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56"/>
  </p:notesMasterIdLst>
  <p:sldIdLst>
    <p:sldId id="258" r:id="rId2"/>
    <p:sldId id="364" r:id="rId3"/>
    <p:sldId id="363" r:id="rId4"/>
    <p:sldId id="352" r:id="rId5"/>
    <p:sldId id="353" r:id="rId6"/>
    <p:sldId id="354" r:id="rId7"/>
    <p:sldId id="355" r:id="rId8"/>
    <p:sldId id="356" r:id="rId9"/>
    <p:sldId id="346" r:id="rId10"/>
    <p:sldId id="349" r:id="rId11"/>
    <p:sldId id="351" r:id="rId12"/>
    <p:sldId id="345" r:id="rId13"/>
    <p:sldId id="329" r:id="rId14"/>
    <p:sldId id="331" r:id="rId15"/>
    <p:sldId id="335" r:id="rId16"/>
    <p:sldId id="339" r:id="rId17"/>
    <p:sldId id="343" r:id="rId18"/>
    <p:sldId id="327" r:id="rId19"/>
    <p:sldId id="324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7" r:id="rId28"/>
    <p:sldId id="268" r:id="rId29"/>
    <p:sldId id="269" r:id="rId30"/>
    <p:sldId id="270" r:id="rId31"/>
    <p:sldId id="271" r:id="rId32"/>
    <p:sldId id="272" r:id="rId33"/>
    <p:sldId id="274" r:id="rId34"/>
    <p:sldId id="276" r:id="rId35"/>
    <p:sldId id="277" r:id="rId36"/>
    <p:sldId id="281" r:id="rId37"/>
    <p:sldId id="282" r:id="rId38"/>
    <p:sldId id="325" r:id="rId39"/>
    <p:sldId id="285" r:id="rId40"/>
    <p:sldId id="286" r:id="rId41"/>
    <p:sldId id="287" r:id="rId42"/>
    <p:sldId id="289" r:id="rId43"/>
    <p:sldId id="294" r:id="rId44"/>
    <p:sldId id="298" r:id="rId45"/>
    <p:sldId id="310" r:id="rId46"/>
    <p:sldId id="321" r:id="rId47"/>
    <p:sldId id="322" r:id="rId48"/>
    <p:sldId id="323" r:id="rId49"/>
    <p:sldId id="366" r:id="rId50"/>
    <p:sldId id="368" r:id="rId51"/>
    <p:sldId id="370" r:id="rId52"/>
    <p:sldId id="372" r:id="rId53"/>
    <p:sldId id="374" r:id="rId54"/>
    <p:sldId id="376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C78CF-41A4-4753-A652-52BBF879A73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D459A-757A-4615-BAB8-285B8AE3FA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D459A-757A-4615-BAB8-285B8AE3FA6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9C3507-F930-47AD-AE7D-911E14523474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1C31FDA-FB89-492E-B4FD-FC55926339F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71471" y="714356"/>
            <a:ext cx="800105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500042"/>
            <a:ext cx="72866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1071546"/>
            <a:ext cx="70009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Система работы по контролю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 реализацией образовательных программ  и отслеживанию личностного развития обучающихся в отделе художественного и эстетического воспитания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Documents and Settings\Admin\Мои документы\Мои рисунки\2012-04-09\аронов младший0038.JPG"/>
          <p:cNvPicPr>
            <a:picLocks noChangeAspect="1" noChangeArrowheads="1"/>
          </p:cNvPicPr>
          <p:nvPr/>
        </p:nvPicPr>
        <p:blipFill>
          <a:blip r:embed="rId2" cstate="print"/>
          <a:srcRect l="13145" t="3371" r="5586" b="3371"/>
          <a:stretch>
            <a:fillRect/>
          </a:stretch>
        </p:blipFill>
        <p:spPr bwMode="auto">
          <a:xfrm>
            <a:off x="428596" y="1038208"/>
            <a:ext cx="3714776" cy="5534064"/>
          </a:xfrm>
          <a:prstGeom prst="rect">
            <a:avLst/>
          </a:prstGeom>
          <a:noFill/>
        </p:spPr>
      </p:pic>
      <p:pic>
        <p:nvPicPr>
          <p:cNvPr id="3" name="Picture 2" descr="C:\Documents and Settings\Admin\Мои документы\Мои рисунки\2012-04-09\аронов младший0039.JPG"/>
          <p:cNvPicPr>
            <a:picLocks noChangeAspect="1" noChangeArrowheads="1"/>
          </p:cNvPicPr>
          <p:nvPr/>
        </p:nvPicPr>
        <p:blipFill>
          <a:blip r:embed="rId3" cstate="print"/>
          <a:srcRect l="9366" t="4347" r="7476" b="15218"/>
          <a:stretch>
            <a:fillRect/>
          </a:stretch>
        </p:blipFill>
        <p:spPr bwMode="auto">
          <a:xfrm rot="21319561">
            <a:off x="4572000" y="857232"/>
            <a:ext cx="3744321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Documents and Settings\Admin\Мои документы\Мои рисунки\2012-04-09\аронов младший0040.JPG"/>
          <p:cNvPicPr>
            <a:picLocks noChangeAspect="1" noChangeArrowheads="1"/>
          </p:cNvPicPr>
          <p:nvPr/>
        </p:nvPicPr>
        <p:blipFill>
          <a:blip r:embed="rId2" cstate="print"/>
          <a:srcRect l="11340" t="8046" r="3611" b="10345"/>
          <a:stretch>
            <a:fillRect/>
          </a:stretch>
        </p:blipFill>
        <p:spPr bwMode="auto">
          <a:xfrm rot="21353093">
            <a:off x="2335994" y="1230298"/>
            <a:ext cx="3606972" cy="5505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2012-04-09\аронов младший0015.JPG"/>
          <p:cNvPicPr>
            <a:picLocks noChangeAspect="1" noChangeArrowheads="1"/>
          </p:cNvPicPr>
          <p:nvPr/>
        </p:nvPicPr>
        <p:blipFill>
          <a:blip r:embed="rId2" cstate="print"/>
          <a:srcRect l="6024" t="4651" r="7229" b="6977"/>
          <a:stretch>
            <a:fillRect/>
          </a:stretch>
        </p:blipFill>
        <p:spPr bwMode="auto">
          <a:xfrm>
            <a:off x="2714612" y="857232"/>
            <a:ext cx="3581642" cy="5765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Documents and Settings\Admin\Мои документы\Мои рисунки\2012-04-09\аронов младший0016.JPG"/>
          <p:cNvPicPr>
            <a:picLocks noChangeAspect="1" noChangeArrowheads="1"/>
          </p:cNvPicPr>
          <p:nvPr/>
        </p:nvPicPr>
        <p:blipFill>
          <a:blip r:embed="rId2" cstate="print"/>
          <a:srcRect l="10500" t="4301" r="9624" b="12903"/>
          <a:stretch>
            <a:fillRect/>
          </a:stretch>
        </p:blipFill>
        <p:spPr bwMode="auto">
          <a:xfrm>
            <a:off x="428596" y="928670"/>
            <a:ext cx="3924163" cy="5786478"/>
          </a:xfrm>
          <a:prstGeom prst="rect">
            <a:avLst/>
          </a:prstGeom>
          <a:noFill/>
        </p:spPr>
      </p:pic>
      <p:pic>
        <p:nvPicPr>
          <p:cNvPr id="3" name="Picture 2" descr="C:\Documents and Settings\Admin\Мои документы\Мои рисунки\2012-04-09\аронов младший0017.JPG"/>
          <p:cNvPicPr>
            <a:picLocks noChangeAspect="1" noChangeArrowheads="1"/>
          </p:cNvPicPr>
          <p:nvPr/>
        </p:nvPicPr>
        <p:blipFill>
          <a:blip r:embed="rId3" cstate="print"/>
          <a:srcRect l="10395" t="4444" r="4556" b="5556"/>
          <a:stretch>
            <a:fillRect/>
          </a:stretch>
        </p:blipFill>
        <p:spPr bwMode="auto">
          <a:xfrm>
            <a:off x="4643438" y="785794"/>
            <a:ext cx="4130561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2012-04-09\аронов младший0018.JPG"/>
          <p:cNvPicPr>
            <a:picLocks noChangeAspect="1" noChangeArrowheads="1"/>
          </p:cNvPicPr>
          <p:nvPr/>
        </p:nvPicPr>
        <p:blipFill>
          <a:blip r:embed="rId2" cstate="print"/>
          <a:srcRect l="11255" t="5556" r="4641" b="5556"/>
          <a:stretch>
            <a:fillRect/>
          </a:stretch>
        </p:blipFill>
        <p:spPr bwMode="auto">
          <a:xfrm>
            <a:off x="285720" y="925038"/>
            <a:ext cx="4032262" cy="5932962"/>
          </a:xfrm>
          <a:prstGeom prst="rect">
            <a:avLst/>
          </a:prstGeom>
          <a:noFill/>
        </p:spPr>
      </p:pic>
      <p:pic>
        <p:nvPicPr>
          <p:cNvPr id="3" name="Picture 2" descr="C:\Documents and Settings\Admin\Мои документы\Мои рисунки\2012-04-09\аронов младший0019.JPG"/>
          <p:cNvPicPr>
            <a:picLocks noChangeAspect="1" noChangeArrowheads="1"/>
          </p:cNvPicPr>
          <p:nvPr/>
        </p:nvPicPr>
        <p:blipFill>
          <a:blip r:embed="rId3" cstate="print"/>
          <a:srcRect l="7560" t="3529" r="6446" b="4706"/>
          <a:stretch>
            <a:fillRect/>
          </a:stretch>
        </p:blipFill>
        <p:spPr bwMode="auto">
          <a:xfrm rot="21362506">
            <a:off x="4546124" y="853428"/>
            <a:ext cx="4223059" cy="5605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Documents and Settings\Admin\Мои документы\Мои рисунки\2012-04-09\аронов младший0020.JPG"/>
          <p:cNvPicPr>
            <a:picLocks noChangeAspect="1" noChangeArrowheads="1"/>
          </p:cNvPicPr>
          <p:nvPr/>
        </p:nvPicPr>
        <p:blipFill>
          <a:blip r:embed="rId2" cstate="print"/>
          <a:srcRect l="11255" t="6667" r="8421" b="5556"/>
          <a:stretch>
            <a:fillRect/>
          </a:stretch>
        </p:blipFill>
        <p:spPr bwMode="auto">
          <a:xfrm>
            <a:off x="571472" y="857232"/>
            <a:ext cx="3857652" cy="5786454"/>
          </a:xfrm>
          <a:prstGeom prst="rect">
            <a:avLst/>
          </a:prstGeom>
          <a:noFill/>
        </p:spPr>
      </p:pic>
      <p:pic>
        <p:nvPicPr>
          <p:cNvPr id="3" name="Picture 2" descr="C:\Documents and Settings\Admin\Мои документы\Мои рисунки\2012-04-09\аронов младший0021.JPG"/>
          <p:cNvPicPr>
            <a:picLocks noChangeAspect="1" noChangeArrowheads="1"/>
          </p:cNvPicPr>
          <p:nvPr/>
        </p:nvPicPr>
        <p:blipFill>
          <a:blip r:embed="rId3" cstate="print"/>
          <a:srcRect l="10311" t="4494" r="3696" b="5618"/>
          <a:stretch>
            <a:fillRect/>
          </a:stretch>
        </p:blipFill>
        <p:spPr bwMode="auto">
          <a:xfrm>
            <a:off x="4714876" y="785794"/>
            <a:ext cx="4096046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Documents and Settings\Admin\Мои документы\Мои рисунки\2012-04-09\аронов младший0022.JPG"/>
          <p:cNvPicPr>
            <a:picLocks noChangeAspect="1" noChangeArrowheads="1"/>
          </p:cNvPicPr>
          <p:nvPr/>
        </p:nvPicPr>
        <p:blipFill>
          <a:blip r:embed="rId2" cstate="print"/>
          <a:srcRect l="10311" t="6897" r="9365" b="6897"/>
          <a:stretch>
            <a:fillRect/>
          </a:stretch>
        </p:blipFill>
        <p:spPr bwMode="auto">
          <a:xfrm>
            <a:off x="357158" y="928670"/>
            <a:ext cx="4021877" cy="5643602"/>
          </a:xfrm>
          <a:prstGeom prst="rect">
            <a:avLst/>
          </a:prstGeom>
          <a:noFill/>
        </p:spPr>
      </p:pic>
      <p:pic>
        <p:nvPicPr>
          <p:cNvPr id="3" name="Picture 2" descr="C:\Documents and Settings\Admin\Мои документы\Мои рисунки\2012-04-09\аронов младший0023.JPG"/>
          <p:cNvPicPr>
            <a:picLocks noChangeAspect="1" noChangeArrowheads="1"/>
          </p:cNvPicPr>
          <p:nvPr/>
        </p:nvPicPr>
        <p:blipFill>
          <a:blip r:embed="rId3" cstate="print"/>
          <a:srcRect l="8421" t="4494" r="6531" b="5618"/>
          <a:stretch>
            <a:fillRect/>
          </a:stretch>
        </p:blipFill>
        <p:spPr bwMode="auto">
          <a:xfrm>
            <a:off x="4643438" y="928670"/>
            <a:ext cx="4142592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C:\Documents and Settings\Admin\Мои документы\Мои рисунки\2012-04-09\аронов младший0024.JPG"/>
          <p:cNvPicPr>
            <a:picLocks noChangeAspect="1" noChangeArrowheads="1"/>
          </p:cNvPicPr>
          <p:nvPr/>
        </p:nvPicPr>
        <p:blipFill>
          <a:blip r:embed="rId2" cstate="print"/>
          <a:srcRect l="12200" t="5682" r="3696" b="5682"/>
          <a:stretch>
            <a:fillRect/>
          </a:stretch>
        </p:blipFill>
        <p:spPr bwMode="auto">
          <a:xfrm>
            <a:off x="2428860" y="857232"/>
            <a:ext cx="4357718" cy="5830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1071546"/>
            <a:ext cx="6000792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Портфолио</a:t>
            </a: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Шастова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Наталья  Александровна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5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5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5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5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5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театр моды «Образ»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642919"/>
            <a:ext cx="75724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АНКЕТА</a:t>
            </a:r>
            <a:endParaRPr lang="ru-RU" sz="32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Шастова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Наталья  Александровна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Дата рождения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:.15 марта  1996 год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рождения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 г. Брянск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Домашний адрес: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Брянск  Пр.Московский д.42 кв.20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642918"/>
            <a:ext cx="707236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Виды  аттестации обучающихся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Предварительная аттестация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Промежуточная аттестация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Итоговая аттестация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034" y="428604"/>
            <a:ext cx="8072494" cy="589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Шастова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Наталья занимается в детском театре моды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2004 года и по настоящее время. За шесть лет учёбы Наташа достигла колоссальных успехов. Первую победу ей принёс конкурс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Маленькая красавица России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 возрасте 11 лет в 2005 году анна побеждает в номинации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Вице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мисс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конкурса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Хрустальная корона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г. Саратове. Благодаря трудолюбию, старанию, самодисциплине Наталья побеждает в крупнейших международных конкурсах: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детский конкурс творчества и национального костюма в г. Саратов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победитель с 2008 по 2011 г.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детский конкурс творчества и национального костюма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лига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победитель 2008г. г.Саратов;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детский конкурс творчества и национального костюма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Элита   лига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победитель 2008г. г.Саратов;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детский конкурс творчества и национального костюма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Золотая  лига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победитель 2008г. г.Саратов;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детский конкурс творчества и национального костюма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Хрустальная корона Мира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2008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   Египет;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Пятидесятый юбилейный конкурс детского творчества и национального костюма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Хрустальная корона России - 2009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Лучшая модель конкурса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Москва;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Открытый международный конкурс национального и исторического костюма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Хрустальная корона Татарстана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2009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Платиновая лига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Казань;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детский конкурс творчества и национального костюма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2009  - победитель  г. Москва;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конкурс профессиональных моделей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Лицо будущего - 2009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Мисс стиль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г.Брянск;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01122" cy="706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Детский конкурс творчества и национального костюма победитель  в номинации победитель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Бриллиантовая Лига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2009г. г.Саратов;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Открытый международный конкурс национального и исторического костюма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Хрустальная корона Татарстана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Лучшая модель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2009 г., г. Казань;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Детский конкурс творчества и национального костюма победитель  в номинации  победитель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Платиновая лига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2009г. г. Казань;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Региональный конкурс профессиональных моделей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Фешн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Ринг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победа в номинации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Нежный возраст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2009г.  г.Брянск;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Первая окружная межрегиональная выставка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презентация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Малый бизнес в мире моды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 детства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Москва;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проект моды и дизайна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Юная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супермодель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 зрительских симпатий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2009г. г. Москва;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проект моды и дизайна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Юная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супермодель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Гран- При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конкурса  2010г. г. Москва;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Международный детский конкурс творчества и национального костюма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Хрустальная корона ЮНЕСКО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Королева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Хрустальных корон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2010г. г.Саратов;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Открытый Губернский детский конкурс красоты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Хрустальная корона России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Вице Мини Мисс Губернии Хрустальная Корона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2010г. г.Саратов;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Детский конкурс творчества и национального костюма победитель  в номинации - высшая лига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Вице Мини - Мисс России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Москва;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74345"/>
            <a:ext cx="8286808" cy="3300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Международный детский конкурс творчества и национального костюма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Хрустальная корона ЮНЕСКО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победитель в номинации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Лучшая театральная постановка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2010г. г.Саратов;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Занимаясь в детском театре моды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Наташа постоянно принимает участие во всех показах и выступлениях коллектива, при этом сочетая отличную учёбу в школе.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Успешны её выступления и  в международном  проекте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Территория моды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Ассамблея моды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г.Москва.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Наталья является примером для воспитанников ДТМ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она добрая и отзывчивая, пользуется уважением в коллективе.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Художественный  руководитель ДТМ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Быданцева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Л.Н.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Мои документы\рисунки для презентации педсовета\Рисунок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88925"/>
            <a:ext cx="4429125" cy="6278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Мои документы\рисунки для презентации педсовета\Рисунок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6013" y="336550"/>
            <a:ext cx="4371975" cy="6183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Мои документы\рисунки для презентации педсовета\Рисунок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6963" y="350838"/>
            <a:ext cx="4410075" cy="6154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Мои документы\рисунки для презентации педсовета\Рисунок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857354" y="-285775"/>
            <a:ext cx="5214975" cy="6786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Мои документы\рисунки для презентации педсовета\Рисунок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5538" y="307975"/>
            <a:ext cx="4352925" cy="6240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Мои документы\рисунки для презентации педсовета\Рисунок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0300" y="369888"/>
            <a:ext cx="4343400" cy="6116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Мои документы\рисунки для презентации педсовета\Рисунок2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5538" y="369888"/>
            <a:ext cx="4352925" cy="6116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500042"/>
            <a:ext cx="685804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Форма проведения аттестации в структурных подразделениях отдела художественного и эстетического воспитания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Мои документы\рисунки для презентации педсовета\Рисунок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9350" y="422275"/>
            <a:ext cx="4305300" cy="6011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\Мои документы\рисунки для презентации педсовета\Рисунок2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4663" y="1219200"/>
            <a:ext cx="3114675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Admin\Мои документы\рисунки для презентации педсовета\Рисунок1 тм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0" y="288925"/>
            <a:ext cx="4381500" cy="6278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\Мои документы\рисунки для презентации педсовета\Рисунок1тст с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5063" y="427038"/>
            <a:ext cx="4333875" cy="6002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Admin\Мои документы\Мои рисунки\2012-04-09\аронов младший0025.JPG"/>
          <p:cNvPicPr>
            <a:picLocks noChangeAspect="1" noChangeArrowheads="1"/>
          </p:cNvPicPr>
          <p:nvPr/>
        </p:nvPicPr>
        <p:blipFill>
          <a:blip r:embed="rId2" cstate="print"/>
          <a:srcRect l="7143" t="1429" r="7143"/>
          <a:stretch>
            <a:fillRect/>
          </a:stretch>
        </p:blipFill>
        <p:spPr bwMode="auto">
          <a:xfrm>
            <a:off x="2285984" y="214290"/>
            <a:ext cx="514353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Мои документы\Мои рисунки\2012-04-09\аронов младший0026.JPG"/>
          <p:cNvPicPr>
            <a:picLocks noChangeAspect="1" noChangeArrowheads="1"/>
          </p:cNvPicPr>
          <p:nvPr/>
        </p:nvPicPr>
        <p:blipFill>
          <a:blip r:embed="rId2" cstate="print"/>
          <a:srcRect t="5208" r="-1043" b="3125"/>
          <a:stretch>
            <a:fillRect/>
          </a:stretch>
        </p:blipFill>
        <p:spPr bwMode="auto">
          <a:xfrm rot="5400000">
            <a:off x="1763865" y="120803"/>
            <a:ext cx="5440864" cy="6747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Admin\Мои документы\Мои рисунки\2012-04-09\аронов младший0034.JPG"/>
          <p:cNvPicPr>
            <a:picLocks noChangeAspect="1" noChangeArrowheads="1"/>
          </p:cNvPicPr>
          <p:nvPr/>
        </p:nvPicPr>
        <p:blipFill>
          <a:blip r:embed="rId2" cstate="print"/>
          <a:srcRect t="17912" r="10311"/>
          <a:stretch>
            <a:fillRect/>
          </a:stretch>
        </p:blipFill>
        <p:spPr bwMode="auto">
          <a:xfrm rot="21436750">
            <a:off x="1500166" y="857232"/>
            <a:ext cx="5786478" cy="5792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Admin\Мои документы\Мои рисунки\2012-04-09\аронов младший0035.JPG"/>
          <p:cNvPicPr>
            <a:picLocks noChangeAspect="1" noChangeArrowheads="1"/>
          </p:cNvPicPr>
          <p:nvPr/>
        </p:nvPicPr>
        <p:blipFill>
          <a:blip r:embed="rId2" cstate="print"/>
          <a:srcRect t="7886" r="3696" b="3891"/>
          <a:stretch>
            <a:fillRect/>
          </a:stretch>
        </p:blipFill>
        <p:spPr bwMode="auto">
          <a:xfrm rot="5400000">
            <a:off x="1702573" y="369073"/>
            <a:ext cx="5595978" cy="6715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807249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Классификационная книжка ФТСР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Аронов Дмитрий Ильич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Студия спортивного танца «Гранд»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руководители  Алла и Александр </a:t>
            </a:r>
            <a:r>
              <a:rPr lang="ru-RU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Кокотовы</a:t>
            </a: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85721" y="571480"/>
            <a:ext cx="864399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АНКЕТА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Аронов Дмитрий Ильич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Дата рождения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13.11.1994 г.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рождения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г. Брянск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Домашний адрес: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Брянск  ул. Серпуховская д.8 кв.1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785794"/>
            <a:ext cx="68580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Театр Моды “Образ”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срез знаний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самостоятельная работа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тестирование,  зачет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контрольная работа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участие в выставках и показах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 в конкурсах регионального, российского и международного уровня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экзамены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C:\Documents and Settings\Admin\Мои документы\Мои рисунки\2012-04-09\аронов младший.JPG"/>
          <p:cNvPicPr>
            <a:picLocks noChangeAspect="1" noChangeArrowheads="1"/>
          </p:cNvPicPr>
          <p:nvPr/>
        </p:nvPicPr>
        <p:blipFill>
          <a:blip r:embed="rId2"/>
          <a:srcRect l="24485" t="15906" r="11256" b="19510"/>
          <a:stretch>
            <a:fillRect/>
          </a:stretch>
        </p:blipFill>
        <p:spPr bwMode="auto">
          <a:xfrm>
            <a:off x="1214414" y="142852"/>
            <a:ext cx="3643338" cy="6286544"/>
          </a:xfrm>
          <a:prstGeom prst="rect">
            <a:avLst/>
          </a:prstGeom>
          <a:noFill/>
        </p:spPr>
      </p:pic>
      <p:pic>
        <p:nvPicPr>
          <p:cNvPr id="3" name="Picture 3" descr="C:\Documents and Settings\Admin\Мои документы\рисунки для презентации педсовета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857619" y="1357298"/>
            <a:ext cx="6286544" cy="385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C:\Documents and Settings\Admin\Мои документы\Мои рисунки\2012-04-09\аронов младший0001.JPG"/>
          <p:cNvPicPr>
            <a:picLocks noChangeAspect="1" noChangeArrowheads="1"/>
          </p:cNvPicPr>
          <p:nvPr/>
        </p:nvPicPr>
        <p:blipFill>
          <a:blip r:embed="rId2"/>
          <a:srcRect l="28525" t="16575" r="8421" b="17927"/>
          <a:stretch>
            <a:fillRect/>
          </a:stretch>
        </p:blipFill>
        <p:spPr bwMode="auto">
          <a:xfrm>
            <a:off x="1928794" y="214290"/>
            <a:ext cx="6286544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Admin\Мои документы\Мои рисунки\2012-04-09\аронов младший0003.JPG"/>
          <p:cNvPicPr>
            <a:picLocks noChangeAspect="1" noChangeArrowheads="1"/>
          </p:cNvPicPr>
          <p:nvPr/>
        </p:nvPicPr>
        <p:blipFill>
          <a:blip r:embed="rId2"/>
          <a:srcRect l="23540" t="20585" r="15981" b="15921"/>
          <a:stretch>
            <a:fillRect/>
          </a:stretch>
        </p:blipFill>
        <p:spPr bwMode="auto">
          <a:xfrm rot="5400000">
            <a:off x="1785918" y="-571528"/>
            <a:ext cx="5857916" cy="7858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Documents and Settings\Admin\Мои документы\Мои рисунки\2012-04-09\аронов младший0011.JPG"/>
          <p:cNvPicPr>
            <a:picLocks noChangeAspect="1" noChangeArrowheads="1"/>
          </p:cNvPicPr>
          <p:nvPr/>
        </p:nvPicPr>
        <p:blipFill>
          <a:blip r:embed="rId2"/>
          <a:srcRect l="19760" t="23927" r="15981" b="13248"/>
          <a:stretch>
            <a:fillRect/>
          </a:stretch>
        </p:blipFill>
        <p:spPr bwMode="auto">
          <a:xfrm rot="5400000">
            <a:off x="1785918" y="142852"/>
            <a:ext cx="5857916" cy="6715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Documents and Settings\Admin\Мои документы\рисунки для презентации педсовета\Рисунок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" y="604838"/>
            <a:ext cx="8050213" cy="5648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Documents and Settings\Admin\Мои документы\рисунки для презентации педсовета\Рисунок1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3" y="550863"/>
            <a:ext cx="8040687" cy="5754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Documents and Settings\Admin\Мои документы\рисунки для презентации педсовета\Рисунок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715304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C:\Documents and Settings\Admin\Мои документы\Фото\фото худ. отдела\Кокотов -2 часть\IMG_9635.jpg"/>
          <p:cNvPicPr>
            <a:picLocks noChangeAspect="1" noChangeArrowheads="1"/>
          </p:cNvPicPr>
          <p:nvPr/>
        </p:nvPicPr>
        <p:blipFill>
          <a:blip r:embed="rId2"/>
          <a:srcRect l="30703" t="17171" r="3861" b="11111"/>
          <a:stretch>
            <a:fillRect/>
          </a:stretch>
        </p:blipFill>
        <p:spPr bwMode="auto">
          <a:xfrm>
            <a:off x="2643174" y="785794"/>
            <a:ext cx="3779299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C:\Documents and Settings\Admin\Мои документы\Фото\фото худ. отдела\Кокотов -2 часть\IMG_9636.jpg"/>
          <p:cNvPicPr>
            <a:picLocks noChangeAspect="1" noChangeArrowheads="1"/>
          </p:cNvPicPr>
          <p:nvPr/>
        </p:nvPicPr>
        <p:blipFill>
          <a:blip r:embed="rId2"/>
          <a:srcRect l="4877" t="35546" r="34946"/>
          <a:stretch>
            <a:fillRect/>
          </a:stretch>
        </p:blipFill>
        <p:spPr bwMode="auto">
          <a:xfrm>
            <a:off x="2500298" y="857232"/>
            <a:ext cx="4000528" cy="5861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73266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Творческие достижения  обучающихся в отделе</a:t>
            </a:r>
          </a:p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43" name="Picture 3" descr="C:\Documents and Settings\Admin\Мои документы\Мои рисунки\2012-04-10\аронов младший0002.JPG"/>
          <p:cNvPicPr>
            <a:picLocks noChangeAspect="1" noChangeArrowheads="1"/>
          </p:cNvPicPr>
          <p:nvPr/>
        </p:nvPicPr>
        <p:blipFill>
          <a:blip r:embed="rId2" cstate="print"/>
          <a:srcRect l="1449" r="10145" b="2020"/>
          <a:stretch>
            <a:fillRect/>
          </a:stretch>
        </p:blipFill>
        <p:spPr bwMode="auto">
          <a:xfrm rot="5400000">
            <a:off x="2857489" y="-285776"/>
            <a:ext cx="4357717" cy="7500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1071538" y="785794"/>
            <a:ext cx="721517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Студия Эстрадного Вокала  “Дилижанс”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008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окально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–хоровой  коллектив “Роднички”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ВИА «Ровесник»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урок-концерт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контрольный урок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отчетный концерт студии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отчетный концерт ДДЮТ,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 в конкурсах и фестивалях регионального, российского и международного уровня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экзамен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C:\Documents and Settings\Admin\Мои документы\Мои рисунки\2012-04-10\аронов младший0003.JPG"/>
          <p:cNvPicPr>
            <a:picLocks noChangeAspect="1" noChangeArrowheads="1"/>
          </p:cNvPicPr>
          <p:nvPr/>
        </p:nvPicPr>
        <p:blipFill>
          <a:blip r:embed="rId2" cstate="print"/>
          <a:srcRect r="6394" b="4902"/>
          <a:stretch>
            <a:fillRect/>
          </a:stretch>
        </p:blipFill>
        <p:spPr bwMode="auto">
          <a:xfrm rot="5400000">
            <a:off x="1893077" y="250008"/>
            <a:ext cx="5286410" cy="7215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C:\Documents and Settings\Admin\Мои документы\Мои рисунки\2012-04-10\аронов младший0004.JPG"/>
          <p:cNvPicPr>
            <a:picLocks noChangeAspect="1" noChangeArrowheads="1"/>
          </p:cNvPicPr>
          <p:nvPr/>
        </p:nvPicPr>
        <p:blipFill>
          <a:blip r:embed="rId2" cstate="print"/>
          <a:srcRect l="2083" r="4167"/>
          <a:stretch>
            <a:fillRect/>
          </a:stretch>
        </p:blipFill>
        <p:spPr bwMode="auto">
          <a:xfrm rot="5400000">
            <a:off x="1750199" y="107133"/>
            <a:ext cx="5429288" cy="7358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C:\Documents and Settings\Admin\Мои документы\Мои рисунки\2012-04-10\аронов младший0005.JPG"/>
          <p:cNvPicPr>
            <a:picLocks noChangeAspect="1" noChangeArrowheads="1"/>
          </p:cNvPicPr>
          <p:nvPr/>
        </p:nvPicPr>
        <p:blipFill>
          <a:blip r:embed="rId2" cstate="print"/>
          <a:srcRect l="2751" r="6531" b="2174"/>
          <a:stretch>
            <a:fillRect/>
          </a:stretch>
        </p:blipFill>
        <p:spPr bwMode="auto">
          <a:xfrm rot="5400000">
            <a:off x="2123097" y="-51451"/>
            <a:ext cx="5500726" cy="7603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C:\Documents and Settings\Admin\Мои документы\Мои рисунки\2012-04-10\аронов младший.JPG"/>
          <p:cNvPicPr>
            <a:picLocks noChangeAspect="1" noChangeArrowheads="1"/>
          </p:cNvPicPr>
          <p:nvPr/>
        </p:nvPicPr>
        <p:blipFill>
          <a:blip r:embed="rId2" cstate="print"/>
          <a:srcRect l="5063" t="3603" r="15190"/>
          <a:stretch>
            <a:fillRect/>
          </a:stretch>
        </p:blipFill>
        <p:spPr bwMode="auto">
          <a:xfrm rot="5400000">
            <a:off x="2500298" y="-142899"/>
            <a:ext cx="4500595" cy="7643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C:\Documents and Settings\Admin\Мои документы\Мои рисунки\2012-04-10\аронов младший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88686" y="352668"/>
            <a:ext cx="5888118" cy="7122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1357290" y="428604"/>
            <a:ext cx="7500990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Студия оркестра народных инструментов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студия барабанщиц “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Арт-Парад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академический концерт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технический зачет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отчетный концерт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урок-концерт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концерт для родителей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музыкальная викторина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контрольное занятие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участие в конкурсах и фестивалях регионального, российского и международного уровня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экзамены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"/>
          <p:cNvSpPr>
            <a:spLocks noChangeArrowheads="1"/>
          </p:cNvSpPr>
          <p:nvPr/>
        </p:nvSpPr>
        <p:spPr bwMode="auto">
          <a:xfrm>
            <a:off x="1071538" y="357166"/>
            <a:ext cx="764386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Студия спортивного танца «Гранд»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показательные выступления для родителей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«Гранд – турнир» для начинающих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участие в Российских и Международных соревнованиях по танцевальному спорту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1285852" y="428604"/>
            <a:ext cx="742955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истема оценки результатов аттестации обучающихся по выполнению образовательной программы</a:t>
            </a:r>
            <a:endParaRPr lang="ru-RU" sz="36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Низкий уровень -  менее 50%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Средний уровень – от 50 – 70 %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Высокий уровень  -  более 70%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Documents and Settings\Admin\Мои документы\Мои рисунки\2012-04-09\аронов младший0036.JPG"/>
          <p:cNvPicPr>
            <a:picLocks noChangeAspect="1" noChangeArrowheads="1"/>
          </p:cNvPicPr>
          <p:nvPr/>
        </p:nvPicPr>
        <p:blipFill>
          <a:blip r:embed="rId2" cstate="print"/>
          <a:srcRect l="9366" t="2469" r="6531" b="3704"/>
          <a:stretch>
            <a:fillRect/>
          </a:stretch>
        </p:blipFill>
        <p:spPr bwMode="auto">
          <a:xfrm>
            <a:off x="214282" y="810473"/>
            <a:ext cx="4071966" cy="5404609"/>
          </a:xfrm>
          <a:prstGeom prst="rect">
            <a:avLst/>
          </a:prstGeom>
          <a:noFill/>
        </p:spPr>
      </p:pic>
      <p:pic>
        <p:nvPicPr>
          <p:cNvPr id="3" name="Picture 2" descr="C:\Documents and Settings\Admin\Мои документы\Мои рисунки\2012-04-09\аронов младший0037.JPG"/>
          <p:cNvPicPr>
            <a:picLocks noChangeAspect="1" noChangeArrowheads="1"/>
          </p:cNvPicPr>
          <p:nvPr/>
        </p:nvPicPr>
        <p:blipFill>
          <a:blip r:embed="rId3" cstate="print"/>
          <a:srcRect l="11340" t="4311" r="5501" b="34267"/>
          <a:stretch>
            <a:fillRect/>
          </a:stretch>
        </p:blipFill>
        <p:spPr bwMode="auto">
          <a:xfrm>
            <a:off x="4643438" y="1071546"/>
            <a:ext cx="4074409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732</TotalTime>
  <Words>913</Words>
  <Application>Microsoft Office PowerPoint</Application>
  <PresentationFormat>Экран (4:3)</PresentationFormat>
  <Paragraphs>131</Paragraphs>
  <Slides>54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Company>DVOREC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Kab104</dc:creator>
  <cp:lastModifiedBy>Kab104</cp:lastModifiedBy>
  <cp:revision>68</cp:revision>
  <dcterms:created xsi:type="dcterms:W3CDTF">2012-04-09T05:38:48Z</dcterms:created>
  <dcterms:modified xsi:type="dcterms:W3CDTF">2012-04-10T13:34:28Z</dcterms:modified>
</cp:coreProperties>
</file>