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sldIdLst>
    <p:sldId id="256" r:id="rId2"/>
    <p:sldId id="260" r:id="rId3"/>
    <p:sldId id="257" r:id="rId4"/>
    <p:sldId id="258" r:id="rId5"/>
    <p:sldId id="259" r:id="rId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90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81922" name="Group 2"/>
          <p:cNvGrpSpPr>
            <a:grpSpLocks/>
          </p:cNvGrpSpPr>
          <p:nvPr/>
        </p:nvGrpSpPr>
        <p:grpSpPr bwMode="auto">
          <a:xfrm>
            <a:off x="0" y="2438400"/>
            <a:ext cx="9009063" cy="1052513"/>
            <a:chOff x="0" y="1536"/>
            <a:chExt cx="5675" cy="663"/>
          </a:xfrm>
        </p:grpSpPr>
        <p:grpSp>
          <p:nvGrpSpPr>
            <p:cNvPr id="81923" name="Group 3"/>
            <p:cNvGrpSpPr>
              <a:grpSpLocks/>
            </p:cNvGrpSpPr>
            <p:nvPr/>
          </p:nvGrpSpPr>
          <p:grpSpPr bwMode="auto">
            <a:xfrm>
              <a:off x="183" y="1604"/>
              <a:ext cx="448" cy="299"/>
              <a:chOff x="720" y="336"/>
              <a:chExt cx="624" cy="432"/>
            </a:xfrm>
          </p:grpSpPr>
          <p:sp>
            <p:nvSpPr>
              <p:cNvPr id="81924"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ru-RU" dirty="0"/>
              </a:p>
            </p:txBody>
          </p:sp>
          <p:sp>
            <p:nvSpPr>
              <p:cNvPr id="81925"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ru-RU" dirty="0"/>
              </a:p>
            </p:txBody>
          </p:sp>
        </p:grpSp>
        <p:grpSp>
          <p:nvGrpSpPr>
            <p:cNvPr id="81926" name="Group 6"/>
            <p:cNvGrpSpPr>
              <a:grpSpLocks/>
            </p:cNvGrpSpPr>
            <p:nvPr/>
          </p:nvGrpSpPr>
          <p:grpSpPr bwMode="auto">
            <a:xfrm>
              <a:off x="261" y="1870"/>
              <a:ext cx="465" cy="299"/>
              <a:chOff x="912" y="2640"/>
              <a:chExt cx="672" cy="432"/>
            </a:xfrm>
          </p:grpSpPr>
          <p:sp>
            <p:nvSpPr>
              <p:cNvPr id="81927"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ru-RU" dirty="0"/>
              </a:p>
            </p:txBody>
          </p:sp>
          <p:sp>
            <p:nvSpPr>
              <p:cNvPr id="81928"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ru-RU" dirty="0"/>
              </a:p>
            </p:txBody>
          </p:sp>
        </p:grpSp>
        <p:sp>
          <p:nvSpPr>
            <p:cNvPr id="81929"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ru-RU" dirty="0"/>
            </a:p>
          </p:txBody>
        </p:sp>
        <p:sp>
          <p:nvSpPr>
            <p:cNvPr id="81930"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ru-RU" dirty="0"/>
            </a:p>
          </p:txBody>
        </p:sp>
        <p:sp>
          <p:nvSpPr>
            <p:cNvPr id="81931"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ru-RU" dirty="0"/>
            </a:p>
          </p:txBody>
        </p:sp>
      </p:grpSp>
      <p:sp>
        <p:nvSpPr>
          <p:cNvPr id="81932" name="Rectangle 12"/>
          <p:cNvSpPr>
            <a:spLocks noGrp="1" noChangeArrowheads="1"/>
          </p:cNvSpPr>
          <p:nvPr>
            <p:ph type="ctrTitle"/>
          </p:nvPr>
        </p:nvSpPr>
        <p:spPr>
          <a:xfrm>
            <a:off x="990600" y="1676400"/>
            <a:ext cx="7772400" cy="1462088"/>
          </a:xfrm>
        </p:spPr>
        <p:txBody>
          <a:bodyPr/>
          <a:lstStyle>
            <a:lvl1pPr>
              <a:defRPr/>
            </a:lvl1pPr>
          </a:lstStyle>
          <a:p>
            <a:r>
              <a:rPr lang="ru-RU"/>
              <a:t>Образец заголовка</a:t>
            </a:r>
          </a:p>
        </p:txBody>
      </p:sp>
      <p:sp>
        <p:nvSpPr>
          <p:cNvPr id="8193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81934"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ru-RU" dirty="0"/>
          </a:p>
        </p:txBody>
      </p:sp>
      <p:sp>
        <p:nvSpPr>
          <p:cNvPr id="81935"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ru-RU" dirty="0"/>
          </a:p>
        </p:txBody>
      </p:sp>
      <p:sp>
        <p:nvSpPr>
          <p:cNvPr id="81936"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966CBE15-D2C9-409C-8745-5F21A7C67588}" type="slidenum">
              <a:rPr lang="ru-RU"/>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5012BC15-C07D-409F-AB5D-4BB0A801A7B6}" type="slidenum">
              <a:rPr lang="ru-RU"/>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04050" y="214313"/>
            <a:ext cx="1951038" cy="59182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150938" y="214313"/>
            <a:ext cx="5700712" cy="5918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7538A902-4087-4A8C-8C95-C17190D09264}" type="slidenum">
              <a:rPr lang="ru-RU"/>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BFE12F0D-7F9C-4FB6-9300-3721053F3619}" type="slidenum">
              <a:rPr lang="ru-RU"/>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dirty="0"/>
          </a:p>
        </p:txBody>
      </p:sp>
      <p:sp>
        <p:nvSpPr>
          <p:cNvPr id="5" name="Нижний колонтитул 4"/>
          <p:cNvSpPr>
            <a:spLocks noGrp="1"/>
          </p:cNvSpPr>
          <p:nvPr>
            <p:ph type="ftr" sz="quarter" idx="11"/>
          </p:nvPr>
        </p:nvSpPr>
        <p:spPr/>
        <p:txBody>
          <a:bodyPr/>
          <a:lstStyle>
            <a:lvl1pPr>
              <a:defRPr/>
            </a:lvl1pPr>
          </a:lstStyle>
          <a:p>
            <a:endParaRPr lang="ru-RU" dirty="0"/>
          </a:p>
        </p:txBody>
      </p:sp>
      <p:sp>
        <p:nvSpPr>
          <p:cNvPr id="6" name="Номер слайда 5"/>
          <p:cNvSpPr>
            <a:spLocks noGrp="1"/>
          </p:cNvSpPr>
          <p:nvPr>
            <p:ph type="sldNum" sz="quarter" idx="12"/>
          </p:nvPr>
        </p:nvSpPr>
        <p:spPr/>
        <p:txBody>
          <a:bodyPr/>
          <a:lstStyle>
            <a:lvl1pPr>
              <a:defRPr/>
            </a:lvl1pPr>
          </a:lstStyle>
          <a:p>
            <a:fld id="{4CB499AC-6486-437A-8D18-91D39D10E3E6}" type="slidenum">
              <a:rPr lang="ru-RU"/>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dirty="0"/>
          </a:p>
        </p:txBody>
      </p:sp>
      <p:sp>
        <p:nvSpPr>
          <p:cNvPr id="6" name="Нижний колонтитул 5"/>
          <p:cNvSpPr>
            <a:spLocks noGrp="1"/>
          </p:cNvSpPr>
          <p:nvPr>
            <p:ph type="ftr" sz="quarter" idx="11"/>
          </p:nvPr>
        </p:nvSpPr>
        <p:spPr/>
        <p:txBody>
          <a:bodyPr/>
          <a:lstStyle>
            <a:lvl1pPr>
              <a:defRPr/>
            </a:lvl1pPr>
          </a:lstStyle>
          <a:p>
            <a:endParaRPr lang="ru-RU" dirty="0"/>
          </a:p>
        </p:txBody>
      </p:sp>
      <p:sp>
        <p:nvSpPr>
          <p:cNvPr id="7" name="Номер слайда 6"/>
          <p:cNvSpPr>
            <a:spLocks noGrp="1"/>
          </p:cNvSpPr>
          <p:nvPr>
            <p:ph type="sldNum" sz="quarter" idx="12"/>
          </p:nvPr>
        </p:nvSpPr>
        <p:spPr/>
        <p:txBody>
          <a:bodyPr/>
          <a:lstStyle>
            <a:lvl1pPr>
              <a:defRPr/>
            </a:lvl1pPr>
          </a:lstStyle>
          <a:p>
            <a:fld id="{FA348F2B-F547-4BAA-9C57-8261CB8A8F22}" type="slidenum">
              <a:rPr lang="ru-RU"/>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dirty="0"/>
          </a:p>
        </p:txBody>
      </p:sp>
      <p:sp>
        <p:nvSpPr>
          <p:cNvPr id="8" name="Нижний колонтитул 7"/>
          <p:cNvSpPr>
            <a:spLocks noGrp="1"/>
          </p:cNvSpPr>
          <p:nvPr>
            <p:ph type="ftr" sz="quarter" idx="11"/>
          </p:nvPr>
        </p:nvSpPr>
        <p:spPr/>
        <p:txBody>
          <a:bodyPr/>
          <a:lstStyle>
            <a:lvl1pPr>
              <a:defRPr/>
            </a:lvl1pPr>
          </a:lstStyle>
          <a:p>
            <a:endParaRPr lang="ru-RU" dirty="0"/>
          </a:p>
        </p:txBody>
      </p:sp>
      <p:sp>
        <p:nvSpPr>
          <p:cNvPr id="9" name="Номер слайда 8"/>
          <p:cNvSpPr>
            <a:spLocks noGrp="1"/>
          </p:cNvSpPr>
          <p:nvPr>
            <p:ph type="sldNum" sz="quarter" idx="12"/>
          </p:nvPr>
        </p:nvSpPr>
        <p:spPr/>
        <p:txBody>
          <a:bodyPr/>
          <a:lstStyle>
            <a:lvl1pPr>
              <a:defRPr/>
            </a:lvl1pPr>
          </a:lstStyle>
          <a:p>
            <a:fld id="{4BAAE602-9D28-4B4D-9F83-00470C11A8AF}" type="slidenum">
              <a:rPr lang="ru-RU"/>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dirty="0"/>
          </a:p>
        </p:txBody>
      </p:sp>
      <p:sp>
        <p:nvSpPr>
          <p:cNvPr id="4" name="Нижний колонтитул 3"/>
          <p:cNvSpPr>
            <a:spLocks noGrp="1"/>
          </p:cNvSpPr>
          <p:nvPr>
            <p:ph type="ftr" sz="quarter" idx="11"/>
          </p:nvPr>
        </p:nvSpPr>
        <p:spPr/>
        <p:txBody>
          <a:bodyPr/>
          <a:lstStyle>
            <a:lvl1pPr>
              <a:defRPr/>
            </a:lvl1pPr>
          </a:lstStyle>
          <a:p>
            <a:endParaRPr lang="ru-RU" dirty="0"/>
          </a:p>
        </p:txBody>
      </p:sp>
      <p:sp>
        <p:nvSpPr>
          <p:cNvPr id="5" name="Номер слайда 4"/>
          <p:cNvSpPr>
            <a:spLocks noGrp="1"/>
          </p:cNvSpPr>
          <p:nvPr>
            <p:ph type="sldNum" sz="quarter" idx="12"/>
          </p:nvPr>
        </p:nvSpPr>
        <p:spPr/>
        <p:txBody>
          <a:bodyPr/>
          <a:lstStyle>
            <a:lvl1pPr>
              <a:defRPr/>
            </a:lvl1pPr>
          </a:lstStyle>
          <a:p>
            <a:fld id="{BEA1F150-FAE8-4BA0-9E6A-0B62AAD04139}" type="slidenum">
              <a:rPr lang="ru-RU"/>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dirty="0"/>
          </a:p>
        </p:txBody>
      </p:sp>
      <p:sp>
        <p:nvSpPr>
          <p:cNvPr id="3" name="Нижний колонтитул 2"/>
          <p:cNvSpPr>
            <a:spLocks noGrp="1"/>
          </p:cNvSpPr>
          <p:nvPr>
            <p:ph type="ftr" sz="quarter" idx="11"/>
          </p:nvPr>
        </p:nvSpPr>
        <p:spPr/>
        <p:txBody>
          <a:bodyPr/>
          <a:lstStyle>
            <a:lvl1pPr>
              <a:defRPr/>
            </a:lvl1pPr>
          </a:lstStyle>
          <a:p>
            <a:endParaRPr lang="ru-RU" dirty="0"/>
          </a:p>
        </p:txBody>
      </p:sp>
      <p:sp>
        <p:nvSpPr>
          <p:cNvPr id="4" name="Номер слайда 3"/>
          <p:cNvSpPr>
            <a:spLocks noGrp="1"/>
          </p:cNvSpPr>
          <p:nvPr>
            <p:ph type="sldNum" sz="quarter" idx="12"/>
          </p:nvPr>
        </p:nvSpPr>
        <p:spPr/>
        <p:txBody>
          <a:bodyPr/>
          <a:lstStyle>
            <a:lvl1pPr>
              <a:defRPr/>
            </a:lvl1pPr>
          </a:lstStyle>
          <a:p>
            <a:fld id="{0B2494D3-9E3E-4CAB-9A25-CF114296D63F}" type="slidenum">
              <a:rPr lang="ru-RU"/>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dirty="0"/>
          </a:p>
        </p:txBody>
      </p:sp>
      <p:sp>
        <p:nvSpPr>
          <p:cNvPr id="6" name="Нижний колонтитул 5"/>
          <p:cNvSpPr>
            <a:spLocks noGrp="1"/>
          </p:cNvSpPr>
          <p:nvPr>
            <p:ph type="ftr" sz="quarter" idx="11"/>
          </p:nvPr>
        </p:nvSpPr>
        <p:spPr/>
        <p:txBody>
          <a:bodyPr/>
          <a:lstStyle>
            <a:lvl1pPr>
              <a:defRPr/>
            </a:lvl1pPr>
          </a:lstStyle>
          <a:p>
            <a:endParaRPr lang="ru-RU" dirty="0"/>
          </a:p>
        </p:txBody>
      </p:sp>
      <p:sp>
        <p:nvSpPr>
          <p:cNvPr id="7" name="Номер слайда 6"/>
          <p:cNvSpPr>
            <a:spLocks noGrp="1"/>
          </p:cNvSpPr>
          <p:nvPr>
            <p:ph type="sldNum" sz="quarter" idx="12"/>
          </p:nvPr>
        </p:nvSpPr>
        <p:spPr/>
        <p:txBody>
          <a:bodyPr/>
          <a:lstStyle>
            <a:lvl1pPr>
              <a:defRPr/>
            </a:lvl1pPr>
          </a:lstStyle>
          <a:p>
            <a:fld id="{EF94FF5C-BFF4-4546-A818-7C39B6E1CFB9}" type="slidenum">
              <a:rPr lang="ru-RU"/>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dirty="0"/>
          </a:p>
        </p:txBody>
      </p:sp>
      <p:sp>
        <p:nvSpPr>
          <p:cNvPr id="6" name="Нижний колонтитул 5"/>
          <p:cNvSpPr>
            <a:spLocks noGrp="1"/>
          </p:cNvSpPr>
          <p:nvPr>
            <p:ph type="ftr" sz="quarter" idx="11"/>
          </p:nvPr>
        </p:nvSpPr>
        <p:spPr/>
        <p:txBody>
          <a:bodyPr/>
          <a:lstStyle>
            <a:lvl1pPr>
              <a:defRPr/>
            </a:lvl1pPr>
          </a:lstStyle>
          <a:p>
            <a:endParaRPr lang="ru-RU" dirty="0"/>
          </a:p>
        </p:txBody>
      </p:sp>
      <p:sp>
        <p:nvSpPr>
          <p:cNvPr id="7" name="Номер слайда 6"/>
          <p:cNvSpPr>
            <a:spLocks noGrp="1"/>
          </p:cNvSpPr>
          <p:nvPr>
            <p:ph type="sldNum" sz="quarter" idx="12"/>
          </p:nvPr>
        </p:nvSpPr>
        <p:spPr/>
        <p:txBody>
          <a:bodyPr/>
          <a:lstStyle>
            <a:lvl1pPr>
              <a:defRPr/>
            </a:lvl1pPr>
          </a:lstStyle>
          <a:p>
            <a:fld id="{251D677A-3B83-4FF5-B718-30AA15C80AF6}" type="slidenum">
              <a:rPr lang="ru-RU"/>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kumimoji="1" lang="ru-RU" sz="2400" dirty="0"/>
          </a:p>
        </p:txBody>
      </p:sp>
      <p:sp>
        <p:nvSpPr>
          <p:cNvPr id="8089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kumimoji="1" lang="ru-RU" sz="2400" dirty="0"/>
          </a:p>
        </p:txBody>
      </p:sp>
      <p:sp>
        <p:nvSpPr>
          <p:cNvPr id="8090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kumimoji="1" lang="ru-RU" sz="2400" dirty="0"/>
          </a:p>
        </p:txBody>
      </p:sp>
      <p:sp>
        <p:nvSpPr>
          <p:cNvPr id="8090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kumimoji="1" lang="ru-RU" sz="2400" dirty="0"/>
          </a:p>
        </p:txBody>
      </p:sp>
      <p:sp>
        <p:nvSpPr>
          <p:cNvPr id="8090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kumimoji="1" lang="ru-RU" sz="2400" dirty="0"/>
          </a:p>
        </p:txBody>
      </p:sp>
      <p:sp>
        <p:nvSpPr>
          <p:cNvPr id="8090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kumimoji="1" lang="ru-RU" sz="2400" dirty="0"/>
          </a:p>
        </p:txBody>
      </p:sp>
      <p:sp>
        <p:nvSpPr>
          <p:cNvPr id="8090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ru-RU" sz="2400" dirty="0"/>
          </a:p>
        </p:txBody>
      </p:sp>
      <p:sp>
        <p:nvSpPr>
          <p:cNvPr id="80905"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80906"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8090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ru-RU" dirty="0"/>
          </a:p>
        </p:txBody>
      </p:sp>
      <p:sp>
        <p:nvSpPr>
          <p:cNvPr id="8090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ru-RU" dirty="0"/>
          </a:p>
        </p:txBody>
      </p:sp>
      <p:sp>
        <p:nvSpPr>
          <p:cNvPr id="8090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6953DEF4-CFD4-4977-BA5B-09C48784FA96}" type="slidenum">
              <a:rPr lang="ru-RU"/>
              <a:pPr/>
              <a:t>‹#›</a:t>
            </a:fld>
            <a:endParaRPr lang="ru-RU" dirty="0"/>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Engineer" TargetMode="External"/><Relationship Id="rId2" Type="http://schemas.openxmlformats.org/officeDocument/2006/relationships/hyperlink" Target="http://office.microsoft.com/ru-ru/templates/CT010117262.aspx?origin=EC001017287&amp;CTT=6&amp;av=ZPP" TargetMode="External"/><Relationship Id="rId1" Type="http://schemas.openxmlformats.org/officeDocument/2006/relationships/slideLayout" Target="../slideLayouts/slideLayout2.xml"/><Relationship Id="rId5" Type="http://schemas.openxmlformats.org/officeDocument/2006/relationships/hyperlink" Target="http://files.myopera.com/Moirahall/blog/1194984625160615144architetto_francesco_ro_01.svg.med.png" TargetMode="External"/><Relationship Id="rId4" Type="http://schemas.openxmlformats.org/officeDocument/2006/relationships/hyperlink" Target="http://engkamyar.persiangig.com/image/engineer.gif"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ctrTitle"/>
          </p:nvPr>
        </p:nvSpPr>
        <p:spPr>
          <a:xfrm>
            <a:off x="990600" y="1676400"/>
            <a:ext cx="6750050" cy="1462088"/>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6000" b="1" dirty="0">
                <a:ln w="11430"/>
                <a:solidFill>
                  <a:srgbClr val="002060"/>
                </a:solidFill>
                <a:effectLst>
                  <a:outerShdw blurRad="50800" dist="39000" dir="5460000" algn="tl">
                    <a:srgbClr val="000000">
                      <a:alpha val="38000"/>
                    </a:srgbClr>
                  </a:outerShdw>
                </a:effectLst>
                <a:latin typeface="Arial" charset="0"/>
              </a:rPr>
              <a:t>My future job</a:t>
            </a:r>
            <a:endParaRPr lang="ru-RU" sz="6000" b="1" dirty="0">
              <a:ln w="11430"/>
              <a:solidFill>
                <a:srgbClr val="002060"/>
              </a:solidFill>
              <a:effectLst>
                <a:outerShdw blurRad="50800" dist="39000" dir="5460000" algn="tl">
                  <a:srgbClr val="000000">
                    <a:alpha val="38000"/>
                  </a:srgbClr>
                </a:outerShdw>
              </a:effectLst>
              <a:latin typeface="Arial" charset="0"/>
            </a:endParaRPr>
          </a:p>
        </p:txBody>
      </p:sp>
      <p:sp>
        <p:nvSpPr>
          <p:cNvPr id="103427" name="Rectangle 3"/>
          <p:cNvSpPr>
            <a:spLocks noGrp="1" noChangeArrowheads="1"/>
          </p:cNvSpPr>
          <p:nvPr>
            <p:ph type="subTitle" idx="1"/>
          </p:nvPr>
        </p:nvSpPr>
        <p:spPr>
          <a:xfrm>
            <a:off x="3851920" y="5797550"/>
            <a:ext cx="5292080" cy="106045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l"/>
            <a:r>
              <a:rPr lang="en-US" sz="2000" b="1" spc="50" dirty="0" smtClean="0">
                <a:ln w="11430"/>
                <a:solidFill>
                  <a:srgbClr val="002060"/>
                </a:solidFill>
                <a:effectLst>
                  <a:outerShdw blurRad="76200" dist="50800" dir="5400000" algn="tl" rotWithShape="0">
                    <a:srgbClr val="000000">
                      <a:alpha val="65000"/>
                    </a:srgbClr>
                  </a:outerShdw>
                </a:effectLst>
                <a:latin typeface="Arial" charset="0"/>
              </a:rPr>
              <a:t>Gon</a:t>
            </a:r>
            <a:r>
              <a:rPr lang="ru-RU" sz="2000" b="1" spc="50" dirty="0" smtClean="0">
                <a:ln w="11430"/>
                <a:solidFill>
                  <a:srgbClr val="002060"/>
                </a:solidFill>
                <a:effectLst>
                  <a:outerShdw blurRad="76200" dist="50800" dir="5400000" algn="tl" rotWithShape="0">
                    <a:srgbClr val="000000">
                      <a:alpha val="65000"/>
                    </a:srgbClr>
                  </a:outerShdw>
                </a:effectLst>
                <a:latin typeface="Arial" charset="0"/>
              </a:rPr>
              <a:t>с</a:t>
            </a:r>
            <a:r>
              <a:rPr lang="en-US" sz="2000" b="1" spc="50" dirty="0" smtClean="0">
                <a:ln w="11430"/>
                <a:solidFill>
                  <a:srgbClr val="002060"/>
                </a:solidFill>
                <a:effectLst>
                  <a:outerShdw blurRad="76200" dist="50800" dir="5400000" algn="tl" rotWithShape="0">
                    <a:srgbClr val="000000">
                      <a:alpha val="65000"/>
                    </a:srgbClr>
                  </a:outerShdw>
                </a:effectLst>
                <a:latin typeface="Arial" charset="0"/>
              </a:rPr>
              <a:t>harov </a:t>
            </a:r>
            <a:r>
              <a:rPr lang="en-US" sz="2000" b="1" spc="50" dirty="0">
                <a:ln w="11430"/>
                <a:solidFill>
                  <a:srgbClr val="002060"/>
                </a:solidFill>
                <a:effectLst>
                  <a:outerShdw blurRad="76200" dist="50800" dir="5400000" algn="tl" rotWithShape="0">
                    <a:srgbClr val="000000">
                      <a:alpha val="65000"/>
                    </a:srgbClr>
                  </a:outerShdw>
                </a:effectLst>
                <a:latin typeface="Arial" charset="0"/>
              </a:rPr>
              <a:t>Dima, 11 </a:t>
            </a:r>
            <a:r>
              <a:rPr lang="en-US" sz="2000" b="1" spc="50" dirty="0" smtClean="0">
                <a:ln w="11430"/>
                <a:solidFill>
                  <a:srgbClr val="002060"/>
                </a:solidFill>
                <a:effectLst>
                  <a:outerShdw blurRad="76200" dist="50800" dir="5400000" algn="tl" rotWithShape="0">
                    <a:srgbClr val="000000">
                      <a:alpha val="65000"/>
                    </a:srgbClr>
                  </a:outerShdw>
                </a:effectLst>
                <a:latin typeface="Arial" charset="0"/>
              </a:rPr>
              <a:t>form</a:t>
            </a:r>
            <a:endParaRPr lang="ru-RU" sz="2000" b="1" spc="50" dirty="0" smtClean="0">
              <a:ln w="11430"/>
              <a:solidFill>
                <a:srgbClr val="002060"/>
              </a:solidFill>
              <a:effectLst>
                <a:outerShdw blurRad="76200" dist="50800" dir="5400000" algn="tl" rotWithShape="0">
                  <a:srgbClr val="000000">
                    <a:alpha val="65000"/>
                  </a:srgbClr>
                </a:outerShdw>
              </a:effectLst>
              <a:latin typeface="Arial" charset="0"/>
            </a:endParaRPr>
          </a:p>
          <a:p>
            <a:pPr algn="l"/>
            <a:r>
              <a:rPr lang="en-US" sz="2000" b="1" spc="50" dirty="0" smtClean="0">
                <a:ln w="11430"/>
                <a:solidFill>
                  <a:srgbClr val="002060"/>
                </a:solidFill>
                <a:effectLst>
                  <a:outerShdw blurRad="76200" dist="50800" dir="5400000" algn="tl" rotWithShape="0">
                    <a:srgbClr val="000000">
                      <a:alpha val="65000"/>
                    </a:srgbClr>
                  </a:outerShdw>
                </a:effectLst>
                <a:latin typeface="Arial" charset="0"/>
              </a:rPr>
              <a:t>Kokino secondary school</a:t>
            </a:r>
            <a:endParaRPr lang="ru-RU" sz="2000" b="1" spc="50" dirty="0">
              <a:ln w="11430"/>
              <a:solidFill>
                <a:srgbClr val="002060"/>
              </a:solidFill>
              <a:effectLst>
                <a:outerShdw blurRad="76200" dist="50800" dir="5400000" algn="tl" rotWithShape="0">
                  <a:srgbClr val="000000">
                    <a:alpha val="65000"/>
                  </a:srgbClr>
                </a:outerShdw>
              </a:effectLst>
              <a:latin typeface="Arial"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3" name="Rectangle 3"/>
          <p:cNvSpPr>
            <a:spLocks noGrp="1" noChangeArrowheads="1"/>
          </p:cNvSpPr>
          <p:nvPr>
            <p:ph type="body" idx="1"/>
          </p:nvPr>
        </p:nvSpPr>
        <p:spPr>
          <a:xfrm>
            <a:off x="971600" y="2060848"/>
            <a:ext cx="4613448" cy="4114800"/>
          </a:xfrm>
        </p:spPr>
        <p:txBody>
          <a:bodyPr/>
          <a:lstStyle/>
          <a:p>
            <a:r>
              <a:rPr lang="en-US" sz="2400" dirty="0">
                <a:solidFill>
                  <a:srgbClr val="002060"/>
                </a:solidFill>
                <a:latin typeface="Arial" charset="0"/>
              </a:rPr>
              <a:t>My name is Dima. I study in the 11 form. I'm with a </a:t>
            </a:r>
            <a:r>
              <a:rPr lang="en-US" sz="2400" dirty="0" smtClean="0">
                <a:solidFill>
                  <a:srgbClr val="002060"/>
                </a:solidFill>
                <a:latin typeface="Arial" charset="0"/>
              </a:rPr>
              <a:t>choice </a:t>
            </a:r>
            <a:r>
              <a:rPr lang="en-US" sz="2400" dirty="0">
                <a:solidFill>
                  <a:srgbClr val="002060"/>
                </a:solidFill>
                <a:latin typeface="Arial" charset="0"/>
              </a:rPr>
              <a:t>what profession I would like to have.</a:t>
            </a:r>
          </a:p>
          <a:p>
            <a:r>
              <a:rPr lang="en-US" sz="2400" dirty="0">
                <a:solidFill>
                  <a:srgbClr val="002060"/>
                </a:solidFill>
                <a:latin typeface="Arial" charset="0"/>
              </a:rPr>
              <a:t>My parents help me to chose my profession, we listened to lectures about different professions. But I already know what I want to be. I like physics and I want to be an engineer… </a:t>
            </a:r>
            <a:endParaRPr lang="ru-RU" sz="2400" dirty="0">
              <a:solidFill>
                <a:srgbClr val="002060"/>
              </a:solidFill>
              <a:latin typeface="Arial" charset="0"/>
            </a:endParaRPr>
          </a:p>
        </p:txBody>
      </p:sp>
      <p:pic>
        <p:nvPicPr>
          <p:cNvPr id="107524" name="Picture 4" descr="MC900434389[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40425" y="1678604"/>
            <a:ext cx="2664023" cy="4198321"/>
          </a:xfrm>
          <a:prstGeom prst="rect">
            <a:avLst/>
          </a:prstGeom>
          <a:noFill/>
        </p:spPr>
      </p:pic>
      <p:sp>
        <p:nvSpPr>
          <p:cNvPr id="107525" name="Text Box 5"/>
          <p:cNvSpPr txBox="1">
            <a:spLocks noChangeArrowheads="1"/>
          </p:cNvSpPr>
          <p:nvPr/>
        </p:nvSpPr>
        <p:spPr bwMode="auto">
          <a:xfrm>
            <a:off x="6228184" y="2204864"/>
            <a:ext cx="2179911" cy="707886"/>
          </a:xfrm>
          <a:prstGeom prst="rect">
            <a:avLst/>
          </a:prstGeom>
          <a:noFill/>
          <a:ln w="9525">
            <a:noFill/>
            <a:miter lim="800000"/>
            <a:headEnd/>
            <a:tailEnd/>
          </a:ln>
          <a:effectLst/>
        </p:spPr>
        <p:txBody>
          <a:bodyPr wrap="square">
            <a:spAutoFit/>
          </a:bodyPr>
          <a:lstStyle/>
          <a:p>
            <a:r>
              <a:rPr lang="en-US" sz="2000" b="1" dirty="0">
                <a:solidFill>
                  <a:srgbClr val="002060"/>
                </a:solidFill>
                <a:latin typeface="Arial" charset="0"/>
              </a:rPr>
              <a:t>What is my future job</a:t>
            </a:r>
            <a:r>
              <a:rPr lang="ru-RU" sz="2000" b="1" dirty="0">
                <a:solidFill>
                  <a:srgbClr val="002060"/>
                </a:solidFill>
                <a:latin typeface="Arial" charset="0"/>
              </a:rPr>
              <a: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1150938" y="214313"/>
            <a:ext cx="7308850" cy="1462087"/>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b="1" dirty="0">
                <a:ln w="11430"/>
                <a:solidFill>
                  <a:srgbClr val="002060"/>
                </a:solidFill>
                <a:effectLst>
                  <a:outerShdw blurRad="50800" dist="39000" dir="5460000" algn="tl">
                    <a:srgbClr val="000000">
                      <a:alpha val="38000"/>
                    </a:srgbClr>
                  </a:outerShdw>
                </a:effectLst>
              </a:rPr>
              <a:t>E</a:t>
            </a:r>
            <a:r>
              <a:rPr lang="ru-RU" b="1" dirty="0">
                <a:ln w="11430"/>
                <a:solidFill>
                  <a:srgbClr val="002060"/>
                </a:solidFill>
                <a:effectLst>
                  <a:outerShdw blurRad="50800" dist="39000" dir="5460000" algn="tl">
                    <a:srgbClr val="000000">
                      <a:alpha val="38000"/>
                    </a:srgbClr>
                  </a:outerShdw>
                </a:effectLst>
              </a:rPr>
              <a:t>ngineer</a:t>
            </a:r>
          </a:p>
        </p:txBody>
      </p:sp>
      <p:sp>
        <p:nvSpPr>
          <p:cNvPr id="104451" name="Rectangle 3"/>
          <p:cNvSpPr>
            <a:spLocks noGrp="1" noChangeArrowheads="1"/>
          </p:cNvSpPr>
          <p:nvPr>
            <p:ph type="body" idx="1"/>
          </p:nvPr>
        </p:nvSpPr>
        <p:spPr>
          <a:xfrm>
            <a:off x="323528" y="2060575"/>
            <a:ext cx="4392487" cy="4608513"/>
          </a:xfrm>
        </p:spPr>
        <p:txBody>
          <a:bodyPr/>
          <a:lstStyle/>
          <a:p>
            <a:pPr>
              <a:lnSpc>
                <a:spcPct val="90000"/>
              </a:lnSpc>
            </a:pPr>
            <a:r>
              <a:rPr lang="en-US" sz="2400" dirty="0">
                <a:solidFill>
                  <a:srgbClr val="002060"/>
                </a:solidFill>
                <a:latin typeface="Arial" charset="0"/>
              </a:rPr>
              <a:t>An engineer is a professional practitioner of engineering, concerned with applying scientific knowledge, mathematics and ingenuity to develop solutions for technical problems. They design materials, structures and systems while considering the limitations imposed by practicality, safety and cost.</a:t>
            </a:r>
            <a:endParaRPr lang="ru-RU" sz="2400" dirty="0">
              <a:solidFill>
                <a:srgbClr val="002060"/>
              </a:solidFill>
              <a:latin typeface="Arial" charset="0"/>
            </a:endParaRPr>
          </a:p>
        </p:txBody>
      </p:sp>
      <p:pic>
        <p:nvPicPr>
          <p:cNvPr id="104452"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59338" y="2133600"/>
            <a:ext cx="3954462" cy="4032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type="body" idx="1"/>
          </p:nvPr>
        </p:nvSpPr>
        <p:spPr>
          <a:xfrm>
            <a:off x="899592" y="1916832"/>
            <a:ext cx="4968552" cy="4618906"/>
          </a:xfrm>
        </p:spPr>
        <p:txBody>
          <a:bodyPr/>
          <a:lstStyle/>
          <a:p>
            <a:r>
              <a:rPr lang="en-US" sz="2400" dirty="0">
                <a:solidFill>
                  <a:srgbClr val="002060"/>
                </a:solidFill>
                <a:latin typeface="Arial" charset="0"/>
              </a:rPr>
              <a:t>Engineers are grounded in applied sciences, and their work in research and development is distinct from the basic research focus of scientists. The work of engineers forms the link between scientific discoveries and their subsequent applications to human needs.</a:t>
            </a:r>
            <a:endParaRPr lang="ru-RU" sz="2400" dirty="0">
              <a:solidFill>
                <a:srgbClr val="002060"/>
              </a:solidFill>
              <a:latin typeface="Arial" charset="0"/>
            </a:endParaRPr>
          </a:p>
        </p:txBody>
      </p:sp>
      <p:pic>
        <p:nvPicPr>
          <p:cNvPr id="105476" name="Picture 4"/>
          <p:cNvPicPr>
            <a:picLocks noChangeAspect="1" noChangeArrowheads="1"/>
          </p:cNvPicPr>
          <p:nvPr/>
        </p:nvPicPr>
        <p:blipFill>
          <a:blip r:embed="rId2" cstate="print"/>
          <a:srcRect/>
          <a:stretch>
            <a:fillRect/>
          </a:stretch>
        </p:blipFill>
        <p:spPr bwMode="auto">
          <a:xfrm>
            <a:off x="6196013" y="1989138"/>
            <a:ext cx="2338387" cy="30956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algn="ctr"/>
            <a:r>
              <a:rPr lang="en-US" dirty="0"/>
              <a:t>Links</a:t>
            </a:r>
            <a:endParaRPr lang="ru-RU" dirty="0"/>
          </a:p>
        </p:txBody>
      </p:sp>
      <p:sp>
        <p:nvSpPr>
          <p:cNvPr id="106499" name="Rectangle 3"/>
          <p:cNvSpPr>
            <a:spLocks noGrp="1" noChangeArrowheads="1"/>
          </p:cNvSpPr>
          <p:nvPr>
            <p:ph type="body" idx="1"/>
          </p:nvPr>
        </p:nvSpPr>
        <p:spPr>
          <a:xfrm>
            <a:off x="1403350" y="1989138"/>
            <a:ext cx="7134225" cy="4114800"/>
          </a:xfrm>
        </p:spPr>
        <p:txBody>
          <a:bodyPr/>
          <a:lstStyle/>
          <a:p>
            <a:pPr>
              <a:lnSpc>
                <a:spcPct val="90000"/>
              </a:lnSpc>
            </a:pPr>
            <a:r>
              <a:rPr lang="en-US" sz="2000" dirty="0">
                <a:hlinkClick r:id="rId2"/>
              </a:rPr>
              <a:t>http://office.microsoft.com/ru-ru/templates/CT010117262.aspx?origin=EC001017287&amp;CTT=6&amp;av=ZPP</a:t>
            </a:r>
            <a:endParaRPr lang="en-US" sz="2000" dirty="0"/>
          </a:p>
          <a:p>
            <a:pPr>
              <a:lnSpc>
                <a:spcPct val="90000"/>
              </a:lnSpc>
            </a:pPr>
            <a:r>
              <a:rPr lang="en-US" sz="2000" dirty="0">
                <a:hlinkClick r:id="rId3"/>
              </a:rPr>
              <a:t>http://en.wikipedia.org/wiki/Engineer</a:t>
            </a:r>
            <a:endParaRPr lang="en-US" sz="2000" dirty="0"/>
          </a:p>
          <a:p>
            <a:pPr>
              <a:lnSpc>
                <a:spcPct val="90000"/>
              </a:lnSpc>
            </a:pPr>
            <a:r>
              <a:rPr lang="ru-RU" sz="2000" dirty="0">
                <a:hlinkClick r:id="rId4"/>
              </a:rPr>
              <a:t>http://engkamyar.persiangig.com/image/engineer.gif</a:t>
            </a:r>
            <a:endParaRPr lang="en-US" sz="2000" dirty="0"/>
          </a:p>
          <a:p>
            <a:pPr>
              <a:lnSpc>
                <a:spcPct val="90000"/>
              </a:lnSpc>
            </a:pPr>
            <a:r>
              <a:rPr lang="ru-RU" sz="2000" dirty="0">
                <a:hlinkClick r:id="rId5"/>
              </a:rPr>
              <a:t>http://files.myopera.com/Moirahall/blog/1194984625160615144architetto_francesco_ro_01.svg.med.png</a:t>
            </a:r>
            <a:endParaRPr lang="en-US" sz="2000" dirty="0"/>
          </a:p>
          <a:p>
            <a:pPr>
              <a:lnSpc>
                <a:spcPct val="90000"/>
              </a:lnSpc>
            </a:pPr>
            <a:endParaRPr lang="ru-RU"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Blends</Template>
  <TotalTime>42</TotalTime>
  <Words>182</Words>
  <Application>Microsoft Office PowerPoint</Application>
  <PresentationFormat>Экран (4:3)</PresentationFormat>
  <Paragraphs>14</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Blends</vt:lpstr>
      <vt:lpstr>My future job</vt:lpstr>
      <vt:lpstr>Презентация PowerPoint</vt:lpstr>
      <vt:lpstr>Engineer</vt:lpstr>
      <vt:lpstr>Презентация PowerPoint</vt:lpstr>
      <vt:lpstr>Links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future job</dc:title>
  <dc:creator>WiZaRd</dc:creator>
  <cp:lastModifiedBy>Tanya</cp:lastModifiedBy>
  <cp:revision>9</cp:revision>
  <cp:lastPrinted>1601-01-01T00:00:00Z</cp:lastPrinted>
  <dcterms:created xsi:type="dcterms:W3CDTF">2012-05-14T20:06:36Z</dcterms:created>
  <dcterms:modified xsi:type="dcterms:W3CDTF">2013-04-08T06:41:16Z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5</vt:i4>
  </property>
</Properties>
</file>