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61" r:id="rId4"/>
    <p:sldId id="258" r:id="rId5"/>
    <p:sldId id="266" r:id="rId6"/>
    <p:sldId id="267" r:id="rId7"/>
    <p:sldId id="260" r:id="rId8"/>
    <p:sldId id="264" r:id="rId9"/>
    <p:sldId id="263" r:id="rId10"/>
    <p:sldId id="265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36667-234F-49E7-8F61-C71A1329EC6D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A2CC8-4A9E-4D9D-B057-2B696B4521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778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A2CC8-4A9E-4D9D-B057-2B696B45217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de75a8025e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4293096"/>
            <a:ext cx="3297782" cy="23991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107504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9090248" y="0"/>
            <a:ext cx="107504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07504" y="0"/>
            <a:ext cx="8990776" cy="1005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02168" y="6757752"/>
            <a:ext cx="8990776" cy="1005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BF9-BDC4-42FC-BA34-841365825B7C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01168-2160-4B11-8DAB-E85CCD149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1BF9-BDC4-42FC-BA34-841365825B7C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01168-2160-4B11-8DAB-E85CCD149B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all" spc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23listening.com/people1.php" TargetMode="External"/><Relationship Id="rId2" Type="http://schemas.openxmlformats.org/officeDocument/2006/relationships/hyperlink" Target="http://lotoskay.ucoz.ru/load/shablony_dlja_prezentacij/shkolnye/shkolnyj/142-1-0-4019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im8-tub-ru.yandex.net/i?id=26886178-04-72" TargetMode="External"/><Relationship Id="rId4" Type="http://schemas.openxmlformats.org/officeDocument/2006/relationships/hyperlink" Target="http://www.youtube.com/watch?v=xNeIVqaIQeY...feature=relate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NeIVqaIQeY...feature=related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etodisty.ru/m/files/view/Worry_11_klass" TargetMode="External"/><Relationship Id="rId2" Type="http://schemas.openxmlformats.org/officeDocument/2006/relationships/hyperlink" Target="../&#1058;_Worry_11%20&#1082;&#1083;&#1072;&#1089;&#1089;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6000" cap="none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Fly to the stars</a:t>
            </a:r>
            <a:endParaRPr lang="ru-RU" sz="6000" cap="none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501008"/>
            <a:ext cx="7992888" cy="17526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Митюгина</a:t>
            </a:r>
            <a:r>
              <a:rPr lang="ru-RU" sz="280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Татьяна Геннадьевна,</a:t>
            </a:r>
          </a:p>
          <a:p>
            <a:r>
              <a:rPr lang="ru-RU" sz="280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учитель английского языка </a:t>
            </a:r>
          </a:p>
          <a:p>
            <a:r>
              <a:rPr lang="ru-RU" sz="280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МБОУ - </a:t>
            </a:r>
            <a:r>
              <a:rPr lang="ru-RU" sz="2800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Кокинская</a:t>
            </a:r>
            <a:r>
              <a:rPr lang="ru-RU" sz="280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СОШ Брянской области</a:t>
            </a:r>
            <a:endParaRPr lang="ru-RU" sz="280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2060848"/>
            <a:ext cx="5832648" cy="1200329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11 </a:t>
            </a:r>
            <a:r>
              <a:rPr lang="ru-RU" sz="24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 УМК</a:t>
            </a:r>
            <a:r>
              <a:rPr lang="en-US" sz="24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“Happy English.ru”</a:t>
            </a:r>
            <a:endParaRPr lang="ru-RU" sz="2400" b="1" dirty="0" smtClean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К.Кауфман, М.Кауфман «Титул» 2011г.</a:t>
            </a:r>
          </a:p>
          <a:p>
            <a:pPr algn="ctr"/>
            <a:r>
              <a:rPr lang="en-US" sz="24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Unit 4, Lesson17,18</a:t>
            </a:r>
            <a:endParaRPr lang="ru-RU" sz="2400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cap="none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“Happy English.ru” (5-11)</a:t>
            </a:r>
            <a:endParaRPr lang="ru-RU" cap="none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556792"/>
            <a:ext cx="705678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Did you like your English textbooks?</a:t>
            </a:r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Did they help you to learn the language?</a:t>
            </a:r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 you remember any songs from the textbooks?</a:t>
            </a:r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What impressed you most in these textbooks? </a:t>
            </a:r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What about workbooks? Was it convenient to do your exercises in printed workbooks?</a:t>
            </a:r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Would you like to write a reply letter to the authors of our textbooks?</a:t>
            </a:r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64088" y="4581128"/>
            <a:ext cx="29523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If “yes” let’s write it.</a:t>
            </a:r>
            <a:endPara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cap="none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Использованные ресурсы</a:t>
            </a:r>
            <a:endParaRPr lang="ru-RU" cap="none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Шаблон презентации 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http://lotoskay.ucoz.ru/load/shablony_dlja_prezentacij/shkolnye/shkolnyj/142-1-0-4019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УМК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“Happy English.ru”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11 класс, К.Кауфман, М.Кауфман «Титул» 2011г.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Аудио файл +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worksheet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http://www.123listening.com/people1.php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Видео фрагмент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 .</a:t>
            </a:r>
            <a:r>
              <a:rPr lang="en-US" sz="1800" b="1" dirty="0" err="1" smtClean="0">
                <a:latin typeface="Times New Roman" pitchFamily="18" charset="0"/>
                <a:cs typeface="Times New Roman" pitchFamily="18" charset="0"/>
              </a:rPr>
              <a:t>flv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«Top Careers of the Future»  </a:t>
            </a:r>
            <a:r>
              <a:rPr lang="en-US" sz="1800" b="1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http://www.youtube.com/watch?v=xNeIVqaIQeY...feature=related</a:t>
            </a:r>
            <a:endParaRPr lang="en-US" sz="18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http://im8-tub-ru.yandex.net/i?id=26886178-04-72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_1e989_58fd92de_XL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959460"/>
            <a:ext cx="3600400" cy="238826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 rot="21446816">
            <a:off x="763825" y="5165660"/>
            <a:ext cx="6858000" cy="523220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Tatyana </a:t>
            </a:r>
            <a:r>
              <a:rPr lang="en-US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Mityugina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8712968" cy="5716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436510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2852936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92080" y="436510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87624" y="1340768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92280" y="1340768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87624" y="2852936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92080" y="292494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64288" y="436510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75856" y="4365104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</a:rPr>
              <a:t>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20272" y="2852936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10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6021288"/>
            <a:ext cx="8496944" cy="64633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Test answers: </a:t>
            </a:r>
            <a:r>
              <a:rPr lang="en-US" dirty="0" smtClean="0">
                <a:latin typeface="Arial Black" pitchFamily="34" charset="0"/>
              </a:rPr>
              <a:t>1. doctor, 2. teacher, 3. cook, 4. pilot, 5. nurse,</a:t>
            </a:r>
            <a:endParaRPr lang="ru-RU" dirty="0" smtClean="0">
              <a:latin typeface="Arial Black" pitchFamily="34" charset="0"/>
            </a:endParaRPr>
          </a:p>
          <a:p>
            <a:pPr algn="ctr"/>
            <a:r>
              <a:rPr lang="en-US" dirty="0" smtClean="0">
                <a:latin typeface="Arial Black" pitchFamily="34" charset="0"/>
              </a:rPr>
              <a:t> 6. barber, 7. mailman, 8. policeman, 9. fireman, 10. bus driver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55976" y="332656"/>
            <a:ext cx="3744416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eople1-5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51720" y="48793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1722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412776"/>
            <a:ext cx="4566757" cy="3768198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835696" y="5517232"/>
            <a:ext cx="58326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http://www.youtube.com/watch?v=xNeIVqaIQeY...feature=related</a:t>
            </a:r>
            <a:endParaRPr lang="ru-RU" sz="28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cap="none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Top Careers of the Future</a:t>
            </a:r>
            <a:endParaRPr lang="ru-RU" cap="none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476250"/>
          <a:ext cx="8136408" cy="5832650"/>
        </p:xfrm>
        <a:graphic>
          <a:graphicData uri="http://schemas.openxmlformats.org/drawingml/2006/table">
            <a:tbl>
              <a:tblPr/>
              <a:tblGrid>
                <a:gridCol w="1769239"/>
                <a:gridCol w="6367169"/>
              </a:tblGrid>
              <a:tr h="55929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400" b="1" i="1" dirty="0" err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пп</a:t>
                      </a: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400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Ключ</a:t>
                      </a:r>
                      <a:endParaRPr lang="ru-RU" sz="2400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9396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 i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computer network analyst</a:t>
                      </a:r>
                      <a:endParaRPr lang="ru-RU" sz="2400" i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9396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400" i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computer software engineer</a:t>
                      </a:r>
                      <a:endParaRPr lang="ru-RU" sz="2400" i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9396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400" i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personal</a:t>
                      </a:r>
                      <a:r>
                        <a:rPr lang="ru-RU" sz="2400" b="1" i="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i="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&amp;</a:t>
                      </a:r>
                      <a:r>
                        <a:rPr lang="ru-RU" sz="2400" b="1" i="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i="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home </a:t>
                      </a:r>
                      <a:r>
                        <a:rPr lang="en-US" sz="2400" b="1" i="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care aide</a:t>
                      </a:r>
                      <a:endParaRPr lang="ru-RU" sz="2400" i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9396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 i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home health care aide</a:t>
                      </a:r>
                      <a:endParaRPr lang="ru-RU" sz="2400" i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9396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400" i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medical assistant</a:t>
                      </a:r>
                      <a:endParaRPr lang="ru-RU" sz="2400" i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5879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400" i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substance abuse &amp; behavioral disorder counselor</a:t>
                      </a:r>
                      <a:endParaRPr lang="ru-RU" sz="2400" i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9396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400" i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mental health counselor</a:t>
                      </a:r>
                      <a:endParaRPr lang="ru-RU" sz="2400" i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9396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400" i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personal financial adviser</a:t>
                      </a:r>
                      <a:endParaRPr lang="ru-RU" sz="2400" i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9396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400" i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financial analyst</a:t>
                      </a:r>
                      <a:endParaRPr lang="ru-RU" sz="2400" i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9396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400" i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veterinary technician</a:t>
                      </a:r>
                      <a:endParaRPr lang="ru-RU" sz="2400" i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cap="none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Answer the questions</a:t>
            </a:r>
            <a:endParaRPr lang="ru-RU" cap="none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2060848"/>
            <a:ext cx="756084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Top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Ten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consider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interesting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personally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unknown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Would you like to learn more about these professions?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Are among them the professions you have chosen for yourselves?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cap="none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Listen to your friends presentations</a:t>
            </a:r>
            <a:endParaRPr lang="ru-RU" cap="none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700808"/>
            <a:ext cx="73448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How good was the overall presentation? </a:t>
            </a:r>
            <a:endParaRPr lang="ru-RU" sz="28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Were the pictures good? Did they help to understand the material better?</a:t>
            </a:r>
            <a:endParaRPr lang="ru-RU" sz="28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Was the presentation informative enough?</a:t>
            </a:r>
            <a:endParaRPr lang="ru-RU" sz="28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Were there any grammar mistakes?</a:t>
            </a:r>
            <a:endParaRPr lang="ru-RU" sz="28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Has the speaker chosen an interesting form for his/her presentation?</a:t>
            </a:r>
            <a:endParaRPr lang="ru-RU" sz="28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Give the total mark for the presentation.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(10 – 30 points)</a:t>
            </a:r>
            <a:endParaRPr lang="ru-RU" sz="28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900" cap="none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Exercises for eyes</a:t>
            </a:r>
            <a:r>
              <a:rPr lang="ru-RU" sz="49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9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27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cap="none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NB!  The screen should be shut! </a:t>
            </a:r>
            <a:r>
              <a:rPr lang="en-US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412776"/>
            <a:ext cx="864096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Blink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quickly! Close your eyes! Sit still, count slowly from1 to 5.( 4-5- times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Close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your eyes, counting from 1 to 3! Open your eyes and look into the distance, counting from 1 to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( 4-5 times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Stretch your arm forward! Follow the movements of your forefinger to the left and to the right, up and down without turning your head! ( 4-5 times)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Look at your forefinger, stretched forward counting from 1 to 4, then look into the distance, counting from 1 to 6.( 4-5 times)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Make 3-4 circular motions with your eyes to the right and to the left at a moderate pace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Relax your eyes- muscles. Look into the distance counting from 1 to 6. ( 1-2 times)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algn="ctr"/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cap="none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I’ll find my only way</a:t>
            </a:r>
            <a:endParaRPr lang="ru-RU" cap="none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700808"/>
            <a:ext cx="82089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think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happen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don’t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place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life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end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those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who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say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,“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Don’t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try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jump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too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high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explain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words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It’s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bring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life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wildest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plans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”?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words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song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say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mantra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/>
              <a:t> 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195736" y="1340768"/>
            <a:ext cx="4824413" cy="1470025"/>
          </a:xfrm>
          <a:solidFill>
            <a:schemeClr val="tx1"/>
          </a:solidFill>
          <a:effectLst>
            <a:softEdge rad="317500"/>
          </a:effectLst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sz="9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lgerian" pitchFamily="82" charset="0"/>
              </a:rPr>
              <a:t>Worry</a:t>
            </a:r>
            <a:endParaRPr lang="ru-RU" sz="9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1043608" y="3501008"/>
            <a:ext cx="6984776" cy="2448272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4149080"/>
            <a:ext cx="62646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pc="150" dirty="0" smtClean="0">
                <a:ln w="11430"/>
                <a:solidFill>
                  <a:schemeClr val="tx1"/>
                </a:solidFill>
                <a:latin typeface="+mj-lt"/>
              </a:rPr>
              <a:t>УМК </a:t>
            </a:r>
            <a:r>
              <a:rPr lang="en-US" sz="2800" b="1" spc="150" dirty="0" smtClean="0">
                <a:ln w="11430"/>
                <a:solidFill>
                  <a:schemeClr val="tx1"/>
                </a:solidFill>
                <a:latin typeface="+mj-lt"/>
              </a:rPr>
              <a:t>“Happy English.ru”</a:t>
            </a:r>
            <a:r>
              <a:rPr lang="ru-RU" sz="2800" b="1" spc="150" dirty="0" smtClean="0">
                <a:ln w="11430"/>
                <a:solidFill>
                  <a:schemeClr val="tx1"/>
                </a:solidFill>
                <a:latin typeface="+mj-lt"/>
              </a:rPr>
              <a:t> 11 класс</a:t>
            </a:r>
          </a:p>
          <a:p>
            <a:pPr algn="ctr"/>
            <a:r>
              <a:rPr lang="ru-RU" sz="2800" b="1" spc="150" dirty="0" smtClean="0">
                <a:ln w="11430"/>
                <a:solidFill>
                  <a:schemeClr val="tx1"/>
                </a:solidFill>
                <a:latin typeface="+mj-lt"/>
              </a:rPr>
              <a:t>К.Кауфман, М.Кауфман</a:t>
            </a:r>
          </a:p>
          <a:p>
            <a:pPr algn="ctr"/>
            <a:r>
              <a:rPr lang="ru-RU" sz="2800" b="1" spc="150" dirty="0" smtClean="0">
                <a:ln w="11430"/>
                <a:solidFill>
                  <a:schemeClr val="tx1"/>
                </a:solidFill>
                <a:latin typeface="+mj-lt"/>
              </a:rPr>
              <a:t>«Титул» 2011г.</a:t>
            </a:r>
          </a:p>
        </p:txBody>
      </p:sp>
      <p:sp>
        <p:nvSpPr>
          <p:cNvPr id="7" name="TextBox 6">
            <a:hlinkClick r:id="rId2" action="ppaction://hlinkfile"/>
          </p:cNvPr>
          <p:cNvSpPr txBox="1"/>
          <p:nvPr/>
        </p:nvSpPr>
        <p:spPr>
          <a:xfrm>
            <a:off x="1547664" y="2924944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(I’ll Find my only way)</a:t>
            </a:r>
            <a:endParaRPr lang="ru-RU" sz="36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620688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http://metodisty.ru/m/files/view/Worry_11_klass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479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fsscchhtuy">
  <a:themeElements>
    <a:clrScheme name="Другая 54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002060"/>
      </a:hlink>
      <a:folHlink>
        <a:srgbClr val="00206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ffsscchhtuy</Template>
  <TotalTime>238</TotalTime>
  <Words>643</Words>
  <Application>Microsoft Office PowerPoint</Application>
  <PresentationFormat>Экран (4:3)</PresentationFormat>
  <Paragraphs>95</Paragraphs>
  <Slides>11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ffsscchhtuy</vt:lpstr>
      <vt:lpstr>Fly to the stars</vt:lpstr>
      <vt:lpstr>Презентация PowerPoint</vt:lpstr>
      <vt:lpstr>Top Careers of the Future</vt:lpstr>
      <vt:lpstr>Презентация PowerPoint</vt:lpstr>
      <vt:lpstr>Answer the questions</vt:lpstr>
      <vt:lpstr> Listen to your friends presentations</vt:lpstr>
      <vt:lpstr>Exercises for eyes  NB!  The screen should be shut!  </vt:lpstr>
      <vt:lpstr>I’ll find my only way</vt:lpstr>
      <vt:lpstr>Worry</vt:lpstr>
      <vt:lpstr>“Happy English.ru” (5-11)</vt:lpstr>
      <vt:lpstr>Использованные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Tatyana</dc:creator>
  <cp:lastModifiedBy>Tanya</cp:lastModifiedBy>
  <cp:revision>24</cp:revision>
  <dcterms:created xsi:type="dcterms:W3CDTF">2011-11-12T16:00:02Z</dcterms:created>
  <dcterms:modified xsi:type="dcterms:W3CDTF">2013-04-08T06:38:52Z</dcterms:modified>
</cp:coreProperties>
</file>