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78" r:id="rId2"/>
    <p:sldId id="282" r:id="rId3"/>
    <p:sldId id="260" r:id="rId4"/>
    <p:sldId id="261" r:id="rId5"/>
    <p:sldId id="263" r:id="rId6"/>
    <p:sldId id="264" r:id="rId7"/>
    <p:sldId id="284" r:id="rId8"/>
    <p:sldId id="285" r:id="rId9"/>
    <p:sldId id="265" r:id="rId10"/>
    <p:sldId id="266" r:id="rId11"/>
    <p:sldId id="267" r:id="rId12"/>
    <p:sldId id="286" r:id="rId13"/>
    <p:sldId id="287" r:id="rId14"/>
    <p:sldId id="268" r:id="rId15"/>
    <p:sldId id="256" r:id="rId16"/>
    <p:sldId id="269" r:id="rId17"/>
    <p:sldId id="271" r:id="rId18"/>
    <p:sldId id="270" r:id="rId19"/>
    <p:sldId id="274" r:id="rId20"/>
    <p:sldId id="273" r:id="rId21"/>
    <p:sldId id="288" r:id="rId22"/>
    <p:sldId id="275" r:id="rId23"/>
    <p:sldId id="272" r:id="rId24"/>
    <p:sldId id="281" r:id="rId25"/>
    <p:sldId id="280" r:id="rId26"/>
    <p:sldId id="277" r:id="rId27"/>
    <p:sldId id="279" r:id="rId28"/>
    <p:sldId id="289" r:id="rId29"/>
    <p:sldId id="295" r:id="rId30"/>
    <p:sldId id="262" r:id="rId31"/>
    <p:sldId id="283" r:id="rId32"/>
    <p:sldId id="291" r:id="rId33"/>
    <p:sldId id="294" r:id="rId34"/>
    <p:sldId id="293" r:id="rId35"/>
    <p:sldId id="292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CCFF"/>
    <a:srgbClr val="99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82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F6DF3F-F1DD-4E25-888A-B8FC3A9E9C0F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73AECCC5-2666-434C-BC34-343D205324CD}">
      <dgm:prSet phldrT="[Текст]" phldr="1"/>
      <dgm:spPr/>
      <dgm:t>
        <a:bodyPr/>
        <a:lstStyle/>
        <a:p>
          <a:endParaRPr lang="ru-RU"/>
        </a:p>
      </dgm:t>
    </dgm:pt>
    <dgm:pt modelId="{FE4ECB29-F13C-49C0-96E8-783D82566527}" type="parTrans" cxnId="{BE6F7E12-230A-426B-9273-54F65979CB84}">
      <dgm:prSet/>
      <dgm:spPr/>
      <dgm:t>
        <a:bodyPr/>
        <a:lstStyle/>
        <a:p>
          <a:endParaRPr lang="ru-RU"/>
        </a:p>
      </dgm:t>
    </dgm:pt>
    <dgm:pt modelId="{5FD8B93C-70E9-492F-BF11-C672AEBC78B7}" type="sibTrans" cxnId="{BE6F7E12-230A-426B-9273-54F65979CB84}">
      <dgm:prSet/>
      <dgm:spPr/>
      <dgm:t>
        <a:bodyPr/>
        <a:lstStyle/>
        <a:p>
          <a:endParaRPr lang="ru-RU"/>
        </a:p>
      </dgm:t>
    </dgm:pt>
    <dgm:pt modelId="{6C388E7D-978F-4EC3-940B-93E13326D4C4}">
      <dgm:prSet phldrT="[Текст]" phldr="1"/>
      <dgm:spPr/>
      <dgm:t>
        <a:bodyPr/>
        <a:lstStyle/>
        <a:p>
          <a:endParaRPr lang="ru-RU"/>
        </a:p>
      </dgm:t>
    </dgm:pt>
    <dgm:pt modelId="{2D5E56F4-54E2-4468-AB9A-3836BC39829F}" type="parTrans" cxnId="{D1F4E463-135F-4037-987F-127BE5E55D64}">
      <dgm:prSet/>
      <dgm:spPr/>
      <dgm:t>
        <a:bodyPr/>
        <a:lstStyle/>
        <a:p>
          <a:endParaRPr lang="ru-RU"/>
        </a:p>
      </dgm:t>
    </dgm:pt>
    <dgm:pt modelId="{0732FB0D-E9F7-46D6-84F1-6E9F5CB396AF}" type="sibTrans" cxnId="{D1F4E463-135F-4037-987F-127BE5E55D64}">
      <dgm:prSet/>
      <dgm:spPr/>
      <dgm:t>
        <a:bodyPr/>
        <a:lstStyle/>
        <a:p>
          <a:endParaRPr lang="ru-RU"/>
        </a:p>
      </dgm:t>
    </dgm:pt>
    <dgm:pt modelId="{2D34B6A1-A64F-4669-951D-947A36E208E4}">
      <dgm:prSet phldrT="[Текст]" phldr="1"/>
      <dgm:spPr/>
      <dgm:t>
        <a:bodyPr/>
        <a:lstStyle/>
        <a:p>
          <a:endParaRPr lang="ru-RU"/>
        </a:p>
      </dgm:t>
    </dgm:pt>
    <dgm:pt modelId="{5232B33F-A8CC-4B89-A3D8-C7E1CD812A97}" type="parTrans" cxnId="{0C06486B-E9C6-4933-A96B-1C337A9B73F7}">
      <dgm:prSet/>
      <dgm:spPr/>
      <dgm:t>
        <a:bodyPr/>
        <a:lstStyle/>
        <a:p>
          <a:endParaRPr lang="ru-RU"/>
        </a:p>
      </dgm:t>
    </dgm:pt>
    <dgm:pt modelId="{7BFFE0A7-6FD8-41E6-94E4-0A169063FB5C}" type="sibTrans" cxnId="{0C06486B-E9C6-4933-A96B-1C337A9B73F7}">
      <dgm:prSet/>
      <dgm:spPr/>
      <dgm:t>
        <a:bodyPr/>
        <a:lstStyle/>
        <a:p>
          <a:endParaRPr lang="ru-RU"/>
        </a:p>
      </dgm:t>
    </dgm:pt>
    <dgm:pt modelId="{68F42046-9487-45A0-A63A-DC7D1675B619}">
      <dgm:prSet phldrT="[Текст]" phldr="1"/>
      <dgm:spPr/>
      <dgm:t>
        <a:bodyPr/>
        <a:lstStyle/>
        <a:p>
          <a:endParaRPr lang="ru-RU"/>
        </a:p>
      </dgm:t>
    </dgm:pt>
    <dgm:pt modelId="{04A9A036-23F8-4BC8-AA95-C205D017C228}" type="parTrans" cxnId="{55C8D84E-9BB3-4CDE-9EDD-D70AD63F9A51}">
      <dgm:prSet/>
      <dgm:spPr/>
      <dgm:t>
        <a:bodyPr/>
        <a:lstStyle/>
        <a:p>
          <a:endParaRPr lang="ru-RU"/>
        </a:p>
      </dgm:t>
    </dgm:pt>
    <dgm:pt modelId="{DE0B5C09-19C7-408E-AEF9-AD08C8C39E4F}" type="sibTrans" cxnId="{55C8D84E-9BB3-4CDE-9EDD-D70AD63F9A51}">
      <dgm:prSet/>
      <dgm:spPr/>
      <dgm:t>
        <a:bodyPr/>
        <a:lstStyle/>
        <a:p>
          <a:endParaRPr lang="ru-RU"/>
        </a:p>
      </dgm:t>
    </dgm:pt>
    <dgm:pt modelId="{A62E0E03-00DF-45C6-82ED-A9D0E3AA9F5F}">
      <dgm:prSet phldrT="[Текст]" phldr="1"/>
      <dgm:spPr/>
      <dgm:t>
        <a:bodyPr/>
        <a:lstStyle/>
        <a:p>
          <a:endParaRPr lang="ru-RU"/>
        </a:p>
      </dgm:t>
    </dgm:pt>
    <dgm:pt modelId="{D497986A-AA67-4553-A6B8-64D1D5B2DCF4}" type="parTrans" cxnId="{CA50604A-3ECD-4525-B92D-2DC414A315A9}">
      <dgm:prSet/>
      <dgm:spPr/>
      <dgm:t>
        <a:bodyPr/>
        <a:lstStyle/>
        <a:p>
          <a:endParaRPr lang="ru-RU"/>
        </a:p>
      </dgm:t>
    </dgm:pt>
    <dgm:pt modelId="{86F9A1D9-28DA-42FA-9369-7882F94F60F5}" type="sibTrans" cxnId="{CA50604A-3ECD-4525-B92D-2DC414A315A9}">
      <dgm:prSet/>
      <dgm:spPr/>
      <dgm:t>
        <a:bodyPr/>
        <a:lstStyle/>
        <a:p>
          <a:endParaRPr lang="ru-RU"/>
        </a:p>
      </dgm:t>
    </dgm:pt>
    <dgm:pt modelId="{FE14B33B-01E0-41E6-87D5-0CD04B599932}" type="pres">
      <dgm:prSet presAssocID="{6CF6DF3F-F1DD-4E25-888A-B8FC3A9E9C0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111936-55E4-4A29-9FD5-C4E6ECD84B20}" type="pres">
      <dgm:prSet presAssocID="{73AECCC5-2666-434C-BC34-343D205324CD}" presName="dummy" presStyleCnt="0"/>
      <dgm:spPr/>
    </dgm:pt>
    <dgm:pt modelId="{4EF395E6-8BDF-4D50-8C03-7DEF9E9299FF}" type="pres">
      <dgm:prSet presAssocID="{73AECCC5-2666-434C-BC34-343D205324CD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2D9573-AF26-4B15-A1F9-B34F8963151E}" type="pres">
      <dgm:prSet presAssocID="{5FD8B93C-70E9-492F-BF11-C672AEBC78B7}" presName="sibTrans" presStyleLbl="node1" presStyleIdx="0" presStyleCnt="5"/>
      <dgm:spPr/>
      <dgm:t>
        <a:bodyPr/>
        <a:lstStyle/>
        <a:p>
          <a:endParaRPr lang="ru-RU"/>
        </a:p>
      </dgm:t>
    </dgm:pt>
    <dgm:pt modelId="{90E09910-D198-4A53-89DA-F498D62E92AE}" type="pres">
      <dgm:prSet presAssocID="{6C388E7D-978F-4EC3-940B-93E13326D4C4}" presName="dummy" presStyleCnt="0"/>
      <dgm:spPr/>
    </dgm:pt>
    <dgm:pt modelId="{694F6A61-ED27-49D6-B922-61964E2C67A5}" type="pres">
      <dgm:prSet presAssocID="{6C388E7D-978F-4EC3-940B-93E13326D4C4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9414D0-8AF4-4120-B2AB-9BB46510079B}" type="pres">
      <dgm:prSet presAssocID="{0732FB0D-E9F7-46D6-84F1-6E9F5CB396AF}" presName="sibTrans" presStyleLbl="node1" presStyleIdx="1" presStyleCnt="5"/>
      <dgm:spPr/>
      <dgm:t>
        <a:bodyPr/>
        <a:lstStyle/>
        <a:p>
          <a:endParaRPr lang="ru-RU"/>
        </a:p>
      </dgm:t>
    </dgm:pt>
    <dgm:pt modelId="{5B73A2D0-30A5-47DB-B0AD-10C79C769BFD}" type="pres">
      <dgm:prSet presAssocID="{2D34B6A1-A64F-4669-951D-947A36E208E4}" presName="dummy" presStyleCnt="0"/>
      <dgm:spPr/>
    </dgm:pt>
    <dgm:pt modelId="{F68358C8-3073-46A2-893B-C174B0D3D33F}" type="pres">
      <dgm:prSet presAssocID="{2D34B6A1-A64F-4669-951D-947A36E208E4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42BEC2-458D-425B-B739-A2B9A6DF6731}" type="pres">
      <dgm:prSet presAssocID="{7BFFE0A7-6FD8-41E6-94E4-0A169063FB5C}" presName="sibTrans" presStyleLbl="node1" presStyleIdx="2" presStyleCnt="5"/>
      <dgm:spPr/>
      <dgm:t>
        <a:bodyPr/>
        <a:lstStyle/>
        <a:p>
          <a:endParaRPr lang="ru-RU"/>
        </a:p>
      </dgm:t>
    </dgm:pt>
    <dgm:pt modelId="{30598FD5-2151-4AFA-8A93-702588741A67}" type="pres">
      <dgm:prSet presAssocID="{68F42046-9487-45A0-A63A-DC7D1675B619}" presName="dummy" presStyleCnt="0"/>
      <dgm:spPr/>
    </dgm:pt>
    <dgm:pt modelId="{54C96A2D-CA4F-4F31-8B48-87EB6A5A8615}" type="pres">
      <dgm:prSet presAssocID="{68F42046-9487-45A0-A63A-DC7D1675B619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BE7445-AFA2-46C8-BB57-EDE840AF5DE0}" type="pres">
      <dgm:prSet presAssocID="{DE0B5C09-19C7-408E-AEF9-AD08C8C39E4F}" presName="sibTrans" presStyleLbl="node1" presStyleIdx="3" presStyleCnt="5"/>
      <dgm:spPr/>
      <dgm:t>
        <a:bodyPr/>
        <a:lstStyle/>
        <a:p>
          <a:endParaRPr lang="ru-RU"/>
        </a:p>
      </dgm:t>
    </dgm:pt>
    <dgm:pt modelId="{5267599B-E909-4261-983E-BABB81126624}" type="pres">
      <dgm:prSet presAssocID="{A62E0E03-00DF-45C6-82ED-A9D0E3AA9F5F}" presName="dummy" presStyleCnt="0"/>
      <dgm:spPr/>
    </dgm:pt>
    <dgm:pt modelId="{8AFC75E1-5350-4CEE-BE67-2746B194556C}" type="pres">
      <dgm:prSet presAssocID="{A62E0E03-00DF-45C6-82ED-A9D0E3AA9F5F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2001F6-129A-4C55-B890-432EF7FF99FB}" type="pres">
      <dgm:prSet presAssocID="{86F9A1D9-28DA-42FA-9369-7882F94F60F5}" presName="sibTrans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50EF8EFF-079D-48BB-93DC-3CABFAD8F21A}" type="presOf" srcId="{DE0B5C09-19C7-408E-AEF9-AD08C8C39E4F}" destId="{A8BE7445-AFA2-46C8-BB57-EDE840AF5DE0}" srcOrd="0" destOrd="0" presId="urn:microsoft.com/office/officeart/2005/8/layout/cycle1"/>
    <dgm:cxn modelId="{3288688C-6DA0-4B47-A0E3-8CF7EEABF001}" type="presOf" srcId="{0732FB0D-E9F7-46D6-84F1-6E9F5CB396AF}" destId="{4B9414D0-8AF4-4120-B2AB-9BB46510079B}" srcOrd="0" destOrd="0" presId="urn:microsoft.com/office/officeart/2005/8/layout/cycle1"/>
    <dgm:cxn modelId="{BE6F7E12-230A-426B-9273-54F65979CB84}" srcId="{6CF6DF3F-F1DD-4E25-888A-B8FC3A9E9C0F}" destId="{73AECCC5-2666-434C-BC34-343D205324CD}" srcOrd="0" destOrd="0" parTransId="{FE4ECB29-F13C-49C0-96E8-783D82566527}" sibTransId="{5FD8B93C-70E9-492F-BF11-C672AEBC78B7}"/>
    <dgm:cxn modelId="{9215D21D-644E-47B6-BDBE-3B6833F815F6}" type="presOf" srcId="{A62E0E03-00DF-45C6-82ED-A9D0E3AA9F5F}" destId="{8AFC75E1-5350-4CEE-BE67-2746B194556C}" srcOrd="0" destOrd="0" presId="urn:microsoft.com/office/officeart/2005/8/layout/cycle1"/>
    <dgm:cxn modelId="{C2261706-26CC-41EB-B6BB-7AFFE4A3098E}" type="presOf" srcId="{68F42046-9487-45A0-A63A-DC7D1675B619}" destId="{54C96A2D-CA4F-4F31-8B48-87EB6A5A8615}" srcOrd="0" destOrd="0" presId="urn:microsoft.com/office/officeart/2005/8/layout/cycle1"/>
    <dgm:cxn modelId="{CA50604A-3ECD-4525-B92D-2DC414A315A9}" srcId="{6CF6DF3F-F1DD-4E25-888A-B8FC3A9E9C0F}" destId="{A62E0E03-00DF-45C6-82ED-A9D0E3AA9F5F}" srcOrd="4" destOrd="0" parTransId="{D497986A-AA67-4553-A6B8-64D1D5B2DCF4}" sibTransId="{86F9A1D9-28DA-42FA-9369-7882F94F60F5}"/>
    <dgm:cxn modelId="{5067E6C7-E90B-49E4-9887-2397F3BBA8CF}" type="presOf" srcId="{73AECCC5-2666-434C-BC34-343D205324CD}" destId="{4EF395E6-8BDF-4D50-8C03-7DEF9E9299FF}" srcOrd="0" destOrd="0" presId="urn:microsoft.com/office/officeart/2005/8/layout/cycle1"/>
    <dgm:cxn modelId="{76563998-1801-4FE1-80FA-ED7C1BF1CA2E}" type="presOf" srcId="{7BFFE0A7-6FD8-41E6-94E4-0A169063FB5C}" destId="{5C42BEC2-458D-425B-B739-A2B9A6DF6731}" srcOrd="0" destOrd="0" presId="urn:microsoft.com/office/officeart/2005/8/layout/cycle1"/>
    <dgm:cxn modelId="{B23A2DBA-5C18-419F-BE99-3BFB121BAE26}" type="presOf" srcId="{6CF6DF3F-F1DD-4E25-888A-B8FC3A9E9C0F}" destId="{FE14B33B-01E0-41E6-87D5-0CD04B599932}" srcOrd="0" destOrd="0" presId="urn:microsoft.com/office/officeart/2005/8/layout/cycle1"/>
    <dgm:cxn modelId="{8683006E-C668-46AB-96F3-0A8CF9AABEFB}" type="presOf" srcId="{86F9A1D9-28DA-42FA-9369-7882F94F60F5}" destId="{B82001F6-129A-4C55-B890-432EF7FF99FB}" srcOrd="0" destOrd="0" presId="urn:microsoft.com/office/officeart/2005/8/layout/cycle1"/>
    <dgm:cxn modelId="{0C06486B-E9C6-4933-A96B-1C337A9B73F7}" srcId="{6CF6DF3F-F1DD-4E25-888A-B8FC3A9E9C0F}" destId="{2D34B6A1-A64F-4669-951D-947A36E208E4}" srcOrd="2" destOrd="0" parTransId="{5232B33F-A8CC-4B89-A3D8-C7E1CD812A97}" sibTransId="{7BFFE0A7-6FD8-41E6-94E4-0A169063FB5C}"/>
    <dgm:cxn modelId="{55C8D84E-9BB3-4CDE-9EDD-D70AD63F9A51}" srcId="{6CF6DF3F-F1DD-4E25-888A-B8FC3A9E9C0F}" destId="{68F42046-9487-45A0-A63A-DC7D1675B619}" srcOrd="3" destOrd="0" parTransId="{04A9A036-23F8-4BC8-AA95-C205D017C228}" sibTransId="{DE0B5C09-19C7-408E-AEF9-AD08C8C39E4F}"/>
    <dgm:cxn modelId="{D1F4E463-135F-4037-987F-127BE5E55D64}" srcId="{6CF6DF3F-F1DD-4E25-888A-B8FC3A9E9C0F}" destId="{6C388E7D-978F-4EC3-940B-93E13326D4C4}" srcOrd="1" destOrd="0" parTransId="{2D5E56F4-54E2-4468-AB9A-3836BC39829F}" sibTransId="{0732FB0D-E9F7-46D6-84F1-6E9F5CB396AF}"/>
    <dgm:cxn modelId="{BBF1F0E0-95FE-4778-BDD7-C39F85B1EDCD}" type="presOf" srcId="{2D34B6A1-A64F-4669-951D-947A36E208E4}" destId="{F68358C8-3073-46A2-893B-C174B0D3D33F}" srcOrd="0" destOrd="0" presId="urn:microsoft.com/office/officeart/2005/8/layout/cycle1"/>
    <dgm:cxn modelId="{7D9C3E67-552C-42B0-A7CC-E85DBECD0DB5}" type="presOf" srcId="{6C388E7D-978F-4EC3-940B-93E13326D4C4}" destId="{694F6A61-ED27-49D6-B922-61964E2C67A5}" srcOrd="0" destOrd="0" presId="urn:microsoft.com/office/officeart/2005/8/layout/cycle1"/>
    <dgm:cxn modelId="{B67B3B90-6153-4FCC-BA3F-7122FCA9630C}" type="presOf" srcId="{5FD8B93C-70E9-492F-BF11-C672AEBC78B7}" destId="{A02D9573-AF26-4B15-A1F9-B34F8963151E}" srcOrd="0" destOrd="0" presId="urn:microsoft.com/office/officeart/2005/8/layout/cycle1"/>
    <dgm:cxn modelId="{4E324E22-CE08-496C-8FD7-BEA619094457}" type="presParOf" srcId="{FE14B33B-01E0-41E6-87D5-0CD04B599932}" destId="{EA111936-55E4-4A29-9FD5-C4E6ECD84B20}" srcOrd="0" destOrd="0" presId="urn:microsoft.com/office/officeart/2005/8/layout/cycle1"/>
    <dgm:cxn modelId="{402436B5-3D6C-443D-9F87-5C985C6A4D69}" type="presParOf" srcId="{FE14B33B-01E0-41E6-87D5-0CD04B599932}" destId="{4EF395E6-8BDF-4D50-8C03-7DEF9E9299FF}" srcOrd="1" destOrd="0" presId="urn:microsoft.com/office/officeart/2005/8/layout/cycle1"/>
    <dgm:cxn modelId="{F30DAB51-FE41-48F7-837A-42444F610957}" type="presParOf" srcId="{FE14B33B-01E0-41E6-87D5-0CD04B599932}" destId="{A02D9573-AF26-4B15-A1F9-B34F8963151E}" srcOrd="2" destOrd="0" presId="urn:microsoft.com/office/officeart/2005/8/layout/cycle1"/>
    <dgm:cxn modelId="{66BBC690-7977-4729-8254-CECCD7D9B9F2}" type="presParOf" srcId="{FE14B33B-01E0-41E6-87D5-0CD04B599932}" destId="{90E09910-D198-4A53-89DA-F498D62E92AE}" srcOrd="3" destOrd="0" presId="urn:microsoft.com/office/officeart/2005/8/layout/cycle1"/>
    <dgm:cxn modelId="{A4126F4F-F16B-4198-A71C-7DEB5D83EDD6}" type="presParOf" srcId="{FE14B33B-01E0-41E6-87D5-0CD04B599932}" destId="{694F6A61-ED27-49D6-B922-61964E2C67A5}" srcOrd="4" destOrd="0" presId="urn:microsoft.com/office/officeart/2005/8/layout/cycle1"/>
    <dgm:cxn modelId="{B10443A1-BE7D-4628-A7AB-7974F82CDAEA}" type="presParOf" srcId="{FE14B33B-01E0-41E6-87D5-0CD04B599932}" destId="{4B9414D0-8AF4-4120-B2AB-9BB46510079B}" srcOrd="5" destOrd="0" presId="urn:microsoft.com/office/officeart/2005/8/layout/cycle1"/>
    <dgm:cxn modelId="{0B27A5C9-77B7-4D46-BD2B-7D11883932B6}" type="presParOf" srcId="{FE14B33B-01E0-41E6-87D5-0CD04B599932}" destId="{5B73A2D0-30A5-47DB-B0AD-10C79C769BFD}" srcOrd="6" destOrd="0" presId="urn:microsoft.com/office/officeart/2005/8/layout/cycle1"/>
    <dgm:cxn modelId="{29A309BB-36D1-42E7-B9E0-CABD011BF969}" type="presParOf" srcId="{FE14B33B-01E0-41E6-87D5-0CD04B599932}" destId="{F68358C8-3073-46A2-893B-C174B0D3D33F}" srcOrd="7" destOrd="0" presId="urn:microsoft.com/office/officeart/2005/8/layout/cycle1"/>
    <dgm:cxn modelId="{1E42DB54-8DB9-49DB-B567-6714F52BA78A}" type="presParOf" srcId="{FE14B33B-01E0-41E6-87D5-0CD04B599932}" destId="{5C42BEC2-458D-425B-B739-A2B9A6DF6731}" srcOrd="8" destOrd="0" presId="urn:microsoft.com/office/officeart/2005/8/layout/cycle1"/>
    <dgm:cxn modelId="{CCB1AAF2-2326-464D-8686-F87E91B17640}" type="presParOf" srcId="{FE14B33B-01E0-41E6-87D5-0CD04B599932}" destId="{30598FD5-2151-4AFA-8A93-702588741A67}" srcOrd="9" destOrd="0" presId="urn:microsoft.com/office/officeart/2005/8/layout/cycle1"/>
    <dgm:cxn modelId="{FABB8AEF-F0F1-454B-8772-06E8DE34E911}" type="presParOf" srcId="{FE14B33B-01E0-41E6-87D5-0CD04B599932}" destId="{54C96A2D-CA4F-4F31-8B48-87EB6A5A8615}" srcOrd="10" destOrd="0" presId="urn:microsoft.com/office/officeart/2005/8/layout/cycle1"/>
    <dgm:cxn modelId="{141EC49E-6EC1-4483-83C7-E5BB3CADEFCD}" type="presParOf" srcId="{FE14B33B-01E0-41E6-87D5-0CD04B599932}" destId="{A8BE7445-AFA2-46C8-BB57-EDE840AF5DE0}" srcOrd="11" destOrd="0" presId="urn:microsoft.com/office/officeart/2005/8/layout/cycle1"/>
    <dgm:cxn modelId="{3602594D-885C-41B8-912E-E8AEF7F146D8}" type="presParOf" srcId="{FE14B33B-01E0-41E6-87D5-0CD04B599932}" destId="{5267599B-E909-4261-983E-BABB81126624}" srcOrd="12" destOrd="0" presId="urn:microsoft.com/office/officeart/2005/8/layout/cycle1"/>
    <dgm:cxn modelId="{A2C98880-8D9F-479D-8E11-A25829B199B8}" type="presParOf" srcId="{FE14B33B-01E0-41E6-87D5-0CD04B599932}" destId="{8AFC75E1-5350-4CEE-BE67-2746B194556C}" srcOrd="13" destOrd="0" presId="urn:microsoft.com/office/officeart/2005/8/layout/cycle1"/>
    <dgm:cxn modelId="{635835B9-1E6B-431C-B4C6-4270EC5FF20E}" type="presParOf" srcId="{FE14B33B-01E0-41E6-87D5-0CD04B599932}" destId="{B82001F6-129A-4C55-B890-432EF7FF99FB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F6DF3F-F1DD-4E25-888A-B8FC3A9E9C0F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73AECCC5-2666-434C-BC34-343D205324CD}">
      <dgm:prSet phldrT="[Текст]" phldr="1"/>
      <dgm:spPr/>
      <dgm:t>
        <a:bodyPr/>
        <a:lstStyle/>
        <a:p>
          <a:endParaRPr lang="ru-RU" dirty="0"/>
        </a:p>
      </dgm:t>
    </dgm:pt>
    <dgm:pt modelId="{FE4ECB29-F13C-49C0-96E8-783D82566527}" type="parTrans" cxnId="{BE6F7E12-230A-426B-9273-54F65979CB84}">
      <dgm:prSet/>
      <dgm:spPr/>
      <dgm:t>
        <a:bodyPr/>
        <a:lstStyle/>
        <a:p>
          <a:endParaRPr lang="ru-RU"/>
        </a:p>
      </dgm:t>
    </dgm:pt>
    <dgm:pt modelId="{5FD8B93C-70E9-492F-BF11-C672AEBC78B7}" type="sibTrans" cxnId="{BE6F7E12-230A-426B-9273-54F65979CB84}">
      <dgm:prSet/>
      <dgm:spPr/>
      <dgm:t>
        <a:bodyPr/>
        <a:lstStyle/>
        <a:p>
          <a:endParaRPr lang="ru-RU"/>
        </a:p>
      </dgm:t>
    </dgm:pt>
    <dgm:pt modelId="{6C388E7D-978F-4EC3-940B-93E13326D4C4}">
      <dgm:prSet phldrT="[Текст]" phldr="1"/>
      <dgm:spPr/>
      <dgm:t>
        <a:bodyPr/>
        <a:lstStyle/>
        <a:p>
          <a:endParaRPr lang="ru-RU" dirty="0"/>
        </a:p>
      </dgm:t>
    </dgm:pt>
    <dgm:pt modelId="{2D5E56F4-54E2-4468-AB9A-3836BC39829F}" type="parTrans" cxnId="{D1F4E463-135F-4037-987F-127BE5E55D64}">
      <dgm:prSet/>
      <dgm:spPr/>
      <dgm:t>
        <a:bodyPr/>
        <a:lstStyle/>
        <a:p>
          <a:endParaRPr lang="ru-RU"/>
        </a:p>
      </dgm:t>
    </dgm:pt>
    <dgm:pt modelId="{0732FB0D-E9F7-46D6-84F1-6E9F5CB396AF}" type="sibTrans" cxnId="{D1F4E463-135F-4037-987F-127BE5E55D64}">
      <dgm:prSet/>
      <dgm:spPr/>
      <dgm:t>
        <a:bodyPr/>
        <a:lstStyle/>
        <a:p>
          <a:endParaRPr lang="ru-RU"/>
        </a:p>
      </dgm:t>
    </dgm:pt>
    <dgm:pt modelId="{2D34B6A1-A64F-4669-951D-947A36E208E4}">
      <dgm:prSet phldrT="[Текст]" phldr="1"/>
      <dgm:spPr/>
      <dgm:t>
        <a:bodyPr/>
        <a:lstStyle/>
        <a:p>
          <a:endParaRPr lang="ru-RU" dirty="0"/>
        </a:p>
      </dgm:t>
    </dgm:pt>
    <dgm:pt modelId="{5232B33F-A8CC-4B89-A3D8-C7E1CD812A97}" type="parTrans" cxnId="{0C06486B-E9C6-4933-A96B-1C337A9B73F7}">
      <dgm:prSet/>
      <dgm:spPr/>
      <dgm:t>
        <a:bodyPr/>
        <a:lstStyle/>
        <a:p>
          <a:endParaRPr lang="ru-RU"/>
        </a:p>
      </dgm:t>
    </dgm:pt>
    <dgm:pt modelId="{7BFFE0A7-6FD8-41E6-94E4-0A169063FB5C}" type="sibTrans" cxnId="{0C06486B-E9C6-4933-A96B-1C337A9B73F7}">
      <dgm:prSet/>
      <dgm:spPr/>
      <dgm:t>
        <a:bodyPr/>
        <a:lstStyle/>
        <a:p>
          <a:endParaRPr lang="ru-RU"/>
        </a:p>
      </dgm:t>
    </dgm:pt>
    <dgm:pt modelId="{68F42046-9487-45A0-A63A-DC7D1675B619}">
      <dgm:prSet phldrT="[Текст]" phldr="1"/>
      <dgm:spPr/>
      <dgm:t>
        <a:bodyPr/>
        <a:lstStyle/>
        <a:p>
          <a:endParaRPr lang="ru-RU" dirty="0"/>
        </a:p>
      </dgm:t>
    </dgm:pt>
    <dgm:pt modelId="{04A9A036-23F8-4BC8-AA95-C205D017C228}" type="parTrans" cxnId="{55C8D84E-9BB3-4CDE-9EDD-D70AD63F9A51}">
      <dgm:prSet/>
      <dgm:spPr/>
      <dgm:t>
        <a:bodyPr/>
        <a:lstStyle/>
        <a:p>
          <a:endParaRPr lang="ru-RU"/>
        </a:p>
      </dgm:t>
    </dgm:pt>
    <dgm:pt modelId="{DE0B5C09-19C7-408E-AEF9-AD08C8C39E4F}" type="sibTrans" cxnId="{55C8D84E-9BB3-4CDE-9EDD-D70AD63F9A51}">
      <dgm:prSet/>
      <dgm:spPr/>
      <dgm:t>
        <a:bodyPr/>
        <a:lstStyle/>
        <a:p>
          <a:endParaRPr lang="ru-RU"/>
        </a:p>
      </dgm:t>
    </dgm:pt>
    <dgm:pt modelId="{A62E0E03-00DF-45C6-82ED-A9D0E3AA9F5F}">
      <dgm:prSet phldrT="[Текст]" phldr="1"/>
      <dgm:spPr/>
      <dgm:t>
        <a:bodyPr/>
        <a:lstStyle/>
        <a:p>
          <a:endParaRPr lang="ru-RU" dirty="0"/>
        </a:p>
      </dgm:t>
    </dgm:pt>
    <dgm:pt modelId="{D497986A-AA67-4553-A6B8-64D1D5B2DCF4}" type="parTrans" cxnId="{CA50604A-3ECD-4525-B92D-2DC414A315A9}">
      <dgm:prSet/>
      <dgm:spPr/>
      <dgm:t>
        <a:bodyPr/>
        <a:lstStyle/>
        <a:p>
          <a:endParaRPr lang="ru-RU"/>
        </a:p>
      </dgm:t>
    </dgm:pt>
    <dgm:pt modelId="{86F9A1D9-28DA-42FA-9369-7882F94F60F5}" type="sibTrans" cxnId="{CA50604A-3ECD-4525-B92D-2DC414A315A9}">
      <dgm:prSet/>
      <dgm:spPr/>
      <dgm:t>
        <a:bodyPr/>
        <a:lstStyle/>
        <a:p>
          <a:endParaRPr lang="ru-RU"/>
        </a:p>
      </dgm:t>
    </dgm:pt>
    <dgm:pt modelId="{FE14B33B-01E0-41E6-87D5-0CD04B599932}" type="pres">
      <dgm:prSet presAssocID="{6CF6DF3F-F1DD-4E25-888A-B8FC3A9E9C0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111936-55E4-4A29-9FD5-C4E6ECD84B20}" type="pres">
      <dgm:prSet presAssocID="{73AECCC5-2666-434C-BC34-343D205324CD}" presName="dummy" presStyleCnt="0"/>
      <dgm:spPr/>
    </dgm:pt>
    <dgm:pt modelId="{4EF395E6-8BDF-4D50-8C03-7DEF9E9299FF}" type="pres">
      <dgm:prSet presAssocID="{73AECCC5-2666-434C-BC34-343D205324CD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2D9573-AF26-4B15-A1F9-B34F8963151E}" type="pres">
      <dgm:prSet presAssocID="{5FD8B93C-70E9-492F-BF11-C672AEBC78B7}" presName="sibTrans" presStyleLbl="node1" presStyleIdx="0" presStyleCnt="5"/>
      <dgm:spPr/>
      <dgm:t>
        <a:bodyPr/>
        <a:lstStyle/>
        <a:p>
          <a:endParaRPr lang="ru-RU"/>
        </a:p>
      </dgm:t>
    </dgm:pt>
    <dgm:pt modelId="{90E09910-D198-4A53-89DA-F498D62E92AE}" type="pres">
      <dgm:prSet presAssocID="{6C388E7D-978F-4EC3-940B-93E13326D4C4}" presName="dummy" presStyleCnt="0"/>
      <dgm:spPr/>
    </dgm:pt>
    <dgm:pt modelId="{694F6A61-ED27-49D6-B922-61964E2C67A5}" type="pres">
      <dgm:prSet presAssocID="{6C388E7D-978F-4EC3-940B-93E13326D4C4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9414D0-8AF4-4120-B2AB-9BB46510079B}" type="pres">
      <dgm:prSet presAssocID="{0732FB0D-E9F7-46D6-84F1-6E9F5CB396AF}" presName="sibTrans" presStyleLbl="node1" presStyleIdx="1" presStyleCnt="5"/>
      <dgm:spPr/>
      <dgm:t>
        <a:bodyPr/>
        <a:lstStyle/>
        <a:p>
          <a:endParaRPr lang="ru-RU"/>
        </a:p>
      </dgm:t>
    </dgm:pt>
    <dgm:pt modelId="{5B73A2D0-30A5-47DB-B0AD-10C79C769BFD}" type="pres">
      <dgm:prSet presAssocID="{2D34B6A1-A64F-4669-951D-947A36E208E4}" presName="dummy" presStyleCnt="0"/>
      <dgm:spPr/>
    </dgm:pt>
    <dgm:pt modelId="{F68358C8-3073-46A2-893B-C174B0D3D33F}" type="pres">
      <dgm:prSet presAssocID="{2D34B6A1-A64F-4669-951D-947A36E208E4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42BEC2-458D-425B-B739-A2B9A6DF6731}" type="pres">
      <dgm:prSet presAssocID="{7BFFE0A7-6FD8-41E6-94E4-0A169063FB5C}" presName="sibTrans" presStyleLbl="node1" presStyleIdx="2" presStyleCnt="5"/>
      <dgm:spPr/>
      <dgm:t>
        <a:bodyPr/>
        <a:lstStyle/>
        <a:p>
          <a:endParaRPr lang="ru-RU"/>
        </a:p>
      </dgm:t>
    </dgm:pt>
    <dgm:pt modelId="{30598FD5-2151-4AFA-8A93-702588741A67}" type="pres">
      <dgm:prSet presAssocID="{68F42046-9487-45A0-A63A-DC7D1675B619}" presName="dummy" presStyleCnt="0"/>
      <dgm:spPr/>
    </dgm:pt>
    <dgm:pt modelId="{54C96A2D-CA4F-4F31-8B48-87EB6A5A8615}" type="pres">
      <dgm:prSet presAssocID="{68F42046-9487-45A0-A63A-DC7D1675B619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BE7445-AFA2-46C8-BB57-EDE840AF5DE0}" type="pres">
      <dgm:prSet presAssocID="{DE0B5C09-19C7-408E-AEF9-AD08C8C39E4F}" presName="sibTrans" presStyleLbl="node1" presStyleIdx="3" presStyleCnt="5"/>
      <dgm:spPr/>
      <dgm:t>
        <a:bodyPr/>
        <a:lstStyle/>
        <a:p>
          <a:endParaRPr lang="ru-RU"/>
        </a:p>
      </dgm:t>
    </dgm:pt>
    <dgm:pt modelId="{5267599B-E909-4261-983E-BABB81126624}" type="pres">
      <dgm:prSet presAssocID="{A62E0E03-00DF-45C6-82ED-A9D0E3AA9F5F}" presName="dummy" presStyleCnt="0"/>
      <dgm:spPr/>
    </dgm:pt>
    <dgm:pt modelId="{8AFC75E1-5350-4CEE-BE67-2746B194556C}" type="pres">
      <dgm:prSet presAssocID="{A62E0E03-00DF-45C6-82ED-A9D0E3AA9F5F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2001F6-129A-4C55-B890-432EF7FF99FB}" type="pres">
      <dgm:prSet presAssocID="{86F9A1D9-28DA-42FA-9369-7882F94F60F5}" presName="sibTrans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BE6F7E12-230A-426B-9273-54F65979CB84}" srcId="{6CF6DF3F-F1DD-4E25-888A-B8FC3A9E9C0F}" destId="{73AECCC5-2666-434C-BC34-343D205324CD}" srcOrd="0" destOrd="0" parTransId="{FE4ECB29-F13C-49C0-96E8-783D82566527}" sibTransId="{5FD8B93C-70E9-492F-BF11-C672AEBC78B7}"/>
    <dgm:cxn modelId="{B7C57A8B-FFF6-45FE-9A85-1CCD14C1906B}" type="presOf" srcId="{0732FB0D-E9F7-46D6-84F1-6E9F5CB396AF}" destId="{4B9414D0-8AF4-4120-B2AB-9BB46510079B}" srcOrd="0" destOrd="0" presId="urn:microsoft.com/office/officeart/2005/8/layout/cycle1"/>
    <dgm:cxn modelId="{303FF14D-9D17-4553-A594-889372CF2926}" type="presOf" srcId="{86F9A1D9-28DA-42FA-9369-7882F94F60F5}" destId="{B82001F6-129A-4C55-B890-432EF7FF99FB}" srcOrd="0" destOrd="0" presId="urn:microsoft.com/office/officeart/2005/8/layout/cycle1"/>
    <dgm:cxn modelId="{CA50604A-3ECD-4525-B92D-2DC414A315A9}" srcId="{6CF6DF3F-F1DD-4E25-888A-B8FC3A9E9C0F}" destId="{A62E0E03-00DF-45C6-82ED-A9D0E3AA9F5F}" srcOrd="4" destOrd="0" parTransId="{D497986A-AA67-4553-A6B8-64D1D5B2DCF4}" sibTransId="{86F9A1D9-28DA-42FA-9369-7882F94F60F5}"/>
    <dgm:cxn modelId="{40AEC42A-CF43-418F-8917-CA4DAF8495D7}" type="presOf" srcId="{73AECCC5-2666-434C-BC34-343D205324CD}" destId="{4EF395E6-8BDF-4D50-8C03-7DEF9E9299FF}" srcOrd="0" destOrd="0" presId="urn:microsoft.com/office/officeart/2005/8/layout/cycle1"/>
    <dgm:cxn modelId="{6CD4F322-9EDD-4B31-B8E8-30F0058CA2C0}" type="presOf" srcId="{6C388E7D-978F-4EC3-940B-93E13326D4C4}" destId="{694F6A61-ED27-49D6-B922-61964E2C67A5}" srcOrd="0" destOrd="0" presId="urn:microsoft.com/office/officeart/2005/8/layout/cycle1"/>
    <dgm:cxn modelId="{75ACDEA9-D456-4A62-B441-A098B70A87AA}" type="presOf" srcId="{6CF6DF3F-F1DD-4E25-888A-B8FC3A9E9C0F}" destId="{FE14B33B-01E0-41E6-87D5-0CD04B599932}" srcOrd="0" destOrd="0" presId="urn:microsoft.com/office/officeart/2005/8/layout/cycle1"/>
    <dgm:cxn modelId="{0C06486B-E9C6-4933-A96B-1C337A9B73F7}" srcId="{6CF6DF3F-F1DD-4E25-888A-B8FC3A9E9C0F}" destId="{2D34B6A1-A64F-4669-951D-947A36E208E4}" srcOrd="2" destOrd="0" parTransId="{5232B33F-A8CC-4B89-A3D8-C7E1CD812A97}" sibTransId="{7BFFE0A7-6FD8-41E6-94E4-0A169063FB5C}"/>
    <dgm:cxn modelId="{55C8D84E-9BB3-4CDE-9EDD-D70AD63F9A51}" srcId="{6CF6DF3F-F1DD-4E25-888A-B8FC3A9E9C0F}" destId="{68F42046-9487-45A0-A63A-DC7D1675B619}" srcOrd="3" destOrd="0" parTransId="{04A9A036-23F8-4BC8-AA95-C205D017C228}" sibTransId="{DE0B5C09-19C7-408E-AEF9-AD08C8C39E4F}"/>
    <dgm:cxn modelId="{1BAA04E3-337A-4171-91E6-777BF2FE79B5}" type="presOf" srcId="{68F42046-9487-45A0-A63A-DC7D1675B619}" destId="{54C96A2D-CA4F-4F31-8B48-87EB6A5A8615}" srcOrd="0" destOrd="0" presId="urn:microsoft.com/office/officeart/2005/8/layout/cycle1"/>
    <dgm:cxn modelId="{097D3843-964A-4056-ABF9-01F5B60C89EE}" type="presOf" srcId="{2D34B6A1-A64F-4669-951D-947A36E208E4}" destId="{F68358C8-3073-46A2-893B-C174B0D3D33F}" srcOrd="0" destOrd="0" presId="urn:microsoft.com/office/officeart/2005/8/layout/cycle1"/>
    <dgm:cxn modelId="{A6BC52DC-EE60-4ED1-8CFA-BA405363EB25}" type="presOf" srcId="{5FD8B93C-70E9-492F-BF11-C672AEBC78B7}" destId="{A02D9573-AF26-4B15-A1F9-B34F8963151E}" srcOrd="0" destOrd="0" presId="urn:microsoft.com/office/officeart/2005/8/layout/cycle1"/>
    <dgm:cxn modelId="{D1F4E463-135F-4037-987F-127BE5E55D64}" srcId="{6CF6DF3F-F1DD-4E25-888A-B8FC3A9E9C0F}" destId="{6C388E7D-978F-4EC3-940B-93E13326D4C4}" srcOrd="1" destOrd="0" parTransId="{2D5E56F4-54E2-4468-AB9A-3836BC39829F}" sibTransId="{0732FB0D-E9F7-46D6-84F1-6E9F5CB396AF}"/>
    <dgm:cxn modelId="{3C701A4E-B1D2-48D7-80AC-04D201753AF8}" type="presOf" srcId="{7BFFE0A7-6FD8-41E6-94E4-0A169063FB5C}" destId="{5C42BEC2-458D-425B-B739-A2B9A6DF6731}" srcOrd="0" destOrd="0" presId="urn:microsoft.com/office/officeart/2005/8/layout/cycle1"/>
    <dgm:cxn modelId="{9C50B5E9-B229-49DD-872A-BF4C5CD2A22C}" type="presOf" srcId="{DE0B5C09-19C7-408E-AEF9-AD08C8C39E4F}" destId="{A8BE7445-AFA2-46C8-BB57-EDE840AF5DE0}" srcOrd="0" destOrd="0" presId="urn:microsoft.com/office/officeart/2005/8/layout/cycle1"/>
    <dgm:cxn modelId="{84CD8B17-CE35-40FB-B1B3-32871A81596A}" type="presOf" srcId="{A62E0E03-00DF-45C6-82ED-A9D0E3AA9F5F}" destId="{8AFC75E1-5350-4CEE-BE67-2746B194556C}" srcOrd="0" destOrd="0" presId="urn:microsoft.com/office/officeart/2005/8/layout/cycle1"/>
    <dgm:cxn modelId="{8049FE64-0C2D-42AF-A615-03FDD45BAC9B}" type="presParOf" srcId="{FE14B33B-01E0-41E6-87D5-0CD04B599932}" destId="{EA111936-55E4-4A29-9FD5-C4E6ECD84B20}" srcOrd="0" destOrd="0" presId="urn:microsoft.com/office/officeart/2005/8/layout/cycle1"/>
    <dgm:cxn modelId="{D89064E1-0032-4B24-B08F-5F5ECC20A1B5}" type="presParOf" srcId="{FE14B33B-01E0-41E6-87D5-0CD04B599932}" destId="{4EF395E6-8BDF-4D50-8C03-7DEF9E9299FF}" srcOrd="1" destOrd="0" presId="urn:microsoft.com/office/officeart/2005/8/layout/cycle1"/>
    <dgm:cxn modelId="{4A6E6C87-B505-4706-B166-DE68B827627E}" type="presParOf" srcId="{FE14B33B-01E0-41E6-87D5-0CD04B599932}" destId="{A02D9573-AF26-4B15-A1F9-B34F8963151E}" srcOrd="2" destOrd="0" presId="urn:microsoft.com/office/officeart/2005/8/layout/cycle1"/>
    <dgm:cxn modelId="{4865CBDB-1687-473B-8044-BEB9F7AD72E1}" type="presParOf" srcId="{FE14B33B-01E0-41E6-87D5-0CD04B599932}" destId="{90E09910-D198-4A53-89DA-F498D62E92AE}" srcOrd="3" destOrd="0" presId="urn:microsoft.com/office/officeart/2005/8/layout/cycle1"/>
    <dgm:cxn modelId="{D6673C53-77E6-4039-8A90-8B0E15C3C223}" type="presParOf" srcId="{FE14B33B-01E0-41E6-87D5-0CD04B599932}" destId="{694F6A61-ED27-49D6-B922-61964E2C67A5}" srcOrd="4" destOrd="0" presId="urn:microsoft.com/office/officeart/2005/8/layout/cycle1"/>
    <dgm:cxn modelId="{730FF375-DC10-40B5-A8A5-942F0B87BDEF}" type="presParOf" srcId="{FE14B33B-01E0-41E6-87D5-0CD04B599932}" destId="{4B9414D0-8AF4-4120-B2AB-9BB46510079B}" srcOrd="5" destOrd="0" presId="urn:microsoft.com/office/officeart/2005/8/layout/cycle1"/>
    <dgm:cxn modelId="{F9F24B7F-2487-46D7-9532-1199E5BE81E8}" type="presParOf" srcId="{FE14B33B-01E0-41E6-87D5-0CD04B599932}" destId="{5B73A2D0-30A5-47DB-B0AD-10C79C769BFD}" srcOrd="6" destOrd="0" presId="urn:microsoft.com/office/officeart/2005/8/layout/cycle1"/>
    <dgm:cxn modelId="{D67DF0C9-8221-49EC-ACCA-3908244ABE9D}" type="presParOf" srcId="{FE14B33B-01E0-41E6-87D5-0CD04B599932}" destId="{F68358C8-3073-46A2-893B-C174B0D3D33F}" srcOrd="7" destOrd="0" presId="urn:microsoft.com/office/officeart/2005/8/layout/cycle1"/>
    <dgm:cxn modelId="{6CDFF833-AF70-48D0-AE08-91CA3873E3E6}" type="presParOf" srcId="{FE14B33B-01E0-41E6-87D5-0CD04B599932}" destId="{5C42BEC2-458D-425B-B739-A2B9A6DF6731}" srcOrd="8" destOrd="0" presId="urn:microsoft.com/office/officeart/2005/8/layout/cycle1"/>
    <dgm:cxn modelId="{1F7CC308-E669-4D83-A367-E4E59918B8A2}" type="presParOf" srcId="{FE14B33B-01E0-41E6-87D5-0CD04B599932}" destId="{30598FD5-2151-4AFA-8A93-702588741A67}" srcOrd="9" destOrd="0" presId="urn:microsoft.com/office/officeart/2005/8/layout/cycle1"/>
    <dgm:cxn modelId="{9C7E0B43-160A-4FEB-9B42-B89F38A2BA32}" type="presParOf" srcId="{FE14B33B-01E0-41E6-87D5-0CD04B599932}" destId="{54C96A2D-CA4F-4F31-8B48-87EB6A5A8615}" srcOrd="10" destOrd="0" presId="urn:microsoft.com/office/officeart/2005/8/layout/cycle1"/>
    <dgm:cxn modelId="{10325D2E-D8D6-43F1-9273-605101ECE026}" type="presParOf" srcId="{FE14B33B-01E0-41E6-87D5-0CD04B599932}" destId="{A8BE7445-AFA2-46C8-BB57-EDE840AF5DE0}" srcOrd="11" destOrd="0" presId="urn:microsoft.com/office/officeart/2005/8/layout/cycle1"/>
    <dgm:cxn modelId="{3937C2DC-2D69-42AC-8674-2442C1C29A18}" type="presParOf" srcId="{FE14B33B-01E0-41E6-87D5-0CD04B599932}" destId="{5267599B-E909-4261-983E-BABB81126624}" srcOrd="12" destOrd="0" presId="urn:microsoft.com/office/officeart/2005/8/layout/cycle1"/>
    <dgm:cxn modelId="{CFDD3D31-8CE9-4A33-A29D-B074155BC88E}" type="presParOf" srcId="{FE14B33B-01E0-41E6-87D5-0CD04B599932}" destId="{8AFC75E1-5350-4CEE-BE67-2746B194556C}" srcOrd="13" destOrd="0" presId="urn:microsoft.com/office/officeart/2005/8/layout/cycle1"/>
    <dgm:cxn modelId="{6E575A44-E67A-446F-BA1F-2206BB932A6A}" type="presParOf" srcId="{FE14B33B-01E0-41E6-87D5-0CD04B599932}" destId="{B82001F6-129A-4C55-B890-432EF7FF99FB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F395E6-8BDF-4D50-8C03-7DEF9E9299FF}">
      <dsp:nvSpPr>
        <dsp:cNvPr id="0" name=""/>
        <dsp:cNvSpPr/>
      </dsp:nvSpPr>
      <dsp:spPr>
        <a:xfrm>
          <a:off x="4204220" y="37649"/>
          <a:ext cx="1336648" cy="1336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4204220" y="37649"/>
        <a:ext cx="1336648" cy="1336648"/>
      </dsp:txXfrm>
    </dsp:sp>
    <dsp:sp modelId="{A02D9573-AF26-4B15-A1F9-B34F8963151E}">
      <dsp:nvSpPr>
        <dsp:cNvPr id="0" name=""/>
        <dsp:cNvSpPr/>
      </dsp:nvSpPr>
      <dsp:spPr>
        <a:xfrm>
          <a:off x="1056473" y="-1436"/>
          <a:ext cx="5015844" cy="5015844"/>
        </a:xfrm>
        <a:prstGeom prst="circularArrow">
          <a:avLst>
            <a:gd name="adj1" fmla="val 5196"/>
            <a:gd name="adj2" fmla="val 335644"/>
            <a:gd name="adj3" fmla="val 21294339"/>
            <a:gd name="adj4" fmla="val 19765278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4F6A61-ED27-49D6-B922-61964E2C67A5}">
      <dsp:nvSpPr>
        <dsp:cNvPr id="0" name=""/>
        <dsp:cNvSpPr/>
      </dsp:nvSpPr>
      <dsp:spPr>
        <a:xfrm>
          <a:off x="5012700" y="2525896"/>
          <a:ext cx="1336648" cy="1336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5012700" y="2525896"/>
        <a:ext cx="1336648" cy="1336648"/>
      </dsp:txXfrm>
    </dsp:sp>
    <dsp:sp modelId="{4B9414D0-8AF4-4120-B2AB-9BB46510079B}">
      <dsp:nvSpPr>
        <dsp:cNvPr id="0" name=""/>
        <dsp:cNvSpPr/>
      </dsp:nvSpPr>
      <dsp:spPr>
        <a:xfrm>
          <a:off x="1056473" y="-1436"/>
          <a:ext cx="5015844" cy="5015844"/>
        </a:xfrm>
        <a:prstGeom prst="circularArrow">
          <a:avLst>
            <a:gd name="adj1" fmla="val 5196"/>
            <a:gd name="adj2" fmla="val 335644"/>
            <a:gd name="adj3" fmla="val 4015835"/>
            <a:gd name="adj4" fmla="val 2252388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8358C8-3073-46A2-893B-C174B0D3D33F}">
      <dsp:nvSpPr>
        <dsp:cNvPr id="0" name=""/>
        <dsp:cNvSpPr/>
      </dsp:nvSpPr>
      <dsp:spPr>
        <a:xfrm>
          <a:off x="2896071" y="4063717"/>
          <a:ext cx="1336648" cy="1336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2896071" y="4063717"/>
        <a:ext cx="1336648" cy="1336648"/>
      </dsp:txXfrm>
    </dsp:sp>
    <dsp:sp modelId="{5C42BEC2-458D-425B-B739-A2B9A6DF6731}">
      <dsp:nvSpPr>
        <dsp:cNvPr id="0" name=""/>
        <dsp:cNvSpPr/>
      </dsp:nvSpPr>
      <dsp:spPr>
        <a:xfrm>
          <a:off x="1056473" y="-1436"/>
          <a:ext cx="5015844" cy="5015844"/>
        </a:xfrm>
        <a:prstGeom prst="circularArrow">
          <a:avLst>
            <a:gd name="adj1" fmla="val 5196"/>
            <a:gd name="adj2" fmla="val 335644"/>
            <a:gd name="adj3" fmla="val 8211968"/>
            <a:gd name="adj4" fmla="val 6448521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C96A2D-CA4F-4F31-8B48-87EB6A5A8615}">
      <dsp:nvSpPr>
        <dsp:cNvPr id="0" name=""/>
        <dsp:cNvSpPr/>
      </dsp:nvSpPr>
      <dsp:spPr>
        <a:xfrm>
          <a:off x="779442" y="2525896"/>
          <a:ext cx="1336648" cy="1336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779442" y="2525896"/>
        <a:ext cx="1336648" cy="1336648"/>
      </dsp:txXfrm>
    </dsp:sp>
    <dsp:sp modelId="{A8BE7445-AFA2-46C8-BB57-EDE840AF5DE0}">
      <dsp:nvSpPr>
        <dsp:cNvPr id="0" name=""/>
        <dsp:cNvSpPr/>
      </dsp:nvSpPr>
      <dsp:spPr>
        <a:xfrm>
          <a:off x="1056473" y="-1436"/>
          <a:ext cx="5015844" cy="5015844"/>
        </a:xfrm>
        <a:prstGeom prst="circularArrow">
          <a:avLst>
            <a:gd name="adj1" fmla="val 5196"/>
            <a:gd name="adj2" fmla="val 335644"/>
            <a:gd name="adj3" fmla="val 12299079"/>
            <a:gd name="adj4" fmla="val 10770017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FC75E1-5350-4CEE-BE67-2746B194556C}">
      <dsp:nvSpPr>
        <dsp:cNvPr id="0" name=""/>
        <dsp:cNvSpPr/>
      </dsp:nvSpPr>
      <dsp:spPr>
        <a:xfrm>
          <a:off x="1587923" y="37649"/>
          <a:ext cx="1336648" cy="1336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1587923" y="37649"/>
        <a:ext cx="1336648" cy="1336648"/>
      </dsp:txXfrm>
    </dsp:sp>
    <dsp:sp modelId="{B82001F6-129A-4C55-B890-432EF7FF99FB}">
      <dsp:nvSpPr>
        <dsp:cNvPr id="0" name=""/>
        <dsp:cNvSpPr/>
      </dsp:nvSpPr>
      <dsp:spPr>
        <a:xfrm>
          <a:off x="1056473" y="-1436"/>
          <a:ext cx="5015844" cy="5015844"/>
        </a:xfrm>
        <a:prstGeom prst="circularArrow">
          <a:avLst>
            <a:gd name="adj1" fmla="val 5196"/>
            <a:gd name="adj2" fmla="val 335644"/>
            <a:gd name="adj3" fmla="val 16866820"/>
            <a:gd name="adj4" fmla="val 15197536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F395E6-8BDF-4D50-8C03-7DEF9E9299FF}">
      <dsp:nvSpPr>
        <dsp:cNvPr id="0" name=""/>
        <dsp:cNvSpPr/>
      </dsp:nvSpPr>
      <dsp:spPr>
        <a:xfrm>
          <a:off x="4204220" y="37649"/>
          <a:ext cx="1336648" cy="1336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4204220" y="37649"/>
        <a:ext cx="1336648" cy="1336648"/>
      </dsp:txXfrm>
    </dsp:sp>
    <dsp:sp modelId="{A02D9573-AF26-4B15-A1F9-B34F8963151E}">
      <dsp:nvSpPr>
        <dsp:cNvPr id="0" name=""/>
        <dsp:cNvSpPr/>
      </dsp:nvSpPr>
      <dsp:spPr>
        <a:xfrm>
          <a:off x="1056473" y="-1436"/>
          <a:ext cx="5015844" cy="5015844"/>
        </a:xfrm>
        <a:prstGeom prst="circularArrow">
          <a:avLst>
            <a:gd name="adj1" fmla="val 5196"/>
            <a:gd name="adj2" fmla="val 335644"/>
            <a:gd name="adj3" fmla="val 21294339"/>
            <a:gd name="adj4" fmla="val 19765278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4F6A61-ED27-49D6-B922-61964E2C67A5}">
      <dsp:nvSpPr>
        <dsp:cNvPr id="0" name=""/>
        <dsp:cNvSpPr/>
      </dsp:nvSpPr>
      <dsp:spPr>
        <a:xfrm>
          <a:off x="5012700" y="2525896"/>
          <a:ext cx="1336648" cy="1336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5012700" y="2525896"/>
        <a:ext cx="1336648" cy="1336648"/>
      </dsp:txXfrm>
    </dsp:sp>
    <dsp:sp modelId="{4B9414D0-8AF4-4120-B2AB-9BB46510079B}">
      <dsp:nvSpPr>
        <dsp:cNvPr id="0" name=""/>
        <dsp:cNvSpPr/>
      </dsp:nvSpPr>
      <dsp:spPr>
        <a:xfrm>
          <a:off x="1056473" y="-1436"/>
          <a:ext cx="5015844" cy="5015844"/>
        </a:xfrm>
        <a:prstGeom prst="circularArrow">
          <a:avLst>
            <a:gd name="adj1" fmla="val 5196"/>
            <a:gd name="adj2" fmla="val 335644"/>
            <a:gd name="adj3" fmla="val 4015835"/>
            <a:gd name="adj4" fmla="val 2252388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8358C8-3073-46A2-893B-C174B0D3D33F}">
      <dsp:nvSpPr>
        <dsp:cNvPr id="0" name=""/>
        <dsp:cNvSpPr/>
      </dsp:nvSpPr>
      <dsp:spPr>
        <a:xfrm>
          <a:off x="2896071" y="4063717"/>
          <a:ext cx="1336648" cy="1336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2896071" y="4063717"/>
        <a:ext cx="1336648" cy="1336648"/>
      </dsp:txXfrm>
    </dsp:sp>
    <dsp:sp modelId="{5C42BEC2-458D-425B-B739-A2B9A6DF6731}">
      <dsp:nvSpPr>
        <dsp:cNvPr id="0" name=""/>
        <dsp:cNvSpPr/>
      </dsp:nvSpPr>
      <dsp:spPr>
        <a:xfrm>
          <a:off x="1056473" y="-1436"/>
          <a:ext cx="5015844" cy="5015844"/>
        </a:xfrm>
        <a:prstGeom prst="circularArrow">
          <a:avLst>
            <a:gd name="adj1" fmla="val 5196"/>
            <a:gd name="adj2" fmla="val 335644"/>
            <a:gd name="adj3" fmla="val 8211968"/>
            <a:gd name="adj4" fmla="val 6448521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C96A2D-CA4F-4F31-8B48-87EB6A5A8615}">
      <dsp:nvSpPr>
        <dsp:cNvPr id="0" name=""/>
        <dsp:cNvSpPr/>
      </dsp:nvSpPr>
      <dsp:spPr>
        <a:xfrm>
          <a:off x="779442" y="2525896"/>
          <a:ext cx="1336648" cy="1336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779442" y="2525896"/>
        <a:ext cx="1336648" cy="1336648"/>
      </dsp:txXfrm>
    </dsp:sp>
    <dsp:sp modelId="{A8BE7445-AFA2-46C8-BB57-EDE840AF5DE0}">
      <dsp:nvSpPr>
        <dsp:cNvPr id="0" name=""/>
        <dsp:cNvSpPr/>
      </dsp:nvSpPr>
      <dsp:spPr>
        <a:xfrm>
          <a:off x="1056473" y="-1436"/>
          <a:ext cx="5015844" cy="5015844"/>
        </a:xfrm>
        <a:prstGeom prst="circularArrow">
          <a:avLst>
            <a:gd name="adj1" fmla="val 5196"/>
            <a:gd name="adj2" fmla="val 335644"/>
            <a:gd name="adj3" fmla="val 12299079"/>
            <a:gd name="adj4" fmla="val 10770017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FC75E1-5350-4CEE-BE67-2746B194556C}">
      <dsp:nvSpPr>
        <dsp:cNvPr id="0" name=""/>
        <dsp:cNvSpPr/>
      </dsp:nvSpPr>
      <dsp:spPr>
        <a:xfrm>
          <a:off x="1587923" y="37649"/>
          <a:ext cx="1336648" cy="1336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587923" y="37649"/>
        <a:ext cx="1336648" cy="1336648"/>
      </dsp:txXfrm>
    </dsp:sp>
    <dsp:sp modelId="{B82001F6-129A-4C55-B890-432EF7FF99FB}">
      <dsp:nvSpPr>
        <dsp:cNvPr id="0" name=""/>
        <dsp:cNvSpPr/>
      </dsp:nvSpPr>
      <dsp:spPr>
        <a:xfrm>
          <a:off x="1056473" y="-1436"/>
          <a:ext cx="5015844" cy="5015844"/>
        </a:xfrm>
        <a:prstGeom prst="circularArrow">
          <a:avLst>
            <a:gd name="adj1" fmla="val 5196"/>
            <a:gd name="adj2" fmla="val 335644"/>
            <a:gd name="adj3" fmla="val 16866820"/>
            <a:gd name="adj4" fmla="val 15197536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65A6C-96B1-4951-BD31-98C0D8C9D0A5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B3740F-4D69-450A-8D54-77973E807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B3740F-4D69-450A-8D54-77973E807DE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B3740F-4D69-450A-8D54-77973E807DE4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3353946_11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65625"/>
            <a:ext cx="9307513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63354096_12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FED2B-D1A3-4374-9156-E9E9CCC79B8D}" type="datetimeFigureOut">
              <a:rPr lang="ru-RU"/>
              <a:pPr>
                <a:defRPr/>
              </a:pPr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5BF38-3990-46A9-B905-DBCBCE52BF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>
            <a:off x="0" y="0"/>
            <a:ext cx="3848100" cy="4070350"/>
            <a:chOff x="0" y="0"/>
            <a:chExt cx="3848637" cy="4070648"/>
          </a:xfrm>
        </p:grpSpPr>
        <p:pic>
          <p:nvPicPr>
            <p:cNvPr id="5" name="Рисунок 7" descr="63ff86cfdf11.g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637" y="0"/>
              <a:ext cx="3810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8" descr="63ff86cfdf11.g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-5400000">
              <a:off x="-1524000" y="1784648"/>
              <a:ext cx="3810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Группа 12"/>
          <p:cNvGrpSpPr>
            <a:grpSpLocks/>
          </p:cNvGrpSpPr>
          <p:nvPr/>
        </p:nvGrpSpPr>
        <p:grpSpPr bwMode="auto">
          <a:xfrm>
            <a:off x="5272088" y="2889250"/>
            <a:ext cx="3833812" cy="3903663"/>
            <a:chOff x="3805670" y="1294518"/>
            <a:chExt cx="3832586" cy="3904594"/>
          </a:xfrm>
        </p:grpSpPr>
        <p:pic>
          <p:nvPicPr>
            <p:cNvPr id="8" name="Рисунок 10" descr="63ff86cfdf11.g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-5400000">
              <a:off x="5352256" y="2818518"/>
              <a:ext cx="3810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1" descr="63ff86cfdf11.g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3805670" y="4437112"/>
              <a:ext cx="3810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DC970-2F75-46DC-98F6-11065297A717}" type="datetimeFigureOut">
              <a:rPr lang="ru-RU"/>
              <a:pPr>
                <a:defRPr/>
              </a:pPr>
              <a:t>04.12.2013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0B400-E622-4665-8001-F28536E4B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>
            <a:grpSpLocks/>
          </p:cNvGrpSpPr>
          <p:nvPr/>
        </p:nvGrpSpPr>
        <p:grpSpPr bwMode="auto">
          <a:xfrm rot="-5400000">
            <a:off x="201613" y="2808288"/>
            <a:ext cx="3848100" cy="4070350"/>
            <a:chOff x="0" y="0"/>
            <a:chExt cx="3848637" cy="4070648"/>
          </a:xfrm>
        </p:grpSpPr>
        <p:pic>
          <p:nvPicPr>
            <p:cNvPr id="3" name="Рисунок 7" descr="63ff86cfdf11.g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637" y="0"/>
              <a:ext cx="3810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Рисунок 8" descr="63ff86cfdf11.g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-5400000">
              <a:off x="-1524000" y="1784648"/>
              <a:ext cx="3810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Группа 9"/>
          <p:cNvGrpSpPr>
            <a:grpSpLocks/>
          </p:cNvGrpSpPr>
          <p:nvPr/>
        </p:nvGrpSpPr>
        <p:grpSpPr bwMode="auto">
          <a:xfrm rot="5400000">
            <a:off x="5081588" y="-33337"/>
            <a:ext cx="3848100" cy="4070350"/>
            <a:chOff x="0" y="0"/>
            <a:chExt cx="3848637" cy="4070648"/>
          </a:xfrm>
        </p:grpSpPr>
        <p:pic>
          <p:nvPicPr>
            <p:cNvPr id="6" name="Рисунок 10" descr="63ff86cfdf11.g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637" y="0"/>
              <a:ext cx="3810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1" descr="63ff86cfdf11.gi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-5400000">
              <a:off x="-1524000" y="1784648"/>
              <a:ext cx="3810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82CB8-2D14-4AE9-B144-835576CD3F37}" type="datetimeFigureOut">
              <a:rPr lang="ru-RU"/>
              <a:pPr>
                <a:defRPr/>
              </a:pPr>
              <a:t>04.12.2013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46F8A-2322-44B3-869D-43DCA000B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39999">
              <a:srgbClr val="FFCC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815487-69F9-4D6C-8B6C-7DF20726C730}" type="datetimeFigureOut">
              <a:rPr lang="ru-RU"/>
              <a:pPr>
                <a:defRPr/>
              </a:pPr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A03FFB-CEBC-4C85-AA81-5A4985943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F:\&#1072;&#1085;&#1075;\&#1087;&#1077;&#1089;&#1085;&#1103;.mp3" TargetMode="Externa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12" Type="http://schemas.openxmlformats.org/officeDocument/2006/relationships/image" Target="../media/image55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jpeg"/><Relationship Id="rId11" Type="http://schemas.openxmlformats.org/officeDocument/2006/relationships/image" Target="../media/image54.jpeg"/><Relationship Id="rId5" Type="http://schemas.openxmlformats.org/officeDocument/2006/relationships/image" Target="../media/image48.jpeg"/><Relationship Id="rId10" Type="http://schemas.openxmlformats.org/officeDocument/2006/relationships/image" Target="../media/image53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48.jpg"/>
          <p:cNvPicPr>
            <a:picLocks noChangeAspect="1" noChangeArrowheads="1"/>
          </p:cNvPicPr>
          <p:nvPr/>
        </p:nvPicPr>
        <p:blipFill>
          <a:blip r:embed="rId2" cstate="print"/>
          <a:srcRect l="12121" r="27273" b="20001"/>
          <a:stretch>
            <a:fillRect/>
          </a:stretch>
        </p:blipFill>
        <p:spPr bwMode="auto">
          <a:xfrm>
            <a:off x="0" y="0"/>
            <a:ext cx="1440160" cy="1700808"/>
          </a:xfrm>
          <a:prstGeom prst="rect">
            <a:avLst/>
          </a:prstGeom>
          <a:noFill/>
        </p:spPr>
      </p:pic>
      <p:pic>
        <p:nvPicPr>
          <p:cNvPr id="5" name="Picture 7" descr="http://elenajohnson.ucoz.ru/_nw/2/433379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60648"/>
            <a:ext cx="15811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908721"/>
            <a:ext cx="896448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                 Hello,</a:t>
            </a:r>
          </a:p>
          <a:p>
            <a:pPr>
              <a:buFont typeface="Arial" charset="0"/>
              <a:buNone/>
            </a:pPr>
            <a:r>
              <a:rPr lang="ru-RU" sz="2000" b="1" i="1" dirty="0" smtClean="0"/>
              <a:t> </a:t>
            </a:r>
            <a:r>
              <a:rPr lang="en-US" sz="2000" b="1" i="1" dirty="0" smtClean="0"/>
              <a:t>               </a:t>
            </a:r>
            <a:r>
              <a:rPr lang="en-US" sz="2000" b="1" i="1" dirty="0" smtClean="0">
                <a:latin typeface="Lucida Calligraphy" pitchFamily="66" charset="0"/>
              </a:rPr>
              <a:t>My name is Alice and I’m 11. I live near London  with</a:t>
            </a: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             my  mum, dad,  and a younger brother. His name is                                                               Dan. He doesn’t look like me. He looks like dad and I look like mum. </a:t>
            </a: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We live in a cottage. It is not big but very nice. There are three bedrooms, a sitting room, a dining room, a study, a kitchen and two bathrooms in it. I like my room very much.</a:t>
            </a: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   </a:t>
            </a: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We like to spend time together. Last summer we were in Italy. It was fantastic. I was so happy!</a:t>
            </a:r>
          </a:p>
          <a:p>
            <a:pPr>
              <a:buFont typeface="Arial" charset="0"/>
              <a:buNone/>
            </a:pPr>
            <a:endParaRPr lang="en-US" sz="2000" b="1" i="1" dirty="0" smtClean="0">
              <a:latin typeface="Lucida Calligraphy" pitchFamily="66" charset="0"/>
            </a:endParaRP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What about your family? Have you got any brothers or sisters? Where do you live? Where were you with your family?</a:t>
            </a: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    </a:t>
            </a: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 Let’s make friends.</a:t>
            </a: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    Please write soon,</a:t>
            </a: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    Alice</a:t>
            </a:r>
          </a:p>
          <a:p>
            <a:pPr>
              <a:buFont typeface="Arial" charset="0"/>
              <a:buNone/>
            </a:pPr>
            <a:endParaRPr lang="en-US" i="1" dirty="0" smtClean="0">
              <a:latin typeface="Lucida Calligraphy" pitchFamily="66" charset="0"/>
            </a:endParaRPr>
          </a:p>
          <a:p>
            <a:pPr>
              <a:buFont typeface="Arial" charset="0"/>
              <a:buNone/>
            </a:pPr>
            <a:endParaRPr lang="en-US" i="1" dirty="0" smtClean="0">
              <a:latin typeface="Lucida Calligraphy" pitchFamily="66" charset="0"/>
            </a:endParaRPr>
          </a:p>
          <a:p>
            <a:pPr>
              <a:buFont typeface="Arial" charset="0"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88224" y="692696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? ? ?</a:t>
            </a:r>
            <a:endParaRPr lang="ru-RU" sz="3200" b="1" dirty="0"/>
          </a:p>
        </p:txBody>
      </p:sp>
      <p:pic>
        <p:nvPicPr>
          <p:cNvPr id="4" name="Рисунок 3" descr="like_mom_like_dad_23.jpg"/>
          <p:cNvPicPr>
            <a:picLocks noChangeAspect="1"/>
          </p:cNvPicPr>
          <p:nvPr/>
        </p:nvPicPr>
        <p:blipFill>
          <a:blip r:embed="rId2" cstate="print"/>
          <a:srcRect l="12201" t="5186" r="12200" b="24670"/>
          <a:stretch>
            <a:fillRect/>
          </a:stretch>
        </p:blipFill>
        <p:spPr>
          <a:xfrm>
            <a:off x="4716016" y="1412776"/>
            <a:ext cx="3600400" cy="20882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91880" y="270892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? ? ?</a:t>
            </a:r>
            <a:endParaRPr lang="ru-RU" sz="3200" b="1" dirty="0"/>
          </a:p>
        </p:txBody>
      </p:sp>
      <p:pic>
        <p:nvPicPr>
          <p:cNvPr id="7" name="Рисунок 6" descr="raduga-pict.narod.ru11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27584" y="4221088"/>
            <a:ext cx="3672408" cy="22322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64088" y="5157192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? ? ?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03648" y="476672"/>
            <a:ext cx="5479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What can you say about them?</a:t>
            </a:r>
            <a:endParaRPr lang="ru-RU" sz="2800" b="1" dirty="0"/>
          </a:p>
        </p:txBody>
      </p:sp>
      <p:pic>
        <p:nvPicPr>
          <p:cNvPr id="2050" name="Picture 2" descr="C:\Users\User\Pictures\f371697956.jpg"/>
          <p:cNvPicPr>
            <a:picLocks noChangeAspect="1" noChangeArrowheads="1"/>
          </p:cNvPicPr>
          <p:nvPr/>
        </p:nvPicPr>
        <p:blipFill>
          <a:blip r:embed="rId4" cstate="print"/>
          <a:srcRect l="13461" r="14720" b="16400"/>
          <a:stretch>
            <a:fillRect/>
          </a:stretch>
        </p:blipFill>
        <p:spPr bwMode="auto">
          <a:xfrm>
            <a:off x="251520" y="1124744"/>
            <a:ext cx="360040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76672"/>
            <a:ext cx="48965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l</a:t>
            </a:r>
            <a:r>
              <a:rPr lang="en-US" sz="3200" b="1" dirty="0" smtClean="0"/>
              <a:t>ong – long</a:t>
            </a:r>
            <a:r>
              <a:rPr lang="en-US" sz="3200" b="1" dirty="0" smtClean="0">
                <a:solidFill>
                  <a:srgbClr val="FF0000"/>
                </a:solidFill>
              </a:rPr>
              <a:t>er</a:t>
            </a:r>
          </a:p>
          <a:p>
            <a:r>
              <a:rPr lang="en-US" sz="3200" b="1" dirty="0"/>
              <a:t>f</a:t>
            </a:r>
            <a:r>
              <a:rPr lang="en-US" sz="3200" b="1" dirty="0" smtClean="0"/>
              <a:t>air – fair</a:t>
            </a:r>
            <a:r>
              <a:rPr lang="en-US" sz="3200" b="1" dirty="0" smtClean="0">
                <a:solidFill>
                  <a:srgbClr val="FF0000"/>
                </a:solidFill>
              </a:rPr>
              <a:t>er</a:t>
            </a:r>
          </a:p>
          <a:p>
            <a:r>
              <a:rPr lang="en-US" sz="3200" b="1" dirty="0"/>
              <a:t>h</a:t>
            </a:r>
            <a:r>
              <a:rPr lang="en-US" sz="3200" b="1" dirty="0" smtClean="0"/>
              <a:t>ot – ho</a:t>
            </a:r>
            <a:r>
              <a:rPr lang="en-US" sz="3200" b="1" dirty="0" smtClean="0">
                <a:solidFill>
                  <a:srgbClr val="002060"/>
                </a:solidFill>
              </a:rPr>
              <a:t>tt</a:t>
            </a:r>
            <a:r>
              <a:rPr lang="en-US" sz="3200" b="1" dirty="0" smtClean="0">
                <a:solidFill>
                  <a:srgbClr val="FF0000"/>
                </a:solidFill>
              </a:rPr>
              <a:t>er</a:t>
            </a:r>
          </a:p>
          <a:p>
            <a:r>
              <a:rPr lang="en-US" sz="3200" b="1" dirty="0"/>
              <a:t>n</a:t>
            </a:r>
            <a:r>
              <a:rPr lang="en-US" sz="3200" b="1" dirty="0" smtClean="0"/>
              <a:t>ice – nice</a:t>
            </a:r>
            <a:r>
              <a:rPr lang="en-US" sz="3200" b="1" dirty="0" smtClean="0">
                <a:solidFill>
                  <a:srgbClr val="FF0000"/>
                </a:solidFill>
              </a:rPr>
              <a:t>r</a:t>
            </a:r>
          </a:p>
          <a:p>
            <a:r>
              <a:rPr lang="en-US" sz="3200" b="1" dirty="0"/>
              <a:t>h</a:t>
            </a:r>
            <a:r>
              <a:rPr lang="en-US" sz="3200" b="1" dirty="0" smtClean="0"/>
              <a:t>app</a:t>
            </a:r>
            <a:r>
              <a:rPr lang="en-US" sz="3200" b="1" dirty="0" smtClean="0">
                <a:solidFill>
                  <a:srgbClr val="002060"/>
                </a:solidFill>
              </a:rPr>
              <a:t>y</a:t>
            </a:r>
            <a:r>
              <a:rPr lang="en-US" sz="3200" b="1" dirty="0" smtClean="0"/>
              <a:t> – happ</a:t>
            </a:r>
            <a:r>
              <a:rPr lang="en-US" sz="3200" b="1" dirty="0" smtClean="0">
                <a:solidFill>
                  <a:srgbClr val="002060"/>
                </a:solidFill>
              </a:rPr>
              <a:t>i</a:t>
            </a:r>
            <a:r>
              <a:rPr lang="en-US" sz="3200" b="1" dirty="0" smtClean="0">
                <a:solidFill>
                  <a:srgbClr val="FF0000"/>
                </a:solidFill>
              </a:rPr>
              <a:t>er</a:t>
            </a:r>
          </a:p>
          <a:p>
            <a:r>
              <a:rPr lang="en-US" sz="3200" b="1" dirty="0"/>
              <a:t>n</a:t>
            </a:r>
            <a:r>
              <a:rPr lang="en-US" sz="3200" b="1" dirty="0" smtClean="0"/>
              <a:t>aught</a:t>
            </a:r>
            <a:r>
              <a:rPr lang="en-US" sz="3200" b="1" dirty="0" smtClean="0">
                <a:solidFill>
                  <a:srgbClr val="002060"/>
                </a:solidFill>
              </a:rPr>
              <a:t>y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/>
              <a:t>- naught</a:t>
            </a:r>
            <a:r>
              <a:rPr lang="en-US" sz="3200" b="1" dirty="0" smtClean="0">
                <a:solidFill>
                  <a:srgbClr val="002060"/>
                </a:solidFill>
              </a:rPr>
              <a:t>i</a:t>
            </a:r>
            <a:r>
              <a:rPr lang="en-US" sz="3200" b="1" dirty="0" smtClean="0">
                <a:solidFill>
                  <a:srgbClr val="FF0000"/>
                </a:solidFill>
              </a:rPr>
              <a:t>er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3933056"/>
            <a:ext cx="66967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dirty="0" smtClean="0"/>
          </a:p>
          <a:p>
            <a:r>
              <a:rPr lang="en-US" sz="3200" b="1" dirty="0" smtClean="0"/>
              <a:t>interesting – </a:t>
            </a:r>
            <a:r>
              <a:rPr lang="en-US" sz="3200" b="1" dirty="0" smtClean="0">
                <a:solidFill>
                  <a:srgbClr val="FF0000"/>
                </a:solidFill>
              </a:rPr>
              <a:t>more</a:t>
            </a:r>
            <a:r>
              <a:rPr lang="en-US" sz="3200" b="1" dirty="0" smtClean="0"/>
              <a:t> interesting</a:t>
            </a:r>
          </a:p>
          <a:p>
            <a:r>
              <a:rPr lang="en-US" sz="3200" b="1" dirty="0"/>
              <a:t>i</a:t>
            </a:r>
            <a:r>
              <a:rPr lang="en-US" sz="3200" b="1" dirty="0" smtClean="0"/>
              <a:t>ntelligent – </a:t>
            </a:r>
            <a:r>
              <a:rPr lang="en-US" sz="3200" b="1" dirty="0" smtClean="0">
                <a:solidFill>
                  <a:srgbClr val="FF0000"/>
                </a:solidFill>
              </a:rPr>
              <a:t>more</a:t>
            </a:r>
            <a:r>
              <a:rPr lang="en-US" sz="3200" b="1" dirty="0" smtClean="0"/>
              <a:t> intelligent</a:t>
            </a:r>
          </a:p>
          <a:p>
            <a:r>
              <a:rPr lang="en-US" sz="3200" b="1" dirty="0"/>
              <a:t>b</a:t>
            </a:r>
            <a:r>
              <a:rPr lang="en-US" sz="3200" b="1" dirty="0" smtClean="0"/>
              <a:t>eautiful – </a:t>
            </a:r>
            <a:r>
              <a:rPr lang="en-US" sz="3200" b="1" dirty="0" smtClean="0">
                <a:solidFill>
                  <a:srgbClr val="FF0000"/>
                </a:solidFill>
              </a:rPr>
              <a:t>more</a:t>
            </a:r>
            <a:r>
              <a:rPr lang="en-US" sz="3200" b="1" dirty="0" smtClean="0"/>
              <a:t> beautiful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y_0d346de8.jpg"/>
          <p:cNvPicPr>
            <a:picLocks noChangeAspect="1" noChangeArrowheads="1"/>
          </p:cNvPicPr>
          <p:nvPr/>
        </p:nvPicPr>
        <p:blipFill>
          <a:blip r:embed="rId2" cstate="print"/>
          <a:srcRect l="8657" t="15351" r="58269" b="27950"/>
          <a:stretch>
            <a:fillRect/>
          </a:stretch>
        </p:blipFill>
        <p:spPr bwMode="auto">
          <a:xfrm>
            <a:off x="2267744" y="260648"/>
            <a:ext cx="1944216" cy="20882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404664"/>
            <a:ext cx="22677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Dave Thomas</a:t>
            </a:r>
          </a:p>
          <a:p>
            <a:r>
              <a:rPr lang="en-US" sz="2000" i="1" dirty="0" smtClean="0"/>
              <a:t>Age</a:t>
            </a:r>
            <a:r>
              <a:rPr lang="en-US" sz="2000" dirty="0" smtClean="0"/>
              <a:t>: 13</a:t>
            </a:r>
          </a:p>
          <a:p>
            <a:r>
              <a:rPr lang="en-US" sz="2000" i="1" dirty="0" smtClean="0"/>
              <a:t>Height</a:t>
            </a:r>
            <a:r>
              <a:rPr lang="en-US" sz="2000" dirty="0" smtClean="0"/>
              <a:t>: 1m 44cm</a:t>
            </a:r>
          </a:p>
          <a:p>
            <a:r>
              <a:rPr lang="en-US" sz="2000" i="1" dirty="0" smtClean="0"/>
              <a:t>Weigh</a:t>
            </a:r>
            <a:r>
              <a:rPr lang="en-US" sz="2000" dirty="0" smtClean="0"/>
              <a:t>t: 41 kg</a:t>
            </a:r>
            <a:endParaRPr lang="ru-RU" sz="2000" dirty="0"/>
          </a:p>
        </p:txBody>
      </p:sp>
      <p:pic>
        <p:nvPicPr>
          <p:cNvPr id="3076" name="Picture 4" descr="C:\Users\User\Pictures\Hp9TasiiQ4s.jpg"/>
          <p:cNvPicPr>
            <a:picLocks noChangeAspect="1" noChangeArrowheads="1"/>
          </p:cNvPicPr>
          <p:nvPr/>
        </p:nvPicPr>
        <p:blipFill>
          <a:blip r:embed="rId3" cstate="print"/>
          <a:srcRect l="12360" t="16183" r="29943" b="29371"/>
          <a:stretch>
            <a:fillRect/>
          </a:stretch>
        </p:blipFill>
        <p:spPr bwMode="auto">
          <a:xfrm>
            <a:off x="4932040" y="260648"/>
            <a:ext cx="1872208" cy="20882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04248" y="476672"/>
            <a:ext cx="2160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        Liz Taylor</a:t>
            </a:r>
          </a:p>
          <a:p>
            <a:r>
              <a:rPr lang="en-US" sz="2000" i="1" dirty="0" smtClean="0"/>
              <a:t>Age</a:t>
            </a:r>
            <a:r>
              <a:rPr lang="en-US" sz="2000" dirty="0" smtClean="0"/>
              <a:t>: 11</a:t>
            </a:r>
          </a:p>
          <a:p>
            <a:r>
              <a:rPr lang="en-US" sz="2000" i="1" dirty="0" smtClean="0"/>
              <a:t>Height</a:t>
            </a:r>
            <a:r>
              <a:rPr lang="en-US" sz="2000" dirty="0" smtClean="0"/>
              <a:t>: 1m 41cm</a:t>
            </a:r>
          </a:p>
          <a:p>
            <a:r>
              <a:rPr lang="en-US" sz="2000" i="1" dirty="0" smtClean="0"/>
              <a:t>Weight</a:t>
            </a:r>
            <a:r>
              <a:rPr lang="en-US" sz="2000" dirty="0" smtClean="0"/>
              <a:t>: 39 kg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563888" y="2636912"/>
            <a:ext cx="189346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</a:t>
            </a:r>
            <a:r>
              <a:rPr lang="en-US" sz="2000" dirty="0" smtClean="0"/>
              <a:t>rue  or </a:t>
            </a:r>
            <a:r>
              <a:rPr lang="en-US" sz="2000" b="1" dirty="0" smtClean="0"/>
              <a:t>F</a:t>
            </a:r>
            <a:r>
              <a:rPr lang="en-US" sz="2000" dirty="0" smtClean="0"/>
              <a:t>als</a:t>
            </a:r>
            <a:r>
              <a:rPr lang="en-US" dirty="0" smtClean="0"/>
              <a:t>e?</a:t>
            </a:r>
          </a:p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24000" y="3356992"/>
          <a:ext cx="6096000" cy="3168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92216"/>
                <a:gridCol w="1103784"/>
              </a:tblGrid>
              <a:tr h="63366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Dave is shorter than Liz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63367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Dave’s hair is longer than Liz’s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633671"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sz="2400" dirty="0" smtClean="0"/>
                        <a:t>Liz is younger than</a:t>
                      </a:r>
                      <a:r>
                        <a:rPr lang="en-US" sz="2400" baseline="0" dirty="0" smtClean="0"/>
                        <a:t> Dave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3367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Liz</a:t>
                      </a:r>
                      <a:r>
                        <a:rPr lang="en-US" sz="2400" baseline="0" dirty="0" smtClean="0"/>
                        <a:t> is taller</a:t>
                      </a:r>
                      <a:r>
                        <a:rPr lang="en-US" sz="2400" dirty="0" smtClean="0"/>
                        <a:t> than Dave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3367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Dave is heavier than Liz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43608" y="1397000"/>
          <a:ext cx="7128792" cy="39762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8004"/>
                <a:gridCol w="1290788"/>
              </a:tblGrid>
              <a:tr h="79524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Dave is shorter than Liz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</a:t>
                      </a:r>
                      <a:endParaRPr lang="ru-RU" sz="2400" dirty="0"/>
                    </a:p>
                  </a:txBody>
                  <a:tcPr/>
                </a:tc>
              </a:tr>
              <a:tr h="79524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Dave’s hair is longer than Liz’s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</a:t>
                      </a:r>
                      <a:endParaRPr lang="ru-RU" sz="2400" dirty="0"/>
                    </a:p>
                  </a:txBody>
                  <a:tcPr/>
                </a:tc>
              </a:tr>
              <a:tr h="79524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Liz is younger than</a:t>
                      </a:r>
                      <a:r>
                        <a:rPr lang="en-US" sz="2400" baseline="0" dirty="0" smtClean="0"/>
                        <a:t> Dave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</a:tr>
              <a:tr h="79524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Liz is taller than Dave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ru-RU" dirty="0"/>
                    </a:p>
                  </a:txBody>
                  <a:tcPr/>
                </a:tc>
              </a:tr>
              <a:tr h="79524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Dave is heavier than Liz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62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4032448" cy="2664296"/>
          </a:xfrm>
          <a:prstGeom prst="rect">
            <a:avLst/>
          </a:prstGeom>
        </p:spPr>
      </p:pic>
      <p:pic>
        <p:nvPicPr>
          <p:cNvPr id="3" name="Рисунок 2" descr="1327162873_5745345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32656"/>
            <a:ext cx="3895080" cy="2715766"/>
          </a:xfrm>
          <a:prstGeom prst="rect">
            <a:avLst/>
          </a:prstGeo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3429000"/>
            <a:ext cx="4032448" cy="2952328"/>
          </a:xfrm>
          <a:prstGeom prst="rect">
            <a:avLst/>
          </a:prstGeom>
        </p:spPr>
      </p:pic>
      <p:pic>
        <p:nvPicPr>
          <p:cNvPr id="7" name="Рисунок 6" descr="caa8b9dc4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3356992"/>
            <a:ext cx="3665984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188" y="1628775"/>
            <a:ext cx="7772400" cy="3384401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68313" y="3068638"/>
            <a:ext cx="8135937" cy="1873250"/>
          </a:xfrm>
        </p:spPr>
        <p:txBody>
          <a:bodyPr rtlCol="0">
            <a:normAutofit/>
          </a:bodyPr>
          <a:lstStyle/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9600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4" name="Рисунок 3" descr="1132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412776"/>
            <a:ext cx="7272808" cy="39604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5736" y="5445224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Shrek and Fiona’s family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0"/>
            <a:ext cx="48893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My home is my castle</a:t>
            </a:r>
            <a:endParaRPr lang="ru-RU" sz="3200" b="1" dirty="0"/>
          </a:p>
        </p:txBody>
      </p:sp>
      <p:pic>
        <p:nvPicPr>
          <p:cNvPr id="1026" name="Picture 2" descr="C:\Users\User\Pictures\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2808312" cy="2088232"/>
          </a:xfrm>
          <a:prstGeom prst="rect">
            <a:avLst/>
          </a:prstGeom>
          <a:noFill/>
        </p:spPr>
      </p:pic>
      <p:pic>
        <p:nvPicPr>
          <p:cNvPr id="4" name="Picture 3" descr="C:\Users\User\Pictures\56-92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196752"/>
            <a:ext cx="2769096" cy="2160240"/>
          </a:xfrm>
          <a:prstGeom prst="rect">
            <a:avLst/>
          </a:prstGeom>
          <a:noFill/>
        </p:spPr>
      </p:pic>
      <p:pic>
        <p:nvPicPr>
          <p:cNvPr id="5" name="Picture 4" descr="C:\Users\User\Pictures\80-07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980728"/>
            <a:ext cx="2448272" cy="1944216"/>
          </a:xfrm>
          <a:prstGeom prst="rect">
            <a:avLst/>
          </a:prstGeom>
          <a:noFill/>
        </p:spPr>
      </p:pic>
      <p:pic>
        <p:nvPicPr>
          <p:cNvPr id="1029" name="Picture 5" descr="C:\Users\User\Pictures\3_sb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077072"/>
            <a:ext cx="1944216" cy="2520280"/>
          </a:xfrm>
          <a:prstGeom prst="rect">
            <a:avLst/>
          </a:prstGeom>
          <a:noFill/>
        </p:spPr>
      </p:pic>
      <p:pic>
        <p:nvPicPr>
          <p:cNvPr id="1030" name="Picture 6" descr="C:\Users\User\Pictures\58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4077072"/>
            <a:ext cx="2952328" cy="223224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259632" y="836712"/>
            <a:ext cx="1228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 castle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275856" y="62068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country house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40152" y="836712"/>
            <a:ext cx="2277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a cottage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3573016"/>
            <a:ext cx="2966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flat </a:t>
            </a:r>
            <a:r>
              <a:rPr lang="en-US" sz="2000" dirty="0" smtClean="0"/>
              <a:t>in a block of flats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6372200" y="3573016"/>
            <a:ext cx="1744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houseboat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987824" y="6381328"/>
            <a:ext cx="3312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Where do you live?</a:t>
            </a:r>
            <a:endParaRPr lang="ru-RU" sz="2400" b="1" dirty="0"/>
          </a:p>
        </p:txBody>
      </p:sp>
      <p:pic>
        <p:nvPicPr>
          <p:cNvPr id="14" name="Рисунок 13" descr="13-2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3131840" y="3717032"/>
            <a:ext cx="2448272" cy="26254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563888" y="3284984"/>
            <a:ext cx="2140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Windmill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8000"/>
                            </p:stCondLst>
                            <p:childTnLst>
                              <p:par>
                                <p:cTn id="1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9000"/>
                            </p:stCondLst>
                            <p:childTnLst>
                              <p:par>
                                <p:cTn id="14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27584" y="764704"/>
            <a:ext cx="2088232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a cottage</a:t>
            </a:r>
            <a:endParaRPr lang="ru-RU" sz="2800" dirty="0"/>
          </a:p>
        </p:txBody>
      </p:sp>
      <p:sp>
        <p:nvSpPr>
          <p:cNvPr id="3" name="Овал 2"/>
          <p:cNvSpPr/>
          <p:nvPr/>
        </p:nvSpPr>
        <p:spPr>
          <a:xfrm>
            <a:off x="6876256" y="332656"/>
            <a:ext cx="2016224" cy="1562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a flat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395536" y="4869160"/>
            <a:ext cx="2448272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 smtClean="0"/>
          </a:p>
          <a:p>
            <a:pPr algn="ctr"/>
            <a:endParaRPr lang="ru-RU" sz="2400" dirty="0"/>
          </a:p>
        </p:txBody>
      </p:sp>
      <p:sp>
        <p:nvSpPr>
          <p:cNvPr id="5" name="Овал 4"/>
          <p:cNvSpPr/>
          <p:nvPr/>
        </p:nvSpPr>
        <p:spPr>
          <a:xfrm>
            <a:off x="6372200" y="4797152"/>
            <a:ext cx="2520280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Windmill</a:t>
            </a:r>
          </a:p>
          <a:p>
            <a:pPr algn="ctr"/>
            <a:r>
              <a:rPr lang="en-US" sz="2800" dirty="0" smtClean="0"/>
              <a:t>(a house)</a:t>
            </a:r>
            <a:endParaRPr lang="ru-RU" sz="2800" dirty="0"/>
          </a:p>
        </p:txBody>
      </p:sp>
      <p:sp>
        <p:nvSpPr>
          <p:cNvPr id="6" name="Овал 5"/>
          <p:cNvSpPr/>
          <p:nvPr/>
        </p:nvSpPr>
        <p:spPr>
          <a:xfrm>
            <a:off x="3635896" y="2780928"/>
            <a:ext cx="2354560" cy="16344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a castle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5373216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a </a:t>
            </a:r>
            <a:r>
              <a:rPr lang="en-US" sz="2800" dirty="0" smtClean="0">
                <a:solidFill>
                  <a:schemeClr val="bg1"/>
                </a:solidFill>
                <a:latin typeface="+mn-lt"/>
              </a:rPr>
              <a:t>houseboat</a:t>
            </a: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124744"/>
            <a:ext cx="899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new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915816" y="1124744"/>
            <a:ext cx="750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nice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899592" y="2276872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modern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899592" y="33265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comfortable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3923928" y="2276872"/>
            <a:ext cx="1926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beautiful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5" y="3140968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special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3851920" y="443711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wonderful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6228184" y="3356992"/>
            <a:ext cx="92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scary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1115616" y="4365104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cool</a:t>
            </a:r>
            <a:endParaRPr lang="ru-RU" sz="2400" dirty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32040" y="5517232"/>
            <a:ext cx="1568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unusual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8" grpId="0"/>
      <p:bldP spid="11" grpId="0"/>
      <p:bldP spid="12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980728"/>
          <a:ext cx="7776864" cy="482453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16224"/>
                <a:gridCol w="1872208"/>
                <a:gridCol w="1368152"/>
                <a:gridCol w="2520280"/>
              </a:tblGrid>
              <a:tr h="4824536"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I’d like to live in a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castle</a:t>
                      </a:r>
                    </a:p>
                    <a:p>
                      <a:pPr algn="ctr"/>
                      <a:r>
                        <a:rPr lang="en-US" sz="2400" dirty="0" smtClean="0"/>
                        <a:t>cottage</a:t>
                      </a:r>
                    </a:p>
                    <a:p>
                      <a:pPr algn="ctr"/>
                      <a:r>
                        <a:rPr lang="en-US" sz="2400" dirty="0" smtClean="0"/>
                        <a:t>flat</a:t>
                      </a:r>
                    </a:p>
                    <a:p>
                      <a:pPr algn="ctr"/>
                      <a:r>
                        <a:rPr lang="en-US" sz="2400" dirty="0" smtClean="0"/>
                        <a:t>houseboat</a:t>
                      </a:r>
                    </a:p>
                    <a:p>
                      <a:pPr algn="ctr"/>
                      <a:r>
                        <a:rPr lang="en-US" sz="2400" dirty="0" smtClean="0"/>
                        <a:t>Windmill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2400" dirty="0" smtClean="0"/>
                        <a:t>because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r>
                        <a:rPr lang="en-US" sz="2400" dirty="0" smtClean="0"/>
                        <a:t>it</a:t>
                      </a:r>
                      <a:r>
                        <a:rPr lang="en-US" sz="2400" baseline="0" dirty="0" smtClean="0"/>
                        <a:t> is interesting</a:t>
                      </a:r>
                    </a:p>
                    <a:p>
                      <a:r>
                        <a:rPr lang="en-US" sz="2400" baseline="0" dirty="0" smtClean="0"/>
                        <a:t>I like to fish</a:t>
                      </a:r>
                    </a:p>
                    <a:p>
                      <a:r>
                        <a:rPr lang="en-US" sz="2400" baseline="0" dirty="0" smtClean="0"/>
                        <a:t>it is comfortable</a:t>
                      </a:r>
                    </a:p>
                    <a:p>
                      <a:r>
                        <a:rPr lang="en-US" sz="2400" baseline="0" dirty="0" smtClean="0"/>
                        <a:t>it is modern</a:t>
                      </a:r>
                    </a:p>
                    <a:p>
                      <a:r>
                        <a:rPr lang="en-US" sz="2400" baseline="0" dirty="0" smtClean="0"/>
                        <a:t>it is cool</a:t>
                      </a:r>
                    </a:p>
                    <a:p>
                      <a:r>
                        <a:rPr lang="en-US" sz="2400" baseline="0" dirty="0" smtClean="0"/>
                        <a:t>it is special</a:t>
                      </a:r>
                    </a:p>
                    <a:p>
                      <a:r>
                        <a:rPr lang="en-US" sz="2400" baseline="0" dirty="0" smtClean="0"/>
                        <a:t>it is fun</a:t>
                      </a:r>
                    </a:p>
                    <a:p>
                      <a:r>
                        <a:rPr lang="en-US" sz="2400" baseline="0" dirty="0" smtClean="0"/>
                        <a:t>I like to swim</a:t>
                      </a:r>
                    </a:p>
                    <a:p>
                      <a:r>
                        <a:rPr lang="en-US" sz="2400" baseline="0" dirty="0" smtClean="0"/>
                        <a:t>it is unusual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00034" y="571480"/>
            <a:ext cx="6173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accent5">
                    <a:lumMod val="75000"/>
                  </a:schemeClr>
                </a:solidFill>
              </a:rPr>
              <a:t>Where would you like to live?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ostina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3048000" cy="2034540"/>
          </a:xfrm>
          <a:prstGeom prst="rect">
            <a:avLst/>
          </a:prstGeom>
        </p:spPr>
      </p:pic>
      <p:pic>
        <p:nvPicPr>
          <p:cNvPr id="3" name="Рисунок 2" descr="tryohkomnatnaya_kvartira_906_m2_-_na_ul_podbelskogo_JOZZU35h5S6zjOrknI2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188640"/>
            <a:ext cx="2952328" cy="2016224"/>
          </a:xfrm>
          <a:prstGeom prst="rect">
            <a:avLst/>
          </a:prstGeom>
        </p:spPr>
      </p:pic>
      <p:pic>
        <p:nvPicPr>
          <p:cNvPr id="4" name="Рисунок 3" descr="stolovaya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2636912"/>
            <a:ext cx="3024336" cy="2016224"/>
          </a:xfrm>
          <a:prstGeom prst="rect">
            <a:avLst/>
          </a:prstGeom>
        </p:spPr>
      </p:pic>
      <p:pic>
        <p:nvPicPr>
          <p:cNvPr id="5" name="Рисунок 4" descr="DSEV0Qi60IOEQ1HX4Db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07904" y="2636912"/>
            <a:ext cx="3024336" cy="1944216"/>
          </a:xfrm>
          <a:prstGeom prst="rect">
            <a:avLst/>
          </a:prstGeom>
        </p:spPr>
      </p:pic>
      <p:pic>
        <p:nvPicPr>
          <p:cNvPr id="6" name="Рисунок 5" descr="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56176" y="4941168"/>
            <a:ext cx="2520280" cy="1584176"/>
          </a:xfrm>
          <a:prstGeom prst="rect">
            <a:avLst/>
          </a:prstGeom>
        </p:spPr>
      </p:pic>
      <p:pic>
        <p:nvPicPr>
          <p:cNvPr id="7" name="Рисунок 6" descr="244_1_110525983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20272" y="260648"/>
            <a:ext cx="1656184" cy="1944216"/>
          </a:xfrm>
          <a:prstGeom prst="rect">
            <a:avLst/>
          </a:prstGeom>
        </p:spPr>
      </p:pic>
      <p:pic>
        <p:nvPicPr>
          <p:cNvPr id="8" name="Рисунок 7" descr="290_1_110528866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948264" y="2636912"/>
            <a:ext cx="1728192" cy="1944216"/>
          </a:xfrm>
          <a:prstGeom prst="rect">
            <a:avLst/>
          </a:prstGeom>
        </p:spPr>
      </p:pic>
      <p:pic>
        <p:nvPicPr>
          <p:cNvPr id="10" name="Рисунок 9" descr="my_molodtsy_zZ95dl44l77xvK91MHMj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131840" y="4941168"/>
            <a:ext cx="2650604" cy="1584176"/>
          </a:xfrm>
          <a:prstGeom prst="rect">
            <a:avLst/>
          </a:prstGeom>
        </p:spPr>
      </p:pic>
      <p:pic>
        <p:nvPicPr>
          <p:cNvPr id="11" name="Рисунок 10" descr="project-home-cabinet9-1.thumbnail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23528" y="5013176"/>
            <a:ext cx="2160240" cy="151216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1520" y="2132856"/>
            <a:ext cx="1872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sitting room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63889" y="213285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bedroom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020272" y="2132856"/>
            <a:ext cx="1381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toilet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3529" y="458112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dining room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707904" y="4509120"/>
            <a:ext cx="1828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kitchen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948264" y="4509120"/>
            <a:ext cx="163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bathroom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23528" y="6525344"/>
            <a:ext cx="1805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study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131840" y="6525344"/>
            <a:ext cx="2045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hall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156176" y="6453336"/>
            <a:ext cx="1463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pantry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1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971600" y="764704"/>
          <a:ext cx="712879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Овал 7"/>
          <p:cNvSpPr/>
          <p:nvPr/>
        </p:nvSpPr>
        <p:spPr>
          <a:xfrm>
            <a:off x="5364088" y="764704"/>
            <a:ext cx="180020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Read and speak about  family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012160" y="3284984"/>
            <a:ext cx="1728192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Mother’s sister</a:t>
            </a:r>
          </a:p>
          <a:p>
            <a:pPr algn="ctr"/>
            <a:r>
              <a:rPr lang="en-US" dirty="0" smtClean="0"/>
              <a:t>big-bigger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779912" y="4581128"/>
            <a:ext cx="180020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home there is(are)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691680" y="3356992"/>
            <a:ext cx="1656184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Memories</a:t>
            </a:r>
          </a:p>
          <a:p>
            <a:pPr algn="ctr"/>
            <a:r>
              <a:rPr lang="en-US" dirty="0" smtClean="0"/>
              <a:t>was/were 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2123728" y="908720"/>
            <a:ext cx="1800200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professions</a:t>
            </a:r>
          </a:p>
        </p:txBody>
      </p:sp>
      <p:sp>
        <p:nvSpPr>
          <p:cNvPr id="13" name="Овал 12"/>
          <p:cNvSpPr/>
          <p:nvPr/>
        </p:nvSpPr>
        <p:spPr>
          <a:xfrm>
            <a:off x="3851920" y="2420888"/>
            <a:ext cx="1440160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Writing a letter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27584" y="332656"/>
            <a:ext cx="5059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                 The map of our lesson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nterior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268760"/>
            <a:ext cx="6984776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043608" y="620688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What rooms are there in the flat?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0" y="188640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Jane’s flat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есн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00100" y="500042"/>
            <a:ext cx="723904" cy="723904"/>
          </a:xfrm>
          <a:prstGeom prst="rect">
            <a:avLst/>
          </a:prstGeom>
        </p:spPr>
      </p:pic>
      <p:pic>
        <p:nvPicPr>
          <p:cNvPr id="4" name="Рисунок 3" descr="3070576-brush-treble-clef-and-not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720" y="1556792"/>
            <a:ext cx="5328592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72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332656"/>
            <a:ext cx="4248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memory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99583" y="1700809"/>
            <a:ext cx="454483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memories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-480000">
            <a:off x="769153" y="3436972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Lucida Calligraphy" pitchFamily="66" charset="0"/>
              </a:rPr>
              <a:t>Family Album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аша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71600" y="764704"/>
            <a:ext cx="3240360" cy="45365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20072" y="1124744"/>
            <a:ext cx="2985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How old were you?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04048" y="2132856"/>
            <a:ext cx="2731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Where were you?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940152" y="2924944"/>
            <a:ext cx="339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Who was with you?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48064" y="3717032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Was it winter?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372200" y="4581128"/>
            <a:ext cx="3102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Were you happy?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23728" y="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</a:rPr>
              <a:t>was/were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cuments\Scanned Documents\Арина.jpeg"/>
          <p:cNvPicPr>
            <a:picLocks noChangeAspect="1" noChangeArrowheads="1"/>
          </p:cNvPicPr>
          <p:nvPr/>
        </p:nvPicPr>
        <p:blipFill>
          <a:blip r:embed="rId2" cstate="print"/>
          <a:srcRect l="19667" t="24800" r="9555" b="42650"/>
          <a:stretch>
            <a:fillRect/>
          </a:stretch>
        </p:blipFill>
        <p:spPr bwMode="auto">
          <a:xfrm>
            <a:off x="755576" y="908720"/>
            <a:ext cx="7704856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Scanned Documents\Илья в Москве.jpg"/>
          <p:cNvPicPr>
            <a:picLocks noChangeAspect="1" noChangeArrowheads="1"/>
          </p:cNvPicPr>
          <p:nvPr/>
        </p:nvPicPr>
        <p:blipFill>
          <a:blip r:embed="rId2" cstate="print"/>
          <a:srcRect l="41552"/>
          <a:stretch>
            <a:fillRect/>
          </a:stretch>
        </p:blipFill>
        <p:spPr bwMode="auto">
          <a:xfrm>
            <a:off x="5364088" y="1052736"/>
            <a:ext cx="3291146" cy="3682436"/>
          </a:xfrm>
          <a:prstGeom prst="rect">
            <a:avLst/>
          </a:prstGeom>
          <a:noFill/>
        </p:spPr>
      </p:pic>
      <p:pic>
        <p:nvPicPr>
          <p:cNvPr id="3075" name="Picture 3" descr="C:\Users\User\Documents\Scanned Documents\Илья.jpeg"/>
          <p:cNvPicPr>
            <a:picLocks noChangeAspect="1" noChangeArrowheads="1"/>
          </p:cNvPicPr>
          <p:nvPr/>
        </p:nvPicPr>
        <p:blipFill>
          <a:blip r:embed="rId3" cstate="print"/>
          <a:srcRect l="1858" r="5267" b="8000"/>
          <a:stretch>
            <a:fillRect/>
          </a:stretch>
        </p:blipFill>
        <p:spPr bwMode="auto">
          <a:xfrm>
            <a:off x="467544" y="260648"/>
            <a:ext cx="3600400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ocuments\Scanned Documents\Юля.jpeg"/>
          <p:cNvPicPr>
            <a:picLocks noChangeAspect="1" noChangeArrowheads="1"/>
          </p:cNvPicPr>
          <p:nvPr/>
        </p:nvPicPr>
        <p:blipFill>
          <a:blip r:embed="rId2" cstate="print"/>
          <a:srcRect l="35556" t="48950" r="18223"/>
          <a:stretch>
            <a:fillRect/>
          </a:stretch>
        </p:blipFill>
        <p:spPr bwMode="auto">
          <a:xfrm>
            <a:off x="1259632" y="692696"/>
            <a:ext cx="2592288" cy="3888432"/>
          </a:xfrm>
          <a:prstGeom prst="rect">
            <a:avLst/>
          </a:prstGeom>
          <a:noFill/>
        </p:spPr>
      </p:pic>
      <p:pic>
        <p:nvPicPr>
          <p:cNvPr id="4100" name="Picture 4" descr="C:\Users\User\Documents\Scanned Documents\виолетта.jpeg"/>
          <p:cNvPicPr>
            <a:picLocks noChangeAspect="1" noChangeArrowheads="1"/>
          </p:cNvPicPr>
          <p:nvPr/>
        </p:nvPicPr>
        <p:blipFill>
          <a:blip r:embed="rId3" cstate="print"/>
          <a:srcRect l="24002" t="25850" r="22075" b="40550"/>
          <a:stretch>
            <a:fillRect/>
          </a:stretch>
        </p:blipFill>
        <p:spPr bwMode="auto">
          <a:xfrm>
            <a:off x="5004048" y="1700808"/>
            <a:ext cx="3528392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Scanned Documents\настя.jpeg"/>
          <p:cNvPicPr>
            <a:picLocks noChangeAspect="1" noChangeArrowheads="1"/>
          </p:cNvPicPr>
          <p:nvPr/>
        </p:nvPicPr>
        <p:blipFill>
          <a:blip r:embed="rId2" cstate="print"/>
          <a:srcRect l="6671" t="22700" b="26900"/>
          <a:stretch>
            <a:fillRect/>
          </a:stretch>
        </p:blipFill>
        <p:spPr bwMode="auto">
          <a:xfrm>
            <a:off x="1691680" y="908720"/>
            <a:ext cx="5832648" cy="46085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67744" y="404664"/>
            <a:ext cx="3922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Was she an animal trainer?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764704"/>
            <a:ext cx="2585964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an engineer</a:t>
            </a:r>
          </a:p>
          <a:p>
            <a:r>
              <a:rPr lang="en-US" sz="2800" dirty="0" smtClean="0"/>
              <a:t>a dancer</a:t>
            </a:r>
          </a:p>
          <a:p>
            <a:r>
              <a:rPr lang="en-US" sz="2800" dirty="0" smtClean="0"/>
              <a:t>a policeman</a:t>
            </a:r>
          </a:p>
          <a:p>
            <a:r>
              <a:rPr lang="en-US" sz="2800" dirty="0" smtClean="0"/>
              <a:t>a policewoman</a:t>
            </a:r>
          </a:p>
          <a:p>
            <a:r>
              <a:rPr lang="en-US" sz="2800" dirty="0" smtClean="0"/>
              <a:t>an athlete</a:t>
            </a:r>
          </a:p>
          <a:p>
            <a:r>
              <a:rPr lang="en-US" sz="2800" dirty="0" smtClean="0"/>
              <a:t>a student</a:t>
            </a:r>
          </a:p>
          <a:p>
            <a:r>
              <a:rPr lang="en-US" sz="2800" dirty="0" smtClean="0"/>
              <a:t>a doctor</a:t>
            </a:r>
          </a:p>
          <a:p>
            <a:r>
              <a:rPr lang="en-US" sz="2800" dirty="0" smtClean="0"/>
              <a:t>a farmer</a:t>
            </a:r>
          </a:p>
          <a:p>
            <a:r>
              <a:rPr lang="en-US" sz="2800" dirty="0" smtClean="0"/>
              <a:t>a cosmonaut</a:t>
            </a:r>
          </a:p>
          <a:p>
            <a:r>
              <a:rPr lang="en-US" sz="2800" dirty="0" smtClean="0"/>
              <a:t>a teacher</a:t>
            </a:r>
          </a:p>
          <a:p>
            <a:r>
              <a:rPr lang="en-US" sz="2800" dirty="0" smtClean="0"/>
              <a:t>a cook</a:t>
            </a:r>
          </a:p>
          <a:p>
            <a:r>
              <a:rPr lang="en-US" sz="2800" dirty="0" smtClean="0"/>
              <a:t>a driver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644008" y="692696"/>
            <a:ext cx="342436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инженер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танцор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полицейский (м)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полицейский (ж)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спортсмен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студент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врач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фермер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космонавт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учитель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повар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водитель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36296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2040" y="620688"/>
            <a:ext cx="34563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инженер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танцор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полицейский (м)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полицейский (ж)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спортсмен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студент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врач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фермер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космонавт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учитель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повар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водитель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692696"/>
            <a:ext cx="2808312" cy="5334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an engineer</a:t>
            </a:r>
          </a:p>
          <a:p>
            <a:r>
              <a:rPr lang="en-US" sz="2800" dirty="0" smtClean="0"/>
              <a:t>a dancer</a:t>
            </a:r>
          </a:p>
          <a:p>
            <a:r>
              <a:rPr lang="en-US" sz="2800" dirty="0" smtClean="0"/>
              <a:t>a policeman</a:t>
            </a:r>
          </a:p>
          <a:p>
            <a:r>
              <a:rPr lang="en-US" sz="2800" dirty="0" smtClean="0"/>
              <a:t>a policewoman</a:t>
            </a:r>
          </a:p>
          <a:p>
            <a:r>
              <a:rPr lang="en-US" sz="2800" dirty="0" smtClean="0"/>
              <a:t>an athlete</a:t>
            </a:r>
          </a:p>
          <a:p>
            <a:r>
              <a:rPr lang="en-US" sz="2800" dirty="0" smtClean="0"/>
              <a:t>a student</a:t>
            </a:r>
          </a:p>
          <a:p>
            <a:r>
              <a:rPr lang="en-US" sz="2800" dirty="0" smtClean="0"/>
              <a:t>a doctor</a:t>
            </a:r>
          </a:p>
          <a:p>
            <a:r>
              <a:rPr lang="en-US" sz="2800" dirty="0" smtClean="0"/>
              <a:t>a farmer</a:t>
            </a:r>
          </a:p>
          <a:p>
            <a:r>
              <a:rPr lang="en-US" sz="2800" dirty="0" smtClean="0"/>
              <a:t>a cosmonaut</a:t>
            </a:r>
          </a:p>
          <a:p>
            <a:r>
              <a:rPr lang="en-US" sz="2800" dirty="0" smtClean="0"/>
              <a:t>a teacher</a:t>
            </a:r>
          </a:p>
          <a:p>
            <a:r>
              <a:rPr lang="en-US" sz="2800" dirty="0" smtClean="0"/>
              <a:t>a cook</a:t>
            </a:r>
          </a:p>
          <a:p>
            <a:r>
              <a:rPr lang="en-US" sz="2800" dirty="0" smtClean="0"/>
              <a:t>a driver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MILY1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2420888"/>
            <a:ext cx="2592287" cy="4046220"/>
          </a:xfrm>
          <a:prstGeom prst="rect">
            <a:avLst/>
          </a:prstGeom>
        </p:spPr>
      </p:pic>
      <p:pic>
        <p:nvPicPr>
          <p:cNvPr id="3" name="Рисунок 2" descr="FAMILY2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844824"/>
            <a:ext cx="1468270" cy="45720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-360000">
            <a:off x="1319383" y="1667167"/>
            <a:ext cx="393548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atin typeface="Comic Sans MS" pitchFamily="66" charset="0"/>
              </a:rPr>
              <a:t>My </a:t>
            </a:r>
          </a:p>
          <a:p>
            <a:r>
              <a:rPr lang="en-US" sz="7200" b="1" dirty="0" smtClean="0">
                <a:latin typeface="Comic Sans MS" pitchFamily="66" charset="0"/>
              </a:rPr>
              <a:t>Family</a:t>
            </a:r>
            <a:endParaRPr lang="ru-RU" sz="7200" b="1" dirty="0" smtClean="0">
              <a:latin typeface="Comic Sans MS" pitchFamily="66" charset="0"/>
            </a:endParaRPr>
          </a:p>
          <a:p>
            <a:endParaRPr lang="en-US" sz="7200" b="1" dirty="0" smtClean="0">
              <a:latin typeface="Comic Sans MS" pitchFamily="66" charset="0"/>
            </a:endParaRPr>
          </a:p>
          <a:p>
            <a:r>
              <a:rPr lang="en-US" sz="7200" b="1" dirty="0" smtClean="0">
                <a:latin typeface="Comic Sans MS" pitchFamily="66" charset="0"/>
              </a:rPr>
              <a:t>   </a:t>
            </a:r>
            <a:endParaRPr lang="ru-RU" sz="72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0003-004-Uchitelnit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067744" cy="1412776"/>
          </a:xfrm>
          <a:prstGeom prst="rect">
            <a:avLst/>
          </a:prstGeom>
          <a:noFill/>
        </p:spPr>
      </p:pic>
      <p:pic>
        <p:nvPicPr>
          <p:cNvPr id="5123" name="Picture 3" descr="C:\Users\User\Pictures\0002-002-Profess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0"/>
            <a:ext cx="1584176" cy="1412776"/>
          </a:xfrm>
          <a:prstGeom prst="rect">
            <a:avLst/>
          </a:prstGeom>
          <a:noFill/>
        </p:spPr>
      </p:pic>
      <p:pic>
        <p:nvPicPr>
          <p:cNvPr id="5124" name="Picture 4" descr="C:\Users\User\Pictures\0020-021-Kosmonav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0"/>
            <a:ext cx="1744216" cy="1441748"/>
          </a:xfrm>
          <a:prstGeom prst="rect">
            <a:avLst/>
          </a:prstGeom>
          <a:noFill/>
        </p:spPr>
      </p:pic>
      <p:pic>
        <p:nvPicPr>
          <p:cNvPr id="5125" name="Picture 5" descr="C:\Users\User\Pictures\0020-022-Inzhener.jpg"/>
          <p:cNvPicPr>
            <a:picLocks noChangeAspect="1" noChangeArrowheads="1"/>
          </p:cNvPicPr>
          <p:nvPr/>
        </p:nvPicPr>
        <p:blipFill>
          <a:blip r:embed="rId5" cstate="print"/>
          <a:srcRect l="17742" t="20200"/>
          <a:stretch>
            <a:fillRect/>
          </a:stretch>
        </p:blipFill>
        <p:spPr bwMode="auto">
          <a:xfrm>
            <a:off x="7020272" y="188640"/>
            <a:ext cx="1944216" cy="1412776"/>
          </a:xfrm>
          <a:prstGeom prst="rect">
            <a:avLst/>
          </a:prstGeom>
          <a:noFill/>
        </p:spPr>
      </p:pic>
      <p:pic>
        <p:nvPicPr>
          <p:cNvPr id="5127" name="Picture 7" descr="C:\Users\User\Pictures\0023-024-Ferm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1732" y="4653136"/>
            <a:ext cx="2312268" cy="1685528"/>
          </a:xfrm>
          <a:prstGeom prst="rect">
            <a:avLst/>
          </a:prstGeom>
          <a:noFill/>
        </p:spPr>
      </p:pic>
      <p:pic>
        <p:nvPicPr>
          <p:cNvPr id="5128" name="Picture 8" descr="C:\Users\User\Pictures\197765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1988840"/>
            <a:ext cx="2057400" cy="2219325"/>
          </a:xfrm>
          <a:prstGeom prst="rect">
            <a:avLst/>
          </a:prstGeom>
          <a:noFill/>
        </p:spPr>
      </p:pic>
      <p:pic>
        <p:nvPicPr>
          <p:cNvPr id="5130" name="Picture 10" descr="C:\Users\User\Pictures\view.jpg"/>
          <p:cNvPicPr>
            <a:picLocks noChangeAspect="1" noChangeArrowheads="1"/>
          </p:cNvPicPr>
          <p:nvPr/>
        </p:nvPicPr>
        <p:blipFill>
          <a:blip r:embed="rId8" cstate="print"/>
          <a:srcRect l="4641" t="7724" b="10211"/>
          <a:stretch>
            <a:fillRect/>
          </a:stretch>
        </p:blipFill>
        <p:spPr bwMode="auto">
          <a:xfrm>
            <a:off x="2555776" y="2060848"/>
            <a:ext cx="3605386" cy="2016224"/>
          </a:xfrm>
          <a:prstGeom prst="rect">
            <a:avLst/>
          </a:prstGeom>
          <a:noFill/>
        </p:spPr>
      </p:pic>
      <p:pic>
        <p:nvPicPr>
          <p:cNvPr id="5131" name="Picture 11" descr="C:\Users\User\Pictures\thumbs_militsiya_6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512" y="4725144"/>
            <a:ext cx="2232248" cy="1578471"/>
          </a:xfrm>
          <a:prstGeom prst="rect">
            <a:avLst/>
          </a:prstGeom>
          <a:noFill/>
        </p:spPr>
      </p:pic>
      <p:pic>
        <p:nvPicPr>
          <p:cNvPr id="5132" name="Picture 12" descr="C:\Users\User\Pictures\1281565972_women-police-6.jpg"/>
          <p:cNvPicPr>
            <a:picLocks noChangeAspect="1" noChangeArrowheads="1"/>
          </p:cNvPicPr>
          <p:nvPr/>
        </p:nvPicPr>
        <p:blipFill>
          <a:blip r:embed="rId10" cstate="print"/>
          <a:srcRect l="6801" r="23000"/>
          <a:stretch>
            <a:fillRect/>
          </a:stretch>
        </p:blipFill>
        <p:spPr bwMode="auto">
          <a:xfrm>
            <a:off x="323528" y="2060848"/>
            <a:ext cx="1800200" cy="2265611"/>
          </a:xfrm>
          <a:prstGeom prst="rect">
            <a:avLst/>
          </a:prstGeom>
          <a:noFill/>
        </p:spPr>
      </p:pic>
      <p:pic>
        <p:nvPicPr>
          <p:cNvPr id="5133" name="Picture 13" descr="C:\Users\User\Pictures\565.jpg"/>
          <p:cNvPicPr>
            <a:picLocks noChangeAspect="1" noChangeArrowheads="1"/>
          </p:cNvPicPr>
          <p:nvPr/>
        </p:nvPicPr>
        <p:blipFill>
          <a:blip r:embed="rId11" cstate="print"/>
          <a:srcRect t="65602" r="50000" b="16396"/>
          <a:stretch>
            <a:fillRect/>
          </a:stretch>
        </p:blipFill>
        <p:spPr bwMode="auto">
          <a:xfrm>
            <a:off x="2555776" y="4869160"/>
            <a:ext cx="1800200" cy="1512168"/>
          </a:xfrm>
          <a:prstGeom prst="rect">
            <a:avLst/>
          </a:prstGeom>
          <a:noFill/>
        </p:spPr>
      </p:pic>
      <p:pic>
        <p:nvPicPr>
          <p:cNvPr id="5134" name="Picture 14" descr="C:\Users\User\Pictures\fd68d22b26b3832d0b57334d9908cd3f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499992" y="4869160"/>
            <a:ext cx="2184475" cy="1523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1340768"/>
          <a:ext cx="8352928" cy="495277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65574"/>
                <a:gridCol w="2010890"/>
                <a:gridCol w="1368152"/>
                <a:gridCol w="2808312"/>
              </a:tblGrid>
              <a:tr h="4952776"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I’d like to be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 doctor</a:t>
                      </a:r>
                    </a:p>
                    <a:p>
                      <a:pPr algn="ctr"/>
                      <a:r>
                        <a:rPr lang="en-US" sz="2400" dirty="0" smtClean="0"/>
                        <a:t>a cook</a:t>
                      </a:r>
                    </a:p>
                    <a:p>
                      <a:pPr algn="ctr"/>
                      <a:r>
                        <a:rPr lang="en-US" sz="2400" dirty="0" smtClean="0"/>
                        <a:t>an athlete</a:t>
                      </a:r>
                    </a:p>
                    <a:p>
                      <a:pPr algn="ctr"/>
                      <a:r>
                        <a:rPr lang="en-US" sz="2400" dirty="0" smtClean="0"/>
                        <a:t>a dancer</a:t>
                      </a:r>
                    </a:p>
                    <a:p>
                      <a:pPr algn="ctr"/>
                      <a:r>
                        <a:rPr lang="en-US" sz="2400" dirty="0" smtClean="0"/>
                        <a:t>a farmer</a:t>
                      </a:r>
                    </a:p>
                    <a:p>
                      <a:pPr algn="ctr"/>
                      <a:r>
                        <a:rPr lang="en-US" sz="2400" dirty="0" smtClean="0"/>
                        <a:t>a pilot</a:t>
                      </a:r>
                    </a:p>
                    <a:p>
                      <a:pPr algn="ctr"/>
                      <a:r>
                        <a:rPr lang="en-US" sz="2400" dirty="0" smtClean="0"/>
                        <a:t>a driver</a:t>
                      </a:r>
                    </a:p>
                    <a:p>
                      <a:pPr algn="ctr"/>
                      <a:r>
                        <a:rPr lang="en-US" sz="2400" dirty="0" smtClean="0"/>
                        <a:t>a teacher</a:t>
                      </a:r>
                    </a:p>
                    <a:p>
                      <a:pPr algn="ctr"/>
                      <a:r>
                        <a:rPr lang="en-US" sz="2400" dirty="0" smtClean="0"/>
                        <a:t>a cosmonaut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2400" dirty="0" smtClean="0"/>
                        <a:t>because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r>
                        <a:rPr lang="en-US" sz="2400" dirty="0" smtClean="0"/>
                        <a:t>it</a:t>
                      </a:r>
                      <a:r>
                        <a:rPr lang="en-US" sz="2400" baseline="0" dirty="0" smtClean="0"/>
                        <a:t> is interesting</a:t>
                      </a:r>
                    </a:p>
                    <a:p>
                      <a:r>
                        <a:rPr lang="en-US" sz="2400" baseline="0" dirty="0" smtClean="0"/>
                        <a:t>I like to dance</a:t>
                      </a:r>
                    </a:p>
                    <a:p>
                      <a:r>
                        <a:rPr lang="en-US" sz="2400" baseline="0" dirty="0" smtClean="0"/>
                        <a:t>I like animals</a:t>
                      </a:r>
                    </a:p>
                    <a:p>
                      <a:r>
                        <a:rPr lang="en-US" sz="2400" baseline="0" dirty="0" smtClean="0"/>
                        <a:t>I like cars</a:t>
                      </a:r>
                    </a:p>
                    <a:p>
                      <a:r>
                        <a:rPr lang="en-US" sz="2400" baseline="0" dirty="0" smtClean="0"/>
                        <a:t>it is cool</a:t>
                      </a:r>
                    </a:p>
                    <a:p>
                      <a:r>
                        <a:rPr lang="en-US" sz="2400" baseline="0" dirty="0" smtClean="0"/>
                        <a:t>I like children</a:t>
                      </a:r>
                    </a:p>
                    <a:p>
                      <a:r>
                        <a:rPr lang="en-US" sz="2400" baseline="0" dirty="0" smtClean="0"/>
                        <a:t>I like to help people</a:t>
                      </a:r>
                    </a:p>
                    <a:p>
                      <a:r>
                        <a:rPr lang="en-US" sz="2400" baseline="0" dirty="0" smtClean="0"/>
                        <a:t>I like sport</a:t>
                      </a:r>
                    </a:p>
                    <a:p>
                      <a:r>
                        <a:rPr lang="en-US" sz="2400" baseline="0" dirty="0" smtClean="0"/>
                        <a:t>it is nice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67744" y="548680"/>
            <a:ext cx="4144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What would you like to be?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48.jpg"/>
          <p:cNvPicPr>
            <a:picLocks noChangeAspect="1" noChangeArrowheads="1"/>
          </p:cNvPicPr>
          <p:nvPr/>
        </p:nvPicPr>
        <p:blipFill>
          <a:blip r:embed="rId2" cstate="print"/>
          <a:srcRect l="12121" r="27273" b="20001"/>
          <a:stretch>
            <a:fillRect/>
          </a:stretch>
        </p:blipFill>
        <p:spPr bwMode="auto">
          <a:xfrm>
            <a:off x="0" y="0"/>
            <a:ext cx="1440160" cy="1700808"/>
          </a:xfrm>
          <a:prstGeom prst="rect">
            <a:avLst/>
          </a:prstGeom>
          <a:noFill/>
        </p:spPr>
      </p:pic>
      <p:pic>
        <p:nvPicPr>
          <p:cNvPr id="5" name="Picture 7" descr="http://elenajohnson.ucoz.ru/_nw/2/433379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60648"/>
            <a:ext cx="15811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908721"/>
            <a:ext cx="896448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                 Hello,</a:t>
            </a:r>
          </a:p>
          <a:p>
            <a:pPr>
              <a:buFont typeface="Arial" charset="0"/>
              <a:buNone/>
            </a:pPr>
            <a:r>
              <a:rPr lang="ru-RU" sz="2000" b="1" i="1" dirty="0" smtClean="0"/>
              <a:t> </a:t>
            </a:r>
            <a:r>
              <a:rPr lang="en-US" sz="2000" b="1" i="1" dirty="0" smtClean="0"/>
              <a:t>               </a:t>
            </a:r>
            <a:r>
              <a:rPr lang="en-US" sz="2000" b="1" i="1" dirty="0" smtClean="0">
                <a:latin typeface="Lucida Calligraphy" pitchFamily="66" charset="0"/>
              </a:rPr>
              <a:t>My name is Alice and I’m 11. I live near London  with</a:t>
            </a: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             my  mum, dad,  and a younger brother. His name is                                                               Dan. He doesn’t look like me. He looks like dad and I look like mum. </a:t>
            </a: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We live in a cottage. It is not big but very nice. There are three bedrooms, a sitting room, a dining room, a study, a kitchen and two bathrooms in it. I like my room very much.</a:t>
            </a: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   </a:t>
            </a: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We like to spend time together. Last summer we were in Italy. It was fantastic. I was so happy!</a:t>
            </a:r>
          </a:p>
          <a:p>
            <a:pPr>
              <a:buFont typeface="Arial" charset="0"/>
              <a:buNone/>
            </a:pPr>
            <a:endParaRPr lang="en-US" sz="2000" b="1" i="1" dirty="0" smtClean="0">
              <a:latin typeface="Lucida Calligraphy" pitchFamily="66" charset="0"/>
            </a:endParaRP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What about your family? Have you got any brothers or sisters? Where do you live? Where were you with your family?</a:t>
            </a: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    </a:t>
            </a: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 Let’s make friends.</a:t>
            </a: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    Please write soon,</a:t>
            </a:r>
          </a:p>
          <a:p>
            <a:pPr>
              <a:buFont typeface="Arial" charset="0"/>
              <a:buNone/>
            </a:pPr>
            <a:r>
              <a:rPr lang="en-US" sz="2000" b="1" i="1" dirty="0" smtClean="0">
                <a:latin typeface="Lucida Calligraphy" pitchFamily="66" charset="0"/>
              </a:rPr>
              <a:t>    Alice</a:t>
            </a:r>
          </a:p>
          <a:p>
            <a:pPr>
              <a:buFont typeface="Arial" charset="0"/>
              <a:buNone/>
            </a:pPr>
            <a:endParaRPr lang="en-US" i="1" dirty="0" smtClean="0">
              <a:latin typeface="Lucida Calligraphy" pitchFamily="66" charset="0"/>
            </a:endParaRPr>
          </a:p>
          <a:p>
            <a:pPr>
              <a:buFont typeface="Arial" charset="0"/>
              <a:buNone/>
            </a:pPr>
            <a:endParaRPr lang="en-US" i="1" dirty="0" smtClean="0">
              <a:latin typeface="Lucida Calligraphy" pitchFamily="66" charset="0"/>
            </a:endParaRPr>
          </a:p>
          <a:p>
            <a:pPr>
              <a:buFont typeface="Arial" charset="0"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971600" y="764704"/>
          <a:ext cx="712879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вал 2"/>
          <p:cNvSpPr/>
          <p:nvPr/>
        </p:nvSpPr>
        <p:spPr>
          <a:xfrm>
            <a:off x="5076056" y="836712"/>
            <a:ext cx="180020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Read and speak about  family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940152" y="3284984"/>
            <a:ext cx="1728192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Mother’s sister</a:t>
            </a:r>
          </a:p>
          <a:p>
            <a:pPr algn="ctr"/>
            <a:r>
              <a:rPr lang="en-US" dirty="0" smtClean="0"/>
              <a:t>big-bigger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635896" y="4581128"/>
            <a:ext cx="165618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home there is(are)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619672" y="3284984"/>
            <a:ext cx="172819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Memories</a:t>
            </a:r>
          </a:p>
          <a:p>
            <a:pPr algn="ctr"/>
            <a:r>
              <a:rPr lang="en-US" dirty="0" smtClean="0"/>
              <a:t>was/were </a:t>
            </a:r>
            <a:endParaRPr lang="ru-RU" dirty="0" smtClean="0"/>
          </a:p>
        </p:txBody>
      </p:sp>
      <p:sp>
        <p:nvSpPr>
          <p:cNvPr id="8" name="Овал 7"/>
          <p:cNvSpPr/>
          <p:nvPr/>
        </p:nvSpPr>
        <p:spPr>
          <a:xfrm>
            <a:off x="2267744" y="908720"/>
            <a:ext cx="180020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professions</a:t>
            </a:r>
          </a:p>
        </p:txBody>
      </p:sp>
      <p:sp>
        <p:nvSpPr>
          <p:cNvPr id="9" name="Овал 8"/>
          <p:cNvSpPr/>
          <p:nvPr/>
        </p:nvSpPr>
        <p:spPr>
          <a:xfrm>
            <a:off x="3851920" y="2348880"/>
            <a:ext cx="165618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Writing a letter</a:t>
            </a:r>
            <a:endParaRPr lang="ru-RU" dirty="0"/>
          </a:p>
        </p:txBody>
      </p:sp>
      <p:pic>
        <p:nvPicPr>
          <p:cNvPr id="15" name="Рисунок 14" descr="загруженное.jpg"/>
          <p:cNvPicPr>
            <a:picLocks noChangeAspect="1"/>
          </p:cNvPicPr>
          <p:nvPr/>
        </p:nvPicPr>
        <p:blipFill>
          <a:blip r:embed="rId7" cstate="print"/>
          <a:srcRect l="8552" r="5929" b="5089"/>
          <a:stretch>
            <a:fillRect/>
          </a:stretch>
        </p:blipFill>
        <p:spPr>
          <a:xfrm>
            <a:off x="611560" y="404664"/>
            <a:ext cx="1440160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4213" y="908720"/>
          <a:ext cx="3384376" cy="5398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</a:tblGrid>
              <a:tr h="1136973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Я</a:t>
                      </a:r>
                      <a:r>
                        <a:rPr lang="ru-RU" sz="2800" b="1" baseline="0" dirty="0" smtClean="0"/>
                        <a:t> уже могу</a:t>
                      </a:r>
                      <a:endParaRPr lang="ru-RU" sz="2800" b="1" dirty="0" smtClean="0"/>
                    </a:p>
                    <a:p>
                      <a:endParaRPr lang="ru-RU" sz="2800" b="1" dirty="0"/>
                    </a:p>
                  </a:txBody>
                  <a:tcPr/>
                </a:tc>
              </a:tr>
              <a:tr h="16504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Лучше</a:t>
                      </a:r>
                      <a:r>
                        <a:rPr lang="ru-RU" sz="2800" b="1" baseline="0" dirty="0" smtClean="0"/>
                        <a:t> всего у меня получилось</a:t>
                      </a:r>
                      <a:endParaRPr lang="ru-RU" sz="2800" b="1" dirty="0" smtClean="0"/>
                    </a:p>
                    <a:p>
                      <a:endParaRPr lang="ru-RU" sz="2800" b="1" dirty="0"/>
                    </a:p>
                  </a:txBody>
                  <a:tcPr/>
                </a:tc>
              </a:tr>
              <a:tr h="11369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Мне</a:t>
                      </a:r>
                      <a:r>
                        <a:rPr lang="ru-RU" sz="2800" b="1" baseline="0" dirty="0" smtClean="0"/>
                        <a:t> понравилось</a:t>
                      </a:r>
                    </a:p>
                    <a:p>
                      <a:endParaRPr lang="ru-RU" sz="2800" b="1" dirty="0"/>
                    </a:p>
                  </a:txBody>
                  <a:tcPr/>
                </a:tc>
              </a:tr>
              <a:tr h="62350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Мне еще нелегко</a:t>
                      </a:r>
                      <a:endParaRPr lang="ru-RU" sz="2800" b="1" dirty="0"/>
                    </a:p>
                  </a:txBody>
                  <a:tcPr/>
                </a:tc>
              </a:tr>
              <a:tr h="850963"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520" name="Прямоугольник 2"/>
          <p:cNvSpPr>
            <a:spLocks noChangeArrowheads="1"/>
          </p:cNvSpPr>
          <p:nvPr/>
        </p:nvSpPr>
        <p:spPr bwMode="auto">
          <a:xfrm>
            <a:off x="4284663" y="980728"/>
            <a:ext cx="4535487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dirty="0"/>
              <a:t>задать вопросы другу и ответить на его вопросы</a:t>
            </a:r>
          </a:p>
          <a:p>
            <a:pPr>
              <a:buFont typeface="Arial" charset="0"/>
              <a:buChar char="•"/>
            </a:pPr>
            <a:r>
              <a:rPr lang="ru-RU" sz="2400" dirty="0"/>
              <a:t>рассказать о </a:t>
            </a:r>
            <a:r>
              <a:rPr lang="ru-RU" sz="2400" dirty="0" smtClean="0"/>
              <a:t>своей семье</a:t>
            </a:r>
            <a:endParaRPr lang="ru-RU" sz="2400" dirty="0"/>
          </a:p>
          <a:p>
            <a:pPr>
              <a:buFont typeface="Arial" charset="0"/>
              <a:buChar char="•"/>
            </a:pPr>
            <a:r>
              <a:rPr lang="ru-RU" sz="2400" dirty="0"/>
              <a:t>написать небольшое письмо другу</a:t>
            </a:r>
          </a:p>
          <a:p>
            <a:pPr>
              <a:buFont typeface="Arial" charset="0"/>
              <a:buChar char="•"/>
            </a:pPr>
            <a:r>
              <a:rPr lang="ru-RU" sz="2400" dirty="0"/>
              <a:t>рассказывать о </a:t>
            </a:r>
            <a:r>
              <a:rPr lang="ru-RU" sz="2400" dirty="0" smtClean="0"/>
              <a:t>своем доме, комнате</a:t>
            </a:r>
            <a:endParaRPr lang="ru-RU" sz="2400" dirty="0"/>
          </a:p>
          <a:p>
            <a:pPr>
              <a:buFont typeface="Arial" charset="0"/>
              <a:buChar char="•"/>
            </a:pPr>
            <a:r>
              <a:rPr lang="ru-RU" sz="2400" dirty="0"/>
              <a:t>петь песни на английском языке</a:t>
            </a:r>
          </a:p>
          <a:p>
            <a:pPr>
              <a:buFont typeface="Arial" charset="0"/>
              <a:buChar char="•"/>
            </a:pPr>
            <a:r>
              <a:rPr lang="ru-RU" sz="2400" dirty="0"/>
              <a:t>понимать на слух английскую речь</a:t>
            </a:r>
          </a:p>
          <a:p>
            <a:pPr>
              <a:buFont typeface="Arial" charset="0"/>
              <a:buChar char="•"/>
            </a:pPr>
            <a:r>
              <a:rPr lang="ru-RU" sz="2400" dirty="0"/>
              <a:t>общаться с одноклассниками на английском</a:t>
            </a:r>
          </a:p>
          <a:p>
            <a:pPr>
              <a:buFont typeface="Arial" charset="0"/>
              <a:buChar char="•"/>
            </a:pPr>
            <a:r>
              <a:rPr lang="ru-RU" sz="2400" dirty="0"/>
              <a:t>играть в игры на уроке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539750" y="1700808"/>
            <a:ext cx="6264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Your home task is</a:t>
            </a:r>
            <a:r>
              <a:rPr lang="en-US" sz="2800" dirty="0"/>
              <a:t>:  </a:t>
            </a:r>
            <a:r>
              <a:rPr lang="en-US" sz="2800" dirty="0" smtClean="0"/>
              <a:t>ex. 3, 4, 5 p.50</a:t>
            </a:r>
            <a:endParaRPr lang="ru-RU" sz="2800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 rot="-360000">
            <a:off x="5786210" y="3194659"/>
            <a:ext cx="2020231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Good luck!</a:t>
            </a:r>
            <a:endParaRPr lang="ru-RU" sz="2400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915817" y="3356992"/>
            <a:ext cx="26642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</a:rPr>
              <a:t>Good bye!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1115616" y="306896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339752" y="4509120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4499992" y="4869160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5-конечная звезда 10"/>
          <p:cNvSpPr/>
          <p:nvPr/>
        </p:nvSpPr>
        <p:spPr>
          <a:xfrm>
            <a:off x="6804248" y="414908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6" grpId="0"/>
      <p:bldP spid="7" grpId="0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052736"/>
            <a:ext cx="2952328" cy="760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relatives</a:t>
            </a:r>
          </a:p>
          <a:p>
            <a:r>
              <a:rPr lang="en-US" sz="3200" b="1" dirty="0" smtClean="0"/>
              <a:t>husband</a:t>
            </a:r>
          </a:p>
          <a:p>
            <a:r>
              <a:rPr lang="en-US" sz="3200" b="1" dirty="0" smtClean="0"/>
              <a:t>wife</a:t>
            </a:r>
          </a:p>
          <a:p>
            <a:r>
              <a:rPr lang="en-US" sz="3200" b="1" dirty="0" smtClean="0"/>
              <a:t>married</a:t>
            </a:r>
          </a:p>
          <a:p>
            <a:r>
              <a:rPr lang="en-US" sz="3200" b="1" dirty="0" smtClean="0"/>
              <a:t>niece</a:t>
            </a:r>
          </a:p>
          <a:p>
            <a:r>
              <a:rPr lang="en-US" sz="3200" b="1" dirty="0" smtClean="0"/>
              <a:t>nephew</a:t>
            </a:r>
          </a:p>
          <a:p>
            <a:r>
              <a:rPr lang="en-US" sz="3200" b="1" dirty="0" smtClean="0"/>
              <a:t>grandparents</a:t>
            </a:r>
          </a:p>
          <a:p>
            <a:r>
              <a:rPr lang="en-US" sz="3200" b="1" dirty="0"/>
              <a:t>a</a:t>
            </a:r>
            <a:r>
              <a:rPr lang="en-US" sz="3200" b="1" dirty="0" smtClean="0"/>
              <a:t>unt</a:t>
            </a:r>
          </a:p>
          <a:p>
            <a:r>
              <a:rPr lang="en-US" sz="3200" b="1" dirty="0" smtClean="0"/>
              <a:t>uncle</a:t>
            </a:r>
          </a:p>
          <a:p>
            <a:r>
              <a:rPr lang="en-US" sz="3200" b="1" dirty="0" smtClean="0"/>
              <a:t>cousin</a:t>
            </a:r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084168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908720"/>
            <a:ext cx="4320480" cy="7971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родственники</a:t>
            </a:r>
          </a:p>
          <a:p>
            <a:r>
              <a:rPr lang="ru-RU" sz="3200" i="1" dirty="0" smtClean="0">
                <a:solidFill>
                  <a:srgbClr val="FF0000"/>
                </a:solidFill>
              </a:rPr>
              <a:t>муж</a:t>
            </a:r>
          </a:p>
          <a:p>
            <a:r>
              <a:rPr lang="ru-RU" sz="3200" i="1" dirty="0" smtClean="0">
                <a:solidFill>
                  <a:srgbClr val="FF0000"/>
                </a:solidFill>
              </a:rPr>
              <a:t>жена</a:t>
            </a:r>
          </a:p>
          <a:p>
            <a:r>
              <a:rPr lang="ru-RU" sz="3200" i="1" dirty="0" smtClean="0">
                <a:solidFill>
                  <a:srgbClr val="FF0000"/>
                </a:solidFill>
              </a:rPr>
              <a:t>женатый</a:t>
            </a:r>
          </a:p>
          <a:p>
            <a:r>
              <a:rPr lang="ru-RU" sz="3200" i="1" dirty="0" smtClean="0">
                <a:solidFill>
                  <a:srgbClr val="FF0000"/>
                </a:solidFill>
              </a:rPr>
              <a:t>племянница</a:t>
            </a:r>
          </a:p>
          <a:p>
            <a:r>
              <a:rPr lang="ru-RU" sz="3200" i="1" dirty="0" smtClean="0">
                <a:solidFill>
                  <a:srgbClr val="FF0000"/>
                </a:solidFill>
              </a:rPr>
              <a:t>племянник</a:t>
            </a:r>
          </a:p>
          <a:p>
            <a:r>
              <a:rPr lang="ru-RU" sz="3200" i="1" dirty="0">
                <a:solidFill>
                  <a:srgbClr val="FF0000"/>
                </a:solidFill>
              </a:rPr>
              <a:t>д</a:t>
            </a:r>
            <a:r>
              <a:rPr lang="ru-RU" sz="3200" i="1" dirty="0" smtClean="0">
                <a:solidFill>
                  <a:srgbClr val="FF0000"/>
                </a:solidFill>
              </a:rPr>
              <a:t>едушка и бабушка</a:t>
            </a:r>
          </a:p>
          <a:p>
            <a:r>
              <a:rPr lang="ru-RU" sz="3200" i="1" dirty="0">
                <a:solidFill>
                  <a:srgbClr val="FF0000"/>
                </a:solidFill>
              </a:rPr>
              <a:t>т</a:t>
            </a:r>
            <a:r>
              <a:rPr lang="ru-RU" sz="3200" i="1" dirty="0" smtClean="0">
                <a:solidFill>
                  <a:srgbClr val="FF0000"/>
                </a:solidFill>
              </a:rPr>
              <a:t>етя</a:t>
            </a:r>
          </a:p>
          <a:p>
            <a:r>
              <a:rPr lang="ru-RU" sz="3200" i="1" dirty="0">
                <a:solidFill>
                  <a:srgbClr val="FF0000"/>
                </a:solidFill>
              </a:rPr>
              <a:t>д</a:t>
            </a:r>
            <a:r>
              <a:rPr lang="ru-RU" sz="3200" i="1" dirty="0" smtClean="0">
                <a:solidFill>
                  <a:srgbClr val="FF0000"/>
                </a:solidFill>
              </a:rPr>
              <a:t>ядя</a:t>
            </a:r>
          </a:p>
          <a:p>
            <a:r>
              <a:rPr lang="ru-RU" sz="3200" i="1" dirty="0">
                <a:solidFill>
                  <a:srgbClr val="FF0000"/>
                </a:solidFill>
              </a:rPr>
              <a:t>д</a:t>
            </a:r>
            <a:r>
              <a:rPr lang="ru-RU" sz="3200" i="1" dirty="0" smtClean="0">
                <a:solidFill>
                  <a:srgbClr val="FF0000"/>
                </a:solidFill>
              </a:rPr>
              <a:t>воюродный (</a:t>
            </a:r>
            <a:r>
              <a:rPr lang="ru-RU" sz="3200" i="1" dirty="0" err="1" smtClean="0">
                <a:solidFill>
                  <a:srgbClr val="FF0000"/>
                </a:solidFill>
              </a:rPr>
              <a:t>ая</a:t>
            </a:r>
            <a:r>
              <a:rPr lang="ru-RU" sz="3200" i="1" dirty="0" smtClean="0">
                <a:solidFill>
                  <a:srgbClr val="FF0000"/>
                </a:solidFill>
              </a:rPr>
              <a:t>)</a:t>
            </a:r>
          </a:p>
          <a:p>
            <a:endParaRPr lang="ru-RU" sz="3200" i="1" dirty="0" smtClean="0">
              <a:solidFill>
                <a:srgbClr val="FF0000"/>
              </a:solidFill>
            </a:endParaRPr>
          </a:p>
          <a:p>
            <a:endParaRPr lang="ru-RU" sz="3200" i="1" dirty="0" smtClean="0">
              <a:solidFill>
                <a:srgbClr val="FF0000"/>
              </a:solidFill>
            </a:endParaRPr>
          </a:p>
          <a:p>
            <a:endParaRPr lang="ru-RU" sz="3200" i="1" dirty="0" smtClean="0">
              <a:solidFill>
                <a:srgbClr val="FF0000"/>
              </a:solidFill>
            </a:endParaRPr>
          </a:p>
          <a:p>
            <a:endParaRPr lang="ru-RU" sz="3200" i="1" dirty="0" smtClean="0">
              <a:solidFill>
                <a:srgbClr val="FF0000"/>
              </a:solidFill>
            </a:endParaRPr>
          </a:p>
          <a:p>
            <a:endParaRPr lang="ru-RU" sz="3200" i="1" dirty="0" smtClean="0">
              <a:solidFill>
                <a:srgbClr val="FF0000"/>
              </a:solidFill>
            </a:endParaRPr>
          </a:p>
          <a:p>
            <a:endParaRPr lang="ru-RU" sz="32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35283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relatives</a:t>
            </a:r>
          </a:p>
          <a:p>
            <a:r>
              <a:rPr lang="en-US" sz="3200" b="1" dirty="0" smtClean="0"/>
              <a:t>husband</a:t>
            </a:r>
          </a:p>
          <a:p>
            <a:r>
              <a:rPr lang="en-US" sz="3200" b="1" dirty="0" smtClean="0"/>
              <a:t>wife</a:t>
            </a:r>
          </a:p>
          <a:p>
            <a:r>
              <a:rPr lang="en-US" sz="3200" b="1" dirty="0" smtClean="0"/>
              <a:t>married</a:t>
            </a:r>
          </a:p>
          <a:p>
            <a:r>
              <a:rPr lang="en-US" sz="3200" b="1" dirty="0" smtClean="0"/>
              <a:t>niece</a:t>
            </a:r>
          </a:p>
          <a:p>
            <a:r>
              <a:rPr lang="en-US" sz="3200" b="1" dirty="0" smtClean="0"/>
              <a:t>nephew</a:t>
            </a:r>
          </a:p>
          <a:p>
            <a:r>
              <a:rPr lang="en-US" sz="3200" b="1" dirty="0" smtClean="0"/>
              <a:t>grandparents</a:t>
            </a:r>
          </a:p>
          <a:p>
            <a:r>
              <a:rPr lang="en-US" sz="3200" b="1" dirty="0" smtClean="0"/>
              <a:t>aunt</a:t>
            </a:r>
          </a:p>
          <a:p>
            <a:r>
              <a:rPr lang="en-US" sz="3200" b="1" dirty="0" smtClean="0"/>
              <a:t>uncle</a:t>
            </a:r>
          </a:p>
          <a:p>
            <a:r>
              <a:rPr lang="en-US" sz="3200" b="1" dirty="0" smtClean="0"/>
              <a:t>cousin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5580112" y="620688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788024" y="476672"/>
            <a:ext cx="403244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женатый</a:t>
            </a:r>
          </a:p>
          <a:p>
            <a:r>
              <a:rPr lang="ru-RU" sz="3200" i="1" dirty="0" smtClean="0">
                <a:solidFill>
                  <a:srgbClr val="FF0000"/>
                </a:solidFill>
              </a:rPr>
              <a:t>племянница</a:t>
            </a:r>
          </a:p>
          <a:p>
            <a:r>
              <a:rPr lang="ru-RU" sz="3200" i="1" dirty="0" smtClean="0">
                <a:solidFill>
                  <a:srgbClr val="FF0000"/>
                </a:solidFill>
              </a:rPr>
              <a:t>родственники</a:t>
            </a:r>
          </a:p>
          <a:p>
            <a:r>
              <a:rPr lang="ru-RU" sz="3200" i="1" dirty="0" smtClean="0">
                <a:solidFill>
                  <a:srgbClr val="FF0000"/>
                </a:solidFill>
              </a:rPr>
              <a:t>муж</a:t>
            </a:r>
          </a:p>
          <a:p>
            <a:r>
              <a:rPr lang="ru-RU" sz="3200" i="1" dirty="0" smtClean="0">
                <a:solidFill>
                  <a:srgbClr val="FF0000"/>
                </a:solidFill>
              </a:rPr>
              <a:t>жена</a:t>
            </a:r>
          </a:p>
          <a:p>
            <a:r>
              <a:rPr lang="ru-RU" sz="3200" i="1" dirty="0" smtClean="0">
                <a:solidFill>
                  <a:srgbClr val="FF0000"/>
                </a:solidFill>
              </a:rPr>
              <a:t>племянник</a:t>
            </a:r>
          </a:p>
          <a:p>
            <a:r>
              <a:rPr lang="ru-RU" sz="3200" i="1" dirty="0" smtClean="0">
                <a:solidFill>
                  <a:srgbClr val="FF0000"/>
                </a:solidFill>
              </a:rPr>
              <a:t>двоюродный (</a:t>
            </a:r>
            <a:r>
              <a:rPr lang="ru-RU" sz="3200" i="1" dirty="0" err="1" smtClean="0">
                <a:solidFill>
                  <a:srgbClr val="FF0000"/>
                </a:solidFill>
              </a:rPr>
              <a:t>ая</a:t>
            </a:r>
            <a:r>
              <a:rPr lang="ru-RU" sz="3200" i="1" dirty="0" smtClean="0">
                <a:solidFill>
                  <a:srgbClr val="FF0000"/>
                </a:solidFill>
              </a:rPr>
              <a:t>)</a:t>
            </a:r>
          </a:p>
          <a:p>
            <a:r>
              <a:rPr lang="ru-RU" sz="3200" i="1" dirty="0" smtClean="0">
                <a:solidFill>
                  <a:srgbClr val="FF0000"/>
                </a:solidFill>
              </a:rPr>
              <a:t>дядя</a:t>
            </a:r>
          </a:p>
          <a:p>
            <a:r>
              <a:rPr lang="ru-RU" sz="3200" i="1" dirty="0" smtClean="0">
                <a:solidFill>
                  <a:srgbClr val="FF0000"/>
                </a:solidFill>
              </a:rPr>
              <a:t>тетя</a:t>
            </a:r>
          </a:p>
          <a:p>
            <a:r>
              <a:rPr lang="ru-RU" sz="3200" i="1" dirty="0" smtClean="0">
                <a:solidFill>
                  <a:srgbClr val="FF0000"/>
                </a:solidFill>
              </a:rPr>
              <a:t>дедушка и бабушка</a:t>
            </a:r>
          </a:p>
          <a:p>
            <a:endParaRPr lang="ru-RU" sz="3200" i="1" dirty="0" smtClean="0">
              <a:solidFill>
                <a:srgbClr val="FF0000"/>
              </a:solidFill>
            </a:endParaRPr>
          </a:p>
          <a:p>
            <a:endParaRPr lang="ru-RU" sz="3200" i="1" dirty="0" smtClean="0">
              <a:solidFill>
                <a:srgbClr val="FF0000"/>
              </a:solidFill>
            </a:endParaRPr>
          </a:p>
          <a:p>
            <a:endParaRPr lang="ru-RU" sz="3200" i="1" dirty="0" smtClean="0">
              <a:solidFill>
                <a:srgbClr val="FF0000"/>
              </a:solidFill>
            </a:endParaRPr>
          </a:p>
          <a:p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771800" y="764704"/>
            <a:ext cx="201622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-2484784" y="1340768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771800" y="1340768"/>
            <a:ext cx="208823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907704" y="1844824"/>
            <a:ext cx="244827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627784" y="836712"/>
            <a:ext cx="216024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123728" y="1340768"/>
            <a:ext cx="2736304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699792" y="3212976"/>
            <a:ext cx="216024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635896" y="3789040"/>
            <a:ext cx="122413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411760" y="4221088"/>
            <a:ext cx="244827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2195736" y="4221088"/>
            <a:ext cx="266429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2411760" y="3717032"/>
            <a:ext cx="2376264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268760"/>
            <a:ext cx="4897495" cy="10772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/>
              <a:t>y</a:t>
            </a:r>
            <a:r>
              <a:rPr lang="en-US" sz="3200" b="1" dirty="0" smtClean="0"/>
              <a:t>oung</a:t>
            </a:r>
            <a:r>
              <a:rPr lang="en-US" sz="3200" b="1" dirty="0" smtClean="0">
                <a:solidFill>
                  <a:srgbClr val="FF0000"/>
                </a:solidFill>
              </a:rPr>
              <a:t>er </a:t>
            </a:r>
            <a:r>
              <a:rPr lang="en-US" sz="3200" b="1" dirty="0" smtClean="0"/>
              <a:t> sister / brother</a:t>
            </a:r>
          </a:p>
          <a:p>
            <a:r>
              <a:rPr lang="en-US" sz="3200" b="1" dirty="0"/>
              <a:t>e</a:t>
            </a:r>
            <a:r>
              <a:rPr lang="en-US" sz="3200" b="1" dirty="0" smtClean="0"/>
              <a:t>ld</a:t>
            </a:r>
            <a:r>
              <a:rPr lang="en-US" sz="3200" b="1" dirty="0" smtClean="0">
                <a:solidFill>
                  <a:srgbClr val="FF0000"/>
                </a:solidFill>
              </a:rPr>
              <a:t>er</a:t>
            </a:r>
            <a:r>
              <a:rPr lang="en-US" sz="3200" b="1" dirty="0" smtClean="0"/>
              <a:t>  sister / brother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3356993"/>
            <a:ext cx="5904656" cy="206210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mother</a:t>
            </a:r>
            <a:r>
              <a:rPr lang="en-US" sz="3200" b="1" dirty="0" smtClean="0">
                <a:solidFill>
                  <a:srgbClr val="FF0000"/>
                </a:solidFill>
              </a:rPr>
              <a:t>’s</a:t>
            </a:r>
            <a:r>
              <a:rPr lang="en-US" sz="3200" b="1" dirty="0" smtClean="0"/>
              <a:t>  sister – </a:t>
            </a:r>
            <a:r>
              <a:rPr lang="en-US" sz="3200" i="1" dirty="0" smtClean="0"/>
              <a:t>aunt</a:t>
            </a:r>
          </a:p>
          <a:p>
            <a:r>
              <a:rPr lang="en-US" sz="3200" b="1" dirty="0"/>
              <a:t>a</a:t>
            </a:r>
            <a:r>
              <a:rPr lang="en-US" sz="3200" b="1" dirty="0" smtClean="0"/>
              <a:t>unt Rosa</a:t>
            </a:r>
            <a:r>
              <a:rPr lang="en-US" sz="3200" b="1" dirty="0" smtClean="0">
                <a:solidFill>
                  <a:srgbClr val="FF0000"/>
                </a:solidFill>
              </a:rPr>
              <a:t>’s</a:t>
            </a:r>
            <a:r>
              <a:rPr lang="en-US" sz="3200" b="1" dirty="0" smtClean="0"/>
              <a:t> husband – </a:t>
            </a:r>
            <a:r>
              <a:rPr lang="en-US" sz="3200" i="1" dirty="0" smtClean="0"/>
              <a:t>uncle</a:t>
            </a:r>
          </a:p>
          <a:p>
            <a:r>
              <a:rPr lang="en-US" sz="3200" b="1" i="1" dirty="0" smtClean="0"/>
              <a:t>Max</a:t>
            </a:r>
            <a:r>
              <a:rPr lang="en-US" sz="3200" b="1" i="1" dirty="0" smtClean="0">
                <a:solidFill>
                  <a:srgbClr val="FF0000"/>
                </a:solidFill>
              </a:rPr>
              <a:t>’s</a:t>
            </a:r>
            <a:r>
              <a:rPr lang="en-US" sz="3200" b="1" dirty="0" smtClean="0"/>
              <a:t>  dog</a:t>
            </a:r>
          </a:p>
          <a:p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1" y="620688"/>
            <a:ext cx="81369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My mother is my father’s  ____________ .</a:t>
            </a:r>
          </a:p>
          <a:p>
            <a:r>
              <a:rPr lang="en-US" sz="2800" dirty="0" smtClean="0"/>
              <a:t>My father’s brother is my  ____________ .</a:t>
            </a:r>
          </a:p>
          <a:p>
            <a:r>
              <a:rPr lang="en-US" sz="2800" dirty="0" smtClean="0"/>
              <a:t>My sister is my mother’s  ___________ .</a:t>
            </a:r>
          </a:p>
          <a:p>
            <a:r>
              <a:rPr lang="en-US" sz="2800" dirty="0" smtClean="0"/>
              <a:t>My aunt’s son is my _____________ .</a:t>
            </a:r>
          </a:p>
          <a:p>
            <a:r>
              <a:rPr lang="en-US" sz="2800" dirty="0" smtClean="0"/>
              <a:t>My mother and my father are my ___________ .</a:t>
            </a:r>
          </a:p>
          <a:p>
            <a:r>
              <a:rPr lang="en-US" sz="2800" dirty="0" smtClean="0"/>
              <a:t>My mother’s sister is my ___________ .</a:t>
            </a:r>
          </a:p>
          <a:p>
            <a:r>
              <a:rPr lang="en-US" sz="2800" dirty="0" smtClean="0"/>
              <a:t>My mother’s mother is my ____________ .</a:t>
            </a:r>
          </a:p>
          <a:p>
            <a:r>
              <a:rPr lang="en-US" sz="2800" dirty="0" smtClean="0"/>
              <a:t>The daughter of my brother is my _________ .</a:t>
            </a:r>
          </a:p>
          <a:p>
            <a:r>
              <a:rPr lang="en-US" sz="2800" dirty="0" smtClean="0"/>
              <a:t>The son of my sister is my __________ .</a:t>
            </a:r>
          </a:p>
          <a:p>
            <a:endParaRPr lang="en-US" sz="2800" dirty="0" smtClean="0"/>
          </a:p>
          <a:p>
            <a:r>
              <a:rPr lang="en-US" sz="2800" dirty="0" smtClean="0">
                <a:solidFill>
                  <a:srgbClr val="C00000"/>
                </a:solidFill>
              </a:rPr>
              <a:t>(aunt, uncle, wife, parents, daughter, granny, 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                     nephew, cousin, niece)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My mother is my father’s  </a:t>
            </a:r>
            <a:r>
              <a:rPr lang="en-US" sz="3200" i="1" dirty="0" smtClean="0">
                <a:solidFill>
                  <a:srgbClr val="C00000"/>
                </a:solidFill>
              </a:rPr>
              <a:t>wife</a:t>
            </a:r>
            <a:r>
              <a:rPr lang="en-US" sz="3200" dirty="0" smtClean="0"/>
              <a:t> .</a:t>
            </a:r>
          </a:p>
          <a:p>
            <a:r>
              <a:rPr lang="en-US" sz="3200" dirty="0" smtClean="0"/>
              <a:t>My father’s brother is my  </a:t>
            </a:r>
            <a:r>
              <a:rPr lang="en-US" sz="3200" i="1" dirty="0" smtClean="0">
                <a:solidFill>
                  <a:srgbClr val="C00000"/>
                </a:solidFill>
              </a:rPr>
              <a:t>uncle</a:t>
            </a:r>
            <a:r>
              <a:rPr lang="en-US" sz="3200" dirty="0" smtClean="0"/>
              <a:t> .</a:t>
            </a:r>
          </a:p>
          <a:p>
            <a:r>
              <a:rPr lang="en-US" sz="3200" dirty="0" smtClean="0"/>
              <a:t>My sister is my mother’s  </a:t>
            </a:r>
            <a:r>
              <a:rPr lang="en-US" sz="3200" i="1" dirty="0" smtClean="0">
                <a:solidFill>
                  <a:srgbClr val="C00000"/>
                </a:solidFill>
              </a:rPr>
              <a:t>daughter</a:t>
            </a:r>
            <a:r>
              <a:rPr lang="en-US" sz="3200" dirty="0" smtClean="0"/>
              <a:t> .</a:t>
            </a:r>
          </a:p>
          <a:p>
            <a:r>
              <a:rPr lang="en-US" sz="3200" dirty="0" smtClean="0"/>
              <a:t>My aunt’s son is my </a:t>
            </a:r>
            <a:r>
              <a:rPr lang="en-US" sz="3200" i="1" dirty="0" smtClean="0">
                <a:solidFill>
                  <a:srgbClr val="C00000"/>
                </a:solidFill>
              </a:rPr>
              <a:t>cousin</a:t>
            </a:r>
            <a:r>
              <a:rPr lang="en-US" sz="3200" dirty="0" smtClean="0"/>
              <a:t> .</a:t>
            </a:r>
          </a:p>
          <a:p>
            <a:r>
              <a:rPr lang="en-US" sz="3200" dirty="0" smtClean="0"/>
              <a:t>My mother and my father are my </a:t>
            </a:r>
            <a:r>
              <a:rPr lang="en-US" sz="3200" i="1" dirty="0" smtClean="0">
                <a:solidFill>
                  <a:srgbClr val="C00000"/>
                </a:solidFill>
              </a:rPr>
              <a:t>parents</a:t>
            </a:r>
            <a:r>
              <a:rPr lang="en-US" sz="3200" dirty="0" smtClean="0"/>
              <a:t> .</a:t>
            </a:r>
          </a:p>
          <a:p>
            <a:r>
              <a:rPr lang="en-US" sz="3200" dirty="0" smtClean="0"/>
              <a:t>My mother’s sister is my</a:t>
            </a:r>
            <a:r>
              <a:rPr lang="en-US" sz="3200" i="1" dirty="0" smtClean="0">
                <a:solidFill>
                  <a:srgbClr val="C00000"/>
                </a:solidFill>
              </a:rPr>
              <a:t> aunt 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My mother’s mother is my </a:t>
            </a:r>
            <a:r>
              <a:rPr lang="en-US" sz="3200" i="1" dirty="0" smtClean="0">
                <a:solidFill>
                  <a:srgbClr val="C00000"/>
                </a:solidFill>
              </a:rPr>
              <a:t>granny</a:t>
            </a:r>
            <a:r>
              <a:rPr lang="en-US" sz="3200" dirty="0" smtClean="0"/>
              <a:t> .</a:t>
            </a:r>
          </a:p>
          <a:p>
            <a:r>
              <a:rPr lang="en-US" sz="3200" dirty="0" smtClean="0"/>
              <a:t>The daughter of my brother is my </a:t>
            </a:r>
            <a:r>
              <a:rPr lang="en-US" sz="3200" i="1" dirty="0" smtClean="0">
                <a:solidFill>
                  <a:srgbClr val="C00000"/>
                </a:solidFill>
              </a:rPr>
              <a:t>niece</a:t>
            </a:r>
            <a:r>
              <a:rPr lang="en-US" sz="3200" dirty="0" smtClean="0"/>
              <a:t> .</a:t>
            </a:r>
          </a:p>
          <a:p>
            <a:r>
              <a:rPr lang="en-US" sz="3200" dirty="0" smtClean="0"/>
              <a:t>The son of my sister is my </a:t>
            </a:r>
            <a:r>
              <a:rPr lang="en-US" sz="3200" i="1" dirty="0" smtClean="0">
                <a:solidFill>
                  <a:srgbClr val="C00000"/>
                </a:solidFill>
              </a:rPr>
              <a:t>nephew </a:t>
            </a:r>
            <a:r>
              <a:rPr lang="en-US" sz="3200" i="1" dirty="0" smtClean="0"/>
              <a:t>.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55976" y="1340768"/>
            <a:ext cx="3039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They </a:t>
            </a:r>
            <a:r>
              <a:rPr lang="en-US" sz="2400" b="1" dirty="0" smtClean="0">
                <a:solidFill>
                  <a:srgbClr val="FF0000"/>
                </a:solidFill>
              </a:rPr>
              <a:t>look the same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like_mom_like_dad_24.jpg"/>
          <p:cNvPicPr>
            <a:picLocks noChangeAspect="1"/>
          </p:cNvPicPr>
          <p:nvPr/>
        </p:nvPicPr>
        <p:blipFill>
          <a:blip r:embed="rId2" cstate="print"/>
          <a:srcRect l="27050" b="15378"/>
          <a:stretch>
            <a:fillRect/>
          </a:stretch>
        </p:blipFill>
        <p:spPr>
          <a:xfrm>
            <a:off x="611560" y="2852936"/>
            <a:ext cx="3168352" cy="21278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95936" y="3717032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She look</a:t>
            </a:r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like</a:t>
            </a:r>
            <a:r>
              <a:rPr lang="en-US" sz="2400" b="1" dirty="0" smtClean="0"/>
              <a:t> her mother</a:t>
            </a:r>
          </a:p>
          <a:p>
            <a:r>
              <a:rPr lang="en-US" sz="2400" b="1" dirty="0" smtClean="0"/>
              <a:t>She </a:t>
            </a:r>
            <a:r>
              <a:rPr lang="en-US" sz="2400" b="1" dirty="0" smtClean="0">
                <a:solidFill>
                  <a:srgbClr val="FF0000"/>
                </a:solidFill>
              </a:rPr>
              <a:t>doesn’t look like </a:t>
            </a:r>
            <a:r>
              <a:rPr lang="en-US" sz="2400" b="1" dirty="0" smtClean="0"/>
              <a:t>her father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5517232"/>
            <a:ext cx="7141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I look like my mother.       I </a:t>
            </a:r>
            <a:r>
              <a:rPr lang="en-US" sz="2400" i="1" dirty="0" smtClean="0">
                <a:solidFill>
                  <a:srgbClr val="FF0000"/>
                </a:solidFill>
              </a:rPr>
              <a:t>don’t </a:t>
            </a:r>
            <a:r>
              <a:rPr lang="en-US" sz="2400" i="1" dirty="0" smtClean="0"/>
              <a:t>look like my father.</a:t>
            </a:r>
            <a:endParaRPr lang="ru-RU" sz="2400" i="1" dirty="0"/>
          </a:p>
        </p:txBody>
      </p:sp>
      <p:pic>
        <p:nvPicPr>
          <p:cNvPr id="7" name="Рисунок 6" descr="detinullbliznecy_5.jpg"/>
          <p:cNvPicPr>
            <a:picLocks noChangeAspect="1"/>
          </p:cNvPicPr>
          <p:nvPr/>
        </p:nvPicPr>
        <p:blipFill>
          <a:blip r:embed="rId3" cstate="print"/>
          <a:srcRect l="17282" t="12201" r="7740" b="45800"/>
          <a:stretch>
            <a:fillRect/>
          </a:stretch>
        </p:blipFill>
        <p:spPr>
          <a:xfrm>
            <a:off x="539552" y="476672"/>
            <a:ext cx="3240360" cy="2115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СЕНЬ">
  <a:themeElements>
    <a:clrScheme name="осень">
      <a:dk1>
        <a:sysClr val="windowText" lastClr="000000"/>
      </a:dk1>
      <a:lt1>
        <a:sysClr val="window" lastClr="FFFFFF"/>
      </a:lt1>
      <a:dk2>
        <a:srgbClr val="E90062"/>
      </a:dk2>
      <a:lt2>
        <a:srgbClr val="FF5597"/>
      </a:lt2>
      <a:accent1>
        <a:srgbClr val="FF2AD7"/>
      </a:accent1>
      <a:accent2>
        <a:srgbClr val="D519FF"/>
      </a:accent2>
      <a:accent3>
        <a:srgbClr val="990099"/>
      </a:accent3>
      <a:accent4>
        <a:srgbClr val="68007F"/>
      </a:accent4>
      <a:accent5>
        <a:srgbClr val="005BD3"/>
      </a:accent5>
      <a:accent6>
        <a:srgbClr val="00349E"/>
      </a:accent6>
      <a:hlink>
        <a:srgbClr val="6600FF"/>
      </a:hlink>
      <a:folHlink>
        <a:srgbClr val="00660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ОСЕНЬ</Template>
  <TotalTime>1860</TotalTime>
  <Words>1139</Words>
  <Application>Microsoft Office PowerPoint</Application>
  <PresentationFormat>Экран (4:3)</PresentationFormat>
  <Paragraphs>374</Paragraphs>
  <Slides>35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ОСЕНЬ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147</cp:revision>
  <dcterms:created xsi:type="dcterms:W3CDTF">2013-10-11T19:43:28Z</dcterms:created>
  <dcterms:modified xsi:type="dcterms:W3CDTF">2013-12-04T17:57:58Z</dcterms:modified>
</cp:coreProperties>
</file>