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6" r:id="rId3"/>
    <p:sldId id="258" r:id="rId4"/>
    <p:sldId id="257" r:id="rId5"/>
    <p:sldId id="260" r:id="rId6"/>
    <p:sldId id="259" r:id="rId7"/>
    <p:sldId id="261" r:id="rId8"/>
    <p:sldId id="264" r:id="rId9"/>
    <p:sldId id="263" r:id="rId10"/>
    <p:sldId id="266" r:id="rId11"/>
    <p:sldId id="262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5" r:id="rId22"/>
    <p:sldId id="277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F1912E-9F5D-4CE6-B959-900FEDCA0308}" type="datetimeFigureOut">
              <a:rPr lang="ru-RU" smtClean="0"/>
              <a:pPr/>
              <a:t>17.12.2020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7409F-6A5D-4CA9-A32F-6D96FA368A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4797152"/>
            <a:ext cx="8136904" cy="841648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Трошина Татьяна Владимировна, </a:t>
            </a:r>
          </a:p>
          <a:p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учитель гимназии №4 г. Брянска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Заголовок 3"/>
          <p:cNvSpPr txBox="1">
            <a:spLocks noGrp="1"/>
          </p:cNvSpPr>
          <p:nvPr>
            <p:ph type="ctrTitle"/>
          </p:nvPr>
        </p:nvSpPr>
        <p:spPr>
          <a:xfrm>
            <a:off x="683568" y="557803"/>
            <a:ext cx="813690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b="1" dirty="0" smtClean="0">
                <a:solidFill>
                  <a:srgbClr val="A50021"/>
                </a:solidFill>
              </a:rPr>
              <a:t>Особенности </a:t>
            </a:r>
            <a:br>
              <a:rPr lang="ru-RU" sz="4800" b="1" dirty="0" smtClean="0">
                <a:solidFill>
                  <a:srgbClr val="A50021"/>
                </a:solidFill>
              </a:rPr>
            </a:br>
            <a:r>
              <a:rPr lang="ru-RU" sz="4800" b="1" dirty="0" smtClean="0">
                <a:solidFill>
                  <a:srgbClr val="A50021"/>
                </a:solidFill>
              </a:rPr>
              <a:t>работы учителя </a:t>
            </a:r>
            <a:br>
              <a:rPr lang="ru-RU" sz="4800" b="1" dirty="0" smtClean="0">
                <a:solidFill>
                  <a:srgbClr val="A50021"/>
                </a:solidFill>
              </a:rPr>
            </a:br>
            <a:r>
              <a:rPr lang="ru-RU" sz="4800" b="1" dirty="0" smtClean="0">
                <a:solidFill>
                  <a:srgbClr val="A50021"/>
                </a:solidFill>
              </a:rPr>
              <a:t>начальных классов </a:t>
            </a:r>
          </a:p>
          <a:p>
            <a:r>
              <a:rPr lang="ru-RU" sz="4800" b="1" dirty="0" smtClean="0">
                <a:solidFill>
                  <a:srgbClr val="A50021"/>
                </a:solidFill>
              </a:rPr>
              <a:t>в реалиях сегодняшнего дня</a:t>
            </a:r>
            <a:r>
              <a:rPr lang="ru-RU" sz="4800" dirty="0" smtClean="0"/>
              <a:t> </a:t>
            </a:r>
            <a:r>
              <a:rPr lang="ru-RU" sz="6600" dirty="0" smtClean="0"/>
              <a:t> </a:t>
            </a:r>
            <a:endParaRPr lang="ru-RU" sz="6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2530" name="Picture 2" descr="https://sun9-11.userapi.com/impg/PtZLtlERquUxi9BtlU9Z8S20iE3J0g4WEhxy_w/N4NwVCQ3CZQ.jpg?size=810x1080&amp;quality=96&amp;sign=30d5218de6e2234c050db495ec4d3c98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l="12360" t="1091" r="6144" b="9408"/>
          <a:stretch>
            <a:fillRect/>
          </a:stretch>
        </p:blipFill>
        <p:spPr bwMode="auto">
          <a:xfrm>
            <a:off x="179512" y="548680"/>
            <a:ext cx="4081624" cy="5976664"/>
          </a:xfrm>
          <a:prstGeom prst="rect">
            <a:avLst/>
          </a:prstGeom>
          <a:noFill/>
        </p:spPr>
      </p:pic>
      <p:pic>
        <p:nvPicPr>
          <p:cNvPr id="22532" name="Picture 4" descr="https://sun9-64.userapi.com/impg/54s3fMk7hyS2zW9GfawRM3wqrxhT4vJ46WeMdw/fNH_IMWdGy4.jpg?size=810x1080&amp;quality=96&amp;sign=a560bc6f3a3aa69bd35a728bdbf30e05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l="6557" t="14754" r="10383" b="6557"/>
          <a:stretch>
            <a:fillRect/>
          </a:stretch>
        </p:blipFill>
        <p:spPr bwMode="auto">
          <a:xfrm>
            <a:off x="6372200" y="0"/>
            <a:ext cx="2622291" cy="3312368"/>
          </a:xfrm>
          <a:prstGeom prst="rect">
            <a:avLst/>
          </a:prstGeom>
          <a:noFill/>
        </p:spPr>
      </p:pic>
      <p:pic>
        <p:nvPicPr>
          <p:cNvPr id="22534" name="Picture 6" descr="https://sun9-46.userapi.com/impg/0m_xp0S1UALWfALLG0GARd0RpfGMyB9svbzq3w/Lyw_LNfk70I.jpg?size=810x1080&amp;quality=96&amp;sign=8ce3b72b54203d77dd2ab617133879d0"/>
          <p:cNvPicPr>
            <a:picLocks noChangeAspect="1" noChangeArrowheads="1"/>
          </p:cNvPicPr>
          <p:nvPr/>
        </p:nvPicPr>
        <p:blipFill>
          <a:blip r:embed="rId4" cstate="print">
            <a:lum bright="20000" contrast="20000"/>
          </a:blip>
          <a:srcRect t="14000" r="4000" b="6000"/>
          <a:stretch>
            <a:fillRect/>
          </a:stretch>
        </p:blipFill>
        <p:spPr bwMode="auto">
          <a:xfrm>
            <a:off x="4355976" y="3429000"/>
            <a:ext cx="2952328" cy="32803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/>
          <a:lstStyle/>
          <a:p>
            <a:r>
              <a:rPr lang="ru-RU" dirty="0" smtClean="0"/>
              <a:t>актуальность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4122224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052736"/>
            <a:ext cx="4320480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ru-RU" dirty="0"/>
              <a:t>п</a:t>
            </a:r>
            <a:r>
              <a:rPr lang="ru-RU" dirty="0" smtClean="0"/>
              <a:t>остоянная рефлексия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56176" y="3573016"/>
            <a:ext cx="2602632" cy="2088232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00CC"/>
                </a:solidFill>
              </a:rPr>
              <a:t>увидеть</a:t>
            </a:r>
          </a:p>
          <a:p>
            <a:pPr>
              <a:buNone/>
            </a:pPr>
            <a:r>
              <a:rPr lang="ru-RU" b="1" dirty="0">
                <a:solidFill>
                  <a:srgbClr val="0000CC"/>
                </a:solidFill>
              </a:rPr>
              <a:t>п</a:t>
            </a:r>
            <a:r>
              <a:rPr lang="ru-RU" b="1" dirty="0" smtClean="0">
                <a:solidFill>
                  <a:srgbClr val="0000CC"/>
                </a:solidFill>
              </a:rPr>
              <a:t>роцесс</a:t>
            </a:r>
          </a:p>
          <a:p>
            <a:pPr>
              <a:buNone/>
            </a:pPr>
            <a:r>
              <a:rPr lang="ru-RU" b="1" dirty="0" err="1" smtClean="0">
                <a:solidFill>
                  <a:srgbClr val="0000CC"/>
                </a:solidFill>
              </a:rPr>
              <a:t>научения</a:t>
            </a:r>
            <a:endParaRPr lang="ru-RU" b="1" dirty="0">
              <a:solidFill>
                <a:srgbClr val="0000CC"/>
              </a:solidFill>
            </a:endParaRPr>
          </a:p>
        </p:txBody>
      </p:sp>
      <p:pic>
        <p:nvPicPr>
          <p:cNvPr id="24578" name="Picture 2" descr="https://sun9-37.userapi.com/impg/fzNE85yj6rtZH248TFB1t4MpP-IFRKPq2Vn05Q/unLWi5oI4Dc.jpg?size=810x1080&amp;quality=96&amp;sign=b2a6f9fc2b84662b2fb953e6b230dca0"/>
          <p:cNvPicPr>
            <a:picLocks noChangeAspect="1" noChangeArrowheads="1"/>
          </p:cNvPicPr>
          <p:nvPr/>
        </p:nvPicPr>
        <p:blipFill>
          <a:blip r:embed="rId2" cstate="print"/>
          <a:srcRect l="2836" t="6380" r="3588" b="3234"/>
          <a:stretch>
            <a:fillRect/>
          </a:stretch>
        </p:blipFill>
        <p:spPr bwMode="auto">
          <a:xfrm>
            <a:off x="179512" y="908720"/>
            <a:ext cx="5544616" cy="57606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5602" name="Picture 2" descr="https://sun9-9.userapi.com/impg/zePU-LIwAQMVLJ_Q4YfN9xWvwna6MNUfg8_CVg/HgyydDr7krA.jpg?size=1280x960&amp;quality=96&amp;sign=c56e93249241652a2865fdf30e92ebd9"/>
          <p:cNvPicPr>
            <a:picLocks noChangeAspect="1" noChangeArrowheads="1"/>
          </p:cNvPicPr>
          <p:nvPr/>
        </p:nvPicPr>
        <p:blipFill>
          <a:blip r:embed="rId2" cstate="print">
            <a:lum bright="20000" contrast="20000"/>
          </a:blip>
          <a:srcRect l="1936" t="7743" r="3208" b="1918"/>
          <a:stretch>
            <a:fillRect/>
          </a:stretch>
        </p:blipFill>
        <p:spPr bwMode="auto">
          <a:xfrm>
            <a:off x="310953" y="332656"/>
            <a:ext cx="8833047" cy="6309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6626" name="Picture 2" descr="https://sun9-41.userapi.com/impg/QWXJ22D0_LWYhHVN7zJgSJh1adDlOjEdxp3hAA/3hTcs3uynAo.jpg?size=810x1080&amp;quality=96&amp;sign=ba80bf4bbaa5c37c647f3e5a2a3e6ade"/>
          <p:cNvPicPr>
            <a:picLocks noChangeAspect="1" noChangeArrowheads="1"/>
          </p:cNvPicPr>
          <p:nvPr/>
        </p:nvPicPr>
        <p:blipFill>
          <a:blip r:embed="rId2" cstate="print">
            <a:lum bright="10000" contrast="20000"/>
          </a:blip>
          <a:srcRect l="2996" t="1124" r="2622"/>
          <a:stretch>
            <a:fillRect/>
          </a:stretch>
        </p:blipFill>
        <p:spPr bwMode="auto">
          <a:xfrm>
            <a:off x="755576" y="116632"/>
            <a:ext cx="4680520" cy="65378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7650" name="Picture 2" descr="https://sun9-40.userapi.com/impg/SoI-e43_BzUXL90lNsVyvyFDjzbP5loxDc2KYw/lgNJgrOAXSs.jpg?size=1280x960&amp;quality=96&amp;sign=2fbaa197036f15cabd7f1eafc167ef80"/>
          <p:cNvPicPr>
            <a:picLocks noChangeAspect="1" noChangeArrowheads="1"/>
          </p:cNvPicPr>
          <p:nvPr/>
        </p:nvPicPr>
        <p:blipFill>
          <a:blip r:embed="rId2" cstate="print">
            <a:lum bright="10000" contrast="10000"/>
          </a:blip>
          <a:srcRect l="2014" t="5370" r="3337" b="5047"/>
          <a:stretch>
            <a:fillRect/>
          </a:stretch>
        </p:blipFill>
        <p:spPr bwMode="auto">
          <a:xfrm>
            <a:off x="323528" y="332656"/>
            <a:ext cx="8496944" cy="60316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8676" name="Picture 4" descr="https://sun9-32.userapi.com/impg/tmT_ytgihXP3l14jLMfHBgrUZiSSISj-Iym__w/7D9cRQMMkSQ.jpg?size=1280x960&amp;quality=96&amp;sign=31b7f80c859949662494ed5e2c9b0c52"/>
          <p:cNvPicPr>
            <a:picLocks noChangeAspect="1" noChangeArrowheads="1"/>
          </p:cNvPicPr>
          <p:nvPr/>
        </p:nvPicPr>
        <p:blipFill>
          <a:blip r:embed="rId2" cstate="print">
            <a:lum bright="20000" contrast="10000"/>
          </a:blip>
          <a:srcRect t="4598"/>
          <a:stretch>
            <a:fillRect/>
          </a:stretch>
        </p:blipFill>
        <p:spPr bwMode="auto">
          <a:xfrm>
            <a:off x="107504" y="260647"/>
            <a:ext cx="8784976" cy="628580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9698" name="Picture 2" descr="https://sun9-30.userapi.com/impg/OomumYk2VuJ7tDLxYL4m-VYTNDpa3SIIJbB-2A/C-ldSf1nYy0.jpg?size=1280x960&amp;quality=96&amp;sign=59fd934231f88803169fae9daabd1631"/>
          <p:cNvPicPr>
            <a:picLocks noChangeAspect="1" noChangeArrowheads="1"/>
          </p:cNvPicPr>
          <p:nvPr/>
        </p:nvPicPr>
        <p:blipFill>
          <a:blip r:embed="rId2" cstate="print">
            <a:lum bright="20000" contrast="10000"/>
          </a:blip>
          <a:srcRect/>
          <a:stretch>
            <a:fillRect/>
          </a:stretch>
        </p:blipFill>
        <p:spPr bwMode="auto">
          <a:xfrm>
            <a:off x="179512" y="188640"/>
            <a:ext cx="8568952" cy="64267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22" name="Picture 2" descr="https://sun9-22.userapi.com/impg/k_EgKrVZmv0aWt59P-wclsW6E7TIP2IpUELjrQ/J5wQbflI-IQ.jpg?size=1280x960&amp;quality=96&amp;sign=5b8e14fd945af05f7cba8cc375c44420"/>
          <p:cNvPicPr>
            <a:picLocks noChangeAspect="1" noChangeArrowheads="1"/>
          </p:cNvPicPr>
          <p:nvPr/>
        </p:nvPicPr>
        <p:blipFill>
          <a:blip r:embed="rId2" cstate="print">
            <a:lum bright="20000" contrast="10000"/>
          </a:blip>
          <a:srcRect l="3463" t="4618" b="4179"/>
          <a:stretch>
            <a:fillRect/>
          </a:stretch>
        </p:blipFill>
        <p:spPr bwMode="auto">
          <a:xfrm>
            <a:off x="179512" y="332656"/>
            <a:ext cx="8739759" cy="61926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1746" name="Picture 2" descr="https://sun9-17.userapi.com/impg/6G7_QWfDIWq7CrCX8XPnW8FwJkynVO6LSaoKug/e5hVG3DnO7k.jpg?size=1280x960&amp;quality=96&amp;sign=c540bcc7d20b602d73b7a56fbba8dcdf"/>
          <p:cNvPicPr>
            <a:picLocks noChangeAspect="1" noChangeArrowheads="1"/>
          </p:cNvPicPr>
          <p:nvPr/>
        </p:nvPicPr>
        <p:blipFill>
          <a:blip r:embed="rId2" cstate="print">
            <a:lum bright="30000" contrast="30000"/>
          </a:blip>
          <a:srcRect l="5682" t="13636" r="43182" b="30303"/>
          <a:stretch>
            <a:fillRect/>
          </a:stretch>
        </p:blipFill>
        <p:spPr bwMode="auto">
          <a:xfrm>
            <a:off x="786714" y="332656"/>
            <a:ext cx="7148033" cy="5877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 descr="https://avatars.mds.yandex.net/get-zen_doc/4004066/pub_5f5904b6efb9584a8245ece7_5f590667deed59545ad01556/scale_1200"/>
          <p:cNvPicPr>
            <a:picLocks noChangeAspect="1" noChangeArrowheads="1"/>
          </p:cNvPicPr>
          <p:nvPr/>
        </p:nvPicPr>
        <p:blipFill>
          <a:blip r:embed="rId2" cstate="print"/>
          <a:srcRect t="1088" r="1941" b="7147"/>
          <a:stretch>
            <a:fillRect/>
          </a:stretch>
        </p:blipFill>
        <p:spPr bwMode="auto">
          <a:xfrm>
            <a:off x="467544" y="-1"/>
            <a:ext cx="8136904" cy="6230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4-16.userapi.com/YTd3bYu-CWg57FMZNB6VsQJ2OYyvXHptfo4vNg/oipxe7UfOD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692696"/>
            <a:ext cx="48245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«Придумки»</a:t>
            </a:r>
            <a:endParaRPr lang="ru-RU" sz="660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636912"/>
            <a:ext cx="3096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00CC"/>
                </a:solidFill>
              </a:rPr>
              <a:t>Зачем?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4293096"/>
            <a:ext cx="3960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00CC"/>
                </a:solidFill>
              </a:rPr>
              <a:t>Почему?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3794" name="Picture 2" descr="https://img5.goodfon.ru/original/2048x1285/6/ce/tsvety-prishchepki-f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9066394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C00000"/>
                </a:solidFill>
              </a:rPr>
              <a:t>Спасибо за внимание!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4818" name="Picture 2" descr="https://avatars.mds.yandex.net/get-zen_doc/175604/pub_5c1bb28fe8c4df00aa3bf866_5c40e0119ff60400ada3dc80/scale_12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556792"/>
            <a:ext cx="7560840" cy="504302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D:\Internt\Мои рисунки\Мои рисунки\фото\DSC00467.JPG"/>
          <p:cNvPicPr>
            <a:picLocks noChangeAspect="1" noChangeArrowheads="1"/>
          </p:cNvPicPr>
          <p:nvPr/>
        </p:nvPicPr>
        <p:blipFill>
          <a:blip r:embed="rId2" cstate="print"/>
          <a:srcRect l="4326" t="17450" r="14563"/>
          <a:stretch>
            <a:fillRect/>
          </a:stretch>
        </p:blipFill>
        <p:spPr bwMode="auto">
          <a:xfrm>
            <a:off x="0" y="0"/>
            <a:ext cx="9144000" cy="69795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D:\Internt\Мои рисунки\Мои рисунки\фото\DSC004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sun4-16.userapi.com/YTd3bYu-CWg57FMZNB6VsQJ2OYyvXHptfo4vNg/oipxe7UfODQ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23528" y="692696"/>
            <a:ext cx="482453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/>
              <a:t>«Придумки»</a:t>
            </a:r>
            <a:endParaRPr lang="ru-RU" sz="6600" dirty="0"/>
          </a:p>
        </p:txBody>
      </p:sp>
      <p:sp>
        <p:nvSpPr>
          <p:cNvPr id="6" name="TextBox 5"/>
          <p:cNvSpPr txBox="1"/>
          <p:nvPr/>
        </p:nvSpPr>
        <p:spPr>
          <a:xfrm>
            <a:off x="395536" y="2636912"/>
            <a:ext cx="309634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00CC"/>
                </a:solidFill>
              </a:rPr>
              <a:t>Зачем?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395536" y="4293096"/>
            <a:ext cx="396044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0000CC"/>
                </a:solidFill>
              </a:rPr>
              <a:t>Почему?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74"/>
          </a:xfrm>
        </p:spPr>
        <p:txBody>
          <a:bodyPr>
            <a:normAutofit/>
          </a:bodyPr>
          <a:lstStyle/>
          <a:p>
            <a:r>
              <a:rPr lang="ru-RU" dirty="0" smtClean="0"/>
              <a:t>«</a:t>
            </a:r>
            <a:r>
              <a:rPr lang="ru-RU" b="1" dirty="0" smtClean="0"/>
              <a:t>Придумки</a:t>
            </a:r>
            <a:r>
              <a:rPr lang="ru-RU" dirty="0" smtClean="0"/>
              <a:t>» - учебные задания, упакованные в интересную форму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68960"/>
            <a:ext cx="8229600" cy="305720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i.pinimg.com/736x/34/28/b4/3428b4acc74b6b59c5ddbe6cd0dd2e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2636912"/>
            <a:ext cx="4032448" cy="40324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7211144" cy="778098"/>
          </a:xfrm>
        </p:spPr>
        <p:txBody>
          <a:bodyPr/>
          <a:lstStyle/>
          <a:p>
            <a:r>
              <a:rPr lang="ru-RU" dirty="0" smtClean="0"/>
              <a:t>индивидуальность</a:t>
            </a:r>
            <a:endParaRPr lang="ru-RU" dirty="0"/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/>
          <a:srcRect l="1852" b="564"/>
          <a:stretch>
            <a:fillRect/>
          </a:stretch>
        </p:blipFill>
        <p:spPr bwMode="auto">
          <a:xfrm>
            <a:off x="467544" y="1052735"/>
            <a:ext cx="3816424" cy="5472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 descr="https://sun9-61.userapi.com/impg/p8K8FJQ0R96bR3QpeGGoWAwLctu9yVrcvwdRSQ/nR2qFmUwZJc.jpg?size=810x1080&amp;quality=96&amp;sign=ece2d774a00fe8f95d0ad3bb5e7254b7"/>
          <p:cNvPicPr>
            <a:picLocks noChangeAspect="1" noChangeArrowheads="1"/>
          </p:cNvPicPr>
          <p:nvPr/>
        </p:nvPicPr>
        <p:blipFill>
          <a:blip r:embed="rId3" cstate="print">
            <a:lum contrast="10000"/>
          </a:blip>
          <a:srcRect t="3448" r="6886"/>
          <a:stretch>
            <a:fillRect/>
          </a:stretch>
        </p:blipFill>
        <p:spPr bwMode="auto">
          <a:xfrm>
            <a:off x="4769006" y="809328"/>
            <a:ext cx="4374994" cy="60486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517232"/>
            <a:ext cx="8229600" cy="608931"/>
          </a:xfrm>
        </p:spPr>
        <p:txBody>
          <a:bodyPr/>
          <a:lstStyle/>
          <a:p>
            <a:pPr>
              <a:buNone/>
            </a:pPr>
            <a:r>
              <a:rPr lang="ru-RU" b="1" dirty="0">
                <a:solidFill>
                  <a:srgbClr val="0000CC"/>
                </a:solidFill>
              </a:rPr>
              <a:t>в</a:t>
            </a:r>
            <a:r>
              <a:rPr lang="ru-RU" b="1" dirty="0" smtClean="0">
                <a:solidFill>
                  <a:srgbClr val="0000CC"/>
                </a:solidFill>
              </a:rPr>
              <a:t>нимание к каждому проявлению</a:t>
            </a:r>
            <a:endParaRPr lang="ru-RU" b="1" dirty="0">
              <a:solidFill>
                <a:srgbClr val="0000CC"/>
              </a:solidFill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88640"/>
            <a:ext cx="8136904" cy="5328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dirty="0" err="1" smtClean="0"/>
              <a:t>оценённость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3968" y="4293096"/>
            <a:ext cx="4402832" cy="183306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00CC"/>
                </a:solidFill>
              </a:rPr>
              <a:t>признание</a:t>
            </a:r>
          </a:p>
          <a:p>
            <a:pPr>
              <a:buNone/>
            </a:pPr>
            <a:r>
              <a:rPr lang="ru-RU" b="1" dirty="0" smtClean="0">
                <a:solidFill>
                  <a:srgbClr val="0000CC"/>
                </a:solidFill>
              </a:rPr>
              <a:t>одобрение /нет</a:t>
            </a:r>
          </a:p>
          <a:p>
            <a:pPr>
              <a:buNone/>
            </a:pPr>
            <a:r>
              <a:rPr lang="ru-RU" b="1" dirty="0" smtClean="0">
                <a:solidFill>
                  <a:srgbClr val="0000CC"/>
                </a:solidFill>
              </a:rPr>
              <a:t>поощрение</a:t>
            </a:r>
            <a:endParaRPr lang="ru-RU" b="1" dirty="0">
              <a:solidFill>
                <a:srgbClr val="0000CC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24744"/>
            <a:ext cx="3912784" cy="545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2225" t="76566" r="12166" b="11553"/>
          <a:stretch>
            <a:fillRect/>
          </a:stretch>
        </p:blipFill>
        <p:spPr bwMode="auto">
          <a:xfrm>
            <a:off x="4211960" y="1340768"/>
            <a:ext cx="4680520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</TotalTime>
  <Words>58</Words>
  <Application>Microsoft Office PowerPoint</Application>
  <PresentationFormat>Экран (4:3)</PresentationFormat>
  <Paragraphs>23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Особенности  работы учителя  начальных классов  в реалиях сегодняшнего дня  </vt:lpstr>
      <vt:lpstr>Слайд 2</vt:lpstr>
      <vt:lpstr>Слайд 3</vt:lpstr>
      <vt:lpstr>Слайд 4</vt:lpstr>
      <vt:lpstr>Слайд 5</vt:lpstr>
      <vt:lpstr>«Придумки» - учебные задания, упакованные в интересную форму</vt:lpstr>
      <vt:lpstr>индивидуальность</vt:lpstr>
      <vt:lpstr>Слайд 8</vt:lpstr>
      <vt:lpstr>оценённость</vt:lpstr>
      <vt:lpstr>Слайд 10</vt:lpstr>
      <vt:lpstr>актуальность</vt:lpstr>
      <vt:lpstr>постоянная рефлексия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Спасибо за внимание!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Михалыч</dc:creator>
  <cp:lastModifiedBy>Михалыч</cp:lastModifiedBy>
  <cp:revision>21</cp:revision>
  <dcterms:created xsi:type="dcterms:W3CDTF">2020-11-29T19:46:34Z</dcterms:created>
  <dcterms:modified xsi:type="dcterms:W3CDTF">2020-12-17T19:07:03Z</dcterms:modified>
</cp:coreProperties>
</file>