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90" r:id="rId4"/>
    <p:sldId id="269" r:id="rId5"/>
    <p:sldId id="288" r:id="rId6"/>
    <p:sldId id="273" r:id="rId7"/>
    <p:sldId id="291" r:id="rId8"/>
    <p:sldId id="276" r:id="rId9"/>
    <p:sldId id="28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394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985" autoAdjust="0"/>
    <p:restoredTop sz="94660" autoAdjust="0"/>
  </p:normalViewPr>
  <p:slideViewPr>
    <p:cSldViewPr snapToGrid="0">
      <p:cViewPr varScale="1">
        <p:scale>
          <a:sx n="73" d="100"/>
          <a:sy n="73" d="100"/>
        </p:scale>
        <p:origin x="-408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6D57-2318-469D-8F55-EC29F88A3BB5}" type="datetimeFigureOut">
              <a:rPr lang="ru-RU" smtClean="0"/>
              <a:pPr/>
              <a:t>ср 30.09.20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E4A6-E2B0-4EDA-A1D3-DE7B1AF5A6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1788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6D57-2318-469D-8F55-EC29F88A3BB5}" type="datetimeFigureOut">
              <a:rPr lang="ru-RU" smtClean="0"/>
              <a:pPr/>
              <a:t>ср 30.09.20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E4A6-E2B0-4EDA-A1D3-DE7B1AF5A6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087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6D57-2318-469D-8F55-EC29F88A3BB5}" type="datetimeFigureOut">
              <a:rPr lang="ru-RU" smtClean="0"/>
              <a:pPr/>
              <a:t>ср 30.09.20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E4A6-E2B0-4EDA-A1D3-DE7B1AF5A6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8232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6D57-2318-469D-8F55-EC29F88A3BB5}" type="datetimeFigureOut">
              <a:rPr lang="ru-RU" smtClean="0"/>
              <a:pPr/>
              <a:t>ср 30.09.20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E4A6-E2B0-4EDA-A1D3-DE7B1AF5A6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9217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6D57-2318-469D-8F55-EC29F88A3BB5}" type="datetimeFigureOut">
              <a:rPr lang="ru-RU" smtClean="0"/>
              <a:pPr/>
              <a:t>ср 30.09.20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E4A6-E2B0-4EDA-A1D3-DE7B1AF5A6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0257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6D57-2318-469D-8F55-EC29F88A3BB5}" type="datetimeFigureOut">
              <a:rPr lang="ru-RU" smtClean="0"/>
              <a:pPr/>
              <a:t>ср 30.09.20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E4A6-E2B0-4EDA-A1D3-DE7B1AF5A6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256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6D57-2318-469D-8F55-EC29F88A3BB5}" type="datetimeFigureOut">
              <a:rPr lang="ru-RU" smtClean="0"/>
              <a:pPr/>
              <a:t>ср 30.09.20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E4A6-E2B0-4EDA-A1D3-DE7B1AF5A6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1744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6D57-2318-469D-8F55-EC29F88A3BB5}" type="datetimeFigureOut">
              <a:rPr lang="ru-RU" smtClean="0"/>
              <a:pPr/>
              <a:t>ср 30.09.20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E4A6-E2B0-4EDA-A1D3-DE7B1AF5A6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5955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6D57-2318-469D-8F55-EC29F88A3BB5}" type="datetimeFigureOut">
              <a:rPr lang="ru-RU" smtClean="0"/>
              <a:pPr/>
              <a:t>ср 30.09.20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E4A6-E2B0-4EDA-A1D3-DE7B1AF5A6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33509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6D57-2318-469D-8F55-EC29F88A3BB5}" type="datetimeFigureOut">
              <a:rPr lang="ru-RU" smtClean="0"/>
              <a:pPr/>
              <a:t>ср 30.09.20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E4A6-E2B0-4EDA-A1D3-DE7B1AF5A6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7572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6D57-2318-469D-8F55-EC29F88A3BB5}" type="datetimeFigureOut">
              <a:rPr lang="ru-RU" smtClean="0"/>
              <a:pPr/>
              <a:t>ср 30.09.20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E4A6-E2B0-4EDA-A1D3-DE7B1AF5A6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1637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96D57-2318-469D-8F55-EC29F88A3BB5}" type="datetimeFigureOut">
              <a:rPr lang="ru-RU" smtClean="0"/>
              <a:pPr/>
              <a:t>ср 30.09.20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DE4A6-E2B0-4EDA-A1D3-DE7B1AF5A6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207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D:\&#1050;&#1086;&#1085;&#1082;&#1091;&#1088;&#1089;%20&#1076;&#1086;%2030%20&#1089;&#1077;&#1085;&#1090;\&#1052;&#1072;&#1089;&#1090;&#1077;&#1088;%20-%20&#1082;&#1083;&#1072;&#1089;&#1089;%20&#1054;&#1088;&#1075;&#1072;&#1085;&#1080;&#1079;&#1072;&#1094;&#1080;&#1103;%20&#1089;&#1072;&#1084;&#1086;&#1089;&#1090;&#1086;&#1103;&#1090;&#1077;&#1083;&#1100;&#1085;&#1086;&#1081;%20&#1088;&#1072;&#1073;&#1086;&#1090;&#1099;\&#1089;&#1090;&#1088;&#1072;&#1090;&#1077;&#1075;&#1080;&#1103;%20&#1087;&#1080;&#1085;&#1075;&#1074;&#1080;&#1085;&#1086;&#1074;%20(1).wmv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&#1052;&#1072;&#1088;&#1090;%20&#1082;&#1086;&#1082;&#1091;&#1088;&#1089;&#1099;\&#1052;&#1072;&#1089;&#1090;&#1077;&#1088;%20-%20&#1082;&#1083;&#1072;&#1089;&#1089;%202020\&#1052;&#1086;&#1081;%20&#1092;&#1080;&#1083;&#1100;&#1084;.wmv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тратегия пингвинов (1)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442754" y="1084218"/>
            <a:ext cx="6932022" cy="51990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20601" y="318253"/>
            <a:ext cx="68941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Фрагмент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мультфильма «Лови волну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!»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001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241663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az-Latn-AZ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униципальн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az-Latn-AZ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 «Мастер-класс»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«Организация самостоятельной работы обучающихся на основе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подхода».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3326" y="5534561"/>
            <a:ext cx="101498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Шинкоренко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Мария Петровна, учитель математики и физики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Верещакская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СОШ им. Героя Советского Союза Ф. И. Пугачёва» </a:t>
            </a:r>
          </a:p>
          <a:p>
            <a:pPr algn="ctr"/>
            <a:r>
              <a:rPr lang="az-Latn-AZ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овозыбковский</a:t>
            </a:r>
            <a:r>
              <a:rPr lang="az-Latn-AZ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городской округ</a:t>
            </a:r>
            <a:r>
              <a:rPr lang="az-Latn-AZ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рянской</a:t>
            </a:r>
            <a:r>
              <a:rPr lang="az-Latn-AZ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области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2020 г.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F:\Фотографии\5 класс Фото\SAM_763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70216" y="1763484"/>
            <a:ext cx="5917474" cy="3879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6001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91886" y="0"/>
            <a:ext cx="11521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Доля самостоятельной работы на уроках естественно – математических дисциплин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1" y="1585186"/>
            <a:ext cx="717150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Среднее международное значение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Российские школы (среднее значение)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Финляндия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Япония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161093" y="1441659"/>
            <a:ext cx="992579" cy="3108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6 %</a:t>
            </a: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14 %</a:t>
            </a: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24 %</a:t>
            </a: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22 %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6609806" y="2050868"/>
            <a:ext cx="2442754" cy="48332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159829" y="3278777"/>
            <a:ext cx="3827417" cy="95358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6818811" y="1828800"/>
            <a:ext cx="2299063" cy="83602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5146766" y="3487783"/>
            <a:ext cx="3944983" cy="54864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418011" y="4783072"/>
            <a:ext cx="88696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«Основным орудием труда на уроках математики является мысль, хорошо натренированная на самостоятельности»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46001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85991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ой фильм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416628" y="974721"/>
            <a:ext cx="7432765" cy="557457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08792" y="213752"/>
            <a:ext cx="3073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Комната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Эймса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85968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9206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85738" y="0"/>
            <a:ext cx="120062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Рефлексия для участников мастер – класса.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«Афоризмы, пословицы»</a:t>
            </a:r>
            <a:endParaRPr lang="ru-RU" sz="3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1450" y="1211402"/>
            <a:ext cx="1202055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стыдно не знать, стыдно не учиться.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 startAt="2"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Дорога та, что сам искал, вовек не позабудется.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 startAt="3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Деятельность – единственный путь к знаниям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(Бернард Шоу).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</a:t>
            </a:r>
          </a:p>
          <a:p>
            <a:pPr marL="457200" indent="-457200">
              <a:buAutoNum type="arabicParenR" startAt="3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Человек глубоко постигает лишь то, до чего додумывается сам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(Сократ).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5)   В жизни нет ничего лучше собственного опыта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(В.Скотт).</a:t>
            </a:r>
          </a:p>
          <a:p>
            <a:pPr marL="457200" lvl="0" indent="-45720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6)   Один опыт я ставлю выше, чем тысячу мнений, рождённых только  </a:t>
            </a:r>
          </a:p>
          <a:p>
            <a:pPr marL="457200" lvl="0" indent="-45720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воображением.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(М.В. Ломоносов)</a:t>
            </a:r>
          </a:p>
          <a:p>
            <a:pPr marL="457200" indent="-457200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7)   Опыт берёт большую плату за учение, но учит он лучше всех учителей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Карлейль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</a:t>
            </a:r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8)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Обучение – это ремесло, использующее бесчисленное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количество маленьких трюков (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Д.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Пойя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9)   Уча других — мы учимся сами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(Сенека).</a:t>
            </a:r>
          </a:p>
        </p:txBody>
      </p:sp>
    </p:spTree>
    <p:extLst>
      <p:ext uri="{BB962C8B-B14F-4D97-AF65-F5344CB8AC3E}">
        <p14:creationId xmlns="" xmlns:p14="http://schemas.microsoft.com/office/powerpoint/2010/main" val="119206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2070" y="850656"/>
            <a:ext cx="119699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defRPr/>
            </a:pP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9007" y="0"/>
            <a:ext cx="11982994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самостоятельной работы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Ι. Организационный момент.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Самостоятельная работа в группе.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Приём «Волшебная коробка».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Изучение нового материала.</a:t>
            </a:r>
            <a:endParaRPr lang="ru-RU" sz="2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этап.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Индивидуальная самостоятельная работа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Приём «Геометрическая зарядка», «Жокей и лошадь».</a:t>
            </a:r>
          </a:p>
          <a:p>
            <a:endParaRPr lang="ru-RU" sz="2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  Введение понятия.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Самостоятельная работа в парах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Приём «Лабораторная работа». </a:t>
            </a:r>
          </a:p>
          <a:p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457200" indent="-457200">
              <a:buAutoNum type="arabicParenR" startAt="3"/>
            </a:pP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Усвоение понятия.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Фронтальная самостоятельная работа.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Приём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(проговаривание во</a:t>
            </a:r>
          </a:p>
          <a:p>
            <a:pPr marL="457200" indent="-457200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внешней речи, видение фигуры в «уме»). </a:t>
            </a:r>
            <a:endParaRPr lang="ru-RU" sz="2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Творческая работа в группах.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Приём «Игровой момент»</a:t>
            </a:r>
          </a:p>
          <a:p>
            <a:pPr algn="ctr"/>
            <a:endParaRPr lang="ru-RU" sz="2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II. Рефлексия</a:t>
            </a:r>
          </a:p>
          <a:p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Приём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Выбор афоризма или пословицы»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Овладеть деятельностью можно,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лишь многократно выполняя её (8 – 10 раз). </a:t>
            </a:r>
          </a:p>
          <a:p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569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70708" y="2808745"/>
            <a:ext cx="1047641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«Чудеса творят не компьютеры, а учителя!»</a:t>
            </a:r>
          </a:p>
          <a:p>
            <a:pPr algn="ctr"/>
            <a:r>
              <a:rPr lang="ru-RU" sz="2400" b="1" i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Американский </a:t>
            </a:r>
            <a:r>
              <a:rPr lang="ru-RU" sz="2400" b="1" i="1" dirty="0" err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биснесмен</a:t>
            </a:r>
            <a:r>
              <a:rPr lang="ru-RU" sz="2400" b="1" i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Крейг</a:t>
            </a:r>
            <a:r>
              <a:rPr lang="ru-RU" sz="2400" b="1" i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Баррет</a:t>
            </a:r>
            <a:endParaRPr lang="ru-RU" sz="2400" b="1" i="1" dirty="0" smtClean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901338" y="287384"/>
            <a:ext cx="1058091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«Спорьте, заблуждайтесь, ошибайтесь, но, ради бога, размышляйте, и хотя и криво, да сами»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Г. Э. Лессинг, нем. поэт, драматург XVIII в.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9393" y="4849422"/>
            <a:ext cx="6498908" cy="1759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3569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1802</TotalTime>
  <Words>402</Words>
  <Application>Microsoft Office PowerPoint</Application>
  <PresentationFormat>Произвольный</PresentationFormat>
  <Paragraphs>63</Paragraphs>
  <Slides>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Муниципальный конкурс «Мастер-класс»  «Организация самостоятельной работы обучающихся на основе деятельностного подхода».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Пользователь</cp:lastModifiedBy>
  <cp:revision>154</cp:revision>
  <dcterms:created xsi:type="dcterms:W3CDTF">2015-09-15T22:52:27Z</dcterms:created>
  <dcterms:modified xsi:type="dcterms:W3CDTF">2020-09-30T19:31:07Z</dcterms:modified>
</cp:coreProperties>
</file>