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76" r:id="rId3"/>
    <p:sldId id="270" r:id="rId4"/>
    <p:sldId id="261" r:id="rId5"/>
    <p:sldId id="277" r:id="rId6"/>
    <p:sldId id="271" r:id="rId7"/>
    <p:sldId id="257" r:id="rId8"/>
    <p:sldId id="264" r:id="rId9"/>
    <p:sldId id="267" r:id="rId10"/>
    <p:sldId id="274" r:id="rId11"/>
    <p:sldId id="273" r:id="rId12"/>
    <p:sldId id="269" r:id="rId13"/>
    <p:sldId id="27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FEF7C-07E8-4778-9123-09131CBD729D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03B45-4030-4178-8B0A-1A2EC8D20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FEF7C-07E8-4778-9123-09131CBD729D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03B45-4030-4178-8B0A-1A2EC8D20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FEF7C-07E8-4778-9123-09131CBD729D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03B45-4030-4178-8B0A-1A2EC8D20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FEF7C-07E8-4778-9123-09131CBD729D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03B45-4030-4178-8B0A-1A2EC8D20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FEF7C-07E8-4778-9123-09131CBD729D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03B45-4030-4178-8B0A-1A2EC8D20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FEF7C-07E8-4778-9123-09131CBD729D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03B45-4030-4178-8B0A-1A2EC8D20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FEF7C-07E8-4778-9123-09131CBD729D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03B45-4030-4178-8B0A-1A2EC8D20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FEF7C-07E8-4778-9123-09131CBD729D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03B45-4030-4178-8B0A-1A2EC8D20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FEF7C-07E8-4778-9123-09131CBD729D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03B45-4030-4178-8B0A-1A2EC8D20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FEF7C-07E8-4778-9123-09131CBD729D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03B45-4030-4178-8B0A-1A2EC8D20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FEF7C-07E8-4778-9123-09131CBD729D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03B45-4030-4178-8B0A-1A2EC8D20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1FEF7C-07E8-4778-9123-09131CBD729D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03B45-4030-4178-8B0A-1A2EC8D20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Мои документы\Downloads\krasivie-fony-dlya-prezentacii-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7524" y="2420888"/>
            <a:ext cx="856895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Arial Black" pitchFamily="34" charset="0"/>
              </a:rPr>
              <a:t>ПРАКТИКО – ОРИЕНТИРОВАННОЕ ОБРАЗОВАНИЕ</a:t>
            </a:r>
          </a:p>
          <a:p>
            <a:pPr algn="ctr"/>
            <a:endParaRPr lang="ru-RU" sz="3000" b="1" dirty="0">
              <a:solidFill>
                <a:srgbClr val="FF0000"/>
              </a:solidFill>
              <a:latin typeface="Arial Black" pitchFamily="34" charset="0"/>
            </a:endParaRPr>
          </a:p>
          <a:p>
            <a:pPr algn="ctr"/>
            <a:endParaRPr lang="ru-RU" sz="3000" b="1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ctr"/>
            <a:r>
              <a:rPr lang="ru-RU" sz="3000" b="1" dirty="0" smtClean="0">
                <a:solidFill>
                  <a:srgbClr val="FF0000"/>
                </a:solidFill>
                <a:latin typeface="Arial Black" pitchFamily="34" charset="0"/>
              </a:rPr>
              <a:t>«СЕТЕВАЯ </a:t>
            </a:r>
            <a:r>
              <a:rPr lang="ru-RU" sz="3000" b="1" dirty="0" smtClean="0">
                <a:solidFill>
                  <a:srgbClr val="FF0000"/>
                </a:solidFill>
                <a:latin typeface="Arial Black" pitchFamily="34" charset="0"/>
              </a:rPr>
              <a:t>ОРГАНИЗАЦИЯ ОБРАЗОВАТЕЛЬНОГО </a:t>
            </a:r>
            <a:r>
              <a:rPr lang="ru-RU" sz="3000" b="1" dirty="0" smtClean="0">
                <a:solidFill>
                  <a:srgbClr val="FF0000"/>
                </a:solidFill>
                <a:latin typeface="Arial Black" pitchFamily="34" charset="0"/>
              </a:rPr>
              <a:t>ПРОСТРАНСТВА»</a:t>
            </a:r>
            <a:endParaRPr lang="ru-RU" sz="3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Documents and Settings\User\Мои документы\Downloads\krasivie-fony-dlya-prezentacii-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-500098" y="7937"/>
            <a:ext cx="9644098" cy="54074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u="sng" dirty="0" smtClean="0">
                <a:solidFill>
                  <a:srgbClr val="FF0000"/>
                </a:solidFill>
              </a:rPr>
              <a:t>СОЦИАЛЬНЫЕ </a:t>
            </a:r>
            <a:r>
              <a:rPr lang="ru-RU" sz="2800" b="1" i="1" u="sng" dirty="0" smtClean="0">
                <a:solidFill>
                  <a:srgbClr val="FF0000"/>
                </a:solidFill>
              </a:rPr>
              <a:t>ПАРТНЕРЫ</a:t>
            </a:r>
            <a:endParaRPr lang="ru-RU" sz="2400" dirty="0"/>
          </a:p>
        </p:txBody>
      </p:sp>
      <p:sp>
        <p:nvSpPr>
          <p:cNvPr id="19458" name="AutoShape 2" descr="data:image/png;base64,iVBORw0KGgoAAAANSUhEUgAABVYAAAHVCAYAAAAaUqB3AAAgAElEQVR4Xmy9B3ic5dGFfbY39S6rWLLl3jumG9OraaElpCcQEpJASCGkkC+QRggJJBAIBEzvvVdjG4MLuDfZlqzeu1a7qy3/Pa/D/+X7rx8uXZKlLe/7PPPMnDlzZtZVOcuViQ9lFPK5FI9llE66lE67Zf9llJJcfE97lEqm5fNLbm9G3qBHweyAYum0zjjnLF266mvat79fk6dXyZse0s2/ukSBdFT5+T5VVM7Wcy99xuPdysrNV1f/gMaTUjgc0chQVO7xgL71lRv0ta99TyefslKzZ81W2Juri1adriXLCvXta87VkgWnaDTWpFPOi2hwtFO33bpN/f0eXfylZera1aCDze08d6G+8e2r9NSz92rOnAo1HerVP/66TrlFAZ1xYYVC+R0aGgxo/QdjOtQY05zFOZo01ae+niFNmZyvw3tiOrR/TAuOCiurfEyJlF99vePauTmunia3pk8tUlHpsMJ5MXnk04TagDKDI6xLRlOnTdFD/2rQnj0eDYzFNWbL5nYpyVpOKEurrNSlY1ZUajQR0aOP7tXYsJQTCig+Mi6XK836itfhOR4pf4J05Xcr1dTeoix/sSonhBXr82jNGz3q7RpWWWWxwjkF2r27iX8nFI8GFUuMslcZ+UMu5RV75OV13OmkejvZRB/755U8maDy8pOaOjmoRG+Vtu/aw15LRXk+RYJhZdjnlq5BucMSv1aQa8/E3YqNpuX1upTiOnO4trwJAXkDSZ192nRlxlMa7BnU0FCXzjp9uQ7sduuNN7drcGRQiaiUwJ6CQa8qK0sV5xczZixUMu7XW++t01g8puIJeeob7uF+cnTKqdXKzUtqdLRXrz/XhS2yRrlcN9dz4mkB5YRnKuCaxb4M68M3G3mdXBUXFym/sFzLl5yjf/7rLrV3NOqKS76GTbH39/xJgXAaW0sqif2yInLzDQtXxu3mu/gpJX7kGn0KeDzKycrie1DDg6NKpTPYHHsZj2scO0/zb5fXLY87I7eLxfLwRPbYlUo7//awgC4ek3H7eU9sP6+Iv4cVH+9Wxh9lDaWsYBF7ElUGm4lhJ142PODxs4djypjNpH2Kj3GNuXGFOTsBV5bcsaiqyrO5Wo+amnitDGeR98pkuAeXm58Tzr57OZf5fA/5/Rrm9RJcSyzD9fDGdr9pF38vCGksGtPIcMI55x7WxK4rEPBofDyt4twZmjbxaKUxxgnVXq1+9H7sOMRzk/KGk7xOWqFwivXCRmJe+YI8P8SexVhJrj/Nl9/PGnlc8gW4r0SMPQiqv4+bSnAL/D3DWnl5DDfL4/Al/DiB+6suL2bdBzXY36+cHD97yXN5jaER6eSTz9HBHQc03N+uWXUVaj18QL09w0pzXzHWLOPGF43GtWjhUWptGdCnn+1STl62Qllu9izGe4zLkxx3rqWgJE9lFbk6fLhBo0Ncc9ynzvZRTaqbqMbONs07Kl8D8U6FsVuNhdR12K217zQqN5SnL1xwkbZsXCt/xKuLrvyKMoFiPfLIK3r2sUdVO7FY11x7g+7955+xzWE1N+zVIw/cq5amA6zZuNLsUyw2qlAoiz1Oqb93SINDgxqNpjSSCGlgYAT79CsSiWjuvNnau28n6zqkYITHJ5KKRftVXGDP5ayz/+NJN+uTJX9uQIODcX3x0qt19Tev0eLFM5RI9GCedm59SnDvXm+O1n24UyVFE/Twg2uVl5OvA/sP6OlnH5E3q4/Xiuvq735Xi5ctVVdHm7o7W/XGa6/ogzVvKZCdL79npo494Qz97pZvK+iKqbW1Re+ue1unnHy8Og436sMP39c3vnmlvnjlJWppOcTZYr1Zvhi2GgnlqiArW+3NTQphN8EQZoAtys89jPk0NppQeVmusrJ8Go1HNcKZixFrcC34Q2yFr1ScM8b/Huw9ZDbnSSjgc6u3O8XZxrR4ubxCDz66UKP9PYq4vaqaWKf9Tb06uL9TqXHp4i+cqr3127R3f5fGYi7NnztVU6YUa9f+TVp10fHas/ewPnh/n4YHRJww3yB5iYmBQEY+/MZQn3TDdVfpwIGDev2N97TirCxVT+ZcusbV2xvV3t3DGsfGnfuOY+cJbjbl1ehIjHtMKozNFORmqwcfbme8IIf4kB7XyCj3l/Zr4bJp3MeAtm5tUnRUys6KEE+nypc1oO7+RpbLq2xfmDgxxN8yKikPqrvNw2uzMsls7dzC2ZgV1sUXnUmMmqroeIf6hj7TyEi9sljzdGKcM4tNsJ52vkpKj5XbN0NxEQ/Upaa2jfjrHvm42Ti+o/7QsA634Eew26xcr2oq6tTXJh3YRlzypnTLb3+ox594hPVsw06T8oXY6+ywOrujKisvVVdrjwZ7E+wZWx1waWgU/1Pk4Vp8mjatmnM9pq07mvE7HvY5o4Ii9tWXVFFuKfvfq7LCYpWWFaj5UFz7to/hL0cUH43hP+KKxllkX0SLl8/nOjdq5vQKfGtAn23eJX+Ya63Lcq6l/kCXOtqTWE6+zlt1uepq5+jBf/9dyUyLTj19PjYX0bZNHp168lV64uWbsft9rC/rND5G7E4pN4c9dMe07Kha9fT1SgMBHnuqHnvyaZ1y4kK58ZOvvrFFwwmXTjrrVM5eGXHnSZ6fzXnOVXnFIl3zg58qvzSXNYhgF7ny+D2cTzMQP9DKS1wxfIVvdXw6ftXFe6cSXAcLx5WnMCqXKwHu8mh0sFOvPPsvzl+95i9drGmzFup/bvqtJk+eputv/rM2vv2Cnrz7dyrIz9fVP/2TYr5y8EctL5pUykes4xVdvI8nzXvx7nxz4r79Z3glbRdjuI+4lMKhm6/+fx9g8QagkuEi0xZX7GLty+Ioz02NRxXEHyeiPvYxW55gihgECCCuuH1eJ84SiZwgYMffXjuDTac502lXn0KZKsWGk4rkg2ncHIBMtpIjGWIgzzUs1tepAvxfGB9u5/+FF57SxNocPf7Y/Zo2Z4m+cPnlCoazNNqbpYf++r52fvIe5+tZFVaNasUpV+IPsd+uRjUffJnX7CT8pDhDlQTlLi1fNlEfvFhPDJqkY047TSPpEpVWHMs5y1LD7g69tWaTZi9dpAmlharIrtadv7tLh1o2aczXqLkLT8AWLtEbr7yHrdVrYHi7omBVH3gizfn2BMbx687KO3ucTBiW8BEHsvG7EUWTufr2VT/R7Dkn644/36+m+r2cr35lBwc4U9g7wMDFGiVxdIl4in3J8DP2YlvlIjims3i9Il3/i99r+jFLlAIDeFjsJGfS6/cplhoDSw3rmi9/TbneEZ20crHyq2exZ1UO9li47CilEv06sPUtbVvzhDqbtmowOoDfY6fACv4AGG1gXEPDYJKwT0F/ChwR5Occ8Htcg30jyuXn008+RQvnzMbHBZWbG9bGLXv08uvvkSvka9e+Fg2yt6MxHDHrYDjMbN/PunAc5PeCKwJufKQP7Mn+J7D/hJ0Nwwge58t+/vzL7j/CBYbA0Ba74jjUFGcxKyuHGAu2ycR5Ds8F3ETBWS4wWZJ4mU55OFvYahBHpjB7YWtLoHFjV/n4+ewU/mhE/iTXEZ+h08/6jSZNn6eqSbn68Y8uVF/rFgUDKewvWzkFNfrL3x5lr6UNH63Tv/7xe42PtiiHkDAcG5CL9ZtQWqdZM07Aj+5W/cFNGo/6teqKa3UOX40Hopo7ZzLXMQY+Ser+e/6mZ5+4SzWzV+jKK6/T8kXzCS1pYsWYDhw6oEXLJ2v95hd1+69+qRt/9DPdcvON+JMo+BjMx3tGwH0B7mVodFQBzmPA71UCTJjg53Ewaw5nIzowrLwguIw1mzy1Qo3NreobPILdWCTWK6Ms8rRsnmvYnowCm0vKM+7SqlOWaeOODRoHF+07YDmQVFPl10nHF6qrPaN173ersw+7ZH0DhjdZWw/gznIPX5YHOwSHEA89xI4Q+ePQYNLxRZY/FZdIJWVhRbK8amsfwvay1dQ4jP8MqrBQOmrZXL368lZ1DWL/YKdMAlzH++cVgFt53VDEhU/lXHAfJWVZ6sYm7Z5sa8lUMWSfjjlhHo8Z13vvbnTOzqzZxers7FJlRYkG+gyTj5BHgYXDht8z6h8gb4gTs/LC5Bk56uzq1w3f/zpr1gbmewEbxbWZN8OP2X1cft7JWrtuvRPXvCTKCc7r8Cj25QGj8MBQmPX1s9b4vqAvpN6OMYWxeb8vQ6zGz4UiSpAYR9mbKly2nYf+AfafZAwYrWOWTyXfO6SyvFLt3t6F7edq+pw6bKteOfjKxQsX6+0315GLAWpZ/xCxK5aKcn0p8M64wsTDfjCm5TqpcbAwh7C/J6VwyA0mC6msaKa2b/9Us2fX4sd6WMuYvnHNSXrzlde0aEEl7x3WsqPP1t/vW63e4WH18zZjMY8KI3H8ZJovr4MtMvg3O1e1NWWc83H1R8cdbJvGLhIJ7ABwZPtUTh6Z4IeeoTT+IkulpcXat/cgsatQX7nyS/rr3+7kccTgfPYEHBsO5KqrDbw8Og4+ET4fXFpA/hkFN3OW25pHwOysLRyFD9zW3oLN5wX5OaiBngH21/xMRFPqZmv/gQYHHwyOtON/uH7ykeK8Ms2ZPUOPPv2exiwmgyFzsfUZUyZq/95m7qmKfTlaX//aKrBlO9jiRbXi7zdsaVVFTYkOtzdp6ZKFuuy87+tvt76mfbtbNLEuR5u2vYN9Jrh+l35/8++1+l8PqqO5EZvLqGcgpdFUnuYvOhcsfp/a2vq16txjiKFgjUCv429DAR/2GMOnJTWGnbg5U6NgKT8cjeVOFh9w4wpE8IWc81GMmJRVIbePI83jnVQLPzCcAb+l8RHkDf6IfNhjpJCY77FccZxzROwmz8gjFx/qhqDAUP0RVjYnhI/Ajvi3G1yQHcnWOacdr+6Odn266VOV5mfr/PPPUM2kcvLBjP5+zz1afOJ8VVaV67lnN5DTl7I+uZo5c5HuvftJon+vzjq7gj0F/5D3tMLFfLxun4b64S5yy4nh2eol6Zs0vVzdA1vV04wvHwUz1k1Qfplfa9fX45vcrPV0LV++QDt2fqZPNu8+gtdZhwKuZ2QgCr6fTl6d0MFDTeYEFOXsW17BkYZDYL3AuR7L28ltzZdZ7pq0809yO56OKZ845iM+mQ8w34jVYa/JI3gNPBPj56l1tWppgItgX2qn5aqjf1BBcFp1dSF5dlz5OfAsmxvU1w3+svzXm9SUecXqbu/QiUfXacXKU/A3efrNLX/QeeDH9es+VG7lBLX3HFJOkLPUl6XJhVN07dXX6uVXN+j9D7exLmXqHt2h3sEm4mW25s5eqMRoWCcs+rJee/0Dbd21Vs3th4hnLn3zu+dq42ev6/TTl8FB5WqInLmVPGxguFOl5fmqqanEx4/BcXQqO4ez4ynSY4+s15VfvFh52bUqzK/TPff8U43ksIMjQ9wjuc1wjnzpGfgDt7p72/FxHfKTk/m8IeUHZ6mzo16jvL7bAXnGAXh4D2K5YUf8juWGSXL/UHaGPIUzyZnt6/GQB6WVV8G5XpKrlHtIXvKCnoNJ1U6YxFmMq3skTmyK6JxTT+Bs7QWTjKm8fJoy5HIh7HKUvDiaHIXb262ly+c5HNS7721RddVMfMGQls1dqP3767HlYXX39JCjlJEP1OqM005VXiRXPYdG9dDqu9i3TrDOKDErX+U183X/Qy9zNogi4F/LDZ555iE99NBfsJMB/F+Xc58efIXZiJFtfd3YxugEuYonwuOE8rlpqbdviICF47WAZE4SmOPBMXt8kICAF+ItgAz7YCH92Ti7ghz9/Be/0fTKY/WLX96jY0+equqabg76k+ppHNCuzRktmXOdrv3pjSou9yqQ69fgGGCb1/BYwMdo3fGgynIW6PRTr9CjT9yni75wor7+lS+SiDdAYryhJ0neZs0rUYxEcQywaIRWBiDWBDYaGnFpIqTl+ecvYHM6VVVRocPNe3T6GXM5qCmt+6BZH29u1fkXnSBP7j7IyF598FZCX/rWMpVPbSZYtgFcOFYQiGP9bk2rWcCiD6tvpFsHmnsI+MXa9lFMYUDLhVeU4IT2KpKbgoArUsMhAEBPhGsa0TmXnKRbb9mkbdshQFzDmja7RFs+6eQgBnAoKX3ru5PIsVtwemHdf2+vkqMR5QQK1NbahcHFNE7gTMdwjAkIxLK4Tr4gG8KjRxNrID4hF0uC0/XhSzHV7x7SlV+/QC+++owaWgdImv1qashgCOOQ3kES14BmLShRY0ObxroCgJcY4AoCL5whkLggUCHFAAEFwYnOnmYAJa2HD6uqskxHHbNY70CQdI8MK784S7EOt0ZIjIchxebMnaTJM4tUDJn84Za1Kq3yQmLZ3uVqzyYOUHpE85eE+N3pev7ZTwHyMe3Y2qL+ToBPFIRpRumKas78Gdq376CGYU0jAJYcAHr/cL8uveIsDmZG7731noaHABxewEyJX6ecOVc10zz6bNt2bfgwo0GMNrfQq+u//W/ImGm6+Te/0qrzz9PHH+/Wo4//Uzff8iPNmrpYfRjHD6//lobG+h1niw90AA3x2XHAGQ8/2MHHxu1geLFFP042G4ARhLwY7IP84EkxwKVDqlqCa88jUDlEuKWlRCwvwN0AChyW8wZGssY5IC4fZwUA40qV8Ei++3o4nAB2Ep3ksAEbY9IN0KY4Uz4cuwFMQOm4HzuADAtTfDBynHXLsaBf4FdWJEeDOJMEUSEWJyAaYuW6xuIjDtHtD6ZVZAUPbLWLggWxBwcF+LPtMWAXgpgp9pNoJBQlyWERCLgkN7yMn+dkZ2cTUElGkuX6xjeu1PS52frXv+/UurW7SIxxHhCq9ppGaPkhQqZMKXeAQDQKsPTxBoAoy8PdThJo14eb8UN4ggyjkGfkOU6Qt98HIZlcJPpeXpelV21ttrJ43p4dgyoqAEQeU4fTHsZWujQ84tFKiNXexj59sn6N8rMoPmRTwBhJKTs/qFESJg97lg9rd/6qL+rpp97kHO7ntQF6BPqS0hzujWuGnAgSiNysUUPrfofYzYc0PHxg0Ame02eWETq5h2Ac/zKqhfPmad9nHWrZG9Nddz6jSROn6SfX/wCyqEPbdm/XeZddpou++F194+obtbhupb7znS/hC3+i51+8BxAFiZEe1hsvPUOy/EfOVxEFpkLAtSVBEcj1PgjIDsjtJPcxqP5RI4586uo0wiUCoMp1iiyj2G/1pCqCaBfBuBXgaAkTRDI2Fo2mAcnZykDaGjl7y813q4Qiw5VXrAJMQiaz4GkKCkAy7r9Mf/nzg2po6NOmjdt048+u0+OP36dnn38IAiSqE048Uzf86GY2J6Kmwy0UmkrY41FdeOE5EAi9AE2KYpFqPfPYi6os9erFl5/TrPlLSBrr9OxT9+OjXyBIV2v9htchrXogTGLOmbPDN3PWfKVINhr27FTNxHz8zFyth5yOk7w0N1lRQgR9DikAcYikyc6ZG9IV6yARSzkBeZxlwexIpiEiSBzhmu34ODErY3EEwysqC7E+HgjwlCJeSOx4SJ/tGZJx+Fa0qKzJhuCCjOxNqrGxX37sP8n5Pu6MsE5fdYzu/vs6HawfY98oMgE2xpNWwEiyZ9hnZUgpfPfiBXMBW2PYUUy7Gw5wtgDzABLwAgmokUskM6ByN+RDmCJRf49XB3YlAVjZWrp4EQnLQQB5M0kIZ7wfkMG9WwEpCXGUgSyaMiubOBtSI3afGCP+ErDzyiBCCyDXSEzCLvxigZsCX7l27Ooi6Qho9w6qZ5y3iRVhTaoJ6QsXryD57aAIs0897cSy1oSa6/EzAMlcnltdG1Fx/kQVTahWhptLB0Ik48PatXszpO9hFRb5lVsMoM6qU0PLsHbsOUxxgjMLUG/Zz6YC6o9bVq0VK47DBvv1xltvsuegBrL7cFYBwGXEsceBrlGNDiQoIKQgUikqUk0cjg4pwrmcPLVW6z6up8CRpd5+ECdn3x+AuDGCAL+ZV2hFksWqqChSYdYkEpwpipBkRAe86uke07sfbFXtlIV67OmH9eMbv6WtWz6AdI1CSm9UfrnU1dOtyRRgthKD0skCffXKnwKi5pGs3UrSvR5/EaMA5SPRNBI1iwLwFLkibayR2dcI+9/H+YEs5r4nVlWSfPLY/k5lZbJ02qln6rHHntKZp82HZN8GrslVdslkPfnsFpIX1ji3Qj/96V+0a0e/Hn70DWIdRA82M2PuXK264DsURgvwg0ZiAjgNTDnc5BGS0qw/zYk1wj2D87aCgBW5qHBqDH8fCHhJFnogIvF9hRDQOOSf/+inuuT8CzXruBPVvvtD3XHj17HRjK74zk2af8wqihI8j3eI+7BLK/5Z2ON9PydVrWBqLAWh7QhZakkGccXIU/vPhSOyny1+2t8//3Ku+j+PSXIYfdiq37JXXi/GuXXh+zP8OwBZnk76KTySyNgrk8FwFbw/cZCvDF8+D0ReshQiiff1j8gVIo0Bl4UhvPiN2oejDlljxYXkaBck1K3au+tdCpNGPlohO6666St18SU/4qryddtvf0fxup71OkgiOqwcQNT1P/mjOtsCevT+RyB3GuXJPqzZi/M0tWquupr2qCq7hmRiknY2blcnvO54ppS969HcKSeC9yYpKxxWYqBBuz/eqO3b2pRXXafzvnaFpk2Zr4/W7NJTjz6jkWgjsbgeQqHTKcbYf14SBx9nJwkpaniXrXQKmgFbHz+ehvWtmXaCLrrkZxSzPiUR26T8QJ9y/ZC/kDJGgBuxakR7PI69khya3zKbyaR7gTDgUtXotnseUrgiTyl8D3VSEm+SSewgHcB34AC/ftHlGh/o0O9+/ysVTjwKQiOsAntgGGwPEfjQ336uROtmxUjqBgYhBnNIrAt5EcjfxEiEAmSIJAaciW/MieAPCscVhEwZ4QwVZJVp2YLlOmH5cezvuA4ePKAnn3sZ8iWmkorJkFF9CCLAHTHux2zGKar62T9ex4rV3KcRTH6KWEYgpLlenzvbIcLs8S5LgCFXjVBNQLr6wF2Gmew8JCiCWG5ifw/gy0aJNaAw9gCyCsFAnGtOYu8ZyDV+A1FWAkm+HCJkk/bs+hiBQyVEXy34dpEu/fZZ+tGvz5O/O6PhsSz96s8Pq3MQYgPfXltMIprv0RvPrdZzL99BHuTT8uMv4N4GtXnDR7wuWDLRDW7NxXYozo91k8BzH178C4qEwYFufMoQ10JRq2SZDh7o1fGnHaXt+z5WlHW6dNUVeuqRB1RC8VuuCfrqD36nvFoSdM59KUX69e++oV1bn9fmzW9gPcMKKUJS269wLuuAbWZSGC2xxDBfFoSzFe17R8i1KHiNYS9B1kfYIHUiCJMjMdaKG1EIyQA+NwM+4ihCDHshiLFV/LyRCLW1lRQ4ejV5AoQLQomG7j78OPGO81mcE6eoJeVG/NqxxaW9TZAPvD5Q80hBDb8ZzIHczkB8W+45aqUVYir5Y5rcaBDhihUg4MPxc/hJwGplnUdTyDX27e3RjOmzNHFiIbGtXB+u3aaPtzSqn8Kd4oggyD99xIwcBAjDkBghgKyXnGYEUYGLXGKEooyBiSR5VUlBEf4mBpE9lTO2gfuiEHZynTZuqodYDZBSBlVVBj6m8BkHT7Z1DupwY68WzJvO3uWBJ7eqZkoJuYyPIqa0c0cD6waBbnif6w+FPSqDCDUyJWWEF3i6f9gI1qCDt/2QLW4IHMu//ZB+5pM9GQQLAJuAn/yMA1VQNEX79zUppxjCMjkI5l2orDzOTLJBH384jo1EtWg+WJbNa4OM6u6KgQvHdOLKeVoyc7nq9zTovbfX8PphiosByNoouG3YKa64WdvomAlvsA1I7uJCCpYN3SotzAfv9TukWhrsQqBik5L8e4y1mgY+4/njPTrqKIqcVbPU0LtPuxqa2c+05s2t0ztvHJCP7QhwhjFBB5u6ySnGKQaGICXdxNAMmKy3B6Mg9pQUljnFuZ6eLkghSPycMEVjw4pHCnoW7/r7vHr4od/r+z+4wSHqgIEOfoNvBu+Bydg7I2Z8iGbyyUOHyC+gH3kYez884sT1BDjSHj/CfVsMT7NXQQyyakINwotuJ/ZdfOlFxOpi3fuPv0FCgjHBLDUTq7TrwGGR0iinMECBy6XpdVXg3MXYA/sO5rrssuOJhe9DMHY7hdMf3rgasZFbnb1plZdUatWp5+vfdz6osjL8MjhjNNZ3JMSPe3X5RZeSx77Oe7XhU7zq6AYfRbO5xqP1i1/dodffvpdi1WZi2xYFsqIQjW5wDRie82hrBB+PkCiMH00Q38izAJ5WDLF0MqeAdSeI21k3yBDvPxJ7DF9bAasou1D7d3Rzr14K64UUzLHPrAS5TszxGYQWp1hhF+ujcBHk3i0+eTnMLux4BIM3YtFEApUlYd15x8364L21evP1NZpBoXxCeSFnGC4jMaY312/jWo3fsdwspOnzKhDKcKYaushN0vA0cBr5IYdbGOwmBHFeBgbHsU8IOniMYGQmIrRebP+QqDNDsEmXXnyWtuxcD34ehLzHJ5ZGwIjTdKBhjw4cHsKWKCJy3ZNqSvWdb12iDes2aM0HG8gD4GsKyKcgqAfAuYPgsVH8mAtb91vRDuFAiCRhDGIvgCrCCm9cubIATZazOmQVNpSPCGwYoUuSQkCM4kEGezJMaqVAE7Fkwb1MnFajj9Z2aACcW1pFUZbzg+ZNPAxOgz3CF174pRP18nPvaf6MLHxYMcudq/Uf7dAF55yip556XSM8buoc8to+Mrcel2ryanTdNT/Q5i0H9ciTr1EoG2TfKBSQb8fBE9UTJ2gcHig/sFA/+MGNuum336eQuV2l1ZCui0rJqQ6QT8/USScdS8QoIV7HwGYmFhukiHUA+xkjH9qkyuos5WXN0iOrP9B5556KqKACP1FFTtrBe79PYbQdG5A2fzKi4489Q6esPFePP71aO3dvxWYQ/1E0LAyXwN90QEqDl3vhuSBV48SXcZJ+4/uMjAga5XgAACAASURBVAC9EAOJWcSgggnEaVK/vvaI2pu8KpmMeK+K4h8imVFi8KyaKQgDioijGXXAZR2mIDF/ZrXq9+2iUHYcQsFyZfkopDU3gzkGsJuIWih2DJKXTJ5aojZsrqR4GvFjjl5+7HkVFZWotaMLnBFChDIb7FbnKBoXzpmvh25/iELJfo2A+UK5OSoom6I7/v649jZ2aenCpUpjH/X79+gvt/8GG+4nZg5B6m86ci7x/R7wi1lOfCyivo5suZYuzs5MmzVJ69YdgIiDuEHVYgo8Uym6MBirXBsTa1U3IA/+MaXSShbMyk7poCZNWkJSfbS2QG6Vo2isrG0iWR9QQ/0Iweo09VB8ae3aq0NN2zFuHASLlGFhzdlZJcrFIfEmChyycmwc5hwl7MrjL0SN1Kf6hjUE5Caqi7WQLPWAKkHcFpPwdauqJs8hvSwpjGNYJ1GRzM0fQGkX0e5tvVRTlwBgplGJm6JB1evVt/9Ngg/QiWdRgWY9S1BW4agSKJFGhiEbcbIx1EN9bSM69YQLVVU8U3ff/wRESJG+9tWT1Nb7MFWKBgwoS489PKjOVtSYKOraWo0whMxsjKKkQZnmpzoVzFVbC07LEv7SUX33hnICJ0mAG6KSa/BjDNFoVBtfCmjN2wmVTiGZrcioAuIyOydKgjEOGCAYGwiNQE4S795+KaP9W3xaeWK5RvoOsbHF2rFvWA0EWaucGgEQpPxfmFegge5+KoMYJ6DSz+9CJCpVJLHFeSEHGBjLnxrJJhgcROlTq4LiasVRcbSgViuZOKaqOpd2r0uSaKN65PDOWTCV6z5MlTCj084uxfhaFCqMaO0rI5AO5SSjA7r0gpuoqOzWfY88qtPPnkclp1O7tnVwmKiwDfi5HsgDJ9MYJzBxuPFXIYCXVdxMORSFcDfizUMQCOF0/ZFB1Va4IIKp7ra7IdIB0JBON//mPgDPyWpu3Kd/3PkHAEePEwymTF+o5ceeptfffEfbd66hUrWXdTaQDnjDWdlrmw3bD4R7B7D7/qOIc34mEwpBzplaurdrCFtMYF9m8ZZcHlGjmhLEUXFzHtJEI3uOB1IxgzEfUR4B7iE/UqLCR3XKC+DyEChinClTuhLzjUFXlOpcGuBuG+thQ7z+GKCLqhagLJVCQUbl0BJgn1Nd9BBECh1l6RBqTkf5Apk7ToKaNnKW5MPD9WdhAOEsSFcA1TDkK/GBL66X9zW1reFqH87NSGALGHbvFhwsdQvmF2jVxadr36F6ffrJNnkg+G+64TeAiRbdcdc/AGhUdQsiABqT8kH0UF1/4rHH2ItfasfereyVJd8W/Lklw1BG5poQBMCV4B+mng2ZT3ECFSqAfCtIjGru/EoAcK+jgu1vD6EgGNSceS6qytgmyt6DDYA8VBNJkoShvdwTQdHPawYDKO9wyHZT4ykSQ97YC5k2oaxal1xxsbbv2ItN8p6hKNXpT1GiWbLlJ0SOKm3qa85tFoG5ra1PCSrveVTFJ0/xqYdiTXubGYmwpaUESUhl1Ev/uOV59bQ267bbbiCYT6ES9iFrmwc5NUVtKBkmVU/XsSeu0Gsvrtf77z4AcTUO0P1Uf/jDPQTXPaopj6Eqq8axFzqqGlNEtzW1O+qlUZLYdKpPSVQOW/c36SBkViCEYy/IxxZGVDd5EmrKgwREU0SOk/xnkbQAoCjoOOcFNeikKXMpLAHqx0Oc2W4UAm0kcaiZAKDgXCqPlXrvve348qCaW1o1nc6Cq7/5Tb39zvuaftRyfedr12pO7UI98uCrACxTIae1cxvVz21vckhbAeqAlliVJlWejUqsTmedOxeF+TwnWXv7pQ+d8xBPDuu3f7gavREFpKgBFxR6XN8zz63RBxAGd/39B5q30IoXAO2OqHKzSFg2jTqFgCyKVVEUiQ6pSmWf3IYcEJvl34FMLnY1CPhCWZ81rpWn5+kwsaVuUqU++rgVUoT7Kx/XgmWAp4wP3w9JjfJjCCBoypRMnKQzEyXQhjV77myS6W5tQxWaotgUI5ZlIXEwhYXFpAzr5bgIbCsPYqG4xFTevC+l1bq6RcrNnoBf2Y+aeKtTRLEzFYyYMph15s1MBZdhb4oA5dT5KC5RtSb4X3HFRY7SdOPGd3mvpA4dpHuiD1IT9D/Oe2ehDEjiT1wQe/0kBxnA8pipwCFTTHWTj8LUCjij/VEHoF1y5VKt/3gTMTKDXZUDONp13ElZrEMS8jTBOZvqFBbjqMpH+f7JhgPEJHwW/swUPZNnVOLzSdIgZjP4yPaudpSnhxzAM4iCqQAiuGpyHhRKL6qBMWIVyR7xorUhrb4WOg2ycklIqYBwngIUdcapFge92RCf+CEq5YdaOzh7Vq12aaA/TgW/mASBCi/qFePbjaRjGRzMikk7BLN9NyV7kHUtpHhWO6lICxbNUB6VFjeK6wxESxLCIs5rePGxI6i0n3zyMfUOAJSQQZeW1QB6ScpLJuiT7a9zvsNgD3xzrBIfCToX15QFWZYYUFE5fnIMBd0QBTUSv8nTqnSg/rC8vH4QpU+cooKpq90AjpK8PIqtfaqbVqi+5gFAeggiP6HJk3IUtzMJdigrK9Rnn7XacqCivUwnnvVDPfD0Gi1YfhSFhTrwCe+PX88pKMeWLQqaevGI8tPI+7Tb7I8v9tpigPlrR53HL1KmJjE74X/KUPhuklf7bjGN9apvbFIl6mw/JA60q+6/+y5txD+desHlFB0vM30oiRPgz9Gr/u9/n6tTLbZZ54OpR/+bNP3vx1rMM/u2QqA9/v/7OgYoP1ev2t/d5pjM0zuk2H+UqpyLz5/7OVnmxFXn9Tg7zs//ibVWVeIs25cHB5Ym6TpUv0XPPv5HdXRuJp73cS2m5iTpw/97LcaAcaYtOR5C4ht68J8vabhrD3/bhWI0oWKImeXLTtDGjz8mcW2FGBxXRYlLxy6dqzxXkfburEcoENbhri6S8QwFyCqI8CXE9mxt39CujoZWJceGOJvtSkBcTpo+R7OmH03iMV0vv7dD7QfrlUK96QlRsPMNQ+71kXjbfpapsG4qJCcEAKKFMQiLqbNncRYhjrY2AAVMnd+kgqp8HX3ilZox8wxwzbjefOl9kpgdEFQfQ7AOgpFRvWKbg2NeXoPiq0F4EgKnAEB8ciVr9Oe771UhXVWjFLBTtn4wWXFw5PAg5GO0W7/9+YXyoEj/zW9XK1S5SCMGRiAM481RffjkM1zPYxQdtyvm7dEIOCsOyxH0j4JPwKFOhZakM2rV2pDT/SR8ajYFznzUqdMpYhTmRkgG4yrLna6PPtijg+B3O+KR3DxI1VHiAypU06Ni76akyoGYNBt2YRdGphqWMhswHJVyiPrPbYF4AEESREk0BkY8Yq8QJlaYhTlIIF8bJ3lzc51Grtpj4hARkUiYLjnuIz7IOnSCG1BEp1AthuM698JztXN7sz7dfFjLjl2py756riZUufXOa/dr3VtPUnCh+E/SX5hdhz8cVgT/S+MBr1Wk//nNnyF4BvTHv65ScVEa8UGtLrrgx1q79kWKh5/YaVOgAGGE+2h9+4c/0F33/oKOtln62bXXo0Q9SV29+GLwU5y1nzaVnCW3RHv37nXUt0WlCDb2rWGdp+ilNz9VnwVC1iozdpj9uxKsslcHewccpVVVSSnKtw4KYRQ9KTD34g9HyC1MxeZm8Zy6O8mel/wtRjxOWxKBHaZg9oOmarZ/WhcWZ86KPFYQ90N2BYhF1p3TBrFoXXXWHZXEpkwt50XJmyBHShBXbr3113rtrdX6bOdO/fLmix156HVfeQ58EwLvobo30hwzCZskyam3QHaifA2gwg5lWRGSf/dZ8cjvdHN4fBA31urH/hsOT4K/i1CoT8M3V1eX6p23P3Q6yJJc8ADESDifIiHdd9OmY3fkgD1dLnCHKTUptMA0dXWmFSW3s/wukM6ms4c8EbItQAtcFH98xmlztHnTds5PBPw2j4LKJ7rkMhTfiHVqio/T0088SbENMpxCbdA3WcsWzYQEbNZ+FHC797Rj/yEILvPRkKPkXlOnF+vAwW5UVZCXEYgR4NcwqtcotughzzUbz4KtSaI+zNi6W3nFFPvsics1qhmzZmjbtkMqKplIvKNwlgexVjSo8kqUfGVztG1nB3kB+42ic9rkBXrigQ80uaIasqwJTW6EdYUkh01z+8HCFBwqJ5apmTg8hF0EyKlMzFE5wYr7AS2AKHjm2VcgskKaM2Ol2g+P6ODhNU5hfgh7nzonpMkoQnftPCBXT1oXnn281m9qUzYKYm/ZZzr6uEq9+mhaa17ocFShQ5DI1pHhIrdzoQAtLPThH6egym7TIB2shsMiCENGIUeG+bI454fYD0DaJSHZB1CjOV06kH5JMMSj//obBdMbwNdFqm9C7T6AzXH9YTpnQrn4Cp4zOMS+QK4bXsvNR/3Ic5sbB7FZOgHGrDDH+/C3IASOqYuLEBYVh4vV0TQEGetXdd1MR3m//bN1KkClnEBskqR7LUksGcfeQ8CbYBFrasSYH6IEn7RgTo1OOHoWnXMt2rFtv0qqlmk16zhhMvcAbkrGI5o+pRbFXiv+k05OiuweOwiIx0b7x1QEDh9L0XlRjFq1NclaWHcT9xSYxdovAisN6MJLF2vvgVfVeJAisZGPiC7G4VrM1qyQZZyCC9/Z10kObUpnzrGpWsP4YiswjkL0WL3W8GcWN5+A2Tt31RyEar0UZ9pQtkfwlZY7xrE1cgw2I0E1xOmgJD/MRvZrgpgxcMcA3ZKhfM6mvYmdV4rgYVNjQ0J/79qrVFRcqj/fdif5hnUZunTL7y/m/PXot79+j26qDFjNhxBK+sJlF2jdhu2c31E1tqLG5LyUlVruj/8chpOxKgw+or83o0ng2TAYaw94NIq4wBTt43z/OUKpO//0T2t0A9/7NHl2kdq6O/ETKEzxSS4wXlVZUN+/+lLsrklrN36sBricIfY+jGioCnXirt27uDdyRltPfKX5wIDPB/eEuGAYlSTrRgMYjzGnaLDEcn4rNrko1E/ABslJD/Q73FWaPCmCUHAEYtZYAvtdCWezD+Kyn/wuhE8b4Pz76Ka0DtUQr2ndDrIiIgWDc85d6OQWDz+wEZuTTj9vrl54ZjtCKf52WSVq4BbVFlRCu7r0na98DQFci155/1Xt6+oA47uIcx78YxgRTK02rN9LHpStW3/9D/3+1l84ArsxhIje4KBOws8VFZOz57m1cMpiR7gQd7dR+GtGdUyHBQ5rFE7iEN088WSWhjo8WjZnpfLoKM+i28RFR8yLrz+q0tqU1qxpwY4COvtM+JfmQ1q3/qAjCJqzYB4CnM+UTRzp6kMxTdyKcI9uCp40AqByDThdNRB92C/CAG44yLqEssHXkOxwsNhliVYcvxSxZCek+pDDX4ToGHJTiNpHF8+k2goEKYXqZ9/c+K2egVb8LB2tdFmX5FVp/+GDkKadxINy/EU/cWM6doPN4ieMbwu7c4mvhfoUMjSHdSssKEBtXco1elBNd1DM2Mvj+xAHmNK4gHw3R9+7/u9at7ELEd98sM2IWns24lcTKGA3g3mISexHQ2eDkhiOC14hhN+27qqBDvzRT350fqaZivJaKvEjtPsckTKwBjzYbxULkjzDzZYQxAAx5qjqZmYj2YbXRyI7b97RqE92iPOiAkhIt68ZprhbNQTD6sqFWv3wM3rmpcf1wx9/i6ANAOZ1lixeTDtDPSQMyjrUlh5AmzudC5ALHmkn9uRhmBh1oJFEhySI1rl8VDTnX7hEi5bM1d/vfoxqIJVhDKEKCfqBPY04735Ydzuwldq/i9bYy69Bjj4RUmqSXn3/Wf2MlrnFs2qp7i3Sm++gvJrLpoVQUu2PaWI14I/WlBYCDAU7zZw0BSl2uY475WjNpGq5Y+cT8uVQWR7I1t13tDhtjTGccJBNtx4DH8l1goOWgbGqmBLS4UNUYuDA3K4gxFpM37zWz4YDSB1Cz4eDykOW3KadG0yGT+JcRWtELVUHbG8YwyyI5KN6xSABAKOw/nv3oRJ7epBqZZ5iA4PKMkIJoNSIwm3ewmoMJU+btmx3ApgBJCPHrc3fuG8jFQ1DRyCRbSutqm1/g/tziMZcWKULrzhJ67e8gsIAAi3XenXz1HSw32mDt3wsgJNI01J89qpqDCuJis5H5W9EH3/Qp/mzC3EoFcqPHKff33Y3oDJNgjAVJWAHLUJUl3iPMRyjgei0tSZYixlOyNphHTGOmZc5S94qGwdmFbgYp6qyOqBSFFbN9VFIQxRjyMq7aI3Jya9GDv5zql+bUf19ohUnztTSo+arCWVd7eTFuvV3f6EdtRlb7iUpBWQTWMxvV1UwpgKVRFNLG63X1h5uSgkjNo+ATEvvrHpu7SLDtAYlWKQkC2rtKJYmHhG4GrFKYmBKG1PgmHqaBXXGC9ja25AIbjAJcZyhMuejtc1HmThKFR3+CGIIQBhBpQjfHO2l+ooNZYwUtJZ4gpclTEawWMugAVGnY5p1Ky4myrOQPd04JaKmtYU6YwjM/5M8WUUy29RnVB/HcfSOIBYmNkWWYu3UlrzYfTpAmi/w9hGSmN8njKDFPsomFimQM8q1QXK2BHXTdbdryaKluuCK01BNQErgmE1xYhXpMAnnZxu36h/33qV7//03wBykMQSFqXKiI6hTnZELAEeC1hj3F2cNQ5a4s+GmTMlB3ZEmga2iCGJrxzPV1RKiCj+khQuMeBwCZGA3VDzdrF9JVbX6aeHuamOPqyYACKytql01M7I1Y56fVpM8p+K5f9sIqsKVPGYZ8n5a4mmtfuPdF1Azv8TfIeZJMKyKO2vpJLXjKPshqufQPj1vVjUBY4ziUDOAZFxHHX0sxGaxtmyGRNvZqRXLLlAMAr+lZYuqqgqp4G3jfkt030PP6olnX9SvfnIjQfwwbTD/1kP33YbSklY51MY9fYO6+77b1bh3nSrKSXrpM29qauJcD6iMxGgYdV8RvW61NRNUf7hZCZcfBcthCh5UxGx0CmfJ/K/XnaMOCNdCiL0gJNPI0DBryT6j1klzsNwQpsa820iNjo4OAP0ANLIpqNkvWjRc7hL94qa/QlZNU01tOcAqoR98/xrHPm645Ubl0Vb2+rNv6vVX38e3RdmNUarNVPYhNKMoFtyQZ2IsxaJF50DWQbrfdKOmT6slEKFYhsStmzwDn9+mM85fwhnvIjjif/CHK05epRtv/Itu+snNOtj4GolQP9eGMhH7TZGkHWL8SsgcFHZv3dHmHJyWJlpWk7R8x4YCAIMyXq9LjXvG8P0oBs8xYhWFNUnKrkMHtebNhH7y82UU7z6hgEPr1cesDbbd1g4BUpGjPdtGOV8pVdC2ePkXL9SLL3yG6mevPARlc4ym2jdlhRFH5pusPaWQlqNc4o+fQBmEIJxUMwfF2iSu3a316z8mYWlw/FkudlxaStszxKoXsOqhZSUblUEAwis6lKtZM49F2UErKHv79LOrHeWhtQ0laM21tnpTupK78hohzVuwRAsXL9P/3PoPCkjjJOA4SfMF7JG1y2ZThFqM4qaAnp3ouLXfj+ryyy/Rmo+extd0oeBkLIS3iPWs0TAdBNZy103r3K7Nbeo8TLIPtRZlBEhZuYt4Y8rVQpVOyCcZG1YXANWITRf9qzUTp9DOIm369ACJNus2OYcC0Rh2NUx3BDFjhDNJcdHnjgA4KpyRM+1tDcS7QfwjVWfWLuXB/wH+Q4C2tjYqwCTrViAqplhw6BDtMybUNIcLGWLtgCZYSfML6wXAbTpxIEyrWlV1AXFzCnERGaptDv47gcpnoBsSgUSmpblL++sbKcJQ5QZctba1qKQyH4XJqbxnLWCfOMuooPbWT3TO6cfS8QEx0UBRBPLIzQbaeAdLVrKsbZKWW2uRtdEzCJiOxAzi6rIF07T2o01asJhiaT2qLm++JlDczYPA7iNx7QYz5IFN3EGe30t71ECJpi/4ml7/8JCWHnuSXnn+eV3znR/qqKXH8r6mVTTF+RH/lyL4WReFJTfW0ur83vkyYvU/ZKbFIUgpKxDa+BcD/GYTRi5BnTuqcFNv+/AL4xRbksS7W268SRdd/nUtW3qco4FN8ly3Q1T+H070f0lSAompjv/7v/8mUK1Dw2nl+nwEwH8eeIQIM33r//9z/1+1oUOc/i+x+vn7fE7Afk6umpLX/jOVrBtf6LTnAXzbKCC/8MiD7N3HXCeFew+Hh3Z5L8aSZm0sCqdx7Lm5k/WVr/8KBeEObVr3PFdVz2aSMKJQsFeOQD4EKHxXl+U7pHjzQfAXhTVrYEFYiIqV80jSUl5dBIkKIREq0VgPSu19HRC84EVYqtMvulAzISYGIBFnzlmocVSu9Vv26cV/f8TojU3KLRmhZXYOKoY0xXeXTj37ZHW3dOrRhx+FKKjUN6+5Dt/g099vf1DdrdsQG2ynUSClo477gk4943KUG3167pFHuO/tnOVWZVNoCpiGhnUYgDiKkkjafhuI8nrBKaMonjyTdMOv/6CKubVyk2BbbB/Ftg/uSOv559+FKNyk4d61FKmSuuJLP9WE2QsUZPxOV0tcr6x+VPF2RmikdpLM7ICY7VHc/DMYx20+0UZHgHVAu6j/iNS0ZQoFcpLEPE3BtZAkeMmiaYxRgIw73KbJlXP1/ltbdAhluTWYWetF0lTKRqKa+gyA7RTVKQPYSAATcJgvjYM1HdLU/AD278VezD6OFBgMc9nvbXQTJBGJYATVv7UXx3mTFN99JPxG/EdhQuyU2WgLF2fDZ2AHZfPIUAH/Pkq3P/B3vb1mrR5/9CWtfvABp901ZrZJ++GaNx7S0w/dhc+brJ07t9PtwDUQyy+66DySyrWsYxQCqYxxIu/r3/ffrDXv/ws8B7mbpM0ahf60qTU61FDP+pfqL3e+gsJqrSbP8ul7V30HMmwxPqaRJPKwM24mAK5JgaUKC0qcM7p46QJ9uP4D8GIfuC8I+fs9XX7lDxUd9Kux/hDdMis0a1pYjWDAEJ0qlIB4zx6KknTlTMgC16BSjBqRNwwhAamPA/NTxPSCzaKozIyBslE1uYWcBe7XVIVGMnhY/L4eI8bYD+KdEagrTpwLTjkMOTgIdsdH4norJjDehJE3fYzfMTW5ESJZ+E4PggBroT/tLBSg7zaA+TnrVpn0xXXhZYuJG106iBJziOQZ9OeMrpo1l269lj7IJjAe8sAII5u8FCyozx3JCzj3Jn6HA3Q6rXKy/BS3otgBxCmdbuN0d6QhYqfMsI7AbFStITo3ejUwFIKMzEOQ00JRjc4j3GNvMzZGkcEIUiu82tqO0dZaPTEHYsKDACSlCSXl6oM0Kin3QJ7lIvIthDQvJgn/ABJsArFoIiTsLnBhlWpRMO7e26KnnniX3AI1Lt151BnJwVCp0qFhBTk/mMbFmRmDBBiEXDE8HGIvwhB4Viizln/LfazjzUZijEcRdWCH43Q7Bjm/Q5ABfehF/vinb+qd955XC/uTk4esl7zCsoy5KCjffGkDXZaMMIAk9OErbfxYEMLaYlheEcVB6wa1c0UF09azhHUZBu+O0ekEfHQUpn5UUyfidwLuMr362r8dZe3QUDexLE33aZkz+mzwQFpHLZytux96XzUzI4pMgCzhNVv2cEYpWpOdQ/7Rzs/orXHyrRA5TgC/7MWp2jnsh7DzQfRbMcEN8TLIDIHhYct04AsooMbATXHiSox9R2BL5xqK1Qf+oW9edZXpzrHHJGfXbATVvHsMpWqK3JBxXeQIWcTnxvZep3gAj+rkaU7LtTW28gY2LsTpMuQ9bLxFhDFvveCYEfIKbyTPaaGPw75j9oxZCjASbIz7oBAPOZzBHqctoXhKx+XIIN2bEM69qKVPWzmRTqRe7mMERXGR6mbX0bo+pnUf7aYNvZTC3gKI93ecMXQNh1FHQhRzRByfafml+b8cWvBLUJh2d8QhdIxYrOJMWrfSGHj5e3Td/RucuA/FKnbLnpiNjUIW237a6BErRHQyxsEU3iaUKUQwFTcAjeI/wdm2UE4jKLHBxgKSexH3Yii405xbj4vOAwoflrDmYxMp1sZELsZ2m6Bu1ozJYOcu7glyy+wH92mFg2wMO0OhPEZcTGBDNbVVtJRDUnPv1klQWOzTmWdOQmnbz/kbwm+5tX83eAS/s2DRVH1KITEByWwCoskT4XcQa1iHWVNTh8NRLF+yRC+9+AmEWKn2HGAUG+cghV2b2plL1FknLVP9zl2O6rkf1WiSwl5nT7uTg1uMOuesY3XCcQsRhHzK1y7iZFLb9tJ5wWtbg0dRCXk9ksuYzQ3jPq2w44xUo0gTAWsavjHMmbBuCpJ1G42XsY45YpGpY5OsmSHUUDYFzi5yi6o5+IIavfnhK7wXsdi2GBIxAX6zWpKNFOlHVMAO8F7kBmCUoiIf+RVYD36mqpYiAmsziNIZb6Ylx1Zo9852WumNQ2JMB51eJTjemoIAY0YudWL+2o3v66M99ZqHIGnvnhb2EjV+cRgszgicoXL9+sbbddPPf0gr/Gw62tbSpYfgoMKjuQsqUPZu0wmLj+U5QXLNA7wjIoFsRBKMxjuIav2DDfXwLozdO2G2cgNFFG3qKFIwurB3TB9ueJduhVZ9tp38jTNaN7ESwcA0bd/aqF3bW/CRpQ4/VFFCIXpPM8peODEKbTnWNoPN9HfbyDc6MYnRHtSeSUs26Ai0MYJVkziTkNFD3X6tOGoh2CsbDH2Y/U3A59DpDXbds2+fMwKzlzPfC25L4VsPNfQyqtPEmfhRw6/Y/cTaUkSYk8lHDuEHUppSM5MCBV2vcHujdNZYwam0olgrT1tBHOtCKNIE1zMAr8BIg+Eu3GucIgtdvx6LkSV0TF+luUvPp2uvU8+/8JIKyJ2OO76OMWe7nbFSQ4wN2Lxzg/PeJmAMU+x1kdeO9PP8pQvLMwcPEsxxJEaemiEYADfQE6QyZK3PpsQxNVFNTQ2GA7OPEizKAS/mwQAAIABJREFULKLCojDKSZRmA6NyxSupopB40NblQaZcW70Qp71KX7jkMv34pu9q3SdvOo7RiukV5RBxsMKfbtmhimLaJXqZ5UQLgwVuSzRDzBZNYtiBCMQY4M2Ho588Jahf3/pFZo/uotq2Uc2HMY1+r86/+HyccjdOjGoxlaaKouk6dcW1Ki2pQ46eIgEq15PPP67b7/gjjiWjs1YerQ0bPpaXlpeokVKQP9lUtltaUXnib3KY11NCu9AlF3xZZ5y3AmXQO1TUtuAMW6mYIDPuARDhrCzPs0pgDvNhbA5eXz8tLjiD01ZN1ccbDpKEwtxz0CyoLT+elk5mlQxD/oSoGPT30CaKQ5pQRdsGpKwCjBugmhZAct98uJODnqCCAQAYDNJSmNELz9IujKNEHEAQ5qvvyHy2hNuqmhECKqRjnzG5R8hSpw2X9zViziEMjVw1pR5OBPuHNA4B1iHj8pg/dkaNjiMYdA3upMWlV2++DCnDvlvwt3E9dLI4jrq4HKk4FRprJ7bKTjb86/nnTQXo9kFIDTCbyxJ+Wn4gkg3wZkzRZe22GLi1GYAFbSyeU02zcvb4mLXOWOXsiGrF7M1aCi33s2q7re1Xv7QCMngIkFOmRx5/lxmwUdRGuVow81S1MvcjJ9tPwnyKdu06yAwSKv1Upvv6AdbhQYCrC/BU6sx4bTh4EPJ8Mol9id56d62jWLXk3lrzfSyOAQobfGEJiZuWsRF6nexKjFS1Ga32V/NsphSw3zsJISDNmRXGghpBZUmg3Yu13FqVxQYIWP7jJnN2ivYAdFM2l9JytPuzdkV7aIWyGZG2vkakEjVNXeQkHva/LTrvaRxqKUoGmwXWizoyQUBwxnk48wfsmmhDACX5uKY47U4mLjGlqt2jBQv7z2YfmS2YAzhCrBLsHcLVRp+mIT+P7E9ReYgRFcX6+Q/uoN1jDoocZrf97Cq98f4zEH2mhjUVLUnVmF8PMGvp3vvu0c59myFzabkGPJkzs/22NfBykK2SN0rQsTlUPgO3qHMrcJw+VD2WeIaojFrwsRZJI22qypmzBQDtZw6lD2PpoCfTXmcmM0cPfTJOIN1LdTqhMzkb55xfDpgdc9rhRqlYtnVwhvfhPJM5JM4TaGFjnm+oT6+89zJKHxJNgEV3W5Q2JEAXthu1pAx/MJ9kpaMhisLP6fhgb1GFrzhHK046Tc8/9wZVcNoyKRgFmZXX3c0MTtry+yFp+yD5j1txlnbva9D3vnm9vnzVuYz8uBpi9WGnJRa+CoXDoPY1bIIUuE9bP/sE4DKuGQTjC847i3ETPdqyaRNtyxQAOCde/FANsxI/+XQLLXWHxTZozjI72zZPz6tdn0bV1YyynqJLmmDlxR7GIVEMuPtQDCdIIFMkUVaoGMKuArTFeK0bgADv9ubhq2mrmDBZf/rz75y2j7/99R+av2C+qiiCTGauz338+9HHV3OGh0mIISeZVyOAcgwD9dPqEMfGp0yxGXq0w7uqaDm/giA8k/dq16ZNu2mfa9Xqx++E6O2DtCunytikX/38Fi2EWPzGN75MJ8MYrfjM44GE3LoRJQOJv+UJEdp/jjthASoHFB8N7VSqGyEN8SNGG9nMUoLVmWfxPv19kKPW6klbHK1UU+YAwhkXsvatuM4+e5J6cJAH94xr40eoJ5knNxeSwcd6v/jUbmfuVvkELyoH/G6fFS9s9jCJjKn/eEyas5QL2M1CBQPHjGNg/Tjffs5kiKLO5Lr5HCrGnuxuRlWyy5l5FaRCH0Y+agSAqe7DxKgSZsXB5aE0yNKy+avw+ZMBhj7WZy9tPs84VSQ7Px58hoEaZ/6VVWbxUT7i30EAaQ7qCw+qC2uftRnVdtStuBIBFMykHbEexe1xJ9KmR7W5ooYq9FFFFIoaOBfFFMOnMYNuonYT+Dcx/2oU23BRUf75dddoL+NUXnnxA+biQojjVJpon0lBjvhIrOvqGAvAeTAFzSjE+q76FnxzSB1dJHRUu8snMTeq1tppg5zTGMVISESUPVkAsCHmp2XIYM2fWNuVFRvDgM80MTJGGd/aS53JK+bXAZ0+U+ngb0ytmTRSztRVFq6siGVqC/NX3LR9WYfKrJkFzByehWoM34Ba203hK+AhsepBG824HlO5z5ixCJtAhcL5ue2u+3TbH+/B/xdjW3795Ic34zfe0OwZzMA62MuZaSWpGoF8oJg3SuGTJDDI/GhHRYrixgPYH+XcWFK+dPZMNR3YqS9ecSLtqVV66cmNamCWWsUU5jeTtHUeQh3O6KAZcyM6ZmU5P3Mmx1bo6GNv1zeu/SNzL7+n1157Th++vU2/v+U2ZlsySzuNX4wbVYZ9Wb+4rQO4y+ZXJznThns+b400322kUsohXY1YtfzHAL/9xeZrW9cBySmJbtpiGLac4cx2tbajCC+kPbnQsU2LFaZ4/E+znxMTPv/viALQ1v//Klr/L7FqUe9/idX/Vpw6rd1G9v4Xaft/Fas2x+zIHz9/zc///vk1OCNInb8fUdAdeZxFQSNYIUNMuQdg7aIotY3Zna3MrOzs3srYiT0OmVBL50B5yUzau45nLMRWbfrkLfy/n1FPPGYIEpaCt9OK64x/gWSgAJWgSNJJC2Ekt4AEckjLT5yi41Yu0kcUDE9e+S2S3gL99banIDj2gJsGOYPmX+NaecGZKq6aDmGU1tSpS1Q6b5qCY/la//x+RAbSRzve1F6SmAhzrJvBShm6eyIoitoB78esPAPC7Oskfp1afe+LnE2SI+9OefLDKHBOoWg3Wx+//5FcDHkuym6C6BlHoRZCFTlA4T9BckPnzzhkhqnbzSZILt3pQlqh8/TtH/1Sx5x9jHog18b4zIRDuzr1xhOb8Mufoe5rRA1YT+t2pa7+zp9QnpVqDNJxqN2ju/5Iy218B7M3W7HBFjAEZJqNEHBARtjpmrIOF7/NWkepmGA0jxGs48QgAxWWjE4oJ2kKjmNzpv6bpXXvfar9rSitIFKOkKUk9yTSAc6W2+mvBCNQvbD9tpZ9+27FgyOk6hFbsGKxPXccjG4KVyNYzSwsiQ9SZAowFsfmV8fxOR5itjNPHHLBGQtghWTrRoLMsfnF8RjtzvES/M08/ezWP2nm4un68+2r9f3vXQleQlmFNv/++/6kt164D1UbRSC61U469Wi99Px9qOxQCCFfO3Y5XQLMwLNOiiuvuVMXnXIJSuWN+umNX+J3Hma3z9YVXzldv/3dDRTMZ+nH190MQdWl2+74Ju+fQtFbjrI9TzuY/25jVZzzZmMwKIoev+J4YnKZnn3xGSstQXgyIoV5yg/c/6zT4vnnP/wWYuJxTgP4jvsuYSjpaSeshNx7iMeTaJq+w9o7bLIDuLcIwqkP1ZSNTcimRdZFcjqJUT27UDe6iOXmY2wkkxEulZUV4Bra+2k1D4K5rNjjjGuzuiM4ifSGMUuMdELR56fTpx0yyBTFFpNGGJPgNhxKjJ63yMPYt9l6+P5t4BNmSjN7845/fosRHUHicrd+/VPGw9HeGiFu5kIEhSANGg/3oZBEIU7MtdnrpvK0jie7oSyb4QtxaMS7z2a1OlbD3qBSTJL3pMgxrUg4czoxaGhAB/bSOWFEE8G+chLdjBTsOhlV5SFmdYH7XAbW09D5HkqMFCRcFFyOPnqqNn90ADXqsdq0fgfjn6aD93Yz0986Qj6gcy8XZZdHn37a6XSHXXPthcR3DzN1P2PMTCv5J4o72v9t9ICf3MxHQTWLwrCPgNfDZ3dYrva5KCNAXHT/57MHhrBb69qwSwrz+CRjMkxxHWdfRiBdbN2nz5hA63o1heKNYDJUxHmIiKrL8SOdDsk3CPES5n1MDWfPtdmF9jwX58sEIc7MXGKDj3VuI0YZSW1bZWK8EdbZee8weIq55abKDFGYyobgtvmCFnfhGR3CsgBCzc73LoiMX/72Wn2wljZ4uiXXvr0JvEw+b7PuEQMFrEMFVtNmolZVIbDCIOv38ZkQ+FzLRxGtg++ZgQ2+GKIoauO5TNVn3R+G8e0zXMZHwCsUj+78yx/0ne//iNzBck8UdoaDrNuOPWe6h6N4Np/gwX77EUsghgUXWD4TBidymikk4HKVhY9JmpgEwtFNHM1lgazjpQsS3QjDLJRraT77g7BJ2z9jhjohPeEFipn5L/LYLDB4D6OjjlpyCt0OdAjxoSWLFzOay0YIcqbHwFZf+urFeumVj7RlSzNhMKVFS0t09vlVGmH00bq1TQg2mNdJoXiA7k8nbQRXJvHdK1cyexQeZPWD4LRhUx3Rmcls0zrmdqbBl0W5fWAYCiWoXv2c+Sr8QzcF8BnM3Y9k5+kdRim1U7QOY1cJI9F57SD5ufkCGyVkozysA89tyTT3bm43Q0eb5YkZGz/I+TDewDrEYpDxEfYjzB6aKCCB2stGChg/YkKUCSidhxiPV1VciSCOTl/IDy8OYBBbsfn5RhhVM0d1Um0W3VOt4CfyYPyHNZOmEIYZsW55hHE/6PqcPNBUs5brJSEsbFRdNfe3n3nmNipjhPsJkBcsXLRcb765Hq7Bqy9fdpEO7d2j9vZu53MJ+igwueCGrCh3wRcW6eRTj9czL7ysrZ8e4jUgRsGaNsrPcvMoCa5xIHYsbDSeCY/ModiVG/lvYi7DMfb5ICaOs1zMRGmW+xsRW1jM/cK+Wxt7TglEN5j+jOO/BClZrrv+9Tv8EV2xll9j44i3ndEmkZwjYysqGE9Zv6eJ1nrslPPV3ctnoNBFVlSGqppYakUUszP7LJyjj5+gt19tc9T+YRSMbvK7WdV+TSycpmVLjtXq5+5ThsLFRGajrltDjojNTp9a6QjpAu5qYs4vdf11V6N+rwHX2ueG5NKFvI2CbCeCB5cWzJ6GX5nNiKNR5vTvg+tC6ME97t47pH0HKZSCP1ehpHVDapbl1GhqzUIKGKN6/a13UMzvI2c2votxlZzboxEKVDPm595/PghnNegoV2tnIE9GHbrfRlHizCshWofh9Hq74XpGUKhSXAgEwMCsYxy7TnH2a5hNa2PhGuuHlAserqxlHCOj1rLzwPMQuKMotj38vhfSs3/UPs+Hz+GAl+qgYGYjkmwsogenBkqGN/Njq0HnMyUsLytinMGWjylQZJXTwTDq8EvlVVUQwUUo1Tfx+4iu+faVevmFJ1EXt1japzK6P9wooj2IVJYsv0ALjjlX9zzwOCPjTqZTn7nOkMVd5Od33v5HCmoudY00Op89NZWRffV8bkkuiu9BRHOuyvIARC2WhtM3UOPMg7JPl2KRTWVi4SwMs2yM+TmrzmRQ8HrnAxbcJCGlOCD74ILOrrQWzl/hzJzYte8dAH2BNq7r5caWosaaop3732C+RTvJFkCQlzTDd9ovbQYRpp2H5HcCsn83AKCFD+jp6UBejYrVhjDZjC2OOgAYufS5FRAYp2vzp9uoxG9hzintmqV5XB8BoCjFQONJSHRXMFCbWU8qxHGwmbQ1fve6ywhYjRxyPvCGpKmSeUFLls3iWg/onDO/ikT8gP5251POgbCKl3UOTqqs4TCUwvxvA3wwqwn11gjVBr+BHpx3VilJmBGMzKxJsFaTJoUh9aLMtmDuFB+S1doUY3YEYBBjLCiitZOA4bLZiA5TScK4kA/YqESqzABrd5AkmwHkh5mFN0LgOWGFqVdd+uTDOB/eYUGaahVhLBzKMJeOgd9NGBSsuPiQB5d96Jg5BQKO1wgQm8FlToPE0NpIjdi1fTRmP2KqSGbSGCPv5kAdd3KxTrugikoSCrncLhRNQd3+P2201ebp+FNdED98UNQHABaco1V9RqmEY9u8ljFyOFPWpbyaGX6HaWvoJczyODssJnq2OZwZEiKT8lt7RRDCOggRmrFFI+E2laY5XVPemnLU7jvI/U1EDdRBJX6wh9cvL+AgjjCkmCrLAUtgp0EEL4SUYc7lpv1UabJQXaSZjdhtUJ37Nwn8INMH+BAuBzgcqeYNo/xNcgCNoBqj8mdr5icwjFM2tqHcIcCYnyfYaApT2pnq0pJNa7c3FYTNn0tzJmw9nZErVg61GaWG9M3hmprHcdY2pNlmKTnMJ4kcgIHX8AWp0k0tQMlbQmBoIVknecFGhtjXDKDcSSao8hvYddOa6+Ci/8zDs/aMAmbEWGJtH9g0TjuVjeiwD2dwE6CMqC9ECRajqtltn8bEXrvswx5MHW2XRFLjJ/qYMi9p3+16eAM72l4cljOTxyp4OKIa1GnDvS499q+3NdAJEUlV58c3fVsrTpurD9ZbYQT1g70Fbb9TJ89jT/axTqNcM/6Ad8tBGWTJzTjOIos5KzHWN2bAxj4ECJAzjlJ46vQs1hWVFwSUFQd6O5IA4CMz/LhN7pvkDWBkymEjDCxhGKJVKA05Wjfdjw2kdfwJeDIqiJvWpnR4N6Rqc0aI87ScWT7pWIdOOrHGARm5EyFD0+20tMf00Xv4G/swNs6Fqcqnzsux8WP65FVICBQKC+fPctR19uFXPpzqyStXocRkrhTqhz/c/nuS9omQqY1O+8EYoCXB7Lmjjz3FIf9KsifqK1ddomuvv15PPPokCUqCc53Uk8+8ySxExmpsfptA+C7EWK1pNjSTD7sro8q3ZctmBoO3EOgAQqj3rY3RlMudY7QL1THfcb7NxbWB8jj7VLHeeqVZvXQc20gF8LgDlnOQog8CFvuwz17jQvE3fa3sLz8HISPIh9kPH63Mi1m3swAgZ3EuAlq9+hHItUades6ZzJiZpfv//id9+BHtYbnMbKWCbcStqffN5K31z5mrDQEYh0T4+ld+rsuvuJSWRfbRV8TrtOnHP/sx5CvVSFcvgBU/ROHti+fcqH5anjbveF0rzizWR5+t1qw5OVQROd/M8y2gELVwvhVnApDoY8y4IQFGSj9lFh9+RH/IofoYChgyLSvsFAZ1MlXrcH47Pq6J+VY5+GHOfbQKgNlNe9s0/eUPW53iRgryLo82GwOQZscF2IL5g6pq5sCuO4SqbZXufeB5CNMiRiMwdwqg7rUPqaILw+by2gc0uqI5jHmx8wb5Tkt6GXNu1n+0wVEtmUA4mGPJAOkMIwdKUAEV0ZKZk2vKEvwWnRK1JSdzFiLqYhbaU6ia29qslY/iBURJcWEeZxlCHVB5hFw1VZfrSOs6PvP/oesswPMuz7Z/PUmeuLs21qRpqql7Sx0rxaU4FNiLbjjMkW0Me9Fhg+FQ3CktbaHQFure1GONu+v3O++n3dh7HB87doxVkjz//y3XdV6nBHJWtnLWupA89hX1Ln8nyH519YW8e+4RznlJ4lq7jtixmkMU+X4wUvKRIRIywRnx3doVfO0+WPopVsg+7aWA2/LzVhqCGgrYRORidUzEAUSZGk+dhDoD2U834W9iUB88hI8dFWIf53Ib772ZxhGiB4UudiuDY7hPNcSrY9rba0XDxiJD2ubYMb38+Z5uzk9qCd3JfgwHW/v4jMIO+Rj+FNdiyyAmdIwXfwGBYihKjkUX1M2z0FnbrcNWjCUtPBU6iUHsw2TA00Hcz9gN0LRv+HG7jR4xwVauWMP3SuRrBcNWRR1B4dZc04NSZRwM3jQ8zErwbS6xBQvGwpKOw/f8BztWt5pqAnkw4ObY0XMpHKspuCjWoXj0U4x2AsT0wero5fkXDkqzG666ENl/ij3/0nPs41rLLuKujmxiGMOk/ajUDtj2YI1UCuPdWgchH/qbDR610O657wm767f3cjfW2Z//8Fe77rqrbARM+QHAfNnr7N1zEAVCBQqbUOcj6AFYH/DXOa/uS/89DjvqDtLPJI9IMUZlCeAGeQK2ZKkg4Im14PznaFI4F10DzR2vBl9Fn2OjCCn5BbP0BDh6HNF0oIUP3NSa++9/JNmTrYj+EcB14u/+G0A9Dqz+X8D134zV/wOs6r7XPyc8WqUEUaPsA1V93+M/f0aAv5RMNDxSifBsGmBwyZMxb3CsCzvqp1mtK6myRx78K+yILdSK1dhc9FlpRQlNj9iSfD8umEgO/MSYaIZbKbadYYfkaDF4eI0aPc6KiqbBWugjmG4V9i6V+PHvdA1terLXUhJSkABWwXKPsfFzF9joyXOw86gnaHU8vvMM0pcvJzTsbQY3h1gb9XbFr24E7PTYW6/+ywLwxO3FfkKAvT9Tm3MuuhF2zmn22Xvf4t+9Gq+8dcjTo2zK7GvJEpjDr39lx/Yesgj/UiSRu6kv8cmnW+uAsdrSGUKzCBtC0m2eRz91VEdHKOuvyO596EkLQgrJvN62rj9kKz/+ikHiTzTOlaytCgdENjeEEWRxs1102bkEInnsvX99aFs2/Yv52QbUEO3U7wz42Otdfq0AHoLSUVmJWCGlCbWMbBf6aaC6+WxSIXn5w7I4iiQANYA7L5ymQqBrRWmztcLiFOikACNVI7EAQxpEyU9V1kk9DP4k/xewKosSrQUNFFSP6Z9gF3jGPQKTVWd3B9RJgSuyBHByc4b4kunLCkAWN1q3+rNitXrlL67QL+cXJGYX91kA7OOeLLv/0TcAspPsky8+tisuO9OFkjRz395929XWUrHDwuhtQgHp77r3Tvvyi/fs88/eZy+JVh5I0GsqPUyQ1WEvcMeN99lLDz/CcKaGZj3N7v7DS1zI1Xbb784DzEsGlH/evvj8FeSSr7lBmpd6Jjs3gzDFXdZH/SBJrz9ECgXFia3v5ZCXLcicOXcAft/EO5pqSTT0C+eeae8u+wfM/VS76Ly77b2PP6K/aCCTYqY9+tCfOUvwJ8bWRrMHsbMiucO071shcchrOZR3OhIrtWKUME38mkMYeLeqS7t5B7fddo29/fb7Tgoch3qthHpkAELKkLGJrAXCg0Cttn5/xBIZVrbgy3ukvI67QIQIDenDubdQ59AfXvEraq92ed0PsiceXuOOsJHjGIKBhBUgo123+rAjRsjCITs3Df/OCqeAVEiUwDj5pvdyHzXTD8kfMzE2mftIyhzAWGquLhDXTr6nvPnE3JOMXNvaF5YEeEK9I+BGx5yIAlEwqUcX5VrxHoJOawhsVaaT8/JW0yzrqH475eSpAKq7LDdjMNkbG3lnf6Jv20etl2+bNm+1F1/90BadNx6m2M/0pF6YX2H0DarHYrlPK7ivpTRgHVOzdcqeQsApvZHkxbKJk+VTj4I3ucdcqBI9RwiSmBIGgqqn9L5Ug4NYuH00rGgQlmdVDMthOjIcGT8W9uPuLXxOhulu6CCJH76u0BbF0tOQTb10O+CgzvlgBuwK3NTAUvvIKb4k3cZHMYifrRcQkm3jbDZEwImkN5K9lPijXizNcCrhdtaa7Aboj+NOU1Cmh4C+JBSb2KThof7Wa+vA0aWQY7ljGTUg+w2ev9jRsuRSnTBzxhSe+z7ep9cmjptkr736kQPagujP2mE8aggnUF9AlrxSA9nPYlCL4BZGwXrPXb+3JVfejoKO/S/bOg1c+TwC31V76R+dCfPmIXGvYkDMeq7BukMEi176o26Kcp1eEZwXzXxmtptTbVLiOb9+EX0ErEYxmI+nFivH+zOeYXANtaZa2xzu+xaA0VreXwuhT7ffcTufrcPe+/Alp8jppAmOxRe34kgbKjHZemA/uEeWRNQ0rO/FZ+egYgnCf5KfjbMnMy3VdmyucCxlMf7Um0UBsg3B8qyRIdpBHGQCUGQ2k/MSISuinmYsBVAUMDR2IYI8l8HsoTbyT+bPmWU79+y2jftUwzW6W1vP04W1KapALakG2ZLWV1BrqXbnPOyRPRc2LviKcFaKdiOdIGclP0cg50cIOIZAUlk0iFAYBhjSw3RZjME67lsF4qXGJ6FkraS/5h7gbO5giBUNECVMI4Q9MKYoA+JCg+3eD8gPgBbMD9IBcJgKozx7CPYFKOnKSmFoSvHLWhP4Hcz3cwQs3kuLyGmsI3m0yyrq6aefseuuvYl7JdCWXnaZff3FJ9SQ7ahJCPDl8/iz3hYtGm3Dxqbhndpu73+6FuASxSQHhDISAgFFejk3NGyjTfb59CpnhWfkQloZyjkWOd9PJCpX/zjClQbaUkawTlh7wZxNoZxB/iyguHS+Dmq09PAJdvUV19n3P38Ace8VaoQYG5k/hpoDFRUe4wqQ5nhnMBqGFR0A6dBI17fvxzKyiYGMMKswLFdqeMdhsQSgj4piOJVqy7/cw7nCuq0P4k7ushE5MbZtbaNNnjQOcPGgVWKdV1iYjiqawQ3EgFbWT2oqqj7Ym0WjxrF+qPW3rHdkwyHgDaPGpDHo3WiZWHtV0s9UEJo3dDQh3VjidEI0CWRwsRclFmJR3pXZ6NEQmQqiLC0un94BL3IIGC+//gm2jiiHUdbNWzgcyf5wQu2+tsWnLSDs+ChqgQpb9XWpjZk2kn3lbxu27MbXFR/xXbsZ8sPupjdvBEwmw9vtX4H3silqY5+GovoLoT9TjTpkcDJqaIKOa/Y79UUAWJE8esV2b+Isowzkz9VxnjI43odi7YjIYkEEwPF+ATT8HGZpNgobE+e5rWEFFpLl5D2Jd6jQUK0r4S1aD9kok35989UMN55kLdS48yeOe3gArCEHu5Wcgon2w5Zi+9PfHrKNxVu458ItM30ItkkHwDd/IF/iHUgqtZx9WNGNIj+oeIfzQ/bgOesZMSJ+oLauni8sCRGFDxe+QBox+QTI9bIaE5L9LTMnluYy0dFyNRELg+XZyBMLQe7c1RnOAYIJONL6uScX8iCbbO3KButqTnbU7WMwB7r7G51hshopx8IB5PFIaiTmnPt3JhoYmvM/SLowWj5wzAWTeDkpAigkI5hU0qpZYVGMJWfRfpP6Ie+VThrfDtgzQVwMZ56FVcCoGRYeWOT8reRF0g/L4L6/LrHhLKa9+44431AULgC+QTAwaYiOAmhxw2UReaZApxUYgIue3cnXDPQDgVciOtOrYNdwKxmOAC6At1POQQZQIDAVs15CgSrL8M47ABrvsOgwO3yA5pSFL/lJSASpiABMYkiA3jXFAAAgAElEQVS61GGKz+Fj8H6LbnLy5wDYewKsdNhcfOlI++Kz7RQYHmsB6W+sQ8KJzkHm3BGYHxfBYtuzE9ZchfzWfLR/TiYKd50W/H81qgDcqbBu9+0sdwCdksbpnTnomBQwoRyaP8SmzRhCI85l1LuLwxAWEtJ/SbTlj3jG2YMpnjE1JlW7QT9HayzehE0AIgANHE6aVkvtE0Rhncq7CItmusUzrYPO3QLQoMmz68N02KtZ4meS8XZaJt6yFBoDMKUUwCCvuDZkJLrkddlRjwDW80xl3NyBcT9+PL3oQ1R0JSHfC8MT0BPM4VBMoawpLeulFVmJmzAxPfUHwEzGZDoSxthRZGkhvLNWLkb9vAIw+ygk/ZjyKOVek1zxwdSYyug/mCI8kP/t4tBv4fLXtErhA+pFxfJ0qKd2pFhWYq7qMpBM160L32/1KN1JjaELpYLZrMRrwYc0HQo08yCR3b+3xlqY5Pnx86hB0mHrmkwf/dV5sHic5JO/xxdW8RhHMyjWUmUlwBOfQcmqXH/uEgoPp+CBVdeipE41IbqtHBlCjCYFh8h3SyAvoCI3sB8HmIosydzci1HPqSkn170K9K4mfxtbeCZ7l3RFZGXD2W+33XsOVh6XwoJoBGziQKaxioGBoSAhfSah+AKdByXFkvi4AL/mDXiLHnJe+LK60FoJpRCuAkSdMSveJWynUKBI9tXAfgxEXltWXgVrEcYE66CN7rBLBuF8DqUXik0ey1ZMgqEQws+YijI4KTrKdmCkXb4viAsZ0JazpyAnAWZGFWyTHAqtauskmGk/rLuaGvb5wSArO6iPjJ1ECr6Pg5HAlfCpucRI+aBJT2dCBuuMoUlqShHA53Cal9NgeP4VmcQqCmEmVdD/w7gRGykA6vi5T1m0iIIi3JqwT/jVzTc7A/rlX79OUcENwrN+5NG37NQz5+N7eA9Tyx1YnjAl5p2OKGBqSLN8AIlfSTl+TEiPovH4k01CFyEUHTS2KUO9llaogEAkqRThx8r7HICcTuJ6MI1TF0BQMH9+8OBEiudQ+3btYWQYDK76Yq0JtlAv8opgvVjOwAFAbW9wnA3On0ThmwrLr5nPUsPzb7Y/P6Twm5PwfD1qt951iRWX/cR6YIgg6aBkeQA9Xs7BAM7RLtQKCk07ef6V9uhjTyH1gA3OufD404/YV998iC/WjUg2Iu3ZF/+G/9FejNfHM3WlCCO8rbJpF+zZXkBKgh54mX59MK0qxDqsd2FSvZL54a/dSQGbRxGSkcsYF2lca4MXiRbMsghdxJ0MlvyRukQxvR6wkdnT7PuVxY6VVlqmZ478BH8vSVEysmPYw/1WiRxL900YB2B+3lD75z+/s/FTUxwocQgfOdekyZ+a6b0k00E6M2jSONZdISYMKJSfy5+GpY1zWLiX/My8NKydMCyC2EOzpudzZzFJhYEm1kI81degyLkUB/6kxq8AxDjqAP2TGQr58/x27jzCHSKmtYIhNZ0nIZdBY0M9yaVij3BWCljzyoOcjaWmYszoLICSUps9fSIepgdgUFJclRYDOPTaVNJ6o6MG8f1IWP15rXXXcfZxfx/BV2tY4RjWSK699PJ7NEaavqu566CoGGSXX3y+7dqygyHVJju4t5p1paKSgpkPKTlhLwDzMYDhKta3k2Fyh0TGI1vkHmrijA4EgKyHOdoOcBsfrzuXJFcM4Osb91toHKMW/PRUDDnLR4VO0JAFaGDKYdmrARTn0pixo1Ac7KFBlWcm619gqxLo2f+S+HQz2SZTxKZPzSGNN9lC49M5u6JsBUyG7dv2OqZ/aiqypahU1kSzpceMRhobh6fwJ3bhNVfyXEZSu2Sz10ptx8Y13LffMcE/RuOeR9LyabCQN+DJvNzVD/1B+MByzmtI182QY1hmmmXE4/O2t5jzKwY1DMXzLEBMzxHbsr7LDu+AtcK9PRjQI5EE8IYaGiF+2NwRk/FcXkrhPNjVUy/BTpw9b5xlAvYqkVZ3XTVJxatWf4xKZAUNYwuD3pPZG4upM8L43NKTaBDIfe7uINpEzog+BlIDnLVKh/dHOhjgz3kp70rqKnmqSw4on1qnAhlQKAvDRu4XAa8+qYgY+f9hpp7wOBV72MdQ9P1zQvJ/AmQVo1AX+gkg1DUgjonoA8FcT/ILK4H/Am35Ld0/vwRs9TP8EpxVHXjiH/2eAHeBubKj0rXrzjB5GEv1QD1VU95mlRVHbPr0IQDrfbb/0DF77vFHkejthHmwmbuviabYx9bxRKSQaj0NiT2yQM6DLIbq9fiv4oDm9llSShZDrQDbAQDfRL0h64AIQmMmTBkEkJJpjRWhtpsQtAP7q2CLxFkOlh1zT2dQTwjl1x+vs/iQLPzQnoGtQl0MqA02jpJiNEW/0t5rzENz7uU+GEAaPX7GbLvo8ptZD2/RdOy3cAD9SFiNDQAQM0+52WYvvAhA4iiDzTdY44Slhe/Eqwz5OfVpH56O1UjIOzhPPdQOsszQALMNa5bUnIl2w+8I56L2amiqJajhHSwMKmi0i3l+WHRQH2bljrS5C5dAImgkQAXwTGGp7T/ze/u4c7EBgNXpIVgpCOJAEBLvQPlg6hKgzlBtrnUYxHoboM5nxO9kzmLUazgqsCoMEoMY6S0ktzfWUw8KbGcrK4FcAVVJ2BkF07n4Y0PTx8Haz/oMEFvdMbJ9Ta285QUIeanFlNqsIa1vmOAbcOtQVC0reWwXQ9qWZmpsgW2yEONM6ZH8xxExBJxRa2sdkYwuSlQfC6mpAxZkV66NIMPhjnuRGtOMh0UH2DcrP7fnnnwAhUe5hbHH/Jkk+XnCGADDfJJxcqCIJCAcPbH2yr++tMPVByEg3GC9TWVcErHUfWPt9WVfQTprtDPOnEz92W8vPvOhXXnJlfw8jdQu1PAAsErEjgD4bOWcV10M7uyzLFB9xs8bRE06c86V2IYsZMD1k61a864tWDiJYdAGfPLi7Kv3qwG5ZtoN115uSy48nfqbPgjv6gAlSFP2BcrqAmBHoJz8UaUeSIgPsVkzJ2FbsNpJthvwhJaNg5MwUfwJXAijh1N46W2/ucnef+9NPH/DaCi3cI7iYUktf6yYVHma0iak9jIg8YPxqX5GZBExkKeelIB9At6tDJv3bG+ml0C6DFgo5dukyZmuj9y+5QCDJPmJSp7us3QIBZ1rZJiXDEFjgDXWUC9mGaxJgIeh+Zn8TKGwbPfQ5IYxdGXodZxJGepsIMTu9/mwK63chUbKVgJwqIN1JFaa7u7MTIYv/J/aGljfnNXqQZqgbMpqQNZoGcnJgEX1lkKAZifP5rG/P2ivv/YCoFGj7TlUyYAGmS1fazr+f+2dpU5metG5F9r117zoLBJUtwuoEbAt9pwGEVqnsnRJTsRXlDpP2QBTJo7k7mllyI/lk4hLAjdFRsCjtKdBjMNui0zi/zOI11nZCFDSgQ1EbTVEGC7mCIAudRMtjc1uuKB6uhlPiTbu/zgYpW0ATgnInfVeBVK6OwZbq1RYVm1YYgXKdkDAHqGZ0YCIYqpp7dHqu/3WyzBVNXwQe2v0WACylhoH2GzeetCnOORL97EfGhhUJ0biWTeAFYsY1H6hsKvZR5x7UgGFcnbUEcoUhWWRwNNElDTbt+HV6mbEqIR4F/r3IIbDGqZ5AasCeGfa5cH8RkIkQYO33mMXXnYHoCXPljNOqkMFNKs0WLRohlNmfLN8HVkG8p9XDwPblJpcznUit8iaSUBxNt7uxUdqOF9hfELYqTpayzuWdz29G+8tLI56iN6qFkJFGGdII+BsMGeSiGH5+SNZLwO24actDGkz7bwlJ9vTLz7CQJ89IUUVw+xghi1ijx6GDFbH91fvp1eroyolE2oXmTNN9QC87PkoKWRbCEbmzNL6F66htYITGD8PvVk77we/X9nXCagR87kFZrPyKcS27lL2Dc8omucraw8Ru9Vz+gaRvv+F3Ectq4EVdye/X1Om8Ct6Jq1TCGX93Vx4DELcsInmrFuyHFRuCuryQmrSGnTqNIHPGtyxP+KRmgth7INI1erUhXwJ1ku3hrv8PAEKwRNEy687u0H2dTehk730CiIE6BKQBd7k2WAQ7NsyiFAl+7sA+eTpKqImKinujE716Q4Z5tfoE9q4QHKy86gN8T/nD44YOgQQDzyDM68bIC3CP9LmAN7lZEfbdz+tsB7q3S0w47Xv5XPcBTgm2zwNUNSL5TAoKMjLt582w3pF+anPGQaw0MLE5fj146tR+LPK+WlTRoOs/0Q4ZOOEYcvgx3ONTacnw9f8Dzc9YS/B1mzA3qWsCtseJicRyD41nJVaQMMnrQdhaqqskgnOnTVrsn345bdusFh2mDyiNOylxAhiCS+5FgJEfzXKwihIL/h9QuwYwNrJw7nW08Bapf4MJ9i8N6jFAb9NBOP6o6IbBgN1MAO7jRu2c9Yn2vz501x2wwfvvc7nLEUNkQsoWQ7Qzx5C4V1W3ooXL8xbSIRFI9Mc2W/5ylLIHNyhWBMG8vXJbOdr+zGAzkGpnGEvvIBFHNYOnQCdWZzF9/3hCpTN70PcgCFO7xUTlmV7yJPYU1xj5ZyzgSjLiorG2lBIle+88a4jBbS0cCdgsSgikEKrdf50agjCQRysQHiOlAy8igehNmjBYk41bDMWIM2sDQ9A/gHuIIWGTZoiVQDnULWXulw9Fz7IIr1pUEJfMmnCUJ4275S7PTUhjeBbMpnAEhU81w3GmTkon0FHNjZ/68D5yjnvCECEBBYcimqc9x9JrRWGJ1QiXtf+YfHYsLTaBVdcgpcu4bs8n0yG2O1Yfo1gLS1ePM8GgjhTDFCWIZOGlRqWiWTiWXTmsIGfNtDYsPF02akR6KGg0XRNZ6G2TR6GsBOnEPyxfwtNUz0LMoaDDsNpusVJk8cg+9wJ8o75OCs0JhGvxJo22DW/tvU/7rSN63+gGIOhgpRW3i1qIjuZcMhYOTYauS/09lZ+fzjSzknj1TThmQhb1OuNs7899B4hBBREpKMpwTyY0IGcQi6VaKakNGydMGQ0hZVRsyQrU6YkUcBl4glzHoc6/m8c2K1dJfbPV+6CraSNkWLLvymF0UGadjdTJ4DEijIow0itB+ePIHzpR2eIXwt7Sml8/kynxSAMCKI45gCiPuUYIIiDsJmCIo+dvDjZMSRRk9kHb7W4tF1JH/p78ZYrbXHPT5d+Lw2/j6FDEaPMIjFi88OsFgCgm0lxKKhjyeEOmzwH+Trmze+8UcFmxDKAhlZecoFqhpC0eLEMiOQyaEI+o5rXA+NTE0w156JDq8DS/DEUZmgsQELpIaTjwr24kaLFKuDgDKLaeOTvf+RA2A2T6h08YTI5JMtZ1ApzIsluJ8y4Lw7RLDI9X5gFpT2SidFo+/x9fIXeWOOYAJOmEZhC4EkrlgTzFqXwTriA1h4j+Igimp+hCV+ZJnkqyfaFgi8uyd+uWDrbNm3dyLS2kQ0uY2vfBaQ/P2LEUBL8dsMsUlrqIft5mxIrw23hSeeQQDeF8J6N9uo7L/pMolVJVcmbU4mGkoaICs5kns+stSVrhi7QiQg292jCakqOlgNK1dre3VUAALrQuSySlJrZQ6iC2A4kJkKVjGYy7wH4kn9MAweAhgcKsBLw6v6RJE4FsG4bGhtJBSRXHuCdivGmibJCqoRshwDQhzAtC6Q4byDdXgdhMME7LSDO8tdSiqU8RpQmqPCrbg5aSWK90t8IyJUji6S5FCKagscAImrqVlXVyPelqaKY9afB1nQzjIOqm8/Sin+M1Hn+UJP7WagqMgVeuAZVF4QCPnTIy6dMk26eowbgXiQX0onIE1ENjB9TzSRk492AQpLThUfg/zUx1w6X7sCLZZ97t+6zO2YVAK2qU76H7IYlN8nJSbVp0zBg37eTz9tm+2D6iA2vZMAknruCk5QaLGawiialy4oNoiAZJfjKRsE/kGcuBqESlXkmkrsHqdmBHaagqwTkGLFcdJ3II7uQdPZ08GfkW5MewTkluViDbd/dYWOmkn4JsrN6dS1SMXkDadLNhQSLQkCZH5KIIenRgPiSzAVb5uA4W71qP6ClPDYLuBzG26Zt31NYdzFkgI3Ec5Uvpkxpswk8iCZ44o477rJHH3jSygErDx7E7/P2W+2GGxfSTAzYO8u+wwNzJdJwLAF2kDZdUsrH0nSWd0EFII/qBgBS3h4FCpcdbMZYUoU9NOG9AYA0JMuDsbhwMHnhih3QzUvupxkKoKGMC8eEO4N3zLo8fKCXwEDCc5CUfvPxGryrkWJif6AJngp/LcK0QSPtqqV3c5bFY02w1bFN5uE3MzglnYl0ty298QyYv3j+8U79+dlaaZDVLAjYdRJONxSTt/RYu+bKh5A4Jdpmipo1P7zL5zhqf/3bA5yjufa3R/4Ay5gwpA6FLWBxMCSVO6TAtmz9ma9DGAvn/ZF9yFF2+WxLxKoNo8FwoSwUQn4MF0bCNhk9IpSi9QAyEdQBgHRjJgcBkMYSKsaUkJO4HEm6FAYTpsAwYJJ7jKI/I5dGgrP90FGM/HGibyZ8ITMDMKWO8BjCXzqZfApI7WJva58FU0Q54ImGdN78yQQ2/MzDkqxQrGA+3+ZjAF/46FE5ihnhZV8HyB/PQ1AE61fn8HVL51LY7wLMP+aGeRUUj/HeAibP7TAZfH6sGdgtDFCV7t5WbyedNIrcxzY3wS8+gKeZmEacz0OH4AvMfbB350HH5tezUQhLaUmDLZiXB6g6CXnqJ9gg5Ft2fh6gS4Qthy0nn97RI8fRPG/kzt2GJ9NsZCm7sLBpZegHs6K6HrN3whNSfB53abAk5ffVjpSzC7+XHIKoImGbeQAmaik663hmucMp+jjEW7DLaGmDfQaDMxTbmsQ06Q05G0GfI/jZ6vmMPbDoTj39OorgVvvw7dd4RtzveIj1H7/zBbA4BoCYqDQ5zqv6eBiSjlOpIcIl71Ndy9CgxyXbyjaB5oV9GsEZFYcEKTsviaTsEIsJH2SHihvsh++225FDrRRBuQDmH9Fspts9AExXXncBzXgm518kUqXPkWAXYUPhb/dcew8+qDXI9xZb0eiJ9sCfH+Me2sfZuZmVAPjCzxsCSyYwOJZfx9uUQVIq91ASoR65sNcbm/CgHKhh8CF1BemfsMeD+/NQ8pxvn331LuD+HsISAKBINZ274GybMfVa9lUmYDlDytLN1tyLJLtbg7+hFLbZTk7488/f8yyrCB87ifeT4zy6ZUeibqmpgWEZfstSJIQRiCmxRy9sWz/2SB9ype1btwMM/8wgoNyGY8peiHVBGFKALn6vlyatFyBS8zrdVBoe6hj45T//BlbV1jq614mrzieN+w+wyjo/7rF64s/8F7Cq4LdffPUTIVcOJD0OwP7na/nCrf4LWKXQl5xVzG1plHQD+nBeX6hVv9h9gDliu3XRGDdUSA3UYG+/9DTeiwQ++CP/k8cxVlAKT/Fwuc1beKlNm34lZz0WGUicywBGdzBA2AQrv6NjL3UZNVYAYYY8q1CoULo/vWjBtFfDaQCHDMknZfc2mnF/e/zRf2Dd1Ia/IPJN0mQvWfobwMJkW/fNYfv4H5/DmvgEO44NNAn+tnjJ+bZvN0X/Vu2LHwBAj3JX0kRKKgyQ1IDsV0NcDzV2AoCBFn8Hzy84AhsP3c/UiVF0GW3tR5CVscc4//v1Z/g5WzvFZpJ6gTqdZ8ZRwV0fZzNOWWKX3niNHQB8euWfL3Ku/gjIBVAaCJgM+yw8LNWuuf5+2Da5SIojbemSm62dGj00koBPgF0/f/zFON+6iSTuAFzyx3wwhDtHsm33TLiPfD708u8HPCHUIpShytGDPEMNAaiTg0Gpe9jbzfjfMY91XnVimPZxiGmIGwNjNZKGqJ+mWNJ0sTVFNBB4KmBWtYRkfwqiCuSu0kBADFQxl1WXdAJmaN3EEjqhpkzkDRfyKT7s8RAm1SsuXFT1lAwU5b9HnaSrqx2grJsAvJb2sbYEm46Z2D5E4k/ayqD/7XfegnEUYqfMzLebrjydxqmcTxrPGjrX8oZn2Z8fvhNWDXUPwERu5kS74vJr7bGHl3LHQjToLCDYc7Y99/qTVtly2C6+cDrKHX97+O9v2i2/vg9LoVl2xZWL7NqrT2XPEijCcxHLVsxa1VFCEsQyFGgUpuEqapK83PkAfK8D5k1HhviIJQ/qtwsvOgMG03i78cbr7MEHkEkD6gbyl6QC8lLzDQBaBzLs69e9xtcNEXOROiMJP/oGgEqxrxYunGUff7Gad6V7kOEjku3p06fasmUfu+fcQ+N4+qkz7NOvl3N+o8ZDnVBzDEY44IxCJDvlDwrwo0GMAJB+BgIi4LTybkaPDbd9m32eitq7jnjMz6dB5emLRuDjXWMbvq1yZ71qujaZRbKmBNglpWDNwUC1VyZ/1B0KFpQ9lDyRM7COSkoOYRiJ8bdBzFCAmSigzhdXPqGy+Yli+Ae7EHac1CY6PvVz6TOKyVRPHTOIlO7ySuzrkv0gChGCQl3eBJO1R0pCflhZbEUR1LP06onUNdEAEwTIAWpMnXEm4GKxlVRvt0kT01A+9AEMtVpe9niGd+vcHSsZvEJaZZsnEFCKtQbUi/rZwthHUmcqsKcBQoXIF1KY6LztpkGKoKkPgE2QlhbnVDqahesxTJ2UjZS+FPA2FOCX7AOspyiLYMtiQwMIqN6jBYaQavwA2IbJqPv04o9VArRzP2iQXF7WhkQ7ll6vnt4VgIu/1wPI62ZrPD/lnfhz3yTxPAKD6uzwXogs9L35w+QD0UXfzbMDiE3EoquNw0ZncQes5QHUf4PSuP8YDk6dMclWfLfa8gvxQKSWCA2Lo4ZibbL+vPw3D4n3/kM6J7QcRBKCyCJyi6w9RJ5mc46fMIRA0X1YGyjfBB/qq39jF13xGwA2goUACgdgfGtILrZnWmqCI2BUkloaTt8bB2O0Hj/dOjwUBRJHcsYKzB43IcUG51HPr99pqQXpAD7tMNewvKAvFZtNknDV3BreiuEtoo7OFdk/dVMjnrX4EoA8/CV/XGU33XYF7Vq1bdy6EgbxAd5BuB3cDcDN6ZOLjdJhgoUUNiqijh/FrILpuvvbLDWb98BeE+ijHrOWQLU2PMLU63XASuZacN83ikM+nHcotm8VdgDqRbQ/NJioApgFp3N1fKRkavyMXhVKsvdRxgfrTvVSTFysE7lUY+sRRa2kc7WxWnsJf1n5h3NnNEHUEsHIR29VxdMDXhPOz9rK2gfIhdAShby5AZBTpBZZRpA96IhJ3Xwm1WSBnPWa6on518AzD4LcIzWEFJ3iCAVx7vZBcBJT29UbYiED4mXkhDDw4Gw6bttSJnxEXrg8sx7q9HZ6PCmovDx/53EL3hMZEWeVSP8VuhyLvYlIBgUFgwDJ4wiZQ6WHHUAnPdy+Q6XcrSJwiFWKshVVZDn+4SIzyBZBLMkLzzvNvv1mPQPSemfjlpmZiGR+CAD9967nPt7iuxpLNiVNyhtSa8xzl52VcAYpNnkMFsUd/eCdf7WdW/fYlys+IQyNfoTHEoXlg4bdCq9yvRIbTUrZYO65KAaPOTlJ5glpBXMZZY//baV7N+eddzrZHJ/YzIX0NlG+4Lfv13da2SHYo/mjCSzfDcGOdR6XxHMFOA7qIusi1bGrU2JGgWFBoNuzE0yF84YXhbDAZs+YQY2fYF8v/8ByCxItHbbqus0rYUcTRIvipK6W+oGeZ8H8IWAv6fb4E8sBOWEoO8IUfUKCagZAadbIMdr3g4cYrKEqb+GM1sBs9vQ0ckxCbPhwAtSpQStKelDhGmHXoE/KUEFqP65ootUerUSRWsv3xc8VDKOU3B3l3EiB7g8+of6MF2Z+YdTZKDQTB8kD3EdcFLmFHF/Obt/AKpBAzU5qsOHj4hiQ1jmv7CMM8JSToOAwF0rGnRqD5abUTIHUimJMJ8VHYA1A8G1PlFvDbaSZ5WUXoKLIsw+WvQFuWeEsTamwLJp7O4j9lZ2Swj4h34fshlrW2SSCqbs4gw5AAIoMH2J3c6+nEkS95ILzsFnZbl5INd0eBW75guNUy3iGFIYN1OFxql9xPiaavsmMl8UTKCo3B+rEGUPtHHzGXnvrBT6lkGOBKviPAJCNJJ2tHyR5944WEr1nwMSoJGRkGs1wpW3f/jOTg2q8JLhtjzOD5JfQB1ItRkYwH0QHQHZekF1/SwEXziHn5ypmUETkUPw8/GzdBlhdh2DNwAhNSSPQAmNfoe9tNMk1NerEzIYX5JKsuR0qcQLMm2b77T3PAMAQVFT1s9U0wQwAGE1KirGPv9pony0nEZokvnil33GyjZ0wybbtKGbyD0DLSDOAzVlNarVfP5IIPqYfbEOFJGjjaP8lcgDpZx881I9wigzbun2fDaUJta4h9sHbGymyAOsCo1iAzRQu8uVrdtMXP6Y4YptEkRgeJH8/Kp1mHnsiklUtzNTEUCuaBgMxyTBKJ+13b4tVHhEtgZ+BAyjQFYo0xTmSMw84RhWcfPe8xPQMchc6TCAX+85hxq9lpadwYQGAciHFK2BDDGF+O5HvNXq6x8bBvnETYjYcAZPWXBVtzz/WaBMmJjFxY6pS1oeEuZ0ijuKJaUcyQS2RcY0EWIUBQmOiz2Ro/qJo5Dm9tm5NK6AAiD8Lu4aCRc35AAWEADxC55HqYqsA01ZsG7EuJftSYZnMVHz48KEccNu5sCgGSKm1CNKumURdeNYNdsUFtyKvvNpW/fg+wFeUM1PuZBLXoxGZZGQ8Bk3NOijIBQAlkCKdScpupjylMLvethV/ESZymoIrvKiHyk9+ikpxawfckjODAPNQivIoAqDiohOg1+MDhDS7GTd9p7g87velw1fvQutXTAkVcL0E38RgSq3PI78UL0BeCOyG0cNH2T23/s4eevBx0sBhhgDQt7aTAA8oJ/axpK7yge3Dn1SMTn8OXzUDmnSryZQBez8/XwAFrw76LorXRibDjvXFD+Glyji3hgsAACAASURBVIrkMgmBQdnOHm3jg6jQVJHdJ6CUBMIe1wwfvzfUXLh15JOSg8nZmacvIDBhIwURjEEuNV1msjKQoXUE77Ghrpb1oe8tySHsM4pKqeJkNaF9ostTsl4lTgsoEeNN+1EJiCp+wkIjrAwj9AgY6DGYm3chi2kAiGmTqT8yKl1i8hl0dUJPkjPab+K8iE2D/ZofwHuKhGmgFHUYiyxygdjai1L4KXggkqLz2OEWJtfJds55Z2G1kMd0bpu9ovAPfp68oWkUxWUc8qfZ+u8P2v6Du520vYcgJoWORRDKNGUUgTr7GiyalOiMHAoSzoafvseDsSnSJZk6FqLORakBXZqrpsBclMiuQ4IiHIOmBxuL2+/9LT5MpMV2h9udt12E32KjvfoGASphbUgCX6ewEQinYlUNgo8tXEsQXRAN6QD7WkmkDkR1smufHYsYawrSCWWqTVaQxaSINcjz4mBqrycTGsYnH8UZ2suAn1BYJHuDkB2VuP8v31+Fxzl5J98yGDZd4QgYLzfeCfg9gYsLYA+5Unpshn307tv2ylt/t5aBMh8IIEuGFu0zLll5WOkdAWd2sKdDgvPZM0WspQTugj1I7wAqAIKT8GCKDE1mClsGeNlhtdheiJEAJgQbuJAmKYHneISi4IClJ3BuWAyXZjg+QNi/MMyoZ991oEOS5CsrG2bq8GQavjgazVF2sOp9QNsMu//u/TZiJAmdyNkTSA0+Vk6IAZKZgsICnkMI1gthmLZn22OPvIkKgOYBYNCPgigqmnfLc6K/c81cXCLFqyQCFD/O2ZP1MrRgMPYDByguYPuhItiPAkHyLY+8zLj3JDMMoOmnvKQobucZ+M7nc88u5GsdoUlvx+rDaIj4OzSjYoqFK9kSy5bp04s4O/ps744D9txTLzsDs8uvug4z+zb+C0uKhjAUwLabZlD7DUtZrCbGcgaXuybl5IVTuMxjbd3362wwA6PIuBgAnD2WP3iI/e9j/3R3YE4mZvpfr7Nh4/GVY51pGNiHwuLIYcALinmdk2q61EDKjLmHIkkFLccmvsTINtlbAwAfykFIzQ62Khh89TSeAXgMHoXVobMwBh/aPpoIhunOyygMBkVMYiyNC8BTVDpAYzj39i6ACGTCHAgNrDEFSGjJy+NIZ36w5JguwVvNmhpkwFNAWrGmamrxlpUFyPFzS/P+UMmCWcxJWMLkTEjivefiQTYYP81DDDPq8EQ+B9nuBhgoURae1mNLzrvJXn6UEJnQHjv3gun20Qdfw6a+zH7C6/SDt7D8icViArl3yeFdND4VdubiKJs5DUZdTCfD42bAKdJmWRoTkNCGettpauts8vSxAMdVAPYN1si518l01FnqwBDvhGUeldSFpxVNBQGCiel5AL9smt4ibIdybMXqF5ni4+0KKyQxaTLD6KvxAJ3D2qRhpdBLQvGig7lboSzyCeRE7ZOElJOi8lglrO4SS8VgPTAIuwNvHd6Ee5AoL7fSYkLYAmE1+ANWdRD+ibQse9gomzH3LLyqxnCOJLjzTo7f8OGceuIEy/QEqOqAS7ECZW/zC2D13//H/X314f9hrJ4ARf/NWNXr/T8erf/194+zYX/psfpLYFWeXjpbPPLfVQNIHaZaNIJ6QMwSnS2y7QkEKJeKZwDrk3tICe5s2cA+xcoDf0+xS3qcb2+QXXz1HXbS/MspzkOQ5sEmqqq20QUoknhnyz97wTasf5+a6Ch7Dvkul28n+03NoTwSJYXsBNCLT8CyhulKI6nanQSYzF+wxBaetZSk9kALjk4DuIqBsVxjb/39c2vq+RrP0iN2yz0P2vDxw2zfFsDY33/OffEFh/A3ju2v+jcpI5+DFUkeibr+vQRRcsbLAzBQrJguAogozoKoiQdgcwYi1UtMjgRcDWU/4iWuAQf2FV3I8QNojv35u93IRzshCZxz2W02dMp8215cbO+++biFdRXDhq1yNU6A7LcG4glsuNtmLjjP3nj7RfvojWdhYhMCFHaI+5R7nfUj8N2PZ9cDc0r+yT2gO1IpK5Qnkj1PUo1r3BW4hAzMogAp68pQpVE/BQCShtK9d7O/m2CWSZYt5pDqGDFW9XViAITkqdcPM110wUAK6iDQAoXROY99SUthCWnYoH8X61T/eLn3OzlXVV/ofBBbrxkAR2eHmPxad/L8VA2h81YsONkEyavUj3NDIY9IQrgvmmmKaaD6F9gtf3sU+Sh0MieGlX2V8gC67Oc1b9pLT9zBGQa1EVZuH8/j/IuX2LL33nB2WbJl0lURQI3XR1iQh99PzzzDDuPv/sI7zwJk02CjsLr01MtsEj7tG1Em3HLnbQA8kXbu6exHD4cmKqvg4CRq3sEE2G4DHCfbAQ9f2VaFcBCHUtN0NOfZkksfYB3Psi+/2Y+FTz5BhYC8qOq+W/smNTZ2BVLR8SpqURQIqFFRJysbsbvaqUNl/SWmf3yCP9L2MTDvCBgu58/qDqOWkQRWailZ3YhcIIKKT6KtUBXVgIHYy2DRcwzVCI/DBcnx+2KziSGnRxEIIaSZJkb3q9jKslDTexC51yvQXGAL30O1fyKM0E3fVQKCKSxSAWyAFPRfEZBbwpGCCmjrYu1IseFAZt6z5NupgKZ6Pn2yj4Bc0sX92MF+de7jfGYN7VBo8vMJwJQdDWvouNJkxPA8rC4O8Fx5LqQStuNZaAC9YYCZ7fQC4QARXdhMxbCucvGHveKqedg8VdiHb30FMIq35rQCrHMmEWrsteVrn+J58HV01nWE2NOPvGFTps53ViNiyDr5tQ5s1zMCaEmRxzuQRD8HUEmWL8X0gocPAE6zBXQHynNY2QvqP7Kyo+gjc/i7pHB/+D01DYwxbJMmE2rzxj+LIQ9Qb3NfNxPmExlBmruoJdpL/OVuprtSjk6YONq+/36DI3KEsI5EYJJvsYpBEaaCKQTFrGsC6BAZRenYFcewn2J/xtOHRuNrK8VeRTne0HyUlOQkar8ARwgZIFBUQZMdjVINRAIYNWAHlkdP000w6VFs5QrsKOor5lMArnjgOvk+jEwY4XpnkdhMBJFIf/BgmQPX9Y+8kgWaXnDRQjytjyCv3Wt/vP1XvPcEu+ya+xj8aKg6QG/K54UFcgj5s4gljmnLM4dM7Ppn3VDqsfshaMhfWdL1Cy4aA+O33DZCqEkhEGk7BI9wFkoTrGGRinXWSxXjwq44A7y8D1np6Of2IjuIjR6ERRnMfuyBTj97MkDvQrwoN9mD9y2zMDHmAYXEyBSTVGFxtAAOGNVwKRoQtZ0CSVZtMdRaWhZipVZhcSjlZk5eDIxNmIow23ohV4UARsVQn3IpsJYgjrBW5LMaxEC/HgZkRTVqMfnAKsSZc09MTxE3tNl0LuoVy/9Y52YrzYAYzp28Kw92LL2cUzx6BtOxtnUd7xXFQyANlPaJh+8bHa9zG4CAM7moKA8FL/ZSyOlFYErgDtTDGj5sBJYmP7vPoPNZ+y0+MQ4grdEx3jUYUgBUH/8u6rYyaJSh08xguIdnGoP6SbYwwbDK/Kir0bS6PlSs8QjW6QB4QE0Fql6xyHXmw37SUEi2DgonFKFJ55XWiywH+p15MftI+S28v14dOprNUb/OmpVii2D5v/7aGkgL9Y5tPmoM0nCe3SayHeSWp/MrDJ9Q9biV5HnozpdfvfBmKanlTa16Qr7/2gdhgM2yCtP+lp92KOfOsMxBNixvGMDqKoZa/CnuUWUs1FbzGvlZnOqMeqYFIpIIPVJy5OUG25TppNX3VaOCqcUXfohj9haNH41d5g82YXqy82Wuhi2+eX2/HdpGDwHztp3cmCgG/H6R9Efsw7QM3iF3UH7GNFt08rmsyfscJlFaVmIFwwexRnqwTrjc9kN43LLjB0gSKbae7A5ZDoisUVXJYIH3KDuKs88abR98vAlFAB8B/IGSiz5tgH56gtsP7779E2dLIpkO1YZIzZHT0sldyM4KJtsC4HdnqX37VZlj2Ldwz7bpotDaIYndj5olMzmF/qYW8DLOdv4EyYQmt4fhggYgzTBxm/HuDohsNQjijrWqw78FJQyZUjxzbCYoJESCGZyS7PqfJuzFqiAiCN+vB/StBYAOREXTIw993qP2tgYk2iNSFGRAqklOTuSdKqSxySaPpY+CydoFcP6/jz5PXevbe4H0MSEiHoIPDYJdHE949eGyWrKHyGlKTLOcEeNYR7PZ15Hm7SXAes1PqFPfBe+DcMNQijGGI7QNSDWuV5+UGDQgw3I/GckLMnQSEdFvfYyFZD5QVmEvbMo4JEIcBpqC8wLCofqXYshfRXO/f4uHFHhkqhmFNnzURACGPTSoVRStbHLM/pox8lZTFgHAJoqvLrXrr7va9u3bzmWzE8lEn12+tJDNCDjDAbFrzxYuGA6n1iRr6MTflCn96hWEvyBlT0fC38hluHs3C7CSZpRNfdKcXHxID7J4B/hefhjNL0LCnAwQUWsrkPkoRCoXJtOK7yug9kruwAcHnb8AKm8c/llPPP2qk3K08kIj2ES1+HsKkBDL1IE5NCWh/KW8EW3ILgfb8k8P4PupKUw8jJlayxocTWM6zZYRsOQFUEhICgdpVxEF+EughVLTVZCKjaUGPgS/pT6CB0S/T07Fa6UANq6aVJKGI2EYvfEmbK4jUPvF+oRFoORlEQM1eTn1/Gi3GH/4Bh8ssVEFmDgJCk0BzJ4u/izKYJ0zdust57tk6v+57i6eIQwKDivhkcNHhNuVtw0m7X0rhxbgRGmP5UKR/njZHoqwIbZy+WGS/QDx2CiBHsIdkH14CdFJAvDinDbwEj4LixHzY0gQ+CDy7JDsiunQAXjmhtUUvP0wivUcg2hgVATLgkEFjpdJtB+GGz38WnJqIFOoXPtx7R536HmR0PfgzxLJ1G7RgqswQJ5sD/zlz1zspTTqSCM4SMNZr6FM+OShJfZ0WTmArTaTpnr8+qQxY2iqWrkM9riGPgoUsYuLV/8N4PJKIbynm/fQDENCHioCX2TqHgnikhADM0hNP41cLdH0+nMqXDUdVMHZT3UpVmsPh7qbZAEaxSdHuEO+HtDXi1wsmOcw76SZ9sKTL9qGdZucLUEYkv2rr7nMsVdcwpTYzWxHpaHKxFV2Bn5M8lXcSj4gUE2TboXL6EOoydO0Vx6rSiAP4vKKj410coxmqhk1pGqkvHyQfhgmWgAeKqxeR7F0tQfMHzU6vUgWvLb08vP5+t34gH4EGwdbAaTQOsB08GrSrH8UOOHle4mV2sH0XiC0R02gYxTJy4hnIABPe4XLL4hDJQJWyhmnnWJbCc/Zi6+XQJpgWBixSRRkFDM9sG7KSpocO7oT8NoxiAFQE6ILbSMBT73I7sbPCuQwg6VKcufRI634yVCQODBXY0AVFL5pKP2AxfJcr7nqKgrXRKa2afbJ8mX26utfO/mMB/Q6AGTyisuWwlKOsnt/ez8/jCMLO2Ab4pklUrzEU/Tr0krGKzEtNcNWfH6Qi16HhGwjkHTK+F8sKz55J55PXbB5Bxi85A8uYOJV7dK4TwGkrqriMm6NsYvPPh87j+V22lmn4U3VYi88/5zt2rrF5s6YzN76wk2f29kn3exVJbOKwaFEWCWR0t5wL0nu6ft8jBEshIts0JBIi0gUY5s/0U2IxNF2fB5prrX3JXnkOZ86c7qtW7WBKSGKAybn8lDrY/rsfOqoZPqp/IIx9F567a9h0VwEIw4AFEmNhzV1xcUXMh1HzhpUBYOUgoXjq78T1ht72EthnhSfgYf1DPt65YcUMuxxTwxsQg5B/h2uLGdlByqEBJpCPXf53cFe6YpEfZCJ/QMT1NRC2DuT7J7fnskXJo2RosuLB04wBZOX6ejic8+zZR98hG92pWs44mNRNMS0wiJNc4OYzt5q+/67Tlis+TAgDgOWdJMOb3b3PdeQzplkyylwduzba8XIvWQcH+ifZMXb8BakOwthgp7A5LIJn5/OjnDA13BUEoddYJCYPGJYiUEvWYzYAPJalryuhWKwBWClX3Y1QRSiakqdz48IHQD7MOQnTihENhYFQ/p7gFUA0ToCB/H0Fakmis+lvxQMgK/wj1ZMzXOZYHVgIdDWSZASTBV567VQDKvRVFGngkDs7rBo3h0FQwmT/egYfF5HpXB+4xdU1sm9gw8RKdRO9ocEvKYMOSUy9QEkf3GJnBuw9/s4r4bkF3BW4WPEhTAsL8+++OpLvlagJaQz5Nq8j0ICRih7u4WEc5RA7ntz/FnBEMnrEvEgb7T9eId6aLYbkZ+JpSCkzksTDdfXWZlIOeCBYR4A4E/fpwVr5y4+z44eKyewksRMIRGaw3KOqtESUyQMKWIwm6od+aI83uTDKGWHH+deP0CLAFgn0hCozV9X/yjsIIznGZ8fz883Esb4cHvv3a+wzMH+JS0POVShbdt92H7/l79bqF+q3XT5SwA1h2zixChkS6tt5qxRDGgO8WzxvTOaO1jNQTAWR43qtjvuGsOhcNAx0usawu0fTx1G7jgM8DYS/+4tljoI6c/oAoaozfbhJwcYGkQ5gD0CZmNj0zHuwDBYh22WnR5iR2BKBMKcnTv/XMdIXr5iGXcVz46DMD1thJ12xi2Y4M/iXElnHRjrfR+10w4bO2k8wHAsX5dmCFa6H2tRfrVt0HTkhdxc+T0NOYEDMf4MYfMZ8I7GVyuAtPK1hHGu4W7d6cJBe1i/afnD7dKrfs19Pcyx4j0KgHIhkT4G6b9ZpG5E7Auv+v8Bqyf+7IAucv3jhku+++E/wOpxRMH3J3xspOPfx/e/+n31gf8N3ur/O39VgAHZFohNo2aqhumHWK+pqamOhaGTV55YfYD8X8PGf/+NJ2msNwHel9N4c3/Ll5G1MsA6jUgdbvc+8DJ1a57zt9+7DcZSIjYOyHJ7OsvsASTclYRftcB4DFCDyZ7VjxeDR3JSGt7MBEnJiqYRFlQ750JvH4w5vGcS0pOtVT7I7Lcrl97lGGsVsF8evONv1tK9y/LH5NvJ515lqfnJVn4g1B76zceAIasBMNbS/DXQPM207Jwi+3bVGvYkoS5dRx3g0cOay6QGnVA4w/Yiv26mQ5E1ThdAoAfGaiQebZrfdPD+Orlz+jSYBdz1U1PJz+MJTrNn8ECrhmjwwr9eQpL3oUX2w6ryh1GPF3pvL4cktishwQuoteZgu7LJupu2Ag6WWmvYUTcw9AjZce8AwJbv0YV6pJ2QPw/nj3GuR+KZHQXI1iUQiLtKTT79HazYUFhLgHwMIIOVas6l2tRCyBasYg2QfdJfGLqcwbK6CeDu1pBI/vDyCVYDpP86P1TeshRi6ssElAok1RoIlW8rZ4LWmlRI+rVmYs319+RHrLWlek3NsOySxITxZ7jhuFDUkgqr6W3TPQ5LBmlfYtISu/cfv+dMw9YFxUYnQIiHu7K3u9ZefeZO7IUIiQKUUPMtSy3d9W2srxiszwIARgWW6GfUUlaoUA/M5aW3PISf6FwaN0gdN99KtkS8nX3ppTZ53kTrEzPXv8XuvIngXXodKd7mwzC++OLFtmLFu7Zq1TJ6hWJ+dth+rGW/rlSa2+n2xPOvWx/+k506BzgPKhlGjsB38eFH7yYc91POAgEz1GRcA14KBX96iWBqX9WMI4YxYMYOpo0a+Kwz59jXK36kBsWXmJ9ZcRpRsPIdy0yXH3eIPGpPOmm2vYe/rzw2e0ECEvEojaK2kuqoHmWQznBfQKsOc+oT+bTiYS4wIgntqHxMu8mwcHWm6yzFHlZzi7SaNdwFsywBjW4NQIZYzaLSS4XjBegMAhAOBpiRUKkNIIkl49iNkkorIyA1NZS1S6Aj9CkBx1LxhaE9b2gW4McaEDAi72cuDAXwKCNBIG+0LHz4OlUwVf16GZTQc4XSvHccH/BReqDsC7a8nCzr4h5ccvlJzhPzrX+uJGTsGH7ugK+ctxEoJKqaDtvUidCqqBOOFEMWCEyHtLGbwbePJKP7SoCwQJUwAJsearsGgOJghglz5ufy3KocQWUT4JZPraWMB4A8VdM8QyyE8VhMpJZJh6EIO/LnMvuf66fYTxs2cgemo9I5wpkB6MedG8oArYOaro33pPyKQOodZ5sC+Cx7MPEyxC5UP+bCEEEPVZPJt1gLu4eXJp7OqPG5Lvi3AYBCIaIRQgoFnmrPiIQhz036Uu3tHHIJktPD7LsVVbDajeH8Env3nfcATobbjxs3218fvgWf/cdcSJUIE1kkdDeKTsbXUxiSrMgCQBUbCbrW+eFYzSwDkXNiYIuHqvZlnY2lF5w0YYH97v5n3R/yZ41k4+1eBwmhDvZml2paFlYEYIhCJ4MhkLjwR55nP5LjDtiqUbDLyQxy9U0cjfr6PeVWw3kloD5GCiUqAPU4bTCZ2cDOIq4DYpWG2yH0KrIAkNVZTd1RI//RZvH+msiI0ZCtCrJRTan6WFlkya6GukcMdBj8t995Ney/fwBUctboHThiEXkT9ESdkI6mnTQBBuxPkACSUNBVsYc5S/h86u11BOt5aJ+NHAfxgwUcRC1QwT1Uhd2SnplsDgJ4jz0A1fJP1vsRW1/2AwKrw2BMaj+rh1QAUgiGxH0MfeMgtcyB/f7ac/jLt4Y5wo52p+yXggGUIlBL1dW2QZJLdHu+FmZgNf6tYTBz25mSyUe4BnsHF0Lq/Et7sX5Slgx1Pve1hlfq4/TetXdVI/c72XUKyp0JBPzuBpQ+RD1EHwc2kZ4dSX8fBsngGGCxUthhlzd32WDsGqLCU+27Nbtc1oYCjjRsmzBhPDhKhSOCCBAOoi/zc0pP7g8pAHkmsrFLgfCFZTqKlg6IBbhnA+qof4+kllYPKmZzFyrVBALTo1EBlZZWu9yYEM4e4VIaDA5osO3IFk4v4/aVLHFiIU9JvdrL2RekEOKcOJs1dTo2Musg5AEcYlM3ZWourF/qfHCFakC8WjylG1mzwTycPu6wBfOnQ4DIJpdgJQSySrvxut/Zq28+ZUX0EOVVZTBfCaRi6NQNESM9aZ49ff9qG4FSqpahQyzEh4ZOzh181DUkjMfCIjY0F3A22zb8sB7bjwZAv06bOGmoI39NmzCFvYgsn3uhuGQbJMMj/D7rm/yGBkBLDd9aIDdFsmZawOPY8o7Uo349J9tjF182joC+bQDtDP7ZQxW1xxg+xbn8oFKk9fKEvuSSCVZZ0m1ffryDtUxfTy3gx70i9r6Y3/6sjSiIX/GA9+00Wcf2tvLrDG84QGKxa4yJzHD3vieoDBU6wCRnfRfnWy8LraqBu5lBWSDncx91bTLvKIUw7RDIfcVVkCYAgDmq7chW7un2CDAj9gRrqZ1nr8BNDZBmnzTR2TD24Geju6gTtVDR8DHUT1iZYcH5yQefuW47gnXuBzYRyRpqJfsCbg6YBCSdqAQURuBEMF3HzTrTsvKwtiMk7GTCJqtLWm392lV2/0N3ooaj7mkrcyFwPcomkbonJTmcGoclpA0OCOEEY/gm9sGuFFA3dCQT+P077OLr8HiIa7VYZAHyWlSTpQ0UHZEMfZ3ULhZze0MkiaxtyM7HkoL7OBOTeia1Mzm4SDuEpRZO09YvtiqNakYGHnsYlKXFhdqMifkUb/UcXKWuMJOvYzS/noBvWU1duj311IeYircia6DB5lDYvo2HJIo1k5NIGrQ4JgVZuXE0nXU0s2l2yimLbdz4IRjUvwD4VYIUPcL2Hjhsowpn2/NPfAO46LHFp89hGhdob3/0rZXQrMr7LIon2iHvJlDqgR5Nv+SPKf9DChFN75FFK9mtFfbjyaeNoWCIAQzaxmSk1rENNTGVXFnelgSOcSggp+Vz69J1ZtFs3n4ufyUbCi+T71zBxAEbMhR5ExOEoaM9tvKzfqQVFFmA0Pk5sOZgxe3fXm71ZVyevKM/PsQlzZTj8QdrbPTEGBq+Xtu1vts2rELyRIHUSQPklWcFh+Bpp461WSctRLr0AM2nAEZYA4DXC8/yguJLcuULBvjy006kucF24SWL7fNvvkVSyudRaju/Fz4QbYX4Pc49mS8Qcdh+/KEX2X6bFY4lZfkIaXBsUnmGCvAM4JAOowBXmFMHQILAxxaKINdb8yyVwq4LVpNyJ1FkqcXGwXhicnqQaaTALg8sDP9gjRHZlBQ0fgNx+BrBFkCm2eeRrBz/Gb0LfEBSM4MolAmV+e4wsmUuVi44FWM5yLsDkMkKKD96RDIUposgc1Gs50RAUJmi19QRRia5JyibpnDyCwsDZEuORS4GYwZYjw+kglz+XGJ08MPq8AUcD1BIFZ9NUgq5MSQQpOPlYm2GPRBnhXbzDbfw9VqQtFyG/HmDPfX043zGcCTpq5EJV7qDWz7Gaiwle+uHsSMZWyCHgfy2FObSCYgiaruXkXcX4IO8zOoJzpGNmNZiKAeBJClijAo4c7sZQEiJqR6KVV2CalaVGCl0Ow6KfSKMtu2birE9CLG7b78e0+Z/WSlSC/0RyU7EhNRkWB/VTeD51IMy8PDkwilhIiHfNMde4tkICOnnohEwEkTzIPm2pogqEAZn5DIYqOEcwBcO6W1sTDaTcabZFLzRsMoEertUX07zgnyKcszjbr71Mbcff9j0MqDQXnxMW23/ThzOKHLSmY4dPYo0hkJCTUQohV5cbJDt393q3nVkaIrdcvNvrbG72h559i+250C1kxEH4flFRBxFGWmTSOKSSFgcOW6YbcOQ+mhxC0ELCRywNLIUpm0UueAolpWl998K0BzBBBBmjMj8x5m+Agfk8+XcIPi4IYRxaHH3cJ4kIu2Vp3JGYp5ddOElnCWxnJexXFqtdv31/8ME8RKbPmmMXXXpBRR4YuQJsOUslPcV08cOOqRmvm8vRbfaTLFXjaIxCCkOGLQ763TxQdbxNXa8C4GBkulI9tbBWhZTWD+cA8dZT5LZtHKB9rJtAmDiDuBT3REaQ7FzpT1D8EXNgWLbsafFNu360r5Y/gr7pYpCF1uE2F4KGUmx5SHdApxlpgAAIABJREFUgZdOnj3/zFvsxSik1c8R8PImmHONWyOSV0Rgy9Anf2Ex7fCi6edZtuNBGEYa4yN/fxYQosjtl/eWPW9ff/MKEkyxwBoppmjIaR6HDR9us+fOsaee/4vzk2ae4c70ERNY34DWbYC1hUMjnBrgwD4CloplDzNgkwqT8RpNtB82HOBCh4PMBXyEoU8bQzMxygNoSFV0KzgtVHtBxvfIDMF/ea5Ck/g78rbmgpb0Q4zOPhBRNaDhANETxhJwuKeYQgRAgU2n9F+xZHSex1A4nrJwghVNKbBNO360HXv32amnzsLuwd9efnYlssFhTMMPcofJExmZLZPnW67/HaFmQfYH5OoqXK+97kz78OMP3c9bWUFTSFErz8Ei2FRKpy1BelKM93VGNsFRwyKRMer5amCHNIdLZC92CmLqRyH/nj1jFoVWgoV4FBzF+UtlXQk7Y83yb2nWYfy11TN48PJ18u3bzfutBUP9OAZcF547mmIxwL77djcDjDYASpgq2OY0NpLueagFD26eB/2WmpkWenkxORXw4EPK3CME8KDoo2EK5fxKis/kLC8H9AqxRRecZm++h8G7k/37AijkQathkbPEIPZXvtayCumkOFfPjgrM3Y3BsjThe+tztjM4OqEQCCYUIi8/i7UHM/z2xxlS5trDj/wv9jGruLMC7akXvnVKjicefg8/4hTA9N22FjVEb38Z8iVklbA9A4KQSfMSRw8v4EzGSgFQTQmrwQwUNJjKQxnhBZjfsGEvZweekTSSF1w0jYaLYLBVuzh7YKljARQKmCw57ISJozDc38vXH0F4faB9ueY7KxqXjipAXnNi6jN4hP2dn7UQadY5FhJfQMGYAtDeaR+8+aRt/e5rzsUkW7DkQksfUcT9RzfHekF75RJ1ewHgutkDqwhv2LrhM4I2AgjIWGxZ+Gu1Mqhs4WfoQoa1btVymGlfIEU7QjMVYwtPPgvv1rkMqPCBpMDUZ1ZN44Ar3cPC0xxsKfLMf2T7x9/uv//HebAe576qQdfQz83f1X3wv2J8619/CZz+Ekg9If3Xr+n7/xt0Pb6A+jkPBaS4BGNRZTjfGhoIdYDFrIFkID9rCg3APx56n8DCz2BPfGpTTx5q0+aebe+89p01H8KmpZthDaj+Obf/yYbNvNzq9rfb6mf/ZS3HVlKoYz3DILcXO4FODkcBILIjCgF4DGA/BdF8RBGSFhItBQbSSe7CRAa77bVdduAAdjsJHZY/juGsXDKrYWpWSbUUwgC+wik85A2Ynp5O6GC7nXvVTTRu45EKvopfOQOWmKN28+23wMwZYQ/96WH2z3aeGaAqBAWpZ2IiBqHOyaR5qqXRwU4KSZlCooIY5MiexAOQGYCsF16n8/ByFkKE4g106izosiFjzrCbfvugbdxVYW+89nvraV6PRxh3Gu+zXnWD8hCC42H5xjNki+IsT4JlOWCVdbvsAA1bFwx1DTwlydW70UDco0TlRoCvRvzQAA78AT0UZBQICOLPHhngfXXiE2pYhBg/SxBrPgIwQx50daRotzQh++Sg0FrpdfUBsk4pxKRaYzgqlZTqDB8gKtsVeY76DhXJWv0ZMqvJ1QhXd4xqZp25rlbi9zvx2habyFlNCCJgDfZo6O0QPWETrawb/N9aIRrAwNUe9bBPzrz4GosAcC86Za6eJg2yvgNNtM6f9hJ79Ynb7NCmzyBR+NHE83NThw1gjXTTDbcTXLiGINt13KfYgvHRNSAC32KgIk/vKGT/j9v9979sv7rlXpt52kTHpIqh/ul0gy2vffPpCnv8L4/YwjPOthtuW+p8Zv08TagdprEGKxgc0zziR9nnN5kaeoj98f4/kSlAE815eGh/iY0almy/v/tOmrnnnaVXP89NJJQImqoC2K/b9/5EQ0uPxTOSp2IgJBTlD0yZMtQ2UPOJCacBMbN5B6KpTpbcU0y/KKh/HdzjZaWcaXKp4mcPkW8u/6ePfquN81fKKQXZCMQJwFdTAxAx7BSmJ+KB6iGX6i5sxzdHUfnMf0+8V0Ik+X6BPIumRpQ79A3a/h7WQhisaL1TnL18Qx6VrMdPH/0s+hKxWLm007TGqinhZ00BzD1SdgyGFPdPfKRrqHUvJiTIi1QhTbKI495WtgB/yK8jFrsObOxEVJYqiIKqF7A3FmqZh2FJOkMcWgZYUxGwq4IA9wroHwGaOTs//WafDS4Ms9kMiFs4E3Zs2Qf77YizrXCMWZ6Z2MGqyx0Dkj4hnp9DaeRTpo3Bw3CtjZ9EXckwOTU2HU/mcgBrworQKnvpLdUXBbA5uvjL0XiTn7ZoOEyx7TYZpu/OzVUEYwXZ6SfPs01rdzBERbXAAEp/tk2AgYI2da4rJE5DdgDDAQXEHWcyCuCTHFkArCMTiJjCA5XtVD+DqCH5abZlbTH7EuCpBhkwvy7QXOCQ3h/YH7L6eH7ePshEKbZm7W675PLFtnEbDEa+4MEddfSGIyFd9RAC1YmP+QEbw90XACu4pLLeirc0cIcHo57MddYGvSj0BOqK0S4rE/17KPukj4Uey3u56IwFqLsC7Z23V1J7ipEr32BUlYRrSurfL9KLciOO99B69unJ0W4Y1sqAWOdILHZ5o8fGYbuE0mRKvm3GWukwgKgsFuTzKQ9TEajaWvi+rP8Qhhd1FQRPQ2pKz8qynQxg+2lQ2wFpE5P77eql823MyAK7709PAUAC/oiZR12gPhSciJBOLdZA++2919v7yz4h6wBrGobH/bzfAMBBKfm6+XoRyamEbFbayKHx3D8EBoH2dnL2+avPpIGW8lQXaTIklEAC4QZlZQDMddvWHQwU9MwokHodS9+nnlO9rxpfQWbCVDpZ/3pf0TECX+lnAQGcnyVnhcJ/qwmO8nKeSWEcyb3aqvXPwCKE/IKbb7rC3vzXy0prcgSSRsg2PdwDkmSLpSncpRsSkuwGBVyJvR/Imu2l525u1a9jOzIoymZgsbIXO61WEPYIQIwzTz+D4NV4Bsyf2aqV5CywSEdNpxbna+7azE71QNRj36sWveiCUYBaRfb7e2UnFeEs+cQIfu6FZyDF3CFaC/W8MgdEPJKPLusAPCAlIwI1a6YdOFzK8KINQJE7SP0Z71pcnASIFC1kGmjNnH3aPPvqk5WOkNSO5YNIficUDyes3nV+ObCaAaYsQhQ0h5CVc44KgP0jgD4D+4zCIdm29rvNhF+mQg4bbB98uBaFo0LWwAkUqidsQUobMZl5X4Ow0coD8dc7q6XvjqbHbOXnGlKYQwZQgf3w87eWjGz/xw37be7Uiy0v/iR7huCk1BSdvdJwBNreo1s5t8Ps0suvdEOK1wlL/vVvbudrDLXVK790oeFNYBvN9fJKjUd5EIvSb5A99eyTqBJqqHXjeE6V3AMwrUXMEzNXhAc5H8AIbqUnV32UhMq3HxKY/Goh9GN752cLTssFLM+zFV9tJ9yvzM6F1doEIP7Rsm0AtV7WAV+Pd9KHLU0AQ0nlPwSz7gM5jwpzB1s90v2Sww3cKShe2B/D6N3I12X/QgRBwXOo5LDtKocoxvnUCB4jlbSwlsgYVPP5YIGlVfBCIZEMhXSJj2oHz7p4i5gxDLcYSsYn4YcNgKtwNK4mwibD2NORziomiXwGERHz04dZblymPfrnv/PsW6yL2qaZmvCG687D1mArmAJJcvSMYrtGcyB5FDwJ0zpn5EyGy0Ww9M+2iWMKua+7UV7W2PnnEW47lED7pn30a8dcLSRlricjnVNIyaqsGDHPAnWLAayKnDJ2cg4efPNtZOFU0Oi3rc2z0qoxMK47xoFEkz3gxWyXQ6CHbigcyebHb9bB2phnv/n1iyDoVbZ143ukyr9GA4hPHYdjI6FQWryZDP6wDqPg4AUSZDLAQTV31mk0G1WWNxq5cNsO21tc5/z0yso9TDDqKEA9lkU4TXklvx6SC8X5EJsdU2EeQCIN5+LFs8CPwgB1JsK6HMUqqWeCdJUtPn8wh3I1H7zFinfBrt3Vb4tPPsN51Sz78F2AMT+rRF4RjW9jL0V9naZD3NH9TDs8mrqzgQfnhHPZtrqkTfmVhLiAiTg89Uj1zSLIhoZTqlJNcPxcAAD0+VEAft/7GHtq1MW+CQb4lNFzMItA9PgwmvtJ8xKQ9xyxqoM+gLKrFTkjDLoWgg9OWRQFcs7zZcK7ZUMD3nIcDOdhasymXbUCT9b5BNmEgJpQNKxb3QQzR7YF+Ohwe3opnE4+dQi08RSSHEmfZVENB7gdUTRgRZNUrPi8KVWG7t7ehlyHCQcM4d/e9TmoO5NWDKcL82B2UkjOmYs/FqB6AsDUd18xtVzNgqTIqj0C3NdDE0jZHxzFr6n4RZLi9SLZgxEib0yBUpGwIcUuaJX3geop/DHECNChH8CYOoJN28GNoImdLg2BhPLhcQbr/Jw+aaiPiq+NnkAVExgOUyIKU3rWVEUJK1gqH9BEsZH76WQl3+5latJ6fGpMSW4zJ09knSy0z1Z8YNt37nEJnXX1TW4qJnCF2t8y8Cbp4MRppumn9HeWA728PJWHQC+wQWkwaAJDmUL1wHjw0Fy3sGPDqcrSYjPtDkDVU5BiMiwCIOq2f73yMlOtj2z+wsmEq51iv8G3bdPG7TQVPk9jX5iIpstiHjCll9cqjY7YF/q+8haSnCccVoiAeU2TuwHh/CkyQ/gZuqg25JUUjJZM/lzy/BWQ4aTrPHt5KMnIXeBXs8A3Nv4pC+YQgLYNv5kyiknAWD6cGhl5d8qb1dfvHp988so02U9OSWB6yuXE73fTLGkyqQvCpW/ijzgg6TjNnho6pfZ1oo2R96MIs+UUg3EgZQ89/Ef79Z3XOBCM4HQbSbHiDyNo1TdbLD97vr39xjK78pozMBinGWaSLM83HWypWRQyrDF55qh4nMAgZv7cGfbqy8us4hCenUjy6mFMJxCcVNFY4di6gQD0vTQWwUyn+j0wHWcOojhOt0+/XO/8kDjy8ChNxES8miEG30tetCpGeWa5eaE2dspIBhwb+IZI0VgP3dB1nX2F+l11KDwvX4OISX5mpiVGZyK1OcgFMgnvlausoopAhKxs+8eLhBwwbXvisb8jmfiUxNNbXOiEvN/CtC9k4A+DvZcvXF9P0iMNS49QU84QQoiR3DBhp2iSp1ZiWhAgPoxjgJXutnBbv6rKAa2SQ4oxLTWv1zGrKRap0hTgIVZcSymFNusmhOYkanA2DWO+ffTKJ7Z/Y6n94Y8vwcRaT+G3w+pajuGFmkBDB0uTqSm9Dpe3HyB5gK368gAswygKvVJbfNYsJ29vg5U6bc4YmulyAE+YrvxHLL4WLtsBmK5hDN0++GgNXkBZfI1u5CVTYT5IDgXFHUCjAe/sbt7z+h922wMP3YqH0E80pO12eF8UUphqGzuVVGpvFQbqrBcKwHXfdjLp9dnKnEta78GdGwHKuWQp1meedK79+c/vIH/B5w9QV3Y2esf+vCtJlKKk/0deRUaoRQHGi23vAZgIZEJcj/9WfAJePLA5UcPRTGH9wmT6QDHSRQhf3YTbeBm1exRwhGw2AQbxledMgTWYYes3/gyoepC7J8D2bmeQhPRHazQaGVsM4L/2p5rs88+Zb6u/ZT0B9lfAsA+mWAvhTmtTw4C33VA8HY8Brtx59232wSev8fN1c69UUhwzpItUMjwMKxoeehQgnTDukkQKJEIn1dDClpw7e7ZlAup7eiJgBQAMqmHkHG+sPGzrv/0CRlElw7Vs+2nbQSQ9WMowuMtNgQHGus7FTkBSow2EzqkQ9TJ8a0f+vI+QAYgMlp6j5Gr8lsqRSHEv+rlkeF/nq/NZzKfERCT6CYmkjlbC8IMRu28XQCdnG8CMzu9uNaEC5ZwEjEIOsJK5AhK1KOehKSBGYIlXE18NNMWuF7PGyYklt5PhPrYn7JN4GqkA1uLkSecAjB7EcyufIVu0XXblNS65OgQm4oN/+pqJ9SgbNzbCXnv2B9gKu2H9Btm77z4H06mUU6sDoLkbf9QC9nQLAHSJxYC4n3vhOQxKN9pWmoNkmu1Fp19mLzz3vktU9YYS1gmrp4OU90EA0GqmDu7rJSV1MUOkcAY6GzH4ryEYj3dAwxtGsJ0XyXNUAu8DqlRQ3zSYAZk2AHDqDYiFcY3vd/332Jn8SK1UarFZE23GqedZIgBtRFACR4BSUVkjsE78aJo8BBqs+nyTffY5YUl++7EiGm9zTr6QIUQ2g1S86+kmdJ5Wkub8zYpvkIV+aSMm5dsFF59J85rsYwA5YFNXjoIMfe9QoGjvL4DVX4ZU6fd98UG6nI//YXlICZQVACJGsQtsObEeTqDu//n/v/RZ/S9g9fj3FxDgBq6O2uzzgRNoobsuGQ+40gMl9r+P825rYfzxTM459xK7BADzy2/32YY1+20nPnhdfYft2luW2FkXL3WMo1eefta+eucFgCbugwAlp1OTcIEocFKDHw2kBNql4/sdDB32CKxvsWmS8XvMzy60KHyof/5xs7tPEtOxtkkJYT+o0eNz8fO5m4/PLcs6DbHTE+OtgTOnPSDScgvnsxdn2CvPf2rX3XQ9dlOj7MM3vrMfVn7Get7C/UydO2wkYGOCHdhCg0Az4BdQwllEUcyF6dcTDeBQ74aVAezjUMCOTkAMsdqgMXK/qmmnKaT+jU+fYL+++0mY1O9zp3/EuY+dFk2KVAxKMVayrtJ/m6ohIpgyCBjCzEOO6FdrH3O/tcIe8Sr8SCoQ3YGO7qYZKb7KWG31nWDwcFZKah4UqWR2fp27WOBrH/YEoay9YLzP5XMvD3mF3XFbumG6pLnysFVgphLTxV4N5EwIkBZUH4daQcGbInfov6r51Nm5RpI1LxaZSiR9Hv3jPPn4dZ0Vbm0K2Fe4yr//q7Uk0gCDbhgqGlR20aQ9+vg/bcrsU23FukrLHUs2Qmc9n5dhAzWUBwuodrzOE6hFb7nyLOrtbewRDd213iFH0HxLQeVhQCafvzQ6zXqGoEkZSbYb3zgNscw/0xbOu9Vuvf0GK2Mfas0rP6CaoXFdTbUNwfP5gfv+YncAEPTwgcJYcxDZ7OIzFsN4OmYvv/hPe+KRFzkfo+3xJ/9kVdyh/jyjLhZcP/fsQw/ebds2r8ZaBtYV7FqevGNx9zDZF4gWxr0rxVEfihqRJlKoHbRepDoSi7AWBldEJIGO1MZ9vajdXK8HIIilUi3MPQGEAhPc0SBmKo831FkS4TE3QZ75e2nKYx0BZe9uCm4UeH6SPfI8tI+cf7b834/73eqM8WftKaxI70jvUJYzsuQJAiVqht3UItIJf7mfLlgqBUprB6T1yHOAf/Q1Tgy1pdYDT4ElKN9CeZnKpoI/xPfmauC+4s9yz4YqxJefwYEW9Bvq5Xp4/51NDAPEamePZw3DQoo7n9LSEFU6/8nrr7/GHv7ffyD7LuLzHbasNOwBcjLtvc/WYk2FcqEEQJAvrdyIxaefRA2/BVm71Jv4gg7Lpt4txR4Hb/ihBYRtVtsBLGqisNAIoCHRug9iSB4O4l13rI/9wcCFz61ZdCA1gJcapK6hmfrfN1AuHBHvPMwrYRkzf7a9JR5CUyCt+OEfDwNOjNxeJbbTd0PK5jn5egkd6G4fqVeiNtU5HsSwU73CAMM5Nf3+gD0R/KUqrIIyCpDWwgSFUM8eATxjv4Rj3yWZsPZPN+dlP1L40ePTqPFqAWlSXRBnh4goPGsNHNNh0pXBzItFKSN7OspaGz4SpjzvpZTBrh/vUr3x//zqapuPYuvy665yAH8QZ0LFMaWjco7wutMI8vH2tdpVWF6swgc4K2eMffLZSmenoHBegUhtAHiyQuum94yARa+STv2RQBCpHfVuYulnAhgqZBN+WlNXDbFBORFeO3QYpiOgfCDe6B0A0gpfiqV3E2tVwKcynVIJ362ubXAMvmhChBKSswGJMwBA8atvqKb+gfjA545gANJBw9jN3gxiqNzBQE0qHqnqBPgp70G5ARos+fP9HfjJz9rNAtcwqYlAMoVJxxAMdaxKakPHfXGWAa7+0r/wvxmZnEswXUtK29jHwic48xkYqFd0Wcc6p4/fyeqNRfrIoX6X4sNd6iLg8JkVPOVB9VtDwOtAF/7VFGEayohd54eNTi8vbf68YS4Mt7Kkyg4cJWQvWixb3ik+qj2cgSGAeY1qNvgnCjZfB8C79oNUS/INVv+ubIZUZOqZ+BlrIWRnDSeL4VYXlPun++7A7oFnJgVc+HEGvGbHfEnwfRdERpmkH5lzTvwFasIW2I1s4CuXnmvvvPsG55a8eYUL4Cst0heNaQq1vPADSdUzBmVid0JPRPB2K/dKIIMcnQddSKmyc+nXqf2117OSsfyCgVHFulVmQgsWeyKiqHdql0qUvdkmdSjnuupePfsYav5ACF8iz6kuCUcmnEoQZgnhuynKLuDMkYqptARQjecivMW9I/b+APeRclhUEy6mb90JM7CXPyA8SQFWOudnohjYsWe7ldVgRZaUDAnwNNu2psQakffPPanIvqcW2Yq1TDV4zPRpRTZy1HDsGFfwMyTBlJ3Ie6qzkpI92HeQGSKmFM85NDASi8y9dt2vriPB/gtbs47gVgaGmkFF8XlE7NOqE/FR4Hw87LtDR0p8fSR3k0INZeWjPZiYTAgavzZl8jCLBaz8AZZsK5ZBfVjbHD6IxyivtKeT5yA/ZJ1Dx8HpYF4UtBvk97FWhwq6jXDsPvqdKMhd8TG8l0yvjRqRCEZEsDdeuRv+H2XvHZ91fe5xX1l39p5kkZDFCisgWxBFRUXrxL2P1bqtq1qrdbS2tlq3xYUKigtRVFwM2XvvkZ2QhOy987w/35ue5zzndf556OG4QnLfv/s7rutzfcZeeg6a8EbWbFcXdy5KE93tBTmpnOHNljEyxvpD6hmoCVg1F0gtBjllEcoysbF5rsoGEbDOz06l0fFhcwcDsqamZFh6fLZFWaS99vzrThFVTmbU9HOmoVrA2qKo0Nat2grWyJAfgo1UEJQGKCKwIB06msFMsj3+yCKeL8RQ7EibGIQ/+cc/McRJsY2bfoZUysKVpRLnjw9TmgE1/v1USjoIonkBLbBbYpP5e5rNMeNGc5FcbsdK19t3qz4FIMpEwlIENRkgUWpEXvzMmbNs65ojtvK7Mjv/nHudVKq0fCOLbqFt2PiVm6iu/uk4AQtTbfGHv9qciyUdardVy3xsFsESRUUHSNaOwSSbyzem1G7+7bn2w4/bnL/iPuSIvC/Yi5gzM10vLe9w007dweHQswvGx/PAEnmgJIKNmWs5aVOZBrXZM3+51y69chJTszVcohVMsULtl5/bbPaMaZZC4vfLL83ngGTyTxOdnElxhUdG9UlCao7C8AIhVLGmDSKgJVK+E6ksNEYeku42KNEZwEJWs+rfozBWbu+ByizUn4a8iwtJ00tqr1PJp5JSi57s9dURBT8CPDJ7tB9T8D4XvhVK6msXB4KAQYgUjkWYlGE2YXIYjFnk/4C406YnUkCcsHCtejyuukgPH+Ag6KW7Fu2/qsLPvv+qBYsFL79EZsAQYdjETEvxTQnG+HjuJdGWm0cxS3MYg9fo0d0hFF0deE6F2Sfvd9iebYAQif1MYcJpoDut6ECPnTmLH8frSkfy+MPXHSTQKaCLz4rLU15o0cgCmG+5KSTe2Rw83ueir5E8IIFNpb+vxT9PB76SxcVekmeKvGG7unlQ/FKBpkuDT9YlvCqlUIeSfp0KhQW4oVlFnhaFLDqEA1VsoJLj3nRmeX1K5qDmX5tBtgiauqqQu+3mW+1WUlrXrV1pf3zmMXv6mT8jUT7TvvnmG3v9tVcpwERb67dEWMhdyANO8kwErMomo8+NoeVtCiMYBDeAaiqEBkHTmW5AMg8TDTF0IwPj7K5b77H77vq9Kw5rSYk+SohTN2Fnnyz+t51O+Mw7b39AQFcxxT+VIYe2GBqucaAQEhtT0mj5SUmWqku6jwmdgDzJZNs50OUt5DhGWpi8Nv152dsFcfEFUUT3UHDJ18bJGgAX9T1UcY4aO8QB1yHQHsMxR3z0Dw/Ys889a/sP4TXHxVGNRMt5+bK09KE5iYlL/fVKceecO8N27If5hdeYLg1xNSVZ1XQ7AuaGGx44sFX+LfLu9VowNHFpnTtnhk0cP5NzpcGKqtdZZcNe2HcCiPkzgGBdTbHWWT2cwIYPAb4vsLKKww6I7eFyqK0/jnl0osUSWnPwUJHdcOM1vGedAbX23deApMiH5O3bzKEexPTfhwK2Q95SrIEwqptOWL4TTsuF3ZRvr731hWuERWxJS0kgFABDHN5zM2toAqmteen5fP6ScZXYiZZjtmx1EZ9tCFI3wsNc8Bj+TFy2wBMUJzx0kGutlSBuHPlNHd1DGrtfil184Y1IrIosf/xp9sFHH9gLL79geTkZ9tarL9pkfs6dv7uRxkoFn5KUvZJGHeJKouwQI0c+t2n+NmQk5wpjwOpSL6M+Y2iQTZgewQQStjgSjeVflDqf61aeo5aDGqUwOg4xypSa28JgQ0WtDwMUf/45ACZqbFYMgN4w++3lf7WNP+zDKmW5JWXWwGbutKuvu9aW//iD7dy/iiltP8ASQD2X2+FdPiRw3mH33PEgPkHh9uIrf7Y33/onF1m0vfT2k7CJDzAQ8rPD+yps2ddLneSzvyvEpp95Ho19pt150x/ZE8/TQG5kQl7CGjsBoMqe5/OpYyrdQAM/akymRaWUIxliEkjfFgaw5MNwKY57KL9gwGZMzbcVS5HWMNjD2t0eefRamzRqjP3t1Sdt1ARSKWEgv/ovb1HALMErDROALkmicHSa3UgVN/wOw7tQRXETAzWxBCSfi4AdFIAnZwhs/0ikafKMKz2OzzUM2IFeeeppX3QyDDOSmnMtKzGd+20/U1oM2X0Z0FQRsLHtJMNDrBp07knOIfkdDUQbn6HsHrRy5BHYBQvXg8xXl/bss2dRoHQg597hfO6iuKe580KyAAAgAElEQVRGjsFDlOm/jx+BHC0VNLSAKRQsCqqTfH73ugorPMbnMzjSSkkVFXPq4t9MZhBWQJOQDNCFHQkXSXd7lR3Zs9r2blnFkDISJkaTlWOHwFWBdY2iQGAGgnFDDkQGOYK1gw0PnuGtStLGvLekArsJvLLzRjCuZ18fOnDCrSdZBvwHWNWASD5YXt+qIEshLAO+MjYqsF0paBXm4YLaKJQktxLTS4wJalwHyKQMSnHBJhro9PDg+mFu6ZfzT+TL5NPYw/2mOz8xkW6Ff+nhwUXHD7HzL/it/fOlz23lup+cX3mg5ISsw1df/sIuvvRsGz40wu64+Uk8lNcAEBRybuPHy1Bz6kxC6Xbs5hRtBJgnVX0QwRiwkiefxhm3YwdDt2a89YyJ+gSbMul8bD02MUzcwXnHwIBDEiMHktgFnCPHisi36gpeE+fq2CmZMHWRJxXvsJQkAGOK0sLSGmTanE8d0UzXE+3xJ+YDAgpwIsClodRKjn5gUcHFWA6csD1HO+xaArZSMiZxBONRxfndR/PTCyvDA4uxh+/DlcnnUGsff/KKlZRvsjN4LxfMmcedneuC7QYESii0irtF4NN6PLTlvTVxBn6vaSmueZCvpfOL1GWsGkd8VO6X/wCgas7/5y8Bq/oa95m7JDL9Vy+46mWsCmX1/on/i7X6P31dlRqsX45t+N/gvNaTF9XxFUjA3diJ7L+dPfvDt8tt5TdvAGxWsPZKkPQP5zw/Hy/TGZxZo23nphJ758XXkM0fZSBUBRBRRdhOL36BoezNaqxpAJ64Q7tYf/TgrEdUIQA58jPVXQdW7zxBuaZotiWnVL2SRO0TBlOwnIaY5pmtLABL6bZiWorxp/0lVYkfQCNHpbsjNTQIIwgwZ9x5Nvfi+2Ch4mnoGeya30VvfW2FB1dxjq8kVHGEXXfbHwk/87Elb6yn/t0NgLECJkwxDSVsnI4oAAQ8UsVKonH3w8O+TxY/fWH85gUzvHepugJY/ZKwWLkUaeke3ucxGqFjfBreIUUIQKGCWhQK0ttGDYF0PwRwNIHaqRt+71HURF00IgqMdF09n6QYfvpbf4aVTbCzFGgRSK3pz9C6HZRnIACpLQxDyUT7+fmtJLmL4SHPP3niqtmproSNSR2jz9RfUnNeQxjoh4BWhZM4trSYdLwHqW2k1nAgELW1/irChJo+1V0KTVTdrCGLChgNZyRd7wYc19d2MbVSjaQhotanLAG0PntBKjBzcPJ4Lc+I8Ez2UZbdevffAL4z3aC5orKYNUNjC3tRMnIPP+OB26637roVLnRRrGmXRE+9LX2SLL3khToYualvfxT/PdgOsG/FhPLneyQNmsraGY6X7SzUd50MEUdT81D/nDvaDdd0hzTpAQEs97dDwODZaABXBdC2H6+6XSRgP/LgeQynVNv6cDfWM9zbzzywAR+9+wFJuuze+/5o27f/CtnkKzw/Q5AmNzLkh7kaHulAMj8a0THjUmBY8QPxba/gDK+EBdQEeBbGngiQMoD6MIyf6wF4V10hpdRJ+gPtbYWmqvfRvajtKfsVMV/ljT12TAYWbKTa05zobPaBoezUBXw+Gnw5AIfPVp+R6kcvg/jU3yuTgGVG+c6elM2NBhzUmQMMfwUI89+dzTP7X0wnrxeM1/IpFiJFN+ByckoSQ1MYSzTLHQwPImF3+gMY9tIElDJwpX1ybDI3A6Kmk2dgL02a6tgOhS2zz3XpXXl7FizZeqvEZsrDoOskwFUJ9lS1MHNnzR5s9991px3Gv3sAD8zSmmLIEwZTcw+1R70boImlfmB/nVOFiSCkZHc9D64DBpWsT36unkMF4UeyJ4tEiSW2lKy3NHiQFZTLGtEQUYNSESJYaGLHyW5t6PAYG5tPYPCStcj0e2z6b5Id+LN1LZ6W/DxZlCg8NoC71Z/fImEI7JFsWYQU96D1KDnr5Z8KJdcbaKs+g8+3C8s8reNAJNKy/MvPBWAoO4liCvuzk/3UslmAPyAWfAyhMT6WOywdaziCV1kvo0YNt4cfetzuvfsPZJ9U4VceTujp5bYS1cWonCk2iZyVW2+5Dda1mNw6SADu+CyiOFfljT8oOZr1fQIZdiPgHPeOWKi8LtWwqYkBlpueSr9K3RCaaKvWbgXook7QW6JnbNXQGsaIQOUQGPJZQxPpN2vpY4MBZgfhP1/IWgmjnuSep1bClpb13W6333I9LMWfOGerAN1YFwQJ+eOxOYhzvB3WmogJWveZSIPKUDhqED+IuqQa9WxGViL78wjnCsNNzpgu6vMQ5Kht9KwdIKIJcZzVANIeWS7A8vRlUfjA9G5sp6hiz/gzoBKI2esPcE5tKVmOQqxEnomnDq0mRV01lat12C6hvNlgmieRQdx5JgsA1x/iO8rXyFtae1GAaTDfVwCnrmt9rYgnk6fm0ctV8P203nVG+kNgENcRUHkA+zWAtS7+vepRfxUTnOf9WKdEULfo5yuDhW9DLcz6pIeqO6l1JbsUXhcAt8gfkQSUt8Lm1X6NZEM3Y5EgdaoYrQpPysuNsZmzptinn/yEbdMkzsl6bKX2uTNF2TW9YE1RMCfjBjdwLuGZTY92710X2roVG7Apm247N5bZa//YykAwlIFWmA0flQDRbi/AP3cK97Bsx/w4JyZNGssQleBFlGot1MVnnHW2ffzpUlnXMrz2hnkrPDGatZeJXWMbGE0f4U0NVd6zol+Da8aNbRSPCjFzaj9QBNUz8l2HvOsOQamUw1ErO89k9pg8agfoqaX08PbsQewPAAh+bjRnrHreDs6cqCj6RICgXmoGH9ByKbAm56dwFjVyJrDWc7IgtR3ijoA0EBaPynoKrPpOzkNec2Q6AZO8Bp7dpZDBPlq41L79eQv7GF9/6pdwVJbyZ+6DVFFQkEXQ4SRnl7Jp4wpqGmw7OejqTrTawf1H7PHHH7d/z59vm/fvtwbeVDj7PhDMT3tftbVKL2UmSNldAw7grbvFfBbOpDXNmc19lC0CEeqAqtoilHjRZDdUOGJPVQU9q3zVqTs7ueRk9SgJfwNqRyngNUPVYLWfYLwBAP4A7s6mmlobjm3SzTecxfkppWYZNTBhoD9UWAPEuwbWUptCBZWJA/v99huvoBcrAhQmswl7o2iUa6Es2oOHq2zrFrx8+WwysxngUss0AJhr6JAQFcNdE2BZGcmo5bHvgsAU5Mcz+nmX7dlwyKk+O7l/nn/lOQYqe2Cs7rR9O/e75xHMe1DVK5WoCG/hDM67+pPsvfkEFmLDlgrh0Rdm/QfvzKd+aqEm32NLlnzFug6nfmHgNig5EOwFRglTKLFD4mFSNjHiLJiUwMEIm49LKwfflzo8Izr6m5gQmI07LYXGIgKPmRY8o8qhrkfYZReeC6g5DjosByB+T2nIjTo6v+cgOsB0N5aGJgZJ6CS7+Zq/22NP430QWGnF+8PxZzgAVTuZtM1xgHkpFp10wrYfWgZ6HmFFmCPv2y/JVgT029mkV37pAE3CE1kEoXbHPVdzwHbQzH/tmmD/rkQkhtkUG3Ug+LDH8iPt9nvnOuP59ZvWuOCj/JEzYYeU2u49R6FCA2rI5zRzAPuBWBZKC95zTLH5lOQrKeAsGFpNKAw7hadrsuSkSZrGyriaAkITly48D32R1avI8GF608vm7aIJU8EqJoa8I/QrCPZKK/6w2qATJsdb4rA2AIF2Eupi7eiOBqsAEB3ExHL2hYPxWS3h2fEh9ZISyGElA+qrbqSo4/k71TU/3+OJtpXLGpgawpYcwjSKIsOnJ9OefqyIw4UFHNnJv3dEFVY9jSnfY+75BHKE1ePR120/L0f6AeV71KhY27lhAJ9TikR+VjzTiTNnp0J1Lof1N2BnnZVKM0FYCr658/9VwzRVPlYDBrHDZs+NBFgh9VwJ3zz/44UnXQqp3rIOe0m15DHiimgKJtfOaVKrqaUIswIsAZXFBvTj9YulITmuv+RFYi06GfypAo0GIRgWUGSsUFSm9CoMuMj6uoMIC0EiI9kQX91NA6Q1rWfUxYUXxgUyiIolFjT76OGDFob05O335mOGXmJP/fkpB6oO4hly6gLoEB5AmnphSaPzPPWnUpNsX8CAGhq1JCJ1BnCbBXLg+tKo+LL7Xvr723be6ZfZ+2/9wkERbSPGpMOYKGFTwnLpqkPa86GNHD7cvkVedIDDrl6gDuCLps0qiARQK9lO8j7JUZ2Eh4LT2XSwzsT6kmxBkg8VDT2sLzEC9IVifMlqAu0zoOApY38KtwFJ3QRQ83pFiT/rzDl23TXX4D270s6Zc6Z9zBRw4eLP8YKiOOWQ4e2476+iTeyFNuQ/CuxVup6eZwReqO0dADkqXgEYe7sYTIixSiCbGg/V0af6Y29xy/c4E5+TnGEJTHvxCiwpQbZahBcOqaczcpBGIR3aXI2EqM+ObImw229+wp5/4TkYOvLskSdTKMAqrHC+XhPqFibWY8YRcgcolpBIOiAJmru2HHF+bl2wCeMBM/xo4prq25DZwvZFmuZyHVhjg5JpMPngWphEDgBqjAf03LRhq2OR97LmMjPH2C1X3MsaCbTX333IaroOWSc/f9cBAGfeLqGGbn05n3J5r8pGQs006zyIwzt/5FimvXX21GMvMoQZRYptof352acZ6lTZb+96wMaOzrd35r+KDPz3duH5s7ioGSqI8cGD7gCAkkewEtHbKb7DaJgyR8L2BVgsPIw0tB0mM5Lo1p5mVyAraA7XDfyOeSasCXkv+fG7tkbVgvyfJPfDFJ6LvJ110nVqmq9nGJJEc03RGunJt8YK3kvQPhihHvvni69aRvpptnrdGs7MS2Qi6oqKAVDKk+WoBZKn2OKFywCMsO0o3muXzZsK06fNUgjmaMRLcsKYCTZtPNLvDxfxWePdB3MuZ+QY2D5RJGtTkJ0k8RaLhxz8uj3IcrXHaoloDYIhqku9Bf8xsTXE0Gtn3SmRV/7vuthmnDGIBrHOyRxbKOhS02HZ0AjyaClOMhl0lXO+k17LFHEArx3mUI6B0AgoKiBdIMjIvMGsi5MoLgjGYauTXQQIrnNHDFgNothnqjP5efSoMBEUpjIAQ1a+wd5JehJrKJGwvVh+TkS4vPYkP6QpBSDZsBo/VnD6dhqfYJqdwYQbeiiG6wlr0+cro3wBMW54JG83RvRtdEj5eMYGw2Rpp+H2MD1Pwtqki+TleHwdgwNiOCMERHD3dlbagX07YJnX2Eju0dSUofbyGwsscxiG8+CekdipTCqYzeczivMozjF7/MT+3b/Z9mxZbcWE+BTWsFh53vEpGGQA1mE967yWFBqn4umySya5geDO3XthJwwwxGwn/NEH1kYGhXSXHTlU6YJBHACmIlynuyxB2PgKcBDeNgRZzIRJI+zXtdsdY72kuNoVar2cFzpDnaKC5gSHbvzTvHJ/BRPJw1p+mj0MC9Uo6D7QT/BwBitcUYyCUEDqwWnpVow31oRJc+yq6x+2w8cI/iLd7bOln1vekFz7zTlz8COstaee/BdBR9/x+tphSUXDDmwipC2LYLVKgPljdt5F47FWwd4EptFdd81zzc/hA0fxQ15PY+DBG3iInTb+dDxMt9j6dbscey1QoKT89HSvuGaHCf6UfM5VEr8pCr5a9g2eqTV2zplnwZjqtF/XLKU49LeLrnzaBuddyB2cZYsXr+ZunYXn8n5b/8tXsDT2kFAq0CARD8EW7rTheDmdRbM4iiER/uZCoMT+k5WHGnH8x9uwHCk+2GqLF7wHoL8e5m6azb7yLqRQhLp108Cpg+EO7GUoAiIHQEPwBz5baanJgMGRzreyxxm0Cx3Rc+YUlwRc94hTKnh//+eXrH3c/nCfN03oKWDV+zXeP3NKyf3f38M19qdk//8BavXPAd7JqftvWj/u7wXocFnI81hAuvy3yTeg0D1u3+ABfv/tF/DeD9lfnv8Dn0suQUxzbOkvy+2O+x/FLqbVvlv4PXfjr9zVB9xdDc5AyIpA0njOfgEKHXikhTi2nJpOsTAlT+1nTXYz3dMRoCFkPyBeABJM5QFoDYohIx9U+Wn3UtNq0KumUAwp3QlBNFaIpPHs4vZ17GqGuRq+xw6zx/+6AAkZlhUMY+WV/+2H+2zHuqXcNSvt9Aum2CXXP2rd1WH2wbPfw9T4mUPjO+pCgFV5nUK/6BeIzxmqfRAiD0Ulvis9DyRGtZE+kwF8YnxhOAYRpAVfmfsOn2CUWj0MYXwosHyRpKmxlKe/H1Q9X9aihg9B5AD08V6qO5H78fl3shZ8nK+61w7AfUbUAN1I7OS3GgjHQ7YJjbA7AuQ1zYApgAsoBiZEO2zYBrxFvQwiPjeGWQ1YXHQ732RqLwDWMAYuAYCIaob9OWT9AUfEkO3gzGvBX+Q/yh3VHlpHUlxIeursCTho3HBGOmB+hUBTE8aq+lprSNJQ1ZYBNLtitrTRu/QyCOuXIigMm4cwagGAD9VXnuCRtmjJdqthmLdh62bCLkdyDsMMV8PMQOerxe9BQCizSFQSXxJYJZmxwkTFRJLfNi46NiQrGKY/PVHqXPts4WGbd80ttuTbtwgcOU69p+BaDQRjqLFT7fQzrrAxY2fajp17kWpmc1+04gO9lruDTIbYMYDe2lfN2EWVWfbQyTZj9kjHNtT66mJI0tRUD6jtYxedM53BH8Ozi87g+8bZ/Ddfo3bopu6HskmN2FxXDQBKZSqWN+eU7j/1GHHcp72s4aoq1rT+PSmUXXTCF11E0NmBHY452EjwgUKmOJmdzUs3NZYsJ1x9LhIIZ/WgZBRreOTWVDfReAPsUAfJaqGbwAVlQwRrgA44IkKFk/5Ti4hYoc9Dv/77TOGn6C4V+KIaUlwG1ZkDNLeSlesOkPqqlXpUZ5j8VQNV3/K+7r/rFvvg/fedlUE/YF2HpLV4X1MKO49G1bDN1A3atxrqa2gv9nWHs2LjvXEHK3gzFoZYdHqLzZgTA7OPEBTu754WP95bJIqsOsgWqZDtPPbjp4fJ62CYjbf90//4vd11319Zl50Mp6LwIEyzHXuRNVOcdHIRKNwJXoNTzUXA+JSfupQoWuMDvAYNk/ypOZvI3XievIi3334bcLHSBV85WTzvKRwQppA6+JLLMq28ssgmjB1nFYUNhNwU2YhpkfRoY2zF9/vt8G5CJHkfAdStAnakGhJYpQFFIHWO+jLBQ87OCEWUzl6xJKXU0b7xRREVyFnfwbOipaOvVCGpkCXk6bzmyvIWAPQR9MEMyyEDpWZgBcY6FSkiCYZeK2yqtoYeanfZLfDzGFzNOG+sXUzq+rtvfWnXXXSjzTh9vM2Zey6+kQAenFXqpfU5KWG+YPwQ27W7lHsSNQJ11IisXCskzK+GXkBnyG/Oxbfyx7Xu3pMNkcBC+b9DB6Heh20HWisLHtmTqI8UuC6LpvGT8mELltve3TD9hcurPoEYJms+DyCjD0CXahexbHv5QdE02tkMag8h2xd4F4xnb0Uxqh6SlhuoHzSEaKXnkaWO3n8TfrH9fONIQP42bN58QKzbwA/i4hiQsIv9mcrprGwjkLJWABL3GW2mU7goALujt80FgUnBUn2C8CbtPe4oF4AsXEHkGD5P1ar+zvOaPpj9oz2l2syjQ4H7UgMzgX6y6nA9o/YH+1Uesdr/s8+ZbDu2YwfD8KIZuwJZXjRCEuqinsMkhN6AAa3CRxUKRbHn6+FOA6iU3Fv2hefPOdd+Wr0BT31YiHxdPYpQDQZ0Ro/EsmsDg1oRylyOH687nP63n75c/Zp+NzBQEulGA5QWAlzDwgh6pD/yC2pwQXcB9PotDDA6AfgGj/DaKnRQO3IMO1tBccaGogTYvbURTEdesh6URdyzIHcK/Y7khQZDnhk2dJTt3XPAJc7rlJl++iiGK1VWQhCuL69XNFipoAa4RzLZ8x4PymLuhgiSt9pRsTajCNAZ1Qz+regbAas+nD29PJ9uevAwhh0iDYmko2GNziyFvjo1ILVDG0CuzliPiGF8JnVSR/IzE8mwaOfnNAL4x2It0cJ+kW2m2PIR9BQRnAkp+LEKGFU9lUE9W1HaAh4AaYo+LykxDyuuwfbRoo/tpquvxKZjjV175bW28tettnT5OlQXc2wDCp0hmQk2a9ZpMONRV7C3s7IzCM49zn3ZayPyRuPznWTlDD4OEOD96KOPQvBZYMs37bST7B8p5QKZBut+k6JavtTNEJTYBg6z0QCKq5pcolT2exNAZiuYRgQhZimsUZTWqAGqTpZYSVmxw+MqS1jLtQDvhI63A9RGgSlF84GWlCh/hHpDobnc7d3UCqHULB3gQ6EATZPH5oMPoKpOpgfuOMiAocK+XX4Yhn6QVfLn6lXIcbaHUZv88U9XYcu02zb9etDiAcROn1Fgew7vIAuUWriC7KRK5fXQuHH2ya6nEhbryJw4Qsk5KwGiI5A3RMUkouZItzYIlMs//8XKi5vtsquuxZ4HdvCeb1lPuzj3DlIrcTYqaNPpRAHLsS/sZP+2oiR69k9f2djh2PVwB/mjDnnttZecDVkrqqM4rBc2QGIJRGXoE5ekOSWbg0lAAI19OEi6fFAmTie8AabW8h83EK6USCNaDeA3iE3cDQBXx4Us0IrChsUXD3o7hCT2KZMKuPCTYVRN5MBazwX5iwvuSRuSxgtsAuCKsm+/LENuN44DpYKLKBLPsFoWQR5TFE1rmIR077PLbswFpmm2b5ftx+MsACBUCbwex+iSFCs6KtHuvu8eC+YNzH/7VRgvtdByWbw0tR11sTBh4jhk6jiACcegsZowcQhIcoiNKyiwFSvXskkSWagbnRG2DyiED0wlSftCKdoO7GZ6jixCk3al04mNOUBqXgqLJSc32qZOm2IvvPiVS2mdNCOUNLNoQCklnYcxFStlGuFvl/xmKnKPSlv23VE+IB2AAngoNihS2tiA6pUysjhA4ykgMMwdhTQ/FK1AjA+TSWRDIycEkmbpYwsXkNAM5bkfT4oEFt99j5K67KkC6JL3GmW2b7x99VEdBZoHYBhafBqMFpqmtT8Bku7qQKbUwjMKsLQcTkKo+bmDw23iBBYbHnPPP93oEjlv+B2bpLTPPnsXOTsbzhdgQkDsnIujrQaPSWuLw8O0GuCbpGk8RCG/OKbVBRen2awLMHWvP2o7tjUiFSZMpgZmlxh3gKGdCuBw5rKSo4m+z+TSTbS9m1bPQHIeL1FC/x+ADqBUsqsQZCWZg7m46qDaF8ESlPROfk7yAeZCCyIMRLK0EA7QFooBbW4/ioVOnq2CaEQKiMB8v6mJdcPP0OUUx8jUfR9u3Ft+ewNS4ivtoYcfsq1bNzpLgiRYatlDBsF8bSeMq5lDAym0SDSatFDEuaAEWBxO+sR78GfqL6ldrzyAKKbOmHyRPfXIP21ICp/Jsu1Izj+3Bx66lYO31w4f2Wp7dq7nvXbb4s+/4uCS9IBgAKiSYsapiPRR2o1rdL1SYk2j5GHTTdXl5G78JzHEdXlFKo6bw9wlqcpbTM2u2Lo0VLqM5Y2sxEfJzFX4itGZxMQlmkNfTN2lX3+GRUS8fbBogRWVMl3Rx8R7Ui6P2itZYnS7ptMbMiGmidIYQ2EIi5nixySp8aS8EpUoSREeKsNmPSf+yoGTNzQJ9tdEpPrLnOxXErFQ5Ovyq9UEVow5nDicR6jIcUPShxM01I/X3CjbumsFrPUGJ+OIAM1sZ5wbAJgwAIjYy7NSe6/k+Ly8ZA7zJn7znFj/faEd7qJQmmwlDE+dJwJ/Y/BDvOySC23W1Bn27rsfcZ6t4/l4J4ky+I+EbhsFEH7wYLltWLXPFn7wji376Q1r92WSzHPp7tWEUMCOt1gX8CTJmkBWTcW68C4KoYFXES3/sD8+/BxMuUlceKWY+d8PWNprEybMoYHocmzpYfhDlhYdpBjB45LpeivyhjZAxC7WU6cuEs4jSah9YKcomV4Fl6QHPTQrnc5gvQ+2bZRNGp/HNLmI/QiLUFN4yjtJS7pojCSJg9TrmFYxKQGAcOmwScsoYvgcqPZCSRhPTBgC2IkrYTuyFL4+J/MC5BAzbeuelXa0cgUAZ6/deP0DNDTP20cfvWX/+MfLAHfn2X/ddC/y9+9tyXd/hYVXrugiLuBIe/j+x/CXLeD9/wm2w3aKfTwrmRj2Y0KFSQOFHIOvoCo+S4IMuTfmXfw7pLs32/Mv301z3WYrf9zqGuQgLl55GvsEIqkhgbEHMFlFXGoqw6O0Ll5zNyESaexvP/vhhxLOKO4tQgxikLYkJsfSdDXwZwg/8x9qG1fsQ9o3B3bfNxYDQylQACrgjXyRdUY4uY483vD7ERPU2X1yies87SHUTw1TL58bb4PhV5gbgDU3w1B1Q48wKz7G2ctdk4wFyNr1O+3N+VdS8GXb/Xf/y3bvbsaPCG/gYrEB8L+isI8E2BawOoRBZSUewsIvIpBDRCIzldg6Ej+3zIxhbpgTTAEYiL1OMGuhu7vEtm1fgUl9mc2ZdbEd3FuJ5cFxq66rokHgfQM0hzHVnTLpLCwTRruAmQBoNmEwaRsJmDy6f6sdLtplJ3tqrRYwuIkzGu6SZbMuMqGu+qGBjo1MthQYIwMkli5bupaCkEEYBXNldSPnqPdc0FrUPu9i/2vtu9+Cx7jbJK3T5J23gNk9DSwptPL9LYeZIoBee1dyKXV8fGKO+S1g69zZc7DuGQmw/w/uNophQtwErulLFeInTzEVs0EEr2nQFKr0W5LV/QhOq28NtLfmL0F612Mjxw2y/dvbbNfa/TZzdgH3Hj8FH8urz3+GRvAAz6WDtXMc0NJjcy4awUAJr1KK+aefvhomLOmkDGNCA1IAIfCP5+d98OFnpHZ7Qy6czFVVEn+jhtWHz6QAif2ZZ51H4xDKfj7JM/vRytiPPnhtD9BsD7C/dddlDB1pwwpUvN3B2Ygqhdqi9iRhkLD9ju7eTTH3NgORlRadEGDpObkEiORQqxTA1B6PfD+D8600100AACAASURBVI4GWixCPXMGQD2AhGKGdOOXeWx7J0FOLwEQf28X3nyxTafo9gDG98IK8NXrcJYNstHhzyHZFpAl8Fq0FKV2uxDA/9BGHbjpBVP/TysAFzCkNy81j9cmxsGqTsL//4Kw7hu4f+8FTf/3P//HCsB9jfpHycWlwXCEEY3pFCDBPcP/Arhz92w7ZJ8v+Js1tG9kSFJnd9z+OOBUsW0/uN3OR92QkT7MPnrtbQtog2HWTYHN4OQ6FCOnnXahvf/KIsDyFdyRRU7aJYYGNupeYI6GwkmYeRwaQvWQ9K1040DukQ6sF3Qnd8AqDA6C3eYh4bixhu9RRYHeBBtnEudsIEzmDU7y2iPQ71RzjAkpKqhkO//aB0iGv9BZ9PQ0R9t3H5bamuXLqBcb7IY758EXjbLumgh764lFqJ22oVL6lbukEqBDqeE0bX0RADGcC9w/0ZGyjhArkmAGwh19ABUUquqLXNcHv0uFqwo88O9jGOyHzJXPt18MeRGkZBHDGhLjy31+nK3RsDF9ASPE8u5kOqgE5G7WiRp4pbg79o7qKe7QPhjg/v0RrimXD6IfZ6g85PLHD2MI5bG9+47ggV/nGmDVuPJzbKGGErAqK5I4GG2SxPuA7CmU0U8e+oBM3bJl4bnJAscB7tx7GhTrDhA7VX6CapKC5UPE3ajQEt2vYlqp2dU61Ndq8C7gSMz5Hmc5Iq/CDCSxo+3S62bZuwuf5bM+Qf9CneOP92Nwtr33yXfOQ78Biy3JBT3U2HXle+zuO6/kZzXbkIwcZ2/TD6lBP1f7RSUqcQf4HkbYpJH4+R3AhupElA3CM289lmfxqQP0J7I1oDHlbgkj6yE5ZTzBsG329oeLGQYV2sEDOwF+ljMsXc8gdxxMmmk2fTqqDhryshNlEFamw/RRaGIPtXa1S9au4/y9/abrsPWajDJwLNkVv2VNwECklpbMOoj3PjwPqzLSiWvqmgm7YsBKor3QjXAGSi28xzZYbY6lTc8gybTqd72fdNQFNTUARuzDSAoyDaqjmHSKxazPJRTwXP6dlwOarV69EsknIIY78+mZXIgp5z3PJCU9kX4HtQYydQ0pvCFXApdcdc9fVauyDnlN0fQcMQAUHlnD4YkpaW8baLA8RmVtIb94Nfu6O5zVCN9vMKFJ/jDIb7r+Cnvx5fmuNuxQuA/1nkAcd37w3kK4S1toqp3fK39O5bTqaxESOupk3dVtaVkwuWgSbr5zhGVyFyRG5tqid7ZZ3CAGeN3lDJ5ybMqYHPtu0RaLDU+zstoyO9lWYYewxUnGC7ABAOKvf/29vf8hyrOiOrePNAN0rEF+rp9sITQw1NnLBvST7z3nmh8P3EN4kxiG4fiPN8Jqi8PmRL1QdjbyVIJo6+qrYA6X4Qs6jrNswAryZwKmbrYVJLI34JkYAzFEqjAxVJm0MXzuAATNtgN7q3i/AlYVnCUFIIMSzjoBJTHsvxN4zXbTGziHBZ5tOISO2Weeaes2rXJKucZaahFAPQ9nld5LK/WYwg7VUw1giaFBk5Q6MYCI2UMybff2wwDweHaWcFaAZXhiqT+Q9cqSLQ62HG8FclYdwCN9BIMglzmLyiOazz2X3qCWIXsntmFtAC2+hCrTVrmhdiQLU8OfToC2dj7ALs64IDGalLjWw9dDlujEP1G1knMsUbskQJLMDA/KAVklnT59PGeQP8rNTcaSgUTDWpOfMwOGRCjF+4/WEtosK1FfVxOqt6kl1GgmStZL515mz/zpKfobqQJZk5Cu5C0vBZ97DqASITBdPaB/A8gTWhkmxJAg3sZByfKDICCpfqQ98PgrsILb7KW/3m+eKIKP8GlV79tALkAoiqlAWKkZ2f0276q59uMP62GtIl3n3KjHOkHzTg2jtLv6FVRFraZhVQifjQv3UWI9G1ZDPN3AXrsHhSt7Bxk6S9Ng7zYwNJYytJ06rocepY41EMxEuE8qLtair4ICNchE1RCEP2720DSYxtfYK6+8apUn8ct3/p8CV73+1roj9b0bUQO38XwF6vqBFaiMkEomHPVdamqYFYwbZj8sRX1Fj6u+NAgv+TZsV/y4t6Q87qMXjEeuXlbRiEI5BFwjEAusenvwwRtsx+YiW750DbaSnM14GTsRKftJLHH1Dzm5+JoOJ2MG0O3IoTKGE7Xu7nrs8Xs599vtlZffxJaPdcRertVgQwQu1q4cqWLJOKlinSdgXRHOGbtvP6Cf2MAaxOhsZyOKiMLSc2xOZYDIqu0kliHCtNVLRXJvSuouPpMG7eoXlETvR03azODNzw0zCTTFO1drXhZ5Hv57I7iE1DARkGlGYqeoAGvZ/A1BPXiioslyMkbwmpIZlA23N//1jX321be2YOE7+PoOtn/+5VmGNYmQ2spJqIdwkZbN8yrme/tBABiMLcB4wO41AKtDnL+o7Hwqwdya6I3PPms2d8Z010998uki+3nbUWtCbaCMHzWJ+msYQ4rQ8GArxwrpmiun2h5YmydrIem5+5fBmrPnEUAvmyQBwgGWnDrI9ebrYfG3tRA2egJmKfWTH326BgUCdcSW76KB1lksdZDO9TbOzrEjhjtryxKYppNGj+cOjMbDOQXiWwdEym84/xrtky86rIFvVA+W0Ip3azhr9PKrUH+0AJxjOTepYDQktaF2qPCgHYasVQezvLwCFTPgL7w4znvyaVjnzRBJ4lBmRLI2PWAag2DcykM5NTHDNvwCRvPFZkK6brQrr7se1uuXnKN7bN2vm2nBvSxdfdBSLHv7tHDCpRPt329soBKK4z3Ql/Lmbr35FqtqOm73P/wgCrqzsbtjoFR/0HziU1zdTe2ipGsKTxiaYTSCMt2lX3EPf9QE5KfZsUwEimCMxQOkjrTXX1lDMUbj69uCd1kABS4G/jT8g+LzOUDH2HtM5W69aTyFIhN0iq7tezbxMMbaz05KfoDJVT7S0kfxoLoBFuU0K8OnYePaPTYkV5MiDG75QKvLKQ7x42hCAhDCCd4JWy4I8HP2mVeyyGOtvOqQLV/+DYtnKBOQVr4m2erKwmzZEiY2YiSQWB2A/H348DybhA/F9z9+i//ZYNu8Y5db6JKR+/LU/AG/xFRKws/w5Ako9PSCkvoG8aEEYNav7CLslfDw8Ngdd19l7+IFGRjdYfc8OIoEPWRcPOoDO8Ps/fknsTagOc5MB6SpIUUYORdT9x4YEvKYdSATz1oU6yDAqP4wpARpkUh+Satk8USqsefnXHDemfaXv66yn3722hHoAmGgZvc+HE/D2kT4kIyjmdDWJtiXiys5NEgChnG5i2Y+b5i3oIiIS7dXXiulMCTdM5mLL6adr+u36VMpJEEGO0kfDYXt++vPJNTiZdKBGePUs4OdvKSkUFPAFvwr+63sMGsCkK6nQwFFTLo42AH9DVs7QG+mFbDCSop4kbzH0ADAS8nuuPi7HKDKwuQ9u4AB522m6oP3w9RKcqRATMSVGiqgIgyq/RNPXcHrJEzJU2dHDrbZgjePM92QfJ2ineejxssxIV1SnxdA1OUgielYPEf27zqEDI2vY090EBby299dR2DOUuS5+CNR9IfjU9pKZfnwYw8TktYKKP8O/x6WARNFX4qgwYSbhHA4tgNOVUCjb4TNpe/llJFq9CkS+ilYNOHyo+JTk+GL/L4XiV04kr8PmdgOHZZIQRtCcEyzvfr6AgASPF0GR2BPcRQJ10o7dPwQ+2QwBWA3RfZR16CKsRoASOuVRzIF1uHE+5MPmS4HBRypgWhvQ7Yn7pykBU5aRdGoQDD5w6jhUEVKcaH8jyBA8mh8gyVdTEKu0sC0d+KE8zBbvsKOHt8L5thh73+wAEkOfjz8Ckfy3k+Ro4OwW6bbFB4K/tEDV0aiC57ge4YDfHXBXutoaXdTVxnCi8EVSJUbSFjLpFlBMBySYWKNAKCKsIN7DiJHpniH21N24oQXiAFYEUjuyyUggGX08HFIGZm8+xAYVb0PSTjfm4JdXjBqsOQZG8gh7avKXKm/NJYB/G6nyNJkOozGJBiZjRr+BlgGvA0vgMNN7qzYKWri0OgC1cJKx0c0N5Nik+AO1nJWZg4HcTeDoHJ7460F9sMv3zOB+sEBdALZOpg+hxEG5NEAhvOxE+ZDsCRBFP5aJ/Gx8TaXNOjFXyxkTzXTDA3ikkxhAHOGrfr1OwroKvZ9tBsIiM2RmBiFpIGERiZBQfxzF4dQIx6uA6zBADEMOI/02LtARsXWjMeuQ/1wOZcXH4k4RTYKT6+C0WkAqcWsIewKKPTaJeuksGsl6VHyKupAVwgFcjaMGJXmBgNb1h133rXTzyiw8VPHIC/5lPq8gc8pmgIqkwskyTGK4dE7W4+Bjji788a/olw4aN98t9AmT57DuvXQwFVaVQP+pqMybfSwYaR+EiBTD4MkYQIT0qMwBw5xYZOuDaMlEDaLknk1KAiC+d8BSzOU4vusWXORJ0/BK3sVxToFxRvvudAdTfgH3MCujTM4kmdBejdghQ+FQE424BPsmWDYyX3896Iyhj0n+m3SlDCbPWc067aRixGmRVOy/bL8KIUcYAlMm1gmiWWlWF6w2dqgQAxwx2kooiJAzU0fd12jAqrYN2JZC5juhOElryUDVPfhotXfigioAiM1TUnAvnaiRJ5lYjf241GdZa+9iH8i+2HECIAL2O1KQ65tOEnzHeHkY/5QhNrQvJ1EshlKkR8XE2eJmODHMdlWASazf52zQXTwOo/6fRrwTdoOiHqABp3hJUDoqh+ZEiuMg0pek/A47HMG5wSx9wiCY1I9fNgUGogYt9YHelF9HCyxb79ahD+vxwpreSbxeKyxBhMIBgyBjexH8xITk2Z5mQB5MNE2bvjOFi3cRlHJ+mFfK6REMlaXeKxOl3U8wMLso5DsBkh1zS9rUmEPzTApxPaNjcE/EM/pYjxgBcaqWdOaVhPk1BZCJznnfGEqRYYhDWTiHMHzUUEUSPCCzkFdFV5/afYDf1gAnoozMedvvOFu/N5G2FdfrYHJnopy5TbbuPWoffP1Ert23jybMWu8/eGJF0jEvtBOG5ZHUBcBcnhy+vofpa88QINISCeskLb2env1jas4UtosITzPtmzZyVlNyAaensNIDw2mM53//ss08oRvEkKXwnA2IwfbEqYqTdwvzahPTpRXOnZkJyoO54HGPahgzVaaxg5YIl14kL/wypdM12th/OeQfEtwlVhKrQG2Ytmvtmrla+y9AzYaCV/uKC7VbvYLA9PkrPHYZuTyuCkWNVDSohRjkgagDzm49ncvgMFRgjk+X7QIdv1RfEevI415OPeihhOycxEdTL5u8iUktEIsTEmohXmqbhZLQ0WwjhgnN1DT6pCQ/wWVqoGTQE5+YV5rDe/N4OBRF2bxv3/9/wFW+7VAWD9qksQ89BcDlsK4Hb+7vz/7BOt9HYDRIfZYgd15x6u2cOHPtu/QOotMgoHC+bZ/61aSYdUchdu5F19jcSTpvvHmv/HPq6VIxn6Iob6aSUn4xMZTHSNgUllZvWzo/JGTraM2gLrnGG+nhjMLUCk8xh568DkCRKcDfFfbTny/M9ID7MjRDbYYYM5JWKljSCfhcwX051lLjisgqAO0NRBJ+B0PPgt4M4bnRcjpym7bgqfp7XfOYODEz2XiWXGgwzYsOU5z3mgVDZ/hh4a1SEs5Q792Gz9qtt1175N465fZ2//8CgANhUT/XhhiRxm8IUuVIklsJwdeoazhI1Cggj9nVY8YTzCfZAfRQ30wgKJDgVQCtcW6k1xOAx35NkuG7bAg3cUCQ8WiEyLLw+mAgSWgIwq1mYfap6G+wTHMJY07/4IZsChD8fKFDQ+DvJthgsfDMAdqTzNf1wYCFAJAEMuz8XBW9TC4UshjABYjInHIn9671MQypEHnewrkV5CVK/N47QJQlKjdxXBVzFvZqAh0VSPfxz4QS09AqmwKdGZI1aNfQVD4n3z+OVv89Tu2def3qE1gyIA6VVPbdw3gnZl9FnX8Y1ZPF36yusxOHN9jny143YEDOsd8yAhobQWY6GoEWOef2WxiUw9QB2tQHQMLTB76XQAMHQQDKo9gTEE6d0wtqfdIa3kDPfRTUdHZjkhx5z0P2LJlS1gfdSjKKjlv8P4KiGSAM8HOP+8eO1y4nue4yF547h0bP+t0276vmvMwEml5lH3BAOjA/l0oq+63vzz3AAP6+dQNUofJLifUzjp9mu3c8rPNmZNDPYq9Q0mIbdp6jFqNARRKvxNVKF4cfa/HDbOhizibKQW36jkLNJA9iC9Fo5hcSun2BxXo5ZzopAnXsRAajvUVgFITAJTkwaqlBdTKCiA9A7kuWtuK8morK/RaBIhN18mwWGxfnRICGcVEE5AVDCgaxMBYwKlAWK3jZuTNYl+2qrbizTUCDOsujoLe2lRHGDLv5aH7aGDLGmzB+4vdXRTOmzlj9iTbQeBIHaBjdAL2YbCOFWLWRp2se0uKE/2SErMNCxzdH7rUxoydZbf97ibUIrEMLDdxt7bYex/+DXVfGEOqJhuLT2okg7tAmN77jx+0TfuOASbxvngP4azHVmr3cJRNBXjPrt2wHiZiOPsWZhrv2U/kDeod9Qa97EfVGC4/QXuMjdbH7wDWkUrZVlQ7zgOW7aZE95tuvoq+odgNgXZu3cfd3W5DM7kT+DwOEKqiMFitdwW4SeWiukiDvWKCYoP5IDu7m5xXfAe+aLkQD+pI8g6gsa3Ex1N2BgJIg3j/vbB7G7D4GYLaSEBJB7J19TXycQ6BtKFeow1vTWdvIvYnrzUJ30zy36jdgrELwp8VBVwXasbSyhabdBaZJ/jM64oK1g9CnqzeWjkXkgerVwnBLiIE5qeY5vL81fsXsWIEwc3lWF6oZ8lJjyNEij/LHx6gL9S/i8H7vamuHlsjjlqe3QD1ltaO7iOtH1nwBNFvCVhtgvJ4+RVSi8TZS3/72PnPJgLcBcNWzMwY7IZw73/wnesrHGDKawgRQ5RaTd7EUpps27KR14elBnvEDzZneIR8P/yxfECORE+mkJ8bscxavGgJry3S6jrqLZygbQVythE0VYfsfu7FDEJmng3z9mPbeoxAoQgIPnwPf/woC4sJFeJZjh2PFyTvY8TwwdSeQdgroqBtZJ/o/JG/NM/AhfsBKssjWntVQZa6q7Wf+G6O5d2pvpt9rR5B9j4CcEUA0ewpITmUa55AIghGjQCVPrI4hCEq6xSdpdpIAxCugsIhx0DwCiGwRuFFqi+1cx1bGAKTBuI6y+Xtq8fWjULUT/0M6oUBSF6yBpEtoIZgN94419579VuwcHpE1nUYwyFfQiP7Oe+Vh9NEfybw0/nE8r3yRoZAWIiAkDAG2XqhrfmJGpWzXyzzmhOdYDfJgI+VDsAdOjTV8kfk4WuPF+a6Ild/KOU+MyvZS/iRYoT9f4SQI1/ej8qKUJ5ZHPtzVP5IW7Nhkzt/dB42Up+5ekiKBPaEj3peHprwBA2gAugR5OHrkdQftK6TxSoPZPnkqn5y+SW8h9NPn+jq359XbHJgrAh56oXOmDbaSds7hQ7TnzcCcItNPmlEAgBlLGSrY4Cx8mol9InzLpz76Z47H7Vn/vCBFUycjYplv11wwQT75tMveO1TuS997b2Fn/FZxdoDD/zOdu/dTH/5M2B2LB7Yp+GzOtV+Rg1bVVrBcwYE531dDeP18y8+xrINL3dAyM0HK8HsRI6SklohkVInsw6oGcJQ8+RCLCstLgP8ZoCE6qRF+IdKAQ3TBK5Tm48FBO3urcOfNIu+4gBrSzUV+4JBnI5XLxYALqE1K1yRn+csFOSdTVBcEudGNPdnbTE9vuHZDT02LT0M5Vc6RBRCplGLfPVdnW0rYq2I1EAdMiY30e763UVWVnmcNbKLfuGkw1l6UGMtX47vLGtKWKXyxnXeSt0h+xitozoGqvH4BY/IyqRvwR4QqX4MHsnd7LVPPvjJfv/gE9h+DLavv3iLYNITDH2q+GxPBcmpbj5V7EZGhNjZF10LRngOGU2X4D/fY3998jXCmL8iS7HB7n3wfjvvvDMg7V2OT+5e80lIYZUJlVUzQzet5imNSaZ8EsqQ1GuDknkB6uuLl6XZuedH27BRGchadzratKSpQ7I67bKL8zgAmSDgWRMbOYWNJobQAZDkVZZG1PBWmAfRNHz7tvvZHg7mWGi5U6fPsqXLPnG+FQq2SkHaMbogmEITicDoMfbzyo0kMHYzGWbSCSgWRDJpDM1okCedxZlBWt4GWFuFlj8unIfpg/l0qmWnzrDHHnyXxe2dWEyakgegNMVefPF9NrkfDK5Yq2Ga0wqyGuASSrWRCBJhg0oq1glg1I4HjZh0fmysQJ6DP5e0L4W+DtWhoyMJIWu1C+blscuKnUxpw3oYjkUBVlRCkA0U7c0ba2BQicTgTVyLYEI5ZWKB/fT9OteIOi9EwGu/aAAfAOmUbFkNAHZWsSnLYXohJ9u4tcX5arUhU+mlKFID/fvHkmi+650tgU7YxR9SWHIhzJmbQjECew+rg4oyGHITQy2Wy2b/7kDAk3JSxTE/HxoCq7UDL8MoKz/oa7sP1joZTvUxjuhunl9cm829kguCi+bLj5qQsTHt4vAZS9NRXrGVzx6JOgtdITmTZ0a6w3zntm4S1mWGD0uDosbDLRwgPy9Ong4xXHiNDlgVG8Y1bl62yABFujywlMIsmb78rXQw5uQjHZ8TYXGwAD7/BM+NAzQJSprT9+VzcmWSLlcAGhTBNL8p+Ng2MfEjWAsAKjEmgecA44QGPzd7FMBKhH29ZKVjzIZQiPQw6ZeX3+VXXcUFVwIj6RgXiBoiEs4pZgrGYZAM4CrvnxrkE2AHbmKhYk2XuI8m0SpCuZUDYCGr/ZRDQC+NboR/DsbII+0Pj9xqWciOq/BGEQvhs8/fx5cyloFDoG1c/zPeVzx/wMyMwcPsYxrESKat8jjWYe4aCnxFXbKn3i97S1I9PzpxNbRKLNYkWcwpHyEP8kGVR4pYr4oe5N10AmYN8CwvvWq85Y6Is/0HoM+vYQNxWPZ0YT+RlGTpmfHOauPzz5e4ZsSfz0cgkkzfFTYguVU3BbQuDDVamoJpgqNh5+iccXbFhXgqrVoMQLTPqilYBZqEcT4Myui3uVcMISRuwB6+81N8wL7H12iV/fojBw3jvaPHlCSvnyVjdCbs2gcU4VHQ3E6egG2DqXQr0994zgFiQJwcWYmUkqz5yUSb/aqLL5xQgKSUEA5IbEsaGvGyoxADOOjhA3MKV4oJPyr5Xr925OiDOIuCbcdqgZny26PhUFgKgFkIRfK4cafZ9o14PMP2zBo5jEkn5vVYN2RnSUpxxK78zXmkIP7Afg2lgIA5o9Ribo/qKoBXZJ4y8n/hjXfsmeefABis4onhR+eTyJoLY701UPiSME3IkRrCJ5/6o71EiFUoB8AWJB5i8YgdgvURCk/GM0zXW5kQq/B03s2RNP3DUrjo2jE2ryEpUXL1ASxTomwck9vKwkrkVlVc6BTHNMGdyOlrYMj0IMHxUFXqYmvjgsufGGGzzimwj99bASPeH+Yk1hwe2KoU0GG8F5d7QDPZyTOUD5FvcAfnp04v/KujYO+07LUw2PUp6SmsdfzoADAun3eFXXTuHGwK6u2BR66z08bNtHvveN4WvLcIye5j7sxrxQsnAj8+BX7IaqYd8CkSPVgIZ61AUKVyKgH61X9+QvhVFcD2E8rdxmsoj33SZd8tP8JnR8GjlEfKKCW3h3EeZ6X12uyzptqYSaPsyPEteCGW2a23zsNbeo/Nf327XX3xb5F2FNr7n35jXeyhPleNijXCUIT1pgT0XoBrDXXEclCjKSaIJteSkck2RaHsKiZ0XmkwpK+JjoP5TYhNBPdEWTnhfTAMlAasIBelaScl4JmEB53WXyBWCqEANBm5MG3TYwk/jGFNyKsQ9hlTg9q6k4Cs+HpXn+ClAchHB9qY/EnYS4TDUMNozb8ONcAaPJB34hmkhiidewGpN2BCPWfeEZKi1WBEk2ifO1wG/twhHMpj8idbBgbtwWFJsAbMVvz0MzYtW23EyFTWT43tPV5iEQn+lsQEP4ohSW5WgaWlDacYQ61BIMcnCz83Qpud9DsiigaZ8yWOgMlu0NU2ZLsaZHPlOOYLiqlTwKr6VZgbLFp/QKtklC7tSI5a8d5yDEd+9zkwiwJch4X+T4wmzq1QQGSdaz0KFuJODiRLU5Jhx6LjnzVIFRtf1dkwQPy1GxmaMriIxDPx7HMuB7D4icC1EXb/ffe7EIDC4hpb9Pki6/EU2SsvvGXNlf4U+u9RXDcg6/+SIjOAsI3NvK9u+93tM/C8wxqGNXjT1U8AbBHixkH/C15fNaz/43yvKTPO5WyLB0htwSN8HQ1mENYZmVjewO5iQNrUvB0goR2mKQoE3nNtM0EkLSEALOwviuk6QoO6u4fYBb+5n2bqN6y7LoI54tin7bZp9QE7cPAH9lSx3fHQQwQyJuAvXIlf00FLgsWUlj2UNQpbkGGIZNX6H1REx9qXfFeNX2udj+1YX01h+CZFb65deNk5DBMYntI49XKG99PMyRaAA9TdD6pHvP8Tmuod2mh9u+C+/8FY/f+yVk95rJ4CVr0YrIpeLwCr4b6WxP/89T+BVa9VgPcr/i/Gqite2TMaPKjj7YeJVXn8mH30b5JsYRmb33aGwAztppwFAJQMAL6VcxD/5QQFz3GOKJWYZnrOuZdaIWzWfdu2c+7VuaClIJg2vTAjfRgkqkYRQObD590J8BUbn2aRgwvswXtfsMXzvyYcbxnnUSF3D8xj7qY4htMjRg7FPmg3a7+KupZzEzZYwylmniSc8iEEKyTwjQRhzu5eBlx9qnc8qXb2xXcg774BL8MAbEtCnEd/YqKXlduhZGOAlS/fOmyDM+Jt2GkNpAovxZv7kJ02Od8uueRymFyAmkjLl71fa0s++gip2x7UVWuoDegk4JwHeBWmYgAAIABJREFUy1+Se7VHNgZ8P7GmAgQYM3QUq9qP4bWPGKLmpSjKI7ib16+ho+Sv/v6kUsuKQwC7M6cWAKeVAWgG2NBFeGQPoGYYtUUYDAt5KfewJ1UDjhw6mNdNeBM1VGklTPh6MXkQ7EpCy6RBbCt5iEv+KFnqAHVGSyONeA89A+vZsX00KARU7eXwDYT1o7+Xf6WAO96EkzSr/ugDRRSQEsb51gETyk/emQryZJ14B9MauMgXz2sP0B/MOUSNIP/KLrIE/BVmRNObiGrnCFZVXbUhVo89wEXXXQ7oVGSFNGsGWNBKcGzmsOl29+9vp7ZdZQvffYXX2wAQzVklIBFAMDIaqygxchV65KRXUj+I7SvWlobsCvZBOoyFSjhMIKfCAJyNgkkYTN0axmfmj9VDQ0eazbv5GZt4+hwG7qvt5X88yIutJkxjkC1eupyvjXPEhH/87TW7+dZrWKs+yMQBsxmgeD2ItO8gaKB0C1UPhid3TXWJFeKnShwFax/iA/MEPUoNpcT6F7ipPxobx5CF86SdAXkIg4U2ZNgcz/RHrG+9T9XtPG9/6pRmQEQ/amYHtgKgKNDXfW54QIqMko41gt57fT11DF7uVfLX1UaXHYAQQ+5XfUYRgKppSdQEUPME/tXBHhOw6A+gIHBf6jM16FJxaV8FUiPK77GXjvnRh69EATXdPvv4R1v62TIsfLDaSRtil11zlv0dlppSELWeErh3CmGROtsWR9gQ+C4LLWor1qY/QaRXXXUDrKVc2OY/wZIjSHbHWlvw4avc+TWwPXn9+HN6kKkOpr4sKQeY5HW38wZkYqYchT6GA0qd8vDm6whUUk0QQ03fhLpF5304VmX91HX+gIiSWetkk0T7PIDv8pIWKy5k2MjzrK6W3FgIDec0674OeT04ugNyVGsnx6fanq0VdvrEWfSVR7hnIMDgn6v1JIBWn2MqjXkwDONDRw+6vqaPu0V+t+EMk4fD6Dq4f597Le2AWoHcVR2A5cEA2UF9obAjYRFSS4ZHUdcgtVbxwy7jmNCHC7+UIkA9sBPS6ejmGTvfTV5rA+rQRJ5LL4PVNogHurPlXdvSzHNhIO1DMKk/g2uwZne3dDBc8NDfRoKsKQhWe0Z1VQw1SG8/hArqwSj6ox4xizlbO6lr5LmlZAtHMuEhjslPwjOyGdsL9ZPsH559D2tD91lwNIsdbKCLel8gJEIwshdY53yeYvb2cbbl5qWiSiuDoa3ZsAZOnCus3yh6AE831k6gxmmDkmBB4iGs9HmKwG7ODR8B0Y65q2cvqz3OM/84O/fsC235+q+pE4MYvMbbtInTbPmST/B15JkyaGlrbSVok6+P5fXF0bMgdYtQ7gfN1X6utLNnRlPbZ9s776HU4v2lAy6KXaqwIHmjKq9F60TvR4o0xxTnuWmwL6wmkKF4N4Wn6jQXBiaAWEGf6h9EDIIdG41CKo6BQxtSR1mj9VPU9mM8q1pVg3zVWD4UvFIcin3ao/uc/9YlSw3tIQ2VdDCc2sN+PEcNaYUV6tKX9aBmJwp5cnQZgEMPa6qzKRCw2TtNOIkSaDAhXLk5DIpgh6355RgWYKrJ+2woDNS+AayaYF9mZw2jjy+z7ZuqbOyoYdStBx1Y++yz97NHV3EeI3nvxWuZ55c1JMk2bwF5k6+2gqHAacJg17eQvzAToFPs0eomLAF4LqXHKi0rBeIC51c9NVwnfYgPa1F1v/p71QfqtXQWSrYuwD8zKxpAPoTvU8/9KBUElgGgwe785BwX29QNMtkqsozQYK+6utmBti7+hs8qY1A6dXuds7+qhGQVgeew1EPB1L8aVEVzBqcD9ssvfM/2vY5JfM0V19OjrQL4J8AcMDCaEOFugI6T1b02bSZhmB9/ylOOtXvuu802b1vhvE6jUGSmpSd7sQiwi40rt+HJeoGNQCkl4Hz+u/+2Cy+9AI/oVWSkEKbOxznz9DFYcRyDmdpKf4z3aLiCKfttCvZ4v3y/nlqfXpLPqAsroP5TgYTqJRHHEFKu+87bA7dTH3TQa7LzAH7F8vbu1xDwjF4Af/naC7wW2BnI2h9AOTtl4ki8c5tgntYDTiqEExYwnvCx0TB4k9vt6msBztHxL/i62crbqXGi2iw/K8QuPHsiSslN+KgSsFVa5nqdtWupg1inTXWQOhhq6XwKYC0L/g8RIE5NGQYiXwtJbhj7KzEjjvBCHxtCKKEfqsa924vshb+/a9u27rEFb/wTTEIZDAz2Ghl8asgrKgHPUHtLqpn8STMh91xh8y76L7C35ZwxkHqmDrfb77qRAclI1G+P2vN/f8g278SCLGFQwEAAl4AYZDKV120mSbiAFTVVHXRRShZUMloXbJuRY5lUsevLkduyFh1rRtJYaggHEtXVkIKL5Hj06MFc9Gtp2mA0nujGG45CFfArHvPbciTmQbCzJFnSpDobHX4Z8V7TZtD8tZfgm+IhLKvFZs2Jth1rQu3rxeWkxrGkkHdHIYtKJzV3MJfjG/9+ywYP6rM5l8bZ2AmpMMHa3NRYPqCiMqcgH73+xuvsmaffdL59zkOPQ7yXXdEn/x0WSCSLXAeGJBShJJtOGDPctm84bBmJWSyXLiYNjRRlFKcEEAVx2dfj9zZ6WhLofZRt+mUvUlQ2HSDfBB7wr6sPc7nSCIW0W1gsIStiNnK+CNSLh2FbeLgS1pSX+RSGJAZFI56yeFWlcP0AfDXjvdJRE0YR3kIjp8k7LEJ0EkohTkgbsLseDmXyh+RZQDSX2C/L+5BlmJ0BGDlmfBReHbVOMhLHkI3ahQlZKgbSlVaEGb6mcyic3KVYccjPMnP97fTZg2zd6nIr2RPBAVdvoyf5Uhj1I4dkh0giBzg+CEDAzwODGOZrMCdYOw1LRo4/ExACSvhe1dWOz8hBLSkay0d1uwspUQPh8AxvEe24it6EQjEQdRBIyhMI7VGTDuZyznvz+X/SGAYkAUSebn976hPb+CtNDf42KjIFymnjdon25MAxL5tXAHEOh2F4cASH9WjLzsmxH5evsPWrMX7ti7R3OFyeee4PgHyYkLMuIuPEIMT7C6+OZnzDOgHTBAjMu+JMPqcYW7t6IxL5GuoLptP4CIgZKraOayzkRUeRKnmBCjj97KAgGH8dMIugiJ8+9Ux77m8P27e/cAgGV3NIxzJpL6VI2kJq3CYO6D6bd+U8JI13kzh9qZuQK/xIdhLy25Rno9i4LTKzFzNIis1TII+YyAGaAOkyoeiVv85//Fd9ZequwB6KKB/SC3WpyGtLALgmoAFMh1rqwvEYGWKjx+XjMfYzQOd+J83QdEsHn1hw8qTtAvDq0mRd5wJ/dQ4FPB9ZIxQdImGZD/Sqm8ZwFuAzQnq5mNktFMnZuYBWHLBzZj4CU+xh27v3V3vzndspbBkGwKI6eEhptkhw8P4SG6WbYAxNxzSB91DQE85NwQOLTsxGmq0wQLgODkyxAYLZm/KhEuAciJeL1q+KWvnmHiNI4DiJ7AEA35IktqHx7tMzYo+lI1O/+fprkZOusK0bD8tgiUsnE/sQmGaAKwnQrw/sgSkZggm9hrgUWqkUWEmxsDCO77dEPFziGQKdwHB/774Slxrvx4IVY7ERaYMM7VNz8vB4KbOkVFhIFawlGGfzLr/ZrgTAP3Z4L0OhQHygl+MT8ySM9hkUVydd0u8A71usvOjBMLjlj0uxAd4ME84NOWFqhFsmqY9V5RWEXrAlMd0PCGc4QLEYRdHT34YnD42NfJvjQ4fBvGmwg7sL3aUYiNxLRWcv/luRCV02Funy/l2wdBnUyF+nz1dSHX6IiHCwwcVm0A2osA59zpf85hZArySkxu/gnQOTMLyN94e8m4n3Iw+/ZNOmXWxVAE+VBK/c9wBfCw3rDDyGt2zZYvuPbHEp0QZAG8FnJmmrGDb9GuCER/OzGMDhszqg4LvIJPto/kpA7DZ77E93ct7uY3302R+eOhs7jW3IiipZ87xmCu2/PPOAbV3/o21av4+LmGaPe2rqjOG29Iu9dtH5o2z0qDwCwpZRFEbagcJqmO/cWdxrmmZKhiQAyKUOu7/ADJTUBbmnR8a5Oqv5TH00UOC19lBoqlJwkh81sFRM/QPYTjAMCuHnVikxm+5AxZ/+nC+G6wIGmpnqq/iNoIHRBHUEw5pDRwsBFbz8Pp1X8pLTqSnmjYZ5eXlpGNCPcxLZ6IgEBza3dhZji/GtSxLes7WVsDLvZD2Yzz85KwUf1GLkYwP4yjKYg2kfn8gdxR7NHz7e8rGi8OA72kRQwaqVqwGAKUTYU/KFS8+JgXEbj9cUsHlMCoFXU1n7hGAVHrIlC7+k4SKVk8rZw5ptA/RXIJ4YJGKBS3apdaJwADFR6bVcg6eZTiSsjZP1Haw9GLT4hdYCeDXjtyWJryvCOVt06kM2doWnpp5eiZvkwfKMpoFXJ41Znf69A+5oHIYQpJGYmAYAiS81w6qLr7iNYWsxd0G0PfjAH5DsVtu2nTvxM91oT/75aZ69GCYN3BG11CjNABZvW33pcZ5dLcVwA40Gn08ILG0YDcFQEEYgTayuLLE46gAVCDVYi8TivVZMSGYAQ7/I6GFMtAuwEfmCEA98fAdFE3Y1AkZZMsDrrzZuYieMZIYsTP37+5FUVSTgo11G6rKSulXzeAiuOxP22WgK5D78rddQa/jSPEzjrhliX3/9Mc/3JHfvHJsyfR6WQ4TqlRZixt9neaOGctezTjVsk+c7Aw0xxnpZOEoob6HY94DqNROY9u2nnxHActiuvely7ud0V+HSCtAUAsQKrISZIoDDAU9CLgTUOr9UXS7qgU4B3qfAUq1tHQlezpe2h/5ODYn3Tnf/7tTf6A5yXymAzv0XL2D7n18aqjpgVdgdf3XAy6mv0x4QWC/pcD8D7JN4AZcDqvrg5RJMYbnihy/Y/0WsDcAshj6hNK4WWEvx32YzJ19sxYfb7VhxrRWcMc02btlkNYWFFsL7i0aPeuF1l6CUOmCb1m0ALMGKBHsTqSycR25fol133R9t1LSrqQuabc/6QzT1NbZv9yeAldu4S2G7MtDsZ89J90A17BopTDoYaGBJRW3sPEF53yheLSIxkruMkl7/DVlcPczzEeMvsuv/6zkGGQq+glWOh3IAZ7e6N4X2QJS2RS8dpo6ut0tuTmNogzcyAwqpUIJpAOBpAl74WNFmX3vr+S94TxtpbrBp8TvpalZfgOJ+5wmnobEeoppxBrE8N2XnRQFqBlJk9hPs2CSfPTrJfgYH8gcUw80/iHOZWqxblhCAkwIvZbmkqYkANMPuZICu041YeewhME3U9HdRmCQgzywoGMFr77Rtu2DU01jK61xn6gAAjmzFgpGoepDTRhEIGUSd38L5oGG9hgM9vA416WKpCkyVtFTKAa1LFxbF38rWSlYs+qxl4RQFHV62MQEMDZX9ICBVf07WIV00xZ1K6QZg8cX/ug9w2Z+zpF1nGbViggKQYIlkcVfv20ygKI0SBEy84MQcFNhCHR47xR57dCFJ2Y328ot/spJjO2Ci06BruOwABjwWkVbLo7cP1EmDIOUAtDOI1/4MlRxZgCebRFZKen8KdZIEOiWeGk81XTvWDb6j7ezf3GcTzpltzNq4k9vtLw/dwb5fSW8y1u559CWGhiMJ06JhhAEbFAEJga+78IJZAKlVgGPyKmQYRxMZhUa7+Ggbyc8P49/8GcSC45aWxwAwM8BKkUeGhsXS5CJbRiKvoK9+Phs3ENCMhsM8EJBGTKJgFncgZIoGZ6XgtWbocV9I1U6N00gB4kJ19L5Yaj18n6zcKEA5QHIG8sVkEgR7IjlLm11j3g8A1eO9PF39GhuPhJRa6gQMx7i4UMdePokdDi40zn8wOCzIsWIryvDY5p/vvvN6epUazoNSznGGiAoIQiFZXVZraXFhdjcqhfcXvm+VjfQm7FMf7o52gE/1GmGsEwUKHztS6liq8nPU+mWGaUVHiu0K6sEyQNPbbvut/f2Fh2z2ebngciFWRBCZBr87dx6GaY5ahr1Uj1LBh8Y6CIPd4mM1oho4VqDeWriGKTwHrU1djrLC0GDWyac1mEnifhmZxfrn+TEdjcHaZcvmvbz3LgIHZ1tNRa1t55/r6KvFoBT5QE28vl9s1CAIA5129x2PMSB8g/cnJR41o0KN+JmB7IF+GFvKjjhcTF8Do04hWGL/yy+1EZZnKPLxphY8R1mXgZGcZfJ6RcnSAvjuYdDW34+8emgctQZ9oxh8wsIgCmnvtjEU1WcYLiYstNowiDoiNTgVGIwuBeA21+P9LnUnwFhwLABGLWsH9MWXIVYvdZfIIFJCBFHPRIH2e9inDfUA30KyeC3ynpe382CetewLKsoA+E/Js135xD2pIbzOCAGBOlsayAZxAURYkakGERgvKw0fDS1Yi7KGU8BOm6yMGICImMm1AnAIyYAaRjkXNZA4SpFL8/YgOYBJYOXWg6xfIXAeBvedFIBS7CpgzBOSgOrIG0Zm/SdR4kVbvZjvnP8BSQx/abRef+1jwnha7ZnH7qJvgDVNsFV8YohjTsamxWDFR82QBAiJCW8lQ6gYBvC7Nx3nM/Lem44kBIGikbXcplAoh22L6U1dBUFBdi7NDKXERPXIeo7z0cPn0MF5p2G1I+rzraIhYogd3MX5VAbmwtweIo0fGAfWE5CPFB7Ug9JGvt+yFdKZp3vGn34xjL2pmqEE0o9S5WVTlofSd8/eXc5pUs9vELWPhwv0KHJs3f1OLa5nq7uIlaW1F8BGk0enL0MonR6Qx1mPPPeRoZZOINgP3xwFsEQFyBk9iZ6kH0/44qIGp66YMiWXMKLDWKnl2xefbHF9ZzYBpBnYEJZga1h2rJvPL5e1Usd90wS7FsB9/AgwiDKXSyIryWr2VCs/NBh2d+7wDN4jhzy2TLIeCUZFV0ovpc1ZC6jYBOCvkCntPQ3vB0SYkrVlAnZgyIe75N2tdaMMCCxUVPaEkzwvZrxsxQLc+g7Am5d7BVm/5O8dHS2AyDDh11UStCmbSChCMGV8OIciosGc6ANyhkLuQ42TlIgP6ZFyLLgiORN67YZrb7Wtm/B2bsZm6PufbOLEYZaBSu3bZassa1gW9+wehhThNhhmaRAKte5+evHQAfvjkw+Ta1NnpeTH+PN9IiITbcGCpfbII7+3l/71Er36VbZizS/kZxwCl0vE/isNMuB2zkhIP9ibRSSQL1BUjiVBGtac9ArCY+S2w8YRk7uH33rvvdytg1LTITNiLcIZmI3as4JnX05/IYWjcvO0TaTIkkJTpCOdk8JsNOjq5Z4cM3yI86PvBXwvPsxnqLgchp46MyIJgRpEsObsuXH245Zm2N58DhBspoyNt/PPmmz7Dmx3df/2XUfo8WXXwOeFqqCMOv8kOFQnG0Yq8z5qZzG91WeEo8AI5HNqqSEQOhWgFaJPA5YKY0YMsVaYwnPOnsd57mdrvv3ahuXl0GNUM+jc7FjNImbqPhHDVyrviPgslPY3Aw5fYW+9ssDefP1pd7c8eN/vXQjZvGvmQup4zZq7Cs0nLdXDeuKgZqLSwuHKGYMcQNLqAtu8aS/MB2QjFASRsKlCOUA7mKgooa4D2V43FWUQ8p9W/Ab6ASxEC/fBj0mAzGDovYEUpeMm5NgXy1ZTvMBKZNLUB1CFF66FkfZcz+ZMoOCYRGJ5JwsyKIBQDTxJApAUL/+53C6alwabjEK7CE8hDtzMtARYarEAOHl4pa7Cj4EwLaZzt/8hGF83GJzv1NrMc/HSKMugYJjovDxef+0z/O6YQskgnGlzX4C3Q1RTIdBGiHQIoGoQsnT2peXgkTkqc6wVDD3dAikAnn/5SWSCJJA57R2NDKPg/UdJF2QqVHuC40RTHd53Lh/Urt3HAfVI5MTv7ngRIAY/JxFmoC9AdBeJi81M4/xcWm8vQKk8CCn0+Zm+ovgz8qvn0qiD/h4NM0J05Ig4SQF6repYgA3J67dbH1KKCl5KVf74nrZZfTXMqRIWEQVSbCKgH9OQlFR5VuL9ms0hlHWO/euF5ZY5FDkFF86uHZ0uxU2D5OEEdGTkd/O9PLb2e5B+/LDkB6r63LmpccjMnnaanX3GWFiXC2HotHHgM43lw1NzRQ1jmXkBFCj+FD6EYCXLkD7ITpYAPtC5SK4gs28tTm06AUVKp/UVe4bmTZJED4dCMMWvmIiNoEkxXD4vv34WLNVA2L0l9tWXyMIB9HvlG9mJtw2AmicBc2IO6zwKgvTUOPt15SEYerowOZT3F2O+fT7ekNfbp5+/Z++/u8wumftfdsutN9gV154B+EeBKgYUh6JkC5JvtIBgi5EawoUqdkQsEiwl3tRxyYla7Euh0+t8RiQ/AfBzG5bCUwCJRqryq6E6VAPrz7Ta45tGYvmDlj2S4n9gLxu+BLZZrC359Eu+ttWKjjUysY+wc7F7WIilhKZGYk53S54hOQV7y48mpEpFJ41JEM7tampVFHdxMLn0d74uCJ8eWQioX+2kYVAgRBeecAPq1ijyvRkhXKoklgYBGoQBHPbVhdm11zxoF116pd310A32y5rv+Nw5eOSXw2fVKQaso81yyVJlxXHBTC6YafWVnYQDreQgDrBNm5sIivnQVm983LKHk87HsEQsQDWT+7c3870GYQA/zQr3xvBzptj3q5/iUqlhgtjuJtqJUPHHT6FILTyBpKOXSTyHHmCzrCICAFk7awQ6cb5wGQ5woAVRYbUxiQwGVBw3KYcQnoOcxEy4kmF7A9BK9lB6lNfdCuiEDKkOw/yG5hZXSA4dmYZ0nCKL6XZOVj7eKoko4vpdSE0pBXrZiSYrPdHghkiaTnXIrD42xmZPJWEdO49KUgg3bVlv0yfPcIzD1/79pmvKBdr6UNx0sDf9nc8dRcjQIZydviSZ4qXLBRsUCCN/yly76drbLA6z9Suu+C8Yq3+D2foI4GURnx0G7lzsGmZF423ZL+9KPulG9qnAVU1OVRDJO1WMHWOgEsgUU0518pITy7ufAioJxnskPoDv/X0lU7d37a3XXqCBRXZJA+Rh/YhdJJ802ZX00gxGoAYIoyELpdjtpulrlAefY7VItkVRpEsUkHDJkl8d0+26eWcyAKGwDuuiyIPpQxDOY4++TuEdAaC+H+bkTrx+su2ySy8l+Odd27J9A0OBCsJW1JCo2MHGgvekSy4IFq8mnQMeznNpd12oQ5xtXXMI649Su+WWqwADjzEBnGopeCwX1yJJ9ymwRf8mlIZUqCF5vVy8cbDUBPz14pdWgBICP1cxIrlXZrA+9sFYKzxB061Ua36u7o1QilAVowJ4uri/5FHpwh0oWiNYV+101p0KuQCYVzEnKZxAZy8UKjUHS06AjEukxp6GBqGV56bCVr5mzshfDE7+QARn96wZE+w0EpR/WLPOlq8sdswbP56lC6STDzJfH8edkot3+Yj8Yay5VJ45QAf72hfWRUPLEYYeO5jA41tdy+tgqttI06LGVhLRbkD4cgpLyeNi2JMhFFnxiTApOBgikDDnT51FuNsgBimttvTzVfh4ItNTDc89lYjn7khSW4fljSOldzJrIZa7udl++O5rEjF3uEaoEfZ2txij/Dx/ggf68GVVUQQRhdXnj8oiABUL53CjD4BsHwXjgA3ORN5TSSJnnQpr9jWNiqSgAp9cgIazUWDQQcOfgDx47y4St+WFrYEmoSptNLACS+Zd+zRhTpPtX//4FyDlATvv/Dn2/dJfnTR48ecfWHtfvP3rn2/a1VdcY2++9QrrtdEySf08+4ILCaSbYr+/5wkStlciGx9u7y941558+mMbkZuLJ1wNvmt/4VlVAJw10tQ3A3qyF7j0G/AWTBkE4xTmVgxDN539/mh+O/HLUipxOIzdKuTgaBtOeUnKw7QDpgD2DFnsyZ4m7hGCzioN2RoTdJjjLc2wpQCGE5J9SXmOswgGNknh+C6mZbj78ASM9x079sN8x/uRuyMKn97xp51LfZMOG2Eb7A3YCAAyTnpNs5pCIvaQ7DwCdFKxXEDeGJRAgEEeE/lQPLUA4Tf8wN2yxyZN/H/oOg/wruuz3T9J/tl7D7KAQBhh7w2Ci+HCgViR2jqq1jpqtXbZpVat2lattWrrFlEUBBmiIMjehBVCQjbZe8/zub+B877Xua7T9/S0RSD//+/3Hc9zP/cYjcR1OPL0JO7LeD4x/mRSkfAu9HOE7HvDvulFpiq2i9adz0XwUPvD/d8lab9rOAQWUayyV9Uo68+4UBoBAfy69oQbk17EUv9fC4BLAOylICv3n/+DufafOwLcNWrgPA1hoxUjRwtGUr5n3x4GMnjk42m5f8d2hjiHYQ4W42mV7RpxsaZls9QHO8qX/R7IPu+UubQkke6c4U6BtSQGVDvvFitlGnW9T4J46sNs7vyf2C23P0JxzDChqA7bozJb9f4LNCxMq62cmmIioGu9s+/osRLWDoBKG8+Sva8mQhJ7FfEa1E6cPMnOnc7hHKFW8Iq0yQtuslzC3yZMWmTjx4x2TZ8ABQ9TFz6yU3k0F/TaP5/61oZNDbZrVg7j10PwTcY6hOAHBUa2CfSEEFB63Nf+/eyX7M1dNC37eVKl1BwlDNkAvQBiu8UOZH90Moz048wV4CP2ZICaZhQGLTWEipQwcIWF6qWBNyC7hqje1Pk+DJU6pPl1SeKyYhBIiP2Jm6DIp7efmSmWk87uXqVfsyYV/pWGZ1k91i4FJcXc49zXdNo9NCkengs7xDWz3txBGoKLfRWEjLgb0EkAr/NHvMhi1pDVsSTlbcg6kw9wO+w7sdr8HAiN/z9ecB4a4mYxh5BAy8ZHd1sXe8yFHjHwoxOkDu0FuAhg6FHOWUGjxXkshnI1Z6FAlGjO/HZqazX7qh3yz6POoGSqp64bMniQ/fyeFyybBOv3/vMSIKYaaiW38xm8CejiElNUTVT0IOxe0lHkbOMuIDRMSj+eo0DCcBYZDgJ8Z+pIfm4SZm1MAAAgAElEQVQrAcDR+IFH+iWQGh5td9z1jHlHpNiICQOwymmgQYTZRh0QERhKfRJljz/8F7vv9w9YGzkCUYSXBcneh/DCgrJ6O7z7uN12x2x77rc/tarc9RYX3ABzOMJ27eduwJd5yS132mvPP2iZYxloxrBiC/tcwxnEGd7B8+xSGBvDBccmBbwX41W+gpLARlAvRfPzK1EdCgzWJvVTGBLPvAmgQoBxgDMXFwGHmpj3GEDT2kYzMWpsHB7IKLRKpCzT5lZIGecp+0ZqFeeTyb/8acYF5PQxwSaXywXxBcF2BFdm+WGnRd9UVtKA6i/Uxo8dTjDpMRrjOOq1YgdYZgwQcWGS5Z3Fw466dcbcafbWhx9ZEIF8FwDLFJKkO1tM+n5hBMMJkXs5+2TDFoCqIB72Rn5BEfeRmKEMqQHMk5PD7KYb5mAXFcEzzkbtco4SOJhU+CbS3/HrB0TrhfDQn4Ogtap7WttF8mH8B8W2Zu+54FYREdgH8rD2B6Ho4O5s488LbJA1qphfqUlR9vOf3mtrPnoXIKiWoBZ6Yn1uMj/8eMa+DNO8GPLlnquzN9/80F577jkAuQJqMIad7DedV8EwVZuQpIhBHkhN0AMxw4+BuSTkqgE6mSaLSdyOX3QnfV0wwJnIEml4d3/63lp745XX7I3X/0BfD8hBTeLetdLfua/FWqyBgSzyav+Anu/IWSqg0Z9n2MbANRKvysh4bJmoKctK6iGIKACXWk9oG/9Pvoryn1Wf5BhuPC8B5pcCl6SQa2Z9qCdvASHroO4MYp8106PFAsJrmCFPy/BYAMrcOvogrMYY0rTT/F2ApOXhDhRRp48MFTgyji0oMNKPerODXj0YhVkbFoKdfNYuzgGd+/LMVGjtOVQ7Z/DoxJ3EBSJF8ut96u2dPl0S8n57NS/qlnr8yv/4zFb2R6o998yPAfcIzOH3LF22yD78fBXvvcNmTZxku747TH0suiI/D2BSAUfxAJG1nDsN9JixEMC8+M5h5IgojDrnfAdy5gF2eH+pLVk8lyyaUjt6qICaXOod/GCHcB6CMndwLskX3IfzuL5C+RYgBRBxfILpE5RVK/RSpCXenbzhQ0XehYV5AfBLeSW6yiPIF2mnJ/ICjPJq0QANAoWyMfgzCl2TpF/rQ3LzchLPNaQK5vAbP3GsHTtxhAEzfr0uSZ7aD+uzPbtKnepQKiZmX/x3AavUB6xveeKrj9QedNlD2HH5Q7751e/usP0HIEpsOM5CJ7MeVYEPRCBv/tCIkRHkYCyz//znc6cmHJieap9+eNi9A3gzdtPSKQxVom3blj14CvOZCAMMoTdqoTaIYu+fRbGm/lnrNFiZNm5GTk9HnRNJdoo//ZefmItYQskiL47Qv0p6v2bOVg0DuDrZp26uDkYl+wOeGfZcLQzlNGRqpLaD2+X2bhjhtWFYKsqOLh4bseqyNsiEqLp4LonYep05fZ4adirKjRj74N0vCXFHrVIKOas3iGBXhquwmXPY18EQFno5dycMH4IFRoojNO3BiuqqhUvkTwQAvRuiXI2tWPFDW7PuM+ytZtsHH0F8qOqz559/1l557WX2I4oN1v/goUnsFQKZhw0FHuqxL77aTh/lbT+8407bsGG9zZw/1Q4QYrtx01HLQkJfjXbeiy8TQmaK7mdZgPjJdqUSAgUknSTswlrZzxEAErKnaECVKj9aqUC6GSSUX6D/ppa9fO58+pDztg+lVzuMCc3mdWaon3TvgJUptq8L4+bXZRkRxdoM92HIwvMoI9hWQdQeyCOyBArkHPKW2nhogKVgX7cJT1icsLgPElCcBXFWVrnBbj3m8NOmZ7Eu21AHJ9vuvbssMXoKGMVxu1DD4C6B7Bfu+ErwNLGro6iT+jhbFdiWnh4KJsfQTH7x1L0zps6xSOwVTu87BP4SAEhfgf8uwYQiYYLt6XPJLsePL9bYEkbo908hiQ3mewaAM93EGVxnn76zyt554z0LTQq08g7sK72wPBwwAD4bB7DM+oM5fdK51GrrMdEn0fTowQJeHqlqI6FSB7fzgUKQI4l2DKK+6YgD6YScpaQEMiVKxPPunLvEBg8mPIpmQyzMjCEUIN+f5RCD3QZgFYM0tgXq7iSYRueqz8GyUIqrJO2AY8PT+HOYS0OPqeQQgUjj5CYydiZU2aYj6R8xfJS9/faHJEhHWF5esV0+a7FljM+2yTMj7L5lx+yG22Js6qxMQK9Ztm7dXvt83XZnKK+DHCjCbQhNE3sU0ENRoImZqPQeLgFn9s0B/vbf3rR/PPum1SNXPVeaS1HeZpdNH04DVm1HjxJewqFZBUukW1NZOnc/NusEKM7bvs12E7KMDBYOE5ui2noaR1GVxTTkwOMHy8u2CeSEXhLJO+EELCYF3zSweZWOXc/vxbqFZjsA4DLEyi7UMrWmwIpssuvu4FID4Du6Fx+lLTSGsJ2wp3HfxRuwYngW/p4UyyrgzxyHtXvxIo+HCTphRoidPdWMnwdBWBjtX3U5icd797IoW6yGVGtmWO4zy9uyS0EdHIxOXC48mctRnjkBgO93rhzFBVLDBKTWGVQfPcIBCpjuCaDw1GQAfxGfi9J/NfPu3FewABeEkypQCPQi8b6WUJmvNm5wrC5/T5TzMEkc2G6PPDHXXnpqu5t0dFI8jZuYbOdzigDX5EvENJXAMvYk4VaxFMIwbnccJ8WRzwxt/aYbrmXtDbCZ0+fZhq2v8X47bMGs+zjsGvFvfYIDXpNkDsG4aFcclRHs0inmCU1FKAWxTKU9YrTix1kL2CADdT+mwGoaXdPJRSvGkDpjRUF4ZPCukQZMsw7+ucBVPy/SvKE1vviPpzB0b3ZG5EPSstiEyzhESgHPqwDhkm0OReH5ghL7bPW3TurhvFOdryprkYuznSpERYy3CxtRocLhIFDeTctlYK4CGaCZxSsPWbFOeylY+wDsdKgJiNBN4edCkLA/WPoDm5Z1mX1IUbXkxqXYLqTYr0ioP8FEMiE6EVZVmn2HzFaSt55OFS2a8HXYX5991eZMXkiK9mw7jX/LY4/90fJKduFHdRiQpsxi8Fnr6IolvbTVksJnMXVute+3nee5/xip21DbsvcXNIt5FImkgMZHMnlthZHUwZQuwUaNI0XvIHKllnQaoWKepx8NLuCF6nD2kQzz5c1Sz2Widvyqa7hUTx9xgGEA54gvTQLlIF7DgIQtQRQeja6A7pLMjb8iieEOKw8ACIZnWLBjX4sdUlvRQqrgNJhup3k+4Qxecil6eJcc8HFx8ZYIkFIPQ7UHwH32/Bm2ectmgI1EpGEEQHEgO994McIE0CmUByAyjqakGb+lJgAieSyGhsZR9ITaP//+np0/XIgFwKskvRNG0ZhDsZ6P/IXgNeTGkpZ5aDB8BfSrAQLwaGX/qsZTsIDWpma/siWJxA5EjFL5uzEUpzFUM82Ap9jL/v6nj+zLTz6x3Ts3MNVUMUlxAFtOnsG1AMvtCr+haoiJo9FS9hn70V+gNd2A2AXywulyBSUhFlxIq9fuQKGAXPpuLnqvRsf2Uu/tRTr0yOHzOecGwfi6A+VAKJYS73LGVnCWn7NDR/biFUvzy9rR0g1yEb0AdRSB6nqUQyA2NTMtF8wUirn9XSses13bDtpYGHofffRXGuMu0k1H2OjL8CH+PsVWLH3Fbr51DnYEBXbNteP5fgGoFsYBYATbU398iUk6AVBIgRooGPCzR2YpJJRiGcBAl708cRWqp4veyZf5L/LfchNmQH0NUvxpZsTM6mJwpDO8nQJUabsKvFAT77yWGDJGRCmBF7kWn4GVZTfcPI2kcWTm2864giJ1UCh+R0ORfIbbpm/3WU4egAPvzIeLXeCAAuYyRiTY2KxRMJyU8i1wkcBFJpqI4AD7T+GpepSGTUZgGlxyD6QOwcuzwUpJ2awobXGeYpI7eShC4wHlI6MZCDGhr69ugRGEXcf00bANUigeS2zz+hOwfuQHyH5maJk1NpJmfKBNmjyBtT4AILTXPvvkK4aoB5lmo6ygkTl1DHsN2LBeKDV8Yaa0QkFoY7obyPkmb6aBw3xs/LRY2LXpFBwDHdu+uvYCKZs9+KefpqBBCij2C2dTCH++rp59ybcbODjCrrqZWiG5G0Zri+35vs3yzvXZiFFIx2CX10Aha6nMxNB+MlKw7zlbwu1Hd9xnaz7eQXBKCYBzGVg/IBcs+6yR4/H4HQMTfJ3NX3SdTZ4yF+sBw+f2ZZrASie3f/jRX8IyzyMAZDtSvC6ahtPYl+S7WqaJQW5qSjTfv855NrZgqB/DeRtIKvyIcSl24PB555PoC1XMK4D12weYLxUIzaWGhALU/WjKFUjRBojqhZQ4AuBN90o9Jm5KCHdNPetv+pTxfMc0inySThmuHjlSiC+eJKEMg1gCM2dNAoy/mnfXxbBtFUyz85zDmON7GtmrAObIsEMoSAcMGMQejsGKaQ4A7Wj+ri4m5bmEhpQwsyvku5zi3Kh2CbZhEWHUSMNg2I6D4TCRZmAYhSiWDvJepTHsAamQHE4DNOfrDfj6f9O7LwGrKu8uMlh1BzlLB5A2F0J2EVgVE0x/jyOtql64CJb9L+z0YvPX/88cfKe77BLbVXcrQ0EFQupebWSthCGzkIS1ifoigeEpczXDgt1yAVo+fOc5u1C/n3sSv0qGiArZCwoLt76WWIY3zXw2rDU4kxXAqFpBNis6sDsIQe0C9IzADzKUsMLLFy+DBTLbju25YEVnAFIayuzciZ005ITCsA/7QhPsBz9+zA5t3sfddgwVRQnqD9J+aVjxP3H3r4A+2Wf5ApqPnTjBsSRyTlfY3AUrbMmtD8OIko+pZHO6v/vDmXSTdcteiM9Yf77P3nzua2wfem3Fg3M4JAJoGhpcknESbBcNFuV31wcw+spTh7B2+oSGkqArzzkYRgDyUqZwvvZxF8nfV+/GjztBNUcQjVsAIHUHoF0TvtudhKr6cvC6IZAQaer6boElSteWzym/LkaYQir9kTDrihOTQ/Y36jxdxBjvSWtFtBQBnhoydXA+tjAhUdCJgFUFSwmwC2MY0K0BlUs+5zuLocqf0xBMqpVLC0ZrQvWKvFUdYMW70p0nj3HJNmUdIT/LIECqHv6OFoBVD4NM1e5dgFYCY3uow5xlC0CELGbkjSdZYDvPo0tMb1kIURNIyi7pu3wVR4+JgLVGgC42HePGrnDg/vEjG+300X08D2yGogE16Bvio6+0VWu+sAsNp+w3v/mx5Z0uADyNst///nn7jF/fh2VAC4NEKSo0aAjw4Lm+5AH84GoZeibbaEK+QiB/PP+nf1lS5Hi7974fAQR22Fv/etq+2/oZz0jCxVC7cvGttnT5StuxbofFw5wZeRlezLyzt/+2xhZcPwrVXwNec1m2actqO/DtKoDYszYsWenlfviMsiaD0i1j9AjOo2wLjamhRuqyfBhe51ljAvUUptJNfeXNmhF72Iv/LvBNTFBZnAm88VMvxHvtpPj2ll0G795Xf5j30UrP0quwT+6wEEDgxjqBYV3cYQF4jY61c+fPMeCpAqjxQXaNFRZSPlkitDFkCwftkeqjkYZRNl1aOz1IMfsA8KPwwIxmWHryRJWT2MYnYEWXHG7LGP7/8VdvUNvJix+bKfyt74V5dezQUVt41UIYX1X27IuvWSi5GKFYAAj0qK1GlaBcAg2CtM8okdvZk00042I3itnnz/MKhMnZSH2vFG/5ljaz57wAe64kCOabjXsYlqUbTnJ2uuA8wI4GZ8p36KUpj+czyiNU9x3vjZ8pYEv7WrtKJbmsg53CTdZDPDqV9Roq9v+W/vOvG5bc/XfdxhMh9Lixxo4VwTTjfA+CtFNWTABfcQ09ryY3cbZo0Qrz66i29etW9yv0ODuamfYFw6DVUKyOAaGUHpJDd+KbJr9ckSgc2cL5vFJHoB6C2OWCpjuQgvt70W9BwQvDqsifmrCXD9rKYFpsMzGVRSKopKbpVn2r78R/an0IIPHmDAkE1Eqk/yrlHceJDUmfW8cAQinwAvh0xghM11kkxFiDGK0rfXsBcs1I07WWWiXH59fApV2fLE9fBViOGTOYeiSHwW8SZ3sIhKXzLitBoHwkfVrJ2SZ6Btjo1LlSGmr4J6JJCIP/Xim/ON88yt9wuTHKBVE4Wv/nb6T31PuRD7IC/QL54R0grPoM6q/Efm9hXXs4i8VGa+dzL7rhCdRYS+2/b/zVfvfLR7GduplBQo4LPRVIXppfTN/H4JzvHUpIr/IF8vJqSG2farln8236zPE2b8EI+odj9H6D7ZNVnxN4R2o8/rHlMLi1JipRicKhwZopmWFIM/YKYjwDBPD92mDmlxQy8KBG0e8RASeIs7eFvatnpjWvWlbhWqpP9byFJagPqSPYR4nsmjR4qJuM9y91iMJG/bkfxATugf2un+PNYLKJ+0bWdAJ0g2GRSyUaBBgoULsc+wr9/Ab6D7FpXQQBr1g+1LpzpegUjqN+WIHQrZzfGj5is4qSZo6t+uRrV2dF4YsuL+fqEj4x4G8cZA8VFI38M7GThw0dYPt3VaJU7Lb7H1oImFaOhWS+I1elpaXjr3rA3RG6L4JBhsdPGI0SaLfzyI7AHi45Jd4pi4vo7yOig6nFsDaUpQR7NQVlaxPDrFo8MkW6EBNTwxgN19TKh7IP22nIg/AeFmM1gP6/i9q9joAxqHD0Zm1kiMCkBGeR/c6A+DiY8aWOgS8LoHrWdDRBpEMyYIKT+tpCv5uWmkp/3m2nz5YZFv7uzo6gtvXh/lp+7Vxqek0KDIl7GWeYN4qv4TCjB9vWzXvtR3fej1rrtJXXXHCe3l9/dZTedSZ14keEp04AHyq0aTOyIGmkcaUzLGetHMardu/eXML+ltuwIRmWW3TKBat+uOo7x74UphPNuRaXGEIvRi4JtbA8YBWGGI1dZh8Dy6njRmAb14k1wznXuyk0Hp5BPwAP8BsFA33WtFkQTJrs861rsd5iCOzOQtV5/c9VKmOdmwK11Yh1sw+BuS0UtDQUj/G6KryTudOFfzlFFAOjIIWDyycVbKyEgR7XBPc/z1brnL9TbGjd9ZDyHdklIQn2Nt8hyDee5+8HKaIRLKEGUmW0s4ApK6ylD8X+RPcYX7yO9xGBDWdcPNZ39FgrUbSHYzNaerLI1Tq7d+9BbYZKhe8QyHqSYkbbR2oEL69YaumZEESSGfxNs1uWXk//08PaPGYP3PMA2VBN1hlIDRrAnk4ivEop3TJlj2Xy/qtf3QHz6DVYYD1WWSZ/RbPrlifZYCRzfay8apr0xORM+3rbfmjjML6Kmm0Mhrwywy+rPY83hfGiU0kXu4CHQjCLJAlgVYwjHgIMzEl4Efj1RBOmEWob92y203lKzVNhzXQJL73hI2IdI+vkcSQfaYmohmqZKgAWMW27ev5VTCZrbe/uQ7YE78PP1qxH2oxpO0X21NmddhAWZ2Kal926YhJpppPtJ/e9allTYlms7SxOpl6SJco7SEw/Lmu9TAGV2lDaeEpaC+CJXkOwyg4WdeLgeBs+bjCG2jR1Fyph2F3gxeANyS02fOREUhVhENBst7Ig771/ub366vvugBZxOpIpdR/hVEOGIu3LraSBl9xOIRfayPIsgmnG4vZD6tDBypX8PopL3vkdUVwqRCyFJOpiTWIFKl/hDQuS4hip46b1zVacDbWZqXZpOewgDkMBLgk8e32HIIwwWvE2uXJRskUlMoXogAGJuYxXTwweJ8hq2Pz6/QTHOTmuQDtJggVKiRXK4JG1gCSi3ofmHIAPiY4Sn0P4TOl4hC28MgFf2MH24ce7KPaZBHSGIxVu5ntwWPH3iGCnRkmqDoG+LlGZZyzwugsGhi8XXjfISsrgOCbkte7PhfO8psyKspuWTbUv/r3X8vAjiiBttKyunGeHB4gmoWwcLxmgQxWNxZ+nl2msLmgxt8LwC3z2Lw+T+v628+QdNlo0fH9bvOB3eJc8jfdduQVHV1CAAIrAnFQD0APYJLq6PEAcs0pyNz5oCMV3KwBaO5te30FyIvl46ZKW/sGb3wjs4pho+ncfp4nkBGIw9sDyCPCPcyl9V141g6Tume7y+PljdwFEKiW72O66+xrkCtUUvucJHijBPkLnKmxqNThqaiTLp/gVk9nN4NkbekderoES/qrPwbPkJPNnctLIVFTqmj5peZAaqveRgb6m9v58X2GsWcPH26p/f2OrPl5ln67/BM/NefivnrRvv96MJ/Fjdu2SxTadyVYvTCyxz9XYCtyPDkMWH4l05eQxA0q3q6+bi1dJPvKdPEuCrVqcE2r/eKnefvnoo0iQx9pv//QYgE2S/ePF1bZ139/swKnXOWxDYcMB7jUxNcTmQg81LjwRT1b8n5DBXigMs2KBwwLksRSIwxfIh2IwIiGI4hVPSVioLbDjIim6I+MFasQxCe5iX9e5iZSyNgyf3w5kNP7scfn7+lLwizEWyKHey3kiqZ4kegkkB86aPpXQp9Nc3Ejwnn3Onv7DXyneAHh1+QpQRvcilqwkNVNnjbFT57Lde1Cx3C/FCXDBQ3r+ZWUVzhZAvrgasmhiq+Y5KBgvaKqjoYPG26Qhs2FfEfJRdhCmZingJBM/bE3qkZMXnsUzzi0yvhfgoLyl+pBy+suvh/2m0lOSpRCedQLpuEpMvVCADLiCwofvGg71pq4cuVAjgRukxAeQvulSgNl/IUipYiPwbWSPOSAOYGjgYLGRYXQ2II8EYKgF/WnigtGlqBTR9g4/WM0P2vJlP7bPP/3CPnnvJfYnoSV4IYl93gdbxcuHAU5YGtJVAMIxA2iG8AnK3oUc8Az7huKeM03Mesnvocy5PRKLfC8SJlEPYGAFfmJ1FLgKJNG5PypzBiFZjzK0OmBv/PM5fq/H7r//BhqOtTY4aRHNtFkVXpZ+QU2WztBu985cqygSyxFQGXm4j/y7ALLLi0sNojcy8ADH4veoqeB7yQ9J26jfG06FX38RpT2rafsl/2d5rsoXT6CfPNlk1i+wVBe0Dynr8mvzRdmgYZ+X2D+slR53LqlpldqjG5Y0XlKcnclxKbbv6Hl8wPEQYwPKbcAfEEN33cjxI1kbeOMx7g9hUqymw59Je37RSSssBaAVA4HitwEpfRQyWvnOVXDOZ3Je1gHsnDpHM8V6gdjmFAoCln0APUtgX53N6QCA9zBozGCPlNk+/L9b2Ts6O70JcszAa3vFrT9gKjzYrf8v139r27buoiDvJek+lHUZYNs21nAu05RJZquOlIenxiEAILsNVD9zpDf37QDAh3QaHcKSOC8ldfL3TnWpsTt3fGOHDh7n3pbcCa9X6EnNyKH8YaSMnOJjWZNhIsSJLYT07Dy2Mrlt+NCSuim5Nw2aB4Z/G2eFUsnPZVMoneDXkIEGwbTW3lC4l2OuAdxOnDKLMz3JHnjwKZ6zvz39+xcAayngW3NJY2XdsqnjCe/zdNUAaDD1pisQs1wqHYUSyLNRIKnCETth28rOKBUWqlQlHl+CNQBIfAFbIQg5a58w7DnKS9spzPEyY11KEqfjOJZmYcxQWHV89jxCu1op0pRQOmRIok0cN4szMNy2M8hsbY4AfBnE2YF1QgUDQxjaKckKE/JhH8XrSdvZc3kw6vMda0dPPxrbocSoBO4g/NI6YApmTLUpM2/g949grXY5m5GT+94HAOAM6ysFmFTjEg1owOJw9kcKORtKMOg8S0qfw9maynWvoDx9dg0WuF9YP/8/xmo/94tzibNPbB4nWxVm4K4m7s1LOJnw1kug7EWgVSeqmq5L/9MBq05Cp38ijE62BgzUKghg4UUo/VjNbTfAmQsr43zIKy63HV+sskObPgA0qKVvq8YLspnai6FCbBpMvYcswmeQvff2c5x9RwAPmvgctEFIqPuoZ/xhj9y0+F47QU16OiePAVqgLVv5YwDqqdaQ12iHvz1khQzsIsMa7Pa7ltkbq7dYDeDD9bevtAICVXdt20aDesSyxsQC7JzAmkkep6wtGtUg/PbFmA3AmiQgGIshn0QkiAupmR/j4GHALlavA5vVNGo42n/uiP1bldeNnVQRQHG23X7PFYC63FmSi+MJW13eYEkDkzmnYJAXetu7fzsIm24zQ235zZ7gfqgGJJO5szoYDfn6wYtwQOYIwAh/Df6op+s5yxoZWPgAdAoIVkiQ6H99nMNdopNx+aiZFUtNLNUg7jF5PyqAQkqddkCGDoVFya9XXoMC4TkLHLMUtE4Mt2alEfO/uxlECnRXXeWLXFfAk9Leu+mEtM6kEBIDVgEtInIoiMeFVV1krLoGjH85H1gWiJhTqrvUMPchzxUjqV2WXtRKqqF7oNDr1zq5IBXsIgmRfPS9mGQlM1T1A5AtggwRyHNtoelvVxy47JIACRcvHkUDVUMoZLj95fmvXKjlH568i1CLc9xhyIoJdJEdQXv7UHvgoRftGkJxxHB87OG7OWMPOml4YjJ10YlsBo0ZdvVl023T2vUMTErtkV/+1cZNuNKOns5HnTOC9OISSB5rbNktt5ED4LF1n7xom9e9DTsKQINnW4uardc/ylIzR1j+EbyBowbbm2tQnzz3rlUXVtgfXlrJewqz7zeutaW33A7btMieemKxhQUUYpnR6VRj3ahBmqiHn3n6fftwzZ85s2ocaFOQy5kKSOJDgI8sYTW4V6MYxMBIipUachk0aI3mbOzCv7AXgMBHNlPsxUoAM/nk6c/5ApJpqCZQR3zkHhjCdfQYIQysffnFFoA5j/x6+XcMjENJ1zOGJpPezdCHu7IFBlUkg/WyCwT6atmppoHhF5fCWc46LS0FLOMgiUb6ueL2uYS2nbEju/Gs7wqzmdOmcr8128pbruXc9IHtzzNievSrP/wOuT6+poQROnm5O5gA4MSMplAWU1TgjNZgA2pM1S+qq9TsC+x3vpXszzACFJ9+6vf23cZvUUgetzvvusNee+ffNMqtDPL2qewAACAASURBVC0BARiC55zmXmaNReFp2Mb6rOTcddbQOgcvermqJ2inVtBQUQCDFBr6SGKaipmlMCLtifiYaGqjPkviXiovg2zBYELEDC37SLxLO3i2fr5J2Cr4EVx22q4ljLG2WiQnMa+R+IcjTwf5XX77PQABBx37Lzt7r8tpkMeqL7WLzhFZA3UxbAqLkb8qQLDwDZUtsG/VC4vhK5IGb9XZGLXSE4WyV3RGqWdzfSr/v698l3lY8skXyUlkk2jUoF6kdj9034NgBihBeEZi0sJbdT6TQe45c1+TP9GKr6p6Wnmbqqbit7l+2w1/eFe+EHpYyDCHI5wyY/fOk/wcgD/qsTT8NHtU25QTvMNZkQiTcPSwSfbl6l30kP3kkj7lTmicA1iXiLS5rrkCNrjOm/51ppwU9XfyfZTNioAZWVpo4B0BbuGhpoiJDQc4rEYp0m1Zo0bhx5pH7QNw6RXGOp1sLzz/kj3ys+U2hh7nyV8+Yb/5833YOOwDINJZS3/q1UQ4WxRMbCkb62FrkxkDw7oJK8Fk/B1LwC1mz00CPGxH8t9CyBxnMgtFAb6yVYgCsCqn1uhm/0ViW5Jb3MgzBtyDOKHw1VoAI7GAPXwmH9aONzZgbRQkCl/SoE5rXWq6VPJxFADbRM9UydnvQ75EIyCj9pxHZx+qxo6LCJgsAaSV7e5pcn7tF5czyjh/CCK8JN36Ch4Tq1X9CbVyEwN3rW89Tw/ntUAtKcA8/IYaAo/0bKWyk5LAV3YFmvlwB2eNx0aA+q+dXnjksEQnj9/4RZ5jxs65bIxjtm76ajcMasBP/IV3bisBQ4mzJ359D6q0r23vzgOoSeMg8Q20b77b7faegHH1/6NGZbDWWqgzK0isRzFN7xwdl0aI33HY9MNs974jpoDz3Nxz3P3UnNg8zZszyA2kx40bjTVJIoFIdQRC5TgiWydfQmV9IFiKfGgFoCq/RlZcSv8QwbABha1yJISZuKBS+jI9P9nPygrMZWtgj9EJAzuKIffQjBSrqqq0hlaCCbFZ6GHxNcOW/eFtI+kpAeTor6rrm8GY2gFrUXA34sceRej65LkwKHPsP+/+l1qPvg9QeyR2FkVF5+nPwwGVR/AeuvluJ2zmjMkEU+fbd7tynMJ2Nr6/992zAnLhx1ZSXYT3Zx7PX17HqITp81MHhqO28bOymhreN+cArzye3mX0yAysJGO5z/bicd9PIlOArFSVgQwJExLBA9MHW1RYhH2x/ksLZggMhxLCVYnrO92E5qI9lPdFu0/ZDIlc5yugnfo9IjAS1WMjz6ED/Eq9P4uKs72Xw8Gx2wX4U4f4qH5D2SzGrPp8vQuFoMuaZ/xEFH8oRxrITBqRMd2+WLPBUgYOdHYSN9x8i23ZvAVFd5mzvpHLomoOfbQuanNvhk4t3DuLFk2yCePGWe6BfPYN/QGM1d179rsBVjBql17IdiqxerBFGDNmJnsnHDuXc7bus01YW6Q6TO9vzz9vH36Img7wqxNLzJYeht4DB/v03ffwYhrAw4ANxRySpG8VnkNWudQe+enfOK5a7Kmn77Fm0i83bJRPQ7mjTPtxcEbT2ZWU1VDsMGnEp2HoaAFCXTZ2PNIENuSurd7IuhpZWJpc0vCy+FKjKD5pKmR+PmT8APtsAymnNDrtNDhKg42CuaLN3toUDCPqNhohMWCqLPsgBQ8NopqYFja9n0zPKSpuIvlswxffIsXvJP0aIIjCZWjGRHvtpZ0wwzosa0YKh2QRhVMrEwQlnCuZVObPFA+SjnERNDPRdDIHFZ0cOt54Ug0nvbcTKnkPBUIVkw95It5/7922kTCQ/AIYvdGAfjQDkl+JPbvoukX26WerXGCHpv4KbUoZ7u8SyM9kn4aZFYY/DJuHg9sxNnhZSWkk4LIg2/mc5QRXDUxOs4K8Chovfc5OFji0bTwfpl4WaCNnCOhDPoHR9uFsQnmiMy0rdSwLsB6gotAuVDbA6kFW1BBqe3YC3rAQ514eSWgVAVMnKID4TLnHemC3CfSk0ITNpUbRi1FmCBOp4EDkKHiftHOBDhzt5+j5322oRVqtoAdORyVZsvFCOMgZAtnAUYEk17VyWKieYfIXpXRA3jEyfvlyGvKtHiU665J2460+mmA8TwCVbl10k/3tuY/4zvWAUYANyFhj8YLJGjWQVLpCu3ryYnv97c8Mu00DU3DM2zi8Gt2mUCOLJ5/M8Gvx+IkI4RCNYPrjqbU775tMk13FRBZvyFVH8eLDODuVIu1ILk+TTcwB5hRvNEQeJJTySpP5kiZ9ahp8oLH5ciBFwlpuY4zfpgRO+ccIkWFtekBjOpgIST6v5qBPDYPzqxNQwyVJE9DFevDujWUdEjpEsRcdiQSMy7Ki6gzy6P71MmpMOtPXTi7Scg53jXQFugMUq4Hl4tREq4fL0zEV3RCgf8DRx43WyfMSS1MM1Q7WrS+AiTZ9F0B1N2BMNwe0GEkCOwKYqkXE45kM5b8KBviNc34LF+cMNg6l+KQEYX4/zDasf9PWrv6U/RBv9z58jQv10rRSxeKNSxdh6J6KJOsMSaqwEtpOwBirtEHDkGCE1ljBiUb77ivMtWtJIPyBglnqaIKPACI/QhGWYFt2vIqc+Ayewb6Wk03KO1euL8UY9x6yOMz/y2FnsggDmeqUIAuKRs7gy9pRqI8P4IC/3i2FrEKeelpxsE3uYIjRxCXohT+VBlxiiWjSywUvYByA3jGsaAo7WK9Q8WEHIFukABCQIoAvUAMNJsrlpI8KNHvuud/j73kewHm1G5CoLGiuJ4iNyXwj4zH5SUpSqnccDVjbzpppqeOy0VReTSOgrWQkArp0nrRrU7nZmiTaUbDukqgZ/WzOvNHIwpELxDQzVKKYxwesud7Ptm6oNA/sBDFqvMXsUVojjY78eIIocgciF6/HU6gZY+2UQQBo/N/57DYrPMk6YV/EJoYB8rAeu6PYJ7DckCI1k+jq0hxpBEMorALxy6wBEFOoxRAGZHWcpz08F1+B76zbegpfMUlliTB8xFx79z9fsE/87QfLVljpOYCENoLu+hpgpcMEZk0H8NlDAWxVeg/CQypzeCLrO8/OcKHpQpIeUAW2foakS/JODGVKmDzY1xIHMaThAm3Ea04Xothpc2ctpJE6YaeOnAJQ7HQT1RuunUCRjP1AWDJFu9I6u/A+zgP8G0IAyVEKDNZHexrWC8iCOWtHZMTZmKwp9hbyG+ZosLSZmqtAUsgPH0mXo7PH4L8IDOjhgmahOPN+H99+doeOqRgYbQ0wAQNpPPp96TjfeC4enocvHomdMFr7NLzQFFMhfBi4+1A0RIa1Is0OsRGZofxnCuDYWYDsVNuJZ1EeHlLOvJ2fEZcWynuIYM2G82dCAUXjXEpwWUUBwHsudxoeW5ybDZUKG/EQXHK5bdu2FZlRmp06gd8cBTn1l5O1RUV3cl9SiCaGwroItGMH6xmEAbjjUTsSKY3+lYPkrRFJnKTLsvK4+ZZFFGuTqFCC7Mihc/baq2/CfpN3qA8sV+Sp7L3tW8qddY4kmv32BKosBIhQJMuigp85fmqIDckcBgCRzFpliADyKG9hJ//nkC0uLLEtm76mACyRyNsx2jS4kgQ4Dub1+JnBNoh6wYs1X4KdQB3PXMGPvV7lnKkUngyozp6uRZ3RwV08CdC4EgkT8mePwKtgBqqEUcA0TEnNcL6r115/E4zNQKT4lbZ5839p1A8RUpKM5+8RW4iv8YY1b7J2aeqDxEKQtcrF78V7jAGgFpM7gAWiMMrU1DgrhjmkBkTv2Ztfl0RRTA1KS5huNCo8Ej+YGqFYGci8P5QaJgqmRyNDu5oaCiyeVzhS/tGjhiEpH+t8qY5lN+ELi8TYfxCfs5qz90OCLt/j3jzNmmK/8HcGMVwR80HDRk38wyiCJbsOZK8KoOgm1XxQ5my7asmPARWzaFz88A1rsq2rP7RT2Wv4e84waCyh2Q63AQkpGh1zrmCzFEpjDfCdPPBq1AqLkEyPoI4D+eU8cQRUgWuORfo/VgD6X67L5tfk662UZwFn+m0OIHXKFtd/8dn/l4WAuEkOSZWsVPfYRQrDxb/P41Lh+pkMYkOVE0AYQoMdxL3bD9BpkNgfSJSfU2gfvvKKtVTshfV9GPASFgNrkqOfJjnMRk5abHOW/MjaGLSt/s/bXCxF/Owi3hm+3irMqW3SBg+0yROvoJnzIfRwsG3a+j2NJLLsHz1kiYSWFJ6pQ173d7tu2TwbT3PSDeuwqKrOBsBuqTvTib3Kv3mGpfb4L+90YP8HH72JT1cBA3d8JTtJtMb2ZMDwWEJsEqhNWZuJU2ze4pXONipYLE+d7XxlNTuSMKuQEcBScEahIl4EQO23K6+d4gItlMYuvzoFaTRSa4gBaO0BdmDLBcK8NgC4II+O2s/5VsT5jveoUDINiTjrZAcUQA3jUcMpO5lusW8AFPEy9KHQDA4JcUFKvSoO5UnJXSFPVffZuAB6de8DsETAugpDlt3N72vn/Sh5WsNDDckdu1nhkNQlvtQjGo61otKQT7zYJ1J+dHJf+9L498DM8wLJ6XFFoADmfmmd1rOaI31m/Vtdv5irklQ78BSgSUMFMcgERnk4wCURVeCcUtTVhCtEp5tmWsE/XfK6lr8k/+eBJexDjdCNL2sA8lWFQgYAzNbihy7xu0IKe7ANamzssNfe/Cs1ylGUUpPsq3WbrPAUvn4MesXMpcdywxFvvzTkyLPtt394jdVbb3/9y28ZaAbYQ4/91EaMHWwffbzGwvjZo5FjVhQdYVD1vu0/edyuuvo++9Fdf2RQ1m5nC/NtBDWfD73Rmv++bDvXv+PyBdq7NQhGSZMYb4UFObAPYdv6DrG0rCX2138+b9fPW4ZaaIpt2PIKQO1wa8g/aIuX3Y9qY4H99smbOa/w/OR+rSSgT3JObwCk3/zuK84Fjz3+5EqGcbLUgGQBI68bdhTEd6fWUy8mYodAE0n9fXjWSgRXdIHubA2HgxgwdnDXt3BQuqaUmkrDaanWBL6KmalmW+y42EQUXnVNznInhPOqnF4kMjKEu+Y69kOrffrp5+y9/gAo/RmxH8ePHYT3+HnugihqzlpnYybpsI6KBfPTCMuthGndzuAiHAn2C/bvf7xkS/GYTSSNugtbnR4+9/0P3c937rdhkITbncmsyf6wXNX4SDOrm5xvscJnOrUO+ZKh2NqJxSgWljz5IwBW136ylnvvG1sPCzkVG6gdh75n6CzvbNUQmpwKPKIv5eBJZggoNv3QYRl2+lQOSxsApb0fOJTvry+XrUDNPmrO+Pho56WYfQKWeQhMWeT7Qcrs4MQMZS9mDEyyXO42Af9dnPltALM6M5uaBbqlAQ5sszf++pAtmDfR3n3/fSS+bci8WwBheunL/8H9Wm65J7YTerefz0Tvw5nqDQCkviRYCigG3dHIobs5K+RbKoWm8kaUut6u0DUOcObwPCuFLGqgoD/Ds4GlFwij10/AiO4G9rnIUR72Xh2DcUmq/WCFNkN6SUmBMUz/VMl7l8WI6hZ5s+ts6FSojQoI1eXc/RGASgpTUgOsve4Dm8zbV/WUQEKz239AoPVn25wSsJDeaNwErG/wVS4pq3PD8GGZBMPCKD99jHNebFr2cydgqVIk5GcpL9D0oWIlSiWj76FaqZ+JKga2Ah0lBmrF+inIhWRix8d7SKN+vIDcqQ4gfsb0y7jjS8AMcpFm/wSg/UkUUwsB1euQhDOoxg4mDNAsIWywzZl2NTkln1PLidIHPYawwWPHv3d2ivHYMdU3w55j8F2JxcsP71xs6z7filIm0A4eb4BcQH1L3RDD8NwXKXUkey4Umd6J7EJUd9TJrAmHN3H2+rFmNBD2+AK8EcZ0ejd2XxQZYpQrLFqex/KxF54gNmgEfX01lmCqXfW9ZRtGR+L82DUwEuKsnAEXLkRP5gEQ6oZw4eyqRA5jHcnSQEiF8ndiWUOtEFcEbAWjBlBdOIo8muraKpTKF+gxYN+WNzprnlD+fHi0P2q2AbZndz73WhDEvDAC2uroTSAfZMSjZKZHX33Yhg3jjmUA/ujPfmq/efI1hhxYu53Bno/hwvU3/th+/sT99sijKyyXEGYPrPJunnEnZ10H+0TBUFKiRQCABQdzn7Ghx42FjEfdcOIUIYXsdy/OBtUm6YOU18Hfy/AmhRDe6QREfrdtE1hRKiSZBHw663jnlSS6V7MWBrJ+GsBUyNWB4e6yhlgvsq5SXxBKHyhwXM8uAnu2AbAb8lBUtaDKbuH7pwwk54PQPw0BglAINCOrl//X3PnD+H35DO4gq/H8alEorbglA7VdnzV04DNLz1JD6OmsaQvtw/9stuGDptr8edfZzu/32br166i7o8knqiK8K8OSk1L4zAWo5Yr5PnEA3rU2jzr3m+/22JlzMKjZV7MnT4eMOI9e5Lh9s2srFje1jhgQAqmjvbUGoo6PDR4R75QVn3+525FcJoxNsPjYODt2IBcmNkpKWQyBLbh5LGtC+SJTZk7jDuiEUIl6/J33LIrneQHWfyD9RQVDr0bRf/lz/QPTfqBZ/5JNkMDRYOrOEGQlqvFkbdIqexP+SCeqY1nc6b5Rlo0HjFFBu/5hWpsajIhyAmkGbEZhcoMH028B0nNpwWCPZhCFfaMsSDjLZs6Z7mz8clG1R4AJNvAdmhjWpKfGOJVvXU29w/2GDk23TNbA+IzJ/PNm2/DVRghCRfTb1F5ayJz/IhVo6DVz5hWQJC633/7yZdu47jtClNMt50Sp/fSBHwEOFzsLjBah0+AFXvyzvtlXZLB5m1lY5TZ7FmbASAinTrgK6vtapkhI62eOYvpRCevqOEU/dHEOZCXmqWPVpEoSan8+bApAYRvo2vAxHDwwOGrKIwB0kCcWyjcnHpAOJhAm/gU50Nr5oFfcMNxWrc1hstxPg/eBKhlCOpkm3y2NfpgIR1gKiakZeIn9+7U17HgxBzV95gAgXMSjiSAASB9AbSzem9ffGoCM8YJdTojKe//5mkmdxy4QDHDzLYvtk0+2AFpiyi95AAWkLos4PDKEwDdBqa+EvinmioybMwYMJYlsom3dtqP/gObFeTNhGDxoAIdDBSBuJpfheQ5LDN1pYOob65H5RpLsJ3ZsFQw7DNwBWDwELUSz2DrZcGm80A5eVhmTWdagK3CSUvvlCR2awpb2J7Fq6cSS2t3VzsSKw1k+NdcsD7ekIY1sWhYeAHAb33f9xzBZWbTjZwLOwozt6PC37V+32tljksVzsStAioM3Y2wvRX6i7fuu2g5sB9Rig8iHRGl3vUybJCcJC++1BZdHI032pvkrsykLMYWeHG67vzLb8RWSH11gFNm6yPwJsQoFCCAYGYl3O4ctzR7Hb3AMgIgmDe1KeKfz52LXtKdDxTaHiArVa5dOpHC4YPOnLLED35+nGMiDNZnPHqQk5rtNnjrYnvrNE7b6nbfs4zW7LW14JAWJ/Eg4zDk4fWmUGin8ulgbS5bilYPMopCQmigCpzJH+djcK0h988asnfTALz8rwIIBKQPTkTyMmV1AqSb2akIoghQ0In8ipVd2wHKQj5x3XzCsLC4Fmhl9bqWVilmi4l7MCscadeNcfpObmOl+onEQwMphL59iSa36COnx9zDRVaFHeIQCmjp6ALN8Ac1JRmSL8wcxORdo46RDKgblMicQul+iqWZULEhNesWQ7XXVrRiNYg5QHFBgaR2rMAwgxbQZo3ZdOvJPk7ettwpMmFbLfzQR9i+AVV+8VZ7hghtJQRHTxHqcjhTtNNKxctvw2ee2/Zs99vYHz8MwQJLFj3ro4QewfbjLVn/8rm3ZuNFu+8Ed9sX+d5AfXIFMYIL95Q8v2qHtuQ4ASB3dY5dfM8R2fpvPpRNiy267kelvpZ2v3Mq7b7b80/4cehSZA3oJgOHiGeBvhdnxtm5VkQO6FB4hRXYmjezE0aPtm68pamkGBVEGUryJoSuJU1K6woi6KLrVCHLxy6oBtEdypQAOswgmvx3cfpyXsqlxr8mFxdF8+iL/C2SUrsCvC4TnaR2ocByQGMvku4OUWozjVdzzObxFwaKYUZ0vd70+9mAiXtARYTA8KR7rlYArf10BqmJBCnji54gtoKKll84/NSWNc7SKn6MkaVhAEXDEgtpt4XVD2Xv1eDzBQPBEE5RXYa2l/Z7EeusqSjXMEZssFqnGoqXzrKAixwounDVIx3hSe1veYY9t/wyAk+kfqjwGDGL0KY0VUI4/19kiBodYebBHFbdCYdlDQSZ2fDgNT49AG5qnTlgN3qynXlgfzMYA4pPt7ruesisW3Iwfs3xPT1s3Rc8mAmQqa+XT2cgRDPMQmYz8nzxcnsmxpJuOGkQjUOc8pnVWqAnXpF3PRo2+bCUUEkVwtw0cwa+RUFtDowM5jSaLwCAkJzqXQ7gIqpkcD4S518yEfgCM6VFjUgCUQfL6ouyFp9c5cPLyJbHs/SqrOAVgG9VHIEk8e8GDx2SNncPjuZWfy/Jx390RuvRylMhJcSpWsZM1CxxSWjIS+QCm5uEM/wT6B3HWxMdFsUYwy6ew6OmASclYJorQI2/5ufAv+cMxIxSeofmR3X5Dpt123Qzzx2+sgov8CGxNL2Rpu4/V2fE8FgprkV4H7y8RjwTupFlMeAyWL6Gs2z6M+M9hAl/qErr9KOS8WNtBsAkSBnD/DSR0jmdbg5+4Eo87aCLaO5Dw8Pz9PDBaUYvFMDk/ewIbgUJ9tQjkM4QzMfzqQd6tkIKYeCT+8QGWMWgIk/orXfFefYFE8tUbWQ/I8psPcc/JQsQbWRJAF6GYCuMSQzeYzxNBI9pB8EILxWUod4e8BqMSewFvB9CEDuLviKXwDwMUiHbeQ2IMCTA7cugIPtlrXQMvyZnSU/1ZG02wVrw5aIeNxwt8rAKCZHPQaU3IoKI4IzSraiRkrR5WdWMVAGHkdCvGFy0AUDQ2agjKFxrOLTssied4w83L8X0+wweOsvHYG3y19W38Y2Ns/97vAPwncS7i1ZtzBpuQHJhZ3EXeDTRF2JakAaAOgvHIhD6YGkCenW2SPreJuRXKsyVsp+UCRSJMKu6TmPA0Sx3AQIznWoUypwPZpXxsFb5Wg6/TqdO5lp9f7bzXa2ATiY2rGkApubwxB5ImJWTZHSsf4VyPc0OIrVs+4KzIsdho7CI4cxpZuArNkDLBAwPNeaJyGHdjIs6t7845X4CY+iYCsbB1WXj93Qy5ZgB8wa4mjXv39m/t6y0f0jSeZG2X8ndTlxC8F8gdGAAw4u3H3qcwjSVRezJFYnLaeACegZwTBCA5MbSjKrmhbz8G2v/fvOiIHWOV9aueTL/sXNUuAqsCZQUK6x8IIHN/7pJ/puxz3E7pZ6q6AYe7P5EWXsCKByAiZXC6A68FjAlYlXRAw9RWLoUNa9bY8c3vUldg2+JbiPchCh2eS3TaRJrdx7G2mM3eCrZumpcDmwrt23Xrube/RrWwnTNVYT3ykOu3RZk0bSIWCoPt662HkZ4OtV/84jnySHoBTJ+xexgG+sTCxJM3Ih5gkYBlxBJZLsGI//7XZ3bVonE0RmPsyIFiGzgoHlY6AxikkZ+9vtrO1xy30bMHEeY4GhnjFNhFKAniI1g/+AQC7PV7F/Y/EheQIVsq7u6CHKweoDWfOXsW8DcZex1Ypdz5Aj3U1F7ys+3jLO+o8dh7r+wlDPE7Cwz7nvvhCM+s359dU3T93fK296YGwJ7chcop+FR1jYBcDX6dr6ST2AhMgF9HfamiTn9W/YDCKgL5ff40+YE08R1M0sXeUbiQzvRehfuJfa/DTMoNyesErCIr9qdT1LXZKdCW7xvIz+7RWQVQoYGA89sTSAogq+/Yw/d3oLu79/o9Vp1Vgvs1Gk/J16n1BfLID1gDMC81YqwJAbW6K8VwbIcdFsQQ0pc1njZwvN1yy0p74U+/JtMAhRb3WgDfQyqnFhhSKqG0uNsIcAkHTPOgGPCExNoP7/kTjfYCe+ufz9pH7/3egTQBvDdf/0jW0jAbNWGp/fxX97Meeux3T/zZnn76ScuhhxmZhe0TEtmnn7nbTh7ZTM2NJx+fs5M7sqsb9l3KFJsLODpz3tX0Ksi8OVhf+eMvrJ0hZHBSsl190zKbNH2u3f/DWyBvHLeYoAarIRH6kadWoQhYYH/97Qu2/MZrCKPytkdhUid500gDONx1z8/s3Xde491XY/9CI0rWRTfvJhJZfENnJP5zs2zHzq85Q6sdyCAQPxjgVH6BAuIbCKLSzpa6JwzFRD3MIbfPxX+4uL/ld6qAMUc8Eq+A/wiHOS9vOvUzXRQMGk4JIB49Ng3gq8yth4xBmchQT/aTLLC00MBIvWATjFXZnshnLwDPwxFZMfRCDVi4zATUDcU/e51rXnVSxBCq8uhDd3F3fAxRhLoJCeYcZKd5Jw8QUjzDcpBej5s4xV7+x6v8/fLa5fdQ6+pzqibX2TFvzmwsEk5goVCrsRCgihRA1OHdrU5xIoaF7kfZ7XjRd/oDvCl8l5OHdYHcnQFrY2cDw7Q6fo39ywCrCymex52j2s+9dtd9d9p/ARZE0OhmjesME2tT7GkPf7+GCLJXEEtPtVAog9QmwKkg1l2fQ/gBAvuPQgf2XXnFHGTOO13t3049ExWTZffc/YS9//fHyc2Is5V3riSg8U+WX4wCBOXCjbfdZ7NmX24P3oUkFcZhACCzQPRwUms1xEnAnqqhqZIBYwxhmyVOyaamROeAAG6Bjco+Uc3rcYzv/uGYhqpSoIoc1QejVb2yh/0pC5525NqBUkSChHjB9FRNMGHiaFjcZxxI6S2QW163ehHa06rP2ePu7OdntwNwhECY6BG7WWbjNGW+9PICX/pt9JLx1C1xUvz6eoB12L7hEGdqkfAGEJ4Tyl1dVVHPmQOTDRWR8i4aYU53McQRC1aAXzDqgSCGQz18HuUGCNyuQ8okKbswXq1NWYz4jDVs9wAAIABJREFUqnCX/RoDCT9AaH8xPfGYbMWTO4Q12UVf4BeQyvAymHdSRv2AtJtsAQ+2Tc1dJebXFm0vvfCSPUHwXAsAagSgYAi1VRu+75LHjx07wSqwSDpxJscFJ02ePMSKzufAOEyF4DDMXv/XV9Ri/CwwFL0/NTzyQ6280OTAO1nkXGAw0EB/5AULRMrVaIIQYwAqT+0TjtB/dmtdu8ECZ3uPpNT8WgRrrA0lq6sBee09zicYgKlaSh96Xw3wZHfA3vGG8ahQVt0Fst0IQDkri7FW1rWIaLKckqpBFi5SRcqHW2tbVhe6G7RpRd5oofFqBvBMZKD8o3sWQhLosM8/J1ASayh5i0ph5itPW/aQfPk72XuLryUAsbXARmfOs3f+9a3ddusKe/PV1YDTwpvOsX4b7eW//xJl4HGrKa6n7+Xz0BO2YAOhoZ3ITZGoVzsBJhVAfu2i+Sia99n5QkLtAB7Uu6lnDIdcpKGwgHb1fiGwICNhzNcxBI9QyDP2GWWl9bCEw23+FfwdBw/Y0RMEOdFf6V8che7n1cFI1h0mtrHUHDoXR4xMgVVazLmmoTCs6VSep8hrAOfDhtPkgHkV5ddAIJONh2o4mOl4XwxPS7I4erOOdlTZgEJVMBlk45QUTZAZRKgJ1HjTJy8gL2aN7T+4zwUff7HhMwdujxoxBj/9adhivgG2NoA1QY1KankNg5s6zpiT2Xn22E8ftB7uvTiUAq//9192OreUIV4i/SHDUoDV0RMSbfmdC/H7LbB/A+SyzWz8uEz2cgG4Cmcd69GP2tBPqiLqQ3nr94K3PfuXP9o/X/mnrbztDgaOfyLwENsmnu3VDIezj59m3bG3wVZ0n4uZq17FDe/5+yTlj8c+UGf0mKwx9K71APLlqA3rqRcATVlXYmFrnTlWPSpAL8KTdTH1YF/Tpr6Wui5AOSE82mEZEdTPYRYZSB3OuRAcEgqRMtdZ13RwxtQA5McAzqaODHJAqo7dpFjAWPZCXEwCSoSzdtnseVaI3aTUdcdPnLZT7FcR/nx5n96qVcS8x5Pg9dfeAFPys8ceesHu+eHjNn3iAnv+mb9ZadVJK6s+4bJ2RsF+nTl7hnlNmeHfp9CWWgoWXWrxJOIGc/BVl/PBKIymTBuJ3wQhFUpJZ5OeOcOknKcUxsUj43VNN5X3ozRleXFoYQxI72MCPwIpqRLOemzpEsyd95ywgtMAo7AuywgEkEQiORNfGQCLaoDJhBhSws5iRjuQgxNmZ3ubvhCLnwloYuwg24F/qTcHaVhEJM1EumXnHoLRhTcMzYgS73Q7XLc0EYR+vh0+eIZpUznesL32PYnll185zb7ffZJ0WKYCak4cA4kDnheTDuDbw+mUB6islx+NtKW7iUKgXNJwBRfJh4jQFyZ5MsiWl8tYLpKvNiNF4HnpEpKHpRcbOBMj+XFj8I49XUg4B6xRDkL5DEqlcs2isfxdjTBo8Arh53RxSYWFa0LozxQCijdgqybJsMZt2jSSHs8g6WPy5Mtlcu/PodT4VrnplZdXvL31KlJNvIeuXsohH9JE4SIWAVK41/MoPpBu8fdQGyCvRz6cwYR1iA/+d152Yj8bns/sAcDtE8CAjYGGsdz3pICnWlFePWh9o93xML5QiZW29r/1ln8YBiGyXQGa7ruqIOPyuvenIwHhKm37ZgpbwMLEwQDTgJ81hA8V5/IZasWeZHFywUTAxPChatHUKAc7hcYS+UNCo4cx4aMwKaq3Wi6QGNaAD4zNwaSPB8FQbUESV1LA7xELiuI4nCCis3hm9MEKWnHPTMCqWtvwZQ4mz50UsR7YOJhJk0YN9u1A8thEMQgNxrACF3xt2Cg8NgF4is5xuiFRkdm3D2CKphxqwATWUYu7QBul5arJFWgqwEEMC7045xuk4tNJgAV8Cljl91HIKKnRP1R2CJRi8lOgXfVFAtoN0Cqqv3cALBgKpIZGpIQ0IJJo6bLz4O/Yo+AJh/r2s5WUqKqQHD+NIEGFO/AbEYtVPqAhIaxRpnOdXFweSXS5ccXyaaMgEDNTbME+VXIACbOuCgcwaCPpfjT+hY0UWIU2UTJeGGp+vRn2jz9vs3++/HemZfn4ZB23F54FTWdNzGAq9ciDv7Cn//wo3xuLjcQMO0Cow99efM8O46O48bMNVsW03Ae2zsg5NHYhLXZ4D6AWYMKteKsGhcl7rRzfMqTLBxFO1vng8+uxuVcDMlKYffxGJX6sWH+MwaaitIfzhQuZIcTym66DVv8FXqS8CPkyKSXYxYizZmA96r/JV1jVgmQoDidjY4wdhf0C7LWvN8JUp3CSpae8gjQGVxGlAk3MWL2vwoIqiiQVHPo/b5s0fgwSqyo7SviZsGuZqqvwY2iPFAgWPedbVATrlPOvAW8xSaI6KOQEcAeho5NhvqSrrUhuhg3OYn0V23WLl9jXmzZTPPJ71Yh6I2OXf3VDNd8NLxnOyRA2ezNBQTXFNCsUnD4UNaH4vSiRsAvELgALjnFTR1pRBYClV41dfWMoFhNhtu6dCtu2moaTY8+FaQkM5rMoNNA1712sNw3QJfGhLRDbE2IW78Sf82mi/ezBB+3vL/yZ53DaeU350WDXM9W+beVjAANX2Scfbbff/foJWJJBTuZUVV1PobPDHvvl3azBBu4kilXkyypuw6lkxS5Ss1BKWIvYGx3yrxYKpKKPNezPWvRl//fCjgqKxGMpBYYxz9SPs01Sz3qmu5KY6Vzq4dKPD4u344dKbWQaRufRCgLzZ2DWjCQeH3CYAbfecbkNSk9AJn6ai/OCnS8qBFjlsO0IstyCemtgM3fJzw8ApkcaEkA+eQuF8f01+FMRSl9NuABNJf69PaCkKQQyBeKPM3x4oEXyro8e8SZAr5LCnaFdQqcNyeqGLYvXW2wq7OtuWJGtrNt6u37JQLtj6WzrJfX32M4cqzhXwFoHqOb9gk3j0806hDk1kMCoIqRm3rDygrEtUJCamvC6mkKGToRDselKMYVvAehtk0810/gAilV5CTUy+ItLwAuOwgAcioZVUj+KVb7HoBTOZ/y5z50UGKmmibNdwx0hWKA5KpjTM0LwpophaDEZCc9YPn89Xm7VyFM/t5HjKJzCy2FBhlI0+hGKKBsAyijUC25SzbuLwXdVnof6+bIvkDQ3KAyWXnoA1gxJNAFx3KWx7KkIzsAwlzbdCitFfnF7du2CXcAdCnCbhFfNsNTBll+IyTyDTPVVGsymEIQ1ehQ+4kqf7mXqTFHaDMsbYjU+4nMYdF5p+/E+amkrZP/pPDlHsTTMneHTZ8/H3iILW5oNDDwT7VzJZySpRrt74HdP/cMOHDhnH/zn3/ig5tLkVhsW7bCyQwDaWPdKH4e5ewarHhwlLDY9kkEoIXSeAe5cFXAVE4kUMJAgsDqPncrZzpDuKHK7cHwEMzkX0jg9FCLSYdmnjrCHLtiokYtgis4A4NyJ5CybRi2fex3PQ852WUp0yoJIEnfuhgG803hAhEAsEBoBkSHmuDve4wZleGfj39pJcyMpZjCexcGcWVXIwToAwNoBexMHTrCfPPonSx6URSPP/gIQLsqph333BXKlVXy/It4JktFlK2EfDrPDB/aw3vDBR8Y+MHMQoQY3MTCYRIOkGkjVzP+AqZf8Vi/9mpozgSyq29T49wdXCXSlCHaDwEtwbP/fcclr1aUHS06nk5bfoiGhvDc13BHlIwSdIaILN0xUWr0cOHsBuDX83LP9iH3831cZdm7iDEdtAiOnibN08ITLbcXdT7IG0hwg7adwJViINWcIg/rLuzCBVgMKfsNn4A7lfnXhfIA5SoQN4HxtBzz3wo4qLXm0VWJ55cueXLJyCcRQLxs4fAKfKQ6AUonpkr722LffHLRZczP5eeEkhze69Pn4RFQP1CIfvLTBJi7ItCUr5rg93I2HnVhnwdQvAp16aTD6WaX9/ruyoNJ1JmAxH3AukcFezpnz7INIGzYuxL1/TWE0CFagpK+YS/jk+XPQ5x/qsTde/pRDdRuK9q0MMhpoXnTOyrdSMv4gSyW5toPzoPBcuTUBoArgcP7hABxi0nVRC4ilpnCVAGpdgZzO35SzslvMViliuC8CscTo5uzQgIyv4FjUvdTNUklQJTmQRn+ffOYVjKJgql46sTbY/D2AThrcccrDOgT4UjPMnpYnq2NK8l76AAj1cy8xVvWfYjBr7ahxDee+VnBrM7W3amv4Sc6TuFF1gcB6RX2jTPIOqbe+4AqG7ilIalEsBYbQ3O0hEbzesfT9uBP9BRwAXLTgtRcAEOosbaSE4hm3UPNFJ1xhb729HlutSsvJ3WgvPoMfP2dob3ccZ8ty+/NLv4Hxh7KBBvKV59+zx/70QwoDbzuD1UtYUKX9+tfX0JSF8O597ZYb76apP2Vr16921j4CR0IjkmwMvsjzFiyxZkLw3sFqrR4A/M2PP7e3/rsaSeyHtvLWObbmw5dpJAlWa023e+7/rS1bspCaDJZRUo8d2rbWNvzzASd7Dw0fwnPBhqgyB/ACKyGec4dYiOwPH2qkVO7G/PwyN1C4gEKNlcj7ZxiGRB/VJWsa9qrYiGK7ye4KkEXP3Hmos5/kj6ik704XN94PVulfKWnJgLCwi1A1NGEvoStGgEUf51Mq90shPpDqdXSuNgG4OZsxPkMXtcC4CRmc3R0M/4rpebxgnnrznnpsyaLL8LsdbecKjtL7hKJUWWr33Xs/52UUIVXFrhlXrZ2OsmMo5+6AtEG2dtM31Ofabfiizp9FkvZea0JRqGG0glh7qUFnz5xti6+5zu6+/wnWL8A8C1Z1PGMqZ68hixsNChK5h8UOr0ECGiDwiu8iVlsH9UoLdUEQQ1c/WUhhqxIE+0dMprLKInpkQGzQUDe3cLMLdgXrtxVap5P8O2sOzhAWobxoRZBoV74Ef0DMUOfhx7OR9D+YvlkhaY89+jO8e//GIFzSVfwksZGaMfNq86ortc1ffm7Ll98Me22P7dp3ksFukC28YaUtXnKz/eyem/gMWA7Ry4hEIEBUSgJ5TVbXF2O3gDoM8FGfVcP/Nj5P//msIFQxx92krN8fkX/78v6kvEofmI6yC/IDvYl8iTsB03sA8YMDwxggNlviALwJUaxqoCYXD/5a558v+5lesdn5GR72uupTtU9iKsvupYtFop/eBuDssFX+u0KXQgBDJeuPimAtFWDhAeu1C9JWEMXy0huvZE0X2J49B/jd9Fk0oWUM0QfC9q6hrhIDVbJcLUoBV1q5YyelElJZ6Qa1sg6SrYWGMp30SrIO8KFO7eEs6WItpQ9J5X2TE8Kgqp3aSszjBNRg2VgR9XF2KXBqYNIQu/Ga5y0T/8lrrs/CNrAFdj8qC3m60s/JD13gnewG+q1u+PupfyNjo/GDn0jtPRJ7ply81I/y3VsIbLrRXnjhVSevH0A9Lda2aqdOJvB+/AUKJKpjsFDH+dnKYKCF81nhhFmjsUKrbsNCqcFZ/0klJBKV9qlGTs7Skmfv0tx5EFKIKJinTT6a1DsCrdogoIiL18WB7mFgLXDVuQLxDoPwDO/VQE0ytv4pKhiPM6hy6kspA+XF68M5IQWl7Ol0+/cHlXLfcq5fdvUQ2KzVgHSNAOS8GxfSTU/POscFjbrDiyCg6XacUKU5c4ZYF2n3h3ZVWHoKBJ1tp+zgwTKULL320WpUGv6wYvO/s9dfepfaDM97znIFTgu4U4hVOgqx3DwCh/jf11x1me3esRMiCP0TZ2m3BnIo0rTEwwEzO3mOvc7vu8PS0yKdRD8xOdmOHc3BFmCy7SdnRL338VPnHUFHgF4Mnql6r7NQs6yH2SlwUAxtDUzDqSlCyTyQ1Uc9WTy+bLIhIzj/6jt5Rz127Y1ZLtPj1IlCi6dWb+X5qfTR0DEdS5DfP/6wrVr1PjL9U7BW+bXBPCfqWi/IE5PGzLNxWVPxpv3EDhw65FjSxmA5mmDSGZPnWTns1YZ6efXrvKaHSUl0NnB5eLXGkSZ+ObXxYermOIgin365BhbnVO4oQMaEYfzMd+0nD99gOcUHLPvseTt8vJbfJ0syCA2c01yfjg2uAPpQGMq6QzuwiomMjbd5ly2w9/+7kR53AXX3amsQSYc9pzBYseCHZ46yyxcstG++QbFWIhUeGBVK9EmTRzN0O8HdznthbUp90gcQ3QLrva6CZ0cmSZcYxlpMPAt/DT8YmPVCSFLPqelUu8iFPPcAbDB1l0ewL0eNgHWKKqmF/lus2J3bD1MnY28nyIY9KAsrHwgkQ8ksiouKJT8qnJqSITo9sgZ3fZwHo0eMcszuY9mnwGhS7YsvCQtVLc4Auo9NFMWgadyo+faz+562Pz/1JgTMYLt28S32wQcfQ3rKRokZZo88/At6oyhnL+I1YapPX0omFGO8D+uR47Uxggjm4lOFpwNXjZkUY878m8KhDTl9ExslNiach6igFv47nhN6QIMz/ezGZWMtr2wbabiR9vH7eI1x4M2fg9dIV5N99E9Cm5iuBPLw5G/QSfBAxlgvEP849yX37aiwBKaurRy4zYBnjdBak6PxPSAQR0FZ3rC/7rr3Hvtk/QcwC7AOALUuL4ExF0eABjTv6VOSoVFfZl+ue4vLio17W4+9/AoFOQCMGLINNI7yjFCQCNcEiWAZsJ0SbNuOPYC00LZ5SaIkx4cMsl1fI+VkJNMGSikpu4A1N+3iJcyYPQ70nzR6ii05UFRyyMUlsKEyIwhUSnETgewjxbCQmORT0AaDcv7uqXtYCK325ttv0mRyYDL5EMvO3z+coC4kCgQGNZByFRPXa/MvT2SC1grYS1HJz73+NgyDAQTEaP12Cxe3V7iNmhpJ0w7dnSl5MM3CkV2+tnUtkhqA5lD8PQQGyV/Im0gzSb4GZ+KDuA/mDAwso0kJdHQ+DhkVyFT6sUxtICXxzLnsBxB2BYO1IhdrgQvQsHl2ZZU8P2Ru3RTOSha988d0/BzQ326qoEjyx4uWA56JwuYvoVgj/W6vkbRR00stJa0nTch1yMOeivHmPSfhhzLQtsCU7PFu47ml2fHD+MopDA2pzdvv/cp+8+tfWBTp6t0cQs0whA6dweyd6Y8/F/wDP5/L9zpk6ZlRtnVTOd5n7c6UvhPgVOC5nnkQz2H4iEz74tOjXBgeCpFMCrMQe+v1fc7XVE2hkpdHjWFKerIEyTrvgWcQoLADfWaKIV28+peYqipWHFgMWu48TB12JPCuP9VeoKs8TdV1eEsCw/qQdGb5bY9QLIXYSGj2B/attk2bt7p0O+0B+YV1cZlKNiS5m9gSKkKUeKtKyCOarXpQJeDyM7wUTkGB5y5RNrwAQNfIcoAoZEcSOefMB+upLwBpxEwuHhhBxw8DgPMyGppLYfv02RULs2CCXWbFJ8Jo7mO4HMp4tsfszde3s9Zo+OPi7Mp51zNBX8WlDsCEBDavqMkum3UXCdTHAcGY5FNYRMaHWnFDrlUDnCgBUJfHip8kAXbX297trYCMSloX0xi2WWqv3fmTIXbyaLVt/QL2I9PVERMoeurDrZSGVYmM1y6cxvAmz06fr6Aw02Xe75Wk4khvQv6z8k005EOZTAN10Z853mIDkL8FURg34FvTSGPbzWYNY/JKt+i8icSm6aYZU7GvwsKb5yqzdU19hw/HGxJmZiUyHyclowDT+5SNZheFTCzS4RDYjmJoVPH3i5WqJx5IpSgWAsQa1jYSKXzxxuG9vGfbbjxkmF5TRLbS+NSD/qr4CqEIasV0SMMMXR4MbJ3nl2wcOjjfPHyuYFhlknG00yh0QiMKApTroxHQ9C1rImxxprK7N5JoWQITmj+kpoZWxtkQeHjfTnWFL5mSsLtgUMp7s0tdpJpMqsNkpLC33nQToOHHDLAI7eKfefH9WigcfvLgnwFWr7G7f/QbfGhn2ksvP8zfq+AmScoPA67utFffeM6ambCmDcFCBG1ha5UkSTwY1nw9RVMH4LPY8O1KeOaTiSEfJgY4Z2J0DGcjGsKmvkok8RRFsGJE2VBYnsCD+mqaeIUmtQAO0lT7c95NnE1QQlIIZvbVgGWdLqFSxTnbCc/IMIKCaiiQ4u3Y/guwRwHm+DldXIbdMkTn79C+lbW2/KsV0ii5ajhJtJq2y3ewshS/Uu6C4Zn+XPzRnMl4/jDk+ZpgJTE3Y2Pxuk5FxZCJf1UKU1TO8w5M9A8cgBneEWVjhozgrKu0yqKzdsPCISRp+tiuXWdt4+EAO1MIkwIQLRQQd8p09mB2LkBxNIO4SBd2IusGr74mu+qqLNhG3JefbEf+5m1lKCtSowNtYEYaygjCEzlfJGseOSrLTVPr6mSoTKHP50knebaNwVc9oUi9nK1613LLkmVDDXIlNS4pKWH4CI1mUhuPzOyUffdNLub6ARToFDJ95QxAJPX1sfyz+N9q5iO2K6qHemxrxMzWvMcdcwKr+e8acIQTmIVLCA1BJMOAeNi36ZxLURS6WFKwjptJjKzAlzwuOsYycOz3B2X6BH/nno4ax6A5irSrHJ/g6PBkpEFdNEkllskdBaRjFbCEelg40+dN4GxeYNmHCYzBrmDYCGSjDGffemWdPf7Yi0hyXoKZtNAefPhJe+CBX3AP51C8EzSEiXwwwye/oGhYvvlInsTWbeH50awQCuFHanspqbxnsjsBSlv45/42Z8FUPJ1TAHEIvGMte/EdlBjsx3cugCG1Yf12hloNNnIM4XYAt4Hc2zHhGTTeMQRPlNv2HVsYWpXRGAIsk2A7GbuF4SNJoM7NZpi6u59JJTYbBX2TpuEcTWLThwgQY49qMK3AQTGwGvC/Yc7jgu30ntU8aUDRBtNXnmJdnGOt0usxpb/6xjthrt7GkAbrGVnBwMarKu6x9Z9uwZdsLe/spI2aGGvTrnsQf7U+2//1t1Z+/gwDCn9bePONljJyHKyMBOTT/aCWa83EWtXnvchYvRRg1Uuhq6GwuxEdSKoZBb/2v4DV/8tY7cdi+j1oNXzUX60aiv8t/0+F9nQCUmgv44LjmjI1LwJAeqnSa8ta7SPsgPKRyfv0vuuAoE4Q2MyJV9l1tz8GSJThmDne7PM+1n0PdheHCMD77L1XaIp38muF/HBYP/J3ZTjkz5oNi0YGhz/hgnlLaFgmU5RH2R8efxW5cC5WKSUw8dNgw99pl+E3HohllTfmtB4saGTvFJsAf5VasAtWRSPAVBjAaQPA98ld+RY1yM9Ss8gZ4M90NpBEDiMwNlG6W4opVDB6+f3xDApM4e5xzDgv/C/rGF6Fw7AoAXQhBIgAVpGUe2lmBAwwouJMY4giZQaBCC3FEfbCr3cB7mxiQLOWc62MM0zejUpn9mDRBNMWkLyVc7SOxrLOl/pRw15Y5kr91pAymOGiFCAC7Ju5d8RUUynogQWge8gVNdwbHsCeXvkksgdkv+QcjxTWyeWlkAsXMC/rDArIDlgyanK9de7il9gOyCCGdSDTvK5WnhvhWfI/DgDMFdOvXZN/3rGYhpeAVdktXWKsKvwlkGJAkkL3/vRMOBkk0a+nYXUevdiFhIVMtGX3zLLWgJO27qscwLTHUVqNpZ5spv6FHciE/XQ2ax3/5PfffZF+pQjAj0JWM2e8kFvwyQwIw4aEO+vBx9+y+VfewJkEmeDkd/bs7/5g4yddZbesuBc7LYIo+E7Zu847G4ER86MI4MAqqOS8/fqx5TR0J2h2g1wyehsDoWjYQ83UTBpahsCY9VdYEoBwFzZHStKWpFzs2WAA/PnzrnHAXFFxthWXHqP2wF+3Npaz+RqbMWupzV5InQsBoo3wkWd+MsWSIxtoDifYsJHz7e2P/+68hpVa7KEmaldAMABVIO8hjGa/D0WDkpFr8XIPx1KpBcCojYZZZ3gQSoQeUBTJZR1JXEMuBrnapgLfZCvRjneuN2tXvZ/AwjZXa6qUoL7lmYktqD8bxiCylslUDE1HF5+/CRKAcjt095Df4hrUBDw5MddyQ6jrrhsHi4q9k32BGgKwCQsEX85WX1Q1fdQHZ3NquBeSGK4yiGSg0MVQL5SGP5bv1s2h2cJ+oMd39/rIIZkwvwuwDOM+5kiMoCbz5wc2MaiSVP8sZ3crrEshRgJj1PMIWFddL5BfA/KZ07IAi5tZr+wBGsACvNqbxIrWwIZ1H8T5NWiApOI1+PqNs517DjqmnwKAPNAkBcSo6vbQF6gj1BkoKb4UPfJd1UOTB6WIHCrrNWz3FjuQZx0GmDgK5Uc7zLLmBkC4iETnfV5YIvulQHv8id8TVPwJ+QFVdppQmhuWXmnvf/Qlfn6BrPUF9va7H9hvf/6grf3iPXoMeb7D5qIW7eLzJSbSdzPsCx7AnQL+KZKGY9npnHXvXN0L/QYfyvnOsqd1tgv4lTXErcuWI439HOCjnqyUKOoz6mNJcfk7BhF22wzrLZkw66oKUrBZ01UEQbYAxkM0pTfnPuGc9+HMl72QwDnZkPi60CGBfwpHY0U4qyV+HqCkvHAFSGnPO5Cf/09kHX1W/XmB9vJ+1pBOYaLCIprxgg+FcaqV68/fKbWr/lwbPWN4AmpOd45ocMBQieevJSC2rrAND/eJfGUF1IiIIoa7eudYfCebWcO1Tezx+ghbv3aLLbt9AWzIK5HrX2VXXbvcfv7kbZZ/cBOfB69vnuvwzOGsG2zW1FiKzMB97sO908s+asSCxrBlefqZP9i6ta/zPUuxDalDVfmBTZ2+EuUI5xD3Wzsfro/P1IDVwrA0+QRjF0cN5g9Dtpb3Vw3hTF6V+k7DxidSu1SxbiUrp4JlOCC7KalLAgFG6/leUjD4OOsW/sV69MFCA+NK99nEOO7RMJYBki/JkL1iu/JsZGmh8ESuDPesXEXA8x+SSVZMMYHYvJsA6maFnflSwwaI/MW6F9NXQwOFk/VJeYN6LoxciKZGDRLoCdh/oRo28o5C2efTZg2BvHDO7Q3V8uOGjbbje4rwvl5if37mPeTyHhLnu+wGaumTAAAgAElEQVTFlz+GqJFnGze8Sl2MbVoP/qAEmNKduXtVZ5Y8nuuxb1NPPAhrkW6Qz0rAwZBogthQ/bXS1NfDcIgiMKqbGqilvsnhMuotY8l9CCFdq52gliXXXG9Hd52AxZgH85OzT38ve1FZOL30cD2667CE6gQU1HcSQ1j9m+o62V8JlPelJx+QHOIUr7IXu+e+25D/F9gXX2zHu5/UeT6XyD1NMIcz8eCdOzmL3KBi+t1CBuQpDPS6wbvqOMeSrbyo1m68/hYUNpth7sKW7sbXnc8kBdLoEVPx+D0OuQUmNnX29dcvoGYscmf/ybNFBAGPJV8Gi7W9+zmD6+wCBeUkCIHok1nHPwCPetKiU/psy/e7LARAtaCI9cG6Sk6VrUsL5CXV/v22mX7gErG8S+2ppJQE1gF9JwNJ/fOq/0PVe4BZVZ7r38/Mnran914ZZgYYepGO9CoiKComdmNJojGJqZ5EY4zRGHOiHruxohS7AoKigBTpvddhCsP03tv3u99t/tf1eS4PEYaZtdd61/s+z/3chb0bvzms93g3+exS0N5+630Q9dg7vvwCRv/L9BaQcWgkRk+IY2gdSb3Dfg15BAcAxxwVEa1N9nrkpHRSP3SxN3qk9lKtAdbkgYDYBxvfKUg5c7TxS7EewzUl8a7KCjAMr+NGesMqVKJcMYMLhuLy6GOP13AZAYD7JxmiThD3f/r44QQMh9u4kRPx3j/hMIqi4hIs7Wqp3VJt6/ZtjhwkZY/yFgoH5Nu8WT+yBTPusMf/8iI2Ents3vwFtn//LsselG6/E1aFClEWEfECVsdMCOz78b1X2xdfb4GCX+MS4wK46H55vJyAYx0UEtHRAKCE8ZQiQShGjtighHY+n0zPp0yFzttRT1omzRDT8NwBSLqn8oExJf/ogzoYJxSMw5BhBmfaY78/w4vO1hwK8wWfvjN4z/E+2Zgxibbl2xqmvxSHMYkuhbiZhMFGjJ9lr9zKtElN3W133gNTKsXeXfk2/iMwEzE9u2JiP6u8gNzE4vjgQ5FBtNmBo99YwdA4G3BFu33F9z1P2EdLUxRN0gDbtXuf8+VQszgYT9aW2jaKbZKKkSd7w2EOQTX648+ft+Wvr4SVut6xQ2qR20i+rymuNj9NKQRoSHIQCMtBJtc6kKIwfRabJwYpv6ZG4d40GEJDnO9hfT3svUMkPiNXVbhJE81wRmY019aKDBkmEi98MIsjMcljiZn4bMyKR04Wg4fPaT6jGLahdvowxd3+ToKHcqyVkArJafuIvd2wpsHOYgEQ2sdnxMM0jQl3FQdOZy/VDYdbUHSdjQA02L2Jl7OCxj6ICT/X28XmFQxj1ONp5ecGO/au/KoOHSmCRYKXCMW4Xhb5VLbCYGqBFQbMynbUzrXD7uVa0wBIsvJgnrDB7d7SASuW+9EVai0kVIstqrRChZA1tNaxQSKDgaGUBVO5lUKzgYJPniKxNCG90MVrLvM5uwDZO0spkkkx9qvE4D2SBhNeENOdc1gMrPv2hM2dmsVGyCQ/rt36DaLAgyXlZ/H2xmvH3QGdhAVDNprjDRuOOdP9elgnKvTADzk8CAw6A2NDmyBrSqyQcVeQgNfQivz5okteFNlTDYlHCaNOAqFaXCFfDFI4IMIolNuYzOg4d/5hapj4MyVGi9UsmUSf04rTBFNo33jDfXbzLXfY8pWwb0LxhGxts327D+NBM4hJ1EnkOBxw8n0V0O04mTqUKSgZuXRT5IjFKm82MWMFoDmjAFUeUu+wJlV46Nc2ZECSIOlCu9QcUyhk9Me7DllJeGgSheZQgm2qKbbOW1VZoP3sxy8yuBhIIdqL4fNO238OCcahLTaLidSuLSQJnpEtR52NnJDAxK0MZiCT9Xqat/AMvEn/aA8/cgsASL2VIoUdOyXBNf4VVYAPSNZPHDEaeEkeKeDxaeYsd0DioKEwVLEFaLrMeuJzjxkfZxdK6y2YtdWPCfvMWWMJu/uGJEP8ENkMNQ3VdLoFRoakLWqqVBRhN8MhgD8efoddGHIH8oXyCNNG3cb73cs01Qugp58uZopUX/LAiuIQlcS5Cn/fHgCyFjbjIGQhPrtBjbxVg/v4V0EMmPwp4DxcZxc9sp6xwAtJA5Q0HATAHY0MIQBgSN8rMSrJfnHvvfbmS2/b3u+P2M/u+ylF+EbbRcq7rjmKFHgVtYHonnoJEjKX6swvMvUHGKsrU3InbQuFixqZJpJr2/ksXgpHAVbtnY2uSPTvpmkH/Ia67WuMZS8uX10YoI6xyh6r4lceaSqEZG6v7tQfIOYZpEs5/WLt+Wf/jnz8MMxxfgasgBpY+hNIPs3NG8rwByDDP9WeeuJFCr9+gGTVALoECp5kAkkA16pP3nZBChVIlkR0S2IEHQJwVgWbt4pwPzlEK6xE/pm6nkTkhvq66wje+IRJYHVdOQUR75XzhKK5kQ+rJKA8p04aHbE89L51NFJE4SF930+nICklyTEuy0YPmWLvrlptW3d8azUUlZKDxGMtkBob61jvF0tasAHQQITnRrOp1HC9kwooEKtcCZMqzlsoyr3ESnbDTlaDryFIAixGqQaY4ZiH9TVxRgqgO0FdgGcB/HlN/QFYAw28qyHskTTD52Gnc170cF6lwQC/YlQMhu4eAiUqbcv3hKsBlsczcJNgaMKUfNhP/ezQ8bNukNJaj1SVvTU8qtNmzcqDUUJTgj/1NxsqSL0FmBGjF3aoyVMrRwzOdiwXhttXXx9zPkThFOJ5WcHc+yjbd6AMf1XOGxgeCSSsxgLWRDJo6Ma6IZrggyDA+gSm1vWNyNIOn7LBDEDzBmBXArWjGMnP4QNtLnigBqBIyaPkqDAQxQcXZvV/mxqxv9TY6HmSj8NUF0kaippIzkAxTBLjsAQg6C7SiwcaUrMQBhHOWgBLkAYK2eMY8G/ZctDisaNIw3OuFRuKdoat3Tx0sc8y0/GnxN7kHD7hfbCFEtKZlPMMxOyUt3UY52wIRVcQFitp2YNt754LduZIHftXoc2ZdQsp3O22YfN6zt0i3hUpXhg6ihHHSorDczaDexiPjUYrwOPZY81WX+mTZyrMbNxk7I4mEqAQQDIe56zk2UGAQnU0kvJeLDp/QZM1C04PsEEDky0etlJ6YjasgELe1RjYDoft241fsS7Yewj4y2PYN3fWXAeKHTt0llonmGCys6SvVlh0KmueCXwHg+jOZoAnzqZuWE5e/HslU2rlbNA7EAgzw5dqjTLBfQ4pKgRuidGgplOMdBJwc0bbXff+geJuLnucik98q5tC7BJMzNVvrWYf/oL1X24L7liGDcsoQusCbd0HGwjAO2vXLVtog2ARBBOAFygDPp0s7KMaQHloygTE0br6wFSAN0k61eE6lpb+nzZJ347p/r/+UxqA/w4jXeQVv6nwPf3qzx7o75p5vd0acGl2yPsYwnCmF8afTlp9LhjsDbzH7734Ak3G96zTg9bCntt/xGy7Fd/KeDyUBHQ5SS3MhiYUSx+uWG1bNrxH0XyO71zG/UVxICosgwbHwGO7VK0jRluw86lL4DPgM3yCgR6sF9kGBPrHUT+S+Erg5MgpUy2z/xC+hhxbBsayCKqi4QjG4qOJKX0nZ22MN5bzsoyQUkLhhhEupgRlBVywDhQwosGh7qHPjERsHh9I1QoDvaqsloDWczZv7jgUXC0wtGpt9nWZKAs0/BOSwPOGqVRTheQNULiPsImigwwV/ncbz/cbgNUPGaRdoiHgPvAey0vbn8bZnzXhEoq5kS3hDNpolvx4nxx45szLuPM8kBBUMt3Iszv5+17Sn6WO0UCkl3pD9gwO+Ie44OGDq+ITg1aBL2I0amHqvVGohcyruqlDFUyhoa9sXjoYlGuhyvIhkGtSIB0TSidRluWG9tBO3g3VM76F4/OgdbYA/KvnyijOqUDEwBdYJX83sZOV6itbCtVxgwom2V+eetjeWP2qbd93ye697x/so1UWmRSPN3meAwoO7j1qI4fk2ldrn7N9361i8EUjDrN+7+4K++Wvf4f90WP0IGn89zEyDibZw396lSEfOzbn0uFj2GJNGcR+SxPNz3uWYKhlN86xtKEE6sD0+PdjvwFwC4eNmW2PPflbt1crbVngEDiZey0kt/ZZ/PhqCw/1aSO1o5TX6hTF0A7CysKD9UA7/VMY+2ErZ4o3YqDd9ZNHbfzMeVYFxSkM9c2p/Wvt/ed+YmOGTkNJONP+57GfsV4EOMuHVgqMEFu0aAxEgn3swWk09wCpXdWOfdeID34vhBKBfkEw1HpYJ6Hh0ZwrDCT1+mqI78AG+TkGw26aZN98+5Ujdrhr1dJhKauG0sOPRipdh5KlhbBRiao0OImkXtLfj2W9pqSwTxM+G8ZUcc/+4y4URjWY6h31Rjn9ovBSnWIv/PMrmt1wwIhgALpLdvOd19qFC9W8tvGE0a1xajlvpEKYyPGAsaV1px5FgTlSIsmPvFtoJetVAG4f61c1sLxQffWcQDqtVPn5+pRpGjIo0b0GX1hJg4cOzbPsVHxC+Ts3Ll1iD//Pn3lOQVZaKd2T2PkETmL/cRJp8P1YFDz/8pv8uSS8ndQQjuFA9sUPtgm84C68jQ1aTEEPfya2dx+opVQQbfhzymKhF4Yp2KUDgb3c7/lzp9qXazayNkkxb1fgUIS9+fbbtnHjGhvLWX3h1HF7+aV3uE8odfCC9GOo3c3NXHrDTbZ53WecEzCJoYApXDBUSDsfXTZXze1VFpvehxejWJhSQ/g8rHu5RjHGBFD6qd7ifGsDrZYtkgI1k1LjsK4g+EWSffo/sDq3XjNT4rAMrLNUQNvLl5sZGlP3VaqnJZQGgL2LfVTe0HFJUTBA2/kafJEhMOjo0JBB3swKxv3hsHAgqVi24Qx8dD8FiHRKRsx7r9MnkPdC3o9e7ncTJAgNJWTdI3qtGPpVpbXUfnhGIveIxPz9ggBpFqrA5Q6XkaJzgBqbW6IgwSBn0eNjr/bJZ5a1I4/S5FQpCWvEyXS+p/rZ1RCJIoOvwIZwhd2wbAqf6zQD20TrnznR/vHim/Y4gWdbt3wOWz3Gpk2bYmvXf0BdSd+iYTRnjth27tXhPPDD2mfZsmWowd7g+bBPQLVrAIEO4WuSCX9VmLKej4Dmyko88lFrpcHSFtNRDMVizgt5eIrYpZ5UtXV6JioolEfqj9q4dzGQB3oYMASxdqW062Z45uXZYgLigsFdcB97qOYMAtV7qI17gmGvI8vv+OFs7wbk0tQihPNLafDqM5XVkQg7+TLveyD7l8gP7dQoLsTKefeHAd5hRcdjDaa36Wnm3vegLOXPtK83453pUa4NgcSxMYHU8MnY3xSjMsVSgo1y2NBB1gqmVEkQuoaYBw5UWQgg1RbUve+t+pSBewKp64uptbGfkB0N1y1pvsJQRUbS/dB9EwaRAUOsi2uplnWEhkwMkGupY7UGtD+4eySLEwVFswhvWjbLdu38zg0XkuPTsffpQkFcg5xeNhCA94BzEVjN6AyVpHxgTh5M4TLOqCTbt+8MlhPy7wXcxx4tCR/aCkBHsXaHj4BwAOAYRC05miH79u0M12FdtoBbRUYnc96chQGd4OxjYpkYxaUm2c4DR+h9YL1TW8ydsYicoM9gY+ZzlY0oAmII4Tph1yxegI9pI9aRvO+sl/PI+GWPEUvwTSt2FOkM/SuqygE2r3ZKvFKsyUJ4t06wf/zpdw/C0OygDs6xt997xy5eOmnVEFNqWHvVKMS9eIAnJEZCFOB7g0c5n1QVbqyNBILnhZvFsG7b6XWDAqPs5HHU6yLOgZN0qdbha2M5F65fdCuB4bfiBV2Cj/k/7cTZA6iC5IMu/27OOQDaTvoMETSlDu1mLXVKsQhu5MiKqgWEh4DoC2sKh/zWzTsjEqAfQ8aM/j5LAb1bIoE2ojqsPO8bGIbT34VCROhk32rV2aT1CdBpnEnyr6+vZlgt32X+YNGCCdRBIlGgssYCcciQQlu3fh3PjPXMu1OFsjgEprZCyQtyM+36q+9lyJZF5sx5ci+2wt6N5r2Is7t+di/46ACXBaVzMULD68JR1IWgvo10TfEJvKhFFD0USRMmZXIjm+zQrga870Def3KTffHlBpdGKJ9Q+fVo88jPT7AKNjVRb71MLnopZNVwjZ8SRaJ9ky1ehEyt8xJAQ6d9sbKZzUG+CZJGkDjPBpI3IBjpigeZWquTzbczCYhPojgDse5gk8BqlBtDOAeFzbhJUwFUW+zsueP83DRA0r1IZdNtYOZg2/d1qf3xN7fZqbNf2phJA+09WKvy1hBQnJHWj7Rp/ALb1KhjOqyNlonakuvwUiVcau8eJPQlJ3hxPBaL59LI/CutFlmQJKrvvrcTuQieNTAeT56CRfeDrEE7ihJskzJabPTkKKTETA5KAzk8IpFewJ6MZEpwnhds2BA2jiEsRC8T2tP28cebOAD8SCObDIPpvJ06d8nG8Rm+XFPsGKApSMxqkVbJ2yMbltRQGH0JyWz0HfGEgTWQOtrB52OTwhMwmJd7wydVVnKWg4R7R0gcQEgo08VEAIwiZBpiVYp6zvSKaaCMoyV3URXUJy8WnqFXzTss1KxcMXaDYFD0t+3bjnKowoSV7F3IlqQlKk24b9o8RRXxyICDf7IB0qfNT8IjqsH2b211PnndMB8kQVBqs9I4VbfFpaqzoQjkoBSQ1QBYHUYQR3lJE5NF/ohNUPRz/84w60RKq3TaEE6ogRhd59KoLlo23t777H1k1G1MKZL4WtLAuY5JUwFVmRpGx+TRRIbaquU7mSoaXkQP2IavTtlLr2xwHpizFsYTcDLDnnlylZ09KB9VfPQoahsxMZZ/p/wWm2H4ah/R5MlD8dUn6b2T1tB8UED18at8phqRp2lC6DNGUPGmKbUCFgTaSHoo4FOsHzZJmpfgoFi8VgazgQaR6ppjB3d9zyBhO56jKTCfyykEtPDlFcxxLsmgig1AHwGAMuiWVYLP7EpJyQKtfJNlTWGVGq8NRQbsbTIr5QNIciG5k+boYpukZYZR6MTYX578M5PW+53cPSthqj33xIdsaHjV8LnOnz9l20+Ruhx7guk4U9DuZHvntW9pQkNhcjUhU8Y/h43cC+oyc9pSu/nWH9udD8yyYRODLJnUy1Y0ZvWV3fhcNuFdKGDPa7u31nOt8v9iA4Xh0UoIGsM2BjUYqxfD/mFzjOWwUi5pAmEi9YQZRVA8B8L6jU1SQAYTPoo3fY9eitLLJbxXFEjy54lFQlsGEFmJ9UQEFWoQLBslDgoUaAeh0HBWHp6pAE/N7E+NTNL17iqcRmnDrcgluxqYrBKCpMlmAF4urseTxxQLXQdVwYBcgLoLVlcEe5RNWkVCOIdYq8xxRbZkEBTFS+fP3wnsjbPs5H6w81JsE4ED505VkVg4AKZ1uZWSBKliWoxVFSrybQliEh+Jw4cAf4IRAXj9rA47hM46FeOyhkAazHULrNAB7aXgrq7CHF4VgktnFv9JB4ePfeBbt7KV0EHv86vTPy0wV30+SqSpDp9pr73xGkUlkmoa0FXvfGzr1rxFIYb1C1YNI/GMyR+SSTHzCuyNfjZ14i0EEQ4BANjHNbRxX0nNrNprRaUljjXXxoGoC0zk4EuniK/jvSjlGv1l4aDhAsWwmucIFmgs+6Ia5HqCTjpoLEMYHCj8RCnCQtDV7DSztwsMl/RTn78Dtpg/N6d/NkFZHMioumCv4n0G+hkU7gNELp6p4XziuchtgRtRikdoA4FSvEEuBCWKIZZA8zgklHrPgwBYI3kOMQDFYtzGxg2hOEql4KmBAXDUUghhVAMXn8n0mLUaHpzBPpEHk+mIHTy5GruSIOQ1fbZrH2eLCF5MrzPY22bPHG2FyKuLMKc/DjM1PjbVMTDE4pDncSCLsYHqr4FqqKKswirwFE1FonfPffNs1x4YaLDuKkp77MThJrv/3h+zTsU+xzdzz1bM5TGHx8IjO3OoffrJDvYYQrBQGAyWbQFJ5F9vu0SCMp8fiwD5IyqAELWeAybjUkNtyvSxgDN97DV7WSOk3ubh90cBuGsHQWecr1OmyAw/1978zyaaF3nuqphh+oq/VSfXIHlyOGukS4m6FCVi2wwcQjBif96FjsuuSU1MyHCBfXFhmTCU8c+7XGYHDx+CcTrc1qz92qqR/tdT1BUwDS4+XemKtAGFGOVn0uDW1yCzl5c5ex6s4zbYA1KcZOOfVEB9UVaEjJ81JR/2QAYSPbCS2mDAVVzgXp7Gg3z+T622OcpGT5yJof9x++CTJ9g7CTBygy3fNi03DkkEwzlYvUyqJf0Uo2D8pCwbP3E05yADvM5IwAECuFiTR48ctS8+28D3aXZgmM76Jn52OuqcvPREFBZDWTvDaWw6YIbuZyiIjzc/s8dTx8APBiPAa9UFrJJouOfgvxvKflXdUmtVhHG2MBTUoPZSkdAK2BrDM7H4yKGoFpKM7xdDyUuEW52nKL6InYI7Q7l2sGpsAzgdJCX9QaXXjgIlMrqfTV9wj82+5ioLwrqgrYtgxnqsC/ADXfUGsmOCE7MKI2zZT+5iz8m1iqIWW7vyU7ty4ggbekWhRdMkd4oJoB1FAUU6aVRPU4Eq2FG1joYB+kdnk/u6H/ZK93usNw28HHioAYlvW3Bfra/skhzdAatiuf73zBRTUn+utGEYDb00RBrI8IWd7MnbvvjOtq17g/u3D6uKTpt01VI812fxDeKdHDUKRrICk84eP4L6YbkVX97LsIba0RsHg1selzUU+4D0sFX8qG+6AJ2DAI+j2GekzonHZ0tp6vf8EfBWUvuQcBLBDxDueRnQIMUGjSy02NRkmspEPOPwWYaho6FqAFZUUlI0oOSJQkpdR1NSzrmVhL++9hXlHIqp5swRnO+dQAQAITF3uU9t7AEKl1GTe/jQBcDySjtzsBx7naM2cCwe6ICACYkKWEApEcmvCnng5wR6kHcf6rY3X3iTB/M94BjKkgDC3FjcXgKb/GmI+wSc8Z54YHD4UQ+0wNxU4xvAMDYEuZByEPoYUksB5GS9ap7kScjgtUfWR6xV2X/J41Z+cV72SL8Qfo+BuJ6/wjGljHFInGN80QNINg07UH9PDZF6ib4g2RYJxJCPIWuV+iawByUG4LwCIrp4Ji2otnQ2aFCj81P1kvNiFFjLudDHz9SZplDZXg5eMb984IPGVDrwAFmkduCH9sHS9RBy+ORTT8FMfcn5rP341p/RgKfZTixlxhNgW0ETefHEZvvs/bfpb8qwHmq3bM7nssuHAJxbbcyI/pxHoVhPRdg/n/8YNZ2yC7DkALAKRpbJLMX++qfX7IFf38Ea8LeGsnJ76J677VcP3g6JI8Hu//VS9uw6wmuoZZjgXyyq4Xzks3DWNzkfSwAhznDJ0ntgpat2EytUL4B84YNpfhSAGaokbQbFba3RKDKmMbgtsMf/+Qggn49RtHPtG/jf7WYwEGhvv/WqG9TKx10yreh4BnhjC1x/9pM7H7eTJ8rs+Ll11CgV3PtYPAz3cz3cN2qOdjfIj+Z6kGmKEUSfoPsvL9521oEIEf+vjhDbjXuuIDQBGio+FeTZxbOQB69LbOaRBLJBBSp8DkAtEVWaZMsLllxJ37iFs6SXoS1Ku5HZ7JlNBO1e5n3x2sm9NTZ++GhsdU7b1VcPsmYm8J+t2Qmpp8eumr2QOqXFtu/ZjoUSZyhndxyhOD7bCP3K2IdBlPYQzYXUz/gJeOL65Bmvpl+7VQAgkgYdHnTqrTDr9BeU3VELjRM8yoVaJcsCDkDplRf/bc888yRrvh5gjj0UIkwSQH0TwSha7+NR8mzEB7WVe6IBbSL14KQJ4+1TVGja/5xjmO8tcaCqQGnJ4rvUHwDedOB/72xPOEsgDVsIAHevmMPU1q+9+rz97Zm/MXjLhdX7B7tqPrZMK/9lY/JDbd/O7+31/6wCTMsiHAxPRmr9REhGdfRB0ewPVdXVjlUexNkoy4Iear52WJdiFfqpXuDcqqzFPog/DwJ0bKG2FLiq3kYD3Ah5imrYCY1M3oJRKGY6mOQ10AOLNexh3Up9NG/mZCczfuGFVZz3qDNQNPUJvKS+1rscwM9TCGEXtb6Upy2EHaj21V2Rf71UQ3rXtV4EsqhX0TpoxzpIPq7NEFvc/Md9FgUF8R4qkAZcQXkK7ardVYfwTCMZcnUyjA2g31SvKpCUmYjzHO2TAoQ9qINaRTYeCsDzAB4lRSqLwJcP0s3zDUAxIR/nNumz+doocAEvzzWegfThc2U2f/oyetFoPN1XWWB4g7NM7GxLtTVfHbMyWI1bvtoCW3WADRuSb089/QSWEaF206K59tm65fbRmlfZ/+Qx7fOD9mPNKhwwUP0J776k/X3cg1QUogMKqIuKy50dUHUlgwvA0h8tnWuvvvIZlkEx9Jwkx7Pu+SQOnxHg7eVaZVmnujpcgUooJZISZGMnKyyIFvT49999j7383Jt8NK19wC/uifO21ctBL97NOhSWoLwaeXvXYfGhkOpI1lQ7fvFieYuxmpkbgZ+1WK6AqjxXPVL1Q/JEb5XygfNKYKtUCRru9eCbL79dPcse9bZiH7LvyXbwmvljyBVg+MneozM8P7fQKksaCAMabm+/tpr9i6FA/0LICbvsT0/824YOzre/P/qQddThE4x8tkPTET6CbHXUL0RAZsjMSua+EDrM2dXMwCQSGwWFl5eWN3DNrAf2sy72SLF9ZTEp9rjqwTys1XKzk2zHpjM2bGCqAw2D6QsuXixiGNSOYi3cho4cTADUfterJkKaO3eWDAPqwZISWLlkijSxDpIhNChPR+HgCjcdNiSYcKU41MeT8N9nrVyqItQ2j4B4aowG6m7dK/b6G6+7Crn8edt3jABTNjHV1430SHFRBN7tqYeNHQ34OxuV6we8r7K/6Aa3Wsj3PM/e12lHT5ykbxuE/cxpu3LyRGfbcfLUPrvj9pts/Zr1DEQiIZ6onoWRM7cAACAASURBVPDYLTcuYT/F05S8hm+/24LSGRXzyWN2DpYmQkxsSYSLaFCCpF7PzSlyfbVgKAPfeOob2en1ogSqgBDXzH4pub0QHsFECokKx/rw5iV325C8IeBTZp9+vYKh5yaGQL5QkjZwPX9n6cM7oDpWjCu9ekqJBmztljWH+n3qYFlj6LzyMLD0JqDC40KGjo60aQsCGcJhHwB5sBLFJPnK1nBZ2UucOxD+UrMJH4eEVQ5WJmcSqcW8qRA60uPo1/wJQmMwxfWOou5OSY4FxMVXmdDfdHAzeWqHhWHPdLbMLtLDtGCDKNu4KydPt/HD5tqkkVfbM39/mUHKbFv18Qd4oU+wm2+7A1y0wdmlhMoXlnPGbwDAareKaRgw8SkAFdxhTRR1+BRgpn8EwDOeDW7SxFF2/AyNNT6NjUw/MrMyuAjMYpnuyDFFSZBqtOW3OnlqOg+nlCRWr40ZVUBh1WeP/v4QEwkKBm6m/P7mz59J00mi4cWj9pfHr7K///Ubmp02wBWxYQJo/Lo5DJj+0/wITEjPGsjCxeMHFusFGuCsrCg2fqTvSKrTiRnOTRqHkW0mBUG73XL79fbSR3+2LXh0FZ1owkS60ObPW8aD9rPX3nmaaQGHpDBDNpB8HsJ1P5phW7bvdDLR9vYGS8HrMyMhnaI+zAVLHT5QTJFSy0SQgxLqg7wFe5HOYStl02bnw/Y6SaozrDxW4dVLRkBDx3spMtpOHLzMFJmQg/oGPAH7c8+iuab9FIjtdvU1I6FyF9vCpf04jVpoPo854+DP8KWtLAdogBI+GHn98HGSzeH39ykHVQNylNrL9qO7OYhgpjbWxNiXK3jJ2SAmToqwYaMBDOLboX/DIOhMsA1I5FH/sIFTFONp5SdqM882AJ8VBWT4BQBI4nWixj89Ixx2rIA5ed841Z4DscSmE7NQe5nIkHqBxJpUFd3CQaWDNDoeiSN/J4jfky9HryaGFDoqeuWhWg1NXz9DQFccPhxiUmZnhtvZ/c328O//x5545imX3NpLI4DNDQq6YOfNlQjbOUwBCXiJjZ6K9BLAbvqcYaTpstI9gDt+59iYYcjhN7dre6etep/pLJ5PoUzzho/uD0uo3k6fqbf4NC+sWPx4mDof3VdJoroYiGy0VF/dFIvyldHgWZuI5GbOK0agFQe5M2AGoFdwlSbLEdC1Lsmon11Dk1gBr46h6pJtuSwWlooZMZrFbuxgQu2P1jEUL7no2BCYvoS0YGjeg0S9X34unrHlSIy4eTA4AgmM6XXeUQLG5IcmDzK9i77Ju8gCAs8EtKookXzHJzIELGIq04XETtOuHho7NViBTNzwfqBx8gBipNnia+cyDdyN6fVsmzn+bhjiGRR6MItpLDdv2m5bzj5DCt95KzrWZmOHzuN+fuhYIuMnFlLANRM0dpnP1mG33/ILfEmn2QMPL7YpCxJt++5iB/DJxzIGrW1re50rjGsvMWVmKpWK5KEH0OfshTIaL2wgYNTdtGSZfbJqLaEHJUi7eqwfzOTLgHJRDGVSSY+PIOnxUhlTdtaDpuXsh6QwK40Sk2wCoBQEsf4L/Bj7QJBYN8n8EoA3TRMbtvjjvRThul+xSPLlP6R924/NPZyhhgDOCBDNcvx7S8+w3+GF1g3r3JGA+Vdylby8fJdSXMHP6a2DnVmKVxPfefa8K+1rQmLkRiBWSwRAezDJtdXyDSax/IF777LNGzfCUr7V/vjwA0j5YavTSHawQUvmqbmGm/LSnMVqEsfaknDSnxT0mmKeHWFw/uwtCglpZsAiL7Awil6B7DVV0k6IEeFLsHeFrIJR1GeqgVUz5Lyz9Ge+X9WU93EvJPX+9PPNsDMKOIwJ9snOZgjSZ7/9w+94ftvY5wKw5ihk0JUNwwSmPod2UlIhwy2M4TlA2QX4Oewn3aUUzpIJSRIvdqk/wKqCBvHc5lCvAxwN4CzxAxAVGN6Nb00PBdovf3mPfff9DvtuxxHHHpBvsmwc5s9dYFdOn8ZUu8V27NyOBOM7Z58QQqHXyTXp2clLNBywIIc9tD+sz0bknCXlp9i7ehgiZREAdtxJS9so8OqxkGnAn1JjhfCoDssbmOKAhWYK8DKm+2KApzBAy8rCFy4zlQnsCCS8STDRqhjaHaVoBCSJzuZvZ7JXZdJMZbCuUpEl7Qac34RtS4OtfAOwi2m+QKRRI9JhnI7GezWSdPsq27H5BGxoptDJLRRt2ew5WW6w1cUzq0Eefxr248zpc1xA2tvvLmcgxL1jkBjE58tKHWovPrcFptIMrAFgkZ8ocQOfvXtPsz8jB6PJbGcvj0/qZYKKvB2Wz/7d9TYUxcd3X/nZ3h01dvvNSykEQu39VR8ACjQTFhZnI7DIgT/L/WS/j2LSfPgiAEcPBRnprAwow2PUzHcS1NON5UIV4RjVANGJnBvyScanl8ZEgJuUC2pKtCfFMIxI4ud7GUioCYumyUqEiZpMuFRoII0AyOH+A4fx1L7I2hU7kSKokq6BrS6RtIAQBkctpC73H0j4Y3MD9QPvLaBqLyB8BywBrXeFq3hpCiORqsXi0RSiophljQrSpFoOISir8jwhSCV8XdRAhj3IcQgy3Pb969zPUt7dC4T9XPIx7YSO0mg4ghGMPQEYQ4b0Z28bybuIigPZtzeI5pI/27Rxq327aZvzmhNfT2nDYpKK4evFGmkoNU3OwNH4Q18Ny3m07d523N555Xlk0t8wIJRlEPteLfsJbP3c3GQbNjbNAvl9Xgz2uwsuSbcSliWWjwDaEayhwfgLxvKsCQzhvWjn/BQQU0vBe5H1Uo/MthWJbAhskGC8oXphrtRiNC1AJTQ0mfdBgGa0TZ5xlc24+nr2nGyuAelvTZ9tWrvLPl65AsbGCRLFF9hspHb+3cjP9xQBMAcRrDOQG0mBTFhYJTLoYCjgCrnzCwGMhB3ShwpGfntKbtae4mSuQk4Fmf5gFeAYqAJJxc7iz1wAkQNVfSCsame3F8mXVaCY9i+3P/mAVfmdKehSi6sbD7TS05224j8raGw28h5dsmtuvQv/0am8o0nOP76nNsTqzrfgEbwCC591FhLfZkvvvMomTJ3FXpNuH7221batX0Ghu4c1f4k6gQE9TbMGitHcw4HIh4uxtbn9tqcsbchYa2ZtxwIWtEAa+G7jdzQpB23w2Czkltk0aVI1lQMmkP6Lv6N/KLJwmtLyIgY7XK+GxyUElqZk4ctLjcAMjM/D86M7FSdGnE4x2BQmI1asAHqFWZ7H+kYfuR8Nax3s3K/X7rNBY+MAS5sBoPJcsF0YQ8AWUuodc7kmyVa+fMwO7P6c81zsFyYpQYBKOthoBo061UNNF8JhGQJ7xgMKEkrtJXmmAyR5n8Tma2cflHpAZ4omDh0MToLwUAukkZenqZr2AN4rNUEemNXeSJpjBtwCHjSkd16VAkYEtok+SF3ZRkJ5t0zWuB8hsN292HZ0UpsoqMSfzjqIQaEkiL1cZwOhhArC63TsKTFVfcw+gayO2cm7o7XkL0aRwFOAFwHwssJROIofZ4o+k0L5NGTp4H939MXDvr7Xjh7aQbjkHnz4uO89+XbH3W9YWHKyhaPG8mdY1E0x8bN7b6Lu+94l26txlPqIpw9DiV6G8zg5YyhDxJF2/e03MzDOd57/Xchwd23dbB+8v86ef+VJC6DHef8/n9iFY8X250fut/8sf9i2bkXF0UXOAPcmAuVaA8qNAPavHgpnhbT4oSyLjABUxNc8kmGf9tBgyBatgF+aRGh9KLgmd0ACns9FvPPUg4E5PM9su/3uX9mosWNc0noo9+TQsVdtx/cvIYEvtfJzYnFRh/A45ePZzb+RUZEMgEbb1VfdaSs+etLSc2sJe2xG5srgmqRjxu0O3NP1qYgQm3/WrDEEoWxynu3BqvkBy5WAHYQ3Y7NM62FSqdZtQhqrAUlSPAGKNL71DDHkhSmmWlMrMnHOe9UKYQzHI1D2JaUB9ME+27ETSxbYTh4vbHRA0mYa3xQUbzct/jHeiR8AHskyDaUdtagGFwoznDZ+LGyyPU49prDkCROo/YtKsEyo4mwOd+E4Atpd3a1QKe490JUb1nbJxktbCv8nprzOnxD271YAXtkyxDDoCsVWScykUHnxM6yRWjSJ79sBQDN7/ggrobEuY0+MRSlzeMc51ru/rVyxwhYsXsLrxvfjHctISHDqtGL8JMV+dXWZ6jn2AFmfKYQO1zPUKtjYHKl1km4RFHSfdX/F6FZ4WwxTUPWJGtaXVnp4XnXI97tR4T1iowZFoeyrsGeffZHnhwUcViSNDGgUZHzHXXfYq88+zzPHo5w8EtmBdQNqBugd1drjogJheSUy0JSv+R333Itn4wcQoaQaYlgKGCEbEblFhXAetABwxsfH8IwIYGJ4FZ1Mz1lF8C4kqzCGNRHUdh2tnA1OXcHwNoH3n3fc+fw7hqI/ljuEO5/Bwoh6oR7Fq56PZP9iwzr1AF8nUoyUDQJmYunzWhvbfd6LgJwtyK07lEgv1SfBmV0K0RSDXmg1B0YnQ/1oeZ/Tix07WIxdnFRTNADcjyIAcPlJsxuyZynlQko5Eblc5AT7v4BalD2JkIEY4JWTAi9F13XXX0vC+Vuub/XyXCOxzQoERGri7A2CrahhjghRZRUEXROK/Nob662hKwr7wmOE+PzIkaO3I6v2oz7+YOWb1ItHecvIcqDX7ZEKhOuYOWsavcFW+mSdieqpxZ4VUxDQGc9IBWPqntIZwDasRwUUa5eKa1Bs6lxVQJR8u8OoZbn/7BdiUwbBIO0S4597k5kVy71jkC8CFFe87IZr3ZBj5TtrqcnIXaBmVW0iv3z1tkEwPFsJuM3CwnDcxDGwo78HsGqSEwzMQwBnLNXkxysAMhpQMYBzQsxx1f5ueMBn1nnWzILu5GY38m5pqKEXSYSRGM2J+e/OFikpqLcGZaEoJYsmOwtpO+8L0rCiixcBF39ky9/42AU1fb1+lx0/XsswINqefXU5g+hmfOsL7J5bl9CvnGNQIV883aMAiyGId+bMKyA9nHKDeAXrQROEXFGPJeVCW/nRatYf3SADvQb6Cw0ApJCSHZzsLmKiscGg+R89oh+ye8LIwHZKIIgtvHqmbdm6CQyL8EnIG3kFGfjiFrFndaL8ZV8OYq+DfBQfl0uNft7lbowZnYOim4wO8lTOHK+jXsD7c1i8jWVw30ZYcSfndAL+/bu2HLLTJeWQNgJt6tShVnqhBFZ3tV2AEJJILdgJFbMeNd3A3Dw7TG3fx1AyjlobTjGKMhSBMGrDYJEkMwyXPklsV5GAamCdTCbgT5jBpfIznB1SlQPCM4Ro4h5ORYGQTp3bUNdop7EdKLp43pZef41t27XNiuvq7OtdxyENqY+UWs1H1JHdoYbB6jcVPpsEOzef2mn2nEX2+z8+4QKy21nbfjI35jxJz4i3CSOmWyTD76VXL6XOLUXd+Caf9yT5EmWcrx4IiNxTQO9GSBbCioS9qBdytimcJ6r9OwmKYmU5RUIP904+6RBknX/z3GuovYeVU7NAVKBea2AQ8/G71KbUu3U8Y/gdKNTYcyBeFJ9GkQCemJoYarOuuoL6ttpOcmZ38BzlE57DcE12KcrUiVKIO++8el34JPxZIaSWPeCTqKDBIhYvvYlA0zSLCEix1cvXgl9ei//vx/SO8XbDj26xSZOucINkeUrrrPGDpNTnB3uolQ0tgk0slo1y8fWFLHwYno1J9uyj520mrIZFi6fb4VMH7HuSfktpHONgDbbwMsn/Rs2h/AlFYFIq9Lix8RxQ7TZ9QgHNQRlgS4Q9/egZqyylKUzloObvJLKxeWPxwWBaMmw4MosjsGP3KdQKiTgTXjFUMP6CTQQrMifbmfsXDhkJUMMkhEPr6KE9Nm3qBLvM9ODMySNMnKdDV8ZzDGbD1zs+tydffNqZFN+BQXROv2y74frb7W8vLGN6WIJPKSFWBLwc3gFoHNtrf3rqRrtUW0zTv9cKCllMPUIjYVCw6U2cMNEO7qu1Ve9979K9ldSuXU50ZuWzSJWgUM2JMxIscxC+Dt2NPHBNdr0ku7XBrAtnsxOjEq8VZMeaAs+bV2DZ2SmwxXYyke6ywlGQ9WGwVZWH47tSweGoaTIhG/gYjhgfS3FRZnu/g4mFR2xwTIct+jEFVkyIffoBvlt4sS1e7AUwwUGTiflZZO6frKDAoCFqpHMbMjLc9uwGoFLQjduQBHyKwSMpM4AcG0Dh0ChSsFswllfKo5gDPhWNMM2EuBg3VasCUPB5igrU0/QXYJXiKJjDlrB054klnwz5Lon276XDqKdoaaBQD2aTVuHYxYQumg0wHfuAq64aSXNHuEZggu06eJrNhNTkNK6Hrz18GN8oDl5/Nr8C/H/5HyxuChjAlv4EULXAeuiXz3Qgop7k6RIksVfYhyuPMumDoUaDWgN7OjKJA4HD+CJMS4h09rs/zSWE4ntAWRIXLYmAsXKkEr4AIzVCWm4C1PQJVQyrORRbwk1Ynb66B1ZWokvnFtgjEEt+N77eUeinT57vLzkVILKahB5NBUEBvF5ukCoCGpQoQALaJf6LtYf/SzMbUxNSiWZALj9YJzr4OtkcBZD90L86AMc1pj9UFpJx6Hfkr6rRSzeAVjRBSAFMd2rwPOmEleLHLqTJM2UKbDXWyLUT8QYGVDty2H5y+xN2+Xw/yyMhuRRmlCegCv/CBHtnwx+Rsh7AH3u8ZSQR0Lb+VRjFSG2SMilKI+z95dsxGh+ElF/O1sj1Quusuv08hYu82AgdQnIUzUS4j2atHcntJaTSddD0wziQO5oCYWLjocUzGTAoxX57/69Zv1/wTL6TOYul0YxE0tj4R7HxwgBsZcE2YpGRQaEb440ikAhWLcVmDT7QkQBHpeWwhvn47Uoy5rBO433o4EBqJAxKzYXWitKFvTwDMZXU5npCkFgzuerXn4aTjeooPpnt9dwrWQ24GGVXE9A0xOFf2c+y03Nt87ffWUxgBhvyCd6nRsCUFLtMo03N4SSuEVxLenK2TRpzrV01a5kTfVYBxs6dNdUWXDWFBNudvGfImrBXaWcdS50qz9hInk08TU4TG3wfE3uFQVyGsUoNjFcsA5KQaN5ZPKgA7+VBqnevGXaxj/nkO/hc2IAPP3X/rX984IcP6BCzwyPmM58tHNbVP//3ZUvF+7qn57KVEyJRQzL82o3bMWrfz1oJs1UEAIVRwf78/hspjA8w3aXw9U+hgfL58vmRwOwJYO+UrYKaGZhXul/R+FIlAZbXw+5pUdeuKSONh+ED2cEQKjctAxuKAqQ9uwEvYb7Coo2gQPSwV0QzJl141SK7btFSW/vt5zSq/yBMRO8djATYYVVVlQ68VRhcB9IWvXsqMmM4pMPxx5s5dQp+1mfZv8qdTNAP9KSSNaJQmLFjRjIIwfu2vsoOHTjKhJPro/gTaJvXD6Yza7WgcCjevyEUyUcpsCsB3OJZb4WwTYbRyIZR9ON/1hwOo/uobd31Hiy3ckJrBH7528zZsFQL8QilKK6iCVv/xX6Gh2IhwGTBl1U2BVkZYl3256xk8Ma+0sEzKccHKCMtk8FBBan2M0mH/ZyiiQEI66SMPTgW+wCGppwH7fxsn2+WEjv1/cJpPtQoddMQ3XfnbHv26Q123U2EABzw2EeoK+IpNht5z/zwXfTAUjaYvSPHw7jS/AFjnQtnSIqmoL9yPkz0xFZkP36wPAHE6zXpx5ICT6xuuqwavL1U5GvdZWaE2tDCbIDKMmTxWCFo7Wv9UejIPzYpM5gAgAi+H98zJAkv1xzHipDtwL59TOsv+iOViXfG9oqRrec5uHAowjY8MLzoX9zPUcBgB4WztjUNk9QIyCEskvviR7UvS4yIFCbZMBBDGI44exCao18/+DTFKV51IybZu+++TcDHp7xjsG0JF5GnpS5Y4LZUBdqvoxniJeC3OWfeNBjQKdQWseytkTSyjbYCM/pLGIp7SfedOm0W5vSrYAYI6AcgkLyZtR2Cv/z8G+6B3b0AD+kOu3DwrBUf2wsA96U19pZbdFKILb32OqboqFbKivHOwvqgF6D58DE7c6rBd1xwHcmEK44YzrAgZwB7VDjXh7eyvAAdA6CX2qkSi6XjpJg3uUGRgnA8DKg6+dzNUI3l065aQcO/IHzXIyP72933/8UGjp6IjBs2D0O9KljQn6zYAqt2ORYtmXbjHYsZUKfgZ3bJVr37MedoIIVuEzLzIisqu2TDxg3HymkMwHEeoA6s7YAMnqUetpIGtMn4wFW35+gU0i0VG0fnlYBSB65q4Of7Gt/JqC9ybuQ+EwAf+vDD9+Br2FAEpAXyArfyPA/sLLa3kcHGpdeTWjsDSf4swDrOBDyJIyhKeipC7MM3PrXvvltJ4BiBQXfdbikZBFn5wYpvjyRYcY0d3r7K2us2wR7gvaOxVviB/P0yEpNt+vTxtoYAnEGD59gF5FvpOQUMYXJs8KCxNJVdtmfvtwA856209px7HzywLZNY01OunEd4EMxUhocVpRgwswdkpw3k7KAeTifAMzWa4agYnwoF8QHLkiW7defuAk2eGJ54SBefb8emA8VTKvcLufOmL8/b0LGp5o1nrQKORLH+vC59XL66ACXtUbZ+dRnhjK/xfmJ5EX7Uxw7uElMVlg0sbKmPcJSgaQM00xACv9dq7FFaqdOCsJnyMjxwMkho3IHUOgEwc9Rkq0wJpZBV3dHjkqp8UtgAEqtld9VFuFor+003n1eQhZQGjOucbUAPYRgd2Et04KXay94fRLhglIb1rFexSh1LGesaD8NvDbNbAYU6ebEFVcjeSEBMn/wslTLNodLLRqDhsd5/pf/6hBdi06ru1H/AgFOz55GqSz6IAoYz7MYb77Pq8kPYG+xygMz3uzpIUf6t3ffQ/bZp90eo0rZZI7LkTeu2sieWMtTD/oqmubs10P7wm3d5Z8ZZQ18DgEgDEtx0BiTBvItex3SrOFuJnUEjYUunITsMNC+WMe+88ZnddcudTrHy+FP3MkjZYy2XjnF2E+yLOkJsp/TUApQ+tY7JG0rXumLVx/b+ilfsw9Wv8NnFfkq3B35xv/36lw85+yGFd/VSo6Qx8OvtjrYJ46+xW259kMTp8zwffO9hUtcBiK3Z8BgssV0MqOLt81UHXYMqDzwNYbvo5eqq8JwL7ocNC4nQMBXvvRefv7Pn7JOPP+PMJtSLPdcDKC02mV7KJcsYIuND292LtxzhIoE8V9lrBDIJdvWHhl08rwiG983ch04GpZFkGCThny2LqGuunQwYcoRkZBhonJmVZEvkYUElX9c5NKAXYQcXDJhkLz3zS961CNhO9Q4clLpo5MAsO4WVTUoSkk6CREaMG2B7Dp1CSh9hE9nHNq7/GmCCOg4vUtUEsvhwTCbqJ9XpYjb6mJK+c1LSenmYBmBv0SbJvcJLpbhzvT9fw1BJ9mMh+MonQrhoYfgon0Qx6RX4u3DOHPbjNBiK61ALXAYwjnQBUu+9/Sn31N/uv+9+e+IfTzNP4CynFkkB0OuDyeevlHPew0rWWAQ/W2CrPzVQv9wYmz0XmWjpOWuvDkOpdgE7Lg+gLdfeAYrH1zl5Og19MIM9WSzVNUfb/z37ocXxmZ964ld2600znEz9maf/benpGTDaOhzYKdsAnRN9WMnoHGvknEglzMkrb8jqCjt7ssIefeQ+e+U11JsMReB84gX4iO3YuxPG2pcu7FTScT96tHCGMMMLB9Njar/AmqS4zJYsucY2bNvGMG6GffXlp5y/UvX5AFYpSjX4ZFdwoLbYqVpLYl37swYF8HoBPxAEOml/Kt6XOiwqKnzAn5caTCq7HvoGrf1kztQP3v/Arl2yhP+WUk/MVABWvfHsgzmQkkTeuFxe74A9l9fBNcdDbDi1v4TQ61hqAvbViipfPoUYd1q/YlSLLavwUlRBHoDmaACUOnyhI2P7ExDWzzbjp6iOrY8hivIEIrEGdK0g6y6U31BQsLgtdQSQKNA2kDCWEG8WdccqF7SdkZwPcYr+CH/v5e/9i96LvBoGSEEMG7wMdDTJiohlME0v6AdQlsYQLx4myPd7djqGt8grHgDYhMRwwLpkgMJSBkRdDKlj+NnykmUQJcKCwFCKJVk06R2QZYyC5+RvKzl+IMPPYOy1OmWDwzAnGyuONoZRA2B/biaAUeoq7fvdBNrIYimMM7XLj2DirAj2Y4A7WLzg6fTk8qHn5+rI1xbBOo6Ejakz4hI5Eir61QMI/4iEKRuFGq0cRmYbhDvVcUEoQrQHJ1OrebEIK73QgAcmPsWZ8XbtNfNQF3phYK6xESMHEXC0xX607FYGhqds9PAr7bG/PIPlAHkSw8dj0TLODp84ZSOHD2a/fRabKcA4zitJqDJS010afAhWBg2NJYCvuS4Ic91Xu1Ev+duUGYPwM72MV2obvUAOyuAicAAFuPnY0okwkpUNUYe9z6CCeK4d8pfqD4YBkQD9U2eMIg9lr00cPwq1QzUEgbOsv2786mNYOxABLosowLNViBXfbxyWSm4IXtrOc0uHiFcEWD8GldIBzgwmK9Rn58Aeju+hxgIXu9x4DlKiwjVR4lVjmYHysoV3KJqeUKHUmcmFqJ7G28avvmXdkKzKoKSHc7SLnqricjkq6CwAVS9gego+n3sc63r82HEu9+MItehY6rgqgMQ6yBiy2Lhy6kRLj4BYduAEQYHYJbF/jRyRz/vXY+kDCu33f/sXJAoxoX3ECdVz6u9kQ+WUDKyDicP6cc5z5jJ0K8daRMB8DXicyHZx8fT9/N0QSHtXz7iW4Kzp/D0yhd590QWI7Tp8wGIzvQCrsIpV12jwQR+okGXVw0H6eezTtIfsi/Ji5rzj+Q4aGAfBpxswGAX25TZyF1LNP5ahEOqMyDjY0eQlvPfGZauFcBICAC3bpC7wkIiwcKvnDK4t8wW2Dx4AwQHl+PYtuwGO21H7FfLO6HEQgQAAIABJREFU0stXFHP/y3GSwXapupZaGxX0hMn0WjG2YuUXzj4sMS3JCq+YyNAULCcQS83tJ9zPjYhIsbt/+gDWhXts8TVz6M3AXCh4pNb0m7wYl3rna0ATx4fSB41mE0hM6gEsGGyv/+8xS8OLR4leg0b2t237doHkHuMl1AJlc6TQjcWHYPJsUuIvHWFTIy31AkwXDuarZsXYxIkKeyi025d9xI0ifCWexayAEQpCP370oMEpMGjKWFCJAGMy1K/lRYf5FpMOM8dDkwMQhnfKnLkz7OzZU0z8mpBSnwSEwv8kPMn6mJa3tlcjqXzAVn30CRtWriXm+ENv3mz7tlXaL2653VZ9utJuvmO6tQV9D3MvxzauPQ3rI9MOb/VzXpe3/3wCTmJlJApftDkLkmHLkqhaQ7FKQW29UZgZt9KER9swPv/WbRtdyJGaPhECxdQMATiaflUCbDw8/krbmIQhgWDKRHikYwdkZkbSnKbgj1rqZMmaTKkYWriQpF5AxTgarAICdNavv+DK7wg29uqKbmTMsNY4XCqYnEgq0syGISbklDkxbHKJUL1P2ZXTgmgAYfYie5Ov3Yp3Ou3Qfg4uNr8f3Ukhhunx6jcxve4g+ZcGQObIQVCrYxOSYV1VINv22gBAjy/Xoo9HitnFQe9eJFWD7Ko+ebGM7AGh5CuqJEXXLVG8cKDqiwRoKPGRnp7FByODAlzBKdTCjlmk9EHJTjSR0Ahx8TXDSXFPtef+td6epij9459fYkqajuS4xPIx7W7l9JpOmMjJYwfd1CWG4vU80qsWDmsPTNG1614klOxJ27zlMJsjwFZSqF3QhJdGU15x/ry4ARGAUhzYCi3TVC87FykuNgLJJLQe2VHhDi6jkdeJKfjR4fjyMQXAE1gs3yp9NnkSKb1Wkzkv1Plapr4CiXVAaYLv0hf5c3liinWhaalSbzXBkfSoh0mIfpU030NhkIm8MJBQi+pqvFFgwXgouFUAdzZCf2dqLhm1z8tOkn/96mtmfQFV6m19vnXuj/inS4URm24YuqIIJnDVAKsCjwKZ4GgzDkRSHBIOUxPWqg7HWlK150570IqPD7TIkNE2YLDXltyQahn9Ou03f51vo7C1OLDdyxo6y3vYBPjWajMmLiB5da+dOVFjo0eNYBgRbNt2fA0ogjwf/8RIPIJ6YMZm5FK80ABU8g54usN4hwBWOXy0cQb0BsNIJayEBiCboLInHn0SSW0+hyvgVzxFuIIL1Pyyl+TiYVbXUIm822vhADDBoJH7j1U4iVFJGaw9mGB0kmzYBHc4bzL2LBXOPFIXAv9fYJWV5xVNVL6oelaYnsdgozhkGLYX0LFL8F6uuwSjhwmZ/PMcY5VrjeLl0eHYQkhQPQdBB6B/NewxD0zkEWOyYT/LvCcAidp+JzHJ759nd9/6KPd1Ke9Jp735+vt2zcKF9vjfHrQjJ76kkCTxkA2f8QasK8zpYbMl0rhFURDV8DwYg3FI+w6ZWDxjIqD0e2D3BCDfuXSpFuah2D8cqhRMkpLqH8lw9K+Yzf9li0mOpeRkH6tMXonOpYp3phdmYj5+0zvxeD5q77z9TwZL/nbvXb+3wNg4+/Szz2zMuPEUJjEU/pvt1Zef5p6edf5U9MLOU9TDOtbAyUu6toBhMf50XwVQ98tMYFCUYUfOn+GVAqADABEI5s8e7+Hevv7Sy+zLicwYmNLOnksDE85ap1niG40dcwWFT6q9tfxDGkM2U8C2GIZRw0cOJT3+AoBmibsvGkiJdNgn/zIFdQk8VmXHupKsIwggoZfCWEGmGf3CGYhN5hpjmDLX4mN9ksOUEDF85v708O32/e6NFJCtzmKmuGq/hRLEFMGADTUdslqM4QdMA7wq4H338n0BLghKOXPqvG3e9jn2LRcp6ELt2qULGeTFO9D21EmaW90bNvZLGM4XnYflAPgZxX4IDkoRF+0aHuef7IIVOpERUTxToAhcYE6EFDwBn05k9exV/ZHZ17chU2RP6KRgkMdYoCSmHPJ6riG8534AkDcsmmyvPb/VycT1zM+dQNJIgTNl1ED7hvDFatjiUQRXpPeTxQn7GOdHCVKikZODbNx0WGSRMBShD58/1wMwq2FmhF2EAaUQMUikDljVoAQ4BICYQBYZ+mtPZ+3Iw1YgcSebkVQPeYMjGBSF8N6kWgLph1FM7FppwFcu/wwlCnYeCkxwqeO+syBQ3t/s02oopIzQ5xKDjNmBY6l4AU6143VQrPewVjopwjTU7JFCgj0kiMbYpdFyPlRXcN7iK+qvCOpAzleemZjSBfhsF525SPEdYFdOGuOYSps2baYg6rX5C8bb4GEFNEjIqPncewCAP1m5HmCpFSYTXo7soVpzQZ5s+/vj79jrr36EBRHSKhqJpbf81PKHzuUaU3mHPXZq23578R8PcbQdJRuCvRw1SQy+w368f2oKo2F3NcGWq2B40kMzrVCqEFii2Zy9w4YOYJ2kMLgC3OX6A9nH23sYPiBPLoZVcBYZmYDIDj9aWIAlD+ET+vtNAjhcorM/ezpVA0z3oMBsGzWeVO3f/Io9mUKXtdWG39npw222/MVXWQ/n7NZ75+FzncuQqpkQsJXc81Pc5SMW3sfeFA2LBtZYet4Im3jlLZaXP51zDs9zN1DVGuLnqH92YKGGje5oco2OSmUxCQX2qdl3Pqv6Yt5TSQn/f/9oMiIwRAM56oh2EPoQGaDBRu1g3b322lvW1FlpS26eiy9sPmwCGCewW46d3oUf6SUrPlpk+3duYfNrsjnXL7Vhk6+zVG+iNTPIfv31f9uJ8zzH7guKZWHGoyFjE+wuYAXOgCAlIfGk2M4AXJG1tWFjw5nRSVPRDw/yrOR0bIbq+L02QsHmE0I2E9CG2hR2hFK/43iWlP0MhoLt9PE2e+65F1BZhBJytAifvkjHyO2ifvEngEB1klcNu1jeDCuU3CtZ7SVscGqrPISmhVlUAqucZm7vlloGFICznKEdkikCIIZwvWwvtnHdbtv81ac0Iod4b0rYB6s5DxgcU8vJGzWQmktKKg2Be6ktevHMZ+Ml/MHr7I3E/ghkMCpJaicAaRiFq9h7fShkRGQIUCAGQHw7UiUBq/LBbeMg7cO6KS4Ztic+gM3QWHrFMgVkF5NESelimXUBrHZj+9ND+Kq/huEhjdQZvOfU9t2ELwo47cKvub2Bv8u5Lfm4LFl6OKxl3eIUGAAhznKJ2kvvqmTykp0riIcTxtVWrQwTOvBpDSaQrpnaugV2aHg0zxW1SidD3kDY4DlpfQRu4sVfXGknzgXRNPF8oZd2B+AZR5hUQliOlRzqsnv+9HvstwbaL+6a4YZ2fX7j7Y2PvrQK7GCCANk8zdx9mnSVDhfPwUaGObB3xy7nhTpuynCGzzDYYZpKBlpJU7z6w+UECF1nt1wzhAVczsLGp9mLz2v2aJsweZr97em/uETnusYq55Uaxlmls1m1nPbBFjY9efUHcJYHQzyQFL+Hc3PShNl27OgZmKCA3/Is5/mOHDaGptFLDRbEWbSdz8hAkdWi5ycW+MABM23owLmOLXjNtVOwHvuAQcJsVCoKMTmBf35/++n997lAWnktJqAKXETwyQerv4UIQY3P3qwdP4a6/86bb7H/vPU2KhQUW5xlWbk5qOmqrBwvRJX+AuOaYKzmD0iHiY8VCq9wAkGT2ZnZXPcx+p5s++WvnoadrcDJdHv8zzMA3Bn6sWZDYFe2MhwaP/IK27P1OIxN2Hec3+WciU6prGab+kIAWwSkFN0T2Ww5lqMYVLKZl2Scf4ORcysPoR0GhZe1JTVXMvVIL+vxEkw0gReygJIt1723/Y6+41XnuZ6ZhwqkqYRBBf0v76gsl6JAV6+7egGqxl0A7NmkhJ+k/xKNEKYYtdUDP3sAIP3vDMo4twBQ/YVEABzkDk+0UgKJKunbBg3MAVin+aOvjmfINiCPIoBrq2VoGoa8sJdh94FjdQCkUulRwzI07uODyJd3wqRZ9CnRVgbR5e1Xn7abr58N0NdlgwcPBNg/RCjNEADfUjty8gK2BBCLGAzVV1dS5yg0yadgimFdRtHk//G3v4atVmu/+NWTDHDoqzgr2Oawqkuk3i3lPBXw7LZDp96MVGgZHuMa3jrgFElmAD2lGM7hzkMyEgAHFphC0BTuBBDRx9erymyB5StFaHZuGr1pMIoMVHkalvDMKiBiSTrubIS4z8IZtPYUNhRM4e7nwrSgm7BXJQD2yUO+z7F4GNqweboEePoz1Qt5pLg3wgYvKanAozORYXsHtkqoZfn4xLP4wphVm7KI5J8vYLWNd0v9sM5qeNaOtNUpZaA/e78CTvn6Js7bZrxh5ZkZDaNOXtCyIPAQPtgI0KfgLT9AvEDua7VYz3WQnLrT7bP121krByD3xNmTjz1kRRdOo1wNseXLP7BPP1ppK9971mEcJxhssArJmxlvL/3zBZsxfyyfHZA6LA47q1pAaNnlSFavcOwEu2ruHVZ0ttaWv7bCcrB/qBbYWqeANwBa9TgKPFbvyQPs5T4XDMwAzCUNPlF+p9gqaU9gzat3jyEI7tihEoYiUl5SO+qc4JmGMrAODiVrgHdPYUsNDPiCGR5Ei4xAP/RfkA1s1N1/nWMK8OW2+vyMWTti+GogFI4Cogp2t9QtYheqNIiG/BCNX28TjM5usAM9g7x+aVZbWofihjqLWncI/saLFy61ixdqIbCdJa3+ayf5/vFtt6JwvGTX37SMQN1cu/+nd3B2VQM6kiNCZoD2z/bmJlin2LHRM6lOlTSmiLwOPz6TvKwVSqb7448Co4k9dty4QtvG4GjG9BHgS7H2+SffWv+8eDtzuooshRjk/3U2mBwDhQ8mpTGoH5wN0B1lr774OpaOw/BJ3WnDx2SCbbTDnK9zirbCwnxnSSPy2WcfrWfv1HCYfrK8E4vLIPJJIPH4o4JOHWK7dxCeiCqzYGSunSw9DjFjgPPXP7i3mHMaeT1s6C4YO3CkbMKo2Xb1vNvsVexBymuOO2C/B2D+Ev6nsYT+htArjx45AoJGGsGp26jHpK7CC5Uw6WDOl0HYJ1RXoRzlOUajEAvmzE8jG0V2R7lYlh07scdycuKtuLwIhWiBvfPJFuxNfIpk8cUUsKWzWdiGyDzK6njkwbvsm43f2C5Cxr284x185jYpFLjPY8cNYyB+lDDdfubHQP/2m26mTwq31Z+tcGG0ew6ftKR87EUAszto0vQui/UuIp+rJRmyiaYjm74u5Q1xRgzn/i9ZNAJyC5aCBK6v/+ogQ+NwS+7PWqM/Csfmr4Jh3v6d9XaRMCwve0lENDUGxC71kJUXITQyaZbtURi1VySyjhBwkVTU6FdOngygSm7M+RMoaOPsNPupepYwmJyDsW1UqPMLL7xoA1H01dIMjZg8ww3nwvDVP4DaqwpCym23PWjzFi6AqVxvm7793m7+8QL2FtV74GfDZoX1KSwqCZaQPnB3O8E8FDFhmMUmAAKUw2ZRk6/0tzGTh9lpwMeiMgIp8CjUhFTFvWj6I8fhq0ZnKptHJU/mZ2RYM7L1++65yp78xyew3vBuoAj5+79nEZ7TaY8/tpkHSbAEL9/lYl9BJdm/hxueCNCohdTJmz1p7FS3cH506wLAt3B79n+XI+WRYX4kk1MKOtK8I5ga/uyB++yv//i7zCZt4BiAkZwuW3jlE7bgijn24F+m2BWzkap2lyDznMxkbBtea5F2502/ticffYOAmZOW3h8Pt4QuW4qX5y78bMaMikV20x8/vUZbs+4kjMlAu+WuCVC7kcru+Z7CuIHJMN6JjckwZqsJUSINLp/PztSyvp5Ai6NVhNH4Fql8dlBUOt8sP4qF6MhIGnb57Ug2y4HqTMTFNAA81aGjjZMNTB48CvaQ6bFsuTqdFIuDGcZOHOEkBUNCbdgoAW1IqBkINrMxrnidgKCBuXgbxQMolNubLxfj/yY7gTjuaQugLUURL14ABX4LiBTAvpNX1ZNEqCI4Aomyph9d+KKI8SYPFTVMKoj7CAaSZERTYG8Qb6HARLwwJJ/vxi8lHUA8gSlbMRL8etkliFHBagwAFFJR36U3V8NEGmwRGqLwdho/KdeOnr7IZIkDjs98BVORyloSVZmgBVMkJSWSjodcIyYVGQpMgNTMTKaE+IRAnx86LAup/yn7+U9vshVvbbRPV5xnU5P3pe+AlQzEUWbY+Lwq9PmNrPQEDrIq573XI+SXE0BAqoxEVMSp45NptTgb+jMlSEbQTEvirzAg+e+p0QzC08dNdQTAul85xGla9PLJf1iyU6U847rKd5ImifvLdCgvv8AVD+dOH3YSlR4KWCcbkz0D08weMXvUjOqeCyVU3ypwWs2oa19pULhWARH61cVUMFEUaykabz/58Mjk3Z/DvVthVzAlA4PxH9UBSPMJBEshk2HjR98O6JPCBtfAFDzObQhb9/+WRGQO4SMe/IuPUnxcZEMKtdToHKaYYfbCs8/ZLx78PddCGnFIBe9pnr27YpdFMpALh/ncL5fFxC2sK2eSHJaLTHkv91ghX734s4h5jASAa0Lcbavf+YSD1kt4x1Sbs3AaQDdAHgDkgRMnXNBICA0IWwJ2FxzU3E4GS0z4wp2Eoh3WhbIJupneeV3BH2b1ZQ2EofnYjIocgADmpEmhNC7+vDeSKwWRLMiZDPPDD6ArkneSFHRkmNQrTOb03gFMMQWLwG8vLSYL/75LAJ3J3GfAi5pqPJhjbOacybb609WWnZdtm7bvprnzcsBNpRj/tR3eW+4a50469VJSznfvWsP7VElhjIcNJuGhMnkH6e8B0E/kPWmAza+CJQrjcrQQ+PBUuoI4gmaw8hw2B7BpagFjtKdITqoi2IHqKgp/SHFVuqrYL3p3Wyje3UCAAk24htaMP8+vG1l+QirXu3kP9yAA4OIf+KdeyQFxxuZghl7HesnJSXf+2I898ijT7XW8C8UUOBxo4POanGgaLaZnMNcZD7AnD6s6WJb0zgyAvLDNUx3I3sNG1sxmFwKwqjRJD+/L7bfcDMB81C7jaXam+CIFNCF2gCldBBRmZcEEmzLFPl8Dm4ZCW2EI6ZkMH3i/Dh3eC0NZXns/eNOwcmRGHkqlpwKxm+lWH1VeK8x4AY89AJAFhSk2ecpE/g77pPMnbrcjB/fTBCLPBCgXADtn3kDSRtfjE0qDmsqhC7CdlzuM4jzU2S3EwILwBmexT+JNBCChELnT5w4TmPUVhZwmn5PcNL6GcKMPV9OQ43mWnx/DdfP3GLJpjyi72ETjUc3P1bAhmMM7nj9T6KFvGCn5XwNJv5VMYefMuRpp5wHbsPYM03Kf5CWFRqirnZ9BIRbJ2RNK4Egw61eAdTv7rgImFy8Yay//c5cNGUcjJGsGzsU2JDbZ0Vl2ZB9J3YAQbZ4LNOt4oJdxfziDVBBPux7WdiENPkBaTbWHMz4EiSp/F/+3Mhjq3XjUVl7WXgajC1lhKJ/BC7tl+NBU1uhlnq980GCp8b4ozBEiCEwks/4D4pADwVhNSmc/JGzxWAnekcfdcELVuCx91ER1yEta+y4PUz5TUjsE85IrybhN8Z2cLdE0SQJSGxlq4P5DIamUXM5KFlwU1h1e7kUHe6yXgroZAFfSVXn3ojt20jWt/xCaCi9gZagnFhA/GpZhPV9bZaNhBs5eMIzzKgkbljrbgARuD8GFOtI0NACzdHutCtlfPPgIDXeq/fWvT7EvVdpUgv0GDZ6KdPYWfmagfffF5/bNqn9bS+U+ayM0q4fr8pN3iYauAOiyv0nO8jF8sd91SapiBKameG3kyCzr1y+TZpNiGL/DcDazCAZTGtQqgGDT1m+QBZ93jCAxEPv4ewEA/x5uuAJAVCeIJTVh3CybM/Vm27fnsq36YCv2Qli0zBnpGGM9DLgaecaHviuj2XubROOhNmoK0jae7/uvf4VdwBHu0SFC1y5bUBzDWYrhuLSJNnXKQwwEMHh33pecJ/Jf0Fn0A7D6/4Z9Ysj/wEXVM3X7lFa3/PtcKJEPVXVuNr6txDXXYq46x07OLaBAtj/YerBDP3r/E9KVD9iyu+YxwEoFAK62d5991iobj7igwMlj5lnxmRMwqg449lVS/nCsuSJt+8pv7PO3XgHYq7WMITmWWTDYjh0DFDl1GTAQb/zAIhdUCeGYfYmBJsDXlBk3w84LB2gexLpqgKV/GJ98rHBO0xyz2SakwYpJu8LC8WPtV4DhPTDpBZgoNYBIZWWl7MsNeDWm2RXsX0NHjIJZoaE8bAr2D4/YkHSeIS4ITMMvMXk1SPGDAdMMe57BC0OQ5CwAca7pwzePu0HFjMXZNKSonPjzegCdb9edsDWr19IwnWMNfUVtgWqgN5I1wL9eAB8pMfj+gbxLDlCQWgZlhDMzAumST3kwKR5qLh2QKSWOPPikkyXKV42OghjDAFPEFu2mJlQwWQfvdS/rLgImXhBguxrUPvxv+vg8znSNtdeMxZNUXX0waXqZ7qj28cfvPgxvVtxAXA2ns6id5qm9iXMRYEve2v4C6GHiOmaZGD+SbytokW8agxxePvJ1+ND1UgSLZSx5oB/DD+JDAHnYIAPi7e4HH7JxYyLtrrvmuOTz0PAu/EXTbRAM7JMHOHt387mCE7ieMYTA5jGsSnG+oVfPvpmfHUx2xFb7vydvhK0NsNkzwq676082Z8l0x9ZrKm1k4NlI7sJFQkRm4svrsf+89Ak2VOM5R5MZSMkyjb6DvWflqg2AB+m2aM5we/fVn9n2b193AzsFYEVSlE+ZNsk+XbfaeSHq/VAwXQye1B30QFLeibjQCqCkmlIKFNV6AnFU92vQ4iN7y2ZKDElCegEkF8//ud1288/tyX8+RDZGGR6AE+gPCPBh8HrqsJ/95dGH2Wv22m8euhMVYQM9BdYueNYPYaASQ20bFtGCN+QZKskImzZzuH1MU61yV0BkryzCuDYBBCOG9WefQJ3DUEP1dBAy9dDQRM62CldrpacwAK+roh8Rm56/z/Wr5pJvXf+8HICCGvbTRM7/P8AsHGB33zKbmhxFHh82BuugZhR1/fFGLKJ/CuZ7qE9CrMhwCcYgPUkL6jBXStMTyiqni3WgWr2VcyIc781WwHf5O7o9hhpfntoe9kg3YKZOFMFZg8A+ehe9I70obwqyxmI7kGMfffy+5aPS6sPfuZVQ0GbUa1I4KpwlJyPW7r2bYFbu58O/exIwh/oWxU/FxUZ767XnYKz+w4ory6h/E1FQChTzWC21iHo2sTnFGmuEQKOfP3h4gkutj+B8brgEi5F3sI4+6BQsXlY35BOAC15jsT8j8Xl9+H9esf+8ucV+/dAv7PmnH7fdm7/g3eyzbJhpWTCZczkvgkGznnsef13nOyx1Dgx6mKBKKQ9H/TR08AAA5QvOt/Sun9xM8NJSW/nhx7DH3mNIwtrDVqaTukggtXxPe7ERkfes+q1Azsw2lEGyPGtoZGjBvdY/skuQjF8/Q1koofJaFNuO0NVOWQHIWkIBUdSLickMFfmaWvaHrPxg+mTC0zhTpZRUnoBL7daa1zsh5iNrXCArqnvWCf+bhxYKoNsEM1P1qiwwtLdV4T0eyGcOBzRr43rVK2m2Hqj9inUQlYCHsWhz2hPZy7RftaiH4oJ7AFDDFfLGMxWgFwb4rJ5AFiciXXSqX+P7KSxLAyoNiTr13tGTNUB6gNzvmI4esYoDBtkNS35mLz37NKzBdHvif/9p914/lz9vpWaMtkU3PEBPlWk7v/sYYH4Nnw+VCgu5gwUxddJs20eIpycSokgMpASGL4MLptsna/7FeYsdGr6dXTBKIwn3Xjj3BnsXS5xQqc5QPI0YUeisL3ZsP8gaYy+mmGsFWA7hHgkQ9hJeq3sjX9wYwOFkLNj27adX45l1MgDrhLjjRZkmNawGZVpzktBrGCc/zHD2JYHRoQwYmsCEetjTmyEkyNJG75Hzmg/Bb5xnpV4hjLUWwoCxtOwy6wP2N2C7elIv36dTzbbOdQ3bpGJhkKM2OxMfy37JmZDVjqFcIzgLUHbxNUu5D8NsJ5ZK//fSu5YK+Dp3wTznta/zdcumb2z3Tmp46j49hHoYh3rXvDSIQTB0k1CSppGDc5ZALJFfYqmtAqi1A1nrvdRKh2HA51Cb33XXjQQwH0OCP42BWQUEkvd4lyBUAPL++bGf2ocff27nURRJKREAPjN1Wh6S/hjbuQN7GT5fONYY7dTD2TkDAfax7aDQVHaDrqueXmDb5kMAsQwiWrDkYNBdjUXQjDlZfK8unlOwHT94CULZQAiIZ+xseYvNv5oQcgKSqvDELqG/DQmJ+sF6sd7ivKlYIxCstW+DNXVfYhClALQId8bmZOTYvu1HSKovYH/FuglW/akzxdSDjVxbjAugKmagJFXx0MLh1ORpECHLWXdHAQTrUDFDquIME4B78Mg+i8vMs7Wbj7khhqyofPNw5VTIMoE6gGeqDIiXn/qTvf7aG3bw2DmGruAdvGPqtwvIKZLl58a128ALwm3JfILGoDvHAlCv3fglnq5YMhZXWxg4QSg4ohjVOm+EqTSBNaopcYMWBqQK2JQtvbIEFs+faNMmZvIZS7k3Haiau2zjd0cI2vK3XMKhzpE/cJ59rhnrkBr5xqvOZInQvruMIvmrRkJtl2KmFQa5H59NOMaQgiEM4Dxkd6QyCCtC5X2W9ycF9dg4BkK1DERTUbhshoRygjNwIArXAosAwD5wcA8EyXz7ePUOrjfZXn55BQTUJOdNvPnbQwwwIAQNzvV5D2eNZdlTgMXgKiywphrAMAVZZyIsnjPI88P9UtngKpGqwxpxHj6wAPkEQqkdI06bKd8oCXappBFxFJVi9fnJWIubN3nieJrOJKZr+fb28lf54jrL54d/sYap8pkWWI6RVnFeExaS1TCoTSfQowmAatgopPQwECuLkL0h8a1B1jRnXi6L/CwJl8Kp2Kgo2BKRTGZo5sYxAAAgAElEQVTmZAPOLLRPv/zQBlI8tPnvcEDaFdnI4jLG2Vuf3G8FE8toCP1t7uRHAA+eZOPBwgCNdOmpXtDmcsd0CoVVtuSG4TDaQLm7D5u3N912bSJ0a+05pnxxVgk4MhJ/4CvGI0djww5DenWIAm7vtl4QexrWWXjLXCzDi7IbiXo7TS5AAYtXMvw++WDpFOBeR8AATsJXr/gCKYQAFWKdBSNrGjMhm6lNJYeQJrLIGLW0OaHyBqTB1Cvy0aT5Ps1UHwMKPTbvOhgJMKXikJT5M33sRi624cNqZDpM3MN5fid68f3zefqooelP0JTA8+oymnNA2GR8U8KQnJWQgtcMEBoqaQleWUpJ7CLVD/W9Y3NIdiHWmBKJlaimosePz+/FoygwJIZNGNCVgl9kuoxscz65DDJcA6Wkdsfulb8+xX+jZMAUk42XKRJ5AeKSCAxJIim1E7CMvzeKQBMld+/YUm79SQ7VBJ9OgoTWRucdFoW/oBqycRNG0PxwY/2Y/FIEF/YrtJWvHyJxcC6eWvxg70X8+3LspZfW0lD3MuksBOyqBGSGpQhzVQCDmNlRADkj8ODtAixYOPdaXmyP/e73f3bgjwqIKORPksgJVBXs6vPG8jFI9QIJAJW/lCoEgbDOfUaFpg53CngFL7mGUnYGMn/GcF2wSiQbdVn5Jecn1cO7EgQQRFnjiltJueXLo5/rfLrF8hKQ6jY9pWqqyfZ1uZIh9Gl6ziQ8FLZnMGuykVRETX6cyb8LGuNXLrGVyqaPZxfoyUA6MctmzbySKcscDoS99s2XyAl6dlhkBonm20+5gC6BAvWYRGO5x8E10G667Uam6O9R3FTZzHlDbTkSU7GLwzFfj8UjKypcoWV+9tfffGHpNOUzpo0DLJEZPkWbZFuw3Frxm20GwDl34pzVljfDhC+w6bNpSgGSSkrO4VlzFAYf7xZrQHdRrAQlAfRWAsTB1krGE7m2i/umm9olRmI97+wogsvOIcsFjNRAhueG2sQ3rNBfZzlgV+qmcSogBLykpcF+YWNv0yHNmm9EUhhM4ZiSAMUfJsbZo+Xm6fQyKMiEjXGWRqEfzzkMydsJ5wm6a+8u2A74OVEtjBu9yJ78639gNZbb2rVb2HxhuyIX2bjxfRqw79mjGkgQZDqIN1gp0oQFC+cxWb1o54vwb+EdUFKqH8BJGIziOA7yYoKvGvDcibAomphG3ivZQzC1ZwMXKCfrB4EdksOF8GJpbchfrxn/s/9OF7UutV50Pxw7BHbEHx59GWbqSAryaqbpq+0gwOqUadOshBCdRYuvdUB6BrL4BKZ97W2XAZxW2MvLX+P7+gYJ2gCSaNDyc/rbrm0nHKtRzZBsDWI4pf1gGIux+uPbltlHH77LuVFnBf37IZE5yyFMY8h77E8h5GUxdtE495EC6UsShe1EsRYFoNB/AD5MyGHOnj8N6HfJhWz0KACBKWQYlgMpJGmqQG+BLdVGIdFAIN9/vbdS06JszJgxHHCJ7DdRDhCXmfj6zz+3WhqPqVMm27ov19gQ5Ne9gTRnvPvySUtOQvLsScCK5jTy4j1MrVNs4bWznQ1AL2nlrW1N/x9TbwGmV3W98a5x+cbdNRP3ibsQQhIkQPAgLVJKKRQphRKkQEtxd5dgIRAkkBASEuLuLuM+k3G3+3v39H/vzfPkgUBm5jvn7LP3Wu96xQ4d3+LCOIYPmwL42ETC/Y8umb6Hd8wx01SY0vPrPdPQhi8BVKWAB5TUSpYkM4lEX/kS+bmCNpg9ptOZzrfhQXVgVxN2HXx20nVXfr+JdajmDMBYfmEutAlZGoXsWYBmBXNEMEhL5vPv2oStTgZgDVYiYpVWIUUKZB86eADfNhqcAeNhZ+PNdRSbnTaA5XQsEKYtiqCYguHPYGHzbwpP6WuKxRRqJDihmjNDqZs97DWSCyoxOKdfOA2iH0B3nTUCYHazT3ZShEsO3sF6lAQ5KcXb0nOiOI9hrcAWPrTvDOdjIXtrn1e3eh4F2Um44J47xYP8/ALYnzwUuMk8v/4D0hncnrBK2LGSETbWByH7YqB79BSsmAbuZIclhAfyjEl7dQcsLH/Okx4UFQJfm9j3mgEGxLJwrH7WSv/0HJs55QLbu/0gPl+JNmdBDn63hymy82FwV8BiQCYmZiyBT95dDE9mXWy7dh8CLCO0rO6IFeHbmJDCvgnIXlqIHN0TRaDA37AR4fxifx3G0C86qNk2nj5mX61ca2U8t7MMGZSSOhSLnpgU1nN+HT+LtSD2DAXT6JEZlgWoEItyJMTDwIvmtvRMAdN15Jxx0ew5+bbtwAFrBQnEypz7JBYBLF95wcIk0r/DewUkxCcqbhDvzUye0RTOWo+tXvObTZuRa/0IxNAh1QtzPO9oN15r3wMQemzSfHyDAd03rcq39d8twweOojD2MAUQQCB+w+ecdzvPYh6sxgTHCBRb1ZvBn6Oh8Ot/TgD/H2GVM0wjvj4lRZ8VgAuw+v/9fTWt+qO2JD+hL/oX7oU8NYN4/l3dDfbFJ5/YD9+sgKUaQ73la/kU48cPlHIN9XglD7Jpk+ZYNcD++l+W8z7QPCYi5Rw4xg4e2mlNeUfMwz3pDY61q2//B4PuibZva76t+nwVrAiULb6oCwi0CmfCmBKfYdfdeK+VVAXb+2++TP1SI2cbWPQKW4TJTvGvI10y7zHTriCZ/SIA1sEwLwNs+fs/27qfP2ZZwU4OoGnFcskvMJbh3iiroFkS6+G5116yehRE2pg8hAbJNkrSV1kqyOtUVii9MO2D8YP3gbncy7Ct+DC++dTPgyf3DcU66nzsyN46e/7J53jG2O307GDvL+mzA2JoKpsiDWk0xPWXrFbyOjElFGyo4bWYpbofAr5drd5XhwTAunNDKb3DvP86OwJg6YUwtOxSjcO7I4BJDHMJRkMilMquz64GCyCW2rODr/XhhknB5IbvLnUdX2sN+9hX/TEzDIziabPXq05q491qgFESCENMwQ49bJBdpCH3OUKIBat1I4aaUofFgOMdpqYUE0jNt7cGPL2RvNdReJ3dYtNo3IKoectO77WH/3Ex7zpBSEgDx08chafyKStBWWOoLIblXmSDR10PO2yerJ3NG7utippS++WHT+zY1k34M29we1FdR65desPDdgHhpvI/rEdCWgLbJ6M/mQ0EwYVRAD143/N275K/MJiVqkvEh2bXaHXx/zMBBcJpVNvqttvjD19lowZGYLl0zKF6CnBRb0OGoVtTYu3NnjmbczbJli37zMmr9WZIFqlHG8RZKABRgwmxhPQuSSqtmmUICdFtMLbaWYcKHczBG/FU/mHulj9Dh3Q7/4Ir7N3XfrJbb7vcXn/zX4BVTc5D0J/NsNOrlcFfqk3C+23jlq/Za2AeclPCo4Ltkssm21fL1jjGpESfgQIyBaDxeUZCdGiAaduGZP76W25xNYxsEGpR0akf0VBeEuo4LIbKAVKbFSbE2vSDJKNaNRHf7UgKxEcfes4WXgSwCvNeoJsH0k4A68QptZo5/3nvxDpuAjHppk9oBziT9anqC+H4fpy9ydjPjUWau/a3NfjCAs4wdGoSsKrwS+reAA7fNCyAjh45Zpdde6UtXfYl1yCZP4nfDPsUjOTfG2sP3LvEbr7lWrz46H+cdLQN+b084+lpABoHDwSER190w3XX2CuwW32QgFbL740eYQ4M5B9+Wmc59JkhkR7bunm/q4naWL+yAOqiv4qLE6DTY5kw7UrJGskn0JVQb6To3G+ainzyQ8hcMU884J4Qp/YA3knATlCKZ55ZabuxQps0aZxdefFEzhU9D9XxsntAXQFzdujQoTyvn3knRWrptkGDs0hZz3O+m3qXZ06fylB/M4ApFlAU8cXsSzmDE2But9LPEeynIY+IJGLysijVz7m4PQXYsQcI+GjRUFqAKoin9gN9X4VZySJOO4ncTbTPaOCm4FFOKWep4AVjRmewBmmy9BFZKBaLLw0OGqjVfEE+/s/WSYeESALqG8Oo/SpQuQr0E3knFFm/3ged48EwgwMByiqQNktVGI1nbwU+8FIkehSWxEvcTB0fDjDZQz/dg+LDT6QChrtNCuTStIJ3KZRzJzEmCpBS1jq9rB1ZkvBZ+UGd9FzV1EeRZICoh9O1tMM4FnGAHD3HiE2EfFZRyfoYsMBuWHwX9eR4e/2Dn8hc+M0+f/8xmzl+sGQYtvTHjTDhCuy+P1/J2iFwlsGEN+zRVgbKE8ZNdDZcFVWFFpPqbyMGXmivv7KMLBXC/dg7y6gRgmBcxlML3XPHP2zJ/Y+5wkwMOllhRHE+z2S4uwzfdA2odRirD1XQ6SDkzt0M+yayDx44uN/GsYZW/boe+wT6UvpL5X0owFAHswZq8uFNiCfYGPvHIPbGVlQaXVIigXK5UCKIVC1QVF3AtQLWeNe8pDQGa/ClIFGuiOpZAZ163v5sGOrxfWTV4nJAxGbssxXUeDUpFuAQf74hGTm2acNGrFKiSK+/BFCy1XJzZ9uRw8V2732PkgkwAQ/PO2zNum+QsE9wfr2vvfo29bIwuL5wLvmrdLMeBZI/8sj99tWXyyFQHINBmmYXXznH3vnwM+kVbVTuJHJt8I7GS3bkiARLz4jga8KpvYba2l822rYdJ7BeARzEb3/23NkoGH1RoB1mTzzPXn3tOTtxvJreCSXAoDjuB+GlaYQdEc5VzlpNSaduo5fq7KylB5xoq376nVoCSwWwjUDWmi/n2ciRmdyDTvIGSmBJjobsVmgTZ0+3j5Z/x03BlkK+uex7ddiXFROImcRwoJf779XKZx8+zvYRuBgYIVa1fIrl/YsNQny2s3o8eqCYHiUecPS4668CmNAuumQ2z380+TqrXC+eiZ1dE8yENtiOy7/YSa/FOk4OgeEcRx3bZbljRtmbH34PZuYPM1PDzb5gZD1QzcL/r6bzZ6Dw/JIH7OlnnrFSQMomke/clJ0wsotQNnFelEJYqy6rsZGDhmPrMMR++XWlHab3q1f2BfudZvPRYC4aEmpY5cc500xt1Gd1J0JZ39oJoj4JZ52OG9rPLjlvHGAofbbRD9ST/1BeZQcILO72TbY773kMTPEjPmOd/YoXdx3D4m41+/yc8VNi2O+xQsCxKYz6qA4Vud5lZbZEsGeMHY4VACS7BgDnaLyM66i36uvwBSdResQI7Gh2rYHUF4L3/VobPXaERfLci4ryUWEMg+m8B+uR2fbaKx84JYNqICknVxG4Om7MSPaJCIDVSQG9OsQ0SdJG6mQ+FAMXnM9mjUS/WkwWNhZNubRBufAI/o6ADUmsNR0KBVwIAczrZiMPha1xFqmrKOPagYOQB1xyESw9GKu//bKXF4MiCdnw3iMccmy6Sgb3aiA9nUNt2nkUbgRY+OOZGJXQaSV5HHw9UUzGSf46gzcQRaS8MSSpamsD+IMVEA3QVt9AcYOpbmVDPgVulIXGn3CNWmv+dRza0chLKLqzdrPAw/Dja2QDQ6rHRHO00PyoMXbjjf91RtfJTDUuuWwcYRC78dVJspMUtl9+pHAd7h+n4vwrsygY85j4svEKDMEHyNen2ZKioeGXhpDqeBBJJOyi8Ej76ZtKJ3UTSq67xX7P4gtx/laaMqqOdBui6kkVELw4Ko49FGjqO7oAddoFrvFghg4NR+oOWE0xK/8NyQUY7Nu0OXjbDaJwwpdLspSyPBhHJzBbpwdqbfWzzVs68XiT9ANWH4SLbr7ngR0sPpqvJnyQCD1l0aRbVUMB0kb5FBlyfFKKhwHkFsIkBiCXP6PSnN2EgYffCiCrZtUX9Cooig2EgoHZO+ESBESxQVeSrlYFQ6aaxtKH3TkK4MKb6wiBilUDWFlN03nuOcNsMEFjzz++yk2GRjGViE9BDo5X4eHt+SDBeCvildNvcAT3GsCXRtqXZvJ0XoUdOtJmT724ABP51QD2aY6if4iQlGH9R9tvP+6GJVVnYSm1NM8D7HssHzpbPHbykBIqKeJkiM6ajE+BRUZR5IGtoKCcMthc115FKBEBEg/+8zFSqKvsySefdmlxAh00lRHjUwW1zJYlf9AgV8CjNwd9A5Jb3Z/o6GiaCOSyCnuRhE0O9U56KOCiBYkcLGCuN5ANJJwpU2cXh5ICiiQulExGzGbAJzd7pyjV2pAnmwtfAsh23oMuNUlNVF9x46QhbPiScAi8DaAAaQfVbqOgEHNOXq3yB3QsPB54enY8AUE7aAjjSfg83z54/2XWZLc9++QrtnnbSqvt3W1h+CGdzMcLKoxiDPlIU1WNXXrhLbadBras8DiftoVwpnkYudfab1u3WQD+WCG8H6mEROSdbLUH7/jcMhKm2tVXz4OhS7hKMyzF6kKSIJmSoxOpPhtMGMRRW/bpUnv3/f/avIvG2Pa9sHFkLi4wmcbCD4ZCKwd3KxfZy2EdyT4hSVJoDCbVTFtdQjF6TloSx9YWMCKDdE3cNGOFnAvQE0EDiXUA16Bn2NKM3IhDUo2bWL743yPnhtHFZF0G8ZHyaWWzU7hOCfsN/uqWgBu2n6eF4pmC/WA+TQ/eqHg5F5TkwZRnMqogJq9Ee/H5ZYBuI7Ej+ZzDw4OMb5wtefBGCiHkCADOxw7ncWCXA+7jKY335yP/fcTuWXIr71Y5aZjxMHkbXMBNND9n56Yi5IgcAN7xePHJS1GfX1NDhakJLBWQqr1VcmquSR2Rk6By/ygynQpX+87/+ulusc694mGrj7Arrl1s5184wX7fsMref+tze/ifT9nqH08wuEDGMbDFJk6NR2440N564xU7emwbi11ACWwRsZ+ZiKspkmeN/PJ6kJp2sS5Z1U7W7xoi7XWABUpcn46FxG233GF3332HFVVwTUxdG0mdjfSEWYQfwCJU/UYm4i5sgN/tXTTRSvZlsxTgDI7IucCkXcEsgJRpmdEusTUIgKsWP6gjp0jVZm9RIJ/Yrump4YBis3geBPdQJCRwL+uqa5B4A6wSECfblv5IO+6+j4Cx7RtsN8nvhadrLC0l0nIyMmD8HbbKUphOXJ9CGRZcMJczId41dWLNau28/95S1jPrT3JuGjnJ28WY6YBt7Q9g5twl+bs+FMIqXOXVxQzF2b/EMlWPg7mqCacAkECAyjKGWts2FXOt/vb11+/ZfRSU3S21DCbCGQBRScoeg6/XudvMvairpYGnqEngnQvjoo/u9iGgKsrW/FZiC+ZlWC02NYX5JXwOUF7202GT2etZH/s2wlBgv6DOtDHns2/4xtnOLbUMdzqtP9YYMQxHegmC20DgYcleCm/5cLPGtL7B5XkvDCZMnAt0OnG6mL1UYIvWo8JkULXwvLUH4OBjKRnRlhCZanmAliVnGNoho9ZwTXukvqc3BXgr903gKmUFrHCx0xkksJ8G85yjSFj1ZrgRETuMou1O+9e/n7Mjx2FbAy6zgTBwwHpo4gSbc+Fce+qt5ygq2UMZxqLmc0Fw3TQRnbIb4Ll18oOjsN2Qj52X3n0CvFL7eQO4BNOshdrWbWWAoJqiw9aohR3DxF1M7/7IpYYM7weQcJy/x6CHRkuBkmLvBrPXNjLsbcRaYhpT7mTqn/WrVtgqgjTCYDs1cGafRbpDhgxpv7Hu3dmH9LOoXOxc3n+Gh6OHE8YJOu5PTSJGYT0D7T0bt1kG9hJxDLk3b91oJXwPMBRr4Z4oXd1P9hc0urKl8eV6QoLjKd4TkS7NsCGTzuNsCoMZEowPKQGCnEOpqZGO5awhX1ODP9ZIZShJim3s3FjsL2BblQbZ9++sgQG63EKTtuMNmwGj9WbWaS7vOix6Fp2TY+MN7uT+Aun+h6qq+Hb2NPqzC57SOdkHqDqPVaf/1ynouK0OeHW1ozvtaCbkJc6ZfAZw5CcG7vsOL+c+lTOMkFc4fx9VgrznOmFnZo8fZ7nDFlEDFSE3WwY4jV8hoRwNsCXV4EUyXOpgmOjvibR+U86xC//4D1LcB1nDqU776p2PkM6uwydyH/emGKBTaecwM/ksLSzGDlhv2QMH230PPuWCO9554TVrqCzgmmm+8ccLg+l/w22PWlLmRIYQu+zLt15AopwPG40AS0kOqani6cx8YBufIkW6B3bE1NkX2XmXL6YWHEkzqHvnDwBzgOeR6uSXeh6aZITh8+unvZIzrxl//WPHumzaQsEWeAnmtdqrTy9lkPcrd24vTDfsRagr1NT2hSBSALKPePCk197iI29id3bKnkryethZsEzkpdaDMsalPktZw3+TWqkbkEjeis72ieY4gP3Hn/27W4W79NV0cp0a4vo1MOhS8y6pNfcMZrjsADQUc0M8hYnwef0YkriQC/ZvP/w6LYREcgBJrQelRddi86WAwWBNiTTgBbbV4FnAqsBG2B3O0igMJmIjkzx5CIpRJclxQFA0oFM0HynbLr38bzZ14Xjrje6yL159xtateI2fAeDszoeJdv89b9uxI3n2PhL2ohLkmvHJ9iJ2DcFMvjZtWm3Pv/onBhlkOZAcHQR4pGts9B5pDzz5FkPAWPv246V2HLXJA48+aWGxGlSxUGjc3sUH+9a7r7MG7llFTQ33jtDc+EQGTc00h7LWCkLt4mMP3XepDcuu4VxpgpVV4QAfee4HCFjn4XgDLAdCp/FwFrbSwwgQkQohEPsS3Ucx0lxfwBLRY3BKc4UhyXedNJhWhnC15EFoT5a3uSzFFCjWRcikJwD29KQJDE0/h2BCKnV/vq4nwnZta0QFVkFdR6+EIsCPzxOJiqKRIJEOMehpyDM4W+sAv9vFbqBJdnJhSX0575kzECDqBSAwzg7D7jm8t8YxjDoYqssOKhhPwjb24DZkrOEApk0w5uRXqiGA2NFhGIb7YudxKp8uV6F4qpUhlqRmhNvBXQT8iDySlYT9VJHztk3FKqo4Px/cgWqCnxNJmHAtZ8gEmnU/PlBReX5f2jd3TExG1ScdNFRihSsKSkMFZtGwlhTOhIxdNgAA10FM1YNg0N5/z/2wee/gi/mcrG2dw83cSIVPiaig65asM4W1Y13B9urL71KDauCCdQDWdLL58aX3lHVVJw2CiA4ir2SRLh7OUDiUfqWoDB9f+uU6hqeyLxpG2GQU+0kHFnP7sKOQcN+TIFYtRCKUnBGo95Rz4uc/2sZMuNb+8cCdtmmdLCZuR+EWxlkRjD0A9iack5dePM+2weBLSe3n/LI3bVlvVWeRV9d1oKoKIYn8XKx9dlEjaf1hBYS3ZZ2GRwxJHUCj902DLmpoWfO08RlDeVe1Rtv/N2gR2NHMtcXSyzaQnyIlnPZvWSMJu+iC1eqr/YTrEHtSAwR//qk3u6KqT0buQ9PkE9Dmgs40mFHolb9ATOp7lbHt9LFh2KvVMWQPw6+3vJo9X0iNzhZ6l1bWUyJ+tJFxWAsAvnXwXPkReG1ia0BPKtm5CD9xEQT38gPrkfIH6nlq2MS970DBIy98qQJVa0bwdeEwLBtb6hkW0UvrfeT/dcmzk/pv4uTJ9tHHHzD4VIgmbSj9ayBswwh+qGzGBuYMt31YXDQw7NE1U3FaRNIE5P4fG3Mi++r9F+znNSvt4+/X2B133WZ71nOmYW2ovlphfjpzEmCC1dNP+Xol08cUA+JMszdeWWlLHrvBribEqaMuhlr8e/v2hzfsztv/Zt9/sxqv3FPstYRmcV+vXnyZfbfiRwbF4wDr9qMcxnZNTHP+/2AIWAVnigEXo+i70m312j0MJBN43n6oEAlxbIHFSf2g87hbKhRAbSXZp+Ch34FNYFySh7OymsE5lyYlOGdFh5t+0TEBljNbccNxp7Kjd/bjzGinIa5XQBT3S9epPgtXA3fuK29H9WNkhCw9NCCSJzfkKxTGbrjG8/rXI0sI9NrGea7n4gPh7nferyhb8sjt9tKrSwgYRXqPpHD/3jLnvemPJ4kY/VofnQRAiy2ehr/uIa4vHNAxnGT6JkeEol5GkREdlcCe1kBv4IelAJUje98vqwvsxusudmzPt2EE33DzPJiQq51EPieF0Loz+fx7Jj6wa2GID7f163eQKJ+JZWJ/rvUQjNBk+nZ5e2OR036c4ZIHckoZw/EAK6hkz6KfFqFHmTaLLp5rmzduoBcNdcO09esOkiMQZGX0nO0KtUT2PmJoGuAxoUrcL4jajrFZh9RcjNS6lnyGvtj3QPAKC0+AcQrJLwIPcM7DWoKs2qjDvRmONNM79ZJDkMmgKyUlDuJWMGSoNFSJe9nrQyCC/MZ+AAZCLepLTTh+XCbklDICbEfZBtRybd4RVoCXrEBCneuud1Rfw3NTSSA/0nPGToI49LPVAn408T47b3bY0n+9/Ub22WYrgVh0Gsu0Cmw6xG5uouGS5ZKsT7q45gZ8nmSN1SeXF4BBr65ATalFtWCEg2k/4XcwRU40aptFc2fY9PFDeO+7bd8RQqNDW+1YUY2tWldhN950Dz31SUKRVwIMowQAVwP3Ry2Eb/iVA6jPWvC1LXJETMQPrDdwFVngMGCL5EbPB7QvzDvK3hpKmHWSzZp5iW3biVc4thuRKLfVwx3ed9ipSkZPwycby5VSwO/8014Ert1vV115PWtVwKpCP+kdqJ+++3qbnTN7rHnFDmc9YNjqp4vlgjQhEhtEW6QfVHAlZ4v9hZWKY6c2It8M4KAakuvB3Hq8PffYaoohFXK8bJ4Y2DyVJFjG4pFVjaGxUkgBIgA/IyiYyko7AAmj8c6rgbkXxhSQxqGSCToFsjytps9Ity2bkB/TaGUOhvFykANcCfU82FEjQ/EDCsYTgpRuDoMGGDoqIidOCrT0zFy8TetotJEdslAJ86SpCban7v3RwgMn8lDz7c1vFjAROWNTxlxrzz73CTIWf8IKRts50y+wv9/3IA2uZIDRdvnicZacjfcc1/zZu1th1vUBnsn9Au3muwaSmLzXBmbnMp3Fn4HiqbSwHap6J0FTum807sghT8BqOVPaSWqzlx0Am6DedxNCTZoDlOrOBFBG7WLycE6yyZa0LSAAACAASURBVDCxFb2TyS+YDdNn/D7w61FwVxh+cgJVxGoMBJitLiNVlU08kKI0Iq7dLrgh3IIS6vm7gfb7SrNTBzts9gJ8JPi8Z/AtacB/TX5NZSWE4xQRtEVAiaT5Ud6xyNny7e1vZiBLP4xEJpfABrwCfSLtFDTyN19oZLLB36e3z0gHtCWUpZprwhIPYIWXg0NRawLFtBXjAzb53GjQ/hD7/qsCZD1YClAsJgK0VZcwTeQgkmdJJ561VUxPxOpSVTRxbJL9trrUHY5Z/eOYbFTS3KjR7gMvYd4D0iMPwTcjLSuRjaeBzxRpmfh4aLOfPHGyPfvMK2xGsF5Do2zf3iNINOfYqjXrYEOz0fwPWMJOBRNivAdnTsbW4VcHDig4pU00ZdaSh438misWW0H+CdjMT9sNf/ibHTm6Fz+ds07eWlsFYI08LDgSrxgAZUlSL7n0fNhvq5x26zNM1x9Z8jC+K4WklA+3jes36iTlcJfUlek1j7aFi/QAxHmHE4TC4RZKAy/vGVHsVe1ofYSAwHQxGnVMTb7Ih69VAdPKWvFGkiIvo278W13z6tjMYqz02RZINie5nnweXbIfDaNAD3nEtgMuBDN1HDp6mF148UwA6jPYV1Tazs2F9sQD79iQQSn2xvu32tHj+y0uC+N9it/j+cU2eex4O7SdpPSaZkI/UqwW5KIc2bMY0ZF45+QMyLC88mPWFsS0mPf57OlWJAd+tnb1Ydh/hMH9vtnOPXeSPfzoTUx8kT2TuBgcTOJldziSuhyA0m578ukHYHv3t1eeewiK/UcuobSRJFF/gHgfkmUTE2IB+89waPRNRX0opMW6VoOuP2vKrlCfUNghndyYIFjNDZyq/jCdR4weYsePnECWB+DMn0NhE1XXtFBkaerT5xUqaXKAdC4c+krWHZM7BGbbEbvk/EsBijNt2+adBDr8zuEu2Z6SLuPsrTffJal9j335+aekAU6x9z9eZhctuBsG8JW2YuUXTDKRrE4Zac88ewchA8dZMz0kvmOUjcdWI8yHTtCkK668jQABgOzWAhs3eqhNnJXh/izZV8EplhUNlG83pur4050g/Vdgu6TUAk7F8NRzDaJ70SCsDZ8epa5KgtYGwKRhgA5GnV0KCFDD2kVzH5s00u5/+FkHbgUABC755z32yNOv0LT42dP/fcY+/uRfDDGK7M03nmL/D8bG5U7Y9xvtoYf/49BUtdCSqesX7RlgDwAYBVcPFbfsQkIjIynMkTLRNiQDMLUyHWxh7Yrp2c5G7se60RkTBAjhR3MfGRoDqI04EGZqF6n1XlTbgYR2qRH14CumZ67TtoUCW969Y3NzkaOPJoTjRztyEIk016/G1KOmQL6avJepWBKMHDkcxh2+lXi5rv9ls23dsJsmFJkV62/o8GiayFSYr+mAFmdofmEWsRacp6bAIbHymT7SZrnBSf9+kTzjXD5DC8yELYB4GhpROIllJWBQJuw0Cj1iJ1EYCOjW3uSrJFmWmRoI1aiyRpB3aDLJrWE0SoxXXAGVf6yU5r0G1kCi3f33K+zRJ1/kGfL3WWtpGVgRAOYlpmChgcfJ0aOwDHxRFfS2IJEZZuMHT7B7bnsbIDPSsZLaaB56+SxK5zxwKI+BIPtwXBC+wiGw/8oZCHjboCEegH08PCkGUL3QtKa6YWcJQVq/r8U/mrOliXdYEkWGt8icYdhzXUd3A1wBGgUAWjfC7KOG4TeDNqWDc5Fi54rZKA/jJJr0wUOH26E9R+30wXLYyX2DQ9x32Bb72P6aWKuB5bH2ebxxzovNFqJChYpUb2gThTFcVgYWFJgNJwGMsSlokVckwxSmIn58wzrkimLJReKpLT9yscykPigrLkdiq/Ab1mV4uBs21eNlHQPe3G8InlPUI4ePVLIfyM89gQDIRYSFEKjmXQeo34O3b7XNnHojzP7phNWdsrWbltqegz8AwseyFybic0UTHRRLIVlon3zwhUteDcJrNjY+3O1H3cj/JCmMS0iCTVRBKI5YQPJb9+DxNZ1peAxfz/SAilIswiKY8N4AjTF4O588k0eQ22ZjScoeU1iy89uUosELFk4ATZ0KumAaRb/uOJq+BLvx789RN2HtAlDb3KAANQGayB8BUGTjJADlxBEAFvbvnKGRWGAQztMEL6vSzz794AMYnp123nn4xvI9BTgrSEGecDpdVJv4YD/k4pjEjnfsVA1rdJ36d40itN/8b6jjICL9FriqITHNOM+orauWZxxLyKU3djyn7YXn70KCegLQsJE1XcN1OZ0o7xL1pPxPKfYjYrLxr7/BInqzkFr/hzVzkHeUBhzfIH1C1U9h1FRNDHn8YzLspnsesqxB0wDw4iEFdNtXb//EGYCcrucbGnPSZHkb5SGqQCv5G3dUc97RjI8851wsqbDBKq3ALmAvezRMFPe3sQLhbOjkur1hWgTIq9WfEA35mhO4mMWAuJEiqbKslv2ZOhZWUDeVvV9orN11/xLet2kARj32yotfwpK9wEaM4yXgs7c1hhN6CIjsbhD7wPEGe+651xjwY91Ui/86jC1/VDy93YTN9VRx/3RvAI+EaihUk0bFwzA9mL3PG6KCPDi7ALpaYKGqnvKnWPcBcJJdlzBuyW79+ToFdAqg78ILPJihry+SXjFfBdJKCdFFwyupfg8oQDf7ewf+IZLBeijG1GA1App1qEGBzaSzs48Iq+Zb7GNqPN7NAHm20nT6ePisDCHqaxmg4dtskCYCmBJ1Aaxq/CnfcNlI9fDnbvY0gRVaf3UokHoBnCQLlJd2MIGWZ6sHc78X2Btf3W3E5+Hd32DfL33dfv7qdd4K/NEBmkMiR9jNtz0NMO+xVGw+CtjvYxLDGXhzLxnaXgWbp7XpDL2BPEJhlLN3NTaFA3AOM3/Cy1rbTiErbaHWEyjDhgV7vT9BI5MAKwMth5yHcXbydIHF4/OoAC9na8IeuGfPPoLNRgJ81JAj4cNw6llCsj5BPTWSMyQBH8afqUGqud+c2/5RnFux9vyzL2HzUmgPURvBLHGMRIEW8lyVf6J8QuVh5wLh+KeH4UE7QERXO+CgpI5BssiBFQULuBtQ9cYb78aerMF+Amjuok4TeKTnKtbZ6tWbSLqeZVHJ1AqovDTMkjJLIVQCzL1hRA4ekQrw1YX1Rin7pWp11VVB3BOGnayfjMw4wNEAhstFgDn0c7A3qgnzCYYs0MlAv4fn7629QPsO+4Ak/Do35MPqR6/y4bsf2ZyLL+es0Jku1j52NPiglsOAleVBI1kQCjrNwJJnySOPASBdhPqR+hcUMDOTIM+2ehuQNtxm0wx//OkH1FVtxizdNeTa470AO4UBhbFesmCSHDxUgH2YbKNQw8lvE3Z1BD1CaDAsX/aeUAgIHSCpYqh2Uk/GpgLy886Ul5PGjpR4EqyvmsoaiwlD0g0rta6liuF6NMAGtgpIXL15lySVlxepwnpb+f7RUbEEQBKuBEsHNwhnnyCWVu64dN7lCoug4fOwjx8t7DUcqKyYwX08jFl/7F2aCY0KAog8CxGoXy4sxvdes7tuvtJO71xF3SRSTjCp1DGWV3TGwvDRHDB4gG3fjDyapKCzhKmGYCPgwRszkP2+RonrgB+hnGed9Jpe1GRaXyKFCBiNjI7Ah7jK2QcJAAHb5Lc/70UkIFwLLNt62QRbYlocvpPYsjl1SZ9qUTVzIO+tGNbqIxshLoRylub0T7VkggFry89CJki0X7Dva+MclwpMyhRZDVx52RW26ucfqKVoKtnH1Ne/9szj9tC/nsSiQMxHhhQ8iz73GAaYDFYEWsTzPEIBngsLuH/co6z0fljAnbQBWdGwobH1QO7ehOKsh4tp4lkHgUeo/qsvgkXH+nJYLd9P6qIQBlvNFFjZ/dnruYZuhsKImwDhg8AlNByXK7asBWBe8+/dgFViZsdiWViL12p6Wjbe+NgGwfZTndbSHGKzJl9iy79cxt5BAKVIX7y1/tTxAf6ENzNQkre3D6BLHUOijP4jULQNtc/e+Mg++OBDe+aFJ2C/TbBl33xKUGsb11XAz4i1ORPi6Kkg3LBfNwM8S/kJlE1PytBUtnqNdWAp8vf0BSc56MJiJWE+W1NOoBGDDLCEc8+bhbfrSTt2vAjlGyFGSKh7qV81YOvSMJwaQrSvQL62f04IQXNTbfl36wmgJbxOnqj0DmXFGrT1rR2Wk7OEkAe4iEVRZGN0sL5aJSvkHsvH03mrK6tHPSq/5bM6ZECOFTF07J8ayxB4mH2Cl/1D/7gRuwaFDHnbr2s3ExZXzPwx0QrL8whru4Pvf9Y2/b6CbAiIOPUlWI5QP7RjHwKxKw2AsqYCZS/DhAsvOIcatN7WbkSmne3LMD6SgZpCm1BIsFYUCKcwoVBA11q8JjQUaeGdHZeLDN+d2wzZWGP9h2iIfgZsJwUJeCHPqB+gXTF71EgY8ttsztzxqIRTeWePOlJANUid7BI6YMJmZoe6UGt/XtQKMknIZXfqBO2FPviY152VP74sMshg4MUX1wpBhCNOxcX629w5s2w5/qy4igCyyroOLGNnBTZpMdREeP0G01PxdxecP59MnmPsBQxu8k7bjElzbekH6+zaa/8EKUf9Uz02Rsjj2d/mzZ2H5UmaffQhWBcKyiOEoNbXYtMDuUqBU2npKZwfHfT8JahFfV0GRiHgi6T5PpzZrdyjICSfGmBEMKC69KKFYE/HLY+sm30wU8XyVrM0ICPBbrr2mj6//Np2Ww07eP+JY1bHunBiU5EzVIMj3a4j/FlDeGePqGAM3pMOeRxrMCZLDjGg1UNRsARRmwWyzgcSPJbN72HZ/ajvyQKIK2Kw3AohosZOFARaREIGAdoFVsT72iqbD96XNgUBMiSaOiuFIV0v+2Gx4e7Es9Ewh1qA4a6sAVI4qxPArHrlR37u9Zx30fQEJ3kPy2zhJXPtmxWfYedAeDeWVIn4OZ/kTKnkfaio9LF7//ksmNQAwqDj2Ts9qCtRQ9FbtBN0vOrbQ+b10rcLel94HBS6CuBArDw1OxwKk8bm2oZf93JTQa3lfUrD24Q8WJnm8JSZOPbaeQRWfbv0IOh+rF179UKoyaX2yYcrbRwMxMEjI0gEziOwqdFQWtqFi7Jsz84zTOaYcjBdAYOisOAmcvJ0s3OlpflTlGTalt8JQFERSPHAPgsoqcO1DXmct42ZmIIdQaU7VEPZ1KuLYOpRvGVm9GPzKHUF+WiCO6655gqmEsg1MsfajPF32+/bPrPtJ+5zDXtdRSgbcaVVlhCQNP1cKPv72Bxq7eQRKNyVsFYJvho2jik2kqdTqOO8e0klj+nE4LedjYRQJu5THFPBzZubjLqAKW0YFPxhFHOFLPhKXtwQK5E3EGb1HbxQuzdQLFJLKxWnplKUfgA3yXaRO7fycglcVa0cjDdLVVUdxaE82YKgMmdxiB7G/yuFlLdipn5hDnmvJHzkLOo4edRIgjPxPEBNGEiBNHkfvI6ReZWXzb4Q9miSSjKChEqaaCYzORQD+PypyCnqrIjm4TjS6aZainOebyOTsJyMNJt/eah9uw4a/B98bHja9SD+XfYh8rziM7125jBTpxolJEojAIuAtyYsNtal2NYyefcB1PEiObgX5k8LtGt5K679+Q176tm3bOeOI8gS0zBMLiT4Y6ZtYDqksJ54CgQv1kJ5vhhKrbwERmHDvWpF6kH6YCcTgzCmv2Kn6HAXM00eHV5N3fgojobFdMrmnDuKxkceNL720ss/AVAYDcpT9vh/HqawhNnFC5GQmkBgzV4aKyaTNLZ+TD9KCUFSg+jhvkdGJkLhnmwfvPeBu2eSWIRFIntObeMloqgk3XXMqAttzdofrKn3jPMd6pvixFFQnWXDxvuPPSMJbykU4E7q2KCdk80JaBWJ1nzS4fO4R75WQtPUCrgWCSWvG3RB4QwdbHB+FHhiKwzLHOmSzbftwvuEHbqmlI2fCtIXT0MHJLKO9GSdtNJ5b/H/+K0prWQZkveoYVSj5AK1AJ5qMbDXBHkAk7FzzpvipE3XX/tXmzdnscUEjbF/P/FPe/mtq2j8mXo3V9AQcYQDxPbPGGj7Nu/FEoONVimuYq+xQM+yTs+bOYswuWPIcUstmsK3iEFAc4l8F73t739/2r7+coM99+wjFOSxdgNJ1CeOHWUgQCEuf0n5mwwbDXuZd4h1d/VllwGWe+zOv+BbiLxXQIIXbHj/0GgCFK5m6nTUVv64Fmm0mKaqucSk4rodMioLJdg/0ozJuJepvPySNLGUZ1E+jE9+pBuUaDAEQdLdvy6+PlTJ2aLiAVYKyIpjsp7PsASLIXvkwYd5b6IIO/onhuE62GhaWRfnL7zApk6dzIZbTYL4p7bo0ovx6/qRxuYRbFS6bNXa7yxnSAzvIz56DUcp3AnbI7ROh2xbrQosSbB4x2PwL6usZqJbz9oagbQN+QMM8DJ8Vo8dJJ2wXiczUiaAyQqShRVG0U2z2/s/awmlKLsUaAq2DtaRGMrOf0wBQZoeA947YJ3iNIh3hv9K8xFHAzULNcIlHBI77J03nrF7n37Mzp9/la3+aTWAJEBn217M+FeT0nnUHnrgKXt0yf1WgGUFP9552IhNL/8pWRIES5LKu6hkaS/ufzgMrBamPnLVFcOmG5BvxrQZFOdnkFlVOOBTRupiMjQARFVR1PhyyEkaH4iywRvwBW6dS72PItitC2a9CzVSojuV2+hR4wk4rLPdu6DVq+EUmMnXKH3WTVfZmwS6jxk7mGJlJhKoGvvk3a9gLKv5Iblz/DD8XCe6YKA6iowXn1sBiwygUtJZmnv53jn7H140b7TtPaB9PuzXYjaHI2HJHphpu/ZjawDTQ16ZClvQ36c9cSi2JC4M8Z2cLQAmHQJFGgpJWsWiBBSVLI4k4uh4mmumUl3Yr+QdLgTg4hpYnxOnDbLFN11iDz78X4Y83XbOOYMIATnKYBJAFCP37ZyfXRTGCm7qBHWL9Am3KmwJ2tj7lPCdnZbFkOwYjRoS8/h+Nn32HHvyhcdhydfjO0UTJ+VCujfpvwxf8F2uYzhWWenBh6sR30eGTzRIrQ2Y6FeyP6EiHzUZo/g0Gsiz9VYi/LkxgrO6L4RFwGcva0y2HdqXY/AX8mU/qkDjiLsMwXdhKE1gnnEWRAOoJyDRbMbL7jj+kpIxR8FyCoFx5U3FXlGKFJN93wvP5HDC9hQg08JzJwzXNc5DCHYcNy7L9u7ZYsVMi9so7P/+j4cIMfwZ5s5WPJ5SGGBh7QBgHRxBYCPMl2JYBw38fD/5wCvEjecfSqEYh1KhCT/NOtZtOCz+66/9C1LXRkDseNQznHP5B20tA46Tx1osOXYojJKpFO3LeXfKbQxWPbPw50pPQt4FYLFl0272gBUuqVqe0ME0fwJbEmk4hgxOA3BvooEtZdLdSzPG/gL7ZjoyzUHI2qMYQujcb8e+Y90vayz/8GEKyFjehTjOigqGWzSaeBVXMnwjH8ZJYvVe+xOqE0qzEhKOWgS02qcnEY8uP1t4Of7Y51zoBrCMYHkWgOb8PQ1YXFYUS7SBZ3H48AnO2Xi+XjoavNWrfBm61hPUEOtqk14ALrEQ2jngWvkdHBrBP3kmPLMenpVE3z4CUCRTlo2NVGP6OtXJOpdULuu/OUi1b7jjiyRcwyzc5fEU67Gff1hBI/osDXcRjRprpAc1js42eeaxp0wghfuChbfyTifjocVwHZbKTtQk235/m8HLKc49ATltXCe7Gp9FwEYnQ/EJc66whVfdDHswG7A2GK9vWERv7cBP8ivzjviBd/UETQvxJXxNN8CaGhtv7J6mLZxlMxddZ9UF6bb0uQ+st2E9tccR5KGCPWEcaowJSODtmHx9gLLYR9EwFtm5uK+FAKFi9iJ5b5THXSyDs/vtwsuuw3vcnwG8fPo387ki8VxM5/vQUPIcE6KiSNv+Dp/OD6kNz9DgxCCNvJDQnFTOz6+tCjaF4V3fJSQMtpsfjasjdgDEB1Bnap9RzeUF6O0sYgCw28Ukl5exngAf0o//LlaW9keFtojJ0qUwJDY9hfF4U0erAdKepya5B3BV1h/dfA9ZqWjEIV9qP4A9fV/5GXdRR8ljW2eQAmy1t2oB6Os6GfAqzMQfqwaPFDqAdtonW6v5KdSG3kpA5+f447HqC3iuQMY+5pHSuLFdYv+uh32sM6KL4XCAwGAO5MrKQTZu6l12w72zUfmL78dnby+3W6+7gEZMfvbB9AcL7Q+3/s0O7CvBB5tikgaxjeavl2f9689foFx4E6VQF8qoGM7MQtZkHvcvBD+/f9Kc3sc7f8pOn9wE+LPGrv/DLQTvznKg3Isvf85+NZZnR8hnZgj9i7iSsP14H4tBx8QgD4Y5LMUChxbDxjy7+9bZgCG1DgxpBkSWBFNE3i58PjMGTEDi+7jde88dnJewEP3rNCbm/YPZR4Ood0lqtVZUNEoBl1d+IM8uGSuZabDqPv2EnAker84Meai/+NKbTtr78UfvWGvVMSssgqEFANRMg1lcUcF+zbvHUo5C+h5BM9lIA6wsAuFXCoTqorgOVyAgBZIY+1I4tKpRpTQSThKBpzocb14F6nqaYJ2x2juB4SHQoEzzQMPhfBOjTCqp/8uVEPvI1e388Fb8a7w4X/xgON/4h0UM31fTf8Cac2uvEzBEno3UZ2Bu5869yNatX8v/IWwXYE5KBnnOkrFuC0mozyVA9d4HHzOyCN19EMjdI5shfo4/nzkxlBDO31fZ9TcttiOFKKUAtASspiQmAprALOPrBFR30tRTJbu9x5f9NIbglxqdGdSe1y9eZO+8ttzOnzeL/RlmYFuVUzmpbhTpQ+EoJcWySelTczC7cwxrhf72MJSKJ929AxJEaRMhKwz7M2HS9efM65eebkeLqmwvv5voa0YNGWBrVh2h/oXFx3vS0Blh/cYssHc+fsNG9BtkSYAq7dixeBgSZ6X0I29kM0MAAnszAEsOHGE4k0QtVcMa13AX5jsHc1p2OOcNgz0OgWBQ0wgUoNERyJ/JpygrLrF8EtwbeZbN1DCSa4dRe+ls6J+d5NRPtY0oQGCgCqhUSrqCicNUK9MDyEZEDHyxSaUO0x89kQCagKVxhC5ft+h6W/HtKsuHqdTOcFmbZQ/1dSw9lkKRqqt03Qqd6wPf33r2Odiaj/I9ogDVyt2Zo9rdw5ClBaloLGdpWKQUI8r38OMdbQRDYOjGwtL/X7LkGvt11S+EzIyyrz7/xZht2IKFMwlq/R1WH4MBfBkV7tQloooCfkAo5f+ZmAxgyZrwYGfXxH6UlB4CAD6ddx9SDL+k1BAlz9nNscY0CJZfzPBhowA/D3LdvEP0a7FhiaTeN9j2LVts6syJDNoy7I833WKP/ffhPjYbNVYoxJ1y+tkWPPPXb9zLvphkXajQ/nTzQnrxw2QeLLPvv9tkb737uv37ycfsuqsvt7eee9h+XPkl6j6kyvitNsOwryFvYdyMWYQcZjG4+daBOYMId+zls+bB8NbnFIloIP9tzLjBrv6Q3cEO8jIqqbE6GYgpfFrnpRdrs5MgOe3pwdSq0yf3w2ZjkL31/goA8T5bqFR65w7Wct5JwHWeidihUl/JT1dkBw/vvfx1ZacSGUnoJjdJ8u4ublkH/5Hy3w3+1J/ihmAj+ifZ/LlzbQvBcK3YqCXFxLKXVFCLhPIcvwG4nAvzsgYgNpeaAduK5nzqrwysCk+xP4BjxKaxR4UxHMMOhSl1aV6xsz3ILztNpgaB6XxIf6T11TWAsNRMISIZsR9pcBcOWVB5AZFxUc5HO4x+uxJv00g2l9KSVsvMgrFJqNb8eWOwVorHTuQUvSPWE9QeFeAlQ/BtjyOk8kTxQbxXp8MWPujUrpOnj4adfopeGBUX92gGSsWDR3bCEifUnUHL4X0VhGN12vXXz2VP2+TyLtQZiIzSxf6jM3TYiKG2D9unbMhjLYQxlZdwbQUMlLJieT/J5hApiPPlZD7nJDI+PcPbb7uOXBIs3b7axvB/nGUOCLa9BzbY/HMuIBD8Vbv4wvPxYs2yFSt+opa62F57/U3OHixFlIEBc9yPoYF6w7KqSlfDZWSFMWxmWCDmN0NXPX/VSe7h8irc+ec/sA+324/rNth+snuakff78znS4oLJLQqzOXiRR5Md9NFnn6GMYCADSFvIkEW2aKpdZQWpAREQgBu4S6Eo1rTsaOhSXVil6KraT32pK305RIJYNx5wjyislsIAL43he2ZWL+zfYID/HjuI9V85bHvKHqtkn5IlklSCqtqG9B/IXlAN+a+WQFfwJILBduzA/ox16A2yHcKe103fNQD7tH7JWSjj42B650KS+8KuvOpSWOPbHHFsBTZy8uQdmJNjS9/9GnBZDG0/+8+L76DYPUv/f5kdhcQSQZhkCqrrQPIcSvJ4v6ZeHth7aJdeOrGxaIwp5vVyJND8tSJ5bASxHjJysDPHbcXsy49NOgDQQC9xHIbe1ST+jhwdA6tnpL310hrHphQCpLRTsVrUtMpIdvIMzOcJT8rKjgRIYvcjnevw/m6Yp4RtZPjRxGRZy9kQpnAnKBiYIlK8REVmWXlrFR41GPFSJIrNGZZE45KCnyushzMHQcW5qfLeiOKzSBI9cGASctDxtmfrdl4mJLYdabb/4HY77+JwAnkOOoPumCh+Vk2SXXbhDfbJJy/gtXaQSSSNR70PyHS3vfzGzWyi4chYXyT1uQuquUzde0kAS0Ayiewnjia8oxl/OxUCAYB7F8Ba/cFOHGqHjo+JM8hQA9SfeBDqX74lbIBm23m4sjaSEjn8vWmIYTjEyWQY77WBA0gl3tKI34OYmlCaKV6Ffp+LZ+uJM8ctDQPw8CgYqNgBSE5VfIa0ckBpFQjxkDfnXAmzBzboimW1jsEYn45HC41xdmaiLf+8zMknomJo1GA/KjUumMJSwT/H9tPwdJ2hCMWH50SzDWbzyMmNtM++IXQIHNZ7HQAAIABJREFUEHfSxGzua5z9unonC12G4ACYfISKsjYaPILHkGj0csB4AbwzBEGSJnCD5jgICXZXOV6Ug/FjHGLLv/qepGWS2gCHm1lfmsS1Ngdj3wD1HqnCKuj/1RUtSJD9YaEOthdfxL+Mn9fAGw+xDNCA544r+sFtzRB4PAQFzHL+TAOHpiAvItSBgn31ql0cepPs22+/w7eub0CQNSAZeUm181+qw0y+HrA8KsobAC2YkIoO5/kjNo7CqiRPaULaqV9BnB76/lEwkC6Yd4k98NcPOYgCkEmPs1qfnW5a10voRSeLPYrQppSUKGRDA+wBWEMHjx+ym2+62eIABeX9cw3peDfdeCsstWi7+fY/2Iadv9owUlTPADIHs2kr3TCQaWk9Rv6SdUBscywIyf0EhvYqYZhn5Ucx44VkxTWsCrdywKokNdqm5HOmjUWNLnIipjZ9bAWKXYHgvE+packAguNt7bo1gBwDYTLF2batBK7Uk0SM/1RL536AONgpBPl4s0FJRscStygmvGK3aFrJGevkUlhnYn8RghcKgCugmn80BuYUmb4UPsGBqTAjYzkMS+3WGx/lzxFMKB/k685aM0WrP40ghBLzZtLcRBPoa1F24+K/2BFAk5PHt1pq/y4bMSXW1mw6zX4TYReffz5ewVtt37Y8V8xJfCRLhxAYiNqAVRQrAEWm4rRofE+YrZrO877JGziMpsxXQBk3U4BOJYWWGkkVb056oEkrDZFYpSOGDbbLLr7CXn/hXaQBYfgoXkaT0Axz8xkH/KVmpNuQUYPtCIWVh++r5NcY1nQt7+3MmefiZRqCTPooP+M4a451x8/XvXLsPD5PHMyZaVOHwyDZhYyY4pHwsGF48Bzdd5QCqp6fn+gai1KCDRqQvrmkZIo+yQklixVLTIxVLQIBjq5ZhoqgaaFY4fLbC6fC1xSwk3Uln14dXn40BB4OvTqsEK7+w732t7vuBMy+GLbdbltw7RX2yEP/dczX4tKd9vHSR2Be73N7TSxTCqX+1sPW1O1y+KGAbAGhnJSBeN4a7JWm9rNOruWNpFABGmruBQrrPWrB2yc0RIEk2qMUfKCinJAiDUsoLmQZoIJX8m1/DsHUAQBkNCm6b83VcVZWVukKFjWRkkLWw5Jp4n5ER0X3SbpYSwqu0vU6r1DuTbjCnmhIq2D3y7LAn3WSlpIIe3o6P68LucdG27692IHEjo0BS1prqEkFBX/u2wX6AFI1h7p4l2rLM0xKIzWcz17RDN0ElF/gg8QGfnoPZZegZaWiRL+5p9k5/fAMLYBlwIvDNbCsAGSCARAp+lp8rRi5vIrXGPzTJk4fzu9R9tTTr7nmTVPvnH4xsCxC7AiSFh0kCq06dabTFs0/BzCu2LZvOEaRH8B6pEDIzEKCepL770EWCPCKJ11RxWnrNzTCho2K5uyGDU+F2wCrpgyvVmp+F9wmGxz6M1d8ykpAwElSJnLVWJju4QBYXEs1LJvaUsKQsJgRe6hVcksBU7w/kvnHRxKgpXRrfFcFqHTgMRlMrRBHQ+YDy78KsLaGtY11lCuAoggiimCvUcPUzR536kgVnwtmAUhcIJYCEbD5GvCezGd4mpTA/pUcZrmjBrhB0rpf9/PqRiFdi+M9OAsDqcCBSAK8msRA57n6ykpF0jMF/PHfxebxEAonW6E2wA8B0QMwsR8zZiyBGcF24MBmpvowO8oZAECliQagrUQa3iupNL4cScjlpp873rIyYdoj+1n9w28w1Q6761eTqDM+HH82gQijYaqlEByxf/92KyG1WSEjwSzqSfgbDx0xnEZGkg2lqjfhKfodQ4wzNiE3jqGTn23div0S+4k/tLT4lGTOAV+kSTUMRhlYoKPzlRVGBGntiX4ohcLxdQyzmjKKeDwYZsw4h4FBIyFovziZZjp7fjRhLA2oRI6dOM1yVfClarhAaplFpIUjhwuIZ+8DcIbRcWDvMfv8izd4PyvwcZtIQvV41gWyFVjSrVSvvTThQWxqCi2R3zNX7fzYpaj5f3/x/V1wngNp+0DXTqTU1hXNoLrRPnr/dcDrlewHx6nF6mmAuL+Sb7GPtWNFcenlf7aZsxcxzMhhqIT3NV9aRnjl+y+8Z61n11KH7aJ+RGImkNPRYsWGxcc2eZjd+rfHLDlrBHVWpAtZaiAAausvBfY1ljOd3r9QE+wCuBIGqDAkNTiooHJy7Y5/3wNYkW1ndsXax09+yubzO59pO+A+a4FzVZ7nbpDDtQYCNEdTXF1+1fU0nkNs7dfH8bP7ke99gPuqvQq2T0MIEtbpeMVOAZYUuxVJGcqJO26/nxCOgzRsqm9KGTRv4Jl42+zpV9jg7IkAEt/BKjnD/ZKnKlYD8rWF9uZFw+MroIML9tHATN4gvAGqHXxB63Q2+bJZdaD8Eps0mEJTIKV+tXAu6AwRm9TDdDFYLBTWiHgjWm+cim7wIOsMWVYISvVlX+sSC4nGST9XgJLOmm726xael4bK8l/uUeIyn1+MFA8JtvJo7eQc1kA3hGYwgDqvmTq4EaC0G+WaAjrFxJSlTwD1tA9DNbFL9DVBNMSRSL5qz2pQJDm8woZorGDY9HqlwqILt4++WW4d3BJfQvdcc8q59PYr/7UdG/GThE255NEXCNEbgN1OgQ0akAowrhqJYX1Fnr0MUFFbcciG5sTb9ClXWb/sCHv08RtgvDeghBvLmYeVAMyYIRAA1v+2zAXbtbUFATR8xpD+G7vxz3+2et5zLwgA/tRjPg50l+UW95/6UYxFncWBnGc71nxmH753P+cBqencm155zPPKs+25wbvOUp4GoCaDt3ZY3HJHcOwm2MSQAcRwk0y0jTpHsm2F/MkvV8TiFs6+pESlXLe75lbgRgJ+jKns13VMEuTgf/QQeQQEoXSyByf1ozFF6VdOENrJ4wzwGX4hcEHa33f2ufNOUn96NKH2AnCdNzVvdwvDJ11niILYUI8I6G4itFh+wR0AMiMI0zmGF7oXwEw74GhfyCp1KEWVH9cgsL+dw6WGoCsRIiKSYAvija5nD65Dn6A+gGyDC6bbyp/x6+fGhEG8eeKJF6jD7rDc0QkMfBLp5Q5D/OmCHYSHJGe+hgAlGHB3sOY13NMd7T94PLZgk23Dyh/tiSV3cW7G2tMv/8fWbt1plc4fkxob5nSAksIBFYNoKrqpU5qouUM4o9oJgps6O8fOMjRUTzZkQLqlJ/anH90GUxJ2M9ckKzr5AOtHanjQzFBR2UjhfH19NVYB2E+pFivJI6yVaWz/USk2YX4m8tnfrPRgi103b46dP/tce+mdDy02K4vQ5O08rUa75dbbbetvG23P79sArPvZ+POusalzLqY/PQ9PaEAQyEPTJ4+ht260XXsOcSYnO9ZgVXkhtem1tm7Det7hNkeYaafOTYPo0MM6aqUgEmAxe9IIBo8B+K7u4JlSqwBgK+dRrEJf6jINj0MgeogQ0oRHrsC4AEC0XvYdDb3VaAofSMFaSbYB9ZyhYoVr7YeH+WA1FwoJwot3iJAZ9gXlnwjIbKDfFF4ydNBA9r4/2o/ffU/w8072JN4HCjr9zFdRHD7x3//wM1usqKqU90HsPoBgWLXNGAknAIZfdc059tFHH1I7opbBB1GZK2cB5YcMS7DF180nd+UHwE0GcCSrF+W1wx6fZL+spTkXYkRRoPdS98HZjrD/iJGdRM/WDOrTgbdvF/uzPxYBvtB0W6g5mjiXRTiqpw9X0HQQn7OhAWAUhiKYs7PhCOLvq06Q4jA6LB41SBkM3xBYcnPosbYBUGMBADjoxc9by+B00YW32T1/f94mT5uLauzfNjk3g0DMP3FGJKDIK+KsHsL7DLGFMLgggNhvP/8aNd/jDHoO4vHaYDmA4vtgK7ZQX73y7pt2719vcyxk3cshQ3KcxL2YQBUf3q0kVDVNWB6JEKK6NRIgvpHaSnZn2rUErMrjH+TZKmsaHMFoKDZPI8YAJK3c5gamGnjpeFXd3SUAnppQI1v1GB1ct/PIlyRfdYzY4Mj9Bbx2UueG+WEzhPKyjfsr27Ug2NCtqIdkIRYBo/qvN1/DZy2zVavWwz2Sz63ZTdf9ze66/SWXJ3D7Pbfb9z+8ZX/60yVI2bdBfisD0GpHhZDMtQ6zHVt2O6apBiPB7H+BnDNeNM4NUKr9ADuU+SIWekJckhsWV4iqyMUwB+UzwoCtRrHAGReJcqChpgnGd5MNHZLOAPyMxTLULCoqIlQ0k7+H5QuYR06/HGwE0tlDC7E7a7VJk6fap0u/pM/FC7+igHXS5JTFIWT2zJs135YCLkaCQQiT0r51BiXn6FED6Q2PUQ0oQIl9D+whlP2viT0W9yNsIUR6QEnkG8t6JjyT903rLDkZaxHUKy0QKRoYvHiikgFWGTBdMAMFXzYA8HF7+63PAPOvZ586ZhPHjbbPPvmcMw7i0/F8+m5IKgx53nlvGf0pNQN7tC89mB/7wbgJ41BJrmEtiOyE2iszib8TbLsPnXSDeJ0HAtSlrPsDfWJdTZ7tZjB/rECEGPA4nmUXNX8uAU/nnjvHPl32Aet7OjhiLN6+v9mpvEJAXNkNuVYJi5IR9JhVdugotQ3PWXW5siicLcj/ch508ujvqq4OYa9OgohT60L/2KMVLkGNoZC2RAgiKTmRdhArN1lXNLLnyPQqBZW4msAk1KaF+bWEL0JWZKCXnuMLFoSXfTl/i28uAJaSw3IHZzpsKT4oGWXKLGctUFh0imBjwhd53sdg/44eOdqRrAr53KtXbQYfibY/3n4vFpoQQlPSIT0mQ0oaRi2tRjHY+W57jZod2VuDV0MLMkIlMTs3LA6s4TQAp0+cwtS13q75w7WkYEfY44+8DM050K66bjxT+GOE3pTZ9GnZvPxnYIcRYIKXzm8ry5k2xXDYNuGH2OdlGYofUlwaXoOwG12x3MCmxUaqg8rDC5GeFmRHd+GHcJDFHxMNKi2aMqEw4+fbzhPb7MP3efjchESmehGEZPXCmI1AAnH+7Evt469/JgCkoI9aLDPmBHxYARGVRi5J5JDxWmClTPo2Od+fwf0H8XlPEg4yCOlCuv284hfnTZmYGIPHwmz77sdvbdEiptP9p9sdf32Vur3Z0vFky8xBQjkmngL+LMVYFVPvJCf9wlmOwroQcCrTDu44jqcfxRNeIfUUFFFMPguOayMSH1qMGrNrFk+FCbyNF67Txk5OJ2CplSRrptOYuOcdTCZM4RBgAouHhsqrOYJ72IFcuMEWXTUYieBxqPU0nEygC2DU1OPDEQ6bacgkgNfYaIr2MlTlyFq4BxkZAq29YLNAga8CrGVjwyOZf8ofhcYD76xOgaXioFBhiU0Xgr+Rkoo0xUsltXPPNnxLQgCnud4AvOHYJ2BiSt7LokdempwGm4bUdlVm0+aQ0B4NMEjxfmAnk0L87PAaZlOPYJJHmnTlQb5PHRPIOKsmQMqrN91++uW4XXhVDjKFaosPzLat6/ZYAnLZyRyMn3y53vqNSMazjqbCw/2GpdUI+O3XHmdTCCVIy060V99826oA60pIUhTYJmm/Nwf7IKj5kUyIa1j4tQAxvPswLsTopIhgiiq/IAW2QTh3TZYOW7EPqvFXlGmQALGExBD76rNvLDM51554/CWAbm97852XLChRwQuAXTR8Ss8NxMu3ERDDQwPSzUvlxefsVSFC0RskaRy+l/IS6+KA//abZbZ93y/2Gp5fhgeaUnjlkVbLtDccScDgwdl2cr9kPeFsFnjbUsAItBA7Tl5asr6Q39b/BYWIISKgwUfTX4YhPch3tSHpv+kd1rXq8PeiMQqHUSZGZiOJQy1tsF38ARnakVMQCheI/2YX0kdvrxoK1DQmd2XOW6UN9qOkligOnVdyM02jmFfhhHAlhSfhR9MPv9YtXIqaPhoMGiovhgapSK1b8YMMDxoMOEFz4XuaAqYEoAM5sXZrGEwShDEwQpIXZvFh6TR7LaSXTrTk/mVW2rINqV8ofjTVPBOxNQCjiBmurECqDAiD1tKBcQGwWgL1sPTM2GcqocDLw1N+W874nmJ44UXzrBJriw7YsVUASuXIQVpcYjX3kqJSEmFtHf40Lv2zBuH9O9o2rNmGGfkEbniz3faXxYRB3GLHAcDGTRpiR2gknCRTEifHpND7QGEyPIv3W0b+eLa2FlNoYuVBVdLcQEGPL510T0UFZx1g5hokGM7tDCEULlCHX9j5F06xmTOm2X8ee93KiggdwFeuimmPJD49rE9J1B1gLsI40yp5izp7Q+6jksQl4wyhCVUzU4nJv/OvlFSTHyY2roDDHp7N8HHn2fhJ0+31156W2QxAxFBb9vUKprblWGh8jC/xqxRKJF6qqCJ5oBUplIYcYlGL2SIJnFiAKtSDkIV7wbpsgrH+76eWAIKdsQ8++ozPIrsGsesUsKLTGdN1CppmXsQuCjbHjFPBywEvhpPkqjKxioxvteyhQqp6AUUp1I/pENSwifuE72Q7XUwV6ZuSuImR28HL4Y/PoWw9dDCreNJARcO8YFlGwI7Tj/fnpRiD3cL0GRM5XE/ACISVu7MOFtT/520dhqy3g7XQIhk1wSf+MCAVGiKQTge/QnYyCGUqhVVRVQ2AID8pDXTVECu8hb3AjwrCT5Jc3lm9NzFMx715HoVl5a54Eh4i1q/Ygip2DaZ92Wl89gAFtY7VWA4aHgqDsBp2EsMefr4C2MRAtN4I5xna41sHSAODmvcQyJKfR1MHTaVdARM8mwyaz6KqYhdE0gXYIMsMmeQLHFGQXThFhlLDw7EIaOUzV7PHROC9N2gUDTgMxwom5WcIdIxAnREUgToDybgK7HICzvIJQPJ3THiBLeLE9aVZyy+6ERXJ9PEzeOnwtEYyVI/FRTAFUDuqDVSUNLUwTfm7gQxGAxlKdKniV6HNfVERWadZq7uH8jeDfY2cT0BSE02wmrp0mpZYANsGGpaaij7/vwDuWS2Mbk2fo6FqlAFACtN3TD41jTDznU2FjihhY3xNO83guXMvtH8/8qxtpdH8+afv7HeSl70JD/EmWTyQoWAj6yYxIRmmwVH3viawN0/B02xo7gjn37sBr801WExILitVhIDVYSNSsHmAqQ7jKykmzfILTuOlh28pQzwN9gYMGGzjKdCiqG8ENpbCHPrhux9QylQwfCQ9fNpYxy5cs+oAljblNJ4xdtElF/M9E/H6+pHQu1PItBoc+8KL+yoGtQffvV6GG9VM4+uRb3qk2Zb/NotS68kfdnwga0bvSnsrkncaZbEsIuKyGXb34zPPsXFT5rC2PbZ51R775K1nOYfwDG8o4h3vCxPIIgH3qutvsJHjc3meyGXFTFRzJmCVGk37khgswmIEpOqXClyBkM5rVcxW5HBFZ1ps6UefULh+x3mEbxUBiA11gCy8X12wVEPC+9n8S2+xsVPmM/1HdgzaGoAlRxMDlv27a+3l/zzD0AIgMgjAk71Pnm661m7C5fwZoP/ptodgHC2gIcaLk+fRxNmvQMMNv+ywresZDPuSmtu9l/qAeygzXr4+2G+InXvV7TYXL3B/D8yjgz725r+WYhmxFlLWJtYS4XQKWHFAU1/FH4hiQ/vnVdffyPcMso/ffJ9Aij3chzJqJBpJzv5qUrA7O5DhijmMIiaIZ/nvJ54FCA+xd99+ic+1l/qo0aKR31102TWWlTrKDqHuWoNqoKmpgGXKEMWLZlDaCg0PeXed1BJAvJdnomGO2/9psn0YFAXTMGmBy7OwiwYjAnZaKL6DAsxcKJTsG2STwwYk//I2OpFAWQVwhvXwDFs1iHMgG6Aq77WfBkasIcW4+NG9y/Naioh2vpa+xp0tqhydT5+Ge6o1+Dr5Taop0jkVhtS6mz20nfdK4K43bC0/nqcGoLLzEXjYw+dvANgSayc6hmAT9vkqFAn6/tpYunnIgUi3GxqHYW91BaFkCw1SJyxJ5JGsKRFEK4uL7d//esL+8uc7WM8AfSdJaYf1rmF3G6xanVtiSV49bzLrrJqaDAYwKymAd6GnjdR6htsBHgamw8fzeepZk6dgxw+jpjzNoAGVDUOHlIxZdv/j71kbNWQ9gIVPJ0AS75SGnKozlIatc1eM1UD2gxsWTWRtyhKL++EGEM3Oi1Yy3GYaaSkDNch0Vj0K2XN1nC5Znql9Z47znNP65i8FcAjIw7aZBj6SAVo1wSkhDA/k9R3JnhjsgS2NxL4Vxr389ypKqcsBgeLS6MmS6ZUSsQHJo5EEhGgsRwKN7D4UFYFjGmswzbXUw5zXcxcwmoEUuRLJezcDMX/2hiaGq3rWwXqmHLCN9fw71ypgWJYyIVGo7djAXf8ophGNltZdFIzs09RNKng0vM4C7L7+uoX25L9exKqDPoNzP5rGuR4akYJbwM0YdA2yv/7lTsDKOPvzLTcAsC6wt1+Hcd5N8Bn37b67/grAtNeWr1wFxwSfTG3qMNjrGnztrnsetc/fe5NastB++ukj6tV6e/KlF23/0TwYdJxdul7uq5QCgdjOxBD8coowGb07wfh6S9Ux67zB9LUHCFZF+dQYZLfceJktXfoxNZ1sjFj1Gtqz74cgj+3Q+6AAJe5DKPW/bFsyMvvxfhcjyYYtyLPDpY5+C2YYQcLxrLWrFlxkb7y1HL9T1crelkOAoRRBdSTeDwbMP3YY6xxYeSPGz4EVt5d1DpuYYKfmpiJUm0GOtZgzaKbtZm22tdCfhbGn80zce6rgKGqBhKQwt893KmOBBxxDjdkMopqWEo/tUjWsVmocfn4T/1R9qK00SCFWrAMPQ5ns7GwA3F0OVG1F6q9nl5ORyZqotVLseELxbFQQk4aMiShKo/DmbPSqt1HjRgF8d9l3nxNuJlND9uFAgh7Ly2WREQxIjgJuzwEHJsViG1CA5+7EMWNsx+5dvJPcR2qidoaHks0LwBZ4HAXZa/AQLLm2HqA+4T2Aoa0ZtfaYYBhbh+i94wi9fua/f7cvP/2ZwMxSaopYmzp9IinvawBWSjmz1A+oDka6zgYWhiVbfFI4RINSp/KT5VonNZgb8sCaieH/VwG+iQBSV6PacQLstxJUtK2QKSpd7S7llWwCWgC7xPoWO1iK2TaIT3fd/bizBigq2MPPhUyWnmqH9tfa3/76gp2PpDoekH/7zg34/F5D/YLtICz+7779mVyXc8BXNJSIYC/JsPc+fM9u/dNiW/H5R3b/nX8hwPO41cDW9GMP8HK2LXxeSa55/v1yknmG3XzuctShmVbAdUs11oQFg4YhqhO7YPX5UmcrqiwQiUAnqoEavD4D5JMc0m7JGaHIqyHXoNbywa5G6khwZu6HFCz41QKUOwVZH7vH9RSujuPPHgCaUPyFVZP3YFfSzPoTOCfWqtiKspIQizQG9vYNl86xFT/8CsjVgQUHakOen39nNlaGRayDdrvnX3fZ8m9fYfCbg3rvFL6zsEZR1WQgO59MAFQjdUNZYR2e2bsds7o/tdeZEno8FQUC0bkvsjhIik+w2bOn2tfLv+V97YFcFArIikdmHmok8g6mT5zlsJgK7CIS8DtOzWCPYQ36gqEcx34tDXuQs7yXCbGwGQdmUxOiJjpaDug6yD78+HNUndrA5VkK6YAg9QiwCx+G7jXUvLlj2ROpybohGxVRU3vohbpZ08EEYrYixepgD00moLaJG6zWRXzESMgVXQB/NZUM0PmzWttcN3DXuCzaNmw8Av6UYRnJOXbk0FasHgbR02A9yH0owuohAnY6+mOncFx81WK8eH8CHGyEjNLJZ2pkP1T9x/PnPdfZMxtV36Ytvzt/1hCGDRpGTpqCcveTz/pqLJ6dsoEUWP73u29HdbrHTuE/fgpbsQgwpIXzZqOgLgCnm2gvv/amXXTDueBgydTntagnlrGvM7jge4hgqeH5gIGR2CEk25YthxwRlm2E94ctWU0Ra7KdOkAgu3ygtc9GA9Yn8J6dBUSvIyzRi74sgLBITh3qaAaMmRBSIDDkwzQ+gp++Bl6jxkWz39Si7LgAO4USnkEzKtAiy8DqKoxhzcn8avxWeQ84t8PA5yYyHIxlWJ4WkeGImNHUnuV4rEZAFpOF3fMvvWpTJkxxjZsPuMNGLCce+s/T9ulyArqzB7KOUmCUJ7ncjznnzHQ114MPoo5fcG1sb2O9NwdgpfOSUkK1ptF//OPtfJM9FIVMPnmZsod2sqj22UXzrwUoS7Hffv8IgLLETWwqMNlMgUXqC+Pgxy+46YCODch0YmDB+DNtGzk+zAaODsLjzsd2AtZlAFJKPlp0RlMOX8DUQNu7qc5iPP3svLnn2bp1q91mHBQcicw8z3mZZMAYKQW51iBdGy/9CodZl/ERKFBJsgZ0LSqvdEa4QsPFVovmIGqRWzKHaXtboMWH4OmDn10Tm5nACmou3guSFtkUNXXRJhURqaKc4obUtU4m9kNzE2H8YFSfEWivPneApOAgGzGxb6KeljAKAMjbln61mcaRe89ZohdCdGPqVfPQ2HYhwW+H3ViPxDqYSfvsc7Itnw/diG8KeUscVl40UNCwKfiDKJ5SmZ4/88RGLAS4PiW6s+m3ojVRMSb5mQqx9CxYTHgl7CHNmABs0k7NMgeGu2I3H19VvJUJx4i331ZVcNDJPzeGiT9FJYbdAsbaVDSzaMTaCCOZdlCOn00eNRF27H5bfEe6vf3OcTtbHAxTmDRDNmLdD90rvWTyTm2BBRaR3G1j2dDWfk3wCs/iL/chPx2Ar11LEF59PrYFdmkZxVz2AF+sFfhnjqTBSJVhhQXir+jXO9lef2Mdksce/ClHm39Lgh3ZucUmkxL/8Wfb+WzIi1iLHkJaomAJxwLcp7Ap5R+rpwhTYeOPzFKpg0zBAQBlIC/wIAUfk3kAYGpCho0aZU8+8xJgG+taBuY6WJAZY39GY8N9YGmIVt+Nf2kTYLWTMHEAhzO+v3bxdbBVb3DJhPuPf2y3/+1KG9ZvgX3+3W/2AAGxwwkhAAAgAElEQVRX8n/VQTEgezgN4zK77+93IKndCMio4CiabXYOMCNLT8HnA/nPtu3bnc+dAljCAFMTYb2U0BT4ImWOIdit/+AM+23dUVf0+SLxdJYbYmXIqIk13cHC1vfjNHSFnWj6Ks5VGGn8rxArP04v/T/XTPGwxCxsxzOpg05lIMbcjfWFzrOxi0CDFkKYvALleRpti6+4l8Kt2X5gStjRCROA4kJSD5dyygsXBhAUjSQnCNZXPtLMcCYEoT5hsMY7MEsvd7JgX2R3wsdCkIgtvv5S1iwA+cQF9sST/7Q585E/nd4FM6tMWKXzbmkSIslgRcB+AO+Jb3ekfbD0Pky9V1hB9RHbhb9yQQFexNTlXhS1vOoAhkwkOToy0vpzP/CeZboueaoYML3IiuWxchbvFOdRS+EnX+d0wocqYM/2ipXDaUIv55J9G4ki7eT6xLwIFhOQZjUG/bPHLwZ5T5rt3q7Jerl9+ulrSE1220uvvGFZTgqe5wIPIgm96qGgrwfYkQ2EmMvhHAT1gOw+rDFscNzhhV2LA988TCeb2dCDBI7yswJg6p2txW+HDxQXjJ3I0HgO/ihM2k/Y7m34jvV6YBewm3MYO5klz1nNmzzo2vjsYnwKvBCjLhDGpdKm+zNVlUWBknkl19MvXzWWfI9AhUt5heATnIXP32Rb++v3AAPtgH/ZtmD+QvbbQgY327kvp/kiGGGShso7lPWsOkoFqMB6NcE+NGBi0fix9/kwIAhg4vfGW+861uyHH78HYIWcSl5TIGb+vIfePF8xQ3qwiVAZLzadGjoV9H50U2JhhkSfRWqJmoHLFQjTyPDNyen1bCj8arHPaGKNKnVUn8e9A3yfAPaPLpdC2scoVZ2nIJZOhSPhHd7N2s9Elj5/3kwOS4Gc+7DkqAU8Qjqzq86xUSSlV8Ab0ADsUaS//ysoQmFduSRv9oq05BQaTS8AsTK76PwFpJEH2rcrv3ehFdUUet287140xiEU7y3s7YmAqkqzjWAadcutN1LcnIWh8G8H8HlYl10M2nq078AkaAaczsxigIVsMBRZnT8NUkpiBMUO35MR/q7tFezFYqRL+RHJPgPLCZ+iANDdRgWvcZqrmPRmQhCqg481RptiSx56nN//5P81IJ+TiFvsKopqbE4wMKJ4gq2mAhRvqvQc/McYmNSX+9j2Nc3uvBEDJyK2LyBtMp4z2zadQH5YAIDCs1TV5SbakmgylMOb25vPM2PBlTZ0Uq6tWPUh9iCHrJXisoPCTtYHfQmN8tIElKDIk5OHmEx+PNNaGLRdKGI6SVwVkCM5pjdsPLHQJScScA4uZUNg38r64sQxBc71DTbkEyjQWcxJSYLlTKj9sI3PKbmehmbO60nBAPwzCPA3NjIToDAcm5EjFOCwvGHhdgXU8k7zTBoBlvS9NPhifQ3KibMrFl0OUBRECMAO+/HHzU5V4IZYkqpyb2fNGcve3umYIbL1Wb9+PWcOqocYP+w3BtlQ7IJSojOcokA+yIcJi9uxgyRTfBEz2aOmTJnEuxJKCEIzthy7AIlpaOlIQtlTzBsVEdLqJobfddpfqCA1KAwhQCIwBDYwTWwzXvVd7OnagzUEEJsFaJ6mhuctAEQDKcCdDm7m8NGzbPENS6iZRpF+3scsGZSZQOATbGTqA/ksfvv1D7Zl6+9uyOLFgG72nKnIo68FLAl3gxU9My0BDR+0LwhMFXFV901AivYPNWH6Z0MTapujzfYegXiNTeu4B3v5Wt5lhWMAtEUQEHjLX55gDc5w3qRyqQti+ObD3lxb0WO/riyx5e9/wF6wlvN1r7OKETW8HcZ3VOwAvBsXw0AcR2OT4SwHCgryKPZz8YbHR/5Ury19/weSgT/kHNzMeXPWSfq1+fgTWJCeNd7mLpyDX1Y/GJCR9vUnP6GkWs2ZdgQQFxCWd1O1hbYssXWCaGoD+N1DfdKAyiQYm41g2Od1ACkKdVLTryA9DYQEjoVyPVdccqcVFlZTE/0M8EtNBTje1YwqxpNK0EIIIAyhiJ2SINGMsol5Of9SBhq+AHIAp/48P8cMZQFrQKs9TqCe0ryluAmgJtNZI8aqhv3ymw6krg7knPMA6mvHVFgYUCqggGSU7LcAKB18DmlA2th0WyACaNSsQV8X75c/e4j2ZzFM9V45yb68KgWq6ncfGaxPRi2PS1kS8U9fhpnyfpcyrBNg0Wg622DAeVMPyD6jDVBUoT/p+L5JHl5czAHPLzFsxXStITCVipVhSgPnAmsNJklNzXB774vXzSeOPYL90BtrAlnr6CDQMEYSFDXSUnAd2H/CDYd9ZRnFNXBMwqQ7hdQaBjjpyldfMgt2U6ONHjrAtv26lWeB5/HcC5CNX24PPXITChQGSPmc69hjBcNqjISNVgPjdlDuDLv25icYNhH6IeBXGB0vgC/vgYYvTaihdCYVo6D67vNXAI46bcO6n3iWYgsjGceuoZ30d+2Z3thYyCNdigkQbwdA6HL0Zw3MPJxfuoedgCe6r7pEDbLEKu4mkEfhYxrq+HBOhBDuKtsPMBDAOQA26hdlQnR0wdSJ5ixkz/SBLBGCfVlREfsEtiQajoiIKA9T7Qd6pmIY6n5qn739djwjv1rp5LZe+GrHECxU+f/wdB7wWZfn+r+z9947BAgBAoSNICDDAeIAFVTcuGed1VOrto5aV7W1dbXOOnAPFBeyN8iGQCAkIQuyd/K+Gf/v9bz27/n4OecgkPf9/Z5x39d9DVhf3axvWRboOQ/JzqGBr0GJB0toEH7lx465Aaz+LtUxdQ3y2qR/49kJANK61beUQigakEGIi+TBugMEynhpmBphgM6dNZ06qRFp6RTbzuBr5uQF9urL71HvdNoErHz+/PDD9vHHn5DG/r71yLsTm4x+7RtqkLt+9yCeg/8GWK1BIp2JSiyIYJNini9MRbGq8WPogeUcwPeXZD8V77xSvB8FHiVx3+ahNoyM78KKg/DeY6gfsZJbu+ondwb2UKeJzam+Q8Ng7TexKlvxaQzg4adRD57iuzYgqdfd70+StZcve8b5g6jzYGG0htiGFdV2/63L7Omn3mR9RGN/lwVbkXBEGHe3336LHdi503Zu2wPAkgEYzIDFeegqnJb+F1BIidptMNcycqdyHs+z//u/W3l2kFkgr9ThBRipbBR54YspKABMdlkUHFEsAjGOdScKEDnBu+wSXVUMXC4xWRioTtI/spaSeu+8BUiXf8aOgWJIwUOTxo2jb61ApgwBg5qsj74pAxalHxPcdjyv84ryAC1KCF4ErN5H8K0DqBicgKp0cW+F83/LXqSLjBaB3AHcGTEQSHQ/1dTUc4YJtoZ4JX95eiupWjRwkIe31mUoNaCUTlpFGu5oeBTJWbDo3PPs9dffdWraVLzo62AO5Q4aZX94+G92wy23EUKjYY2CeOkx2FMnIV/obJaKNiNHtWswjGoG6vQ7LtxPg3w2lGyr1Nf0oPJ69pmX6Stq7KV/Pcl5xD5nIK4hhhozrSM9ozgGQ9HxKYAyXfb55+s4V4Lt+acetLUbPnQq0mbUE7+//0XURmX2/vLX8A3OwNbqqPMlbSXs+7prlpFx8G/HIo9h4wZHD7Pb77wDUtnL2D6dsmwUPuXHSq2O9ebHgRPIe1PtL39QES36+BdSHed3oD2IfdeqDevsx5/WOIKTLuZgBlE99BPOUogHoMFoN/1LK71xKO8mDoVx0WQAdYaR8l8WKzAlHSVrZYcVjc1mLx53dbc+nxQ4Yo3r58sHWwN7fzaEaqwYnrfqWdWjMQDhGqK3sW9EYFK2yRAUX9dcMNf++eo77N1wyx3Jd8UvevfGZivd220XX7LAEggg33dopV1wwen27uufWgMBgt3sK9krFY3Nc0OAUyhcd3PW+wUTCp2MX34J3sdJJLcjPw+gFgyHUSyGbQoAaksrNk4T8jnXS2Gl6jvQMdIfLb7oMoarsc7SLUY9bhK1CkPXdCwQ5s6d5BjAxQcOO/CstRm7FvZSy0mICXzurduPcGbQb1PjhUIC0JeXL2k4z6aPojSYujEdRmsJYeL6WfI21x0rZ3gtrGRUWcmydwQol9VmK/er6thAVNNNWBkMy0+yiRPyUE9shwRIvUy2wMGDXrv2+msJ+iuwjz74txWMCLNxk7B3GzHa7rj5WfynZ3Mmo5Zkf0Zjh7Jtyx4U1x6YurA3saypwZN2gJ8hz9lg+sIoyFayeOnnbkrNTrUh2GEdPnzIBg8fZj+v2erepwBF7d0br11GXbTNqcj2FB+xs1EN52WlQQI6wd99ijDnRrvpwUuwvYi2rz9bQSDZbgcyCo8TzN3P+hD7OQWbgBNVp1zYti5DrSeR1MSc91CfUlY7EFYqZdmrxDAA7EXV0MHd5mnmDEfVEc/7nztzIgNXgHhsUtKyE2wXbNJDJQ1GjAo2H4PsgftQD/9aht3bi5zXMF6jmy1/FGHQgLS1qEGF9Sg4b9ZpkCVYq0NTRrBWclztsXXbRhuKqlg1ydPPvorvbo7Nxs925TffEPZ70v7vicftoxUrsU8YYeeds9A+fedrq8Of+Q2Gel588V/991Pmh1f4gKSWClZQ6IKmmq2wdsaNmwpF2s9e/Ns79sifX7BEktY1mU8ILyANay7FxXYYfG/b+eeeDyD0vS1YMI7U1F12aBeJuKcoc5gkJAHwJWE8nYDXoaQFh45X26xzfdOiH76pxSNDQB2AA82CdSuZKw5gQEmGTC91Q8BEkrx8JolcwSSjrfzhqAMX9YJGD4dVSSgWEQ4UqHHILWG8EorVy4Nva1VDDdjBBCA2DfYnTcm4ouEwXK+3Z598geAEAGFAFfmRtNRhxs9fevKU0uf1a1wGsDAbqvrt3gevIugixFq862kyG/E16baNa1ts/sIomz6VZ8BBtWXXOvt+PYxDmvBGQN4IWAwtMnKknKW2oYnuY2Or0RViznQlP9JuvvFq+9Mf32RRMI2EHVo4js83LoMwIdLUmJYkS+rTGG17OGzSU/Ng3NbDrmpCbhtntVwMXqX54T2qSXw0m64HoIZvQaEvI2AWFmynNCbXu7ZV8HKDmFYocRVGA8XYxUsX2ldff+8mnwE0L5LGTJmQRBsejAdupV12B96aY9OtsiSLtMNdTsLpgrOQ1orZGkeC2gnAtSgA2UAuSn8WfWFhuN10j8x2uilCQ+2bL2m8e4fb9p17be4FMI2Ymsdhrq7QpshoQhMIm3rt+WqSuiNs3ORcDgMmykw3pk5ORELZasOgYX/55VHCAAjrCMQXCcPkJPxNZk6XXO57DjIYmKT97WQ6Wd9Ag455YS9NdEpShF21dL598/5nMMs89tbbz8NkuZemVOwnmNLc2ipgUQBYegasTb6/QONGKOJRvPs/PXWJvfDkChuUeC7U97vtz89eTap2tU2YlmobfyE0rGmUvf/eGhfgE5tA0wiQcPctTzBZvwcZVrmde9FEJC3trGHCVAhzuvzSRUxntuP/W+oKZDF4UjIj3eUdgmF/Ek1qO1K0BorQehhfmpBoyqsDttdRcuTjBbDEXtDFqYmjB3PpXqVqyh1KFyR/mcOpQGQVYCMGiUoU+RTr0lWx38FheP755zHx3ETFQjFMg9PeSXPOlFKg30Xzb0WqwKTqnb8y0SsDSAIpFFuF060buwOB0fIGDYEZJnBSDXEvk9pAmqUaWL7y35QPk1h7BaNy7M/PPEii479gbdWyXk/ZHfczTQVM2rIO4+t1JKO2RSIBEYJMwyUQRDUe04ELF42kyW6iGC7BtkKHMIyJ3lgrQ0Yltqsk9dEwkqaMnwkgVoUh9RFAkGaaVRgS+L/0UZyfYj2oofUZ4LsBpivG1IjJnlQWC2EAo/KHkrwFuJLhg8cBr+EYnXcg0bhy8fX2JSzO/r5WPHwKof1faPf9/n6Y6GI7+3wFlcQpxk8SQQbhBC0J9JNcrwavMF6ZYyiGIg05WQtLkw8uSYXq2G48+PpBBsJjxDKU7ypriYI3koCO8ROzuYBjkQfvdaxweXcOyBtKn1vgKs2V/NzUdHUhARJrSaxlB3Lxd+fiu1VDs6PK0UOzLAaSfl1NVLSSTQm2aSPN+aHHnkKWXWMf4OMVhiZw+nQkqxgj7T2wgfXL+mDNiDSgKb8Lz9Dzc8nfCqfg8/D3C1hR6FcPRdMD9/3Jrrz0Fre/DhzcbXfct8wX3qPEXs6mbhgKmty6h+9kIWpIKehZ1zpDA4JbDOIs90QokqoeJG5iYQNiwMaQqsGPztMxi1UUOOqhPpA8swDU8LGSWoFcj9/+0eBBEj/+LMClP8ykIrzx5iPDa2iq5LxeZdlDBRpK0h4IK6nb9u0GEKGgp1ZHPiSz/SDYGCoE+Yz4+xw/3kESMgy43bCtuCeZVcBAZCA1OotwADw0m2geNKQBOA4DUe/l/hIIowC5cCRlagiLkZhMHD+ZfSufrV+sBxDOH3ZmB+dPDxtI6ymRArGLSz4xnudKMRbNBFxee1WVFF3If3q4qNNhkJ7k7PZyDiQADDYjY+oXM54mXIBXJEW3P4EmHj6L1pcalI7uU/z9CnISkI3sD8BUsaXgwRYDS2dIIQBeIn6assooDbI9vyAzhSkqhYUsHsJhGTTzm9s4FsSe1bBFb0EWCF5AGg9nQQxgYj+qgUEj5tndjzxhK1d9DOOcPUTVREnBIIdQIFgDodg2aKjYw98v2XwYAwYlBctfulUTbjaPWI4KMgvg94bCCoiBfddC+rakXxmZsTZ2HL5inKXbsA1SeKSYbcEE3elM7GWi3QcQ6Q9rLQrlyqiiMP5MuGNNtNOUHj3KYI6BTTBBkBpqpJPS68X4KSs906LivVZy9ATAHCEaDAB15g4jvCwIX6weWGk4XFkFbLAu1Aih2FxMPm0KQzGCsWi8ZUchyXF4SDzgUDvMnGPY7hD+Na2AwrcA+W4moDsPlP166HAxYQ0/OI++WCT444uG0DQUUWzGcRfgibb1sO2kcJenvT8+aNEAJIkMGMVebMKrsqvD1xgFURtFJjBQYkE2VrOe1Rw60oZYqmKK0Djyr2ZvXgfW+f6ODkIsUjIKATMfYdibS5OfDUOeQ4KGQOFMAmnkDV5T1WdffQ6Q/N3nDMqKbcYZ0+2qqy8l+A0v2N/Ce7QGHIPFMfB8jbDzXFU/7LAaea0RiFISZ++9ssKOHfuQbItVnEVt1JyATgDoiaRW37DsLzTEZ3Fm4PXK+RCiNHvul2aA1R++PGDffPgR72MlXogHHSu5l32WmjyCvXWuLVx6Pd9dvr1Jzh9WzMFmMSFZEYe2D9grz31sVdVf8bPW0pC2uaYwmPM3PF7SSKFayPKoIaMjUxmMdSH5q3SBHALMgmBayqdNd6pA61ga6Flz5tjZWNTs3rvP9uNzWEIz0khSvAB/JwmHwaQ7WX6kjhUIc1pnVxT7SPkEXia6IYACjmHDoCOQOldp390cYgKtdEY6mwN+oPZBiO51QFXHAlaSsLO4AByjphGrJZh3LNa7hsVirGoIJ/sA+aKqeQjjHItg+NbPd/Iq1JICRv7b+qedYZg8gnUdR3G36POKeSrrAI3mpLjR0E5efP0ORNB9IPKF793qZwWJ9cYfVLMvpolAHdnv9Iu2z/7tQMLsB/ChYVAPqIggizCdU/z/Cp3RfaY7QX9Onz9AwzTqGQ8eiQOBeIV259tH37xgHYHYDbHv3M+nOdb66pdfIOt6gO+vUNVvvvjJ5p47iyEId6e7NwXeyfO/w5qrSux3t17NUKueRvFy++B1PHs1AEQOnI/HcBBrv5d3c/JkvN1+w6P27VffOSlncSmeioDXHW159uiTf7Oc8QVuoK87Wf8q8VyBkhpa/eult+1SfHKzB4ezfw5bOsOPqy+bAaBMKjt1k5c7J0ADB8AYf56PhhYBslvQwJd120U4Szj+NvID1N+r/az9pRpWtgIe7lIF1mh9KnE7IZHBLJ6TNcexbQO8CQD4GzEiwwWpqi7IzyfJfF8Z7NVsrK1iGEht59kpUOd/ABU7HYZpJxeYnr8CimbPonbffsgpBTQokBVNE57kuqMCuYu7AUAnjh4K47AM3+4M23vkBACDgt1kVyRbCclNtVSkLhQAI6sEGEWSX7IOM/GSbkWC3I2Krhlp92N/usP+CysvCqDt4J5qlJEP0dx+QwbGXNuzrQql17c8uy773V03QeYYazvoK17411uWORyLuvLDzksyECCjj7okFRA4FqZHD4WVwNhm1peIOWHYsvVCGAjiMwzwXAMIg2rhng4Rm5NhjEB0hbgEhiuUBnIETKpA6pU4lDIa3ndzD8vHVu9Ee5uyHXAswYUBit2vXIkk2FPNMH/PW4AV3a5fbfFVI6wZosLq749aayUAdXSWHT9Y4QaTqg+SUmPpO+tdMra2eyxek1ddcbm9hBWVwNpwQIU+akUNl8WwVgDgiMIigqF+RQqby/5o4nkC6iUn89mwj1KWAtNG3/BbViGquwboVWfY6tXrYClyl+PR6HxMeRZ97B0NZsRGVl6BH/WrrCbiqTsGAFOD9EXZa9HYybTx/tuoczRwCQTQFpNafW40n62VcyscUEpkjq5G+c/TVwIYxibGUYsTlEl97cEPNZJQxPi4RMdgl/WVlAVDhwwCVzjmhrcKkhJnTQoISbq7BExwz0h5ogckNqRAX/0jtZo/a8pPfkb9eKszde3qP8XJonDfWLvw4rvsrrvvtoceutPWQY4R+aed4bzqoXDsC/p5ngoUjeI/NPO9ZOEiYo5GhBowyUbLPRsGvd0MrBgtOSVcPHWjimrVHD2a2kiRoaE6Xz8c5VgAyrrp0y+wh6mJP/v4bcKgXqFHBSTnfFLoW49szOg1/bC+UhhuP7WFh14sh0Cm2jqpfHiejWAbQ8ba4ssvsSf+9ACs4CgbnJJoDbDIa0gcDWSfCDRU9ojA/nDuULGL5T0byDsYgGjTgvVKCjLyIPCEijIUXfQnIZz7IhzQ+TmFE52Jww5kDxMV77EC+v4DJZW8L/U1/nbtssXU86TYU9uuIXtF70CthqzWBEzprhIwFo9Sb0hONpkGCqJmUMt3VUAUbm3sL/ZQfASD8zaecx9S9QI774yp9tFnn5AxASiWB5mCs3nvVuzBsEdbes059tMWrDMg0Tz04Hxb/v53gKryw4RQg8d0dlacA+X6+iIgK/0KWBZncakB2HtVAcpeYCtWrkEtRY+pTAr2lTInRIK67roFlo/NS0MjoYdfy7oHAh22Frk5BJIzFPLCikum/u7nXD9FTT171mhwjRH2wX8/57lR8zKsmDSpyPZvK3EkrAaRYkQMYiAQmwTQLm9wzjLRF6ZOG80ZtYd+jBDy8iaeJbUx+1hKtC6ebQRrUOF2Scmx7uzdf0RSXA2cGEZQm5Vxls+ZVcCd0AyOEGTFBysJ1mSAj4XjlNPmwvwegZr2HVu8eJZt3/UlHuFzwXrqua/WMVAezpB5sKuVP/3kO54TPub0GZLEe1nPAjijse0RY/PZ55+yDVvWw4JuoE/H9qiHuplfj1JWAefl2jXbsP5iXXOW3HrDMpRRZTyfAHuX8LGLLpqOPclpZJ+stJ/X4zdLfXnFdWfwvWJt+UcrnEWFfpa2sLuvnXrJd49pCO9P76xaIYgzp42eXcqZPu5C9eh9whoYCJJ3Re/AgJa6Fm6IkbdstO7i/djkkWPBaK6l1m+0r1b+xxIJG/v6x7WwciVRjLaLF97Ge0+wvxGOF8owpGhiMgxXcJwd21Etkomj/Cae+aJzZ8KKRWWbMNSFFrcyHKtAeZlKSLrez8YtkI0YfEQGJlOXbwR3irab77nT1mzZQb7Dfpsxaa7t21psgzPG2dwz5lF3HsNOlP09OD+Wb9GNxIUDleCkcfjaqCquJ6Spiwl+gF8a0ptwjrtWmzyxEJ+sGr6ovAz3c9A0IhsYYsdgOgYDUvVyAOG1zIZnEeA3VjAynQtGoU4somyamBGwh4Yb8jeFXUTR8BDgQ0rX1p8ww5UNlzyauMhbYNBGclCKMSCWHhiVY/L08Ga403lQHBrx/VY0PJ5iI9r5p+3cfYJJaa5t2lgGi66dpgI5EkVNcBSBW6oQ+XvT8ZpoQl7rdQ81HBbi6Sw8pERPHvSh6xwaaelRrnE+hh/YJAygr2OS/d7ylywJYHn0yDEkvhfzMzVb42WNSrJQ7A7qaLpWftuK5JFDm0tADVEY4QL9hO0MK+rFWNrLdBK/QLSnGWkhtuyGeTBcu+2ll0hOxAIgOLKFpOBUtzlmnkkSLtT4/b/22FcfddjoQiVn4wsHbSoOf9SkDPxSkN56SJ89QUpiahbeN7lJNmr0GPvg/V/ciTdyZByelc1MZ5lGyUqF71YKiK1iuYVGOFSJlfxaW5M8oQJJSOwmBT0boKbFRk7DU5FE1IDuERhql9AIwaQlfUtMQHnU+ME+k0/PAJ6uoUwCxhcO2KLzR7np+adf7ULyj5S1RkVary25psC6gg8jJ9UkLZrCExaApvFdqRbrf6a99cpKu/yqaYBz+/EdO0Ch0Yu3RaCVnxiwX3eS1A2JY/9u4UR+Nm32GOdPePDoESbPgN9qOtE4l1fASqII0hA8FaDSC7DpDzOvBU8cyS5bMK6VlKYV+VtjA4ENAB0DrupT6A1TzlS8CfNh9EL/nngavofYL9y37G176I+PWXbRARtU1AD4nm6vPldDyNCZeOHu5ZAiSQ/G6Yxps2zX7gqa8kH4bm6l0JXxdLVN5gB++I+PkIJ5ExMbkDMODTGcu+TzA3jn4ZSQ4fjIkUkwqOucVFugm3xqA2Gn+GSUur+laZWFgcheFDQcQipGO1gPrGzHWJEeWc9HXjYqzzQJdqFVrhDxBR41UMSmp2dbBpKdgIhj1kjx18chIuBCDJfEqALeKxJ2DMUnTRrOs1/DZ/bCohts23bgJwojS4MB54vCs1fC8AAXJ6Qjtz/FWBLrJQkZ6ZU3F/IZcuy/7/4Km6HBZs5DYjmizngAACAASURBVD8iwo6dqCUZ2M/K94ZayQFZLuC/xamtQUCMbBoopmQ5oEs8JTvIxp6Ww3SojGaIyx+ZMPWDmxj2Ef7Qwzkj1o6KSYGbMkiPgmneprRGLmedrWqe9RyUjC0wzidf9Pn5RcMQkH+bVwwfJroOtBQQwEMLkXyYM0lpthE06QkJXEww2SoIgRB72EuxLYDcWSzwivIwPU/B76WckKxGvMQ62XOSiKtfD0Ne3sOFHMlZ04/eIYQz0p+/o+o4wDt7IpEirXgXk13eczAFsoqzRiaqhK674s35/1L0+MlE3z1oAZK+96uQD5/fqq/BTEzCwxoZXxOWCsG/gZFqivtA0+TbxiCbP48vFvv2kutusCuXXW7r1q+giKuAhRHOEASPyZKdFFwwNsXuEwbg6/H/P0iixkWJ2oF8niAaLDXSHrqWM2ae6ZC6mJgEW/n9CtarAkNUdelWhTVNUy3g0V8aD96CayJpCnuY+vvjQ5WW7YenXYzt318D6Kbk0TDOgnD+G9+Hgkw+bC4TnWJa/o4q8NRwhvLu/Qh10Z5WgdjB2dbfJwY794h+ngA3nnn+0ASbjFxF09jKU8e4g/h5w5igcg4249VdWaG6hgY1IRSTdM5HmFbRQam8Y85LbFiaAdli+W7lx05ZVWkPhu2JNm0ChvHcfZF4J28hGG/1D2sYpNHQsAaVMhnOpe4ZIOX1RKPNXzQZX6EqAAoCdSjsegiJcz5V6hFYD2JHJOG7uvDiOTBeyp0XuMDFQNkDcG91A0IKNhAjTowzf+mqeLRRrFWFgMmPT3tQMrf0RAWzdLAfAQL0hyX7YQAnVoKefyeMnbQ8wlYSYMrieZ6AFCt3hJKhaTr7Qhh8AGzvhxknMAlmXxxqkCDWpod11qnPIbYUDVsAn7uP/7+TYjKEl6GiUEDkLXc8DfNhjn346XIGrHX2x/vuRXZ/D3KdLRYSx+eS6ImmopVhnzZJEO+wDzBZa1hnFXw2x7jsp1DTGR1LCOTIwjznM3wYn9lskm9jsLwoAajuhy3dDqjLzqGxFgKBEgGgPh7p6/R5CYTEACIC6DpPPPZEWQmJzPs0TIQpQzq3wCsPoI8ajtoTAGOS9PJjT1DD6G7QGRNLEzZlwiBkSUG2bf9JKz5KGAkswwsuWoDVUBaJ84fwACvhjuZOpvGLgaFYXgEjSIGbMGhmI0UrGFbg/IrlkV3N3fHjzz8gWS4FbI3g94ex7uKY/g/nzElyUq3ig1X2y6rdnMdiFMo3DOsGJvFJgNxeTK4bSc/WZxOgFk/xJ1C9ET81rX816Nq4uvfVuPlYupwZsoVA1jzAM9NeEuMtKaOA9O378FafyhmvMR57jvM1lILNsSL5y6QGKD5Ybq/BGjtMmud8UniXXLrQ+YcFC1RzPtAOWXUNrwYwroj+bQCi4J3+AIDVIzH20b9/sO07/sEGRw0AKIDK2FD8sv8H2eILH4LNMp/3kuKaWO1vLwy/ZmyMVn2H9PftD/gRawkq2GH9eLAUjp1jV1zxO55PAr5j8agNqMWUeM+Z6YGdpcbJwzCnbH+fvfevVayXH6w/6Ac+F97mMBECowlEQYWRgUl9+EAiQ9NALIqqaeapRT2EsyF9D/KjoWcNOikpX0/DHsf0Yf1fvPgS6tRWarBimirCfpCvqDkIwArCj8a+tha2qdg95Al0M7Ry8m+xOTknBTApFEugk76o9pr+bp+VAl9c9YJafIW/iJEKVV1AqG+PqNnXYFVDVylgfMNVAZLdKIn6GfwJ7JRNh+q1SIqLGDzUxGTqAyXrZsgaCsAhZobecSegyP9CDgUc9wv4pAAWMOPl/OxlQOMYjexNDSMdE1k7TrYdqknEVtb+lV5KS4ALXZ9Pd4Qsf7hynDehl4FloHziNehjmCdPeKUra9gmf9YeJPbdgJoBknrw7fW9iBNiUJpu6Xlj7el/PGph1PxdshNCUu1Hh+/Vz3LpwgwQ5MnKfbJnW7GNQk6ODapPTg9YMiAfeACMj998A6uyr+ySGy+z99551UJIau8F8ExkuDR2ssC+HjyqW/F6DrVzzrmexv0Qn2SM/fXFZ23/8fUQTcJgw4wgKAWCAX6wsoTS99c/Wi8CV3fvPGITx1H38vOiYGI9ev/1Vn5ghVOHKCrJ6wF8oTbW8EDDat2wamYFruo7BwLSaWgpJYIYdu3UE2Ir99EcB7GpA2G/ykIhGHuJ5DQSwju5V1DgeTmHnW0Ud5pyHGTFUFnRyd08DWbeWOqYYYTGbLONWz8GcND7k7xD7He2I4C/glCVcB/Mvj3/QjxPv13jLFHUO4nF2C7Shr4qr6xoZK7lpCaRzLyTvcfQirr7BL1NLKnydaS9yiee6wAFhNQ13A9IWQUACY1PwJtfC0rBlh30RwGcyx0ocIZgNZeEh/qRA+VkFdxHQOUa8jKG2sv/eM+dt5KV3n3nUthDBSgat9ovm3ZbPv7Y63dshBVb475HLJ9DYbQC9mqqq9ywSwx67Y8WAT18JpUlifyc2bPOw19wp82YcwE1yy9WX7KfRp53AAO0YAx2WCdOsW+CILCk2b69sHG5r8PoXTQAlJRWtbX2Ywq+oyIQxDMMHRArDeAsgAJwJFZlZfIYBNyB2A7rUMA5Q3H2VBiM63YyH5xnvQawbQSB8h1D8fKMA/wORUmYCZtt68ZfLRlZejjgroIYBQzn4afZwP3eRJGoQY7CfwNYd/2Akqp1FTLotqFKQ/fdg+h7SHinlhVjLlIPgd/RJWWOTgiYa8pJkIpkEBZeNajoFKpDs+0ID4PyCbyqkcIS9YYYv/w3qf+6qUfliy2wI4i8DdkQ6GfHhtJLwV6rw0s3LA6VG4PvcM7revzupTAJpw8M5PfqXurgjpTqTp6fvSAwAu3CsVjwY8DQQW3v76yP+LhsZikdBdRo2JUQH4USrAMSE6cpBX0vatR2QN7gMHUpYvDDJG4NxjJhHIPSvQyWGB61kwivjaZBjABN9p+8FocXwFhDZXS07JDDMxRU6NwlOEc1qJH6xaeGkvWJShbZG3B66xkpvEuqQmelMmBn4Es+bdqZ9tST/3SsU5VpjQQbpmfSPzfVs3Y0PFPdKlUVijRsFvSPlAbjJ4zm7iHw5/hJW3jedfb6m2/yfcTy42fwLsaQVt8G4FcJQNaB0ig9I4HzqNnd5cJNBEy30xsKU2nBI3bypCF27Q0Xo0LdD7hXbV9//quzT5GnZTADHkn1pRp0g1A++7DhkTYcAsImzi+xDCmxbNHCucjJfwYnEAAG2Ud1nxolzirHolcdzloPYE1fvvhiwKwL7PcPPGzHK2EScgeEMVSL512JwXkKeXukAsh4htnpZJLkCFTEJhI7Iz+/KHvpue/dWTNtDkxeAijq6glIp/ZT+Kvzz2KaGo66LRnbkRDWRUSEAqm3Ww6K2GisJgcjY48MzbWde6ps175Sy8QbvrKCs4hMDaltszKjHJFM9UoHGAE4P+oTBaHKXs2HEjtvT35vFN7/Gp7rs1ccR84vRQR34/jxg7BSQRXNvdVNHRYBkK1AyQ6wGdXo8h9XrRlDSJ0UhVIwCqx3SnDutUZINuQokhUU6QLfupBvKlhNGUG6e1kiLmNFBIaRw5OxJohhIHzU4TZHYKvKAzlvaD4Dp4kQb9qxwIgjE2Af65G9MoAF2HHVyPvo81Owtkwne6ACaT84y7uf8/dQ0+id8OxC+GEtjX32txd/b+99/B4kIIZKAPunTlWzVtPpRUMgLxTZX5543vX4kVgZ3nD1lZD8CPiqOWH/emM5VqFpNm3qFOw2frDjsIc76Q1njM114Vd7iyH08RxU7yi7REQcP9WEv9WH/HXO3kjPOwR1RUcjFR/v2MdW5Y5k6BENfhgLeU/qAg93jwdgXeQnlqWFcY6EgUmePescO2fBdPtp7QcM9ngPeCWuXLubdR1gixZda8cBrDeu+ZmfQW7L+AwbNX6Ybd+/k0ylBpfhUYDSYji2o8NyM8AgEtnf9CUAq5VV5dgK5ZMrtR/7LbKBCKj7acUO3mkTd0yE5Y8e4fxVN63ba0mRGY5Q0gpLOyEqA8xAwydwjYJx3A9iN1DcJCK3ToAdIQlZRiYBN2GD7cuvttiEWWdSdKoRbsODcAjsiF48WH6xtp6jsIzinFFzBMi7jKVPVlIQcCIPyo/HM/ESe/XVNywn359GB3kP6PmvO5GokCA3rCDaVn5Wi8ecs6lgUiOTdJo8ZL7tLfJCKKcoq6XhJHWV5rpJPiFIFds4fWP58/6SEnIgNFNM0fO61G+hAI345ilEVYrINCY2hVOTAOdqkbbj/wFbLCSEZhKAjnQNO+e8CFuwMJeJaI199z0eQUi0JWdRUpm8HaO4jEYMS7VBI9tt/MwekGmPrf8Rn9bRYgQpVR4GJmBgOGnw331bY83VTCHxPBo5Mt4OHai3RgDVxcs0leQQa2PBsOjiKcjGFEXZcPw0H/rDz9ZcgU/aQLtlAJDK5+O0GVFIPRttzQoaZeR7886eaZs3rYbZw0Kk8BqC2fXB4io2FenaXMAhURSDSOMvu3g+SbIbOQCYvAAQ7CKQ7AaSScvKYVQU19oATf28s65H/pJhr7/9gnUiR6oAmJUhPWRCGwKrZ8KkTKRW8jzMBmDEyNvbaCcxSo2AVr5xA8mYNK1iyJwxOwc/MCwAaNizIOH0NgRSGI2yeYvOtYdgN8vvNJBmYeltKRaXVa/SEbp5B0g+0uhKf5tVdLe9849NMCRUju/g0BNWQlHH/5+ADGb9r4APHKSpsbB4N1UAXrZjdTDY6rqROZMgPDwjx2bMnWC7D+1BukwjhJG5pzkYr0okxMitvWxOscW0JnQZxjLmUJEh24lwmowOQNluJFUCnhU+FE+DpXcg76ooDsr0zEC7/u5B5JMfpnFimph0BQFLb+ONE+v2gA66/3voSVv+wVdO1jJj1gzM4Jvtm28/wde2wW7EnPvgwRICcrY75plAfhVkoh72cqp48TQJZZKYxbChi2jTQECEELziujmEKAHcBaOCUCwXFbya7AbSRGtaHAQ40sa0TJL6cOwgXECRiigOJY4gn5eg/m9+TdM6f5pDiXX/8tTzsGd/tp2H5D3lM90XQCewJSo4GxP8++ynnzbbxInD7LNPXkceU8FggqadYiaCoq/mVBUXIKwwJUHSkUlNqb5PeF8QcsOYeECVO8eQKFmL3UePLTjrMS6+Dbb/6MdMnxAmY+6dwuES1MkU8K0NjtWpgDoHEME4DiUd2s+LV2gHjWBiF6xphTE0kjwPyAbiWtcUaYePVDmpvbRzYrXkDEKiwa0fHs7FOjiEg/AkXlsUsniXdrN+xNoV20D/iPkrcFNetJKICiSjlwMc4r+pf9b0UdgMhfBoQm0UmBfLcCeNEL9jDXtgysvwPQobCl+CtaZpYgulpchLzmvHi5G/sGckE1PgiQBNXFRghHEmIGesrztho4vwiOGHHdjbaKfPSec7RNtX7x8BOOby4ZLxAEB2NvPOOSfVYAUEtzuALQAPwl4AT13CjsHiZJBiKvuSuvVnc3kWx0nJ1D96rAJL1QS3c2MF0k1EueAFGh2KmPEzZsO6nw+wKxC5lSIl2En4d+5iOACIphcr+b2q8z4qZ/1Mn/RHwCpNL0VCAIWmgGgNUDTYEtCsJHF5wTmWKn5MofzMAaUbu8AYofK6bWXLoSaNd0NBGZXQTkp5hFVVwBJsjWB/BmDtImCmjTNTzT/lPxdeO42V20PyZlVStGwCAAY1+czKTeDOCbMjvDOtdcdMl68PXwWivWNTS8aPJR1rC+kitiQ5Q1EnAGxrDXpkJ8F7j4QCFNgVCbuu3Q5u62EtIdnBXzsSb3DU45wjQTZmWBF2JWcwkIp1DLN6kifLjx23EyRKd1afspYy5JYMhFR3y3aCV6zkPWvsjrM//PkOu/WOR1yBkIIncF2D/MtCXWBCJpP4004fyrl1EuZMpv3wIyECVCeNNCiybZEc2YtlAeQc5FCjuWdhCXHpN8Mk8boql4accy8RqV8Dw0OBHl18ZwFcXgBuNZfyJlZvkD2Ce54zrpEpfVpeKEFIrFUaq/JD/rb5hyZLBBjy0ujwZHweUrLudLRyH1jhmGL8JyVL6/NkpuBZKE0n53w2xcr02fOc2uXQ7hrrxNMqBHCqsnYnjM9qi8zVLEjebbQwYhmLHqmBkLyAacDCGIR6OxVaJFDeJ5MdNjzWhhICVovMq4sCtrS4hn0roIi7CpaZDIE9NBsKzgxhXcWmDtis+WkwZFsceJWLt1xTvde2b260A/v5TQyVlNjqz76QLUsPAKbCL1LYsN18oQDO6yaYTvGxDBu9J2FGyl+QPZQ8jLWWjyIkw5n8V2IxsmPbDoDOBiRRnCc0TgKh9KzFRhtRmIX1z3Sk/oNYn5Ld4tF2sso2bAaEh8Xpz3dvYBI0ChuYUfgChQfGUys04B22jzAtwFmYLM7fmMC/yPhepI6BDK8YetJENzf1853EmFNAHMcoRb0AetkoqBkM5JyLlEqE76dE+wA/hmndNDE9YrbiY6m7gqbbzz/HziNYYzZhKSnUFKXHD9qHpNRXnKhAJZJKwME0KyqcTbOfZh99+gXSxlV2253XEyRWSKMtSxAdDjp1fOwm/W+NAcRC1D3WTZ1WR0DpV9QmKz79N76weyi9jiFn5B0APIckt7Jux9rF835nBTlnw5oG8KYG0fnQg01TEwyo/Vtq7a2XZTWy2noCdtusBRfaJUvvZM0R9teu8JR4F8DBiALgiWfA9xVLQ2uinyHHzlX19s9n3qRZ/9GCY/fDWE8AfJthY8ZdhGJmOgBbpK3+7IB9vvxlq2n6hc+MRFPrXfcwIIg6Aq1ugYkhnDNDh44g3DUTFnoxz72a38+zZS1F8LyjkUF10AjU1FBPct56aAx7YdvJh03sU6pY94Q08JHyStJ5hWj2YOPAZvMNU/WzJBGn+dfhKy9q31nvA1X1j8CuMMd2FYtVQYWBrD/JeMUq1e8Qy53ny56NhcWoFORA91ykZlE4CX+XfN71WXgXUhBIIsgvcq6zr6g9JP12Fln8Pm1+MYA1vBWwKk9ynypEsnzfvTRAB6qKzjFQAWT7xJqlptdZ0gWRIJizWc1VECwmeQXLhkeqGMH3CoPVA5cfvYDlIL5be08Sdl7z7LlXHjFKBOcN6QddpZd1rPPGK5kye0hWBRr0HN9fbm0EzhUWFQKcK3xHSemAyRj1PvbAPfj4AWwATvx9+VtYPS2yIA/Ktf4KmzYrhQyFFNcoKZwVnBL5Kp8hciikg3tgqMCIJmvBR8METAXI6VdIE+tftYD2ne5afz0TQS3kEfRi4/Dtlx/YR689b7GBdTxbhuFh2dQrWBz4NTuGmXzR9Z0FcvtYxgzAYPXLe072QiHUmQLqG5rEvKIOHVTA2joOSMPgsDsR9vh1hIH8ynBnLZZJKAJYM3G5SFrRBLcjie7mfhhVlAiQ4EcOBCE1WIK1d8m+DYADoNzLfRomyxX5xdPRCwATA01DXBFHNMzroEaWGkSfV4qIPoWDArAUDEl2YFwfv3asptKaqfmDZY/BwKywEMZsqWo1H2AQylmkek2yIa1fDRwiAH7lNyt7LgW9CCzpb5dc3GMTRg/hOx1lL4Xa6bOGMahqcLkdUycUwkD6r2OE98NKqmwmhAaJdz9nm2qVANbSLdf/zt598z1YZTxzfGdVB2TSpHj9GTzxPLTMhGcNADL5B6baP5Aaiz35hxsW8f37aOgh5KCEPO+iWdztdSSHt2MLddjVXxrOqbfRna0hSgdgXhsNtfrWMO4DP+6I7NxEO7iz0hCGuyFoOKSEYfkpLmjV24eC6WQdHoQnHbv5qmtvtb88/ybehpPpY/rs/S8+Y6i61v7v3hstm5Tph++7zd6EVT3n7FkQd35xBAkPfUNwMgFZpBfr86j4FzgmOygnx2aPq+bSEeDsL7Xh2FNSg2ityv5Mf06ApnoHZ9uioRHniPoMWTxpYBYMKNAJgUO1cQx9QDTDbvnwy6+7l/fYBbCsrSugWAM8nVdSMMUjBzx46JR1sReCUX8GcnfF8q67eE6qFZZeRnBR7VErLT/gAK5OWJz6LPLsn4sS4NMvv4YkAZuYAXAIwJfYa/Im1rqM49f9kS0rnK+URHCtK+cFDrgnoolmLPLtjhUTi/Orod03yO8DEAlQ0J7UZiJHiPXPd/ZiTzQPG6yHHv49CoSp5h8OeYgzS+tTg/YQfq8YpUIQPZyvkoBLLRqC16rOHGdDxHNSLyQVj4bOAt0V8Hv++RcSbrnNDeIamqoBjGW3ojArADbwAPntiwqjz+/HWkxkSHLn3Uvt9/f9Fc/10dQJR51aNwWFRCV2Feko9cJ4N6Un6hwrz1+htZKOy5aB898r+xZ+rY16UarbQVkRlgfxLA4LED/q7i8+2UXdgJdsB8QoUMVeaogOyDO6czQ4nDevyBp1tjAA6ePdRaMSKj9eS28tr0vsEqkzGmHLyjZCQ0k3AxTgyL96/oEMbi9ZeA5bvN827Tjogn0VFCtoWsdmFAzIOuxVBOarPomlDr9q6TyYuoPZq5F2w43Pcm722enz8Heur4PJLoAS5jlMG/XpwnSiMb31E5Ar5iX9RBfTioQ0Lxk41LTYakRHDmFdtaN4POiUYS0NAH7cvzqr9U8M9buUEZl44bdAj+3ivoolEb0RG6q+PgZ73C85WQoGhFhBzR4nVSyqX4HhzDwIksJ/OI1QQ5juYiz3QZyoqkFBrDNTVzXnqkgeHjdoBFuAAdunwYfwfJ59I6HfIZzrQdjWqS8IiNS60j3MWuBMGkHyfMmBE9wR3QRZpbo10wvjPSU1leFAouUPKYLodpB6mEkgarzvv/rZFl96llVUHcTmRQSUEO6wI4QwFTg7v3NRk1fhN/rK61+7e0f1BLMh9/PGFOZgPzXZ9pXsAeOppwcDFGUNLbt+mRv+16J8/Aiv1SCamNFDCy0vcxBDszKbdeZsW/7Fx4SbTmddN8A8/sHqICe106PlUIt7xd7nu/eI7KWagH0RpLtR55SrazTIUzi9GONaW6ghANGbAXqZr3GmgNPRL4hIKWBeNkZcuS6PRAOfAGrsbNF9wfLCOZwWL1kAUB1C+OHnhCPG2onmSvu1uM1OnzkLbCWUUMDNAKPqK8iZCPdgeZBse/aXOmXIBecsoCLx2vjRw/AlP4WX8wTbu/sgLO29+PUXQsAKA1PA+/77TdZ0SiQQLBrwe04DiP3iawBbTvmQviinUu7mO+ZljnIhg6NGjjC/s64MG6jTwkLu3aeJCi9ek7r8UQRFJQk0mgu7wgvajmfDpo02CBQ9Ky0PKvAce/2dZyj+kb4jg9q7A2YjVMj6plPukI2GSh6D1ErSw8JxMTTLXchRYExw0JQe8di3X+DN0hQAbVnp6cjoCHbx57A6c/YUuxfz5zZugNLarfbcs3+jkAKt5lJqbMcfBWaN6ndJVAwT+ZC4NsdOkgxFXpBXXTMVBslhW4g/5vNIwAJIaj10kAuQ8IxojLT9Ahtswni8L/BwVMjV6PHQ3pMLSS7fSwo9L55pmdh4AM/uwohODCbgAYB1NNMO8PIdW5pYDCPsq89g7HJrZQ/BKyaxDzbjcGSgIzC09eAxuNU+/QBAkanHbQ9FuvTe2nI2wncVtmBRPJd0l02ZMtrW/HTAvni3zVkSiJ2pA/DK38Fgye21P95Ksd4G0MCBFaUNBtAAnEahkYEEsprpsj8ACQuUTVxWKvkC4AYFX1QClgEAOgnRhcg/9jNlSGDjw2qCrTKChE0GDviG4JcEA1msFgUUhHDRyrBbNgRDhiJtptAeDsum5MhxqNDlSHPxRWXCdukypKyRrUz7f7XWU8B4kr9ywmpz9HD6iNGUADNHBtkhQc12ydWwdMJqXd+VANs2JKbXAb5Tc5bZ2y99STHbYDfckAu4zAFVXWPjZscTgINp/e3FHGSBdtc9N9DkfYZPCFM6saQxiB7OofKHRx9zG/RPjz8GtZ/AEjZcIOBTWyPsGKwPJKPpUkFNYy7Zm1zG/EDQMrOZ9OFPe6CY6Q2brhcEXSCHLjcVwyrys7O8UNqTCUkDtGC8V1OVYE8+ADDNhTBuah5Nehp+OR12eG+t/e3p10jDW+BSpu94aJmt3vQ1FxeyF0VucnGHK4XAsSE1VUSizvryCADhwysE4OIbNSHpt/VfwJbjrPDCVlK6nQohsTn9eR+B8i6TdFHfgoszQH6aLNQugAddHrrIBagOCPTkYtfh2K/UVSpamddLHhpGVzKdwI26+hJCBo77AoncVSPAMYgpVhwA/kLe+yA8jmdQxL1vW7d8zzptxe8pxsqrK2GDIq/gDwmfUTMnIMpR+ZUQKxSX95EI6N6PLCcE1oCsRDbvWA2joZ13T8HFHmkhOOHRewiHu4Q03vaj7s+rlwuBuhQbCyDJISwJFjMepm4w1gHuB0PfF3BRRlp5QxPvhP8eB8NLjIsYTuYeJkweGDHh+EYKYJCHcCAMUTWFXbwXrRN9V3kwDvBrYqvHc7FpSivatoq6IEk31Vjy/NrlwcXzU0J8PMymuGgaZUmMQAmmwFLcsGGr89DV5FxBQMEUyE14SLZJEq0LlhcvKVwUHlPxiXhesRYfvvVZ2N+fAMIADGggxOUWAljcwbtqQULmxXuYN4k3GGsHubIC2NTEq2l1HrqS2CooR9WMa2b1S2IqAZqI0UYvmsKUshxWsApQ/R4NqiTJ7ZJMiTUVxY0aBBsznovllrsfYJ8y5aBIaWurcAO1Vd/vhm3tta07v4e5j88YCZHNpMX1MahRQyVAs1/WH05w7ZP0q6GW7DgYgN/r7EIiGbQlU9yUOn/LYCVZC7jkrOqHdSBvLv0jOYiXQzsiAj8jEkwboWp3MOENBQFNljxGdFa+XzspsQIMxGxqItFX72BAa5uCOphGUBLPCGjUaiB7JM8WWM+z79Z9wbsNkqQYForChXitenInDQAAIABJREFUfAYuawYnY8bFY/HCfoGJrLXsAYwI6ku0kxW9dmB7A+/BfV3OdQYu+L92AgLEcVfkZafZuXMuRG6Yy4BPTCg/pMrcfdu22pF925E46hwFiOBM3v4rciyYj8wAbdbM0Zzp0bYFIGZPaRM+UJLF0JQySNGa1xRd0mq9YO2HUBhE/lhbaBjEkcA9CnCO/1EDjPtSGJNNx9VA8fvl8SeGIDIjXwSF5P4+A/gB2GGuY1Ixw6/5qetwZF/YuqNjLGMYZx6+QzHJsAqiU+3wrk7b9D3VLGoFFcp+hBdor2v59cACjgSEDkkkxIRXr+fVwTAgFW/02XNiYbrgK5eQw7NQUGUq6wavwQp/pry7HNPA24NnMPdBVCRrgY8lEoJXieAqThXcwucO5l3FAQAFcvEqDM5ZZqhxUdgC50EclhvxsBU8vfjYVcN7xW5FbNLAUJ4TZ1gdz0bBEcBxFKT9WHhEMVXHnxELnd3bT1k1KggxGPvY7yowIxmwxTB8CJAdA8BfI7I02mX3d44Ymc+6DbHLl96C19Q6Auu226TpBfhxUjBxR8t7Wp7X+w7ss9XrV3HWdDj2uJQT8igUu0MDgtGjB9lpU0dzTkQBYGBRwDetb6hBXbOVRggFBX7IYoBPmzSG4eJg9oHZ+tV7rfjQCfbP/3zytJ3lK8lQE1aUbA3CCNlSs1JHaFVPG56kAFBN+PgpJIeny9nhGyZJ9qk1HMpnCQMdFzDX3NTE72WIpd+gvpozpI/aIDUqm4I3FEnYCUpNDYcIvOTz9ON97eefaPf8/jGSc8czUNegtsQuXbII/3CmqlTpwdydrk0UvYhhgBO2ahBDo1GDRdOnH2y01Wu/tJmzs7BS2MR9spmBEzLALJo6GOcJmZfa/NlXWUrUKMKF4tx91ke36qFp9eBRf4ya4e9/eQGboV02eV6mXUqgR0IcDF8YtjUoPhKyqDlc86LPoLBIH+NTQ6l+7vfvlp+wD9/72Np6kbBdfrotXnoZd2kOoFSrpQGw//zFFvv03X/CLiNdPoSQKwePqYETqC22oAYbgBXsT8m13U5j78o+IR2fMg8Mz1YWdRJDtnCkcHHED9ew7sTMbiBwsRnVjM48NdJORUENrF4vFgbmiFFZnCOxDPKNPYNCi19XwyifbvOnGZJKgRpGgVUuZFOtKc/GJdDLW1X/46TwDBakTNXwhPXp1AEkGivgKYrzUlYw4fzr77zmuct/O1t8YKYvElO+awJIxYDSQGYAoKwJ8Eq9gZ8oKGqKnfzLJ5PV2e4YZ6x3B7JqGPybJYSb3PLZI7Gs0kCwDW9AecxLgh2Czs8La9+dTb/9fh/IqKGEGPxa3yi/PGPtoqsfszMvHu7uWRWb/QCr/R4Yt85aiaEhn1Fnv75/FcEaGhCFEWwbDHgbgkd1t5itSE39YA4vu3SZTSq4wH7353sJTqU5nJoOm/4qznOGN4PS7MeVm9zf10BNFspnHjbkTJty1tM2+oxxNImEcFJjd9Ego0XzKVwESzswS2C2z1tW/2gmKTDn7jsW0JDt4fPKnind7rjnT3bo0Cr75bsVkCim2OVXn23PPHs7DDLkrazHfnqb1vYSgKEeAkVluwNZgBqhvTuWmmC4vfbK67Zj7ef2wYd/h1xSYDdc/5i99ubjgBjbyQWQ37jHcrEa61KoFWdOBTLUSfj0JSSl2cefbnB+sMlZ0dTz+H8q7JV6KQxwWHePV0xlXq1AbzGq42HS19W2OT94J+ulHk+KQureiNycxjeE5lge4m34Z8rzmYkNykYRFQgzgkF+GM872Qq4ZSGreAqxKKh6erdiaKtkFAnAR9IGjKYHOevMmdipdZOjcIKB0wm7+Y6xNNh+9AY9WB20WWxAFEBICtLPdQAj8rGXNZVYt6rhsA5iUtHAZw5hECEVhBr7aKzLGpFBK4inF7/M2Mg0vjd1EndAZ08EthE3kJtxuj330M30b9R11NwQuiE4tGNFha0Aw7ZSAq7C4uU7LAY9g0K+bjLBOMHUHvLMFDhCy+9UaVEAvR7MY8cV5cK+rcLjuduFUiXAYosl/+EAqpwm7prBQzNtyulz7NkXv7QPv/4SUsLtkHi4r2r57vi4h1ETBDNguuuuK7F1S7VH8WdvpuntYR/EAfCEMPDpoeDtBiRrZ/3LZ1fthqwL1b+pBnF3kqTyPI8eivcuGMLqRQJ45wGq21Uv8Pij+NyyIxJoLG9K/dsH+0uqOlnIzZ8/z9lZ7dsNCFNHDy48V6ufnyVA0w1t6bfE2lT/19rsb/985QN8Yx+wup49rDH6P+rh2grOEkD+BDxoT8KAumzpGfb5BxtUrfARsYQBRCw7UQ8T2xe8J7m1+kBZsUi1NQg7ix4Rmiigi49UYN/Cb+K/BfGdlE+i5Hk1IjqzNcSCP+PqSCnSumHrarAsf/VexzZm7fCxpRwqGl8Ii62Y74R9jKbxot7Ll5ThjViZOk+7AL51Ng3IG5k1opBCL/2uMjFcEB29hWy1AgANZK8SCtlEIckTxl5gS5fcbU88cyfEpIOElQ2HgNYCq7SaM1D2SpzvCtHlnlp48Txk6is5b3mqrNeLLzmPfVBnhfTib776HoBrusuzaWxgjTOYl4/pAOey6nsP/Uo4MfKnsEYLobaJRf58+z1n2aatGwyrUFjTEHeYkHSjrJCti4KeZZml01xkkwjYgf5BPQwH6Qmo75QFkcLddqIU0A1FbBm+mHI+UMDpqKLBsPoIf63Dk16KSc4O5StmJ8bbow895mqTu+6+lzqCZ8YdJaKJ3ofOx07WqoeaC+TCIJTbpFETWccR9s13aywRz9voFIhzqFjUnonULYJMH2sYDBNyCLUFd1EbZCQvv46QFoa5VK4h2O9B6kC9PHrMaYQrVaJOO+Du2gg2cwOEqU6GnRrmh1DzhTEI8ee8UkD4WXNmYrW4z/LyBxN4t8aBxQr5LiJbR4P8BvZ7FMG70fiVeyFPhdLbemCoTsTe65dfNkMkiHVknuPlLQCvCWAw1KYcrOpVxH5V6ySCnoL6WqlZA3QHioUtSTzDVn/Ac53FzSf77NrFC2zFJ6utnnCrRJTJDz50r/3tpb9CNky00Qzf++jHvR4sFfj+mWkFtmfrASsaQaDygRL2NH06531DLZgGZ7YGzBdcdI5byx98tNqFCIpoJnuRTvZJOnYsI6hPO3sbqMX9beKkGWQobOEM6LDTp06EzLeGzyVyQTLPoJXabyx3CkP5Hs5/Psf0M063L7/+CcwDZiS9JtvDokHZ/fhespJT7dCv4TrTB9UKYirLxWPo4CSeWYLt3F9s5F87QmYg4O2R3ZzRDNb6GfL1wmgPgAUfADlBZ5ojrROk6KFXUgc5KDnBonpQsxyts0XzZto5Z0KEqjhi67avN3+ITDWw0yvwUR1ZOI4cg0MOP4xTbyoiEbZLp/CarWVglp+ba5PI4ZH/8imk9kWjZpAhUcpz7mD/+vqf/Vh67dhRwfvESiaw1W65ZYmt/ulHa6SuS08b6izTjkLo6cA7Ojwi2s48Zx7v7EXzu+y+iIFOzHRq8HHrp4jtBiToZvEPGhKKKTlTpHlTkZsnYuD8gU09DUnl+LFOvpqWOBLP0x9c2MKxozVQ7wVM8eYwoUvIGLBxU1K4kJrxZWDBU3iPHhMG7Vs+E/iZpZ0GMtxOcEKpPfzo7fbVp9/brk37CE+Amp8/3O68/RHH/t5XsoaELWT4mmiyALUptVgdG40mQUVULOBtsD/Jg/hXqNBJ5PdKCr940VVOGvXhh284z7SqSn4fOz4ccA+WuDUT0iGJRu6QeJrWdDsGA6iGgJF4GGr1VW0W3MV0qp8CBWeEzCy8e5hi+tE4SKpaXQ7A00iiM5v53IV5touXcfNN4+z0CVfYtr1fUUzG2V8fx9yW6fGkM/wAkr3I1AsIm6qEyYtHHsmnYyfF2YjhUfbLylKmg/Gk08EMJXE2Z3SLzV4UZH++l0OwNsQa8JCLZKqcnMPECABJxswuYY8XGp+A9AKJYD2bUiE5QSzmlHQaRSSNBKFZTm4yB2UL6XFTrAqf0j27YeFR+BcML7IVX25g4tJB8RBBIEuzTZmWhf9qPumglYDHp6Bnh8DozbJHfr+dyUCEXXfzQquur7D/vAnbUAnTYigJmOKUiKDAkl9pTXUz0ycOPJrPaIq8W3+fSqMt7zE8+PAhGcBH89vPA6z01xZsHJiA1ONNMYj3lUejn8smzo7BW7XfVq2hWUpKAAgezzSmDjnHcWcePZJJ+PkXTGfiafb5Zz+6qVU0BWRVdQWHPlWiuxPFXKEwovDmEbkkUB1mOuCWXDXeft640zX2Su7uANQKkaefZG2ATgoX4x4H7B1sUamVfK8kCu+TsBHlVSqWAgVAGHR+xp1XLbkSw+gHAKZgp8BCevylP0CTh8ECq9fPXeYCDNRo8O9vwQAOC+HvVzMtL52X3p/NVLPSXn2qlDAyin8+ZwvgsYYPgUpWZTobJPmC2DggGvIMU4HYL7YWl4SrDNQQyWPHpc2LOQFroF2SPSwHKCDaGEbMnj2BgsLLPj0K8NjC5aKwAMmk9MclEQ7l8C6goB8K+BFAUbyVn9tBMc0kmYO4tJzny0WsPCSl+SoRt++3QjxEEkM+Sgdgo/qLCy+4xNYR8KLOva0TqR3MaDAFQG3V3mH2xMPLYRYewaj9Odu3v5Yhjhop2KxMneT9pSlwD0WQJAJiDYl5Lm+6RrxnGjgsCahl0jYBhtkJS8YXz4PU49jhMg5igBoAQY9k+vpaanxUACJvFkjmz7RpgIKCnoD0RM4B0U35DWILhnNpjp84iYUSat//+DNnjP4GBevQmLL2Z/D8Vq78CSCQhFwmujLzH9BEgb9XUzelnetfPQc9UkVyqfENC5MfLiyG2HSSJWHEbNrl2B/qQ+TTK/8HZ4MqFqaAcxopJSCqx3Qee+5L+NaS/mbXhLjeTUUKf4kDztTQkwINw8EDc6OXLkagopKBJdNS5ayJaTr7KXdwsnlIrj6HZNLEBJLBmfiVV63mb661+WfeZNkpcwiUe9kWXnoutgC77f6Hb4FkSkOhsBqffsp9SRf4Jg8qMYVkz0DBGs9098YbbuMdeEgzfQOFAQW48/mVzEOSQvlCMmWk6OsFHJOqIZkmrIvxfgueRaGwGiK44OIY0qhJPlEG0sDgI5jAoFDuFbEMWtAYSjoXAvLeQQEgwFcgbyfWFgIQ9I8Aix63L/T8eT9iCqipYKqakRaPWiALcIoLP0CXJVNrijYGr1ZXhQT8sC+AMAhARE1uWjafCclzG78oy4k5M86wSaNncKbEAmHB9qeaaK9vs28I06g8fpTpO3Jt7ovo+FBUBNGEODQ5D7IoZOUNbe2GOhhbCbF2I9lrgN4EnuiCFzg8wDOUt2E0dKXUDKX3tjAojOHndtHoV6NUkLVOEudcs21fbVZRwr5iffVgCePpBjDBg1VAawDvS02KZJ3+vDOxWCUTdIxoDkRJ/8ZPjyOMJdGqmg45m5QjB9tp2DstlEYzLBhZNOnYTirqAkdYf6zVAHyE/WNYUJLwsF/zc+NtcBZAQ5uYUgxCUil0mOompudhe3DS9u2B9QfgrsGCGsQQ+QnycuRVx3JgrfpSiakBXfetwBXtc9ozBq6AJhTSwZyDumtkPeKGODw7FeQezjd/geQwHOTjRU/jkkdxHnD/O5pfY8gP0xSm+ylGiNiDwPuj4aEB0aCLzxLlgFUC6PgMbQzKFOyARR4DqJF4iNfBzqlHCRPLu2+z0RNH25Tp08HJYH8pAILn2tHWZqvX/IL0bKdj1wnOlm+sbHLETlKQWDDg2KSJ+QR/ncZwNJrhQaft2LWTQuyYY4WJnRXF+Tll4giXuvvL6oPc5YBFWDxIZuwDKwWUcbgDQAYAOsdx58chk5LVRl52EVPyWfjETuQeKaYx+IIzVAAroBVeonpXYmUrjEEDNA/f/xSLsJUBlZKAQ2i+KOkdw50Zlgsu9eNwKkJiu/Tq2zj/BiOF89iatfuRFFba2Uz4J0+eyMB2I7VHiJ02ZQR3hDwLpUkRo0d3qRpPDREBq+sC7OeVx+3dD9+ye//vCrzGwmw9/oAbN39rwXFYzMRXIlmLxWLqOSscOgl1QoIDuvv5bmraGc+6BqryYK+9TWPZ3HbE7ntiqUUB6MZGZlo9jUQ6/v0emohAFYburHSngLsLBUD2dobisbrWft27zqbOpS689CJAkTgY8OH4pa/GluFfpAJvoBGVFo3mHuZQqxdLANho4QFJnDONnCk6kH2sLvmJimUqH0PVA8lSa8CIEBtZbJggDfvYN/WA1/K1dZe2k/5zfvOdFEg2dGiBCwsqgxE0cvhEGMET8LffA1PiAGcXARNByGYJZRAIKUAziMtC0kP948JHJIFVErUjt4p0INaqrCs0wPJZMyjoSnVIEOs9SAGHYsvC0JFlSDA6bdUYvc4El32p4aIY43w2AdM9MKuc1SvrvJNaUoC5u290Jamu4XKSU5r7s4515fssfQwN9Vx0USmgSyzHMJhu3axzqQgUhugH4BvEpCQUlYdwSI8kwApBUSPK/SBGo359gHu7xTPR/vrP5ZaJ/7b+UnFe+mAeCliVjF7ghthl2ndBnLMHYTmOGDHI1v60BhYhwYwZ/jZ61BTeNYqIEyftvrvus2cef8HSRqWjmuuyJReeQR1VzGBXFyVnRxc1BKqAMGqfRLr+0yddZfW9p9u1917HWuK9wHDrRkYbqs/q5p1usbnn9z9QVZ9SyoouApRuvPYsBnlNvAeURf0Z9sAfHmeYstfeePlVJOTT7LmXHiSMZBb3fjS+eWfbky88gpXKZWRArKWGBrBUKCHMx7zh5/J9h9gjj/7OFs2ZQZlSTZ8DI5IBlpQz9Y1lji06atR4avs827B+pUvB7qUxbkXNlUU4XiXMKinO1KLFS4lEwdLOO9HgQUqoVu5gebYGyIKBPkvsQ49sjXQuyFKE/5aEMkXDTH+a3hM08PIPV/3S8VsidgTgYXNrG2QBH/ElTMCn2GYc8qqxwzUUdYMt3/MS8KR3LlZ0SmoMy4l3y/OP5t6Ip0+LRykSQz2QglLg0L6DNoNQxHIAnpPYHW3eCStNrF/VINL6smK1/qQ21ABB51AbPn9JyI4le5ZnbR81ZA/MyXhYpImp6VaDn3UDMvyb7rzT3qIZDuL3BFFzp9Pvnmw+6TzN5Ts+c9o0O1JZzB2XQU5BCTJavFux/cnIjsY2DbCQRRgMsB1GHdlIerX2kOrW+Wfl2WHS4Mv2N8Coi7QhozJc/7iTDIGJk8ZaWXWDnTZ9Ccq7o/x9lZy1u+mb2IfsEfkw5+Qk8P39bWz+MMCuTlu9HZ/LSO4f6p/UlGgX3tpwstmqIJRosKSzQd65Oo8EnrXCXuzl2etOlOekz9ZBwKoGmtpLst8KtJggDTp6nQyWJePYtIHOmkI9BYAlNbLCV4U3dgDKxMIkboJVFwkDsBvCiwr/jMwEBlWkqyNBTkwcBCglywoAi44y+qhuQpkzCCJstYqj9ZwLgeAKE+22m6+whYtvxq8+lTokGo9ygnA5K+p4LxOxJNsH+NKBIlW1SGI8fonPPUvA3J9Z7w2wGtt4BjCDWGhhLOpOvqvOPhW8GuTIgqZb/qycE30iQnBGNZykdpCa1dmt6YFxNlIrSUEYEcN5KZSUe1sEiQh6BEnYlS3SyXeVdZhHi122K/xZSYLbRavUcJKfGsIaVACYP+tFoKoOe5FcxHz/618+dF7//3j5CQCxFLv22rNt+cdv2ZaNB129ql5egYrqHcIpWlvxoNd5p2BPDdPuvA2C0buf2lBIEU2QTKrKKXTom/ywZtB5KgKXB2my9oKXv8dP7HJuzzPOwX6wtg5MJxryGcBbWaX7vm5I53o/hdHyZyi2/HlOY8YNtiuvnm9H8cb68otv7K+PPmjbN2yzn9dt4a4mxwaMZMG5M5wfeQq+7E89/U8X/K2RoVxNwMPsEpi6Fy6aYs88/3c3NA8Mi4ScVeJIKILhFYbo1a8zvOWIs058oXuxXlO2QDwWcKq7h2JL0ABbWutWA7YeqIyB7KkIZT6Qi1GL97vCw/irIf8N2LU3nsn90gKzcAfrUspXeIjyEHY+ub6hQbtCKPVOWEs6t7zUx/PmTOLvpVpqdKw220fomurkoQX42eJXHEL9NmRIAsHsqVjEVIAhkYfCby3CE7/s+DF35yUATqXy3zdtPeiCPZth9shnXfWLnrGzugNcTmHA01aPr7SIiwzvzyAMdNXmLTA81ZtgB0f4Xj2qvT5A7TgGMG1Q6++5/xZ7443X3JCmAcXjufPHMhSvhRWbhZKWvwh8S9K4oYPzOc8ysXbbB7DajyVADfuv1hZeNI/+zd9ee+Nr55EtjCCaM1yex2PGDkN5FYpsf5dNm3EWezTLtq3bSP07iaDNo+y7Fhd+nYmF4LcrfrYliy+j3/ASIF/Cnd9pixZfZO9gMfDT+j1YGqg1hEyg4RVvWQQsf2dBpkGsSGY+SxmBr+ecWWQTxuXZp99+zjmGqgoPKn9q3xYGak0nAfXpDTt5RxEA+CJoKudDNgK9/B4XIspDjdBEjpCvXliumdwPD+C9HRLeZ9v3rGf9MHiN8Nj2fUdhlmahBAi2EpSsi2GmN3AnHyjZx+8F86pqYVAxxBaccw54x15HJgjsx1c1MRswdj3ErnDUqIn2/YpNtnljGcOKOPbAgF1z7SL76uPl3IWEDYN5doDZHD5WzlpgndGIPP3cM7bg/IXmd9vTIQMBHKSb18Ni62C6x4HlWGkylYXtNgZ259Jlebz8ehifNJpItfZs7rHifW0wGmvYrL7ExKgkFhMFpZIYp59FiMrJRtuD7F9F0tXXTLA9W0rt+KFGEsiXWOGos5jqD7IfN34MOFmKdONHAA+KWhrr7MxcmzJpviv8djPdXQ8QpiImirQ5SRP9HK9aZZ0OMQ40DpYYpSLWnvyNKSF/igyXuldOGqhMzINZtKXH8MHikodQ4yalF86/1EYUnGcbf91P43WUJqjF1mz60ZnU9ypBl2Y1mgcZCwuvA78jeaylp/ho9ImxYn72k0TGJNMlGBq+qUVIHkYhn29imnMShtoemzkL74pMDteGeIDVInvysZUAmCl23gVnAlL+SAPThw9Ggx3dTYgKDKdBuYPt2++P2ZMvj7Lvvi5FjtpB8xBmd91yj3345d8tKBGmCTLccFhXJ5G9qzmMjKUhZHp6DPpznSQGHOxpbLLxk4cQmkTy8NZaqO8w2igy58wdY2tWlfDZ8auB3ao/q6J3ADpzApTJM89PwGM23t7+zw4nE7p6GYa4gMvr13RaQd4o/I5+YIENIMMfaWWHu3m+VU5eEyHJBptBtX8+ZuQnjlTiXxFk19yBXBa/Mhd8RBDNSRiLrzyDgfXE4dDNucwAFPy5vGaczgaLB/xmovPl18g8KQqG5mdxUVcjZWRBMwnIxpPl0IEDNMvJtmHHCQoowO6kITCeh9nGjavAB5GO+LAFxxyahQSzqxsLiOoWu/Pma2hqa62lv8qO4wW1Gd9QeQLGhU20Q/urkNsC4gT3WN4I7CgoNlpPQaNfOIiQE39b/t4xihYWoKYvHBBBXMp+HNiulKMIlJF7OA26x0908HYmh2K2+BKjXXKj/EjFVJGwioLGwwdkgOV8Ys9ZMhRpJSEl9XxwptxBXBrTptAoZ+Xbtl37MbXe50z7FVLm7zxDKYq4wINpuPoBVDrxjVVjE448P4f1njcCxstAE/69sP2wnigvb2YfDHGm+MdKirmQaPY44OSppeAQkUr+x0YJAuyJjMkEGMArsEdDCtJG+VghFNG6gxWU1C8QWv5pzuuUeeRv7EgxFroVrsUVm5aW4woDgUTtnWJ5aACgFE8VdwRlXbAU24sEe/2NV1wap9NLwxTQJaVpmt61QAsnOORQ1julfrBAQjjakGD4miguJyZ0hXljrHhnCcAYFxa3uocGWJNfXSAOsNRFzGWqyZn67l4uPKkrIyguIgGuBX6oAEvkchQwWE5CcT2MjH6et2a56hGVwDsYH5bDxQxAqDS7eW5qSOX3pHNE7NN+3osAI2fDoMKLS1vAaDT7IhhALgUpjc4NMcw09ZXvlcR2gbBIXYoyf6cf7x79BJcLkzufQvC3RlbcKVmiq4PTz/2Na6yRvgYCrL94QtsGQprxloS1BBtZg6dOZPR+WAr4IZenfrQMjI67uKxjssJhaczBE+km+w7/pNauTTSZSG/qwmFWXI1J/T67gvTv4rIt9scnb3UNlbwLBRaL8akU+ADAeLEpBbJGR8QyqMqCITjdfv5lDftupn2w/D3HOuvVYqN402DFCZSRVSlVVxVVFOw4qcBlV6EkdgF+A0yRNbDx8p4k4ZHMSAC1AG4X4KWGHsCgS4mtCmIRSEcnILaV/D21x+QdqSbOj4IvAo8j/Rl5GydQCGcwpY2JoVVF5eDHANCfwiGUO00MgfKjJJNu5dk1ssdodAPCm0kK57nz83tYh4M5j+bMmGsZCeiOYPi1A7Z2AzpsXr3JfvxmE/dDH82x5JEEM/URzENDUg+rvwfLEYVOKIEbe1U+n4pZ1hFgsBj/GgR1ARQqUVvepVJJaE3p9TpAUGAMe0A+1ROmpNGAMGCoiwOcO+6AqgDuv317WLf4+4o9INaZgGHJbyPwM/N5HsICBdHPysCfDauS9LQmEpBhCrM/S0oJPlIgObYM4Qy+JJtScatgLbd3aDQHsIcIhMEUlZACMK49VA0Tl7sR1gy4LCwVgHDuw4PYYYAnuaFBBIW/fLejSK1Ww8cWd5IenwWJDwDv1TnJl2tV46trXYAwS0ZFrwyXgsU80SBJrBExgngoITBjQhl29MEKCQ9HGSNfeO66sQTaxcQOxqe3juCnTfiC7mENsZ4AY2Wp0kVxrSRk/UztId2T0fjNye+wG2pLOgPVGVNgZhytstISmPqslz70azNcAAAgAElEQVTsawIBxadOn2JZOSNhKePhzfeI4ixSSvbqX1Yh7WQISeHvL5msvBPZqx340Wn/68yZMnkojGWakSiCYwBUP//iW5jHNMICivnOw/Kjbf45p1PcdwGMbuPdKkFXt8tv+x+wUqxt+ZQOsGa1FhKwAwiF/dXTFWbTJ19KUxkBi+vfjt0uBnQYgGlASDuyVgJEmLzGxhEeSDFZVDgXVlaeHSIgZhOSfv/gKkDpYnfYyFdetgt61mHszYioZPy2z0XJcA1MobEO+FfzUEMjP7KwgCFXrfOOyyCIFME5e1WLVs06e0hJ4x4Y2hur7Jln3rB7HrscWVwSg70KPKlznB/0Rpj/W3d+h8fhUDwpZwNsJjt/V1mMAO25AeIAxaq8JZtOBNrH7/3A34Fn7cJRBBXgYVqDbQ9s21gG7v0sLolB9eydJY5knwpO4tfbTgXb6y/9ZOcsnITfPbZMNRTgm0pJ1X0Zr7qfYIyUM1CKtvsJ8gryDrZ9+Mn+57/PswapJ4W10nT2wwBWDaqBhfwufYxNgZkAKNS8MVFYvHC3+/HzQmDdt7lwFpi8XPQD3NWO2UjpLv/zIC6zKFLhOmD69bAZ9HcoaEIXlgDKHhoLDXFk6WD9sawRagto6/LyFBgvD2DVU2p6lBquAZIvSITGn80jgNk3MBWISxPCzwuXbYA8zfEBlXWRphS6HyXr1c9XsrPYjPJf1P7vZDoQipGg9ouSuCVxl+TUpU/LM5cfEMC54iuLRHBQiBbnBZ+vDeQolJ8ZjepNn0G+5AoDakIWLTKEWETykY/jvQlUa4HJ6lNjaBDNHcMC1GcZGECh1lGINHSJ3faHBe476kJwa6NXkmAfsCqrGEnKZWezf38ZvYWYghvt6cdv4oe3YI0y2JZdeT+Az1B77d/v2hNPPmGNvNOq6m32zxeut4TIk1iGKZEeRVhvJOCBx9oruy2fJrlw6MUWlHKhnX/1An4evvgCmXgWzHM02vztfvaBq/rnf6FtXs7hj/EEXvXjh6RLj8Ercy/A4Wh79IlHaHgP2/XX3Gw33fykLblitl168XTu3l5beuW9WGnR4AIIXzR/PPVNldwbeccEeqbOsidefM6+/Ga9rf3yE5s4LcOOHVlBcN9+mmTdqTrTYm3JRfgUw3pct/6/SMq/AzRDUUFWRjJs/2jO6FYsQCCZubUq5qIsKHS/RAOQCQzw8uw1KJbdT7/OYO5FSZl70eFqPaYRUCQJdA5kFH96qlqYl100vNUwYLs5X/MLMpD7NjqQro/3Io93L7/ue1bySBQbWrvB96xYji4sWeB6AkHDoLDu7FPQURoy2kgK0BaUKjfdfC3swwYGPGuweRiGSmAHQKNCGakxfmMTalc6Nxr+8jBq+04KLamQhLVp6O+cbKQG4XsHBcTaf99/HXDgXgvFh6CxpwawvA8rsZMMasIsa1A2EuM427OXPA0YaH3szz7235C8fNQEJeypcPIHBtne/bCROfOCuSOCCCmeecZQi48Ybu+/9b1TGT72yMX2+zuWE5xGvUn/OHHacO6ZPFv59Vr8Ywvxu91n9//xRfvLXx61WTNQMK7+mt4Sxit1RSR0vFGjM13o183XXGw/ctfMXTDPKmF6vvLaW4Dogy03Kxtm2RY7gAxYXo8BqqN1TvGuWmDR6czu5V+BpWKh685JSoRvzf3XCiirMyA2OtauvvxS++RjfBirGtyf7+VZqJaVv6f87nvoBf01ROFsUPCNZMZBEBN0qqk+bOeMyMmBnMTwrZfzMJHpclV1PWueQDjYsRdeeKZtXL+OuiGYHJES10vFsB6LJg4hfOegWztXXLHYPlr+MUoxfX5UeazHKFjRA4Ar8mkUp14KvAgWkcL2lJsgpcTE8aPt1217sbrDEhDLOlkjaZgj1uol199v/31vubU3lKJu88mKm7FEUC3RQn2pulL2G6qR3J7QYJHv38l5Fcj56seiiaW3Uz/XCCgm5YICv3Lo0zsBvpsI2tZzUZCenptjYDtsVz6W8u5kkNwdZhece6NdfuXVduNNS/l81TZpaj7PJpTzYZOzyRKRRDWRhsfOpkL4rYZn4DLRkTHOa/n00yYTqF0B2xm7M3qUGhiYsgaMxeM/jEFsNSGqTh3GuRgOsH4KfOCZl87DAmSnbVhdA5Ekif4bpjp7znk/ymLO2c6oUNFwq9ce+dONnDf4uDaWAyKW2Tgs0T589wfO4QEbOSGXoUYZYXlYaIXmAOw1UvcwlIbs5bI3VDfw/TNRa0ycyN44AMmIhyE/SykJ4wDje7mfPHp31I3+Cl/U3kVJ3IzHpoDIANRlCi2KIzytgz0XDgiojArdd2H8G82d4SEQsqGSjBWFJ7P2Jk/PxxqhGsZpJsSVYtdHRjJtamOI1EAotQYO+s4Cy4fkpVHDhtiuPWV27tmn2bwzz+KuOELafYkdgPV5EhaiyBppGdHUMfSSAO5TTx/C+RkNOQ7LNs6lo8dQ3J42guDko464pAUTQX8XSD1WQ7iYavBu1qILONZwmLpKmHIC92Gw6ldqCIWAJ6cm25GKas4xvFyRGMfTz+7cSB4Rg44weYsy6D1/0TxbsWK1PffMbQTavcjQjPda18YdkYhnsdkoJPqVJUcY3E9gwNPMYH6fDcubQm+bbN989T13YaEdPFKMQhcbP9nKQF7wYRmA7nML6e3BK7hD07ib4mKGoxQ4TK2XiR1UMZYDR1BywyyvOUV+iMfeIdh6+ef/4W6XLZa/LVlyqS3/9Dv75scN9BFSySqK0mdtIFjAjz0sVruyUzQ0UNnBKyMYeqrlEBy+Fk9N1fotDRAqWL95qcN4thXO2uUYIWiyt5fHsmp+MczdMAAQU1RmDf1CqEFiUGHVE/Q1JH0oDNrx1KaHWJ+cUXFeqwVEbeTs7CRT5Dj2pHdefx0WADtRA8LmRvXwAyFnp08+wwG1jezjeHrDE8elmg/BVjAD/KSW9VALhnmMPZjhQk2HjMyhbjtlSYDkYXzATRv3WzWkjHYReSBlSeXz8r9e5dweZ34PPV8wsG5jMTI0BePgaUG3JyaMpv3xyOCToSTPnZMDkIa0ozWKiR+SpfKTHNDxTu5aR5r5NgyDMTCyZLwy0/DNqjgBsk2jFcZACctUu2B+rm3+ttP2bzyF5C3WnvnbX9mFGJ5jIfDHx/9sR48AvtFZicyTArMqf/AE/p5M27rnW74Qvmwxqhy5qHkx8hbrp3F0AMdv5pICb8QC8yW8qumQ1wVU89Au5/+maXs9II6Xwl1SQh34/31rnR0p67fShlo7sOMHDv1aCpe3kQ+x2VkFktPL3FjgURyXSSTV1LACkmiZFDefCrENv1RZCcFJYmFJFpycjdgnKY9Nkmo/r9pCMxNpV15VRFrdRvz0hrs0uh+/K3ess4KCLMsadhIvDKQ+eBJ1t6Xats38N5qIzauQTadquhNG2my95SCJvv3Wm+zxZ/6OX6ka/W6Q9HBYFu2WNySCQwPAGOlFbESKlR1rcUCNLoAOXlQaRsR1JM5ffsU0vk84zcxuKxozxt7h4veKGg/II5hmTNEgQM1KG3caEu7JWVCdy23X5gaaPl4gjdIFC+bY439Yz1rwECJViBSh23ZuOsGUVcEHbCKefRjTNU05IwBC29E0Fo3xx0dSkleKey4wAX9HDiLFCZ3Lr0VBQW+CoXHcygDn775rCRdVPRYALxphzZaBdUJLM3RsDtL45Gg2eCLAeK0Nzs21DZgTe3jm8qP86vOVeNHtsYcfeZCCK53fL/PoQLvuyltotMfabTfebHfffLMNZqKEi4e9/O7LFMYNPB8kFF2D+W//gUZfigxniYURGDZ6chQ0+ETbtbHG9m7v5r1QRIOat9No9POZlSgp+UUgTV8QlHIBOoGc7vKfFGDqFfNCSa6/XVj9YlrJb08HDWdCEKiJJEphIF133nKfLVl6lk2Zc56bjEXh/2HtGMinEhBXxoVNyJUOlsZ25NgDbDqKIcl9VHTIc1IHgIAtUe17Re/iv0tSHs/3SM2KspFF4bA7mewioT9VRXNaJxkWzTYFnj5rCwCw/pEPk9hMoUFRPLNpHD47ODzq+H5qYnyXvf4JhQWg29Ml1YqtIaDE9RSagLI3+c4d7EcxwwY4aJTqS7XD3hjwrffMeBglpXYdoUlr163kYsLPhzArsbHkm+YIObqMJLXhdvSy8VQsCn0TUCplY1Ymfs6Ydrc2eG1I2iA8d1Ks+P8x9R6AWZZn+/eZvffeIYSwN7IE2agooCKigChaRevebbV111et1j1xK9riBEVQQWTI3nslhCRkk5082d/vuB77fZ/v339t1eR57vsa53mcx9iX72Sa54xLjX8/AuBOnnHnkDBqgqTPr2NCnqHdHNCypZLfi0gOWruSLwWyZ+Lx9q0EoG2g0ukWCqR3J5kjDXsnH05NoIp4x9Xhr+sZKMiXTM9Fkiqx8CSpCcdrqxOQqraaxG96hViYpMEwuMTea28PptAAuJY3qRBeMVfVfMreAED5XGmDY1S40BMdeXq+ktQ6UEn/qVAo/Q332B34JuCkDcPdZhhTcVjvhHMpt/C922g8fGAiS1IYQAWtZMM6GtAn/n0bF84Z2IYDCWEaYmvXLeXsgp1NcE5S+CzOmyn2C740q3/7wvJLNwEO8DEBM9W0t1JI+ctfVS2ffK0ANvw4i+OQCUy/aLr9uuFXpFwFPD8xvGQar39OoLxYTN53IQZiKGyAEED0Flgy7r3TsOr7iPXeDhM1mAuzldR7D6ngmvSLmehPAayiSQy+Jpo+MbMlkxdTxTGXlHguOFzAs5p+Pnd0sg/Ph4koz0ABRQp38PNX+icAgQBfV80pjAFW3JlOziKeG++ig6FNTEwXA4BQGqJYWK9BKDgykeMMtMigeC5j3jmGYQUn823rxh3Y4JxyTJ7sbNl1KDyH78Ung6TqGjvVsWJEtPH8NGkn0txtoE4nk+dL8TmiYfu0IQEO4/4ZPhLGDl7dOzbW2AnCdzoxape0z5d1+c23H1p9V7699PZzPDMPl3iGO3MP4S8oL74KhmtVJ2C5dYXZkpuX2FtvvwEziWod1Ozd9z63p598Hg9YZFIUtw1U8ZLsiDGhpGlRnBOTot3eUaGtiXE3AJVi2hZcfx+MhukUWK9TtK+2a+b04KxqxyO9ksLUQ/K0B5891gYNiQZ+SqoPRLUgoATrSSfh6W7n3KKIF2smOy0N2xWCMWjEdx4lUI+9yfJ0wE4oi07NTCdr2g04+HcVtifAKATpf6RS7uQnymccd0GeTYDFFcW929keinStwd587UPuwnKeabgL2GjjewHBuEPYnVX6SxaT/MIUexrIGgiXTBoArRHwO5ZUVJ3X8gXX+ldAZ2pGD/w98XsmrCQWds3Jk8fs8MGD3FMob2C3NvNeFWrRid1AKwNpF4LBax49Oov6aYKzpNlCIbb2ly3UILLPYHBLSEIPmL+xgOVVMJQLCEpQX6ZwGpenIBBYf816cX7U1GT++BNHxwE6wI6SvK2OBOHhg6cjKR8AwOSDh/1+VB67Cc4jUIUhcjhhWpFhWfyOPJs2aQGy0uHOB//dt14kGGgrlku72K94OesZ6z4R2A1CEUiHk5U9xJb86S/UYwN5p5Gcf7B+WUon85HSsqjjAJ9i8EELo+nx0/vi53T5weXGT3jrhmZ75tmX7d6/zbbUnuE8o1bXBObSHHRS6zXXhuFRWmnpOdSMAMWcCOxRSSC9IU5tgDkdsBOdfU59tO3Yhqc7jVbeYKVscX+dQ20Th70QZ4bCMxw1RP+uAE9tOta7PDwP71KYTocNvSAe8F5+bRFYQ5yyb79+Bon1CusmIFUyTkwsGACEAxbVsde8nmAdMLV0qWg44w1b+GO4yfoViUDgkNQnYuz48c+Eyp6EZjcpjSEWg8VzdS1IltXA6t/1Jn/rBevfFYtf8menr1CIEP+nwWM4XpI9ew4gPGk2Q4pa+56wpSb80Rolr3IWS/w+F3ykf9drmeKYk45iqpfoZQOqBsbFBga6MqBpqnhfWkJdOj9p5LW+cBF0IEkLd55qE4UvCcD152LUvXgOKa7AV7F+9MFdyrg8MvW9uaCkAuqm/hCwGoICx8PZ7bWG0VkCA4TaqA1/1mr8VXVWO8BGdwD/TCJECdUdVXgMOz95AScOMBEzRXsg2iLiL7EX3n/aAhjKej3nFT8pEICaQYM6/R/AkerQEgJzYgDFkhiQBPiW2x14Zrbx3Jpht3la8RelJpBt2dRZtwHU3W7rVn9hHQ2/Y2myic9IaAx3L8I7A8dz4P4ghoV+7QNs6JS7bOrcqXw67RGeHe8xAHWA7hT94Ui/snD53596o0xGV3611i6cNhbLigDn29aER+rw0cOohTvtg/e+sEnTZ2BvEmMrvv2MRjMbhn0/5xXsH+CxRZdPgTCyH7yDIWv7GLvlvjesx4iB1IL1NJHkT8Dke/yvU3nW5QyJAX7oveqphxcvfAlweQf34x7sAXZbBvZbR/bXw+4O5Rxj2MH90a1gU1lK8CIEIGmQF8ZZkpKayH+vJeQ0BsAuzfbtPsBZ2oidFZJj7ttW0Al5QmfBKqtGJTSS5Ouf16IyxIe+mGeXgjxdA9SqCnlgqoEHkAUc0Z2sAaseVzBrtQXQwdkACPR06Y3yYPWuXQ3z4pLkgdlCQMsE2yuvRtQDfftF2V//djvfqZTauBh7ls3UryQ70zhrUNcES01DOwGrArYCATk8QlIcyOSVTIuN3s25HMDeGztypF15xW32zPPLbca8y+kLHreQTvxLmWT6cS+PHDuQfqIvw8ISwIuB9tarH2ILpjpE+4MsERiMTz75d7v/gb8478XYhCiGqVheoSSIj+ZA4zuGEVzWD+bbprWwv2D09ugbzyA9BED8BGef7I0g6KTg4U2dX87vAf4kHLknQ75abNh6wBo7A4gRg11BHUw91DSsb3+magJCKvBQD4UYoFAwSYMbeZZtku7rGSu0kDOoCQCqURkCOgvZI5LViiihdx8FYBnA96jjfBKzVfVd3759IQ+QeA6oK+amO1/YiFrf8nIWI8OPMzGMwZH6GXeXcoiI9SrF3CUwwn76BX9qnnst4UntsungrBpGv3nnnbfSZx1EVVmLj+RQe/TRR536KARLLhGZgugdOzjD2/gdjQCeQUyWlRbeCiqlOi4SoLCee9YF0LJkNJQP4J/p7Gp2bFYpJhREK69TH+UvQDaQldfiu5bZVXPnYEF2yq69cixkGtj33J8ePnc9YJBYrAI/VdurqNYelmXPzEtno5I8CeEgzDb+tg5gLZphaA3/HO+evikSYtVUQLlVKzhDOLS7eSc6s4RBSJUgYFVr0Y8ac+rEa+2Wmx4m7HA277KEOnkcQCNhuGfzIb5UeC0N3aBG4V96Vzr79D5RGQAsJEL60PnfhAfaGDyGWxlcNfJnQTXqUNaZzt4IzoCE8FgrOFHIIFgkD2+Q2JCRcXYFgahvvvoVGQatDJoFUHP/SiYk8ohsIRx7XMxcBiO9UwDc8RXmfpg2rZ9lJ6Tbfz77GeCSPct7SM3iHEE5c/YY4CZ1x/0P3mZvLX2T8xwlTRTPnHpe6kwp4TQ0bJLvrPos9Tk8D4lKx47pYYeOFLJH+H70J21YT8kfVNY0UclI92VJIIailBayDqFX1zBHOQkpSeFgL41WcVrPWgOfLpt9FTkypQedlNuF7nLf1cBkbORM0DkTBalIKrhCMKssyFkazoaFxcPMnIZNVIUd3H8cwDMJjGMBWMJuW/bJx87Csqmr3CmhvOFkYDyQI0aPzCZ8sxAVRE+8NwvdHhORo0vMbywUWqUUoWdv41+Mxw6lCS+DRgIRKe0ZKjGk4F0loso9eRS7THa8mLMe7utWVHMBWBjWEgLVDsvbj8C37F6xTsr//cov7eqrZpDX8hPvDeIc3tLlEDZ65461iybMsNXf/MfZV5VXF3IWJcJ6R2HVfwygfxus6BVeCz+eZSAPsN0pBOSz3mZzrh5Mz8hQOSuL4Vy8bdtUajmwzR9//GHWzBVuQHrxRdNsz+7dKD467aknH7J1m791oa6DGKwPQGa/7PPv7LvV63lW3Mk8e+c1rPUrgOB/Pbzrs0W8k8Tf7OZFF3OvQj48c8rd2Q3VwdYLYDQWD+HK6hKCEIPt8OljVsXgWQQNkW5asNmTn7AId8pHUC+oEPho9kcxmQm1kA9jsAmLxQ5wcL9obHGwucR2rJ5zYddRLDdQGD4BRrT655VWC9Gyg01aVdkMW/UyJP2o087w7Mh/OYsNybFDJ+3ee26zL774gHUSAXv1MHXzJVZyusjOYk0n8tcEWL17tu2BWFpmFWS+9Bs+3vYdOW6zZs6m5v2XIx35TLnMp7uVojA2kdALzH7P4mcTDrquyyg5Vcy3Lps+foit+R5Ai6I6hr93zz2kzZ0kERK/ikQapI2/F5jAWfxtxcOyE0dgQsKoC4Cem0dqWwwMirZqGGFHdCEQDHTLDTZg+FRk2bvtpddfg+FGAU0nGoT8RhJgP6JE4wAwcdaxN5aOY8EehR1ZQ7OdyOU40l56/md3yLYjZe/gpQVjcqt7tFv+FRToKg59/fEuhSl31Zyxtnfvbth6HgJ8Xra33/kQFuchfE8eA6U+z0LwHFq/6l3rncWU+av38e1h8fFCxbITICNpX2qCPywfbRZYq8n+9u1/Gy0emXghU7kmwDABOQkZkhPSUMJQaufQSE7DeH3sYIzXC2jkM7jtSnm20J1hpiiAJ6N3nV0yk6nVN7525rQf3g6Y2ssWS36LAAl5/ZJt2swIy8HDowVGz8bfK2zNz6Ks42XJlFGNfXwKIJcaj9pgKz0N04DP0oFJfl6fZMvsmc0GaqIYCKTY4WezsTeuP+6KmOTEJJiy5VzgeUxl8/EcoUTHV0hm2ZEke7W0nWPCSxEEw/ehB+fbV/9dzdSToKrsGItMZBFwkHz1EWxENpIOkdiEUIr4AKbxJGgjr1dYVCRS10suZ4qBH00EPic7N7fYod1MmmT8TOPSxUUv266khAz72wNL8PfYZZ98+rN1hjVaFqB0IxOCmhoJLGli2JRqJGVw37t3Ok18hTu4ahTSgrR56rTRdj2A3Wou9iC+yGWXzuHyarcrZ81xyW+5FIonivJt0NjeVkwo07QJo21gzjyKHCjtV1xjny3/2O79x3X4rzKhZ6zd0RgFWA14ginxpbPGWN9BSfbII587z8hW7DIEIrcCHDDMdCCjY+VxszqGlw6XPwpJvSsVlLrkBA+IvZEUmW5FhN2cPlbEc4u1nEFZUOI9NnRIuoVCRT++t4DAkKnO2D5vQC+75c4bbOPWn510WtEIkvjJQ6WbhrsFppUStLtlRsifCrfRQ5XcoxOQQBJ3BilIp5VySGOANCUlNcGqkLC4UBwqAfmyBiIFUqH9yN8fxZrjbxQlMM0BG7T+9f3kweXqBZ5NFL47ev81NLYCVjV4EJYlmn+HWIeATl0ARuPGjrUJ40cht3yHw5gpEsFP4YCH2TlJtvvAb85wv6yIAtBJOggVoMDQBF0/T6xc17fQQPryzDUJ1p4c1D+dPQYrlz3p0xRpN19/rz379L8cI68Klm1yeoDl9E7Auzed6d12wmW8/nOBmnzQVHuN1tVQqhlWs+xtdEOhaXQA4snYvhZpVwhsO5mmK4UxkGmapJEJpK0fP1HGgQ3jgRFtNXK0YC4ZyX4Q/jmJnTMx53vIE1ehXJLKJwCscj6zT3hGFH9lePbwGBybUt6HtZVIziNSaYJ6OpD4DF44Uk9IzilgXn9IAqGmXuECTsKje4u9EwzQH02x0cBnbmDqK3wyDkuFAApdD6CU1mJQB3J7pvRNSG5U9E28rK8NgzWfmZxr4wYtwHu6xvaffI0Lt82O7Q20yeNvIS3yM4ZO+wAdSmCSK8m4i6aLQhSmhmwAlG4rJlMo4MujjzzOhPo8zLy/sqUfvA2oK2kcQQ/skUAAF71HrTGxnlR8ugadFy3JqMAIpWVKCqgESd0NTfW1NIv4QTEd9uARKIDfD7aeH8xJ2Q4EgV51MVjQVLhBSbE8e4WpSPon0EwNhBqDxCzO7VzAVPZDeTEhF2yERBpZX+mPAIBqYeu4j8OWEXjmhgUAcw0MukoIHZRnVN8+JNBT2IrZOmBQHoOdTM5F2N48z9Xfo7Lg/aYzea5gqhuFOX9JeTGgUzFDpB5IpWJJY060I4SktePPV15R6KRi8RR6UmWkY73RiO3Ont2HAOlOOsmfUuQHDgUoDa3DmgfwqjHPDu1qpzkudawNsd6SAD7D05B35iLhg605hMR6+Q4WlpzFH7ONqXmHndoC27WcyS4Frppbx2Tg2dx62/0wkn+3IpJylWQeCsNDNg6t8jDDIyOMUAJ5q7bjSdTOO9Q+aIJRHJ+SbeMmT7BTJfmoMQ7ZoqvHAeZhFA+j/pfv9tvBAzQrnEedrLtYvofYCI2gpN4UceT6NHsRDNe6xMrjDE+niW+hUSjDOkZTa5xNrIZ/toNmKURyNv7HILGkVbA5KZEA9SDHFA+JgR2DVLOG0LD0tBSbc8VsrIIw5WKCXFxQQgARYSSwGVvwPPLl+yuYzIcpezep3JLoyhtathQatopREKCgNgAH/XUH602seDUCKgbV6CioMJZiL5Ek18S0dNbBIBfasmvXbs4XCkH8nAspuirKAe049wSEyt9AxZ8Pa3HSpF42ceIo97//8M1u/JoOsOh4L2xOMfED+FzydJYVggOknJ2Lvq8KSoVSeEE4H2oiwbU+/P1QwgAhsjhJYy2+zNfOvxm29DgSyQvsm+++x0f7BIFr2BoRchIXm05DSYp31kibMO4SaocMwlgO2vtLX6XeOwRrAesAHxj/AnJ1hrv/pDnFryw5aYD99cF/IUUbwrPk0AV4bIVZr+FSNWtN4S2xNC1R7FvJeLVm2tsjCZ5ps/vvf8YW3zLbzp9KmjHhlr6cAT16RgHkkOsAACAASURBVPAevKFFWndqov14N4yt2Y81Llyx4NQhpKQxeL33wqN2qGPayobn5EnvEKBn73CACc5oziI/DTfVFAKLapjTje2MMw0kaKONsINzBJZ9/cVvdtGswZacAzOakIw1P62zH355iAe/y8nv2tg7AjW7GmkMCVxTSnAT6LG/PFXZO+q5NRxVJaJ7yP2p+4P7Ug2ffqES6hUao8TdYSMGW0/SzA+irilChlnLGSX/UK0n50/qfEi9Z1UXTGSZwPjw3LppdsRmCeZu8QfMCsOyyYN1TjUNdJcCpbjPdSf7wZBTc+S8t7mf3BXhKN18Jqla3DCQmjs2koEQIAl/K4jLSYGDkkQqzVqsIf21LyxjXVUKX/JK8LUGxT4VCClLMJ0HUt/otpSli85iDWhlteBGqk7B4ogMsi4SE9x9Ng0hCRbkGdXh6+jh3tMgSz9DoKOa7CQYiq1M1RQkKuBWz0O2MW6QyJ/+vmlIIi+2p976m5xTHDNWv0/QqoKDxLzRkFc1lQ8fZs/efBg9PVgj8tpjTXFXvvzsI5AEPqUeUm0dA6togM28/B6bccVM9jWNGzLlxVdOBJRjiN7GKozpZ5fOvQEV3UY7tm2j1ZyNtdv+8ZoNHD+YMw3QgM/ZrHuoW2l+XmDda43g/Wv9wXibXoTaCq95lR0dgISdBI2chQ3Yg8AnrRMFHgFpuiZcjY+/1AF8O2WE+REAsuLz9+y7Lx6B6QSLsmYQoUa/WRt+fMolC4B+WHRiNxZdcwCGCG+JgukdVmv1NGfBgf3xAL/Uln/5PCQQPquCXJG6dxFYh0M92Dtnn8A3BYTwLr33sLPgdAzEFFiaSWRjKCBv2LC+dia/2r76zw7qYO68Zqxo+pAv0FiMzY/3HUqQor4rHGm96hF5H2qdZxAWKFChniG4/MPDKZQ1GGzEFs4Bq66AYQQvxQj9gST8TuHFQDUpE3kqyka4FDzzUFRGyFYHpWENVAigFeXsVUqQdCvgSKC82Gha9y3IMjV0EGtIzPI2CkllPsRKso3Bus4OH/Z2F+d7AlYI3Z2Jltd/puUN72vfb/zcWsvx1mtgON9GmB6fKVwMO75beVELZyYsdFivUQyxW/g8Wv+JfMCCwlMMiUNs4fx59t7SFfbQX5bYgqsvZmC03Za+/TrvJp4BE/ZbsLW5Gqj3sc4BEG6oonYGZcAJyOJyqMcJhh2mwRjPq5jvKTWCnpuD2xiIDBnQw3buIv2bPlNZF4nJKbC7OOPD6JOo/URGEXuvS3uEZ6phTTNghJ6N6lENCoLpAfyp35sEUvCj1WcHkinh7kTOAw17ArlPJMWXKlShiQJGXcgVfz9UQBbnQSz2RJ1SIDmFDWcJz9llCqDIECsuiHq4N3YUWyAUNXH2TT5/JCBqvVOVbt5EMj3rXKBoKz6VCvwbOCqJQSCWYY6YoOBTgCZqPx+F+ui8pC4MonaQx77OHK0vrVlZ2Ygbp/NYXvWyFXeBpfz8YDTiUjNdMu8lhre9bNn7/ySxuw7V3g4GrQrEpL6XJZDOTBWoDL6cH7dqblky0Z9q0NQtYgCyhZ49YrEHKnZ3VicIY12Dj72M1P3FF/7iBl5dLrjVGwDny3drpldWsGsMA+8hAyZZZlqufbfiGxs2sg+2anu427Jt3W94Hjs2JWeds/WSKkIJ6vr98qiU2kqfyc8FRZ48esQS6L3SyCBoBpQ+XlQKwUifh/2Hf2R9WS0DGghENBpV1PQ6Q8PjOtnH6ZC2+Oz8HvVWHvayP8ok0AJ3Xul5alCnge3/7B8onRiwhNrwPn3t0J7jWFag8KLXHTYyF8/tAjtzRFhDCASMlTZ/0VWcnXXY9mVjBVjh8kcoyR3eoMmbkuhz6MfaAckLT1fh1ZnAXV4J6YS+iqT3WkgydZwnihaJBSwLRIUUQO3kfGexjmmRztwRTJTlAsmJIV0HH1B5DMpbGDVuqO07jGc9qz6aXkW9r/4d1cHubIIUkZGeCMOWQTMDut6cYQmxfZ1SOBigs2eP3jZhzHx8tvuATZRST44kyInfTV0RzzPIP9GMSptakYeXlY6HbQV1CDesPGoVpCqGplj+6iFEYJXDhAD27IwM9nM9FmNYenEPxMHEnDjpfAuGFNcAyW7r5gPYfdUT0sb9SGkVp/sTqybhTRFgJ736Jdl9999iPyCZHzq4L9YM39KHNtqfb73Tnn3hc57jZKxsFtirzz7O+uGc5X7Ihml/triKPQujPnuQ/eeLVXYSW4B22VKhDHBhdSoI/Nts5pWDqFPCqbkOw4JGCN8YY2Mho11xxWUA5vfj29zCc0tHkZTobPNkTZKcHcF6w24P9dufrv+zffDRl7Z5J0O8WoJbNaDwzsc4h+RxrBpA7FZ852GtS8VDoWd33DDHRvbPtXfeeJO9GkpYV5XNmDQT0t0xO2/8ANu4fT1Bv7ChqftFUIVYT83JP8lZ1Mm+aJNiEixk9Ng0K0MxnRrS337/EVCd8O9wVMcZSSit5zGUwxagmvrUw+FYjwJ9OgGAp4tPAKyeoyZrhqWbbcOHjLJt5Ea1NjXRT/V3Q+mjkCWmTJwAOXKN5aCG/nntRhvQZxCEmhAUBrtQXGXDWA2HGZxjq9dssVNFzXbZgoX28luv2PffrcL6a7TDt3zGT/Hr7mKK2ncY9GmmVYcP0KxyoYWE+iFdZUMhu2nlg/QbFGxXXD4G9BrQjWakDjlbcFCS9RmQaS++9gWFA6E/1020LVv2IAmop+FLsj17CP1pwlsGhtD0adCa8QDTZKLZE8flMBQvj2OwQ0Gt8W1RA+xHiqMue4W3+MJEUHL4c//GJ4QNm4rcfdvvgHN7OwBuKXzxaZJEqh02WCQXewhjvRqKfbyZecFc2gCkoqhPGNfbrp5/Mf4bv9jlM2+wJ554AUkaIEz8Bfb4P7+wDXt3Aeq9hbfZr0yxamCD4EEBShTGYmpBBqKwmXQA5iHIyLjXAQKRVR/uhKUjGjUgKSEbSrzsMyzAThzGGJraXsl8w4dn2E033Ixn4zd4d5zBS6PSTZfGjhlLath45OxvMJX22PsvClRA+tAIpZ8wkUAYFD17hcPEybH9e+pA0ZvskivjLYx0vw8+3ok0xiwHMDg0rJ3Lnz3CZq44hT/IVg/Siiw2OQFXEybZb7+vIWinFKYtkn8AIEnPYqIC7DRBZMFQAG97YJz9+P0hfgfSew6CWAoZP78oJ91IyST9LC+awyEdGcERGzGqJ0mPRbzPSjvvgkgbfn60vflMkQPFlCyenBpH+lwJLD5dTJpAAybBwJxycSRFlwd2XLZ9/MZJKzzOWmIKn4LX4RlSc9uppoZQ2IwD6Pnx21/xhYRlwoGWFhsO+JCD5Ge/Y0VruqqAKgV+yP9XIFw2vlHtTB8CKEQ/XfaSfb/6BwLIfsbg/w2mqmG29MPP7L9f/IhhPk0i71CX/yAsCPYeOMLUGmYVa0z+IdOnLLA78d66/9El9sO6TxzYksb3KaMQzkpNJRmxAu9VDk72w6kCwAYuTmAHQA1ANybDtUykxNyQn1gYl0UtQwKPqOsCCTWFF6swVlPCDvy/BtjE0bMIijlsb7z4gZuuHS04YTffNtcmTh6E10i3ff/VOiwbLrWbb73dXmezLvvqEzeF1qml5t9HTQWfQSBXMJtdMpFAmghNTmvPIVtS76ZDTnIUpiutTLIVeKWApnAa0VRCjgrOSAKqZl4/GFBYUice0Di8pH7fuplJFkWPWIDq1/Qd1P6BQgYD+IvdF400QiCdmj5JWcS6VGC7L9JHhQM8eM+jBKqdsa+//IznUeSYf3VohJudfyy/N8yNAh0QrKbLD/9X7hU3SW0CTHDwG1WUfpcDykSYYY3GMOGTlCs2kDRoJJ63/Ok+e/mVfwPmUWD7VMN2YCgAoJiERLW6voY16ZUKSw5cD4glX10lFMqPrF1USffeMNOPSKL4DAE0GWH/+eorzqZopCaccy7lk4oCsEnDmnPnJCGXHYMY82qYBdLANpbkNo6wLT5nFRdviybDXOp6L6qPtV7V8MuQXQVwFP4xakIjMdqWz++gXiP4bHjb7ivEv7mO50SQE12ZAqD0HgWyetmp4RTIsItZi35iRvKeNPFvUnFM1+WRyTsFYzBAhw9Tzw41y0yEG2Gr0t8BTsNum5xk9/x9um3bsMsmDrkVGQas3zMf4pGFr1BJIsOXM4Bv+/ExK7HYNH4G6cYCQkIpZOSnLGBf3p0atAjcaMT0Nh4z8YysFDtx6qhjbnRSjEazhxWiI1CiGyBLAVTyAPQX2KdRsGbnMJL1cyQJFKsrAjnnHbffAkPkHatCttRFtxZAM+DPuhVIq2Ktm9+tYY7kYyrCDWBKBk8qolwuOPssNy/QUnvQGMHuF1Dqw7rKZACoz15aWuakrp1ctgIntAUkNVJKtgCWUBV0NB8ZnA0xSKjFCvNHepHA4DEFkFVF0arvfrJyJuAD+vYCfO2NBUuFbd25gyTXJs7uRM5SWMS8Cycz43yqocn0ZdLfTBOUlsI6G0jwTjQSJoClivIqAk0OwRKtkl0SgKuAR1mFEG5WFWNTx/3Jbl/yLJ8Xs32dZWLk8TPV+GVmh9lY7omcgYCcVaexpjkJqNZt+Vgc1+NDHQzS3sGZLHmwvGw7eXY+PFNWDIAbk93IeFv+n+9hJ8x0HlVB3B1+AgR5O+0a1HCYhNK8JWUBEvdkeFdzAGA3xP40/0aahjT7/IOVDFy3MpjDEwpmTZeSzsU+4ntI0uZLNe48pnEKDGG9iiHqLBpYw7UMcYWZqhBtU9AeTV0L/4M/CF8ATIbIEDyiYf11ABgIDFAKqxhv8Vn4qstGgnPvmnkL+B40E7yvXTv32U9rVnM+M0RABhms5Gb5TrIf2liPgeyJcH7mOaRU9cjEAjVhdCRHwhJgxESGkZzMeVTTUM0d7A2Hkt9VFwV0NCzitLQgF96U1aMXDK0Kiqr1eH56WFeAupTaZ/GXO8fwQqCe8zWgcZHv0+IbZuClDjMXS5ovP9sKK7XYBb0p5ELJ6H7O/kKNIsMrnl8QBbK84wXGVKEG0p7xstcVYCQGNwM2ap6IaM4dWCKSadbg+SeWoQZkjTT+ApH9kEkmIblKxXIpNCiR86/NrTWln4oBE8LdFYxUXH9K0sbVw+9UqJyX5RRIfdUJwz7IP84mT7oUj61FsBtyAePlJ+plb0ot08mhGsjQQiCypznITh4KhMn1rF0+v59dMmcgDTHsvW8+xT/vMPuolrXSwbB9KJY383jmvRyjsRTlz3+/eQX5IM0Dsr5W6tBAEsyTE3rblZcvsFHnT+IwzWQohV9lV431AuAO8ad5ZvSuItsAjiRz6wTQcuRKDSCpyYoJ+vj8M+q+q4da6bk9tnkDstM2VFO5apz53o09GAhWWCmeddU0QKVlBXb+hKmWkzrGPn1nOXsH1krgQd6LvJ7FLJd0X9JPnTVi/slvT8FOAlbV7GlIAWQmWa5CJjmUnM2JAqucJYfoHNoPeqdiWPG52QBACaw3QEmaftW8IuBq2NFKQEM3tUo361fAqjc4S9I6DQZ0K2tdOJMMt8f9+VnurpaSQH+Tc0LsCcfSVvCgZOzsC/msKkxTQhfvZStwwWttoP/UvdaupAltPCfl87IyvT6oXuart9mVd5qk3jqbNewVq17PRr6XSvIF+OD7C6xwslP+przv9C8rfEfPUuoe3aGqMwTaikGrQVxzA0EQM/9uN8F4Ft9cvsVSHIi44TyX+f4ChHUXebhATiKF7T8wyxELQimYKGPtxsXXMGxZ684Rf5/etoRzdPaVk6yCp1THeXdoxyb7+J1XLTc7F7/gyayz8bBIYYjVnbJb583HGi3B/v3JZxaiIE2xaQHBPZzjPlILOWDV+1z+/8AqN5ELPVOCuBO9A/QqWLWJkBqlHIsdxrdnv3mDYzTo9ZPEmJ/ephRtnn8M5/AVk/swEA8DGBxF8M27CPH4ufjHhQNMV5edsT/fMJ+mNZba9W7bun8FSdzrWGex1laD53VgDaAbwbp87pa6QAZ/qGcgTDTS33htJCBboDpDMe8kz51/SL+9YVb0FzkM+VIiAB162fGjdbYO+zANqmITOc8BlkOo81roJwYOGEoDe5B6sd0mTx8KQ7uCYLsStz5kzaAwVoHlCoeNIRy3ulBeu3xH5w0j/0vVBF12/cIJnDc8DQ7dHfu3WxlD+wTk5Ht2lFl8CLYZNdhLyB6DNTV4OH0RyqcEaj0PkrtKbLsUtqzzQDLw+KQ4gK1m9jLs3txUwpAn27vvfGocJy7kGP6anYdHYh0BiQUlhKacKbdErA1efuJRu+vmRdS5nKXUDbrTErnz6yvx0WTvVEMwmjZ9KunT651HaFMTYVoAPbo/+uT1w+O6iPeORN6/9v+1eYnEMkae3NUA6TEp/jZwcG/rD+klA3/Kf8OWDYkJsvMu7Gc/IafNYBJ8DpuS+Mg0er4Szv4yFygm+4kLLxpMbRQJK/Qie/WVt+0YYSmt1PuygGoSQCkGMuSNWOowBdwWw+xVLShFhOr6IMgBNfinKuOkWYU669bN8NxJxD7i/Negwh9gU8PLFoAT9YEahIjlKB/wINmyAKxGhGMlwGatBQQWoSgkGHUh1l3yEA/h+zqXRYYHCXhVC3gdMWggwWlfe5UQ6kl02WnPsOcbQE0C5dPLTggQ219M0wZkxWL88n2COEPbZdnE7xY72Z15fwC9Ot9cdoL6Iv0nP78DJCY1JZ1/L4I7pp/9iGWEVIYVpfn0JToX+Wf42e5bc0a2IDNXDSh7EgUKK5R2+tRZWPysZ9gPWMoQMYhaIChQIbgkn8NWBSwh4+EylJMb6HFrHUtffZmOQw/rJI41ozP/uWfesY3r9sDqe5PP12TvvP45zPVj9tb7TzHwgm0NpiKRhbtDpF5gj7QqEJjvIjsn2c45yzDOYeEhksIrL6RHWoLr9YpQVjRJQcBnT00g1IrgPmVIDBranz3WiJS7hHq/gwCkxfbqix/zyHVfgY8wIMENmCfOcxa4rPcuxSlD9C5qEd0ntCLOIziWcyI+Mg5Aqtz82M/+5JBo8MsRAzkrzWZgTfHpsg+5T1DRIN+XnQg28nbROIK8OVy27jyIV2orNiyZ/L1maoAqZ+80aEiiVVIPSTnT3MRZTM8XRi/URY2ooFLsXB2ZRwovJ/+mLmlmQOdc0PgIYTCoZdOgxjMRj/Z6wO2cXhnsB5Rbhw+78y0tKwdv1/0wSaklUVDFwT4eiP/2wYMHnIKzqyvOhp7X3/LzC23+lY9YsC89pecMYPm1rj8FkbJa6krdnxJIUd5aCoQv2eskQU6SZZCvBu9Mx8OxyRJw3MXZrNutB96e+SeL6Du870wBTMlxMDP75pkffVE5g4Q0Mjf27YeZiSWY9lgI/9dQxd3lT/gzwUlp6eF20YwJeGRXwxDtj1LsQ2cNc+dtD9qy5b/x+6ttwdxrbcu6n2B/HnUs7nQA5FwIdeoXw7ADWLp0OVgcw10O9jAsRjQUUuaCQNjYZDCy0A7eDYxnVDIFxxrshef+aS/++wVXZx0/yWAeBn5iXCwEputsB7hAKwHqEZyLyryYN+d6eooAW/7td/YtGFcr39250zlgVf27F2YV8z2ZQXkZ1qB5gOozJ02yWs633dv2ocwbg2JjrV0+Y44L4Q5lDQRzHqxev9LKUesoI4djhn1FrSrFj0gX/G8SKo4cnUjgd7hVkF+Uv5t1XUNfzOA5KboDNd1EzjdqgkL6aXCHY/nsBb53/2F5EA5CbC/s+VmXXe5Cjw8f2Mvzr+czR8F0DQXzSabWTyaP6AC2nRPsM4gaQWraORtABbHXPELO1ABs2iq5N8F1/FJs3/FC+rkoe/2VN91doEGPz0WzArrDOHCxa+TwZaJI+laLmhs2m1ICNZ0KosmLTPDwkP2c2fUF40fY2h8PkZA+gTSuE3gTcvGyqWLjSbEXWzGe6SqT2IITnVZxwt/SODQb+e8xsEKTSFY+dJSGt0HJhHU0e1weSAQlg1LKp96Mr8JDKFCD8We7Yq4ouo12eB+fjc+oRkxAk3w029vxSaSJ0LRUAIkmevJmqcfjTF4ZAmkjoMY/96+7beWK/9pVly9kkvgxZrYwjMKH4g04nkKp3fbt+QLwpdIVtJqm+lEIhqnp5qKROTksYetBYt2wYb3xQ7sUf4bfbcOGPUyGYKmqOeQD9CWc6zBgq9K4/Wky5EGVRtPVgc63pREAgp2pqfDEiVM4zGNJjV5hx3fU4o/GjR9a7kzzBbR0s1j1PKoImZB5+ryF+C0l1UGPzqdpinFMo5wcD3Jv+X8FWWIU3ndQ2Xf8VmPTLu5pH3ywDWq9CliZInfbdYDdP36/ns1AKiVTRfnxTbignx07fQRWKFR8mB1+IZyGNNSxbHo/wLOgsFaMfWNQhuJdy5S5sKSYsK0s60/gyZffwGRTA8zl1MCBEBNHMi/FTRgeqgqgkeizS40aE4ox58fB3DLbur7eitkA3GN4FaYCWjUgawKA5ALK6hVho0ZjvRAUicchkgca2cMHarmY+f1IMS+9bCbA9AmYLJg3I4/77OP/unTDLhl+c9Cqkb/znoWwTr/CAyPTHn/iCcIL1tljz76D9InCnyUVwSGs/5RXnaj0Gtp89MFSCsOBTqZTxYGmg+FM6SmaZXwoWcPfffs53j17KUZJzkZef+m8ybbnwB47uK2GA1+sOFcHuiYrmMND00fJ2FUwtjmvPfnxyFOMNFXkaXWERkl6JVB74ewl9sQDz3hBSSqcBdctZFP+E987LCmYJi77jKKL03zLjvXsZ4AtUDGxNJS+q2c/dtwkfGU3uoPGlyIlJjzMXViyKxBLS6BhK1WkPPmMNGlSaVjbHouhSFNwQScfPhbWcgFMq2Z5vcGCkEdbLLKuFsC8NgVzqHBR6yZAQ8FUXO6R8kCkyQuAaRnAIENeR0rLVIfgPVD51niaPHjPMwDSZ23ZsqUUJhRgrC83PWdsL+ZSBxe45P1ieOqdiIkTyzOPgNVaAbtaBb4AaTWqkv/pr3W/gse4JEk/1mUansVa3w0ebESCkJ82neOZAfDg+VPO+kruQVGE72VCmpjYETTvXVZSwEBG54sLoWMNSwbHRDMUSoyHMIKUtBw7euIY3wXZnKONqtEA4IHhKHmVLAecfycfSM2DfD6d5yuMgRRADMlFnXE5zLcmAmIkVVYjLM9mhQUIjA7GsDs6WqBFCwe2WEYaqmCGj6dhGNV/KB7WP/+03kldPAwSXDHxh7WEmHKOTcef0TBhA2hOm/gHJP0JZp0p0FT7vtnZFDDdhZ3RIZm36hH2norScZel2/QrMVkHuLx8/F+Rv1cBSFfRxJyw3pnzbOk7K+zn9awtGD2BkYBDnEkh/CxdfGI3qfjVuhPjRXI/+QjLp1Ssl7rGahdOJSsFJ30VC4liT6ClenZvUBp/XwetYqd47w58AGCQnEpgT0oClzw2ESFYU/hQxDhUSUEoYirIL5W16rx79A74uR3yH1bho+/Hj01Np6juo/O2GpCRZwOw2AvWfyYeYI1M+k/ja6SkXD/WnVp12SuIvarP6tgASGDiKBLDGUKlwSwNDEliwUQikU8DiOi0Vd/8ZMcOnIYlJ8AyhLsB+SINzbBRw235N6u4RxnGye9V28J1zrxz7k8NYZxvMexlpXEmZqQ6JmIDoQMlsE0rAGdVmIexPlKQQwZzltRVIKPF0L3gOBJbJc1z8TUht7r3wb/iR/Yxg40ips7BNmlWP6tuLyZgQ7IXWLqwuQ9uRd0AqF4Pu4dV4/ZnOIWhvMtj8GiSCb4OrwDuhSaaGU2zY2CRNXvwYWbP+dF4eGDlp2SGYAIPU4b01RaauHNn8ewLz3V7vxKjpxYCQXx5AR4GpAEMaPVmhekIP5EfuDc4ywu4qqTXYMXhNyqQxPDWsuDuDqDxEQOhqQoWwvBRTPiTbD3nuGNwAkYITFHTF8YQNYCCdgGebAkYpv9O87ST4B+ljguYjGTg1dTAoIY1oeJcjLkQGu8YCsRGQL5qgFUHzLCOtR+cXFX7hntHSclBsG7F4PCub3y5Mgm3JEwsmWFSElKpsvIaJtf7YZ7I0sPrhxuG/YhCAeoZEIslGRORjLVIDMOGGJs9C9AAIPTkiWL74qOfAd+97BxfNrFLFNdOUHMjKwbOxbBIahY8O9UYy4O6C/m95Ip6fxok6D7RweTPMCqARkR3goYVRvBYG0WU2LmI/pxKITEZQFw+d1xUZ0nxPX70tDuoNfkPAfzTc6CW/ON4kUTfWzOpQVBTLOAoUEVldxxDhj52x533EioymiIeDzKoUP5iT4r7onA6AnqqywPt4YdetkEjetull/exE4Xb7OMPlzP8+QVFS7MLmvBnyNWGVUBS9DQbe94NDEEJoWLYcejYBupIBXtJMlrtktQjKeJl5TFy1DQbP3Uh8LyPDUSxEiGWIvYYGgh3KuTHWZNQx/BpFC64Zesvtvfgj1ZWdcDqCHsbPCLNRgyYYkfw/F+y5A6eLX5zKGISM2HudJNy2xhhx3biN3wSj87BA2A9f22bfwUMaMNjMaqQxhG2vvzJVE9ogChLGD6DBkQ8BVF83VoKAqz354zuYL0qxC+QpkvHl4aqek7OXkJMWMeU4lOL/a9LQQxNqUf4s02SOfWSwov/t1G4YHV+eFmiXs9t91cOmJT7oIABgA+BofzLsqeSb6uYU9rHGvy7EEH5o1MnaMAvGxyBQrrPhE6oEfJ6hMqX0Qt4afjsJMGig7kV6B3yuZ/n1omXSaqF4v5dvqesivT7BTArFKmNM0RAVBR3sJhYDbD39DMEeOgPneOqPwQWC+DwQGbQz20DVI5Pm2Gv/Ocf7pk633FaKiliOqU5dNYv+v2+NJYVjjErCfqvG1ba6tVbkIx22o03zuZs3QC4/r69RPjuIFjdrQxhK2hmd+8/YjnZfRhkZTtwUYPmM+yRWu6IMJ7L6489UdkJywAAIABJREFU7cJuXvjkXWsNBZQSbZbBRhtgteoHPQvHQP7//eEsErwaK54WIJOYcACxSiz15XMH0hcoREnAS7vuR92HDGHEnBN7T1J94HWacfyj/WrtniVP20333oNSrKcbLDY1FNhGpKErV37GWYwvXY/J9uIrT6M0esDC4qLswQfusEVXDGd9F/OeO+18FFpHsdvSUFNBaqqjpPzQ8ETrRmexGF4OI5c/shTzfFwsKrmD1Evhp4pUdO+BfM5e7gSB/gKw6AtjwuWHHIhyR+epVGuA9uQviIXuAFp5k4vxrfNN9QogpKdagLaY7ULD9O46Ycj64euHByya+vNG9LE1v+3g/mE4Rj909jSScvrEZKTriYBHZ8qKUeTEOi/8EaN6u6FSRVkF+xIAsA7/zFoPd3GUCwlsBMAdTr82jub9vbffM/puS4lLtPKT1TZn1lQyHPrgD3jYRkyeZ7uOHLEMvPc2/vQ1DXM+tWm7Uwzqvjt/6CjYsB5bjZd6KP2TmJMJ1AJ1EIy6YZq3wYbV95O6+rwR0bZk8a323D/foy9tQkEV5YbGrQwAuGkZ/tYxLArGbzHIVn6NGijJzzKGKpcEWKWbpn0XcvdGzlaeu0DndBhjUZx/6dSWpwlrLYXsUVh41p37Ci6CcE99EuTCh8VuFHlEcmRZLUkNlJQUZvPnzXHWVG8tfd/V/epXBaipPxa0n4jyL4SaoKyimvNLikdAP+p9V6/obFEJxs/UoEXZClJxhVJn11Bjz5o1m0H8dueDqUv0piWL7V//ftENT1Wr9lSoDoO43fuOcEdA+uAc0Z6RXYiAUKWhu2E930HgqtivKg58FajGutHd6mHPBIMfiNEthoXYza741rHDGhLJ3QXq8vdCqdWTAVb3E0KUmZmBMg+7MeorBVxqvWnYWlvOQIE7Tfe9pMnt6tX4GfocQezxq+debWvW/AI+ASCY2teOHNvuyEH+ADVSJLa2RuHRfRrrBAYfQaVuCNrO9xfJSHkUPiCDHQxFP/54FazrIbZx0xf4Oi8hQDnCxuLpuHUXSifWRv/+GVgJFbl9qPpYLOVztV6vVZ2bYpDqZ4YBVovBC0eGd9FNCFi0A6XLqWMUwtyjTx93pxSdIAuENyoLmtw+eQyQawAcKxmwcA61h7j6uq2DvaqAQ+7KDmVkaKDCkMOXP/2pe0SIEFjYpouG9xTHGkhAYdWIWu2iWRej2NvLu+jG6/i0GzJFY5lUV1flLB3CZf/EPxeIgufFfyzB77LGPvjkG8hqfA/uISneBB6PHDkYcpo/mMROF0RVQTaA7rqe/WKspqmGugVbRfxnaxn8SGGoxPhOJE3nCCEVEC0GdhzgWBi/s1m2YXxu3RvNCmtV760wM/qRdHIx9h/Jd4Qf1dMjhgxAwj3MXn75fcIyL+RcrLea5hLO+zq7+9bXbDj+8/mFm+21V+5gzVRaA+vMj5+tekiYVxDrko4LxWew5QGQbtmx04WEhROe3SbbAwgmuuulwFJt1c4ejubc6uLvxcVAPiOcr5YatRvP9IriCjdQ1YXeQJ0p4NBfdwr9cVgwbHpqkkDquHlzL7E9KKMuvXgmfp4bsSIYZrWw9P1CMwjKJsxUQ3zOqJ1bf+d7t6LgrSK/ZhB5FyN4t372yqufMmRppicBn4HcVY9FR4AGq45Q0mrjp+RRwxfw/cKQ0I/hmQba8q+/tWuvv4msn/XYd5yyKy+bAbgeRn3RafmoftUHDh04kvXVahdeOMfW4Z38NhaLHqnHdT/rXnHYgbao7mlAZXBBWTvm5EBOZAhfX1qD+nQYgaiyLyMYmPf2pxtuYPATCui5DRC/w9Zu+o2BHdafAKtt6tVYI/4sAIWPqd/r0zuWPiTGjmw5Y7fMf8D+9firDBhiGSZC+moHP4IAOYKg1SAarlWrfyVXh6BeBlG9h2YBhnbYpbNnoRQv4C5rgPRQzJmUaMV8v+uumeMyXjYR2jYRu56vV3wPEbPALp40zb5YvpqeMINMANjNZAz8jvK9tpm6t87Xxl8wBXzxKle7Bvih7LxwRmB3JH5uHsDEgtP4zMjbgxpiyCCMcfEDrK4+S2Fs+C8SPnCkyvnfTZwMIAUd/pcfT2IQXA8an8KmbMHnodx6DQy0/kMjbcU3VUgvoPzDlIhWKAsrrt+YDJu/ZL498czLEvRAH+dnHi8xBrDuAnI2b2py8CMSoNFNcdEjF1Ng7AlU1GharUlFCM2nDqMawAvOGycvVIEn6UYUF7jAmmrkFvJjkBdUz1yCigAIIqgYTh2vYIGR1J3WFwPfubbq1+W82GokjhWu4dPCy4G9VcEESKB7FJtCsuBkLAA0WUrG5PZ0YRUg5iDbRkPHWuYiJ+TrvFSSXTG2xRzZA10nNysBOX60Y3J9/vFhp9aq45BXIqoS6lpo/Ced35NGQwv2NJ9LDRbU50oeAs8ikGZJON2/Xr/B/vHUy/hXsmETOMDwmx040DCQB5yhgHdJbHj21FWEkfpNI1kHk6M1jua/3tasOmmL5l8KYLeZwhOQAbBz1qyZyLPXkhg4wH6GytyCn6DYFmpeYyhyfCjIYvBwG0sy8GcfbQHghK2VAZtxUibFyEj77Iv/Mu3mImGCE4ZMT35d8chT5eXaxKhLQFsY7yiCqUYHF04tzGYjFE2TJ9+ABtizyNe4MRs4ACmx7Nb7hhGG4WunD5faulWlFHJJdpy03IZmP8tExn/w0Flk8v2ZFBwG3M62g/tgxfG8O6DNx4Wn2jNPPsn777BVPy+3tF7JHLpR9uKzS60SNpFsRPv1BhyhXD15WBMkCloO82Aa7cGDcu3yWde7C2w9Rsp33PY0B4EarSa78/Yb7eihw5aS0UGTKFZnmB3Du6Scwx4bRIccDB+B92JADIzfU0iQ1B6LpaBGz8v4cEFG3vvpD49P2UtwSXLxddf727+ees0unX4daz7IHnjoaXvq8Qd43612y223Mf3eg3cxwAcM7k5YzQIsVYRrmrj4+rmYw6fYZkzrt23fCQAFo47f04p8sVOACIe9rALCYJp1SyoiUNJJZngnBJHFkXQt2FeXnQBqJ8/TJcKhFQOwqYFIsxIVXUnMhYWcR+w7MbgppQFUGbzACtHhJumRGjYxGl2jJmkLBX8vZKcVSFOaaWp9/NkgFBLReEw2YIEhj+QIwI9QgHhJbnyg6nsUqoS8Vf56Yotr6ikgFsKGa0a1PkUCk/m8n/xuOpMs3C/T+fx1BzY5k/tazohmXg4OHS6JNJbk90QAIYN94MdarCkDQMN3poV168tDaUAmpxRXgQvdrLVgnwjHQpWXmCQx7bCfxLYMAOiu5+emZUdSkHTSbHGu8IfzGGXDCpjr4tRXUet6ZP09DVskWRAQqQAeBkCSyYbzDNrxDuQ4cWEKETSDHe5Zm82ccYWVFTbazdf92V577Q3btBn/Q5hlahxBx72ST6UrunkdUrR0Dm+AmAqAIzF7w7DxCFSKIu9WjY2GTh08tECAdV8NrzgLUzN72WULB1powi4WDKmbpSk2bsT5FPbs+dCRpNhH292wjYvO4u+FPUNkchvPVIx6sbFDXfOvKbGaXzF4Q0CvWloIO+SgCmQs26tPD4IszjhWusKSoIx65Xfezs2xBNRcB8F0VVXcSaHnJGUKFdIgTU0e54JS1/3la6DBABtIsip/PoOaOzGpO4SE8SRCad4CYQH5U3jXcs+IGRUBQN8J2BrLOmjhHWhanJONf2wyLOYa/KNgStaQlCxbmy5+r6Q3DrQMAJiCKSc/XQasltEHFcKAXD4X+6UzhnM71nZtP2S/rdlD4Q8woOE93ysnJ87GYy0yd9E8u+uBh5mOFgEixQCs8fNYyFUwXsSyd2wLmgRcUUjwDLPMXimuyZBnbCmWMmdLYOPRHIgRJkmx/B3lreqPrKeWqXW/Pj3xImcQQpM3bswE+2397465GIrhf+6gAEvOi7DiGtKuKALD/WPt+J5zdvYE746ka1/Og3b2dQRgfA6Sl6Ya0noriniu8pNElqh9xdpR0Jr8kboAvzxig/F5yesAUAxCigkoeZZAriJ+DmwWf87xQJic/ignFNrTznncShOs+1msOwEVGjRo2eoeo9Z1z0v+wRwlromLQO5cQRBDi7yP5aGVhimkZN/4bo8cMQEpajEhGABbCldgL7nzVfLJeCSiYvsxLJJUrhmwuUvyzDT52XTALG9xDNNYTI4DQfyDQ+JgimLCX1DlGjov4U7712sVoSK4mcLYj6lNKOxkyRbbAYp9+fnhfFcfGkB5H/siQw1hfXkAr5phWgroVcuse1u2HL48twBA+DosbK68/ErCTEaz98RUhh2Hl9fqFZvYW4U8Y3axfDUpeBxQpr0hJiCNTRChBRrYtVNsd7Syx7m92kA7fPH4cmnvFG0uRAh/OQeKMKTwp1j1lRxMclD9uzznUOSQaswVVtJE81CA9c+5Krh/kvLz94PZGAGwWtl97nsr4U7KA59ub6JxIwCYk6xTS7Vzb/owPYqKTrIJMDqnT70Ell8vgIpUxzqX+0FRsa/97S/PsTcr7Ml/3oeKKIGC9hv7cNk/LDapzGISOywna5DlZc2h+D0flnuyG+p2UqvIUkeMUAVvtTAYO3yglNCGr2zfgbU0RkjZUF1MvHC+Xb3oOhg7hFnKaqEDX0MduPhLyvux3RNKcm+9vfXWaygy1iEjr7Qo7BCauI/Gj59pCSEj7NfvjvHMYDfQUd/+t1uQ4fJ925MYIBPsg7/Zjk01+ASutF0H3+WZHmOQyNriuaqq11muMKAASZgZDgkoE2te4RM6l/SH8/HWPwujRtJE3VtKtJXPvJidzs9Oz5jFrMR3wQkBMocUMKy7TBJVDe/kM87vlgROdgO6WzXAconqQgjEctV5ItsZzi4Byg7w5ee6c5Naqw1wRDwYSXzFhvSuN7GTNCgDAKbO8wH0k8LFgaK6yfQ1JOFzEnEvcKnSRsyxEIEfXHJ1pL5rOOZ8YmUh4kBV7z2t7+n1KxS4q3NfAYPUHNgSRMF0a6QmqyL8TAGIIMrO01V/CJjQH/+zS1Bgjx8Mok6/IbZi81JqXwGqag50j2lwp4GD1CxK4jYCSE+5AcHbbz5PCMl2Pl8wyrCZdv8999tDf10E+2YNwJ2/TcG3s19fcgdgzPTMGcF93NNeeO1Tu/rau60PgROtnL+BqIDEOHn/hXdt5sXTLRSApisc1rxCSPAxbJFMVZvM4cn/nxWA7KoE/qjf4Kvp7bu10AFI6s/wSj59GiTqYemZS5kl5qov579wYhFM5FfpDTdkoMrdGQPLqIZhTRBn6tG92+21Z+6ghqUu9Mfv0T/bbrv9dT53HzIK7rCHH3vUQe5/vW26s+Kqq6/mecIkw6JLzzORCfPNN95BUNJf3bDvggsuoMYgPIc6MJD7Rue0PNNbqffcfcv705nUiVeuKpSLZvW3KuRy27efJaCJgOBcWJrbjvDBla0gT942u3rxDBQQq906UICZrCP0pzcwhfNTFjN8aw0Q/VlTgTDdBg1IYfXX8pFaUVlAckBtkN4rCVVUnJ08dsya8EsclJvGXZFiP23c6yi+Ag+jIAPJ8zIGYkkjgIEGZL7UavI393BeSsk1evhgu+/Ou/G4vMMaOMt9YKl112EXRT2QBsFn3YZj9pcn3rVPlq/CgmkrtSE9H5+F6CeLxkZFn3nssLEoJE9aMWw7WWg0QsQQaBGFyqEVO7YAAO8FC6fZgWO/2HmjsvG7TLUfvj7ifGKnz861g4dRMiAJDkBltGTxIj7fab7XHizl8rDCOwIbuo5eEQVnWG9UfdvxoY3lTKQmKCkEfMuDxS8PSOWPIO2meKipEbtKESV4QgOE1DbJfg3rG/a8MgDUe2gHZmZAkqA2k6qoU9J09nEdYHOr/j7nku4OlXMi3GQnZXJeRxDqs8spPBSGFhKKf3ZMEpZE9MWAoqmEEnkgYVSSi+LPULAeKygF8DQzxNS9pT6qDQq8rHf0u2JgSCfAyis/U8VwE1UTitOSsyXc8zoPvTkCzpJL56XsC2QhovJSwJSUSX/YqeksDIAw1Ug9pNtKdkIK+tRQXYEJClwLkt0ECi9hEwqOKyyqxpP37/bGy8/yfRhWcv40U9fH4e/XGxb2to2b2Uc+VkXvKjKQgCaxq5vq+O4AkQH03h98sIwhbaY9/8JfXcii2PEx1HWnTzYTvHPQRg0ZCnCu6QCkF4ZozhJNQ3TAnm5siTJ7jOWeXGzjR+fCyB7L92lDLZiKVRTvk+/80N9uhQT0Fvcnn5/v5/yi+e7BDBgUttpNH6qCpx2wzV+qB9ZzKN+zRzrnIvW37P2qqVuuWnS9HTt+BMuovTwTBuQaRFPzxNCby5qg8DT3IOeWyCKGZ7lqbXl6uqEyv9CPOkA1uLz0xQjXXecCRKnJsMF2jEsR2aIY3JQU1eGxHGgnz/B9/7BuEQFPnvoJsNkrAFNzeuTaY7csITTpBD1Tni378ivY9Nvc+00n++P6hfPt8J6dDJor8BGuZ1AA4Yi7q9/QGM5fjwtVIyje+d+KyCB5fBBDh/LiBtdXCVMXzySWEC1fzkWXoSFFBj8jnIZRTOpY1L0LFy8EFPvSebRqn+YpNDMqjPVbR9A5930Dn7cuH/JesE0ee5M9cNcTrKUymzyxJwpEbD9S/fDsxtboSA3D3BxY35ByeH4V+MEK229hH+l9+wM+x8KGPVdFeLUUg86+QYA4+8tZndF305/K6qmuBoCZ/lOhmOKgiVQg21ANO8Smj1RyF3VAG6GLGs31zkVVRhbRhHEX2I7tW2Hc5lKHQ2JkiJ2RMww5e5YtX7acYK2TPAflrrBW2FjXLryCPRyBx+oaaiHIJOzhmKQo7l/85EVaBDXrYH1dPHMouMpu7AXmYud1lP1Z6iyIsnL60afE2ltvfmRDB/QFzKd/YgCzDr/hDr7bDdfdYt/gIf7I3/7PDUTe+uhVW7/1R2cfokJJz8CRF3hPTr1ASRkGSSotKYaepMrmXzbHkSFqkeAXlZVxluKd3yvPrpgzh8+73+oJDv191yZA5y7uHJE06M8BIdsAkbshE2nPX3rJKG0927pml72Pdd2N19zgWPhLbl5oGzdgFcqwth/Dj4H9B9GjEQr/81Z79+NlFgGoP37KOCzX+jKA2e6CHRW0XVbCoJ2/HjGsn23fSkYSFjs98gbYh58sg70dxD4eB8BLeFhFlfs+p04dRt1LgBngdj2Dq92791o2uS8HsGypQL3t0yuHe5TivJU/u7nohLYHsgmmTTmPlOd9rABfy0Ce6MuGLSn2Sn3CMMvVwSlze2l0I4JpJgANK5EGy8y7d780flGJmyAHcvn5AZRqGnLPfbfTCAfbs68+bYNHx/JyQ23jmmIM5kHueWGRpE7mZqfYgR2kgtFQBsvIGFBGzDR5+ykJVF4WMy65ALnqTiQx/D1WdyjU7WAFn/Cg1ZiJNSmwRmEomq7qgAmHARgGpd8dFBTI8anI5pF67j9BQjyFRdHJOpeiqAY2OxW68IZ9DuxlgODku01Q6BuZvqRm0mjgU5Ka5Q2ROHlUUoBA2L4UBVwy8fGwk+BWTCEBMpopxZq1++zYsRYMkQmb4GXHEBJTUYinA3L7/oMTAbQrOVxIDD8L8BuW6A4oTYL3b8M8m0I9uXeQjbmop63fftQmTFfSLgmWXCjZvZl8JrZZMp43hzfigVjjb6MnhQGGhJBk32wlULk9mMwP7NeXqcd+ClqYnXdeTWL3crdpk5G1piTH2YGDx60X3fORQ4VOyjJ5ah7vL9lefnu9jeKQiUnlZ5UxJfWJoTmr5LJIxtg93L79tti2b5Zxtw4CQXWivOM1SyOXm5NrG37ZQyPPuoHtUV9JJQYT2tcP1q5YDhwgdTC7BCpfPCfQrpo/1pZ9uMkVxOEhsbDnqmAOtsKQucpeefNzku2jCPoag5RyNesgACPwebb213UAvOcoIgmTYd32AJA9cYIQNplFA5iVkwjoJpVtsNDaah246Q4zNnpeX7wkpyMV+f6I9eo50m6+6T48dJh4N56G4bDVYkORBXSstymzkU4WhdvbrxUjMWiEBWk275psANdy1meQ/bwSj8StmPVDw584eTRM01+dt6BjrlIAhLhiSJIWX+vTjzTmIwT7UPjRk9rQoSPtkXtW8MwS7QckrC++/JwtWrjY5l+D/xcS2vff+8gefvhBilYgTh6apkA9cqLwu0ti6DHWXn/1Y4YbCphRKM8f7AmaJRUfKo7kI6QLyHnCccDrYo9mMhkBK9XDwVSD3LyLm1ThFt3ItyUBDqAIa0ECowZe8lBdwmqgdJhKahgMIN4mJizFbTDSERfcRDHVKuoWh1ool0k8KashWEpout4A+0Opnkp4Tk6IBsysd+ncAhQ0KZZsM1TUMnkMKv1TRZkYVVw0gwflUDwUWXUpjUxHAv5jlY49FcW7CYS23wbQIdDXm1LawnSXsCo6lg7WQkU9A45M3vOAePfsZUrdTLBPAhOxqrIWpp/elMJATkg1kUYKvJMoItkR0BECNdY3qNmiEkmX9dBc8z3y8pKdPIsBLSCMWGQAzSTBRsZp+h/sQk80HXVAuuufxGoSIA3Yx6XnQTKb3iOIwUwGdhy17KUqx6oTaB5MAmxyUrw9+9hSJmFV7NMb8D4F/OVMlTxHfpAOMeEMFJSrCXFWLmm29SUu4Km+FkawWmPetexPXIiBS6nWZFKILx6EYrXRNN9443VI3PCrbt1vJaeK7bo5c23HjuN24aRH7cP3ttg/n3/cvX/1vH4hAG+qX2lKI2Ij+C4Kl6Hw4nkHwUToZqAhSVEHDZOaMnkPN2HPIYRGk0tJTX0c2iyP6iybMnkmDXACDKJv+U4wWIykTaaL/5NTdtCcid3l2Hv84Usghy5rgbYq/FScqfKWNYSawWgCClHIU/jDQGbar4JbhXoycvtErAA8SI+18amduAxpMJlOiWXfSpPbJFBVzBD2C3b21kZRXV6MZyRFXSr//jnWaZ++PvgxZbDuelv+mTpb9cMW60BC+MRTs+2Vx78iMZgBF7YTQ5EnBlPobTt8HFsFpaIjHQVYlkQsHHZHO8EYkhBpGKiwOH2ftNw47kp59CL5ZjhZWqK9oSE2BTTFQzBVyf33PYXsqKfdfMtNDArrkOxwxtPo/bb6d8coDOZOk8w1iPNm8LAkl24M3YqGXIMEvGILAEI49wNoOIJ5Xh4GBEn4Rg0aOIUh4G4KPKSZtTD22AP6TBlM+YuKihyoymAd6Q5sVRgzYd14sbaEYdxP8AYeS77IbQIVZudkdGLycTfWMbHnrpXVj3AT2fNIWidgW2x6B/qLicdylO3HsEExNAlxFIVnaQyakUtyirG/Q5AvKgQwDuCtBhCnRqnh8oiVXYlLBPVngJjK3UvoR2UF+xlLHhhZjbz/+CTu0BQXUebk2dHQPDLwuq3HHuEkoVb6bBpOiL3NyIE1jl8ngGoDxbiYI5LpiK0ahJ3AcNhHEyf2pqGM5+wItAO7y/Bx3OlkryIGooCk8fJBqsU6YplpmCHXMq3dQORc99xzr+UReCYfyYryajykimzN1xvtXEM+/5DCPfRZVN/okObAEJuM+0JTeTWdfkjAW9nbTu7ImaahmnyE9ackfQKtVIs5jzaS5/3xJovEC/aKy66DYTCY0I3fAWqK2L9nYYFSjGNR00V4Z7sYf/y7fjBwJAH1Y+ASE0VoTlAj9wngOfenvOT8xCxnb0QAICgRXFJI+XBLstsCS0tnoE9HGM0mDAhXrBOg01FoIbGEN8HGVsheU1uRZeZQ0+X0srmX3GMDM+Zgf8SlzJcS219ARTONk+Rpuqt0T6hOVJpwXb2vrfvloH21/EvCUL/nLA23yRdeZHfcfSNNlQIcuX984xxIt//AfjyxfrANm9YCapZxPjYiyRppp47VcM+Ot4WLbnVp1WtX/WRjh5xvP3y1nTsbCWVf5Lnn94FhnGvVp/zszeeXYinxHesXpqp/qfPrdMeX2HpiYQFGBOhM5Y5Q0ncbZ0QjqqE2mFg6n/wBVL2+vdQ67l15QUd5BboALA0J9VQljxbDVVYxnGfdDPMbuJDgK3mtZtTo8u/4MDTQPeLCMPl5AkUdvVo/g//0R5YqBqoGX0pv1+izFa9JgVFKI/bjDhALVr9X/18ntUcggwJnKfBHyKnzF5SDrLpWFpQDYvkVqpcELIVzbirMTc6N9ezHZtazPNQU+CUJsgBGFyzlhr/u2HYMIlkW6ffBQ0MJhTcmXc85wiHl7aozUN9Ddjf6Q6CFPDg1aNK/K0sCBVQ1e3rY5fNusz8/PMt7twKS+HLv4uBMTY90EnBHUtLtpIKfOvmjrfzydU7yBM7t6YS9PkkK9ilbDGs1wA8LH4I/SJNwA8EkBjCDB07Fu26IHTq+3ZYv32IXz/oLQWv3WEllB95t1fbzqk12402wV2R5gzxR1gH+ACDdesE8d7HE/FUbcQEp7M2P4rKW+yWEZxsIkCnmrtaO89Z31TEPR2uJv+zUHhYQzp5qk/k6IKuXia5BiyAQgjeUhM60KYz3Up2/zx77y5Wcm2X0abq/Agjl7Y9lTG/OzuM8Pz1j1TqBDDb3AFTBIoOFVIfaISiYwXM0A9izgCPBsQzNYDyxntLxADyHTVNOXiJEEezA2EetDHMaxOBw02F9mlDnwRkIOz4Re5q4DO5FmN5JhPfsh0QSrDAx1qjqvxjqg4ioTivjDvWn59OAntLMm3LOcCaInkuM7w4NQVhqQdRMQZJuwuDkjVt2dggklTYGNJLzwyylnqqFOCPSQCp+piNHjbBvV61xZ1Ir95UGC9HUsqNHnoeybKsDn2q4AxpQ6Mh2I44wmWuumGFTJ0+xr7780VZv+NXJw/fuOmw3YtFWgDx0z+5jAJUelHXjYR9tttsgNfzz6cdYWwzYCD9ppofUQEK9Y4g/IZi8mW6px6gdRo+aDMC20dKz4xm8gMMPAAAgAElEQVTiRZEXcJimnT3KnRJNEMvx4/mWkREDWSEGxWGiXXDhNGuGZLJ9x2oLS6m0yNR227qN/qIQlm8hdnYQbs7h0y2yRg3DX9lGifmpeieHPk3QdxlBK63sNZE3olBEJGak2K69BFFyVzfr7hVbXQMUStmMFGoD1o5AbAU7eairdG8l4kPpoUcJi6Cu5b+nMey6YMw1NrBvT3v80VvZw4AwkJCwuoetSPo5jB8No6KQO2si4CygAHukUggB6G3mLpCFSSfKTDHdpaZSqRrAJT+coKI9GxkG02vccstt9srLb3EOdDGIPp/nc9CKywjk4hxSwK32U7QsHTgLtSfUC4iL344ixg/QNjMn1aqQ31bQ14kRrztKyhop2iI5d3Umt4LQiXxVeY7eHOWTHw+igyJNQ2PHeQW5TQbgzT95hjWiwZX3bNcZ6pjz4AySZY8fNx2p/2ZAmUw7U3HEfKihmQlxr4fCCmR4cd8/eI/77Ml/vU7o0XmsCepwSEsuEDcQRWB3tK34aS/3WIRdTfp6d9tp7nD6ZDHveOZdLbXYTxDezZApghrFw+fWmdvBwHAw1niHYVAH6Pz/H1FDZa+OTPZNAsExKYCc52DbIZqh7kyhVhmJjdg+zle8JgFBocxYLM1vCwVlBAD5wmvwgHzpNZcD0KYwI9aIB+BaRBGpfzQAp3yHgemiFDkvCAOijzuNSlT5DtqvA8kZyUzPctkV+nd01newFtU+hfHeYgEtG5Bva/CXC5ArhmofFALFAJkFVfimp7QTUpRqqeG9LC8z2Q6cOGjf/bCTupezk3MgLQ8rM1jalIzsP68SVSqFdsJEgwCvaiph8dNLSU3dQr8RxVkTDXnCn+F+K/doQ72P9e/ZjzCqQ9TU9KGEq9fV1BIiLsUGpA0IGJGo0BLisvHHLwFErHOy/fTMOMg6afb4w29AOPsEGfrbDILZPz0CAPt62i9rjjKUUrAsdidT+9qurQednUUpaoZwhjsBWE66CErqsAZqQb1fHffEREBY8ZIAFD565jg1H72kD3eHD6BmCDU+EIzr13x8IUWc7gT/SYVd2mxnzqE8c0MPyAaAjgNy0tzwpYUeV4FJndQcA/qN4ixutePHCqmDa1DUpdgZ2OzlZdV2859m0Q9VWnlpPfsSX/m1hBBTV2t/SG3STC2t/u7dtx5k71WjHq6w79asRemt2kU2lJOxw9jgCCH9+vNMOWOuv+5a+zfBTNkQQnr0HsyXjLWH73seD9gfCbX6niHRd862T4vWy1p1U3rnwS5biXD2aAx2W41I46dNnWxr1/7K4GgomE0h9SfZSdylTz/+iH3z9YdWXHHYKlsrrI4zoRIMqxUbGh+F7PFcPSIGcCYOJJsmJzXezhU02uK5d9srz79tJwr2Y9PRHz/dE9YDb2Wjf0xjQHfJjMn0LU32+Rc/8aaiIe6dtvOnDEU9z+CyHjyNl1BL/pEP6vU+qAkbPSjpWYcF5GNs+HUnpLvbAazpCYaMtU8/+Zw7oxoG7A56rtGcfdF2lv7h/gefsfw9FQSf/8hehwyCWXl3hwsTErNN5vOgw0K/2FB+xHG2I4vwk9cZBZFQ93AKUsgQXLSaDtTZBRNGceCfRa5dxGZg6kC6mZhW/jCl5PMVCwuyCergvXfdh8dkjq348W2YH5WAFJ3232V0fZq0cSEEhENxpwiIpVkpOqXD0Nu8yCLAJedpQsx/xKCcV2d9jgLIh39PqWrB/J4olyYniwAdohxD/D+lRwvjcuHP/LysND+KqRQa2VKMbXXJR7gLTOmhoXgplkOv1u+YODaLZtIfL5szSGGRJ8N0qifMqAKT3/6DIlxQjJojTfaoHSncopyMSPaQiclsNgrtKACdnj0BQnfKh0XJhpGuETNo+fLr6O5GNovsr9PtROOAgfbMZRaPeXwuHh2H9xQTbNNpn6y+zHadXMX3iXK+is1InptqYXP2RAoC9Wfv+gZb+yU/g4suuzdJw0kBtnc/U1s2hfgASrDumdfGpo1Gcsc78cH4HNP1WCa93TCxahvO2kMPLbCP3/3eigrqbfHiy2CK7LD8qkprZDG3cSiNGBvBhJVpQ8kZu+QSr19oF03w8k/rQftDrJyCwAPztZNU6HC8VbpgeQTiE6VQIQVziB3WDF06NU3fH/NmAA3hWPJ9nTk3Dc/BJJ5/BsXNj7AdhwDo77Shw0Ygucm13Xv3UwREMYXYYVMvmIR0iINx307+990OmJPhuhiXkqh0UzwLZJBPSzJG0+mZ0Xi34j3DWlajIJm6ZFrvvPWsbdyyEqlItV2/4DGahAQCLb6DXr/e0mMHOvbojzuvxuqh0p5/7IwLzrr1L2kASWVcGxzw8qytB8T2nU5S+Fx7/Z13kN2k20svfurCFWQMH8SCa0JuvujaqyjYbrbrbrgR36dCx7AWUH/eiDx78vG3kR1uo2icYLfePo+iqRpTZBi8mCXv27PXDuzfyTsHuFJdLtCMpiCKAvW1195kz9Xalt932LfffYusDpYaxZ/YljrU5AusybR85sRikCxI+xr/bBcSVMvkR8x0mc13AfiNHTWIw6iA99vAd4t0oROlpTDOvR2ZWiXnzSZAVextpfo6wMtJZyUdVNqsLlgxNjjAlcjIZeKhQHLSEkmP+DEqPFRIKWFewQf6Tpp46veE0Jj4S2YnSwPOIzFQ+vdJsgM7i63lHOAUoGckRWp0JEwnMR9Y301I+hRiJtN3AUxlyCSa+D4NBChFcmlls/9K8YlugQXRxQWtyWowi0NTTX13hYSwbfiM2G7IVwqw3J9pcxsBBn6s3zAIdDoPIHfyewBHaZi096Mj0m38+aSC/vQVIDWHMN1SQooCVBg+EZInv1MMJ13QiFgZKopSYNCOHJfDRYzUeeQkW/rGCqwvKjm7pP3hUgXUvnnBo8gZ0u3Rv99PIUEBBIDZDpNFnnhi5GkdixmTBUsymgFMKcBzBGtTb6iNpigIbVgdXloqfgW8Kc1Xe8EHYNeP35OYnGyfffi97d39k33x+ZOWCHN47mX9beXyfBs95Hl7+v8+x99sB/uXg0hAAFPaEM7VcCb+PqxpAas+gDpiP4sF0AYLpF3sEOjLkuO2yQ9TwAjP1I9qX81/O1KLUM4E+UU18B565ebgazwDqdQy/iGlYEr6qWm9gCMKNX6+wCmBaX5MKjWkkH+xQBcl3woU8uV/i4aN6NvdSPHEUAlSWQBrXawZhvnYAWDNMoQ09CR+Ns+hCWBcwwWBhwFc8G38jnqYJ9QpAK4AxAzNSk7BZMXwPgvriB6oDfoP6YlEMZPPXIEy4QgsiGDOr6GAxQ225det/LNKj2dAR5jfFVcNQKJSh4zxDIxV7W95XyK5FEtfjDLO+CiARikq8J/n/sTTM5HCLJKhJEMZDQgUaigJu4duR4VrMM16I1VmOwVHWjpgP9XmWYqIqmIYpEihgnnvEpJXIuETwNsD0D4OFnPROXzCCZAqK6EooZkOdmsHpjl7NorAD7GfggHEtE/LaWw8DFJaALjCKYyDkLQ3wxjU/Zk7MIXfXQuTp8p6sm5OEDypZq5JDCywMQFnHQKUtI81ded5irevIYADHwALOiiMwGUcIzhIzQvrwcO5EAzT9ryhcTagN3YI3I2nT9ciNy2FzQkDl+FMC+eD84TiknB+TfwpWyI1+/K7SsFiR/6Dhfjj1VFc+nDB63yTz3oHfpjh2DO4oSps7i7kdPodDssB3AkDcBDQrHtb/nfnqkgJZcFqH4myIVmygiTS0v0JZctCTjuEuzLZdmw5SoFZxeeHYQGzIQrpayOWGxVnAXdq1WjA6IMBqPNC1hnXL1qA3xVMB6xnOttRPByusM8//ZWC/iiKA95tE75PPCN5R4YymJYXti/FfzB7rA2jeN2xCkYQOCMpgM4SKbLFTpXcTgBUJXe0PCaVIhyE3+qCa260P9/8CMySenvyqYf5rCWusC8oyOdzyuJELHa+Jw3mZbOvIMX0amtvCrVnnnqRgrUCELK/3XX37TSfac5TcdP6U/bicx8imz8MGr5P0JoL/2olECcIUNNPLH+ArYREmsNuglzi6wBWvQBjBJH08gWVNVTBwUYrOw7sh91POP53KUk0aeytzMw864Xfah/80TKzelJPhTs2sdjLGlCRwYFPai37pAufx/320ssfE1owym676xo3pP0vdhhrCdDo8ivjd8L4DoQdCRA8fcINNnzgDPv8o9/smvmL7OcNv/AzYm3qlDHWQqNXCvt65crfbN6fLrduZN4+7bAWasLtleee517dSl14gsuWrhVmpIAcLXCBYI7lpdEbH1K1pqSsLaxnMQ19qM00bNA5I09VSf0EOMqnWNCaGKFqlLVHAvgLsdAURqmBVLOsHuTJqndOA+fsVVgHHUrFVoiJA1dVOWh1ibkq4FKkBa89kMB53fMe9qAHVYjBBNY9Jsm8A/j+QDzFr5Z0UoqHMKTcAo10j3sD4viO/LMuFFYyfwes0oawz0L5Xgpw1PDSPQ/nsyrmmaqD/4U46Tl5QVZ3lstfjv0mH/BQGqog2NwaFGq4pIGtwC99NzFc/3f2ez1cBZroP7mb21Nt3rX32+Lbp8NalY0IdYaKIbE+xd7lM5efPQfh45Q9+tgiBmzYbDSEAugNtAU33ULNfpQe40X2i9A9sV0FfKjf4J4P8Nj1i2fbb5vxqCttwXYjxq6c+6zNv26RbfkFP2DqlMEj+wOYisWvQFINPXR38HujASY4WyqLjlIPYIV2Kp+z1mN33PUAclbCqmhc1LM4ZqDzhtMZ5n0uOsQExLaBcrXJj5caXsof9/cYUIjt0+osGbz3YSS/8+3n/gHZ5BtIB7VWxSCi38CxeBRPJc241EaMGGIff/S+y5sID4+z51971RbfjGd712kCK6UegxUriwHOkppzUiWp1gq2QcMlvS2Dudlt4ydh25F/ColqqO3bYYTQApBoMCB9O+sjKgbpf6KCMvUeYR7j2T5m+CRb8fWPLjxPQ2pZHBFQD1MyFsXAOc486iQHagC2lkLYYe/QQjq5aW7fWBsyONc+WboBNpT8gbsIme2DSquCYCp8+2HptbKvxL3UQElDMllhaXijQET1bFrSAnBjCfRpboCxysWvcNCkzGwApiqGqd32+F/vJegwCw/T9bby501kO6TCQDsGk6kvntjV9EFkd2T3xe6MvIduPM4BNUKkxoBgEoIyqxskS7Y+enZJ0cn80ha75uorCS76wDG4q2GPSrkVwb05eXx/rID22DULhtqVyO83bf6Gs6vQWhiQH8+vYyg0xgLoxVpaSm0a3tObdv3gPDtL8wGgu9OdrUcDQT5BAQm2ZdNBbN8UikNNyXoA1oe1dp4d2LvXy/akkE7ISLIa9mQyRKSzZ8vtbIUG1Nx/sMCY1VJHYvED6F8PAcGDJZAswURKGj4kxY4ShqksGVG82tlnISEJNnf2Nfafjz/APoFww11bXFBwR1sQATr34lG71K3jCM4CWRI0cz/7UG/F0IzL670EhVMYQ4f58xbZL79sccGuSRjFj5swzj756El3H8ZEw24FbBPZQgMS5T9IvuzRUB4ffR1tHBFu4BCF9FjnTSjDk4pSbJBEhELaW4c8P1D1G/VMD5inh47tdwPGaOQwYTwT1byqHc7SN4ttGMyZLJaeAow04NTZIpazmPcuBJbTWEopWe3ootWwrhXwq1fOQFtIIM2zL/zdebs381kuuWyarVy1grXvCyC42xYuvMsewHrjgjE9GWZewJnFu0jLsmsW3w3T73MC8q5HDTbUHrh1JrVPHdZUHfbGe5/a//3f81aUz33K+aNBWZ1AYBiNuh8klY9A6SSShrM809DVkWa8tb/6P/moDh/Uz6oKjqHMY8TEoFLe6pdOnWY/YBMisoOGfB183zg8DDs4Z9KwRzhbdJbaUsGkGsqK6auhjqT7sgAA2Gev0jWwJrAwTOX+AKrOPwELk95HnvgKg06HBd30/xB1FmBal2nbv6a7O2CGGro7pUFRlBIDURFR115f3TXW7tXFADuXFQtQQQEVJKQlh54hBoZhmO6u73fejx6f7zGvKzHzPP/njus6rzOoDxWsVcf70SxIjzEQrEODe9mg6CqhrKfvnU0fGkZ460Wr9lbob7H1Tu9qleeb7OyJkwx4vPFKLkZ+zftHyRefRj/HfmvktTlbR/WJENloxRgWBECGwdvZ9YoA6qgX/Bh+p6RDGGCQW09NKquKtMT23AXFWIDBPoyLAecBe2GA2z4NQLlZAwCPX209AeNid/syQGkP1lJMndwhZQDkhQJyVDLBsBjCiwHL+/Lct54BWFg49kRRUlxyN1HbCJ8KQUHcxL1dhwq1iPrVm4Gw7sCIWH++IFCQBZObcwmCEGufXkVBUFJs+UOY6QRRKhLgtPBSFXgYZ1d8Bv6mVWAv2LfwLMRSRndqHSDodSHkTp/D8ROnOWO78brCAD8PuzpKbNU47MhOIN0PoU/IQLkrDGn/vuO8fz/7dctOBs7qmaWyATcD04vkTP/vpw9iKbgWIDnNvlm1xQYPG466eZfNnnWD7d1zyHm1h6JiPZKZabNnzrC1a9ZDgKAeA9G+4bo7bQBZQcePcwfiW//ki//nUbG6esCjZpXdiCyJIrFZaaPnagQDSsdicvAgrEQ3/gaDHD9z+p1y7GQUKPvKi8/bxvVYMHlV2PELJ0xZ3D70UiKdgHlSU/E5cIZKJTZwYCdLpAe8evxMy8kswzv3vK3bsJr3RV+GpWUN/VR6SjqMX0g28WHUmACmHHojAY137ztib73zqc1fMJf+upx+IorgZnyYOTNC+Tyyc7LcOgv0j4A4gdcy+//6WVezplI50/OxxMiyi8WXYNfyBWmrO4Drq698bq889radO7GdJXPSvDp0DMBWiaMbygWEKLehAmTkjD9fQwt+NSS+BcF28uHil3eor1KalZjEP9r3UUzAImCKSHYqYFLFVBQBUJJixhL6VMrB1kozd9O1/8T3qAx69qd4l3jDjGngAOaw5lKae/1Me/nVb2nwdHhT7NF86oANxeuuHHDKkyath2w2flIf27KFxc/FUE+qnBAdATJxALjtU8IxTy9zBuwKM9FESr5AmtRJpiyJ55BBBAIAFuYWMD1nw8ZHJZOKlmeJMJP27TvNz5DpO8UIkuQGHkgVBVkVBasK1WKkdJFsLvm7du8WAdBKQYb3hyMo8vrk2ZKMb1c0Mtqx+BsN6j/ctu3cbps2nYYRqefWag//3yKYtqW24ZctvE7YZrUFFOeAA6wiNY9i9InlI9bK0EED7Y/Dx2zaPDYxE9h+vbpSABbT9GDW3B1vzBrCInal2advZbnJsJqYmJQQ69w3zsZdmWj7dlTalx+ftPkL5bUWbUv/fRrpDRfeFS0s1gb7bV0xU8IwEimH0zie5dIqIgAg3dasPGhVfGYPP9sXZhX+Qr+egbkDmi6qAaAVKj+mWgA6zX0JiNpPA4THxKjL2Hhb3GEgiwI/Oupq2C/06xScQyyjdz3Tv7P22gtVDjRoYcpdAMEqOVXGzmH25D/fsCMnVtmuXZtgqv7D/vWv15kKcinS8Ka27+Rkjf2Rax07csI2blnjYUi4yYgKgCbAkGQKaj+mNrAcCQq4huLlCEmKF05TjFFwCVRpqJE9AduSzazCyXzr7N0ln8POnsffOWOzrptsd956s3Xqd8IKGzfb04/mc/EBmrVDgr8o0eLC8EZM9CFZeLcdPsClVgbIDoiYRDr1yROw7ygIJXV24AmFpCbFv67/FT/cZHx+X7WVq76iV6PRCGBgASCnBrKxNtA2bzhun/7vOTty9huabAqWsBRCYTL5/p7iUZI+TVuFoNx2y1y7ngnk8y++YE898xRsnOuY4sLwFuNT650LSVR/FQQCSDWNla9oIPsymMtPU+waARYUs2oUB5M4Oe/62Rxqr2CqDbCBJ0kThYdYJAJMVXC4xGCKkmr0cA4sZ8G7BlC+P3qM/HcAoIY8PwVY1Ckdlp8tgFedpDKGZNsTAiCtRlDhXmLBakorBsdf+K2md/J2CuDBhCLpnXf9JDt9NJeQHELMYMiGoBERqyoG6xExasUMEtsmHJ+bamRqYsPl4VXZJI0AhTVL24FEbRRv/khHW5HhN/Plgk7Ys/V6nxQY6iF9vfBIZRIYxM8NDIHBxhnXyLS8sUEslRpnSxBE5VcMEzAkIJYLGbYI6eo1XMJtKthgJPbsG+0KxexjVTReSitW4aKmxts6dIm0WTcOhQFPOiXAz97tufbTt/kMSQA9A/HA4b2EWBoCgQguowYkWEioKqHHAvA2q3HXa+RZK4EyNZ2QCi72Yi4k+aGJARjIkKieZOucM8UeViSfdz2FiQ4+L7yjmOm60K01a3byHE7Z8y/PsTvuGmxVl7KtpWKSvfMqKe0lJGKbZDuFDvQO5k3Ly1XG9fV8sEEc+JQkjlnnDRAu6wkZ7Tv7FoBteTPqlTrvawo+57XDrwVTRLfIKxjgVeC6vyTQPDOtMXn6qcFWY6n/FhCgRFYxmOQl5Vg9rDmx9JwECB+dMJqpcECYEg6Qs7xfTQXFI3Mp3TRFkuZKwirGTCJAaXoXgjfYt200eWI+1cBMaAL89kVpILDqAoM8fy7saN5vGqBdH1J4AyhQApB1+wfgxVRXymXfFfAm0Q7u3WYrl22CnaSghAC7+64rLOv4Pgdm5+Id5E3hfwlpnhTVeohiAomZ152gq2ok6+1TezE5XevCLCIBw5So3cB5pAu8TQw1LjvtXYFTdfgT4vrhVAQVRTUAusiiqwnp4E5VYFoizUt+DkEVMNSGD+loie1RQ1Tl2/mLF5FFRThQT4VmcWGVm7IHs3iqyqusPUET5cU0NTwHXarVFNtKPQ/Fhymc32vlIdW2VbkAi6L8KuveKR3pyzlLSI/iDOBwY70p3ErAqQsU4/MX20NWHg01OqfE0Abg5K5UNIX8cQO4iAU21YvJjDx4yIAoGzmoi7vn6bUsJ5dB0Z4sfjaAkIAoEbiclYD8RMVd8QSixEXDiOjSG6XFOZQUAOacj/VI+nTqSUbuxRmX1AmvWPZlVQFnAD9XwVDNeAaLjRcSFMXwNhYFRxk1SBFnjbw8Sbtn/dZgJyFgWAxKfydVlueZ2nv2kOTnsIlaA4rxNQPwwNhf9gj1JM0Xcm5WMlmXR6ueh9g2U6cOspGEAfp7weD37Uii9jCGPe3sf7DCl338mc2Y08569Cu048c22FbCYZgJUahzzjPcqcWvJAiLh7hkhXYwdKVgV+8pEgBvkdcbTN0URj0iMEBsWaXIptk9d75sv67bRwOI5CmaIQdDQDF7GsSgo47R/26DKR4CQ+Ddpcso1odY/tkmGORrsQVahzwqyR54+HrSUFMd2Et9aRvW5tiSpf/GW3IvDb0YLIAgnQbZB+9/YFGAletW77Fnn/kHz/cSg/l8rGJabAYs+JR22ILknYUBew5ALpvzFfSfA0GMtizCP7Eo5NlH84yjuBP12UgS7tkzIaxByS4TkKDJG7k3Q9YQPF4O4Z23YfN6BubY+vgVAFCVusC1qHgNTWCRUbBH+Q233b9VW7/efUh0XW61zUXWDSBq/Pib7I/df9j0yydQdLfa92s22egpY6zfgF4A4y22c/M++99/36WpOo13ay6HVLWDQ2WP4Cl2PUxMNQ0CVtWEy3vQYWV85ho8+bGXPeFNDpt3zGtdfPo+TjniWnkPS17ArAAlAXiRsKoDADpz8wmloSGWTNX5psLqEytI/3hsAP4EVR0/S8nhIg5oZ3hAsAax8dmeXsjI5Z3jzZ536dYCIrnLdbeKrSpP80AuDZ1Lus8ll5SsXizABuoXgWJ6sTozQjlEFUpVz8ITI03DfL0ZNZpiPHmQf8kx9SA84Kqeke5/+fq1MDAI5mcJJJAHnxoogYoCc1VX6PV5wFS9Fhpf+cMqWEtWC03h3K+RtvDOJ23e7eM5W8XcZgAhhQHPJYjhyepvvrZ/v/I4dxWBhLyP+roI6z1oBuEUM+2ZJ26jsSrm4yn32GSotwmF2ckde/m0YVifbYeJmsPAW+xtJLZNve3Hn9bbi0+8aeMmj7Xew/taEYMZMSRbaShCaGCV2eALm7GSNXPPPVfSw2y17p0HWr/uN9vUy+fTA7C2ZcEglrPjb4mK/ZevrobcfEacfwrkaVOwl5MVCSxwIid3x4vN7cd5FUtYpT/v89lHn7ND+zZxN5Rax75jCKR5mmcQYOt++oHk58/soQfvtZ9/+gWArcxe/uATW7fuQ+6oZ1iAZSTTcz5ST4TScdZAu/OXYoiaBDwR1r8fTN8GAhBjqTUqIb4Mt01bdjvv6iOH8tzQKIzPPyyMuxEJZUikD9LRYpiMgFN8hgWoieLw8SwmbKp33ww7ujcLAE11D28ExrHCk7r2jLRLWN2cP0Pt5RMDYFjEz8OzGZ3xuSxUPgyCxfhPjEwm0CXOtu5UyB0qRIC4XLzvZDXly97yhLa5EYcndZoveY6XACiqX2KZARzSRKcScoe8tCdqgRSYfbMIKXn5lf/YKQC6SCxeakrxZBUoy/3YRB3nE51mDz/5uD16z2xUIlhFUXSHU9tUM7TX0N+HolS1agzPoYaQk+uvn0OQzAqeV6vdftcttvL7FeyZKoDP3rZv/2HAlwh75VWYV2veRv2I+nJvmR06hD0QA9Ry7tIg3svt916FdPY3mGHD8f6/aEf2F3M25TEgZkgFW7AEJahK5/Yd6DmS4vHlJgSaAagXTZ7WoTf7+EYs9Wp5I6cu5tohgFgFztSzb7n+eI7UJvFYH1En5BcqQCea4VgpQcFhKBgZaAFAvfnGOhRbgGnUucwZ7Z4FTxDKuYEVi7IqJcj2H9gB0KTwGdXtMLtg2+rudTUN93gtd64LueNc6toV9jNgduf0HlijnWIfzGJNlAJSZbGeYdRSY4g8VQI7uBGg+qVXn+EzWQqwTCgS2I8WbygAACAASURBVIJCWnVyBKEs1YBIHuCqCzRlU9aV6oNoBoRXX3ON/U6K9yWA8FiCikpgsKpRlkmg6koB/GJ0i/WYnpFhZ2Wj4HHtAMiljmfNVFGDKZRK97RUTGKaqsbU+alwXbFYpIIaddloq/OutDPH6uz2effaoOHptui+adSCLYBR3A0QhLKycuyf9y8EUMuiDkcBwdr7aMV3NvO6u+2VF/5hi2bO4fmhTAumnuIDbaQP2IiF2w03zCJo+CIvnb7eDb6lEvGkyndh6HAmB4/NP5UKUoo4wgF/n6PbfQ3u3weLp1orYO+cvkjgtV+8fYKP8K23zHKBqRp4N3CZJiYmQO6ppmaAjeesXWQ7pMGZKiydw54wI6kxlGlSUsGQnvXAlWtXY4OyZSN+55DJBg8djufmT+6ziwAEFWOwTuuQZyv1WHJyFOcial9Yz3tRDxRIVg1I1QMZdjPqwo07f7KRo9rbXPJpCrHr2bl1l10772ZbdO+r1AFVAGEwlaO4T5S74dnpLqhVXuaFfC8v2SJR44ic48J8ORMF5ManRLp8izaAwhbqvSDq+SI87hHnsJaCqT9DyYcpgBAgixcRFGDhnrzIEEZgMGsK79V6nqsX6pxoem4f0LtcwkWrOY+kXpaiR4QsMS45WlwtEMbeioyjl4QcEJGAn7HUWygfCy40Q0Kgv6Gfa1HGAt8/FNA3CgVvFsoZWRs04xVbW1HvMBHxaTqjsm1DAXb8SCVnPXJzQL8te7ZZORZp0YRXRZO83MS5fPXUiSgT9jkrs4sX62zWzBvtf5//zHkIgxpbs8GEcGWfOsGNgM1JSntUjwWsez8G59faNyvX2uYd+1HgCgdRHcL9RbC47BYWLRzIkJOQYAbku/edx5N0qG3dvNV6ZGARkHkK0ooCz0Mhy0HkAFspw8pA/IYa+oUF8++05OhUeqB423Xod3vjvddh2ar/84Crnv/PGc1ZFcbDWzD/Jvv+65X8+WR6idNOVZsAy/b4iWzUqQOwNTxo82+8nmK2xiZTl23Y/rOt3/aHG8KdOHbKqR9Vh7fwWcnuJYyclwE9utgk/PcLTlXa3gM5ZB9sY+83EfY30A4eyMTGoK/DPXLPov7m7r9szEDC3bqiiEh3Z/LiN94Bl0q1m26d6cK1lUvyzaoV4AMQc7r3wKriArlS8bZv9157+bmXbPfuA7YXm8ZDRw+AbcqyEhtTchC+XrEae7bLsepZRh35NTjaafPqOcja2oHod8EXdecu5Pu+idYptQeTGR6RXzvkXZV2/PB2Fw6jqZWKLgFVCvAJoshSiqevpEWsOskwRePGpx4GDMyadrA+hnQnKOmw9egyCjZmPFOK/ZaJaXMx09QofNAmT062vPMlMDubOEABILT4j18gFRgJHheJvPpEW1exFYwkZ9pVo+zHdVsBUrTQCevhDm9mISrhcgDAhuTGgfDI80mc6z+4h5WShFkKGJNFQYCqkQCkDDf53rznjGNRBUDPl0zOT805/13EVH3ShM6ka5rNvOE6e+nd1znUsDm4KEDVI2f0AkHt1FlhETTRmNUOGdjZDp845XznAgERQlhMwwfS9ML6k89SBcmchw9gNk2X1H+QJp8s0CqKXl57aTkgBiAm9xSvvY1nFAcr9HL+dwUBSr+xkBrsoecyeO4N9uPyEsvOJJktotkefb6LWxyZv9Occ6AMHdkb4989Voij9ZXXhdjvf5RYTUGAHdnDlMqBABygrXgFMjm6cWE6vlMApt/lO4bggw/xfivp4GF0vv7vHylSQu2eZ8bg23fevvz6hE2Z3Ne2/36ci6Cew5IE6rxS69otxH5a3eAmbhx5LnVd165GWE0U9UpwnjUjwebMiaZZAPhVMe3VyX5cU2YbfsVXjwYxIdYPicgcmzz+Ghh6hXYw63UOOwrKwKvtxOFGe/31r5mKdrR5N99iY8eMIPBru3326cewx7I9hSuVTz2ARiAnX2xUuPuchg4ZQXLnPiY4sJ7CYFmUMSnlYqlr4hIGnJTR+U3X3kLxuQYmTwHAZjCyzacAPwNty64vYGLnItvxsrc/IL2Zt4N9E0C4JkwAEwD49z7SjmYwwj776CjfK9nOQr8PB/QWc07vPSYqnmK10HlsfvPfVbbqhx9Zs1eS3orPU30pnxUJwz7h7BkOOoqYumov28rkae68MUwcl1gLycrzbr/ZTh3nB3MRhwZHYbGBRxMTJx1iV195FRPRz1jDFL004pJlywtUTD8l3+m2U4Euar2IYwLvveXdB9IkebgmukpbV7iGZK+TJ06gaGux7/FM8VEaiI5D1x1q4iRGCRNi9rh8LVvEfvxT0uiRouoYlQecx7dW7EPHnVFTJxmPJnlcwGKzCjyNgv0opqhAUQ1LxF75i6VSD3VUf07M8giKWG/YATOvGYBpeIB99s5O9lQ0l4KSJ+XnBPMU1oV8N1uZ7MVTkJ89ddqlTx47fcr5BAdL6sSkyY/3Kk+0SC4H+lTkb7ApRCjl5+iS9uZ7ySdYXpYKTAkKqqcJU6NJkcYaDYDyGcO0XAEDxSQb5uOxg+MowDzMDPauF01KM0BSs18dIT8eaW41A6OGShpSDnnnX4vHqy/eibPn9be4Tpe4iAHsC/xs9fJ6PHsk2WcKSuMXwsgv2CeMCW0gRelF1/h6c6Yo1ALLJKQsAtw8/mRiUnjLGoHACEmECs6TkAubEctMZ4QvdlIwn0kgzU0juhIFMdQyTX3uqU8IaGFg1fgZlz7m4aerbeMaH3zBkNVz/dR5ZeOpzXCH1xMuw1oa2QZJrngewZyrXjKHF20Q4E/Bay0CR3mdrVx2aqQFjsyffx8Bh9M5cwvwSlzLdLEH8qY9BOftZL0w8WbtiakrG4m/QksEqqpJl++ewNUqDMQF/ru1ze+p/wzmMxTT6jxTwhAa3CRA1gt4eAksatCNzz+K7pFnpA9FWTDFUUQsNiE9AVYZ4CjtE5KhY2v44K0ZxPNrpGEJotHmCrFSmDpjYMQlJUXwGmDcgu4FMzCoAxxWU5hXWMS5VYIX4wEYIl4w/DogOVH4WSsTdQL6aHLiYMqXcleWwfZo5p5QmKIm2JUwSepqCSUkDNBJ/tlqcXGhDD4UvIGMmqJFHkneqnzV0XE5BJMeK0BAvrHRsFtPHIENDEOwc89UXg+/hy9sIR5a+VhLZKTLs4YThc+rmfXvLfk2oI2YYpU0E+7uYoNpP9DjUTT6OHlVK2utFiaIBjABWA24YEKeZy/86bbtRGLJ/wWxR4JoqlO6RZNGm+P8U+XP5cLMFG5D4yl5vf5cc7XCsFrtiScfszffeZX3TEqySNna28h46wEWAhhedOsUbNOnjnL+X/6wdJrwL/riyxVWkIP3WXmx89UUS1kMFTFd1WWpGR8wAKAyMMW++2EnjXSsBxwCUKkmCVfnlc6tVvaIvF5DZMUCGBJCwVQLmFEBGBLKuSHrnpISLAaompVwreNOYEYbbBWxVxW2I0adnp3OqUYAK50DtaSiYrtkA0bC2sK/TsBjwTnAn4pgzuZ2NMACxgg1gck9aFA76ohJ2PngC34AxtLYa2zAiP4E1AXbL/hCff7N3TCMka0FkkCNX3Q9bIKCoiJSavGgZPemIqEPgVVQxYDmUh7NfTl+0BoKtlAAIvtXoyD7gvPYPQwfPA7fdVQOe2rsxPECQi0OmlcQNgC8dtk06MATWO6D6kBazXCA1eeeX2pDBwhk9KEZyrXXXnuNO/K8PfPiXTRBvXhm3KeNIbBLqu3br7baqu9prCybeyCPPV5hfft2c8EtRw/gEwiTopHBiZpXqRRGj72M4ZEAl6M0eAAGgHICPiXDjgxPs6um3s4QfAhKl0o7xXl9dDdqCWTbhUXnkQBf5HMiYddJ6mQToDspiH0gVmy1hcRKggeAzttinsb60EBZAwwf+9u8xTZxxAL85bPtzbcft4qGDY5VP3HijbDkH7NPP/4Oj7c57NUSF9DYe0g32Cql2P0U2ztLlgK0w5IgBK4VD0vJwsS893NeDEJTeRkMECWNFDPMh7NBTGkfhSloisN68+VMc/eZLjsxPyWVdK2G5++LwajBs7+AIXkQC2RljSaQ5ltWUc5nTZ2i5GkGU316DKKJjaW4z0GezfCIYWELQ0EBSvI41b8V2iMv0zbUEa3sZ6mTqgEvdG4JwtV9KSBU548AVDH/fTkXNFB1kl1eqywAVKvpz4ldKzWJMFJvLuJIzG/1XqrRCLby93U267xWPaB//+UxKkamszzgL+pLILDk5gqj9ZNMXs2wA05VU+hc1L2v4EvVLq5q9LwWDXD5uw5YpfZpkuTeOxbFzzs2c14/F2aoMNjWVvx1qS12bPyV2uAVBopIYAHFqvGmbPNKJLh0KXuo0fpmRNtdC6YAgp52Z5Wkz4nte6K8CLFVZAV8Cptu195VAAH4KzJ0l093gF+KVRWVcI4yWIvsaM+8vtSFwRRePGUfv/O8Hdy1zdqqqOF5z/6xZ6x9rwruwXY2cugLNnEq4BxAv1czgacAmfUiSlBbaSheDYtLA0+NgkPYu+e5Kw6gxkrr2BPVA6wjPhsXSglDtgFA7OMPUFWt/8WCYrvZ64vfYZ3w+srzAJppnxk8S2r+6SdLbfKkkXbHwpvtgbv/ThbBEJt841zS5QvsHP5xdSUHYTX9l3Oy0fKKC9mDrBXOQIEvQ7ANGz50jGUdbXMWJyoiQqkn07AeO7QflRB1hAZvEYCqAsclv/Zh3dQhJ5XljpiTlOwAXqo9sSGBTCMPTvnjg2e4gQMuOA6YcAwm7rzqxiAbMEx+5fRN5Cjc/bfZdmDvVtv6c55FBMRYqHekHTt5mqEQslfWRBkPTSwjnc/afhzjjlEdwlBJBUEjLNU2fkF+mwokUuhSs9LV+XcYP+PjJW/SWAdYNozip157WwvUongPgdwJLagxvaK72ttffWunCpvtp89ehTGajf/mOh4FAInzsxdrFKUWRBFvDtN6iBMKzVLCdfcevez3Xbu5t5Axs3979EI2TojziKGjXcq0n38VAHWQ/b7xBDVKmfXskWR3zL8e67jTZDrsAfDJJ9dDwTiNSNc9a+OF5x6zl158FQuBNGcJknXmDOcnrEseZrSAO87XdCbFY8czEJfBMqBNJjYvJ3dmY1VEIA7rJwa1SiqKlgYAikRkzjt247UrNZEASPlhQtyYM32S7dhx2M7gedogxSQDwRDfMOwDOts9dy2yRYvuxPN/qO3du4/+R6GigJrTr7TvAA3D8PorKsUTV8Nx6jQ9c53F8ur255kPGjjYjh07wu8LeKM30+dP71Rd0wwRQIN+s2HDBlnnzskQTX6kP/Dcs9UENKV3jGUvY8lHA1NHBoIsRJpRIWpoKVBUHv0KuGpiUcUQiOMCFAU2qu1RsI28TsXw5EwRQzQdO4BLF7AQ41yuZh9q9EO5x90UhVKiKzZuu53Sr4r+X5kO9UiH5duvHBQ1s9PnXW2Xj5lv8cEpduP8Kdi+cKcKoEufbM88/wVDfXzqawjKxZ/2/+67i7OLPRSbYIsIF03AGmPR7Nk2bFQ36tYGbGo2u2H9jDmzGPit40xlCO/C+FRbeEIppbjq3b8bNnZk24Ad6NzW2heRQRYF+mz1bDqkdrAuial2GG/VQkD4gIBODFkZhPtWOPJKhYI8JZun9oyKgNXJAKIMm8YQBuvOtoWeTliEWO6SJmilB8MqNHoZKS+Q4VlSdBD5MNQ0+fkE9NQzSJBVnJRx1M28nlZqMteD/+mdH8waCgaQGj6sB/kB6bxuArw+/Ynvi6Vb5UVLT/OzkX17W3xAAmdjNGHYE2346Bt47rUAwICVnCPBDEIquBPkh+s+Uw2FqculOKwAMJWfexSvq4n9yWOH9EHtjeFzGcOQEEK1UgnS7t93qK1YvRUP23+gYCyxt9//kGchL1YsLWF5n8i86Hotf5DViBiYwJyFegxiZnqhQlYoNu8QdS8LhX3XpTsEkTayLvi/KiylpE5UEF3OBdYe55y+OmbI5xmmfy4s6z/V1YjPqFNUM2htYj2GkkRBcFLLy6YnGla2D3uyCkJFdISP9evR2/r0G2hf//gD4cuQY/T36IeqisAxGDgsums8argsO5SZSw3r8fEPITtADNShgwfa2nUbsExotVuuvYp6vgZwuB5F634IedF2JPs871PKbgVLoqQFJ0kGuJ0CYWPzlr02aHS6FdF/DB40hjC63c5iKD4iCcXSbu6AWsf+1Z5JIJdoKLYp6r9rAUbSsNXQ2t24/Vdb8eMqq6YHVrWj8kdfyjdQZsUErD9yT5MjdCTPumGvMXXq5fY5tgtx8aji2MvC63xozidNmGxnDh+1SrKaqpDjlzBwGTSis505fRISE3Y1qpjYJ/U0mVKEXDVhkM29fI6d3JfNeXbSWbP4oZyIh4E6EbsBKawnjB2HIqHANn65HnJgNBYCGY6k16ffYNu15wA9yvv27/88azsPbKX+LIEwiHUkmGM1mTV79+y3kcMHOuxnyKDxtgyV5YHMbAgtqM8Z7Bw6kcMApzfDze9QA8ebF8D5PXfMYFi7z7y6DwTwZ3E88MQI27EzCx8qJrz4lPbMGAPjq5dNv14+lw8ALDTwAs8xwYygcCVFi2a0ggNWU/cWijFNlTTM1sUnn9ZwNymFHk/y4VXXdLa+/UGAC//A+y7IKmpC7LP/kbgOQAuZj+lirP34M+wL+Vbh8YOli5u8xyA/EUhXyrTMpRQDLnbM4LDEQLauRolrsMxg8XlJRkdD1adXBMyQeDxUsp1cbuEdd9i6bSthtzCF4Ps1cGD0xj+0BnZuNp558lAN56FVMpUJEetOdDAagBnXjLMIvzQLTQy2bze8R3oYEkxcC/Rheon1AaiBdYPbkLoQB/YPsxJSz7xpxi/CDsI9gEk5oBzFhCc0pZnLleacZ+NLU+m8tmh2OmAb0Ldfd9tz8JANGdYbJk07B25WllfA6gyD7XiCqdRhu+PefnZyv5d9+ckB/gwrl4bHYMOFY7Lco3NfDr8z9vd/TLZLVfstrQeTucBCe/0FmpZDeMImhdmj/5hnefmZFA7R9vZba+zB/5ttX321mia1Jyy6WDtwYLsd3RkCk4QGH3flMuQr3fsjpU0ts1m3etnO3/HNbT8SyeYRiqw6/Kn68v2ybSd+rwX58hGNo3mnMVCqodJyAZf6Dw+A5Qmg1FbkDhJ//J2yTzcDaFbifxkBQNuN46u7JcV3YELSh7X3A94iX9hgEqErcjvgczuGyekQGp1AO3zsMA10KQxN6OYUFEo+VD2u1kR5ydynjqGm5l2enf0GjbP1a3+jgG2yZZ9s5vLJscXvPsrmpCnkM7ly/CwKIUARwsWGDB5sd9/7gEuu1IwlASzp1jtG2MncI5aEr+bqlReYctXYiHFMde+HpQgzNSWlm7375kk+e8LQTuPly0fSBXPsZi7mGqTCVXzeBedq7Z333rWpE6+wMRNHwYhlUs7+aIPxq6JTSy0OENbfL8KWvP2OzZl7uWvoywFsAgCGqikm/CTVR/bwn8Uv42ts9jeM+NXMSaYjwEksOQ06IphsVdcg75dfm3wPOfjUhOvQkzl6IBdmClYOujzOE5KjQUOLY9LQpCI3qmLq0owc2sc1RZKgqRiWXO/PplDP+E/AQkxIpcnqUnVTDQesKmxDQVScBQAUYqfJZF5yAE1c6/5it6oIkqyby9yXh+EsAWj4HQuBi7gJUEj/SL4mP7QBGJr379rHNv50xPJQZwpIdwnCAEaSA0tKJ3P6dikpgHjZSNbikf4XUWAx5VRavHgd7Ml6Lpoo/HUkJa/WlJZnL/BZrAAlNytIp5yLIgDguVngqsbCNGbq6alDXdhXLU2G1pkPjXYr56NLCBWaxHumHePcqLOp1ySQWhtgv284bxWXAALw7RToVM9zFTs5JsXbyOSBQdkK29KQHHKGMHQRUyEUQDeRCWcxqeuaznEXwJylCWUNyFJF1gjy/qJPcBNSpbL7csYFcOiWIR3KO0OAgYimYprCuGA+joyfC5weUAC7mt+qsnCyfQYhuctByn+es6nFhvVJt+9XnHOSMRmpq7ASG0+hSipeFJAlmbGP7Cb4ubICkGy8lc9b08FW1qCk+w10Yrq41UT27XeZvfLyB5x5NTSOyUwPYYN98R6KgE18IoAmfGYa0ukc9MgjPY23rCuCWI9quGsAIglW/rNJRyJFMyXAVYz9WopkqRJCmaKK/dzIPSIQQzYJSmYNoRkM43MNZG9U1OJvyt7pPyyRoVIzMiHuNz7X+PBYi0ICJ7C2FPnh/t05NrBvD7yLugFyAGrzvWJJgg/whcnUyhcN84GjR0jzXYe0ytfGXpFuifGBnA3HsW2hqWAtaX2E4vkUgU3DH8fqkUQ2k4LaB9ZdKnugGg+4Ss6PczB4Krkbmf4D1rfSKJSx/8Rwk9RF0ixU5TQH2EPw+elOFXNDmKGYFBAQXHMSjWdxXEwK8kvgrj3ZvB9AENZtGXR5f9jdDXxDpQaHRXnkZJW8FgVMtUhKCzAnqWdViXwC2SUkxQaJYY4XWiTPuQlgRs1JFcW3tmRKMsMpL2TwQYB63G0a2ohJp0GIbAv0uhvwwfGj2e2Y3Muef/I/dvNtC/EvghEayOHPmcLbcmA20LDzYe9CHTD7mqlIt1NpnHzxAT9tW7bu4TXSBCA3qq7HjkMNBY18IndYiHSC2IFcheH+2bM19usG2EEAhGWEtOhcFfaqhj0yCv9lzhJf1oEPkiJQUUC8FJ69OclkKGCR1muxKKKCnyTV1RPi9dUxTNVyZA7iFC4NgJ0tBBvFhbZzDLwHnrvOUjo2ooRYa1u3HORzb7O5Vz9g40bPtVWkqa7f+AVrsIK9V0VASqiNg/USHphmu7eds+zD8lRGphxN6nhsCQBDCsmyO6hJGEg1RLHOJDkF0KGuUXqzzhE9g7joLjZq2A3UKf1pbFdaQdk+ApOOucG1PKery6Ls6cc+ZE12wq6h0T7/9CvLvvATA5ksCvtgGz/ualKjC1Gv7HIAgdgmycjuX37+Le7erjBCKuzblT/Yiu+Ws28IUnz4QQapE2Cjkk5LjSLWe86pOlv871W2c986WAnHOXNzWSsNzFY0fJA/LSA9kmCxNMTmkG4rKJS7JQzgg+eqgRbXE8CLWEJ42KeMZJ2lo3IZSXBlF9u0Zoct/+ZN1m+B8ywbg8fdnFmLXF1Rhx/g0f2nAQgy7cSZ44RGnGLYfxBGLyArqpNAzneeBMP/IjwMWVjcKcFheCVj44KNPqwvWNiRfWkOxsN4xfJkUG+GE000r+U840gYYzlIqnNZU9kok2CmA8Q6yTmHk1g9XhqM6d52kgHxonX+K5QKXz8WiZ9+Q6oMAQkKKnTsJ84iAINWft/hsi4c1BN05Dz+uZ9lXaEgsGHDxthnSHBPAaJ0yxhgr3Nu+rbG26pvN9i2HTsY1mRx36GuwsfPyxd1BENSgY9+LrRSE0IB59whDOVloSMWvpOdu+AonRvUAgrT1MsEdBJ7VGCufDldWIzCuLjkBKRWwLSvgd0ciEWOAocUxKTX7JGp88UZLYWID9/MV764el9iQDkg1PPnPINSUQg9r0H1gtipHv9UZHyqC8T41fP9U6Xw1789wVeeO0GMyEYNmmBj9eg+2/7z/hOA+jAvGS5ewt8OorpdpM7f+/ta+/aLDxmAxRDGMd+Gjrnc+az/+NMKe+S+O+xegjlyc3a52iKURXH5VTfZ/z76Amsf0RGLsZxK4n4M5Y464WqS6nIGLw1JdhbvZh9YTLehnho5bjjBT9exlwntpIYYP2Ih7LBFbngx6+bB3E3p3Hc/IwX/Gh/uty2I80uHiB+NbzVrPjalK3ZR/2Vfe9NrVNoDt9xmFWhctaQee/rfsKb7OD/NlT+st8PbvrcLkhNydnnDkC+tjrPPVv/K3mi1Tz9ajtS7zq69dj7nXrGtgV07/+aZsFJD7Ol/PW/jxkyyYZNGUXfU2aXT+2z/juWAKhds0pTB9sprLzG4YUiKbUnXHgl21SzUZqyxZpRyEyZNZq8G2lo8iCuR1UcQXFJEHSWfbLGbFa4y/eoM7t5WGIkXUYfB4tmTw8DZwzLXAEIEhIR0L/6e7ExUu4hkAAjMGXGavAcxvgRujADQpWe2PbDKlQ7epUcrFiY32e/rLtofm44BJl5wtYYDxyRVRmJeWoryja2tM14kHnlEqu9SCap7RV/e7AOBdM0gFwnxUQTPhdldNy/k5/vY+l9+slU/77BU+q15AFthKMbyirFZW3vIXvlkNZdkgsX6lNlVfM6Jia02BP++/Xt2sFYZenGX1hPC3DWDoE4AphL2SEq7VMtHCurL+VtWWms9CBCra7logwZ3wLs80xLDO9ioEaMY5CyzyeMm02uRofDaPbbsg2Wuxti69QR1OJ7p3Nkh1BUJqYnYURQAdFxhyz79ljsBn3RUWRfxS6xmP/pFoF5A2RnNuTSKPrrfwN6A+hH2G3ZoBTz4nIM5+O1TfzFI96U/wvEHOyC+B81/NuxHWczheOMGj0kEEEbxYcin/PDpg6xD7J7wCCuDnaYtrpyLYUPSAISzAVcJySTgTGsgEs/OilLOIc5jMSsj8dYWa336NTfaV98sdwHCOhPc8IjNKeAmFhCslcFgEWywyOh4FCmZnp6bYfWoEYPoySvtEH6i8vYtBXjq2Jl+njueapO6EvJSeidLIvy5CMDj6HH83SFAqLfRuRML2FNWghUOL1qsf8/dRq0NKCfGqkDARBjK8lCXB7DHExbbCPqNQvZBIqHM0RTVskJq4M6okQc5vb1nYEXtA6AfCEs2IhDLG2EQpdgdYOVXymYIJtRq+px77JZFD1kpZAY4MgByVfb0Mw9Z1pFMG0uKewv0y4FDhrC30+2PHevs1eceAShkHUP4EJinjAnVZVI9aIhBtp9jgNaieIsiAFuhthEofspFWBLZBIlyLPd5A3VxA1L2guLDUgAAIABJREFUSSMus01bd0BQw7aDwewq2MZ33z+H/uGUwylaGaCpV4plSKFap2fPnnbuzFl3Vou1KN/vejyq/zq3gwBWg7EkUBaEgqkD+SzDsfXBfc2unDmM5x5KBsN67koIMvQlIlKEwrJs5TxUzdoHm0f5cR/af9xGThtBcjog4Ze/wU5eZvNvu4leIstunD7RumP/o/snreNImzDlRv5uI7Zkr7IuKu3tDz+wnHwUh7zfWJTQ1eXcvdSM4IzUOepnvRn69uU9FFgmjHp1Ds0i/8BwD6KOmzS8P3toAr7DR2zX/v1WCEu7nDqlUQM9qey4F8l6c/7xIgwFhtGHUAtHRhGiSoFISwAmwTVHTRYeosEYXtUMuoIAbcVZEoFFiiEpbbPPaLbDQJPCX8CtBrxSZTL/AKOBpMN57s3vKYNC914LQ/sGDU2pk30o8Ivya8EGxgNeYoeC0vqyEaO5R8Jt+eplBL2z31HaqXKXZVADd2FsagBWhR5ms3q+SuxY1J6LwBRNzo6yHPqSD1SAf2gLa2j00AnUQPGwKb+3zJN87vxZ9foaShVXFXCGhdj998+CLIMyGwTjhX9/aOPGXm6nIQiWoDCIJFzoyMEs8hj62NChI2GWZtmkaXN53zk2h4HByi//R11Mj8V5PBTm/RWwyavpr8QEV3/vz1mvEMjE2EjXz1dhwdTC3ouW5+m0afbJZ//lzILogLVoCErBu++5z3Zs3WmjWDeFOecAy0vsxLnj1rlXR3y3z1jWhYvYAVF98JDFlNfgekjvzjZ3ytX02ijA1+7mjMhi8KhAX1975DGIbADuhagXBg0YYuf35dr67zfgS56KFVUoDPTusHZD7KNPvuHuotdKlv0MnxXni6xsrr12DjlOv4FNZdjUyVfa5s2H8d8/hC1cpt1x93z7+oeVkHS8bOn7X9gILBRUd9ZzP9y2YBLDwCPmNW5yRNtpktk69aHwZUPmnBK2CIurItCGj7jZBk8YZ8ezfuQi2MULyAFUigP1PyfGrisM2nGZ9ukby2b2gzqej08P00OaIAEmouZjJ6c8Dbth/limwKes+9Bg84P2XcRBuvaXc8gMg21I/3TbuqfIvlpRRNI7lydAg1giqfxeA+j6xVyZ4HpeX1QcxQ+edPrfvlCYgbKcbJ4ljswykKJcXj05XCYt+FbebLsP/2wrVgG0KuyEy6ESJqgAUazZWJWBloLcpuhcsfPzUzKrF56WCxZcT1H2puWVZdvSL++35f/b68y85Y3ZAiotZ1sVCtrYms52yyBpbPRl9uWKTYC++MrxR26cO9xySAc7sP+8OzA1KWt1NDmlWorw5cOEkP/Na+nVP54PVEl/NbBgMHJvF8nrFFDpSeRTM1xxiYAJWBFlVTSEPOsmNn8IbDQ15l26RHGoXgeNeRnywjg7nn0cMEoFBgcynkYxyGoMP9X9R/HkSDe77tqF9sMP3wG+MbXhcOHKtuOHsGeAceMbCfNH5tEcFNffiSF9ZKN9/D5/huIFSzdCuDjk5BEL+BNLcmYrk32BAmKHduB155woZ6rSao+/0JVNAZustQwwKoSERoIP1OfyOd54D0mggIcdEuYzLO0BEH7BnnzmSZt4FSBRfgxs4SZ7/B8v23/+sxzW1FG77+/32WlYz5uwAFDwmIxcxKpo4lKSbN0xHTSJ+5O2Lw+mcKasuYCb3TK629YdK+yBpxbYsi92U+gzj+ICri5OZJMT3JFQQVJ4sb365hz74O0dloP9TUFRnqHYJXREkpIwmzgtzdp1Ksc6gc1Nccn+objn9zlgtQvkYSp3DCUFtwHmduva2ZZ/uMImTrqcQxuJNgyfXAoneXVFOH9Cp2BBGiA/YnnMKBmSAxJgsBnQ/6/PPi25o733zpe25J2lNBlltuOPX2lsPEOEIFi6KUg9CmFMV1IUyUO3nul3Gbe0GC06zCXNlUzcFwm//IYUbqAGtxFbC+4rCliBUrC9SgAUqwAY5WflWhsPsPCXN5tWusAHMScl+/dmAiyfVcmVVdA0Ucx48euCKGTL4C9pvD4m7RA1X2o8XcMlQFXhHJ4CRr8tYFgBCUpEbmUhuQZQMRzIcJUWnYHp5YmD1XYxCyZzPJU8f6kWKml8UqwDxeTv3AmT8Qv4nWgvKY1QIJYm3WImBGAIWV5UQZOAd6okjXzptbqgGICYWiYujVwA5HJYQkcwJ/YzeJBjpkuGFIycupbvJUabN/tQLnstFPaS0wiI1HPwonnwJTBlwKgAGzqKoAGK/Nws3mNNR1v5xTb2E4MnDu9RYwfbY8/caO9+8gjvjeTXc/Ww9Vucl2A80u4ZV3a1g3+cdlLZMi6dVhCJanlbA/j6AYgoLV4Jv2L6qnjUZyKFgB/nWBOebw2w1UOQwPgDKsnAXqxGnb+RIHR+BMVVc+YW58RbBWqB1hYOF/7x88ZPSNJTBkoq9aLwkxRDpVIvCiZUYLi8hAiw4TVIFirNnS6kRvllMqXAVdAlUAssEKCrgqUKMCajS39kOZXu85F1TAtMO9nItLbhGyi/UwD2ABzem+TXJVsPPUvAKzXlKgQFeLcSsKNJfjgDgUAu52KYZlVI9BS4VsVIWGCz2FACEMRYlWpWHtde8q6Uvx0LT+FdCkEsUWAD66lHt1i+esNwEQgjUL8JA/WzsGnPWBoAqBrMeGR04XxF4qXk0wAo2giwCFiWnXPGViz/ieFcsPWjidr4ayYeWzTmbOzd2/KsZ/d4pGbV1r13T+s+aChrIxhFg3w562AgZ+PJkwMjsdjdJSp+XQ4K54bWmnyDW8WW5K7wBzDyg10bwGciGXubS/tl4CKvKyaOOn81yAxi/8UQlNFC2IUfIJg8y+r4XMTu0+fvRUEYhtzTj+elQq6Gj3Tc2DEW1yGZKeu3LrU0BKljI0y5QIq9eqbc2nuXaDwEhmmKDATEsBL/Swz9D50/iAm+U+h7fMudFYheH+8HOlgA+60K7/OKEgLEErtSzMEGaEWWhKxa54G+lwPnYX4mEa4x4+rLCTbqa3sIanz77f9RWLJ3QOLKxJADwImMjmRSHgkzhEEA5123run4UXci0GgbwC5WPEw7vbk39SxU4CUjqRaI68Wir2mBxRDCZJ6CopzAi7xzFLRMJaLFcGBtSyonb+o2des8hwR8rPyxflBRVaYgLva5gMc6hrq33DDPjh7ZYy2xpwDNm628BAYAzXZpIe/HvzuF1022AjbPScAMZ0UB/TmGxnb8eAouWMs7th6xkjxRYiKRInNX+eMj2IIXnsBRmBMKqRITXGyZoCCBxYROEqzzr389jQdhBnsEZvJ5H3vzzQ9t/W/vsTbFlC+xsZddbg/e/RrPPgG/XzydqSmWLv3YXn/rcfMJLaJWEoMUMB5LngALd95lGkR16tzVrr92ASDJUUKuNroAhYuVORTeiQB7H9rU8Zc7KaYDw6Vk5hEdPFRgd9xzG5JSmnH8YcMC4qwN65Ew9tezLzzDmRBuL7z2lB3NPokvJWcpAhj6BBrgaJuOP1cMAHFq0ki+hnBxM1SDGXIpr5DPfodtgW1x/tIuztlsziKl78badXPut5kzbkbVkkj96I3FiReD1Y8YWHxrgXEHuLcJpoiMJcxtAjVjF9Q3Z/h+yGEJBjEvzpzAs7Bbgp2HXgV7HzIiZ5y8rPl3QzTKA/yhOfGAjp2digIBHaCnta3BohNye/ao6jd1OWLoO/BPvy9gh0JDwwSpkvS9XMaUKgIueAGr7hfkEc2ErpV16b6rZIwalum7c+7VEiIQjlfYhAkTrHOH3vzxBBvc7wpqvwD7aOl3zhuuoeU8Zw9ScAIc27zwhNUdqdR26UPwHFEdIVaPgHD5X8uLX3tTQKEu32ZJP/W+VKM4VYh87BRixbnP6/PlfFAzVA4IIS9RkRI0yGlDDSPZpXsebtqqb8J9wL0pmxjdtWrePYxYgV16jxpwyB/W+Tq4n+UZnnl+/S+bIb2Wv+T//99bFeCWn+NsYuR5jh+v4QHpE5Bsv/3+M5ZZLB1+pgK0fPksZINy8vBOW/XN50jxJtvMOQvs2VeeQvqoOjHI+vQcjKR9L3dFtstmUNNXWEhN2KkX+/AMTE6svcLisRZJdQDht8v3seaDbMyQe+2Jp58xL87gTbuzqAHxUZwxC2lhH3v8iUfNm7yERIaPmvWovnrpmSV29RXTbeZcAPx4mTcrwIazkEF7JYokwxbns2++BxROtNtuvA15ZxmWG7djgTaD+4I6EjLG8m9W2nXzrrT/LnnMtv/6Ja+LoUlbjF37tzet78iphMtm2Zkjm2DprrNH/vEYZwghnqAxsUh4pYqR/11P5ItRnHdJAItL3ngJ1dP3AFO5EBTaYERNsbdfXW1pHToSkJNmX3wBweKh+Uj7jzPgmGbr2YPZ2XshwnDeoriKIQxLVkYlZRUEgmQ4cKuAr04E057LybOpE0bblVdejZfiA876RCqMlG5SNwHyczd7M8xPiAeowa7sQm4NRIok7sVYy6JBr6H5qsz3+ARfOTsdr8zTMJUkYyfUFmBXSguxp93wG9Dtnrtvto/e/9TlJ8gfUpJqWVvI41hejOo3td/EZIprT5/E/qrlzP/nff+0J594FoYRafHkPkTR63lTtCFORX3SYvEZoy0gub/d/+gjthR1XFnBARj436G6yGHIrbRoedwDgExDsl9wntoZf8gc1Gh87u3aR7FnJ2El9q1NnDzYTl76g/sGL1qGvWePNnFnXAvwV0JYVHtqikhqjjR78pF/0ug3QL5gL7HB/DA9TYRVWVKK7/OFMheYktEphbqplLOT/Asm2+EwqGQREs9wO5y7atH8WbZ75zYG9GOtljNgw/ZdJFETsKQaEfVFOFZ6rTSYqp1T05ORq+bzHD1hvvXVfhaF8iuKqbTsrSbjDXrwxCHOFxjb9UW8DhjzUIXV64nIGi7vb4DaZpjnvlITSWrN/unduwODf/oZ7ujc84TxdoymLwwFdCHkmJqhfWpn2F4Hua9TLJFB57ncC8jjZ9knn/zXqdUSAYWbeJYD+mdgdSef1EDIHjQm/NyxYzqQ2p5nLSg6Kzm0Jb3v1j0F4LWCtYH3uJvDS8Wgc1gBu55AvhCXMYEdlag26q903vCl/C8d4AJXBeAmJMTgzQ57mztP1lZVMGN1nkKcdANC9ZBOJcU510iRExUViqoJZRXoqZeGsNSlGpA0tAZbUscpdtcdT1l6KjZPsERbmy5ZH9jt5ShPrgY0TOrTEwDpP9TS+TZtdF+LAcRqRMETkwAOwcUcTC2kYFz5+ordLwBQ9U5BUTn5EhHOPzg+McmO4p15Kb/CRgzuZRfOMpi/UGGjBw4HaD5FcGMRwP5Me+LFt232DcPpXc5jIxDEgBOwEFu0ONR8RTSr6enpMFmpqziLm0RIkYJA4VDsIdfbcDdGxsmXG4VwFb7wfP51MO/f/WyR7djzA+vC235E4epDGFIr/ZdIJ127pbt+9LOP37O3Fr+GvdMge2/pErsAwSoBP2Zfn3R7463l9vwrr9ixo78Q/Fpprz79oPvcfv4521Z8/zMK3hRsiR6zNavX2OdfrrVu/Vj/taj6+AHnyD1gnuQyZcoYhCjromPHQGpLcIKSOjyiIXZQF2qo2cb+H9Y7zXpndLHtpLoXUcPVig0J/lEKFqTsgsQYhiOQsuq5L72od30CAKn5MyEoThVM6BPCUJVzLJTvWQXGpLooo7NH9RlFARzkp8yOQpTCJdSk0puEAcyyVhiCKXdFtW0z/Y0IUrLcqeGeUv0UDgAWGgSmQ53eAtArXGfmjNkQ8vrbE489a9fPnmy96EkOHz5oq35Za/MWjrODx/Y6GweFudUq44hegPLcDZQiAbS17okKcnUa17Qj83VNC7eRA4YziD6HCjUQ8h8Do7h4e/+TZc7+IhVGehAynxqAaW886R9+aA7Kh8O2nqDx/Uda7KorB/Ezi7GyyzFmmFhOZABONvM9Otjq1b/ZTO6u1LSODIf6cUaW2kHCQkUoU87RE8++Yk3xytxATUXZodfVDnb93/92hy1Z/LYj4KSkJrhzPQqf0IOZx2AUe0LFo2PwNuUuu+eOu8wbgCKMh7b6p9VWjvwysX0ylpB/8L958/Q/zaDbwhmuxeon0j/YuqFSrWSdR4Ylu9r3FHdTBAHyty6cjYLgpBsQxsMuGj1gEtYzBbb9t52cUS0MpzqCE9RhcbEdNWGbxXcM5tkIUwsiKH0Yd95we+P1ty0DL+fEhPZ2/CSBZxew7eROGDikvy1571vYzB3tX08vtjEMx/05Y7788lP74ptnOCsumdcV01LaTpGQSBi7m3g11oeAhiuUKBgv1BE0KRRQJHTV1OEbgF+IptCcORxrkogonMADSAzmhVaAouedr3SG0831Mqz1w3+OpgqkHusZV0SonmQY5xLWR0BBTiLFNzIBmQAXXiH+E0W5GKhvLcTgGdl5fyZTyMXPZJGsq0XEBxiBvKKYKaEOT6cedcQ5DNm5ZEKDmuyF5+/lgmuiKXkXL7tXbDMpXR9/vpnJjooghQIAaGASzsfkCXQBda8tIoWR1ybZkxds25VfL7PenaZzWN1rBS1baMbwHf1hL5M3/hCXFC0slyUSzkoCMwCn6P+gzQdBLSYtG9q2P9OijmnBltEjDs+zcwA/kQAU9Xaa9xQBwCMG3wWSIMWcCkbqS7CfxSViIA045t1IGA9CGBnulxazEXmDvfomcpEVugTwswCvF3KRUXE5670H8x4CASmVKBiF/0kz4G0hfnwTxnSyU1mn7QGKixK86J54fKnNXzQaw/ZjlpNXbTfMGW5JUb1JjmYqWluKV9B62Eik77FwgqMwGUZq0OpLA+nAllimV/UURp1s8YswX4sjoFMLQCmhIQ1iCoBtQ20uGxHQBsuEK5hslPhussCYMwDFIbb6S05H/GzzL120waP9bdBIDw0rIWoYrM0hdutNNIcUzEPGA7a2S7cze/PtuScXOzZofWOw/bxhg/2x7w8OuwLnvSgGl2tieHF/kSnEddAlGiLgld/Aps6Skv0w+u/EBC3KGjlEX3web14YUdUccEoRDVMycFqbLfrbTNu+6QzyoeF8PpG2c/f3eAwdcv6aiR2arWtfH9u+FfkyBy2P2OZcP8AuwRj4djnjO4JgApi6qVAIhxrXgJxAvlqN+PX4CyyEfijm2dSr+tF8BnJgZFop5u56D96sJT8WQRXFpILQJNXQ3/HBLkAp2HNn3Gm33fKQffDxhxyOi5kQIq/XxJE9CIbljK9vu+lWfP4aAf+/tsoQmlJYcGfweolk30ra76WDDKq90kyDAVoaAcsaeO9RJJlW1OU6KWANSedNhHFhDubpKlWL/Mke8YxPJITwmJOL8dSqAoOpaxDvx48XUlMvGp2HQSzTdAE28uILZT0peKlWJ78CO5wsUVoJBbGI3eIwcs9nqI9N7AP2p1LemR8B+gvY9CGwx8cqmQzHQycWizP/0gXOhUgYf6SSwtCbP/9WewdvMbEAQ2ABOG9SbgYBQP40ZkrdDHKXHt9VoDzgQiCTSp1fkgAx+LZHnm1vA8c32M9rAS1qh9lavAO1t+u41MUEFoivuBHHWKWNbvgzWMZ5gHJphUU326Rroq1TTxV6dZaf5WfffNBg/3tvPcXPNny33mQw44WUmHTrKyJhUMqtNIezNJAGKNw2rcOUnHMg/zQerSdoqhTqRMOvYtCfz6sJf7pgCnFnPi92J8CwmEg+MBkEe4sJparTD4BTgFYjDbYAbW9emw8/wwBQ3XSaoiKYS74GqX0N1gCSegRg0t0MK4pZBM1LgmMNyAezsQavW8KEvLA38aZo1zRAAJaXAsl4uErw1qRE/tNiGMkv1EehQXTN8vkNwROmhuagnkJM/phNMjcCYBDz1Jd1L5my2KkCVLWXQxl8lXPG1jGFUhPuhV+d5FNR7MniQuxDKKyVXCGmnmNUK2VYILesCPisnd8sX506p3JWVMESr2DwF24F3GfykpoycThM+C4UYTTF8nblHC/AX3s3Z4uYkSpCAgA1k1KjUUvEOElQIA+lFjZCQfUly710hoT4MjzK4uwCyVDduiRgWUOgGgjSWSTNYSGkWzLAqoP9HZMaxjogQIGLVf51F7nACtH85RCYUYzlQCt7UymqjYDkAhMR6sBUkdRXwCjgPZ9h54wI1jxqCGRe+TCdxKLVbA6Mmmfh8REXU7ZH+1SkYwX8eQp89lohBvilFLH+GO0HwkSoZVgjGwDwXRhP+rstFEj4bzWUUEiLbsFHy/S1uVZyYqTz+BBm0CBs2rTZgcaRAOv1+BRGdvTjzODOF3nU2WjwRROiIVELahB/2HF1MKKSYnvbL+t+R770KCDHKoCeQj5HWUawXlnP8hRr34HBULtYClSsDPDqU4EVztTOn+ZDzTxKHHcmyD9P028B8AoE1LFUTSJ9cEgC908RZvTd7f577nD2Ku8s/tgyM/dba3iVU8YMHdLPKvC127LhIDApoC1rIA+gWzYfwbCaNciBjuKGPjFxIc5qpRRWcf5FAOqaULxQVxHq1gsvw/ds9Q9vWkscShfYVyEASwkxsdQlxQCxklHrgdCUINcWkCcvMIH4l08ZZkmJsYAea6mNBCQKro1xQ9FA3mdENF5RYQACsukAgGloQu2htYBf8o033mUTx07D7z2VdRVIoOMuirh/ATbhmdaUAxDYSIhBe0I8Ob8Y8kVyl7X6VNIcw3rlc46OZ5gCC75DR0Bx0mb3bTsM+6nCeXBHhMbj451k52D8BQYoub3SlG/iwrHa4ihEuzjlkILp6qB41DNF1zMLxPdVgHAbr9H5lCutQAmzEdiAsFcjMQTuN7QfIGYR4HSeS1wtAsBooW4ZNXQWypnF3Hf+FPJf2Y+rP7MMXltXknyP7j5pB4/Lt/iSC6YJRI791FNLGOyPZBCJ1UJBC+msFfb3h581r4hMC07ZbrGE3lw2/FpbeOO/LBrv491bK3hW7an7nocF9T1SrXyaJcI3aAzEcG+lLuMgtEgmxqXnuO9gBlsAtSnnpJpIMUsj8YeUJY2HUemxtnJBUfxbwKqC7+Q76qU7QPeXvBYUqsP3kLGPen2x5qWUkBWQ/q6ARXl2OR8/ahwfnVsu1I1fY13XEHscCoupA762PXv0Q67YF2BiMIByN/tlZS7et5usuCLT2TCo/hZwr7tYJsS+YsxACGjgHG8msMrNMTVABeCh53CBk3rhDQznamjoBHo4Cb9OZ9awBl2aeOg8boAhpftTEnz5oIqbG6zXDBLrwFVxVbksZX0QJNk6X43yDeTvOf9X7ncBuGLI6r+bUZfp13Su6x9PEKZqdvmnAlJwujr7lz9/TyCr89x25zqvmuLWC3sedhcNJVIML4Jh5t2O3+pC3huM1NUbSDX+AhsmHzwLr2DI9Tu9RJKtwV/UT5LElkjkxmOwYZoNOy/CFt52JfcI7C+ekTxDpWCo5g4sK4yymVffZB9+9L5rnBQXcsuCv+PTWYHl2G+cQQH24n/eIbS2tyNSCIXZvGUlku3HaF7LnC/2Dz/8bltgt3z48XMwcAjWRfF1w00L7MG/P8K5B4DNnXgws84Oka4s9cycGaOwRNtrjz72MBLXBnv+pbc4dy7RaB63ZZ+9bjHUJvqUqpoTbfHne+z0BfqpylP21buPcHfkkHGQQRDOD9bCcPBiSY0LYe1CAFwde5ZIWzZxHUwraktAkouFa2zXzjdt4rBp9tCdS1ESXAuD82usBjYS3nUDVdZpGOSj7K5F/7Q3lv6NIWa17dl1gfOB+0thudRXjSjQNMSr5fNx1jTckVdAuDmEj52CV7plDARkYUCWuQ1Q8BIgbJEDcNq3J5mcu7+VGv46Ap2+/Wk5oY8wyOQTjUeeC6AC0AmJxAucwL0EZNQFNMnyKpYaS8PHMOp5Z0chKa3WKqDFgoWL7N+vLnUycNX8oYAiEdQOpVUlMMgIgaJNS0VGfjG7ipDR3rCUx7PH/O39JUtcrfHssy8D6N6Dndrr9uWabYQxptqddzOMslLOB2xRnnnALmSfcgzPBhK8k9Nw6KPOPXacgS/1hcA9DXCbuIA7pWbw+gmq6cSdwyB2x0b8A+ljJ4wfwACujHAzamTOsx3b8a6HkaFAPzB3S+6cAOBYhnc6fQO2BK0MpxPjqb0g3tSDIPUb0I+6ZJ9dQE0zZEAnx4hsxYZo0phhtm3bdlRFiZaDp24+AFOvAZ0tK+csR5Fn+O7F5yQpdTuCrXJgvRqM7HzqJwmsQljPQQr6pfr0pW4ZM7m/Xbh0Cmb8eRf0I8uHm+cttE+op705C/wYOFXhn9QKANeeaVkxiiFlG2j4HkqtHUp9Uw3FUaFjCqRqQMOs+rJPr97UluVIufOcTYEC06p5/16sC6Xal+SX2j8evssWv/MRwBFWBZwxNQBIo0fHWysXWBNM10ZsL7oP7gczczP7ToFiDBipbZoErLPvnLqHFazz25P3IGAfAC0p2iWot/F3/uoPReaQLUcABUUMvYPqUqkCVbNUAvTLp9wHwFb3QZsQbtZVeDB2X9RRcwDJl335Dcz1XgBRJ7nz6wgxwm+du3zOjY/YVXNvJzCrGfIEihie36GdmYBzgcj6M+zJfzxoGYO6WRz3/arP32GIMcj2Zh4iO6aGYK/P7b33FtuRw7vcWRqO2ikSe6h6JJ5Deneh7opwTPozZ3FtlipHQy8+uzJ+VjcAp2lXZtiJE7n298dX2ne/7rN3Pn2M51ZgSYTrNtDvSfXlsgpkP0PvFYaXvABVHwWjUpOyWag79Pxg7NJXRKIuDiDcrgZim6cno8YA2+mYAUYC0e3gHwxQhOHIciIG+Trs6Ro+42umX8E+xXLj2Em8njfYBTzMJ0/pzR4Opfftg9LrBHXJAXrnKnvmkf8jUPArFKplkFn4mdRAT/7rBuuOMlE93AUowK140upzyUPxJvpqMZYZ9dWeAT7LCMyDtcvNZBmYAAAgAElEQVTn2Mz91MyDiWsXAxu0nGcMDgXo9+2qrQwaWPYqVFkYUZCbTh4BXE4mmJk6JT8PYFiBu5B3lAsSn9TBcovkD19PbceD5tzs1Bn7xBRePx7w5UVtdprw0XM5DQD9YDUMjPLzpcjEdxoZv4LaxYwX4UbWaKoRJHGvgWCSSMhpNIGaeTmA2jDRNcdPgDHpi4TxqunT7PPPvkGR1Mt6kRtQiWfuLiTpNU3YNnCm1NC/6LBokS0J7OUa+idZr7QHQI2O8QIvoo+hBgAf5IzFCgUSQEkuYarFftY+vgfe3904K7YBNB+AkAd5gNDQBO5IDYaOHjsE2O5lU68Yad+t3cFnn0p/NMoO/LGZc8zf5uMlnXPmPOsvh2BZ0r28o23UBIaHBFsd2rvfco7ss00/fctA8Qr7/sfNhJQVWE00QVAQnrp07EDY+B6yhvzsNbxJ33xlMV7YRTblqrHYoGzHcol6UiRFDS7osyo5sJUrMm3SJBvTr5/9tnaNG8YEcYZ360vO0N5My4KUkkjwVTWDczFWxwwfaf27dLexAwbbqSMHYUB3RXV8EiD/PXBMX3v59UfZMKqraxmunrBu1Fax4TEE9H1ppwCOu3bp4wLc9nCHVTNVaaHXT0mLQmjCwGdgLwhJodg2gh0AugbB1j6Tf9EyUZbPvXauvffhJ3bN7BkoZLG1mn6rpcV3sxWfr7W12O5UtvyOYpzMm+FDQ8E46vCG0xRFtHk/Do4a2HM0iM3RpAYCRnLY19XwcIHz1UM0s0ACaBqFznsB6rH2HJsyCNlxFMyJGhgXutyCkVpOGDOd1MqvrWvnRCaxpwiFwnCYRV3PdCcI0hBZOXbNvHQLiG8kdCLcfv0lm2aohYUdaWmd/PlwAVlh0VbQsKWndbbRl02w/36xAoPnYteMuRhZFpVkWV68npkzBvLgS0gyy7E775oFW6EKuu4vgJQCCJm0M8GorMYzFSwoDAmEP4VqgBpW9rDwHzE8HrzvbtgYSfbb9lU2awESfZLob7/jBRoXhfvgWcLGTkqCCQOQHOBTT4NDU8VBdAD/UzWD0UwUfNico4enAhDX4qdTaiMui7Yt27i4mYRG0fRcwl+M7AmKVUkrkCozUZfssob32a9vMDKINDuWSZoebLepM2iO4k9YdHKLbfrB33ZtanKHey2HjTds0BY8QFzBwyXYLiXZXTj/98Bse+HpJQReweC9GEQA1R7rMxLG0lVxvI92turjgzTapOKlRpByVm033T6ZVLUt+ANC146Pp6iG9VN7Dr80Dp0L5ykE6ywtw/C7MDsBMYd+0abP6kFxUYj0Gc9DuskuncJs3PCr7c0lyy001WOKXkvqcGU5UDHgm4Cb+x+J57Avdh69mmyUFmDWfSwSiXapZfRvJpWcKU1NuI3ofw0SzpEkUq6yXzZu5mJWj6Ckcxo6UCT5nGk6ogmI1qQYUb48/CBYSd4KugGBCCdN+IprLrPOgyvtxKVDtvZHgP7D0M85CG+9Y5RtWHeUgzDcvlz2PY1WGkBFhd3/8DWEomR6WIGAFyiJHYjbUBNtkamlyDHabMr0WDudX07C+QCYwXms0TwAA0kFuJB49tF8xtWA/7rQvJEWhkf5kbjXwbp274y3yBZAfjzi/mSQiK2mAJJYZFGabon9FyrPOEl2sQEoZ1KnA7GhoYwiFbYqF06zQFIGANEAl+8veddSKMhWcvG/+vXH1p9hRTmpmMcO5MKiZaIGe1JBwP5MaUJojGu5nEOYkqd0iUVWmuWYnGXFAEwX6q0WtrmGJo41wqWhqeFf3meStAdwSYl5IzBGafV+sC5DYYAJWHWplgw3mkUbdZQeJoFQCh1t/0+fVi8fyfhp6gSQKGwDduufmKvH75SBhNJWGwF55Cen4lBy7yIusaZSPy66BMA7puZMyzVVbodXyjkKyocefsSWwGgohFIdwbNvZNLlq6Aipl9+CqPhdQtkrFNIj/zeJEfm3OnNIGD8+D6ksO60gSNjmEA38hxLbe82TzJ9A6CBiplmXr8Yqt6A0rrdddYpmETeUk4yCkPYN6iBwivIeg2CFRVGI18db6s/q7Y3XvzR3vvsDtu7K5upsyQpAGiwkCADcNgLcE9h7cMqAFgJwLv14K5628PPb6b4aaIIUCK0L88qkM89lAO+Ekad1lUQRpkNYgqLeCm2m6wVkPZIFtUiIIDNJSFKgEDWatlz6L88LDTXuP4pLYcYxPPmgqZgUbGtUIwAwBbH1GohQR02rr6fD0OpetjQIQyitAa8aX7kKag03ikTp9lCpJG3LJjH2crwje+jEIda2NhqtiWpkwzVz+llZB4kAILi33lHcclSHEheHoh+sI7/1t8JxjS7nr8XwgWnhlseUUpllil7oFgDNOf6HvIHdWM+sa/4zB3TmGYsNJq7KBVuCh6eVTA1p19xLfuF0Dh0iAECTGRjwNl7DjbIkWNZFC9iL7ZxQSe6NOMKFAMxTEG9vMqspBaZKAMwX9joWpMlBC8exx7kxGHWFLWPil4BL9OmwwYiWCAEcyU/mNKS8n2x/DtYHQp9k+2EB7SopeBqA8C8Bf+/FSt/BGCV16KH/SywXHW9bGwl95ZCwI9mqZw/0ySggvs4mPtT+6yshPWMRUUYb9qL80pAK+0n0tBYPKCQVQOqTpw2CgneDufl5aekZ3kZo0appugeydovqiSxtAwbHu70Or5XvYagyN/yLxXS/CrAy5/ia5Jt2fuztUVgY+JklwAvMouSj6sOXtanvH3bCASrr+SNtMQgcTrMeeWNDOxKPNnwXPPlPASUCUUi5wPARfoCYCZDUirVJtZ4MABaHUMZDSX8YAwIUBcI5w2A1Mg9NbDvYF5PJJ58xwBj+UCRG1YTKtbWVkZdkOgULlXlCk3EY6lzmw0d28OxzzasxvSfUE3Ni0JgBiYmJxESMM6WvruUz1vAPGALl6fukkCafI0EFIAzeuR1dg1r5q3/PI6XLmBA00m7iE/cSeT2Gq2qmFV6uvaNpwmRZYdAIw9TRo2ZCN59uMu1Pg4erHXMaqcS5v/qAUG8eVEKMVDDoNdHr+gUHf54OMjmSCogef35MrhrbCslKAHvPJpu8ayTUgiqpGEoLBA4pIEJTGBqEceLZN/KB7yBZ+MZdoW6FN1W/CkFxrU1RzrLHg3bfPhc2mD9NsG4UOhRCwNxyesV3ODSuAV4KcldnsWcObWsOw0pArlDW2mqcDmDIQCzjkDF2TcsYJ022OK338DgfzfJqccB4DgLOGuDeD1qlOvq2ccw0TWMTsGja8zQqXae+mPL77/SbNbxe9F8/xi7dcEi1t1kS05sR8BeMFLrb+zn39bjgrTTotNOki4bbbfd8I4N6TmTho1QnSPV9t6S1TAbl2HbsYe7CWkfnnQlBSgYZEHAPTWbMJHZ0261z5b8RPrtNitr2uPUEpLUSxYv5qUKCXFRpApRaI6LINKZyXqX36+PbHB0xelL3rU8AfmduzRcsXuBQFV7cGi6P+uj761BktMS8v3Zh62cbxoWKDRDQGzX7qk29cqxsCWCnQ9wWFiG9eszEflvEvLv9YCFnzIcOcOdU+yAF5fYzr4QwOEL20v+yZpt6mf5KqEZhoysZ/SPswFgvTVDXPBiLyuwREBqLIwmH/agG0yxLlUTC+wUO75Ff5Z37s3P8uEbqWGUd65Giv6cnTq3pUwQ86mBC0RAu/xzBUhrIOaYqNpXXCL6+frnr193g3EBrAqo+dNT1RMKJoDbw1jVOeGvOxav2TokwSJ9+Ad0sU7dBiBffATZ5mlbdPt91rfXYHvp5ceRtH9IY6nAuLH2yD+vg5GezzOmzo7uwz5fDmkBmfu6T+zdt57m1+tcBsSIkX3dOZKWfDlAzzi79rpphFo0wOS+wU6ex1saKy4v70TWBcGjiz8A9CwiL6InyoSNtgRLqjqSrhu9YZ1DOw/Aaz8MH8b3P/rafNjsku2X0WAIDHsL5uiva34iOXgUvpwjUNbkE7Tra7+sX0bzL3VTT3qKEGwq/gAMKQI84kLnA2ngfJhx3UPYB42yUwSq3DJ3mN113QBWJjYX8Z2svC7B/u9fb1r77r2oPfColJcrn3MD9WpoOAA4fVlTg2QHLagkPrUlr9yFVRD3KoV0FGyye+96zd586zVAwwY7ebTIrp+7EPB3vR3PPO7uLt3ZwhjCSb0eO260jRp5GcFBOyA4bIeNH0xzWoRnXRxAWxkDCdn9XLArp48HQNzgWjIB+LKDwnqazwbFHfheNWsnBVWB/OyLipH8686j5hEzMTZJPrQaGsgygj2oOov/0lkbi1+t/O/q8IpvoIbrDOO+urIWckqeGyYEUQ9IKi27h3p5c7MRywjnvQnJ6nfffk9IVFe7YsoU27RxC8PCffbA3/9mr739oSV37GMHYSJ16jHErrnuXrwKO9pLz8238yf3uMTjAJjbXgwfhhF68tvm7Y7VLMuGQNjEvtSy6YQVFQMs5yNF7TDYj1CvMO5A5K9x7HvWMYJiZLUQbnaeow5W44y8HEZpJM8/BD/ICsC1JoaZlfn03/TbqnPKsZRrDwOyR89++Ij/wDkbyHAOwI+ArCgK+eFYC922cKEjwrz7wWoG+iE2ZGxf+/HXzRAvYFuPGoyc9zAe4rKkaSOQCAsn5R/wqZRhqRDCvm1Hf5eDSjMa1Ug131fEcBciK+sSepgyiEe9urejzs6DgOBlvWFC79p2lHtD9BUBmPQesMyKYCvFhSfiN/qkPfT4A+7sV+Eoiy8B8VWcZemJMKhT2jlvQmUutEsOdfZxEQy1br/1OnsbRZ7GAQsW3W7Lv3qP/tgPa52B1OAHOZs537g8zuXlAmAB7nHWiMUsL1QlHalHiIShLfZyLdJ99eCSi6eRlH4x7yL7grMHJEv3l+xLvFlwAuxTUmK4N4vorWSphGqKQXudfPsU2Ev/5Q+JoJLalaOcmo96GEDSl8Hc8NGDCBE6jo/uGIgsKxjAd7CRUxbaZdPuYhqoYX8Bo3h8b//IsSnjelrBJfYzLOlIMJHb5s60U5l7Af2+sm9Riw7u3pcgWdbm2P62ePEzyJXTCI1MAoQ8yFlcb8Nhu6r/Co+Isg305UqUj4cV7I9VQyoDxCqG9MOHpjiAeef+Rnt68fu28L6Ztu3Xn2xIr1Hcs1Xsk452kgRzsVbLysAeYD/LG1nNZyO9JGIJZ4OgX2oEA4qMY/BGDdTI0FQ3W1Qc620U9lgwlL/77hfLIeRVwd3tu0AgoK/woRhuz4C+W7d2MPs6EKD1uZ0+WWtPPXsre6KIULNR1oHh1gOP/AO8Zhd/Jtxi6VnPHsujb6NeZT8ltYeE1tHbpky53L7AMkPhWckMwpq4gy5dqERCTrB6MUSOWu5R7rw2iDmyAZP/Pke0pXRFrYOnpldrpUUp+JbP+FjWeVjeTXYZtijbdx9mHRP23Q4VGn8xHGbUiaxLPE9PjkR8EgMZ9txAfH9PXziIBVIDYdn+MP0h6JSWEWzLeuNMlQVCM5ZZ/UZ2o1Y5DnivvwfgzQBdymw3N9RslbtQKjtZ/ZTCAA+iRg7lTq7AduvKy4eyhwhawi7Blz7WB6a9+p929O+XDRkPs7kK0lOJ/UY/GgamJoEIvBcC+bg/YVPWUHiEUdN05DlGAMK3oqSsh3AjnKKOHm/HJkhgKMrD/RItOSINqzDyirAG+PKbTc6zWWrM1LT21Jh+9MqF2FXJaziW59jG3doRbOcsA5FOBKuvBOztzb7yRqEwxN5YgnIG+8k5c//mVLUipFw6m2lnjh6CmFdoJ7KLqF0DrNz3gt28YA5Dvs722EMvWbtYlEezZhCKtwa2ebldz+/9jG+4D8SYrFPnIetxsVPjq/6uATDskpJqKQxrZkyd7DCDZV+tssyss7xehiIwQrr2SrdCgPdKzv7hAwZYZxS99916u3297HNbt3Er3qoptp+hRSGKzC++eIoBASpfgNzJWKx4EVLy45qvWUuFEAMbYCB3IR8HYgnqxnpwnyIYuL4MEjM49y6bOBL1Rjb9XzwD8Ag3bD5+5qgbdt5663z8+9+xaVfPZQjeD0uTq6wM0tdTj75EcPBOAgX3czdDzhrUN6AtIRl0nKLbH8bcBcI1NPQMjSJ5Gi/BOGiwOWf2uQagBkmZJAK+XJpKfa8BwFKRH4gXj4+CRugw5HMZyjRSTMsAmms/vudJQky6IkuoZgqcxMP2pTH8fetJJjy6gGig+KZ+uP4OHMJGxX9w2OjBpHydgF1SQ5MYxIeb4Ci4OecKSH33As0mhZcQjzoaY48kC68vrhH/wAamp4EUp03WiY1x1TVjbfm3W+3g/nLnVxFJQRDMpSiaf35+tWNM6e8NHBZoGcgMt/56lokqmz2usy246e+Y/662Pw7+xoeKJIFLXwduMF8N+BylMv2YdlU3xzbJPHTWofBYv7oiVeEAUSRlXTG6C4lmx5HzVsGwCOA9MfHgMJOHSBiq5jFs0guEj8TjRZN7Cul/kTcygUZ8Iurx4WMykiDPxyhSdxcCnhyh6C0gvKqSQAmAwpMEqXAollVQvAIeNSntXP0cl8G8OVfbGSQ+lw0fwYZj0XBBzsf8+FDe+xaVjq/ER3mwgmkcXHPAawEk9eICLUTC2UbDFSdvmQQu3apCGzwcjzlkoKdh0iXDjDqaDZCY7WVn9jXY3x7sQFFy0TZ+12CZu2ByaHMxKXS4msgc/4+ns4CTs7za/lmdWXfPWjwb95AEYiSQkGDBrbQUCPbSFtoCRVqgOBQKpWiB4pYgCQkhSIi7u61k3X12dnf2+1/30I/349evlOzOPM8t51znEp6usBSFKETH99rwsTGwVVWU1BNQBPgciLPXnsXEG3r31IUw2CjiwBxhYSXZ1Rf+0f7zj7W2bd1JmAmwjz99A5Zxuy1f9SXEEwEQkrhSeOOhF8akVhNwP8BAKOspisNx3Nh++B+22Z/ufMZu/L/rrf8Erz39/Ct2/ZX3I9+sIhHuH0y5x1l+QT8uwA5k+7OxqqhHJhVnQ0eIkeGx1SsqHGDQVs/6lu6bdSAm1S1/pBls2GZbt9e796RnKPsHlzYqaTiHAi22k+TKmFngZC0s2aD/pRpaFY0qKuVHBMMB6UQ0E/dYZAV+TWQ00gYgiKB5DddYnyY+BgM7ebRIopCcQfMLdX7G9AV2ycLLYdqG2MrlH9mH6z6y6fOK7Lvl+zBV5+DFy9gLkwq3TNYtjRFT9w75luFfIcZpn4oqDn0xUhTo4zvN74CR5v7in6kZEggqIE+SP4FfvTSLPQ5cpeli2hcLg1xAZS+FuACXXppKWWqIzSYp/j+efRnJQput/3mlrfj+c6aIQQ9VDwMBP4wPJZzW40WqiWo4C1Jnh5vaw4CTtFGeWm2wjnrxO1RCYbik/kiXo5FlpHLIK/SjP1YAkjyJQR2qhoIKWCE9PcglAuwlyTL6OHP8/HMxbxSGF0Lzk0L66XkXj6Hw3QOzoMMuvfB6++qzHRaZUMLlUIDP3V5YxMjsaQwkd1MBJ1BQTbguUgHueqfgBVY4KAoAXLJ0kty5FMcPm2kv/P1nu/bKm+10x2fIhrtt60bSiXnfSj0VsNlGsixDNDewwNIQo+0iwqzM3n/rIBcmIBUgmH6PslPSAIXk76ZpurJJIP7BKNf3UuIw67UnFvZaiwN9YykevKR06g+LWSVmRa8Cw+SL6Xz/+P2iAqrXBzBQSrNYh/o5ClWRQb6T/SuZFADLldPOI48VyyJ3YS18AZ1zYv1qp8sOQsnqAl0Ejgd4Ty0U8tFMU0Jg8nXDYIqGkR/Cu+9h2ID4jM+m5kuBQWKp8e9RlOjfCxWgQ5cu9oQH6pW8tSSHcf5dCu2Reb4aPzGn1ViBUmsKr2KyiwM4DtZQShZnaW63ZScBUiD5k+eamN467wMUkZGRnRQSJ5DAUIRVw/BOyXYycQ8AVCSMn1AmJVUE6XhpELL70TjHZtqxIw22Ye0J5z3rZnpBwpcDP1PxCh8yDBkvfkQpeHDp/ZVXFNvOndsJrKjCoxtrC/asBi1i1b74/L9gItQwFHjASVwLh8Q5Rcapk1RxXMHM//hMAki4X2EfdQPKNCtkjeZKd20czziSRN16gLU4/lk9LIYYCktfK963nCdNfEb5jI6cONomnTHRPvjwHUBSzgDeY2MVZzreW3qfzc0Ak4NQm3BuJxOcuG/fPouSBYR8mrlfZD1RwF44WXPYEgDz9P4DsFJCYRUIQRSQp2CScH+CtQPw9SIFLcwf7t7rsi8+4vvdgS/R944FoH0YRbK3Xlo9wVlRjuECC4q12sd518N753E75mAy9+egwsHI385igk4QZFmtHT9WDCN1L17dpTRZDHsZfEjG3AMFKlxhXmLrUOgmIdM9ew5qG4Zmy7/Y6JhHPlhvYjYEWM+VlVgBcL7IT8kDW+j8hdfb+rUH7fTRg0yvj9I0ZNjK79YTBHXS3nz9Je6u7RSySK8wqyuFEdANYBwKJcLHmhSbUUMhHQyqfcSYcem1bBrJMW+/Y4GVl++lsfOgXil1nmnye/XwnfXnxMrqYZCkoAbZsiglOSYaBhMWAk0MGdV8ePC8VDBFJ+zGeN6b/JMTUwFWAWjqqxqtrRZQz5ccZOjIzqUvgc+mQApJZ5V4rh3MJcW9G0IYYHRkBrWdmEzsUVhEUUkw4gHQ0hJzbeYZs/FLGw77M5cGvxBv0n6sbwZknB0bfqqDeY/EuHQV35+ABZjlkp0GAvE0X+NozCLwn92KoqjNgW59AL0uOVg1AM9GcrkYQD8FKOlcyIMOM4Lk4DMmX8Ud5cXXsMR+/HYfSpsjNHW9Nm3aeJs2daY7x1/814t2vGyfxVMfpWWF2fnnLbarL/0dnmWxeHIRcFKbY/fe86RVtn9rYalbAKE1rCDwp0oyvnT7891/tPlzLoUkkGwfvXuCMK6ltnX/m5ylxXwXpMs627C60V8uuzEofHHnvUJ7wrnrnCcpZ6JLqGUwIl9HAfy+XrxZpT6BDashtwBq+Z5KyaJAKQ0dvdy93Qr4+4XdqR+tu10ATCLnzsSpo2hC+zEcCcHCyAeQcRwW2GmeG0AM954fJD/EnYlSjgTvZDVvzprG2YBIASLwQCnPQaZsgOemoaLuVgFdbarN9KcZ0qmOTSYEtZvhbQ0aQw3Y9FnRZFDjK5hSNaEGiUpI9zmA1A3U2Ge6n0UtltesgFAFVTk4WneHgGPWis4oPUPnWcy5xNjL3csamukvSV9VFzkgVUGbv9QZ+vMamimjoQSmZjzndz8AsN/cfKNNJvytCYDgosW34Mc40B588FaSyJNt5ddf2w/frbTHHv6LrcMy4PHn7kOGT8gkxUZKci6ewedSh4Xax5++iaKMIEEUAFKq5A/IA7zIt1uXPIJH73F76aXHqVdbGFLCjIMJGENi/B33PmZTZ8/iu/ptxcdv2fKPXkUxQN0Cu7KLoi+kt8WaaEgLcofYdUsexVJtOozMSnv1Hw/agGwfa6DKTpQdJUQ3yS687G+A5oOsf16O/e3hO2HUF9hXy9/l7ud9cDccRhLf7UvheaUSIvRn9tRUx3JNZtC3fPnbnD1bLbznJE2q7vYMGz5pgd3z8DPWoLRnLIskqNOdnMA6RkgNiT4RT8gAjKV/2QYY9534bXph+/rCZfXC+5B/NECHVEYKRx2GHHX1qvXsr3iCStKw3zr1i1wZoJbBUSdMzFj274iR2COhcKpCDZCI3Ugj3jazGa5efskiu2jRrZadC8sYFqDzlxdQ1SewGMCGMzQJplsKNWNleYur7+TNnYgnYTNScMmxE1HLhbIuxEQdTHjOVYsvBvRqs3+98ZYdxr81lkZ07lnTeec/ud4vjuGfbDE6IKdkZKc46Wojl59YbddfeQVg1jabNfUsgLlUW7Xqe9iBx0iaHo4PIxJ41vaccy9j7RMGVowvPqzgjs6jbqgUASDnAizFznQKKw1PJBGR4iZY/IWwd5rrNfwFAKNubWrz26+WjOfeLUWOi1SWHqsPJrmP2jmSQXFktGw9ALchJPRyJvu5W9OSAWDoIfz0F2mEqzirI5hK9dgoaTDjIbBtyOBsiD4NlkMvHAvAdxkJ26EwkrbvOGhvvf0ZjG4fzK4BhNsUW1HRELy2S5HdJtspPMXHEiYVydmx59AR1jT+ufjLZiHFPYZaIXMA5wdnc5uANI4yEcjVn6j21v7Q4HAGOQdTx48im2MtAGwy7PnGYFgg7yiK2vjPt99rD/ztIVSOqPVUCOjcoZ6Mkt8q/YCfNDPZRERi+B8FgBMIbbbHHr/d9u48YD+t3oVqotmdHQpAGwCL99G/P2h3/t8dkA4KsRM4yXtkGMSLjmDo1MizcSG3EhDw/Lt5lnmF6TAzAeAIKNbndzYp7nyUXRl3JziF6lJZpISwhjMy5J2JEpIDrx0Pz66+aCsAqD+2d5/FKOCP8wpeGZwW2Ij0JiJPiDGou7IDMlAa0nzJ8n9et5Nz5WL77yoYhgyS4yTVxjtu17ZDNnE6fTfnmxQDSiWXQsHDnReGJduSX9/gLMze+cdT+EDeZa0Myw4dWW9LrllkP61aztocZZXcn2WcKSIyKOhPZ1cRNlNZAHA7YO9puh3K2TtxzFj2JNYZ1EDbYIX2unoGOw3Wjt6B/K0j6WP1TDpA6JIA77u01wGfFXxYyeCf1eyyK+QrHqmkMbCYAGC/2LyPPHMl1hpd1BrJYBBvck+mUw92IFsvsvXrtrGe2R8en11yxUzIUzX0Tnts7PCBNp8+RvhEfPxgOwF4tW33VuoMqVtRGKLO7EUFWA3OxCO2bJRLKTk8H9bdacg9UjAyR3EAZUtdAH94+YyKWcsdzcvQ4Fo9THi4z2VWJPeTfSN7laYokvDCeHxwF14y2555lmA0ekaRd/TuVZsNH1zAmXbahrNXyghMv/CCy+zTTz+lRsI6jp4glUyfMyYQVpyRCnO0nM9DjcmVCcTA7wf/ou4bjb645PsAACAASURBVP9wMediAntAZ0896mCWF8eB+iqpVWRfErCrLpvLGVcL2LkXZqmXrIVBNnHiUNRQZfbV6o0GVOEGAfJtjeLOv3r+Vdg/jLD9pTtReX0OGYHgrCHJgLwwmP0K9NTgPxalXBu2cdH8HHJ/UCudfXYRLP8WCIdzUQfX2wcMYmeD+1w4fwEkxZW2f/9BGKfV1C8AmFzqcYkEJDOEKoJwJ9Z5DOHHxkCgL1Bj17I2yytKAH5/RIHQn+FrDuslnnqsi2HFONu06YQtvnARtUMj7M2VePbW4Am9jjorEX9aFIqEJC75w6WA6KX2xvPfE+UQZ7ficb7sm6WEg6dZ0bgR9tOPq62QwcfWHftt6lmTGRLm2hqGVlL4hMsfldri3OlnUqdFk8fzk1U2QsiDqNipgE3urHCGwW2oyiaOGW1VJY125aXX2t/ufxJCzEAIi1EMIXdxl0rBQ/0HNVcWBDPOnIY9VYqdOk1vE+1j3VfbJRddbe+/u8wpgEePHOaIR/vI0OjgpQwdMZDzCsuJrBxnUaAB2zffrCLAahC2J1nYVUywr1ftsOt/dQ/5UONtH3ZBf334LuKRthOwWsN64KwZWEhPA0OCthjPHqY7LI6c/gnI1vnwk+aQ8EfiJp5gCojqwIiwE2BHMqkoLhJI5ABpmorTVHIoiiFGZGbQqFwMSpqjaqYFoaQ9dvAwWlksFy4cAdMvD3r/dqaQhIkgu6spQ5ot/0VJiPhZqeksUGpTLNcocgBwuYBkojxuIpLzTo8dOl5B0SXKOtNxPrkPgDaWRiWMy7AA2Qa9BwcKNGDo/RWlXH4YH4sFF8rhmII8XKyLZC74RjZuOE1kHEmzM87Osu1baqBss9J5yalJhUy1ymnckEdwcQpQknRLk68GgLg0NSM0FVrcksmpYE5MIpirlQL4l2CWAVC+x09KYPrRa2nI5b9bI/Q9DYZfBH5sSLtUt1LciMEgvxP2Nj8j1jJy8QCFHdPtwwOUJrGHimPBnGuZrhcxiduDP8lSCgWYeSzCktN1AABM2gB/osOhOAE4AP0CJKQiRamzASxoFSp/eGiaVbbstYPFFTBXB9iLjx7FcwRGI+8rlwanBHlqKZPXvH75FGUJtu/wSabNHaSneZkQ+NyCOmv2+fb1d18guamxE1t7Cb7otRtv72fvv11ji8+bzzT4AJ6y5W6qrlJaJtkjRowhgfgx+3L5h/bR52/boOGGD2WiFRbEYWDfbF9/1ILPSrrNXJRgjXacQykNoLOGyarHTuxCFk0A1/z5ZxP0sQ1JL0ElmM4mIevvQcbQSpPayy2r9RYhhENDRt65DJLT+rVD6R5j+/Y2kXp6DFaOwiQAs2cUwn4oQ8Y7nXc/DLnwYS78UORPNHTH6rlkPQAj8Uz+Kpm49aOg+CeBBN/avkMb7PCJw3b8QDAUQt6W1EsU5nFuI3kABsIpWMNg4yQhUVei4hEVytLf/NJ06IITgUOHvGStCqfSxhbDbTDF3s8//hxMXlTvoTA1ptvJhM9MQBayf9spEpyDsmfuTKal6RwI0/AX6bDF0PFPncAv78gqO4LxcxQFQQvyydgIfLKY8nNT0tAq1RVJIId5Lxex/Bq7YXxpshwJi6EDxlotISWSdKvJEeirv2RN4KR9Sl9VaI0TElJiAtIIEIllzYvB2qcLTAAkF6KTLki6g5O3mCmRMBT00KKQPHaw0HtgoihcKIQ37kXKV81UsosGP4KJkdhBCvbS5FwNo2vOBIjhyxepppGmrZmmJxHaSTSjdjWQiSQWVjHBbcXSQmmVcRwWHRTYftgN4a4oglnD53MhIo49K4ARMBAQQkFNkyYXOaPvlvooG0/w0vufPmMH9tUgISQJHElSJ0WbvBgF9unydAFcDlpTn0qjDbN06HDW9ECsVJBXK2m7r1PesPWAIl6bcxEeVAnZ9sF/aQZcqjTyGnT/JSWVnEFqsLGAiPQx0AB4YDGXl/ocu0s2DYKuZEwuWWpPn9h8FKsUbVr38umStMcBoiTuNnDpCuyTCiAZ0EWTaB/niC5+L2iPik29G0nGwvk5AlYluxOA2kMxIMaxQNUuAJMYBgJqyF1KND9T/5tWhCaffSq+9M71DBSWJgN59RoqauUpKIAP+Xk7AJ+HgYBHYWRib4kRCIgRQvPnU8K5sr/4P7HwJL1Qge38a2nG/Fx0Xunu+JndbIhuAFx54npZt70AFHouAn3DwvizMOnaWmgYqVYk+8XFxIpGe5FB59iIAbOZVGN14G9yflY+qvyG1jLOzFLn01RZ0emKFrE9M1AhRFNo9CL/01AhBm/XXM5DDQp6aL42bTpoB/dRjP5SwOsVJOKN2y+f5GCYf7EwE2bPOhtJYyFFDEAp+66dwdaeXUfsJxQDXchKPEolhgknhrGCGSX6DKWpVXBQNQkTtQCwPRRa4bzvFO4xsVblpyt2j2YeOhvkfy3tcioek7EU6bn9cki2rsInthhbD54ze16Dg/whmZbOpL6FxkOFpNg0ARiJ3aTYa/IlsCANb1EfAEyIQtDqSZOVZx3nRAchHQ4UAjzSAMtIto3DU7sX0NmtIQHsjoTH2mNvthAoEyBUQUBhGkzEBiZkDnQBqI7HwkQVpNLhwQ/dmRKqYYDgFhZOPHeZPNIS8GOLQN4q3/BWZFCd+B93gzoH2K8BnomsEiRBVrfTyXkkz0tZYqSQQC9ZcyMMglom34WFcShK0gjEOkXNQmPC2ZzLoDU1o9D9vWLlNy4IrK83AUbgF9xRZ7jk88suuhjgs8R+e+Of7Yqrr7bDByptP6b3P29+mjV2zLIKAP9hpGxFui5wVqCRAEOdWVr8mmjLFkBFmsSWKr6TCKRD0cfvwx+d87uTEAOFWYqd7IAosV3FBOI+E7gYQ+LrmFGTYcXMsPPmn8/9Eu+aqR4ur2GAkMdPVJBk+hx+dptYpw3s7zZCa+ZxnhQQGjeetVDAHvISklaF5xM+VR27bPZ8mCu7O2HC73PPKTwSmTwNkRhYochEf3PzbTZ51mLWUAOepRMslwZftMxwgY18QbExG2ABvPHacvvo07c5NJD6snamT8JbinW6b88JO4aHcC/D+VAK4k55F4frrgbcEUApGaPqJ4GKYnzKQUSAMWtazM3LL7kfWfJ1VpCXS73YbV99sp0Qro8JWYC1FKCRlK84Z6y8F5OxYFi04EqbO/Ni7BhybPiQQldX/ve1PfbGW29YY88PFpZwFBZtBAB9vp3Lv3fRAmonhsLBTMJ4QjdrAdmW4hvL8L7xG+60Cr4j4LzqMZ6zVALu81IvykvO1X387qDEXQGNKtqDYKEm2TrXAn3xvPtk9hqWKyTMR0UwjUaK1gNLTWBCFOep6uxugDhTQBY+L0oF1oAnBORZTVYYg4Ee1r6SwJVgp6JegyYfcnulmzv2p6ZqaobFfsDuxvkCim3PP9GAtJc7SqCoRwMuBWjoztM6VTikbITEauUwkSIhkiFHBIBPC2ei5sYBDpdOmKu6YxVA6SEpPMAd3IZcVCCq8y+m5lRgSdA2VUMeVQo8M102zkYoGNLlYkW1vt1wTgqc4D8X6OoAVY2ef2GoqonWv+MUPvoJ8lHlDoqKyaWxHG//fPVV2O2AdPzO997/0q66+kLWTy/D/j3YS9wK86yS+qEdddYwBlOHGB7DpKY/6cFaw0MAlAaHUlr4/NjfcBZGK3iL5zakaJiVwWyTx6ka93j5VXMPDio4C+usR/l6EDFInvYxrQnDJ3rbxmX20tMPga1l2hU332VT8CKuKD5im7790FYt/9gNJzJgbv2ecItXXr4Pz/RR/P5OGD1lZFQEIK1wd/vjWBN4gCJb9xPYIp/eSy+5xq65Zok99eTLfOdEBgR3k5nwW9u2i+Ag3uc82FyL+PuzTz9h2EOQK39OQGg9d163L94eePo/NumsmQTdUvtzN2dAo+rC3ikMPLOH8JUuH/7zJCQ/eMcSvtIJfLLT7LrfXgPoHLA3X3mWoa+GkVL6+Bywl41Fi2ThHUjAg+ckpBLWj9QaWYT+jB07CN/Gbrw+D1D3sK9QQp0qrrKHH3zI/vnCWwygSrFuE3AeBNgjelNh9MJS7S6n9mYoSB3YBiNQd38k9hRh3CXtrDsNBTWUbZXnN/suSinzowg74LOs23LAWqn/tNIn8s8qYau2cd4H81VhxMLwlcgrvR/rhN18+eUDLBdgYNPqwzZ64FzWT47t2LkXEswhm0sq9bvvv8dARNYrkAy4q/s8HfRclS5VfUBhAaBIHWCPhx61knpKVkzcPzyHKOpoDbP1VxIHewtgZQ/+6L++eol9uOxFglxyWbvdtv4H1IbsNdUzuu8HYtZ4uvqEuzu1P9MgGDUzqJO9Vi1knjkzptq29bssP7c/zP02VHPV7MlwaouBqJ8qLIZQxCkjcwi8mUIYWraz9Gqj3ln1zRrbD6urFbZOk2xPUARMAgjdvHmPO2C7ARcSuFNDYhi2As7quV57+QJUivtgWFUAeBn3Pu8W9nQBBCbnncp91Ib3qAgF82YMtUMHGSbzfJuwEFKI7UAYiqUE/umzDuo/2HZQ3yQkKVm8C3Yq7OWd63iO9GbsN7H1Guqp0WFu9jFczaG3FUBxurgRb9hqPusIfjdKwiP0Vicb7LwFE5H+7rNLL11gr76ylNqNeoWzokf1Ou9X/rTCG9z5BcgcTo+RgvyhgsAdse076f9kq+aTjy3/vhRuqtt1djnvZt5HSmoMA5p2CBrYFuEHeysBdX+9537rxMLCI6sUzs02entOVGof1COqdzinuZq576NhDV9OwNf59vQ/nrV3li3nXErgfBTDsgzLqjIbQl/WzndPYE+pFhCLVutW+6cahVQeYWV3/uomCDKp2Djk4+cbsLdfeBRix3zW+SZYeied8ka1jazRxmH1sG3LwWDdp7JfwzUO7CwQSC+fV/7mWQMG2Hc/buW5U0eeruX3Rbu93L9/AaQvfCepsdzdAqCsnIsAg08N4QQca2iqulqqMg1F4Ya4qeKfH7wSleYpVKQn2W9JAFFSikAAgqRQjJdlDBiIwkWysxNduGwNg5YiLEkG8d+bIHxlZI/k74H2+NOPgblgo8F9o6DTQBOqw1oIL7z3bOqymBQsh0Sf5bt56AuT4nqcrYksn8oZZIdSGzl1MHdgBz2dAPQ41MdpYDlJWBJGsid7+V7xDKWz6f13EVKpOllqSvWm8hWvV/CTBqKOWirMKtzmcw78DMM+DJC2HwBvRg42gS1YZrDvdtLnS3YfynpJwoLi5EkAVLY9uDWfw80PHBGqjzumgeBOrTXhQKppZckYA5jaiJVjPYSa+eeMs7n4MDc2lTibsy9XrCM8jx5Hxwh/NIH3MWMMQZ6Di6hHjtiWPT9R35JpgeK2X2EKnwu/WUBMuPuw0SFJsaZ9kPvaUGk9/Nf7bRV2QVPOmMlnPAXQ+Y5NHjvZfoV/97Kln3DeEQh4QmHOUj9hzcdaTqW+0zMpq6iyYQR0jx2bS39cDsGp3iafMYr6kNCzdKxgABRTUgfbJ5+sx+eXGikMZRIqgPysSIKdPoHJG7CP3tuLjVEObFFIKfQkCy6ezbBwDSTFI5bFmrv7T7+lZvyEPRxis2aNt9Xffce53cFAJJ9BDyxR+r4rrr6W82orwW8H7FJyF1RlV2IfIhuMchQRMUkwqcEpygmiUvBUA5kp0dQmTXWdLpsiNyfVhRbn0Aft2LWLMzqK/gF1FntjAKzcgQMK7bsftrNm6GUAf5NhfnvCUwi1bOJcg+DBOuyXnQmYjSqCplTs/vSsDLvttltt69Zt2FnVEV610e6/dwn1wnGbs+AibFi6UGpe51hVTz36lK3d+C42jKX0UX7udPqvOXNT+g7ta0EijMyRPlZ/a9F6YAE1c3HT6pMsDVCBJrqupsqFaXQLHGFlpfCAo2Gl7t1dY+NIO0wjqODQoV0UIUzdOARUCOaRoF5YMJV/ZwOg4BEKYxLLZgwEKDvKdG08UwnJAuJsBcySljoxatTMMdXD60PM0nTkDQJKmwFeornAc4aE2tmL42z5N82wGanl5C2Kl9zAwhyrgtWihZOQ0uOaGUlAK05oeqpiUGnmTF9giibx97hJJEIzcdu1vYI/H2YjxuTz3eJYKLDXGvW71fxosyjdTSwpSZfVMPG/cXjLXlCJwb0CRTksBOb56Sp9BOeIZaCFy30MSzPKho7iM6aF2b79rfg94HWBR9LW7cds9BlJdnQP6bZKZaXYjiCMa+LESbZu87fISNl0bRTjSX674oqzSao8F4ZBBjKCJ/FVOcz3SUbKkcZlXwcwhU8qEkw/AUQCUQMB2LiwjeO4eMLwS5RM3ROODCCqzWYsTrCCkRH2xIPVNrQ/DSkgaHcbvmMEPITjM5FIcdnZ7MFTotSuuiGTfwZouvA3JHkOwa+JSUXJ+1bnK7EUJuRrv2mzKRPPsIXnXWB/e5DUb5JCBViJ1SEGjiQYv73hNps7Z77duOTX7rMqQjGJnkOXTG15KL5CTEXnpVjBsFBSf2t5jgpMIawmNJtgsTH4eRTbxs07uKgE/ANCIo3ww9I659xFgBCdgNVrHVtODTjDd4qiIYRevcTk+AILZUIeCkp3kGesw1no9cBhHlt4aSYXSCVmzgOYCmUjWcH8PHSKvfvGDg6dKFux4gtYUrH8rASa1oUYKOfYl+tetNL6SoIy4gg789p+wtZc7gmvyUOCIKaNbMpGJ1OI57BQI3dw/xHnXyNal2OQ6N9mfXrEauXi8qhx5SgWgzKcDk6JlZLF9vKD1ZrooBbwKXDMw3NNRCodYA36WGftrMEQSSOQsYQDkuSR3N1KIJEAZLGTtEblbeWnG5GsIx37CSWGtmtywbr3IB/r4/L3E4YTBkosOU4LxbCkgvpWanD+B7C6gkQ+lpIi/wKsBiguxZ6Tb6wYqyH83BBJgUU/hDUZwdpTwnMXLDsPhwpCGb4nlxsygA4mohGY52uwMHFqsu3dD+sKFleEwAY1bwJTAZ2UTK/gHQ/P1g+lVmsqFjC1DQBIPpsC3gTeJyXKUwkvQJhrPkC3HkkHtEc56D18FjGkJH0RUKl3oMZGQIcKfzE8YzA198CoFtP986Xv2Jtv/tu+/GyvZeR1UAgBImte9D/2kt6j+tsgrOgaVgHNkkbn5DM0wE9p304YihVqwNldjDzzR+pdheGNHCweEpFzxABotvD7enw02N1pfDYuTpid+l6SdUCEd2BwFBslE9+NioYq64aF4UHe3U1jq+LKBaDQlHYyWOoCQBI4Goe/TIhSuWX0zTtpRkIkAMV5VcozQ0MfAGy9H8lpBBoEG+PgfyqASDLYAGtM719eqJI9y7JB4XtOyU9zpLNUPb4sOcSSU7EmtqrenUDVoNckE2PAttDeaACfLO6YMgpUCjc+c0dHJGFbXEJi0gEwJCQEacDdFMSdMChCQGME5oolHBAI6CSCGujR5HD5uVqZItcTDbOIS7UFr0s9sxgm3yPHca7keACJFnC3DOB3VcF2oOFm7FxKYE5PCMUT90zV6R6YAUzwhQ/rvQBGyxKnnbC5Dj5HdFQ8lzYhTPhDHwOo2rXrmPPi0nOKYG2FUFTGA4YXjU6xbJQA1VzAQweP4O8J/FkUH+wvrcs1q79HHlbinqGGPwqek/2GQMVMitA21khAo2uetULOlFKptZUGkFnYX96dHRRvYv8EhzkCSpLYd51MSTJgMZw4WeaY52IB+rmT6qsBeSl6I2Du93Ae6J05G2RZPuAd4Udy3ct5GkODm45Ur50H99Ajj9m99z/A78c/HFlbC1YzWH3RHArIEVDLXT4w1dph9bdrAsh7jiT5OgCI28zUPpqirUvJuhwcyVC22/kOajYEIik4TZ6O9VgXRMG6SUYClMo5Lh8tnYFtyIR8MCHaSQn2IeEVmCS2TggdVEADHcCHLhQjYp7GY98j6wv5lCsBVJJnDWL0vMSMEaAST1iZPHPFunHgLUsrGt9JyZmSUnOwHyhzbPHf3f6MLTz3Brv55j/Yvl2bABSSrKLyMD8z2hZfcpXdcN2D9tHbK231T0/Y0JG1nHU9NJR1SFDb3Htwx7lkIsF+x53X2o+697KQYQ2GCbx9O/5p/LsKcooHeK/BU09p0n6+l9itzs7NsfqCdiMevlCPpJRIkLoZBieRWD0A/6jHnv8njUk6Sa219jrpuSXlyD25wyR7fPrpp/hdyW6AEcoZrXd4/EDA7v7Dc9x/Nfb489daDGE3zz32IYyBDzm3DzpwTOdjHMXvE0+/ZZkDpwJsdFl/7FWSaUzdQAqmkDwzdZauXLWH5plwBLzbezgM1689wvuJIwk7G3ZVu7szy05zV/9UTmhAMUPf3SwbLFsAp0IYOiicUT9L9ioCJv+XDu+8kT2FNhe51pVXXYqX5UDWcIKt/GqnvfPBa1ZWs579f4pnG2mXXHKdLTr3IiSORdYvI9f5Bndiq9FOvfbM4z/aih/ehY33M3dgJftmiN3z57/amRNnOx9S7Tk1k61YLZWX9BKwedqeeho1hf8HBo2nqO84exVsRb2rQZRAS2+MmH86ltxIyT0vMYj0ziIk8de+4PN7KfRGjjzHHrj/WfZjrq34epc99zgehZHNNu98gBFrgp2FvRA2WD0h+JqHHHKsTP0EqW36OB9lERJGnamBldicHqWW8vsk3ZZaRNe2+DC6u3poukIATEJQnWhI0cdnCdpRCAyWpY7YrLxbeaH+ArwKEO6ivgiVFxzr00MzEYVqSMCEnz3aAQCs9Su7FSkqutkffQTICJR0+58n4wKp9Dv4W9JhnVJK0NY/V2il9oMDz/k/saWCoVUakGqdB6X+unMdgMpZ7uNAE9gqi6H/7SIHlOmOBlgO4JNax/115bU32cx5MwB2qmz5imV2yeKF1D9VJPo+DeO+hPVEc8S+SQd0F6O1jZqmj/uYa4hnq01J3UCg3VOEqz39zN+pSZqx4ULdNmQccr4B9vWKz51Ni4aIfb1R+ApOstlT59k7b7yHHZbPnnvlaQJh99p/34a9zu9pb0+jhrzJFl5EqN3Ojbblx3cZ4uB5ik+59Bsx3IVDRuBNDTOzlQFV2SkVDBEulE7phMLNpZ7Qs45g8Bgfm2LVMJB6Ads78Mu98urLbPWPH+NnTAgGdZaPBjoikEQNmGYPPPIq7LwT9tyzv+fP8/wsDTJHoi3Ek/n6JTdwBhAeiI90fXkrXsckxtcV27hRM+zeW25hmM25h6/+eZdcTJjwzfbzmnV4D66FsJLFYGQ/3sf41KK8aAGUFXjvRxWQTiBGPfkOAUB5LzWjam0x8f14FGuw2Q77b8K0fjSiiQBms2zskDNt/e5vbM13GxhOl7jzu6eNppu1GIpFQTeXimqpKOoPgfEaDKRg36ThdflJ+XZqmCp/Xsgo3BO95BwkUlSXVLbYlTfdYp++/wHZEAx+2KQt+LtVVQhwUPgmvpnUPxHxLZZZ0AdISJ8D+eDIjha75oIbARcq7OefNiGJbrU77rjD/vrIw/S6DA7oNZLT8iwqzY/v4A5IFTA0p0yHKbyPoJpKaq1WWLAoCYKjgmD6N8s1AeZXB5LtLMCxSu6DBAYp3jgf9QVnHnedqkMN4KdPGwYb+hRnOuFZKM3UtMsqXveh9kcdwEtaOvuUBj0awN7X3GWVdSSeS6nFsCYkLNNG9kPp0n7SnnzwRoaeMHvZRxk5AwA3NjP8O46cH7ssasCxU+hh3lvK5x+GlPUwWRpY/FBHh9D7DCOd/tDJXXhhhtl4gOkkktCPnz7Ge8fSgvPRw9kzZQp+mDv3QSpC9Qnw2IRno7ZjMnVIuxLNBcjxf1EQKnQelJyERAIxITtrEM/07/bxJ4TZDEFlMn2EPf/8n1CX7MD6IRK/8GtsNL9zbNEAe+u9552395Z1pxlkns97jgC0+AFP40ZUg9Ptvfc2c85P5vMfZ0iCnRH1hMKUXVcilyGVMWwjnYcZ2RkckQpyJiwTvfSJEye5+5odIMlVwzlJnayS9xdlWdCaTeckajpq4Ua+XyhWV+PHz8LHdro9//iT9BntrsZsVwiwujBID7rvPNRSoRBdho8ax32XYAPyplAbZtq6Hbtg6dGTHy3GXmSoffDBSvv1jZcDJGp/qyZ2vlduUB7JmVQGRpGVme7CAUVU+dtt1wIKH7Df//YKwqE+xJ6tBlUrihqpi/gzwlBkJdBJPeNAVYUG82fjYaf2tABUp9IPc5f0Azw6cJTwR/aRcn4MtqDqf52v8p5WcJXyDKRSkt+s+rseGMb52A80AKjVwOIPXnO6W3RuKTgo2h7+x3kwTr+3j99rpGbL5jzGLx9v2ebWOvoAQmpRaR05XO162oULZwECD7PMmBS77Y5HGQjRgwPOLf/mC94de5varJt+sJt+uwm2cBR3XBwMdR8+jOGwZfMZXPu5E0YOTodRDQDSC/uWrO6aGh/nuvx/5e0rRSPkBHyoJ00bgj8yvqIt1RABms3Pz7z8ggXUwwRZYj5fDi7CbIDnB04VkWxHD1TTy6lPEoFDhCwxdbstA3C2CFs4RvMwNnl+9B51zX7ANgI68QGIVo+IRUsLoOipajJTCLvq5f0KA1JmjwxLxEoXySWK/lB3on62LHhiYbUWMXzqT31GZe8sTFZ+t98gk7t1LCW4XA4HZOYR5D7AWrtgyhKansbZdfRUNX7awtg4NVD3NTOY87XApGYPjxtV5M7UUSPG2k7Yn9Aj7fBxBiwcLgncdTH03gpFi8bzbtfuMvYTwZ70EIlII8NYhxnYgWgIK8udxYvnofRYznOsZH0PwNoBZgr9XTHM01oY+cexzOnujrKrfnuH7d6xx86bdwakuoPWXOMHyF3tsikGDks2H/YLLTyHjVsOubCuokHUwOAr+w7C8E3JBRcBG+MerK5uIDuin23fTY3Iu1TuyazZM9kbJYDLhfgyt9qg/CH275eVm8IgbeoYK60shjBRAIsYiOalKgAAIABJREFUdTg1uAgkssJ6/LFHnAJg2RdvE9aVTwjjbj63bEYDNmxEhv3qugtRYgywD95faiPH9Ac07kShut0O7EX9fbgLX/uB7D8C31hbYULM2VwVtWT58C7/9KffgYE22Nof1zJcqrBnnvwd50IzQG8m3tYhdt5512NjVUP9fR+M2l0ofBS6zL1JbxuyavNv+3635E2be84sW/3tJscKaeeQ9tD4C0CQZ2UYnjutfNkE0qBb20gmpRjkrrHBpDxOnDzWPvp4DdKcIjtnPn5XGHi/9voz0NHxBOMgfvbxVyiAvmEaeJpU5K1MiQkEgt58GHZgGomvjdVM7QE9K0ESlXasSUAaTNcKzH5Fv5Y0UCblfXiqBEAI//jkQMsefYoLymNrvoAt6EcikRsDGwNGkhioPCCxTAsK0u0kX1pG6djJwWYLHsxz5xeyyKOhKx/Ae2ESD7fcNqwrp2FLxPe0jYAJCk15khEEJGBIJsSusVfFJ7YfTVI809cmAq9cgqBr/nXQM52VRASplLwi9Y50CwioZuiIV0kuE95yPHn4LA0c3Ehg0gtpDAjA6oR2LwCpHbq+elE1a4OGkviOD2sLh3+4fFV4ZnmFTAsHFbpwhzKMnQ8cOsBiAHxWmIoSy7j8mtEZdlPkiuGj9G2Bf3PPHGzr15TZJdfMsuawbUw4a9nY0jAzTdUUBnqwhyIjgsY8jv/cv/ugFYwJtWlzmBiPG4vUMM1OHQvgZbXGCorwoRhH8AYgd19XllWXJBLUNdm++HwjwPFJmgClQ1NY/MKAu+ry61x4wqpvVyJlraf4oGDggPJSoYi1FJfWhvl2EpYJTY79qNCFaSNuYdN6bC9Sl2NH9gDiV9qEM/vbfhKH8zBGLt0cxWVMAYAJeU1NJ3JFpDIA2r38LY+VZiYi3ayBpMJwS8gKt+NHmIjVkEnNi4rB/zKz0GOjJ+P/lBOOD+4UqziVaBfMeJZLKNvOnT+Ll9Zko2Egjho6iEIzxw6d3mp7yjZaO+CHmMprlgIc1bGBmKqJSg8MRBo375/PnonhcmYqHjQ0zUcOnnSXoFgiasbEMtRlqQl2CC86kvWiRk2FpliwYqZ10RBF0dgqrCWMiyWSqsLX1YwEizUJMJwAKNrEXvQrFVWNOAWY7m4d8N0AJ2I3+mA0iO1SWdHsmnMxCAXOBUBXJFcKgUWpiZokxF0UEI0cxj1IVXvxLtKgQECq/NpU+AWzkTUkEUvxF8mfwFW+h9iTUYQCdDMKdA0oZ0KbJqKcHYlMvCafMR7ZTA3+xm1WXVbMXuCClOQwLI7GDik4XemSO2bR4P5I06ABuwY6NB6sHb/kqzTOKkDln9mrjUxTGe9Nxb+WYB6x3nhWsYDaebC0mpHhVNaW04wACLHmOyVBo7kL48wQ+1Lgo0KrwGf42brQ5Acb9AFD4WM5eDr7A4121z2LbN1PJ23tdyStavrEmFxqdyeF/KWwCQKrQlUkH5XsgAac/k3fR8UJj5SLKwYGDEx95OmhMS2OkU5tw3ryMOnPYrpYTAHEuoHFKLsDMaCjmVKLKSCgoLlOBQD/PtP4aD7/6ZYa8+LN1UcBopRWSa1kc6lUT/kFKXhI51IkkqQ+eV87ABgmCD9fILLOIicB4nfQy7l9JjsHTY1d/0uRp8A0MZ303Lz8c4GjrmFnKttBox2BabICXOQh0oO/nGub0ZK5hF4+rN6Vilf9d8dUY82cOeUce/rh1+0RJF6r1/7Xkgid0dnXjk1FgGFIGBKkBDyIs5k6qjAOAIp3MYXU71Th6YJOxBDh2UZQMMfgFyZ5s8LEwpFIC7CRDUUbPm1psItmzBgFa+woaZ6Flp8xyZned/eW4xV+0k7DFqgWCEhie01NCAnA2BNo3VFmptNQxXF31WD+X0vB6kFOkoXsKxLW9+lSBmL7i2Hw8BkETssmQ+AGayt/SIzNWzTeGtvKaa5PEOA3ggZzBs0HhvrY1zRw4G/bss0Zptfg9dlHgRSpgQAHc6f0t4KWBRKLLUcHIC9L2XKo8EtI6EWyk8QzJrAIFoyafu58x7rVmSHvH5fWzfOR0kHm937WtAIa9PkNBn0ABpPOFg2yCKN2bC3DRqePhlcBjJEAK7pvVEj46PgD/BelqatwrCdopJfv3Ms6dUBvVhSFLBoRimQxWWWYP2bEJEL7EmzVFysd26ML0JVZJzWEhkKRfK54fLhSHZiakZHDekcKTwBYBWbwClDrAhTRAFUsNTFVxYNW86AQgGjYCwpXSGMS2gUTWamrQ5ngHz910qW+OitLFpoGAPJI1Xr3YugvAEBefEo4d5+Tn6rvFEAGr6TlAICEvJN+f/s/YZVdZbfd/rjzr9yOyf9vbznPzrtwOuDyYKsp9dpDD/yBIvtbmH1lMDMAjzvDkeTipf4LW1WAjAe2rxuKKRiC5+fjsyaR6pxJfXNg3xGKW84Ivpu87OQb6+MdiXmhIXCEOj1ANfnPgeO7Pa/hrZrFGIbbkpJqyNB//FBAzPMZmObZZZed7/zU13y/2Xbu3m83L7mOBFaBfApHwpebsIU3X/va3v3gfSwqAvYkTa7Xk2sfvr0cgJRiFb/8ACBzOEMOTww2OAuusEt+czvMjGQ88whjY01EUuNpFCiv78oqvABhL+cQyBnQQIUHX1UeTkPViPfkERrxeBKyi2Dk9iFF22+vvvYE49o1NOIoTzyprAeaHtmwsM7DNayh65XtRTvAhEAvydW9fNe5Zy+yW265yyUQf0Xg19crP+PYQonQBvAZSLG336A4RsKWrKGB/HG5H/pYgycP9tnf/vKFbT/6kfVGb6bZjwbkfNTORAKcEJ3kLKqc9y1AEJi9bd7QbI8+8rqdrPremgP7sCqAqQSjS55r8rWV53SoQEsxbIJ4YfA8E7Nfd4GCDB1TU5Y2+n5+Qg3uxPvw9+wpD8GHR2zpR2t4NgfthTd+T5MVbiuXHrZtP+PZVv2jdYV9z/NA6iTWqxQPSuxikBCtSTxnsvNXp1GK4pzwA2Rp2Kj/FEIQykERFUMoHkyqJiTPap7VcCok0mlJAMMFWkbQQHt5TxpORUbgg86zdkGvfG4NGcUwEvNFMsouEtM18Jb6S9/TAfR+r7VSm7dypkRBfFCTKLZND5enhgBOqcF+07Cjm3/m/FI1nXLyfg3xUDvwz0P5bP9jrOq//w9YDZ57gqoUfii2qu5X1i8fQHdrN/u22x9rU6ZfYM/9414UKT0QCGpohPqx/i8hXBBwfD/e+3ib6/npivBG0ojjtdWnuoDBTWFBf9vM2SvljBcgT1738vWP5NnU0qx78PKVl7aafnenY0Hl6wDMiud5oKJQbawQLl3u4BWwLgmS8+bYXfc/ZcMJzdh34CjgHX53nhZ8R7sAlAgdy0LGDXtuyqwkWDwePN4qOUfxR/eQiMzgvQVgUSGEykGQ3Dwai4g62FtiRkfwnrp198myh4UndYcD3lUXwt6K9+bbXQ+/zJmy3vZu/wx7FOp/9k4Hnsnjp19BMvNz1Lp77E+3XkUPElQSzZh3jt1646N266+utqqmFXqyit7F3mWk3fSrJfbOq6/gS3ul/fvdB/CIT7S9uzgbOCejsAv5iSCmrDRsPoYO4UypwRIkAWbqcc4lhg/UFS1NnZAlyBDAsuaq68/hDI7g7ANoD6nFU7rYjuwje4D36m/jPsEjL45wHEm+BTDpTpLKJQvbAbFZi0/S/wGipBOGG8OQtY2BpOw05s+b6/yzS0/Tm8F0C+EPNkPw0b3dQmrfmJHDUUDm23/e+xIbF+pq6v5sQk4SkrrtqssXoTg4ZAVZBfbtyi3ud8w4aw7huvPJ37jNZsyZA3NTrE28SDsrAMJFJoJpyiBfzZ6GEfJ61EBFdZ48l0MYVCqgWOnzuhTzsEw4dbiWIYbs5PIB2GqoPwCGuXu9MOnU+wzKT6FHQfKPZUIUQTbFpxscW7CX76JB+gUXzsaHd4eNzJ0Ea3UnYHWttdFrVLV47dufDtt9v7nWMpHfvvnSXchf97gQqHpYcj/+sB5VhIJHo23v8TLbtKvULrxonmOBfvbJxwCrsE+RUatGyB2cD7iMtQNrrA1WYjTgYQMD3bjUoI9/KOf72JHU61WAutgq0KXxLrsAWzQ4IoAnPRFyUBx332nnr+mFhNQGs7aNgX4XEuxwlBU9KCUiUVy1gxHEwbZTzkgXB6a20NQpRQCps8kN2WZffb4VEKmAIOZqS8dz9cabboAh/ridMW0coEgZ0mOs4iBUNaLJh/TpgGwBqtH4TLYwSPOiIBVdpInC3aOgrKLR9shDf7eLLryQegJAuFXelwp1lgJOlYsGTmJD6t5RDSevziDZqrVFzNxo+/C9r+zlF19hza/mDGhky8t/XX9OmRYiI2Apk5HOMOVSJMfZnInJvPMk+8dLz9vv7nneMvMLXebEiZMVgPoFrCHqDikoQc9Ujzn7As7lKlShOnuVN1JRVm39GeYPSvfaZfSdzXhD+2DbhwMahnNnSKElMDQORZaYdaqH+8F2PXaskmAgcBkGy2k8oDr8dDu4M0aMKXS4S121gDB5vuq8j6BPZuAEO1pAv4bWCjGU5YrW6Gjqig6MmY+eKHH1fSvqVBFM9NTa6WHPX0wwGsEqWZglZ2cPsY8++I78FYhEKMUiOHvT0skjYN8qfEtgZ3JKpI0bMpH7ez0Euvn00wvw4CUYjt/VqyaIGhPBq0uNj4EJmpGdwACStSabI0KTBNBmY4149CjWiPRLgwai1txfAtuTe9ARbaLdUC+K7Jm4ZO5LLCR7OCdbwUlwemKNzScP5pAjOm3dfYohW7C39nKntdJ8Jqm/pM8NxQJCqiixRkX0Ss2DoMIz0dWmvIXjp/ArHQgeQo0fyQEsflQMbL1uemb1HJ3Url5k2QHqhSbwhg5ws379Uvn5MfT9p5065Iyp4/ndDOEDDdhxDWYvNHHv1GL9wHBexBtARsVhRNNX5ySlwATFlrCWENzMMCsmxK+ZujspI4HP1cQQibtI5AjZavAZz58/xt0fwnoaCHSLoKcuh8lZw8vQ9xwwIBabpUJ6Lb8LY92zu8L89JXCJZoBoCdOJOgWkHfSpAkMI2oBtTPwQd7OUAhP6cmjXAhjDp6lr75BkPuYM/g5kBrx824heDsNoNpPP1pxst5WfLmNoFvJ8CEKVIVYcVmDHSuusUcevpt3DODOvtmIwquiClJL2WF3ro4ZO4H6v47nRthqI8om9scggnejIHSE8S5PY9fwh9vutNtu+QuDzxSbc/ZZ9sXXy13WgxivIiwcAGs677w54GqjnMqwtvootXksnubLgzYT1DOZWNJcd90s+o80hgIZtmX7j5ZXkMK5FrDlX+60c+ddST0Tjs3Ocis+zoA2mJ7tCJQiiw3FDiGNcy8vtx+DWJSKKMcbm6pt3JRZYChZdu21v7PvV663d957zELjDtIj0Pv0YNfiybGQJQ/H9u3ayHSCgJzTZVU8dDFqMJ5Wg8/CjmSzyWvNS0XipUDRJlTyqJpzgStq4Lsp+IpGnmlFo2YTEMH0saOSQIE+W/be54QTzLdPvvoelgEmudF4E5EQ3EFRyed0KXwhMCvFjgphShlMVWOhw7aKQtZ+kgXIoM8xPpQqL4lk9tAeu+GPeAfhu7NlHQsP9mkavluzSdv74RuSDZFDXHDhxbzEGnvzja8oRjyYbHdyINPc8FKzmf6FhbXR3GGanB8BQCnmQNArTvWsil0/PnFhXgptgQ8UOWIRaeolRp0+c/98/GzwrJEEXV6Ex0lhJ6eHg0WEfxXxOmDYdBwiXWLWsCh5vG6CLvNneQOp2EylqOjAU1PPoAU5qoCcP/3lOvvrX/+L30waZveJdvUld1l/KPUrV79i+49vokln0+qA8XZYTnaInTjKQh0zzjFSi0tKYTYhIWGKXDDUg5dFP1v7ZZmTaU6dNgjvSL9LiYzCh+RoOUAmdOpOLq9BAzKh7pNCPWCK/fz99xQUHQRJeWB+wTxqSLJ9SOkHM5HYvAlQnf+buzAeu4g2wBkuuoZkkqZH2wfv/oCEH0BFxTxMLnmHRSsNNxANTX2Mbdi0niJMkg41DYRj0IArhGZAkY9DJ83ef7Pa5sxPhDEaZu+/xGfkALv04nkUOqcw/vdYVfMxmmLarBbAqFP5zpxcsoV4XJ6XY+S+gKCLiUzLtm3b7DzEWjjECW2zM2YjsadAbKRJhuNFM8Z7xXtuzoJQCuFU2AL4xOCpl5Fwob3z5jYo48s4lJJt8aLFsFiT7ZyFY+2vT91jTbCAq5EK5dDA/rySy7IL+QeXZgAQS4ez7NYkrZbPqjz25EWsQ9NJnDmt20BLJOmL5GAXqOFVoiUIRBhAvCpMSVeikY2On5mH92MZxtCwBRJzYN6lOylAQtxQW/reMuuPUbdM48UM7uA9jcdwvw4/isYGmixA+kg2pjyExEjtlUwBuXMk+zk/H8YgVVIbe1kNqQYYGTAFepBgNNI1KO1bDEN3Gwus+EUyobpE/0j7Q8wYtZkCXB1wx47SmdAOeCj7AdkIyLNHUu9IUuAFsi25+Q67/qol9urLT9t/P3rdwpD+g4m4A1QhJoOHpsLqqgM8lByQc4aCQsVsD9ImJ0FnoiYfT02eYwHS4in466vqYE0owVNNbjhs+al2eO9+q6ovd82EWFjykwuh4S3sDwuN9NX0hHQbOWEwQwVSPUE46yRVo4FWgFsIDVkAOYiHyeDtv59sb7yyjQEINgEw+nwd/B46UrEQ5BGnSb+Cf9TQCshxbE3R9GhGemDH9LIeemmKBhcRUFclANjLIa/mlzONS3fEiMF4fa13hba8KptgKPAf7nwRyz8gIBcwvIOJnIDfPNJfJXmrhX0SR6OmgUGYWLjsw1hA9gbONpfmzruO5cDqkpO5Qqj4eTJRDwCYC3Tq5d2oOZdHqRInlf6JbbfzA1bzq6Zb55bM/dXsKbjITxHmpaluZp8p/TicQkJsKAGrffwdrkvIef4HmUwObhZrSXtcABkN6egRk7FXacHe4BSFkN81YZUMjLq7o/HUUcOiQpcCEUZ1LcbiKp4EKuis72QIIDBY61d+TFGcr7IB8Eu6rrAz7iQx4loAGFKTvSRWzgCsrCFAYztrYgTBCUVOKi+Ap7xmlx0rqeDzY3EAA2b7FkJ/AClj+YzxHOTaD51cnM00QpncEbHJMNwYF/g7Mbs/XElBwYTarf/ghojmuYayfifPLLRRE/FuOn7QeamOHpGPVGwqXpiSZIfYwQMHCc1b5QDrRkBdNSKyFuijOIsAVJafm5OD0+zLj1zT2y4Yu2IJy3t67PhkrFoimapWu7u5qYHpuBo3+U3JSoA/3Mde0uDPWY3wHp1NiRKVYTeL0afGJA7QRt52NVjz+JX9BIAtPz53HPNneyjSwnTv8++DSeDriOUKstSK4nqrKAGIgaWSjHVMAJlQO2xHD+u6G5CxE3/kZhiLmcnx/HfkXQQ99B+UD6gBm4BnXVFZ4piMnZjsy5e0m30psEKAr4997RNwruAxzshI7mqPl0RvAdeyl9BZw1kQBnjfziQ3FrB/NMEGfpqiMsInOsWC06nO2SkmsUB4+StJMhZgLwr46qUZacUCQsWwH1YeIwj3fcOwJ7nkgrsJa2mynbv22WdL3yJ8YQ2y+YG2YNFIKzmSaMs+3mjvf3In7JeDPEPOBwWv83yD4XoMwNhDsjCQLFnyVTU+bnmoEWcdq48Qe1XPQaz7GJgO4TQl0TEZWAnAQGe9KQ1Vwu4Aa0EedWLh50J9z6F5y4bFMKiwyBadd74lZPcjZK3VVi3dYaNGZQHCAfwAGnoYoOXxTBLVhIFMtFNY675+4om/s79rGcD57drr7sZXbI4VDc2DXZRgq5cdsIfvfYfnj3w/4qhdfs01du5l58G0S3BMUK9AOZ1JnAudDEE62RPypleCN0YsLogl0B3HIMRPMX/Spk4a4hLES090272/+9R2H1jGFb+e502RB1tK3tnhNKoaPOtMUpPSgF+/BjEaooWHxDOkA8BjqHvu3GsJ/JpEaOYEAg6OUFd8hm/reiR1LTYwv8geuv/vNmvGNMda94hlyPmzf3O43XfP23a8fikB2Icppn9jf/i/Ozl7Fe4ZZFCGKl2X+6QOP8O/3POJ/bx1hfmjvgO7gSnd0QxoJD9aNdMacAHoAyoovMcrPzvHBHVkBveO5bUn2DmMcyoUmXMI9hjx8QU2e865NhzbngYCs8aQiv0V+/5Knu1QwMCOhlB7+/WtsFVeIe2dZ4M1SQipsxoY9QH0h2MFE0NdMmjQYM6sbJQMcXitVlDPQQ5AMiF2URcDpGiaUacaYR12tYvVD3CizwL7QMCPgFndmVLEhFEzhzKUlxpBd3O4Uq91TsvLmL0kawT5/0cgf3bDMgaPYnt5+f4aSkQikW6HhS7rHA0XNXgTe1z3hYAm2cK4YYgDUDXQCwKj+ktghBvMMsCUx6r+rIDU/3msSp6r/657SkCnuzc4hDXQ9XOfqKmHF2jPPf8fzn32PO/7jCmjAR+6CFBaT3jPP2HC/MTgKZ1avxzJqFQcmgDLYoP6kvqhoDAPFUGZk/76eN6ye4hkH3YQBBjL2dZJTRbDueiGO0j0m+tTWRsv2+S5BfbQPb8jSPJnngfPnkLOT8MUaQWWkTjCXnz7VUDzcnvltWdh+qyA3NMCAyeewZKUJtRehD9ec+M0K604bqsIN9VQ4JyzFwPEbsZyaz/rRQeJWJDiIPN5aH41aPDKo5caVSzODuoOhT2GUK8GxG5mzyWRXv/nx54lmPZOG03IRnPdMWw3apBI89nbM+3Rx/5L2N4z3BVHLRcp4znnTnWhO2Bl9vfH7rHZ+O/XVmGLJSUbtdT9f76X2vkdG48V19Y9W6nxY6k1GJwQwbNlEyGU3F+6h7LT492gTYPjaC9e2tQs8gfVEEnp5snkMSjX4MzZZ6JapH7FC/kEwIgfkLqY0A/JksNh86qNi2XwpWAzreEohrzqr8T6FjiTQ6bEuQtm27Kv1tAwE1RSQW4FDXh4bw6ef3gJ1sXb/y1ZYkt+8ytCG1th1+fYv158BjDuhN1215/xLUS1QfhJMgCgv6caxv6N5A2ssIXz5nOu5tof7rzHXv7XayhPdtjb777Hnlfqe7eTsbdxXneSxt3YhFUCBAB5ybY1Am4DFEeGxVMfYkvDO/PKYoK1m0xoUih7rJuLNhcLoenjh9krr27Exi0GK4ROagmS0yF+pGTKqxNQjPMkg3CW+GSCFmHoeajdqsrreT4Au1g49KEs8wDw9XKPWQQ1LGSZI8da7b7H/mM9ZaUW1V1iF50zmFqz2Vav/hn57SjbsWM7dlKwFBmQlACueBPS6EUrScweTZ/SD3Ax3NZtgh1XdRjgTQATtSjKEr8YSxFt1n8UBCEA7B4GWfUAPdHhGQTj5No1183j3DnqQIyTxfQVnBvx9LMhnP/HkURzBLn7QX+FAKoGB4PULLLWwg+6A+A3iSJCwGwjB3SULE4YoifDkJ8wpsjWrNhul1w4x50bw0ZmQsjZw5DwKCFjA+wiAgb37T2Cp/YycjhCbR5ratfunU4qHk1tEQ24FQWYXIk6KITaNDElA7u/MshK9fQQkAPoidp5Jzo9ONaxc0typLBEyFoNBL8qlFj3TzwgbZfqT3owsSFDYQfnDRhKsj2KFepiH0wsDWxFqtJkzdcdb//816essV47VrnDlq/83GZMWGRfffAf++TbbRSnhLVShykXpiAvhaGxkuJBhYMVo4oC1gN9N6BxMozrquoK+2HV53b1wim2+adv7d03X3PqwRiYdgpoSgdslYe7zk7dm80MuDR/ywTcFQktG9Cr7nQVPs651FcV4BUMJ6lFFPwXRx1ZjYRadicC9lV/CFytwrM7HmBfXqUul4EMDw3zFMwnpngz4GUrdg8RgP2qVVoBczHfcaSS4eOSSUKfy9lD6jp9gPzcs8AfMjIT7RpCK5959gUO8B5IU+xrzvwm6sIRI8Y5r8odOzZxhkuFRtAqLNXTx7AK5DvJHoeOg32oQQp7i7o1F+uqUEDJSlRXHQT6qg4MwYqlApKQ8+qWXRnPQaGhIiB1ouaKos6NpJBNZ71MnDQAlioSbzCcoydbGWKwCCDlNdL7CqSP4a5JjE62HNSq27YyVJW9iAKowFN6+PwsEzAlkTxg5PLqC9P531nbIqjICkAe/sLfdHcKx+llDbVwn0gVNnBQil189kKY8RsB2EsgN/E+qA1o+2D0M5ykntf6lAqjj5qnhppGZ71XNiuswyljJyJPP8xnabXTMIapBsX64PfhHwzI2sbgGjydNRAC6SvFUvje8fjcVlcwqEHt4KPGqQQHqKrUYAL7q7xkp3qsgoVbhr1cGlhJNHesQhvPmz8BUmExQekTnRKpo1N3WIZ9+eVSF4ytL3/9r6+25d9+i6UnlmMM3EPjkMszGBiUl2EjBufa0b1l3DcfQmzMhiwJ2FoTsBNYjh08UWM3/vZMGzqQcDWAy6Vf/mz9CgZTKx4DeD2Nd2mey0eYMH4SXsXrqe1h82NrMX70GKfwEqEiG2//DT/tsLGjh/DevJxzNezrbtZVneVDrmht6yDwbBKDzGjO8BKbPHkMmBCBwgfbYLp+69RHKbB9b1pyJsxVLNEIompuw+/85D7WGVYV9YQCpo+itysJ2lgw7Fr2xQrwTeE4PFfOsRjOzwB2bhcTwJXAwqinlti/f79df/PvGZD7+f2X28a12+zlN+63roiD9And3J9hdhlZLSHvbhra9+7LR/kvN9h/3n6dxZHmPArX/USKNSnhUWGky+KdqimVikvZSqn4ElOjh8JJjUUj7LCUrNH2tyfeBtyoxi9lHVLpH6xk91G79Pxr7K3PPwCQwP8iNw7ZSX+amKUACyk0lhhsQzdOwLxcP7OPyYB+j2gBmRwENfi9tDdCgWazC6TyM2nowqMsAkm4PFjlaykj7SFe2ke7AAAgAElEQVTDMPS+YjieCyUgz+2EQl2Oqff32BJAEWfaKeRUyWJdKvQoOuNo0LuQVyt8INJJc2gIuUhVXEvS20zz6+RfFItqoJSWLPq8CnMxMqPcraKisM+uu3YxAO7nrjnWAZyRweWoRHOa1BB+ZygNaEVFEwWxilzBTjL4D4bFOMPydDxuUMjrzxaNwxsUsPXrL08BEo5Gqni9JUSl2wtP/wtW4TFMy8+0z778EQZcGwm8hVwS7cjcW/Gq6aToGuro/3X1UOCrTpFgmGJRISl2bHs3ctdiwCZ5jNIwAAD1AnB7ORTboTP3AOCMHV2ITDHbvvt2BwV4J74UcVz6+C3xjPL649XFeLiutgvGzABMqWEecsGecwHMzPxQ++IjzJRTx9inH2938u0QgMLMtBibO/tcqPfH7c7bANVeI3iCAkDAdS3Fyi/YXdBPlPcZBSCkAjsCaUEf5sSObaGJOxLVC84fQ6ECY4Xf6Y3OtE1byu2s8Rdx2W4jxOwUU5VCpJm1zl/XT5MQz6RF/mV1eO1xDiDvxW9uP01xbxIFKn4dHK5SrRUUeJlE4FETU2vzL+kHKyecyyhA0neDHdrVyjMYRDjGr+31V1+zkyWnnQfx7fcV2Y7N1fb9t3hnckAlAda1EC2p6bUuMQ/s0hDJs+jOxCaMFvCjxFsqfoXv+LmUJZVT49ajhpomx8M68dGYS9oib8yhUxIA6Zut6mS43XPbS1aOh+6/330ctgaDB1iXCVwuUVGkIHIxTZo2ggOLFGX2wUp8YE8fobgiCVvs1Eyo9gpfqcW3USyWXF32sDnqCarQmhTwHcekKJqLrxGgRsE46tZcE8pGd5I+/habxPmriluiG4X/XRNw593GItZ+0l7QBJz7mENvMO+rBWlJFY0BbFYuhJSEfoChyJWTWFNMOqFNUkhqqBhsLBrZbx6YmJH46OlAVzqxH7BE/2sfjYW+X0YuzQbDkAjkgUruFOgZAwDYwsQ5LTWfZOxmWNhlgAnydMSknWapDyBl6vQhtmfbEcAog/Wcb9kDU2zHniOs53YSKjNopuTNqRA4Gl32c/9BHqR7iDa4/CLwH5RcV6zXaLyLxEAUAOTALCf/1+3Ke3Y+okjIJUsFtQqNEjtNzyvI0IpkcSvlN4I1rWemYCSx+RQqJZ/NFliBAgp1BsqPSYC9JrsRsA0iaRKbKAo6KGQSYAz2waKXjF9pkBo+SPpdVQJwoWKDd+LlM8mH1wGrTgflkE7+PQ2t+D2SsaUCJMLGkuxU/kq/GD84FpbAUK1JTfU7KKyMwUgHF5+83jx8ZkcNkkcrhZxABnkhBQADJTFy9ggOJVQFov3M54choZRRsaM6kDiJAqbCtkcDGFjJ6vO7hI7wefU+e92zVTiCBhQMQ5xNilKiKZQJJBFyKB8mvzax9pcYgpwT1113sQt7W7p0uWN1LTp3AWcijD/Sm1vbKmkQTlgdw7h++Umw4Lts1yYm7nxIgcgyRdd6biWZTtPtPFLmE1MJ5WhuwWsNAJbCW2e/LhKBcioQIxmbJ1H8TpkxiCauCZZFKSAtKfBDs23WTBiPafg31/lsBU3i92uwGEmjkGTYUAML1BFVeb7xYpXKPoa1qXcUwvOC38G75Zly1wlg7N/fQ2GQyGCwkeLI7zy9BdipOHb2NpJTMmWWDElrUQC0riKBYhrqdFCwyt80KqbXBgxO5bM2E+rHsIXnlhif7FghYs2Fc//58ZYVa1XYuZf7PTMdKRTDhxhvCs3aWShavkEmc5rhDCxwmhqBGCro0mlQe1izuf1ybdjoodzpJbYF9mc7wIXAL2dNIiUb9guchI7aHgZQC5/FDaMiKbAF1AjYD2XTaCgk7znHaBPbkHtSYVOSTY0qJGU4PxuQvMRqYBbrLOnG47WV4WcnxVakAj8AJ5OTkWZSdEoa2NDM/cCXEiCvPekBeR49Ah/Fe/7JGcGzRQKfmZXKZ66xs2bl8TzbrL40xl5+fqmt3nA3e4IQIcek092lc4/9wYcRsJqSGs+Ar9ExcXsZhOhucyeXY1vzudUoc25GApIkJaXaZ5+t4R122G9uuAEANYNnnMJwstkGDBqKjHKgnTP3bO60XI5inoUYDbwbBZ81s/6qysLsoT8+y37ZZXfedR4yvkL7dMUK2330OxrBBp4PDGyeRzueeS0AUEqr72PI+Ohjr9gICujIyBYm9+l49kXbhh8Idrzv9+Ce5fbnB262sxdOo2ECtGNtRXMvKJVbeoVeaphIzl+xa7W+QrFwce+pT89NFk3NLiVcXorHD4bY7Te+bNVt31p0+iGYBcMZdG4BfG+X+wyDWIEzDF95jxoyc5wG2cY09o6NEkJieCjDTjx58waqkIURS7EcioIkFSbMyKIRyPi7beLoC5Aa3gL7nZuCs2jvhi7718uf27aj7yJFK7b5cxfbH+++yQoJ35Jk1TF3eH8aaiz94DhJ1Hix9q6hGN7NHgKYZI059QO1g4ezW8xMfT7esPNCDuOc9HJehgI+CiiMIXEwAu9OgRi91C994agSsNiIIWAlEoA4DGZ5J4OA6GgvDNtZDEej8R08ANOojDsSVU2Upuuc04Su9moox7oKB0yJhIWTgu+VF3/8Xtialag9gveMQEpJDcXECAKVCQCD1o38mbXr2J7a9Uou5W6RZ6UAgZAAvoaqewE1pA7ycr6o5lCDpzNe77NZXmRc3JGc537uTAF78bDFVPtKFaNhoIZ98jXz83M0uNW/r2GdPkfQ9oW7iHNaLPM4BtUCTcWqk92Dmvr/7037C7AqwFX/jvNVddZRQessMWElHe+EzR0gl6GbfdZK7yGGWipp8k889rgNg2mZhUfci688gWf/C9RMBPcgMT6NPHDfbth0fM8ewB7VYjr3FEgmtqoGwNBw3RCwjwWYlwsQAvjRQIien3+/Hdut9KxhJAevsg0bD9qtv7nFEjnQ+wAEO/rqOBdRsPUQGDVgmj3wxIN21TUX8S4YjCAVVw/kYzgdQoHbS50XgJ01bLjHMWVKT3VAUklBSbEQX7Zjtn7LCgd864yV558AcmE3UtnoWck/XWc7GiNAgpm2YcO3vCsADuqiNoCPFM4MsfcFVKXgW5mUClOpGguokGxYYt+5miWUWjiSzxABY/DBB+6yz5Z9YQsvvBrJ4mOE4KCASYEUwFkxe84Yzg1UZtTNiYmZNJ0NNmtOFoMmfPoBs+XF20AQThnqwXwG/ApR7GyDywhrKRWfumqGfR08N9Vsw8ak2WGUBPkFA9mvXaSDd9o1V/yfPfX4Xxnqp9O0423OvqrBvkt5GHof8loVi7AHKXoZvzsHptYZ08bYzn07GAriOzhtln39+TqbNHoK72scNXqIvfbyv12QZyZKHoHH48aOwoajyJ7hn7dyLh1hGCMZeG5eps05E7k80tDHH/wL4Gud/f3R5+zjjz+2t99+27bs3GYDhgwnNXw/93yfTZl5Gb7VR9z+zCAcr+I0Iabsj7Y6lBKopFp7oNmxVWPYGz2ySKGXeuAvfwSYXmZH8SCtO0UflMdeEwjPud2qsGPuh3mL8lETpFObU9Nzjtc2NDnbhCFDhtiXS1ext7jHAamzAXN83GGV5Y3OKilMxIjwZNj3hTZ/0hSbMS6LQNqjgELhAFXHAZ/XEv6HRV8XaxOk8xiMXqlIU2EVzztrGkOAgO3Afki5CmefM5GAGPx6AdN34V8az7PPGcgdOBU7AGyEOgEZyosZdLbqHm0H1C6E2SV2J0y3XaRoI0PvZT95Yn30E674oJaV1QF1A36Cyl3R8NZZTguTYW2LYN8H0NOpwTnrMRWgYlhhAb3YMWcDVFlRiXR8NvcTafUwhSsBGpWV0MY+qgQYuvyya+2lF961CaMn2M9r13LX+O2CixcyZIPQRFpoG/1KXXOYTcWy4+jBrdSY1Qzv9e41BOEMEYmA/a9eSGwzqUpUk8ovWsqn5GSAIu67CoYyyj1oxdoiKoEckWlzGDx+BrZNx8e7AVJz91UPtjexDFUefe5pe/SFv9tdf7rVKpCrv/OfF/Ae/xT5Nv2GQoHpuXPSY4PWaQB6wawK8APuKa33kpN1ADZxkGbCbN3qpagtNtrnn7zPID/N7rvvPjyPn4GdXsI5RlAXWMNwgnSk5AqnWY7hbNXAT+oD2cNITTGc4K16FEA1kEWiQd2aSLBLAUGMIf1UZBsNl9s5QzMzM5zft2pQZbrofPRB1oghJFCqpQjO7717+D2aHvKppXxrpujow6bMC+IZn1HLWRNmRw9hW0UtIlLQ1Kn9YQdW2tXXXIwv7hY7hDesgtCEn7RDZNP3TAXnUQi2fNKlHRJRrgUATrOlJADVeKyhhCU5Vi3BaKXsUxyh3DOP5bO2s7ZiY6gFuH8imHRGgqj66Bd018RgWRlHYNHAoly81vvbjyu+gYCEynZqEUxrbB/T8+2HH/bQg+pO0MCKu4KAyNrKBnfunzrRbjNmTyUwu94qUZy19eAJjGooyG4mjJJ7Kk59DfcR1xm9nULdsZXh/IqGjHG6rInnLWKC7AAVzEn/m5gCntPirAM6fHhAyy6MzylmtB6tWjIFVCah3iotq3AqY81DxUadDtAYSx/c2F1hB0vpWyAHdFLsR+OTHUJN0YalpcDh1OQ+BmvgdOAlh/aQBYK/aSu4SifDxFB+by2genpGItk1I1FGnqTfKUdmD2jM50sF40rind/06+thHy/jnGvG3uks+2bVd1h2XIJEfg92DiM5J7+weQvOQBnCXoONW4sSurJaKpoEGz+ywPIy4+371Vtt3ffHUDLlgu0A5kamEQaMDQBWIjNm5dverbudheULL31i5y2eiffwYPv4sw9dNkI+yuNzzlmAugeP6L2HUQ5DioGwdPDQXsfyVvhUJ0PdscOLOCPbGL6UEEjZC9aXhbp+CmsCohK41LHje6249JhNmDSS/Sr2vQcm/z7OmTaA7RDqxHOopwPkBqB0Pn0YKX8t+yQZFWt/7mUvGVInyd05C19iPF13H7GV3/7sakIvhMlBrBUfPWsTthd/+NPd2OKAzX29gjymCwkG9LE3p9jurXvt1beewIKq1OFKc2fNsrOmzreQR94f0rfyc4pRZBGfL2NhksgrXwil9oYBz7cwnZRPXjMIuiS5kurKd6ldgCX/L4eLftioibZ2Q6m98Pqn5oHp8t93HkU+fsgaKSRHDR1tG/avAwTgQmLirgewnWJbgGdiTKbVNGK0zELNzInnoiuwtWvX86XdSeZ6eGozPhNGxRQQfiSMpcf8SPzbnIegjxeQyEJJYaEtWjiEw6YExLoTW4J8/IVaaTwibcOP+I8C0gRoOKphXul8jVPSNws5hMa0kyYxBOaRPHO8MJlkUt8IkKvDY/q0yWzMrc7Lso3LV6xCSVnCWPw6GDTNzc9PdhssUjRFBzCpiBPoK7q47AFgpbHJddlH872ymP4qcKIdun2U8y+jaKfITc8Ot0WXjSS9eZsdhTE9/5yz7O5bb7evmCinpbDZmstsHz4u4wBMY/GEXLseo1w+9+hxUPGZMm/bxMXYkkwTkMqUvgKGRKstmjnbdm885liyufndULTrrZl3F4fXTzvpaBkclEmAmj5kRoeONPIZA0zbkqyOxM6mSkI3ALynzIzFlxZJWBM+hkhZtOhPHemxmXNzYea12Yafe2DZ3m433/gE/bLCX+R/2ANbdqS98NTz+FL9m0S1r2367MH4K3rsi+Vbg150eHaIcC0goAdwKZJwlHiahW4COaJgUCjdcDKmyio8ywBQs3O8AOVdHLwdMGTOseLK/Uzp5UEV9KlqwiNGE3AwS5fk2QEo7KWxkURZbAlGAc5bRc9KMiwvH0KTwSGjMFy+ygMgA+iohpRCSj6IkmG0YrAfi3dTN3KMxESBkzGEhwTZViC1gOWkTHOY1UPbV0/j1TiL6ZJjIqj5FH7Cu+2l0ugEUBMZL5rixs8h77yDJNlTw0+TIu8z+ghLL4iwSy8bSiEGKDjydvu//7uPMA7kBPLj4qCn3mR/cnjTrLYBKCkdup1DSObk7Ug2MwlhEiCmQK0uwBldil4aNjAWxwStQZYvj7YIALdIgWVcVh2AAO0AKqECSt30RLVAcLiQiDmgvNAUcKOC739BFUFWogA1mXkrgAfQjvfWQcGvoicJBmEbgQQCFT2kKAToImIzOy1jBKmLqdG2cx37UoxBzpNmLh01h9ozYii6ZoPiVHIKNVn5BbE2aEI4kqs2fGbEI2Rt8iDiMNWNRNLbTkpuE7KGZoxaxRBPYDDU1NjM54IpDrAuvygluecVIWcdigQEEyIltFecgpEZBpNeQFJMje3fSYBBUzhs2Hg31VOipsIWspiKlzIxe++D1+2fL70IqL/dpY06eSZ/zSM4YvvOLTKoAyQGsFMSKQeIJFSUeUg9xGCL5jNgocHU3c8FrkbZyf8AW7uRs2oiLVl+F2xjTUM9NFdRSn3H6sIHgMXxZYkZrC9Y7V29SP35s4kwCKthdUgO24oXTpgSRAFWHYAqrz0YgmGkIPs48XVRyY9af05SO68WEpd+MJnZuUm576J5koZAXr5DB+BtJ2eDGxTR+CdjBu+SrZ1pFcMpLjoBtmqS+9Qdat3ru+pH8eO7JNcXA0p7QGCxKm/eXi+NSYAmNwLQTiyqdpmH8gei2K8Sg8uP2KWtwwhTEayBlBCfThiR+v9KOizmTIj2PQXRBRedAYNjoH360TdMFOts2vTBNp4QnkiAkMiYEs6MYpijNXiF81xhsG74sdNqT8FaYMIdzuUcITsLfr4SjBWsA3Thzqgu1p9sIwRAiFEkwDcoDNar7qFhGW8DsGzZuGmjS/heePZUAjO8gEAUrRHIevAceuXlDxlGVVlaTgjNShrNoXzhJHtXkcO74GW3Y7MgdmsvZ04vgykXEgfYJBueWKxLRsEoisOX98ChchguYojpaUlqJomZAhYYOgEeaEjSRniizjkx71S0Caz28L8LfMWuEUWAwMYQms4FMGhpvrYfwUcJZiFhRmLs9AByRCrAQdxzXlcintLJcf34vad4XtzB2IykpfW3CbC/B5HEqQJ90/rNtvan9ZzlTOj5XWJyS74usFeSahUKnYR/SIIWEsP5ybv3MA0OQ1Yp/1NJ2HtgVozHdqbxNM3e8cP4zNY7VolAIiWiC2BXIrQXC4p8FBaNeB3Vcr4IN9bAp4cGz9fK8NcpdxkG0IAkY0eSgGw8wDBHP0MqnC6SYqM92Vg2zEOuRBMDGJpA09eAjVAZViL9mL7HImkrOWj2xOOPYM3yDY3eMQpjmOhurwQThzVQCqCyicUQXwPeGrzyIkmGd0w813kELYwiaYhUQynBKTG6wP507+N4Yh3FZiLbbrrpCue1fLq42tlvpGWiZdNoS/Ma3quGvmJVlJDmPW7KeKbq+MLe+Be+ywbA7d3cmYmoT5ItOpOGgQbsAqyYhhVMsIL0Cbbxh2J7/EmYdY2H7MkXfm+Tx09xAYY9HTCPKNgrSOB97bUV9snnH9mzL91pM2dOZBAo4KQdH9lSF5Q3cNBAGg2k0az1Pr5TOPsxzIFVNNp63uxfyeAFjKm72Lm519kr1HR9Tlqv9H6ptviyBTYwp8iWLfuI1OoNAEf1nD/hNm3aDNheHoYPXbZo3tXYowzFiuE4A/3tND5NdqrkKMcFwA1+7gKckrG6yMrIZs3SaMX2s3c//JBgh2QnWy091GT/+vcHtuXgZ9z9Xnvvra9oHjgnCSeJj8ZLPxFIvLeNJjYChsXXtvXAe1ZPyJV8wsfTuFdi7VBX0265BB0kpfkgACTjvXudbd9URuH/CXtf6ck0515qNsClqFgCNnnfUj11ykMawDqcgaYaxLQ09jZrqp00WwFoXlLnR8Keb8D7swQPsU6aLW41x9jRfa/QPNlciXkqL3ANQXW+6TwICK1wxw2+hgwDNDBoqGtiIJNkc2bPs8mjzmSv98H6+AlZ/C7WBcoCmkfJZaTy6KMeUQMs2aUmClKdSeIaxp70UOu2UwuqRghVeCL1lmSiHb461jb3Nw1rBzZbPu7f9BSMNxViBRPv/9F0FvBdl2sbv9fdDdvYGDU6JKVEpURKbAVM8Nh57EA9x+7CLgzsAFFAkO4eMRgbS9bd9X6vZ+855+N7XhXG///7PXHf131FB1YmqofFNHZKFmo9XQf6jDo15GUq8LKG5l8BhD6sf2cTIFa29jl1vZQfXfWDXFWkcpIlDXcBB0479ZqCReK7j7H/PP8fQOt6u2DGGKSoYdzjNZxFCbBt5tq3P37hgopCIgnxoMCdesF0++H7v2E+KnSGGp/z5X9gre4jWSOJaVsAyyuxJ0nLyKDjGIxF4Ru4d7cCrACb/Qm1AJxor+e5N8Pu8Y+3L7//0J566UH7Z/OvLjAmMbKHRcfHUw+c5H6DhSkyCJ+7EZsl8F8HZDfy/QfDpI2nETtAgF4z1mIvwLzdsmevff3tu5w/3H/y6NOwzoHNqhOxCKHG8pTiqCHApk9bZI898STnxXWkv//iwP1OBpHyv9VwyJ+9HxXZy95+awVElTUwgfLsuhuusT59+tmRY5sJWvye4Xye/fPnLgAGlANM5FaTZDx72lALpP4SiHDJ/KH4Y5faKQgoUwhXEbhVSACPBuSdPCutzSAN5wC1Gqmn61AD9sJeoRSiSF0NjC6NXjpjafzDGbDkwKrHwxqfu8xTGXzWJFty/YN44D3MHdZmvft7cr4SHgnwIt//YIHWCrJkE2htN0NeCSRYT2cqS85Gj+nmgoULTldbQRaqKqTvql1SyTvw4gH0wN8ylnTHjIzD9tjjj9r9T75AgjQD/fJKNyDpmYI9Cf3bZtiEE0aMdft2DeDBk089a59/8QWs+iP0UbGO6DF67HT79Y999sNvv9LXeUFI2GIff/i0jRjY3f785U9Xz4dyl5SUwX7TIJDaqJrfd/mlc+znH38RUc96IInu3pdgZUKfy6ghvRhkxibp/vK0mRfMsFRCnb75ZpWzHlB/Iwb/JaSSv/P61xbM3o8B6CMy0vmnSjYraT27gsFqmj129912aMfPNjI9GsUHPq5n6rF5+YmzihrZai2XWSUVGj0Gaxda3TXz59tGUqwvmTvbNm/ZDIkEy7aqUu5KvLcz86k5vGzxTZdaUfVpgLECzsUi7rwEQJswEtFlWZDjBpnVhAJ2wDjLzy/HFo61Aht738FTTpnlhj0iPbhBPkNP5ZA4hidWd6wTf1kJsrybuRv8+bWqTbuTQ1JEkvdF0yfwLHPdeXCA9PVbbrvMVv25EYCvEXC/ElAdwgfndhTy6L07joAHUPHTQ0TDRJa+9Aws5mCGW7MvWUrNE2U/fPOWXX3l+fb1V+84ZrvL0OazBFK7i03rxXmowb9sreQVq54zhCGYiDpFuTmSpbpAt8sX3eo89V994imrhFnXxn3eiQ2TB0MIhe+0MAi764l3UGxeyV6pwI5jNd6jb9vFMy6zuVffbPWcA3//fczGjOhF7ULPw4J14b3KMeCwVH7F0aNHsNcbYlHUebcvJkE9e6/Nv/xS1JAddumVC62R5/LBK4/SQ9S4AXNubr4LZNWz7BDgTsEUTF/hwRkTibdQCsSizFOnWPtVMFbZuJz7MeEw8rhvovFHrgTzUB0vb/PefbBiYogiG4QYeppyPIqrQTEVYCslWr3IGrJZ0KAHkEqkFTWt+vPhyxBk3c/lqKgfqISUtfiaGShPzsB0j3U9RRm+/LvJztl9pBjgCwSQmieawXErNWMR5244mI3uxkrUgLLZ6dk7wu659zb82dcwUCilfw+2tfiPytk3jPcjzVJNbR0s0hCnSguhd1JP2sw7bmRwEUxNPOa8Ubb38B6bc9EkBg8oEfNheT/6oK1e9z3Dnv4w9d+BPAPISvJYEGpIEXJGDB9h33+zlj+z2eYtmGk1nIW7j2+n8RGBqAvU1TOQtVUMe70NJgSuF9iJeREYq2Ak2N4ENp04XsgggHtV5AxqVXlDh3CYC29JxCJGGQaVIK9pacjP6VGP0YPobBXhxB+W5NkS6grBDVzZPqzTZAhCiXH0gNQTORCiyL6in+zqEwN0yUKyEcPY17PG5l00gvomz7LYu/KNjaAXzj9LEK/zFec8UB9DXepJDaLhvMiBPVJwxyXjiJOdIHTk6gxeo1HWiS2cjzVXv/496FErWLtB9FEH6FcSnSWFrIh0xw3oe43t3XaYAZgfPXarff7xHwy6USEiG5fa07sj3E5Qt42Z3Ic/k5/DsLk4J4C+5aQtvmUBwx2Cq5qrIF/0otaNdv1jMUzkXZszbNrUi2z9BmySUHGp6AkgFLyJnjiMOsWPu+90Lh7BDHil0B0yNMX5G0dHRrN/CARkYNCfjKfaFhjZ4JfVYFXvvIIlQF41cn7UBJPj7PzxU/kcuy3rTAb2ZHGcLeBR2DhVoxbQEFke2F4wzL9c8Ru1eBjnTxDWF0j3UKA2sH6vvnERvVAgquwywG4ydk6SB8Rdl4Ft5uad66wNP/0++MMue/xZ6mRyBW5+eG5nIE1XWmq4vfvuCppnDIRpQkLx9SgFXFXz1kARJbAxjkPXH1AynGIkNWWgS4Lcjuxy1PAL+XIJSLovtnmXTra/N3xmv/30OlJqNhBNcmUT0wACkrxA3j2RrejDqXmtxxuwZ+9EwL4SCrlA/Fd7gTZvpQDkrKMXYRBM06tNznSDBybAIyQgzrYSnKBQGU3ggyQn4xKI4DCOwRYgGjnJlddOtOC4fMDUKnvlmUL8LFptwAgatmwKAha92JCSHHmIPceBR+/IRLQHh3SYZWUfdVIPAWCDmJSuXk1CG2CR/D68oMA3S6LEpSiPQm8dyFxSQUyOHZjFSEOgajST11BSaYsIR6lX8JBCETjMY5jQiGHRJG9OilxqWAfOyAdk8ZLxVlp1kqar2CBXkRI6FwZUoGVn7yOgAiC0oZzCgsMzgkOS4m3dOhiUdxH+1baPC8MrvZEAACAASURBVIlDuzECK4QGO5MlJh/ytGaARor9reuK7NjuddgmrLdlT7/IpqXwjai37oMAPxPjrLaozfKZ3Og7+7BwuiXFOD/BpnIfLrgmu+u+K6D8+9vqVX+5hriIgysX0/I2ZGYFTJ8jYvxs9vxzbcWXf1strM8QXlq/vskc5BQFqSAZFPr79iOpArSNwWD8GAdBFZPZdpqJdtizPgE1rnnmzHQH2sRJJHluKrCUvnh8pHQgfe/B1CgUOf8pJDz1yN897bH7/mPPvbrMkjCELq4868IYPPkLixuY0GGWW0IYCqC2TLxjCFJpgkXIveIKUgHotUiM2+p4FwAvl1yVaMHRLbZrRzPMQZ43LBRPNk4jHltiKYsRJylWIGA6r46DN5hJMoFgTPQkqZe/Z1FBHvIoigxBfrDsJB9zPBQk2mJgi+UmmVevvv3t2xW/2iLMzfft3+omYwKORNvDZsp5GOXAkGNJ2zjS6f/+fTuXYxhAIA0OVYEaDy8aXG1wWWM0KPCFYtxfKZg8b5UyAuVCuHA1/W6iIO6kkYkAEAviMi6vrnUejmJdyy3VnwZOjLcWSQU1dpM8zXVJXWw5sUlCGMNJrl0NA1gTaMfI4v+4z8KB7QIqOHglE+vQiN/ZCADm+APA8e49ANAV2qPU9GuXDraYPmItBtov3+QA0HNpaLoPIOLLl5a0XJdOgwA0B/LhmxkTwIGVxCVUREFJUeAYVZ08F3UxQsCVag4IjqWGZGWefKcQ/xjY9uW8gybsMrqS7tXEd4TXWxzrSmz3dvZxGKyMKhr1Nor9GdMH2ftv74GJp2kzKbcnkWuxZ8MpVqKjegKEJNqVl84n5OdpGzgszY6eyKDwqHYS+xgO6nKYy+0AlZ3yMYVV5Px0+XuxR7AXc7Kkzf+sIa32aoqbcpc638i51cCfLaZpM01bSLjsThjC8BhDeYditJwlsdhLnpnIM6JiWHtcMvX4SHnB8gvm3OlwnsZBdmB7Pl6HCq+TnyNgB6/Rl0uxTRJoml8lL4spL6m/pOLyolQToZGDmm81OK0Ai0rn1RQ5CPmFjNA1AJFpQEQ0Fiowils4mAPwPamXzyfFcgvekmJ86X01UzgG8u80TFLAEGOTroZbagf+JLE8vPirGpBK50wxHmACEVopRsTY1d0idrTDZWX8L2N4gBx9nwaKdS1NBX6I/RgECBtPETKZgj+FIkdN9Y7t7F0K6Alc7ElinXKX1bXsY6pbDOuPQIs+sNIp6iDEWDNNA70WBTWFCkVRm9KuFcAm31JZUXBgBDL1F0At2bIGfF3QgVh7Uhr42iWXTmO9dtiq39cjTeywOdMm2WDM/HW51xM0smfnSfto+S+OuaUDYcDQKMC+YCQ4pCbnyXzdl3uNu4NnXoO3VRdtH/BB9SzASjTyk0YWjoKP0voQcAagcfxEIcWWWL2cLdwDKqJwYOTn+DNQTAIELKCQhDHAfT1+7CgA0TyaUkL3eH+S+kpeFkla+icf/AJYkcZ797f/PP2FfbPyXbwm83nHgGaABK1Ue1qbetZ98PWeMH6cjTxnKAzLWIr1CsCcrVjPZAFU5Lqit0msFgD+AFi4AqyUZl9TA7uRPapCWN+JjDkLkk+wOlH+I88xPVF5OgZhx/Gvm26x9b8fh9mHOoNm44sVnwBuq9CiWAUoVT69H9Kq7kqhZeqeV8J3FbDq1p58qVnH/I3SfEOYOMdzb/nC8NaGKiO0pA52VUtTpKUmjbRFV99u6ekDkNtj4i/QiBTb7KL9sN6z+Rn1lkUDvHfvBmqf/Q4gLUAq1EBxPIYmPL3/KPvi8894rxWccQQ4ThwLG6nMzmRS5BLu5RwBxLyVhQXrNZhz5valT9PgjiAUby/eg0X2zLN3wCKF6ev8Oj3wgtxP7RLD+gumqfBHavgVaaofYidSBnPnS+uNl+COjTn26tP/RRa5mkGLfNTC7ebbl9nU+SMtpRvG/IYqg30sluyZ7AL78KOfbcu29cgqX7DBSC79KaY0XGum+Zbf7pNPvmMb/tloU6efa48/fi+1UYG9/sbrtmPbRs7cNFJcpxDsMYrPncz9FMDZIu/FLpmY7ggBza0MeWQ504QtxMa/imFxvUKNsZZhXQaqox720MP3orRosM1bfwPkPUrDK3VGB15j8syOsjtufcYunrmQ9Q6bm2eY7OqPQtJkH7TBI7pxntCs/ZPjUnGbO3Oc552CHsMIvRgwYIRLhD5bWMhzqrWhI/vRfMXaI4RWeVHb6f7dtimLJiiBe5/A01+O2e9rAF9DDtnRU/tRKEXZay+/wa0di+XA77C39lNzUJuFoXto8Cdwrhj5HYxQnzz6ywLYpwPx97zO1q7fjMf7TphQsDIZznsx4Bb4q8A1Hywj5HOrMJX+/QbSAIwhqXYHjPkj3FFMEmX9o6A6xzLtkkTDD3IDNo1ulHatOkjPVrL9VoVVSW5PM9vaSEo979Cbet0H4EuKBq0db4EGan7EUpWSRKcU93ALAEgH972AUA/O/xA8irWXPAC0BIg006hI8s/Jy8/wdywoBUC2yeojGJYZ/vR13PvtIGwRodHU8vg4s6cVNOTCJeUzzU9UcKFAWVmIiZHTTO3UxGCog5pCTG2dma3ctxq0CFTVwJSxkTvXxQKX2kiMTHnRSv0glnRYzDD7+JMPkZrG2eZtq+2Ouxbz52hoJD9UvjdndzQEAYEGYobVMzkVQNnaxFlCAxFCUBLjc2cVVEU4i2xCorDfEcgchqIlKLiORHBsyFrwcqTWLSuvJ/CETeFisj1t4ZX324L5N9h7H78F6PMtQHEZb0lhkrp7op1XnoaGahArakkTZnipoZ+IwJoTyhJBg91AGIatbWGW2mukpaX3AUTAB5iB+BjYqEtvXoLS4goX+uiPT/Wll95gH338Oe/fx/r1ngAL+xXLO3vYFi2ez8fCi05euwp25J7oQCnQ3haLBPcznlss3yUG5loBkvkUGDy77Pnnb0Fye5raAxY1oTttMJmvu+Fe27ntoHVP6yAYZRf7o50w1jTebxHnWA0gQL316hljNdQn5ViT+dOYBwFIt7UGMdxhL6CYCqBOO2/8RMvPPo76Apa8ZwR3aqWNOXeQZeZnAtgiKQUED/GbgD3H63bXvVfDqsxyzEqpY2QpoQCTDsnqFZbMQInlwtAMiysAs0iIAjpw21gj3ah3yguxa4DJLm/ecAglYuR5sK5KyMOYe9EFjuE8qH8/+/KHNeZLMnFJTSG1RZhl4m09sv85BDX1Q665g8HRRPuGYczChYsZGKXYK3hjltc02onsElt8/Z224rv1ds9Dj7vg059//Ar/THqNShLRc0+7PXPl1bPsr/V/u0auVmuN79EEGKa0sgnje8PAisRLcKcDHdsALNrpAWJozPfuLqWfxUaFcDz1saGcQ90SolwQdAJha/v35NuQ3t1cHa0wsBMENlVjK9PKvlwwbw7BKbvt3/++F2bYSps2ob9FUrSsX7fN/v7nIMwwT/pMbyvBi7akAlUpg/g48h2EiIdR5IlxXIL1WxvknVRsYNAbM5CZBJmA3hQ5eRlKib379vJMCaWG+HQmv5E7KRAAU+CaPL5hh6E8fGrZ60j2k+hB2lFDQq4BLNRZ164ARLUN6mMUmKdAJdZUEHfFWRFd6EvaAHYoO6x3UgqBeC0MxqiTBVRHsN/VW1DnJDCoGDZkiH32xXdOlix7oKiEeJs8aZL989efVlBQwVqkb+XeqECi3z2Zz8LDHDl6giOOKHgyFR/brZu3UX/wXjhnlKUA3MXe6OTc7mOHD+NHLBUVvaSk1RGAQUUFIpnUuAyCVnrRjz77m/62EV/k1fbd58upI+gVpGbluclDtJ263h/Ll8j4Qahz34KlV4+CZD6hwuzDj363QoZszRBtfOTFyCAjhu+gzBpfBlch3OmZDNZ69wy06qxSe+qBW1nDx8ElGFAPwps5meT4Cy+iPlhuG//8kHeXRT2PzQlAtMIj5cmu8lB/6dAV6SyIO2D4gAHcC9z3sB8LebbR4CgC80WSUU0ZR/6IyFuyQYimF3bviX8vwoyGEDUAqy40kTtJYUYCbgW8qo4WAUfVVSfn8zULL4b0ttlZfIwciQ0BoOBVl1+HciKY2ui47dy9iTOjEcUy6hr2tw9s4FrIY/JVlU1QV1gfdXGtdDDgSKwVMfEffuxmVALfY0M4wJ2pRbDgj8I21HRZSlZ5w4rVXgthIC4uwoH4ys+QDZ0sM0ZNHMq7AYjMBOBNVmDSMGrYEPJ8jhDUXE2g01kX2qs/L5nMhKuumMb9vYbwSljmZQDV3NuDhw1iwMLQs7kcRS/3FJ+/nuB2DXtSEglP5kqoZJAipmmHbKc434Op8WvpEQKwBtHz65Q1mdYX/ZCsK8GIbdjQOPAq+u6yYt5nsO3bg5eXbK50d8WKAFdOvYOsnXO3hucWjG9xGrVtPGdJDYzlLOyipEZg9uVCsTzxVe+EUR9NOOst100GtzngAqhleSSbQa8OAFHUtiwF1ib3q+x5ZDMkRi3vM5rzIgyLhyaA1F69IvG0n8Ln8sZ6MBuMAHXFmWx3H8dA/tM6qoJp7EVYYzUYlkcnfUp1GrV3ClYHf7ih1isvrHXvNITspRhqhYZm4Sa1dssd02zzpn8sNhiLgOiB9se6P6kloth/zfRMM/FLz6EXCLVPPv7O5l88nz7pBHekJ2Q5rNpY07V1lQD/YagOp/Edc8nCOIrFQJn1hjzQp1es9SAIWRaFcfRSukNUOxWydoaNRrlam0nPZIRK1thfq3Y6otKrb93kbNDOni22IxnHwQ5rCMLqyyoMZWCfaFs272KNYVmxbx/nAINRzvUA+pFQ+r+eqTHUXo0WhjWXN719GXsmLX2oncbGRaD3BoKtpHj3IBTrisuusNkzL7MN6zaZx6TZF3SmJMrQt9ixI5RcGw7brJYNV1nOIqNZCe8eTFFYA4Ib6vzEwiNSMbidaYdh0PjB6CvOrbO92/H1ieuFCfVdyHK22TvvPOzAUB+kVQEcokcymBp0V2ItgKKYnph+1+DJOXHCRLyIsjD9Psq0U9LbSnwRY6x/3zAAxUgedpb9A9AWTQGtQ6qQABBvDqpCDsB4/D1KkGBoGtOlUpXkroMJZJglEQyF8xmJ4wIvQLrHxdpeGfhSeIltG9s9gJeNPKUAtg8TG0lg5dOWn4f0SBNbJjVNGBM3UGy2ALSIJSSmSosKUU00OIjC+DPlrynwV0y+BuTD2oTUSDYYSXcNZutqjAT8RYbBWOouhiN+lkhp0mlWt63NchTy1PQI654aTaJkAZdco/XpOZSClunX2n2u6ExJDMFHtpnP22rJvUl4HCzGoqj/FLSdoq/7MkGOtE/fxwBe/nn4ovjCdmiFaVFa2GaPLFli6fi1PfHIc1YM06Q1ocLOnx1sjSD7R3c1WVpiFEAKCH3P3rbryFH8awB+YPb0IOl6L56u7731ApOzQvtpzds0kHjdwXY7lSNjd8nYO+28CwZa1rFCPNZAj7iAdCmLfReXDPONabWYsHUAj5SPeOEgv+L5i1qvVF1N4h3ZlzP89eVDKQTO2oY1JXbuDCj7jbn8O4rzWnxljodyIGbRmIdbN99+eBuOQAK53TJOHnZebQ08U3BSV3S1ANSqyJUVQwg3bSkyAiVap/aJs+yCHC7qesyXOVApIsKjGwF7kSgViWGnhGk1C/Kc5GClAZXcJSE+BAkMkz15qAKISxasdFRNz4Kd/M/X0e8dZ7mVAYI/a1RrpDnEXXDOJ4vpzK3/utNuWnKfTZ8zwcpr8x0jTmQfefdFRXpAc0/FhyuPg6wLLfAFqPCgQRFI5QHrtMUl8qpgYCJGMEodhWEtzC33DzzCYLuJ9QvgCkPTFzp7OwOBDgr+bhieSxp4thRLCgpleSBpkqpVq4vUhWcIAvufPE9gsgo9AAmBH2Iw1jpglRRwx9oSsKoE+C7WiUv95aprYnIkYL0dJpMPzZ9vAI0Ta6GRlDyxYHTZ+EfBik6LQ3JQZSFRTPjQXpzNpegUQsRn0cXpQqEEYcOwiiaIpCi/kuJM3mtqGCnKmHwmxYdxlmBwznmk+lajRi8Wkhg8CpiRo0h0pBdnCUMJknnPnOHPPQcPMTx5vDmIPQEIFWDVwDAkmgT3PFITSwjIkLdoLZdqRxNyS9JkGvnejXyffPzu3n/3NT57N3v46YeZ6pd2hcW46SDwkEA/mqg2/oHC/dQsaUSuZxWIl3E1PqnJiTQhsLG88NbTQEUM4GaKBDFw9YPEhBZbLQQQXsOfSkBV/Xv59wikCeR7B6MIqOKdh8eEW35JhfNxjqRIamBUWV2mFG/aZFiYAXgievI8GlTYKiSHP0vJvrJ2UOEk6bV8Y92Mln2CUbZrtDQl1nr2YHhUgxQ+gEGMAHaBtEpb7uA8imR4odRUH4WpCBqjWPDlWUqeL8mSWBdioepzax8IKO7kvSpleAgF9FQkILUwmt57/23H/qiDCeHLs/Oj4POlOWgFpNRc1QsWpUDeFg7ZUphaGjjooNC+DEMJO2saFiYwDTb9c5T7Rc7usjnwgh0ThTfpYJTq1fiy7bODMOlUIvbo5U1h6MHwSVJ7SdQkT6b9ZuggDFihWyr6Ghi8RHK4R+BBXERjUsYATAWtA1Z5lgGc2SMwfx81bgj+Vrmw7HYjcYLdjZfHlVdcyLAwzkpZlN9/u8YO7DztAAiFBXSDwdJvcDcnATrL+almUaCI9o8mFmJxaZgj1ocaS/kw+ziQsgt0loyrigl+pRgMjj2uhHCx/uU9hQw3VOmkDFtg6oWwdrvFJOEVLNZZHT9bjHm9H0+akEH2yYe/0XQQRtQWgpdgpV197WwaJJLLKdTCmViPHDnWLpx6LtPhIY5JfDLrFGyEXa5BKcDTrAz5mQZGAlK0BuRXjAEwTYsYqWKg00AonIjn5sHejwHECIc9WsO6EZgomZcL1uO7yTerkTNJDUA438WXAlOgrpo2MVAE24ux1I3CWOoVL8DhlG5Rlo9nU7m8/8T8wwtX4KqS0v3Yf/E0nBAJHBPOg71UQJrroGETAOOHW9+eSCvHz3Q2BVrDZ7IrsAV43nYf+omBsoxdkEcR+JjYHWAbm5QMpEqn8cLz6gyxGbMus9vv/K89/di7tmXjKtZOuf3nxefs5Vc/YXoPgNB+0jHWNbyQl6AfqpT4iO725iu/4EOVBFBgMIQK7Y9f9jgP3Nvums1Q2Y/GuJiCNs6pRZY9/qbt2L2SPVwF0BBvjz78FrLSONuxodC+/nA5e/BHmNekVXMv3nL7a3be7OGWTE12KjPb1gKUbtqxCs+9nZxjFfhqpWNp8J0NHZzKAub9sK8baBgyDlYxcD7NM8EyJqOcNNxygGbY1gDwsVhAKIBRe0br1jGPAMa0VtWU/U/NoHNEYB67H0CfhNiPd9oH73/OzI9BahDPgfcXAIM0DlWRmIViz4Oxuv3kgj9hu73yn29g4w7jngqz7dtyOBPetR37V7lAied5rgmxDNt/yLQP3vvRaj22AFqIOcz96sO9x+9pZh+3UbDLYz4UJmkizLDLL59v/QFbUnr0dOnP0TTRZZyNL73yunmHEOjim2d/rjnqfLRefuUN6qtz8OguJoT1Cwd2Xzx7kmNCHTtQbq8+8we+ZVuRgx92ku8+fYfA4MrBKw8vNAB5DYx18Sugsnu3ZJgXM7ECmU4K9hDunCp78YUP8ARdx0CshM+JkSSfVYe885LmIQRTvOuOFmAYyB73dN2zhmM8d0BBsTflr9qqAS1Aug/7KiCggZqhK0BOf7gGn2pIBMa6QCxR+6QMoB6WlY0H/xsQEMRZruA/gEx+vYBGH+e/Lc9hfQHuArHcGY7J4suTQKeYBOgP1GeN+DB2cj/4+/Ln04Bo2FEL4Mwk0d3vomfL4iaSlF6xt2trAf2b5YUnlg3flXNN7FUN0ASs6mPqc7rgPc5TBRxRyTrAV6Czau5WUpzPGTEB4PtlJ+edPAUSQX0uvw+WOoqYAHzyZFnWWBuI3P15B/JE0jz959k3acbx6A9sQHUCKNYeZo88/G9C3v7Bb2+DC4ebfdFltmnrr/weZKfVwdztDJu6wXJvrXa2Y8qVCAmCHU1IZhssYCkIlJSt8KmAEFkm8d6dHUIrLLBkWGin3N5Q6GIgza8P30Ohjl5INStr0LWSPD92zAyGsft5vmeddDoAuwcF+1VRB0rV4gHbZ8Tgi+zfDz5kN996AyBjh+3bt5k6GeXSuFEMbM+4sMQOGmj1IL74YRK5aAsX3WEXXzwHoIrwIPbjGWSR8djYtDYV2fWLLuE8J+SPd6h6oI4hbFqvc+3aRfPt3nvvdMnR6f3w8jxaDnOboVx+qfViiN3MwEgsgjLAmCRCTU6eKnWgWS09iVK9vVibsfjuDekHIIHXdSmAjtaNMiO69+H+pA48fSLebr7pWXv2xZt51WR30NcIDFL9KnukEMgBYmg3AUTIN1eDsFaYYQqHCob9Vs+gLpahY9VZQqjmz2FQXuTsmvYdPEZQ3rQuz/HScpuJ0nLvjh2AwU128GS+RSaH4WPK8+FsKMg8ax9/tAzw+XlknUMBkyIZ8Gyx+ZdOtT83/GWVDdRiALp7sZCI5j7xphYdgPoyOT7JegGK/f07gXh7tvJ+NDwPYR1jx8DabOQzx+Gp6yklEftJzP1KaGpeXFg6B/wC5NsvSbrqhiCafWTirr7uCpiLwT6GTtIRMZqw8hg7Ot2SE3rDkv3D3eOeePWNHjOSoLaJgA5nGJ7dYZcvmI51VZsN7dfdqd0EpNVyDwaiWgrBdzMrO5eesYUaM4H+pgSbhGRn41HM/V8L4BWMXUsDIbjNAB8CDIRL9ULCq7Uou41E3nMYnrCHMw4ByNVY3z5RDDw7YbS2wC5lGKKhDYWc5Lb6/PLyFBtSSiqWFWuMsONRowgLw7dSafSsnw7VnjB3GwDpPdkbSrnoldaTd4wlWHOFzbiYwW/WSawJsLArrAGwoVbiOfUfls5dEegUbHu2M9h0FmEy0ZPCtBEP9Bm2a88ugBXA+GIFJIbgPV/NfVYL6AqwCAnGBxVsBWovDVbTe6fBjM3B/qcnzPbLbO+R1QwfUIm0pAHE7yTEuAfDc/4MAPxrLn/KSaPHjUm1AM4aL/VEAgX5fq2cA02crf0GDbdHn33HTiGj/vDtxfixZ9uXPx+x5qDesBoZPnAmenOmniVptJaBTVpKCgPxM/R42HadOmgvPPpvCGz0+QMIRga4j8FG8XlCvj/9bDVD7CDUGn8CtG2GeFIKo09DaPlod1m8CDTVeaSzUxLyBLwvG2CKRoUmMBAMcbL2suoiF966b99J1w/Ecpc3sbc0tAoCmK8k4CoCr1Uf1kclOI8nwLFUT7I5EhlJQKr87hV8JNXZ6LF97amn7sWW72buYw+78pLz7atvNoLdTMJm8Cyg5ml+HypMlF+hSMcPIGP3IDxLSmc3yIOQpTyabnE9APGwd2Qw9+Sjj9u7b72IP6dsQepQpCY7QD4PP2GxHEtL6W24X5oEXlJ/VsEslFe2SDvyffekH27EhiU6nh6eIXtifCR7qBtD6ViG1IfAKc46IpFsbpnDOYJfLGdgAkSdFgbnpeAR1fWQF6JSNNbE0oJhIMFE1azzOmwMGgGAHXuXe0W9uZOm02Ko3Xb23/J+1eCJf+dPeJJqISlhW0RoksUZ5xikZQYceGOHEfjNu/bAJmL96gznGSof8/jYeGwzjwHgwjvnmgigdxqQmmpXXD8P66dSe/+zT9m30fQ3Zx2Q2MEd44d6OQ6m7tVzh3E2ZjIUqyUADFWtB6ou3l9xTiMep2an8NWGruQUId4cvGwHi+cM6M5dWgjOFMXwZOGiWdR7gQTKHXaKm8OwL2MTIp2HaTnZNh2e7B9q8djoARANaqmnzkexe8oFPg4fOsUun4caASawH++iO+HqZ7EZbAXVnDotyRKxO1n3xxkszPhcwsMGjce2cjNBdQu5R8qwZuHncH5oSNlB37B1515LTu9lkQxwN6xbjxI8GmXKeCT6lQw6MrCSLLVb774KBchmGz10NPV+k/UfQA0QjpUf7yYpcTBqkPft2utmQtyptoN7zjjb0H82bbbb77rUorC+zMaGIyIEC03A8Rq+Qx39SaAPewNM8kvUjo3Y/Th1HHd7NfZ7fXomW1xUEM8qCgu+SHc2HcRjtZbvmNa/P+BqHj6+1BgAT+HhoYCqc8Hdwuy3X1ebR8KAvp38XovBB6Kw+BSHTASswXMwyN7IlEOBUgAkMGYClMbMxqyq4kskpdp5Uy7jsChlUtqXQyKeVL0vkaoVWUJ0GH8FcrHuoViosgQeeFtog+UDYEYC4OpDhiA7aGTqd+X8G+2rj9civaAhwT8vCtnunHnjAfS8YB+tseGwTA/RLLQ1M12BdRoHGCrfuqOkOTcBlsYk4CMC0HfhjFSmT0VWmsflR6hQdvYxZG8CGCjYuvyjrd8Qgjs4aL0omgoLG2BDxAP4VdsZ5OVNNOq9mRqG491yAjZRIc2NkgwlKRA40Uqn6w9jrJUNI9NdsW+iMDX2BIiV1EGAioqtNpioXvJR1Z+JnDAAxpUSghVK0y0eWTqXsqd85jgUG9mAoaz2cKSjPlw+TRziYtuVnUUmCfCiZOjQCIpOWCInM6qcd8jQYUw7kzlUYf+1cKHHUwwGUWAey6AQwvNs184iinGBYFzaYnbg93XVVUPtyDqAGF1rsD8aadbgb7oEPoXEbFpXDFAVYTNmTmcqcMi2bM/gc3rZDdeOtNOnkH/696SIC7c1f/xhF10R6hqe3Pwa27ab5DqCs5oBzfoPTKUAbaIRyXGSNjEJJS2Owch9OGmQ+w7vcLLGOgArdWmeHABKPdf0WjxL0cGuXRJmg0fJy9HX/t6I7xWhNMnpSrdtsCMbobGHjcPH5Tj/vJM0Oh/nRVtOgqcPm1qNlnz4wjFnToOdsn1XBs+eBt1JfzobiQAAIABJREFUqZno8O7cQUdol4hhUzH1r8avKZeEzfBYTXQirV+fCRi0s6k3bCZBL8P5GEo+L0aI/Nl6ssmU5O5CG/j7VoUXqaficosgxVCNhaYelVykanAEjrjgDhcIVU+DyVpQaBOfqx0mpgdFh9ZRIJMRAU6t0DpDOfjquKA6uEC9Jalm/fkwjW7gIumQ/6zwH5Ha+NGRXGIC3Wtg8smfC3MVplmalkHzj+9uFUz/PTQQoAiU4bnkqXlMfsORjqoh0EXrLmem6bpQtc/deIDGzkn8BBpK9qTnKB9YCldZNuj3/O8v55HGA3CeaVz8rTRr3rI3UAOHbEYJnQuuOgfPlnSAhe+40CXLRaLPpLoKOcV1t/ajOAq15a/t5ALkGfeOt/0Hi5yfZiyeUwINq8sxnOcgDANgC+NcqW8C6AR4jgsJd16npRQGED9xZgh34TQCh9VYekkezJ8fxtkVylSRH2WhyMOymbg31jDpZ5mmA7SLiWGNfnb9lddhhbLejhzOdnsqjQtuxrTJ9uGHbzmwfPUvv9Hcv20//LLSnnnpWXvv0/cASUHjefgteP6EAsLJD0deutTbTl6j1Fcf2KTdsGdYsHC4bd2x1Xbj49hUx4ELQCAfQzXlmgxLgi2/aAGyrbBKvXjZ7U6+j+8eifX1+M/oPTRTAICaI/viTOa7zbx4qJ08Vmn7thCSQQURHMTkWd6KjrQEEK40TvaXpvdiHMl/tEPMIQHLztsSJiDFSi2MhwaKF00w1fB5Azo1Y4Hh/Fo5A71hqinAppagDiGlKrKV2CZfxiYOKw00tDcUDtXIOdcMcCwfSiee178T0Z/iph7AbP1fv9in33xiXxFuKG8nFXJKljydleWk+Kw417S3dirJlKKJVMYT+AWrsBQTOH1gpE2c3NfyjucgQydYimJHU2QV+UGYtk+YNNQFR9Q3ZbvgJPpZCkIAI6bPRw8jLcwFquPj67NJmuPH3abPqgAiMcaCKeQGn9PP+cxu3rLHJXJKyqrfIaZNRBRyopEDLKVXgh06fIBigzUk5hMKj1GjU20BTFaOIxjQK7gHOX94LpoqK9QstRdDSpqp6vIuz1u9KD0XDaN0lsiKQywzF0jDWefNXyqGmwR48GvFhmwVmEEDJ8sE53/M30re5tgM7nl3MbPCsVYR+1bTm3oGo5Im+/Beg1k4sTG98Qm8xmZOu9oqCv1gRc3FjzjGJk4cA1uxL8VTLeBRJhYXe/E3OkIjcoY1qDAzBUJ1yYzqKLw7eU8+SH6mTJwC638zfmxlTkqkRltJ962823gKv05YfW3IanxpqjXMUbUrwDwAxkMTxcyo0QAnPOjczMN8ARXPKlAVtuauDD6/2HxKjfXHZ9rX0nrEwUzBd7biLPtfzGl+D8WwB3+eP+Bhz+RoB5LnYqavgdnU6bNs2459MCGX2fjRs10oXTVprllM69esWW9hpNLXNlfiM7aNAVEeAOpgzvxYWNXlFLabqF/y2KjhNu+KS+3+B96w1d8ftacee9ywEbXX330bL8Gv7CBFX2nNPn5/CenWkc6fyYdnHheaZiu/WmchNOdiwXi1c+YTwrh9UwmeU39wHjbbzbfNY3832z1330/RmcE7ZVBHwXb9jbfawmtuowYJsC/f22krP1rJGUrh5p/Ds4+xV97+zXoP6WH7N1bYqy+9ZfWdx2hmD9Bc4v8FgNnKgDS5W5rNmrGIMMjrYSlLmsc9yAA2FOaDZNT79hbYq6+9DyvrAhKN8WU/no08uJDmrCdNVRpgTE+aDIUmyQNfe0TWJmJB6q5XOrx8gb0I+yrBB/Ndq/MifTxwr2sGvAHv/BgYhUbSeNBcVSlFWiRkrVMCeWZMudb+ddcdgIpx9uabHxN08C2S1WL2OBJYgqr69iRkYV+53XP7h1bRtA0RfQabpJI7LcyWPfIOTKexNNTF9ve6XeztU9RvGYABedyZ8o3Es5WmXH6LZayTBkD9bj09qBvyUCqQmps+2l585RnkdwPY494kh/9jF0w9h3dHA8d/9fxWfV9iK77+AFkef3bHMYpvBuXO9QRbC8DIQMJGWrhPBbSNHjnB7rrz38j161Hw/GgbN22Eoc66RH7pKdsV7sgO6FvN1EqynQrnzvCT5RCDv2b2lmx5NMRSMKUA0I5mpL/IHZpEjwOcc0xT9o9+nbcvXt4dsmlQiKNzt+7yJObeU8ig22Oco83SBHJoaDAjdriG0Aquki+1HCsEBOncFlOzlfNIahGBugKAA7AhiUT6KN9iAdjy0/biz/biDKln74gwoJ+tesANQhlKikKvfazAuS4AQLWB2E9SKalW6zrz2j1oel0yh4LmdD7i50maYBhKOX/82iuph7yo3yQTnzhpLHv0ByefDgQMqGVwNG7MfLvr9oeo4bAxoeaeMGkYwzdk7adOEsgx2NmxnD9tPMqTKtLOJ9l//vsAHo2jYcT5IwllqENvEstw0lqQA0PWuPiSC/FKe4s7kfcq+xK+v2xC/GiGG2vDrG/vvjRRMOJCAFvFwuI5CByXxYAY7+X4Jnt2RlifNEAy/Oz79hlk2XknbMqFk+yB+5+DZTPYbr97sd3yr+sd+1fvSGBGUDhKKTzAnc87X+XrL1chyRxhS2+8g0HAy85eQqzzBx++nXuHoEbUB16wizsAjH28Y+yzz79xypf0ASmONR9NvoFkjcsefYp9jfcy8sh2T4JZtIKQCCcSaDu4/3m28e+NfM9cGzEmAoZYDrZIGk7JikGevtyjDOmiEwhhG5kEOSWHPxeArIGzXvMzas4EZNrlgHZe9D0DYP7Lsuno8dPWa0gYA68KS+91IcSaftYt1dN++f0zgCvURgy+/GHP+nIm1uDf6MvAq43eS4BxAFY2GtB0sMY1ZFUPERaMX+ikKdjKQZDZj0KIe1MpFQq5ky1EABfenOlTLbVbnK1dt9bykeqXw7b1DSJXIhPFGUv/7XfusS+++NzOv/BcWIqR+E1/bDfdOs/2HDxgJ3IBa2sBQ9phTiLDj8Uj/Lobl+Jz+Q42VYXmR0+m9dstCesZ8glEZtFd26RhBc8zmv0bxPupBlA4i6VJGIxw1Ws33HwVe7bavvvpF3f3ePBAFcapQYzua9XfYndfe8U8+/XHPyDgALLBoDpzqtDd41ddO8/WcnaU1xCunI8y8Y4nsRR6EfCH8GDsOaRYC0HNUkw4h6fss7iLG6jBdD8q/FCBmIn4dCswUoy/UhZWGjLVevZ8BH7oUlrFhMc61qGGK2V4Odfy+7vjCayAtxbOnBDAomFDlMheAMhVj2IJ8IaasZ7gKzFvQ+iv9TBasApo0pCINZnep7/17tEDf91jyJIzCWVttzHjh9iubYcod2EvssbDUWWNGjvY1qynKIO9v+SGcVhrHbdzx05xXseffPoDdfdF+OCust79Iu36mxZid/ERn6+a+kb7tgWm6jm2c9d+d9400aRrWCLiVR55FLfcdqWt2/yXY71F0c/JB/n4oTpqaIBdGJBeHuGUlsX4Iw62ASmL7NCxdbBjGZ4ezUVGXUItDbnC7zyGFSPt49efdgx0UbSk/FPZ5UW/VsvzHTzyQnv+7S/tg9dutD3bNlhcj0n26Cuf2ZGcIsKtpdjUsJwTDqA8g8Tx7oBhbz3wuJ06vN2GnD8C3+Id7JFuDBEPwXYeiT95sf26ejVD27l2zmjC5HZugJ2OrYLKbd6rBmFSx0o9K/98T+5UOSb662xn2FaDqkpztlGTRjnSR59evfGDXN01/OLM9ZWenLebQChaLTYB8s+XP6GCq6AQURfKx1sAIr2B49xI/wgmhC3Fff+e45SzPtw5gay1GKx4/vjjGH1CdxszfDiMwv1OxdQttbvtw7OynnMNpxCnVAzkrFXIK1cOIdmp1BZ5SN87yJH50S695FKnkErriyyePR4WEYRtF7ZtJVJRcEdo73AviLFag0WRbOLCQ8M57hneEUYYiKzdj7wdhdqmk+A+c9o0rAkP2I6thx3QOXRYXzuac8gCCOtNIN29BEKAsgPUo5QCBDTzcxISUqy8qNRSYU3nZBJyzdBZ/J16yKWx2H/E4yVaXVGE8kB2dtRLDNsqULvBOXFM7dAIHwLqZGMHSfC8Ps4i6bdfMxi4Ux/xBXA3gdyDBSTnYFJSb4sIiAfvOsUQNpWBbi9yCzZRN550eJY852PwSJ5L/5BTfAL2eqZdOH2GvfjSD6gceDciOnFljSCMqW+iJ32lL589D3VeIuqbMNZFI8S8Ijm2Y3VSAwmCioP92cn6aaVvjIGtOv08wMqzhMtzz543eRjPapONGDbafvv5L2w9A2wSllAnTx+0HmQt/bl2L+9YlmLx+NbPZ23Ew7LF951G5cC+0xDuVjt7rzCUkr36xgPo5trYcwZwfwWSdXQC4kGxs+nqmY4FBXtfyt758ybxM4oYFo6lDmymr8u2KZOn2pcrv7ER44dDCmuyNT+vBsuBYcy5Wwd+lpNLnY9lwJKlC7iH+WeQ6Lqj7qqsOQGorJyVFlRVAzgTtqOuDuOMC6ePP+qyFPYTTDt4aBpWm/je84z9faLp7dPAcjIhPWoAhfI+q8o+XbEGGIoXSlEklm9aaix1YTR3XLXD/doZ3iTg6R2Az/GBw4cA5gmGZdDWxHkkFVZv7EcjGG5kYbVSB6veI7xPz85gChNfmh4PH7xLAFh1ANWA6J9/wQgaq61c/qEUPZLawErTZsFMuFcvkrgza/Bam2qTZ8xCmv4DC6ncwtkEWUcyCQf5h4fTYnGJoL/IICIxlCtlQ484N5LNkWwZmNwmd+sFcyjNfv1+E4eGL+BjvM28aKJt2rCSg6kUCRfFJ7L6rKwGK0fKiWIS9JzLBrm7DM89+LnlLPJ7HxsO8n/Irrv8WYDAvjAdHuWSxzsOjztJAgSQzZjTjYJWBuLI5XN0IfDPAUCVgCYGq2QvAlPDSB3UBLWMJtkXMMExlJjwqXSswp9T+JMAp4H9McPNItSIotdT+iDduPx+gRZhbMZypqGqZnQBR8GiCseqQECL6OUdYohxAacPjILVU8LvB+TBELgQQ29Rxs/wovkYoOwUq96kuVcE2eHduWw6Xxs4OJoPwAULaFrNzzq0R9MxvIgAnuWhN2RIum3bBrAMSJMIkD1rVoTl78NLg2JkN8bENz4SaSdzSQJEippHmlxIeCJTsvEuqOrQoU00BdU2f9ZcZC2rACcxbueHpg/Eqw7n42bPE/hyIQOjMTyTk2hffQprowlpBZKIdpl1AxApcMNDybSAP3MumW0//PqzY4OJ5aWwHUd4IbGvDpCtmUvaA1aGL8XU/cuSkbXk8Z697Z3l3NwcgFcu7k1BV26/flZmc6ZMA5itd+EW46bOJjBsOc00zQFTq5r6YotPiiUQZBEpsq8TeAF4x/SnjUIuiJdc30gBAigTHiVgz8uW/OsGbANiuCx2UsggsfKOhRZ/PTKPYAr4P+2Zp191QLqaewGZfvJ5FIiouSF7QL2BmKxdMk5H9qCIDEC2jgF3aQ1BU0jEdTdxOSmIQA5IPRLZ2JWSBTS4JNoqpiVDhwyyU0zZr1hwlS1/6wNYSExk5WeJT6+Y175s9GbSFc8dP8WmTLvA7n3oIccmFyuYP4rJVyfBRhiv18FQoOhpAzyWPC06jGkz4ERxHkA7wEoCh1AzQGopxb8fzBWBdwJK1Yjp/1cYSZcPGp+XYrULLHXdI2tKAVxdrLpWpY+578VekTRGv0dgEM9U/yuA2KmZ8Vu98fq77bvvf2aiVwlNHw8nCucFcxfZD4QL5Rfh50vRJbNvzzbCtwgsa8MYv1c/Qqd49RX40+n86eAyCYeVUs8l2MJUKxSP1uhkpnsww30Bn9qQa9YAHHdI+oJXnHwyZQcgFrAsHOTbKOVqpKb1XCzdBnpaXAq+KhjwVxfXIseG0w7AEMgGvHHxjfbaqx8A4qXYO+++Z6+++qJtorgdMKgngBnhKVzotRUllnuWc2lwD6bxMK+4ZFqYvqr4FrsuGElEM8CbACWxNlFRII29k4T63vbym6/bbxh9DxgWZaePMyWW77MaVZpM7pz/t4Vwx4ID4Tokt3LJ70o6F7NQthFckExb2ylGkphsT57az4FbP6wAiFEADCwhHzxYJdnXedXGPuO6diABngAUoQKgmPDRGAYwqIlgAiyGhC8StEYuJxU82scCMBXEIjC+Sem/FDS1NNxKtlRC9aQLJhAit81JqDqxoGhGpu3nCjexhmEf8pkl+xQQ7F4GBYmzKOBnA0MzCBvLRSw5+ndOathAIyhAQWenzsdgmmf5QNYxHtbwwTELKbD8kdXMnjeR8yjGVmKufmQnxbYARdlPMEET+0WhYaPHI1mB5V9dmculWWjlechDmay2tGNjAjtJZ7g8pRxe4di4Yu9qTXet50EDetvgcwfDIiyztX9tZnjHvmLAJR9g2VOoAEmnUelg8nEaD6xqvJhbYDg3MCyTN+1td1zBeRdgb7/xmRXlAKLAyNT50cL0WxJWIbou38uR3TS4kWRcB0mXi6vOFw0NBJwKqHAhaY7JKnmvBlJiqKmYE5itfag9KLxCz1igt34IwwPkc7Kq0EAvHFBPNhMKwJGDhtiqg4aMsDmzrrEeMCZ8AOALivbB7NiFfCoXI/cM2Nx4AfOj9PM9dBA6jJYmUZANg8OLL15g119zj23555D9SkDKqaxt/BuGflTUQQxCvLFJ8IOZ2siAw1uSEr5rOw1WWCh3LI31R599zQR7iUvY9oalE0aRGoLCpRM2W00NbE/YxIwx3d6SNYTkxREkEvroTOP76DNkF5+GacYekmsF54WY+fKuVpOrAKHk5DTO93CYXDAgABgELF191V122SU3O59lzb+0xkpoMsU2S4RZ24in0unsDJ7BOnyZNpGQvZ29BDsSEGDWvGvs9lufs9tufgGAPgvgMcWexEewAN/c/z66zLbs+gV2bpPzI2zBs9ajswbQtp+9DOg5fMQw7CeQfLMfnBSWdV1W6gPAmm1vv/eVncr9gxdZQDEqz1XuLwILXnv9Ixs15lznP3Zil4fdcPkDMEywkQncQy8bba++8ZMNpdFswhPhyw+22K4DfwGsbnHroepsd5gGJ7nXzrBewm3OxdfaLTfdShMaCwMMTyS+vby533r7E0Ixv+d91cLgfA5bhu72+Ye/Y8v0F++9FM/veXbrrfd2ebspeAwGhJhXkpeLkegJI66m0tf++L7Fnlz2tjX4/WTt/jvcGvVSt6c1I0BWRwT7WgPIUBp3eWvWV8CujhRLDhdTmjOxJJS8PWPaXLvv7mcZICZZVUGLPfbAGtu08ztrD94IuR6llAaagX3tjtseoIGaABMjxQ0h1q3dSVDQIGo1PE3PFOAJBzv1ry0wumBja8P7wvwLYBDSGo2EeJy9+PIjMFpTYb/pXvNh8BHuJOdOFolX1pb1rfbWW/jDZv8NqLudQlpyOcA3/nKuOchKJYUXq03WVPIXdrHB/Aof3mFqWhr1JSodBYlQOMqCJQjFjwbbAlHE2ignHbiZ9eLsd3QoaE9zbit0ox0ZWhusco/OON43Flp+7CUNyFzby5kkvjhng4DdTva8J/d+Jw1jAEodWQA4T1MYsWqudbAEABzKRkVJ2WKfOeWCGnV+hsLW6iUlcpe8WGJNgJAEvbBGlCJdyx2hgYlsYsSwbYa9qPNLP1oKHm/9DHf2s7ap53XmCXQVMUFqAN1tXX7cIqyyN/Adb1cSOne7Bks3Akg1NJVig7HSctA/xjOc0J6WnM8PT3s9r3a+j5cnCo26SDwqb2EvXwarMppnz8BCtggweZWFwEyQFGuUQUXUQyFD7OuVbyJZbLYXXn7K/ljzHWxxnQ8AfGUwmqNT7dsfPqOWKMHncD51BLJ1WOtSVLVUJ9v0KYvttTcfZSjzL1RTP9J3VDvgWAq3Fs6EQIYysjgzJP+vvf4GCcWDnPLG/Zf9cvkCWJuw3Vd+/76t+OpzQPwaG4af9MiRfezqxTORVx9z68aXoOCOlkQGj5vpTYLcgD8xMZGaJIg+a4rdd/9tvLez9txzLwJYxNg99zxql18xHxUf9QkgQDVMwyC+lx92VH+t2mqDB8fYDUumwmDLoxbBHzA6EaVfCRYEt9rBg/vs0NEtMBWpSUsBBguxFJLqjzUdyBqNx8946qyRtvLXn1zPUV3igz+oMhZgsXHWhCt8k/M1iDMzFq/SSIL5RLg4XZTJwDHchSzKy9sfS4ZOQHS94yCoS62wYf1hrtfAYuyk9hcwH0S928G92ioQiLNbvueyLNIaki/nmeNFBOJGUE+gIODdivEWzh0STZPbDx/AGOquDvZKDnYtHfSceWW7nV1BWkJPmFK9IUvs5vuuc0FfvfsNtr34q2bRa1VxN+biUY/xG8UrgwLeeCCs1kCA31AUV62gWh3sqSrud08VkvwKH/7XBYxyKUryGyxPXi7EWu4r2hmsFLAuC4NhV49/JT1gcs9EmPinHcvUrX9XI7FU+L0TxmKfALDQwqBr1JBRdvzgEexmkGxTr2NkYqXUt5HxQ+y9N5fbRYCNHbCQ/ei1pBKQ5VILF3kj9RilRhfZgS0rBpk2mCyaQvHHrqCGaaT578FzUg3nJxYroYD3P/AQvUg1PomfQDLwQdmDHQDvNBEbhSZ8EGU9FYt64Ux2tbNOU6iovM1ra8qpzVHBMTAKJ0lHRJJq1DlVDDseffgJ7FP2ubCZQIZ2W3ZttKsXXWV/I+fPPZ3Pea0zwcsNpD1h9BYCzDcTdDuQALKtu05AVgqgj6+wPgxNh6anQbToax/iJVtC/e1JLZSAyrUWH0315PJy1gC6hLUvFrTu8Pj4COqjGhekq36vHhBShZayUSegQNm5KxN59gjbun2v89xNiBnocmRKqrOsogpLOd6Ogm8LTkdhG7OKu3Y2gCU1fgP1Oie8lDnNUh9RL0+evsDuefo1++6Txyxj7xYsOzrsoRc/sVJq8F5YfrSy9nUebd2702ZOHmKPLFpi2bCB514xxxbfebO9+OQDdoSshmXP/BdG3X02buxonnEZQckbbcToOELDSqlfpXaUzVuXEjYWoOdMNh7YSpEHCI2lr+nkvI6PTIC5i8IYOcjCmxfbj7/+YN+s+MZuu/VO1MNnukgz/w+uxrCfmhk6ih3qx4C9DA/QShiE2veqBepQvsniTux22cQ0sshl4XTLvyZw/9fzvnNs5z8VlpPtQe0z0gq5YyNQNLrwce63zXtPWCJq4+PHYEcrp5i6LYy1IG/2pG7RqHrKuDmDsN+YA8hOffPmZ7D/QgiHw/IAYP3EYXoEBkwB1Pquh5FFIT2F7gwNtILpX0NlRcavh+wIDkI+Dgx9gaujYUzv2XGCmrva+qam2513LbKHlz3AwFyBeYST04/pbvDhu9cAZKnD9WMd1AJKdwOMK0ZhEt09AbAPSzGeuzr+2KhI50UrAlAk///RY5CrBLzyfmXREMagIDqOMKoYzvkrJzDca7Mvv6T+UrAb3yCZRn3AYLynE9rwwsXy0jfSPedS9mCQXww1ZJ1lZ5YCTNPvMmgOxuc4gnDhWuwxm5gYzJo9w1auXMOQl3ucMwT+BnlIfewcVHl1pXlWSzDbxRfNQzWBDUtrHjYvIi7gXYo10uZNDXhvExYGo57rkEFRm/WDCRrMPh8ysDdnErkypQzquC/awdO6weocPrwvBMsc6z8o1R585EfUP/3tR0gEM/BAjYsczHMOYB/txkIKO6UMhUUCgKYm4LObAnFhh10wZZjNnDHSPnp/BUqvUkL6BrnA20YFY7IRJ0wY3qWEpDeJxCM1EkZuGCSpsxX59MY97cjuQ3Zi3zHsuhhOQPkvgol+urAUTKCBzzKZM7fceif3g1CzDdvRiZB+UK7HpvK8FZTrA3bzJoPMuxm0/YncP5UzuRXyy3Hq9nPp11EoMISQQqYvn/fkKTGtA8B89nL+MFnESkGgcRB31nXXT6U2K7NMlEyZKDrECUzqlsBZWEVNl4ySPtvKOOPlviwuoRjeqm2d7aHKp5mLr+wsRsJWik+GN4bJ6uwkeydfCaotSYUtZQCcKXhC4otAM65JjHylvKHQNjfHkCx5rSWkjeTCIzjq2N82c8q5sEAz7dP33qCJaOZDelgpi3nuJefYgYN7LG2gr02dOpnLNBAg7ySUXXywNufaOdB7DzO5GjZoMJtjI9J3LnzYamLLLrgCqTmsoJ3bSgFaAkD70/D1KObALaWgD7BFd/RiSlmKPHgsVOHTSL79mYIdhiHXwhRQpvRMDUi6V7r0jJkzAd++cywxBXGJIqU0L+ECXaE5NK+ANOCH+KJQoLIhfWi8qygq9c/ktZoA67YN2nAgRWcdFZysSPy5cKsJwFD6bRs3Z60KQKYXoj4qFU5/yRxask4BUeqZFezqrBJ4RmJzhAJmiG10FsZsJMVCIL+ghIInHwC7qqSBKaEMpAOZYvRiGljHxJJAKiwWDu4t4fBD5iyQhwI497Q8shxmQNJbsA1Pm8L04B+bPneUnapex8+NBwCkkMBLtL41DFbpVPvs0+8p7LxtMlODk4DUnX4wWZmmJ5Km1uGZg58Phx22D2dOdEcyR7gIwQ31XLCOReemczwbsGRNlRQ2EwGw25vgsgxkUrVQNT3FNtCz5MJrA5WqrwUEUggIRZcW4m13x3DgVVhBdhiSiAq3WK+8ejgeO4RU4QObjnv25DHnI6WstR+3/A1b4T4ebau9+frLsDyL7aW3n7Bs2Gnf/fAzhw0Jgox2Jky4gGKmhUNgNRumDQBZE5B6G33uSPvt+20cAv1gNvjbtdfeTlGHlymf84Ybl3Slg2tROOpml99oV1CDCvsuIFGgh5oFHbLgXXwvbwdginlQhlF8m/NQk06WIgQLjFje58UXXm9zLryGyzOXBgsJ21OPO1p+E/6877z9jmMqtvGc3vv4NcLEDnALUGTC/HyWy3fGvHl21fVXAsQedkyO0WeBAAAgAElEQVTMvv1gyQLU1NCY11YRWtNUgQRTnCIaThbKwqsW2ruvv+t8YSM4rBuwDaiG0aUADEmHFeqlYqyr0XEjSjcZ9XLJYl3p7vr3Krb0v2IyyCNLl5wapi4Gq0AQeQlysfJ7wbkd06YHrLzBwwbYt1+vt1uW3k8aaSkSrlUUL3WYSXdncEIgCfugjlCXNmj4MbEAtwECXwjgoViuUFK5/ktR2w44HshnbmyKsha/MzZkgr9Nntjf1v16wHJP8JlofuXp2MkfrkA7gZmN8nFjr0LScx5Y0Vx+Cobo3h+ALbYN1oYaSRgGgEtNtRH20xcFSDZC+b2a1oqlAAgPcKMCvq4W8BawPAFPV/mLiZ2+6Jab7V68BONifdgzNBA0CfKQE5swFOA7kMa5mXfTQOOalIz0hMM9KxeWR39vGzAy3nZvy7d6LjzPaj+8vALwmBYTAssAOhtnsyCg2jWsNGY02fKM8oMRoEID8RwTWM6gFACaAC7Gs56c3ZxxwuBoQn3RvgjwUGGp5rgK9pQ8F8UwE0AmKb+CSYL5PkoNFzuwhalgHawLPjLNjyaQQTSoeIviOeejACnWQDUIdAuVe4/UOC7dfrZx8z+sF6wbKKrVZPiouQek96IZ0mpqU5UPSOIQRBoo+TN68uvFbpPHprAHsfsFzmtwFYzMtkg2CQLttPlhR9fgJeqJjDwgSB7F3nbN1ZfRIPQA+P6ABrEMUJc/k4ZbvovyRNJ0FpILgHNPFzZXwiT6JCA2d/b/e5GqsaFcEiGG/dlGM699LDm7EFWxTZSseuUVl5hfXKCdzD5pO7fut5yT+FCJmQmA4s30PSU11BJYpwJIggj406DgJE3nWc6pfv2SbNF182jY8m35mz85H1o/mnANJTXZ9FEwH2tIgLWCPARIO1a7bAHUfGlQx6YVmKoAPTXngsk1t2OW0SWjpeAVy9X7/0OrZIXzP9BTwKc8fxROJ6liGIOlMkLt0pkaDxk6HGVGsvVKRYXAOz1LAEM+jK/DhzJp8I7BvMEqhyJU/Uh0NAm9FOqe3GX+7JNa/n/nhQvDRR5ogdyNY8edb72SJ9sdS++wSxdcbSdOwv5gei2mY8HZk9xPpRbGOpN/W7U7f5otwvnseNtFsy9jqBePhP5lS8YaxIu0eYVEhDB0KiDhWHdKTAJrHFaLfFoVpuKPn7IfzM3y3BIaX6w6IgjY6aijACXLnKFBI3uwnUtP459IZKREIvK2g2ginwHQ+IXE6B0MDbAC8Yyym2980ObPX+RsCMQ4VHeWRUH9y8q/AVVzaG6iCD06geUBqbIMEPbuyuLsLbfnXvicYnGyffHpj/bYQ0sAhpfa8NEjUcdE2fIXvkVS9B8KxGS79qr7bezYIdQbY+3+2962t/E5DXMhkPJuhunG9+wETMhHTrhnZx4y3E7Su5dbVRP+TICZlME0zGn2znsrCKgc4Ow0Ks9427OP/EBYwydW17GRcyYIpul3yEbHsxfl5czADr/bsBjZ1HhzRlYzuc+yi6+A/c8534Y8r1tsCr+GoL4jm2AwnQVc9uE+X2mHjxLWgV/q4kVLAcsfYM102jPL/mvHT+7kz2nnLr6Ud3w5dxwefjqHGLp4cn4wand1RltTOEExnnbHnc9ZjfdKmBX73V0pO1aF83Xybl3ByTmgMI/g4BZAdGbR7IFGLHNa5bfJ3deitUWjdudtj9o1l96J9yLnMMOv9984jQffx1br8w3J21mcN8o7pigPjbUXn3sXBuMEGqICmHFl3PtD3MCzmTs883gZ+zrUBXKt+nU/SpvvYPVucGnDGgz54WMfFphosZG9bdHC67CAGIAHYyx3utA/vAgLfBmQrLOff/nKatp38Y/yXI0oDzoPBoIKJ9MgQUFsGnQI/JNlQANIfwNSw/lzeZ7XL6W4P4Fn8OfcCzXI+/C2xB9U53s9A4byszUw2BlIsPFUr7Riri1VSxs/V4MwNS+tjVGs9ziGCbD4CfpUE+ApSp4+JnWmUyOw1tU4qElSyJFvIAxXLigHPAhU5nwLYpqp+6UK9p0OPoGpqmd07yiYVICW9k9XCKEuDNW5qB00fFNYIYeQmkZfDaacyoX/uPpIZxJMWOphebVq/+m01a9pFttL3nVClvRP+d5trJ8Ohn3Gu9FASoyaZf+93zKOb7ENm2H6MbRqI/RpxgWX26yLL4a9fDu1WyHPVgMnFC8VMTSYN9qTeAPLEkuDR1erwTYRQPbnX/8Q/HQTFVi89Uy8gP3/VNez8KmzTLzp1q3dbGt+20aIR38G8tcC9vRyXvV5RSds6W0LYTgXUnuE0RhPxNbsJe5MAculNnfOFTTKyTBhjsCym0g40zO2AG81DfA+WL7Czh1HqAi1lZpkMfKakGpeOGUBNcvF9vwrdzNQoqmkSFGZdc99t8EG3cJwFGBDfv7cE82N4fbWK9/aqHNTGexr+ALoR0jsX6v3w9wdTQ3dai+++IZbu4888iBr3KmkHZgtSwiloWfi4az0a4UNL71zmh07td2BAKoNWCnczdWoBBiocs2KlSvrNU8+a0pqEmQZ5KUM9wcNHG89kYMHxRzgHM/D35m12YJtE/W3gohGDBhMcEom/UGyC6aJgMGaw/BqCOEi7Gjbjww5WA0LeQT1GnDLZ5T1pOGlVBn1DJWlTHJhs/IDZljWrhqS9e/B2vKmr2jgTj/v3GGkiCstvBBJbgyMpBSXZB9MndLC4C8EAsJdS6+3l194F9IHIA6ehdPmnGMfvkOyO7XHwoXnstZbLWP3URhjKZA3CAjkDv76t/UAMwA+9HC1fJYmgMF2ei8NQ5jYWxQ1R0qiLJvw/jvDWmR96azSAA8HETwANVjxgTRQy70p+yapRrhxYMPpBkpKiXWegTf/63L7/JOVVlGMcogbScP3GgBb/TxmsM4fX5s4BjZtT5RmpfQDPXul21qUMkW1vvbcGyvsq+UfW9bxfeyHEt4fTFwRHaQokwc971BhdBpMdCgsVKxOzr0Ank8ocu+cnBI8XSMhfRDAWljgQmjUh95061Jb8xcsNf7d7u2bsCm7juDnk/TohAurLmOrhoNEldF3evMZ69BBC3hUn6wZaSREmwAan+riSqzGgu3wiToshlKc9L0/oYcHIU6dMybNimtqOZdP4pc4jvdPf0P8+aGMk9SShEgGslKoCf5151KIB++hjOgDQAi4FRRtiVHJtn33HsupwLPc9Rj0jlLLwPjXwE7rPkBhr6xrycXPgSknP+NGVCfyGtY77ZOOfJch5gnugFjYq9nZhHBNGEhdhzJKhyJFaBLr5bwJiwmd2k449Aa+Xwj+6w8CcDfaV+9/wvkM4Mf7UuifO2Pc2Y/MnTP54z/X82teAvCuAWTKswef+xS7mlhL7ptknQxt/KmBq+sK7bEldwHanbHr77vdLrx8nrUAEj1039W8f2xPOPseffhh/H8/wq7mGH1jAd8Xv1wQNCkCqiETaUmKoNOD4LbjGQxJef9SF4SCS/jyolK6JXJPCSAl4wAcoIkzYBz++vn5+TZ+3Dj78YcfXY8ZSpiM/H7bGSIE038GgC9UETrTxDtpgtwQgqVYNb1XixihnD119LJB1OZheI7PXTAafKKRkNKDlhSNhcGxcpu/4ApCoH62QbBFz5zJhvELIY17NRB28Jlc9rF6ZmpVhZEH0JsmMSjLQ44dDMsxNMrDPv3iebvupget5wBCqiA9dKKw27MFlVwRikMBJPzHn9qxkV5TuQ2OCMTBGYUdWj3s7fDu1FABWBOiIGvmOehddzLAqcZiUn3VqJGD7MiJI1aCDZsGG3A66LuFu/AMAHxbWEti6vrKxqUKqzycZtT76FnXIAUXsNOvd2/q2uN8Buz3eqBKYwAqf1cRGBKQu/txiNbUllLTo0yK94GEAeGmHHY2jUyvNH+7cPxIammznMJjtmtXGdk1BL4nynaHsxCFAFwdiDsiNYGJoMRsRh2pkNt6hnztqCb6IzmvgQF56CCKMfZ3AD9rQD+86W+aBc5RgMIrh78HW8OHNKEXNoB2Cq9ZbKFOnKIG8bGD7MsdB2Gay3iEGpCZmSXgb5oESSYKFrXsKaPwmo8EnK+pgNHLmhJOJwLXCSxg+vZNsyOAi4MGnIdl5AgXSL3/4CFCnlbRQwSyDyE/8fNiUUIV5J1icNEDsNnHTmTkAOo34VHaD0A5k74Yv2Pqowfuux9rlpfcOTWQO6Rv734EtP9Kz1Jn02eNhpR5Ck9+BsDIvnNQwPvCzC/B/qxb9xC79prp3D+nGZSiYMw4TQ+iUPcSp1icf+kY553+0fsryfhJh8UbZ7/9/juEuQupoSDNeBDMy4AiAtIZLCS3DoIZor2HxVQpIb75WIXV1XX5wi9B0RAYUsY5z/C0KhgC0Cork0qDEKdWQEBZxPmTy5GZizcs/WCX41GXX73TE8tZaf7Nizoba/KZnmzioO4KNomEoVpUWMcHFY2YAhQKrbd2CQXLiBH9ocJmsBmR4VcEQh2+lmKzL1/wDBsX2VJdvs2aOgmZ3AMsLF+K1Dg7kVXmEPRZs3vYhTPTbf36HdDfE3khSbbsCQqL2gCX6rmOgKToqHB+biF/rry02piSmV0wqztT4KH20TtbaHIbbcSovgRI9LFcvNE+XZ5hy16eB52/icNxF4tTgCPIfTKTW884JqP4A1Hd7yec6PEnLsOL7yDG3zwQakb5M7lpI02jwFcpojQF0wPSVMif55FO4t2pM8UuvEQ+nGEAu+3IovzY+EFhSKecV6ImhTIzN5szZ6p9/fN6KOVc1Ew1BDJKBibwTYFXLlSG/z+QKa0OLU8KcsnZZYIs0FGWB/EwKwXinspsg30YTnIhlynNqC/NSSQ+df364mOSUeT8XX05QBwIyHd0BRbFRU21Qnx42RTXL/33Alu7ehM07XabxvPvO6rT9uzOwcsCNkNLuF0w/Sr76MsV+P5Vk4SLl1EhXjFtJ5mwMAXmYMkj5XLwKNYEG+3Xn31swyomhvxxk8aJRYOcPve480RKwMP1p+/3Man0gA00ybIOZ2Jb0JNEU6wFeMYKF2jkcHeHLexVzm3qFy621HZbeGMKErRcJzHbstYbzw+8oNJg2hJYIYBMCbpD+420N595x55/+k47QMBTG556Kz7/nkKyhkL8RySZ8bDHTsM0fNMFSZ0/ZQZAzFJA1T9t5Y/vO6lSFJKAVgqSBLx7Q7hgQphWzZ89nwt9OOBeqn3y1af2PhPcRi4IJ9N1LWSXZFhFuxiqbawPH6X16j/yHdKkmH+nRs7JeMWWRIoEbsJ7DeT9NtjE8XjLHDlrm1YdQm6APyBJn0EUPVMYMBzDMkOM2FY+X6fYvmpa2PRtyHH8mSR5EWay/+BBpusNeDqO4EBQw9WMr20a/rlMurA0qMGeowmJdh0Fhz+NstiCYUg3O9SUUYAHOr9OUvU4YASG/Y+VqmZKwRjOYk3/dbJC/a+Ehf9jsXZ9JzVDCpYSsKr/tED51kXXZbov1osYL4KAML8mRHjMZGQ4Hkk2YdQSe5Tmp5mL8/JFI+2fLUfcn+cfSnhEdLLt3FBGk8TQACA+DMm7gCRJNrtk0erK9Xwl8UXCQ9BZGyy4lCTSpJFI1VfyWZVmyUaIws7CV3IyX0AZmvQRI+JgivZn75Ti2Qv7rgJWL6nOou/3HehlM2cTKJEWyt6JsWfvP2jJcUN5zphYyyIA75bCwkoKZpibBOa1MOHtgEk5KD2ByRohDhTsARSdkjLXlCq0QmngCmFicIK/kzdyt6gEiuveAmdb7PQhgF7/Fus9nH2Cr9XeHdmWewjwlt/Hycx9L1mmbC9UgChFWexzAHPOJclYqmEGaRLWJQHlQk8OtWC8fUoI5fDHm82DDXbJHCabX+CtiLWJmlV52rbTkLXBpNQ+VtGvgiA4CuaIktJ9aUAB/ZuRUPvA2K1CitMCaz0eU3WBnK3tjU7eE+QtwBmGOc9AElYPKhT5tYkxobAqX4YjYuILQHWlEBuhU4W/1o9j7Ast1LnEAIn9INCgCmqH/EDFuhJ9UmxRSfwVrCNfRk5C5l1MhAneOGd0L2RlhyniphME09OWv/MN03JAVZp5F5REQ9HQ0BV4FQxbR4EmPftEIAPzoxnJRoqPh5g8HfVzHYAqv18+GA2Zgl4UAiObkg72ex0pgqk9u9usORchtW7hYs/BDiWPwiKLzyIgWKCJJwUV4ASF9/BzCMnCeuTvzbvxacaigsGCmpgoptuZp8/y/GCz6ZMBEjsbAQBTP3yDfd00HtAb2YssK4BsXZiigFVJasVCxbyty8vbsZ7UenX5Bzv3CMBTdyYpEEyzG5ewLbBLvoWKGkMM5NiCXpZGkXXDwoXIsNJYT7Xcf0eRme21o5kZSGE0eZBFA/sWUFqJ3yF8PkWNyS9XzEIBKTovmvh7/bMEJIaapAsMD8Hf9oF7XsYCqMYeffQhPgHqC4OtgsVNI4CCDP69aWLFOhBTIASrlg4KeDFp6hmYeMLClIegAg47SGbVpD1Q6x6GUDPnVhjNq/a0C/ORbQqMp/YGmlw9V84FqSgaYHA3MtlWmI6O7GaZHvO0YgGGxXyVL/THyOeXL/8cadM3/JoKBw4H+MXaNECbhYtuc7LJFr6TFBAt1ZE0wuttx55vbcwkmIWR1bb6d+yK8CEN8o2zJ559jkKb4IZLl9ojD9xHA7nefkFy99PP+2zFRx8huUyAifuqfff1Vmqjida/T6it+GQXfmSjAJC73pl87pSyLRm2mtbMUxVIEOsAMp9klraZQVQB6yHAEruNQur7E0PmYHc25B6vB8R+yY5nE14Vkkm95mlPPPEewXvzACC1B2AecO9IMl1a0mQPPviy7SQ4sicgyx23L7Vzhkm2V2w///YtIRMbWaOoipDTDRic4sIJMo/nk2Y+EQXFTbBaAY/2ZuKttozmKwcAogrvxt52y80PIrmbB+NFNgDUGe55AxAiW925ud5uufUR8wyHze61lwaO+5bmTIN4TxgFulE9CRrSuR7EHRmHrZA8y5ifkz7Le/7/cyASieHzT79r40dOYxtwrrIW/villlrxfavo/BbyPTZTjlGCTxwDp/lzr0ZSeq9t23KQzz8QIkA3pzZS8JIX557Crprrg+zd13bbim8+YkC3DuuRbgDu91kA98qBPVn42e+mOVbCLPczYV3pBE0ORlLe6ltAcOcmSABH8DhnfWNNJO6SB9/bE2arD4eKLLJ0B3apU6RS4TPrLAN09dLZwuHjWFb4NscnIS9MxhcR39lOggGbGNyVFlIfYzkhSWu9QlC536uZ4I8YPMauufIy/MpQwlRG2JofK/CUx2c2YA+NFwxYFBpqUEYMGWe3Lv238wY7uC/XvvvmD5oFvDzthLP/0JnipKQ0p5Kua9hTBbuxw4din7tVg1adpxqWqpZ03uk8X513GkBKeCBbJXkga7iipGGx5nzkN4/MS7WDfq6CD1U7qcYTKKPBs+qEZgYXzodds77/tw7qbJe9jUK0CKm4eB6WF/OR5W63199+jO+GhJBBuCcs3UvnLrG0nn3sFZKyG1py6E9a6TV0DhLk5duT3IBn7bIFs7uet4bdmg4ykNq4aZvdfc+/kFBG2rNPLUfpkE79I39bajv50eFR2oj1zS8/b2SwPh0wgrPDFW+E3DGRvfzS62mug+wGzofFN06GLYyij4N41/YTEE5S2BevEs50B/eY7Bo4v2Cgq1aQbZOXL3UXFk7yRRTYft3Cu+yWJXfYoOEMtLh3pKzIPXPKltyyxKkImjgDr2IQfjTjBN8VaSLMpvc/+g/PWPeGJBnNVlEqSxgFo0oVIc9p2IfS12ot6qyXKIVzVsP8LRsO4PU7giFFk91yJ2ym43gEU0Pw9q2FJv1/thRhyME1AGhnHQ0HmCoihCqMfmPshHT74pM/GRCivIjezx3XiRfyPvZGMIw1BgOsmxaAq/EjRzn1xNq1W5wsvor378nnGzduMF7E6dRQBbaGIA+ByLI5EwAo4kgtg+gUMiWSeuBvm5ftmJ4irHTwC9sBh1XPScARQC0cC12uFP9n3Xh6tgEMPsMJ9VEvIdu5WFhvTTA6YiG7bNiUaRXUJHMuG0OfmAWzthLFUSyEimGEex4F+OtrW/fTo2DdNXPBVPvu92/xYaxzLKw6AL6qahj01HkheKQO6ot1BndzLr2XB0zi2moGYjxnlaQjhvQDrEPqzh4pxftbShqx2zSUCKfhlp9xC0BPfBIHHP1dLUOT0ydK3D3lw69VUy/2vOzGfLA8E2M3CYn2yUOF9tZr/3VrK6HHYNt5JB/V3m329rLHCSGCSIH1jTI6NF4XQB0AEaeV9a4aWOFO8gPXGSSShwY8KrxUm8WEJ3FueZFkjx0KrLFkiFKNKFfCYQEXF2fCso2kZ5vnfEFzc3Lsp59W0WcCssFeLC6qo+5n+AuDtZqaRwN39T/yob9t6RLbsXY5Fn1hWHJhsaJMFgDqmxdfb6v+WE0tFmk7DjOwhXUWy13++itP2o8//QSo2WzHUFLEMKSLhbXmw/Paun0XPc1M65HUC//yF5wHvgfndjUAlNSD8oocO264nQD4137REaVeXcNw+c2HR2A5yAHjT902alQ6QNRBm3/ledhhZDEUxS8SOW+NfDMZhgcD/Iyml5o4YaidKWBwWjOQ4eL3Vg3qFeATDNg8EEANUG73XhQfxzg3AXaxhWqsY6GKtED9UMuZNuem68E6CHXCE/LXb36yPxm+7jtWjK1ZvFsrQYBjd2Hjo3vvhU9etxzWWkhYLIE8pXj3ruQenQim8Yldx9DywXuuxZYDEOvoPqd8HDN4ODXlAQDicpfaHiAGMSzys9iP1QLGytNWFIbEGAK9JekvwDOSXrmdWs2X2ky1uvy5B/aH+YfNQ76YpdRfTYDqrdQ5UUjHo2ISYKY2QQQqog7DZxdGcGFeKbVZV6q8zh8v3n0gcvtohhAE2QOUJVkxLOZcvC/juiVRkxEEzt1SyBChGEuL+v8nIXk48J9nRv+j4CSxJMNZ+1VldaytAHCdYAZYC+zTLz+2KGTt5dR1HdTmZ7P97OgGApyFhPIdnSrSeVxp+CcpNyQM1ZcdlTBj2UgB1I8oJGl1/4+rt4Dvul7f/+91d4+NjQEbMDqkGwRBwRa7uxuPHcdWzGMrioqFIgYKSEhIw0CaAdvYWHfn/3m9Pvp//B5f/Z7vUQ5s+7zfr7jv676CHljWR9QF/Hc7wLZCDEUCaJbnrfzheXd+qJwUPK1g3XpAiFgGZjHYw3TiAVxwtM7VIvr6nSLK8LUSYKlqqBBLzZ9KkFHOIZBTFINB3EOZBEDJ6vEY71O9RRRfp7KArACeXUKar114wTD6Roh3kJ7ky7kbX/vygk7r0zfcDa+qIf7Vk8NTUqjwZp1vsr+CAZoWT43sawcATcPAU0R2KqHPPG1MNqpUgq4AQGefPpC+r8XGj5zoyB/qRWNSOYUINY1GzbB1004bMLiX5UGeWLayiKBX9enUJXzmBPq/0UN6gUtkWRkEiPQeKRBC+tupvGLbsGG9U7+mIMM/Ttja6NHT7fPP1rBWL6YWi7TFi5dwZpRjv4SqGkC1mjUdysJQDSF8asLkAZyVNQSg/u32ZwfD/GbOnN6AwQ2oZPpg+dbCv1fgy13DPXARd7eGhHUEQJaWHmGgz5CRILniU6gc5EHNMG78jFFgcuX4qGJLRN0VFZLi2L7x5KysXrPaRgw73b7//guGK8OxI9sFlhNlFxE2+Nb/3rZzzh3HuSRGdihrFWZsYZGNHzvUfl3xgyOa7SIsvg5CQjlrt0m9MqfrHOxIwyMbUbthfZBXCxaKf/cBQnrLuR8hqoRyXzQxjKgFe2oVYYC6Q+JHqRs8tR5r9vl33+l6/92nOJzwW6EY7eSFS0YuhiFrHWAxyU7lkohL06nJ9kBeVs+sJOjm65jekbybNJrJ1DzbDj3YHyAym1TkjvaTHKCfc8Dh9UjiYCc+SrkH2MyAxeEYDUdHc2AiYZ195sVcUG329Te/IvWIoLijaeKHDQR4axKixn6K58+MHEuz3DsJ9uIp/BXwMqQ5e+e9p1jQxXbDJR/y/dNtzEQmqCcO2SyCgZYtX4zVQDEMMNiYg+P4umV47tQynaJZSY3GRxQfBD6b2LKSEMn3KixCyduSfEvWRPOj5DdAjHh8Hb0BS8oq2MAcFD1TM/El3Q9zVinuFO8s6OQU7A1USLbWA6xE2Ir1eHx5FF2expVLToNngdZiOUnC6FhSKkmVJMsB4JLvkIWhemIigx8saZiakOksV9OtCWcQm28w0pb848e40AnV4jrnTmJS4ktDH8dBjN8cDLJwkPhqvCcnjesHq2OvK+aiYVl5h0db/qmTHAbtGCBD968V2MJUkinV+AkzXPLv/kOrAb2q2RQhtmxxA4dtl114rSfNLwHQoKw41bJS5yHlN7x08ikaL7THnrmLQiEAO4idfFiKaSYDDD6Q6POzJcA64hJsJBRgyIBeNHwlljG4Bwmb2wGo8b7tD0g7A1YcUvBOJtZffAjMVMFhxwi4+ATeOLDrajgxY2AEzZ04w4ZnR9or7/2KF+A59hNypw2bV1thxT5o3VsAjLfaZws/Z6N0wuLdj7frYRhEH9uuPavcxCw8WImXifz6AaY8BKT1yqJBvpb3TTjLiXx75MlHYa1SuHAIB/E+5EP6r9zfsT60e/gwXkraVQCF2HYAtJdcdAmDhCfsjzWrbPeBzbZszfukuVMswlgZOY4iq9rP8nM6bOfGHA7MFDa5r81/9El79LG78TKJ5+LGH0cqRU5n9WYdLBwdVK0kVa9btY6DONs24f137sVzYEa12tnnTIJRkM4gYptt33iAQUgEIA6MQkARcYgEi+oC8qaBUrp8F0VKLWvLMUppDiQ9VnCOK724dDzADGwO55kqOaIaZn1GDRkEnnpgHCcbpFFVE+akfRQ1erceZBZwRgxIvqwmSZ/at78AACAASURBVBdd2Z8iCK+lYxR3rYFMy5sB9Vj/MJ+j0vEGPSfMfvmmHQC+iXXIn+HP6fO7iYD8IyVHZ+CQ3RcpKMy33GNIBykuallbvlzAHTR5YewbgdARJAieOOqZqAdSBIRGAxCmqsGFCcFGrMjjZ6iGySdGL8wboVPhkTwnLkj1lrWstztvftRW4LV4/jkz7blnnneBeL48Q312L7w+ZZo5sF+KlTKSlIjEiyGApFBhUMNzCMUTiCNJvECgUEzqU3sHUcDDSGTienAbhVk0TKNIPetAvH4kp2OPcEY0c3n7Il3Shcd95jyM9NmF3Svsi5/CFfySLUoaJyZxB886ItYf43akU3/XAHgAKrGXKjC6b8c/tgv2tRowSfC8AUzUJHfSUHrR8MUwqeyEmdsMq1GAnT+M6CbO9kZsTiJoDOWK2gobX5Nb+V4r1Vy+c628b81qFTYlWbiANj1Hf3kQq2F260P+RGpOuVCd27ouViazMFaczytFqxfSqxtuvgdz8p72+GPX0gwSjOIYmvyMrFcpYX1g+2g/+PhEId18lFC/HH5fk32zeBlTUH4mmhGxNtpIZO/kEm6HudrJ5wngXO3WXcM8jOL5mjk787DD4AeThsYFvKgJlUcg03RZbciihHcsL1slZaqYUxHcHdncoIE9HUAoQLkUa48NGw46SXos55HApGBAkZ69Y0gXP+YsFYoJ2VDQgwvlkfepEpCFN4vhrmAZbQwNvxjgKYTK2SvAElZz5Q0oGIrXqCQqrUzn9L/pHQtUVdMkFFXPRc/HUdLFUvNsX9dY61l49q7IY6wPeS7KikGJnTD+RhBAVQ9zRH6i5RWsZXzGG3VXAeJruBJGYNOL/33b7r7lMSbk6bYRtoyA+KgofGopCN0e5+5XkRvCYHHWHGRBCd1gU7QwgX6cRPUldpKG7JuvPoctOAD7hN/wpZMfNwynUliwPAhZVkyfPp0CqhCv5wIUFWHspWonuZZESOC71JaSdPXo0ZtwjlMuqEJ2Ah2sMwGzaoD9AOiCUVpA2aSJgn0FC6aBLqATlp6eRRMLJ5jBgGqVeoraLnxAfWFqyddWd6WXt8JodL7CAG+LspeeQ2o/fKJrRiWT0PtoZK99xUR+zbrF+JVtIbwjl69Mo90eZUNGITG791GUMG325MOP2mtvPGTDhp9hl178GOv0awqscv75Rrv2mgcZwsoDE386rJPaCf/xAZDSVLIOAzJJobx8kHMy2DhJYb3tLyS+zz7GvtzEu891wGEn0uKehK5cevklNmrYcPtxyQZ7/4NFrKFTkMAL+fzhduedT9vFF13F/eixqjHW5ScfrrUXXnsSX+6TFhbn6wJx5kw7k88WamtXFWKjs5CQC/xgq3fznsKsW7rutDqaf4B+WKC+MKFqkaS2YA3SUM1akYGxfy3s1giaFcKdZp1v48ZOIWB0EINw2J2cVUp1XY3VySuv/g8Ach/7hEE0TcSpAvzqvYu42wHLZOvAAEp2AsndvABB8dqnrjh4kOYRsMkLENILr/AJ42bbY/OfRSWQQlPG2QaIvnd3iz33xO+2v/ArAsuW8V4VxMZ+Yo3H8fvuu/Mp++3nDXic3otVB0xWWC261zr4XGKUdrVTsy6qszfeetea/JbbaFQP1157HT6rWRYCa1W+s60UfZVYQuTsPoX34WoslXa5xPfQGCS38qokOV2DM3VuYtILKNLN6AODSbVBEEE47bBz42KwioFFWoW/oaRqTVhChEZR01ALhcLciCV0NSGJcDAFvFFXFhzPAzir8gRkcF8lJWbYLbfdbadlj2TQ4VFV1ZfH2NMPbbe/j62wam+8zWgoHdeBs7JHapZde/Wt3IeRtvaPrbZ+3RYAIp477FqBaDwFV9eK4RWOpU0znbPOgTZPEfoPKMznl++6hpg6zWmqnUcun1VqLD8+oxogDWLlFatzXkoVDcxD0SKHUFuV0XAJmwzBe8uLPkK2HPKTdJYDsg8Sa58/p8FvF37FZ597oZ199tnU3aRmM5y/6/5rATpIOnakCu5GGDcaoOts88fiRn62HQyc9RMEc360NAZZdu/x3NcvAZp142eWJ7iYz8HUGyV27twrqKWz7PNFbxG4KHBfA3k+h1jWeLKvX3UAgkYyAAFDaJpunbutWEtV1zTa/PteYr9gk/HWIwzDFGxaTU0FiEDtUQFQpmAgWUCo5/dSwBcBgQH4L2oIJRZ3F8QTqaQEbO9F7devT193P9U2MKyEKbZ06ff26oJX3dDAFwbuos++wDIs1pEVSsuQjMLOVGCl80p34ClDCBpvF6DK99WZ7LGuEYPO43Mrm5Pdu44z+It2rNFvlyxy62Tpj4thkB2nVhULjjUMG0gMqTvuuJGz+DDSzk0wGwl14xn4MzAJAbz86J3FTv3V3H4Cb/jfCIcZBNM334agRDq8/4AyxhimyMOe3IfkZPI2Djrptc7z4Xjq7yXwrwcS0bPOOcPe/eBzxwTSUFVqSA0QQzjnoyCQ6PNoXdVWtzsWK2WUiGVuHQVTa4TSOA3qOwC7mQ1OpdEqMI2zGCiZM6uZnwvpLBYlaclZtmJlDj2O2ewLh+HVV2phfPFlS+hJuP87GGJnD8q2v6lJw+JhpYXUwJpDPo7/dzm+BeXY/RDC7foy2VbNmRkH22mCvfmWrKsULBfH9+hmh3fnwPqPxgoN9hk/oxfvqAK2W7dEf/Z0CKobbK5YE2ICl1XybrE9SEsExEddWID0fcSY/vguhxBOSGI1NZvuG44qgALqPGTE6anYtxwtt7vve9IWf8f3Liq226+91p59+jHO305A4jRAw2OsIa0vahrO6i4N6BgwyX7CD5BNtXkyw5gYQqYOHTxog/uPIkBvpxuMBEO4aKcWGjpmuMvpUN+ad3ibZaEyGT1iqP3+608oM/KdT7p83aXoECO0RXc4H1hDYR/qrymTZgMKwaivWAdIW0N+SooL7emOwnH7X3ucf3kNSi2pdMIYlorcNHJYNr9Waem9Uyxn/x6shxrpybrZOajxArGqWLHyVzuABye8a5cx0sa7ljd0KwCSBmVi+cXHy0ao3gYPHoKyBa9swHP9fBpgZQAQHTuWC1AWYbNOH2p7CIo6fpSBN6ibD/tEPu1Sct5803yyEpbaqBFp9PXHqfXG2y+/LrXZZ81EibIcXMOHurGF1PNn7YsvFiKz3o0CSkQjhiCgZgohU3VWD2s1LbU/gW+QzXZvY41HAT4S9PTC8zDvc+zVe+fbyCFj7Lr777QC9ktRURFsO84pgAARP9qp+Q8wvOxoykN5eQsAvQYEiYREXWa1hJOtWf0LAx+ITQS+nmS4UEbqY11ztWPEU60CdAGaQ8jqTWjiIZiswgootYEpWJisO9UQqTASI6lDVONXMDiRr3ETA/Y4Bs9+HGwt3C0lFcVOQZCeHmUnjnEPOXGDmAicmaxvEe5kL6a7LjqSfpIatRhrxtHj+lMrYSvA2s09lofyjn0s322RYai/JY8WFtAiyxCGft7c8aqwYwhFHD6yH2fDaFux+nOjREXFCSGOnrkLT/hDG5VMDyOa3qkKhn8zz0neyuqxwjj3A1BqNbRXWEpvzgECbn0AGzoEymJpInIbH53+ykOE8BMhnEK/VQpiaTqUu0NN3dxMaC5ItDz8o8leSeLsrSrtAENCJc3/7s/liqOFA2OVmZHeOxKLJ4KeGHpJZXzayEQ3TDp8sNgK8iH88MjDUa9FcYcUowZOSiOnYUCMVeNfrDvUh961osIPuw9Axiz6VjxZKzlzarBEDAtMJbSr0JFTajgHY+JCOWf7YsO50y678nz7ZNHX9P0BNmXaRNRUfwMO1tmUiSkEOxXZoH5DqJ+O2oAB/cFtBPJV86zxGM3Z75qyA7mlYFQ+BB1jbiPgmXWoWrEfw5QE+tOMHtHYzSRSG4S6bJ38/ELCy4uxkSEbZ88u1jo1t3c3N2zYC2t2xfK1LntI5BF/JAeV1PCS89cxdNE+v5GsgL05hyAjrKe/EH6A9RFAfwCKVDGw03uE2IUXzuaMaoVVexywtLcV5SsPoNYO7zvAXRvEXZ1if27YwyA6mrXczOCGAFT2/cDs7k5B00Zd0DdzCPZOqJnra2zokGmE5h0j1HCyPffC02QjpLDnCa9keDlqXDc8nXmW2/JQgSc6pUMgffC+g7voFfuhJMPLmLta/Ym8d0UkiYqR4rYnagKIlVm9CYHbhRoacJbnGEJtERsZB9mniFOqGTyiXjbxbo0IVO3Qf0QymnvxNV37D65ms4LEc2C0sJpik0jOPHcwzSIFPA1BZ02EbVx9wE0e0zIC8XGgCaSoKi72sYI8Lwza53EI7LBz5p5vg4ak2cuv3WGjxvSgeI61t9/50nr0jiJcJo6CAL8SpLfyqQiOiLUZM2/iQw+FjvsYh+Rhx1prREok9qgyN/Q9eH8UG4QtQVsuLfKzKy+5w5599iUagmC8xwbY0s8PuAZ/7MRx+DHsZdN20gzV2D4AGw09JNEAWLfGMsA7mDG33XOWbdy+lg8fZd9/XeQudH++nwJJ5PsoGVotDaO8J6eOHm4b1222cBLU6jgUupEcWYU347EDrXbrDROYxm6ETQYDLqsHjNw8aMZQ4E/i21NKgczh1KsvG5ki5QRJbQoNicATRWCJD1MHrhxPWrZqWKWDAwZCQnAhMw3VNA00DCqqmpiCBnDRK/nMj2b3tMH9bNOfJC8qZIiFoOm7fv6UpAgkOTDreKkhHLai8cfB2rpgLowIPGpmXTHZXvnwT1fkRgIY+LDIo2AU1XLhD+k/lYZ4ui38ZoEFRFQ6g/+V31FgIgeMCgu1K29Dhm0FTNJSbNs6AFr82las2G0fvvGVnX/mlQR4VRIGhtE5sn+pUsUKdXJzFqmaWSUChlNItfGskuKRzkK7bsXboovQErGl5lyYZpEZYqyG21svU/Dgo1pK4RJFwMOYCVPtEDKgBgz+E2msL5w2w97+9FP7cvEqy+gzDC83P8DMNRyilXYrMv4GLt2sAZk8nzh7+eV37bJrLuByOmmzZ43Fb6sSsA+PNCR0GekxdjYNYs/UoZy84Xbx5VfQRLE+daCKAExx5BJMnYejB8j4N6xKIIcmYK0UGoFOth1k1151GR4skbbgg+ftyrtSYbmUwCrwswsvTbQv38216dlXO1N8XVQbNm9jWk/YAKnWT/73Pqb7+GjB+K2nGFFxkUsCvQr03in97MN3Flrvvr3xEb7Pvl76md16x3mAC6U0DBQnW4pt+bIVzpJCqZXA4VYPAq8gnjCeVTnT5mgOZP0tlnUt4JkAQ094jIeJ6qSAAD8uxEKdmoo1sW/lGyerAF3Ukli4teoBp1yKufAdflGFvWO48Dxcarr7M3gskmA64fQQpmYJlhZ3FpOsa2zymZOtFU/b08+HCRbaG7kW5tOpRkptX/vpnaNcOhR+SL4lC5N0FawJA+sQwnRibM+OWiuuwlKC5rEVRo8/zYwPTAt1GMKaaPVgzeCzSfGjFPIoUsEbYL4JcPFvCbJADvLOCKanSMXrsU6oLuM5cMn6If+LxiOnsY4UWqbJ+Yfw54Wd06CUVwoUJT7SMxlHg5PKhzJBjMJDuY4ppmTcrfw5NQIdgGNtFG51AHQhDGli8TeO7uZvx7l0wygaqyslh/Qw76IpWn15/gp0SOzG2QIrq5xAvSiay3BYKY0cBGFM1Xtkkth7sBTGBhAbzYHS5dUQNQMAKPxMIHwoiZMKyOli2taEZLaO79MOM1n+egLHNAQQYNiFbFVSx0AYHu0UDk0Af5J5R7TCPqiV9IjGkmJKU8VQDk0Bq9oPETAl5JvazKZQAS+bBa0fJTerwfPn+TtPWLcmBAUqmET/kTRHsiOacVhLYkAzriAd+XR77/2vbeiIyVy0exkqUXRAflNavRqCNtYptGL384vh5M+z8yVFtlldDCC3s63QVFBdP2xETX7bxCQXQMky7DsgFv/WCCSdeY7xX1MqVpZAGK0SpfLC0KUwCkRSqQYvCmlsUYHC5TwBWKonVZAkAs7Nnj2Se+U0W/XnWvvh520M/HyQvMTRSFXClYtgSBfDnZOPF6sGgoTM1QsE8qCpCl4T40VeTR5gkgsXuaWA9xAsdbwp9hoB+wjYdozWEE3d9OdkvibmO3tSJgCOBKfkbAEgAmldyrbsePT5+T3sTddQ8fzku6U/44kO5GvofOJrtfNM5bWsJraFdeTLhLknSoyCggqnCgmACX7WzMvs+88J75k+Dp+ro4TAHKUJC/Qw54YNY+B2wK07KS+6pSYDBuIRBUCgs2D2GTNh/e1FSlVJo5PH+YNnFcVat9QkBqh1NKaS5mFvg896fDLTYeQ7nVqDvDe9TrlWhNI4RSNFk+yvtKQGsBcPKahM2s9iIqj2EEvWhz3sr/XNc5N3sDfFm6vlAUPlcdTIxatnrP2hB9/C4FN/PkCXpM5zhil6kKoNfLuibeq4i+yeO59g2BvnYUzSrOcxuT92qMpytuXib0XKvcFk9DmGR5XY3lE2YMgo5PsH7fYbb7ebrr+a5ivHXnjhM/MP+9M+/XIBftm/2byLr3U+vPQ0vFOYML6xrGeA9BaaAQ/BGwC8A/XPAewtsmzNyqP28vMLqDO28PPnOhm4FxVbAOfdKSwtugDQvL2ZumPq7x1SBYNIg40wu/jCW+x2QLhUmF3YxNnTT75vS5d/aB3+3KfUMhdcerXde8/9eHvRDAL67d7aBZPvGTtV+zPP7qT1G5zIu2Ltl+LpuBXZLszT4fjGXnH9NJ5ZuK38+ThSwjU0YIQi4P0aRABmJ2GMqhWD/GNIoc62aVPnor6YQn2Q5ljbsbH4prKvju3FE/byh6yodhleVCQ+4+ml0DI/7DtCIzxgRCjaNoF8xUhOGwA3wyLS7dH/vGhn4aMeog3qQPAA3kmj3X/H79QCq6yy7TcAFhoW/Ea1YVMIoJBnbpBvol0y71JX0MsSWOeJPN40YJP10LeLauyV197AA/ZHu+LaOfho3QCB0YufQ6nJTdSZsuSQdJ7zBT9xDZMXLzxpb3zwFJqCjdQ2WDQASnjBVBXxwIchnYYhktbr+Jswfoo9NP8JmtNCbLFO2Mcff+YAzi5fpKSh9aTjIhcEUE1KYV2EICvjzCrG6/Fknry+xNqG9eEbRbPRHwY4SeYpJJUboHNZrH32dilA/x9W0fGTdYXSjIv9x6BfoVcCq3VnSbqoQa+zkuEwFLfNR4MZKSw44DSY09ndwHlfzzACAwOnuBET3bHl/xnW6JaRQ5yCiWR9Ekzt6lHseA7HFljizYo8d/c9dzaWWqoB5Nuq56daIpy6w8NYBXRUoAG/V6Cbp47ie2qQDDiZBSjhy1mYxFn66+/fuUT15lakm9w5nkAeDW1V4mOfgI9nRzNgNJ7rCpqLiUqCPdnTbrtxvl155XT2V73zne3UZ6QGmTHpWlRYV9rd987kvGEc6oW0sCuduwyLMs7bhx/8yJ56+moOEpo+gPAu2YJ00pHzNZaS+xCMB+GZc0ZxhjRCwABo0vAtiDObs9SX592KXYnq+3bODKUJC3QV2KlzFgMj1pHgFwgQjdh6AB67Wp1arZHza9Hnn9r7738ACDnWHrx/Ps85DHLAYUKBh3BGow4BYBAJRSxiWSaoYdZwxznsCGh2FlxiOmnNSuFEfUff8tKLn9jjTxF2Z2X2zQ+LXD2pJHYpoH7//UdqFlhlvKbY6GTHBJQvawJ+mXknKpxdQCQElwZqmhGnDeEsrYRZBADPnZ+CSqaE5rd/9giCpLa599HiWGYKSFGdj7qAeqqWwON4LCuKQSnV8/hCUHAWUhqCORsJMdAA6RgsOysA/p/+XYo4H9jsTQAgNfSAssoRmSSOcy0QBvgZ008nFOYX9h1KGdjAaViD7d69lWEwe5Xn5YP2thGgvbiWIUY09x3Pr1+6j02bNMqWfrvZCgim1DBcw5tGigUN5FMYws6YORjGWI1tXQ9bikDdUAYE58wZSa+5k4a9l/3w0y7qdO5QDpRA1nh3fForYU2EMmQqI+CxhZ+tjgtGA/HMvvKQrYPhxPlG31R0ijAZCCXMcC2au7KsspqzANVSOqQNhtdRNOgHdlbi3cc9zjMM416uQErvB0N2wKARtoPgyISEKJhk5dTA6bDmd9hz/30CZcNLDCln2Q8//uhsg3ThiQDQRa0XyhBPw7sGwp7E4rz8iovw0j1CGPR2Mg7mEdD6k/PijMG2rDthQkmwIw/t2GaPPHg39+DdhLZoGKgaRfU8dZzCkRiU5JLWzka1gazXtWt22a03PwgR4U87/vcyFxgaEBdsAajwghjA5B8pcVJzgRXhALkNPKc4gMlMAl7+2rYLsJn3St0bE5+AVRPkGYgh/tQ7Cqxdu36LaxjLYcsm43cpjFDse51jgaz5AEC8+roulyVyFIm2504n7I4wXKXI982KpadFJh7ONwmrc/JuDZ51ryl0LIHw54YGeYtW25jhWXbxJWfYqjU/I6Un5ItnL4audycgE3YQ2TCd9/6dw5oVgcRDhlJNrTq8EgahWNQDh03nSgvmjLnB7r/nIfyL50Mq+852b8sByB9vz7z3Fv2xt31LKF3vnlmwjIOw9iGJngFdE8QZLwCpm65G1l29lZ+/ASJXGmx6PCMbCp3th0KX2TWsI1iSMJSLyo5aYlo4QW1YM8EGJcPZUpBAl6Aaam7CYkqBxfw9+9LJSLOlRCY4iwF3LR7fkaEAYIDhdQLDsAzw5ef2QaZfXV/sfh6tNZEBSgr5PazbLp55o3p09gqcEbvuunMI11tq580eB4lqvQ0ajkct92EM9hYCpMqxIti65yh9CAMW+vpogvQE0B+nh/HjbvPlrpX/vQ/EFykcJ02BTdtVwGA6i3DP/YB0XTa4X7at/3kf/tODYW6m2a/LV9BHc99y1+r9RlF/BYFfVNTl8S7FWKOWw1apkyG1WI5tDDSUTRLCHdiMfl9ZGP70VRru69xWHI4fRXVddYBTqOnpKs9GdxxdM3UI+BMDqjbuHu1b+OXOai4ijrMhFpKOhigwbCdAWlNQ3IrfsKQr4BxmucV3I8R1XA8U2YcAdDlLGYREA4D4Yz/TyvqJTYhxYGpwqIaNrDVybmLC+tnN1z5if67dZB999L7r43Xmjxs3hNq7wuVh5BYUg38FWna/vuwHNSktDKUzqUF3MgRgjzHcGoxdVFtnBbYlOZDv+uPP20xd0QAQWw2JgrMa8mCp/ltkl9oOO318T5t37mRyiHKprU5w3o8B+C/F8nO3s8bqyXlzktpkxGkTqKGSLA/lcldXOOzVb6ywEHuRbokMOCodcSYhPpmandqfNXbdzTMINsOLHhWhSBkKAq7lvr7hllFkKsUCmHOntZVigUg9DZg7dMAk1EI7rVtMpn2A7YkvashW6r1SMDDZUcw9exKDcnpbapZePdI4Ww8CGh+1GTNOR333l42bOIpBZIsNyhptO3crvIo1DPFi47qDsML3wJSFLBRYQaBWNoOUMbZx7RrOGwXGUzu1hWC19Tufg56Y+1MkFpEx/BmghlK/9s1mQE6dOXrcAMsvKeFGD7Gt63Y4cuUphsjVWDI28VwbNTAUsUwhxBp4ChfJGjC4KziQyRPMocKKUxhRs1EptLMzEz3G17wMEdFKWQRtNHGhBEz0GYIUpaIdNmkqHiw0gy14jtIExHVLJ2U91rbv2WqPP3M/ANJKDHSXM5E/acmwqsIpLubMJpFyw3L7a307Xiyz7fyL5tqu/d8DRjQDuO6GPVnt0p3F8JT8MhCJoh+XR1Y2/jMAcmH4YTW359vsuVlMGuLsw9cLKG5aCZiAJYHZ9u33XGR5p3bZsmU7bNLYiSTIb6eBCADEAPSgSAjmIte8pxjpQj3T67pyCi55CwJEKVXtkcfPZCrmYx+8s8ymjeXyIrUxmYMsCIbnxClj3GSqB4ymEUMH2EN3LPRsVi4h0cvjWWDr1xdS1JHONzkA6UIUfqVlLADJGTjnkdnUQ0lVEp5IgJowSUrGeyGRm0pTzRb/LAKPk/jI1wXgw4UD+WBSzQUcykFVBrhbBBPLl0LQSwnggi10CPBixTpWARvJhTZiiK+dNsTHRo4fbmv37Lf9KuILKQY5hEpJQg2EQi/fwFmTL3Kl9JYd3yOFjWWTFwE8dZEsD3OlnMtjfKtddBMT1coUe/mZE44J8tknzzJlW2Trfj3IlNgDesSCYFfhZ9IKMCJmlhp9sV44C5HcceDxHuedPx3j4Dn2PGEeJZgvNyLpmXVhjA0aTXjW7mpbt5yViZdTK0XivbfdiQn9VPvuu19ITPzBw2SWXJmp2RDM/BuaA5BmPo6sdStstvfsD+QnKnI7ONSuvfp8fGxetF7pPe2SK2YxsT9pk6dOoqhCGr5uDWybTLto7u0U2Ol23gXnc6mecCwJI1Chk4PLF1afLm2tQweoqqwNiGVqWOqCkcLwB2JY4TzWxk8ZZA+SEL3/6FZ78fVXbcKMUPyKSpEWIFeleD25L8A2rtjHAXzIlq/+AIA+yU0hvTl0mmk+5BvTynMIhcV0HG/GvzZt5vP86GTW3ZIzCK7qa+u2rrbuA2BOA2j1y4y28pPN9ufPyAEx7Y9AnpyId1T+Kajp8q9E5q1iohb6f//MPi7Q4hhsbjVcjRxyShj0wTvTNfgCYeSlJqBfjFmHAunfxFwR2CqvT/2aJDcAK2xOyQ48TdW/f144rcBVAYwAZQBeAQBiKb1auWwCbMGLy+z7FYvNNzIPKfdKUgIFBkq+0mKXXZtBQV9sRQfDbMemEjyDKQtkzclFLIGVmpMoCrby0gYKuFCKZgxGYTxJ0leLuZX2hqSGbBNAJJp2Oe9hZVJLcEA74Gujxq/8/F5Yc8QQTBOT0YAUyMu2rweMa8JGAyZkpJgLiTA+ASaaqxhKwIZT4F04aY9jJsfYbz9UmI+ky0zfBNLF4/3YKBaUmAmyquBxBFB1BYdwOhfInAAAIABJREFUcZJWWwbQloIHahDfR8nPhw4AjLieVGAnwwwYMVpXQ0YgG2NN5+RwCRHC58MXTIwBtCXRVMONWORt+/cWOt8u5wkIu9Uf83OxRTuRLEbEd9lpwwJdyFxJkZcd2SuvOSQX9WU0GUps55VQaHhJVh7OOQWT1pf30sb7c404Z2tDsUzFJUnTIEerAZk38u3waAoPmdzDnpehd6tM5Gnaa5AOiskrkFU+vTL1VzPv5Gk00B5WqCT6rBeAKuerJ9sPSfv5vouRTH311TeEa6xgwoq0DS/BcMAiTeqLlODO4dlAExTMc1HaeyggZCA/TyTvPpdQPwEYOksFgrYrUAophlN/yrOMR5zSg6/FFPbEyQq8plkXBB4F09TpnOwUciA5EEWU2P+tgBKyE2gBmFThKBm1/Ev1tz9nYwL3SSsFgs6UYHyw07G1aeGc27O/iAYdD/KsBM5j5G5bDjM5FUOYs/wfeFleMwo7kBWAgpfkftxJUSkmskjZ4dBUOngeNchR9YcEnPppOCFWF2tFvt1iKXkLtJb/qmBEfnYvB6gCcovRyH3cAhtDvyRgRJ568hHUkEH7VhN6AURtsmHg4SQgzTtj9kxkeCV22y1P2/qNm2FAvse3P4Z3JgzSPH+bOG4cSei/uE+hKbl8VseMHU+DsZcGuw6fqQw7j7C9g8f2I71kUKcfnzPoqouvsWXf/sDvP8GfrIOtlA4wX8Wr5zxiHfgzzW5m7/gBcECip2CnGKVg9+M+FkDqCWuDlQ3lSAMwVqpLIq5j8lyJL6nA+yjkiY1+SJhpvv3FzFFihQpF1lgjjbrL29Er5D0K3/bj+zaJEQbQ5phdMplQYQ1bQOCzMKcg7174wS9nct+D7wEQRDHeBqIfxJBPEtVVK7cCPpTDMFrF89rNQBjgp70QQPU6u/fW+W4I8NTji7EZgF2COmThZ+/xzEOY4tO4Unx6Sy7PmSygqlOFFGtWCet7AK/z8KQ6/YzpAA6wPX8vsfn3YwXgt473l0uNkQxA0duuv+IBxwCrh6lSCx3jCM3kw9gsOYYcHc/558yzZ558jp892IWlvfTKf6lFALFpUi+77HbHygykEQmgABR4dHCXn91y6ytW3rQSe5ntlpqRDKPvI4Zfg23l8j325svf0pCH26tv3YpUUyxGzuWN+MQ98oSV1G+z6qYjzje/mkJRFjhdgLXBgQnc/ekEFt6HX+Us1loTdUOwLXx7v330GSEpnZs5KyucB6TOJD8K1wD2V3h4O80TXr7QbCpgi2jgdeVld9stN9zJkAmli0Of9VJphBhCfPLuLgb138KK2UlA1y6aQqT+vO9Av0gG6Mkwen9D+ZTgAgaiwuSDz/qnfvUh0Ki1JYR13WwvL/jQmnzW2nMLrrbhw8axn+qpAQisETuQpsUbsFr3fgP7+fD+drvhpvexltqEWgImpddJB5Q5/2PWrfaldniAQiO1mMRkEnWBtSaHCz//MPaWlFfIsDluVb/E0FwlkC7rRyemmq+Ec0o/r4YnWrNeSNwDfGJQ0lyDpxgWDxx2x482Y7nxOiqlA7AjjrrgJ50zgbB75cHqkdgr5MMzxPFHqtomf3ZYbJIaO+sLmCAaUrWhBGsAEHM8Vu5LgXNtYqbpSucvx4ZUVSBQlfpDaicf6rYu6hR33/POBZZqj2gIomGszq0WF2rqaZj1V2gwA1DCYuVz29TgsRjqQmEgKXh7I0FLfM9WO84AEgUAthfauK1tsKWoHwJh3DTpYGHwIPl+POwKyW87YVzfdfNDBFZdxf1WSy1bwJkNwz2th2PeiZksz9w2nZMM3q654gm7846bGbZxuWPh4EMN3dWBYoNuW2fm0iUr7JzzAEb0jvjUzr9a3tsA1kWFJXxNZH8EdXlYo1K26R9kdaDBlSfk092ZWtQ6Md3MT7+mdwEbnftRdZjso1yyN4PgRp59WWklHsd7nQfiTEKJZD0hb2TZQAjw0AxIn1dMVFktuUKDe9KFocqvXPuIGsib+6SNs0+iYCUeFyJzjImLdMPgYIaAqtUefYxncM/Fdte9V+EhfDn+yXc5izcBRcGAiKVleGNCMsjn7pWXo4Bsb9UCUFITAd9q8LdrUkgZ76KNdx+L7LCJzxDCehJwUYf1mvzS9ej8uJNCYMW4c0GcPtZIG0CP/FyF2ccxOKPEdcnwJwnRkm+hJLzBkGaSIOE0IRNuAFQNA4Qr45+1lts5X5HYOL/QQbC4Duw76uzOPv90ia1b/ae9/84CnjXMIvw5844X4e19kn3GZ2M/33zTdSTKf87zabdnX3qS5v4BegP35VzNl5RI6vMpwAuAOgW4tBAWxXjA+YeWqpbmZ5t6Roat33DChZ0c2FtADwtBBhVFN4gsOQfKjVKPvpf1SfBfcgI9LoWjmOptSIsDYNEU8XWqAGZD8e6srSIQTda7hAHpY6Uht2WaBMBC6BZLKBZrg1LY0N6wxHS3d0IgmDNnBsz5PayNSuqiaptz5kTCzdbB8ryIvuhnN2irVygoa66VSY0UJSJ9yA+wEiZuFn1OHrZWlXXx9tAjj9orz99ilUUM3SzSXv1wqT34wG3Wh4DoguPyjq5BIp/BvjpJH472giF9Gsqviy64wL5Y/DUScepUwpl8kOHeeNN91GOn7Ndv34Ycge0eFlM1ZBLUAegkhsPmY32czDsIWZgPyrpPhpQ0fHCWbd2+z4aPRWZ/OId6oN6FnGXiYzl0yHD78ovv7Ybrb0NR8QXAUANAs+TqcXwfbB2wz1FQmAbwAjel8KyBQKVBhtZkJV6s7dQQIvE89+xd9u77b1DbMVSth03JgF2hR1X0PlJshUZHAzTV4987DpC+xKadNcC+X/odYHqjHd5B/9IWzIrBuuySi2Dw/sFzrHXe9+7QcEQThktYRpAHzedjX3NWzpoy2fZu3W9F2JM1+oXbrY88zzAnHCl+P+sBA+7CqWdZtx5YV1ATJCYNtd++/sSBwQ88/h/75dt3bTIWgp9+/JZ1QzU2ZNQ5NrZ/hi38+HkCL3va4cOwjodNcOHT+3J3WToAfj2bp5Jn/cKT99v/XvzWmlCCejNcaACw62SojKAVy7Nw1KxRVou/79G9WBkRdqlNVUkgtNjfYpVGw44MQmHYAVM/jrNDysdGQMd2emuxSWqxRYlLQJnAOXznXbfC8HvfPnz+UbvsqscsvlcMfVatDRuQxb3ZYGOnjLIPFy234yd4XtzdquEvod//6asVqEI0NICwxpnTiALQl00YB1g5aVYS/pUaLnIXonDpFpNgDWSkpGPNlwB5aA3qizzCHb2FXIK1iDkcQf91gn4+HqVBKMOnFtatmNEKXIvkWRcCMnu3oXZopNcCPPVCKaDeRz1MIHWjpOb1unuLUWdzHskzWDWoGPNaroMGpNmu7XkMbdhb+DwrRDUacM8rkD4AIHrUyDRqPFnZ9bIfv9/Mec79z4/HlQe7Pp71yl7lYEvADi4RVaEv904jNZ8UIyLTKUiruc6X9etLuHsm8vhJDGMZoFajGsDL84+Va2AvdxLyOwrm5i7OSOotar+x41Msu2cfBjL8XDB5awi88iLgVKSRvtkQPiry8L49wdmc6M5rEY9CYdofySUACouHatQ7zewRVcJ9CJCbNr4PtXspPeZhGz9xLr1yFeA0eBpneFJcPHjMHtZPb+q9FAgAR23qrDkuzPd76iwNChuqYP7Dxo2GeFgD237CuPGEP462RYvetOzsDDtyONflISXQXCvIddVv61y/dSZg6cpVq5wadSiWFwLz8w5WoQQ/ZqW1VRafkW5/cU6k4in8wD03Abx+w9mKbQgYh7yAVRYWFhZzR7bbBbDd//prG0zY3vRhG8jNGe8A2w3YQu0gZ6mmqdT64Imef+gYthmcSwwhemVFQmhKwPZxDZ+rgkEnFgnUbp3UCCJnRUKwCqNmnjK9P9+XcxuynrC4/n3wgyVILGfbIc6mVDAA6nq2SWk14Vwwv2X81qhwV9aU14xZZ3QNyU7lvCjFKPooKYSRgJ7brAwqvFiifmwOsVIaqvBQooFSymVKHwozzpl4fDfa8cFrKOZi4RDJGoj5bGEl3mRTbezksRaGl8OC1x630wbE2aJPP4I1x4Gf0MkiiIEJgSl1SwoPWiOFOrsSZuGSZR/g20DhxiGWiNSwAn/Uijy8AjkkwJPcogwLirLRkxIsJQNqe0WrLf2iiancJCYH65h+VeJrlmV+EdWw/srs8nnzbMOqL5Hlc+EhD9i2qcLmzoywzTtqjN6SRp9JG5u1d1YcpskYEPP1Bw1D6jg703ZuPsE0AQZbQQGbs4OmOtmGje1jy1etJDktDTZUgZWfoOChcAik0Rgz6TTne1RJo5w9LNrCE04BRtexuLi4mZ62MnUuQibSBcghENaPZq+qmkOYhlDpeZwJTvoimX4V3o4O4JLXJYWUrJQU+NJ3QDReVEwdv1uLmf1+DgmPRMiBXh4il5MPadrvx0MbPaQbkphTds/8m+3txQutCv873Q2NpRS3FM3hUQJCkGVPmWM7tuyBTRptPyGdCfCKtZNlFa4Y0s8w45xgGzjaC/q/l73+Ip47fOwLzprraNi/8tx9JY/T1JxCqTvT2IiwJKYsee5n65bqZ8OGJPN8C+26K+bZog9X2WNPv2hPvfQsm+OIK1p7DujARzfKfv2BjX1c7NbubgKdnpKG5MjLbrnxJrvkssu4MLzx6J1utQR+nDX3Qg7VJADWQc6ziCdn4zDszuiRYY8teBg53BLLTB3MZt2AZ+JkN4lKSk+yX1Z8QbNAkTaov6V1G2YvPvceMpk/PQbp8o6CySH5nGOt8tzvvfdO5LGDbcvOLfbTr4us8EQDxZWSjQErxLRDOvXkC/Ps/vlLuDTbrZZiiFqADcxwIn2QXXDGo1iypNFkp3EABtjCbz8A8B9sH3+2ACZqL0vHi0pSKNopDm1AXQ61Zp7rqy++BjN5l/Mc7OSQnDE31dKGhtqRsn1cUiEEuPjaht9r7Jarb7TJhMjcefuVFKoARIz569mvkkF4UQRtI6lvxlkTHWVdIH6oHyw72MA+THW0rwSNCqhUmI+AB7FN3K+KefqPf6r+WfJmdibgcqgDc5RO/k9ct1tDLrXcFdOyzKAJojSZOnsgAFG1jRg+yy64aLbl5D+Pd94GfJz0/bRWYVhi5h3JRdOjnwCoQDu4uxHAGjAN30/5WonxFyWjfIFjNK9VMOj0XkIBptppXDQYkPyvjQayg2IjSmbnPL/eJMd7h5HIDXNUjMTCvXhxUhTNvcYL/1dS51uzSdHej/9sFBP4fGcwDjGFwokCmwcTldBlt9w7zjZu2QXYzzAERqK30FsWeSTvVqmnrZzwbbANW6rlI4TkmPVTg4eZvM4aeBeZffCXPoIJOZuuWxrBIuz5khKFAElSZQD+mZxxp5DnIlfFDoGzGc+pEBrdBkAwWJfIaOMpjGLjsRvIyXf/exvS4XDYfF4+VTbtjD68Ty/7c/1uWM898H/LpwmSdAMAHSDCi0ZUGe4qIr2YbPsToCd6oA9FezOVVwseN4HIEIVPaUopNoA/zItIeQ7BZ2oTC4fn6ZpFJS5zrtQzhRTQ6oAFmjoB6f6ynXCAlpBJFZ4OcWe1yAqBdcaZJnaSOE6SkHZSDIuIGch0Ut/7tlvutDcXvA4wq8bbo3UX01WM/Ag8ILth4dIAUhHCwKQgvw35LKtLRuFCKGXnoK8LW7dvzxibODXb1mzeSIPVQXihVEAKlGEoglyoDklSDPJDsf+bmDxnYBLvi33GSaSXkp5piCVmt7zGgphiO38nwM90mGNT8awrKM136bUZvftSTPaw9Ws2MjgDwBf+o48s33LAi1aBqjSXKhjE+nKYus5yLmfJkHSRaSquHaWJr8AIx77UM1Mqwz/PW6Cqpp8uLId9KfCxS5NVeTvridPRCrhWo++UCoS3CVDQ3pMsxXW8vGvHttB7p5BWONeoUTNt1vT7YcUMtnvvu8P2HV7B9kWqXY+3+olq/IoBHxiiqMiYNHkazU+NbduJf3ljBUyhXnbtDbdZTHKY3XHP3bYW4FGptI/N/68t++4rgFWkVAKu5cEJQ7cN6U40cstKAlqCYJEovElsmHBCrRrFLtffDH7aNSzgs8jWAe4SZxyBfKy1ZoUu6dJyzxJ2OSxHb56d5HANDNkkuwwSC4mC1LkHsWY87DkAGqRokj8qUE3ghOO26yzTQDFETEied10kYOISZJBj+J4sKV16zo7E835KGOjICzeRumjDtn32xhuv4//dzV5b8KgbKjRj9/Lckx8w2M2xiuZ19jry3qlTpjk2i96LO1Pd1xSTxOO9WEo6qYYP8jIWI0hr709k9C+8+DKMq79IyQ2F7fg+3mkD7MPXlttXS56yFr+DsM0lqfRhsFqJRQ8NCAOaKhrxAGqv1iZJs3zxkZ9P+NoFnufAnaKzWYCOH2CSwJii/AC7744vbfdhAh1DNzgPwBefWWQTkIa2oyJ5+7Ufaa6auGcH2XQGeiWkDedsO2p//ZkDo3Cl1bQdBhTII8H9OrvpurudwmbXrsMkx/7EfYVq6dyz8IucY0f+brb77n7JWnzXwcg/ppXusa8QEMfjpX+kIfbCAxH2JmBSCQPf6pIge+qRN5GuDnPPzldgnNY4qoN2QE8pJo7lttsPX52wjz5ZhNfoGmxU9vF7Q2z0adPtk/eQHDuJhRLq5ZvMOEJDB6SMrdjR/Lmy0/773IeWlFFuDz91tmWQLqvzoZMaQ8E62jvytOzgDqssC7InH9xoS9d+wi8do/nEzqDrlAMYO1w4IEAsgKn44bqju7gXvNqQSTKw9A1i3cKK9PaK4ffz63wOKUCkVonEtkZWFR0MGRpprJthLGmvKhBFa0EsVC8A4Si8O7t3T+P9NlFrilEEOOnHINVfg3kNTkQ/F0NedlKsMXe28K5hUYYTl9yMWiNQv8YATaFIoVCnua2cf7kYhpK9tVNTdlJnebHWVfe4e17HioBCeT/z695q0Pg6XVKHaH7OeSIAQxkFnoUtyakCDPW1BPaJUUkNiuVLU0ulk2C2I6n3ZfDY3FrM1yR8NmaIPfrcMyTIr7bnX3vQBclqoXq7IRnDR4vhGcv7U56ufF4XwEUDyXsODYyxJd8utbQUfCN1TsqWSOFY9AwCW/S9xTbT5/thyR92+vSJ/PzsA2o6ASI6B8S8Xbv2L9g4QwEZsftxd47Wp6t43fuVf7jOj39/7d+aSP/t/Y+N0v8/hP7nzzkQVHcRa9AFgukM4d3rPggDoD1wMBcpazjNZhwEjX0EffTjTsJvDsZ2KiqAQwSOBMP8jKUY0Z//v3/pPJJNjhuEMzTWoKLDWYYoNdvbtmw5YJOm9nOSe7GeIgCmVq9daRu3LYZ1eZgUeHz+Nh91Z3sYfuQKadVPrNmFL8N9X3cvoengOcrGQfdQC6BoIGuvSTJe7vwo2IWXXXIZ59/b/D4UUrCKNGfXcmAG6paEmKbu+uGf3VBRVx7rP5z3GECv0MJak6ounz2vmqhFg0PO3jAFonGRJtDMlsF+0uNEaex6P/fu5FtJw5varQc1APcIAFYwFhHJSajgThS7gWwAwIeIERoinDFrtvOoVvBRAyyt6ES+YDg3LZ/dmyGkvIa7qGWVyVDHIAJaGXcoww/8DVsIVe30brDBI5PIiSh1uSN9yHn4YTEgEXfphLGZtgefVdx8uAujsAUKItw5FEIK9w12M1Uwd2sJPJaaJo8w4UBfbCJ0RnDedvDZqRJh2PNcywjx4xmp50tNhwVbTogPtmq6E2ULNDC7t/Nr79+/F1Zv2+zh+fcANGywKZNn2Pz/PA3rE7seHninLOX4TIGAQTVVlbDlsHvgPMkEcN5/qMiefuk3+i6Y9wyJvBsAJQh1u/mB17F7+NQSgk+y9nYBvJ9BONFf2ENUW7+BvW0fATT+gBfXXX2dfff993YKuxINYyKiCS86CPAUj+USwT2xAh/wVNeZF0Z90cXay4AQkgjRJhZLoL82rcPP+laUHd86C6FN2/bagBEpBLrmWyYszmZqvVoAfAGFXZz15UjWQ+gzUggqmz33PFh4ufbZZ5+4AFOF4yq8SoztZgZyGtiIECItUhf7WEPz+++/xn77fSne5eV2FuDU77/ssGmTZ/FZpdKQVIV3QC00bFQ2/qWQTvKO27DR8bZtGwHeAIpnTTvPfsYqIAVPzVDIEjWETR0lgEv3faurD6lQWOB+wcCvUpRSN4dQTMjHNSiulz308ocWnJRtf/650378/BPrCUFicL9EZvYFMOTesfi0ydZGfsGC9z6l9v/FPn7zccCYCOvVv5/5ASx5h2bY5FGDsTfbBMC30gZlZ9q5Z11irxFwXEkN1ndwLF6mVVgpKVyaZPkDNRbYIns0znsFQvJ3Db1Qer8I9n2t9YTIc3h7GWswhpoL+TLeaxoMiT0fFYM6DXuaViwHIsk9aJF3d3sCafUMFjhH9Hu6pfI9iou5uzwBS6f1SbSDR2vMh7ussqbYqYeSqE2Gj+7JRk+0z5dSV3C3CLC8/LyZdnDHXvYFSiA8/Xv07QOz9RiEN4Bz+qjBo31t7wHJrwle4vNEMdBuqK61tHDUCPy8e/bn2TGUfX5Mm7y4t0JRLUVRTxbiNSulQzCexs2EbmIf64BMBVPV1EKcO8FIs1a1JcNOfpZgvn4Ta6cVZXAcAUbVsHabAFI1SHJ2f7rOeMMakiYmoNSqaOYejeN8a2ZwEgV2oJDkajfcaGF9K4tDtf2xw+A3snlV0DkAdQR+yUAAkAHo6QHeu2fQ2XNf13MWyBoqAhJaK8MoeD98nWBA/XNs645iGzvqDFRfq6yN+nj3jkPOLqoHHq6Tp862Dz79ht6iycZP6mlVWAuoZsrs1YMMiVKIKBq0teL7je80Xq6x0Rn4jubYiJFZeCeHQhaqx87mZysq534LImeGXvIkrOyhg1KtF1klsTy/FpjOhwA2p88dxUBbiYYd1iMlg0DAt1Az9eKsxGOaWvvWex+01177AOXAT4493IC9njfKmWhs6RprfLhPk2zm7P7swSLq+GoU0+nUCiG25PvfGdy129DsQdgMnHTDv83U0jGQNKdNGkuN5gWetQk7AJjIUqxDHqzjXM7KzLILz57KnVKJGruAugXVCnupEbVoLe8hC8Z9B++iRzqheQ3VWLkUoqBK49028Dl7OAsagcWDh/clwBiLEfZ6CcS1cy4YA56Xag9DiGiEGFBNreTNVLEXYXcjRvYH+A7DxiEN1u1JGPjBYI5JfB32A9Z4gfz7g/e8jeo0ju+BHRrJqj7caRVcVJUMHxpRxfsw0PH6+cefu7ZtWobvU5sdKzliazftYMJGsUePnD0QgJEJoUI3Wmk6lbjdyEEybGwgSbRZSEL2W3MNbM66EKYEdTSebdYrexzhKn3szAvPY/p2Etp7b1vy9auYQO+k2GvG7y3L1q1ZSSFNkyeTO1Z0M2wwTSJamGQMHhHONKLWFdUBTF6T47rjn5DvpLgKOvDi5+g/DFPZ+gL8aobCBgzmYbe7MIVKpBztmqh7V8Cc5WXzIFphb+3h4Lnymr40dYetB8FFZVDVt+1vdNOyQsJezpjd16ZOG2uP3PMZkzs2AEBPNBO4zHTSn0lM27DlOJ40A2CiYj5cl2/pNFa9evW2rxetwATaM+U//Qyk5kgQElMi2IDI6EGMdm8CGALRUHLaSSWcUYBHx1JAk9Emr5oTuZrwiZ3nSYjUM5BBeAXAgZpxH4pnSThVSNHr2sRpmQQzZNqK33dChy5yAICnAPunoKPpViMlryWNQNMTOCj4Qm1M9VP6cRj7FrlCL9CLKVZjlTNuLsG6ILP7aPvmi034QEXz7htgj5CoTSJ3uGTPPIdb5sc4GdupU+WWuy8e24dCVzwNIdRqB8qNrnZkHxwc4RHtMJBH2c5tB5C4UcjwWZuRxlRD61bCV7AuHwpnL4DlMOSC/foOt21b9wDAEBZwWTf7/ptCa6n1t/NnX2kffrDQSWOCYE2pmRGoJ5DoUqaInS2xdvtd91OUMbk6yQUPEFRSmEdBxESDCfBH330MY/lzq6cpuevWW1zBMZXLcsDAIZjBz+Fyj2MCnQHQe5eNmzQDc/89XLieolpJ2pISjhjb0yVIfsWEooWCIZwCXAmCNaXIXLHKuOjSZKaj+GVFhGOY3IG/IIwc4NHw5EaM6MNtBhPMWVPPtq2rS+y1Fz+wV19+wbL6TLDdTHknjuzJPycTYFHHZk6ysWOnQt8fSYPMpBqATuBSAXLCB+55AtAKU3ouPV8Kvkgm4p0AuqGg8PV4s5xi6PD7TyuQwj3MZDrecvZstjrAqRZtXg4ryXLimeC1ISPrwFdE3kj5eJF60YzJy6aLdaF1JrNlZwHwf4DVf6X+YiEqKEHJmAqoEBimq8iB+S7sSsCP07+x7GDESjbIJda9TwgXGk0mxVJLrapsihLWZxnspLDwUDv38mgmTUGWsyEQ1voBJAkAAGpaSTx2hRLNtCaG1KuAwsEwzwDFYEU2cHOJESu7Do2vFIwkX10/fo5gGqoQnk9PvNN2YPswdGIwl0SKbVh60M67eIBlDkOyQujT9g21NmXSHOREufb1lzs8FwXnSwYhP8PHx7PXD9nqDaXOs0eFA4Ng/L6irEUpC1y+8cmy4aCw41BsAxz24/sqDVlsUl+KgNJyArgEagAWxeN35Uv4RRtSQPmY1VLkD8Jn2McfzyQO5KMomng07r1EkoLXhSRI+yuWs68F37guf2SPMYTc7K2BCQaQRCEZCVOhld8HCQJPtQjSywmVgNXRAsNSwHR9JcUEnm+0LbTTNFJItbyZFkYxYKoiZbeTosKLploNUwOXkxJVA2lKxHgQBOSsUjXVRrarM8bj4SlvVaV7cx/wWYOYPsuv0sk1XUMFWOWsMTxgdz1I9k033co+8bG33nuTwBSKn2SFOyDnrK4HCIs4bwhFAAAgAElEQVS1Jd+stzWrYJx/8zH3xTZAB08Sdis+On6AoQoGES4mNs2sWSNhLtcxLDhkj8uj+JFnOOuRYQp0o++nB2di2c2lxBcU1Vif7MGYqG9zTXU1gSezzxxka/4grED+rR4FnQvyUlIuyxq5Cd+XIVoEzUEAz0pgX5cCJ4Tc8nvVIPrDBEpkCltdWmbH8aNSgeVHQ6gALi9orPrfFVIhuaWYwGIyu7RqgaECKGheXWiWmOBKMuXnEAgnkEDM9Tb+rELKFDYh+wXZqigIw/3lGHIoEhxjSnvPA9rKHkGBQAI1xFoTau0IFmJKOW8qAHT2TjsDAzGI+g84zR64+11AqhIGhd8hW97OZ8NqBWZYfWmwFeTiJ+sAI3nZMR0HpBQgTEvsGmHlhkcwAAiBrRsanIhVBYm0p5CJw5zWIdAjozce0KSBHtlrRVjkdFJYZtIgbtu9y0kEG9lUYQDmQUjV62ENc7y6Z6FlFATixoiCQS4LW8Aad5meha+YvDTksl8RoysO5kkL660OlpdqBQ16JWVFmOzO+0aMoJQkK9AhI60fktYGmDhHkSLhd4fvV2AkDQSs787WYHvtua8Yyk3HjgAgTh7TPFfdBjrHxOwopSlQ+qsS3f/OKbZfl20BcB5KEZntAJhl3+XYu28usdPnRtlDD99LA+MZOuh+/vdvRwmUSgVJn/zCmhmehCLtU7FYCe2pgATVO29/kHXXZm+++4yTfv61ugjw8j7zDd9oCf1O8Wxo4PwyUJJ04bNeDMs7kmdZ6Vh+nY2oYbizw4KjCDy6HLXMKBs2dIgLwmhqUCMqD0lktkj8Vv5MU7fgA6RhS+z8S2bY7dc9R0iD1hfhJTBH9uTkkg5+1LE/Lr9ykgtCayOU5OsvjtvLbz4D4yTHJk4eY//F2zIqCv8s3QEC3fgStQwscnblc6bV2SsLniFMZhmMEUA7gWcwsRwgxGZVU5WSiJfY4NGWntmd/RCLX9gUGB/jnJ+nBmYu0E+DCOolWib2lWTRvAc88BZ/VmqvvfkaKxI7kYijJDufbk8+8SzFPNJTaiiFfdTRpMaiapLdRTsMlu++PmqLv/7F7njgDAbwqbwj9jl7TnI6efvKy14sSSmJfv4RMOLRb63eD1ZYRAn3DYFjNKRNMJX8GWzKjqMTL1Bv7uUa/MsF8AV6JbNe4hhGcb6ytpTs7MflIc92eUxKWusrX3B5XVKfeSkBnT3ZpcEKa8YRIsVKlJUSKGkDATH+2DE4IJd34LEgkFWIzhOxF/kzYrZpKKNzV8MXZ+mCtJbn5eVdA1DHWcI6lGRceKCS5v3wdvVn4FXTVuasgMRsbVV6k1ut/zAw3QbQ3a5gLp0tAlA5ezg/FEooRpLnENKwR8ZW3MPcDWJo6l724mdroRbRAJZqz3n4AcOx8vHurg5iwPwJ/Vuh3T3/emoFAb0w7ni/vp1Jbi3PnD4YVvw+O1F4iCYKNqVkCvzpaABnhS3WlrOPICtMnTITC7K5SKNp0HhGGpZoCKdhpva8aj2dClr7TaJIMv0KhUl4/vk30vC955i38o31QIN6Q/pLgChnAO/BedG7Q1b/5xkYyrvwX1D1X/Dz30G0/l3v2yXd6xLXec1ZcIiwnoEDCR/h+UmVoLtSwK2A4BJkhiFID+uoLaJh3/lz1uh/d/Xo/wuw8r2lalEgrqdg4F3w72rs/1i9HlVeg827dKrzRJYsfOHCD+yjRU9iQ9HAECOIPSnFXyjru45anTAZ+o2qCmxFYLbKTsYBqwxWxTLWPQEPwCkgNAhOJ7TmxImTru7S/SwSRh1gmCT+enLlVdgX0cQEIMUpQlqvQEg9OBeMyHPV3aRfSeT+zyTgr4lp0qlT1DkoHQu5P7T1dHUNHdaXPqqKGkmei//kAmjwS4/oXgNfSAyyUaeNsn3byfWgzuzTkyDS1Ayk8scgwlQ4m4k0QLFaAIwGpCgaOk4cMwiCxUz77rdltn7HQXxOkaznNUOACEQBlgbYd4SainAf1pqu+y7AhmAAUA3Z0zM4czSUKkQ2jc2bDz1Zj1RsWSIBbygk8pH8689EMrgulQ0A9WoQ77bDfTbZlSh5nL5LZxrP2Bd2tQaGvSCBnMRnsKOcQCmaCj/6wz2AmV7UkrL5kS1dO6BRLQPhPn3TICQctzNnTQP0gikL+68aeWxpWZnbmwH0vx0ALLr72qj/Ja/XcDchPhG7g3kQf653NgDLl71hVfn7Wdf0pV5x9uobC2zVso+RtPu64VhpYauNHzeM+6LDNm3ezX5vs6uuvMq++pagYBD0Jr5mTDxepicIPKKf9+P9xhAm1qy0Iy9stJCvT5rc3SaNnwhLFACsoMqWLvsRW6VpzpIuZ+8RvGYB6WBK5gHgOrWRPApZzskMHI4fKceOINFKi8sANoTIqzbi/TNIdbZsYmnLRkTsatd3eAbIEfjB6z6tqibwmPswiIF5BsGiw/BiLYPQtGn9dlSJDIupmxtQc0m5VYw13R03KfzuDlu98VvbdeBTBoxD7OuPVlJD+wFA5XB/dnPqhwN/73fnnIa3OmM1yOiSDJ6au6IKmxfuMx+pqwj0DIvIsJGjZ9uEiZMIlH0fJeVy7jHuPXJEuvcZbLdTe+XiQVxD7TOIez6agOP+I8fQMxfb2dNm27jTL7W1v71Pz92EHQHBhVgpVcOunHfhXOfNue6vX62Zcz2VPZksqR1p5muXbaU3EXMSIgSg84mCcjvvssHUXel2cGeubV61j/VHYCDeUzqXvOh3VASLFBUTC/scBUyEiBcM0DK6KwSIc5eLUIQbvYA0gn79uMfbCHOQx2YltXxyr1j2ZI21V/DOh/djwE1dgu3h3vJTLswwit64meCyCPraeobAZezpxJ6phOGF4FG/z2bOwtN3xd/00AlgPvjlks5O+ewsNwIh52Sk9LH1W3Yb+XCcM8pdYDBNTZCCp3MtZ1gTUuzkNNjKDWX00vw8adx1bB29I/XGtfRlOq8jyUCo424SWCdFcBA1RQDnWj29UgTKmEaY1qod1Wf0Rp0silAtYHpsVCLgfBHPMJIaFjsfWKTNBG6rBtUeV8FDXrarG0L5Oq2QCLQcw+ihSmAJq85MhAggwkkrg5tolAJpaQEMBcGDcushDpGNkzGYwMIp1idzAAPD1+1C8gv++9Q7eD5XOjLdxCkjuavxA9+ymrMx02ZPn4C8X+syClAXhTmAaTws3zrsHIbiYaxB/0ef/QTuFmcTx8vqo5c99uhCKyzhjg2l7wZ3KcdyYfqUXpB5TtotV11i+/acJOTtlKX1iwTbwN6L+2T/roOu1vJjwBGMHcsh8hnE+L/vvgfwNi13fbxsFwJhoGho2kI9++B/RrP/YY7jyx1IvRkX3RsQORprgC3UoG328ktv26WXXU1o4/UMWb4jDHqIUx/s332YXiSPtQa4zkHQpOEtA+b/Pv2EpXBOb97wAzhbPD7eJzjXU2Dg/u2CQHuxluqxFevXJ8tZidZiaxMSGMVZOshW/bEDb/EteLb62cWXTeWMTwcP6rT33v2YflyuYfI7x/YTHKSKe0x36f2PXEQ/kks/HcVg25/1c8qqilpZbwPxAaZGk50Da+KF5z4Ab8LKhZBV3X/lnDkhsK1OcI+3gQ34oKD3unLepV3lJXuh56fZF0t/colmDr0Xoyw8ykphfwXgpdXli0k0GzKBdL8qWJkxMLwyMwFAOmJteMoggKWVsGuSrO+QqSSnnbQbbrsDWXOB7dq9BbbV70w6lajIN+U/NeUUqryZQUxejp+guAPVVjhJG6PTxGTkz91VgOOPxziwEVCyvRH2IjTAgkMc5tU+UM6HAsWdIH28u+1d38Z04Ag+Hb0wZO6LPGKDnX7WBIvpxsWwbbUV0/x2z+yysRNIesVraN0fu5m8If9KbIcx2WVHtnrZ9DnBbD4kS9VJSHIDSaA9BEDBwuDwnTp+KAdIDCyH7rb4W54PQEeHHwbcWTR3yGVjCbfKz6/CpyvVbaCqmhIKhCRb8VMxUgqPDF4NnnxB/AC33LSZZ5vOQVXM9y8ijEX+Hr5UFbK+VOOj0DClgKuI6pLnF8XDoEHp+KGlUyg0MG3fRkHkyjwnLRaY6go5Kop/p8VKcgX4Z7LhZ0UnJV9m6gBAN3J0d1hWNLtNCinB61bWXBw28pzrk9XLDv4tSbyvDcJkffWq7c4D8z/Ppds3nxYDTo6wrz7faP2HE9h0/Wi758bVVnYSTwsWXBAguBicXd6cuNSEAqRgizsDcj8/pAs0wGotNBHyD6Gp4OeT5UFCTC9SwnPtksun2QvPrKQxAhCv8LY1a9YjtdltX33/FQd9ApfTUqvD7HwCyYmrN5xEktJqL722gGnuQduwca0dwUeosarDfvt1hS36YTETy8VckqPsnDPP4XMxhQhN4aLtxfTzCGEgs63vwAH25ec/c1iGUbThHwIoIJloOMXN6acP4BIg2AOQPDI83cl5MjKxoOjAq6NbNgfodthX+A93AZbRPC3+uM2uv2WOvfX2UqSandgQzEYCcQVgXL09/cR8JCdz7PRJ19nPv6yzkppy+2vdd/g0nXCTfjK5LCIZMI1WSP6ZZ885myl1XxoTfxi86yhcou2r775m7+EdBbguMDOWIAb5ag7qPw2PwHM4mBk+7NtjTzz6MpefJnMYLSNZU4JpCtP0LppHN1HhAonB0kL+U5XF2B2IYqe0AKcDFPPN0xDoL4/ETSFVsAu1fvG7DeWQknm75DeNTGckDe9wzQd/XgwXvWEAJDHMxOaJSAKoi+Pr8lxjYCf2zojDaLseX+Y2OwW9/r5Ho2zz2irbl8NaEAglQijFVBCAoA+y3HYWyPDhmpzncQDTSIkBxm/S92zgUgzRBFtpw/LxxN6gjaZ39KihtmXzThs2PsEaYeF5M5F78pHb7ek7uKwYGOl8Gz16mF1/0xX248+fMglrtL17CXSjOyliyCBPYIJJrS/M9RqK/2NHaF4pbJtZ1gLj1IOpsJPheiAFfgibrF7Pksu1g+Jbj0+MyBbA5DpCp7QfM/t3w8foFBNM9j8NboSShPkixygiubO41NXPqynmwlcyLkiTnrnsIvYfyeGy4lyEudojrZf9/vNWXpeGDTJdp2Bpr6FRcrE1TvokkKo0j3VFs+yNfLAThpwPoFoMf76FG7Maf9AuWLZKjO+gQGjnTArBoygKoExNtGR+vgAbtOIeE26KKQecO09eeU0BYlG4ag2IceeRProF4xKlFW6m9OkOCmGBLEMIRDhVfgJrAX8rOIlXFs2vTOqDFZDY0RcP4WUuOOHZ558mqXyzFZX+zXNBjkKB2AyVX+3UVKaat992G4OGu5HGzbIhg3rawo8WEZJwAiYfhR7PQuzrgXh49cCTNzW5B41aCB5zP7kCWl6d11w3FwBxP2dfPgGIan4BLnkeXYChbTTK6rkbAV81iApHRSFgUcn0Ifx5yWrE2A3ggGtgHcoqQiirQAZJdTsAkX0kB2adi00t9qrUEJLjKhTpX4mo5+t4wmEgc7qGy/PsFNzm4xJWXQCa+ncamGaeIT+CA6zE0lQB5xmEeLxm3Q0gFg9AsFK/xRJt4n4QQCsvZYGr8up2zb7Y5GIGUVTGkgb7yotLaLZ741UeZMuWriQJ+B3L2bfCaosY7vDc09KQgZLuKa1LJ/eBAiTEfJRHeBefSXv//HMvJ3DpdTwCHyDs6WMsPHiwNHYBeO1Fhoc7ME1s1+Ejxtr/3v+E919i9z90DXetP4qGg66wlW+4F+eQ89rjHJLvqpiY4Zw3Itx6YW2jT+2tA4LCOAKQPgqmhHC6YkW4imGnBl5JxTzvKoYWobAW1ACkd0/HZ7rdlhB61oCfWRFn7pNPv8QeAGTpPAErXbYCZq8+9yX3yln4vHGG6f14jkAH7uldqpCuAICQLNgfr0XNLf/+uxSfpZM2bdpQwPp8e/g/j9l/Hpln5xF+p79kv+AAJv10jr0lMES+nSgieD9KHlcjKJ/jKsIjK0rC7FHO75vvOJtgKMK7TjTaHbc/ymDiSlu+7knbU/C9G8Y+8+A3lho7Br+8y7nLDiAt5zkBPPpR0ApMOWPKZXbnTU8zUNhOof4dzOR5Nu+CMyyEc0ZNUjPNyNo1xwkhyLXfV39j8x+7zk6fNoWgKLESYerxPBoYUq347Yi99eYnFJuXIFce4JQjx460ERS02AWvJKV12rsfP8E6QdbOM+qgiRCbsYTaLhfA/vtv9uPp+Bus0j9RDJHKLNyOc8sbuwxJu3tJugubv4wGJJ2hoI9XqN147d127rlnuPV/9Ig8foNpHOMp0iWt0ENkyEht1OVTy10Raj9+XWHvv/ujhSbl2suvPISMGsaoADyAILFvPOveA9rLEuKvTXk872B825HK4XvqjS5YbPEywImQ4HAXstDG5zy01/BK/db25C7BPuYgA3F5KNcDoHJ/0MR6072JXelPozV+2jl2/12PEVCTTh1YjlfcKthVywFXYcE17uU+QRrl8DiPB3kHz8gbIEt3fQgAqwPhASfEyBXjVP7h3vJLdMMY2FDc5y1KJuQs1xkjBKqL/dIlZqs7lzlr+WdZC4weOYF69Uz78pOfIQiUc14plV5TpDpkiJKVc5/TyIhxpSFRk8INeR+6ozSQFjPeDYBcAeB6DbcnZT3iQpo0PFOwiZh+YuDrTAEUFWNVIKTWuPaMBnEKl+RmdoPEZn6/fLed3UGTD43QGHvo8VtJhb6WX9fAEQWcVBWoRWTN8eVHarqUSnzcJkw/DUaIQnAYWApZ0YFJ7kNHcwjfI4xmNY0+pDdn8ikYb0WAXyepGSbYVVfdQDDWBAcme9IVNRCkhuDnFPD8+mtf2M23XOrYpH7cAfos/xIU9DP/v4qdfyX//9ZFGkC7tfV/aiUPu1Uwouomvg93vcBH/bMAXtnz6C/VVAqKrYI1pQAwKcz+ZcbKp1aEAmfl8k9goOc08vylGkTPUcCv/tJt0sQ5unr1djz4+gP2k1HA1GLD+j+x23oMb9A9NnF6KsFuJ/DcZr3x/WrwIdVf4bA3u5xcX8oTT56AehB9LKW/y7tS9Zxzn5E6h3fPkeWGWKo/YqIZ5ApskuyX6bdsXRTqpN5FDFiBw8xQHQim+aKOwF70jNkklRcWliNBLXOM1FBYI+qRZNfQxP0nmx8RZWQ5JbaqFF0in1STOh+DtVQwNVclVgH9e6YRFkOdiQ+w7JLy+Zpt1Dszz7zAfvzxF3qXJPtr8w6AxZE06DDhYDqt305olEZb1Bet3N/FhASrBwLzoweingNo8tPgUr0Jvq+zZ02wLds22wF6gECGLxXULiHs33qGKbFgWuOnj6Qf2cK69eRg9M5g3cKeld2w3CwUPqoNpTTrxIRYQtUAfjUKYQndAelj9fLfrQ4wuIt6OoShUAWBYE0QHpqUhUA9EUItUg7wetbssTAnizkvCWLOgy2I33bffgN5h+G2c/tmpxZr54wIZPgmyyOBsh0aDHPeJCX0Yw+l29MoBc+dNQo1Yw33ALUfQNvNt9xr+3ZsAtBdZRdfPMW+/HQp/Wsg4A8+oEF1WPrNt/senM9ZxuADBUA9qtMaGF4RYclIfr+yJ565F4LVTr4mZCSG1BdcNMKqACfWb0YWr9gWSoiLLx7vbIdqAf4aZZ0XyvsDtAuEDdnOXRONBcK/+yIhIQGQJ5de3hNa6CyfOM/FVBRbVcP+ZoUj82eVpC7Fj4D0cEA8eTq2MKjU2RSBDZc7dXXO0YtGsdalSCzIr4cdHk1PV2nDJo5mIHMzz7OTRPvDkGmwejt1yN59bZHLu1B7lA5bsxoUsQPg2FXZLktBRAOeL41znKwXYE03kBJfg21KSEi81eTx7pBoy07LeNajR4y2devWWTOy6Yy+YwjY+ckNLp979hmLp3arOXXACmFXRCR142wcbm+//zZWPM+wN3ItHCLN1g0oKmVbxRku8HMgDLzfCQjz5lwUVsBswEIYEBcBavqGxEJ+Y4ACg9IPdqSC0vwYchUfq2R906vQ54jNLit/DbYD+U9vBps5OTk28rRMVHLHHPGjtlqYBGQ3nrU3DG04l1gUJGIV0Zfg8rUwD72w4buLQCCzB29/1Yb1jQOMpheppEYOq7frrr8J9etyiuoO60dQ7S6CmDoZ2jTClu+VHUtvA5v+F1jA3lGWAEaxG6JYM0BoGgOGENQJxezlyopawFAxcPlZAS517jUzmI4l9b6Fz1GDb398N6WCN1lUEj1OMvkU7PEQgjRKT7USRKn+QQIk6lCwmCaIK2ngIMJckghEEllAIPMpLCZj6E+aqeO7EWQ1bMAgO7Q/12VgSFmY0A0/edioGQxgSkt9CazKtXjZI2AzUEz+RRcElRhq0jJYyIpKCKR/rUSmL5anBtr+YAuyEKhCLt8dBe9IyIMNOvt9U2zOeTdiaXIYhuQA6u2dVpR3mLDDYuw3rrKt29bbn2Abk6ZNpmeCkYn1zeUEWOfs3UgNWwxZsQbWKL0U5248A5RzUQv9+ONPgPshNmp8GjVVMcrPOHvh+VWQkQBBRZSDjduKLdS4sT1sCEHzPfhzPhZNbtFCeo1WmOW32IE9ByD9Fbh7KAw7nMraMv4Do3X2VEDEQ/bbLwdsx+YGmzF7KIS42TZ//isERqVindmLvgo2fACYHjVLQlSWBfvBKkU5+dRTC+2JF2bamrXr7ZqrboZQsxIlM2Fch8vtpec/dvaImdn9OMMCCDTbhCKrF6rd5+zE4b/YQ4Xccc3u7FSdlMszimDRn419xurVy7mTAhlqSc3lx15tt+ysCYSiBtlnn0MaOXQE//8h1EhVPNdC954yeseBGx2Dha3eT31+rY0bk4llJkPdLkIP6Wt7pkFEBDCNRT3d3IDSjs8TgRmvVHILP/6BfCnIFlhxpSSnceegModBG4V//tGTx1Cw07EMy+7TFRDQaH2Gp9qaTZsoxABmKABaONzr2JAXXHkDDMXPaeyFuEcysWvkggi12OQKjGJhUeEfOjJjlL2OnC42vi8Ue/yqQNDPu/QK+3bp73bbHXfa/IduZpOKCZlnWT364HWQhFfOGpt1FqbF3+DTxsHXIyOcwzHSjh8vpOjtsAmTujsj6dyiSjd56IkUL5jL6fhBkigJmvKL5aJKjbJdq5FjdaoRjOdAABAcOMN+ZCp59iWjSEQDWM1vImRE6baexOk6AJIQ5KC9hnQCsIyyBU9uIpU+hHR2Xc6ReEiUWXsdU+R8HiZ0cvBQGzAKZBxgK6+01Lo4HObOi2PSUOEaNHAKJ+U/cRi2Bn2lgrfA+qyigCAGPBDjE3nhFCmatPnTgXQwdUlIFJCGATbJemUlSFpgyDpGAN9LoVcNPA+Bjj5MlRQAxTDbLpzXn5SzI9Cd1UYG2v59NIV8ngAZslMJuRR5mk8F/6i+C+VQVPDPxBn9QdcxCwbUKOKwSk7ShHaUfblwIxPrWDYzUo44mKUcxvI5PErKXQBNbTny5uAo3u042CShFUw16+3nVTfa8l+/wjumzlas68RYOMn27UfK/DuFE5duVxsSCeQzA4Z7238XDICZnI9cth7ZCN5SdZ7ENYGrYnKJrNyHxONaPC1T0kLtiScfZQNFUQRNhMmSajffehvF93/4jUoVr3ep8YN7QsnHqPkAU+FI1tiwUSPtvU/ed4Co8xJkWrPww68J7LjUeZQ8/vg9eC/1sZlTzwfYhaUEaiap29PPzmeS/z5rcL/979P37cH7YIaKEQEw5s8kOVlMWxqc7KF4mUL1lqfwaael2h+/FVhy9y6YwzRwXGRA75YcPZ2GfJh9+/MbPLNC2EDFmJSn4Y13K5OW3/CR3WEb11cACOATWtzI7/XhQIu0sYQDLPpmtZVT1LI08S8Z6QI3tv+51cn7Lr3gXJsy/hwMl2fSgIeRQnfU/t6Lh+vzz9nBI4fcYKMJ5k4LzL54pFAqWrWWAriom9CVQ3yE2UhBQbLeMUJlWgBYumX6U9Rm21bCz2qRLHXgA6WQILcxZAXwT0PxL1P13/9W0aMEbrGA5BEm9qLCK/Q8tT6dAo6Gtssx8FQgS8KM/IkQp1T8YGta8aSkGc3jrNi6b5198vXD1hm6g32ZbE/dfdgBFYlIFBIIPdi2Ndc1m2qQe/1/fL11gJfl9u69prsTJugcuktCVEDSwsQWO7ETuxNEsVAUC2zcKEh3wxBDwzDDMN2d7+e6v3j2PuePd/+OZ2+Jme88zx1rXeuKjrAPYZ/k4YPlz+ChCuBUdq/BFI9+jLmVYiwmdBCbrgmfFKVHRoRGOSlgcsco84mstEwafTEZq88CEFHYJCZ79tfgYbBHYHBnZpbis3WOUSC5STOyZYYj4ViWqA0KCoy36NBqu3nGlXZg/3FbCthdhSeX87WT7FEJkwByMdE0EmJv8msREVGcM81OTtNMdSYvphCsAwIAPmXoryTdwgKkU5wbHl83TVFp5njvnqZa/lwayXNuYYfggpD0WFVAARhIfqdfiIphAg2LSiEaMfG+1ndwFIVkg/3+LRKRAnh/FFINeAGFYS4fRnBeLmmPOmea+T5iMyqZPBiQyxd2gnzIvDhfheLJN1qhX2oMG/AVcmw0PmgjnZV6VBWrUXxN/YsKE4ETarYFrAq4kyRZjZQfP0cFh6OPprv82RTJlk4SkoHUddaTL9jYITOsD+Dxq2+/SZAHTAr2jzd+iH5Id+s4y5oqsXfAjkAgX3fsarbipfPpRx84b9JVKzbaiQMM7o7vsDIutqS4DqTn3mA9uybZZVNn4sfWw3btO0wTBpA+ciAMu0H24gtzADN43HhghmAlcbaEteHAThg3eEqreYuE6RBJMyMGV2cmocdOYsYPmCrAWAlKktHWwHSQR3YkwwLoIU6eLVa9lAKNIEiyrGhSqAWeXi6cUJgae8Zjp6EmFtaLe88e5qkO7HOERtewev68vgbPXaFX3BaSUvqIRcWfFajp9p0abPZtTySl6aQTqtIAACAASURBVAf2e/4OC1MprfJOrANolM+qvq98SfXN1I8HMSAJDkq2556aa7Meu9vuuvUxmrQ2NmfefXYaVlMhkprIKL4HTUo9a8WPu0R+ZsE8m07d28MIq0dWik0ERYk/SGsdxWw1QWdaskppladvDNLJWgYSjShMxo27jPNzjD397AsWmYjEiuL1bFEOTZr82dWsI1OmQVcx1gQFWCxhfx3UgKo6ngJZT/76/NU0F5zTel8orllH/GUxfxVQ5CTc7EUKebdztTc1HKYBbawMgv3QC+YMHrCcmXPnLLIvFr1OKCUgAJ37V/OXYqI/xjFfffQunCRc55q8oD0yWzH1/UEdpNpxtg7s69OZFfbHnxuxIhrPf/+JQmGU8wKUHY9DoXRYnZNLn0PX9CbdEESfUVJnNWi1DIWOHKixjZs2o6gYxgDgBNslnKauDYXoAeqyT23nMQBVvCTvvPEJd970QX2RkpRkS37cCrg935pjllOz5eDL2tXeeflH/KB6co7iXXW8zua+TYo8QGLPgVHsC6klurqgtW3bc7B4WGnX33iBpcLkldqnRV6OnNXZWG68/CLA6+yrCFOCMSy5N0PhrWvr7HGUPfnlu2zqNW3skcdmWSSAbykMwiMZZ2yQK669SHz1ssU/rLdvf/gI1upqXgZBBzA0tQ8iQloxcHzfJl40wZYuXWVPvXQXxavCbIKpM1txfvjgK3qcdx0BG/Ey7jIkXExjBg4YAmt9FGwNrEEolIJ8YvFBbbAFi5bbjbeNpkHEwgTUxwsmajaekYmEcYh1puGb7qtqAv5C+Xcv7EM0eNQ50MwwSYEajTTM3px/aiqXLCqwD+Z8b+Gp6Qy+8PGj9quoVKNHI0NImpYmMA+KlgGwZBdaUjyWRc7ygzOQJfnlnAabO+9Dawr/1byCDnvCHp3PMoymgEg83AbYqFEX0eDlEcp4gNAivEIBWrWvheg04RnnBzNV/t/N/Lv8oRWW5a2BlQZwyMH1tXxgQQkMVeRpWGi0TZ00ndCvq823Ico+eOcbWGVHOacUuJVPgwewKOBTvqqaIrHGlQcoYFUfT1YAclHwrFMnSXGMMM/YwgMYCoRrAuRwLE6d/TSi2gve/KPnLm9HJQXLjsHLnYewuZApyAKlQd5j+ACH0RQX5MGE8pHvuAaTBBY1FTs2vw/1nw+M1bQOAwkawxaDRrX3wG4Wn0yqNR7DXrBOG7jzHcsfL9zYiDS7586nIAD8ZX/DvC/HVicShnI3WGHt23egP4lDHr8VoP8kv9bD7rmbUF0CbyuRLQrQDGIw6vxQVT/qDXB+V9HAyUO80VkLBDpw8H/DOrV+Nc35X8aqx4deF7nnLpclqs7ionzsznhWMajePKC1Z1j9//cfDVwFqKqe/3+tBv4FihQKpuJDf8YHcGnjBhg8gKldOqfAcKwBPCq2a/C87tWP8MCGFZw0uXbyMOunMQ7wAD9CfmYFtcnfm57U4wcsGwk9V55FEJekBnU6u/T1ZQ1wwYXnW/quLZzz+GZzrwgQ1aPQUhAjrJg6BWzeAfByjZCCSbVAIEClN0PyCAb6rQE3U9rGI5tPIfxmm+VmI/8uZG1w/il8Mbp1ED1KpQPv1R/oPSs8WXdaEPWf6hwfADWlXt1390OWsYMhLD6AAXgHRjFM82UwuW3HSfc5UtsxVMNLUixpP+6jsSOHwFDeQiAoaxJgsHf/7rYDMElSff2MAWFClBlo693RS4zB9m0yNjg5AMVbNm2zlQQZavIvokiL2MacGXXUgb6soWrZBZECPnhID9u4caez4aool3c7yiWGZiHQ8HSLh3A31FMvlMCc9Get6U4O5tL05a7uwHo9U3gG73F5QjOU5OKrljUSDH8/FIFDBnbm/MGL8nSus1orwyNSzEudtU0MjqWG1IAmGACykn5JXqTBsIeDAsNtH4y0rcjvH37oce6Z3bC9s3kf2BagznlqNn0XthvvvPkuvVd/QmgOwCArsReefRBwaZe1QY5bzfP4A8JKxrHT+INig3csmxdPD92hkyOXFBefof+rtgG92gMqA14kAt74AHwP7GB5GRX0rXn8GXxw03qSxn3E2UE1uKBOVLHdOgO6HbHZsx9iuPsLLOYcx7h2ai9+X2xsKYZUw/hTD+jn8uxJhuCq5WSDIvCUtaH/yOqoHBAynPUQLDWZ7Ib4XmWokVKTFfJUCnkm3HkaU8bB4AQMBZQNj0IdyYXZxFQgNzPfDXMN66lA12coUV4nruqDAI+iF2KCL/V5lN4jZ1sNRAHSb+22W56wTUv32sxr77F1m//CH3Wd827fu3crFQV/jvMzIaEnOTA6H/0I8H2PQO6LsUPDDxMQ6/yLpoKJLAVALEbVx8CZ/aPPH8j6DwNMqmd/66SJJQg0AOA0N6/UbgXc2rf5uP2z7BBnJEQhgD6F4D7x/MP4A69k2HqRzX5stgPZfVEqlJTCEFftKWY9Z00ioUJ1SLd79GgL8+8Ydx2e54CAzSgHNWQVoC1SRnvCuK+9HnuNBcu4JwET4ySRIgixzB/Aiv6WzxIIi6YlpB7wmgBqvE6Zl1kCBL1CBtPeoVjl8fMjVrN77+tB8PgB7gdyLMZhPYAatijLz8K4+/1qQmFI5rl+R7W0a5F492J/tUBYCMQDV7VwHYQob2ydYlAP6llwtTLQqCdvBK9Y2Ik909JIdD/AeVhOP6Ey288mE2Ldln7i8wU/ObJaEZk+Z3IrwJsGuLvCGyA5BTVUJMzjgwfw5aRfjIF1GkVoXTnWKYcz2LuAQnFgYOWEshXCspXCTKqPQrxg/3XIk9pJU6pmDkP5/iYmoATkjqggs6ZTB+oELGDQdjBIn0WWQ5rt2LIJvKbZVv7zOz0P2T+ojFq1TqIu78jPsAuiSSJewVnslzaccWsdVqFBei39fyC5G8cO51JXQELKOAYxKAZF7XB+brzoGT5++eV+GJoa6hL02TbB4gnti4yss2H9UgBexbrGZrB9X3t41rPWCSV2MMPc1vjAr11P0FMCYbM805R2vlgTtUcJeMT27/DGsi/KOvcOtOk3J9vSP7aC640kVNZs36H1EOdUQ6OkJKNi9HkXU4eGMcg4YR17gYthdRIdmYIkv4aBTJYNGzzR5pIN0AHv2BQIYgGhMfbhx9/axeOn2N233QJBcaF16RTGuVttO9P389/YX7RJhpG6wu655w5ATjJrWrUGs4knrGonZ1IaoHARlght7Ae8fWXzdPvdYwlaS7V1hO4NGXK+vffBO7zPVNuN+qyaAZaUht2oHdvApO7bp6tlcYaNY2BWW4V9AEPLWrKYgiNb884T6bOO2Jdfo2LirinJhwEfGI0PdYpT0bVqQ8bS5vUuyMqrT4/klslTxsJMzbNVaze64kqMo0ouz2RS1x95/h1bvvQj+/qLj0mEbM0HC2eSfAikPYy+JwbD5lpLX40P1GFJUVshwU2z0Lhwkus62A8//8MP8aU9QNrgtKkXI1f5wUYOPc82r9kG8r+Li9cDKhbBvlRDEkZDqzRDXdq64LShyFcBcFD6NLRqvCsFnmkyqHQ/sYNKzgDckGzfOjHBSd67dx9uR06etMHnkzSfWIDP0gq75crxNv+dX11ASQiIfbMSoWGB6fJW6n1eTiVMW2Qog7kIoUxjN0OyIV4vp/B0zKllwkaTyFS9BU+V62+Lt1RA2DICBwJJYMw6VQuwiKcJE5wA0jgqoLuLXKMmHQY3iyLaFW4FBcUunADM0tHPKwhnqmSCJ7YofbC7JFLbRzNJwbB5dTrghyYcTXjJmk25hOk8rJRBg9Psu0UHkCUA5EJB15DXXTYu4MSD0HguHZpRCp6IaD/eQ5zzJWquz2ZTRjENLLbEqN62lwMn/wxHPUVMJCzRCiZBavRDmHQV0bhhz8YBwkXFoUB9jBwBZu9F3Tk8sVmIIxXvot52JHO9nXfeRJgxTOPqi5lWkzRb7IPpd5wNH8uh5xNP43Qaf8kk+2UxHhl4foo9Gw3dT2Esky++0f5ZvpGLtMBtiGefesPuuv9yJrS5+McwIUa24c+irxfTks9zyYXDrD/r6/WPv4Ed+pndyyT1NJ4ZksYG6MKFzq+An0cee9a+//Yb/Obug7r+mD056y2bMOFi0uVgJPPMgzFW37R3qb3x0QNMbypt7T+kWCoUiMMuktAqL8ARra+7HmvNGqpiotlCqmY5KZrNNmJsku3fXQSbebpNwaewkaJqxdpF2Gh8y7WZDwsnxq6/4j4n5a+g0D96ZAeNbDwHbJ11atvX4lkAXqzTvJw6Pv+XVsOUU9aeSrZ+7JGZ9vH785ngSw4fYK/MfgePoBnuUvDhOYTBmPtz2Y929/03OT+xCphdSlr3o4Dyh50SFU8KIJ81MqIZf1+kEXjYScYJjmihCSF2w20z7JUXPkZOCvDCEEKyZ49ASwwIgTvOYM0VKP/bBKjAV1hBEyBdIMCGJp7yD5N8UWwH/RUxVwSGKrhFUmftTU3m/WBpBpDSGhHPWub5P/rMzfbki69jKM3wBnnpXz9w+cA+CQoocXujhl+r5T0K25APV4CQDDoVPwrMBg6ncuSRkocK7JDXWRTDnioSRNU8S1bgBQtJacvKPGZ4i2k5a4MmKpt0RLEnNFHUem7TDdn4NCwsAFr2b2pkas8klwflT0MQxuFe08LUjc8vNin3m02dMhRZ0TC+TgVSjU/4PmJ0MMmkoK2nM5HnXI+eyRSGua4RI+PJhd+oP5GHlMKPImLxWWbShWrJ+d6JZaswNklVxfrxp8lVk9HM+kiDUX3w0F4YRoBJeMRJa9YMawekyFk9BEeEOv/SunKlEdN0sI4h0+EbCgt4Jc1PGaxfWSowBNEKU6PnOI6ymKJ4CYYl4s9zaUJKL682dUP6Ok6m6NiOHjZurS8FAJ9LEhyFnISD2D/8yAN4ca1gYJLBPQHbiHNN4K8aPr2bAApUf4ZJYWIhcq4V0iDEEDrmQyUbhBQ0k0T5TKRsgUov4r1KYt5AwSSWi4KwvGGhyp7CtxEbC4BVNYJqROQtKv+i2269zKZOnGo3XHmr5SIxeeaFO5HgVdlDd9xuvbqPxG82AgDmCorpEvvhp18tCsn0zDtvYgi0175fuBwWQJCNvnCIbd69lgkpzEesT/SeJM9vjWeZVxMyHQrxipoQm37tSFuzeQuFYRnfX7Ie3odYkzABygnqa9Egi78byDvyka+jWNXsr1pJpgBnHSxBkeWxUpB0zeMxi+zBrVmx6XTRabgg6bgHbNWfl5m6lr4KNDXzmozL6kVyZc/+FJtIklfJUaoBmvwByiVNj4JZWQlb/l/vKN0PGj4IBFHIjOTBCruIjekGOEiICEVoA+/bD7nzaAzo83OO0Xhgpk8hWVCILxNhD7KsiCNdVolPn3z+FQBRjC1b+o99jfdZVVUhhR/MYKQ4YVAYOnXtRCo83ptINWt5Bl3TutrxE6cB+KOwsaOoh+HRCMgmZpisPjBIdsb+uvMb1czzPJQC3Mj/aDrnDRsoBpjYC8L+9ayQYCsShWXpwAyB+8q0Y+M672MdZSru5NjojY+SWPoa8k6bdiNS91OEDd4O4JPjGH9vvvw5BeA4AF7M+B0QqiAtvjeLQv5tAkUaAZmbUauIRamzp7BInnBI0ZClidWwdvVmu3D0MMdOkzWQA5/OAS2e/3Hu3zW8cqw2eSSKoSjAimaNoayTDB/bzkQ9BrZtOzzWvO21V7+xNds/sLBWJXb+2PE2686nLYpJqz9rpRHf1MyTXnb/3XPscP5iGDaHHDh078zXCT+6yd2d3pyd6wjGeunx77BP+pW7+QK78ebb8U3Dskh2MfIg4udSaJIaKA21Gyjs9+DJVlpWR3BiimetgXb4+MIIwpP2x0WHbD4Jtqmdm+yya0Y5pcLwAReeSxoGsAMoWI/f6ldf/GFbN2D5weeqb8ngrDlDr6F7xuMLqSGz7HXaEDDZrWtfB/BUodi55+5ZgAJx9sG738DG2sGANxMv7iC7+aZbCMeaTI0U4xLE5cP6ycerbO26E3imXopXPkFIgIyb1x+G8Yj/NMv1YMY+FC1rHatz8PDRNI9dXdiNYxLDblOYQwCDJQ07dJG1AGLW1PAs+L3ly4+RUv0LbISjJGmfovk7xZ0Ly5ObIYgaUgFcEWFd7Jbr77VpF1/FeUkiOBZXrzx6hqHODivx+QT84fT/3KVYm3DO3TBjpt0+8z6LR67rFPW8o/R0w55hkR09gaSzhdCX5uPiYXukmCx8B2CiJHBAExtAIaXNhK0KV5W6IBQLjSEDRlnPTkNs5Z+78AQsBGSIYVBVTP1KGrkXTR/rS2x2McWUJl6Mwkf7U57Ykrfr/HaehQ449pw3OrMcg96tAQ3X9GckllTDLUWGJ8BQA0XHsnSedfKfJxgSqX4RA5lQ1GpACkiGxSCvttdffx3v034a5bG+zsOaB0827rzosM72/tsf2mfzPwYIeNJat42FRTYQViTScmxhlEIsqFfWF2GhyDNr4xxAf8mlI9i3TS7Y7aorb4adlup23MGM7ZxbpK6ndLAL8KobTgjf0aNH7ItPP3fn+NRpE+2qq6eTmYCMleLDh2cj30Zf7tgK7CTEKm0E/Po/Sg151/OD/us9/2+dpDP5X8BU76MapojUY8UFhdaJYB6B0Z7tf05p4M6Y//7nf0FaD7jtGcT9y5T97+97fLLrxWYElNE9kQ3xRD1HIoyfID6vepoffviJweN2wINXbPXWubZ260KIFLsZYhHG2IJPHD+ffgYNAcJ0jnJ36151ALPev5hc7ItwBcOI9cjnlVS2jdiirDv5t9eCyrdv3xaGG77DrIfMM9WE84RRy8PqpqbxU1gtNblUGlJXyWqodXwwdwEEhdUHnJxYg2V5Ckt+oEFqLH74VYCeLhxIwVb8/hf0nXPe+wDCDYAczYofzVIgw7yP5n5p0YTmbVmzkTyMDdgDoXYD2MqjcS+AFDJ+8kRb9tcfrHOUJ/SyUgXefOOltmNXOkDKWceCK4RNLGseXRuxrY1zcSRrLN/1JofTj1jGrgZ8Y/0Juetq/6wHcJJHapAAPT4zQ8FKJLXauwHUqZJJx8QByI7pZof3n+WzdOH82ArIpefLGSMmKeBYKHYDBafzRUB3cmSpYAKp5WvEzuHeqOPPJyS0577McrY06t1qYccKLBpInsTGjbshPlEvQWTxB7HRTVIHWyjQxZ3rPoQQA624jj8ToqAgvmx8Yi/IM/KPR4EF266oWFJt6k/d+dRgBZjRi7yTQEBMt84JNmkidW5mpv3w1RbqdkIYO3ahN21v33z/HX6u5TZ18nibfsVUm3nLzTDlAKcKUQJwJt5zxzV26ZQZdv1NN5hPSAMen8jYM2vwbz3j7P5SOOePnDipHezOixDYksOHX0DSdzag0VGGJ1gLaDhNL9HIeSMmfRDPqDVru6Agzw2LBaJqeKN9KT9eeRLLykNe6ucBnm/fdZCvIbYg4Co1STVypjg8YPv162drVnpIEaHUp4EMeaoI41TmiT/9Vp2eBeBYDTWPbNLC6e2rfVF3AUaKzO7qc+19mH/lMKcFfMuqLMglgbMn1VtgGzB02GV29y0P2/j+59vVd07A4/g79zXDsJZqAcAmc8jVOu99vAYS03F74eGHLBOf0nYQsFIJXU3rP8y2rYGhyj5KjIf9CiVR7xSyLWuMz8o+0nMw/EM7pEVDtMqzEYOwXdqVhecmfvBqJmFU+1DY+tM/d8WfNedUJnU3RDmGH0EEyNWwserI3FDoljd1q4gXWdln7OIJ/ahrMsFqptuir3+jl6mhBlQ9gFqJHaPAtUFDIIWAkciaoFNXBSYXUsqiTEQ951BUai1/yBHxidGA2Hi5ovztyIA4K/soHp5jICCtdgQ4gYgXTxhqC7/d5FRl4RA/6lDxVMFy9iomYEssddqeQMg8YpJL6SUQXOdjNI1OPQdEKL2XPFDjk2H9wyit4AzR+evcg/hzCjXTOVyERYpIcP70q5GA03p8w/FIDoPgsgYm8QcffGA//bSE4PFN9F8MXcWsb9MZIg1M0j4RPB/5ZqOiwVe2kp8nKTWS+xk8iDWRg3WG8yXn/qoqYx1q1s/aliJPe7uaIaYIB8rwiKUPOX0MRXZ8o+WfLuMM9gZT8CP06WJqVF9Ytgf5OwTGQQravG076ssLbX/6YdirV9tTj7wF6DfAWUjJGicLz1DZfoWQOSQLQvln69quZqjiDfkvJpH9z/ethyRYUhrOWYd1CGSIVoDoiR0AVqOqscVE3RcH7sFZlo8a57fFJ1FYe3GfngfQGmO7963n6/CsscBs1zGV58rnz91oh8grWf8n4VsEtXXpFcjnqYfw9YGtX/49Q60syEtgE/h2Dh040llWnTx2GGXXeW6wvmP7blSZ2Er4RLE3/Z2dWqm8HtjYbTu1guDY1T7/6je7CfuRKCS6WUf2QNIAkGZhlOGv1rVHGgzjfPtrOQODceNQIB5FudvDtm/dZ8eOH2NtgU1QH02eNA7AMxUA1IvBajp+yeolQ+3g/izCzjNdkFrmaRQS1DhvvXsfA4FarFK+As8abr//thqffwGp9RBtAiy5VVcY2g02YfKl9u3Pv9o/rJmkVinsN4ZAECsTGZwmp0TyfqPo2Q+humQI3Ld/YksgctAKGrLMTNJkYURFs+DCmfwmdupvfWDN1VQX2J9/fMKls98eerItm6YeCW2uZWZE2rrledY1tbdt2Zjuaof4lGCLbxuK9CyO6VQhhew4QKtkGzFytD33/Ezr2bOrpW/n8MNaoAKpodIr6wCnKgDzHNMSdhdUMhoCfBtoqhUYygiEw6uKxaANQ2Gpzdo+gsUaYMdOFdkJzI+TEghBQGIgX5PBJBtfdf10G3NxlA3om2Cn99baztWZhLcEW/eRbS0y1ZdGJp8XepbQpK726ZyDhAuF4f3RwqFRicSfz763EJP9PrZ7eyZTQi4CmDjRSQ126z1JNE6VhMy0tTXrTgNw8rW3KiUT5onopq5kZ04KswFGttuUIRyqKi7kV6QpcyXgUE21p9hSMx2ghAX+XzCXaB2dozaxih6BWR27tth5Y2N5cf4UCieQexEI1BBvn38KY+u4AmY4fMSQcSWn4z85ma4/hVMyU1RFaMvDxt+rFLDBn6+TQtOTh99EvfXF80nIRymStQkTJ9orLy0BlIu0C8b1R0aATAdm3N59mSTXBdrRdBIT05G/cfmPvyTVlnx3BtAZc+TKIsfai4oS0AXoBh1QQMsttyC/x8/x6+83IvXT1Bmjefz1vDgtj+wqtltm3GZz3l/AIRyIlcMZDjQAb+TvrdvXkhhLQcPnqOZCalQRAdDejfRgHw7JADElAIT2ZRCMwHNKSIGpTGKmK/j593qk5D/++Cv+IhcRBvIYG3qCxUR0J2gtmOepyzCEwtnHvsdX6NMfnmUC3mibViu4TOzNZhgSpCY/FEcBkcsUZIg9eOdBe/q58YBiNbZp60beTSIAZwfYRNhKrP/eIuLyrEt3CnIAwZI8AYCdLYm/t3ndZnxkcmzfrgIbMCTGHnx4CtNAjJTTkMXO/di2wMzEWoqEYzXUyGgwTK7m8G/XoTVABZYX/OwXjJyE5BkT9iOnHWPl6MldtnTZp7YWeUCtjLe51FU0liE5794z1q64Ts2pt7364t8WINYjiwqlEHJ4wFWWCD2D8yA1nnUlE+R6SZrdcSzqilK1PV6P/+sXpvWkwl5+i2rAIwEyq5HcKKChWX7Gkt44za6ABzWrSlWWnxpglZo+9s3wCTHWcQDSBzypwjA5927oYIeRwhza02xHtsPKpjlDUeMuzSYKArGP1bipiAqCDeUHCNlCMRDAZwiGJVtaVuqRWLPOI9gjcUyrTpOwq4CLesC7SooR8EYbNApPY+wIcnIamdSLlQoYzM8pBkZCO8KlBtYyZQIsK2tvy38/TgEES5HibwqDpg07vrFNG5EpYkOSmOLFtC7G7iC0Z+OavfbF/CVIxilVACGCWD/VTDkjMervRhjZ8hW7YF3psyl0i/RRGpDMzBLXEARR6PgCJJRzQUiKo+ct9rljBlNM1gESNjAYSIxrj1fatS7A49c/v3fFXw4yagWBtEqK5vKs8KSjik2nogegVQNSX4rFOoBZLy6WCjyCGqoodyk25Icj9l4w51AQ/l5C8bx5BvLwlPdXCwWLwHJJ22VFUM//VuGrAUQ9jVQ9P59YtGq+FX4SinWAvLU0TZbptxozSbIEEvpwlgVymYllECB/UPZUNUtOLHU/6q55r75urxNUtRuPrkAKRXkJFhU1Il/UGSaGIGxnAfQ8E35stwaABWHTp+BXJikvSbnThnLW+1ox7JZ23ePtz6V/M1mEkY2f5PCR/e0MgUOLf9xs48/va78u3cI5xGfkc7z/7msoK96zEibUnbslAdzRPNPo/LF0p0gwDiBNxOpGgTP3Ae5MRFrz9kfv2Dc//M5gAxCa4rsRCkUkkjfJi0TX0c/lJcBCHsXyxBZ3UoU/X6xUiaTaGtJXijkqCET+iJyPlYQt6cLTStcO1HqWnYQDNPis2jsO0dCL09dw75evIDAWQEPPR/isPPiquA8l2YmlsL/v3ofs6acf4PfZ3x7zUncn+PGePSnT8pKS9zUAKwOZN/AXlVRtOWDMEw+9wJrLoEmr4fkGMeACBOUUqSEUwYf3EsPUPpCGrEyelPgN33DdDPvuu8+5y2AhM0loASwOJfBRbP+k1tHIpWDL7N/G3SkQyBO05UNCqwIR6l3KuAA2nqu8URkgBFNgKwhNP7oeWT12QA2w1JSCHa6fnb1UoqEfvxcohpFYVucYwKodwMSYmgPWyotLLBdnI8D3hcXqSwPfwAFYA2tRAFUwYI9S2sMCku37r/9DQBn+mKKFCyQ6Z42iR69JhJpnPf/KGjy1g6PxjYNNwnA0HEa+fL68vcIYlJUxOAKU97xBd897wBaHUrmv6/45pwpwsjbW3F6XEAAAIABJREFUkuR22leFeDJ/9PHPdhnG+t3w3db6OZsZbHfc9bQV1S9lGHzGbrrmAbtp+mM0+yqKFKIkuyR/moJt9s2ihdirACQE5li/HpPtTaRdMYRNCKA5m+lj77ywglThr1DmHaYZO239B+M5OHEK7AEkn4Rfae358951ljQ0KJXak8QtZq2SynUm1GDnUwkYIan/HmRV+aDBHy94lsIX9jdFajk+Xx/P/9AumXKtjadpqkDuuWkV7KdX37HMbKbV/qf51NmOaanhbzh7WM9Vfr+TKVqjKfD06xkZOcjNttvvP2/i7MxkGL7PqReefvwJCto2PP98Gt9oAml4ZvO+sY8+eRucA88r7pa6Cj8YVxX2n2WLCaqcB+vrLM0/IakwJZ9/8WXqz25uLzifTM40JcgLSHI7z7HXRLcTQzUEH25f+3HJn3a2eDc1CWBQPTUPWmB/zkh5vkvB0Yhstk/aWHvmyac5wwLs6AEve+KRrwmL2MbZuYVzQl7bnnev9aDwx9iYJNjzr1vf7qTyAlg3sgfk3frZF2tt2fKfuadPsrczOS88HpxeAKvC6etpvurV3bLqAznLvRjKequL0wnJ1LBnt172+APPWyre3Ns3Zdk77y1E+ol3mU8h34OG49zXi9K64Pw+i8ehY1KqFHW2JGJCygpAZ5OGCx5fbQGsYshrL2mAIVBDtl06rsTs1FHo/LjFVOXMcr8P0uDr08qGjRhmb899mMHWLXbvXY8xFIhzwGunjnjf8u6vufEyVAGweuviUKz0JCTnffYYzSqUdCVRB3LnTwPEOUTDov15xaVX4P24BjngcTzPO9rMm++3mwDbV61eavfd9yD3VwIfKtY+wdN75FjCM/jsWoe/Iw3/5ZefbNvW9c6ipx33/B13zgQcbOeYSn/COA8kYHHcReNtKue+fNaClT6iAC9+UFkG6Pyt4zPp7v1fNun/ZRUgz1k12jxPPT+Pd7QmZI7n6u5pj5/ruVPh/2Gw6nm700J3wzmrgf/+t2eA7RQivLeiwlLbf/AQZ26o9R/Ym36GgT9N3h0zZ9mbr78E8zTUVm9cYH/+M88Wf7/D1Va+Ame4jxUypEFpFAWirplKtOuV9CTOCk6DK3oG+a3Gxcfy/GBtc9Hp7orFl7WRHqUY1l40ipmOHbvZBgJSqzmbvcQmFbFMdw1ntn4SP30x18+Q+UAdJeJGPQ8hkwTwRoYM1TDi9Eh09MYnyc+bgbvsPlDrlZfS1/EewvHjz0VFoWd6z523YmNVQWjidmozf8diX71mpd1129XykbIF33xjhYD5ca2xKKHnyssmFbpzous1ywCW5P3Yo08fyBAbHOkkp5S9wQPomuZjI89vTyDKCNu74yxKgL+ozJCYMrC45daJeLovNLgXlkuNLsl7NHLjHNQ3wYTVBHKOtXCmdewaaIMGtLGt64sBpyZh/bXODh6E9QSKGhYVbgXU9D4QBWoZVnJ18LMDFFP3qI4Sk8BLA1CAEmPIlUVgVTAD0xYMI5s4Gx577H77+KP3UTtFUAfhAwu4HEh9Vg7BJwTkppShZjgsVKkKfFkf/txxXbFb2YafbEqHoVaQu8WmTRptX3zys8fTlM0Xx3krZp+G3wOH0LckpdjunXsY1h23R2fdZccOHLehhGS9/v472IiV248//2QPMVQ/cTTDZj1wF+dlrf3x8x+w0bDc4p2HwlSrwZs2GkJPXKJHGj1yyDD79Zc19J0dsemh56dW6Nw5jvM7EHCNVPVlG92AIDYqml5aPuKyDtFn8vSy/rwbESVEIlJtKLWQzhop6DSmj0fdWEj4aAmDYClF5O0fwX0kpqove6Vr147OZ/dk5lmnyKsDRApUrcW9KPDrNGGyqWAJubm+BGmlAVil22svzbaH7nuSvYLCkIelu6IegEzrWcCqshjUq8r/X9tVXb8UWuH4QI6/9Ha78ubHAcQ22evP3ABcUcG67w4wDNMCxVwNuS/V5E0sXbbFPnlrgSV3SrOrZk63wckJNuSCEdZ/xIX26xcfcm6c9FhhUQi174R1BmrfAIByH0gHFeyLHsnt2KsF3NkNsFPpaQlO3AcDsABwT7VqMOBxNOqPNm3aoNZJsvRtWwlBPEYPEunOpzqYufXUsz6AsJEwPfIKMvHxbU3+RS5rArk9nsyFhdjSeIe5fr6yBoCXNRqFdZ3C/4hoBLimZ9GwSBZZPItEeq1ubdqSkl5ILUR/vAZPfdZhSkwc+Qk5MBYZFuefRcJOfcTfvOLadnbo+CnIXvj5c1aFYCFAtKMdWQ9IiJVDE3iJY3aDAej8lJWAAlC9AeikagrkHYplHEQtKEWEMKyoOMLbGKyIDR0cGAbjtC02A/uQtXuCwZVVE8nPVkHIsNjQcXFhlgrTMIxzYcP6nY50kJ/L3Q7I3gh426VbOIrQUHr3Ujym1YPyGhW0h1+q7Co1uBAhR5J8PxRc1dSyIqsw92MdyqKL0GTqZZFpdJ5KcSwMOhLcYzRKumiuqy0bM1DkclfxvjNzMuzR2eNt3Za/La3rGNu1LRuyVjZkB2pFNmpqp3YQ2DId1CM1py/vOg7UNiE+hV8/yX5IgJEPdlObS21LzQCIXVUbQcheDfgC6kV60AGjkiBhYB8FWVBWZjXU3vXss3rssrp07EhfSH2FKryyPt/jScwPqEFc29TOYEWHYHhjWXk2yt59jjB29oPqiUXfzbcFH78D8I/FXdYRrOUisBPp5Nj7CeB04QpGKw+D8PabU/SGBkWz9kIhcypXg//NPdGvP5ZTDPrXbNhkDz74hGVIcchaLcg6akOH96fPZl3QWK5Ys4oBRQUWWiX0xfQeYB5SBRRCsLxwYleHxY0cjg0QA8h67PyaqNGTUxLAm74G+CzjnG7Ne/PDK7bILp46FBavn00ZOxVrq1fJ4biQewIiEGTDxqY8yHY1kAOw3IrlM8e0spWbN1tcMjUMpIuzMGMPw+6PBeCfevEY696js2UzaFy3Ybt5tesip0VNkJCGEOoUxOEexwHtj4TAB/+iS298yAJ5yB98OAtWQTAP7BDJkiQeEqIyAX+pv/7+3Yb3G4gn1xZ3YY8an4oUPJbpYzKIcBPfiLTK9TkArINs2aqvMEGPoSCKoRE5xGJUaArsA+SmMl6XlD40KNQ9CB3U/ngYtPhX8IOC9idHkuRbxQJrgPPE7gBcCGOBpvYNsIydGKK37UVxWmpJJDh365kGPdzb9h9aZQO6D7MvkEVV5rNZ4kKsE/5lrTrjpZKfY8cyD9qtD4XbumX+9vdPhVwGHBiSbHLLR8c1kJTWbFdOv87mz/mNSWIF5uftKSazAVWjSMrNt737AU8BKuRp0rYjG5KEx8IcmRsjP4SxFMzBE4HJrooJuFYeuRPFSQ1gmIIG/k0O9qcI6cLl36Vjim1ACq4FVw6DtJwDRQQlHxhjwSzYEAx1dem0MCIRu0NBW/LwaABhVGiAYzM5L0SuHMCOFqbbftgeaBN2TPLm0qfYIw25Y1o7yz8WZOv/gYEBeDrj5qFcPhX280+7LJXArgYaybx8vCr60SBjt1DZiBckHmxH9qnU5+CDncwggU3N4uPnwjbUdf4J8UrTI2BBeB0hVRJQVFNEt9AcK4gmAcl6KYu2GYClptTPJd2qAfv5t5U80wgmNxdY+pGfMITHYyUXQ3gOU7WQCFqsX/fOtnHVXrzlYCTn5NuWHUhzGOP1Jc3ZG++ZfXt3UDwBuAF4yUPy3ruewPi5D+mlHxFsMd3+/msJwRWf8hwjsAH4GClGrh09vRt/pBVWgf9KWrdYG3dxqHXpJ3NvOZ72hTHkxVTtGtixn9svf6xFquGqY4A+eUJVsFkp9C8bbmtWbbCtK5HhAFpeMH4oTcAuTMe7symb8be7hHe6y+bNW8KapJDkredxccm7VpnYYir5UWD6lME+QP7Ywr7rN7AjT04+OIF2HIq/LrZ/KB5vvv0yKg1YKvyfgmbuuPVJpAObYewsdQWbDkBmIlwsXHp+kYAJyFcDuWRg1lSJrSZGMhdRPaxdb5rnWqG60q0BhKq6FgvTI3Xz+IDpP//6fKmo8QG5EItDgFsFjDgnvZUpn7yAuXRdyEaz/MG4tGG3qmD0D2u2gWPwtundQnoo74bC78RhTRNj7deFZ2E4w7LAioTBo5OA+cAQEOOrhQmSY63zyANhv/iwZ6pgLidCW1fxJDaZGE9BsAcEqtdQRIUxlamHLdHMxZuIfHDgiLYEowTYReMn21efboZ1v8zDSONHDKUJr3fAGmwxmFkyPI/Bp0UTy3adYKhelWh//55nu9aTOApLQT5vKmBrKFwaSGLUs/LhM2K7AoNOELaXC6YJYE3HIoEoLIQFIB81JoEN7IUSmHnxrcK5GNgxNADOq46CsZnixvmZ8gH0v3xh3AbDxFj800+2fPUf9ueGH+1E4VHn8RrMc6hi5D314gvxdVwNsAAYBQDmjcyzVao8zjA0PwmDhAm3sKGaEtjMDKLkexdC8RMsGwEmng2cQyVUBPIAcvuL4lGDLE3nvQSY8/fjCK7x4u+VUMjKV1dNmYBz/XwNMDrlL6tvIhm2/AL18wgoFHDti/RJYSRBTPXrOIeq5SEtAIPJ5IIP3rLHn3vCCvjh6TMcO8QfSW8JSbZhAO+SjbrnQnMBN8atwWjOBgFuOQQaQMrkGfrb2DG92bOtmKquQ7qTYrvWHbK3SZp+7NnHLasIS/0yP7ydwmFwlznrgXD8F2sAtFOYpPdLG2QdOibatz8uAnhp4IJVqAmNHQBSe9hwlTCoSopbLLugyaJSaBZU1PGOwP+d3zVEYcdaEbu2kgAJWROIxOJkkGJUUPRLQFDOcxMrsFFrRcxHFxrgSadublaojCeURjIzhSS5oQaFmJqjZp6jYxifYze5cBzZAQjNYK0H8D3qKC51Vg0aOAo1yCZ78615zsf0j6ULCWo65QAA+fXq0wskVEMi/1x/vBlqSdqcedutpNVeyzANT6Y+/bE1uY51vp47Dm8mMRn1Bmi2mzhPx15wEQ3dSbvmBhpYzjlN0tVgnT69H5lfPl8jjP0RbzfDhnzn3Tf4XmJkUnjLPgKg2R/5XRlAWGgcHs2cbXpW6kpq8QdWs6IBgIqwEH5DPmlcefwLn4DmR/5q0TQPjQDVeQSeeAOY+mNnoGekECAxggSKecOKCRRQKx82gKE6qmuFTikURax2ZxepM4vvFx6t5iyIcMp++IH+TcMqwpCAVQfFOoBIKIjgcA2O1OYpOC+b55vUOtE1p5Jo6881oy5oAHwOAqj1gCKS1Ypd5nmGDlPV+cp7dVYpbvTKOcXaqKVpXrLkH3vsicdQmChEqdouGnsJZ/tTMEZasFP6xfae+A7G5DF75bm5duFQAiz0GXm2OnOLUfus/ucM6oYXUPcswzMZGxPOjxnTZzPMHkqoYUeeTbB9+92vznewpGoHZ6KP3TnzRQe4rll5ELDqaiT8cbwjAWMKjWJXOq9ZSc0FfvJ+5E0pgJnv2YhPWjND1BMk+2YcPwK40opQr1P21Vfz7cGHrrURg8e6AaxfAGA7P28VUqpFX6fbm28/RwN2yAUc9OzVhVMjGqZSEWCVrz300CxA5Ylu+CMQrwFwfteOLHviiWctvwpWC4CnfE61R3p378kdcpo1E8C6a2uzX3zNRpzX2w3gDu+utdde/IrU4n9gvOxELYOsL6KdTSDAZSTD/ThCd1SDCSxXndLE122BWanZtnt7/H/y+xRztbE6yv78vcK+/uEzq/c7iFcsMiGA5749+1svQMwYgKUWOrXiXG8sTbrA0E+0D17baX+t+dIag7dxTpZyXnjkvE62LYsQJ3MWI5bvz3mrcJgm7l8fhgraAD4afDIYc3YgrBJfmTHjV67zt4nPKZsgNeh+1IPah97clwLhxDxWKFNCVBsrxMZBITRhWD35BemQLXfsrxYCaxR25BdIXcnXrKfRVLydZ9GK/633LWBVh7kGPnyvc2xtT8iVJ+BLcnX5qGuNq1yQTY+sAMTA/9eupKklmXpzMmfBHQywWmzZ38vsxWfn2rAB59s77xDIpsAd9suLr86m/vsNG4AO9uJzcwiBZajgfZb3EesJWXFqLC/+znt4XrYiwOUqmj0fe//jedgdfGsvzH4VVlEru/yKKdQJKKHIeXjwgYfsyqtG8lzxQYONLDa+D5YbVdRjqmuKiwqcbcGiRd8glV1PPXuUu7sGNd5wQnYm0QQCqsOU3rJ1i6spxo8fDxNxOLVHLI0p4WQy4nZ7/JwtwjnQ3A1SBCxT+SrEUVJvAeMqYtyIR+e7O9M9j9xzVvzf7FWn/jnHdvcE03oG255/PMCqgCj5ny5dutwx0rZt24Gq7WJ8DW+1u299ELAAsgHUtS++WGh33DvVXnnrLtuJbL4Blng4jXwppIpw9pnOzHout1DegxRfdUpn59/1f05+za8pzLKYr3XpZReRv7APa5EcwgATkMEySOFMraSG8JFlAgBynYaL3PtixApk13keIDCar9kI8Ho+QaKJyYlIWbOwDlBYmWxQ5MTLHmS9J6VSa/GeFLKThU2G5OZFBAd26ZJATVvMMBImHCBrGNLSXl0HU+smw5i/xt6e8w4WWqtQYjN0p48ROzQkMgg2UxZWYASkopRSiFppaSl3H16sAIH1PONahrR1AjS5z6+6FmAHZlRpbjtb+NlBR3KRN4L24MTJ5CwAqqzfAdOUgkl+0M0wa30ZwApQS+3IGYM3aFHhMexBkIVaMqz5faw1wqto/Nvh6VfHoCCzoMgx5KPpaxsILIwCpD4LW7SO9R1G7amMgxbqghGDxtuGVVuQmubzXgQ+K1+gibuMP4d1hrx6Azh3yvEGHDSkrwttySeJWeBqEMVJIHeeL+d2KwatO3cesb3HS7CGCbQbrxtDxsh2ANhIF7TsB9mlIBciDM+hiXNm0PBW9OVFVnAGJvl5Q230qDR7+pWPbcAI7F3otQ4eyuZMV2o7vtit2tptN95kb7z+AGugioF/Kvcxwdb4dB7FL7SaPi8rU5YEYuvF8ygV6JrPnq4l/OU2bFBO2V9/bcSTsJo+mTOPtaieV76yXP/OT1xs6fbJsRCIPIxarXmxteW7K7aef1C8XXPdnbaPkIbVq/7GD/cCGwyrdw6BXHpefjD61Z838kxLqJVFEGjm+UeguopB+t9LDGCS2M/CwJxxzcvIfy+xOXOfoxc5xL2U7vqPAOol+d7LHcWDf1PTVkgdSYgbv+gD8KTzOUgDKcIZ2/cZa0mDJtjUCZNsz6pVtguA9RFsr8oYpCsgORRQfv/+A7ZzPSQZ1D6BsYQoP/mqrfr5U3v3rVewZwmwTb98ax98dLfLBmiN76qY32k92gMQbgWMTkJi3drOHDoL0xgsgj6nAi9S73r13mAG9Ekul4qzr47zSUrNw/v3QxxqtOPHzkCYwyeS4ZAPoKX8a5sYhgdCePKjL7luxiRY/ltIqB9KfXfMvZ/aWtEBGMTxw9dR9w8d3s9qvCu5Zw9bIj3U4GG9uO/2WxnP6L57Rlo9De3a3fhdF3Ovc/UQD8m+ZL+ItYA6+TAAJXiYA/0gFFpqF0LCcptR/lJr84t+vKOGLNYKacGIRjg/QEkUrCifbv4dRJefgUuH9yinct3b8opVLSiFk7Ic6vBRLBWbnM2qc0rqOeEwYrwrrCsIhrlCYgWYu/wDdnk4wJwIaQWoOOTJSwyfG/YrpEoqR2Y1rAeUIeGwh/k5pIhSoHUZ60qqY2xIaaNpTrhfm/Au15kSnyhgFVU1AHU02I2yB4oh3zGLsUTAxFg8eEurz8IsxWLzdLRl7DkJYaDFbn04mdolB4ZphP31C1aEMDlDyKk5fOSURSTo78U7e5t6MKYKSHrR/Mzt23fkPImynbtRJtBDDRnWCbsSFKG/70ORR73J8x7aPwHlRl87BnibnZvFe4HEwAOIiI3CcjPP+uNVfjbnBGeVWLOwgRX2pb4DlnQ1zOWda3XpBaIiCQcPol6vS7M3nt9I3e9n777zCsrl9xiOYVFB9smedAafyOT79+mBPSdhdyfS7dBewqA4p/y4e2OiY1kHpY7sNW7SFJiteZx3gN3YsZRT+3Vo341wvzT7+7elEOtQ29DHhNJsHzic4WwGBVvUQZhIgFHbJrWNZRw9bTH45w7GwmU7ntFTJ02wDild6NcBRtdvttYJqRBrFvM1gvmeIu4l4sldbG+8dw97dKmN6nspmBD7q2M4ZyMhVATVKgi14Ay5JIVe5O6Mt1Ows7Ox0SgoJyuEhVcF67WhNMBW/rbBhvXtYuefP8wx53OwMPVq318MdY2eAQQpBPxoLoJhMPj5R1r3wUMtbehQ2FgYr1eeYeqzAsPxDXb6SBXyHJKtSR4jAA5gtR0hVUf4oKXQZ5FsX96FaUilrV571jp1602DmsdlGUkBlAT7swCPknhL33eIRZHjUqwl/XPm+HyMECbUNUiyZYAexgKOSQ5F+g7DqLu/PfjUWHvpxeVuulcNDTkRf8C0frG2YWWBXXH1CEI4NsCObY9cOwWfVwKaWODffJRrrbjIik9VWigm2Sl9ky2Mw0jBFuvWf8siJh3yaIDNf6OMyZX0tv54//C2YQmI8ye5y1lo1gXIeqKRehQgeanlYAiXFwiXYSPG6d4wB9p2hp2zlwUg20eAFBWZ/uygEBalF4eKr5N1eIopZ47P9St5eAsMzkCAiI4pYRaB6XE2no/VFAG1sGI79GEC1DHQkvGDyEUe74gq8kRp5U2R4G+fzz8LgENhQrGtw8EzDBfTAMAXZmZYFM0kgQeoBQCQOMQ6+AIoKwVVwTM+eJC04rAlVZLFHAV4Xs6FIS+ySCYQFRwuySS2RyKlTu5QTuPJ+iiJttxTFUxQuAABSodf2MOefniP8/N865NOFBE1Nu/tbN4vn0fPgJ9TB4t8BxUQEIpnjKRBYoo4GfO5BlpsuWYaU8ljYpjsyBtu4KAB+IWc4Oertuuvv9Y+ev9z9/sTxw8CUCrHvPuQNcFerKBg80Wi+94770M5P4Z5+iV4LE4AvCZRkRCoPbsybN+eLHv7zQ9sxnVXAQ6cgRHUHhC8HAP1QtuR/h/bc2CVXT2jD4yfxc5TZ8nX5TZzxlM0ORH26hsvsTWquXyYlgKgV5eKARzEAZzPZ6YVKfX48vnBXnn6+Ts4TFJIVFxvw4YMgikTib/wa6zfXA7zQItNweMzEanQ4SMUWLD0eB7BMFiqKLK8YRq+/+7HyCWut58XL7Ynn7mSQsqPYJVFMCrSre+AnvbCm4/DhDkJc8DPhiL7+xG5xvxPPoOmnmX333+vde3ZnvUUzCWgAChAVlIAHRmaz1sfIH9M1h2olWS6XqQkF52loIIFo9AisVXUmDqGiporSU0l6VOIEO9H+1NNifzvVGwL/JS0sBQWgKTiimP0gEgwYxwLRmucSyisAeZftHUZytdlOlpbGW/ffbubZjfCsmnMq/CKCuXZVjn5ILIoJPMoY/DwpLgb046JHsUnkuvVy89YUSbFKInAyYQAlNQg1UfSKfRdxapCfgYMaEU6OSF7RYGYn9fZu+/dT1DJSMvOK7HX334Npvw+19w0UzGx4pzcTdJ/yVMFZoWKccEFHoevzjUzgzG+rrG/l3g5Nn0owxEFApSXAmxLGiQsGnZciF88VWARU2Q9X/yyaFiuvGG8/cnAqbYM2wk6zzCK/GLWyXFM0+Px7/EL1ndHJSD5r0iFdUEU0OxZgNO+aQMoDD+1H5YssZffeJFJIuCEvPQct1EXm6eYCITOGQyaV0+TVyPWkNh72mvyCUXCp4LBm30hG4F6MemV8MzxIJZKk9gkYt04ViADDIWxOJWAUunZqwqgUvovhUgzU9J60Vj09QRICEAEqNflJjIk2L0reOX1peZaRYzjQQsQEOCuLlLVsmRTnEW33HS1bd6wl/P/FE2cUq7l2wfIBdtAAyHZqKjZlyG8jxKw+WLtkaW0xhx346b9PAs8kNskusHViIGtAU4S8OpJt3tunmnvvTKHsy/E9hwssLEXjga0KmG6SbItF3k4TcyUyRcBguQDJnZHlpgCQ2yhHTiKST2+ippAC1yLo1g6dbTaumPsfhbPqKJyhlcUfL76mRWMI/YE+8+PBy2uTb1L5VbDXOf8tYcMg3Xfyg8f43rLgxXeREVTz0S1BomKmutmnoWXUjQlEWK9K5DAD/P92ET2GXeqrCKEzMnnNhEGZCFeYL48owY1BTwO+W77ct8E8Pc8TCPJmJWayrScovq2O+6ArYd8mYZNAwftWSdl5c+q2dcnbQ2TtLKc85fhx8OzZsOMv4Z7Jt7aJdyO3Go5IE0ZxRSfizO+ssLXvv/uPzAaapBUb6K432D9aJ72pe9EUlhguSTWKrxL4Gw5EzYFB2iNRSfCdOB7nWE/BpEcGkUjU4e/X3AiyfSM9yXH0vMQC1g1tzf1hxvmIMMTW9MX8DRY7HaGk0lto/l3sTNLrZQmSD5WLv1VC5rzSswn/RMCy+CeW26z+fM/J2CDAZ4kZBQXGj6qSWM2ykApxJ565lX84BPtjTfe5Iy5AODV36ZNnibhtbObEEMqnAmVUrtlIxICYCWMI68QxipDJcfeF7zhLlwBqx4JtIdlJmDkHKDidpx2g/ApearCHm8Md17MfhhSVZUF2btvLrPPv30NCWCY3XnH/Uzah3JHMpSsDrKVK/faq+8/boU1m23MyPE2+8l3rFVkkpUVNDKoW8izKcSTbRySQoIcX3ufuxB7pZBjLBKklNjutDSE28MPvoiNyTVuWLzgE8IQtnyPfKvFZt3/Eg0aIAA/1wakuRtWZ9vQ0Sk26LzOjukrRo97MdzdGnZJ6ubYOdwfkgufyamwrdsO83fSGODU21OPverqhjvvmmE9unV3qdLmxRldDyuKQIvF3+2zV9581Xxj0qmbTlgHbHGenDXPDR+3E7STd7aBNdSKesOP+ww2bF6hbd+zDkZuAjr4AAAgAElEQVRWlgpUzhzsXhiExSOPbJPUw2LD2lN71sLCOc0gsr+98Pxz7Ccvm/fhV5a+Zy/sm2SbNGUUTL4+1F4MErhfNYTzpl5D/sA9wBnZIG80Pqerxzxsbp1jgsa8AC/lPJ132te+nH/QsgqP2MhJCpfJQzK4B582bLEGDLDWcd1JqaVObSXLogL7ft4uO3j4oJUGrIKxetqCGZQ1emVzX8Q5hYG3/Cz4Do6J2iwFj4aIAskBavh9yfzVPQpgiYN5JQ9tPwq/cpoLBf9paOjF5/dHAdEIA8arJZKGHY9F7vdQv054s99mMaHxtmHFWWRvRzmfctkn+JnyfT13iFj1ejesS35eF+bkLEoEvGpQIUsfN4HQ7vQAiGKQ/WsJ8G9YJZ9S4UKBHHrKT1DjXFsOiSAglq/P4LCpDYF17wJe4N/F5z5+NNeuvvIBrDgm2xNPz+D7CSz2JWhyL8GEj9mwoaPsxZcedvZVzair1PRyu/L5PIMIhTWJGSswUyicBk45uSWAFCdtx8692AcscI3csEGj7dVX7ya0RbUOz5NAJEcYBShvaYy2ue8uswdmTXQBjO5rAhY7Gy0OlXT8GH4D5F2/fgPsJFhBfILzRoxCHjiSsxR/+G07HYO6LSywCy+8CP+7tihZkp2/qb6GLBXk1ar7Vaxdj2SZw9lzTPwfab8C61z44Llf+z+gqWMN/xdo/V9WrAbeHgsCz5/Ztm2/7T/KoJgaaMjAS/gsBMTs3QObu4z6dzIqjn+ox7OsT/8udvmVEwgICiHAJc9m3DTOlv623AV9csO68DytBam4kpI6UG/TGOacpj6HlOGCrGQ3w3kifF8WT3x/eae2xw8vGHZlOr53FYBG8Qn0TRBLdE76AHppRuXrUu08x8iQAT3swbsn2uIlP6P8OuoJJqQGQbGNzyJntIKaztUweudVLpHSYwsTibRdgJoLLEXxEAITrXf30aSI+9sNN95mX0GUyMnaxzqWP3QTLMVu9GKHqckYxCJLbs2wNDWlKx6hBCrh9agtVslwPB7rgMhoeZpW2UWXcSfyTNavq7ZDBwDkeXf6v2anvgi1KSgJFv+8y0nS6ZCpq8Lw4sxzqqMePZPokbpgV4CFmwbUIC2nTxVzt/SEAXqAPioKFlmFqDXc5wzjkTHijgS5pMr5dHpxvtZTf4t5LB/iUtUNKKWa5JNeXUF9AEuW4qRnV7zUD2YAYql+bIHN2wqQu5XtOrzVMX9fePYZGFw5PA+semg2qwEerr32BgCNo3zNM9RQUXY6K8uOnSC1G8aoN/V+KAqMlJQY84vGviAJW7ysAjuIorBzh1Ywda+3737+m3PkGHsrCHIU/ovUsn8sXelsd6Kwa8mGwd9/UEc7TB3lxz0bQN0o4oPAT60FrQOxSxXwEiC7H9ZxW/ZM9skswi8vwa7iO84RzkGIC40AsyIPleJDedFkevigSlv2w1mCfrDo4Zz2CaqlPyVvpVM3yyJzol+vQbA2g23ClZfaa/RpV04433zJxFjyy1ILiNWwln8Ah2QtKA9hsafVJasuCmK9t+tBODc1S3Ul9Z11t2eeeg7V5ks893yUbtS3nJk1+aSDQ9jRwN/wvvUlQ6SRYKKWCpis9MSaHlTja6Fhu4IPA2AUh0NI++T7f2zV+hPYJK5CIv2DzbjtWpty9e2Ag0iSSfS6cdoVANQnkK+fRWU1yrYt30LmywQk2LB4F3/JoLAbQH2+s2E6Rgq6LEASEiJg5xKQJDY5G6aIcKUa+t8Xnn+Zz/40eEgMbNMyh+OI3ScXtbAo3jOrJYJeuYAAtnqwnkDYCdAlXCBqNQxjP9mgBGG3Eg4xBEB72IBB2ONttSIAz/o6egGKhCY8VlUSTAIE27kfCy1AVrHSFZiaja0dYhbei5/zzD0OC7WiWNZOfC96iUJCRl2omGo21kQ58ul4ziOF7QYzJCuBPVpDLzZ1yhBbt2KrVWRwA3vxGbEhc3bSrnYF2JUpruwb8WJuofGIAqTOw6s2RAGA1MQJMN59YIv6+dJvMbhhe3GTaxgpZmmlC1DXQLWKfRFI/SzQUE5cAukSW4ltWkMAlywdg2Fbkh/DutdtLDJJLevIh/rSh/PWP1ChVL68j2SwFViNUF9lV1DA89KZmYz6uaiYXi9OQKs3QB3qQefli+UHWE9UCGrJ5DDeP+STKJLm4yBSVY6wZb+sRAV8zNr3wBN6fAhgZL0dzWC40DYNwkyWZ6DNYZqUFM/XjkEFdIzvQ2Ad+y42ujUEmRieEeuT8GqRX2o4E/KwJqrRWcJDTOmszALWPgftQJTcIfwsZcXkDHDXasCURO8tO5wzJZpcwLhFzRcWgVIbm4pKLKB+XYRylpqyxauSfr2ZQOALbN47K7EiDrbrLh/perk169cC1IZgkcA7BU8Kpj4YMjSFfirRflmyk71W5uyYtm1LZ7jeDRsVPxs+YiB1DkTG9FzbsmsPwwX1WvRsgM9HMo5bd8KN24LCCzfp3TcNK9JjvN9iLF0K6LVQLsHKasLr+eFH7rWdBA3SbUF4m8RgJ4vnLwZyGYHhewGdT7GuRPajduF9jMWO6NLLsD3J2kP/0QgJ7g77aP48auhSSIBBjqWc3Lq783FuDT4n65EyAp8U9FxVWQ14r94ryj6Zi4KVhXnd9JEQNchU8Y0zr7QB8S0JkUhpT8OWk8m8glCYBIoGvoIwq3ufeRxmQwnGvJkYH2cCLtDUecXw8krwD0KicYoGTPIUJgH5pE1GwYoKcHIikvwIGRg3ZbwtWPiL3XHdvQBEy+3wSZnW9+YyYZqXRVJgPj4mdEjykFT/3ZpFc/IYkzqNhwA5YqGxR9L05hWdZoFFWAmGxd15IdlHakiCPwlToAPhQMftqhuRtTORH4kE3MLXkkh4kOCqMPtnabZlYwUQRBjLgKEDrD603jKyDjq2XQsL9fk3O3GQB9rsh4mC5eBoh89JBYBIKcywetg6WgT1NESHj57h4gAIpREsPs1kRBT0WD+SwPxooCsIUkICsuWUS/ZugDnjJv6ablKMhCK7DYK16SOWybm6yYvmXImaXmxWXzrmIBYlvTtshgjo8mUWQuJk72EEPUAZ37upmskUm78jlxSTu7aYDyvIYA/qulV/w/YjGEr0fC8lwQt7pQgO4+sN6B+PBxKTTAKivDiY4/DQySNVUgWfJNyRSP38eOfl0Kr1F4cM62IFGKTXQc3KpmmB3IkhewRTCBWHNTa4T28YfHn2+ZwcGw+jr7S+lIVvMFlr7bkXu7mF9+Jzh5w/rOIV5MPkkXF4CjI1uLp4m12VpskkRZokHfJOYuPTxzNlIJlNibIwH8NBWXv27m6LvvmVZYtnFUl/4y/qZZ1SEu27P1Zbao9+XLD4xuDZ8dWnXxKA1hYZ7DPIVO6kmJzGpDQCY/QDzkBZTeteCs9rrp3uEkdvxY/xxpvuYkLUaBmZpEDW78DjpMK+nZ+Jd9C17vB57+3vmKghzwkH+AScP4m/ZkgUwS3FgMxo68tyAaGlrOaz+wKsBlIw3X3zLBs3dgzhKDC8+xjJhIavYzr7q47P14vmcrZNmnwJMgH5CQNo44eoEW0woGPnzr1Icl3Ahj5pnyyYRTFUa2+88BNNYi/bsPUfmz7jYgcCBvtH2O8//YXEqbutWrfapVU/+tSjlnFkl2PcNNJQJOCdUk4RSCuHHJ/ClCJB+S+BTE0l3dTgouQsQBY/hzxlvZi66oYRO+lfzzAV9krCcymSNNQC0hpBAhU0EEE4jf5sKV64LpuDzdtMUdsEgKbLsIXpnRoXTe/6DIJ5TuMniWlONmzI1vJKrXMG/5LlN/DZnnsDiWZ4le3e1GC/fH6WotGLA7UjzLRw27E/g8uXxpMLovBkDT93KrKqfGtkylrHpekvkAkZ0vmjWwF4eduaP89QxN8CGN3FsaEX47PcrOZRHnGcKWIKS/qgz+0rSajAZMCIcGRIAezHeg7pK26EGREeyWXXgLwTf00u+XgO2ybWdgUXjy+VpbyRvfA5bOHBhgGQF+YDnBOiFxgLEMv7PX4AXyim+5GxfF+m2WdyqrmQMOzHi1UsvELCLbp07GG33XSn3XHbDTDwscUgJVuMLV9X7AjcFANUPbAnuKuZJketph/nimxEvAClxQH0poIVIKl3pc2sdxcIs7MORnod31TM0BAKKvkMlXBOa6Kv6Z0mq2ouZTaqs79BzEEBK/yjlMw6TNSraJx0osVwYbaowBVjR0F8rNsGzkhPoBLPjgeirytgqoYiRWFYSqf/l0Uvg29ZckjWIgl4GT5R/hTb8tsUk6yoiAmQRkSgtwpOEjgjq4J6ztNXX3rB3ntvHpNWzmEYNrfOvAKpyAo8gFrbnj0ZdtNVY23vlv18/c5I1tY70/0uHdoS9JbtAgEFUibSSFUDzj372NP21Zdfw3Q4iB8bGwEGZyQeZDFxtXb3HeMIM1ppB9Jht7YhPOfyq/Bp/QFP1UgYF2cpspn2A8QF8Jn9KG7LxegVk5VzNAHv6Qsv7ESR3eA8ew+TxJpPo+osNjjzdAaK2lrF8CouXhYKTTTtA2zfwe0O2G9NY3PyeDXftxlj9onYsJQB/m5gzeq8BvRgvMsWcwRIsSkkk9JEX0xxpdXnw1wYcd4YANCVrhBVc+8B/jzMKLHm1FwE8Xxffv5LQvxepggvt5deeBclwGTOot6cD/mcZzCSecZiNYwaNYlEzw+xxThs9z9IUFE83rENBGXBBrhk8lX20w9/uOlAGJP81hS2BXllyCAvZRBYztn0NzItCmT2nTygYpHXBMDyKygj3fMcm0sAuj8gV9ukTgQRwRzDw9KPZ6R1JmaBP/WGH810VJyCiXjWpUycaVyb2H/N3Gm6c3THyI+yhkTQCBpTnSklfJ0AhdO4xlXsX7PunL/Tp9zGgC+JnzPaXnrpZWd+3xmlyF7siQb1S1M+mWNs6ZkpDLIQMHXnjt001EV4gSbRhCY71rxAuBCaV9kq/Auyig3/L1iikD/Js/9FVRwPzLEixa7VPR2IR226PfbUM9YYkMGAmITWlCF24ZiLmfLT2CzPtieefJQkYZgJXifsvTcX2cRxlyDUqYON+oSdOp1ujzx3lV1xzaVIC8ORbVba+x/M5syAjedfTQNWTu0yzK6/7jaahmgXOJNH+u3O9PUocTLsnpmPIJOjOcR700dWS9Rwu7YUI1/dZSPO7wkTpbVjsQRyLzXygKWIkT/58lUrbcnSz2kWqmzYMJh8F5yPxMsItPgFKdZhS+sdZT27D7SJEy5xIXb+FEF//XrSlv69xA5mLrPsks3cBdwhPOjpUx7ED/Z5q2M9rFm12774bLFdevnlsLFquP9eYe8gieddiwEvL1ZhbOEU+7fe+LjNuPIee+7JN0iFXU7zVGrjx02y84aNYb2OdOdeOENvbRRZJVU75jiSSQaZYo1LK1THuVWQW8pa0F0GiE4DIOCq5ZyHscCmeuqzPOxGFsyttD9XLLYS+5Hhe4LNfu51rKi62MEdZTAmX0b6eZVNmDbA8vGYf+mhRRT+u63Qeyu1YYClItOrx8uIK51NWwiYlOtANXlViA0s5rEnPJJzVfuT9Su7iTGjx9k118wgnTrQvpi32vbu2QcIdZCz/qjzU1fQF9uGv49agmZfIFZ4UCpBJZfhrd7ZfvtxCwQB1oIDpKllmyRF5T6WokmgnhAvAcn/IznXBf/vEEaImIvNE/h6Tr3i5gjnwFj5/ukuDaQJ1VnTQGCm/q4/UvyWenzmb7iDYI6xfG/5KSvYMhiW9As0Y1fbwKFIBGHJyeOxgYno1wt/hhF/ASqCWPe56sVW4muHBIW7s1/b6BBg9d/L/7R16zbYiWN5DId6wvJ+wHr17W7vz5nv5H+XTJ1KIxQF+ME7FpOc4XEJLHmlkLf4Agxw2T147xxC+u7n7mdNnAOJJZ1W8rhzbBCszUBFe7UKwGTb1u22bNlftn27QNXTgHEJrLUJWEr0ZDifZ/v27XPqlA4d2rEfhsHebodXomzJYBaCGqq20Fkn33lBxW6QqAGdA0lVrXsk/x47ATdT+2+PcM4K4F9bAP2ZqroKEsYJ5Dq1184W7Hb3/awHX6GWqrYHH70Vlk07e/3lN23VylVkYnS3xYsX2XeLF9Ko1sJCAgjLKXDDQbH4BXjWMHDQXR9EHTFt2jRA2cvtxluvcyGXQZBCotCqZmcBxHG3+3grfMmNpHnefoAV8ir2BDpGRQVznysUTV9PajXVBarrPeG+4y8c7qx5Vq2WN/tRlIWJWFvlwZIPhaRAD8Ml7dyAeF511Dz18ljkWQSDVIQhgS7hPtGgTuBdl05t8CqstNtveQa/T3zvvv/MPv/sXZ4uhBzqjVBYJOePGm0H9qWz51XTMvSk50lt29W+W/IX4GAYzXsVQa7tYE5mOgBi4vQ21iWtF5LWzXaEIYBLnKcG0X07BJm8P32CAua2bz1Mwx9jhfjE1xBQynyZPoP+i/0ntlJ8vL8NGdzFJlw8jvPPn2CXPwFBWhMuGm0bt+0iMOsQ91OQXTBmgq3+ey2DUoBU8k2CICvIlz37VB1/93xUCPg9sn7ErCxnuBKF/lYkgCpA1UGccSntUu2HbxYBXPgQ/jfLNm2CKf/7PwBYAIJ80mh8RQPYP9lY9o3A6mcHUvAYPJ2LkeeLCNFAMSkLPgF00fE+dt6kVJiM7DX2awPElWqAA2/qokLChY4dPmtjhg0kmOoQxIcgSEzTbP+uYySot7WPv/mM8wjA6Jy6UiCc1rvuCxeqTGaFsvJS2ybyvQn/Q3XWzNBYHryy1qiCjStptay7UjtEu4HXqFHnIZneTa+QSZim9ikMUQ1fWUxN3OXtu3QA6OhOaFkCnrmZ1gk7iHsfuslmXjnKfKoYJHGOtQQi160rY7heQz0G2MtgWoqzCGpT1RgK3qvjOcQmNTtFbHNzKHu6B0zbFnv2idk29+NH7cSZExbp28olup9AqTL/ix8gBlxiLQTyNWE5g02ks/ySokt5C1JnCcGNi2tr196JAoX3XnJsn3029ymCrOkdAhIAEjvRv3e3yydPBvjBY/WFRwlm7cAgIN0NDGSH88AD90MEeoK+vBqmcTs3VLuQ8DhZO6kmEdllM+SdwoIy7EwetA8/mudIPKVYIshTvgjbgTrucyloQsFO4sg3qNMdCPu0guA0qSUEYDeAOzQwwKuB4dmqPcPTAB4EdUkId37uKbyS8aP1BuCsQR0sJonq+4jwWGwBCqwbQVens05Qt2roJYqsL+fGdFQrX3MmeUIcceizwYPbceflUdsRYF0Zan0INNt38IAjach/VNJ6+Ryr7urWM8FyTpBAn+Ftz81+wma/9KpjTWroF8r57s2BUArRIRi1URjMzggsvs7QVwepsaCrmzBpAOQDX3Jbtlm/81It/dhJN0QJ4r1XYw9QSy+jQbLWUjgAuEd1CYMcqXoANabu4GDus5ioeN5HJmAi9Q+9jqd+1hmtM5H+EItKgdv1KG3ccwGTkfVAfQ3PkOFOCr2GMA01bAXYkvmx/gQsx8KorMbjuhVgaiiYiIDYGGwWJ06+1ob1uRei0TF78PYbOBOxDOFzdu8e4zJxOtIHZxzj3ufHlDpE+I2v+2/5oitoDH/hEUM4I4tZq/o17CaQA549UwE4qyGkx7pg0vReYBk+9KFZlpuVi01HG/ZCgXXvPdBWb9lt9eBY8vANZEDOlYbyRcSqevJQUK7VhtnKZWXYTsju0JdsBt4ZzyaYAdyj915radTG2/dshqRyhuchL1vsl/wSUTictAEocEP4c3uwWNm+bS/PhAwLkPhrr7uWofRBZ80QxEPcvG4/ZzODnnaskQOHUMh3tzUA/E8+eo/rd46jjmrbvg19zlksTrbQH+1zZC4p9/xZSH0Iz6uGWjzjavqP3BP8k2u9eg2BrFhsXy/4HWsSiHGcefXUQEK0Xnr5DghNZQznt8EKTrYxI66FsT4Xsg42CHV53Gnt8KHtyd87i9KCsD9A6BA3OKpwoHwxlhxhYW1t3pyf7czxSgimbW0KNpoh/Cxegwb1bPkdudl1N0wl9IlUOTZmHKldRQCrb3/0qS1d8w+S2P8AAjH9iyrBT7IDH2AShfBSQLXDmBNzGCPfb0CyLwr6oH5dAD0LORSKbMzkNPw4h9tLNHHdYqAgZ+wxP9D5aTNesjiK/UfvmsTfZ+pCzafkbHm9+AMo1HBhN4iCjnwiIQlfjuPHbd6iTjyQHPt+UakrarA1sBU/nUZ63c0+/mC9XXJlLw6gMhvApeYducVJ5RfOBx0n7di/JtCyDuXze0Ns9OSR9vzbL7hgEUmJH3q4Hz6qpVCOQbeZmGHHBJjkAQALshrsRqSPGRjen0bScSbvFLK58+3HhasdzboeBpYfVHF5fUaTyl1CY6edXA/7Uguf7ps+GiYNoItz31NIhOQymtZy6TD3YpPSfADqMChCvs10g5RM+heLawfI2DXI8vBw9cXPJZCqIzgBL1fAzvbtSK5Gml9TGWnfLqhE9sXEU0EDgD86BHxYbHEcPF1Imkzfc4omHjNhbi4xy4L49VZJGB5zkRzJOOXMwQWwhoUSxIUfURWHIrc9IBmgdlyADRhdBxMygIQ/b5s27kp75sEfKEZ8bNAUDpQoLANgWK35k8KKDT1gMGbyWCTUwHLSIVjNaKAar1n9RwepI8GokNegT32PBwV2B6eTuXJIRCCfnn7pVJqdWLwqduBb0Yswrw1M23IoYhpo2jpZn05JNvfLP5FhUDwEJyJJuRsGWhvYCxkA6jm28Is5yPfn2qeff2Ty0noSOaEuqfNGDKVYaID5tgH/31N4aU2wjJMbbOX6hUz4/6JYw65A/kBRiRRXMGGYxF5/3T0AFbvtqWfvZlq8zpauXoKH62aKN/z0FJaE/cTA/u1szz5o/LBtu7fvaQ/f84wt/uUtLgWYLoSbNdUByh5vZM+k20/LfrIXX55Ng8PEULJpMZmVpMulXMOaVBHSES+TIUPSCFk5ZAs++4vDJNkWfj+XSfSX9ugjz1o/DsIYfGtEj3rz3Vftq2/nU5RVUHQTnMbXS+sdbTHBybZpeTrXJKwchgC1NBsK6pERod5DAAVsWR5gC4bOAuiaSd3z0gV3Tn4mEPW/EjTJZmHRyMKcUbQYrQIV/Ghg1XzIIFxAvwYQnjRtMWmw9GBta5IUgGeaHwODlKSuFN/4rySW0jSrcQWMDWi0MdOiObCC7MjxbP4u3oUUsZdNTbEF7+XZmTMCUWC8xVbCAG1kIoskSptFcgwuQqkWBSnGMcX0Y1qZ1rGDrVpKWArPMQSfHkkWhUzK/LyZ4krgcTQDhlMMGGpYny7Au4kJCEymIIzDA0nVlG/i0NH4o1J8rVtV7rw+3cRU6bTy6FE6J+deNGyHTt187GxGE5NGQGa8s7yZDjQw0dSZ4MtZEI2XTFvkqHWwOU+QNljC0EYhdmIsBTBMkhfSLTfcbBkH93AO7aIZ88i/lR4aCHtS7FF5rwpY9aFhURPoUsnZK7q8W/gaslzwlSyU/a2LVk2pxxaExwOjsYwLRc1UiNjGCr5hAlsHYCGPHvmjRsDOUxMgMEgQlJ9kcJzlAhYq8K0Rm1RfTzKzGmwMvLnQ9Y+89/RM1ZQKbNeFrzX5xhuv8M/rzk9Lk17nPSogja/pTwMiUL+aEMIGwPcWWKnDRrd2ASNLvmMSzoRc3Yyaf7HHdUR4UQjGRQGGMVXKRqrShDfQy6/PsnVrllpaX3xtzhzF+3a/XXPphbYS77VDBJU1Mamkd+LSFXvGF+/iZBqlCib3gXbnTbfDcHifiWeuszKIigdYiaiyRx8fw1230ob3ncSxlASrpcXefn8eQ0MCzaKDXYCTJLH+gBkhGkJy2JbDrGkAbJfcVEbpqVzA0E2Y9sPEwWrDBw9NuGXcV4LzeTfcCwOGdwDIDUAxQYHJuSfQNIwLLYzKqSCLYjotysnG8rAjOEshXER6sy7yRjWbDA7EkPdYxLChuU8iGABcctnl9t33i5EHEmam5+f8DrXOPEFKAkH0d7R+QhmM/v3nXrv9jidgUe90vpcTx19qv5PK28gZGyfmDAyAeCwW1qzexp5tJpk0y/YfOKBJIUByIR7aV8MIKrWxoy6kmc2zjl2QfLUGAE3En4n1tGIZUrDqWJ4PXTXsPxWgkoYGxnEu8PlKOY/FggdXR3LNOcozbBFrWm9cvmqAtfoMQfKS5D5KbB3h1llxjrY8+xbQtQpVjAALFfEusZf1FNgQw+croegTC5BmQiCLnoFYrpyG99z5OE3+NUjXTwPwF9jMWy93QwVJLlcjvxyM0kAFq1iLOgs9DaKHra9Bks5EDT6K0bNlwwgroyvTlD8xMZEiE6N7BsE6D5X4++9ZqvvPMdHkOczBVEjj85//rLRX35rNHQqQHErAD43OtIvvtVtnPAJ46mP33/EWVkPr8A07SmJ1o61YsZoGKd4e5/xfSSiKbAjeeu9Z69NviK1ansHeDsIfajBFrd634UO5k/VbRkFcZvM/m2v33HUnXrpjXWhdaRH1A4oAX/zaghn4NhE4KCaGzspm5OZb1hUR1piBLLsrTV8sf67W+YM/99Qndip3q0UklgCM9AAoe8mSU6Pwr27AV3QOrKyNltz5FOdakA1BWjVpwhX4gx+3l2bP4WnmWk7xfoAR5L+AfFEwiuppgob0nWbTJ95i48ad7yR1CxastW9+fMmKqje5taOhaRPsCx9qLQ1jfb1DnFfWgX0n7MMP5vOcPeqi++99jDU83QUY+rE/W7FeamkIN285Cms6F7BiKKCTgg4bbO2KdPv6qy8pjAGMOPMTW8XCtulA+Mlw69W7L6BszLnBu9lh2GtvvrbC9h3+20ZPDLF7770LgCLVdmwstGdmfW1RqY328nu34kMfjI9/tb04azEj6AyLReVz/yP3WA9qlZ0by+2NF38lAJUBSgBSPf6Euh2B7ScTheYAACAASURBVJLka+AiiwXdCVIZBMPw7pnWjyCmRwFwO+FLtpnQyqU8j0zY3qcdKy+IJjw0HN8/RfFywgTBSBKABEnfGiuwO1D6KHeOH9N6Kar+P6beArDKc9vWnnF3JSQkISR4cIcCBQqFQqnbpkrdlbq7u1JXaGmLuxR3dw0kJIEkxN3uM97Vnv/vufvcHnabrPV9r8w55hBH25SdiYLDALycpNzd8Q4t/ddj9V+wVZ9Hn01sRc5tMVg994kHZHXBR+xPATiy6/Jqhc3RWMGfFdF4taeOHWqvvPYQfvU0mAD3usPk6zF3zkYbOYo1ymfS3e0Abg3QFMSkoSFbRMFUYrapkVWIpQLYnnrmCZu34HdnZSJw1LslBu/LTnbLbdfZQKSpbXj2Amn0HOX7KBXIS8+/B0GjjPT37tT4U7iP5SPeYnNn77Br/tef5yCLFAWpeWqe5v+YpW6zeiyRZHkgxrqHGKDwGU8I7d+z/sRLfRmMpr0ORJoISDKU0L+oqCjOS6wFDp9wP3MQar8+BB9lZHSgXoPJy2tQMngzaJyGzv9ZA+ie/j+e6n8ezLr3HNjq+Xx65tXcz76AjHPmLbSvvn2c+iMMIsP7eLKncTYfwdtwi7362qf4Gm+0L776wtkyTJ/+ORZM1B/UhwltE2AU7XCKMC/OWulZ/bhjq2uxvmD4l54Vj+yexvVsKUEth1y4ZVIyntKnixwj8oH7H8JDGSANsF55EXUMTxXGJqsUZz8G6FCBpYLULgrIbGHCLguAEO62OgYZXjIF568E+pEELHmOE2xCT0wfJGCCQXr7NtwL2L3ButNwTbWD6q5gas/qSvU21EuoANuSWJ1/ijOhJR7JaAfOoGhCUdawTln/AApdaMiPYRUiGxcBIAMG9rArLx/O9yi3J579yMqR0rfvGMrn9cLLVCnxYTb6wh6W3acPvsTfwrwtd36dmrwrULV71/b4dtc46aosrPbsyXOAajq+3JLFl5aUOWLFtf+7FCVhEYP8FXiWtkOiSvI0YVmSw06ccKHtAxj49pc/XNhRKWynJx99wkmOX3/zFTdcFrHIi1rpHJLucHrqJkDzMgAhKaQSY+LxkG+DZzkhgDzbdu1TIILkcwdX2V8LfrSvPv/ONgCuqqethQ6rmjCWOjcC0tQ55NkVfPZQ6ota2F0CGX0gNun5jhw5AhXcIevYL94mTh4D4BMJEPgew9FxhH2egJiwitqRgaWCeKgt2mOZdpJe+KtPP7fZvy2w2csXOb90DYnly96AJFz1fwBgvRsiSrGFmkU6+vzCKvw88dHl7hfDT3snBD+/ctZMCP1tMz1pFYBuRxhqFRX0kfi6yhfdhfeqHtVzQG3ardd53D/9AEt+wkJvgI295D53Xk9/8yaYmvsA3DgHAMjKCgkYkqiNu10p3vIRLyUIzAVnMa05Vx2MhRaeo9yD8mv04S55942PGWJ+DHnmGPU0gUjUX6pH4tokktdxLdYwM+ErV6H2KwdM53xk/TdTs3rLJoVzq4b6adIlV9nyf/ByrgOIYegVRa2i4NkivFUVuleD2nTosBGw9rZD4mqw2XNm2zfffmqz/vwNMK0HPUkImMcqhhpBgPYJWBxMwi7ob+fL37tXDweOlxTls6/CuUdZ+zu2EQj4NFYrz8lYywpyKyFFABLyTGMTOBv5HgH0B5FBMXihF7lzNVQAcx3ZJJwBLdRX2H674UE9DNZAiDlt8ZQ8h9T5xLFCfhY9n2yB1K7zczRkCcZXWJ658qk9f/RI7D22MOi6D2LQqwRuh5Bt09U+fn0jjP4Qu/6WvjYDK6Ai/EWleCnm/ctqQ8pZKZcS2iA1ZyCSRRhWJdZp4U0J1qdvP/v2+5kunFQp9bIzU+iXjENq8FMXNhEfj4T9MEQAhrca4j706BTnH79l2x47chJlJz7S9VwGUuIVk7PhTZ3jHyAQnKwKEt71HHVu+fnT93EWaDhUgnpUKjB9WT/UfmXsb7FQnZUWa1iWcTqDdB02Yb8guyRfiBRuuM/6VXp9OKQZBY8FijkLGFdFU1+JXYYk9QqHCuB3ZqRGsi9CCekqJvBsig3t/YAdPbLO7r17KsNK+iM8W2WJFsY7lM1bKkNHBThKCaqh6vZtu91ZoSGtBlwpeIhmtI9nsIjtAu/+2BECy8hBkA1XKJhGdDze84dPWy5WH5Xs0UF4QfsCwJZxLuSiAqtgQCBMK7VDpFW1wLYfQcj8gmPWNSMBIsghO3i4hp5d9g30cpx9h/aGgomVW59BrXbjNedZDmzTRUukkAF/yE5gaFACEYRArsJ669GjDT0KuGJsBiS5ldandxZKh8P23HPP2vadmzi/4x0xaNXKTeB54yHPnAEHqbcN6zYT9BWD2qEHJE5wQAYRh47shxCEXR5nzcatm939LMutcCx6MjOyrAS10xksy2QblZqWalmZvSESnLafvltE7RmKpRaKU2r6Gg6VDz54wHbsQAHP9x2CpUqHdkMdkaLFFxU3Sod6fFgFrp9TuFxGolPMHD92kHs3iDMmjMECg3JcgffuoSaYucsSGKZeNnEoBNAY8xp5Xu/W2cgzrrnxcjucc8DJkaJCkNRCMU5My7QifFxO5+ykqayxMGT+gwgH2brpMP4CgHwUgq3IYb3w7ayHVaDACB0i/hysYjvEAw7GwrQ8Caux5jCbgoYjDO+BV79YYmvXr7IPnv2fhSIdrmP3BEFDbpV0hN/fgqS2/BwssNAE0uLTbcPKlfbCe20tq1szh34N3jkVloCJchvkJ9F44M39sdFS8W5N6eAFKzADM9poPHpKbMOGfVDXL0QiGG5vvPiN9erVnrkGwTEwJpLSkFlCtffiYDx5nKl+PUV3DSbtLLBaLh4tBDH6brz+EmwO9uLBc4v9+OuHdttt1zPRetsBkgKr5CGqaa8S5s4UIWFyrDGxrQBUYa6pmWxFCiqvFi8uT38aBDXEzWwIAV1N+PBo2oIywzqmt8XX6TQSMqWWB1M80rRzmLZLRk6HPUIlpiUJSSp2aH7xGclIGwQY00KQ1VqHVOrwc8AqRXQmvj+tNCaDB7BBNi9n+snvbEB2jgdRCyPCa68BhFi+HHAWJmUa3o2AN7IBaGGzJrdLYvpaxqSy2nqcZyzqKHt9GruKQzA7O4kLB+bozUi2Kcji8Z367iMazJNedvFlnZlO4f00F7mfmFQUbzKSrkHu52kyNZ33+DfpstICV0OhhPsWDm+pLQToqclVoSxvnIz2XZ2/4pYNWwCK0yjKouzikd3s1Q+/s2EweLZuOWifEII1qF9fWKHYVeDNlJIUg23Fcbvy6kuQSbxMgzLFsRDk5aMgg4svudhefutRmFOHuQx9kH98gM9WjmtYdBFH82x79GhvD9+LNw5F2HuYt3cBoC8pzbdZc7bRjAUhGUC2wnoN5d9JIPBmPEXJDzPmWXbvZOvKZT/t3vft1x9/sXc/eB5/nJ72xuuf2KzZv9v077+C2YP5PAeCEs8FqFRQSCVj0q/LvV/vYfbhmz8iCUkhOOMb51XauUtP2BFs/sHDKJZpvFyogqcx+2v+LAdOPf3cY0hViy0FMH742Cz7/tOtBLkwiaNg1tS4ScCgPDG54CPZa5KGF8O89gH09RHCrcKO7yOArZaL4P9LMQfM413qzwWsVgEuqcjXn0UjU1HzIXDVyZkA4hq59JxvDUMRGbwrXEfrOyyWfx7PknomVRGw2IrKC6yO3xdNeJRPCN6g+8+4SWJYVAjSX7xDOT+ObPO288ZF24ZNpVaNPceQwZ2RMeVZtdgyXIa6TBuQVvnARo8GDD97Ot9SATgKSFx0oK4knTRmcRRjAaF1hIuxv7msQpngnqYYdj2lkySz+Rhu+ALGhDD5UvKy/IQaaWrESlUAWCjm6kpfr2pCDgwooQa4mr2T2cnP8rezzgGAGwDiGjUgiERuQLGp6acfxkCJHMIxCYFYW0iSBZNbxQuSaV8k4I0NAE+8g4EDujJZI9yFi+kREpEjEuJs6r1T2UO1XNA6T7Vp1Nv+K8tU2UphIkaeAFc9Z/lNujZZ54r86QCRfeqZTAMgy4dSvkSycIgkSEHJq/WyeABIUeMsP84GmOoqsgLw8ZLkXu+xBcaQ3nsA+6eRNdLMBhFAKk8jsfFbKOT1a//z1lPKuXNd5d36AjTq+wTqmQKKaV0pCVd7W95A8vsLhc37v1s6oDo4Qaidt409/wYu8FzbsmsJDbTCBvQOguzOqQ9w3ifbM88+5J7becN7WJ+uw23VhrWsmUYA1d32/muPwPCca+WAV6cLufT4bA0Ax87njkFGZnoilivIUjK725z5C0neBTRnOp/ardZefX+g7dh42IqPkyyc40vARS8bMXqcjRl3lTunOb4dcyqcYk1eXY2cl1xnjunfBPDb1KCUcwo01psYzGKxB1D4St4fjIw9yF++dpx/3As+MOaVIlyG7KiGH94J+dQZGBFXTujLRVnFNLnUFi89SOEPCK27gmcp4q8AAy/OxAClcssT0YXNaM8G4gM4BpbSOgo4KjIaGoHcCieTx5mGWmpK5ZPlDWgQ7tWGlGiaMFraKzgbG/3w9eYRiUlZV06TwPdrQxLv0mWrHUMgM7OjY7u/+eaf9s0PXxH88QPqk6X2049v0jyGcH9EWC/sgCqq8vBA2khRVW/rltVZ754TbA33vE8g6bCqD7jeQxIodmHIVzN8ZEtZRnoSXk+EJiAtP4YnnsLXxHZWI+UKWqYa+o+KXt2rZZyVmoh785zFkBdg7EthHRIUaXfd8rAVHqHImfszv4MCCeatwB/JvcTKTsAbVV5vN133qHVK74+UsBPAEM9TElQOhr37juKb3Q4QBLmTVKzQEASs6t7S/+/+jD33XzCV/t5zr7mTxHk3yu8uGPAjBABTQSmeTev5/1oA0L8ioOqdD16BJE0IUiTp4a3lsAk4I5KS7ckHvrIeHc8nFKXeHrrnLdt1cC7D6uOOUTJy9GDY0qWoVPby2wS+BdqHH39CeF+KY6w11J1kOH6Z8xv7c/afMPz2OXlvFL7BsdyZl5PWfMn4uwgIKYQdVIA6oh2DxLOsqQZADjyzUDgEBYQ5lq2AJAV0fPP5cvZpMc8jFFbY9/i3qXCutltvvw8J7s00w9rXXrZ1TYs9dD/D6ta5KDwOOpllVWkUe1f7IpiitItr4IpJ7FZQUYtvCZ+t2iaNv9YunnCH9eneg4cTbCeOlOLR+oSdPrfWalsAEHjgrYRyaDDBFNNJjDWNlZe1GPIhWNporQfg+xcLu+CeOx5nfYfgp74YKfchkn/72K133oXUuBopbRvOP398mL+l5qmwu++73E7krbUZv8zjWR3mx9bzHOJQtNxAYv1kZIMRNDr19vJz8wC+C+zuh0YhXUNG1BRqO9Z42SvP/kaQzRY7b1Jvu+vBy1zw2v7NfvbMAzMsPPGMPf3WBO79FGtm8LJ+EeDJ88vwOV+AJ+tK1iUPFw88LRs15J6hs5BFDST5v0VFpZj2h1XtDdvgDkDxsSTgniuFRQRQVc6w69dflrLf9rB+cnjOBIMGxlq/wbHANBG2bPYhQPV89kkN+0jSfg2xqKvxR2uhHnAeZTxTnVMOMBRTV4F43FmqxxzTjPNd54tj8f573wv5lE+d81gVMMs68aGWbGUwKYZbMwdUAAyvIf2m2Kuv3ICaQDeH2B0MJQBf1VNEwU4RmKzBlxpr59Pt9pmaRN0jGg7KXEXMt0ZYJa/anLkz+eeRabpDUN7bwQAJr7vGuidp3xpI5+ef5CxKd2vvgXvehlm4GzbXdXhCX+BA4JMACp99MsvaJfW2B6adz5+pVvYwduV4LCLAf0odZ18j0wRqHN2juq/0nV0N5NjGHjalAGN91rWEbcyfvxhP4B2AhTmW3aUX2QFjYUR2YOhXgm3KbprCk8jRuXuyM61Xn26c+Z3/ZaxqTYtl5Ix+HPHCceb/ZRLrXegd6HOozkJ7hxJgkS1Y+qFrsF9+9gu84ROoI5BNL/8a4PMXmNwvYIvUBzXEYAY9bQAL3yAfYjwqBCV64/vLz9e5pyV3110329+zZ8FKPWOTLh1N872LhjSFQc52Gn+8SmlMRErQnffKC+/a2x++A8B/2jIBYI9APnDwGWtK70Z1fBlAUQhMOdUrWjdq8usZCMp+qglP3/R0WLPU6I8SjvT+h5+5EK5GzvAwhnlih0p9VQrryHm2KoSQzyhQRVJaqVf0lNRTKTDGBwmqA8XV6bN+ZSWlGrInydHHDuc5BnspXp+lFafsgpGk2v8yn22FIB+bO5FL6pAEH8NKRB7zF4wb7HwTV63Z4sBdsck1wEwDsDiKWhGZB8MzATO+2A5gG0dNKaa/LO4Ocm8oe0BD1zLYhaGwwnTXJhKgVQUrTtZVJYWwntKSqa1abcuO45ydAciYleQtGyjqBoBZDTz0Pf2oSaoYpvrqXKC+Q23viBB9e/Sml9tqA4YPZpgQbyuWLeU+BCiU7yTPrwaAUqHI/tQXWtvx8W1I+66yMeMn2k4Yq83Ud5WASUqpD4Q164dWvLKm2IaO6USgTRZhvDvwMo+k70WROLa7s0Lau7fI3RMt2KDpqusztBuWCXxHbDc2roIRzACrBKm8juhAag71+G353roVz5De7UXvJium7B59XA21HQ/Ien6WhgoCzOoJ3GhB9dXIi7v8ytGE7u2CeRmAxDqf/17nANU5w0KBGcexofPmnA0KSbCePZGkb11jRQRsPv/qDHr4XDCJLbDl99vylUucz3ojfacDcLl3RXTSHtdfIl3oPs8eeLF179nZWfLth/TV2CjbIh9IDntcSHQ9//7uPTsBtAC76WO//PR3m/bQA7wLmLBiO6p9oL6ugrmmwbcXv8OHdSKbLYV9eovEwjdon9oPNVYd924ue7bRgWbe9Bpl+H/KKmomVkv+MLT+Wb2RgeYOhmZkrKDsOHp0r3Wg9pINofw9S/iuPqzxGAY4gdSA6e3b22rqqyj6zzMwutXxJKDSLAcQratCYYKKIAnJuVSEOrezCI84jX2FbIJqxeyOlEmAvOjrLCkdb15Cac8U1Fp/+s0iAiK7ogj98cc/2YNi4wLwe44qR7SIJfSpGMBedgI9eYbrUYt16IQtDf3l+ZN62k/fbsRqiP6QtZIAqJfVsZ2tX53D54nDCuSUY7UqgFY+2oE8M5aJUy030RsF0DNpAKAaUQNB+cQfPEQwB38FAC7qM0fH+jj2cTGM0Fr2cRj7SeFQqViUNHCXl1Tn2MRLe+ATewA7nwZ6bGVUOGcSj/pO5BjONLHSVbdrsOcyPXiu1ajQwgGMFUwlGy4BmD16ZkEu2Mf9IsYqwwn6yCgCtj3nVaHHiq1eoWnYFeGB28J6DoUIojvj8LHj7r4JAkwO5169dMJIzn8f23lorZVisRAeMtICGsajOF1iZ8rWW94xMJNSBYFXwVYNhbwTTbuOxJ/7UsGr5QxTCvKr6CXBwKjdZFVQSU0zcGA6vWorLOfOgNgEupWWu/7wRMFJwOwG2L0iMwGg08e0SwkisDUEYtw5CBzYRVKSiHkr4l5yOhgWa7QXdk2hZMk0NhLSTp7P5p3NEBhjqSl9bNc22UYA4nqfsjjIDw0FobaXVxQIZtUXpWg7wtX27sAeBBumPr17go9hbZCTQ9joDAYFY8DnCi0tLd1ZawWw52TdWIhlnx8KBp374Shl15Arc+Ho4Vj4bbL24IDqv6NjAX5ZU76A7LK+SUtvz3NFkcIwYPiQYbCVF2LREGpHDqPwgfGf3Lar/bNyN+xd2NnUquU8U2kPRo7qSQ07nne6lD2Kl3FCG+zQhjnv2kDqJl9wumACT2UP0cjQOJI6Wvf9vv27sL2BiMSZW4lCoxB7jQ6ZDHl+WEPvQVAdipmLLupvXglxoa1Tb7iJi3o2CxIJjnzAAEVqYRp68QaKYZQG4PFXU8cBzgtRomMb/NOK8ipdclor4JBIRnFpTEW54GpJdZQKKzWdoKvUGhs9Ptu+e3+3RTSm2y5o+31GX25X3/ou3mIvWN6ePyyohYte/iQcegJ/AsNjOMRqbSqN9HYM1/es38OU4DhgjCOeYf5MI9opwzatPGU33RFvXYYxqbjhpI2b1ANQ6RwsiTsp0H2cl8++w5uYnPRiEZ5F2pkH8MGiSeWSBsHL7BnI1Cue0KFTVpDHgUFAh7ZdFKBLMRPTXlwEOzkspt5ypS1bvpaLFk8MUmFTSJJct/qA8wQKxny4AmmetqrSyjUdqdcIRpuUS2TYmDguTX9bs+I0l74nFVoFgJ8aYxWsHMR1ABfeVBS9QPVrOaBP4etQyiGY2gn/H9gUITASdJjgH48sg8IUlmgiMtIxQ8YRxJJtP/78my1eftBJ3nwBV13xSfExcVInW7XwIM18EDIUNi8X6dFDNLQcQtWw7VQ4pqaEO1+yCeNH0ESv5ICOxHT4FAcKQTxFgB4w8q6+NRFPHXx0uqViDXDGpt58BQDhEitrLeNwxlMrNJYVhqm/VypF5CHbtmcfiXs6vrjgKa7EWJXURlNtDygkSwCKFmEdjqnhYUO44xLwRX2sAB39u/U8G5QtzgMvAjnXFXjy/AJY+fg9F9nM+Stgm5bYKy9/hP/mBvvh6++cj4io4Uo2vO2OG2hEiu3B+x+FqXoBKbHf2ZQpV9LcldjDeHG88NadsO/y8Ynbi/fHP2zsPDt/fAIHnhebLI1LOMuKCyMpxuZw0B7jEPUnjKEfPr47CRUhDZL1EkKDEMFFf99dk2h+4+0iJqe/L3+LCyPCrr7oUZvNz50z/wdA+UswmR/NptyBD/EGxyydP38RiaE5jql51SVXcwm1hVL+mS2et8LSU7MBuavsqx9ewG9uP989jQI1mMCe8zm0BsAGIPxCoJmeL4C0Jt5ffvWpfY4dwrqds7BoOGizft1oAbVQaAWSsoZaVZQC6iiAKwxvmkYatPzjvCfk9b5a+2puKGA9zEXJL+U9xrui+FJTof87iEJIrEYH2vHGomOU5uftWFvyCm6QT2ILrEeAEwFpYr+rd9Kkzz+qicKSwpqBRu6JZhodJBJMloNhuUUjge6Q7mfp3euw9wi2RX9wYwAKe+GRNPLSZi6bJjv4F5enzLYp3loJk2pgoiTWJopCGHhM39l3TayzSA7mGop7PwLgNCkM4vui3OJZMUmnwBeIWkEjViWPTA0h1MdAtVeAiC6cAJ5BPQz3AGgd9RyooUwn26eHWptUeRaHMh0+Zh26hFh8CmCjdyTsWC4wBkdeDE+o5hRjavUAaQ1iodNo1CAdD6R4aseEspEJYSFm2HVMyrW2NaBQUFSof4hdftlEx56Zv2Cx3fvAY7ZmG0nFKxbwefk9NFsKE/LIpyVJcZR3d86oaZWc3ok7HaLtAVY9/mw0bKh4qvgMIhMLIhKTIJAKQ56jmgpWF/HcuG2VAK7zS+Fi/kzefBQowF9NQg8VsCTvVIUq8XkE5Co8zNME8oJlq8LfKv24HvBL9hEJ8aFcghm2b99eGL7xTg6rCbEa6Lo6mAQSC/IZ45MCCdVqpOkGsMUD75H737DvkOnnF2Ci3pTnzjU17/ff9TiMbwWNwLjBe0sAZtO5aDvDHo9hwPbS00/au++8Y9fLa/Xz6RRWMAFZ81qD8pIbOaI/ZyxFNGDy5x9/T4GXTMicUu9hw6aXEajViQlujE1/dyc+ltn2+Q8fE8y4zK6/cZqb+Ipp1KVzOwf6FdIsR4YmurNM3tda4xoiBXLbKmzGl0VJa0PxLBBDfDJARIrREMKB6CHwIPKzCVdkEbx10o7j4ViB7YzW5i1XjbCqkuN28/XX2633vm2797JW5H0uKZwLQBGli3MVINGxUGXh4WTEYjB7QAmlUPty54gxpM8q+ZzAVZc6rH+Ov02PzrKvP96Ep1qgXTT+QTtVNotz+KwL8WmkqEwIjnLhlREYvEdBZXjv/c8AnaIA9Yps8bLltuvASjtxfBML7SzN3FkbP3aMrWfw1eTY6awpeTvBLA2kIYlrK69WMTwVjofUF5lTPcWkWNsx0YEAq1mwfhqRoR9B1og9At/JgRo0J1pbaixdkJT+1DHHGdxSiIn10yzQGaZwE+FI8dFpND1P24fvfMC9VAT7ZgRea8jSRI/WT5KPLzZFYvBMGD3Fbv7fA/w7MUzphZOIZeOxKhFbS0wwDeLEhnVqXZd6pc/g/g/38zw9mgeE8vzFs+UMlfRXf3buXBnWMSc4O9q7/VCYX4Yf1Wz7Y8435h16En/MXJ4LA2UAB/mN33jd3XbpuEdp8qPsxIEme/6pL2zbvu+txgvfVJ5LKwunAasOSXRb8fwW8Hwe/tElZ6p4L/sdy7YRVpU+orzVXHot66FX9lBYrq/i/ZRtrzBcXr76D7v5zmGwwcPtw1eXMvCV0uCIXXnt7Tb5knEMi8ocMySSZ5XarhN1npfdd/cntmnn3zBazgB0vYTM/1I+t0LskNMX19p7r82xhfP/wE97OewK2LdCqhViaFH21st/W5vM9q4xXbZgN4AgQOaRLZwhJTZh8ljryyCxf/+2gM5J9sS0l2079h4BYTBprNqF1ci6pBFARmxwffdm9sN/culmFr3shaKRnU259lZAo2qb/dd8Gq0K3ka1Y0ZGEZxy9dV32fDBV+JXdpbhwCsUy7mWQkjnE0/ex5kw2gGC5/BMT4C56qfugnP8DP7jf/25mkYt04aNTON5Sm1EfXYw0F6atg4f1VXWHDXPHsBD/YLRg3BGCbZ/5tbj9T7XHnl+mA29AP90Al+aKoJty+ome/Hp363G929UTvx7DjiUtzn7VfJCLFq6dunmfCxzjp+mXtK+FrCaB4gUaOcNvt5umHIvnyXaqX3OFRMGNee4XTApw2qbS2BurbFTMO/GXkyATkGZzZ2BlzjyS7+Q0y5MSOeTmMiG736tvOw5CyS3d6AYd4bLwxOoyjqXx7BjausVsiekUNEKl+WFBnm6D1QPSFHg983r7QAAIABJREFUxT+kmryBIq2OhPaQQNRo+PkmJUfYwP7t8Z5sxz7X8EpWVbpPnDyEhUlSL+we3TWSiys0y+0jwGQFpThmOPs+P78QxvEme/iRex3wq8T0+Oj2sDJfoqk/yXkFeEQT+8fvf9NEVrOOBtnFk8cBlq/geU3ksABQxYMhNo7U5LhE++Dd32Av9gXw9aWOT+V3eZjlTqrvwFI2tYBez3zS85eeCZ9N965n3ekZKQxQ/uECaASuKtgLeSa1g55VDh6WSxYvwbZgnR04cMB9nxEjhgP094fpkogU/gB/foh7kMFsZhaWHVl89v4MMKIduKYzRqx4bxXDzotVwAPyy1MMrg7SU03IRJa9A4uChTZyyGUQDvCdy6NPIixty3bCBKlxp950k/3550yArC0kLy91EtVk7rwj+O66z8m6kzffhPFDbNcOMgEG96DpxK8vMpHP1MG+/+l3QEF8ApGwnwIIVV39P2xFFH7z0y+fYhkmpj4kBAYQGpjo3GtkAat+lDeq7iEf+hx5tgvAEMPVlz5nFCFgRwgLCwOwPXacQbKOVn1jAciip3mI/XwXzjHNFzR8ELDN2SfChWakoS4UFDY7dVM1A1rBrS6Qjn851JldUmOgPLzzroftkcceRVL8DDZjOfR74fYrbOPDKFr8OOMGEXy7dtVWFGDd8IbsZT/+9iO/lJOH+lDBkpHU8d06Z9CUo5LhUC0pLWCo0cLgJZteYID98sMs6lZsukiBDsIKrwZwIJKhnIbP8v3LyEphb3F+MXTo2qGd7QKwqwbcjAdc2rnntKuZ5Hep7y3PeA2dQyFtdOvaB0bXPsemq0VxoGFjGJ/34gsn24LFyy0yEUu8ynOOoHCUQKluZJ3ExyZy13SE8T/Hef3WMpBOactAlKTyOwlzk9phCkSTIAbnjLt1IzowWEMFL/rMKADSW269xRoBdFct+dtGY9tw6tQ5iCooM3LzrRx7OrHzGgGagsgbiMPTMQcmmBcAlGTwzsefd+fcjqi7lNYeTS+dA7tVntw1opvy7iSL1tBXtS7jabypAx3r8wwqjosv7sWeYSDIuu+eTVbF+qOwdoNt4HnRrNUYwjIr7CihVwFMZP93DUGIFan0n+GcxQfABEJsxs+vofw8x+dEdh2XYrsFhFE3u73LENmfBSvgWiotX95nz8GXk/renftztWVmxdCbxNqu3Zvo07YDPtIn44Eptr9AWl/IWdddcZ39NJ1gQjCPINSotfiVSi4vRL6eBStiWVKqAEovx3TUuVDHWrxg5M0scBLQV8zgriccN7Untedu1j5nI/V4Ncntb77yoy1csNGdzdk902zYwG74RE7me2U6xmnfvj1h288CTE2FREIGDg/zVC64At+/N1YV3/7wLd9df8ppSk/n0whoXstdHMG+w1JLlUsE6zkMf78iAkDrqDf9kHmrwGliXDPpiqEoco+zN5H5J2dZ/sl81Crd8OsnJBfvYfk16LwWaKwtJhJSBMPuc4B8sgLwpfZtwve0ic3bzF0tYtrYscm2f2eeA569aErKAPAk/ysjA0T9ix93u1PYuZBR2dSgUBJTHfxAZ57ODTfA4iAQ01WDPHceq64XIcsxvD1AeefO5Pfksaek6gvFOkgZEtTJFYTFYIEKnoXlDypLb/zAO3XFTxnG+PEjgOOOaerpi1iQDJhDXEhpMGCd6vIm7kXZW4hYIrJITFSsdchqawvmbbUX8DT+/MuvsBo77RnwY48VFYnPLedhAEq1inOEiikPiBpU7GEpyfoz0L795mtt09YZKJPzrIT79eyZREuPn4K0faGdOIsKohpWcGsU5/gZWLwBvEMdksJDYIAW6UwOgLHMvwcDWIpoeZTuYc1qQNk+nbodxmx6uxhH+Duck4d3MWrniGj7/TeATtZICD8vGAA0CcA7AiA2vwQlKKVjj37dIdvtoU9ho7JfLx4xCIupDdRoEP7WVxHyVGdRCQTXtccXFw/bZH6XP9hCA0pN4pIssSPsb/aZMKchAwajiD7lgnJrIacN6D/Q1qzbaIsWbgGP6QN7lZqP/RGB6lgD3CPk44iyr+wZb/ZmHIzfGb/8aWMg0ERSI2dkZNIP7QPg7gbzHfKhSECs6gIC/hIYIKWlp1ib+FjISUdgeQNwQ1gqBwcI8E+2F1DMh4TFuJ7pLJZe3bJTqVEC6QmzAcalqi5hOEkgbWu8C7JMSQ/jfj2C5WAvF1xWXVMIAAxJBhJCGSxtX+4IYXINeMCdIBAutm0yDNpUKzzqY2uw4Ondk3O/a5cerePOH0Vi+ucWEscCoq7s1KEjCD+pfkyczvCDGplwyGRbU2r5UXToGGebNuThTQawElht+/c1WBZmuMmEIx0/WIQPIozQNgBR5wfb4PM7271TNuDHdiWXP/pIn7ZMVD+2yaTmhfgeYLFTBGu6xITwLIeRN0yuGNIMp9x4C0EEnxvhxcgi8vB3O48PnWc7D56AatwG/6jTTFT87MQZfCT2EaQ0LgCpFg1nQ3s7uF9BIjGYbu/kxUy2n36d5Q7UEzAw28OwqaaobN9DDT3nRY28XquY5Ai4UbgB9H+kjz8LwHtoGuliY2zu3OVIDgbZT7/jtQfDSpMCyTZECZd0l17EXfry/KiHgavJp6jl4ya0g11RB237jGPNaPIq+aymdfofHUI+TCcRKbnNHUE3pGalkoJWBIvJY/ohcd2MnCnR9h3PxwdUUjjsFkilHdn3ahqFHBhb8wCQadS4KxWaJe9U+UtpAhTBJf3IQzfbDz98wndSWjyLhEOoARBA07hIEg2bxVJlQlSFgXQwoFQoHi/nSkps2KA+FpZYaGExdchFc23kBOj/3un22/TjbFIAZZqdA0cBFvHaPH/w+VYGcr9y+SrYXTAQaWjiKV4FYlWSmlcG08IjZxJDQT4n8nzV4eyRwKmgF6iny1adocAiMeDkr6XPGcpkJIxD8fprr7GP3v/YLhjeGV/OAPwsu8JqTmKSO9guHDPOeTDp4J/22INMGrdwQe7hEkqwV1563w4RhDVwYD/XEK78Zx6HaxrFzQ779PPPnbw7rQOS7NuGWOXZKOuVdTOy/yP2wx+fWkR8BQ1eAQWJjyWEd7M3XiL8gyYomO8YyHt8+amb7fNPZ9qNd0yxAQSh3HTPFQBnHF74AvTsOsxeB/j9+lf8n5D2RoW3Y/K2xE2yzxaV2vSv/nDs4npYyfIZXLF4lWNdSNZyxVXXMKlry/RjjMUjAzp+iiksa2Tk0NsoGpJ4ngrQogmGYaRnu3/fHg7hrvbs64/atkMrWdOsF2wavCkQdNjxI1nvwD2AweGxyKnaxsHQQw6PdDCIJs7HFTqS8yixGLyVwtABeCrBuDT0OwKR4AsYq4ZO73iezotMxZ/S2wFFYMW424kGVO/ah72kpkWXYxi+qj1IHS1ls+ScQvoD8+8sgF9iBizoAaQqd0mBudoIO7za1i2tteIcni8N2birdXjia7shDlYv58INU+yFt59FQsEH156i0Q7g0m6iYGxFUpyW1M4OkFAdj5djJROrCLKlQmMFSBBCVUxSJh+9kbWldtH5TooZooqPS8+HdyTybmtTkJMgyaxDlhUZfMY2KZF2CGmhzsdufcKRYvlynrQwmMGku4CfBStUoFQAU1hfkkib+e51YqNSxLUyhRVDSN47atoL8jGYBxBu4BmFhuHtGSmpiwCzMHv00Qfwd/rOjhMgUSpfCIqNMC52BR2pIVfDInN6N3mlANUUTUC3WJmakqtR97xJYT38Vj5Cqz4Dl5i8PlVQi00vuZ5YrhUAqyqIQ9C8NaiJVmfoii31R5JsArrCIpYsSoOzJg2G+D36d5Ts7JK0sDxQ4aQuqJ7Lpg0g3ODBvfEpKubCzIOt/awdydlPs/azK2q1NuqZ+gqzDWM/+hEEEYMft/mUWfsOSVyOFQAFOo8qPY0r7KaUZApM9shh0lrjkQElt4mxAXg5Vgo8pwgaD7t07hwkmiuWYsTO+mPt1Iopz9oO5VIcQNHQAqC3Ye0efHgqkfwA2sh6hubt0cfuYKC0gaISj1aSp5+e9j7FRr7dcNN9gC1tSUIdZiuwxAnGd7kICwkXOCa2DEWN5MY+sPQFHqhh8YOJkEIDl0BheeJ0MUWXmn/8f0hv3rJlJ4MQAD6mwpOuiqPgvgg5SwHDoYV4bGM3AGtl1PA+NvqCgfbYkx8wmeVmgI0tzzmt9SB+jwByeY41uMZb6/Vf1pX6Fl6ej/xp2eyyTZC1TTXNnu4iRaD/988G4pe0cvFRnhFp22/MtfkrP0acvAt5o9hgNRR5DNGY1ubmnmPQGG/3PzyNKW1b3h2DOAZBdY3FtmblfFsy/y+KEgoN1vorbz1t3/z4IUVJEIGIB920WAFm2i+amldWqrAGHGStNkp+SxH64ftfEdS30J554kVCZZDCzfwLpjTsINl2iG2utaywQ92XTgasNSamnCyDWKN8z8Y6P7vx2nu5A0bYs888z/0tZo08nAkVaGDg4yT9rHeK81QYHldfcbP16jaMAKQsCjZYUgJtaRg8frS8U5qwBQuW2nim6jpvHbDqzjTd22LVaXjn8RX+zyfR45Woq03sO6kzPOxyeQ/Ke05BOAV5FbYAGfLif34DXM7hUMolwdYTQjGg5+X2+MPvYqeTwB1u+NdV2VOPfWWHT89iSIMZP4ymJjHHYdtqoOELUC2AQZixrxLopFTBs1h3qoo+P5o+MdUumXSD3fS/aaQYAyI+9rWt3fEhjWylPffsK/h89bEn7v/C9gC8PPLkddhTnI9sL87akmTbCjvQG7/6ijJvapddTk7uDyt0+5ZTtnvfVsD+QhuBhFRJqYWFFfbM45/awQOsH+91sN2kwlCaOLuB4V/ZmQy78c7nbfzFF3AtoA46yH576AvbeWAuqoOj2E0gc2PAW3y2mSb8MIMzWAt8P+pmlDNtAd9DLedQPmdTNeck7NvotoCe3Mmsrwa6Ismq2yDTzCLQ5CgS7FxqFfmWShnky5kK1GKZ7fvbddfeYaVYV/z825cEJMEoDkqkoQ2kVngceWUWhbLCLMTYVN2B5AsfzyjSs2O5t7zEIGUJ1JT74W1+yr759S0rqp9v7Tu1tfse/JjAwXbmVUWC76xGO4Af4W3TUmnA8OErj7BVi3fZRx9hO0DQW1PQP5AITlOjUng2IRejIWWH8lmDYMOlIOfLtE4ds/l9gfhG72PweQTmsPyog2AsD6cGvhk2GNLs3FZbvviYjbywA3u4yb6fvt2OkBI9/tJEmHFnbe5M2OitNN1ReO6xHhy7HaZ7EynsLdR+AvRUc8kPW/e3gAwXWKm9xX5wQbI6zWgqJZEXyKS/3JDNrX+tfWxOqPX8APRravHp9YLN25iBpPU969wb1rPuIDd80/6SVFyu+2qMxUJUCjw2MBoHOiBRdaHuK5n6sLn1uxnStHCvBHHeHDp8xH786QeIFgQUce5++8P3nMeL7MvPv2Bf5TvJeVLbJCwDnsb24kvHiNM66ISH5tSbHrT+ffq5wdMX03+lxhtvy1VTQ7gIwxbHjzPVY3XqGRL+/8Oj3JfWp+HzO8zVSfN1B4vFqs9KheBsP8Rk/Zdl6rz4PDWPQnvU7ErevHHDeltHY7l50w6AqrPWi7yCQUMGWO/efTkry2Hf7aImLHbsss6AeUOGDHaWZ/qdngBC/a4Who4M+24dSn/jbydzTuFhV8zQP5keIc6lfofgHbgJFcc3337N8/lYfDSY7FdjoZNjH3/8oYVyn15//VReSaNryO+/5xZbumgW1iC+hBANtmeoVy9gUBYbH25/zJpFGOKtgJMvAvpyNjL0GTt2HJLlme6dyxooDFZ+JRZsAhNliSNQtBZgJIThlx6r7i49X5X2vEoAqQBA9142asT59jTnkPA2vXsH5HOeq7/RepNnYS21q0JhaxgGSL0gCwNZGYWFEhxVUMT3jrVLJl9kX375vbsLfdlP3jq0+RxBfrEOENp/+JDMF2zGd89TN4STVbAF6fs5zvfJhJy9Y4nRqZZzuNB++fkvmzXvO1u44hcG77CapD6htmqXHGMXjhtiSwn4y805Qb8HMIoHYRE1qVQDSgCVV3CHzBQXMFNK5kBWp3YOKJUVSwpnWCjdeemZApt8+UT75vsZ+JTHUc/nci/DSuM76r6QrVMiIPZpmMPKZYBH4lQqMYAolNnUqb4uDV4gc/aAntjT7WQomQhDMcRO4oF7xx1TqZeSGSLd7RK8y0thRJ7B3ooBcBzBXZHkKhw/uIv9Q5J4RTEMPynfgq3/gB5I2lus56B0dwbtJ2yrIGcjgHI6w9NqGzn2Umdt8c0X37gzwgfQUN7mzdxHIZAXyrFX8lhnuCg05+UpRyjVVpKM8zgcsCp7Kw/xhftRJaZ2D7VLeDyEJCV58V0DYG7d+cBldvD4UkgRrbZ+5VlHhhoytC/gSQig/IW2ePFqu+32e+3Oex7Bt/U8u+yKa+21F9+w/r0yAZnKAW5mks7d1w7AIhZDLb8A337WUxU9izIntc09ORKBlpg+nOHai5w1x9gvL/LfixV+DsUN4T819JxItwtQoAwaOgEG/GZrqDwDYKnvJfUMICK1tYKjdSZERKH0BajyAsRsZC/U8LlldQbPzJ56+jWArnR7fNqDltW5rz346PtkLzTg7/6Jrds4B9ZxmT380OvYKI7BH3KCXTZlrFUQSi3APa1dAh6VXezdt1/gidUCwgHigV9kpKUBblFDU9eLNRrMexGwWEsvGQeTU4QKPwDOShSqOPMAZKGQUzA5cui8HAKL+NxhCgeFASb/ZT8G3kOGd8XeJI9wbsK0GQhr4Ltk8Qbndwz6rtExuAc9C8BbNWBZF0LbtOZBGwCms6ih9zlMJCY1yiZcTmgjnqpbV591Kqm8HNSOeiiQSXS/CGVX5oP6TPUvYjs3cen7CmzlmTVz1tXRT+la0P/2kx2ZgiXZ520IoysjvEhnr9Q1lVgsXHftcDJUdiHbhmHJ+5Bc/BxD30Cwg2KYmz36h5P1ASGkFpuFw3XU8VXUTuG2bxcDSNdHobgUKY7aUaVgWhq2JIQm6z2rfqykl+jaJYm6IB9gNQWLHoaaVT4Qsza4DA0NF5sbghgmQDLD23gYmMiBvQfxPl7NZsDzOM6fPdFoFw3rSvg3Hqco6iJhwOfBHhdBqak6Fbn9LjIvqHwhtgVzvwQA6mf3QM2FsrqE86YOe8zMjHh3dusOPw05qaSItYelwKDB2dRPxyB9FQISKuhRrN5Ap7jNKaCXhtG+byf7jLUfTiB5GJkkD91zCYSIFVhUYIXBfkvkuW7eSNA2z7qVc6lXViwgaSnrIBhlNANDVKMB2B4E0CcHwFKVzZZ6sVEDu1vu4YOWV1eB7zTvi7ZV9nkasuj9XTRhAp8RlSgSffmOb8VndQhqgmOcK30hqxUUkOtDfdeOIL44zqCPP/vWDZxqYJdqSD9kQHcYtqlYaJVQEwLWH9wLhnDShuI1raCxAnqyTp1SkPwT8t2zC4A43t0MovLB9aqpyz779G8+Lx7V/KyKiip77fUHXd5Th4xYCARSQ7D+qf2b6kJ45+es34AsAOYl1q/vIPrEE6yJCrDBNgC1KDdYq1ExYbxv7ED4PEexnMnK7mgRMSkWG9TT/mbIe/rUEfOKSUppnThqHBTaP5DzI0uLAaTk4C6kYFFTlgM9l2dMoRhkVXj1ZZEe3LU7CV9zOKSZDnTqFwSzk50QVI8Jbpz16zGEJL9/RKXCq6HcOmeH2eblPvbO13Ns9/G9VgHYU38ywJbO/sYCQw/BQIUBx2FXXIJXBFOWIcMnUESOc8Dlk/fdzYGFzyr+ir17x9vq5eesbfs4pn7lNnZcFxs7PtJefJQwhv211nuk2ZU3JLPJlHzIwYhk69jBM5bMZbR87WHA2CzbtuqwNROYIl+QOhZIfDLWARQQZwphUxXhHwGLwTe4gheCPPXaq/D8+9tuv+kWCpIfkaQPtLWb/2EiGYjMHN8o3amaOFKolPPZZcgdBROpmUWPxZfzR4kDMCklNV0BJvI+82Oq6SLutOhY4D4cErr8VTxlpVMw0OXn5tVaCUCVWHYDu3Sy0rP49VXnMTHlMoBF1gIjsHuHLMts0w9Lhh1IQzD/jaax5wOJ0aLCJJbGIQcvjYtgNKS2aW9ffriUS4cinoa8so7LXAALoI+zRKTs6NuPxDXA2W7ZaRyM4Syq3ZbdKdlSM/0pXnpQoANihWy3pXOQbdSG8fyabd8OEqzxQ0nAU7BfjwF2dE8+RsnHYD17fPGiMUuuAgnWoVwPO1JyKsdW0OGsiZNAAMk8eQb/kX5cmBDf0xO84knB1iHTwMQ2gCYpgPUWxOYIAP26DMne8jVbWdy1tnX9ZndpeFHkT//ua6waplEwZLuE+meefA57he2wVW+0r7/+AvDkIGmdg0kL7oUkOs02b99sr7x9l42f1N727KTZbR2BaXIPzJwXUEBwMRfvoKjDNyUwyn7+4m+kotmW1iWRz9GAV+Oltu2fw7Zx807rdX64ZY+ItcDatoRXTYDZugiwJNP27i4lHGudjb9kOM1uF2QmW2HCkapJMVUGy6ISH8YoaPKNFI8Xjh1vN914HfL+mfhIZeFTuMK2bdqJB5Sfde/taw8/fI/FRlzMJdZJqm7btGUzF2acbUPmozTAJcsW2pJ//rEnmdA/9+LjQJ28C1fGKGmbZoBGNwh2YCCM1cHn9UJ2cwQJPt5L+Ir6i5UBMz0uLs41AgqlEjDgJGpKvf6XxSIvt0YuPbGhJNVTCITAC71EFTL/Gue69yymXCOMWsde5d1kD4220Lb4KzExO4rcoZgJJlgwsmuz9DaZNuG89+1bvIS+/e57pAiwJygYBozyApxjpprnaxnJafYtbMRrbrzSFXRlMNubCd9S89Xoy9qsDsHTFMP+EwUWHxXJs+VnRMEEoI+NxN6hvIiGh49az3OQM52KPBkciFnhpaEHe1cAtJoAhtIU5zD4aNLAtR2glJtbCzDB3wOMyQS9EalrEB5zpQWkBTLgCZONApdznZ4lQKWAx2YObS9YA42wIDTJi46gyC4jiZRpbIPCO3iRHTtE8c8hReVdvv/uZ7Zt50GM8wvsyKnDNm/ePAA3F0HmGN2NAlV593rUXprAM0XTf6ciXQwXvWeBq4IUXGSPmHpIBhXS5ULjADUlpXbgFYVyBUMk+Wr66zziH1dBIzldM2eEiuFWCsWIWOSbKkr5d+ooILRf/SVh/Zd1LsBJ0yRJS8W26tc3w0ngHr7nXXvgsadgfHW2Zf+soAAF6NfBzv7Vvle3W860lBILqYivDRqeyjmdZNO/XMTZCmDOL/Jl3XC0sjbx78I/sVLhRpwFUfzz999xI41kLF4531CsnMWfWQA4kuY4fTZ/yz9a6+TYxZgDpXNpZ2Sk4kO2haaDCWsFxQ5Dwlj+WYUV9iJh9tCxzTZu/AAmwVVMgI8wtSyheYwBkOvEBVvEvsDbisAxP362TjKXfiwgQk2F/BGQIPkE4ikEU6svheacRSvtHIWufN4uv2SM/fQTzCFAbXYGcsU4QKgONmPmancltACmpGXiZ0k6q87M4kJUAxRF1M3sN4Um0myxoXwbKYQl4gdhFXzuyMv6H7FmZcMgDBYg6Lvvf0C1MQM1A89ScmCln7u7BzYJ3qfvv/cNZ+BAe/bpH23v4a12tPB3J5trB9ussRiP48tuhP0yk+auGYXC34QaLbU+vUawTv0B3yJo6mLtsskXUBjDWm0k9RXJL9km/2KQ3vj+6ZzAhF+hlDAzFeQosJ4LgnWCzycBgLdPfdwG9hll98IsOrL/sCY4FhxV5gogBStI7i8wWJCHF/eXAKAA6VcBZyTn0dpoZuib3XkIzJ1CQMwqrBWKaBojuNOykflsYeiDf6DOPs7yGFit77z+pQ3oNdT5bvlRlAsEESJZyyBFbFiXgE1TffzYKVgznf4FVDTwc8iKA1A8QIc+lYBXj++qI5CznnWmSLbnzjzH4EYCxlkg4PbAwVwK2T02a8EPVtGyHEZhKTYIWfbUgz9alwy8XeV9yPfKPe5td97yte09gc1L5HqCVmBO0JN4ATR50wC04nnqztfmSMes8SPVusn5yMIGolFKxvLgI4LeemGVUYff+ftvzcPb73PUAf8wEEq0156diyVGJ8sBiDm8Oxc/8uk28pJB+LBO4QyjOeT7KTwuiHpD4PWJk0X2/c8/27q1awE30wALOpAuPp4wTF54cwQywJP2zdez8d1axqA1BxAG5nJIOVYgPrDBrqFwTkaKfCEM22x3p2twkpt3Ekyi3v6YPc+WLdxGjVnAOoJNF1jJACOUOiTM+XjXYR1TdUYhYdyTsG/a4Bt4EFaBQphqKG79AV6S2nIg8zzKy0ppxrTKPMCsloov+yqK6VoExXAF6yOU8+KRh19jnba111/91gXGPfHE/YAKkTQNHka3Up41KAnm3vWRPzCgtRhoM2YugwU93xoiFlhYyhnCFW+wqy571tpHJ1rpqTrAzkJrR3hRl/6cw5wvX76+wZYC1DT5beHcpqnxP03NA/OmJcKBp2ouFc7VwloMCgEkunQKvsd3st4DYWvCeCa8rpX3kIw1Tn1zhZMLt2vb2UqLvGGD5Fs8/rayfzq4pwUrlPU2dFSkbd6wyo7sRjoKkyQ4UvYJUp9gs8T3UfhYA9ZdrYpBdm2ywFEPwCGZsAZDHtalR/2gu0mNkc4Xt+YlRfx3rYvhKoDRD1C4GaZ3gF+8vfrqa9gRpDjPOW0cqZR0QEnq7ajUuk8csEqNjJe6B4z0DCn+C2/SntI/3cie9UMR9+YbH9msWX/w79Qirx/DfhJQ6fFf02cQu7orIU1dGFxtw2tw38H9DH5Uu9S5oWVjTTzNzjyeGaQL73OEzKI04D4UWaK3JIo0nJoTuoPLgav6qPoE7m/+DzTy+FR7rHQEAugeFhDgbGbcX57v4flQ7zEfAAAgAElEQVRbz/fxDFwEiOr5e5hzzieQYduu3TttzZr1WFltpT4F6O3RwwYP6gdzdSDNeTwsyBUwBguREJcgB83AxgwgdtBA+/jDGQTeXe+eo9jMWzZjGVOeR8MZRw3oZwuWrLD77pkKkLvOhdalpyXZ5CsmwPI5ZbPnESJ861Sk7XjQcey1T21vzz/9tC2c/Rdy1ADA3AF2uigPT+1zECNisBT5nSYSS4wTeS6NuSC/mjsLOTF7dxdhO3o+Afif9unbmWe/DvYaNlM00Do/qpGliwUscLmSvaN3HwyDSnYuUp8JSKwChBOwquWo5yrgxGO0yzAZALUcC49m1RViBwPkBys0U76psOPqUWOEQASZTGDZn38CTtFnieAbyZnRSp3QVEewJOv90PHDSF3LbOWCrywpyc/+Xvw76r8G7oexqCSO2g5q92Cobxfgnxke12pbDywiYIogIcCEQbyLFjwHtm3bTJ2Qhmqs2k4RvhwDsUQfupShRwAAgL5fLMGYFXyGOga9Xbp0BNCDVcX9J+9D3as1lfjUAl4IhKqV9JhiKyIOdWTpOcco1/2k6zmWYU4xwyovQoMqYd4H8swU4hkEkaSZHsGf3xdPEFQy7Mp2KagbDu2mH0i2hYv2U99kw4pch4wW5laOQsoCyBjpbz2wg8vAhuBdebnS9/myvjvTW27cSN9EDTNh8ihncbWWTItJFwwDMK0gGOxGwgQX2g48BZsYhJw+VuCCw1oAH5WlogEgFp1O3i82suT2Gow0O4afGNY6QxR8Ks2Vh2Wovs9ZRLBvfASe88XTOqaiXoN9LtKQV5QNGAHzq2oneEAgQ9BJtmzREgg9KTb2wi5gENT34Zl43B7Hjmi2dRjoi/VCqx1eR+jX3ibqibvsT1QqyjLp17uXrdmyHhsYBm9J4QTjJVpOLmsb6zCRE/wBZHywIFq+eJNt3TYbtugn2OYNANf4DUCZQG2Gz630NkUMt/+et9e+wgJj86afqb/AKWojbPiIIbZy4QLuySZCXSNdGHF9SyWsb6Wyi3EvVQBAMwNKLekabHy0r0eNv9luR5nRijWfD2e/H31kHgPFJ+59nEyIRFjWt9nsv3+3Ky6/1r748hMb0DebviWHnJH5sITJisk5bKmpCa7PEClr6LBxMNLXOI/2o2TBiPGeBLjn3+ALuBhoJ/MJHQcICw/D8o195K3Nhv3g2eIyR5Rhh/J9aiwhxdcyu8Y4S5AEwg81RItA1bZ+7XYASjFeuesBPDSo053RyDtMbMvwFWs4YRhBsCQDAet8ARFTO0dZ5x7Ntm1NtQH5uMAtP9jlLbpLqUXDWNM6G32xtTtXUs3+o+ZwdiiekL8GVLU6jhvksS27FZWtPE+plJSG5yXPWKYs8gBvmxwJ8Mg+AQz0ofhVANg55L1ipNfRu4nvIbgjPgn2FIP+3OP0D254IyICEnpshRRsp5NfQK1IE/L9V0aPCyBkMK6NGQJ+o8/cxLRDZ3sV624IKtRt2zcBVAosbrXU5M78vAqbeOHF3MP7CNo+395973U+M3dRJAxxrMDSSJSvhMmKGAAcBrwpluA+WZ7UhbJeqvBCxcbwSImzLUhkmCBYubRUNYLUlNgfwPQPgWWq0MKSs/huY90lNms4688vRIgm6wJAv4EBkFRhISicT8POrYY5XU4GkFMsArirVztvYLIdhvGu4N4z4BD63hyr7tqD92QDs7vw/fbDGKcnm461EASNEJE0dG/T8wnrCmcgd8dNvahPT9uqnZBO6ImrwLsaYHOr56yANZqIPL5jpw6OcHLixCkUq2esf78hKP+K+I543ZaUYhfQ2c6cZbCOJcbf88DZYP5mZ3dDhZTH92617p07QdZMwE7gOJ75ebxj1OmTJjtCYD31RRzklc2b1nEvlHLOx6HsFkh81NYC7OfnVVkQ95jU0ekozu++6zqb9fv3gPETGUbuc5aM1dw1qSndGNrnWhYAemlxERYXDLAOrwHPq0KhwXnN/jx8NAf7oZ7stYPOCuLwvhPWsXsXK8a7PzmuD5ksq63gZI55Tb5pcuvq+f8gaYY5SSpcDWOYRIKYQpHxpXdItR37MTGHWZFOWnuYxSLPVSJas63dUADSjbdoMsnmFKsnc5Gf3HYLjU8Anqhr8G9IYnp/kA9QzIeNsSnTXrULr73AomgOpo683prK9lpA3ElS0WBZAjIUFdM0VwfaA4+86Jr3iyaPtMdJ/dxDiq3Ygs8+eS8SxNX4V+EvEgnIZnEkzsXYwW059t6rqyyzB8mOl3WiGFEKqPxYzrrE6ihAwF2H8FuD9VRb7Gen9rCRWbWhKXgPtlZhmB5MgxDJAZIPPRij8r7hhNBoegKzhgtzxJDxhCTM5jDGmJgpui7DVphlR/BiwH+dLCB/K+fgCeWSr2BCiUWNW4Dyqi3Jg/ZP8FDeWS4lEYhgYogh5cov/pdm894Uj95ihcHACeeC9/JKsi4EgC1escheffJ1WzRvrh0+udU6dO5jC5dtsfaZYrjxDvD32bejjMmpJD2I7pAvalPLO0PTOdWyvQe0sy1rc+3MCR14lM1iEOpcFUEPditHFlOCaJ4/fpKwCxzrVdIwPlkU3hd3P3SJJSZ0s4VL52IVscaZf3tzuDXWhDsGTosMpUm4y8yA1l0dzSRhn5t+yixc301/NdLsa6ontq63WIXal25qyJ/xOQQue9ir8p31eFeF8n40+RS4wg+kSIIVwehPhZOKs9jgNjbhkiusR9+hXJARNnrESAfiCVC66dab6bubYD5uAKyRT4oYsxWWzeI/eeoojUkbWCfz+YxtSCXdb1t2zyEkZC2FZTzJ1B0wS+6CHxYTXTxBH3/hXg5FGDhQ0X0p9H/7/hs7UnjAlq1cDFu42q6bfLm1i+9kn0//0OI61mB9gRde8lQ2XB2eG39gGVEI8/R/ALcfIknHYFsTE0DLEIB9FarDh48k7XcvQw2KUgB0Sav8uTAiYpopbMM5yAEL2RvnTsoqodUmkdr61BNf8TOAMZhEFhTmO7+p337+ziU/tkuPt6eeewsz+yUU0+dTGDCVUzghAVVBMFFrGYyEE3p2/a2X2m6SWTdt3M2lzUvi+XrB/PGHGRWO54YPwEAN1GYXZqR3pd+uRSspiFgByELUqAlcaMZ306WdO+AGwIfGDT2GayjE6HOebC4Vl0KedMGeY0Jt/c5zGNAzyQ/FYxAv32BfPP4oiGMixgDynMXzazHyOBmZc8FQ4OaepLiEvXjPLVOse1YXN+H67qffmPCdZSrPpZlI8ngYg4JmgjQk8weUTeQgrYElF5tM8xVVxx7BKBxfGtlSNPH9qv79XLJ19hdrBaBbcm8BUC7EBdaDH9/Dh+8UT+BOJQCZgt0CYS1WV+LFJK9MSeR1GcGU9YE5O7BXtq3Hpwo4l7NCLB0lUNPka0qPvUorRVgkVibxYoXx3ko4rEvxQ4qQ9J4zQBVr27ap2Dr8aJu277BpzzzpimoNtYoB9JT8qwakVQ9Tgwox/SmwZDciTy+lSisVVo2hs811417eAd1LEw2pUuQTSA916JveFZ+vjr0p70d1ON58P4UjCeRvkeRWe5LLWgyvVryhZIIs+a1YJwLb1TB6yU/K+exxWct7j58TgUdru9RYu+7qaUi8SIBsOMbHKLPfZvzhChLZR6iJUlC1DiOZ8qe2SwUor2ByicyKAqQXZ2AVDLPDx3K42GDCKn2VAY1jOqgc5DzT16sgtTaE894Hj51mQLQA0ifB/twE88BmmOZygud9Shp08cUXYcGxBOC0ksIhgpALJBv+yKUAXy+4YCLp0h/b1Duu5B0H2DwSdrfjhUb9wrMiAk7NNFNVHdwydWlAziq2lksTp3LTAIIH6IpLSZRCAbSVlSYQW3LFO+68xj7+9FcGABRl8o3lvxfwrjNXfm4pGe0sIKbBzlTmsQcB/ylwcBkAWOJ9ULj6caAnIJvxpcqsUgGolHaqP71jPU92pPOwa9bEhaasXWqaCyUpY61qb4r5KVa2fHfTwnsTDLiSpv4Mk9u9tnzFesst/dNyCw7yU/hsgJ+B/rGsJX+75trrYH51sosmXgwYkGNdOmbijwcQemQ1//0pfhfNMfsbNR/vGKYiFgJBnP+trTD2+HJ6LD6ST/D8AwHDQ4KRX7G2is96WwxNUu4xmpEizhlMq4KoOXxgnLYqaI/zNgrgrppIaUFlYmf7Ulv4yFuB/95LTDx+dhjPJMQ/Hs9b+c4iXbZi50FdXa1/S/7PAL7yA+a5B3kn2Q9fziU9tIc7Nx0BVqw9LqBKWD7hyLUUgBmKF2E1gN6ZM8WAGqlO0ufOOK28f5mqAlA1HHVDQf1HzaPWhofyzT/nAVbEutD70f3byM/5Zvoq+232e0gotzplwAO3f2QXjproAgR95BPBgCj/ZKA9fPc8W7vzJ/OP32Zx+FA/C6OlJJ866PnnIWTlsncBW6Uk4unIs1JiATUKftQmCVEE/03/2dolEhKwpdDuo2kraV1hwbEkRA+caM898issahotvtNXHyywd9+dbhff0M/uvn0q9kJxfHrtM1lJtBCWcsIFvV16xVjUE8OoN2r5eW/S2BXbtCen2nlDh8Bx9uYOy7O3X/wEP7iVvLuDvMMq1k22vffuDArrRNux9TTBkzCnopCgEzbVgu2Hgm/KkbrO+qrUygFVR12UZAuX/OUYoqNHDwUwyLCTABkP3PQ+rIR97DUxFsJcgF01/57CzXSOMgv2eOhpDaon4z8u/BSWZitTIjV7EQzEW5kOTbnuMZs88T5kvX72znufwLTdbJdeOh4bhIsoyMOR81JnAHpoiKuzrLKo1f6cscmWrvnJ8mvmmh++uMGxDMu4B0IDu9sl456xznEEMqH6qYPxHwOQIt/ZHz5caYtmbrHmoPXmHbKRe1D7XZMHrRIFMhKwx9kX4B/FP6+zHOuU6BS7+96HYQMPw7eQppJ1WYOUsQzZdTLMueS2ntThcmw1Sou8AFcCCMfJccDq3t3HkbjDtsrdY4f3nHIgRiDAsLcf4DN+zpJexxF4cJo6vZDQNrdO+X9ibIrRWg+bSINuyZGlKBCI6EIWNUzg/HRNr9PCe+o6L9GK+B6+PtGcUW3s8ceftsuv6crVjw0Oz0FFncBEWbno8nds1X/vHdnAeLdw0giLcT/PM5zwMGg18FNd7Au4cKudPImdAefX8y8+zFrcaN//8LXHdoa6+ZEHHrYbGLB/gP3HMTxM16zbwK8NtvseuJM6CvuFlx9CWpoCUADzs6GtffTZNBgx+B5zd8qmZMbMOVjwXOSABQ3IVF+6WseNzf4Fg13C6r/+r3wnBc5kYW0RQZ3kbNNcMJfb/u5/uRGMOyo8z8155wov5LByHq0AT5ruyvNZ54NqPjHojh0D5Nuxi0ZwE8SGVdQckFT6D2AYMRBQdQBA5iZAsw22c/t2FCGxNmbsIAbxl8MgP4SCJobaKQOP6GNYnbWDWKFgjeO2GEn3jwSedshq7xQjr775ok2bNo3vfANnW6UtAFxev3K1/e/q61FivWyvv/aMXTgBcHdQL1crz573Bx7ZW2zw0F70Z5WswfY8p2DugR34PVbiCz+ce/N8/IpvQ8VFYCpKql079nEes9ecyomeBqbrOayiqpGKd+iQTH+ShE0MScxHjjr5tHvSkvhKkSD1hcIheShNCi3yuLhwz9IPMEBWs99K/xiKEWC9kA8BPdSj+ud8FcKFbV0o9M4wPCoTY9No1KsIkHuMsCdqzxQ/pKR/2NmKXQCbfrZtQ7XddsNz9tgjd0AUirLbbnrBqrHV2HFwA0FFkbZ0wS6GfacACCodgJnZqb1t2bidPvQp++HbH2CcEQIEa1OyYXmGC2CMQrHYs2dH6qMgmvxdDJhi7OabJ9qMX2cjU022Q4eOMTDBzFAhdRqiCTDF11L1vBd/5idrEwpKSacVMKSAUOfbybpSP9WCekXgkjds4G54PtbXai+fJW8jlD6zEz6hudisnMHWCW9HKBVF1DkxSPYHnjfK5gGeiwSkPVxHXytyxlG8H3U2tiVctWufLHwJCUGkf6smBfuT996w11+HUNS7qy1aucDOsV58ZFVA6GAkIHIePRLVMcCO6n6BTgoo8wQcyR5EHoTqJZWU3qhBHf8JpY+SElF3vfxr6+kNwwF11N81Yv3FimFYxOeuLHT2S8NHDIQ1yjPGbi83J5/sCkKCtxyBHUxPjWw9JRumZnA78ynpazV4PM6Y8Q3gBwQnJuwVrM9S+h8xnqXuS6Dm9qH5Pk5GQzDgm7z//fDpfPCeF2zmb99xzp4GVJPNFQMw7tPacnpx/JwrGBxOe/JH2755GYrC1ywcQDaX8OYDR47Y4N4Zro4QuaSc2lyll/qBBur4pBRJ4xuo3fvYnNli139iy5Zutlc//twKqYtm//4nQTdjAIuwl6ouAUw7Yn//NZdBx0u2aO4mWHBxdu/9N1v3TmmstaPc/bwr6pk61spgbAK27t4DWJwBY5vALvZKHLjIiy8/7gYOUuGlRAPo877qYU6fQ3Uco+BGQKhqyCZenL1iSsvCwd8vwt2hUYnI1AlV3QSb0AfbgqioaGclVYA14TmUfr5YIWpgKe9Jb2zfatlr8W3C+USqQesBFwNs2PB+WAqS98IziI5FOo2/+NlcAuWoI1Iy/BjMaJ3DBsUmsgogqpF+QzZkwShrHXmAdyL2toJ2JROv5J/5b2zlw5BWKkDZa7la1vVt1HTgAT17C5wvcuF0YfQCzRCqAnjv1fz+cAYVtITsefZCgoJkUboA3MrTVqCf5zkIWGWQTzPoA3GhHlBSgVA6n+v57MGsW9kBqCYM4SxqYP02URt363Iew9CJ9ua7jzqVTO9ew/AWf4GgvKtZ49isXDjO/p7zO8HKgXaOwUoofX8Ae9iHwaL66BIUMF5gOWHgSCewk4N4it2cP6BeAzYkAJfUH1inco+z7/n5gXzfSJRoLVh2CrhvBUA9Sw6QbG7yT5+2tqhuffAlbqkJIqdB5yPflnpBYeiNAkI5b+V4oNomARsHpcY30BfGkttTWIqdD60Cxxl1uvySve3tl97C8/5ha5MRjIIXEhPrKhRlTzk9lze1ZjA2e52zI+2qSztbIVKkYwzWvHh+O9cSFM+gsw+e0PMWzKHWQpXDz+uQ3g4v5AKeexNruC8ha+e4B3nesG+Hn0cgfTB2I/5h5DTkot6oYtjYl9qniPVKRgv4WDSKpQBqmmMMy3r37c07R/3DG1Vvr/v4xPFDEDbOYN2Sj7LiIoaQf2G5IY9v1jkkx0gIZRPGDUWq3xl/6tmETCU4n3YNCo+y//r2HsSarMXqII51n8tZ3t12H1iKvRWWKzkadsGCZjAzYuQo+weiUEdCKUvOVlg5/atvYAL5IFfbpvXr7ATsXa8J149qPXH8gJ0GJU9JjXAT+gIS74JAtfsP7GA5+MvIRsSnIcKeve9+TI13wfg5Y/OX7EfK1ZbpUgVfchgXRTCAAkw3pnZ5yBxGn9/Bju7fzYEcYUMvvM12n/C1S6++wjaTbrrwq7fMr4WE2HAmJQQlqXmVzPAcL+CpZ9+2Xv1hBXYyPF+uhQ2xg3GPvz328BWO3cqQ0C5EVrZp03omdEG2bM1K+/oVfBXwBBt4XixeiMkUKAcJN+kNO3EPnid+9s+6AgATCkgWUX2pP5+vwaI5wFlZ1qFNAEBmuG3eUuQu6VJQ/fbtw+zAnkr8HGBsRkdhLVDNn+NzCrhXx6GoC6KE8K54QoDCkFMoSW7qbdfYJ5/84iQQYgTU01X7c8Hec+/1sBx+I+myzIXe+AISSO4vCrufCi8KMJm7y5OmFS/GyZOuZPrZFnN+2F5443z9FamemAXnHC2lOA7DhiGMz5Dv/EIOIRksJ1NKXnWtVA8lFWXWrT+eRxQyzSSaiXadmp7MAZzKBl/vGnov+bBwQPlzoKmp96XADKPJamj1UOh1KcZQmKl6TU2n0KZgKTzVhI8S8kAkhhV4pjY3hljxabxVWBeSeyRR6NUw2T3DZaYGpxGGhx+SgNAYDl3OwPpi2Eai2DHhoL+QGaCbGqrOlh1bIIeWppvSDMkjNlSJkqqexQoUO98vmvV0MQykA7y7U9YNcLtO4A8X5vW3329j8F4NwZJAYfGjR48GHI9lArmCywS/1EQA1H1Fzr/vy8+mAxqRfpoRZ6++9Yodzd1GUiqs684YIHsnEHD2HZ5wHzCpHs1kPgvJ33v2wjsPYxbvZxMv6YYnaq6tml/MwRhAA0kQW3ic8ynKZRLar38bngvewOOn0GQuwkPlEEziDvb8S6/a9r1b+X1v2OBhg2znNkI5rNxumjoZBmMUIHkHJjgVdhk+q1dce5FV1J8GmAp2BtXNStcEwFTdGUk4WlbHNhzYkfb4I58wLQyzdRs2wrQbQsG21wZg3bCeVHlR4D/55C28yVY6cDozPcMG9B7Bz78OWegdXE6Fdj0s7CqYwFNuvNouv/R6pNEA8U1Ik5iAimElTxsdnC40wekyxL4SgCPfVU+QgkA3TzOk8ByyTVm/kuDq/XnCrwi8AnRq5DCXl2cTYEpkUpP1GI2/Z1wDTLVuthuLjN2Y46d3CibxNIrLoRLQORSmIEx3AJxlCzGUl4E4S6MDDcMVV47ndzTCWsq06V/MwR9rhzOXxj6FAU84F6KAX4LgOIQjguOg5CMnpxFOTOeu5wAvYsBQjzVHKEzFKiXe07zWM3wJ08WliSBT1zqqoxYKozr2jlip+nkaAMSRXJgrjZZYnUzqUWw4yw+x9Lr3asclhwH+9jNgV4D51GbeSGeknBQQqcmqGiy9Rw1RlJIbFYknNbdYODL1SqwyKilUvCj8ymBLtUqOyucIQa6VkJAASz4WdgEeOgJo+e8C+EBivngBJEle5fzpxCRyPsZq6mhMeO6S2dRRtKooCIdlIRaBPCv1l8Ks/BmmNfJ5FMQkCq8XU25fii6xguSjJ6uCQMAGDdL8fCnY5NXEfk1sGw8D5iyFhqeJVFCds7SgIJHkMiMj2q6EbXAit4yLCX8y/lDBZqdP57lpcRAPQumsAg0V1BKLP9iXn33Hegmx555/kr2zkmKCtaRz0pGe9N1ca+5ptHgfHhYjQBjMME1aU9MAc9nLxw4yJMJz87Zb7ravvv6eS50BEJVjNIViBUBtC+uzAQAyMcbfRp0/hHfoBauT9EkYP+3SU2FlUgzMn2fbdsOoo8jzUrK264w94E0roFAYxveVTMP1+xvZo/UK6WABBVF0CPDVoeeLrD6Mfz6QQWUrwPVd91xnn/44wwq4F+rlyQf6q8Akyb3CMCX/8uuX7NHHX6YQhqVKYa+Gq7wMEJYQxwi8BeNgPTZzt9538+32+7z5BOecs7wimjuBEVT3Wi8BnKsqRBth7DSzhrthGfPyK28ghfkUhtcK9iFJnXyWoMB4e/Kx1y0lgVA8fCmr+PO/l35uh3JX8H0ooPD88kF2Hh4YZ0888oyNHjXW2UL89vtM+xnLIKzu+S0UqIBQHE8OPK4VuMpzFrO/EWBFIYERqBZUjIu4pSWaRCp1E4FSTbDPapmgjzlvkrWWJtoCvKjPnM3le+OLKWWGpFNtgti7PAOsQ2oA1JUMrNAmwVIe7qssEBiq4Jl6/91PoTIpQ5HwufPu9KVw1IBBa9UDXEtG5m+P3/uy3XzNXR52qVOMaL/Ijw45Go1fmPSX//4l+Fx+3DJSiYuNcf+cWByyYfCAIp7wQI/HreTiOiPlm/kvwOIAI6WNyx7DM9SY9sibDPFWk74dDtgYhsT0YhJPR/PzRAfnXxBd3reaxOsAPIX/tO2HZ1m1z3oCQ/vbVDw2C47522svvYA9wE6CogQg47kpcEIeQQFqavF3gx2c1jYbpcabAHHpSDjn2m+zvrG60O0U1E12ydir7IbLH7V920/Zt19/bcdzt1i7TAIDeC8BPhFYzUyyu+54jGYiljCCU/bZ9O9hwF1vndul2cLfjxIU8hgD8XJ78vmn2EuBeOCftfb40/Xs1RebjSPIrB5HTbCXMzHVnqZJ7N5tsPNyrGVNyfMqIVHBlNWchaReUwyIudVY6Y+Ko4CQwWAG5422eMEq7oa9DGwjsPPZSNDpbgAy3Yd4PbKWfGS+yHMNANAIwEOUNsfZcdTKA5QzMDOzl40cdikep21t/uzfAGV38/2oAShrsjv3wG/1Qu79jjZz7gLbv/UwYFSaPfHcM3iAt3NAo1i7GkiWAiJ/9OkcW7ZhpvnF7aIOPuUKe4V2DR80yS4Y+iCWClmAv6fwj90CUFSO8iUbtnZ7+/6zFbZm9Vqrat5N44pvoCxUWmAV8nP9CXjt0qMfvmPjbPeuo9Seu9wQP4xiKJEQscuuupZAmbGocWqQhUe4RlFBBkWFGlCWwTAhhJQzOz6GwA7vENu4uoL8ggJkmXtYX4uojc7yXJAQU9vRc3CvyDubgTfnWVpSEs2hF1YDu6gjCRsR+E8zIdm+AEwNqPX3Goi3MKxyFgEe1JD3pUGhJ1wqQOGk1Izsaps4/lG7/LphltQeZpLOSO4QndeCJP8PiBXQ+O//4Um6l7+rhn+eU133lQ4KDWJ5QjAJT9pddz/kLJSef/kpGzOmL55og2G3MFSAvg1UAzgDvQKrp4pz5bB4ZJlC8nXwYPv86/dQtpEKfq6QWmi67dxUbl2yBjIov1AcS/Y59TLDLB3rb7z9pT382K0uJNILMLmBZl9NvLMh0Z2jIF4OuRr+vJoz7dapD9lLz71knbsmOT/pZu61VlH4APHFzXMyNmedIIaVLil9a4+CRH/vOKycR6IeOPavhl46z1zgLyw6vpf+vJigmr1799iSJasAZJZRlzQ4xs6lV07EnmyS7d99wIFla9ctZl1zbvE7x1ww3jK6xtL/bIVkkW8P3HevzZ69BfCtzm689Urmg9X2/hsfYP/yvS3hZz6C1dmtt9xPyOsEB7zLruL3WZ8B2A7BopSZAeYAACAASURBVOVnahN/Upv3471YAdu7CUnnMAZieQyfSskKYBhSHADIustGYV1Dh0At1WRp+BSHBiZSWxFi6lMLEYF6ti3qLIDV/v3xFt1eQm0WQ9AoTTVnqIJKevZKoeYrgFjDOenYkDwLzlK9i0w8CWMJPd2+ZY/aNZ6fn8UhG6oGFGh2HsBYxUGKSIYwse8AZxzAqmSwiTFxzh6iS/9+dpZQ4rWHfmTw2kTILvxJ7N8a+R2PPXy/vf3K6zbxguGoIOsshzTqzjCnduzYY9mZnWz+n/9Y1x7J1m9oGl6RxwAe8+z222+wmTPnQoroS2+2CAZUsvNA7dWru63btBzQj+Aa1paGwCfxxG2LzUlmJtYOQ4faF198D1Mf0gbswmi8WPOxMxDb/hhhWCKXgJ04S6ZAzrcqCCFOHaTcA7a/5NytnA8N7L3qCsgCzm+WvA3YWbEw+QcPGQLov49agt5n4SqUUdg34aucT3L3s6+8Y2v/WU140BpATPn6s38ZOMsTthEVUTiqnYcfvIF+eQfqz/08e2/u0u9s6q3T7DDy4gangGKJ8m60TVPTVBHBKOf9VZ6RvZ3uWV20Hmm8gtEaqYdV/2po5FFPeYag8mxWaKqvAFYNGwBOXWCdvE81vOFox2EE6XIANVCgnc2vsSSAo5h4VFWASYHeqHqo5RWuJtA5KjzFnnnwI3vuqTv5bIUARwyE8RhNyyKQ2Qu1LfJkH+qtUPqBp5//CHbqQfvmm49QicVYMXZBUqrIk1uZHiIHKBDXi9CpOtaKQPyMziPth5/m23VXjWfNrnbnbiOBZRs3H7NBnTOpcfj3q8r5jxi3qrvlri81lKwzIPUQcNMuNQMcobN17DrKLph4CQGgpN03FdiqVQQjMqyv4nmk/z+2zjrOy7Jb92u6uxkGZqgZukG6pBVbTAS7sV/s7o7XDkwEQQUFBaSlu2OoIaa7e873un+w9/7jcD4e9yswM7/nuWOta11BnxaKbUOgH6zRU4Ww2H9jyPgrQbY3W2wC9XIRvRG1UTOEqJSENhAWcvjz4XbB0BEATZlWxkC+sqrA7Z8qVGhxsaFWSiJ7CEFtOYBT3fp1sMzjJ/gaAKYMkRVgJmqC5P6y+4qBHekTgmUTA8sa+kY36OVFVAHyt/A9ZX0vAoYCo6rkkU8dG4e/ck0TUnGIbkHh7DksHE8TdFaPZ6/WmBRBdTXywVf+BpZdHFMQrt152MJQOCmmDYAyw3nWUlAw+gkGrV6wL2X50cAZWVTEmcza0jrzZ5BZC+NUM0h/1o5Ax8hw6k72mcYzfQfFE8BFYGZtEOGV+xxRJUThaLxfeT9LVDdwSCIAeAHnIfccWEtjNXkbgIka0ijUTgBnCDhBLJaYEGwdezM/GzuIk1Wcj770603WrWMX3v0+Z83Sq9dYwFHsMov3OiavF8SeYPo5rYPcnGKGToNhSe+DlY7Une1BG8znZz97xfDnFX5WY137+9nw0T3s28/3gXPSdwH0BvHcvTjvY6NloSBbDbIblP8RQGgWtgdi4IYgbffhPwYEIE/nnXUEJMzNKQEg97JcwPPjZyFgUGM3Uh+JKOQY4pKG85kEoF4FnuFDbxLI0DUoilyE6hDbvukkg+sI1kmZs+Gbeds9KNreB6MLs6MMhFRPJ7NOjoOHNVZBAIMNG92aHhGsp5Iw71BsNgP5HnkHa6wbyrcgCBWVdWVWyQCS12Td2ifZzs1FLggtpZPqLM5KgpujIOJ4+Z+wAYPbQHJMdr79gQH4xefRU5PZ07VzB6w4ttmoEQNZJ+prUaWBQh8/cZa7SMPhCOs7ZBRkkSWEV0fa0YNnCYzuSTbEQkccoipBpeoPM7+tXXPlZGsbD7C64ld3NodydxaW5NJnVDC0qLX8rFxIXpGoRwYy9C8AZK61ldyxndJhzxIOXglDuDfWk8oTwkcUJm0/W7ZiI1+rr40ZOgPvdA0d95hXv4sCWgYM6mXzZpMayJS/HZ4edbyoEJoMhdLIX7WB0Jgfv51nc7/40tIxZ167ZpnFJ/e2dt1H23wM1C+/cgabup5mdAuXSFfbtW0PAOt2K845SRhHpD399nfWqn0vEixnW312plWc/IdJ4DGm/s02dMIY/DC5gFqlcVjk4gt2o7VLxxg7dwms0I1cEvuZIgTZ6GGd7FICXuYiS7xuxk2AMEyeIg9x8ZNCvKOr1RaVc4AQlELReeIEaWrto1hISkyUcDKEFMUU2/TvIYsNFYMIUCwe0I3EvGBYRs1MSs9ma6LaiWQyUBMQ8nKQ6VimZvIrO4t9gdQswRz0TUiY5CORCm24b/dOIPLz8VArwzsFxihIg9p/MRYkeUmIjnMSpZ27KHRo3nQ5BgDiaNogxpbLxOAyYWDuPIR0KVUBXIYjZYznkBKTt7jwLKbjV2FcvYTpoECXekAAgUiNLHCkrhiEqsCVDDsEVqRfKBJrQLkWCmM1erEJPiwCpcDql3yzBPbg+8dUQsBBIQmzusyCYEkp8CKCaZ+K6VqkyYS+wyrCqzIf4BXwt7gSKRsgjR/S8WxAK4UEycQ/BMlgPYetps8CA9XY+oQiSeggvyXYprmAAhVqZMWS4/HSTDVTvOu2pU9x4GwQUmY9P8ko5QkpjzQxj/OZOvvAipg08XqkW4Nt7TqSE3/7mkO8lQ0bOR7Z+2uWB7syguRiTbpHjxyKlYJAKPxMCNmoYtq58LdFtmHNTgC5VPt29qeW2hZ2KumB73/6qvPF6YBE+IfZSzlwvAk4+JRJRhemIwkUEpU2dcZAGzYOPzQAvfZpfWjMv3BTSqf8FQhAg+HHzxoBCJZzFrY3rKow/G5yC2rtP4++jQfQdHyB19g+ir533/sUAKKUAqDRbr5lIu8ugsPsMNLnOS5gZ9DwXjA+CHWCvaLk43lzKcSyTnDh1EKV72dTp+KZN/0eLpxSJFqSTrRYbFh/vF8yAM9bIduZb39zYCz67V+bdu10PFVOMilPQz4jeX8NoP01NnHKUJgGw2nqLoRFdwvsiH/tkUef4sPkUnCqyPeAgI2OQcZ7pToS+0CSN8duOSeB9XGeOFx0rF/Je9TESYohwKJUpt8csH4AhWJuiW2g8JUmLq8Lr4rDk6YBYL7W1iyvhh2AJBDmkQ9yxYEDOgMWH3LsEUkl6DG4hHi+4uNxAVxz3Xi7YHBf3hGedXjyCRQK5qJqNLxduHADAf60CMMprmWKLR8b2ZS270L4WXSjQchj0IO3cCJhRhPHwIwlfRoGcQAXdVhogr359nt2/8N3AG7KM47FKRUoQVMMPQkdARwG/6iTTEVFlDyhkOgHwSYNoJCo41BOjGllWUfyHDgt31E9Gw0u4Cc570bJvQSuhsGIVLCVmstaPIiDkcTUsDHyiklQZmHV0FwqqMsxZySn4LxSYXqOLETxJXCVf/hiYgm6/y4ykfYW/wg09dg4cKFyQQbyHj0yV/yvGFroz8g2RFYCfkwjdKEo+MtgGzcp4IuiRu9ZIEYIckJf1n4zbH3/QCaePO8bAOR/+e0XGNPc0uqHKcIUMqMv3Mz3VV8ZjYVLXCIAbEExzUNr/LB72Jw5vzg5cxPnWiiHTTU/g9aGD5+/SWFwAEUKP1OStDeSWaGwjqHqijz5+qnYdYRcJw+S1FjAlSwOevZMsPvuu95eev4DvI9jOL+B//CsU8CbmhxfsWo5/BooGpP5uS7on87aZPDD9163fiugMRIdzgrJ9iTvqpXEmyfmzXQ5mAGZzuQqWF2+IOqRWCPkA2zWCqRlb+hnkewrhGGkWN8C0coJPojgbKhHVv/EIze4cLSvf5lvjRx4uVio8GWdBDG5VYpNnDSMUIol+CE1MdxMwpaFwBO+joC/YIYTwmohgJpPJQ1ch4EOf8vKP0vxdMrOUHyGwIIW1CifZOdfDdMiNbWz8yq/4/b77FUkugf3cf4lRcH8OOYYPxdNmmrvvUGjseWIPf3sk5ZVsJs9VgoblgKqGZ9tQpx8GdZFRIRTUAJ4IcMrKMnmPXMeIFlyOKDbA/JsIpWTtVjKGZN7ls/PJCSQ6lgFnaxea3me8r5OxT4gkmKsAbZvMcnP8rtqKOD+qsS7thjvMN0LfN1wPo/Wv4Iuyvma8hETBVsAuWMGC5gRK4Z1lpKYytQY+xwsYQRAxSYA4tEUaTkGc38E8O6UvqsE5MkjrrI3X/jArSc1ePKYExNPoWpiF/1vEJWDbd35to+QmWiGqxoqaYiqs86fglF7yMNGU/iPbj4BUjonBdq66YbzDNSAKQu2jVgrY0ePJOG1DQMEEkq5X+Xz5oNHgkshB9BWcI/k/GdOeNs9d35tu47OMe+Ig1hdfGKD+02wvZuK7IGZtxAcucEasKe5657HgFKD7c+5K6yo+phLv1b3GwJw8cB9z6E8am8vwmIp5L01B6KUYO8qrKsallETe12p4j6wNOgFrLolx7GN6xjIXj/1Dhr18eyLHTZu0iWoj1rbif0EQd71tOWVbbWEDkGw3z6xjoQsZmdWEzKwlnu02Rb+9R012yE3ZPj8qw/wqurn2AResCa0QsuRZQbweeWv7UOTJDsGDYO8/WFVsEdPnQywPbtKbenihXiGbwPY3E9BfhDMSr65CvqQT59H2udijqgT1DA04bsZn5TKOn6dAreTY9z4eYcTLvE2DIK/eRVnWdtlvLsypLbh3PddCeJCTsnZeHI/76Eh2u6HmdERCVgEa7kRj/Rdm0/bhx98aoW+PzNUo0b0zUM+yZnJwCEiMprwmnE2ZtiDlhLV3cnyf/pxjhWUbaTBRJrNvVRexH2IfUGTF0oUfFS9keV6KcAJWaCgw7jYfnbdtffDPCQ8Cwbj6ZNnUVSU8PdKwIy5W1kbAwZ3J2CC5omfM5x9JqZHbm4RdXkldWoh+zkMi6q2rmHatbXS/vh1H9K+bZyfR1hbMHrZkyHaR7LikISSZSnvtqsIKVtCeOaxLM5aNnGjarFzQwINsSRxd57D/3OxqFH2yDOd9yr3i7ycJaetq4+0e+9/mrTgHpwBDN90wXHXq0Zy3/Dcr/N1w//1MHXy/3P7Rn9MLFUN9ATM3njNTMCnGHvimQdgf0XzfZrwyO8JswwrFnysVYca782PoED5s3kxjPJqTrI7b33Trr1pLPY/OitqkGTutO4dhwBQ7kbllMa9yPdE7xnJO8wDuA6HITRn7s/OKiYMP75eJGG3ANxUA9wFsFl05wj0VSDp00++Qh3+j7355qc2fGRn9o5YQZqeSqUjyNQTDPS/ei13fbtfDkxw5FWlk+tuEYCjZ+QZynhsA5C8M8h2HFlJv/kLehfqxZb/Q/o3Z/CK5Wvs08/e4u/izQfI0Zoi+/Y7brcFv88BAD1lufmlnHcEahDaFoOJc3xshl0Hq7dHr+EAe19BEMgA8DvJXXbWeRNmn/CDxfoYw7fP7J57Z9jS1R9z5n3LPUJt5dOFZvhGznFk5+1b2Zx579OfZFufvt2RRuJzXO6NfDIdVhhyf6SgUdh3/DxnLoN+/LtRQFVxHrbvSmAOPqHZ+AReenGyVZT62foVpzk7+tialTshBGCd0RXvfUghvy0ExEM+H06jXlLSYtNuGOXuvwW/rCfIB/CWRlc+gw11AbZo0XrHGNU9408tkYYn4rFjR9i/YbCOkFizhnp2I4D40CnC5J6175c8gi9ipGUSprN9I++f4YaUIF4Md1+c9YB1H9zNflw421bjwepHUFEF3oUhnEtJ2G2kd+uA+mwHfWUhDCdGCwxUBw/pR40Z79RgX6BEGTpokO07tAWAKpTnW8IgYKzr+9SvhQBQF5CpoPuolFyBRu6wSKS7DYDyYZEoDFUDcafUAsKJqSdgRqFGzkufgieSs6CY2iQmORoAjUAchVNVAGxS5wqo6oLXautW7ciO2GpjGMgs/+cf50ffwpmTTXhUt/79rD3Do9+oP+SD2kBtH08NpClg/8G9sQXrzln3lqXDBBUwl8SdKvXIokUbARFJXdeAmx7Nj/8WCdON25Pnzn9j7ZYB3qkmk4+7elcEHy7wVr/EhK9F/VIvdRg/s2wjXCiRinL6RC35etZ+KEQIKcnk+yrrH0TMrrcKgMnYt/dldsmEa1HTLOG+LqVv8Gbwhgdsj47WpV8rGPiNtudf+j/ulNVruS85vxoIVX7osQds7cZFgE6F9BKoWIOSILZcjt3BduqbEssj7O3u+2byd/520upyvOJDsKDZvMkTTF1HPU6pSs8ebd17QojZssoBUQLbAsMBZlZus4tH9+X7FQMgVlMv8ZywPWgGsHPDKHpdff5wWHK+suLyS7C3PoB4FYpMGa/fGKzKKgHIm1B+fPDeG/gW/4xV1Pf29HMvsh+ftO+//Bo7hNOWmbWdn6+J3jMJu6PTrh/yZpCjIEX1F1LGhYBpRKGwrIbRAd+KPdkKezjUjNj+tXDPy4bJDyavU7mB54BxgjlAfjln5QH0BjjGYIrGpoq1ofU6asRQW71iE3uEmhv1Xh2AsnrUSMDUorIiV8dHURPX8SzjsTEsoOd74J5b7aM3v7QqaopgpPOBMKs9ilUII2ItQjzo0CnaOqbHg8UcBARLhfl8lgGY5Pi0VfR8kaifA+gFC0or+Hych7wHAavCaCIA62oYgDVSu0lZERMNiaygzIWZ1nJODh7dFnIe1gpYDZVgMaDaQPYU6icFrqquTEslZJt6TLW+rEUk6NKdRAtEvwLegT1ESXm29RuUwkAWsLoMiT6f3VuFKe+1TUIaSrZMl2fh7Z2IT/ST9uXXr7HmqvmzXnbhhNG2ft06p4JswrJSIZF13LE19JJ1sFWTUgTYevrUMIYHd9xzpWOhv/TSHEfMUNaCH/cn5Ey+Hj0XzPMKAjAbmbrUgstRBjAI8cGq60YA9ULOpI124ahugNwxMIIL7VTuEeiNzbbjYBH1OjU4tZcstZTfUct6qypif8C8nXZDb0hnDEC88qjHs8mSSMd67iBhs/G8ZbxZsxmVHSWsCsXH74u2WTQK2nz64lZYPzZz/x/eV8279LEBw+hXjhGQRWHWDIOVH9HaMfANYtB49gTDAHClrn1SACVzLZo9sHHdGRTnEKV6cN9TO+SfqWPI0ZEBRCbDB3AgzshEeqJaiF8njuW6IVP3rukwRDexrpNZf7CbUVjHQjY6gF1bBX9uAqF+efRUwMncd4F2YGuZLV+cyZlRhF+2ejNU4fS/t97VC8utThbU0gp8B5tO6mLV9XVNZZZTmsV7xoITa799O47YPXc9YCvXkXnTCYXz4gWW0b09RJci7pYgws074/MbDfa4BqyoK2e7CIUJNnzQVFu1msBpr1zzuuSOsJZyPGcKoBQf39vIwklGItnK2neMs3kESzQ3EsRBWM9v85faa88+gUl0nH37/cfWtdeFltSur/2xYgWA5zRHhf9r+WLrmtGfCxYqbfZa27T+DyjJPvb+NwuZyHSzq8ffbRHQvZpLNzp5XgDMw2FTJlnv/hMxaU62awBOP/94rv33o7ds7MVJIMHfk9LF5Av2WB8mhzEYjYeQ8DlqwiQMtUn8i11lp47QNBQNwOj/FFOJAhZuOuETG0HBFTggLkODjZnYm8S1AwS1ABbSRLTGTyQHb7+OnQgJ2MTETpJxHtgrbz6PzPsfEt/wJIVl4dhS/P1wQKz4pDhHT6uCXREd1tHGjbmSA6cGGd2ryC9Ow6ZVQygUP4xCMIWwq87mS7DGX4uX4CUpMxoOZGjr8uVz3nBO8qQJ/TnZh9hvCuGRNxjNlabgNYCRzz3zMAa5+2wEk6lDpMgvW7oKycdJDkY2GQd2/wG9aEpIl84qhm2E/xRAWKRo/ByyYXidamImL1X5iGgaJDmSvMMCYAWVMVXO5pm4tlATUw43rI24AI1iIh5gmeCIgxRqeRzaLLrIWA6nSBo/EnPliauplTfoi0cSLU8d3Zcc1wCNie28kTDy/YuYMORwOPB9XM0N8Cg2kXwSFVbVKoECl+mOPIpEGa8HrGgNEFPFFDAYZoE8Ds+eqUB++gqeUamEqCTYgk+fsfVrNpPOeZE98J+nrZqD9/CJY/bac887c+8GmjAFrMz+cgEMuGcto1sEk7Y4mmw//GwOEwh2iPUK+A6AP3rsEDZptL331pfWIbUHoONglbX8+Xi7lkn+Xyu+BqDZT7BHRxq/Knvntdke2SHrw5viR5LVtHYp/B6HC8U/alKKf4BqDsnUtAyKcBK1Sa2b/eMXTPmP2o8LMFLm+baGcdqjS08AObPrrrkOcCDXPv/mQ2Q2wYT+nHUAiZruIYP6ATr7Uny2ty3btzGh8bGXn3+C4jXTxo682BYuwPeNxvbOe6daufdOnn8NMuYVhPC0tpXLttuFI0biAZRgN994q93z8CwkZRvhbITbI/ezlwf0s7btM+yOex8G7Dlqe2hCArhsmnA+D0e2K58ysfsUfOHk3mKJuBAyBeF4PHHkxSawIUAeNwAjSlOU6bfCdTxAiAdk8MZntL6lynoNgzkIC+2uGXfbE49+iGcpbDCKtHr8mAVSCdgvKQRclneZgFXWi5/ARr9yKPh98KC7CabBS3iveC5esjkd2AVJz/35WNh/yUny8GL6lFPLBeuRTPrDLik/A1BMMV0v6SygrwA3gXJKbJdktxZWkI88MClagvR+0deWw2APDdPX57MRAFBPkyXXgxoKZDWulQCR4KTOk1W2of48Jz8KVslFHPjO79VROAZSOegCb2BsKRxGxU0iQyAFzAWx3/MKCdDDUL1t+86ElNxLgfUYkz0mw4AH8qhzkmr2J18WVqRTzjHQUHEuJowCrHiG0KEkyXKAt/O1U7MKi5CBiyQ88pg5zxSSj6rEyzqP5MfTBDtE/pfy6XTMV/6+Fwy36DZqpHmPMI6rmHSHURC+8/77eAmmkrw+gUZA6VjCQOV1GwgTtcpGDu9nnZDxdkQyqQHHXLw+DyLv0DqpgzHegDysEva/H8CDY/EoUZipuAp9MeYDQwTEiRXtAfLlXalfCs0SiOtJspYbpUIU4LAwIFJgSRDF/X8emm6ffbyAd6tkXpptyWkBLJ1dAp+rgjMmjEl2O1jrFUiwmjkTm5kQ11BAVuMLp68laVI5AKOfwsxYVPr83rDjoySBwxxeYXcajolc5RKMeScCUyUli4uhLKHhOYOiIUjSeN7ttZdfQYDgXEhnrG8GCSI41VVjGM+1oKJYXrgN+ozyvGZNhVGU+rj7oYUCALsdGppqBgn++H7NuPJ+5J3fM1H3syPIPRtZr9Uu2lToqyS7hsfThW6w9zf3oEz/XU0IkCemtOxfmHCwvnmPb3xMyMNhe/OtN2ic2AcUQbWAk8V4zs687z7C9T7nDuRdAKaG8XOIJabJWJADV+TzpG+LMgHmQLPYbuyZm2+6z779aj7DSEIBGDzIG6uKZhkrRsfKUQGteyaMZlw+TAXHAZpgPsdQ1EYkETTG3aUf8SzBX03yKeWhaLijvSRlhwBP51Tn2OR69n5IP0NgiTda//69bN+BLXwfXxhFwwFTVqJOYLrHOyinPvGrD7UH74Rdd+WV7h7UPtHwWEwanWVBvPfzv/R9BL6WMXjJJ3k0vVMHd895gF3HxXPDJgdISXqhn8oF13j2nfa6vIfz8oocE1Z+kyq2FRxXW0dqrLOQEDwotEVyfg4QztlmhsgnCUh98L4vbf/J+RaecJLAmjl2/PBZe/NFmq3Co1bhdRA1SIJ98/1ilCnYJ936POyEvVZau4+z2tP4t22Nh3hYW6xV/uTHFYirAaBnWFBDPSXJcwPP09cX4CMMr7Qa2KAUzGLtBDI4jcGM/12GjH36DrD9+w/ZK8+/RYDBRguMxhcLFcxrb3wPMzYDWNcXJlQlrMI3LaeYBNmBrRhAR9KgdMTnXF7mXWGA8J4YKBpKlzqahDCAE19AC6VHb16Tb4tWLbCxk4fQcLV33orl2EQ8cf/PNId/WrXXSgKVYUiwSDheXJPI3+Su5Wyg4ZElCzMNfg8pclSa9eo5FJnZcPv914WAtNiy1OMhhv1AHAPmRoLmUATy7hOt88BJdtENt+L572PfffKH8+SedFE3mIikSe87bl98/5F5hROulZ4FeN/Fgr2S8GQ8jMUUdSaWThOnXGlTJrzO529DENwu7tz5WGmtYUi91YqopRvxuwwgjFF2ILKU8arHpkbHHUCgzpvY6N720IMvIePuyZYCdOXPBYjxTZN4Gn/VzJOlhIMkWcGZKpiB2Kiofji1FcAsmrqCRiquNXYnGVjm9ACcgI3rG2d//NiExHQpIPAmhmCnWZfcXbDrA0J0zntYYd40eddcMZkk7J22hcGr/O88a/f8uvWwzxROpR/4PGNV+9zJrjlXNTx1oLxXMrUMTLAX77UefVMVHK1V5WGsnmO5/s9++p+vf27EL7amgFX+pwvDcv94sFx5gBblVNqwYX3c/VQKiCTLqLHjxgDOFzFo4R/u4WDvjvb8SzPtFB6F38z+hPWVYk/O+i+ssD6OJbd73wbrBIi+dV2B62fatucdcPmWFQNeU5fIoqIaJuUqrJ2eevpJ7j5v2JbR9sEHnzMI7EgdIKav1Ddma1b/SzjeS3y+EHv33W+sT/+2gEWyT/AMes7xbrlj9CHOG2F5Pv3539W/te8csHru8wsI0h2pPyWPdA10BWo7RivFg5RcOod2wQwdMWIQdXchw5LHOUPynDS0Xuc8PpQNUpcw2GuXng4pI9LuxtZDjOnfCKDKy6nHaqcTjJ2LbTiqKW//Yvv822ewmmHgXZtu98IMziRwsBf2O7uOzGGNHmQdBtiO9U22aVWjPf7ka9h09HGBH4cP70IuvMJ5+6/9ZzvKIsDL3TvYY/ysAJ2FpWetfTd8DxmcVVJT9OmXTrBKe97RbjuyhV4L39vqyjB7+YWZhI3sg52UDZi1ESbuFTbr2e9cMGosJIk7bplOyN6HAIZedsmUwdyr4S4cxouh3exv/qaOCOKzXAow28/e+/hFuZruxgAAIABJREFU1gPqAvo9Hc2SvDdTq3RomwHQ2cl+mv+XfTvvdZv93RsM0XKdtc2e3Tl29gjhUgzUr5443jbu3Ww1obk26eo+9suP2+3Irmrusmtt485lNmxMfytExXmEgWcc0tHtOzLdmkhMAMw4W8rdyhCFs7wO4C2eYYcUn2MJm1v37yY3IFSCdYP2k7At+jA38KZ3EFNZntDevDfd00GyPIAkUklQjkcJ5FHshfJ/lEGkiUDuXYwCR/9bF70P920ANMCuybH8HGIEwsCKiLE9WDVof2Yj41YPITRGDMTyomIXAiy7DUnzY+ml0/CE9vavBvQe70JpylBl/fr7r5wx7WHfdravf5rrVE0K1JW1h1RWyuxSoFZSnBe5ABH8vOUu3McPtt+pk5xvLgGWtcz6VACd2Ld1GoJR26g+bWDwqbsmgD9fBwCvOrYG8oD6bfWhGtaKfCP7p4kTp9tlF11jr7x+Az0JCjQs3B6kX6moKyJfZCckmZ72yjPvk1vAPUsPHkjNMaA/Qca1ybynuSjyxtrfy1bRAw6Dtf0faqAQe/rhGXYmczvEnBGwnHfZdTdchY3dQZs/f52NHNMTpdUR+ixYjPwsicntGGJhnYKtgAbX3thCnTlDFkpWEUFTl/Ks/wHMwatTUmp8U1XfalCmOkBngzf/hNNHDxs1yXZi15JLKPjipcuwzDguu1A+H0GahJaFAbYG8bPnZOfZOx98xHnuYz/89A3swX3O81jDavXM4IqcUbCNeV7yEU2lDr/siin2LsNXH4YtHTtwxvEQjx/D3qSSeg/1aAh3QC5MzVhsUHzow4ohKwl30BEt8otqzkaYy03YffFmOAcybN/eo/RKek8eb084nLwjiFyAz2L3BaBujAZYLcdjv9eQtkj9kwHbjloJJLQm3mcx4VL+kNLUTzbIV5+6RM9E9U9KKmqCIvlwVlP6+NizT8+CAPC6sytLSmxNvV9hhVARmykYmyXxkM0Ynz++bbgVMVhQjxDEPalzrgIFYpVqaVi6bVAaK2BWajj5g1fKpoK/qxpS6jAd0gJkI1GDabDds3s6afdHWDMt2IF0IwT8IOufmpPv9d1PT7k67fFZHyFhT6A3KHYDNj+vNM7KI5w3PvTw6TZ50mQII5/zOQjNfuhV+3PFfHfG9CTQaPnyhfSzqChQVe0kUFlD/vBYyByuJvCy62+4xp0V8+YtczaRQdqnWi/+qLfP1mCB0UBvGUNNNdC27F4JazLGqkoqwHsgEoFXDRg4iMyINZAzwCsY+ssFrox8Hh/s0EqryJjIBWLVIFoHD71sNWGkQdR2zY2FNmpcAvVFCASRE9ZncBgYVSU+q5wLbEHhSuVnWuzMjhq7oHMP+33+XlSTEOxYd9kE2ovtHxXtbw8/OYA/fBgmf66dyqQPaMXX4/0r+KqGwZjUpupzx0/ohOz/OJkXxgC50TL6BOITzbC8IdGxs72pf7wZQMUznI/EOiYWf28FRYmZHwzhpRder7IHVGihMlJSWmFzxu/L63/X7v02efIl4F7gl2dWu5C79f8UwnRFFcf9nEs/WgFmMoWBYkobrDwJLQ1qao11IvcJGEFURDT9SS4qsGKGNCfA3GDbdurNvDMc5eQBgOTWrPFiAGedfRUoxVPAFKgTUHgcObqbO6AtQHkLuSIjYD+3YCN5kCETau6+F3q3VHLo1ahpgZ1VB+KfnBThJiCFFCDl0IrzquLt2ac+ttyTh0nzSsQr7mXAwx5IqSuthBc5YuLFjs5eD0NULLlLJl4LOOtrLzx/NxcSPiZPfWSXEswzsCNgLGyNuqp9Fk0IQVBSmvknpNgTz7/MZdhst06faheNuQLZwj9s9H1cQuUAZkzoYCVd0L8DJUmk3YbsbwNF4b+bF9mNd8RZ9kHMxP0uQDb8r7Xt4I95fT5Idh7mvw2AqMGW0tGHVEQZ2+Yg2/Kzzhw8GZ0lG4OeXA3bY0EuiySCwrA/jIV29tU3s3kRanIxYU7hEEhBJscmbKIBj4hI41IIw6+nm3Vq15VnU8Gm+AWvzkxQ71qXAJ2A70h4VDgG021tLwnUOWfLAQRhZFH4qBl3vkAcLir8GiWtloRS8iM2gJ8zl2bCR/EqdlsoxU1qclc7uh+5QImmUaSRMSHyD2lyh73ArCTkQf4wJA/QeMnfJbldFAcN01Yu3NzsbEd1djJWit1ypkDN8lRUCAHNbVJrUihzS5ypuphdYsgJROqF/2Uxh2cDIGc+bNc6Nlw0gHEMaZgCmo/yTiDusvHZtGxm3fPJTHYrOeDkQSG/oX7DkPr5KZyJaVAOlPs8Ln6KCkkpQoJikXQVIz2kmebnu/fee5j6fA24XUsDlERi5+UkZb8B+yTSMe/q8TO5ZMpUdyDlYQofVJNje5EK4lBGwFYX23M0E7bnUBiZk+2RmffS4CCbahULi6me6f4XtnPfepq2DsgUX+SwLMXaAAo8xUwKALgSUDOPHLdVy7fbN/wMr739CkV4CkwHgmzGwjDi/+7WFZDcO4YmLtn69eqHJ0kYhtOYYMs3l2euhlrWBCpenG+iUuB5z9GJBBN1jCFhc5RdP20SRcoLyEoAxSWh5oCIh4HQF7+//n17ACQcJ9hklQ0cRhGXXwYzAa8qOVjrmoQeORW2ZkQCh0XLGcs6wOWRhayBZzjnh3n27tuz7aGH7yfZLw+A7iwpqe/CIrnDDu0/YGOGX0Sa5hSYBKTVVR6ym6dNs2Au18CWcLtlxp325IvP2nEmO1l8/zrSIG+adi2ARiGsHIGhnqCIOibAkuH6cPidD5rw5qVrYnr+l5iQkmSHYFdRVFLigFW1WbrkNaGX8WU9i6UVPjDJMFCG9htuP3wLg5EJazBNb63CymShARjmgpoUkMVXECtNTSdqK4YzrQBPOOh/XUahAXuc3y8mGTOOi6WS/awBQluK3UN7CanoG4qlR5T9QYqzr1848k0mnWViqMFuQU7gh8w4NxeQCPmr/OUkY/OWTQZFo8IIBAAlEORXDcjEgM+BTmLlueaIH0g4mIpe/dsLxooci4FNePf4DeHZqaKqDkApREy/ehUD7HUKal3OunCoC1xgVDwMqraAy0ePY7KdBxgXghT06sthb/zIcAD7DVgB8pFxThk8jNS0VAcG55w545o4NYaou1zglMJ3JFFRUIB+ySvPj0s2FKa9pufyc/N4RKrw5c/qZ+cDaJ9rAu3DP3UUbPI6UiEdTEOekOoDa15hT3wPEEE/QKwbZtwAM/pvzohsAC6xkT0hJ2Ly6d0pCT2D/VZaAmOY4qkEVm6btDA3yMnjmUs6p+AN/0AxNRScIlBQxZfAVcAALFPEWPXIuD2Y4f+GBHlCRNTYSF4TIGYPLCROTc7ZUOTVY2zZXyvw/ObecOxBpXzznpHN1PFenQjTeV7yvliwYtcJnNZnEFvVC+ChHvCb2gYrDxo5wKgijM0VGlHG+ebF9FfNk6aUwtDCKDQDAF2LOEcvu2SCTRgzyh594gkrQQonBS+QNswfJVzyefhsYlJFxgPcws6vgqWh5rmBqXJkAuMOJr1+3A2NPL9Giiqx1pltOG85SZMTgpOF0lt0CEUO0+MKiuGCStgDHKQFDDMGDOgLmIRHlrwl+X+qSW+adovzOM7DM2jNagLEqHR8Wdx6937IhWtY3PKJrdM30roWzgfjpJkFJQsJb9jKYsW4kovnmQprIBT58RmatnL2ngthlMWE3iN/Khh2TSnnrgzl27YjWfg03mUKcQOkEWNBHt0CYCUprKcZC2Q4Eo6fVExrmIwM7s7CxqunQanGxyktpT1WKfEksWa6EKo6nmm1GBieUtHtvbvvus0647v8GCFpMrIXWSaQho1RBoBhJOz+Mu6CFLsOr9hxQydaxzYZHgY0m0F7QaCF9qYLU1DFfu6Xvr7uHkmVK7kLq3n3yQxXtV6cBco55v55lut5oOR/PFj5/TLuWzHjBHQ6wFUNl+jWDlsSOOhpNiU9pAJzZ6yCgE4cabS7b33Xjhxfb77he1GSMD4irbgWhphChiKoMV58/RtUCgNJtT1qH+KFl4P8qN73AO+hhL3TZH16jOJ7t7XN2//AAqjQgZJiGHvDhhBrT59NYK+KwlEjx9roC8fZL3N/wj/uGPu3itpDbFoNNgkao0kSY9GPy84b6dnYi6bCbnvBUpLxVodFnXWS+4/aJwvdWmllpo0adQFf2w/57mm8kjvCjGBROTYy9Ucde+dkk32F1+3aDYsAdI/wGSPtpRc+JpWc4CPOzUU/H7SXAHMaW7YydDvOuQdLyg1TfPDRv4qmqxnP1kyXXkz1ar4hRSSo9weMfpIhRBQeiHNtzdrlWDRlAVoUwCKtQRrLec0QsxqGCjC+3f/sh9Z/PBZCDLlLj/rap6+vw9LnZwtP2mnFdafNF+A/HiCuXfth2L4k2solf1rOqUOcp7Ci0whS7ILH5biXLAbw+o95u2z1suUMTPjH+yD1EndlSwyDxCIaVSSWAhlgf3vL3N4pQjR8iaC26MuuiqTJuQR/uuG0f94wo3ZQO6bAnsHuCO/ufVvq7LOPfmK/bKde3MbzwcuPRlV7uHVSX5t+8z3IINPYoEG2/s8m++GzPVZSsYzmkGyEIBgjfA4xeqSsEbDaQKjgcFQfzYBQq/4FeOYS0/napEGaQoLEDBf7RExNhmYuqZkfW6xJDZ2KUCDIB88bQL6mIpnh2mV212Oj3YCoAUaOmn9Njjyyfw0czv/SDfG/Qwe1u5KLOrxVFgCcUfLSVN1Qxx0axqHjcowkX5TaA9TlmWefR8q7HYbmNMDQ5bZu5WG7cdp1dingyZVI5K05zAb1v9zeev8xpLQHSGfHRge57LOzfrLHnrzGhQjKB1tgsjzCxSAUiCz7guuvn0G9dJSzI9ymX3+XsyHjJ+EsVGp1rc358WcCPGZT92dQ83/nGnoHnLhhiyoRRz91H9aDIZ+jqrr/ovv2/H/zDGU0jNHdJFqcu9scw42v6awRxCtEPksNpICZ5ctXE+g7nPcBE5+BxJnTOc6K4a13nqOWAkDLAbBBqhmNn+be/TvsVBagem0wtbVkafV28SWjbDFkkTHjRqEO3IuCjb9Pkyz2VzcsEt559w2Ud7+hfOpr3Xp2sMV/fY2V1q/OJunWGY+glroY4Po3Bvt/2LiJPQBXdwDOXw376KAd3p/LMAMbqo1rkPlvJ5i00noPS7S9R+m3WsVgZcPQlufdv18k+w+G7OlagIoO2FoARGEfNmvWDbZtxwr6pwZY7tupM2C78Z7CgiOQWbaz9PQ49kkSR6d8z3farn07nGdmWWkoZIfe9sXs9yFXXM7A44gL1JHkN0LEEdawD4Mcr5Yo+/WPNbZj2zH7d9MC+2XJRzT1qOMYSB3dUWZXjB4MM+sYdU48dlKNtoZzxZqjbeYdD9lChjNGGKXyFvbtPsDPgi1BbKwtxqpk7Nj+AP/DOLc+dKCKQi3KsWSRh776gTgYw9Ua7GJ/VsPnd+xTFrR8LQWma9BRVo6dAUuH482BW83yDxcrXDWPW/u6oxV4hsc+g8EW9kDnjC6Whx2aH3dqAUGeDz58uy3+8QfAhvYM0OMBsLOpfWCFoT44cwpg1VfWcQLIAHGxsgjmvWs4LcbqaVkzUW9EwEKdOH4EIWBLObu7wMTay12reEgJIDyWFvKRD4bRXQthR2pC3ZQ9unMGoIHnx9MEn88WbVvx9Jalujz/dQboHi6HDqhaRLWFL2eHhvfOix+gRN6Xuhs11GxigCoVkD43+CdrnbEdjNHRI/uzpvdYAaCjGJBp9FQlKIFOH6MoZfjRqWsw+4S6XdZSsB2vvOJme/PVP/AY1/BUjAcNDgNhY8JO/+Fbu+XaCZAZGNwSNtWGIdXDMx/Dz/RZbGpSwAUIzwzhTgHo2ncwzyl+vvzsa1iSAK0onBQSXYtH7+03P2y//bwIHAQvcpSceWfyAdipEQFYfXhP2qsamKvnj4CJp5wFbySr1c4Sz4+guMGQXLZTw2CvR+0m0tP+nYdtNnZRr7zyOv02IHd5vif0SxYA1A7+yk7gpQQp4BlbmWQYfKcJpWud0pr7oQa7vAHI1JczrCi0IQylNi/fQ4giwzDwizAApxHUphvW7UFVlOcsTDjinaJNa7EWexVfBvry/ZW9neyRSsGCkpC2Co+oJCiY7eos6Sp45zEwS5tpPFp8KrknCV68eqR9/flc1EfkD/Dz+fF15LHbjyDb3btPOYsX9b1iA8u2JTGOwGTqnuLCauoqPNi3CrCDSBCVxLmHqpM1UcnPIJ9qsTTDIMo9MOtB++DT951cUPeWsnIamaqW4cXqBt7OI9xjMyhSTwr2bSXUoqWwV2Up0EyPGMD6U58UAVu0mnUZBpHHC+WBrL2umd7Ptq+vxK+cPvnO0eyRQEgMy6wtdhu5WGpknYCViqLHGwBaaoaYyNb2wfvvEuq5lFDln8j/GGkVYGA33HC5/cBgthwFkcgxPgwkyrH1EpPbB0VqZ4iLhdkQYJorOY/zUWbwNYP5moCIPcEalv21jboESwfYnw/cezt+oWPt1z+/Z29tcTYd0QmB+A+Ps2NkjPz1129u4J9CCOekyVMIfloI+YMhNMSLRhQyUjuW8B61iQN4+IH0PNqzHdLpm7jflM3VvQ+sXPZeVCJM/gSySRj2+DeSyYIisUdaTxTop7h3sf+KV2AfViIQFIrJwxgyxpfsH8h2TFky91IDcsZV0EcL8M/DbqGhypMN0Q6Lp7BQQssgJglYDQPHSGjbCBlS9oHUxCiOenRLgVB22FLSAlCzQaZkcJ6aEo9VRA7rAxYz9Y7C33ybUdKTS2JNshkkY6OiEsszDe9jYM7uAPvbi21eOSGKAJ7cn9n52byzJjCSqzmLiu3AzhzrmT6ctZ2N5J/UKEKu9h5aZ5HYHbRpE2vbIQ+0SWrP+/LGgxo2Ol68nbAiKC6j9uMuaGBAnhjX02FGJeW5qCA6E4CVw52WzpmfaOs3rURZ3cG8eg33pZ9lqsRG64BcPu9ECTLvckCnOIo+mg5kRGWVnUiv7QYglQnoJBZaAaw03QFR1n/EEEvu3t1Wr//HJQR37jjABvedwKI5bh99+BQswCFMzbtb79TB9vT9tyCPrGCxMeWD5vXyh9/bY899YrOeed4G9WtnN90wiCTbNMDIXRy4xTTKTNkw4j2yq8mSYtXxBdiIUbfhNeONb+VC5OtZVnHKz159+h1k07M5OHNJCzzKhnPhcRS9wRYaX2+tMaPdhQcVgWHGXQ21X6N1sdSi8HygAEhpC2Mm3HILi+3YSaYNvTvj8UpDRkLb6lVMNMKYqlE4hgSlWmk+EteIDjBze+Nxl02x9RVAJiR6FpGasB4Y4wYyFVSa3f5tm51s9zwoIK9BNa8KsFJIUTMbrooCTY2+bjH5a+jfCm/y53CuYXoZGdqa84JFDkMuMTmRxbPXNbHBYVxOHDoVNDY1jCoaSfoTWNuCn5bkWPJaCwO09GKSWpBX6kBNJQarWa8kAc6Hy1GJumpwJdfwQn7GVwKAIvgF6fQJfGi9YFqI+aWqEKyY93OzzfvpN3v0sf/Y469glK1kOw5L9ZgxTC/FIquCBRgBVX3QaFiDfI9Dh2j+j/NsaKKbYAtWlHvZqy+9ba++/KJr4MYx2d25cwsLt4LnRnIrhWbXXjzbbJoi0IQKwOtevZBccFAKGNq2faPFUDSVIv8MhMJXy0VVzXNvEmtWDTebWx5Zt97yMAzqhQSgPeZSAufM+5y0z90O/POT1A7wqAqW05VXTGDylYI36wR78bnX7UTuYQpumH0UeqOHDbdJ46dAVe9l27YdtSvwI1X6YGSiGkyAcsB3gTvx8WH4PEVx+Obb1Otv4GA+aevXr7CBQ6Px2gELqQyyCye3t5LK43i+NeAfhhcQF6YsDzp1SGLD19ijj95Lk19tvy/+DRlvmv3260qAC4EEsLigwcbjH9kes/YyZG9J4XgO+Yyy0YMvwasz0eb/stpGjx5r837/ClDzLImfHeximOBfY91xNDML6WN3LrBy6z4sxv773pfmje9NII1YYnwqLIGnbPzFk50HySl8li+QfNNPjFWepRs+8BkpJNQo+0pW4NAq+dxJYs10kpcvQEISOIV8BRPiVszhUMulq0AoFZm69AQ+OqqmkzibjRoyzDas3+zMSqfdf7198hksPNZL5wwkdnz94zAodKlK7u56L7hBHdu1t1tvvtlmPfa0K14EJonlFxRFISNJK+ABVwdDiDobOqITjIgsZB8UBNW+hL5FWevYNsjFdlnf4Qm2ZkseTSIsQIHiFPyJiRTrgEyNVIzT7+gCM9rL/px3yFpFwQ5CHrGVA7eMJqGKzxWTJAlkA2xWmJACBNl7GooodCCYIiWO4IlkvKN3793B+mR/C5jiOTU4rxsaXAGZ3HXcKTQR3lhUwOhmbzR7hTmPrGMnT7iQtoQEJnRciDkFRYC7pDwDkKrgleG4JFtuwM8z9tM3gCVTApDjMpTk/+g8IAEpAfIUmnY+fdmlGyuV1iXtKjBHrD/5YAKaiu0qTyIuVrFW1exKnqnQIAGtalzkwxTG/vYOAjzj7/kCvtQCRMoQXd9Da0GMOAF3PoC3Yh0GUbCJMTv12qmA/nMduKTU2zj8BGuYzowZfSEJyZsIxhGTSMwLJttMkTVkFuPWsTdoSFxYmvOnFlDlkWoLjBWLQKMqeXtG4jc2bvxofAt3MFnOd56uArw1WNLZqgJPCm5NlrwEzlNdumRu1nrnjLac6+1t/55tNu2W6TSu7yO7UegNhQJMV3mp+jGQ0VAqiHOgAZZzM2enkpv8eX6tYNPnnC1yYTENnEFlyPQDaQLrGbrIpL+FZlrMrDh8vSt4ZvWcXd5CArHIaGBvhOMVHJ+olprpKLYkBSgD6libjayNMO6L0UOHUWyRUvzvHhqgoXYiD6UChXWDwDqBIwAnsoh5/OG3beEff9sRAkLU3HQjNfsmzqX1/67DFmUeGAxsb4AV9fDaR44HCtgu7y1dRQF8Rv2eAqPEpHFSd+4uScRiYajUEWp3+jS2N+dAb3/+vFj46gZTeadeFLt7kY4HSV6mC4Y9rLUvBqsPrBjZxdTDDq+hIG7GFzktNdQ6YOVQ2pBDCB3NJ8XTsX2FgGCwd0FD5PnYTGUcAMjQyFmkUAWhLvr+YrcoJVpprVrvYqIGgIorRK8V1i/PP/cK1kX/2qMPPeJ8+3T2n//lSSX3/OOR4np+OdCUAraCoi1Yvqs8jOXLVxC+1JlzIvEcGKPnIqBYTY/Hd1qMbP27FrsJ/Vs/i1g+br3yjuSv7EFe5Ml4LpZBa5HmUN9PgJaeu9Je339tBXfAMgZK65DDZ9LUd7B33/jUgcTPvPCq9QJAmnIl64Hmff+W4/bKi5+hWtnBwtzlpPXDho1jMBcOwLgL9ngi4GYM8kUNrFXAwxjHY037WyOR2KhYm3LJVDuRdYRzDh8+miyFNoA7OXhITHnhW7UUm8Ghsfbef+chIR3K54EJi//9/gN46tJAdO/J2ZVZiZpkJ0nhNPoU0pKnbV5DsAEWAdNmTIbBmk4d2WBvvkKjAKBiASftnsen2WWTb7U9O3Pt1RfexlrpAO9AZ2AJjTaNu7oMwLr4+Hb21odf4KndDqBog83+EDYVQ1bz30FtRiADvooaUpcBpsu6pMkLKys9UO5QbwC1FgYskMpYR0k2CFB12oMPUUS3tZNbfe31R35hXf9hDQF/2MTLJ9JkPc3AOsW++2qzfff9K9RFW6mpGKZyoESgNgmiAZww/lGA+uG2aXmJ/fLdQkDc9QwRNnOfwAIOpbBvzCfZdgLrOYE6cyc/QwF3PKAtgFwg8uUB/S+0sRNuYA+X8DyHObCslktfQEooCXalxV62eP4+W7t8EyFugKqBu3lfMDzkT4hvmRe+8MEhbW3KFeMJ37rC6gsi7LUnttvxzFXcFcepj7OpXVlTLjiU+k6gOgOZrvhWxhAusnrjdhcWqDXs/A05J5sBfzUE0p7QvtM/klsHY9UkT+Uafk/Du2avWGrCvvbh589SXwNYK4kQCxIvHfxirDosUcDp/2XD/i+w6lEenHNddXvI8WbPQa+6O/R1zgGV/GRNzgrEw/Q8w1DxStQS8k285pqH7M77LkVK+ar9PO8bgPUMe/21d2BKImuWHQlD7s9hJN99/3j33Gpq6T3Yt7JXUAcTyKCQj+Y+0yaCW954422CN4bYrCfuZkgg1gBdEAPS4sI8wJSbeQb4IbaJtGk33Uz4326efyjKpuupsdJdwrX6iiadd0rClve4GKlu8OjZ7w5M5SISc0vng/zY/Tgf5EFuMM5EevAYXXA3wYoqZEhdVlZK35XqiBNiEIs1HBoeZHN+/tLapMYQiHTS+uG1LzuT6ff1ZU2l0WcNsvzMNlgEfMYeyAZ4bUFxhnKHs7JTuwTkkxO5c7eTW3CI5rsYhRbeqNgd9AQkLSBsNy4uBFuPXXj8dsFuYiChHzMY7JfY5p3zsK76zMYOG2l//b7FTh6HGcfgMJ3mMzt/L/uiEgZba9uwLQt5KlYNhN40UW821p+FTQtgQ7+Sj+1aeHAi4FiFffH5BwyJs+xl3pnSsVUDx8X6c24/hT3XT86HcTMey/v3n7Xb77kb/9wPXLCOn08carw65NX4axevBwhez1lThvwVJq+IHpFRNqjnEIY+MBu3HrGMTv1Jbwb4O/CrhRFklFdMvSa1HkPjNKxe3vngAXv1zXn0scdQbVTaNVePgNnHOYKtyCqsgpoAvQddkApgf5I7kCE/z7Agn/1BPZEYl8B7wfqAXi4EQCMeFV47hoqLsdu4adrN9u0Pc2nCOTvk38mdqrRy2WqphnTzOZXGHl8Iz3mr0BnO9VAALnmRygpHDto+GD/edvPtduroUVv1z1/sOYYEAG5duD/9sUvbvy/Lbrv9Gjt46DBMtsPO7ikkrBU/S29URMM4FwsYOn2glyHyAAAgAElEQVTDnSH/c4KHIDp4vjJAB72uhvj17GNJh6s4Fxp0wcoHl3NTtYpIIxqch3Ovi3QhD8hw7sdaAq2l9EpNS7ONGzN5ZrJmAbiHdFVahLKFu7kWQFSeq07koTZXTFzA1ETupZPs5zBqWzfg5FsWo97SUDce0lA+NW2rhCjUZ/nWt1t/anlqosZcmIanGDh72ehx7SwWnEA9eBH7JKkN5xc9aE5Ws+3eBsOS+mDI0Al4Wg+1eQv/gkxx0lrwVg1F2Qe2C+Em2gVT41Rh8xcss73KhSk/bW+//zykMbxXiewO84uC/PMYIKIf63oT+2YleQ3Zdu8Dz7CPetjMe691VmCNBHBV4fmvekDPze11Cn1fah7Z7DU76y7OBIY3ATzjGnkKcqYV5osIFE//EsH7mUNPPJZzRWC0JqFmQ4cPRwq9ljWPdysa8SoAeX/OX/Xvfqi0YmGP79t3iBpB9oE5sHOTsStotA1LTpKFSb4AnsQt/Nl6PKl5VdQXAJcAgPL6clGs1NaNCi8G8KyG9SFlUz0PR7V2h/YpvKdQ27b5oKvHJf/XWtberqmgZwcviGkbzPCyhXsHUIivL/WggMdWDMtj8Ho9QQp8NfiIsIJkVAIlJQUuXb6JmhiXMrzUO0JkOsb+ga3JMEihWxWwCcUYdixmhbVST0WC0Qjub+LdCbQVjsKswCmnBF66vaJBuUo8zoBQBvYIX+mzJX+H0a9sF9ke8Pc6oWA4nVXgLKJEWGlAmSCkQ0Vlawhdp7JKnKWEH3iNhtD6eXV2enHu5BQCFPOK5SUcjipYi7kRMkD/nmMZhp+xq8iXOLB/C1YgyyGp0U8cOOaeQ0FuA3dvV1TYDK/LAAirs/EGTYFpG2/7j+7EfuEqaqMSrARWQAqMh3HfjTOnL9YRshY8bDu3I5eHXBHbymwZaoE8VF3ymVUt4Mdn60CNGE048V9LtjhWuWr5kaMn03MtdmqxQNlY0W8LABVxMh2f8K5I3DOPZNqxE2cgpoEvHc/Dfz4JPIMzlp49CobnApjcx0/QI7FmZeUYBGmvhjpLTPd0spCmXd8bS8P9Vl8Km/fUEfpj9isZNEfJKYqmf4jie7Zpw5rClvPMaWp/9kdG1yCCrGCMxrSgBovj54UkxNQ7EfZ9KXX3YcLBdVQE0H8qdGvSxJH0Vjl4xENyYxhdzQBu3b8oqJjCdSGYPEKDXQYbr7/xGdihvIMJBa1HUZB/iiDvDBtEDkpSQix2Seup4/twDpVaAHhiOl7ah46ux0oLOxFsgRoby9mHIZASUgFM81kn3W3p8qX8XJA1wEWKC+sYQt0OI/ws2I5CIrPxfz0IQ7mHDR3SH3Le55y3hCL3H6ssQg4BNv4wQqMKThZaaaEfFxISJJLRgkkcTEzua8UY55cUnuYiyGSRlzv/loCARACLdLt0BumdGBjuO7QacKHJWsf35vA7BavnkLVN7odHwgRb9N0SZOXLOUxonnhiwyaPtjtmvmc33vSEA1NumT7Jli592kaNjuTlLuXBh5PYWgSbdKB9+OJm54mjxiMktAsgcAXMUBVJTGozfWz6dddiXPuXjRjXi4NPcq3THABscCWqwVSoBzS6efp99jkU+wBkcRDK3IHVSENcwwvCVoGwjAAYIBlIgHpapy6x/Ay/8cBOcwg0El6E1JBTobqCSWdBnLXUJFuPjKG2cutftmXHfg6fNm4qo+TWkSOHIxcB+d6+2Y4h4ZeXYiUXrsefEiBCpCy+t3yJ5FNZUoCXk2QhMg+jupQ8WV4z9fjuaAoXHRrDpK4WS4DnbMkyJJb5AE7IyZTKnom/Gcx4gFU1bCCfghZbSlyAii5HWRykpZFyj3ytEE+kaBh4MdExNMUANXgQii3TQjPcBBW7mYsvJEw+JM1MxwGU15ZSACl0hsMUKV9CAmmVBH/VI8sSO7ElgAkehV8DRZN+brFkNCXx5dRK6xhoPQZim8Ah9fuC04ZlCbYIiKhIfy9EelePqWxym2gO2VgmNvtIQg8HsKLR47CM4oKvY+OpmK1AhqlzVdYI0TRpYg3J6DpKgAsSAm9QsDimCwdOHMdgOZlJ7SkO0kbeYycYmov4mmdtBX7AK1as5z2tczIhX/xLb7zhamQf33mmJXDKLmbS8+uvf7jQIBlK61LRBT+kb4YlJ9A1NEfYiNET7PmXn4O9lkMTQkHGHxCTC/seUvmCCIa6lnXclYCAYBLrP+HQPsbUhhR3gROAfiqYmvgcBQUc7EqIBizxp0nT95ICVT61Dz58K8xv0rSZPi5Y8CcXEo0rP0cI77F1apAlUUBp+hkNWJaPN1bxmVib8/0Ce/A/z9rLr7zCP08A8JcBZh+l6Mt3pv8NjSVIUcxeeHGW7T182NKTh9tNN90CcAywwWXXtWcGQHSz/feDeeypzvbQzIdhedKgKF1QLGwYkfVCGykIfM8BAw6E4HPJD03AqmN78YPGwM7UoZuXX+BYcrq0VTi6+ow/IxmRPw2wUh8TwpNY31F2EAuHqbeJtbASG4ds97wCeF4sLg5/vK5gi4kL56O9HxBGgVWJXCTGyb5cM0dxVSM5ukJ02Mgu1RwJe0gQchOGEdlM3TQpD8Hb2Ic1GECjJH/lJm6agnxduF7Wb3C0XX59GkX1ZgZJyCnKfPH/ibeUuL4wiodaPgblC+YusU2rD7jgoehkDm4kJ81IDErPGKyLh5AgvsrBTUIyoORDjzyMpCHCnnv5eS5y1jDTa7WU2qVOScz/p8/jIxsNfi+OhkcgXzaFfCOXmXxfBFZGISESy7WGwqKB59FMYavGXo2awqLUhEmCH8iaU7hPCd7KXrJs0OtxSVkKm4IlCbBwHgRz0kuaX7GmFKLB0NiF8ugsEmtAQWY1YiI6Bqlk+RQTAEFiNMmbqwUGYxCWJ4GsSSXiKjRJHq5iAcmXS6b/DpeS1FHeuBx27dJS7K47byUw429b8vdq57cVyM3foV06AOEIklqPwYaIINV1vgPH5GsdxhqXdEa/tM5qaCbPfwZJvbWexPr2WFPIIF8MPMmbKM6wPqhAthRIsS6JXr3CfTjrG2hW9JncIEBoEYWyk+hJMsv9or+vwYxA0JgYBSc1onhI4LOG2QHkqRqcNfBnkgj0ktKgFvZ9PQVbg4ZG9ODiUipXR+qEBAaTAq/liShZkpocYQ7MjlzRJ9JwgwoA/EuDIjh3vGE3srflnVVDMSivohoGV5JyBVNBVkEZHtCnC5KaMwA1gMK853LYHkVMn5UeLJaxgJMG2MCP3v8m8v53nUdpBYxWYQj9evUCXIu3xYsW0vjzDpnY11OQyfrf4cwqSgHT5OfqQHv+jrN14Vm7sBl+X02V7iVNgvU5BXrLcsKf4klNl8DtSKWKc6aVyGtNA0S+TizhGHn5ANi8Biy+HJuluREfaRqKJkD4aNJ5o1vTWCHl84nR0MGPogxAjY0bCXBRBZArqwHZPkJM9jSjgkVU3KpZFQgs6Z1oPgBwiCppjG/DFqQVXuyF9tADM1lvAdwhEe4++b+/zkugPbLkc4E1YqkyZHEDUdaK7h3ZOxwjzKkbfnuOPe6GA56vVAYYdgoWUZAUJqnYX6hxdAm3Kg3FtPQAt+7nc8bq+l56wPy2+2+ST+rP8v1Yi2L+bVlbhVXKZ3YsZ6HdfNdwTPfvthVL19qXBPPU8XPOfOQ1u3YGwVekyzfTAOzCZ27m/bNw80QGCiP/p5+/hblwylb/c9imTLnUZn+80FZv+Bm/Z7zt8Wf1h8kk2w4fvl+AmPp+cfbEk09iXZAHI28uw1ix0ZvcutMQVu/aHwl7U3OwPfb4Jzbuootpzvm7BDbsP1CJFKuKsEvCHDlrivJa7M/f17t01QkXpdvJA8X2xSeL8f5by8BipN1y18U8m2BbtfIAst4fbPJ1gxlylVvmwVOw30haLT6JZyj+codOwBDPAljOgv2Nj7dfLOGcg234hRdxdkbad5/+TkDHadbTXtYaQD7hPGowfGCx1xBIIda0N0OlIpjhWjtiiQa0xHLvBVgSDINn3nwViTQp5Udg/836lOZ4AyEWm2kMCBdL6WN5MCMKCJ7wpdYpKd/DGcmgm1CSqNaoiSiKxo153DJSrrWs/UH2zouzAWQ2YM2xxiUNJyZ1tWeef4w12NPWLqmxObPn4fe1inW8CSCPNdEQxlkQB0A+wrqQrl7BoKEPA+Q2KC5a1NTCgjtdUMq5SJL1/hLkeN9ip7KGM6OYnl2yRnYuAC3jBhLZe8HcnGGJEb1s8fcMW7C9Co7YzfAL9p1CNRywT43HedPIXmrfNhY2T6JtIxwpiHNYzEEFHVZw9tfRMNUj9dMadfcMy1I/gwZQNeyDRp1jrNv6JtQ+E66zp1++muAfgbzamOwuST7lASh1hKDVc5v1/wKsnv713FBD/8MNyWSp4dmD7v7QQe2hfp4DeXX28rVphP/73oe2dtlc/CabsIj6mMEwzF9e8D0MaE8dheH7yVfUoHj78nd3bcU7mGFvxy6h7C5ZX2ggjrccYI8/e/vP35diefIjg8tqu+6myx1Q+c6L7+FLeqPdOGMa4LhqnAaAnJX2zKxHqNkAlJD+toPptuzvdQxCo1lX9AUMKlatXE9DFmv5yLXFmpd/rYaNGgoqqMl9NrH6GRS89MrTtvD3xXgpP4F/6A08L0EGqLjckJqzgYZMzOSlS1fg03+hC87V/aRQzABUKLsPrLWff/7Ryb0/+xiwDHPLzCNbbfuRz7hPDtmmlUV253VfcNeU2dZdf+HX28U2bFlq65dkWUmeP0O3HPYN/QBD3Yj4WtRr4dhFPYHlSLG9/fa77LUQyBIJ9siDT9rFDN4FXIyYkAqIf4G1ZoD47ec/2Mfvz8ez8iAM4fexKdtjN957oQ0a2hlgbyd9E+qBlkjuggCXNbH4zyUucCWCOj61Tar1wwLjn2VLGcSccgzKLl3bWefuqbZm1TrYRDU04inUe5EMaXZTxxI0xJDSW80cAIjO07i4eLvjrhm2cdufDMSP0G8xlAXt8IFQwkKxeO6NVuQkyObgFYKAjx49wcC22R569FbCSFbD9my2IwcK7DrY96sIq/SGSSaLs7DoJM6cUrvvnhvt0w++AtiutQtGdCeD4xhD20jbu/csn8OTnj19+uX2/be/u59/5gPTYanNdwF9GRmAL7nUssjwa6khCqlDW9irflyuGg4KeHOsMO5KDbc0HFcd7bHNUhdHPcOAO4DNFwQiVwzLPJjUa3+eR87xAvvio49czekdTC/EWXXxxQMAyzgjFqwljOxq1JlbCVm7z+6792nqM6y5GNDMwke3PQGwD828j1qxhjqceg/gtpp+wd3TrFGdmbI/CqVvCMED9iQM0QANDykGBGJHxTDARNkSwOeIorZS31pPfyD/yqRkGPY8FIVmpqSmOpn/2ZxjsPywZWOvVcJ+FuAln9UaDSy4RCNg8eiZyDdW9njN3IUCyaRkFLjsi8IlDtAuN4vMFzH4SvDh5xlkQgBpmxrl9vPChf+1ivpC+/qHz+3uB6bYnF8/tMEDhxG887cNJDk8D1sVZikweel5qRH1NX3pHZoBYmUvFKnPxNkWExWPvDeB+32w/TJ/ofPzLmEYAJ5m4byDq6bOtGm3P2Ul9Ezx5Co0NZTYO29/aCuWfGvjsclY+ucfDMWkuNPdrzglERt0CKLUIZtAX8+bXsWHh+3trT4BosHUqVjRjbYrJl9K8jphPfmFDgzMSEftugfFAcWThvGNqhc4DkOpr8X47UDIosCwZu4B9aHJrQUi+fBcYKoOgbU/rDPnA2rZPahgykN4tygs+cwXXXolGSO/OU/uRrIMVP8LjPCVXRRfS8BqJeq6SAKElVxRCVgcQp8jyz+Bno3UlkEBUY7dGgT7tkFSfiykMvpHQjwotvR2re3M0SILoI6t5n03n+t7qqjxBGYKvI4Ff6ivr4SZ6seAKsH27DjhAK78PPoO3n0ayfFFDABqpO7h53JqOAHMImhEwDp2/lOeMDepCxVe50vvJEsUEUYEBouFrdDDeKwPNOgVYhoFgYWC19Vk6i90f3JkYyWShAVbHv80A9CFcw6H46F6BkA+wJYt/truvHsmHupkNUAgqa7S0KyGHB/1YPLeVq3sBTkq0cYMngQ7H3UiQ4GJE8di3YONFuCdgilvvWM8RMRqhiHbLO+0JwSyjiFlarofRKlGgEzYrzCDo6I62NqVmzkTZATDXcX52cjAumMXegCA9nos1LzqIm367eN5vuUQuTTEJxcBQPLs2UMMCXpg03LUebwPG5bh7ouVKw7bKfxSxeT3aQllvXMmwZSV6UN4jMDpFvppL/YT6lrC6xu9Iu3v5VnUtC3UIhEopjvZL/PwnQZB796P+5d9uG07+Qj45soirFP7AOso31UsMPbtL4KEFGQdukZSE562qkJIJbBlw1j/emfksuFTD8sUgmMXQF0pA4MCK8FDRBSsZ3gYz3r3sSwCpMoJluYIRTXusfXrlJpMX9BMsPgodlUotVOMzcEzun2njh7/Z55X3hlfbOrmWw+UT2fZ9/XV0azhbHv93SkIVaoZyuANC6aYSoiWf1CxC4qLY0B+6sxO9mcsg4AoMl7+cQSJyy+7yX7FQmbQ4BHcLdvp406giu5kf6B+GDZ4KusqD+sR7mje5YkT+TZs+AXggPGEmP6DPU4X87rslh4tubADi7iYJbkPowtr366TM3aH6AjVdyjejA/BMnwX4/9gCow5FGhl+G6qCYugsQ/EHHs85rpFAByZjtodC7vVL7jGDhzZRqAL6WMU3wVZJ/k3bJ4IJCtpoTZq0jTo6nfZX4tW2b5tu617RgoN91KLT9nPC+SQh4V59GAEtPxW9ss3O0gfVII3HhE0hHC2wAxCeDnhNmr4ZYAeizh8zlAQR1pQZLIdOrwHjyAORL9El+RdUhIMsPSuffrhC2zSAjcJr6HLq6EpFrNVku6EpHiMv8fSaCtc6BRst70UAaEW0wrZdHiFnTzFIkD+dOoIB0Z1rCXGtrWt+LQouVEp4rnQr9sRznHTtKmuUfrttwV4gyLL0+QedoqHdcUCgK6upPVQWFwxWBUU47niSCusfDVkmo4kJsL8OFbI9EZm0fJ2YAF3MevFFL6MBTdvzmlXiMpTQ2BNRLRAItGxmCaw8FsAHQVGCVBKS2tHYAbG5iyY1sh6kymoT2bl2Jn9Ytl4SAGSWTn/LX7WAUN8aIZacXAH2c8/HOHP+FhwNObZyKoLALXke8HAFW8Kppp4BAaARIkBU8uBHCTGIizhYG6jS64aZsvW/0tqKM8ToMoHmn8UYFcu3iGSkScnR3EIKlSEzwFQXq/C3dHS8bTBo0TG7vIp2fTvPuc9WwNzSw2/EKpw5dpQwDexHryhahejMzmLL2evfp3t6qsvQyb5NozrSMf8lF9XKUVeeHiCbdmwnfUUYp9+/R5stMdhWDbaY48+6vxyDmWehEGzjaaunItd/AIAI77dVZfdgi3B+yQGI+1BVqKgD01f1VQHAdbpQBc20y09gTCKa611pzTbtGOZff3VYsJfZLQchC1GWybuBHFIUg54LVaN5M/yn/FiSizFlnxZExLi8Cu+zAGhW7dugCW1j78vho28B0lhhA2W2jYZgKUP0sRN9sJT/4XRXUGi9wcMArLs1muetIkXTiHVfKFt3roGD75vAYQ7INE85czldTlFhna3HVsOusunrBhDfCZXndl7pYXB9oPSubNP2XiMy6NJLvXhZ6tEsqwkUjFe/F2whUBCBfbIE+yc3yr/t4DVSDadPFaLS2CFKHiBv9eg0Z4KRdc4AW5STDZILu+PXB5wK6lTJzsG6+7Lz98mgXCWs3rQhSygvl3HNnYaA3HxqjSElMTZD5/jSB5YFWmDVVzwDGEdIC5YwkeMWv4tQ3KFoTXxv9sgG/IJKoNhEGN//5TDFA7PSs6xIoJUlEKp95zSscHuntWD5OgsO3ik3I4dMNu+DlsPfMPy8+ssub2f5Z9ssN74R+/bj9QSFC2ZCVxQY5hVnmnA9/VB++mnOfjl5Lrn8s+Kpfb6hy/bAdjlFYRtVOJ1E98qkkFVLeuUkCuAePlG1wDIYQnLFFJVArYDFKaSUrgmk3Xu8erls4ndzrtQYebHJSIZYiBAqIpPLybNKhaUqOsFc7Matpy35GYCp1XeUZgFMqFxwA7fo1GNovy5KAjknORNsSTPY50DKoZbeF+VxUgSKbrEtvEjCbOR9aokdH0/cW+aNY3X9B3gtkGsNYFqGs7zj0L45HOlJqGGMyUyIkJucfbog4/CUn+DCwp5BUWOhihi+ciqRIWU0jvlR+nAUT5rUjKsB9LYFSxUqukFP18GA7jCYqw8cnNd+mYjxWlTsxot2UaIucqZ4JhXMvWX3YnYnzTRNDctSJ4d7ipwjl8CG1VstOiZ8GcVoKezt1f3NBqSO2EL/omtRgEM9ixkZEoXpCBxPk3yf5VnpCNLw4LjPJAiTd6U7FM1fZKzeknupqKcd12EjEoARc9uGRiyH3eBhXqG5fxcEgSEYLsRFOrxDdVUX9/O+WLzzP0Ucsh+SKDwqsFwXzYqpYTXiW0ilUkQBWopzE+djb7IY/y9QgCx/qBQSsW3bjKfAYYGyhMfflB5eJXzbp06jnfQwhpRAJgAeAGUDfwwYosLDBVG4viV7r16QFWtDcnHtFjEgpMPmmsI9Rm4A5TW2sgaVriNGBrjx7XBFyqB6e4h65LeFbA+0Bat28wAFhY5yoV6JNNNMOCCYSgjygBY5UyMA8DnGaCyIZjPwzIWc4MZr5MYBgDyq6D1AP00LIBGure0BvXztU1KJrygFP+zewAtHsTL723YSukkjN/qAtwE3vz/fp23ONHvlcK4F0zs9g1fXwO+cJoNsYGV7HzBoD4MT6MphMM8AXYMJJy9gDsfBQS5G90NMISeevOc5LfqTilntAmTT4xVVADuQhNjlbPRYVAKc+LZHj3cgIT5e7vk2j7IrXvYLz9vJeX7TgaJDLUBd6LjexCw0J3zvMmSw3ug4PCh7jlF4NRGzsYCGDqJNuvpB2GOXmBZxyr4Wm/YHvxWUzp6wwZ7jVqmg91720MAhofYp9iKYJdy6aU3wHh6xAUHfPnFtzb0ggGcUSX4A/9IfQGgH3iSPYUaYNhtMACfdt6p/iT6Mc9xqpfss/k0eWHcY6FYqHjB/K6AibLJBvfvRsG/2j798k38SZG0Mhju3W8wA76HYRq0dftEVhRRMAZak5JdUeprC+fut3Ubl9h9/xkMyFtgGWm97P57/0OCdpa98+mH1rfXAKtjLd8743krLjhGo4AFRoBYrtSl1AQanNQA9lbRFIaQHP/YM3zmoDa2aB7e/2u5V1m019w01QYP7mO5NP9fv/sl5xwAbfAulhy1sAZ87LV6H1KE85GqorASkJHIgDMkDsZXeAe7avJ/rVObUZZ/3M/ef2kNrI61VhO4HJuAJHv2hf8yPEdWV+xrf/1cSfjrHM7K1QzkttMwYYmA1E3MiIh4mrJLpjM07c0e6UL9jex4e4F99eXP1nVQG5uKhVCzrEy46KI5I5R2HABwLjBH914ja66SO60e0PTogRz75Pld5kUOQHAEoV34rDbLI5mN46XGUOF8POso1BCtIAFsQcETEsqdyp2sO0QWLmUASQL0PB7dfF+kwzobZIchxqqKSg2MGprT7SaArYlTBgIcMBShwVaojbcCuhRQ6Ow6/pexen5wcX7vqY5w/03sVzd2FJvoPOAqYNcDrrawh5xtFr/ZzMFbyRl1O1Y0tYVZfL8Ue+ihNwENzgJIhMBM624PP/CqTZl0qU24uKNjHH341u8286Gp3HeeIaPUHBUABuWEJd0y7TYGiciiY9Lsk8/fIwxwp9338A14sHkBUIylbu5D49bNNmxYZ3dgDbBq+QIyFV52wGzr5C72/rtf2IxbbiIk4zg1nJosH7v6SjzgH3kcMoUaRhWselfyR9SZAPDHYPSNt162lasXA2TX4m3JXrr9YUvAS7SUAU09BZ8vViuSuDYy0D5zJtcp1RzDlX+kJigsyrMvv//MuqJE+HfdVnv6P8+zpgglu+IKe/y5qfbBV9OsPZYng3vfBLh1wiYBjB4/u882bP3Muqdk2A/frUHRNAyfxzzk/HlOcluUD7jFjRYdF4EdFwGsSG8FsJ9yRBuIEG3jzAef+kmTh8EgjLMD+IwW0yQfJl+i18DudujUNgJAztidd15ph3cfs+suvdbeog7POlEMWE3oCHvwWCbDCdZOYT6DHS67W26+jPNqGQPkShp3bwgOd9g3X86BBVsEAEMQ6Ok87NewA6PhGDNhnK3bspk6gTUKMzEu3td64+tbV19Eb0agG0SR+MRoQIQSp0zwgTYXyPk65aJL7E88aOtpVt54+VXCLV/FCq47BJytWPIkkGKebddcdjVWBistt4L0bt5VMIBfiKsp6wE9qDcTcVJu3REV2lbHppTP8ZNPPY437Db7mn1aL8UfAEUyTC0NJ6T8S02Lp+7van//ScgWl2YzAa26S/0BEJXDUaygUmcNIEWQAp5U96kHk02Spq7UJJpuUpMU0PsEkZxdgmLqnptn2qQx4xiWTbKgaO5wSseY1vSGsLYmjJ5Eanlnzo4v3TPet/c0a4o6g/pk6lVXIOndSv91lgF8Ab33YPt3wwaG+vRhIkgIDKQv9WKPJLSBzIMnpw9J7c0wvseOnmiLlixylgVinIbhkytAVX1P9y4dXRDxaXqMAgK/2qREcc6G0t8luTruACSPCmiFGjYpM6NeiitqXNVbLdQJ8VER1MUV1FgM1PksAspUKwWirmyfnoS3by+Yp/vswXtm2vRrHqW29ybwZxIKwgP0GQx9qJ32kbcyYFhru+3ucQzDT9nvc9dYesol1qVbb3vgjictQgUbhAUxoqskE+e5h9Mf+HG21TGcDgVQ7IxfdSeUib8u+NspTgK4+zVc9feCteTzw4gAACAASURBVKqfJyLO0vteZi+9CiOuQnZvDTy7JmzWZBNXiC0eCgkSdEVW0dmls1mGCTqnRfTAlwKCEkNihnz/mfUWzFQAeQaAz77wlLXPaGPXX3cZRLLtAJdgEjqrlCit/koqHCwAJd8W2UGFWRSB0r4oMDp0TqJfnAgj8VvbuSMf9eUoPCdX4ZsbxhCOPhaP1YBqfEhhuIqxOnwMLPO/1zBIFVEMqyxX3Kn25G4gU8A4wwMgTHjxXqQ+7D+gN/LsXQREUb+CqFVjRSR1HjpGGI3c8aUl1rp9hF1ywxA7emo/g4oSfOBn2bw/v2Pt9wWQ+5Nepcyunno5APhfkAL4OTjvQ6nzpt043mZ//g91Y4PlAzbKn1YYSUIrAOaSfJdp0cKDlxKsSSC4tg/1vAj9GkT4BLFmZS/EqaqyvHVSK0hVZS6UqonPpAC0nn0Tneqxgj3rx1l6+mgZ+EKgXTAUG0uUnOGh8RCq9nJuQMSgOQ8FEG5gwKUaXDZtDdgaBAKEl5PHIjJgIOtlDMMlH5iaTU1hzgpF33tAv+6WicIqHl/5oUMH8XXD7cKRw2wkitekJIYBEOUqUAkXYV/hwz0OXc0ef2aiLcfOpppnHZsYh/oh11kyeDNwv+/hy+2XOXMgKRImn5bK15ACOthOHC60gX272Zn89QyeEmHA1sKMPY5/6AWQ5Y5zV9RwppeiJG5hcBULYSHUVvxzAkY4tbXqa5oKYUXVIqrU0X+jlPOGaBjEc6RdAFgWM9bLNm5vJiyNIQ51NNwmhvdBDJ0YqnKFde/HEJG9rIydUhSbQ/rDSgYHKSAIc8dBqSJQrWWQrxMVhV1jJSpx9glgbgH4zKSrYZw3HaO2K4bJG82zK+aZ8ew511Kx8YSUjto2FaXEGTAZAqGcBZEXA+f2EPOarQL8qX0a6vn4FFTOey2tU4b9s3aN9WSAUg7+9suP6yGCxqMsBKPi/hRJSHYRr785gjqVqg57sbXgSYMI+8rKIRw1DyKMVxyALux9eq40AhrXbVjjgpRHjrwI/GUDZIWH8FR/n2HNAIgJc/nc2Ej6dSTovi9DtzwX/Bmf2MYuHD+Ed5xl21ATtklqZ14XXX1BSxksvGxShgO8ST7mFJafWkbXZICkSAC9SSSj32K33347TTPpd4W7AC0JJcrDDwXArIWnHU6YUzSSybCYGpDuclBmwFT880KQxA8bMMXeefU1iiTCLGBAZFwQbbGkylY3dIDaiwwg85A1geaHUoQktcrC46ECKjvsRnSRC34otMlTR9jBPUft2J5CO3sSTwxkqCGAkkWnkUuF4oUCW6tvHy72o9tgcrDZaKXVuPgwtYzAWL+wRsAqxX5SGw7+PYQqQCQOwQQYOaECjDQt8efzXHfdDDZAiG3f9ScSXmjNPOgeAyMIaqB55ftt30yh5B1nR/aVcCFAGYZVWMb30OGoprMcb9GOeI3ccgvsWfy9tm8/5BaiFwdDrSRoXEJir4rpAyXBmVH7c5LIMkCcd0mlq3RZSZgBMq/GWqyO9iRZdu4JqykMWWtgI5uzCasGPOliW4PKl9mO3blQndtyCTTY2qXZjqXrT5ElAKsA2rLMutUMxQKqpnSAnYAB75mTNMNs2iI2hu7whPhADIK70egfsVFj8W3JOWl//gGDATPeOibOvkHIBJT+DN3Kh8bQF98gr/pA3geeMyqJKQaiMJyvAgCeeBEeh8vWMH3ysfseecR+/PE3Cvkw271lLYFKgch+atzF3LV7BlLdTJoENoHkuByYbduFYiaOlyxs485d4qCKA7gI01A4DcVFICPPBiQqIf+Pp7OA07Lc2v2a7k4GhgmG7u60QBAFMQBFUCwM3HajYiuhKGKxCcUkREAUAaW7OweGmGG6e+b8r3v2d/Y5++e3FWfe93nuWOtaV2hKpQaUQ76Gg+iuSZNsCsBNi9YtnPQ4ERnOjJmvw1CKY3IzmAPGE6C1A2ERr9or055nc+TS9PAM8MwZSNDOtm37OVAAH6hjYiKRhtBAKHmua/vOtuDrpbZuwxZ77D8Pk+1D8rTuNseU8nD+tmIKlBUy6eXvR8PYHHrLnRTN67j0mXoFJtqPSAR/XDbPPkXCKONst3eY4oSFYJpcCvUd4D4iissPpu2pk9esSdMY3kEX2D6NuJhWQ0fHC4j1FUnaXTDPzYfE7q+RQC7/9XdnP1DrCyB8/GfSc6fZI/d+xGFcjecWxXg8VheAHBMA+uMwWH72Px/YraO6kzj5lv289CdX7GRmFNu2LX/RiFxnn89aasV1gAewUtq0TEHSzkOGOVMBQ00AijzdRLd0wBUXl/6qiapAF7EVFbrgSSPkGISs4QDWnYpFgVUqCGrxmNMEt56CQJLYUC7ut956zRb++oMdxOPq5N59FFItnbG4ZMe6RDXFywJI07RXxQouCOxBPOv4HdUEYdVhKyBbkEDCZ6p4D15IEeuZxMoTVambOTCOgqIqbOzkNMCrcps/+xIph/hVYSMRTqrgNaRo/FQaeuSdJL2PmdDUGZgLYEyH+ULOmTEQtDHjhuPhvJ3Lk2RXLskSvB4T8TbDosnKkHdERibCiLiIjQIheowkB1zf01avX+6YnRVUikEU+hUs8CvZyB5aRzsbhTPHYe4zoCDkkARFWWg0MKDF6C1TkJJ8eHWb08j6yJCV84JRO2dAA5tVDHdvih0Ij84PSU1YFRLMCi5NTXO9WZAOB5T1iJAyx/4RmC8bDLzjJOtSr4cvlX5eBb9fwwIxpyWdkem7guQCAbHrmBhqgi3mjgC5WhkWaePzO+7Cu3I9gX8lZTlOZu/OE/yzxTYVCKLPUEEBLJsGl4dCY1UOiCo2pVh6jeLjaBjwp1JarHQmQlA5X1owjMjBaiUTLzYCL52ftOwIJJEtAeiSYb2GE2IB6nuICBiMdtkxpFivSpes5DKtFjsC8FgkL3l7lVPAN4IpXyGA2QOzf/yO8pCbKSU1F1aMhkZxMX7830jz8bny5Nl7sfZlASFZrB6lwFO+gkMexb5mAO8AwEAABqXZygezFhBO/sseMCRUDzv2nGQ0fI9KhWmx/qUGKIKJJBDSX6A5k/d6GLYCfXRP1PGevBUIx7OLx0OonnTLkySQyx6kmiZIsTMNoVDcQLBVjanx/ROm2N2jn4YxF26fffkVgQk7GdJsAfSDXcvwy0MfmLUlBp+kT5Xy4aVZD4sAHAFg9ed8EoOjGjCXR9Eg3dNX5bOq+BA+EASwoDNBgSl63wLRvbEWUWNeLpsLgpi6dA3FwgVvs0KGgPxKHR+JWA3lsUf37rsMCwB5LfJUtp/7/mCuyoa0ICw45LWldNQwGrQClBapePKVUfh683tP0LQLrxSI7oY38ijn52vNy4vLj78fHtLEbhs+wV7hrBNQ/M03P9lDD97FVpJfWcM+0H8kq9V/JNlrYJh6UivQYPCfkFApQHhU7A15dmk9VzPA27Rxjwu2kVWSQu4Emool4eWCZhTc0xDYJ0a47kU3WJXcUsMnNUv/H1jVP/gff5b95GAsZxUE25Lza+3anbaHZN/Jj9zqDPqff/457uB8htfH+EzlsEY/oRmbaOGAc5XZgIAMzgoo3j+b9Zct/H4+D+KqDRjcEdueRwEq8glxhG0XXE6ROd26dxlm+zbX4t/1EizKnQC11Dt1pTTDHWzxd3/SpMTT4NYyBJAs18/WLN9scwn0ySv/w/zwUOzdZ4I9++xMWN2kvwrYIw3ZHyPgKwpQgekh72QlPVcAnH/28W5sKabhy3bIyuto9ljMpXioefsRUPPIuwRN3UkIwFmAx6XWq09bBqMj8TO8hB/6h/b5vPeoa/JJhkYqiES3X9802IB1dv5SOndUC/NgPc77/Cdb88d37OUjrGOARO6gYLyhBSRKlWD1TeyBh1+2YaNG8blQcKCwCYFpIa+vWJgipbk+9vb092hMVgCsnqXxKXMhLmIbVrEOxd7yZYhzhVAeMS5iCPPzQ37WIuk2u23IhwBAEQzag+3f1WV8h+WWzTMaNqa73XPvVKeMKsoy+2HRCTtIQnivAWG8i/V2iBBKjELYx4UuPOxmhgADh97lQIOqXH8saDZjXbXDygMu2dQXJwLy9bTyXLP3X1uKb+IRzp5TANhR1rZDaxt191Ck+KkMVwAgAcLWLiyyHX8d4j2tpBkEMAek9/MPZl0SsELgg/Pu5z5NTiU5Gqsasd19+N9OjaDwVHnWUcsqmVxKBp2p8kUWsOqk+7IEkmdhRYKNuGOwTX1+bIN0mbO1HommB/e8ul2FetbLx1tArINZGyyl3P8XyYCBl3s9rHmd2c6WQnuHP68hBLulAVSlVhbrU4xJDepkoTIZH/hKQpyap91gL7/2Gp5zWG6IKc9nl51QGVMY36A8GkaCqD7+HXb3GHoXDXmVRs5PxsvuFgA3pT2HBTW2WTBgo2J97bY7r2MweRZnFuyyWFtprXpwJ8fYY489yrPLwG6D0KgKgrOQB9fX+dvjU6bbnXffhkqpGFavDyDJdFs872f7GgZs3z49uQe0lrhP5e0nVQEXxvETB+2hRyfwTtREhyC/fIAE4sdt/vwfYNyO5UytcGw2WR+JSXv/5PGOIe/F/V9Oxy+AWFkGwZxPMz+ZgdVES4CvG1GT1bBHDuHrX2RZVe8zmDlnod5iuhYwdM3HWgv7tvx0u/NGAByYrWUQTC5eqLSnn/zAvlmwgLOjgEHU0/g7n7N5XyxgmCFfcVjinMtpadEM+1FKRSbjbXyEP5MPgQODHdZWOLrUzbu22sq/FtmWfWuw8ziEzDrMGoXHIF3dL7kZZxp7nh7In3q9HBmG5L2tWhN8Bsrfi8HGX3/9BTjK2cF+aZrUBMC4pQO15Ll36TKp43FNYQ7DMIqE1YbqxJf6KSSkmobYH1CjE4OVQtuyCR9uwq0uXSEbgtcc5A2rCVZ+GaBSL2xLdm9ZY4Ooz65dhYHPVDU967w1To7BcioPUkQTmIO328y5s52CpE/vgagzL9rQm9tRS1+wlSs3YDERAnCBGpAPWQxTL4AzQCy2AgADL+6qQt6NJNS33nKbLV/xiwvraUqGRSHhp4WwyyhbXc0l0FDDON0RuaSh+1MfqJ4QYKT6SzZweuFSqajkywcU4is4pnZsVBKWKXfan4BUVy6nE1hYYD6RMIlvS7Ddu87amJHdbHDvIfbis7Op91+2/zz9DoSSSNSnWXb7qLusU9uONvPj91nj9M3seYG6XgKu6GPF6pYNk0RCITGoDlgzAra8CL3JgfEWJYuiEN1TDUMQ1VEesmHS4JA7IJhhj9ST8uoXCFRNjVzImSQAXBZ4sq3TALtFiyQ7c+qiA+ZUZ0bjMZeZgwrQSbw5F6gLC/Kpj6j/u3XvyJoHA7i5vy365ne7cIrwGQBmDXF8vQnsImMiHBsAD3y/VadVMthISfLF4izGBvUZwGDvqv3+y18wLai7WHNNm6XAyKyi78c7sn0H27Tzn4ZSQGca7zCxaRJ1dxFnKRktvO9g364ENFXZgQObzZO1WeMXjRpxA4xAACTO1D271tr3P3zMO81FeVpsvig/a+h7lYEg+wY6pIYwOyopb8KiNYmPwo5MwUMBKEQaNWrCjLrafl72vbtzpnO+LPzv5/iBo85UZg1DFtnatW3X1ql192w/7tjkWzZvw1/zEEFx5wEDGaxTv16BvdiKIXZkZD33KWFbrLWUiOaWdwHiFv9uNt9JQzit3zJqWfUF8nNWTSTGqgdKvlpv8ioaB1mMwjwpTtu1a+16vX83bXXWSmIaagLuI7KHgE5+Rj5a+8aAYi07RIOBqBjm53CvlRZDnopvDJ7EmIGgvXxY6CK8qFYbfVdLfo583AnqPFVi2zZetSbxaZDJzrFewvisDEcg0JVS/wrgrNV52DBr4zwKdgN1L3JUaqibRI6Q4kaAtj6zlLyI5gASkcezlhMSGAzyfrMulNodt95iR/Gt79ozCX9uzrHTgJ3w7JqgUsgnoKhHv2h+JkAsYOC5k4Uu1LoEuwOpNulIHRmkRw8CsK9im0lWSEEe1oqs+ezMUgIukyytaR9qdS/WdLAt+3kF/V0l5BBUlnjeCpDTUF9KxqjoamvTpdYm3feQzV+wlDshH7u3MkvAYiYaMo9/oKc99cRrnAGJKAI2QXI8jrq3iX2FdaZA9ybJWE52aMqZFGnHj52w8ffe6s6cUydQnhAOGsAXr0PNWcNd4oflyhVIdxmoSGkvYP2jsBKxQhZ6qrupv8kFxOqiu23fcZh+oYL1oX6EXp3+H8zdhTuHoii8mFlig0e0oNHJxTaKgfMF1g/ronOrWDt2MMPSc8GH8KtFbGCJ5DRlYBMj+wMFUsunPIh3G9M43y6cIN8nXkFUxVbCcM6PNeUbUiZCsQNSi8F65Aer5yVLuBbY+FVlYYXp34SfheqB3v5q9jXUBRH2z45d1Jb08D6QAbFYaJrSGhsC1RJS+V2yHr2iUMGnQDyggELJxknHLyy1E+d38nxTrXFMe9bqFfYpbvcEZ2VmZXJ33wT7H3URtczAgf3pBfMcjlHrcZkB3CHeQQoWDTeTNYTPaiFhrvSTXVA3HyEAsRSQOC25uXn06ZJE2QKrii9ewuVXTZMQxDQxNCiaTeNvSS0GINEYiLfOWgsMzURmv8vRmMV64S4GvRW6j0E1xf2NHPpZ+SeYdGXw4MLNszIWDzWo+0e2sKlZwbyk2GZe1u/GPqTA9+cQS7CN61fa/i3rAXIAMEa1gN1ynEXTxvlipp/zs6jGKXbg2DoWeC2sVox0CecI4HbKuwQ7B+aG4ckWDKuzCCRCATNqcBPx4jpx6CLGwl/aU8/+h02opDdJeng5ceEu2biWRVNHmqMkNp27tENKNcGuwo5buORzpnp4R3LTtRsYjBSBlGQ20ontOpzxxYA9pY2rMlFZVEFMtgK5BEq4/ZrjldGqVQumBFtY0BzWfJ4yfk8mnmlR+AZJ5FFHASssVWWWAwb4PZGgDmILS0ZbTPPGx2LzBMLOIuGNQ6GMKb2YkoQ4wgqEoUrwTiS+nmcvFgJK1FnPAaFsRmQRPxbjv8nfP11ss+e9TLDFZXv7pUUU4fzzCHmIVBrsbp6dUunjCIkxAOksKPzxyJ7usvkL5xMuU2rp5xvo9LocxBSQTMNJPfm/ZSyvS/9VAlomTZyGlM7PgZKxpF0XUPCFRmI+jF3AuLtfsg4tb7AVPy/hMnjJnn58ip06egr6ejqTO2+mak3Y7BkIpTk8WeuNEoIpBkEoeLZSdgcx0XSYMxdeCQeppLcBHGzCpb24KIWf+AH0lvAuO3fridSpn01/9313+Mq/NIADLoQmTt6f3nzeaiSMy5ctJ3jjOidXnD//Z+vbc5D1v7Eb8o7LHHz5NvqO4VzGe7F5aIVpdwqF6n6Ckv5AEtWUz4GdA0VPmWjCOuQl60W24Qu4J1BKUg0xKiXxljzbj4Ni6Y87AUKy7EnM9ZU0qHAFXwLZXAPAJg/Cs+UYYQIvvvG6LflhKSALBRsywQAaw/4DKcz5fzvwZrvKO/HiYTRL5mBhXy78ejkpsZvtw5kvM4Wfa+++PQevn8H2xX+/ZopCmA2Xlqbt944fi3/lUFKw77N7xk+2tz/82oaOSUGqA/uy7SDkdCfwRtlrH7xJk37nY+xRFU6++Gy1BdA8Y36EhtUjSazxphilwq53bEcHRbiEYF/Q/0oo9uqk1IhJwFDJZejFeglhHQqQkGenGMdK8dWeEplLUmDZAoQzufcGzU5Pv2C/rv4R9sdkZyegC1t2E5LBSxojz06/QAo0wPwyJCkJjWNg2GMMDkjL22WdSkILe431UgVoFc6EtxTpkoCPcs60+AQMv2N8OUt8kKyxeNi8rVrFw1rAMB1QqQ0eLz6emTbxgWZMw5rY9Hf+tXH3ptiJfRfMt7CrXb6YDSu61Ar4WZeu5HGZAJwI1RK5ku8TSFBAOWveD4ZBEOvOj3C5ai+mmpIdckGEwna6ijRB1hzt8CyT7+DJY7BbBSrRoAhI1VS8MSFWssAo4War5LmXwbjRqNSDc0seVp4gRzM/+Zj9NBPZLOwsJqhBMAzqqXLy8FKqRsZRhUSJJeLYlDXFsEUpQByAKo9UnrnY6UEA9NU0wbUs2lrM2Oth7lYgl/eRNEjSG8n4RZoQgwK9TT2diva+CyRQ2A4y/UD2MPAbE+UGGwDZlohx6ZLcObNqYHGIlCd2fj22F7Lp5Cu4/VmlhEpuUXltaijlEqQBMkSSUiNOyQe7IQRpMRKujHz3jNXgacCuwKVasQ9An2JZB/GERGz95ygAhwI/eBcUZB48d13SddxL1UywnUqV4khgXBATUk26k9Ii7bvv57I/HoBhUegu7HNIOpQ878G+FEtGwyTtBz2zKlDFUJhetZLCsn7q+GeStzlojCaqmuLv/6wJFLTjp/MSoE7LxBuUVMORChoyrVGF3In1JFmqikF5KNdQgNfw/KsVHCO+JGtX8nZZx/jw+wU2ljGJdlYGYkM4M10Yy24v4ZvJB/FG6jOo783Y7ygVu8ImEAYZjCfm90tW8t+FFI+n+Kjcw/iAxUclwEYq4Bx/Gxb2ETyblvH7C5A58TMZ4IlBLW56uZNPKclZQJOCQWhAkPtcw7O5HrlqMaC+7GsC6xrxOeosjnCrsrJzfI4AAjVQcTBZ3779CgwD1ncK4Y8AsBco9nftvATDm2/K72lCmF0RxbSARZeizCQdBwTX8wRSIBVcAWDWc+ZcF1M1SPYUPMMK7huxcdoAjl+8iBk9IFA+k/UI3mUWgHxIUCzrIt4+n/uFpZKeG0dRK3DbOcXJ+1lsbwVNANiQeKjSgSa22DFRBfIrOKIUn3MfwBEv/u8iLEEC/WIIublk7TokcUbJn44wIc6DAGSqArvdIv2f4UBDoJWABf3kBia11C1KRv4/NnmtEsAlsacp9NQwi+F1bUUErCKGufsIdoJJ+p+nnuYO3Ma/jZ8om8yL82bKwy/a2NGTLJrCgHk1a1EsVh/HrpwBS++HX+ZRzJ6jNpM8vtY69e9h77/7KSnbCQBw3nbysKc98cRbdrUYX1HfvQ6krK6Mpo7Alz5ENkt4l5f6wNgjZJSHf+rIOUDdLApgP3vllRk27IZ73LoPI2jOg5eVx5qqYA3nYi8QQyEWw1m3aOEm+2j2B+YTeorGEZA2sjmDp2KbQwAF0WYwYdfbLXcOsC6EZZ4nkHHHJuSL1/YCvKaTeNvfhg2/EZ+ysza4X6p99fVau3nEMIYdDaGZh/Bkm4sHcsbVXaQQk9LNoNtXCe7iSWoGhSWNh1cs8tD3bcCNN7tADh/qRubKyBWLbd6Mz/hdf2AX0ghWfgHPez/2SLBpGVB5egMqEV6iQWC5Y5ez9Fi/cWkM9WGJBQYn27AhL1jnlmMsyi+M8www61II9ReN/B9LkPhh3fTW87A2aMJO5Nibs+Zbm96tkZK1sVCvcPth7h5SyddRR/2LgsLHGuOP+dBzUywBv9crh7zs45f+sZwylGE+p61dl772yHNTGSQG2X9nbLHj+yRb281eveDYqJ5eTS0huYPdM3E8jVYT+3YGTHvUYWFhUL79FNyo5p47FeC/FKamFAG6K9Oap9CAZMDwynHEAgH+FUKkdJaxnyu4c/HacR50kiOKcSXbIvOKh8UcaW/M/MgGXZ9oewCMf1iyiFor3u4ej/0GPmae3Dnh7Jk8QsYqisW0FLOW5jHrNIE5ssxKtjO819NnjnOOA7LzXmJjYV8RUJpMcFc2tiElkqtSbwh00t6Tr7L822sAgV6CobkXD8nHnnjQht08kPNbIK2GuLLvoPYDPAAatZMHkLaWwvLpF+Wkm56wjHRPbd56DODpRWuO7PSrr78CQKqHdX3F7hrVj/sU0In1kyspO+DcjSNGUcveh7/+WH6/JKQMpyTW5t6tLe1uO3euhWCB761SuylkwwA8t+88wfPLh7HUnUE3DSUAghLjPTjXZs160/78g2BK2G1+HmnUPA8wNI8G8Fpg3y6YTb8V5UKCcngGxdQwGkKrzxHDT89BwZPOQ122AJA6ZDOjRoRH48ge69cdsF7942j6diKPnk7KeRIM/kK8gg8RTsX9lUcNyvmeSZOcir//mYtXGQDj555ID0JNOvGuB+yfDRtQLIVZTla+/fPPAUfAkHIKroELqh0HA207YItfYBnMo972K4OAIqx3bhtzvWP/+RBQfJ4wqTySphXmI6B4QP+BAIOxnKHZtnfXNu4w3g13SjKf4cKVc9aqfWM7g9emF6SQMCwyFFoiwMcXe7FiGIRB5B6E0OWLgaZpXFrzeAL07rQli3+kqS9wDL9Ll2FVcwT7Oz9gyY/5K016TEhjejeFO7a3Zli5zP1qPu8y0vJptvt070xgTAsa5FLuwJ2qaPD1vGSNkvxo4A31yuP2y5Kldn2PLgBgAMAKGMWP9jIy+SAxzNgyMVgmFNRAHJK1F/2dVB3xNGsCUS9l5Liaxwtyjl8IhCLqZdVZNZzXLvyUfVJDAKjAZt1N/lz4gdTVAjbk8R2DZ+LFdFLcqX2TmrTGVq8nd91l0uj325NPPWhfLfjIWg4qsJuGNQH88LBTh/Pt3DFflIJ59OJG2FgL/NrjIRk1p3/uS6/wOnXdNWcBU65amtTrEsIyvCGoQMXgnIMZiZ1CtXyCDZIJVmIC+nSHlXMO4CTC91KoJ1J51kVSahCAWwFyXwVhSo3XYMVUzQA3BuuhEweyqHtFgCljr/Os4hrqFw8IIveMnWIbN63nrqYPBNh6fMqDtnDRf7FfKVQFxFoLsCnYhM378hvn86qeQGvJF4KTLN0C+bkduwGW1h63goorhE8BfsOQvpLBGfH8w/baM1+6OqF3LwLXjvJncgHlQZbiaYK9ADoLymA7p2NhhhKwknOlSXIC76eY1O8MzpBAzqm21rfHdazvpfbTr9/YDTcNwp4szlo1H8I7irbd25fxrGDjUjf58lnLUZPKRvsdzAAAIABJREFUYzSE/rII+4dayXCo3T3VV1FAV7Pmi2FfDsaa599VmxguH7d2nVrQ21PLMGwUuBoD0JxLbRXIpZvHsES4QSkgtnxSX37xXfI0/gDwi+OMzsVTnZCjcNaOP+GMpJznoLXv0rk9AGsbrAlzYO4uZwAFi7hRMphGnnXp0ZtBmr/t27vLPW8Hk/N8xNAu4ueJsZnaMtAqsKCpJrA8pXk4bPTutgRroJxc+hualEoYzGEA5wrp1WC9CgBdTORmrVLsFNiNyAI3jcIKAtu/IpjuYrdv2UQuCuShE8cLnCVAs+Zh1rtvS86wCpiJDEX+JisH9WsQ/9ATZncBAy/12iAhjpDgsGn+K9WdrKmc57tCFQWqsibKYAFLKaf6vgqJerlsAwgaggwNW9LLBvQbbAsX/k29SN/XMdQmP3Sbffv1j87qMCcL+NsB3ljNgSXxaCEANALcI/B871l+nywbqcvBvEpROCeEE95732D7d+sf/HuyMKD+Yx937TIAEL4NrNLDAIoXCN7rZFs37XS9XBm4jpS8Sqmv4sBo2tjfenZuxb4R7pBNzR1ACHcqwesn7edvVuGVOxQrkhed/WQk6oGfli7h3A/iWV3lrqYXxgpGYeJt2sQyaE13w+xMBkq+argg/ckWLjuvwUM4lBqkCaHPuTDQz2UAXorkQWGNza81T4IQRx5BbiYqcr7/uVM8ZOrQjh0S+AMVsEKzuW9ll0d9y88U30YKFy/+hx/gry8DyqxrWJhFURvjWe0dXm/RAIKRNHp05ShDQ52CQJ2ZPz35ZTzOJk5uZV/NPGFDBzVmKFVFXkS2s32LS2SQCk5XSs5DQnwQeB/Pil+YjUez7mxhPsl4a0cTWlNQlGuJyPmr+T0b8Hat5aANZtibCjBdzpl5jM99EfLgjDmT7PCpdRYWRaA2jNZ4wmcrqovo804zvAFzQnnQs/NA9nIYd/Y/3F0iFvnb8BvvROn2GV65dzFwZR8Wgv4yWRGG+fWXq6gvo1BCjAOYToJ1vBIsjb6+WSunPk9MwkrGjxohtal3fQAHcg0AUaEWKCd8ICs2hobk6Iksi2nSCSZZZ0C8gyz2bCbGGTToYjjpIUsyEmKtUrvCLixFItEEpuY6pvq8IJDXahr7khwkTzwYTz8Ce0DlStH5jbt3vPXqMY6Jz1l89xZyEB6xzu1bkIZK6MWhIxxIBFAER9jF8/6W2qU1v/OiZWIkW1dGKlnOFXdxVdMc+CHlDg2nyeTQCgkXHI83p5pdgZEwABvFNLbTLPKYOFHBABQp+pUMqktMzbFYhrWwgL74YhbFaoDt3rPLvvv5C5eUm9La0waNDKdRKbM/lwPg4K+hJqmEy0jfXZvYjwYpkEXNtnOpgWIDhIUhYWiWagfwuarhIEglOOJ8RqaTAHAmuP/IVNiJhPDVkmgqkn9HRX8ZTaoCUmBek3SOXJhfVFHqTaOjMJcaWI4wLDi8xWYKBKyJZhriEQAFHVNnBT1Fx2nyCIjLtPhathfBCtfZnPfWYG6PVxrTi2B+z+mj2RaLbEpp0PLWnPhwZ5qdC2zOOMKEMmGpFPP8dHhVcFGFU6zAyOR5YLPlnpcG0MEADAINNLVUATCa4ISVv6/m/QZTPOdbr75DeJ5pSHGiSc0kVRR5rSjn0SHxFCQU1jTmGnmVKGmRojEev9Uq1ss1ij3V8GK5BdBASiavoMxqABgVVGH8Tk+9X9X5woBYpzW8gxIu80X4TT00+UkKJCatFKPVACnyLvVnKi7G06rf/7RBN9wEgJtga/C2kn/QvHnzAIEvAc5mAVTuJAhhHHKQ5gDkqRSPj2Lyn8Ik+DCglnS2THpgbcgGSR6YksOKTaZJpBt6auIMsNqqaYot+GYZbIpWXJYV1qlXGsAtDTF/SBeBGGBiQ3vLHgIwPYyJ8oSJk2HqTLT27Tqxn/BjZHKsZPTrburD9PECw4RLDn6Kg5ffr2cfQuHm249Lv2K6W8F+wEsmqg2XKp64XIjXXz+IMIWRXCIFTI4aQX3fYgsW/sh7ybX+g/vj+/YYF4hkCdlMlZgew5wsRq64GGlKnz69HdNvyS8r7eEHJsiezTFRlY5bz3P0YOO5FFMWoL6zCn1f/n5DAqguWf6kwFPWSTj+oLoNy2DJCBTykj2FzNK5JQXaRRPw1K1bV4rZdRQFkZaAjYbYmEcPHSaQK9TmfPoJAWSTABx1WSIZwnuuIKecizTEsc6yYdkrtMeXglVpqWp0HNDJf+UPVgp7S2ydBokitgfIpaOR28mBsUp7ke+FEs8IP2T/6aIDGKrMtbMniriUuPxbB1ksAQgZBym4GnWwJb/OtzfnEYj21yqsApgCuwKT98hl4MsaVBBPFJV4gIzXYW/6AiyUA36BlSMn4XOxbpx5P3+VQlCsizL+HXkZ+PKdkhOTAVIOAjIF8v5hwyORruAG9BQDgItJqbnKX/KlaJMPo5pRBfYIUBO4VspGqeDcq6VIx7qU74+kGY8aBaEItyzDPkBNqVgVYUzm9Lwq2H9V5Xh+aaAGy8ebYB8ZsquhFZNIIHiNY802gLMKxRNi6yOPVdhbSnoPAvGUz4xk5pKyCYAVIK4EcjGQJA8XkzBYHpf40V3FOP8KHjNF7GPVS65gEmOf/S1GlFiDLoSPgi8M+4vcPCCYpFBn7n/58hUGW5LaAbLrd9Bc+rAX9e9WEiQlqbiXtK5KBwVYqUTSrOqiXsFRAPtKAK3R2cD3qeaDCqwNo9np06OHbdq8H2ZAsmPRHjpKoAesBgdiKu0OYEqMJ33WAFEgAUMqOCM1OVfRp+/vEuXF6OZf8qUYk45BhWcZZwA9XgM4LO9rNoektz7IZyoAC6KYUCsgqpDUXw3stEZchAU/OJiCVb5kNQzbygE5dC6KMu8hz1OBjGKE8X3kMSRmTAyAYu/u15FseYo7qhi24n+sf7+brF2bFrCffqOhfJ+1fQzQl/sKMD06Iokzf5eNHj3aDh3BR4mitpwmK5wiy5f3VUbxWgbA6DgqHFwyjI+C2eoLIzWAYohcFZ6Xv639bSPWJ7/gzfktUqgeWDqcosjMtwfuu55k+E1OiqxLT6O9Cr5/IUzGfbuzmHrL002+nZwrzmtOdQLPCS/wANiQuv88kIipWYkEUbuedNSffvgdhgZDVBpujXLEdFOzJcsMNYeVpbJeaUfo4BibMG6ya66PM4RIS2vq7Hc8WdfyKXP/0Y+Wz5M8gtkDan7EtJPHkmOdgoIX4JcYgqRb0uVrV7MAvxo764O9MOz79Ori/Orkv9oQmvB/wVjuRnAAiHvxahPVTOs81TLR8An2udg/qmN81Cm4z6MkYd11knYbjK9CPALfgOl5ADnpfoBbBlwUfl4oi+6f8Kw9cM9U/N+8aRDwWfz2fYbVLQnyAJihJlv/5ylbvWIF50UGU/cuAJz/Zc8je6QYKy/wt3OwBqY8+oHlVq+3Ms+/uY6xsBCzmCGnwEurCbKeHUfDOmlPKMohvAU3c7YgieM7DR12rz3y0Es0CDSkslOheaxQEApNWwmF8dULOfbgxImszRzq9GtIfCfSND8DE/WKzfhoCaEJra1jzxTu/QgsbE5Yny7DXVhZOlYGiU08Sfp+FfYyvlptO5F+O9L6dRuGcuOSJZMOrmd39nCVzXjzC4CnTRxGh2iK85xsXFvQm2K7jHOuc6+hDItfoEnp7Bp9UcvPHKywzz/YiCfWfhqLPXyXi8howxiYxMLKKgYEJKzGGLbVk6ouJrJ7X2F8bzzl8P71x6JHjI/kxAE2eviblhTXl2AT/V6eHSQE+afNnb3Fjp7+3a6VLXN+mRoEtek1yO64bxKsnJbmVYIf7rpC+37BL1xXv3MXA07pO44YAtMqxQ5uLLPFn2DnUPOb+YcfpUaLsqkvfYREsq3t+yfDlny7hHUJw9hrN5xGnr1IA2h0a2tjGWJyXvB8gnlHUjP4htPSaK3Lk5khk4ZeYn+KTRaJwsgfGWY2em7J0xVMKKa6DnoFGZZzX1TAOAP+c4xs1Zd1sN7LGCw1b9GVYfALNOJYLrBhQzi/dD68+c6XdvfY2wDAvOytt1+ixh9itwy709ai9ti0ZZUVVaazJopQGzBE4U4vIHxSZ6cfn98f775qPOQU5tS0aRohtYOwnOgPKSDOBWw1BECx5/k+K1f8wZEcwM8pson33+6CSLUuihT8RdGn5HUfBpoL5m22cff0o0aQQkw+4VIa+eCx/yr1JV6tn7/F+cVeZM0XlVyzB/FYLcg8x3kLQO+8yvl3uBNLuQu0t8Um1ICtnDO9ntrU3yvNhg+bZK+9+Rwg8lVnT1NBj+KBX3ZO9mXCbxnY8nlj6PCz8/h5nG9ffvUxSqRPaYzjSfG+BzbsI4RwbLPXXpuNx/6jAEUtOduCGZw8AaMtnjO/zH79aZ7zIJSPtiffo8FiQcC/uggv++rbeQTcdLFZc6ZZdOMSvH/vgoF92i4X/UjDXGojh7xnG1Zjd3WM97BxiwOvX3jhcRr3HPvks/n22NOj+bNrCP/JpWYIg8V1zVlvdWid7ACsakC9s2ez7NShaps4dqq9+fobTpKvAJ4kCEzX3dIB0A8gYeMV27hxo/P0raB+wRYU4kUzWISpAIyXaIjx26S5ToThc4nQD53h8ogMDKvl3Aqzw0euudooHDWXDzXmqZM8U8IodYZKQeEstFV/clxGoOAKRQYu9ZEG1KqHxDBXyJnsqBSiJq/v6NAEatxLdsPgPgyu8BzctsX6kTK/Y+cuN/6KRTqa0hS/b9ijF+jTbhszBqArjN73ME11CMAB+RT0NJ3wzzvAcOka3qz+1Ow51M+y1RHRQyq3SgYHsguRIkiAstjaek/+ythgOOdHz+QP21IAdDBrsBg1lcghYDUSKTgGsJcKZ+4zf/aSAFrVyerNvT3jsVTItW6d+9v77822uXPnwaLVIJSgKR/orLC8nn92lB3ef4CgrzPOLuqV6ePtSvFOejdUFssj7acF61AMahioz5WHytTHOrbvZufPEcRDkFEVLNY+fVo7gG/n3gzUp9QUWK2VgdI88eQN1EdbLD2D4RX1so4U9cCyjxKgV8J9rGet8FOXyK67jxo9OjbCynII8gMALaO2jkJtGo8//YED513IU16Ohs1YxFGPluMjq+uyc5ckyE6yxKjBSq/BJk9s774DW9Ij3e7C9aa//a4LfIuKhPxw+qQL1ekzSMPQenzQSxxIF0L94k02RilnQgnJ6I88eLfthpFXAPhxIT0dAIQ9ieVPbFwzhhvPMWBZbHO//ASG4B/22WcfuvOkXL799C26uwUCKmc0gkH+pAmv2L8bDljjyBBs8gjcbZdE2N0rsN+S7Y5b7rD5875wZ5MGs57KoOBFimlZytB8xKi77f1Zc+zFZ6YywFhnCxcvIGdmrH07/0u8OYdRXxDeRB2iXqgUub7qBdU4YYTahtE/D+o/guFoqp0+dhRwq5LMleMMgTLcn6tHgSnPzNTmSVgBYN0DtnFszzmLj0iE0ZpL3R9lz7zwHPZ3BHmyxiqlUtBnY5DjPPUZKHbqyZ+l59ReGzVmLLku67CTuuaCnusl12SIGsDdoqDYam1G2XDxrp1dK3emwLzU1lF4b6balo37YGz6s1dKCRNMcMOLtgQH/bZ8o91yaw+sW1rYQurG86dgNoc2QcGcw3Mr5b7V+lHugHrPBhKVG5bKnkOgvO5cDZfoOeMY5MlyKTtbtosig0klqBwTWXMoXAqPZ4Z2//572p0btCAN65OFFcW+PXcaazI+eyS+2VKKKexX9oQiOKoeFbEslP7wCoz6QPZiIM+3S/c4zoUs6lP5xLa03XuPIBm/3zb/cxILuaOuZ4tBEblrx0lUQJAAIFA0Qoka3yTWDp8+bCOG94TJyV3IsK1t27a2G1l7McP5jtgbfTN3PfcMZBtIFD5gC8pX8WNo//Wn/8UWaoyFJ6hPasiA8aP5k/etPIkh1lo0QVr1yuihDziD7UF0HOcN97jG+j16t6J+z2FoAUtUCkrWsz/1fgn9VRhnrJSE2QwemH+4nwfZGOWKL9+Tv0ct6odCwxufV71y9YWy7AiFoxgdq7UDdgMrllkRe8DDWiaHshbJRaDWKGKfS5UWC3ZxAUo7UIz5VgdbKOSA7f9eoZ8KcKSnXPZpFAoiXxoeERsT4kJZ76EMYgGe8bOvrczDComhwC5C7WG+Dr31RsssumzhWEoWcEdWXkJtvgUlEDZTldQXjRL9rFNX2OGw+mXJpDstGSbpgYPHnd1RIee46vgeWE92aNOBO45gum1b2VuJThUhAmfHDu1dbReLqlIEm5LSa87y6sJ5zhAY0I9S0y5c/Dkq1GR6qXisYbaDIY1gndC3dOwYBBEN6SnFsbyyAjnEAtilifGJdikTWQWpiNEJTWlor4BBI/ckLEFUcAEo7TunOo88q4qHTUdwFB40HTukklC3GZaDn73z2mfWq+P1sFh4AwCA8vULC05g4UYxAGvkgnbKqmAbMTGtlIE+zEwtfvMKgdWYjKziGTvF9PC667ra6T2H7eNpb1PMINek0fSQ9AcwmNrFXSRqyiW7F4gj9EtAlzxE6vle/hREJVz0kpvrMhBIKImeDo8b+veliHmZS7/MnnjqGfw/6i2DCdq9j4VjA1BgB3b4kczKIg8B3GnijU8I0g4YqK6FYtcxMHGAo04AbdAwNmEAwOWJU5g4q3FnYiApr+jKYoC66YubTFLMcnGJmRSqoBYmVMVMavxo/hKZ4kp6kwejoICJU0y8pDNRsD0LKdKaWHMOTi8an0XfrrW2+NE2a09ac2OFvsD+VPoIlwFvEm8Rf0tuNMR+XbHFtsFereTLN0XSUV8cbJfPFRDQ4GnDx8TQxBAUVRxp/517kSkufybFj0Y0HLlJPpKgyoYppRKV5RXHYedMyGGuBHD4VyskAqBKxtPVsOxG3jrGNv97xMbf8wKLtq+98vIjdvnCXsB11gnPqE/vbkzLj1kGAKt4/AIRS2A1BuPZWgPwVsPEpEpSWH0FeenxF1l7BdEwhSq8QLIA3rGYTlUKA6DQZN9yCHvbfZMfcs/384/n8TIAg1gTkqAqTOHtt94BcJwAeH4Ao+HrSEPdB9OW9MdP30amlGmDr+vHBR9pN1x3k7057V2mekec5FS9RoWkvQJUtTYlkYNx6ohITCIdyAzQpVRtJSk3ZjKnwKIfvvsbedGNMGdovNkv1dwOMolPSIiCmZv7v7Ab9gPJzWPuuJdi9WPbhmfThHvHUER0tNX4QjVrHYDvRwoG1EcdClBHwxgdFkyS6iKb+81n2CaQcI+/SFkZF+jRswDYHZm0vMlkFW8XPD1DKOSCQoNsPGzs1WvXwpLcT7LtM6QJFpOiOx0m2d82+5OZhCiscj8/gElYmy5N7SQyiPNHkCryrn1U1NKYCazSlPv/wiU0nJA8W+CPGCkhNA+VFAQC61wgDv9cPlo6hbMBdcuRVjvptPMfFEJvNL1M7aC9K6VXMojDx47hH4SfEGyZd6e/hafeS1yKSO55dlGAnIUwiuR7CFGDRgX6PpecArZ92Dv1XF4K3hCwSt/jggMc8AZ7VKFKzj9StkXI0byZhAVyZpQreRJ5Ux6s7zdfnWx/YEB/5kQx+5A9HIknEsytSaMfpzCvtOdef8wmvzTStgO0Dx00hCC+HBoBJJc0kaEYvCsJ3ZcKWQ1+DbLa8JhQzk8aSGEr+s7CJCm0tEZ0NvnJ11jMeT5PJT68p06d4lBGFnsWH2DYUpLCCZDDPISGH9CTgyYAGwI1vwLn/VhMlVS3AqtFB1XSonC3nv1h3TatYUJ/wa5dAvDB8qOWy7Ya1E5AobzexP5VUqmejy6UGkDJGv65N4VxAIeWPFeroaho79XLGxIAVUWGggZCkMZ6wR4pA1nW80xoxHCHT1nI0EqecQL/9HtEqFROk5iqwawPnRUq5Hw4B0r5XUpcpuZ3ZD7tTzHz/QF11RyreHfPS3iIfhYFaSBApPZ2Jf+uC67SMxWYIh9S/j33LJTgyR/S5wyiWKyj8Klj7zqVAGeWGA66MwoBNCVdDUaOL3Z7W9I0q1i3R4+eB1jk7zPp1nuRGb4AaL3Dkbd1dym9q3/b5BjnVZxTktKFsy5z8YEtpxl3ZJr/vW8FMHkAyIqpLT/XKORBBcj69FAVGlEBY1h3UNNEmfkzIKE54Vpz02ZXTfKzQkj8FH9VwVcqAjQM1PdWwFtDwjUMEb5vgO4XFB1JjZvYo5Ofsg8/+pgClf0L0PX8M2/bkIGj7eC+4/iSbSb59lsA/8v42sGwlK8bZ0oRaosgADcl2JcInGCvBxGuWKeCmfVSw3Ot4/d069odxkwH/MO/48yGeUOBXYSUetWKzYCYDwC8XGSQkOdYuRH4poJZAy7wXlFTeGBg345CR6uqsMgH8PcarL1SB4TJz1FXqCT5ngz7AmMBRhgilsOiDvUMMcgUDoQWmKH1oDNIz86XRSn28jtvT7P33vvADQQCMNn/dObXNvODrxiwRNrg/jeihBnJewrlbhTACZiJXO/E8UzuIWqLG7r+L4BPBzw/X5MBMVr5LDqrsnHblx2GpEB1BEQEY1Ui+X85d/XWTfsAVga49xDABL/BW9UVBq64cKnACoFzkn8xKQHixdLmDpGfcCjIQzAMAAFdkubJy0qMNC534SV2/ICnjb/rdcssXwTAkOmS28WR9vQMJwzuVRuNT30F733Kww9RmB6g1oizadOnWfdevQnx8bY3XpzDGbWOoctx/t4N9vobT+G92M4xT65iwzDt5V9t24FfeFnLGgYVDHLEKInmzL195D3ITqcicfS0x598wM5f3s6+9OJOGwk7YyRMCUmuvVEXdbCRN2HBw79/8EQeFgUvshbPwJqJtilTHrGuvQYjpaqCaaAm18NOHqqxD9/7BTVPpr32wZ0wyAMp7mGDhoTbbwu32aIvBQBfwG8XtiUF/wcfLyRgtBHsungXYOZR7WNHt1fa68+9hUx/M2fIVuRs7BLdxyy8WqlFQmNs0iOvwKgcBxOFgBTNQkAwsk972/QXVwF6/mF1EeuxGxlkD025z+LCO9jqHw/amtXfUX+d4Odwtzh/cayvANZ9QjjPm3D/Sc7rGWG9utxrQwc/Ces7lXemRF4smi7X2z5w3hnvLbLawD+t1n8769ffwuKb25Mvvc791hlf0GArItl2/YplKFW2U8OeApyMtJvuuN9adO3ggI89f2fZD58TguW9hdqG1Fu8fW+/51kbNHgUTNsK++zd5TRLMM+DV8AnU3NJejHns59fEsuOuxF/Gg11YsKa4gXOcFFIMGerBwChhgdqPrXeNOQJDWXgDuhTzvlSCiuw0klPJb+TjzFrHD/9WnlYMRLxA5wMAACr4zws56ysKA/iZyRzJ6XhZdiTppDg19b0DOdP0TBtsiNntlH/BuKzfDtWDn1giUUh3wZAYa9ILVbOmR8Ku7EIpUcRw1cF5Mhn2w9fkEDkf44hLm9AzguFwlXSyUkOK2C1ip/hS39RUIDSDgBDgSf68zlILoOhnQQyPKzj/P189kqb+gxSfVk4cc4JdNDQ4o03Ftrbb0xxoSw+SEZrvSps1ZpfbdkPX6O8u0h6eiGEiBQ7fJQhFPeIBoplSNh9Ccesl9wX1r2AW8TPgGvx+OH9Y83bBdMjFUhrYZ/DpP5n02JqgwJ6GoI+qNWH3zwZdcB0hjyn8RYe5wDuWZ98hY9hN8dATE1iqMeleQ3vzaxrmdwLsdQDt3Jn5OD/2M5W/fYjYG1DCImCO915olOTs6WOS/bSldNkWmy2Cq/t+PUdcN7kCdT3JUh1T++HpRfRD7liB/t8xmwsCz60hybeb4tQ54VGF9q6zQzpQ7OsK6zqU8itI8OC8EvMsP27iu36AalYu3XEg7UWQHsDAGo3GzLgevvmyy8YrLRzCrVVf650gXvMK7Gg8Ma+LA7CQACDBuwHALLKlGUhmxmUhbJqSGwUyfnQEnCuwm68+QZbv2kVASLnORP5Mwxoo6JhEG3PACBq8LiXl7/sIRRQqXOmSiFV3OcsATfUV2aBBruqN2VfoV2hd6uhM10KDFEAbwDxKgBE+Yr7c7foTpUCI4YB3vixg+zPFdtt0v332E/LlrDW/AGyAbNC8LKkp3ro4Vthppba72s22qHTV6ifeNeQLKQ4y0I12ITvkwuAkQjrShYN53mfg64biAXPIdZEMVeBejN9GNY4ewc8xTnCqFzgGnHvVMM5L+4GBWzGRlHrFuU5b+NyioLSQgBbH9RHgNwLFywGjH8CRl2+fTN/DhZ9E2H/9eEcTsFzNtXmfDaNARekosRoW/NnOinjsoYjWObARYKtHidfA7ZWwQX2G4N7humqk+oZ5N86sov17t3Wlnz3s5PSFvLOCmGgCsG5/a4+DP33IJOtsu79E2Ga00viYVtLPxDBu7rCMwihx1HQVpk8NDTYoT5VPXbtAgMb3pdqrSj8ey9fzuU86GF5KCuu0V/WwcArw/9W0uV7xt9qf/25imHaADy5kdVSU735zuv2/Xe/gDUAtvPSr9C79O3biWeK7VdVir32+nTYbj7WvW8z6pkyBsmDbAZ3fyNYqBkMA5RHIDBOKsUBfa+zzbAnhzKgzUQteRQ5fQT2Fo0a4c38zGuQvFbZgkWf8Hnz+bzUxZCB3Nqlx1SNJuuSKshQr73+iX37xa+2atkKiDlXbc4X70MsWmkzP5plvyEB3wEIXc9LlhWIPFY1OK2iZqyH8FEISekwwVJjx97qGtzAoHA8V6dxFoajAL2XsxBVCGu0R+/uyLJ3NDD6FXzFnw7BwjAPoMvXM5R6615UvVeR6a/hOXN286zEuIwmZDoc+54LZBn06tTTDm9nX/F+argjQ7iDU1tC4NhDwCWNk85Ujc58qZlqQc+86TviAaS0T+QXfZbU9uatIt1Zop6lnncOTdBlBGiQIYsHDXg0DhawGkOtJ4Z1DtNHneDBAAAgAElEQVSxnKuAcCLUCHzn80QCqufDMpHVlg/D+P4DeYdemQwtUB3hPdo8qact/eVPN6CrkS84/Y7qThEV/lfqO1WkAFFfWaOJyMM9ogE0Ihvnf1op2zpqLr2nGlmPUHf78D9aNE+mt48C+DrgbGKaNWOdlpc6/2b5z4p007MXZx8KCrEWnRKM++gapLog+ruUlEbOZ/oM9U1Kc3nSUqfzHhtFt8LTFEXNDR0s4+IF9hgBmrXx1DqxKFXJVOFcugNFztnzx8AassHBqEWCql3Y2M0oLXzZIydPn7EOHQfyz1rb8BETXPCean09X+ZDDECxtogB80npat8u/sEgSjt5vp5TEFNw2ZtJQS4FKdAwNa+GASJvBLlsANWgUrTJGiKR/VfPvk/nu/iD29VB7MrNwtqpXxrfI8PydL5C4ADbt2SwLm+fJNuw5ayrRb3YbyGhqMDAqrwMNcO1Emf3WQQAnNoMa8o4b9aL7mUFAcvSowGYBuuHDKf3gKVMnxjWUo61IkRv744LTvXuR1HVi/28HC9qHwHX9AxB1CZxMRHWunVLW79hGx7gPAeG/WEhWIdi3RLB8+3Wt72dzNhnNf4F9Oq8q6NVdvU0xEpqzEhURR06+7MWUE/FhznAPwZVyNnzWQ4XCPCL4h4+x91UA3HAD0XvzXgUQ+hkbfcfMNhW/vYLPQtWGG3TYD3HAMRiYwGDtjmh6HsPUgd7N8JOk71LLxDEf9syoFryw8/8XG+78/bh9LHU/r0HhdbLJ0am3fICdYARiz+aqZxSOHNB1QJoLCI5QLMLMvDSoojlshHTsH2X5m7CEB3QBvrzNcyDMXrmAq2ELkWLbu++OcfG3zGRKQHMFJh4nHFsAmj8hEr5+jSiKM5kcxwjyEaBNxzOsPQqkR/X1scz4fJmaj3RnsPceduWjfbp9OcoSk/wc5mOaTxDg1zJjRQVxyTdIQA0hRRpas7FdJRprQq2lKZQnSlW/OA+51Ik1ys9mEs5lCRm+TxOGD3Z+vYaY1/Mm28//PQzRTmp3wmV9vhreGfVl+CZVE2x4WVpPWoxyE6xlT9cwHsRw2FeNL2rQ/dDWUhymxGyr7ZM7FSxU+RhEd84liMAtgupeZpgKWxDqdOeNFB1HNIORBSBUwCgFjDFgoBE9rxbmF5KiKNgUEhSPYddKLsqKlaGz/haIluLblptrbvi65GAhIRgpHCAqasZ1ZaX6W37dxfhEVRv7XvCgoMBEkHDlMW/d2wblx1GwT37xHJOZlsMMqDMy7624Y9CJkqpTCCyeP5QsXlfxUgSy4obCjjZAXjDXFCp7QcbQvJ8fX9tmszLTCXYDP5+sda1641MxfvaOPzSXnzxKYyrv7ZZH35KgMZbrslOSiEM6NpVmIkwaxkN3TtpnP3+5woYrASyqNLg/bgMG+e30ABWtEiOt/x0OjDesZieAiqZpTi5ca2SVJkIhkVEOz+lKQ9NIXijf0N6J9ILARJPPT7Vpj72DBeBr42/bzLTjNb26/LFTPGwgyi6ZmPvuYMNNto++mgO8v9//pdozdRQkh3eRwQeXAK0CvCRUfvszcGrAlcgfQgNgjzppARNIIlw/MMtbPaMfTwvmbWrCedi50DVOq3g4NJX0meSDFy+jKWATO++Ncv5I3733Y+AvdNs2C29SAxuBZP2oP2XRGExOXS5SSq0fOk6Jmr5tm3nv3bn+NFMdc5j4/CtjbxxBIdwDB5Zc9wmLmIfllaSlsqDLBEgRSPckpCMme99b8NvustW/bHY3pk5xf7ZiicuIH/PnkjaSTI8e4YEx/PIfWBjgVdSzGqB03BRsAnQKSFOUQCdkrHFmpZ3mB5OBeshj6AeFYzhADNigim4QWw+T+iWpaTNF7AnxWh0ABJ/8J/Nf9uo0bdRHIXBgMtzzEp57/jQCCo+QICgkosjYIPqgtcAwpPivAjTOV+aQBWefsGYtOMLlJ8DhU4MQi40NR31/DkUCI5lFIKPaqUARmFb/DFv5OgR8vOpyHP2J/IMYusQCjAKev82Bk3yUq62eLyeB/UcYT+uILEedlAFG7scj1zZG1RQaMj2wJdCQJsiOCCUCyGaxugSstxIJr1M3vmeOq7EbAujSa5CDxVH6otSNc+cSqdoknG8L/5K0wmneYr1SPAIZ6z8PNWEQk0ST4cCQgxc/SwuTYVZsf4dwMR5IkloDYtLUnoUQ3hDx3MZ1NrB3fgD0RBVs6d8eZ4e/x/goTjjmcjPijYDphDnAUWKPCC1HuXNWwnorKJGqKBSqDXF9eNM9XXMC1E31YQr9C/OhRIdO5zOxSSPO6Xe0txQFAXx94O4OOvZJ1Xyt+P8cCwAzjMFN0ghoX3gifeJD7/b2wHQ/C6ec50YORwsDWBqA3hYI+9p2B4OXOOdOd9K7X0VXDpXKfh0nvqxKeWdXU04WL26Pe6DANZIAIFs8jy9DFimoYD8xVyQGtLBEkBhhyE0YOA0O/DBnD8cDFmee1KqpLScqzlKd+d5670KrEWFUcbPUENVUAjzA0BCzKh6znaBZhGRnL1MVEeNHMGwZSnfl2fOL6jz1/CIIkUhYC4RuMHHVEwQWcyI/BiAb598BtUk6lPVaKDEO3RsftZ3KZN5TfXV/EjypiBJDK7wXkwDUNvnAOBHH3zOnn7sZftt2UYkqGvxUfobhmK68y7SgFIMFjGLBTh44+nt1AqcwzozKvnu6k5dkcuX0rNumpTEHicshjXgWRNlY0Y8bY2jO9g70z9y4UZZpciyeV5Bei98dvnoxcQxGEFi1bV3KnuNIgXW3rbNl2jy5OHcAEVqgOVPY+YToaRZsSd09/lYj9b97fknXrEv531NYudm2P9XXHPtiKAC5TU955nJZsOftVnJSxQrPTa8pT3/n+k2GL+kK7CjymhYO3dq7ZjAYqH8/ddBGpoXbe4XM7CSSSZh+1cbPvwmt54ruZ+9xBoSA59npIGvClQfgGcpXlQpCkA5uOc04E+9DR7UXovYrUNRtrX2xfhWIKUmP3WAv/WyKoGBUF2JfQokoxXLdrnz7q7xN3A2ATCL3YLnota7fNf0TrZtKIRV+rYD6ipqzziAoZoH5YN868P3vrBe3Qbz3N8lVIegIsJDq+qRbUY2syefeBsmRHf7Can9imWrad5PcD7mU+80sbde+RJ2TwpAQwFenrX2yRefWbHPVzRkrG+k25U8pxAA1Bia++MwvaorYOXgla9hQzBMiE9QS8THI60kPTwcWZaYZd9+ssixt6c8Pclmf/EJcsQmALM3s0aRiXL3qY4SmzKUgY7YRF99vtPVflNfGUZhCniNR2IAe2rHuh02e/ocvmeueQH09LluKCDQV7YG5kuffgCTfLaygmAknrMYDh7gyP2b4RoKJjX5Ovx4R5pJ+ASEc/62IRznJWwArmewCVDI793/T6l9OutjKw/828Lxzn/wwXnWpWNnK0QmtmrZMVu95n0GR+c47wqdcquqppDaUV6D+C3HeXFfJKAqGWb9e95tLVO6OyDchyFHLWGuVh5q/y6tsa/nf2Zl/l9zhsqQLs7GPPC0DbxhFGdLqG1bnYddwFzOuS2sqSPU1ezxsDZ2/9TXCL1shZUF6edn6+yLD9bhO4hNQdAhp/AaO+lpbLZudwEcc985iM/lKSvzXWHBtbCSSDOvlW85KJMH4XWesOk9YRFryOeHBE4BkapOxfYUMOkY9gCrOsNikblpo127SugHz1YcyEo8yt0Zz2CkinAJL9jtgby3ADGdOfPyYPZ5MOyIjEgANL3T+l83HNAVT8biHFu9crGtJfSvU4teJFP3tdYdmtt2GOs//LSAd4CSq2kLmOSjWbd4xmJbUo5FjDrvKhAu5zPJWS1PVX82mQZTYrI3+CA3nPUaeOjs9+fuVFq0++cSb0vLyTfMzcnjs4Y4G6hSGKJbNx+2W29v6362wsK8kTcKHNUBVcZAQrWrJM251H+PPTke5gryXhhrBTT6HG6uHg+Q8oEOMErMq2v4HhJc6wlT9fVpr9useVPwmYuwJVheQLLlMZfbLMKtjh1YzyeGKQcjtJq97+0Zy8/E/iq1k82a8RHEE+5KGEODAd/E+nJe5px9VzJyqesU7sjQovSiPffs4xBJpA4Ksmeffglp4i0QNPRM9A50R2royR3G/erlW4VkMd32HF4O2LIapm0e1laDAcqWAKzg/d//OXuChOuNu1chM8WbOQiVUEwja5JEBRB+nkEwtjvXqIVoPMWDzSYLQQOP3l3TkLeWw4S8Akj9IDVLpu3ZeYQGGAAWa5WEuLa2FMC1XbuOdu7cOYDubNiPCpuBacXdplwEWSFosIrJM+dEMb1CAd+plucRA6DAHkK2qwCXgmyC247uJwW7Mf1PAPdGAnY9mwC5uMtl3yj2hmxwpAoBSK3mrxqmKEjSm35U7EBvKQmlVGI146okoSI2c6SwY4Su56o07AACbJulJnNHHneKnrRUPJTTsxuCaTnzMQyyGwY+yPrZi48nasquMYQWX3TS9osAEQWAqgLyq3QvcJf48ZkGoArY+O8OwgWR8ohVzOLJuHqV8y2E8x4/SWq65m3akDh+RMbmrl6sAQDx4PdrwO/LkLaOHqKC/iaUZl3DBA3itAZzcPVo3qyDvf7adPv4o08ghRCAB9ssCIaaVCZiR7Yg6PX4ydN257gWduT0KYAfrA6yGdifKLEVKxYCjrfiHe63zz6fRX1/wN3/Yn1Kbh8fH4FP9df0YiewvSqwxx95m8cczBmUA/jkQ40fTABOHqzojvQk7eyXFctZb7L9wt6FwXoudbfsWYLkC8h7L6afadO2PapNrD6wC6iFyNAsLZG+uIQ/y1nvH26//vg73z/EsepuHnED9RQKl/vH4nl7xPbu34uPZZmrGZ57YxKgfp6tW7+Wf5czCUCrGNWmvFzDw+JcZogYz7lgD127N7bBeCLu2b6XevQ0Z4jOgnAYqldtYF88V4+exBezgLXaFm9KmIUEbCckALpFtgA8a8VwOxMA+R/u/nI+KwMR9p76tUjWovyZq6nBFWjYretQCCyzYADmW7ce7SwxJZ41RU+bSZo9vVEw77SePV0nXbxqVGoJKS/r9DJp9idMfACbv/OAyPJoXWWLFy8jFG4UpJ4B3N2PA2Bn2M+//mQjbrkRAslZlKHZrme6b/wk27bpIDaLyXYRpnFefibvJtTd1aojL2cCmpdlAqwyoCVgqV2zrrbz78NWyEAmEPC0AEPQZ1+ein0Gg/FcLA0VWvs/YFWB0pW1hTbv24/t8Ml9AMUo88g4cYQKXqs/pIuCa7KcArASC1d1KzWh+h+pefwhoXijwlGPzCtywbv+oGs+jnXKWeqCUuXrS58Ii/HjGS+wn7yxezxrv9NvnztexHeSMoErAYmbMj1khef6AN3rLmnb8XGQdMOEBndSn6L/aP/7Y58ncFU9ufamgE8p2dSTR6GsEIs8lhpH4VCx9H15BQTjQXYoYhim/kJ3mEBX8q8Ah8mjwR/5Kr7UUTGeZGd0sx1bDyDdV5CYEtxKAbm9YXwPRkH1l/RI9ta0x+2FZz+3VsltUeaccLXaiy88QgASIYUcpKrPK/EUjYBFGx0TaJ26tLLjp49itcTaa9bFjmANt2jxcvr8BgVsBIQ83b0J2FvkZ5dg49EPkHEzcnv1mfwz8AcpDLNR/6l2VP0TB6juI+UmezArk57HAbDUMZw3Tq3Fw40gTyefJkPfs55Mhu4MLCphq+/ZU2FARagu/a01qqEh/VrSf4bYL79vJbqBIQt/PpT93bxlFM+UYFDA0lLWms7RrZtPEc7MWYvq2cMLzAGynewdazRsQ8HhS/+ZgN1BbFv1h5TtEHnquY9FYiLqxVq3DYMQ1N2W4WUdHc7AlLC0aPqmLM4A9Sel7EHn1c59p/6nXfs0S4ecl9YuzqmIghjiRVNHbv0z0zatLbPhQztY+w54N+fKdigBj9mzrIFGduw4FkkR2EfCvi4FrS0By4mLDEfRhz1f9imGhm3Zx5Gw4HfRS2dxj9RADhxIbxpkRw4dpeZpzJ2ehWVCHvYxN8FU3oAPNCpj7NY2b4FMyv02ZPBNKLyOw1jt7V/fiHTEa/k5TDQi8e7LwPQcaZGSK2CTlFBoqa1TCFI54IAXzJNGyYTmII9SYEEWnlke+FGI2RZAE5XPxZOEhKWAIqRD655Q5v+2lGTYnnirpvPmar1jmaaQ7oWcKJzCbh+suXpeWus2vBQMlI8eKcKP524KsgOwG2+zR2gKH7n/Pprk/SDZ6aQfJtmwW4fZ+zM/w0uDptV5nMkMl8kKdPAaEHwlZ8oLQixVD7H8YFkJpCgDZBMrSAVtMGyIOOjaD9w51bZvOWMbQMYvgw4GEnLTsW+t3XF/hB09UGnfzeeghN58yyRvJIHB9u1sPCMIKwgKYppBk94BmeVuTKU7yP8VT7SsTHkXNqQD+4BcBwLe4k6FlCvKSZMzr2IsLYEVaIuAqf5Dutqp9GPILuADI3Vu1YIAnaMXHdVbF1I0ssimqRzsNOwXzzB1xUuxQ8cku3iaxqNXc17MWeoVhbUwsYEp5wsSduW8cVAZC7OeZFO8aBox0YhhEtoo1o4zhT78b7l1Tk5ygUhldplJVb1t3IAHBbKOehJrQ0h2Y9078ECG1WoEKbUd2OPNAangEizYnC+kWEn6M+Gw6UqLdVEHMTW81R59+E0HgN4+ahCXVLb9tfpfBwxPf/tZvusxnouX7dx8gQWPnQI+mj0HdLV/dm1xNYcfIEoFix++OkWjUYB2sEN7Tlo18plQgAMlw0r+XC5GmbxgOYoeefwpS2vZDjnqUvtr1V9MbmfY1MefdQVxYTaMk+Bwe/bJ5/ElIryKyy8wmDT3KWOZ9J+xu6DYp6WlAWousaVLNzRMw8W2dPYMDUCqwDEd3PJREtAhkEOEJB1+Avic3yjvMCHZ36IpFnfvzrfUVrDCaGIunuZ58pnDQ3jeGGOr0SmDlSnbBgEq8heWd6rMybGBJ8X2UdiqcZbWIsH27N/Nzzpgu3ZzWIvFB1i1ZMlvFBXJHBox9gxMy80Uy2kceOlM1LIv1jJFhrU1+x0u6ddtwA0t7dCJvUhQhlvXtCF2z7iH7b5xNzFw6MS0bJe16e6NrcA6WJkcnIAGWAjy3ZlCn+X5kr4qHIGxsmOLqZh3/1P0IA5pPRNdUlVUsNWSovO+BNAJ7BAopKTeEpge1QCuYhcEAmApSCNf7EYk3SqWP5zxNiy6X/B/wZtZ5EsuBbFOfbg46vmZgfx5XbbB+Pbl5l+hkAt3fmUlTDXkmybmZUg4HkHIvnXZakJcybMOhK1bSCHec2CcNWkeQGItU3qmbvGkOf+++CCJ0vxMwN8qClNgOzewESgWg1+KAf7LT6aEAi6NS/zukYNoGvKR2/7DYcvhQXOgGlKJ7qqd1IiIHe9H0VTPd1WitJucz5yJzOcB23d4B4URUnTOS5mx5zKllT2Kj5oAbr8i1ognyT2SJYuxIRlFDBN3AcU6A5SCJ9mwCw2TDESDBw2I1KtQhEczicwjeCmIprLGk3cWUYmxPV5odzxpiz/9DoY9jYyKeNaaBjtqXgMoDMSikI9Ntb4ETbdM7huAHUnx9b5p2sQm5IIJhcXiSycqD8rQaG+XBhrP+ksntVjSpH837HHAk2winO8uB1gQz7uWwUQl38+PYsmXBp0FzHRbPCSFY8mbmiGdfNGQhPhqWs2hoz+rcqyKz+C8exVUJPa41pwmsEyeBGhI0i0mZUOgnIo9gYMUFwpXUhAW69E1yLxjT6b+AgtrKf5q+X7ad1L5S23gB/gg4L8EP9ZiChvxA1Qsif3vCUtOQHcEXld3jh1OauzfMK/C8e1q6cL3/KHXbt6CZJezXfIYH9aAWBIuoIqf70A/ipr+/Xrhvb2tAcgURkCR6abzQhT5XRpo1rl3oaR7/W4BRRrgSIVBkS45lEBoCiV5jCuV1y0NbUjhCk6BoTBJ1kNCIEzLPF4Bp4lfOBPuGAJfOFNSYM89OQUP08vu/ernO+WG9rTYYDTVYlRX4gtYR7GmpOOE5Gj2HR5D/EeMzGiGZ/IBbd06wbq1u9XGjX4e1n2s7d55zqY+N8aKvU5gYQ4TgqIqkAYjjKFTBcBTp86BFB3d+R6VsOsvOWA1i+GeGAYCogWaCyQIjmFPczdUYxwf7hdpY4dPspU/rYOtVYAcHiaFD8AqD9CH89mP9SbfZg34HDuUAlAhTlWAefWVoTAKW+CRNgRWGWcNe/uFlx6ByR8PwL0GgONLJ6nyoiEvxmfygw/fx/NtjBvYiU2mc14HvIptB/7Q9MoKSDYkPiT3ehIGJOuXfdgupKbFIleSj6VAfgE+MLxlT8KLKcDMPofi948//7Jjp7dR2wyx/n372uEDufbpp19yRryB1VIgICsNIkV7IP6xApwOHTgNiyDXVi7bZMfOLmWRKpiJWozBgwIDBRl4UlhrmusPkKRQx3r5TFbIKy8JSfYEir4u9vefe7kPYUB6nuFcr7XJ9z1v9yOL9ARkKMmL5Pf/YaldL9n5zE22Ye1G/l4prOQUFCWHYJg0rMUqwGDta0+AxMGDhsNEfRXmbiOahh0UteF2fZ/2tn3bIZv95TzrhIKiZ6du1hkvw0jUG6UCqSm2i7IYNBGWeI0CdtHCL+1KJkwNBvNFsCJPnTzJHZLOQAGfN+cawXnBniktxT/Wu7XF0ny899HLNHfx9uPCrTSGXzKgPc7zuARgKS9tahIHtlNZcSjKyinQP4H/JtqQW+6ykWNuQeJcax9OW0iDm26eYedItH/Ueg8cjhLK7N1pH9KkAXSGHebnqqCWwa/OKRhuDHC8/UIAphvZjUPvI+zyDkD7RB47YCB7V7YMsoH546d0+37+WkgHG7hJNvCsI6x9pwE28YmXeNaQCTxRBM06asd3r6FZX8tauQpgy8CBYn7KC9PZs83wKeT+oCGd9+EWO3R8OWA8jRSA27iJrwGsDqCZq7aLh/xt9rs77UzGXkB+7hXvcwygCG4kmcJDagzZqsC88EUGG8wwUaFrakb+z5pFA3JJ++s9BK4Wo4CCxACYc41wCwFV1awvL9hncpCppTCXfYQkprUwTGuqIgBTJznbotBQrLhgaOQTBlbJuvz1t2/t5x8XWFJ8axvSa7QNHY6vvMJ6OOfqGET88ON8JPALsPSQ41q5pbQcgiT/frz3Ep0VjgbqTg2jwYQjj6uJ4tCjGNBfdfc5eYpOK9kJaYLq2OW6v2UTwLDO+fEphdvf/l5zxFq2SoZhJMUL6gAGId6c5WKv1eB/7iVZPfJGhVBJju4TUGwPTBjEmZll2Vc5yAFXdD4H+MbyYWCr4Y1vdVhjnQe0Dx9gy1bMtdCYUrtr9Av8e6+QNBxru/ZtxJP0JwCJ1ZzVIQCl8quN4Tu2sHffncbnSYJMYLZ1G/ZT5UWEjkW7IFcNxLz50nM/mQfTpofdPqa/XXd9X/oZ1jdWPcsAHo4eOw+w1ZfnoP2vU1/PRoB5g+rLB8sjT+8qe/zpB+yG4c14J8ftJJ59ESEtCIzFky4xmebwImAmwRpeGZZF3ZsFkPvgxIcB+7Zzr1/CN52vHVpmyY2TLVvgJ17PF04V2gFsW8aPm8I9d8JeefV5e+bpqY6AkVt40u64fZLNmbWOs+APrLa687PL6DsIXXvscULbfrb0s5d5TfKq5pziuweytt5+4yUa+j5I2ufbit9JxmbK7kWGQTSDgEcfv9fW/v0LtXOyde/ex+bMWQSgVkYthBpPr5//qr7yBrQRo9EFpWuIq8A6fk8djUkERKAamhYvioZAWF3l9BKdOqfh136KfiAKIKOlrV3zrxvmSYEXIhUCRZU+ewD3Rx2AwpNT5pDJ8Ce9EcOqWBh4DOdisc76kyDbUppIeerqhFdvNHzoTdi2bGGQjpydGiS+STwAOH0pm65EIAPVTgT1UxakAylQ/KltWZLcqzrnUPxAWAhheBWo2gHyj8KIZF8i8FhMRCLCqHdC7DsYa7cQjqU6d8pjk7FVOwfxYgcAbqY9/NAdEIDSCaWDxeaRj6x/MOvYx154fqbLOThx+hxsqrsg2kg2jmwXuWw4/axs1gRgPfTQrTblkXttzcqN9uoL+GIzEBeYtXbtYmwGyOs4ddLuvvc2wKBzbvBZadnIYRk6MUxQHS9VEqWh25K1CuDk2Ur948t9Wk5tLtsl7c2kJMD0uET2eID9vW4X9yyS4C0bAFcHwghDLg5YeIkMAg39x44fab+v/Y1niu8iFm6qWc+eS+dOZb/A3vUllFmsPNVQCn7t3r051j3059QOxQyA8rLlVQrrmL0vNnwrsjMi6BWa4Cs7Z85cyBxi7/hgk0ZYN+DKxQxyJVDMVLMeNUROTe0BiNqFAOYFbkCci6Q3mD7t1lH3wRp+zAYDNPvJRgjQVSpF9Q+JjaNdzkN9uZ8Vovh1GQMCyPn3pRTzoYfMZj2rj+7Vuyfp4yP5vyMJz57ohjB+4CoXL+WwX5tw92DjMXqoC+vOy0Nhw35tjCpJZ105jEvZ2/hwxsZGxjj7kMzcK5wpMRBN6uzk+aPWOrmNHd11DuUqdyT1bR3nnJR96tGiIQLkwh5Us+vN+athQ17hVevIMyypyuH+z3OqBcnN/WVdRX0o0F8qsConB5bfM/6kUq1S36uuDSH7RX1CNgaWXuyn3gCSq1dvc0MCZZOExwahEkEJgHoqBUzDh9orCYn8kQMoc6kFy4r4XlhDlOvcVzlHT+0sr2SDRs0nvEE9sILj9L+luJKGR3eD7LCUUROONaRs3nypyys4c2RhEAlTXsrS1uTfnDh+gZqDvopfIdA0v0DnKKSLYCxpeDcFuaS8w7ytUSCziGTUI+3x01e4dOZVfMK5GzQMa95CsrZQSGyEhA7oZ7+v2GVxESngYVecDVe37l1RaUTbVsKnNBCOBtxNTGxse48cZQ8E2VvvPkuezzfYi2RyrgTbxQxhi0wAACAASURBVMslvGMp61AMsudjYfjqPSXEk2dwGW/jQhHsYBNz/ot41GDHqRBobOioUWXJ2KgxICwKUBFExPgsRAWXm13F4AT1Morsej1L1l0IoG05Nj/e2LF98MZE6tMLsK03WjrPduqTD9qlIxthoZ/FRmeC/YrSNYOgyIzLvOsaX2cf5Bjp1N7jJg4FRM60v9YQUsg93aJ9DAMxcDZ6/kKsZAoh5dWrHqUfTMYSISCKQDuGlvLlry0DF6NH0GCmVZtWqERlEVRuxw6dpAdhEEOwYFZWjnXs3I5cp3MM0untQSMKSN5KTQtG2VGCr/wIW7l6M2SRQmddwJFmgYCgo24bDJ6Dfc25k5ztYQxpzhNi1duWr1wNYa0jVm+76EvCuePKIex1hV1diELgAkz462GkHoZEE40VzE5q2FRr3bwTVlt5KA8I67qCqr60AAKCJ8DqdbZr12bOIqnIY5zn7XlCAvMhNGUSROZx/agm9U9PnWLPvfyaPfrEQ0xcv+IBBiDtFFsFViANXhEH5v2TRtsvvywDTIXpGSGqv7zl6hvYmfiA1nOJtG+FDBoUvCS3gkOgDPAnhoWdY/17hZEIFmC7DmVbDk1PFS8mORV0GAbRMdJPPbkMdZEobbGuOtw+fn8Rnkz/AHL9hbn4TXhXbKaYOIm0pcKef/FB27htDYbxeaSpMf1EkiaZTxqMxgounBySvtW4NoYBF4057b5d5x2jVGxBUayjQewDADiyeSDV/N640Mb81ddRm2spEAPDQbzv8rZufSLs+8XFtnV3mU2awmWQXMgEo8r+XcPL80y0jEsZpOOm8Psz8XUh6R6WRx7sMDHxZDkgdEm8Ii/5gShZDfmJO4h4cJ3bdbVjbLAiPFS69W2M0KqUxHD8h3iW9dWBeJQhIeAgQ2DNRLLIOnQLpnHDA2JjPr4xCsQg3IgghCP8jJx8YCEODSW7egIatGmL/Aw2kX9APGAQ02MlgCN3jm8ulhib9ESAbVuRbR2bdeTwZKoXqMQ7FagCsupg1cHYjWXqKHN+7p3iApo1WUQomlqTKGismkrJ27KWPx/ApEuGv3lMVUIxZ6vhAB8x4g4MvvviKZZsY26/xVo1a24/0swWcem9+OqjAOIZXMqXAD5gFbNBhtzQi3T7Ytt+eD/SOYpdLuQa1lGwHJYBAN758GnYz+9Y5kkAUm71KknUmWgVsxE1CfSgmWrXsS+TwAfd9HTr5vV4aezBR+o5AN4nAW44lGkKW6YCgu/fb6cunANEP2oLvp+FFKsTnl7N7Ojhk84kvRDmmgArFUgefDdNX10iIe80CMZeONPLrKtMrGVjoIATilwVdf5cQKr9hw3vbdOnfWtpHdpaF8LPqpGLFV/DePocJt+SX1dI1tYwia6FyaaCQ8xcb4qBlcvWW8sWPVzzvmDRl7Zj72ZYVc/aUvyU1m9YD1PlEP5UKXjDfoPPRykeNb1tz6GV9uwrE1jr+KqcliQgEG/Dyfbb0pUAsN9Zr37dHDAgY+FP3sNuYPt3vKdSPHrw7/HJg/FMeAx7Z++OStu9Aao8cj3RsioAlKuZAnvygOvwFfFwfhcCHQSxOJMNVzCEhtK40NyXMcSQ96RrepS8C/jjz6FfzfqrVDCRLkQwyVB+vjxjdPiXwmyQ3Ek4QT7m2g0hS0wMw0hAV3CSvAYBoEMoPsv5AXVMCtUslnJxedP86gISg9opcJm8K0RJrMVQPLLKJf2CRZbalkuYhiMhJZRJE+sF1mHhBUDTTM4wBgp+EYFceM1hZZxlkNPa0q8dYyrogZcWvwNgZGCP/shXNwOiAWQBMFRxIQTABpa0TcVjhTyY+NCS90qW76dAA4XFdOgJM+RJ24o9yqdffei+m16Dlz4sz1SsRH/khPIpDo6LQ1LfCOnhyQYrFE6EIMDFcKTC1wBFq50fr865BtBWA60ygBQR4pSkHgp7PBzwbPbMeXbvA7e5BikhNdIGDZhks17+EmBVgRxiviqJ2IloAAvx9gQ4FDvPbX9+hySaDc2twCN9DwYAyLF1hgUzQckv4owUiZU1KzaBAl28mIT3Ayj67be1rgBTc9uU9PcyTNuvIfvS7xPz7//Y+CH4s4YyjZQ3dzGFhNgIAqMdqOvAU84xij03nGJjuFNUZx4dlJ6frBbEhJbfUglStWqHNqpdkcxVYB4MWX5WrTRCbrrFz5PZvYwSYF6KhVvFl9BzduF4AsbFEOVcFjhRCqu5AC8o+dlpLQZyzoUhb1Qg2TXsLOTBpM+oR9YoDiCbX3PuPEC78+5WiJruQrX/NC+AtLKKkeRGoKsAIH0WqSk8XEo0b5omzQEdfA6BxvJgFbAsVrYLe9PUXbMYAa9OmcH2VF2r/837iWGIeTX3KgMpabUEFMsCo4Ht7CdGCvvQD2rxLSNucWb6SrishdmoxrDBb01+uLiuYRKvc10FoD6/WAaeDK0CkQwV/8+nLBT/Ze0xHxKAAxT6ltrf3kIWFx+TajNmf20/r5hnpfXn3DP25lmKiRYSjAQpkXTN/p3wrE5y0tRDB8/b77+fdt6O9RS1auAaBjIMZ7l/fACyb7v1dovwb2wP3PYItUQBSdvzbdXfv1l9qFjgSrXlz/H9xVzT99bAIAqJUHxkIiE4Y+2/3y61BydNtRE3DyP0YZr9CTskDJP9GTM/tO5dBrvB1k589n7+5VcXbPQ66eJxDIkk6df5fJUGdAWFmFjy8Y0T7BgMF+33Z595mqI3yiVByxNPhf9ebIraUBz68LIbfNSl85StjQcg7lqb88lCJ8Gq8z/JnSXGrTxu/RnOxMCMSMF77DKAYzEMlVFIBO+ARY3cjn+/eWoH27n1EsPI16y4ajsLBJ95zh6tl/9H11uAd122Yf/XujvYxthoRncIEoIiKEipYGFgJ3agAooFgomiYiIoiiKCAioqIdLdbIyxjQVj3fn/nPd83uN/vMfx+hw+z2PAfr/v947rOq8ztP78aWpk56F1pACrZlKHHHqDaFgG2Dvvzuf38bMF836GcYGFhdcBWBs6J5Yz2O5EU+RLU+lhy3/8hFTr/TZ57G22fvVO+2nVt9QFJ60piP3LunbWHgwIfPUXMC+b6sPtuWfnI127BsujAlv0+luwm87YywvnUA8k2Jfv/GF7/zlo10zpZtPu7o4KB1uhtCh75uF3ufd/ZxB8EPCd8BdSbRvrQ6kp8Fbk2em+8KbuCIe10EizWkSSrhehBB6k496Kl6aPxdkHb33vpPoevie1oTgbAA6xh5I9Tz3PTA3VzJnPOfnymh+3MZjMoa69hyYnhOCBZYAZ5+yKsSNtzLjJLoRh5Xtn7Je1XxNCsp174gjPFHYPjFdBd56Ek0ml4e0bb5ddfjsWO7fACI7nFKXhlLcxP0/BpGcOl9uC2T8A0O1gaPE350st6ezRNu3Gu9io7bh7Ujg//GzJG3i7Y8fjaQdZS8hgORt6DrzM7nkMT1lfLJm4S5gd2CcLf2Vg9Q8A4J+s8zB75oWPXZJxsO9FaqMI2/9Pky1+dwshO4BDfoe4dpELaYbE8wDKo56Q1yrSe55nEA2zmNTa4wKPJMtVwyzWYxNMVyX/xhEqVMYQtRBpvQf3sVh9fjSaAVggNME2ln+wPocHzz8pGeAcz9g/Nv1NWvF56wnz5o8/1rqaJRyQVqzMaTfcRSgOjSfnsliu3LLcnXW2bfMaUq/n0OhRvyErhCzEP4yBSTnP2sMABg7nrmi+SzX50vhNv7p5DKdLXsop/e9/hULzxaUN51jsGv9LheADMeT9t362GUi4/QL4NqhP1JR5NeIHRziVCyLlrKVN5CyHESqVBUDz158vtH///onPgMKnKtuxXDu2GWrHT+1l/2VyPobDgutljz/6ul01oYdMWgAosfhCZhuDxVY82QHLURy9Of8NnlcA0vvhJD/fSwJ5e5rEEmyo/rSlH3+E9yxn0uyZBNKVO+uDwgt5ZFTssheffZ7GrAYlWTf8+dY7mxtaT/wJr8LXb7jdOP06aiJ6AzHABJJI+8S9rhTpufOeB5RN4eybbE/Ou5whQRagX4Q9fPtLtmnXx6zTM5Z2HK/DHsNs7859sOsyAZnq7f4Z99ofGw66+7q0MduKCeJqQkHSkt4p52ylC/yphW0+atR4fCBX07M12ZefLaCe/9lOntrN2RiGZzEKh9owu3XGlbZh4yoGlAT6YDHhRWCsF++ycxfSybFuKmFwefQIxu8cj2KSRRIE0x/JcyW+3n4AaRmnMvFfLyDpPR7WXZWlwiIN5J6pRk3lJAyCADnvFKbrTzEp/8NqhtwIhdz6k1d7A71oQlQbkttznRVbPWzjEoa3I0f14fnvczVPOfJVX9iIZVgsBVMH1VOjumwR+sRWDN7y8FNcuWIb4PbVnGFDbPzkgfbeGwv57Gf4rCo1FXTjB0EAQI3vMhAQpaxMgGAOHqKwJi8fReBzV3vl9QUuaCVYCdvUbiUAbv4QDpRSrlCtiwzDPaXOkqUSbNgLkG4iUIpWKeSSqazu42pq3GJ+TnQ0dihtmi1XtiE1X/LRu7ArdwKGnbe7HhlvX3z+OSzMMwR0dbWtW/9FUQnIEdQWe6ud2OpFuQBO1XYdO3ZAiXCM9aMagWcHoCsCic6KG66bBAMuh97hFyzHQrn3623Z8lft08+/Qk3IwQQrOiAoztKyMgDX8rizYPChBpBSKcLZK2AniK2WdqJAoECmZMUAIqNHj3ABQ2lpZ7k7420srPWuKf0hecxgvee5wc3AgT0IxEzD55GeeEAnfLi7oMz7xcaPGW2bt/9Bv07oTztfggFhoAGIlAEmBaCwKSvyACw+z+cA1GxN7UNIhx/3lOrwvHO1KBKGYoOU6s69GnoCkVFyAKJHXoYd3P5fHbOwgD1XqZwAsI0azkMNERFa41N+BBuIm+n7T1ETFtmjjzxqL7+2EMZrP4KS5zKkvoEBNsFVSLrHXkXI1Y9rHGhUiH1fK+Tb/igI6vFwzr2Q65jFfmAEfpCIRAhRBkIdQUONrAUqWntv8ec2YvjlYBF4RSM7DuffS8U/duNvm2zXnm32OR6sL8x+lnVW7JLLRY4IpD4LYxCbJ/9UsJb3P/jItu76xx5/5lF8X1HKst4ungNEVNgut2cpe9yH2lmJ62JZFwlgVO0E086PoV4RWM3wUf3ZV1IG+oEfnONZF1NLcPZTwwoorqam5VW6Y1iKSzfPFhcFAlktw8Z+/XpCamOIcCHDsWmPHj0NeEl/yJ0jl8Zo2KDdGZrUM2yPhABUhH/r+cwKvkNz2eRBIGoFgLHWUJM2wH/hhQqp8qIQKeZdycNb9lGOve7+vUbwpGQHNudk5zdbS9JjSaEYwucqos+YMK6Pq213/LuPHJKR9NPb+GHUGISM3XvfA4Bu3/MswLwooiIhToidnJWVZ+Ov6W/bdih/wA87sHHU0Bn0LvJ59gO74PnmlrIflVsAKQDMpQGrzLBI6q/kdqyzdIA9X5fhsGs7fsdYIaiuL4fB/szzD9pX33xlN9xyvX2AWrqgUCFgPu7zqI4bNYpsIe7jXHqoEn6OMhE0wJCVWiNqB0/hDpz7uiNKUFDqQUSivpW1llSD1bB+fKjBWxLwm5eHAhlrOWXRiOOrui8WC6ZK1u6UMV2wzYiwIwzhNmNvJ3b8GOzkopHX/7rxuEXgiZzSqzUDlkNOPSn7BVpWhuLhdunwS2zZ1+vBAFld7EULZLDE52hH8PoAhmLffr+V9YqaD/YqcS8uOLS+3BOWumFTR8gd539UPLZYhLWJxJeIz3ZBPiAnpCepR3FNcorTGFi+jfRzUQB5hQS6i/yiUqAjdj1r156ld2SdaLAINnTF5Z0BS8njOH+MWiXWERmzMvMZBnHWY/OZ2CYQr36Fv0HJZA9Wl9LbGT6tvMdhI0dgBbOS7zUIa4CddvmIy/CZZ0AG07igigE2NXstga4NdQFYanZhYOVhhw+ewpdZCgCd1c14gAgDHgOviGwaMqi7bdi0maStODuwn7RqzlB5Rir52TO0jgkafhIc/LksWrH59KAEIulw8MJnTVJBP2Q2I0d0ArhosiN7s/DVlDwJxgz/bo+UIFiqpZZbxENtGQ9DIwEk/4gLf2oUIxaWjaZoYnoU8DAfJPG2AK+j7dv38NJj7DTykxqPbLvjwStIOswGDMHXphMpZgQtrflICRocikyEwqADVzGZEhMzNi4OqSGhUbBhNdXx4SKRnD4aqW0Yhg1pZ/LcQvWDYRnKTpE0SP4R/S/1tNjWOUzPWtnzL2J9gL/p7fdQaNPMpR2rs/07gMpKA7jQJO2lMckCeHCnAK20AEGVegIApPcGaKrnO4WKOcDkXq20vE3qmODVwDjq0A/jXi04Pls1B9fJo8gvJVOWH4v2ihp1STQpGgQo+MGOkJQmumUtfnVBXGy8myL5PHhZ3wEpyFnK7MCuTBqTGmvRjsIUEKYMqWIljVhEAsEABPqk7mCSABsxJEKyWApmBTzR6HsBFClI68brRtrqVUwseI+aVnm4ZHeBEBxsMMFKYGOJxaKkNkFtY64Ygxn1b9YHj600JguayCnxvYZiyJMJv/w1O7bpam+++qkteG2BFZQcsVvunErTVGdrV260t+cvoCicZSOvGWBLVrxjHkjQomi4xgwfb98sW2Mp3RJggOIZk4r3GQmz2aS600u54Ja+/brhS0q4FKDI559/w7tNsrlzX6ZJOG/HTh51/oeVMANmMJX/btlPgLX1sAr22mYAy6eeu9UeffJW55P46svvIvEVa1CNsgAGwH+AihpNxTTUVCkvuQH/bkR4ILT4SuwjRjqf0sGDh7g1VQ4DszMT0YVcvN6eSTbhlr4W34FnyjTQE1nbmeNMdwEBqh0jCi6TQB6n/8U8mmdWW+ZtX322EkkRvqxK4aBhL+KEkZeovEdS047Z9VNvcWmjy7/+iKb/D1hzQ+zdD+ZyAaQ6798JN1zDAY1fEYXw+tUb7fU3XrV5r8+hcGNKBcOkAvBTl0671pEccPJfa7TRXByVlmmH8Rw8tLXEsvJglLDnlTcD098amJRJWCWPNqAiB16pUROrRH5tYpmKpeUaNtEHuKlljC5pk0vCBcDx58KIbSlDLPkVAahxMObm0LTzPXVBRcJUKCE4Qf6ZCkNq4H99QA0lX4+PRtYOwFvLOVPTgIQbXzhdDOfO4XEF+yEMCYpYibIZ0R8CuOvZgDV8njr2TRzJh1H4nR7bj88Q/nzRTDRzU1n33KGh0fxagByFe4y/8kobM+Yye/Dxp5ChUvjwXsQurYfBF8ZQIUueQVwaQRQlPppmikHIz6mFuSbQxEFpAukco0LECvatB4AwxUwDk/UwborS4lLSaSmYef8Kiwrg99JEdSnNWNb5ixSwX8DiO8uzvEDRwgUPhbiWwisrv8KBiz6sT00pfWg25BWmvsqTvfv1sjdtCeDNnu1H8cWstk5YgwQw8Uw/y5T1IIxBXcxcqgJWxQD14sP7iyatsBzWuQMtFQhFMeIkN7xUH9gSAnDElhQQJBsTTXbr9J75ojHxfEPuUrELtZYb6ZTECujVszum8a2RyKxrfg6O9QmILVa3angnF9KUmP/PBLSytDkYSwEFUvZIliN5krwz62hwhReKBSE2pqcQHpoD+ZWWILuXaE8+Xg6g4z8+NEv+NNV6tm4MwHvR+mtQYJWadL6XmlHXg4Me+sN6dCnifB/J1zVMkRlrGenZCpjz5EyWRNNLQyb+4xukUAFPwhWY9vIDxGpsVMHOBRtMISyJ6kX8+eTrLAmVGJvOa0puBFycAoqlTZRnVhBMJVlQVAPiCRtUUakrQ2CNNz+jCXahwF3tPoEiYuT9D1zFRYCLnUEify+vuBD5MgUqciN5xulO69ZtgA0dPNwl7NKWOn8lcUwUwlDLlNqbZ6azTgCxCjMNSBRyoQK5Y0o7S8tMd5Ybtdxd8vKtopvsibdqeupZd1eeB1DR9/YhbVwy6x4k0SqQLFOG/PJ4pOD25j2UIj3Txx7YN9Cum0SoDeyUvMJ8+/DjHyk6eT40tXonYjwoWMf5pvJ85LsplloNBXGf9vi7bachlkWOwEkKLa1ZZwPx33eQb6qO0sH9htoNE++ySwePsPXrN+Gl1caeefZpSz1zFGYlL9j5Y3uRwP0hzDtM5tkDDax3Td/z8SSb+cjDTM2LeYcFyM2iAQQ62U9rVsM+wk+Kn6WB0CsvL7IrRo52AKoPPt5qkjB9QK1yAoZiB3emSp7s5WSETfhpF9qS979jSLYFZvo2puExTNQnIDvqSTr2OQrDtcjCc7nnutA4zWPvtHE+btHsX7F+d2+rJvjpOSurWc/iOMfv3ewV4YJ4aL6bFCqk/SHpNKCUmgz9UVeLT+qU+0lOfxQmUaU9+dDLvCN8P2vyna/bmPEjbeykMbZlywm+f4JrIDXxP7DjrL3x6hyr9oGBHp3FgArpZSFrhTNbqhWBUQGc0V0JoOrTH0bK+o2c5Xl2192P27ARNwISVRGUs9E2/bKcHXPREpLDkbrPYyjexjas2o7y5DDe4ApeyXTDWoEaVcjdk9v0tDmvLrHzBTB5Ye7p59QooLAmhzNSgZTIwkhpV4Ph6cMaI7hDR5WAJS9Q5XrVVQBzPqR9P/zYXO7R650Fz0dv/kFq+FH88sstr+QAbLXWduvN91qbxBRLPdJo856ezzrdCnt0JyAyDE0KW7GQvEFlPGFthQCgxLToadNufs7ao0ry4VyW9YvYG43V2AgVe9ja705gLfGdFZSthW1D3UFoS3tqgTKCJU4fq0Iuf63dcOsU+3PdUdvww4+wY3e7ZyPZ2egx023aHQ/B8KABzON+QKr407J/aHQ2wx7dZwktk+zFV1+mnsXZjLtTTE6pD/btA/T4civ39k6ahrN8/tOsAwJTkNdy8bHHxdYLdMCqmNRaIwIMNAx2wKqGxXpueAz58e+GYzFVw9BcFkPyqQ2gBgiJQonCmV4EgFJVHsK5BRsKgLgGoBLTJu5DQuy0f6n1ggKS8UG8zKaiLguRrxlkAQf6owaoFGONGq2Yru2jJbPYE5sBMXIAPyJR8XQGVOqLBc/tNOLJjn+q06qR76ihejNrtXlc0AysymvbTdgc0NYMvDaveZ2RGkhUVwXY2tWE8k0FrOUf+QQgxdQ9XYtBnc8F/k2Yvfx+vt7y75RYA0CGHuTe6Xez5grtsedutLfffQF2TaM9ev8iQvO62w0zrgIggLEfNpIw0LdRddEMYv+gm76WxisI368qiBIeWBzMm7fYHnzoNmoe6k9ZW/G0nnvmAYgQm10CcbBfZ+o27DeoiaQICYTA8vJLd8OyXc9dCOMQ2rKH+5ME7qCu9sZbK2wj9kS33XerhRJOySn236UoKwBZATVx1x+1oyf3YmvSjzUBSyzkAiE876JM6mCt2jbC1utsWzZmM9xq6dixK5Z9bz26RiMjjuFsC+TX59igYd3tDHZrF3KKLSqkpf279ZB71tNuvBa23kWCjGtt/8GD3Iv4pCOLFSNXfswe1DR3zJhpn3/5FvvLjx6SPYCFknqAOtabvF23YucWTrMewOUYERQByWEAg4+tsPOkaNLgFXIMbLyLhIB9AiP9RSzgTtGjqabQoE9qGGUaBAKq6D5TrSCww5vhSDQ2HXWADQps69J2CO/xSdQHNzkGXVW9LKMY2miQSyiSCg+pEBq4B3S3ShnjhnRuSEOfS6BFRmqRTbtuBoPuIwyMCKAhPDMLT74gBvwlAMYJpIbnX8xzfYDkruHcVxGoeDxhUSbR1L+ATcRFkqQ3/PaLHTyUZlln0p33YTZMJi3jQLHL8fkuBvD1J6hLuQSVgNGqH6IhFeTmUnhrIMo5pLUvq4hw/n50VByhNOn0gLUwoF9mKPiNqz3fWvoCjNR9eAe/AsibQv3sZdkMe7//5g+8e7sAKIRwhkVwD6bj3dvKMWIFhBWX5LtnqQBmX+w9qiATzHzkVvYFydmnMmw0Xqdfr/oekgE+ztRCPrA/r79lsn334ypqUvxLYeWOGI6aKzXVreGaGphjLcIdsLQTJYeAxFBs/QJ4/iXIbvNIHx81cqT9su5PGHVtqAlutE8/Xsw7xg+eWt5Z7EB2SGydZKexfYuL5EzCX71X/452sTyPmy+XAQdnDoPuJkCU1MNiwrUHbNFQKI9sEB8sEcKsM4BLCMOxH5bv5g4IhuDTmbu8K4PLUfbsrMdgjEL2unSE/f7zT44ZW8YaCyfg2pO6ReFnBfj6znzoBbvqCiwCP5qPN+dvrJ18GOddLSM71w3Da1UzEh7WBHh69birGSjFQ4ZZAkEsmkTyPHtl9kv0tvi+sy7rAQrD8DdtQK0jyyApZ3MghD3z9NMAxNXYAXzvQK+Nv23l718gUCwTNedGu/7aKQwvlEzfbNvlSTDPp18upkdg6MOm6MdQKyv9LGov+lIUjM8+/5q9+PJrgMx4bANeVcOIO3vsJJ7RrFN5/XOnhUZEOV9Rsa2lJnQDWoYU3pBpKklM75jSFm/JGLxot2Gd1NsOHT5sbVu3AuQrYjBzwaYT8PzhVyvcgEKsVPeHeDusI/n2X8inV0OlFol13ohR3e3g4QMA3u0I8M6xk2dLCPrB6x6wuXdPfM3X7Ue9A4v0KIFCBJlVEijkTY1YyTqo4yzXn81RaPJCDrJunTvYju0HXB8kkoIsEyPxZCwF5JElga6HWsgWkfSEsuCT8lXD5yrIUaHcW5cN7UEPXAabkRygY8cBfVFBMVwQs1qewpeP7ojq84z169nFdu08zM8MtI5dEi2ZzJu9Rw8A8kFWowaukYqJEK9OrS+1H7/73d1ACbBxA/yjLRc7iRhCv6+deo19t3IljOQ+jhiYAHhZD5GoHIa1Dyjcw4/eb6+9sdhlZwTxefMgBCooqYm/DqEu9UcZXkggLVg15V4zk9cpSmRzIvYz7IrERPzpIb5VA1YGIQeoJRgwBBKdyDr/sxcLB+cpLql1bGXMmQAAIABJREFUQfN+MIAzzpZzRrXhvrtgoT7l9vTMmfSPX7P+kbuf5txBITG4f2/Ox1r7Ytke9hs5RglefH5C2PGOVp5K6w4JNmRkL/75L04JmNA6mDsXkiVAfiw9qxeDubzcas4IiEz0e936EeDZNdCy6cGriiI4wwnazoGkAlmnEjC7fUeC3Wjghw3sbX9t2k2WBUNZ7uRKeu/z1JOFnEsd2kJ6wUpQiqT8fMhIKF+kiDp3lnq9oMEmTh0IE55elPo39WiutQhL5JmmU8uLRVpPoBoZFwysOnWJ4z2itOeMDZdNC8ShYN9wi/HvCOM7nR+Lt3Y4lkyo6gf1HogtAaoRj3wr9jgBQTMGa4N4q6AOkG3TOYhaO7cfsfPYRV2k1n/imUlgfyVOeefRZXBgk49fLQ+WAhXATOi3n2j2PjDRuAxyuCCKONxCedl5UOYlO5OfWT2Ivrw15ePWRIPpy7/r/M5gqAdwCQb6cAkVlbtk9shIfLSYfJaV+zBZaGV9BrSDOr3JgQ9eNLcCQWQ6XszG0iXaqzvTBdKHd/2zA+Q8gskKzSfMyjfefwFJL2mM9UdgQZzH0P2opf6DVBizZTXskTBSuvfB8yUvgMOgL7/fBTt9OJPGUKyoWmsJ+n6BBdws82oOm6iHjReG2+5tN9+G9ONLJmV44XQj+esM6ayrKmzS3UHWoxuMuoxI++6LZm+5TIIKdBBpuqwG20O+VhwyMrj+n5GzumQF2giUkv8RSnT82wBfAHSKLzTxknwtBO85edUmt2vpkkaLkLqfTy0ntVcMNYoHMX/kCu0oIwrkYsPBABp5NWmsQZj2wv47mw54xcHTBvPjv9efsJRWcXYclkYggC2Kbn4PGg4+oxhIQUhNTu3B71aFN5dpI9N7iH4ulU2d/VVje9ufv55hUk3RqDtdZxU/W4ewAAj6NifHkJ9jGJT/GugIZYC1E8ePx1e1n732+hs09d2cKX16GpITJnEl+NsK2b8VKdH6X2ANMTXIyMTfJDzBfoNmHoLE++mnZ1J6Ftkf234xf1KyLx8+lkljH5v9wlPWpTsRDRQPhXkAFACr5fgB+9Mka5raB9lUKQzTwxySTz872zqSALxo0buAjCeQGJfau++9DxAZB+jb3wWrvYjReRHMjAlTR9v2Pd9jATCaKW+affX5Jpfee+2UibaFZLj8giwnMXa+M1xIKn41sVMpFkAzK3lu+olMJtqX8/yZmPCf2XNm45F6O3WQP8zrChtwWYK1bBtuzzz6Kiyds6R5LuJQr7JJ10+1PXt34Yd0yoGXqpEVGhIDc/q1eW/blIlTmhlJPPt/d/9jKV2TKfD2kjz7nAO/s7LOMiCQGXMLu55wg4sle/EmNvxxs23BW0vsydlPWy5eNQpmkZl/M5OEtcn6z2MPii3nBWDiw/fzR4LWt29rxyyqIdBm3boDTLurLJQmrtugSNjkBZZ+iLVOWq/Ym2KM6rtKXqippzx2GkDdBa5KUlRH06fgeGFwnnzWJoVdcdAlMbDxxc8oGI/RY0dyOAgBK2G6yi6gDL+qEKQampw7PxVM+IBUKT6DKb67YBKdAQMywU6kpfPzYLZH1lNYCPwgXIo+SRKgYBj0KQODKKyibM3KDPzVaE7U2LF1gmBISl6dk95EcQXbCJZO+iEYLOz7pA5MqmC+jxw5jDCSwTZr9psUizB5lB4Js13BHgLFqmGpVilpkmljLBKakhzSSvGZ0dC0Xv6WFDyuseOvJUf15TwUACB/JjFyKzjbptNYf7viB8Bayd55iqwn8CSmpQ/ZrBffcN6WVfya83gvjbq6L0UUFzCsomAu8zadBtuWP2GcCdCVxzHeVs6TmZ/TrluIAzUvAuAJ7N+HjGPQ6CjLL8On0CvGDvyKNO8Mn5c97wFY6ewk+B6OaaB0cjXYfBadX3q+YgMK8BZYWc/l6sUhUM1Z78LbYLE65qnk0EzgA8NgubM3Q8NoEPl39N0HwN7Y8vcOx9B0ba++L2eMCnk/2KQqxspBcJoAGVVL6/yMgDWcQBOqv3fy1AU7l0FBJYaygn/4wUosdxUg/z8CUFVFQykFik4mHyetVxGGxITGR7+unnNJDA3iJx3wKumO2GHu/ThHdf0aWJfcaQLCG3kOSpYWm0ST77TUNAoFhnRK3JQBtvhrAlMYcFQD9uqeBEZtth/gt1Nqq4C3OLzI8pCN6A5LaKWmGgkpZ2ApxU8VvkI10P5CsD4JkMyZ8absIXhs7t3LFkaNo7yUNYgLicA7jWFLDR5FSq6Wct9Xsj2ArmAe6i03TbTlKzY4sNGXoMMSGJhiz3rQML4yeykMijFM28czEECVQNqrFy9ed7buKuYs7u6rpABTkeZPAdrADxAA04bvfyxNTVEzjiGgSae/PmO/Pn15voQUoSyo4dc6KSX3rhKPK9g3zkJMgDKNYznyp1bJwch2AgnNy2Uvt6HBaQkLKdP27s1gn2k9iW2l4lxeptxQ/H6BDE3EkJbsS/7iwR6AsTAy4pA5XcSQqUpyfO0fsZTFPmadBcluB+a1NwOSekBAL4HBVKSB3FWeMNF0f9Q5+bCkK8HUI1EEXH1KgEpX3mwt9UWlvfLKWwAJG11wQyUGYdddfy1roa19svSTZh9jvmxNuZ+9NOdVGzvmcqQ/KCs4Y8Qo9md4JlZGRkYOTJEEF/jTSOGtMLi83Hz7cvk6+/q7D9nfSJsIe7r6qnE2qO9YCrQQbF8egbl20ma/+jRn8QCAl3A3cBFo24SK4eRRb5g9LyHP+44HkuasQJq/P7ey5KjsQzHsmghcqaOG0NDTAebyHgRISmyVzAAJcCyH4R9SP/kx6n7xCSqz8Lg6694TT/I758MgyLcsKAI/AvwdPv6vxbcFMKbmumz4rTZy6O2E3yTZpg1b7KsvFvPcM9hC2fxsmI3aHsieb5j6KA0nwYqoKYAMWDEwefgs1dz9Hr6J1q5LgvXuPogU7u72zfIvuJ8YAqHm8PVnbSrcLX6gzZm/As/FVpxlBBoyvN6w5nekhF9SY+5joTHFR7quoZBYMgJWvLX3eQsCs12FArvV0xepb6dB9vDjrwOAtESd4GFfLN5oe49tsn4jo+ymW65iKNHeLqT72ztz/sXP7zMUPX/SuKY7GxmdDWKVB2Aq64n8NsCfhim4HWy8Wda1Vx/OdjGl+NdgFdfR0OzaUU6oz88MODbACtxLo+cJm1++sawjGjopW8w70cZMvpJ7KRzQmdAqI3zKM9MxHwYPu9FuvudevksUDKtSa4UUYOtvGbb2lzUMTg7b5GlX2qTrhhHeCCMG9qI8z3UY1HO5pZ9pgpl5ADnwXvMMAWD1OcW9ApOhBpYqzWkAwIZ8i134D3tbZ6/Y2M2BgBqiKQiFv2AAKh/scO5n+QmXowSSvFUDAoH1jfVhvKd2NCftaLTwRs7ew/oq4/PjDazQQTITrCne7rj3GWy0eqJ6oenl/JTtRyP3rUDNRgrKBhiae/evt6VLX7ZgqLn6DEF+bQmpfdq6Ig0PjpKXIRtaLFIdeO7t6n//94fGZXpH+r2bwVQ9CwFj8uLTqawgxZOHL1JjVGH1kOwa8Hox9DmvPesjeEbQYTSZ55d7AtZLGutNr5Oelm8vPfsKbFMG42EX7DZqQ2J7rUfHqTbrjfvJ0y3Fs/k5rNIa7YfVi1FqED4XmMD65l3wvXzxPW7kfFcIlxw6imH5+3EuyJrmu++W2sdL5nK21TEIJmjL2ttSGIa5F7PtpbmzrX27GJgva+kNyqhryhkE03txttQA3Me3GGRXjLnTbsZ/soj7BMtLzuLmXksbQeePwDEFo373w1e248Cfds+dz9JUptlnny/GbuFW+/yrWRaf3EBIjJddd811tmzFEjw7k5A4VlCP5VmXFJSFyHzbd0gEpChmCB9OXV0Km500cIbxodSPas5TOkZyTtTYHTc9xTv8hPUUbAOHXGI/rFkOE4/wxGRssPjspXg152bjE0qP9PBDt6M2+AC5aRG1bAesU45yxuEvf7wKpUsfu2X6DM7HZdhd7YFQEWNnMgTYUVuAWfsxwJEFXS0yQCmRFK5Wo0Aczj2RD7xY1506J7FCipykVPXFycM5DB/wsndm5Zz9frDZuQMaucfl7y+lh68KVtatQngaGbrKa9SfAqGUM7xVQiJ9KzUpjbOkqV17pMAwK8BKBJs5SC2Z50vsjrtvsqWfrnBp2pUMxqOiePfUxn37drcBA/vbmrUrbe5LLxK89BKy8Um24ouVAIDJMN+wM2M5B8MGDIQlqF47vwB/VcmogxngsnZFVCpmOKtcDjFuPbAaq+auDXD+kbJHaQ6ka9+xHf0J/5+h/SN4OX73wxcMFPsSKJZovVFLvYJX9cPkSgwbOglQKYj7hCEQwHJkRCwDAEKEACg9sI7x5oGov4tEbajhymXDevAca6xT+2g7jEfqqp8Oujp60uRxhFuNxaPzMe77cEqxAHvplRcg1ayxn3/+md6boMWbJzj7jYysU862Kz4J1dTQq/Fbj7FNv/9jP3yzEcJSMnUHDDLqorjY9jDFmqgXf4eYUkT9jjITluNlYy+F2FCNRPywXdoLmfW6Daz/CXbw6CHbtusgqlIBZ76WcRovbHlNuqF4Hb1na+uOcuTYgeP8mW9ff/klqe94FT/1PNLttgBDhAUSCForxRi/roxBlmwDPWSlw4aaOOl6GH4d7IP3PybAZj3vwxOgtr11RRIcGYW1GMNrqe8E6J2GidmlRzvnUXvtddPwx/zYMcZn8bOmYnGyCGuhRQte5oyrdc+7FAKBmxGxbyPZIwrKKUbZ6wlW0iI2icFvBIoKAC6Yp59+/IktnD/HHiSkTMNcKSlDYPdFxPgxHE3l5yPTpxb0RYknpVMIYFdlGSnovUYQiPehTZoyjgcCUQWgrRMg2mm8d8WsLgV0jCHhvBSgStZfUhS5fAkeoMhmBQRnhRHm5g8JTH8KxIrGLnEfZC2cyfA3b7S333zT7p75hLM10BDLBTxLqk9dKB/lGP0+sA5B19wAOAq7x9tm3GSb//2HQX059V8urGwPzqgHsNRJYOA0x6ksFIRZVUGNSs1TjXK4ijNAR70sn0TI0SC5RQyMQXoSeQsXQRYpJNE+AQayBuEhgO3+sDWFSehKi8PruIl6QfeaJ3sqEADQVyBf904Q0i40K4sBAA/Rj/Yf2MtS01PxoC0nWIlQdYZrwQpPZXAQxXosYc+dy6F/5Q4e1I/aIbsSEss56in5ysKQT2J4CGja1BjEGdmVO5QEe2ryUvymsyAj6sVfApP3OApjDXkqAZ6LC8GquneADZxISOFke/iRh6jn6BdlEcfGL4W5eunQKwF4j7g6sgBmr8J/y6jhI1gLMTjUCJOTuuDEoQLAVbHeUexRt9dzJ1bzfmPEAMXTWD2GQh+dVacLA4RcGCaCRb0NBEP5ZcNea52iTIgQQs0vAmDHcx+W8BmikM1DZMSycMCgdpzNaS5oWMqMAUPb2+4j5ywbhXAkIL7U6xc48304U4vzqEmp7/kIxhVhuBxhXxlk5w5XWAuAsE4MP3K4D8qo2aPw2fWj1xeOmJtdSuBzKZ8DwiGDsB7dOjL0qLTdnEOBgM/1nOlxMPEP7stl8It+JomekQ2Qncp6picdeAl+2ck9rbpINjyFlp2HNSdKMIHrnXu1dP2FhmEnThY4r+ahgyF5QjLTUMuvrh1DsJ3WhXyA8xdybNzoadhiMRChnNr41xeQIME9fFpYfNhw+/zD1ZzhIXb0EPuQWmTk1ZfZoZOHsYobTt13wlonYXWCYrspiCYBK0Mn5RSS0ApWaS1gQCEMq2KSuFvTFG3ZChuRZpVwXppZGlIurd69MXMtv2gXMMrVpaTOShPmMBhqouc20Fypm/WD6SObNg8uBMl3I2NYEG4OoQKZi00gJ6DCRTaLkAd5mYZocWEG7bI5AAGLaB5ue/AOWK+Ypseqpa6yXVvO29XDx9gHJFRWN160MZPaW6c+dZj/nyek4RvYIEttn2wESAdrkAyiQzxyBKgyknm7NGJNQwFSMZ++767bScl9hRfKRc7fv6iAGprbGTMTmWKU2MYfKCSrgi0CGVNBEeJ9/AEVGuNkkwRt+UG/rgU1VfhUEBeumAF1TBkaWfihSIvHX4ffU0cCDjZh6F1GocLvISDVMbJ47AKFo2JCKFLDkXzjscpETp6L3g0ATjRZYpc59iSXSKuOHoBCXhjPR1sB0om6Km/LPF1uLZjKBNbSyNOYYGpgOUzD/GJ5zkg3Q/ElEeN13658J6OW74wOHj/+WSzss9ZtEjmoGvC4OMdlFczBQ0gY704sJ189L0HGHMKQQEkKbGN7DoDus3FCkFGWMo1sqseCgNTCy0de5dg6B/cf4GK4D+nXp7Zj2y4ukhrkXu1YeIV2yQCkIYBd899bZKczTtoH777lotznzJvD1P2otWzfmXThezmIT3JAIrkliMS7rgMTzml2/4M3UCg0P3PvpgjH0OrMYenLZqwGPDqByXwlwwAvJXczWcqGtfzCi3Ns5tNPkHQdwpR3hT0x83b8oLrb07MesHtpBrIzS0hqvdvuuON2pEn9XKKd++7O01JFezMTTOwAHy60OG6ZBa++Zs88Ptf5FnXs1NNaJSVhDdHfHSZqfkddcRngcSD2GSvw1/vZ3iI0YwgG6nNfhM0wEwbt98tY581Tc/nBjbtqot087VbrAzCtBytA91O86AqRytx08y3Q4vNt34G/sep41abf8AAMx2zkM11syRdzrEffOGsV241wl4scTBwKV0/Az2yVK9Yef/J+gOct9gsef5Omj7UPP1jrPInDaLqqATh9uRA7JLWwO26eZn/uXm9//8nFDRgV193D2nRtYbs25VnxSYAVJfsht9Ez8ZUpOWeBWFtNgFIhTJ5KnZ+NWJrySgSEYn8BG8Hyg+XBJecHE1my9ixYlGLDy4vHj1RB/yBJu7i0YSrqkmqd1NKlotbQRCidNwb/IAX+7GXyGUb4Sl0NhTcXvA5y/wjAIFCiASPCbfRNJB4CpL36LBK4ghDYyqQds/8E4EQxNCphr7VPIVWTi6AYGUItTNwgCslaH/Ys32M6DbcX06ovlm10Zun+sN/vuX8i07yNdiqt3MluGpCQ8QiYWuE36hWBR87XBKFdx5mHr43CNOSFCrDep08fO51+gsELCfeARwLtmgDH5Ncn302J2pTc2IDdhYJovvlupQ3uM8qlWu5J32k3PTLJBQbknym2vj1GwJi5GUnXRtux+XduSBpDTxo51mgwAyHvkEqLT/SnoO5CquYeQFluuaA8gkOSWf8J9u3CPVaJr00dEgYxOrw5s7xhF/gDRqlZkUmsWCVincjPWGwmAVbeAKvye62oB0wXNgBA7AvbxINf60WRIosRb3kbyfuIz0IfRhHfm6I8GMndAYDocs4LP/YAewYZRg2spXSYwgLO1LBHI50M1+UOMilgNIBJazL+YF40AOXFAuNKLTMPcIcDNoi/J3BVXpoiqdWwZqvZHwo4U4csoNWPJk5MOgUD6pySVFLvs/4/tq08Nl0zqn5UjGt+qc5q9yeNmi72GgoeBRrWYR0iFpDWpKaPUhcokVbMbEef5fnQpnNu82tY5d5c3F78huVFmNpzf+k+47dyrHcVSjVV8sBstssZMLA96aNpMBTwJ0ZZUc1gqJQiS3LGBhqlGoUywGYdMSrB1v6Mn1ktfnENZQwCmuz6q0ci3bnOPnp/gc2Z+5hdM36meeCnVcufvFUGNLAo8Dsf0ne83cPZOw12gQLcqgiGUPiX0okbuGe9aTS9meoIZBYwrvOuSQC6fKMldMbjUixjgRJiHLvzSCmrCjvTs+b+V5CXWDClpB7L60pgh1jrIjF4e/Ae2HexsZLvwZ7J5D6FKKZhUQDPXkm7cg6RlYQf4KfuP/fMKSFcaBfngSfPToEYTTCCxCgPoogMxKO6GpZcKUwMgeJ1Cnjj5wi8V+EdKCsICr8iDmt5bolh2RHGjtJ0lQAczjAqOTmBwIQMK0A9LfZ8VVOOvb34dSSc3fCKwidw2ED8iXNgvG7ElqWn9e3Tn3N2AFYCm+29Bd/a87MeseHDO3LnXeQzU+TCAFFxpb3x67otSPsTacSSaWbO25tvfMWw8EdSS3O478Tumcz5/yReXB3Zy5mADk9ZaS0NGnXUi3PnEKKSwvqBsc85oJDKShqNs2eb8L97FSUBDFAPwDikRhMnTeb3K7Y//vrFeVcr1V22A7LTkD2B7B8E0ssSQgOUKKxGHpy5CAl3Dzy4m2zOk5/T4CgIAa8pmFZNNTA9kciUiVEhWyZ8CLsQ8OHJ/ZqbIQ/ntjbmmtEE3rSwTxa/D8vsH8DSNNbOf0xe5NwdkLufQE5WIh2XC+/SThWDn7X9nyesgj9aYrtyJgNPNUzVPGDzaCikYKOEjpdaUpcr7NJLr7S+sOvSDp60lSt/QlY7FObVazQIZwF/smFMsz8ZLHmIbck5LUBNQ3WxWALxQm1ogH2In+ldD8wiLG0MQG4o1lRe+Fqes/ado60j1jCe1G7nDnvaghfX2KkcnmE4Pv8e1DPYMKlT9VQgIawJP9YYsCHAAnLsS66yKdfdaknIlL0V8MZizkivQwlzlKRw7vLoC9a3Zz/HeDtxZBvD/Gx8dHdRwxVjbRFtKf1SaOrb2b9/ncMuK5f1fY7vEGxXjL8PNuQtzk+uttgPS5dAQsuKAJ//gBRzAvbtta6ZY5s4Vp2XY3I2+7tzc9mhvYRdvbWXZuAAd9mfnFc5LrSlieA3XxLv5dnrErr5tbLnkORbZ30D52STEtQd+ZM7QNQYhgcCKcXidsE5DC/qqAObPOIASUbbzNkzLIeh8+dLCTzLJ4THDfhghLVOsSuwf8rAGzCegCpPpLitkoKQLsfR9BIYCxtUyjDdkWKFvL4QVUjBQc6bDC6cGNhW19pDT79qYYlSCHG3NUW7hlisdNUbAlGdx+r/+UM1mc5hcfx11ss2AHUCthcCbDb8uI+mrAPDAYBaw2tagVUN3C0O2GAg5xAO3cIC5jmnuUtSU88ALAKUcI/kFKfZI9OvtUg89C4d8IDdNQdfS4V9UbNUnK+mATtBknEXfqUAVQZs1PhCATx0bjpjLTHqtP6xTkFhMv220dT8gN4abHolWsvWA23+62/DEr8bksZRtssF6uhq7kbuNJhILZOiaPQz6MdiANVa2sKFK2B9JbEeGWjKIkwvXz9Fg0n+S4McgYx7sFXb8PcP3KutqAHHuWb/9JlDlpr1JR/vNGqdZNeg79l9BvBlMk37Hs5lvDbZ14UMZgf2H4Dkc40LL4vAl09e3TWc7b6APyeO5lswEpUYBr3Hj+YQtDMatvov1N2+eM0CXGAr0IeQJ5F0cgAf//6tCO/RkViobCXwLclZCpxJzacmw4gIYkA/vPPEKjuXfR5wdiDP9IDV4FWsELxpePgGBcXYK68ugAEHoKm2kPrLS0FxrP8A7IckBda9U1MjFRX9DYE9wy+7lHXG0J9D8R8CWUMgaSh/Ir8wG9UeCksNLekl67jPtX+Vaq7BqJ7doF59+WxVlkP9rLBj7TFZA8l3XD+ndXykHTmuYEYpFwjz444uAgQvwctzwsRLGPwfcuzwSRMH28GDu6ljqGFOZ8P0JUuBYdnwwR1t3S97GKhSC/LeFNBWQx+Ym1VhPRi2nTh12K33luRgFBYSAs0zF2nAA4aykq7lia4grBwUgI2s844kVrelnk3POkk/1tL1dz1SusDU/tmpmtR6R5Cd8tdvRywKPa0GK4mJSW5YuPE3QEPuWfl/BgBc1wCwdWgXDbOPsMR7pnLOlroQsfAoH2TT19j3q9bTz0oV4otFSY4j0wQGR0KOiKZvmEFuxX30VtjG8UNjiRSXn2go7OSpN/S3PVkMrWpjbGTvKXbmQDY2FHsAQHtwLgJ2dBlgC95428ZdOZIhwgUsdf6yNilxACmZdstdwwgT3AYOEEvPUAjg3Z7P3sJ27t0BOabW5kFUeQ41ijesc19Yrhq/jL1yqAuU3g2JJiY80SLwfo+jRtlCjosCITUkc2cahYZILiI5qSYJhqhTRX3Wv/9oPNkvY712IKNjvp1OS0PZMoGz+FtYjgyFMyB0MVz3oDfv238gvrr/OLWPfEa1JfX9pbgR6cSXiWM1ATn+MBAVyCuyqgoV1VliZ4uRrOyJUKwV6ullXntpoW1CNXwTNduLs+fYeTyQ27ZPYW3dgNfsTQ58P4cyceLk0QxtcpqHp8oOUOgfdVNYYKKNHHY1LNOe1GSw1WHajhh2CXv1MGc9Hq0KKJftFPW/IwcxWJD3p9RQIrcFw7ouQy4bRZCZPKgrALSiImFl4ke8ZdNhhuUEJeEvev+919vy7zXkFUNbvsT6fbCu0BSeIkxD4XYpCbZ/P3iRI/bgbdutFaAwjMWcVNYGQ3jq1ApIdB7cw5IBxtCfBWGBsfcAeA9ruxqSgPptDZD1R3PmQvN9NGxkWxQhXvbjqlPu3/Egc0Qgii9DgratQ5GAK3jSD+xhMt8Tq59vf6AuIE+nRRSgagq98AmH7eRAjpHSsf/AgfbbXztdnS42fBOfqWVCJDV6nrVJJjsGtndsNMFwJ06gqgEjOU8O0J58VByERUHUu+OBMfbXv+vAYlKwuCKQ26slAGMagVddydb4x6KQ4p9MzSHsMh6PzlwLAqAv4iyUzUxiHEN48DAFZeXlneEzQswovGjXTb2NeuWo3Ty9GVgPpqcaAdM7AhvCKddOssyM4+RahNnpEwTrYZnRCrD8m2UbOH+qyAiB1Z6dbSFYbhTzXs5lFTlxh/pNf+qkZD6PSBL+frJuDIKEZgyLCvicshIDbBxKJsuBk9aVAMqV3+zERgXcKKTWOnSPAqwk24Sgzw5tPezRWROsjDrijXcIsmMNtmB4X1oSBjiKMlRqP4apInMox8PTt9qu5lysoyfMP3PMWpM3FNEi0n5QxfVIAAAgAElEQVTfftx69+ltmdTK59JglqpnYiOpJ4QsbC1ZfxchPZxnUAe0w2dnj3aOtAvny+1MFnWMs3motnCahlAIj0Mu6QTzmaFTO0ICD21DTYmnK8NtkR5EKlFd4octlWxlsjPSsRbQXLYBNV48am/6G3rxxNZRhGm14v2yd70jGLT4kUGz1EaPTwIbq7ZMQr33Ygfhy2DminEDLA7SWDDWVV5432aj9POl37qI6sojZYRXU3Fxc+BMCCCIZCLgMVzArlZwzKMeA9pQNHFJsCAlCW6iAFPqd/eurWFkZOIz0QhgpoJNjMZmOd//1Co6ZEIjvTgcOchoCrTxZLIei1xKISRFyBLkSyfzB10IjaIvqBBXAp+sFChQJPMNxFB43LRpbLAEx0TYv+93B+Q9e8d0W/Lxx/bt2m/tutvaWFhCo+38qzVAShIXVA7g0VEu4UK+T41NnsAm+n0nFxbFGoebP6CgmnBvLq8EPIUyTvFA1FjyMy8ZAWONwj8Jc4jfVwPU4QX24tzHSS77yTZt3cO7Ebgg4NFhgkyiORwwQQ9iIhYehbyDSXYm1OlqGLytkvk5mOFHRQfxcpoT5QRqSLokabWCMdy5xP/IS0SFh5g4HgBNjTVaDBXu4urdR8DwRRgF9Y7lpeAeFZUKHAnXJA5pSSwvrxG6ew0BW/tOIlECZwmL86NwIzSI0Bz5tmbBTpEBueS9SW0AWwLqbeLEy+2dhRtY1AqwkfTU1dlOfqqCRjQHSVz1Z1QMJv54r+ifBcjcGmrsyOHjSPtdwXTwGRg51+CRNwHz7yQWWT6TnTLnv9OpPQAoh96JI6ft86+/tjVIZTbj/dYGD7tk3untM24jda6TLcCTctXaD3mOSsv0svGjZtjEq+4k7f5jQhAIQIChSc/opON+PvKfbYF1RJVdIGVZG/Wu2+60r5ErFCNL6EWzM+6asTSvKbb2j5/s25UfI23Ms3feWkzh9iYTmX1M8RTOEcSlTFgGjWhGJoFgfC8V4NoXei86xPWHvOySW7Zguhts3Tr2sg8Wf4XEjWkWTMZyJAkh0Mi1b16Y/QJrpyUSqel4Ie3G1mIbh/3DrOdAe/f9N5HDLnJNhKRi+/cdZYoX7zwW/QWiS17GZdvEwfX5F8tg51UD/N6B19cem/vyQ/bhksXIDL6zVasxVccH7d67b7T9O6sBAQlNkPxZCe7y3wMsEmiV1KnOuvThkoMi6O+d5JgWf5GKffYI8gPArxAkgks/QK568C/7/c8fkX+cgqEBMIK3jljY6fuRLNWFOZq7Ghz5mLlDU3YGoLRiEdbzc4pLSXXURS3QSQAsPy+EFL4mpNTlFDLyF64gqV1BOfJejefQ8gWoEzAWCGhTWEAiNayFO++6gyn4CopXpkIHTjnm1kX8kWLiKUbFVO4x1IU7/fYHMgz2YY1HufW+xCyld5h99iHvQAczdP/cTBp8AMEm33KXWBoTT6gPcqQmAuAa5ZVC29XEZxRY1KZNuD369Aybw6S/HHmAmFj+SFUlFy9nmpqr9EUBQyBxJflNTCAvs9fnvUbxMgQWouTyOi/97FmY09dNnUbjMglA9ojzsqwBIPGC3SUfToWyySohjAhaGWN///0aW/TWUpLbAck4kw5kbrYHX5zGz4202Q9/Zg/d+4L1ggmx8O359uEni2zFt+8BRFTBqC+E7SPQOsQxRn1Yv3t2n7U7Hxxip7J3wtxvbft3F1tobQf7ddW/fG6BXTQUnBdBgBOy/5CcuxKfsRoabPEW5GTnBJZixcnHTOxmppVeXFwuKIq/L3mnChKdkapmg6CjllMI+Sowir/2ZuGITFQr/2AeYk0t0iAxoyi2hyBP/3f7XpfkKrZxDBdnvUJRAKTFFFSSZBe8oRoBRw7szTZydJyfoVwPPPis3vI1BiCt5k+xN5wMUuc3ny+EBkFnqrxzHMuSl+U87NgH0ZxXZcjSdd9ocyrcKhJpUSjT+SrkT1WcTWUwdjQkU6J0xw4tLQ32YSnPppGfoyAsFa866x2LX5N0fh+xePXkdE4rFTY6gpRkJEEFeBrJ4L+U4YD2scgz9CzcEax3wH9N4yG1OzY0JDEKuRYEBeUB4OAby3fTd4lkOp7PYKGqyJ+z3dduueFSi2XfLlv8Mw1sKxe6dGgfE3EQyxp8BJU2WwvK6IsEXAEyS5d+R+DPPBf8MXTEUIr0Fvb9t2vs999W8ZwBVh1QLLc+XTRKa9UZp7MfywKBFHxRDT/FaJXfbq3YrlwDGqi0oeJMhFn4z/bdvDvXMfwXHMOzEaNKaVrc9WFh1YAEDDAAqfJza9lHdTAn5SnL2S2mruycaeI9QDwEjNbRdIrFr+uGGtAFkTTwfcKC4+ypp5+xFaSLn87Y7coDf3lcca/ovfyPiedDwejBQ/Wk2X961iy7fsLDsHvDkbZ/az9t+Ml+Wv+OxXMGyPbnnjufsp17CFREGjzumgkUz4Psy08/hJFSCKBe5MIy5r/2nvXqJjlxAHL3Uga1uymw9/D+zsO6hUFOV9atRx974smnAAxp4qgGM9PqYZkFEza4315+ZbaV1p3hbCy3qVPvtfvupQHlHNr+B3LjR+ZYjed+mpnTDJrj8CWfBHOsN0b4BCDAjsrDdKxffxi1XHQvzeU9Fp8AmOJep1bwBoQTi9kXsFwDDq3DRs7IOvlqsUc8OYvdsIA16MWL7dKjn/W4ZDTejkPMu7aTff/FXtu05TPzb/Gn+UZUOOVRLMOxciSpBRd9beGb3+ELeTnPt9bWEZ71w+ofaNKrkEfOhGFUa++9/RayKhineJ1qb9chufcENGqUEoIhSLMhUvPgXO/KqXq0V9jrEYQVBQdHWD5eflVKO2EHxUZ1tudgDMd37OZAsJN7ztv67/dbz76J+KH/alv/+smGDhxu98x4gGcxh2bhOAV4NkF0gAySenvi+0qXLDBanh7lNO09+l1u4yfdxnnSlxolwsnlamkW4xnoSFFVmutlq5cX4os33yo8VvPrYKzKIxxwrFGheTRjAgcaCUGrb0I149cCW4VnqC/683PC2M+1DKlTYefUMqRthVQ/yjLx4f4Nix4fv7MkYn8Lg/kA65f7Dq/42DatkaH1syN7Llg+UlEfPr8HdXB3hiD3PfoUv74FQwdqPd7F6SNN9tnSzeYXmWt33jPW2idSl8if2fEOmu8rPd96+UwzsNqxpcaWfriZRkrsssP8s0L+/RoAywh3Bsvj2h/mhJpo5Rg49qrS5BncS5Xg6YBwzk6F04qNy/+XX552ciOgUmNjvHXpdb09OncKQZgnqbUy8D9cYYnYFPTpN4Ago468hAjWcQyhZIWAAki4sTAqIsfg2qlTGArkE457kaEGoV+sg7U/r0Nd9RLrgfA/iARF+X1swODbbdrt42FLcgsplU/f8/8BrOpcEoGj6f8Aq4DhAhgAcBVS9dkHa2BqTsY2qBrmzkXAFwAVJLtiK8pXzwVBOn9S8T505jWf5e485BKrhIjxEANT/4oAQv9etksnd+Edsoi5PwIgOoiJBUbDe4Dxqr3mIj4FmspuRb8n7EMABd1r6eln7M67x/Ie+BwwEuvrWhH6Mct5Kd9yy52AJlfRJEewLoNs25bfYOfBCMfjsALLlhKUawG+KbDnHwC8uov7pIi7sJkJ70IHdWFJt8HjEjioC1nrViy03XsPUMcUwejsiKR+M17Dq6gjOYvqiuwUtlSNMNxDXMCvN179ffmcpfRIp/EiTYEIsMsx6cq4T3RWx0b7EYBIEF0xgVaq3WBrV1XwcwCUr7hqOAPQNM6n81ZcnY8dSiznF4EsMHNDfNrzHacAqJywv/7+w/IzL8DUKneem4cOHcM2oD3Dod2smTLr1qsdIXZprs5WwOKKb1YBkhS4Ib5A1HLCYzwZBrh7QkN1wFVfwEltikAIJVLShYZEwCimdufXCIiSdZUHw3tYGQCspH4D6sqYVSCXs7L6X+gjd100LN1qGGrh4eGO1VQJCqvBqT/3ail17StzX7TZc99gydQQZtMVK7nT3Nvxdi6dAQk9sV9wNeu7pd1262RY/V+yVDzI4aC/hUATSA11xZU9kOEWw5DDXo47QIFxlYSjNmLhsvnvPXbHnTcAMLezNbA/9Yc8gKsqfAFbYlAwwlrFOzScBOtMVAVfEmKVB9t598FNnO14ecrfnXW4C1/r5FbRhMitZ1DNvoKhGoB8//ThXKeyCQsL437lnaPIcKAqQxf5DYfyfi8Z1JPBcBHnbD+bev1NeOVuIK1+OcPwQgCdYJtxJ8znz79FeXqR8y2IoUg9jLqhtmjeRwClXSA7aSBL+ncrejH6sE7dWlpOfqZ16BVutzKQ2vj9NkgJwbblL4L9QIwjo3nfp/F0JJTJS6QhatOp1w/nrEi17Iu51gcg+jhAdoBvnA3sNwRvzP3kZpxy2R5eYAQV9H6ylZDaSBtAvbjk7qqVBsFAjAwLtjfnfMz9PYSBfRRA8Ulbsfx77NHm2wFA4wDAWF/6X6dEw6uyFNLEvJfesS6denFPk9WBb73q4ednzbGFCxbx/Gph/OZy5mKrh/WSvCbD6LlLyR3wkjqEQsTZq/AfHy5UrdlAahTlKJRclLmkzh5J2KmzOWPkjK5kdQFQq1b9YJOuvt7+3ryVocKN9Pv+3FvtCM1a5Tyq5ZcvUPHjjxby7t8Ts8Mpl1RHKxhKFjkfLl5m369cy14ebG/AlG3bKRbgd5cjJoSCk+RnFwEABzjlVSTElVLUxCJUKDRUv7c/tWlpFecLzyIYGyIPKWaoRZUJoTCwRhQIqkubGOKUAU4Uw6hU8KjqCz13HexiPwsK9YfN2g5A9sABQqrZdy1ahlPL5lKH46kJeSwpkUHC4TRINCFYuh2zkZcPJBQtw/7eds6BwPWwCbXPxYgVPlLNoFm+phpmBKN0DAqH+c+Q6N/tJ1wAkqy8lDavP1U78khQqXaGwd0L1vI39OHRDF0G8q5LqfkOuv1cwv6rAkSNig11Nl81MAFkPBCF+lEEC14/OTGQegDMss6VgOGEOib+6UP4R/M6AxlW9GHgmZpBWnwCXuYKRcOW4uQ++kQeRzzS+rOZJ60Q4FSKuanXXk7A778ou1AEIMuXTUotwPYlA/rT/x8BXA13FhH+1MPh9LaXj77C1v/+F+xaAtOwGPDCVm7Xzt0OXC1Eet4LZmXe+QxwAy/8gi+lVssFb8qBkR7P8KOEoFTWr/zGWYtSjuiZdILlfvz4OfCLJEDgNJj24FX+UdRyClLkPcXDNkVm74Gyoz1e6f/AMs6G8RmD3UsNd1kpkvtGeprkVh42cESClVCH7DuU675PbCxBW0mDXdiqPH2lWA8Gi+rSvZ3tP7zLkQA1YC3Nz2LooaweMEaeo857RBIO0yFry7HjpRwKkEUJ71J9aAlrIp+zUvEvXTs1Ym9C4Blkx6zceuvQIZT+otQmjR9qBWQg/bv1BJkObVy2TQ01oWzbMrPLUKqjnodMJjs/2cr40HOEckf7s2Ai5A/MECQxoROs/CHULQDn9E0dkjtw/52zY6f+tjOE0p88rQwkbLBgv18xqi/nJtYKDPx19588RDAibO0yyKgdCFv1aNHbmmL5GyWAUMEAjgEAHdFsvLTTgIx8QdjRForEo5RLVn4QlYB+9FluA3HWW3ysHz5yTIAoBAQOJiSJAkRimXyAaSjjE8JZKIG2f9d5QB02IY1BAJe/kDH56oklVQuaXsel10SjwvnKhceFxmXlrZAfDusGfIvKADkHXzkENHk8B0mo7dj1lV0yJNGuTBmE5HspHzLTeg5lokzBdXhvL1ISF3NRZ9jCubdQexQ5n7GhTJmPHiG1WIcJ3yEEyaV8K8SubcKXspZpfmwcsoj4envi+T7222/HkaNV23kkV4vfeZeJRZzd9eDdVlhfDEssEB8avEsUSsJ3CCNwQxO1KpDUCwBtlUg/NVWK4ZCSXKl1G9ilWCnkZostJAYYMjFudknlJBl2TQhTF4GYkrlJvlUr+qO8bmmE9Vw7dIpDTn+W7y8POxVTyBJ4zpJcNsI2qgG86tyJyxfQhcfGJUCxgefNKSZ+kSz+KeNvxD8lBTbTk0Y+GUCTJ/4hFE0wbC8gFTxzHH8IDllJ/MQg1uHtAvpYB7ICUAEXG4O8n3RLiAwuZEJp7Rfy8X1FYpKdWcphdikLMA322lDkFGvZ2HjeRkQwGacJ4rIZc+VVlo5/z5KPlzL1eIpLD6nC0aM0tZ+6hjE7P8euvmGQxbdmI4UByHjBxozrx4R7IKDS1066X4s8NgwqeBVSHV8+W2J8d5hA823BogUUaeewkujt0rBPHk/FcP8zd1n0H97FgpDpwUOzEB7e+XQPWMPICsJhCLRuTrl76N75HO47bfUvK12zof7FkW0owppTdQWoyE+MdwKY488E//DeszCg8i0ZyYUYxko41YFy5MgxJmRdXIiTgs7kbSQmiArgEycO25VjL3NS+JtvvplguPsIL2rtwsDE3tKv0drRRVzDr8nJPw8QUcXldIY0wadg850nJGsosgAmieFML6s7wZw5xL5iXbC2KpAO6UASsy+B73bF+GSktJ52Wb/78Z56gvUSy6EaZJv/SJfrpmOqz5m1kOluJ1u3foGlnjgA45jpIRVbaHQjHlEwwGDOeSMpljejmhJNqeQxWcMCDAvDM4rCrYz1p4GAGBW+FBSSdntD8axmHckSJCEu0fkFh1LgHT2Otx/PthK5tT9MI8nsawAGZs16xl5fMJ/PD8OT59ChM95ShKkl9pT0t9L+WlsFOMO+pSBSIzRoZLCNGhtL4AgMRzy/Fr9DyASsbV8A5tqyCDy2+H0IRgsAMBfTUowJD5rRQC6qSvQT0YDHSoMv5Xz4+Itn7aWXl7CemXoyDdZkNyerjiKBZHQ8YMvYY/KcrIGZu2TRZ/gXpdk7C95EVgurQAcZDdVnn60g+G6gvTDnSbyoljlW25qf1tq4sZOcvFfpjQrlCoDFkHqSz6pUUsDe5V/8bI88cbMtW7PQVqxZbO+8uYJCtLdNGDOVAirLFn/6jq3ZuNI2/r2K86KEZ8DG53x9jDCdn9Z+jx9QGMXjUevUE3neqHb2F4ba1hBiw3pebYvf/NY15J40rL4ALjJUl4xWUsxS2Afy8HIlEYVmvZpqLT2FLHGmBeMfrHNZwRDVWt/Iiciq+89jUg2emCScM/jPPDbzRS76JPvs0y9JR/6Ti7QMFndXzoPD/wF38hWrBLSGGQrzXRYV9TCrFApWQfCgvFDjErwpaoH2JPHGG9efC1YBd14KX2HSKGajQDnJOlyfTPEVQCGqMArZEUhpIZm07pBiUvfUgAt4liTLsbM0GGCTeYPcBYexln0pq1iHMrrXWeovL1jWCSRpmg/8+hgESDWhHtZhyho06fdXAcc+r+e55MFwkW9sfDwSFqwnmhp5MaLE8rOov/msvpZFgq4Y+1mE9mkgpAZPHpzRLZjCEkzzzw5kNoD4DXwugYVNTLS9YbCq0IxB+nM3wSCvz1qFNN6sL4GHp05ehO1KwynLCb6DszrgF/ohQW8T19Gee+4dy8YPbNAlg52fuNhU87FqOQ1T0RMZuEBBZ1NIMSmPJ0lKxfBulGxXBQ17r8GBqbK9aWZguVAqzT0diwz4lM/rnrdAHhc8wJqB/dHEfVrHXvGnqZXXl56/Qi2Kimg+OLvrKbDKKCJ9OEe95T3OO9ZeFuAspp3zSaaj8Kdh8EY9MeaqqylOq+33TSRHQp138L8L9oJxxB0ZThMpc36FUfoz2a3F7/1lhmZXXXabnTtebzdOuwcpF4m/IeUMgfDTwiKonMJGoLELZoN9c+O0h+zXX9Zyf5yikC+AzR7Aew+2zz5ZzQB5gPNFFrtl3mvv4heViOVFb1u39jdbjVy9AOno26guRrDWZWn07WcH7L0PXsG+6B8kYS14F4tt+MjegMXB9tvqLHvy8ScA6o7DvuUuZzPVwApXsx0R0speee0T2BQV9jr+bNWwHonW4L4rbB5ycKZWUtX7Av7relAjV8fCjI1FIg5DKjOdIBDhCGLNOSanGMZedve9T9jNMx6lsCSBGjDk+ac+tV//QLIfvsdiYWVEAibUUd/VUmPlnqdQHzoTYHUYzWsBvuE03ADYSz6c5QC77p2G2G4amoKi09bkd4HGj+aLzdLEGe8CUsQgFKOyeXG5PSowDbzVWY34ctYrZKwMj+QKhh0OIIMZGJfUzx59UZLwFAtqjLUHblrHvtpp+RXfKHYIFlEPawfbasOGtex/AB6GZbRGyANRTcFSENjt7cP9xLldA6jvH4Q3e1wne+KFNwA0e5gPNaYH+03+qPLcv3De1955fS8AOWe01x98wBzHypJnsI9kxtROgQQssSFh18rGI9iGjryGZOwZ1iIuybEe/Pm+oUgQG/Tv5BNitr2AJPZ/sN9YbWnpG/nUDFagb9RRr8a17mETkIyKKb3qM+wA6pEs+2fB6O5t9z8yi2K8gwUqhZgXWJTnz+D0GL6wTXYZQFcIm96bu9SL76UG3U/e0BrE82DFOK/CU3TLbw2og7ZbWf1OWNgwij3yLCE8yUl/ZWmj/S7rGnl+q1n1BpxQQGU1jD8VNwqgFOvT1zHUqSv199njCi3z8iSE9MaZNuTqXrBEYGmzx8/BTPlm5Xq7/bYpDggQ0zyfIMIoQIesjAz74t1FPIszltyxtz3+PH6l3LUChsSYPwIbecXKJ1mf51wPERUyxhKTRtmV40Y0qxj0vf4vYNUtpv/+cMCqW1nNjFUpIJxntHxv6wMJVlpj06dPhDyBjAJCQ5OsVmQvoPtCQ6P/fq0jELCRtD51F0rJoN8NXN4eu+92q0PSOJu6qD1MTCkYxF+G++v6HMmotdmklJCqy615QD55oXsC9DfKZoDnt+bn1UjhX+IuISeC1JegoO626J2l1jKxLanCu234iCGch7KM4f6DAXzbLaO5C3NJQ5YF1Cn2CH1JVRh1yds2ZuwY17Q2+81KtSeAncGjvMH1NIQqMBxoJFn8yPGjNvvl2TT/Pdywc8qk/rbyl2fYOxUW5Z9o2cioG7hIw/CpO3T6hKVDlLjz3rHY4PxL7VpMwBjhRWVI8DlPyoqrAQYm4jX5N2c4NkwE3kmNJwaj2IliZ377w6f2yKyHAZ1gQvkTlALZ5ophk9mzKZxRlfb7379aW0LSjhw5yDCqK1ZYadiCRXLeVsC0zQA0gTWPVOHsuUK74cbLYbCedj6O5/B+rWPvNvK9a2GHRiFNzsujv3HgGtYnkgqrGYcF0r4NKc4pvbgHPZ0/amZ2KjAo9ThNexjkHvn5y29RLhOutqefrePXNa8kakLq3WefeRLAZhuJ9VuarQJEFKBPK+Pu8v+PEOMhn0Pq3bjYKMfWK+L+94GcMJDw07S0VKcgaAfDMTQ0gfc7zBa+s9AuHdaHQUsBlg/pzSGdAoRgSUZHJNjbb31ii96eB0C9g/NHsnEpdRTsK7UGHsl4eVYz6AjC80vDrm9h8m/bscP+3LwBsJE0cgCRsaOH2T+bt9OP+bPn8XrkGYVgeZNB7kYTtlUNMMDF0nRp6ux3j/8Cf8qqAPGp02644UrAnkI7i89iBOxFeV+fJZj55NFSm37TaGwBTpHzwMCYDRsIwFZEwKcYuj6c3VJrNjBkqJTHMGfdLXdcybqo5oxItd3YH1TAKovwC7MWsPU8UTl48+visK4Lgkzyy5p1kBEesZ9Wf4miow+D+HJbsepPBrIR3NlFLjw0gcGDks/7DuhpW//ZDwuNvpvtV0pNwSyQOkwhUNR78mCkCBk6tCP75oI9++Bse+6JOdSb9OppBbb4/aX8fti7AEZdf/1ElLnhTjl3hjWmQX1EeCwMPe4Qzj+Fun7zzWqGkZe4fJNefTrz/Rhii9XPa5EHvcglYbD+pMT7nx+uIFPtShEJPFVjKYAXLKAexY+2replAbYqJOX3rv46AKZcDXX1B4s/tu3bdgAWdbK3Fi+yt99ewnpvaW1aJ3POoJzi+T733IP25+8/O/WUVAZt6J/jE1rTk0bBeN3iLEgaaP5jEwC25CHPHqmgX5fvrogt+txxsBpzzlMD0fNoLQpr8KO+qODZ13OmRUK2aqBelEqsY1KypR/Lot9vZH+1cv6v4bGRhPledAzPeqlk+H1l4aJTKYnhQgW5JnX4xBcQlKr6UUpB3S9iBt97z4MoZt6HRFOC0jOYQUy88+T1DYyw95egHOG9elGDirmunlv7Smu3OcDQYVhuePToo/dhPfiB28eymxM43Bb/aMn9qyvysWKYBYvzRzu497BTNd3/8LUwRw/aEXquaHI7zp47z1AJYI09HchAtozPXMP93waZewmhcgrsbgEIHBwCOxvZ9+kTpYSUNwdZx2BJEIHaTPkY8fT1RVgoeHMvdkRps/X3Q9aSAWM06yrnQgHWbsUwW6MYPiajngmAYJgJcz/D9c6IvdznffyxJ2zpkk8JY+pk23fvdJ7TwfgLB8BCF2Hmlpvux27oT7CPYwyHYWjw7uWZWk76Unx8OOzpBGcRiNjfBvQdQihbBoSxdAd6N+Jh6odiMBD1nge1dOZ56VywORCIS50dER4DAQiP/+7+nMvgIuewPUjVhehn7VD4ZGSlUy83q+68KThDGBLx9bCB4++xeCuxMYyMDOV9oW6n786B1erLXaysu1rWfIv4YHrwcogt+q6Qm6Kwn+oSZudQCRcWsm4IcNNAUkpX9ZnFPNMISJuy7hSx20/WYDB2M6mJyyG6hIU0e+7yt6jbqYM4zDsw1w1EqXA+o4oeRnezbLI88Gbuhm1ZFv1Psct10WwjFmKFLF58WZcdCNX1ZwM0sjf8qDc6dezhSIN7CIuLComxmKBWWN+kAQJfsOPn+Vz45HbrmeIU7jkoTWRJUgxY3yquLcFusknE9/l0puu5PPpP9miKCm5ph3dSxPPD4uPwX+DgyeBDaghaUcYlAuOxnNKN+lEAACAASURBVGm20F4HNOnkUJHMKtNkqBQ2qAKLxNi84qoheENuZUrZDBYGUxQqPEcKMTk1ytsghGaiDgBSYAtnDhczjRfeD9o4Sg8XoOTHgeTBP4yKCOKwCLaLtSXWrheG19c9RfDVXuszkAKo/oD5X/CFOUMqFymSoyaFWCao+tWjl1PEDUGqlWdP3nUF6xCpLnJITVQkMy7jLUs+Ji8KNdUemshIciiGalKgY4T17NnGfv41jVQ8klt7xdhTM+faX1v+sP2n19ml4wDUDjfY5nUwZpg8eLC7BTaE4xVZDgMR20iXzCbJbRALQd9fbKAqfFAa+V6eTAl9tdC1wGnc62ooUDgxNOXWREmSSneMUODrkPcBjNJUkvXgZDE+0Boa1ciosaLwCePA8mOjenHASCIpjyw8na03XrZ7D2VxCNYgIb2ShVdp/+7YCtDIwYnpe59BGnXy86s97QisxCYWuRoj+XTUsdiU5NocKqJPJ/+8Zh8VgSwtAFAko5ky+Von5VsHC+EiMusW+OhJKtG/f3+8MDFDdt5X+HwCpompKFChQ3JnJjJj7fjZ0/gpZnDoE/BACJQa9x/Wr6HQ+hXfTJpJ5OMedfE8j3D8y1KdP05yy05M+efauAmDnaQ1KjTWnnvsDduz86j9uHoVgRpdnJn6F599DWB5tz1EIMkrb75g3rAXyjGy1wQnDAneg/fMo8Gd4yZI0fEC/pTq14aE7QI2EjJmeRwBsOgCd6xkWI5K3Atk6uHBJREWBMMHj5yObXrbZx+vhMHVxjWyjRwQlRRbF/BxiYqMpviAvSDJreszHZ2Bd9qEpcHdyCX22rffrmTPJfLM2B2O7aM3r+aUtgyg4SgMkRy6sR/WLocJPNFac3EtW/4F7INCO3pmnQ2miPji40POR0YGTvKYlITXi3TjiFgP2ObJ7JNyu3zUSPvkjZ28k/NYLdQyHccWYifSgciWzvJjwjVTbOXnO5n651uvzi3s381n2cNIMvg8koxoj3gwvXPBWgrYAYQL5OCv5QSN4GCVXK+EqY+z9gAgD1DyOUCi/CKjAOPDlS7O4ZafD4OZfa10VTWIF/FYqqsAGIOqFkawlheFpS+SNyUy19GoDB0dwV6HMYSP1qljNbZpdQPG0jSAvIvwGDxzBjVZF8yvs457ENYDExIWokziOZbMG7+5cuT21QRBiEUvsE1T2CBPJq/0jfUUSWWaeP8XgDJ2Yle8PpOROiqRF+9nxR+iQVj49hP22bJPLR1rkkpJqeWvSc9WgUF3S4YGfFIYJU/Zm4TitMUXNrF1Ij+8monjDzZk6CU2Cs/g9wBeyvCPVdCOfKEWzf+Q6fR0x3iRVUBmZrY9/MQ9TPc2w/yJsOumTLebbnjEvvr0a5jI75KUG2TZRRnOi7mBAmAg6b6Hdh9zg6qIaCQRWEZ4ck4ktvWyrigMSqoK2AckLGYijWagYwB1kkIKWPVHWqO1qgqxVJIoHeza3xr5cqjUK8iO88xfCaawPVR8CegsJe1Urz8CMEHngcIJ9TPVQCrBfMn7K5DKtuNyyYcBfw2F4VMABB/gq7eLNUYQyn++iJLxhgNABsL0VWBDWakngxc+B/tftgIyf++c0gmvX2QzSBVPHMabjPflj3Y8H18sTdpdYA/rxx+5ni8ftolnomLMnZw0PhUUnZWAqSpIgyiedJcphKsBBpYKNj/OAf0sb4aJ8mbw5PeoBdgXM1P3Ug1nXjBrthIviTrWqyxjJFUPAbgrBRSSB6kDtigCa2nAJEYNDRNI2AwwstTcWd1AsSD/4Dqm4w0AyIVYoYRwwDq/I86PPv1bWv/B7e07mgntiaT2FPfY3RTyzjyRuanQhADAOdudNPBUyzrN3YT/cbcuXWzVMjzIW3ThHE1jyFKBNzp3Ke95wpgZNu/lBfb2ghX23Av3cFdlkBZ9G/vgJOAiYJYv8l6dMqw7vXJ54OpOZ7jOeaeihAaIO7gWKakC9kJCkUPKp477UhJCVbdiAvvxAKvlx8gwSWCwgDV+qSt8xHTSHRvDGdShY0uGsUzcd5wiIEmVML+Ou0XyRgGrOlfdIBEUuq4ynEaiFfKcnkz4/2SIh983CzASxUotRaICXepoFlSQ6tnobI5hwFcLm0xndShAASWjPT9nofXtPtwyThRgLeHBUKrKnn/hcY7ffEASwEqYqTqTvTHJDwmJdinBubnFyDh3cifAKOTuVsPTp9cwQIVbGXwl2rPPzbHTpw86n+MJ10yymQ/P5nuGwrraiURxL+fzcFjoKfbSC2/ZMUKFLr08kRCbR5ig4zsOC2L9D0fs1dmfw7bcbvXe+xzA1YDNAVMrxz4LRZbiBYNg6KhxzuNv9apVDIdIxmbjVgPQeWoIwGCQq9/tQ60vsck1SFAgi/y9VVw3sFm8AJRUSkn+VMc5mJjYHfZaS3y+jriU2CafYtjo2LhQxJJWyLMthHWbYrdc/zzS1d6O5VhNQvjyr9fZSRQm1ZX7KGYBHxkCyxbDj/rFi2fE8UFh2gxxNQ8u/qsR//tr1/gorFF2HnxfJ38k3VUsHJ3TYlE2NbVwdgrXXHutPfLo87Z65S77e+MBWDvI3dLW0+gU4UWIjNBbTSPr0MnAA6xn9yHYhBCqcIqE6oLjnOcwivhPWDh7GYDNxzfWug4aa7fefbd1Tm5tAQwdZP0mb/CM9EZ74qHV+Kf9iuT+X55pMVLw3thrXGdH9mWS4ouXXzBKJa8Mvns1dwGqFoCSKyffbOOwJIrHVsIxSKnZVNecS6tjUHkUFtZm2HvrufMKOKdLSaxGOoufnn9EN0DZOy0+spct/2CfpQEwefgdA0juQNP3PCzwBKyaKsRp5LwJobivYvBfByiMbyw/yIFoIiBwJ1WhjBFDM4i6q0qeqAzG1v2UY7+vYaDfhKdy0O/szyKUG8GARSEueEb2TAIPnTpB7FcppRgm1XGwC0QRA7qB+ldngUBDgaz1nKmetaSnl4Rbl57X2OPzpiNlZADDr/FmqHwC5uOOHTtt8CW9AOTP2O6d/8KI4bkxJPCuy2B4UcJ3x5sQ9dRd971gg2FTNXDn+iJ5b0IeuIu07y8/Xo6v/EM24JJhzjKsHhqXP/ezmPT/swvTHfn//0N/LTm1GE2uXuL76OzHqZIhQAPgyw4bP24YZ3Mp+0ThjBoiSa6vP/Qsm4e/+kOKh/+BqwJnBVY3wqh7b+F8O7Q91d59+30La9EcouXDWeEPYKRwU30i1UC6U8RKE8tXTDQpOJqk6sMmoInm4vPPllGvvcc7oP8wwrpCO9ijjz2Nl/gB9oG33Tnjbu6/GlilR7F5eh0yQBpenR0IiqqndicNPY+kZSP4phYWUZs+1LUr/ruvRelX8J7qfr1f9S+cyzBaZd/jTZ1aCsCw8J0FSISvs67dw+zZVyZyNnDGwjZrEYjlEqDeX9s2EwQcY5lIUGVHk4itUC1r7AKqnAsXyHEAjJQXZBLszPIKgqDEIKIOqEC27zIq9CD4+fc9MsMyitI5Q/G1O3vOJo4ZwBChgCERzCKS4Z+Z9ajt3LAJQOMM9l4x3InBdtXVU2AsVmP5sYHnxWenBr9QcN6ycy9yH37qwpi2bN4HCCOpaZB1bovnHvLF4ydSqR8ANak1K+kdxBDKzcwCaCt0wyMB6dcTuLV9599WiGxaw6gAapk6Md9QIZVjv+N4CywJiQXlnR6Bv+D06Tei6PjNWWOkp51zpBmFsIqRVwWjUYO1W/GLXINqUV70yYlxJMBDGKGmzD5XbZdc2gEw5SyDrJvt353beU/Ucf8fXW8d2HW9/v1f6+6xscFGbAzY6BIQQUKUEJGDCioYGBgoKhYqinFsFBUM9HhUsBUVC5Xu7q5tLFh31/14vsa5798/P7+3t0eE7bP3+xXX9byecd2V9tqi92HndrVtW3a3sraQAkvCnID5oHIi3njtZbt68mjWK+HQ1I1Vkq+iAPX0CAYopLZhjSrANZDPqETxGTNvdh7MHVAEZmaftcGXdUMRksVaKbR4GK7Hjp8D3NW7abGh2NhsWL3X+QzK8iIkGBCPQqyafdaOPI4i2KU6k4OxTGjD4KOQr9EFdUs8kmGlxufgEd5FMvhTWdTu9AIA3EEA4GUwiOPio2HdCqjx5utCapLXAttKAJ0vRUtqzzT+XDr3Q5P15B3lZnM2AaIMuHSobdpxloUTaKcBi157dZ59+eV7NmhQd/aWN6Ffu7ESSWanKhBT1nXUnjz/QABUH84OXwY58uMsgw2svkOBelJSOd9xBl6jCAA+T5DyWcB15RloEN9EqN9rLy8BiOxqH3y82H7/8wcIOR3sqy+/spU/rbR/v/ISCroomIyc+dRmelayBnh47kN228ybeN9CbEilZ+8ol0RB194AimPHjrQ1/2xwgaeR0WL2AV5rAE1tXA+BwxMFUFQ4pKoCQsE5H8S/8FW+ibyrFcJJ7RxE0JZq+iqUcgf2HOZdhIGjjLOpMIdHDL/C7W3ZUWQiAc/F+qEee5lDh7YSYLgfqzgxCttwhtTQCw5z627osEtt/ZZ1AIy1qCo7wlYt5B0A5DEgHXhJfxuJTd07733g7t4mai4BcIHUupUwFxVIFg4ZR5YHvpxpc+6cbYtf/Y/zm5w+bQyWkOuwyyO06acNgPiQTCTHpx6oYR+qNhTzPykF72lqx5joGEDrkwyJkrCwyIHp3RVyDfVut9F25533wxaVcq4e27whgHt5ZI+cYw3JNxRiBTW+rnmpy+QXr/PXhdnqfcv/n4UmMp/yAaL5+bNZJxqAdE/FW7Wp3G6bPhmC2XmsMTa4kM/Y9lEWmxhKf3UaYFDB5rn0m/IUx4oLWyvV3p0J3kvt0NOtnRJAYT++79133oDn7UpIMPIK9wXwrKeOwsOZoqeSNXkJ1hG//r6OXqSR+1qfSnkpYexf3avcNUj5lYUzaeJoW4nlW0JsNMAhREUUagLGc7BgSZAXPMxtBZ+lp0vpB6ER0LeisorPGgMAnWonThBQnZPl3llEZCDDXs5kgvIGYgd4jmdcRLhYQS51nxjGnFnRKLDzUQtHR0Iy4r6KBNQtwn7hDAQPKWMVEhwdTb1JLZsFsadPH7CKEAZWpMOWMKg+tD/PkbOCyfSpBPvwobDv2gU7HchVsfH+1pEafcM6wEXumWLWRhBq9xINjFDJNkCeKEF9KgVjB8iGmShYgJHoecTIqbXbbhtoP/2wi3uE2h27kur6IhswoKsdO3iCxYTtwcgUFF87W+0gFJbN+ZKbh+KNQHW1qr0HxJCL0h/F3nEIS6NRZ3znrEbT8YVV/Sn7veRuiXislnD+ewGscsbVKgia4RTWdMLegsDkOsehXAQn8QbbOHSA9+tClsGqyIQS0Jp+EBIob1Rs5dFT+lsxuI68jr1QvezevhOiZYx5BgTTd6EKYqhTzXosJXdpz94c83hyaa+W6lJv+33lXujLoTAKB9vePbvwxilxidtFXKLVHCScja6YcNW6MFMxVPinHx9GDCDn+0TD3ItJ62kCZzp0bsvm8LHD+KVwh7ZK2yVN5tf82YEysmdgCfWXYzmAhYiXTg2MAhVMMtqtQ/6gTJgkTLTNA38KTPy6DuwD6/Qm/JP64PH5se07+LuVIrcPpQmphAHQ/7JAGHaY4Y/7loWPCW1ulr30+EwunZMcKrkAwWqkKFNoFGs4KHXAyZtOibMu6R6ZeiGIvqjeEaE0KWyAC/jd9O7ZGcZkXxIz/7KelyKxSmi2Ff/BM+gAh7aG4mJk8P9J4q+GQZd2PUBtWDim/4H4ldRwAajx5AXQIvEzIs+GBZzFZazLu5FnIkaBZNGtSd269LkYeaby2RGAWgcoK0aFL5ORNiyIciaotUrRY9PI8yuYwABf/Cqr+T29+kdSuFDU0gTRxwNe4aPBmoUAxfSWA5/P171/OIb29TZpMpLmhb9aWYE+g+RXgBtMoCUBV7Gqqa1euQ8XXizeayqWJcOPDkx0cpKsbF3irY1eENPStnFQlGjvxFqSHNGBNny/OkaLkkcIsKpl2u1BVVNDY6X5XaDsIfi5i0Gko/EyKpDhs2bNF9kZLRSLXnhheiP9SCbpOZYCc/eudVxcHBLIhh+lwY0MhUU0aAANdJYteGa+jR9/tS1e/C4piQsIJXrEycG9KdxjOexvu36uk3u/8/ZSCgTMnVmcavyegkE7hXCp0RPH8zPBxuG0RUnuQJWJE6bY9OtutpvvmOoOzE5cwi0cTn4ekbZ9Ez5ZtESuEQAY1w+sJkagRBXSO7FfQrAKUJSZCnn5FzZySSxf/hkT/S4kGF/uinvHQlITpUAGHtu5sxeQgU23H2HQhmFW/e03v0GFH2LboOi/8OLTePcBkDCdlBG2S72upanWNBrgRIQ5EZ7lH9qhU6RjOZ3ah+yPROVrpvsD+JH+fSwAqcQuG82eL6PA3bYV4AMvnkv7xzIwaWNr151yjAkvPoxkmy7lnRetyZIkwdoznjBpQrg4VFjUMDQJYt+IReOJj0cIjMAQwPDOSbG2+lc8TQDTPDjQGjknBEpF4F8j0K+YQ9ObSVggdhpaLwpHklF4PBfh+VxkjfwsPmUUpAXhrE+SyKMz7NIrAgFcxSoLsuXvFljuaZpKhhYdU7uQIkg4CBezNyyVEpqWCFjjeuZVMr7koQSwnpp11vAZynn3dchcRo3piz9pN34PPq0vfmf33XuHfUZTFMJ03du7mFVKw8KzLSJIT7KKFoqmIIqmAFiqF/Dr2biZQoc0XEncHpg7B0Brnq2DUZCalgKbrhkTfcLKmBA2sa/8fAPtlZcW2ZRrpzsbkPO5J2zJsrdIB/2SAx8QCxDRF79Q8CGYYzA+jx5ir4bDQAiG3UpaKjKqpISe9sWnXzk5k38A3ogklyvAgqBp6zu4Lebiabb6z4NOmlKEosBHAI78rvlHkyS7AI4C/SpptDWF9QcJ1EXr2Ik0ozwVdxE1stmdJQjPVuBZAExXF/LCIeVFAVDPL6qY6N/nUlv61gpnaXGWIvwIn3nt2k9dYNiqX3/FMDzTFWFaj/KFDMEvMwAf3CAGb/UwrrKzZFjv6iWped1fgTDpJZ+vZQ9JWq7vL3a/G8DpjGQ9htIoePLf6imO1OgprMqTn6GcwR1wAQMdLh9AArE59ZkdkY7fFwh6Kv/VOiajgTAqJehUArGk7cKcWSIOLRJjx7HtpLbnPwQCrIotrcZEBbgvB7QAerHVJQ+NxJdMz9dT0mwXEIDMTExuvo4wfFA1mAQKf2uheGOazAETk6DpXiNFPWtWRTsT9Hy8nKLxx44DUD91pAL/KCwDAJzLC7yRTSZQMA+wt19ZYXfdscCeXPg8ax+JDo3Ci888z34KBJifaDdNfdk+/O8D7t64fOj9Vu21hv0HW5XiRmCQkEV/CuhAwgBEdtIdXcOZpoR1trUbrPkBfEcAVhaWFwHGsa95JrI9EIMkQPcnNgoavgm8EFjhDQsVaMiBnBrC6r7pP4C7ggJ+/84sghv5tupQ+f7/Y8D6AW57cgfoz9Rxhgwc0B/5YqZTZvgi432VIIjXFi900irdpfoOApF1/oQCUtdUACTwzQYN6sdwKg6/uzLsDyYzuJhKUFEsgAj+p7+fJATiTYrQ/TSTBS58ptmjnHtNgLkf9iKDaMrDbcPGv7mzxdRtZU17wByq4yzxZz/6yVeMokqTBv0ME8fdZHfeNZ8aJdkBDAcJNFz23lcwr7KxwhlrqcnDMPbHJgWQ5dRBX3vq4Y/szPmVBKnsY42Xu/NeIURqJsXeV6OlVGR/GLi33HI/vsk9bc+Ww5wJoTB6VgACnuNrA4hSJzTQoKsxFaAqeVwNwHI9El0/rA8kA/f0kqm9GErsCWTQer++WLLo53JMPZ4fr5h/p8hnuNsxLck+XvI7t1g7e+P1ZbCOpsJsiUK5VIGv6pe2Z/sf3IlHODe4m5FKMwt3g5UmqX3c+5c0uxVYdYA1H8+Pw8YxASlPJV+v52DT4FbvWZZJLvBQzR0bWQyfxHa98BgcAstuBL623e3vX0lt5j74858v8L09zw+gwDqxU2hwAuKxYvkI368SW7b0QyRfNPCA5t6wpFuHe+HcL4n25IvvE/DXx4LZu76cE15iYbIXz5wkxfWBb6zO+yerbN7mbDim33g/1i7X2qHtJfbpB98wFLwAKwG7C7RqVTQPLf4x1n3wWJtB8Ebn9h0siPcm9kct4Oap43mEcW5GtbOd/XKa4VgFxX4+0l8UUjwsv+CeNmPWE5bWZaQd3w6Y9OnPfOYDdunoTjzrO5zPmr8ngV9ijAOQ5+Yr3b6UQX+YC7VQc9ms4REsED+F51FbNXDmOxsEzvTMTE9799WTyAB3W1PgP9TQ+OfrPQCsC2iSbF6SZfE9FPjn1GiAImIaScbaxPmhQU5y13a8xFoGYYXsKwZNSPA8qaXHTLjNbrz/Co5hTTO8SFTOgTm1HQ/Gy53fmw91y5o1q+2DpYs5R6s4d/F1DgQ8Z7c2MBzvkTbF7pw9l+cMg5RarBo1xcEdx+375b/YzTNusWSSqH0IGvKCse7Nf2ukJtdB/z9Q9X+2AG7tqtKihnbAKutOwXIKo2mhFty3+7SrO7shRVZ4WiMMO3/RaXXuO8qT1mgrQ955z0mx5uoygadinbI+AKGzzmfYF8t+tWeffZhBDBJZNXg0nb5+JReH43j18jxdmBo73N1rXGzaCwrt9OTn9PMOtH9I+n7q6UfcvmgX14d7/w2eeT7nxnT2RgXBr/8iNHW6zb5vNrXoBe6T9vbIvEctoVMgQTQLbB8BPkkkjpfh1dnIcG7hgg9t3LjJLlhFihr97Lq///eXB0wjXwYm6E5gvb1qv/z2A0F9y2zZJy/Amq5g3fP3YWoqiDLTrr8GwkI6npYHGURipYGLVRAEiFyYggWAaLJ60r725uf0gSzhyWBd8utSZJJah7qvFf7jB3NIZI9owlrvm/2A/fHzjzZp0kBb/8+PAM0R1AwxnLvIVGHO1jG49AIsqYIt3aFTiu3fe5K+s7P179vH/lnzm23fsY/Gva3detu/CLVdwn3rh/rwRmTp3zgloB/fR4FW4TCt9P5zL+TZFWPGcvZV255d2501imTNAhp0JoNxuPeu+ljvsILGV6xGqWz8AQireQ6qhXyUD8L5e/mIy5Cdb6fuZRDM+S/wqADSj5+CVSE6xCHZlf2JLGvSunfHWioHRtnN9vWK5fRf2K7gfepPH3SCcNoWbCOOHzsG64vnhiQ6Ef/txPjO9seqjawNgm2feBaQ/T6Cddfa7HtnOCLKFeyn/fuOWRXgrxLMQzjb67Ba8WEtyZqqCHu7SKS5YeSiKCTYkw8ShKS3lAFkJdL/2JgYBnnt7CwWBQMHDLUVn/1mLz71uL340is8NwV/argCsAtJph4AKwwJ880zxlBfxGGjcJj6LdK+//YPV0eVUVM9/fztvJMtsM8zWb9dUeeR43A+31K7p0EGyGKgX2TDANo2rtvqbGiCkOIjm4HUEcX57mvtO0XY3HsfsUfum8fzoPblrk8HbH/ltQ8AhQvs689eAuguI6j4SaxveqHYWMizFcGomTMQ6wjZFFIQduSO3b13jwttUgJ5IEwmb+6uCp6Rj4azvJ9g6qahA0fiC15tW9fvIZwS+XZptntv72PZ9tOP62BCH8Fipic16ffI/ge6AGWFjN5481TbuXctgzuGtqzpJuqZemz4XnppoT2/4FnXB2u/izm8iGHF4zCbVbtNuHosob940HKZil3bq3d/gtgIEuTzS8Xj7xXF+ocgQFq8D4BOGeCQfM89XF+s4Yis1eh/uZBDQxgWwFx9/LH53HWBJI7vxn7iBWfd16dPN4gKb/AzLOd55cEu7OCUCJ06dkYRdgrbjCx672iY4OccMUtDg47YE0mJUgsIJwapFJNiAI4CDF6Nn6uKaJEmdP5p0FGBakxWKP6xYkxyz8iICx/gQqTU+n233HoNgwiCZxmqrcDTU8QwF87t8mVEBFAYnJRgIoqxX2AWt4VR6elVCXP7Enf3X9J/KOpKBpoA2D58lsgoLBSD4pw/6TnY1S5gVYxhzhfVLBq466x2Xu3U7C+88Jw9PG+eY2bnwRKUvDs6BuIVQIesQfy5c9rH+5Ho3kvJ3eSRzLInnl4AQA+wTV/ZlmGArABE9NCVkJzSnueXxT4Qu5O1Rm3gD6AoO6UQal+vZgYVBOI1weQV6JbUjS6e8yI4rIkhEj8vAZQixpWDi0CGxvaAzwtBLVS+u+Rw7D6Qye+FeATeJJVrfHQIeFSBC6YLgxBQDRbSAIKYktQBdd+lhND9iqoZBRNWcAp/V/3kB3g8cuww2Oew3ckYOA7rtg1WmmLpxrDfM7IYYoJVBNGLVHBueAPyphH81NxSxhquoFYKB3QscGu6imGqCy6mfnRKD4DVYjC+4ZcmA5BmYNcQjTVJLnunLT9fFcQ/eiRqfPX4U6/vzbBvK0qrVkwqmh+4if7VZQWxfktgFgsbJOIGUpl8Y0tQgMOyh2Wr0Ow6eu4mSARJXTifOVPD8GdXKGIhwW6pPfHl3ZFj027oTg9eSA1f4AZZrhej5PanoDxDPgu8Re4phnBc6RNGXWqpXbrYunU/OJuxAJjpxTCEqxkidCdYbvvu485GVPhUUzX4meoEgFTlasAJs+H9o6w9792fO/+n1TmA3VJposKE1BWNCjcbMH0ktiJpPSKtzuecpecQWBnNhUJ/F6BAsYIq65TcFxLqOVis7bF0OMrP3c42bGBofvWssJa2sYku1EmMzkAWjQJG0qEs69DNxv+GAG7HLBUCLd8gFaeeSpZVfw19QptYjE0NgXWRCdSpl0RRTSUT5CgWUJ1SkOWPz6Lz4aCMIeEuIBjfg8gQJ0Px1UFGY6u2WemOjTSZtc4fDimLb5wl9xxoJ/Douf66B/BYDUay8S8ug3ZMQCQU80J6+guLNdhSSC4dM/RTvF5SLK/sPCm+t3IwHeGlAq57EQAAIABJREFUkqrGIhZQFspDCwEAcvJlilMvsePUd/OZC87LG0UeGlzGSBc0UXjtxVdocBvt8Lm3LTwBCWZ1iL35AtMdBnTyV4bLwASXjcciELjhvCdhF9TTdOii16+J5enLxmzb3ptpK/KBC7Aa8yiW5GtHMaTF609TqoRPyVIDoXo3SzrMn2nhOZbkcflzeQRGCHWXRJWpQzlsSIXHUMSF4ZFWxMWa0tuXIAWF1HBAcRlXA7Z5NoeShI5nYB6BVGIi8YyjYuUThUk9U5Jjh5Gnclm1sktaD1pncqeaRKePyBICGKRMEQtLl4j8aWjCWcsOCJEXryZDAq/C8MaU318wxihlZSQEi0klYAuat8DbdrB/ykD/SzFJ79kz2dJPH3XfG0Wdcf6TuOtsrPjZWXcXizcdsgpXUUOnwEBtLPpHJ41r4g9priGwVsWtUhglifeDOdEg/85QGShL80ARyqT4sksmWPq5c3b4KIEPfF6l3EvCqXCWa6ZPsT83rGPd5jsjYoEwkgPv330U0+gLNuXWcRQzsCn43gOR+uefr4J5ccwBq2I86LC6WL47ea2Yp41caJJQSTYWwjNxRb3DpihOKY40lVNt7E2xp4mf88ziwQvQvVCYZz/++bkdP7+eSyrIbrrmYSSjfTB2/9sOnVxnf61ZScMyyxa++CZrEDYjm0zeuxpQOECM7x9IMFAkzLGyIphCFIxxiZ7snTCko3iP5FGC8326d+vGZOcETSQuxtEMM/AoqYFhdyET4Jun21BX5gJ5xF7WiefYaewfH5oYyWnENquVFyWnIDiAC0XxAJ2JwndSbLJzpwTSAHIJWAX4DaUYDKYIq+Yzl1xQamsrA0TsaTUrWniDh3Ri+JDPpBt5jgYLFGqBbapgqfpgcs/hxjfatbHGDmxqwiOLYoKLrYENLgmbr5ADydp57WLE9e+L5zLWD0e5wEVSVH8oYLGaB+7DwKP/gE42++HxtmHzXlv+340X2ZWsHS4hDgaYqCk0oF627wAJhVx0tbBvIwHIOsZ1g7n2NA3Ta65o/fzzz5HRxdgjSPRXrfoJltuTNuvOuym0D9sVV4xoDfqioT2Lp1BYaFuah8dtxbcfwM5ViBDnQHENDTtPnJ+jkgbXl3MgnkCDBlgA7fHxy0Eqd8/dj9jyL7+HiX4SNp6kIaxdADkXBEWDmzYg0s6r0MC0tCCTBFhlMfDs5DEqppM/BaADbtkkYgGKXhhG0e3L+itl0KBQPtlnSCrXTLEUyLmqtVgNeK5aUIeECznhX3ReSQIRBRC/9J3lloktRmJ8AnKmRNh929mDhJYhS7vn/vsdq8BxO3n+4Uz+ggBWta/lN1pIIyeQRn5EYhfLB7tnWiL/OxD7FozqKbTkh6c9pum9QClvCuBg1lQTk8Im1o3OKnn0VAPg1DmQ6qJEkwPMBX3I0oSNoaJPf6tBb2Z6p/cmFFUgooekgZzZDaxrLw4ZMdkFPojlpcFfu3YAHVxw5zOKHAtWkh7JnTQQCJGHKoifhilif8peJBD5noCRCs7mEgoYIBbHULpiXD/OoGwKHsn0VZTzs2DAft31VxNmkULTtZi96mGDLkUtAhOErB/uTQ+kNXwFDuLG4mj8jgLwYvyDkJ7h+F4VsBb72bXjr0FtMYwAta52723v2HeraAp4XzdNfd92HF1McQnrmiLQ+Xlz3qnh9MWaQWCEMqh09zSIwQ3zQ8E9999zv/Un6Xj6zOlujTo5JPvBR/IvgFedeM5Tme/hy+Fcp4ORc1PnmBAfX5Kwu6WFUlf42NG9xRRU8vUSSVgJ3rwBCnEnKdNXAVWua8L8ni/hxZkeFd6WcyqVQcdLdttd1zmAMpfEVvpLV/gqXbqeusIP8GjypCk2ZuRkVBke9sa7X9hLr75haWntCBNqlZUVFCgkT8qZCluyZIV9h92Gh/951zBJJiOWnAf7R/6yLVTX8khvAZAdOHA4A6IQwNgiO3n4BPcfi7UZYJFpj4CctNRLbf5TL8Ku7AULB0ZJ9nmSoPtT+AfYdoKK+vRLc2t6x5Z8e+KhRdbk/yc7AC9BpXvp+mrAk1iDNCft5ZmjJPHg+cXHd7cHH/w3hTee6ezdv7AcOHIYqR8+mt6w+iu5k5KTB+JH+Bje7QDuNJhxUWn21r8/Rn5J0+SVTpOYexE44rx26c+tPmRa7sLV69gLYrOOuuJaghvvYUiZTAP6oR07/TfDyIe5m4c4P70L2TX21ceb7cdvv+JMwKfRCPEQSMvz8WRI5sP/lu++HqXqB+f/yNeX/5sAPO1dDVRV99ww7TpnA7N7/3HWUjSWNlMsl2L4n58ABGE6dOneHp/hYsAMBuGNpDZjP6BTw4F/uhM5MBTeEhQYZSMvG0uTWWeb1q/n88B4NxgLrFG3tr3DYH5EoHiYZnfc+xgDmBAHfon91czaOrSz1p6f/42VNiw3vwjUWoDqC19cDJDZy84darYvP15Jouxq8wzfQfhKOQNHWKsMUXuMuMZuvfsh6xhLaAENoCdFXyXEhD3bC2z1H6sAYk/CXDoJ4+0oLB8Sa2GwNVHX+YWhtLlxgQ0feg22BH72+9fYTP3+p42Z1NUm/msksmLFiQpYVCI8e5DCvZ6Et2DOHyBpN5Gqk6SU/RkG2CJfQknzVDg0ABgf2Ntk7y5aA0P0IEMhvFaR9+pPCnxQirgfFgySbUq2oFpMIFI1UtBGsYMkteSuCYvwBUzHIqeuCHAtlyEITRhDBw+ay5rmaHv5w2esQ/cONLQ1gEN/4rE41NmGiTWkM8n5tALQff3NVwBhi7n72dtY+nAKsqfb2LDLr8dHdZaTz9VaNAzuzXYWO50Zt11nUXE0/shI/BVGgkpEctb/f2CVJ6SCSYM01x7LPkU1SgA5ASvsGrwaU7oDvAnUBzxQnyLprG4qtwvEhHAskdYaV0CbfqHVvUKWQ/wumuDN607b8JHJfJ0q12N4eUbxfks4K2DsAbSLhS+ZqidgjPqJSrq4MJrNGsAXb+T4qr/eXfwhSqpv7Ppp07m3H8Izr8Z+/vUzGHpv8n1RRmHP4+0R5Ji8GgpUVEUQdPoxQMlZ++STd2i2e9gfv//okpI1fPe0ZPt7NSwsLklXIyqAyf18rT+DLCqkIqkD1dmybSvvKodcie/swP51DPAH26atO23WrbdyB5QghQ6jKf0F6fSl9p9PV2EL4GVtEiIISc1qHXwzUKtBW1lDN6vzzp/6ullJ4tTh8sPWOR1IyGc43tKh9Ipns7gTnYUG1luXxpErcNp6dgknkLU/DPGTtntLEd6APRwYrJT0226dBUN0na3+fQ1WLJOok6YD8s2kZ5AXsz9NcrHrC2LbtnXp2vUwgMPxEMrKugC7MpbPIV9g7nnuY39qJ4Ek+45sM5+QRpLZr8YO4KCr444fO+v6E7FVVSOr/9dALZB/bwYAE5OwhZ+pHBAvgMYvCGunNhAw8giK0tfXcMo9W5ZOtbPr4q6ndh3YrzdKOc4tluqg/p1JAW8A2Mpx5CJ5yWbClKoBKFP+QsfkTnx/XzuITLcY2z1rCbVfSLvvzkDrmWcfgvX4k+tXZA8kuwJvuv9yGKOyJlEjrz76ynFjbOs2LAr4HBHs1XpUhXWsn2K8dy8f2ccx1dLT8W7WcJl13K1rDzuChL+quA7f+E4M/QkyYg1VoMIR+1N9ydMLZA0WCriSY/9+fgn3ZRhDnk7gAVkM/Evt0SdvwGpvOZL4HpCkMhwLuwxQasyYK7Cy2EFtUgtwSA3GfZnWLYWTCmADADWZwLJVv26yURPb2dQJt9hrC5eSbSHPeWoIAMS49n1hJf9AHsZ1fG7CqfB4nAVw982PK7A0OIUVWZWNHt2ZtdzEsCgPSyHsY5BrS0kov/YaiDFQywFNpTJqdGGvUgJ1IsT1CEy2p+Y9a0uw4ymDGeiFT+7V1Acnj+dg69XD3lj0KizDn+3tRR/Y22++CziZCBB9krDaG1EsnnF7R/tfxB6pQWUReP2/bkQFmoh67Gv+Oyxy7uhQ+ZJD7qmuw8aDNSKiSEhQO+6QzihW9jAIyLOH5zxrV10xwa6bPo5zlruM9VbOsEqKJpfNpOEqP4pq7xb2bjjqmXtmP8j9n0xI5ijqsxDuoWL2QpHddNN1rIkLdtedN9p3Py4hUb6bbdt8ypavWOYA+jCstUTm0X0r8k857ykU4DGQGrqCgGkNYaPaBNvcRx+21998BzUydYzqLva1HzRQWWuIAR4LM9GD8yvQi/6B/raWP6usgC+/W2oPPzGHXjIawscg+/7LP9z5FUjvoJ5bhAzVulKAxSCZVZ8z+56bXPDXl19+wtrMccGuQ4cNtP0HDzpLulIYtxnnKp1XeQs2JuqRayieVU/rSFOtr5pCNUsMfqjy/k5OSWDNBTB8aIBJeg6QEcsLbCtExNC765baxsJQ5SWRzl6QU22nCStt1CBBtQr3lAIcldWgrx8SFkDPI9IXgxL6jWwyg/w4P8lopIcEg6mFZEaN2feSeOquQkKX8GBGw59PzVKIOpq5DO+N8wcwNhImaTNDZ2EKE8aOsDUbtmNnQc/E9xEZLZR+JQDSWi3PShZfPfAmP8bgVZ7QY0YOtzxMR+sJn0w/c96FW/XDG1+MZAUHb9qyhzMWL1fuWlkFNDrKPfczCG0YXupSSmsfFBAWGUl2RTsGtc3NlfiulmHXiX80vV8tfZLOLhEgAwnU1HAoMJifHbJPJqpmX/aJnp++dkrXTrZ3dxYgdRwqu/POtzslxce69YuxvUcJUUUJSiSeBUsFCqaj4PlGBiry4A4NbOPwryPHYAVD9OFH5hyTrym2aQC/wXis9uoeb23xtd6756Qdz+Tn4cdpi7p1/JU9IANm2jkyTTiSybIJsyrOS0Ex/tRwu7AmkflYEP3K4F7hNmXi1Qwj/Gzhax/DNKXmpG/0ZxjWAOnpAs/O2bxpeMCcVsMPnBUcL5Tjz3DLsKsu7QKRqcxOFzRxBgZaDjaAjVgICV9qCwV5CPfV8EtT7Itv/kNP6MHAs73r+eSHL9uBBiyiFARdVHTeTqKc0pauwcrFY9i1OASRItGEzOUsZtKhNN1if+jltSPZswGgJg9pSDlTM7YQfqqYerv0WVhlYtcwpZMvnEAMXfAJSEkSSBnfsSvDJUXXwwYLprlWse2DL44kFYEg67EAoh7eBeYT5gOLox4DWQ8OClLXeBjlPPwaLgNPLplA2KxdU4dYCGZg5fiDXXb5FXitwGJ5/R47daCYQKnZzlR90UvvWx6gaDzgU9+kRTZ6zI12PPcn++zHp/lZmBAwja+lMFXx5JLKQMBluF2HxM6PS1kT4ToZsjNREljs554B/4RJ9/knS5icQV2u+838wwpJhYu0rz/lMIAT1SEZOjnyxsqSGiZEbQFbkbCDMucXUIzLb5IF4MvGqMf/LTAUc29ALTXdBXiZVQM0qvlUoq8KK7FJ9HtF0xab1jekhgOEQg8mSgXSiwAKBvAL1wzV8DklU1Wxo2Rux5plAQ8fOwDPMJiwsCgkmymkuC8GxC3PReLA96kGldQhg8LEwQvyeqxAWibZpkATLyEQKlRblVLu4HdG7/rd/LNHahqAyQlM1UH08dkKRPIRxu6JjG7HdMQTaQupyvmFFF31XAC3k2I4FW+o0bZjx04XpDCeYKvOySm2DVb0EA5YAasPzZkFIFtAQ0DTEEe6O2W3N0yMC3zmYAo3ecOUF7PeKForMdgWs0e+GNX8mjyn1CzKe1HyttIS/bvAAgGxAE5Q2bXaNT0UiCPfRG82hZiy8pYU6C2WgaZhkvw2ciA3Qu0VxV0egyq6uTct40SeM1CfNucaF0QGJuEo/wjYYRUJWBXF7SIw7YpcFbsA7E5mrZIeQJtLIT0zHZAuWTCwK5T1ZH0VWEbB4aWwMoFVrCvR9enC+RmY3Jads51HVlFgrEEOfApvuE2AauddCmUVl8Qvf39EGMlKzJ9hAAv3lDcNhZlAUG/8cqPbNtmwkQSfIQnxaU62UgD208fO4w0SxjuEjSEXgTrAM5pTx0Tn+Qq0ErOgkkR5b2QJvlRz5Q4t0fKQtFM+lbox6nn/nBNIW8oosuIT8Z9hb8OnBhTg5+Bn4IFaDumn1ZyU4aTN1nDKSe6vqbsPxUThBSYUYlVRafC0neWEvBMjAKGTOnWEuZuJxArpLgdz6oA4K2JIktCVr4W8YdU3+Doh04zkZw1AWlLgpq7yquMiA+CtoVnXfkvs2Mo2zM4AVGLv6NRWA844hHPLy7r3aGPzX5hJwbHMdu1keMLF4c9+E+gHnsk5xnS8VCbpYsko8ENvzsdumHy7zb7jIZt5ywwuqGp8hVcy0c8iHOceZKWT7ZYZt9p5DLvnPHAfk61TbkpZx7q7kF3ExKucov+47dy3xT6BvVyM96O3FhtDDnk23T5nvqUO7E/BN4MJGRM+3kcA6HFJabUVwaLyZG178/xquVS1joHJAD5ocP3KkSgIN2X6prOFn18Nl6afaDs5J/jfLBRJvmtpGn14tzpHmrh8xe5pUBUACFULQzcIdn8Q+664kIKZ9Sb/QR0EjjfEOhAQp8k98U0w62J4FnOsW0oyICMAd1kJBcOV9vGn/wW0eJZpIcxRpiHC+wUkBikEQR5Q3C/y3hO7yYfv78MFLU9PP1mH8J40uJH/cqvOuPX81pDJFXKw/RsxKK/DjF4sFA+GgtWoITwVNiIAwVmR0DhJUk8zqmZMnYkbeMhXUInS/3fPIE2SpQrgYB1rzZOOXEMKFfe6+MMoWLKyxczmY+gR8bmETwdQ7Aj0EDFKTFCdQxomlXO+S64dBGszkHfVTDGVnU4xxOfyZbjXiLm6hkKNnO/yD8YSjYJVHlWkDdMAZpM6PvCyYKRV4fbnLxe4B0mvzGcCDpCYfoAASb9IGz/2Fqbix0kJTgA8nUfY0K/Wo38yYRT9bfbtz+Kl+TbvwdO+X5Fpjz9/HVLh4+xJij0Bk7CG1Rh7wXgW4KKjSjkEkoa1cF9FhcRiRzHD/vvZ55aRR+EaiZKEz+zP2ajhWBNnlqSD6n4da1EHLWdJC1WQetEW5NqSGkVGIxuM4b44y5Qfz2LZN4ohpCtGg7JavqnsEriyALMF9POVpG6pQU6Y0p0wwRMMSvGv5exIQFJ46PARN2AIpjaYe+8T9g5AxIrPYaAQjrj+n232wBOP2+z777OrJ4wjCZvyj3VTxV0QyMuSXGjatNs5U5Hi++WgTmHvuMZcYD2gE/dfVEw8HuHj7bsf1tBseNjzL77gbAvW/LXN1q9dxftmH1CcSr7nwUXqjxxozNiJSNpussFDk2C28rNdDNbZsSXTBvRLwa9tM8zbt1AT7GffnXeyfYViNQFoaZAxZuS/kOBHwnz/yQ2k6mE8Xzf9Hnw2u1m3Pr0sZ1+TLXz6Cdb3GVcM3zn7IRt31TTuO4aILiAUNliZl+3ckGNvvvoCdwOyU58z7FL56WpYJwsazjpXiLEnGEA2eYTb4ne+tG6EZgX6htna38/CGLqbd3jarps6y2be+AQgBcc3VipVxWGEbqXb4rcXsL9g9mCvpILaB0WOL42I7hw1J27wyt/aC613oELb5KXcyPnL72fPVzLg9iGI7bKR18LUe4yvF2AFp0rssw++hXFfRPF9hiFgMaqlI9wDKuoZbrIBUbc6lrz2lh/FThkSZSXc6ntqMKB9Kll0vcITABINQDoorJPdfOsTNmbcOAtm2FfL0KWhLNg2rCq0D9/5lv29ziqbjqNSmWTTb7uDGgVmWFOMLXvrW9u6c7F5xV4wP8DCGob8tc0R1nvUdXYHnzkRZgeCQJ6jaj+kc3s0YN3HB9lPUNMvSO+87Oj+swCrgLbhMOfbpbDuXkKaO5rmqN7KM2Ehf3UGhYWPDR3V3qXCB7DGAhiCNwHsN7Jv/FBnaFM2418gtonY09obCpiVqsVbKgKfHPIR2tm/nzqPzA+LiYB1vC/OCCyhdG7LgqqBveRURPx+PzU4nI0CwqtovFVLNQhpkqceKcr+qJ4asUWo4s6vLACQpbn0aomGqcGw57U5PMNY++efY072rPCWWrqVrKwca58Q70YDTurPGbp//zF786XHLcgjk7tLQ2pvJOrRyOqHYM3wnJ1g/x7evc+mTLoSxhHybfadU23pZXK/NkuOICD0og3A/5exKsOXZoeC6udS3Uddy0BYSc1rsJC4anJf5MEQFQAG/KmDWgjYVFaDsz9xhpySSQOK61fEXlQIixvM62pj8MhnqaCZBr6iTkGpw+dRDkN9fZh98uUCJoGN9sjcJwFasB3ht0m+XlFZCLMUj/qV6+xfyL81SPOnO5t7/0N244ypNNnrGcJchnomyUqqj2FLMhMQls+kOTx2C7rPKhleNzW2t/9+utKee/ZxAIYL9B2ZrCUICiQ5entQ0GAn8NQzC2GtjnWbTcCq4GIX2OisWjRMxOqIX9298yjDvCoCahtt766NABEBpDg/aq+99pLt2LsG8GcL/V6T9UvrSahItZ2ATIOBASGw7HfOtnbUcgqwoqSiWabPg70kKw2BCdEMRsUY69AxFnCvDuZrOXX8Y+ZDI/zG+89Z/+E0Ktyz54+X2iisIvoSLPr1ii1I4rtDglG97GPvvf02gXSPcOeWWvfuHfF6PcGAIcxGjroK0Otner1u9A17XB5AVEwc9QekHNZRAVYBhblFDN7auKCZ8lI+NethwJBUO190xLxDam3azLEE/cjSSUQgXxKjR9nPP/7hfC/l16r3XU1/qVAc1bEhnEthqF+GjxjNn/sBYAsbEtK8dV4GAtjJGkO2WDJcF1ta4bZ9e/XAM/EcfQP9g1co/uUXAF9ag81kAZbUoaN1AmTbzxCpDcyyu++eabNueYjeDAu4WlQU2A6EAxbp2V511TA3hKyqLAWUhTGFTUMB3p06uxXsWgMoctddd9rPqNdqGKJ2BwSqQTWVjn96EeFIbWIZJFEzBsEsy8FbvZn1+t6779jj8x7HpqMIS5p7AOzfd89PAVa1LFznS5mcBOuKQFvUqTnZGbCujiPL7YLXYTFMOHJWGHKkdE5iCMwaB4AK4K6TN2ePngRaZ5wFpImyr5avtKcfn28vPD/PfiR0uAvWeZ9+9QMJ83yWDJhyDAf7du1l6/7e6uzx/AGla3gnb7y1lH2EPY9HqY2d0I+asJSBewCg6hnrR07GH7/tcQObYvpchYEG0WcIoCnm3A8ABKphz9dyKQgviMQSrgEWtC93eE5GHp6zgyCKENLMEZGVl8179LaU5J6A5eUEue1mDW4km+Abm3HjnTaAAMrc3GyGt9NQTIa5GmjfoSM2cFhnrIG2U5/xfSo87JE5T2Old8DeW7rIZUVcNe4K9vZke+/9t51fewCy70Wvf8y+j7Wjx3fCdn2GWngwuQ9LbdzVw1DlSS0kawKtQepVR56hdqXGbWG4K2smBXInYoPQKSENcsaj9Dx++E8n2pL332+1aaFe+PCjd6yk6jx1ZLBNnXyLPfXkUzYG1aEP/Vstip4wACv5lwdRp8lKS6GvHtRi6oeraIaGDBuAfPogv64eVxe2mNkwS6n7CovwLw+pY+9DjoIsdiFd506r3dD8F+baqr++cVZEXZN7wTZexWEAuAbbtZqa1Zve2Vf9s3S5AN5xyN6HDOmF13Em7MtsF2Cd2CHRysBjYmGyJnZoz7mEyuI0CgaIKp68O52n3hSFWpv1HDR6fzrbVLZIkdoD0sEmLGSeX/CiPXTPo1gjVLDu5tvqf1ZjObbLGciIzJDSAXIeLPZJE66yTz79ldqBn10ZBNQPAp51pjiCB2drRgZsRbCqDgwY/CNhcDL88muKtKLscvCkNvSRTbDog/FoPcv9Lp97gGZwhHLqmBDUXs5ih7UooNyLYbMUJVFYLKX17m2//r3ZKes03GPpMkBstQuoBKeIokHNzYAZz1AiLjYAMkR/lKlR9t23PxOcFeXU1SdPlNg110zArmKNC9UTs1aKekegEhmJ/SFbDD8wtfjEdi7MuQAii3JC3LCbOyKU/SYGNW5hBO5FsXby+XUwJYgyQ4clEBR83upKdCIGU+NgE4OncQZBWLJ9CeBMaQsJ0gdMRHY6tVj4FHHmNkDWiQdQjEIdobqvoARchbpfViMBviFuT2Zxfkh67ykylQs/53PybrIATXt3D6e2qMN6Jt5+W0e9BwQQAWmjXSwYHL+uDKAqzuooBg0esqjIpr+CgJHFvdwAnlBNcFUieQmDGWjFYKW4YuVGbNGwHQLzkjq1XhZ7AD7CJhVCOii1I37UZyCqwciGTax+d0haZ/OvLwULyWPAzjsEjC0BtLtsbDvOwmyslPxsxuQZ9NeF+FmvtrD4NpxdIbyrKPoYhkyAx6GQPyrZUyfPovblzwawSZtZXx5dYWgrK7lFRt78AjWIm6B06hiMJKsbHzQfI+xyLlBkDxxo69fvp1BTMUJxzEtMSoKB55KBaVxYZEK6j5xIZzNJXsTXonEMk1EvEzcxGhUUIxaY2Dm+gRyWUKeLOLjaMG3AWtBqi2GJZrBJWaAhvgn8GUkgwqAKDyUw4noXXBAWvwkm6WZ76/ltMFdvtT27dzD13ENBzcsm8cyrlkmPP0Cs7bbz5RgiC7TkQSscSA12587xBArlcnjg3SrvP9hOdXwGSbUblMBHASrqvBfNR0hopT376Cy4O3kg7ceRXF5gAlyFVQK/FwAgtSeWA6fq2IQwGgBpo2ICrENSL4CurQAJfoRJcbHuOsY0D2N1DIyj4pgOMgH65qu/HBVf7CelXLqkVxXMAqsEw7Eg/AlikOG6TOIbmRRXc3FABgWcbm1eBNlps9Zz6Au0rKHpbeadNHIQSXavQ0mbTwcnJTkLmd+r0Ck2WkzbOMsidbOejQdTHKYXUyJ+jxpLARmNCi+BgegLc6KZSVcgC0aHdiyTwwKabFGz25DyJ1ChgiCQqydOsx07z2AAPMS+/+4nC2dqINuAXCZeyExxAAAgAElEQVTmqUxmsmHy6EK/+67ZXC74K00a55h6y1d8wjReIU2AGXyA9p1Z9GxG4UtlePeGaDIr5idrKIrmMRg5fzCNZWx4Vzu1v6zVGxhQ7krkQAcOHCIN+wt7ffEH9vsfv9jQEb3wbdnI41TXR2FMunsz4Pzse2bbGyQbS1Kp4JZq2D9wbwDb1GxScPDrOsjDuORrOTAvH3YVSZ/f4nGSb0kwH4Mj5W+rdOEApiztbeM/O9gPAS5p240sHPDU+j//FzXQGjigd4YnGqzRMk6SOCbx8s9RQ+FSbTVZUbKs1gFFaTMHiFal6Luakm7cvBIflUKbdt397tfffe+/9sWXX2ChQDoizUtKGn46xQX4gDAoAO+oALiTNUBSN7xpUwLt6CEkfhcw5yatV5LwpORIF8Rz5hTFDwVUs959C0AECbb6/DWwon3VwGFcHQCLslwBAlg6KCRB8miBMXVczKF4kijcISae9GI+q4DxGi5Wgf2BpP7msp8raUZaBH7CEvABVPPwq4adJdCcRpsQHgUOKGBHPq5KRPWmqRRo3hbJQxRMisNH8OIFiGiEARPZqcmmzPKzjWsb7NBGpuV46gTDYvJlcOFkMACMHnjBdE6RjDkeidgZpnWtsoLY6FBrFx1n4TCUtm7a7QzLg2AaduoaYZNuGEwYzWY7fLDIAWIKOBp8SW87tveEC+ZqBriT3KQBtFVy0jDSUjsTztAhJhWp7u/sCV88kYYhO/4TX6aZtu6fTTRKeL9+9h+7+55Z9tXXX7j/9uyCl5jwFdmGTZtt0IDBSGxmE8A1yk6fO2hff/UBhXclvlbIYhO6gLE2ElTwN2TrakvAiqPRBaSJUYlFi2Z3nFWVMC10iAcyvdTE2u1nLkJJ4kJ5/vlIrrQa9ez1UgSc1ktCKU8qqLv++It6yJNLhRfNk3729p1YBwppI4xEzXw+ZvfNPFvJ4PWGWxmr+rLsVfZPL2RVX37+E01SIP6Ah2i0KMRLMvFP+y9SjxJA/xKKEWR3fE0VkGIT+XJxaZoj+ZHOP3nc+NBEiA3nLGFoQJrkRSW2kOjyjrEmKTAHGYWtwhTlYdWC7Uotn9tPOnpQlyqaQRfwQ9CRfm5v1p3Y4d462FpJSm7/6Of4X3q65Oxit4QT3BAIE7kIZqTOADFu5cUahnevP75aQwihUDLuyi+wm+BcCgKYFAMYmNfi8QsqwtJGRaWKiUpUFyoUdbSH4lsexiCmgICXagqhFs5oP/9WKViTnj3PPISguAjCE/v3o+hE9r/2t0LkKXgpJUUSvkAYTUcGahR11RipV+ezH/Geu2zIZMei/gJGwIE9pwlAWMpZnm+bN+y2W24mFGLVB87qYv/OPLv5lpmoODbx3CXLBrjmHiDsGbY44J7YfBqs6f+4C5Ui7onNRRnSSf+ASJs77wmCm14DrGOQ4V8I2ymRYUkew48gPu9Azl4xNBiOSaKv4pp36iHpvBgMPJsInl0zkqliJECEEjsAzAOGgjxAJyGHfWTek3bPPXPw1NzHnuoAg+S0C4aQt1k9/uoBDGLEuKtwKglkp2Hx9teqA1iivIGv2J/8Nw1ysN0hgENsrhun3WnTphAKGJXoGGheyPshndqtt95vR06u4bHjd+zFMEuAi2R+Yo6wJmVT4QHgOAe2aJduqfbDj2sAwysBIF/n8zS54cg2vPt27Ubyjc9fCLL97qk98NoabLERbfh5JIuXd6rSxym0fNoQTHcYRhiDE6Tfnj6wJ+w897msYwjdgok++qpR9vD9Cyz9SJO9zDOuatrJcKQEttokJGDXYf0wmOCWYPvh+1X26+oV9u+Xn6Gx7cGwowRvqIM2EGmjJyzIQGwvjh2ttvkPvM49t4bvTq3mGWupePheIPW7FM9sj5Ys3nUhAEAgssUJ9tCDL1kn2DHvv/65/b7mc8Iu8ygQz3KmBBPw8RyhRXex7lnPFJHb/2ywl1/6t9V4fksxmc5doPeHLyfDjABCJmu4J7z8ebk+DETluccwWGAVJwTAuY6KILtk6BWcd3Ns7Z/ptnb1QRr7MKstOQGr5CyD7li7+c5Z9p/PPrP8TMCXOnzVsZThyzrlgQiXKFVdXSMgt5pivIEBmPzjZKfgI+9oBomy/agXeAsQ5emFhAqmYRw+t7Pn3mcDSL8O4pwsyfTAO+53O3BuJTYrgU7OVYr8XYCkgkZqADj8gghPAXgJ5IysB0xo9oy26I5DbCZhYPKLI3MDcJMmA5C8AaDkHB7g29ev4+z71U5l/sneQdoIaO7HHknq1h9vMWwjOqVyJ9LcVcrXqxh7Ik+kZtE0ybACqcB8ARwEmgrA8RSQqoRC56+A7QbFuQ81NKvUDaiAPVnTjfbTt1lIRPcwsNyAXe4ed24FYVsQ4BMBCKbUeP6sLCHYB7Jr0hBdQ4RKBnSqjVpgTjY0QZjg15UeXsdQvAKbqXqIBtER1ESAaRW8gOhO7Sw6/hK7fPR1NuCSGD5PM+FCRfYWtdRzCx/mTEDKqvdCg9EESzY3swCv0rlWXbqPUoE7VfVMCx782E3Mnv8aqdAdHNjfqL0iw1rVP6wzeZBXMwkHwwGgLHdexwofdP4kqLs08K3j83p5wCTgWYkBmZOTywAUO4uP/maochXsnyw+O/tRZ71+AHkruZNIjGp+9SJg2wpIXhyEt14NLuhM902zFCAtJQ7Il4e9P8OHjz9dYl9/vIQGPYK9uog+Jghmz2Z8VJcD8OGZ3WcQIMgSxyg+cZwMgfPpWJAs4fMV2dDBE+y5F57AM/+g3YGllIesH1ClielfifWZv18UgHYcsv2PYTHOQt56HBCe993oD1v8H7ttxj2wpMpcA/7f/37oGloNVFVb5tOsZucwgM5Nx14nEvulTqjRotzQmAPdga4e1E8tDElUe+eXneVOa7HxV11qyR272IGdh53ib+PW9VaAn+eIUUmOsafm+HwWYVZxPtiFEVwmuQ9ncEpCG0JNSy0ltb+t2bbXJl03AwLKJ60OtvQEAdGEfnYOg/VcZTEwjebwTk4fuUCuwFmeWUesAqbZm2+9YadPnrXx4y6xrdv3UF81k6wdZZEEhzw9fwH7ZTaAHtJj3k+PHl3xmCTwgjpb7DjVVWIzBVLUdeVn3UdYbCVN8uR/DUEyetJ6DUCJd+oYNVA08u8Lzg9ZYOVpGKUhAE5t8SJNP3eBRpg1KdEC+yGAeiLAP5QwP1jH3N3Hj2e5ABmFPtEGufpR3vQenEm0RIB/cYSAYdd19dUMG3YSuvQd338i9XgZ7CkfmHAMZLl7NYQOwm5o9OgRjo36C/6UbUBY9N49GAbde/8sW/Ds89wnntgFJMAEPUv/BNMcIlOTGC6yUaHuSwCEUEiMPGPvf3AGCefbCUXuYknt02wp4F5/gsp27NzL2U9twGB2xIgRsAI7uKDgEII2xxN+9t033zilpie1fp0UJ86b19feenM+dkxHUEUctKSu8ey/MkumX/1t5TayDco540PcsLcEv2v1DJEADEV5ZdjO9SR86wPbsGY79QODGQbIW3f/ZRm5GXb5qLHWFeuD5Su+tXOZJ9ygOoiBcixMaWPtRxDQo+DqKRNvcCSjJxYuIkwxGIusYdaJ97PmD9K400vxw5QlgsA76BrYGMh2wknFAbnUI6VITcZw/n38kN9f+o5dNWYESrF5MN8CkXmfxgd6nT3/7DP24AOP4Ac9EssGfyd5lkLvbrw+Uzp1B1gOpZZYYI8+/jDA4zB8NFNs4cuP4pl92KmdZEF1+6332qPzFjhWtkY0y7/8zG66eRoe+f2d93kQdeOEcVPdsHfNP3/ao4/dT8DlWoDRLvQ/ZXb99Ens6TMuYMqXLyrlrqTvDZAThJXIWsqbYlPKS737G6ffabffch/ki8P0zTfzmYMJY/4QgP5ey69E8k8vGxnBmUwYZAzgyVbC5WbPvougyfc4+6XzAJjikvKiHvFGDlrL4VxKr+4DpiJ/bd0H9eAKAQycnRJRgB+9TQBS/pdff8ZefPZFq6DGlIVVm7belpgSwpC7EOsPf0DqVFv92w7uZ4Ak9qL8QJ1XPmtLdaQAyXxsOuY+dDtn4xeOJRkGESYypi3hq0Nd7ZyRfoLeM4PaFts97mtvkRrE3JWi3NnTtGafiCBSQX6Hhk++/N2hQwKAarZTbFRXeNnmLX+ifBEjmIJAjBreVwT1dts2JN6XQByBZZUBkUVqXd2tAXxOkW9iYiNcD3CGNRbGoKgMi4AuvaJRF+ZjtUXdCOkjLzefvaohShfO8jxIMADPIkagTKtmzaln6A2p4RznQB3rMxSykGwDhCcFAzJWYG+ofieUM7FTYjSMR+4RcCGx0ePpl/NzL8De7AUhYnerIpgBjy9nTCYWRzqXIhneiWkpVmwl1grOWpCeWV6+CgBW+LM371eK8XrhBlwIeq/V9EMaxMoWSdk0zdLT0+PEEDxWUV3KM2qyRx67Ea/vrTZ+9BSbd+9S1leq7T1wAJUkPxtgf0ewvUGXdIKVf8hGjCRYC1/kgoJK7vkIGJ+h9O2wtQE9/QADoggmFHtZXrFtAK3VLxdBWpDVprtuVbBRzkh1Kkm7P4F8svcPxzotqxTSBZ60ftzRTv0kAhx/eypIWN781Oc+KHmk6A7BElFh6cGosTPP4PdK+G89GEctfWAdA2TVO7oPm2R5xVrw4F37Q/4cDuHhAoFJIlZ4S0nHNxmGddjJw3vwx65jWMe9zzOceQe5DLl7HVO9BbzosgHjGSCSuRDW4IYqQ0cMgXmN9SMgc8fEri63JSfvhBvedO4+ENxpO9+DgN3bH41pOY9R9hGmBk0cVsF4Cgbx4pNIgEtoD6WaRrNvj0GYFm9jwraBjaXpoGgpktbAREHCE8YDkdeO+uQ6XmrJRaNveRZIvtjAvwuIkWG3jMBV6OAxDhALvZuF1q4r1gCRngRz1NrMGybay8+vcrLl1LRLOVRPc3knsuIirX+PKbb6r69s0OXleDxtteO7SPZKjnImuxlZhQC1CmJAJl/R1nqlDrKUXnhIQuFt4oXLu0TYll5yEubclaDQFUzlNamQRYGOMkm3RYySJ12TGF6SQ+IJ0TclwobCJIpLyLbiWibtJ7EMoDl2gRpMWrLPIk/I1p/llfJZmij8KmiA9YpD5K+Sz2SXy6Qe8EqBK5UgwAKYPUgDVWEpYLU1GExogupo+YtIYiecgA8k5hXHpBy95FEXIF9VNldtI80/i2fUyN62+u8DLCT+rKwI2PSRgII6lFr4+uUkOCqttIVqoB7T+aH9+zDpLLNMDqdmDrwAQO0WmnytebgSAI6SRFIi8Zm85ZXK5R4EYFJRDuDDgaPwr3KaukCAscgIPID4edondObC97E1aw+6lMjUpG4A3odcIrTu7gCmEWJKJDB98wJ0HTZqEB4Yf7EZKpHJKzWOAlOBKDCHoki1rK2EycgUUfTvihaKaBrrmFgOCA6K2PYAEEExdvOkeXbvrf9GMhhlLz73ChfOnc64u2vPAfbEY/MIAAjlIGMyAggj35KOyCudIT2H3PHTR6xDl3gYSZj289Lfe2OZvUEi/JbNmx3wpzAHleE+AIprmbS24UKQxcEQqOqZOelOPmoA3u8uWkphNd1N4OWjK7BR07sATjp5Dmry1sqsaP2rNYm2VeKgwqZIyYm813I2SwUSg8FD+v7fQl8jNYGY8uEUQ9Qx7Dg8FUahav8fPM3uwCi/wQMJJACGvj0kLotN4PtUYV6dQXgDh1IEUtFi1yh6IRNu75pasZuVVJhJUqknIKQAhTCaqJLcYACcUGQzeQw5mO4AZDZTHHoBdIq1V0EzJjBdAEI1nys8Bm8j1prCjnSpVTCoUDCPC1OTp0tpC55cAk4F9IuRy0SfS88/VHqs1sTVagBcWSgINJNZtS55pVDGRoXazTfcRDH4A8U0vjORFUZfYVdN6WaeIVm2aXWN5aZL0i5PGny+eAZO5VcveS3IPKDY+El9kMHhc3WGplTrEPAzjfTGfYSd1VLMaZobjPdrx9QI1kMEl3hbBgNbRGN2ATnyjf33M4/bK2+8apVssCuvHGlbSN+sZ//qghQTbgWy0bdff9+x6zdv3AS4QxjY1ZOQYuGrd9MthBO8zuXmj2H7LK0okjEfZPLak0CJZBs6dLBjfYbixxwWGUFD9TRN0zI39QykyW/bPga/GewHeJ6RMAwVUCeGUTXvtVFsDA7d+BisXI5nwFirc4FLXjLXgw3TzCUV4AGYRyiPPD51+crrS5dBJYifF+CjCKgCRl3Kr/MRlV8vAiGlayuMQ8MTpET1SG4V4qLwp9Z1LB8nzi5Yhd99uZJCpC+Mu3AHsggEKULGN/7qS1zCsfzbagW0XZw+K2BAzFGBka0eShe/Hu/fm8+kJlCXqydymEYhjhdBUEliHGNEnFf1A/o9Kpa4sXVv13K+aYAXwPmlkDqFoYg1/r+/BDq3pj/zx6ULFluJAlfnrYBiga86i9Voa5+KidtCg68Lt1tanOUThCGaaiWXd9F5imGQHvl7+WOboOLbhz9XiYN7EIxgf5QYJUjfGsW4lawXOmY4DVsVqKIwAh9A4CSm0r4859On8jBnZ0ABY3Xqzb1RjhyzMZd2sE+WnOOM4H6Ngg0OSJWQFMAepZjM9sGfkD3fBKjZexST2MOExuy3bt1Tac7CYUeMYCu2s2FDhzMYzbGrWYsnDxUAaN1mF4q2Oj/rWgp6gTpeWGj4cA9DPnT7TpL4+jz5uzXCkJkNEHkfRVN7Cr1CGA+Ndv/Dd5A8fgJ/xiqAMwZfgPX9BvQhfOCEk6wJQPPmDmxUkcR573y2dXDw/xw2wnuSd6n+Vm3QiNeTP0DXwAEDXAHzwTvL7HTGGftw2RIACIKDAFU1zPGnvkil2RFjQQnP//y5lzt+kv3yyy9MpTmrxMDh+ctOQgehV2OoDRs4ycbgtTpocE/r3C3W3v/gC3tnyVswsTM4j7ifdb+J6agFggrEE6C1XLJX1nG3bqNswfPP8N788Kn7y8aMGgGrKNW9L9c8iDXHpa37NTu3APYsTQN3HKJvQfk8TwVkakhN6vCxZgDJj+xEFvddI0FjNekwWdJohrrZbfh19hvUy2p4v/u31GFdtNiqfdbzjPcj77yBwcsEGzlyIiz4IgCaT+3oiWP88x0CSg4RJtDBunMf1wC+N1FjoU23k+eq7N8Pf80A7XuAyF2WkHaV3fvcHMs5Xmvvv/w1++Qg0wKk4p7hsDnm2S0z77TPP/7MVi7/1iITi2FWFtEUlHC/09oF9baFrywHeOyMgsfb9m2st1fxiKzwwAsaLdVzz/6H5NhIAN4LdnhXpX339UYKzG2cO7ucxycJcLw7TjyKXg/Y6j4UfF3ThtiUKdPthy/XYeOyH2CaIQhBRy1YUGki5I2UUt6UFQThhPgStEYAUakGq2x4yRsDuMN8YNPrGBL4p6R2Dw17NDThPBSQL4a6I2EycA2kqC7FGsabIb0Xfo9JXROcr7ACC47sO29XXXulXX3NVSTZ59kny5bhK5aLz2hnm3bzdXj85dnq7wgzKwfk9YJxw9oac/UcGwq7OIp02YR4GGKAqnVsnjrOqjPIV3f8vY+98AXn827LwjOxjIXerXs/mzr1Nphgl3GntXcAoqyOCoqopbk4o2HCKzDHR+cfP6saYf2t80kqEgWbeTezSTXIJH1bwVEV1J+71pUguf/OCgk1bPZmwBxwgecAW5+vKaGeMciQvFTegN6AEGK36E6RtYD89tRcN9HgBMBa9AQ8roaaKMBK7LjKcilWsIqKwtaEGk1hUsGokoLDB9gt3F+dOrRheEto471PE6ZzI4yNfQS4raE5C7OJEyfAwJ7gWMa7kJ6/s+hx9hnayuYK7gtsAeo59yK62vwnn6dh7+jY4LIiEFmjCfYm3aUD2Vrw5pNvY7PsEajHPKWoaVQCtdQKhLnBsNGIrLpGoRXsx9o4PE132eSpvairAACYHmvIItui1lF3698eujgu/vU/UPX/FWh6N7wDsVgdyUGxhGr6NXlqBWmnTZrgvNhTuqUhN37P2QA00dQdheXWhmcUymC7XXyQLVyI0o0J9/yn5tAM1lBzXyA8J4Hm1o81dzlncCZ1F8FKRByX5TPEr4i1J595xa6ZermNHtuLdV5OXYgyBW/XHt2H0Re9ZUuXfsBZcN7GEW7TlsF8eHi4Izs0UBfHxcfQgwh8IL8AEoTSkcUU10D7f7WnP2Detz9+Ycu/45w9dwQiCt6+3JWhMCxzMrlvAPB69m2PhQksRdiGu3cfQ8rbkfucfonE9DDOag80kIN7tbMshjVpPSfZ9kP5llNeaJ0BPIIYoE0ENH3+NZiZTdUoFWIsNiSe70E2RBiSyzPFdtvtD9GoX2kPPvogQ8F9znJLiq0Eek5/1nb6yQwUCMttx/atNu/RV1zmRigDrOLCYj5Xb4g7Z1kD2KUAnIQwTFn49GP22ttvWg75CkuRf69Y8Y7bN5kQR4qQXRdQx4bT40TAajxzCss7ag71ofpLYWMC6Wq4D1QzCDLr1b0nNf9+7ifyOAi48eM+13MpZb2rjvUOpm4EQBx/xXDb+OtG++zD923xe+/aXffMdYOo4WMIlDx5jH0VY/dxh770MrY0vbu60K5OHZLskw+XI7HtyGfJot+h49Lap2aTH7Ls8Kqox6SGCGOKJEC/FtBKQ1mqIRi6lYCRtXbTrVOwHOgGMBGGp3oFSqsX7P4H7rHFqDe8GXL5eEYimU4C0M+AlHCUtduE2uANe2DOve7+cmMGekzJfynP7Jvl79pzZFMMHJCCTVyUrcYz9cprLmGIeAhiQjpPhbqOWqQSCwfZ8ASzt8aNGc/62G1DLhnKYCqXO+kotjJDbRWklnp67mUfL8MHfqFl4m8Z0Q5ykIbJsH+bOZxrkPXfMqO/ncvIggAimyVqWwA7I5ehIC/L/GFBC/zokNwDYDGDNY+MnuGhhuYCuVWT1TOQlh1YAOu9CtZyOOBo27aRgPUnnS1CZjbhQPjBPrdgAWfQItdrabCdzv4ZfcUom/KvqQD4T9lff/yNVVg/+/nn32zeYw9DYNlEmN5Ah2nI0mfoZQNdHbpmzTrAlBSnlijGUiiKzIMq1sX2PdstryiD+/Ap+pYGO7z/JOqF3fbYvIdszkN32xuL37TbZt1JjXaU3AHk8wCANQyvfF34J+eazhV6Jcmt1ZtKdVYHaPr8M2/aXbfeTc2EHzh11/oNvznf0vaJSYTNZdI3iXXsTebGLqT2K+yjj5a6QLFCGPSMnvg/WeigAmWNK1dClh6lsBSbuFtk7SVvz1b7OhG46M95ZjU83ybOvneXLLL5TzyD5BsFA/19n0HtyHbhOXNHzLrrIazP3oKtne9CrlUHNzBk030hKbl6Vr0TfpVhwlDu3xyndMqFkBUAIH87g8kj+DpXomhbv36rC7AtKCqj1tPZDEjIcaWgKmEispnxol+Rx3gln71NTDBh4imwuvNs6+ZsCF193J21Z/9+R+4JB9RLxP+8Ck/bC9ngI1yjsmloBzs2FxZngF8DNmWd8Ae+wN4OsUPHMhk6YM/G4DQI7CsRm4FqApnrqNMl7y+md0rrhm9xuxh8zLNty04NBLA+4Ax04Y/UsWHYtWlfSCkjJXAkVow6r9LP5Tuv1RbWjsJ1B/ZL5Uw95sLU/MEzuqWG2MgRaagWUBptPE1oVonFMSTatu0EtUIa/zyCpD8eILmzrVu73alopVIViCXinLIOxHotLix0Fp4iybHt3J0olaYHdRdMCPcMGvFmDaU+VFaA/gqP9rLH5s/kv1fbkkV/WyiA7i6IcbX13GXUEB6shZBwnhtYQjmq58GXdra1W88AflJx0eAJ46mjVinHrigNe6DMs7nOCjAyHH9l9rAsUyi7qJk0GGzNRKjk+fCa3XMNo/cn0snZC0IQhuhDDcTD1J0rNYrOJ1mMihio/x0XFQVxid6Ks3fEZYMca74gr4bBSbYD++X7qlZR4K6boVLX65pXmK40i7TFzuIziv9RhjpD9aFINH4BUtBh9Rfbn+9db4mdo7DQ2QT26evC3i9H6bBn9xGIV52dxaA/37+mMQtSIdRjWOAK6K6tyUVtWmghcT3ASHm/AMoeL3zYv2XFt/scUKh0w2TSvopI7tZPEwMjo2OH1snnuo1rkTZyICAtkoSi2RnH49UASSiav4Np2D3YTPLlq6QRUvMZh19PSUm51cCoalX4qINWIIVow61JYu07+Nr4yXFM8jDF5qK+ZHAPW7zoMAciwtaQBGj/LPBgJv8cqtFh3SgikXoQYqApCn0qDSqXEU+0mMaE9+oaRH8uzsT4SIuKr7azJ+ShJ0aqEuVolinMw5gmOqmylM+yOpPPEQtQRVM4LLQSDuk6ecRSxPnBgAhn+pPU3s/SenF4AFjgLW6hSFaCIxotD4mziuQOsD42rSEBVqw+L4pfLp4K0h9Z+07uExEq/z38aZBLa0pXweXpJ98zTewloRMvXciv5NAXp+sKBtOLk2et5Iy+eDp1btcDELcUOvcJGzoWH51eIdgqIOPmAi7nkD57rhbJIlJ8FrDCtFoAPxSoVcsBiZAG8IWpCpurisAjLS4XPKYilmbFGzCgkmRaBbdISevJZ/JmUlKNzUEsEz5P3ncKMt8zpFDLJ0SpgyV4+UfCWOwAC9h56zJJyUXmFdjSxi34tsjN5aUaSvPQOmXxsvhkwB8o5A1QowVcUQO76W0FYJVYm4E0K58sWWZ3zprlpH+MJ6CFA053kAE976MNSdMd0qyxPApw7YIN7D2YAICbmExus3cWv0UhmGzDR40CgGq0R+fOtQSkLuFQ0H09Iuwo4UJbdmxELjbOxo4bgqfKGVI6S21g6uX2xUc/2dff/2gPPnIva0wshxaAyL7288pVFMilSDDetQ8//4iDF/sIvRuasyCvGOjsiXYn0/V+/QY4Vm00zEIxUQXk+Aqp570KGBdQ2qORwOIAACAASURBVCDvXVCuQCbhmiC2MlYl6VLYhy6jVmBHf7UGfwh0EgABKEQDUsvPpOCdmbNm2Jr1GIhjcVHHs5Gcrt9gwHsOSsnms0/RnHB5J8PGOX6cdEFmExOvjyfQCBlRt0DYtxVYLchLGGkP7/Gqq5NI5cu2XRvwM1EoCdJ3aWJ8kAeiHucCUaqo5N9i0uA1QiJqZ55rdgGBNMiGXBI7LtFiTapJ1GAgCCTv/FmAJA75AN5vg0ZvMDD8AO6aYMnQ67n0vSqsNATMSp4udk0LB5yS30WKjaDZ9kJC2GMMTNzYMtL4OOjxtJO8OjcTiE2MHC7yqAR8cQCnNO2MZUpbzKRS6ZHh0QwFKNiK8vAlZE9E40MUAgMvJ51kbN6FLoom2EKjJvS2UwxxzqXXwuiOY3+SRM1kbNlHb9tjDz2MzACDdAIRgoOD8WvhcGVPqFENobFBwQ9zL8bWrtlkA/r3p5n3ZTqWY7fechce0B0w6n8V2d0+ZxEij92Ply23g0cPkLh6jonoWXvyyUfs8ssnMFiIwELlsJNSRuPXc9st05CXcVDTTDcDHmjQIQl9WDiNNWesD6DWcBJQazjw1/yxwQ3G5Pfpq+ZZgDhAkZMwUqzLQ1pntZicTQr+cIxjsTkVyiHgXL7MMjXn3VHYNfI9xZBnaTg/KH8x11mDGhSoMBc4K6bYc4++TADHFDyV4tx/052QxeDhminXWhFT9RpYVq6Id0Mi3jFnneCnRt6vpr3uPwnxVp3PPz3lrys+Kb9f/k/6N9lMiIms36df1/dwqdD6Q/x/CqXQD6RmqczZNTDwgWlbz+H+Pwmp+60XA3YEoDrCEptLX1NSQDG7nXKAX3eSUAfYCrgW004MMp6B2GvyLuc3+MOciWXYshcGDlg9RSkPl98mn70qrCbkLSTD9lLuAO1rMX1DYTdVqyCDKMY1A/Odgo611BGPr90UNQK+48FdkgkB2fBXKRY6KiqRal4SZwd2FznZ/oBhobZ3TZF1bDMYX8V0hganrHOnJAB1puAVpZw90Tb95puQsk/mnvC2MVcl2enTZ+zd11fR8HzCu2WQAtutXo0k69QT6a83Hsyu+ILVUM+95A9DqrycqWtzIAqUHvbU/BeQnl4Bs6DQFrz4uO0/uoZ1C5iJVMxXjCpJuGjsFdTkQ+HaDAtU3nXy6RUTSKCzwg9cEjdDOnmeytPbXXNi87I/Azg3OlFrdOkMwFqUSzDlPgesVMHOkdKkT+842CYDeAeoQ0gy/uM3EnHzJW2mUKoioVE2GFS1dfzvlM5p9vH7nzvrhWWAZT/99CN3L2sbNUA9zb58OGtY21o7km/J29QFn3FR90y9BCbVf1zIhBKQ+/ZNowEuJfH8sF07eQjnuWAWAfQKWeAP8/nVINXBblBoVCuLThc2+08hUgBcORmNtnLlevv86494Ljk2f/7dKCyu5E6C9cf9WkOhqvV2bE8LSdjv0jT9bg8+ORULgdH2F2qIFEDYXkiZYmND7Mtv1jrVw/gJw50nt5hY+hlk3YAbGpKsFvtqyQH7Z9VS8wrZaZ37DrA5T79oftVt7cn7nqUY/Rvw8gRDSkDTFz6xFV8us7V//Ur9w1f1ymKITTAMrKL87GqUNeE24+6FsOmnOEbo4R1N9uzj71pU4iF7+dWHrUe3wS4YJAvmcpBfNPfkVthhf9PA7rK87COcR0XsTYIzeA9SgYgdLSCxsT6Au57CgYZCQ2JPzl+VP5Ft2lP4x3A3kXoPkOblVUy9wDAYpmIj7NhamOm+DK1bAx41nKR4lzz1YhGuPSrQTIMbD4GxLDr5lca370I691z77c9tdvzUPr4P9wZJtB4K5uSOV20UGhqLbZIQeRKZJ1zL35M5iw/a2m8zKI+O0iRssCBqlzvufQVG0xSGi7I4AOSlDqWVdJLUk3uqbcMvm9jjf1sGrNUMPBpD8Pp/5qnnrauzW0DyLqsQBVLwc9fx+Zup/5QCLF9nBaC6EDh3QropFD+n1hke41gE6NdkfyI554l9gfb+oi3cSWuQza1HZprP15BvQyz7jeEI69wXSbgmULKa0gBTQGMAIJE8hFWQN/J1Gmh4nR0SYGsdwx8B4bIO0Hv1CcSLMQT7IA44T8DuusZImzRlrl0yfCh3e4PznX/yyVcdQDpoSA/eU7F9+Mlbtnr1Ku7JehvA0OeJua/Yt199jkT4Le5jlCsMAGqrGHw2aJARRgjMS5bae4A798VK1T70htncSFfthyIsh+b4Aj55fbHTqKkrdp+lmXPKKYvg7IqLUAaoF8wAPv1kA8B4oQ1G3qi6KSsrC6Chraud3V1xUa4g0WPr1aHz/v/VW623kWoufW3dKTSl3ELCV8WIF/PHX77jPLeffiao68MPYa39x/lXtvDMKkhCPnLkJJLMMHv1lbdZc9falTBCDxzaDxvuGQCPIoJpnrKJ4yfCOLwbxcoPLvBE4XktgMJ9065hkPEk4EOLXX/DOACgvawz+ZvC1qsIsp+/x2c/NtIpKpwvqCzAOLg1pHdexlyoAlYFpipktN6BHJJWtoKIYq+KNBIY1mxTp11D35BAWPE4fm8lA93ZltQR+TrSdT9Y0VLraSgXALB09Mg51hQhJFUFzt+6b9cw86wtZxhBP9D9UvMMTLJNuw/bKYGJYQCzeHxHRiQQOvc994e39UrpyYAoDRurnfiHDwbY/R1LgBTYiKcdQCHrs2RYh6fPnOVMr3JSXNmLyI+xF6E9h5BwBgYR0kZdWU3NLPZ1k3wwuccTkX9eM3GM/b1uvfUf3AcAB0ZXSIGVVJ5nYAkbD2ZxDRduObZU8x56wOY/9s7/PfdbrXtUk/CC9V75l2AQgGDulALs06Tg1D7QNaUhYRB3vB+ElhrYX6EQSnxQ+ZVklNq0yRMBD7mL5QVPGz+EXJATZ0470Kp9W57N5kN8DdUXauYhmnBPtYtLtJU/fmez7pjuiAbbYOwK7pePO6ccwBGfhR6hS5eu1BClLsRrYL8+tn7d34BQxfbK64/bp1985gbl5yEVRcfC4GWoemB/rrPuQE+IV+5e7PXaEND0nS159z1k9w/Zs88tcMCF/puAmBYAmgaAgPlP3mUfLf0IBcPd+F8eJWjvLtu8Y5N9/8vnfF3Yv0fyLSaqM9Lk0/iwRmDfVQAo+Zi9t+gjGzF0hM3FfmfiuJGcGbINbOJ+iaQvks9mAXUgAzKeNYRABguxNhNrjCOHOYuPH6E/iWDdX0bQ8I9WTp0XCCvzhhuG4HN9DBVoiWPEfv3VdmdXFh5Fwjh3jZidKswqITW1xUrhitEj7ecffqZXp6/na0TF8m5Yw2XY5KxZvc02rd3PIHaDHTq431ls3YuNzrDLxrDusTIqyGEIgvrlr9XUSWex2XgW2e9mhsmxltylvasJiooKkKEPhISSQe1AF00mg4pH7Td/1XgQjUor8+2Rhx/Ak/5BGzWcgMMb7rGxV1xmWYVH7JufP3D2EQMHXGJ7dx6EySklg5ij9OMwYfW+m3kPUqLJRsKFt2KF16v7YHt/8ad27uQRhleTXEK7iAjeoMoJDFVVRwns69QpmT16kLPEx3kYrwcUB7sCjyHgZ+I427ttB7Y62CmAPgkjAaRxtUM9/ZiyXQSEaq0GKPwIco+YmMuWfWpPPvYotWwBvTt+9wSm9ejdkdknNAaC1w7tOeHIayId5cLGl6rMHwBXTOgyPCtDGbxGRQL6AUC3iaEOpF7yYg+FhkeQ1N6EX+yN9t//fOysSu6efTuM6xWujq4TTsH9LSatE2sqK4UaMxRAtkPH9njZJ2AFtQlrjzTeRy6ZBLfau+9+zb2Ogow7RPdBJ7xbs04X2tC+HTk38eXHDsGDe69jV1j41Frp5/QeSZrPhVXHX507JTrQvRRSUBV3s6uF2asdE1Ghsm87EyxVUpzvrF0yqIsUmleCNYt6hWAAnir2j8h7Yu5K9eFDLTv8siF4TO+yaoZRjdS6Ck7v1xeyYqIYm/iPHj3t2PBRhDTnc7+VXGgmU6KHpfZNpVb8GcsKbCY7Rrtw6937DriATDkHqncuA1T04zmX0zcrSDmtaxtnd3Ius8hKAcFFZNOdR0nqzhrXL1FHhLJ+FOZbKZsfvHSTu0Vx3lTQR9MnUvN7UlfVVkaxbpB2UZOF8cw7Jfnh2V+ItVgb23Uc606eVzsIT6o5CwnM84LxH4BxaSGKCf82YtzDpsXvX4CpgqakMlKdHwbbVHZveXiZKr0BLBqMid/AWi/nPC+n3g5kHToimvAoqRNVAulQ5NeUJYSQEzwmGkzJD+/YQsJOu9sWwl1rle/i7vHWgbXz+teLFfamEp2/1cOqD4kMoTfn5xXwH0nOi8CNcADk2CAUeLCTfak5ZEUwaeII27ZxJ+SMMQwcy+0MIPmNN99MQO06fNbLUQbscxZ2ce3xXfdXqCrqt6AEO4qdajiNose4mfEtW3fl4S2pBggUORKzWBZDJQ2qQpkUIKGUsSwk3e0Ska6xEYtJM9ZLE+VbkuJwmfIC1kmyoQclM/Py2lKMnRuR00Vh5F+E1AnJf77CQ0CvxWaj8QoFbFQzIjQbRjmBHoCnUR1sxfKTPGgBe1GEQQBOhfDSaNLaxacgze1rG/75BzCBtG8eSDbTutw8NcrK5hQTiQuZRRaBnDymLZ8TOZMCt0oxlFWStC9SlhBknXXIj5z3mGoOpkNirSq5WIw6fR0xIhoBG5ppuINhqXBGgNorgZVQH16bFzqlZmR8iTDKjhwgZbg5lgLgAsWMmIWYUPM9ygsx2+brin0mm4LLhqfa4eNnXPFazPOlPHTAqgA0AdWurNPJ4JYFZaOm5AT9uMUhaTKbxINGTF6OoW2a7NGFXWAIIwng/8SE089YWOQNQMY/Sb2Vz1sFoAr1gUu+rIOFJCsApY7juY1HH82/GAEU+CFRbDhA1SpkLoR3mj/fR4Cwnxi1vMd2hDVMnDieJPvPea+AOrBOBRCqcFNj7UtzUMn3Qp1j3krwht5dyOETCghUS1HazFRabNpIQNEefaIx0Rb1HtCdDZVBcdJIqFkLBXMJa69deLwd3VFA095AkYwnFWEWPkj2S/8PW28e53P9vf+f2ffVbGaz72QnuygkspRUpJJ6V6SUSntKeRcVLVJR2pAQhURCZd/3fWeMGWP2ffver8eL9+/zx8/n5qP3MPN6Lo/HeZxznetcV04WiUqw1UVLpE5qC7rnKTijr7LjRy7ZaBKBed99zUFRaC3qNaMTepnu/xtutENFf8+enewAiHg1rOFsQPwImJYq/sPCSFxBkhORFlj9y046HL449XaFIr+XV0CxQzCtgI1Sm3HcW3p1tCDGGZYu+dUJ0IcGxNrAvnfZN3N+cI6On3+Olk6fPm6DS2tRSbvYElpTLrjJFME5aBgshjcxqJnkNDm04vTaHbNCI9HXgVWdLBqF1vrQc1Y0K+CZPzHuUVuL1p83iUEQxV0u4wbxNQmCjQGgcW1E29+BfZG8k0ZNMdnqGonOZzZ7gv3GB0k3OOsyyRLaIuVlJCFheS4J2rqqiIRJLvHSrmUdwzgKgPUoRlkpgVjC+jUwIIlHZ+0MHaoi1oUc9EI4HNStdEuYe1Mckf6aDs1mjNPuYrTJX+7znFi+kYxN0izQ/hNJKZjIWXINYEbgi8B8iS4CJkmrTUGyDh27SwA6dXpWWOfeGpOMskVfX0XHF21E4RdiYvNo6rQMsD1bpL3kxRgKbtQAwcUwLANDqyylNiN2sOs0hpWDgZBGLkc/8LB9//V8JzQu/aYX33jIvvnuF4qfHJ53OMkSe4zuWxyI9Hk0Xos4OINgY4TBUg1SowYNGX+1w8gGHhz5hL3w3Ks4uvansDrkWFIqYhcv/sX+3rANIH8b+lbvOykUuZIeOHDYkmsnsjaf5GdU2/ff/ghQnWxPjB9HkyGHhJPiDJDhrdffgplwN3uNgvO6jrJihMbKBVgJ+EFD3ekJx2CwU8pJpgReCYbM56iFSQK5RjFwHIjqObAkoO/DSa/nLdBKcULFRSX7RAwfIYSObSdWB/syDxBZIKhG4ZwbuE5XPWdkMNYv38QeorHDZ8z+Ypb9vuZXYvI5ALE8Nwara5HOsDO30/cpsXNrROxlNemuA1Qum9QvD3tUQJgcK5VIFqNfKg1lsWs1gqPr0xbRAerAUXXduRntFUmnKMHTCKlGiZQw6rcnVnn+W8DqDXBVoKpGkFyXl7isbSZ2b4A6S7pUfobuTTFYrzuKbrQcOStwugylK334SLpjc3gMLpRYyciJw5mmUQjsDLFonQEGzyCYRpf0lCsB9XwBGG8b1A6jvO3EJ65fMiTE1XopIbj6RpM0qvFRAmMMfeBaYXZwXw6s1XJ7d9pw+2DyL5Z9kbOZ57+Rjn+DhrVhMPWG/bPbGXCtWruBRPu8LZ1/2Ca9PpBzMMTuvPVljD2WwFagccJoaJESMM5UsVUlcaAkVk0uGdZIY9Cb5tabr79Jgv01o64HYXpkAqK8av9u2Qiwc40mRYH9smQxI/E7SW6H2atvvmJ/MQZdDitNuKIYJSHoQVW4UV1eulMEoClQAyY22WDaBZgRnENTXvnA+tw61Lb9uw9mzD6KsEO2Zfsm1mclsiaMcApg59pCoDE8PHoojMgDAF4nAdDRVIRVp/Wo7nRxAZ12gLeRjNu9zBj/I48+Zls2r+cdKX5KqgFd96Rk69Ktr61bu5FigAYGmnausHaGL2IMwjy4Fmk/LVpmLdu0cKYKanLWQD7k2GGahOhgpaRg7Kfxb1ECWDN+11vq2u9FsGsF9qgzWUUiW4UxnBeVQRXMSYFBh9Dpbts2lvWgji5MO0DskyfO02BJA8CiWL0SYN99uwIJjnQMuF6kkIqy1X+sp2jLsbbo+dWvKz0psXZUqND00iQLIIprLIinyXsr4O+2r83HXHM6TqZ/WreBbe3uEa/ASF1ua379CrBerLQCmjypsCrRrUYwqZo9rjOqmMpfUkP1WYNVnOGZ2f6Mxt1uE156HSZ0Tfv3j1w7euCMPTq2nWML/fftWUjMhAB6N0Qq4TNYzadhzcyzkjw/e/6pScS2y4CHux2rt5pg7htCzFT/gVFVjU66BkYJY2MwsKTrnYDhRY3wWKuV3ArNtL+QJcAAM1rMEH2PNNM9OacY0fQMnYSMD+B/hB+uu16MbNNkFOOliia8eiFQ666bPDBp0nkI49fjIQistqXLv+DvCJyAikHkdgJPZPR3U6tb7OFHJ9rXPyyzW24bBKO8uf25aJMtWwJI7XOW15rLNExbwLJRNHN7I6FAYUKMhPvNczc7uDnHNv22BUmMFXb6ym/kijjpPvYcIPrtMBwSPfFVZ6DiH/tCxY9ioOKamvo6dwWravpFf3o7E5obQJ9G8snF+N9XMYD74sMjtv/QOkAeRggjpKWLrIA3s4GVmNo5x1/WhZfispq1WoMeXXQBFD7kYvrMCnKlKjncUuCV8+5lcKERQhWVAoiCYmTSguGIN02qUt5NdEu0GqcC5p5B820WeuWnKQDLadT2sqdoYKc2oFFUdtX2H9xtH70/mTqiiDwdljFnSjWb3c+fhilCb9Ka9ynFgMuXIs4n3qa+/zkkDEAMziUxUyWfGgIT7fsfvoWRuwzWYzOb/gGTSaFM4LiGtYyuxEORFAU6grCTIiPi7B/MpuozhZREQaxYk5kJYwhGj5sE80Rz99tzXlyP6/8/wGq1TE51sEjPloNQrMa0C+eQtfkRf4Gj7L0yG37PXbbv0G5bvwGdQYC2HEZNI2iUJABWvvzqRCTKppA3yiW8iWVgiHMpDZd4YoJkUKa8M4s6ppNj9obCFM3NzrVunXvDKJzmDFwryUfeeO1NjDTJ8fwzAZAYfQxoiFzIdLvjjh7ubNJ1uYa87kgyZ8SDG7m4A1NZa2Lt6evKFVQfiY+pEc/8kou40D9uK5f9Ri4PcOxXbK+/MxQwcQ/9II2wRsHYb+iMua7gl9C+bQ9bOH+1NQMYuJyx2RrXpbZBHu7qFQpeCje/0Lrk/TfZhq0Lbexzze2tyYftIYCT5SuWw9RuAgMtnLPlvF09HWQNSEjbte9sv65cYWvX/QsIkmQnjl7g3Km0leiHPsYeTUOzN4T6Ig3AoWZNTTlSeNOwjMZMSyQZSU3ojcbj0OzDHn7q8YedzNhrkz/CcDjcOt8ea9llx2imm82eOY/xzDnIv1zAKCud+MeUYrZMdNX4D7DOXdrbaprSYqP7kLeGcs5U8ozEENU1FBRfo3CvoIEjuQZksLQv1UQlbpQTmAb0bG+Hdhyzs/hNqFldu2EE46Lt2AMHKM4HcaYdouG+lWcssyg0GZk6KoR59/60923+wrncV5qb9JCZZ9ZVmOGcYZlXtHeZrCTey0Q6EjCqmO/p1KEVE6SBdvzkAbtvxBA7iVxKR5qNn3z6Ob4jzZnElLHZDuTCvPn3fozubrKRI4eg9Rpma39fZ4t++tm+/nqeLV22nLjFGaY8imsKByjs3Lkdkj7oEO4+ALB63D6Z9YWt/utPO3KaZtmBY7xr8iImy3Zs32F3kGvEx4YDmmbBOvPIG5UAzNSC7RWEvFDT5jWRCKyDBMAvzmQqiLFarVQ9IzWbHyanVZPwn/V/IE9zwV54/k0b98zrnP3V1rx1PCPiV9A9rWuRANwnT52FoANQI3IH737QkCG27Nff2e+Y7HGOKZdQ17acBDMrmzUSA4GJPKsQfU0Rl47sOs/7Dobk8CTTrTVt2PA7Wc9dnOnhV7NnI+GwEnYgeqE/zac2TbDfVv5JfPK31WvX291DbiN2aIrSF3mGzdaqVWtyy2DXBPUjGda+S0u/xhoFp2C6oYzriY9PdjKG/fsMRyLhPbtvNAQfXzRvZYpJPOndYyANthBbuHy+mwDU9EEBEiKuISgGscyqHYM1CGC1k83+5Dt7aOQ9yDEegq3I2DV/P2DgENsLiC9zN+XWMsIUKCajszoQnNKZ9PTiDBgwdBCSBOvc5KAxnSfTsTyY7KHyBuEAcDmyUnzOMJ2rak5lE4uSyJPat+phq1asYn9nIQkRS5572br1amm5xYyDpxXamAdH2/o1m23HliOuYaApSn2MzBx9YEbmUW8NHtSLUfx06sxDxK1biSVXIH6ds0uw9wPJ4704e5QbN2oEe/v0RUcyUJ4oc8cyRkt1zmsi15lfsyHqAXCOwbhr/94/kZ7ab/ffD+MSz4k53yy2g7CaNWqemIJRKnutYRLgH+SvFAwyzqdnWBB4wz5yrWLiG6Ws04ePwgQyBxKdiG3CWlRzyjBJnyczMYF62cSKKKbEZNQdofuiBhb2JyOmpjS7L164DIuXZie/JYvm6zRNI4hRxZAc0ICGGODF2V4EYN24US3Ojkw7c6aIGiKcfQ6RsH0rO3r4uNVNrk3On2at2rVGDiUJneFdaLoedcapYZDCTp+96DwINGUWiTxi9lVqMnyPypguuaNvC9u9leYvU4CED94jBoIQpq5lYU7JF3QGaIwe2NrppvqSLxVTj/uBhcl8WM7RmvQrZGo2zFcEOUzzkOmUQf3AQe0BmOva3+u322HkM0OI9yX8O00YVJJ/VvEwUmheZl6+hnVoERM5kjDkPOJZcGluwjCA3xCPqcGZMgLL9sEApFrEDprEzVrXs4MnwMQ0xcc7kZmtI+iwdx1rVbjAdcBUMfHmTvWcQea5M1cAtGlGMNmqCclqPs+jxav7VOON7+ebZZCtKUFNA1TzHtQkFSkzG63VhEThdJLkKrIwh2MJK6xExrSSnIY4ws+8qWE79G5vQs5vEXItb9pfm5YArNLYZtogPq65M3Au5zwtLb9qmTIdDIiwWowMe6WisUr+48aIQ2FzOmzEjVVqtAaNvuA4OtXpFgYD565hA9AI/B09H16qRMz1orlbcBJX5CtTDkOfo0L6TxT1kESt/4BmbISjAE8xdAYa4yaKo6WYFmRP0YC4mYBvLHFe/hVr35EDgSK6f9+mjF2EwKTgwLoIuy+qBP2CAMdIy7nicbzXQwpiExdymsm0p7RUHXB1mdm01RFWMyYQynwu4zf5LlBlAsKrMSlGa2QsQZkET1p9xEw0RPk2NfF1T6IT8zUtYnV3xLSJYVTYH4CpTTtQQz9eEsCUGElq/JfB9F33Bx8gerf0TwXQlngYMAGwW2SQFMihL1aCwIJcHnYY4tLpaSCbWtMCPaXnRGBVV0IIm0ZfBLI5DTgWn2NR8ZREk/YjMeB20d0jSPfDOonruIpDaQmjFMVsrGxGUa/xjAouiH7NaDfBXnoVFSyaAjZ/NdpuYqHWxTXuwjHGxzTmTREl190SrjcgHkaRRrQpRsWQ84LFVZRLMcz5FY7OTSGjKDVTUmzfUQoNfq7kHMAPXDIswx+QFIuhSEygQNq5+whANguaNeLNiD98IYpts9Ej7rElP/1BwlRKxw3wi0JcDHUFhCxo5w0Yu+1zay80dyOtT//b7Isf5tg2hKkLSTCzSLZubtLc9uy4aJ/M+NC6dOxlrTH4KQYtFsiowF6YVobuyk6A5kK0B79hJLknQXi400X9l1F/dWsnvfy8054S80T6qy9P+K/d2vVeFxAG3YtOUs5F69O3G1IGYdy33B8zHdN5F8BYFKYuK9Deq8ij4D56hBHTrzAmmU5y50cB3NbpRr391rt0XnGyZqMGwjwrZbNo/LgUBl/nLt1sDKMhTz75mAsoHmd1PWx1XTwH9g2UUtqPAiZcoQUw9NvKlfbQ6JGWBFiYnXMF8I81RUdYRWckHZjXPhxqb0xdYsPubWkLPz2FxlK+DX80jK5YsJ05lG8xSQWsPxgJXrH22zISWN5H3Yb+du40emlHAILQTFFhpf0goFtAjR8Al0BmFbKC3WQ+I6azDuRguqRFzDaE0OQI4uApkwM0+ycK9vP7701Bi6eZPT0Wltu/R5zzZBXrt5KktJiOpMjI0WK48mwukVhrjEKycn4SgJYUB9Vz8xbRrO10Zf6zpQAAIABJREFUS+mEMV7dapKbRjb99eNo8HEdEn1nvdVqRpcaveRNqwssmpEvOXrXJMFWbXT1GsUYazeOPVxGbBnz8KP2xSfzYLUTcAFHxb71J+79tARds9feZgzoFC65PeyfLX95HARhrfvyfjS640MDyY/kKIDOWxld19Gjx9isL7+2oYPvsw+mf0JR18QB19LmbdYMllmLNrb2z7/ttTcncyC05xDP5f2X20Y64hGwFRf/Mg8A7KClI2BeWopUA+8lEfmVbl264KCa78aJCvl6OQ0PFyzcunC3Bas22LmQVvMQr5DYlnLPfkoGVKxr+IHnKA3SMg4YrTuN3Ze7UQs6zhJmdvdE3FRXU4L6xG9pkbpmgBIZ5/QGcMRItQ5m59vAvSluasxbbONAHqzMTYJos4vFSQnnDtxi/o0YfWpkucaC9E01HsRmE+u1iK6cWJz6egXxxelBO9ag/lsFIvAU1ygzlQAH6tOR5DAJQyRfDNPCQmRrHKqqxFQJqQcw9Yz6a7/QZiJRKiWAi+mqMSexenTmCszR3+lz9Hk6MqTdpOt0CQhrrxCarkBaNfOc+ZzAEB5KKZtVI+mVfJ/AvgBJptB00Tko3b8KClE5zxdprQjgkQitOqicpwJJFOvlJuzFfvECKMbZxUpcAsE7AYwrgX13R6/msOML6JCiOwWbR7qg9euGsj448M8V28j7B9m2DWfQ8cl0CeLCBfNhD75F3LxMAV4AQ6WB/b52rWOkD+472WZ8/qB16d7Mxj48GyH9j4kT6HvRrMsn6VQTCR0VCgo1uQBZAAKUqDgH1thIEl9v1vhj6AWPtkWLFvFvsinsYC6RJH73zTdO21DrSElQBpMpgRrT5rxSl1qAZzAxQACNGGKuOUTMiExSsyIIeZxKRgB9LSW2lc35bLktQXM8H+D4bOZK4nYWLqh/u6aIGHZKTLMydFhSTCcCpEUiFcNoUwnAYA5nmuQHlBTFRMUx5sNIWaFGc1E4LUUPjlvU+SLt+BFoeyYndbT33/6UMwvQp/S8c1NFBwcGvPJiH2vVdAAA7mg69C3Jg+jEw1SIhLGRmyV9+GwaqTACxdhWG17VCOtDTEKBITIZUgCrEj1HvFYShBuYTjHrpLAkkJFb6XNzVrFeNDHiWV7Ov92ZIbyLZIBYv2OfGYkhCUx7WJRimatI1BmrAlXD7vrFznIMR5eBOu1k7UF/O3XAyz56Z4EdvrDQHhzfk3O1hX024110yYkxPrDCyN+KAbb8I0i8VQ/w3n0pqqTjVQzrOYixcEG1fiFRVrNud3vxpQ/Rr0x1Y291ajO2tv2CTcDh3AejFk0qZV/bzc/JgKFAk+nhV2BrjKD5uJI4t5JY1owPqMS9+ADgKvqyvsfcOVdGYy0c+afKslB+bgqMGnnHy/Qr0+nkevF8igFLayTJvFNurzJcwdSSM0KjdHf0e8h69Rhp096aZxeQ0vD2v8STwSiJ80U6+QGABWIR6/EUc074MuoWgK5sNfmhNMArKUZDSVwq0GEWK6aKboASfoF21cQ06VRKt766Alf0HHJImsMyXikjJ/P3B8AsjOSsv8XuQvsutT5xH5evI9tLbPm8NcS3rXbkzHLreesAu3v0oxiR1HJ7wJ8i3cmfyDhJBYR2vkubJZPjOftvGOsJBvNWgqkgCjtexZ5iV162l339+V4KnT1WGrjG6eV6y+1YBZKgft5nBfmMgHF/H/YwcUVFpORIFMNkkKqcUvszjGIriM1zNRMSBOPGylkLhRDzK4RxR+8Izp6q886tWc2BwiIxCDtaREKp7dm6zWksylAoOqIzwPqXaJzTBKu+ShwIc42zXbt32euvjacAzKGRpCY950spGs2wuQWQlpKLFmMIVUzu/szzr9mIBwY4eaAsRr4r86qQLnkAoDeAP1+wOwd3JXukCQCAIIBZZ4RjmyK9kcHUTEJcEszYrYyhd4K5xeSTzGB4GDoLPPqB2pJC8q+zFFy+xX/rsd34azfGoGJO45IUnoyv5+dl2oTx4xktJT8m12/SCJD3wyms8weJDed4PlcAKBgrJfeJYBKmFOAiikZMTpaaaYFIbTwIkDWfe6WiRAfFG53epo162jdfYzgK2ysbvft4GnV9+rV3I97V1DY+3qGMgcJyffdFO3NhmzPKCfatZ4+MehtDvk7kfNJhFFCuht71TqVuz4HEnsLSga3Xm4JupfHfVSoc2eNe/pyfkpxAS/qVSZ/Q4B1mk968nXgP8HHoMnIrSApwzuVgDhsZlgwxRj4JzWzvoU2cK6XWtAHmhYlgNYA1I0Y8bk8+NRtTpRW2YMk0ZDLqIRt3HNmaeJsxYwmNdfZ0YSzs+zqYGEkq7B/uta9txVirW7ebbMmiFY4EoNpLeqfSOM3NzXf5gQxaNNkllq3yL19khpwWP/G1gvMwiLhZgURUo3p1+azpNmrUMzDF082/ZoF17RdoJw7TPKwIwwwo324fPBjiwzJin3IGSCME3jAAkAdgT340/UtXzAeQBzSsX8uOHTrlOe9pfqXiNdKyfX30AtGGBdDejPxGzjXqVGJ5KPTdCpnQhNaEfJ9h733wlj0+/kn2CW+Ac0fNQJkUKpeQHqgCdQXJdZmmgnincTUDOM/8OVeRBOG9ZMN4ltN9HlMuMszSWqpRIwafiqtOhkyNNOksdujQ0B54+B6msULs6QkvE1eqafb04LyIQWP4Z0uMb+KMqjZsXAOwIEM5jAHnzrdHRz9uLZq3Rft0EPFV05ucO+TEETSj69ZLYtIFHVyYtrv2HELO5KLTzIyIFRDsZYP7329rVm614cOG2xdffARohHUfNVdzTMd27d6L9nKYY/TDKeZ+SpBy8UZq5g7bv4s4RVGdzvSX9CY//GgaTYazGGvNt243p1h7fCFqM+4/fuI7djdN0WXLf3Uju9euesFmFQDoBxOPaTX2VPNW7WH27nFswdHE1aVLFwGgMppNPa1JIFHjlNMEwOgWWYLowjQctat/XVux3KN5evbsfgcetm/TzRb+sNDuGTLAunTtaHPQLo0CWH39zfesTfuu1LVh9i/Af4eOArPxbGB9LF++AmD6axiTB5DAaGHfzPsORn0mZLBIGioC/SVTJVCxhCbMz9YS0GjIMIg25LH6pcmxaMaPRQGTMawaeqFc+zXmo8vJv8OVL1EfxMRCDKmIQLquhS39abldunAJiYU21NKY+tDA/wy5pAxY3X+t28AYe6Dt2L2FGuC8jR03huezEV+Rg9TOYdYM08uTp04BWHGWsL/yriHrokkOYm84lMFsWBmO1MWeUuwXsCq5D2/OCBmVV3OGvPjyI/b3lhU0qQ/Z2Anj7O9tvzDtl2YdJMmx7ySTKWiIUiNVqNkl3irvy4ccRw07rbFYZOiy8CR45aUXkEcbiNTCC/bbqk2w/CQTVGWjRg4EU1rJ+5N/gnxdaBprepoC1OVZkidkH8rnoAIg41k0W4MoMEsZ11/+20qkR+Koe5PskcefsDvuHGaNbooi3yuzSWMft3aNG4HN/Grb9+60y0iqXGM/qYGiuCYGbA5SPB7iErFHCjTKrzgL/GEF6D2IcCEz3VIKXjVyVRIJ74hhKjWXnEBeCR5RKGmey1cAEgkxMQy2ruTdNFUgo9uunesi73UKqZRYjOwyIUrEOAxIetnnyfOVD0cS04XwyqCqZ4/OeHV0gDSxhpyuAtA+EzwCsiOEjFJIg4WYuTVukGLpmCSLDcvxip5smDVu2dj2HT/gtJAFFnvqOUg+PDw1WkM1waw8HDZFNnuxUkbGxHlNKGiypRjpsrJ89g95jq/OF4xk+/RpZMcO5AD6ZiDJCHCNLm0JTZ5c8gV/9nsqbN/0S2nsM2zDeFcRmpYkZ/GWJ48UVmXeLlNYeVjwgCXfJKzCn1juE1Rpz04cyzPZAct6i8tvlY8KRFdOJh1cB0h6MGE35aOpvTJwB5F0KpgSEfFFk4Y6BZUqheDXU8KzV92k471rt2aA8IecZIUY7RqOrGAf5nOe164bC2akRib1KkFbdW8okxGSu2jYsA5AcIF1atsVMDmU93cWBnF9231gI+B7NrIu9YlRfk4S4PKFo+BY562EyY8ApgBjEb/1qn+LVSPRQHGpJMujh1bFiJbiVCVdD18O+YgYnL95iHl8UBccHnMwX9q8eb8rCkTYqAA5V0Gm/ER07jCCuYqdOvXi3Chjjah4NC3Q/eCF7tx63rFJpfkUHIwTIzpjMVDxU5NDGWFfxDg1CDKd9Ky0ANu7Lc+Q53EAR+NWMELygikaZJiF5mmnVFsFw/AqQaEYGiapIgG1Es03FjRMljJeYIuW0tCJdgedXMdyMXk6cpLOMmxStQR9AYx8SUpl3BIoVIdCsYyAUEXCcpV71HvV6I9bjCyQJo39OYAYBQgqILkB6OHQObizAsowgQjdFS+K1CxATn+qqXbN+9jeI1vp2CC+r+JQ2pgUiBEU1nl0B6TrE8IiFNgqs4ASEoU8gKuwCLnc6jCkOJezt3rnjspHF5ODututCWhoBuIUTae74CRdq1Ko3GiGHtJImwotFZF4dOuM5n44p7kJEHo65WLMldJ1LMxD8oC500oYrH4UfNUAoqWwFfIBRcJhN3lLYxQwp4qCJJx3dNfgIeinLXLM1EAikNh8DZq3x2hkP/+O5IUkQos2IjCJDw+HZViLxPsfZBtweYSFEsVYyDVGJap9xSD0td4d+9jA24Zby5s6sG6K6Wx+xZ+ZtnDRQpdE+UMpHzr0dhsy8Hb76tu5tmXPHjr5AMM8NzfFdoUijI3bDyaINH7GPzfevpz7seWif3sJwHpY/3so/ottxbLfrWYdFjnOyAJHL53lXdA6kVt3GAzYYA6X2BpoDAG6BPsjlr5qO2yvv2BGEMDRf7pw8YKlImeRiWC7EvvK6lwCSVNcHn+CsVht49EamzCe0S2e0f0PjmCE5E/WkYzG+LtxE6GttyV57E7nWwWb2IDedvuAW+goXqWDOsbGjX3GFVNaGwp8DkDVqJsSYtXtjolwY1xNchYELw6cEMbR1/y5wh4cfZ8DSUVnr6ANI9ZvQM0Ka9KjCrA50D5/owRDKW977D9t7cP399gtXTEti8NJFB2+/duoDfPoHo/F8Ap9kNYdA23vgQL783cc5YuCYSnT0QRkFUjqGvQEtRL0UqvkMKzCTW7zdBWlCaTRAggmjOA41r4DfB4cdbvdd+9wDqEEkrHxdPWPO8fXMgpb+pSOESKDrnowUgsY5cskuS7zhhHAuEIpSWZlZRSjR+G8mzPIOkRZxzvlpl7DPn7/JCN3jGJQuMgMIzYVlhbrVuOdF46j08JzkBRnKEYMiYCtV2G9Sa5C4Eo07BUfDppM2CUCjTRqrs7tTa1bkagOA3yfaLVTUu3HnxbbHUO7s+ZwQGTcQpyfcCQECtGTCSRaB1DY+ZFMTJs+y3redjsgZw3e97M2ffo0TG8mMoJ4CsOAWbZ3z0F75ZW3bfHSJZZBkJX+Zd36yXS/lgLe3MVYZX8noL+TbqP0K0vorL3y+qtoW46wZ55+kINcjKJqu3INXS0OE7kdOqCQAyASc5gA9kQu9owVjunkzmWALaGHMntTAsW7AATW+KzM7ySKroRd5lXlEvyWO4U6TfwqJnboh+jAEqNH78eNpZajAwVAUSUrUNWlrAONo1aqGSCAkc8IVHdCQvysVYGTGjGS26hYnM6kSqZfXFcQsSOfexQQKZ3MQjrUWuc6FVX8Sx7AYxqmA5LIB8Cj7xGw6g/zVuOsGnNUNVwGW8QNeKo25rdGH3UQazxLtaZ+bhVZmZiqbrqEJE0Aa4VQTgdQe7qaGgdUp9+BG7zbUt5DEABMTdxhL10W486zpuW8LiF1d0YQr8n13M+QtqZ0qZRSi6UpFoID01jDArQFIBQ5oNYD7MotWBmANNQqadaJWaxGmqdTj7lPmxoOaN268zjFi3SmySlgfXXpXsu2bz1r3TsMtpuad2bUdBoMypoUVLfaipVLYTRcwgwv1e6950GS4RcAAn2t/60v2L0PNEdL6WHc4i/ZBx9PZizxD957GtcvDUM+njM/EhZ6DjrXYvN78YwLSSSDJfoOGDXh2edhpV2hmEJDmIqna9fujj1z8ADjSWX5JPty/eSepSWlRFT7g+dcBQCiiQC9L50tiglKXJgQtfbt61B4Ycq2/oJrSK5dvsF+Wvir/fj9IjfJcO7iGTfBom5wdIS625yNFAViLkaT2L319lT7Ys4sgLw8mDa3YmrZh32DWz2dY+0ZHXpKbP3UIJThDetCTYBBw0Zbt6732Iz3v6Eo2Gl3De2HLvcEjOc22oxPvrAXXhvBz+rOtRXyZwvA8wB+JkwkCjQGLblvmlKYgCjhF4TpGmBaB24RKin3UKgF8joCs4BPAV6srXy6oWKhyIzGB4ZbgDrkDvjwNE2ryD8KeU4y/QuigRBA0llGcn/ufAYN4mjHsteQqKaCtAOc6Y6AFCdh4ElA9XfV3HvWFV/YJscBOj6z+x9Dg6w8AlZpfVv/21rbt+NnpDp26oU5LbUqkspq4uiQUY8DRFyy/Tt30anP4rmRJMJcG/v8p9aj62DzKfTFXfdbW7b2PQwKrhLfn7PhQ8bZzOnf2+E93wHU77VqYktsys1236hXiZvFzrTv27kwWMn8v/1qKcyn1cTqjTTgaHwlNbDWbTvgZjwQeaOudvkI5iEvwIK8sgywcBejZDI3jLP2nTqjW8z5kEXyjh66NOET+d5nx3/A+cAo4mrGbNmM6/9aQHILGB/ItXvnIxeDnAD3qLhaH/ZdAWwfNSL13tz74gzzZU1U4HLrQzPE6SyLya+/JU/zuw5yitUlxo83QJ2cgL3URVZc4z2FoG3Q9rYHbcSYx5DiSQSUqrB1S/ZQ3M6ztp0T0KIbx9eRsmHjS56qilikBg7ZnYspXqxvT/QV00JrSotGms/6U8AqAKTo35I54RXn0UA9cwgTswUH7fDJZVYSsInAhms9e00EBxkqeEvHSb8B9bwq2UQ0KJVPquBV/BKwqjEt1VJ+sMIlR5TN+aIGpcCkErmGsm4DcZYI5TzPzksjVgWT70Y6RqkaxL64d1ezVnNYB7nkycH+ne2NN76D2RQK+zifMyjUGV3KgVm09M9mTiVX/xY2DOcobK1Cvsc/nIIc6KOaCZThI54BPMlmBHIpYE4F+/J2iwmOciwyRF3QGL4fx+4HPMZ5cvrl3QkcFnPUF63gTIBVP+QPfl261x55ojfndJYHPHOs1OuoqR6z+2/tVa2B/zsZ5F6C++WkCKh5vEAi/ANLbeni75HumQPRAD3r1rfYTMCzkVzvqdOn0NoLspmzJvNeTtmzTz9K3g3jB1d2n8BiCjeZz8Y4eQWZmUh7vFrrpiwZ0KM5MfsbijB9FueGgCTAFbEZS5hGqwRACCNXadq8IdMEOiOlXR9gvy3dQu2ks5GfpbNXh9f/rvs6KHx92kn3cQNYreS/3ZmoP8lPK7149lxLcSHaiyyVc+dP2vOvDLWG9RKsY9uO9vHn71mv3o0p2jGwrETHNRzdRkDkYIDzHdt2AADmU1sF2pFjhTbzk+cAmr9lYqq2RdU8ZYeO5rKnGcn3OemeY3aal/224ArMMXTayZ+6kw/XowE9depMN5qZj4qLxu+H3z3KyYP8sWaDY3RqbFh6ybXr1EbfMAXDYCRQqMHCYAL4MYojJ22ZnH391ReANi+xnkswyM2gVgy3Mv8LaCG3BDjxti3/APoxJedHQX76NCOvPCYx/NVY1VhsBTlsBqxrNWjjGXGvopGSGFfXdu06DEOWC4QEEBGDfBSTI/XrYKJct63N+IAzlEI/DDmqVujsHtudgTxaBucg7ObIKoyPUgG+1OCT3A3sXoA8NW8F0IQCkOZB2+rcvR0x8wSxEPNkSW9QTxw6gOFXajyM3SxnxCmvhubN0U3HnKhu7bpMcv4AmOtrj/7nQaSWbrdnXxjvYJ00tHulFB6KXnqnjr1t7dodNuXt/0LCWASregvnaT4yAA9RG6OLzBTZtA8YTSfeBSEfVAhbMgLgoAZNvIcf7W9ZeRnUdWdsA+B4CJIUyJ4jqxcIoQlABIC1knhaq1aiA77U0E5JqgUT9SjEwXxLblgFWBFHk6E2IE2cbVp7mt12ibw3HpkImhBM8bz40gTW/q92AAkjuY0/NWawffzlUppoxFyeX0cAu8w0JlUofgWgV5J7nkT7F4KpM8P8Yf73NgkDqYw0mm/aO+Rckjn44fvv0S/9i1jfGKIVBJxrmIjSJPzPozCzV24gxuVTK2631khL1GLicdWvK8g/dqLrnmaffTrDGS1rWq5R45b24czPidtJ5ED+/Mx/0XFf7oxnUyAUPfnkkx6mOcSG3//4iwbfnTbsrrvcHiolH7l/xANMIr6O1Nc2G4vB2DVq4DDYT1v/3cMzOEkjYhDvmwZtan3Oif0AReSV5ASFEKBqpSSQe/oxpXuJXDiMaczl1qFVF9uKTvUTT42EbZpJ8xUWd0Jd9K0rAKP+wmjpEIz/NwHfz5BPZzuN62zOPk2CpjBl2YTnsXfnbmIvQD35djaNMxmBRYQFgePQOBOTzFU4niabGmwyj5UHQMblXPK+6TZ/0Ty7eCndZn0x096b8YodO3LGnnjsfgzD/7bunW6Dzb4c2TRiLiSIHOk9kCbLr8MfYsI1WN6h7D1JlIjlW8z4tGqNUO6zVmqyjX18DHXTdOojCD3kTXnS8OWsVa7s2JS8Y8W7XJjPwTTuQyD6/Ixp2PvT3iafOMI0D7k4sTCOOl0TWHqPEYBbPpxToeSjpSLdefrdzkumgiah4msGOpuqEUQsCeMdSCc7B9M+7WsRJjwTbZ6YqtpCjTzV8KFMYYUD3OfzjOshXaWG5e49xwHPmbZlCvmmejUANrOZ3qniXQgXQQ6kZjw4QHPbCtlr3/5s8ju0PdF1VYNAcif+nItr1izGXO4OK2CiUilGBHtzwID2PJcrlsazLeScLqVePotvSjX1J3QOph7q2R29B7G2jqH/+4e9+PoEW/fP3zRUtrlJck/9Jb11SAGq5VW7KRfms4V/VSkXIMZKtk/TakFolpeBjShHqiR/vqltAM2GKju+l3sDQIsAyxExRq7FmZArYpgMEYGnQLJ4PMtwJjVlxFZBzQlSwXi+szI0WX4EcdYzq+LqAFePcY9INgMit7J7h9xp38+bB3P1vJvqE0AtKSDlPC4l4ncA5IdqalBNyCrmed6HfDA4K2nu54ONpMDMvwrQ5WpKTC7Pni61YXe3tv3o+Z48DnbEpXMMe7zMwS9CWSdZ5CK1amtCBhmNlq3sb0x/Q4nribDQIzEfK2EKPB2JhTzkTINBYYNC0Q2+vQ1rM5iGBw08ZJEkJfnlnAUWzDBbGQCVPA+8GvS26sjQGhbLmLBMhDKhD3vRIc8G9Ra9W8VsM4TKT54+7rThGtCJbNSgpf22Yj3FMUUvtFyh3HlEPuKm0y0ov15E1sD1rxKqSCjgix7CVTp9t/Xp4rQIw0B183Gga3FTN6uLjkwUN7F8xZcwXBvZjk07OHBB52EEVofnwc4MBoxCrJ7CpBx9pgEDesE88bOfF/xsp3IoNABk/OkkiL0Zj4N4xnGYBXQlOt8c5cbM27bvZqtWb4KFCljEC/Cm8JNBk+jmIWzGMrrjfiSgOujzpPEBCy+LICSdEmkwSsg+MKQURkyINa7vaw2a5FjL5rEI9TakSNtEocJYBN8nTaMcWDe9ezSFVZQOs1UMVYoBsVdhB0jbSp+BPKIznZGOp1xaJdTcrPlNtpvOXzbgoRiuFRxcOjR8qtQtk6FUKVq0yYwJluLchvQAS7YGIrPXcnMtK5OAlavAVcazFiJPgsxCiMNYLIyExg+Q4ijumkFcA/InuLTjDgejt4LNKv1MST4UoEejStuZwdBN8o2mW4/j3A0mrxJx5WyaDn7zrRcQa59LF60HumXLXGc3FvbxlQt51qJxC4Blf0Y7dzljF43HiMlLruQMy2KgwN+NJlFJPiZUMY3RtGsNs/NukggSHYggUXT0XnrrddiDr9JhvccWLl3AHvGiYwylnIM1lzEZ7wK6DzwcAZgaM8tlVDIOp7psnMeVa0JoA8xACwStqxjErEthaZUQ8HMYoZMG6AMPPESnMR1dn5k8+wLuoy/gAYLEyFDUovvdomVT+3DGZ7j2kQxSDAmMUU7epx+HPt30g3tPWxXd9+Js2BJoDZ5Pu4AzJDphdHoKAQCefPIhm/r2R06zsH37m9HNm4yuVn/GZjfjzD3QBfZSwOzjx0hW0RBVUXVD/1GyDR5gSMwxDwPBFdH8n2ti8LXVv/8J83K0PfjIKPvu+88d86e8Is85Y4bSTXtqerAdOHTFFs81dJg62uSJ26xRa5zeASWOENj3befnF0mzCvYh0WvqjC7WpGWiff7zTzA7/ez3+T64SLM2o0heSQgFkjjJG3TuFHB9OZwqAKOld0XTH/OV+nST69jho7vtFI0LPf8aNC80nqMgGxYSbcUkjtkkGRFitQDsCx0g/8GgjuKjPIeuDz8rlpWIM3oeTYYKmAZjHxtrj48ZgpD6JIqs9da/f0vb9PcZClycxbmWbNgKDz+XarGwmpZ8fdmO7aTggoWsiOxN46ZNlygA12hbufgIRbBAQ9YKrIBwqgkliFo7XnrOqrM1Vsd9YfsGA2Os/feTly2He66ZFGO3dGmHhtcfLsab9KVZWxW4USYhZN+5x23OEGvwkOGwaVvYvG/n2xO8/woaND/+uJjDNcElLq0BbwMB7JYsXmE3d+5qd98z0C6kHUKDrBYAWiKaMZkAtTMYt4xifK4PjQAMxeiA5ckIkJjhJqlZJ4qjIeq8cWhFcsDfzhTBij9WEVspaFn8AjWlgSompiPk8D0CHgR2+fNMBHyWCBhU0ckdBdHNLONr0lPVL8fgpPBwagL6H4APAvTLWFtFTDHoZwbiGunqfce64lmzx2UdrTnxAAAgAElEQVTu4QvzQa7yxTRLKsS+Z/MXE0c1ZuNNguRLdzSfg1vj5zG4OV7L4BB3wBQx53rRKwDSfYa6lvxcSQDoMNbZEsZL9GUTqJssiRbaoA4w1biWF9dchPSDelAaCyzXOApggUBhvTiBtWLBqLISgODDh5QLdOXfqzMtYFW/BFyrAA0mVkq7R2vD8clVlAL8qtGmMcwSje6KoM9hr7G4LJjR0r4tJLhLv0lAuNiuAddZRWXsFe0hJ2cgLTDen5NnEJtfzFZecJ9bu/Dsy3F33etYXyVlmZw/jOHmkvBUpNEsCGbE9jubC/vkr7/Ws8diSajPo5VXwyV9fjDU7h460sZPeNLOHvOx5T/vZuxqIwnxmzb+8fft0JFdjExthhWNYzdGAjkwZcIBB8SIysoQeI77K/rQWYz4qTs/8YUXbdXKP3iv6LhdPstzKXd6rls2Ar7JuJCC0xtwxkmOSZJZmQvvMxhAVuO0VbzcCrJavbsAHlYY8jn+0dIe5ZykYSHzqlzMRZi4dFq/uZx9PgD5mpWWXrNAfonyFwEsJ7OPsnMuW1xD4lhSAsVfOo0I5HU6jLE3Xv0EM4p+djV/D99LHNT4DZ39VLQ1c2DjyRSogqKnRYfOgM7v2eXTtLOJH305v9Q8/eefC/bYI1PtywU0Viie09EGbwEYR5R2rCmNGTmgi3iudaeCDmj8OqQhRFNTBjcAHMnyiLuhmK71JrYgY8m00EN5pwGsXw1qE7FZc9Is1rSKgA/pWAqEEQiv6RvWNz/yLGYvSamMTIvx7DiqHlaFI99pyTpwVSFPxn8CstCnFHfzvJ+9/PpMGmZ+jMCPYq372qeYgu7bNt/yK1dyVsGcKgt3Y84VbJqnX//Ifl2y0Y6jQ4cyNj//InlQuE1+fyk6163t3Umv2KnMnywgogIW2u326qRPOSNCKNifY+IHfUC/I1aGhmZVQJJNefcX1kkbW/jjEkuOq00TPAlZiWdJdPfC/mGsOaqKcXnpv421EbgeB2Hgcnx7lL3zyieMGmJ84rvFxQ5jqmL48PvID1OQZ1jCms2yCRMnIcnTn30a4ViJBw5eoyCNtoO7ztkPc7/gPk9QzG3hWcr0jCRc00ecF4mYehSSb+q1SZZHY1liGHlRGYgdK91dMT8F4quekzCJmonlakaTm6AGiyyH8oMWsDeuMDGBHhfVWq0GNyPJ9KKFEQPyMwNswZzVFAdZ9vDjd8JmiGVdk6+wvzXG5moEF3cV8gSE6g/P2a545FbQ9a9pI7mviYnvoqzG1wy9vAqAyrnmFYpuni+mVWj1+WLUo6kKH4BkX7RYqypo5KLbKfM/GVcJNFUDV3FHe11xVWBeBaxhmagWumJKBwbXCuvaR071gCr+TKEU5iFrUZZqD40ZY+kYpvy86DeayzUpJo4jt4SuN3vEp6oVwOJsJIcasmZKKTqR/crGsISYVwtTU+oxO3rssE1+7VmMXs9y36x1GH7e7IUi8oNGTbrRLPmUsxIwddFP9tG0yRbltHRVFAcDVHxMkdeKi2bkFcqyZD1M4CCcGNM6AGC9eK7UFi/cQHE5CHYjEgb/My30VGauRr5+xnise/4/YPVGAX1DgklyDTpjtm3Z6op+jXXeO/x+mzDhcXv1pSmM0P8MC6m3zZ4z0zH9v/1hBuDLt5xl1ELkYSIQ+KGnVc69VRD8NJEmbb8ANHbLMdb9E7fzJPRMsQhzZ1EFFaZYRTKF1RnuR1VciszYQXTZH8ZwMIRpv2C0h1etWgG4BZtTporc0A2ZG7ds3A2K/q4/r8vduKaLJiw8/9vpSLuGI2Oc7ptgg3ImhWCkUlqaDplhAKy+Zxipf4b8g1wyGJMx73gYVQluuqys8io/J9NJl9x3bz87cPhfjE79bOe+bBuKAdyuXavRlG/F9aba1r1rbP+OEhpJ5EkQJaZOfh8CyFXMk94BoEpwY8mZVwqQ1GhutZPqYi560Wmk/vPPDnLX405CRiZzip1FrNFgyARF1EkyX0kGaM24kuEMTTUWKnmgFArhBPbbZUC5ZydhGPTRDEBBwADYhGI1KodSXh3LYtQItAxh1Q++RkM/AlBF+15yHDLxaoXcx++r0KmkuRWHc3ethvG2fd8J3rnZGfw1Lp0m9eDMigI4CaVIzE8PIub4wJjrCjtuI8ZVsJ+47nLArQ8/mGKtbmoN0+5F2IOY4HEdgRBqQhnnrd0QeTOaTtJfvHQBYEu6uEVMzDANJRkm5TZhEEJCqc+feXqCTcbZvmmzxnbw4H6abalIV81EsowLoki7cPGkfTX3G3dWJia0cPeXgfnjpQx01+MlcRBq096Zyb21s+5dbiGWIdF37jR7CZYwXczWHVKt1+3t7Z335jjd39r1YqnVaqDz/7idQ6+yb89BNN7OYjg1inMZckJWHhM0V6xPzz4AP6etRq1qu3PEzUiUbaT+7Wnjx0y1omuhNmJULzt1/ArXlEzMT7MmzfC7IOc4x2jzZbxCnht3K+cKwAWHWhGg3klkBzQyHF8zjpyqgMnKRAwZT1qDFsgUHDjrMf4UeYgaQybNAZIxIc5L6iQUOuEYzMJ+XbmKfLbEHhn9oM2a/YG1AEz9E4C0ddOuXHMGgFii9bu9G9qJmTb/xx+pBcrRB1/GeslAC3qFO52/+BI9eshSL7/0Gs/7EHVce/RpX4J9mUveBXgvZh3529nTaQDnOUgu3OM0oMMQz+97+0Dq1UtMva1y+76AdbB76wk3STf/+3nkAADME1+hDr3P/vznd2vSGmOcIuqm0nyaluSwrFO4LvbQfY/b1Cmfom97kBq1OzEjgcnID5GCSMPb4CXq8DdsBJ8777vZyEFMZ72oZqSJA1EgE0PySEzyZCjUDX3YizDusvGrqaYGKIDckAS7WexnmdxJjlAEDhEKdEa6Fi65fxuIQd/NWwjo9SV1+GymhC5bvzt6OsLUpo3kCayDCnwW4mJTeLc4xBehZUysDGZPlCmx0mh+ahzrKIbR6ZPkybGYImOYzf2l4IGj5qd0X1WDekoNmUJBjBASyuEoJqUv+Z/y9mswRLV3gsACOmOWmkRddujwYZoGl5wXTjhmTNeoOxLQ+RehQRPNpYAAEbBwVRMFwA5KQ7O3dRs0m1ljfuAHIrOVKd/njkV+8ub5Sd7OTZqJCEcxrusKpAYWqJ6TQxdIBCPA7RBqvodGjED67TRmR+sAeD11pExnG9Nsmfv1KjeFGxMTTD0Ey7xjA77VHwmd07xrzmuOMB8BzXyfy+N4XiIMlgHOlhXnI9vxmS2YPxdDv2TWUqH9u3U331dtly7mkLMFElMwQYQU1qtHX1vw43ImdI9DYgPbIZ6Rtllz9tmB/efd5IoIEsIxpD1foWkZJjHEVvciKZEhWDDM+yLAwGCeiR+NzkoIE1VIrDz0n1u4pwybNXM/uYNSJtXyPGskPPOYSoxH+qOQSQxJHNVLiUVGq9wuAkJGIF1QSEO1iLNP063w2txUVCnPV9qqoWAA1cgQFEBSUe7/6TtvY/r8l/36z4b/nX+aaiymRldSpNM6iGdXIYyNmioc0F66/efPohNbN9yB0CcxWhx0V0tkd4gREEP37bnGvgSvrBtovXu1sq/nbWW9ifVq1rZFou3dkYY2MdMMdWRKdgrSVQ0a9omw74/SHOnl3l02k6AJ0bWQAcpkYqMVjal4e3Lcy+SjBgZajyZWL3eGh4FdfrdgkYUnBdgpTNFk7OdVq7tXdaTcpwFWVTifx4ypnBWSAxCiEVrdVBxi0HLhUt0URvDiWHCbS6Nvco8uZlRc3Vh1kQfc0RcdohOMFp9zAcL5krCAJQ2gzmkNTJDOXcxkc5GqEsFj0CWqLghmFC/Qht7bjSC63k5d3Eu3kc4G0zON2qB/mVAH4fajBF5P4S+dh0aMbOQVHLWzsGV9YKnKUVnFOr0KO7yeYg5WW+NG4VZBlzs2Nsk5wuXQrVHRERYViOEFeiUy10CDIg+9xjCK/yo5parGZREVqsvPS/SFxSOxeG+YAXJslenIU0/V4CA32I1ZhtQJ3UkQ/XyAPhk1yGSGZCU0AHYWCeutt1EEsMm37/zXuasqUSgHVNPoqzRE5a4eyzMZPPQuxje+QEMFwE5aI+rYcOKqUy43VD+Q8kH3IvzMuOi+3Sw6NHQkbC+qfD4HkRcHSySdoTBWTjHMwiKAy9hEUtBoXzoL0TAcLjtTnBB0Qfduu8LBjLRClhgRFK9ibfGDKmEellDcasSIZrUzlMrJhDIuZ2pAA2mCvjdtqruHE2fy0XtDfoDkOYTglYwj6TWEwNti9rFry3aScUwZpOEBA8EfgFkMYFUNSvSbteOHU1znZvgjjJwFo9nQI+pDAKUo5PtmzVzM4WXWqnmq5RRftXQOXIGzEYwmUnUhlt7XPv34B3ftI+6/z9av38hBrxkfPkLi0fzbIFoT0rGNI+C2YHyrZlQdRiHrkAj0h/HVhkT5AUD8O+2tKa8AclBwqdgggPszrq7gUwgCLbAznAaAhK3DCAaVMjdp0wAZghM8K9ZycKIbZygl6SxEW5DF4gCJgQO6AnYXYWrQ0po2boWG0CSnCabgpII6nCQxJxvzh13HuU+6v2Ios/acbub1ZFiVgKdhI2kIz3gXW8ZOnFcyFEhxm0RjotpmfDzNZs/+r9NOjMYFXWdCj7spNA+o219gdego/77krA0dDdjBft2woswO7/CwDQPJDv0dcIYzLYzPOm3NBg1uZ3NnHLJLZ5BJYM+GhVIcUjCrCMu5pAKRzjvrRMwrsb3FYsHbzuo0iLdeOGd/PHORvfj8OLtryF10Mn+2yW/Ocp2yQmJLFHu8iMThndfG2jX0lr79fqFdgbl2UwfGizPKKKqLLTKVQph3ERMXjflblT02apy9OvG/gBIV1hW2fABjJucuXbAMzKV8oqotqQGgEy6b53ezDzJh6WgAQTIGFBMtuvhYuw7t7Ic5e6gZGeUE8PLmIRZhdOfPdUfCLikjgJeTVP8XBuC7U2bZoDsxE6DzNnRkN2vb41aA1ThA+QzHvpEebh6dTh+NFTBGN+2jrxhBedpeeeE5e3r8004vdB5uto8yHiqG6tinJgAKVtq7b0+xseOfsnemvE+h9DiGU71s8luTrEnTRBvx8P3Wt+8QipULTo/tA8YMD+zfTnKdQ7MCRgF6Ykw7esBfHTK8X41Uhsl0SULrmCFcQ15EZlIlzrxK7EqSEaHwAj4lJQIYpNF0sTy0qMRs82YxCpDU2IYaQhpPU92ppSYA1pf/odH9ItZ8gcaDqEzE8PThewReao/o0FMnWp8XSNxyrAy0rcroIkufWRMNbuxDGMn165/06hiYLeG2et1K+/uPY268WIeM4rqTiJGhn8xpBG6IWSJJFkk7wMYs5fmWkJRIcN9pygWTIFCQVnBACxAVQKUzxrG82SUqHsskzq9AoTgH41JJlNMyVmwXi8xpH3vYpG6qUpcjUFkglYBsnluZnjPJZynArQc4BJhFl1R7Vh8SQSMupWYCTTWACqYASimKSnAzF1TiXIRVPJNgO+1CfvsD2lbQhFEh5au2LNdeAoAexHlUwpSAF3syhtGeQACacMDksuwEpjWySGSRXEBL8fIV6Xv6oouc7DTINCYsNmg4FLPv5y0hqeLkL4mz557+hsKmk6VnnmK9B9jiRet57t/z7gCFyBzi4tFKvoDmJomnpixi0ba+CtPGj+bdwgVLMZZ5nfHch5yR1OJlixxDvaHE9LfvtHsY2zt2aq/Vb5JiR88eZhTSA2JJHUDuqFojkUxnVPEsijGZIE3wmFg5AzWPVI72i7R7xRBQAaIxZh/OMT1/pbuKlyqkyjjjZzHq+c/fG+3fvStggIgiWwpbZLiNHz2Xkalz9vjT/a2wArdorW+eTps2PWzSs9MBQTbagh++IrnMthYdu9tbFJeRMELDQffFpq6E3Zib72/Lfj5nPfo3YJyylHMJQXuM5ALQ1FSyXY0reQUJlBdJqjaYa4JpL3o6Fy7WaL35aJPCMpQEgOfrsG0BkcQiv3g5zTH2Zd4lvXmN2+kM1LpkhXhGthl19oF5VV0R6caCNX5YWhDC/mJtE2vd+pb+tQPmrk8yeLA498tHDMiqCOQlKHIYsd74V4G17YRGVzgjkfnBtmzOXpiDH8PSBKDxwuCSz1ZDuW3bgTbqmfdsw5o99uNXs8hdzrJXLjK5EmFjnpphxw/h3rtythX7HIcx18Vee3UOQGVtW/HzRfv2x/dgmKzhWtGZItZU+STb7K+WW62aDRgBDrHXnl5t+4/NplkL+FoJu5I36xfs0cy7qWU/e27ihzRcmFaZt4Px9rXAdNsoBsmAcadV3Cplb0bGw5wIqwMomEzBu9Dp0SqgaOuUsCZVTBZeCrd/V6ejaf2jnbm4gHs7SnMFVgpxunHTdjzzUMCbyw5kLEMLt7wqjfeHLqljyBPbNIXP+lVRpiK9ikRQOmrlEeReSEuVF8XZgMH3253DhsE4ZA/8ecW++Xg5+/mI3dSpgT3y9HC08nzs5P50tOjqEeMEtqP3zGisZABkpuXG/qXx7LA+JcZir3K+Kx7zbj3SAGqmeiYQXPxTk9W3kHzVAB2CODuXwtyDHRzAFA9avFoTPnyOA0yVj5OdV1fAxCti3cBEDmJyQ7mm2CuuUHUNct00o3nkpcXswUJyRcn6+MHc9WfUyRdHLsVWX4qvksIkTDXu4pwbgCIB+5jrzuOcOXP0qL366kjeYxprujEF3iP2yJOYeoXxzNF5nf/Vxxijfct6AJhF6usbCvQNG9bRJH2Fxly2BZN3a3KimucdEYlG9O0PAGCcssGD+1njhsk29eWJsFgPsx8bYvj0EW69KU4qRwZmMgopEXtZ46Je1A/szmWLt9FwTLbufeQJQdPCgYua/NHzVGLoehAuJjsmFM/4/7KSXPPa/ZZuL/sQM7ynMXvLpgH09DNPo83ckFh5wp544l5y5GMUZTehi97MbuvXDz3NrQDCX3EWatwSuRsaMDJWUzEr6ZcK9rJGLSuZKPKtjrPfflnB+HOia+wJVPXFfEDsW3/ksirRF1QTBQsg1nwYTLXn0Qjd5CacXnrpP04r/oYMwg1g9QYw7KLmdeNbD2NVNy0DQQ+w7J4FMcLJ9vDv1CgTwzYP0CIUUCM7L518ZDifdR/NkVcc8ChI/9HR49GufgLJmfGcJ4Ns0gsvUVt401ROtcPHtuOjkYLp53lyOl8bNnQcmpVd7YkJj9jWP0sBJgGZeaZD+4zBX2Kdde/ewz6ZOR/d3ARGKbPt8dEPUZTXRf90nZ06j8RTZh6TCACOVMX+EDwyMbNKTKBZQJx6dOx4NxUUzRh6KszOw4y9hsGszkfbLopY5Qs7SySemjQ5dgOE/mc8OeiKpchfxbH3r7q9XwmSrJiusVjJzlVw3pYWafMDojItUabJHSY1JY0kB/VIiDr3MH2V3OwyucYlq59ws426ayk5BROKNL5rIJUXF84I7uHNbv3vPrAZVtll4gejxldlaIjJDKzQIPSWnVYkuYg8EVLrR1o9ZBICIQ6h9GeH9mcBplXZfcPG2Bef/eA0+otgQKemxEPKCcfT4KLdM2wohi3JtmjxAqvPqGox4Ht6Jnlju1owerfDbq1p+/d5PrtPn8EQfk5D5tjKRFZNa9WsrTWq1cIef3ScDbx9sDVqWM++QdtfBkNZ6Ew+8sRA9KNrUmcFWreevWniRiA1dz/6nnfaSZzT/4T1mQfDbvp/37OXXn4DxuAndt99D1irBg2cKZsfLMiO3dpbDJq4Kan4NSDlU8S6yuf5RoUnookIc5Vz+613n7PPZn3o9GQF0LRuEWo//0mTJrPa/jO6k10+cYG1kWIbt+5jyhUtSvRZq5kElV57GBJbTdC9PrL7hBVmUT8yQZJPrSzfhzwIYUHUbsGAHIUcLsWAc3PmfGWjxgy3uGTldMTZqtq2f/tJO4nPSbv2jdGmT6YJhOWjiACS10tOcbI7iRT3GvMvqw6BcJOJBmhd+x0yS3p6OnIT9ztZJhmtygBIhmbe7KObO7a36TPeYXLyc1sDczaYe9UErTLRUvKLP9fiNJ7UkCPfz7bBQO3do6Nt+ucvu/fhAUyJst7pEotIJXkgNTty8aOJovbatvmo1ccz5EnG/B994mGIYZ5Gaj2u8a23Jjt92Ndem8Q5iCwLdZxyppdfedE+/uwzYjmxhDMshHwyAQ3qM6fOg1NI8qXajbNLU7sQ0M9pM7PsBay66TTY/4pAq9Bgnjl9jt3coQ3akmATkel24mQmtV6q7UG7NlgEAUwzRX5QrFEeHpcQb6HEs/NX0q57LGgoSTJxGmEvhYwWgQxSIPuaJg2HmxiE2XhsiKlbLvlBTXxybiu2uUaXy3PI1TVtJtIFyaGIJa2olaKjYyB2rUOepjUyJfucVJukuBTbtM8CwR10BgQy7SYWbLnYrTxcDYjJnK+Qs68I4DmMurSYQsUXaqWb2MKMSgQtN3hGmiYwTnIBwk+qAFR1lhdcRe6Sy+vauQkG7PH2+58brElzmMSY2Gm91K7bxI6gnbpz10nu2ddu79eGmFZk384/5PT8lf8ovpZi5CnjQ2+amr5cdzKyBiPuGWCLf55jD40aCqFnDeuxnm3ctgecKAV97imsxR9gwcbaWYHlaNgmw8BesPBvtJqrGWGPtbvuHog2+S9gEMgqAUtEUqDLfNuH9yKJtdJKahPuNYRJW0ndybdH4/0RELRK8qKpyS7BOBaZr5JcBgwGYsfqlUfwQ0FCArBIkm9VnFXRqTA6qb3DAPK1aHMhOfrz/FT/hNA4KpKGEyCn5YgcwvvjnyXXpKHIKH0pTdICcjtNgHZv1gSpicNGqstErWfNSjJPv0XY0WRlCAWON+sgGyJGnGQ3iPX7dqW7CSOOXFfzCyMSYO0Yq2g+VyBzWUXjDbjFgpiQDGDPBpPrhfMPr6blYSIHWbF/K+qgGHRuL6Bji2wG93xr3/bE28Ow+Qts9MixTsKvpPIyTZ52tmXTNuqaENuwFu8Amte1asdZy3a17dDZ3ZZRfMlqUAcW5zP516SXVYeyWHw1GoLhywWYoVkUedJggtznxjbja9JFA9EuBsjRCH8VbDWNw6kYUsEpUxTRl/Xngzhnrf59CwDpRUZ3uFvYJ5Fu5IckiJ9ZQdJaCjMsLqkO4xDdrQgAdfO6nRwe1da0RSpU6U0kvRQ0PDH9rokOTTGLP/2yHjKAUpMmtnPzPjYXQRRG5AUCknQvIgCG/SnsswE+stNJYknMVaQHwIaQLly1H7R3NkdCbHMeErA+ovDlOObkwJoS8yWZjmcWnTNX+DKGok6PHOmlp6dN7iszGAKa9F+eGN3NTh/fY2cvQ4nO9YbiD+jqDlq6P4QkGVYFQaVXUSlaczELIwJGZ4VGcEmypOWjYKF8zxfX4FdxjX3muefY4LA4EV2+jHaVRPlLAaMEcpayaMX2rFsPNk1GAd1NtFpYKPVxbPMj4OSzYQVU55J0CUNQAiFnRpmSJCSjgQiL4MpVdJoY24xDs2ff7qvWLJEuEyMqoYnF1vJm3N3PVQO4nbfzR0udkG/9VnJeD7Gz56X/iLYtIKVD2TWq5oxulIh7NDGcxqBYl/xfzUQ6rCTAEuIGfXQjZ8k1Y7gmxKMx94qKrmf97uxlaZl70azZDEuUAhSW0onDEiK/XiQqoomhFoDWU0CBhdYoxjgsGgORAju6D/O0bD9r0aKWc6isQxdPGp+XGP0IYAynBoLEvowyONdZxnDSEVWOIhg8+sDj9tPX62z92n9hAhx0wMS9949AzHywzaXj16VnM8D3i66bfxEnWnIWACzp4fgBgr1pL0yayGgMnbYUWNN0Ti5dKLFHH3mGMe+Vdin9It0fGC9sSk33doH237RFY8SRG6A/Ug7DZDZBX8cLDGk+OZBi5wqJwWE6uSA0bs1JP07oTiW/padXzRel9SIzs2pOW4E5Ze7/pE2jQkGgjgznAmCwzbUvvnqV3FCMgmrrektDW0+yEoNRTMB1dKJ52wirw6jesu8Yk4ThXIE+oYo36epoT3oFUewKlVWg4nOLYYzpkIqP56YBMcoZfYQw5vaCDjglvXGwj7GHhQkOaMm7a4Y2bjnr5MWnnmWvhNrQIc/SiRbrp5zOj/Q40Uq8VGED+7SkC3uEBoskMHjPtP7VMTO0v1p1q2HH067CtkYnCcOAlo270FT53aKgpEdTpDwzcYR9++sXdkmOxhp1J5iHAn6lH0RkHOHyXDFGiGVeoLOhyD0898I99s7739N4QbsKUBe9AYI5OjDaU1SZGsku54Cf9tFU/t1/6bJJ3oARcpiD2rvlfEjPHu1xv1zvgKEgDukubXvalg3H7ItZcxkd2GrjJowl2IbjdHqBtXMBbd7OAKVXcP9+nfVZ3w4eZlxn6lTWTg3e00/WrGlzTAdac+jutQ8pFJ4ZN47xrGk4b0baY08+bBMnjWN90JjCfMV1s8RiIu6Wc20a8RAoKHDGCzSgxDWDWAeOzazCncMvLIT9KP1gGOrQbuUMmUnzyIdY4Us8VFyUu3IlhbeYuqUSIudnqvhS0eZ0WIlRPnpOSELk5gG26QPE8hEDVg0SjWKIcUcM1ni0vjkQkPMa5lticerAoyHumEMSk+/eqatNnjLBpn8+1uJrhdJoumD+JcmO2fP3JswdNKLBz1Qu5VhdxBqNkMi0RuBbOGPJlcTkcue+rmEVzoNonomunaLIl0xIIIErICtl2gJYKsCV3wKbfWSYKGaqA249jUBpFmtUu4SfoWRLtBbFbqEsPqxvQVhit6mRp8RLyZWKMYFqESRLwXRv5dDuHH9ZR/IkqkJWxgH4FPfuDJN8gYfI6Z61ink1SiQJUMW4tVM24PPcO8FUxhkNcJ0BsIjioiIsgw41ag/u5ZaSxNaIoeEgJ2XRFolNJRxeirXOeIMDuwRJnskvTSUhmGB/rNhFFzYJTenNVmjfhW8AACAASURBVKd+gs3+/HukANZZpR9mbIx2i/ro419M4hftmjUSgxWwp+cbKyAbpOmNyVMZuTpoixYucODtRCRSZn81g7OpzJ4a/4w99PAY4h7PlPObW+e6eVeI/YfSRRY4JW1Cb0b6PApcJFKw4Er5usAOhRsfAYVy9ZRUjZoCfC2Q0Z4KWKalPHBvkkGG5WA2dcJ8ooH9suZ7wBgVEAAjnEPBATBajqa5/EHnkPAqxdORw16y/zz8FgnSFYCZ13hmh5He6OnkV8IYRw5mTNVNBvjm03XHnPMS7FufUrTSmAKBlSJjuhB19fWYnTKmx0RQkNcNIMPFQqHBLmxqusdzrusL2k/eWlTEJoF1e/ftBaBq6u5XzVQvcgE/FQ8Cm4W0ubNVN6AGgTitemICfxTruTdpBzsQ1hOj3di/9om+JsmY66xGfZ64rZUwYM+eRX4kOoRcAYMopnJW/3yG8cI3yQPWc30Zrslcztj2sJFT7JZ+I23b70cBOD/FSHANjZcga96uCaZPd9m8z37jsk5aYEy+vf3O12gs9mJKqchmvDcbsPt7Yu0llnCRQeIHD42EybfE6tXobEu+2Gs/f/sJ7ISNFFkXPGNkqpUEwPNvBfqVAZJFx2ktit1MHsNZDhHNaRNKb1LIpxjufjCTAhk5//KLPzgvyItgxUgTuIRiUjkJPAr7dWGJfT13jpUGzSXHO0wyXp+CKtFee2UieqjN0OgvAwj+znYcWk4D6CiAPeaUxFVNgShgSTrEqjh3xGTnfgKCiB2ca4Es6pKSWHQ137Jut2EGFx9pkI4s/Sh6d9PX2en09ZytVXZLj24081th0EPXXfplNE68iNke2Ybr7FRPj8e9U2dNdf3rTnrF3YmAT/1/j859FR9UUJXFiGCizZ5yCYPUNRYQh6RCxSHG8DRhhBaerpvMwI8JKGA6vi+KaS/AVv23dGMU8yQDw7kOzM8z0aIjhtLgKIRgoGJaRbZY1gJXJeMVHKm4qPOyPjq5d9vdI7vyDmD4kFMVMrq2hNHbzZt+tLSs/ZxDTZk+6mGvvv087zIU4HA/47VvoEfOxAoMfl9iXbO2twFQPmsvT3yCceQNjNpFkZdi/ofjtQ+FZgEFUyzgeQWsrcrqa6x1MYekMct57Qc1ECOuApr4XiSUybWa2H8ee805y0vf+RrTbWt/384kG9rk+eitJsTxDDVCL+kFz3ii4o0ASx/WlAzl9IxvmD79X8aqQAY1Odau3YBm63y0Oz+E5QhBA8b74sU/2Bwkp3y80SEOiiGGYlTU6VaksY4SI3+jNpD/A9q0MIF0VpewntUwlLa8aozqSuWTAl4ryeXrOX3RKnJfoiSvg38rLV3OXCdLcR0gDeVsPX8u3QEgqbVqcW1qq1zvALp15Pl1g22rP2/cj8c01RMf3IrjD+kw/99fOg+ryX8CKPhy8zMAL0dwhhfah9NmOKbuOdg8O3dtB8hMwqjlGLXdSru5WwuLw7/i6PGjaHYm0+SvD2hwnFw3AKOaDIDZJ9iX1bDUZ5EDPWWbNm9g7Lepbd64gGdWbRfPeBHPb3HOy5u3/IzfRDrTA4OZeEhDDm6nbd16hXWUQC7MlGP6ZUg/kRB7ANHEcCJfFbtcPgx1G8bZ9h2b+TtPQ9ivXPuSnJSxaj2rMr9cS8dsRwNSOs8OHjiPBiBAAyPF8UxTNmmUxDWdpyinuSAARlrrPP/IiAQA86HUihgT790CwzHWZuKS3qBRMGaDuZi5xDNaiuEz509EcDTPlfFgdDHzCqAZKl/j+oJgJ2cj01YKUKtcS6C23ppqKU34tWhemzh/lcY9E5aZ5Xacn5uYgOYfwe4UzVI1ZONoxImVG+CH1ih7d8fWnfbzjwsxUXnZgTjZ+ZnWvstN1ntIa5iMc2GeA9ISXDt1vM1+WbjR08Ahp+nctRVs19ftGMzLmR98aE+Nfcr++84nbspw3979rqF7z4j+1IoxTKaes+W/rmcv9UaWYR1gHwSVLEwHYcMn1UyiwR1n27btdlI7O7ZvB9TqQG4W7oxob+nZ1Vav+s3pYbZqkwLrNQGA9ITVrVubfP8kuVM+917NtFZHpmd2W9Mm9a11k2awLZfSJK5ht97a177CCFh5QSRko4sXrzoN70AkM8LIJzIwqtZDLEOSIJSC2BlMEx/G03xo0rCRjUOOw+03QOHxT75kw+8dbB061Xf+MLk5sAyD6tqC71ayvnbgfbDC9uz+y7HtJMHlR1NKMnSpqYkw4Qow/tpvibWS3Vi9JNymffAZDcUXnISFZBjiuL4owEpf8hQxRRVPnb8Beed706YgVTSDHJJGOzFLzhTxcU2pe4ZbC/CLwXfexnmcbuv+XmXTZqCPj8iwcnexYDXRpCZ/YDUND3Qr0Z4hP0tADuU269e3H6B4f+vapYcdPnzUoskPW7Zqzv7c6jCLUliEahrl0IXzlqQa3x6OrN3oUaPs69nzIYUxQUzOVwyTMx4wKQ/zaEliyOdADE7lL4qLOYCvylneeftdXNe3w9bFYAkTsxx0hjOpSzKY2iyEGZ2PvrB8HQIw9C2SZr9iLT/P2zXp2BM8+ALIMgLAg6ndqpnCUX6myVMxSaPIOyX7kINcgIzOgymwde2+0gQl8Sc7cfWIigFPXFbtrFH+cjfZl5AYgTv7CfIZ5P78NQ4m2S9J6Piiu5zC9CSa7vycQHJpmStr75URl5wRuLALtoczrgKZkxlUDDViPjWEkwyD8aGSRzm/JqtCAqiT2e9+3EM52sI1oqhHoYjuAmDu2rWxY4x3hPhz+swJ6sBrjmgmotjZ02cAMEW+QGqAWsyLvOoq+riKB5pcjgCA17SuD4WdzoUI6oWEmDD775TX7N13MUSGWX3w2HE7gB9OsxatOFOymC67Yk898SiGUZfZv/usPkDuRSZnMyEi/f33Lhs0qIft2buH68h0XLNgGjNFsKZVz/lRE5bTOAwJU/7NvSivpP4IDgafopbPJ1j68Mziibk5sNIfeKSRI/OsWHLEmVkLsC4iXvYb3B2y3j5+VqljvMvMW/JypCzUA+SuxEE3rl9EAzyPvJh6PJ+cMRGTbJ8AgHMmwDXFzGOxmBAmDdAqZtqfZxXB8xbIXmpXWWcxNKiFwfnwO4iNoVpdkkaSdMhgOliDlto3oTIZB1/gUVoMjTjlXmlgP3HRYGDEZi/IOTViEuwsjNJifBk08SwMIArAv0PbNvbPtgPEbF8mX7IBxn2tXm0kWTCBC6e5IV+hmBiIilGAprkYOp4vpiH4CrgfbN5Zc5BIgG3cJBZGeSKEwzPU8cnmVaeTVUfArqwELLrGZimE2p0LoKeiMAJmZxWi/YEUGPloDSBdRKBVMudxZRbbyDOiXE3wDCVwldMtrEP37TJmFhR8dLihRFik0430aN95kQT26383SPwmxnvaMiJbByZHKBT5xbhhH3X07BRGe5OTa9oZWJaZjPSn1FJXksMqOJwuVw3EdM/AfoChiUZOnhINmB9y3LwuL4iGqQpcPpqC3puudkyskrICDgiDIrzXRjzWgQVWbtlX4IiAsTrxYjasEv9yindfuZ2JYSBmkTOp8KDgAi3VvUhFh7SE4ORDALhK4ZiBEYeTyWOTJiYwWsci0hh0DFRtMWWJra4Ql7lWDoetWLw6MKRVKOfQRo3rkKScYIMw9s/iL0EYvZjD4xoXrBFPATxij/ljzCDdtYgoxriJDulpBe5wIcZcB0o0Au85IJQ7y5AjHof0UhLU1FSN0QYSDJI4oE/YY3c9ay3axdiMryeaVABoaACieDuWYN3a/ryDmmiHpAHakHDALC4A+MoiICiB0eEt52h1Bj26jh55AzEiQgCzNKKrsV9KFvSKKJ4IuhfOV6F/A+sEQHzduqNuvLxRc4DPCySgaN865TECchDdjwqSYj8OKo1ehsHC7NS1EQH3PMUuI+WYGQSFN+Nn/IoeZrQDKM7hVlfGZ4YlAHZQuIsyXpjHvcBMrIm+ayyOm9PfnmnL5v9jz0+YzP0E2seffkpnZ4jTKUquHWsnzxyyXczIK1HXM5W5USSiGY3okK5D96mCoK3uuA+tkUSA4ouMi0YhopLF5lYCG10jju7mZYAB3hdl7m39O+HUSfJ4xyP26/I1sBYncW8Efh5UCAK9MQlNbNEvf8JEETNcQCZsZoJBFUCCDwFCOI8YhTLrkT5mJAFArs1VamwQ+C6g47lv716eXxbM44t0sT91oIjGXgPp2udc41nKAIBDM5Lgks8z0XrIzuDevATvwvThSmMSpVPKiDxAr8B1jU1IhzYA98F4GMkCjLK5R38Kmwy6PEGMZyk5DiHZEagv7bAqsRqzy+jmR9iA3m2sazsS3n832G+/XbFLMn1hL8XxdzmwEfxwiJVplJyxpc8irU7tDz6RYr7EaregGESDT8nqlTRGj2vWQSAdgwi65aHst1EPDbVzebvs8NXjFptMty83wg5sTLfLJynM6gAqMJpcDqvFq9iPeyqB5d0MRt1RmM/cMWB5NeiPj5gbGrVye5p9z17yp2NSSXLlxb2XEqvEGlSjQnta61vaVpLfKOLg6d2tp63/YwvJeaor6Uc89KCNG/c0oyb59scff6Bpe599+RWjRIDe589fJGHszTuQLMk52GE32br1m9FzHYTr8XIKzafpOAbz/hY7ofk70ZsJjmUdRxB/0KdWlxQkzI296kCpZERDAJdYgGKPirHkDD1UFjsdo0CAADHg8l0nL5QquaIkmp+d68zdKihaBSZqv1XRPS8nNrhRd2KgGNOK62qaaQRHoVWNLwFKSvjE7JKQvGKdNLnFkq1gv2i8TlDA1SvZjl0qUFU5fSXvsIzENZzEpv9tXTicGG1OP8Kaq2G90c0L863FqO9odIvUPOPZC3ByWoPSJvMQ+iRVoBFXyWfIsEJx1V0YHYwQjB9CQ0JIztQo0Ag1z8eptnsScDd64IxhBLgJhBKK4WEreUxi+CxhX9Io5H7EXqmgEBKDSPNmwcQJSdkEuNFQuYfjms2/UaIhM79QOt1eYjRyHkp6QKNDELtdfNT1Oc8UQDLHEBLrVYkG1y5DOjkShyG3UsBZW16GBAbPPJjJCxGB5aDumMYkDQJVJdpei3gsU636GOX8vXkHzrB32ZCh95LkD3Z60aFqBnB90l+qLojA9OAPRrFX2pJfljDGO9x69u6IW/MUV7QVA6qVAo5orF2dXs8oKucLjUTp2pXR5VWBL42+uvXqo6f+jw0dNtB27NjuzudojG0KmEDoexs64rizSoIFcQ72Mwx/JGa8aTCWSVBeXX5p78L05OkiG8K+FCDGms1j/eqMlRu8j/R1ScB80EXy8UF3ir1WLvkRAZR6nRpj5u/y2Y8x7JVQWCwlpdJepQmMhIEvXZ0StFBdc09rl8R9xnvLrXMHFTBe9u08PYfvGAmMQzbgec5vWG3So3RrFIY7/1GOHmWxA+3FaPSAYf9jTThQwlMYOxacAyw8v7Vh3Gvm/3tGy6/DZi5nkK6vx2Dm4sWLlox+s8Ae5U96327sXFIB7krEgPWsLTFgnS6iuHgOGZEWqoetrl8eL3BXy/0PNLnxNT1bwXPKV/IBY1SQK3fIJ7H+ed4uHO6/ZD1tZp2c5kyDTVUVae9/ChDasINtX33aPnj7HVjwFOVUFU88M84uIAmzfNEqNKe72F0DRtiyn36xNb8v5f2fZewbJhYFnH81JlhcUml1mPW9cyKF8+N29mi2vQPrMDrqCA37c85x1/nNCUPmGenc0H4KQ+utCjMob/ZFIOu8iv1dzEihA6hZA5IykfZyWA3Mtvzb29R3f7B6zWATs7V9APk0cSAX2ipypqlv/IXxykamDZLsoUdhbJ0KsA/f+wZtxb9YVyecXI4X2vJwnQDbcmncqFiS1A9gFuuhkvtQw6aSn+tPt177QS7NMmAIDEqw/zw5xVoj4xJKw9qXeByAnrz0uxd8uxOAeSd6xt2se2/crGn4qNgWCOarMXytDrcuPExUz/yJB6TX+9LfqZmhXzekAdz7heHrBeMzDy1MaaJ//uFPPLstsFW3uhwD6NExbHRWeTldPJmOqcMGEMhIsdjIPtKzUuFPSJJePirsAE9ignPu8nxLYF0JSFbR6YYiCWDS9w2JVCMq3GLCb0ba6GFLqoPGKs+hjLVYxP5YjCnoymVz2fsXKKxTMOboS9MF8Ob0JTQ3p+EIfYsN6DXQfkJPfBuNnRfJf5IBpL7+7GP7Z80Cmq2wEDX+W5LBNeby7mloXPYBpGsCc/KMFSCDUlaMO7GSepmrVKFdyjpRZlSFPEpVdRLTKN0p/IY7mYs/MNZ56KHu5Kk0XXgevoC1PrC81eDwaM96piFknOVMwhyo7dnDHgMozy81JiW/sw4DwFEjh7kiXmOR8kYYef/9EA1OcT2Mn7OnXnv1Qz6rBpI++2DiPgeIrtwpHFkykVDEWPVI5TgtX8dM+n9svQd4VtW2/T3Te68kIST0GorSO4oiWFFUQMUGKKIoFkRArCj2dvTYheNB0YMKoqBiQwFp0nsnpJHee/L9xnqDev/Px708cijJfvdee605xxwlyubMmYN1wFs011hYJPe2pWQIePuzCcsbmoGgy1RwQWYt60H+vPQmVShXXAikO1T+749/gqr/75+d+2yeIYyGoZ69xq0vsaPZVM6BFmJyLuO5vvP2Rzb34bmkv1/mAOaeyGdfePFpS05Mtqm330ltUm8fLHvYvv9xGe9rEGqNOIDVk8gwsScjiMvXOxgbhZPOu1DM2d7YOGzatAMrqhAA1iTb+Pt+VGTnubN99MXdsJBa7/rDbp0H2onDBTAa1zqgMoczJlVhKciaGzl3vWE4GuxtP9hS8QB8bdJawQ49wFnihY1BX/vvBxsdoSaYvSU7p8KWffmmffS/F8m6OAnoBABE7VxOXgKW2TagT4aNv/wyS8fr8umnn7dDZ/bbeUjG6ziHTmMf9xH96FmCsNZ+9amtgxVXz1oSmWAcNnQnT2fyvm+F2JKO/dNg+/ILQHUpWFgXI0cNxfdyP0MtPKHpa3x5P905SK2s4awjMVD4Ku/CF7JRI6wuvcOSJJdDSoiDbetsHtxuoRrPs2cGM4RKTkhyXvPHju4jaGo8ZJkz+I8esIuvGUrvFWlv/5uhI71DKqSl3CwBsnGEcfUg3OhnQLRSiAnx9gg2CYsI1s3NLrUnHl3Ac34CRmInQNpyLIRuIbxpEe8WtT9S/Mwzedhi3WYffricml2UDuoEpblT77/yymuWdTrPHpi3kN45AB/u/tYhLc0+X/6Zs3tr4j0r4WsWYWuQBMgkv+viEhQ4eAQH0ztk0PcfO3rCUrAx8oNcsmPbPs7IBmxBkBHTEOTSa+peyWuxU6c4WLH5AHWkuOMRW1fNs4QpGg4Tb8iQC+wwifCyRBCwtXnzBvvqi7XWvSthsRCHho/sB3vzSZs1ayb7RAA+ltfB4v0TQsQ63t/77ZP/fOx8OHUua8+WJ3bbDr1h5P7L7p8zC9ByE2ShBIDv00iCC+g7N4BfXIDv8ocoEju51PHXX38JQOs36uAklG/PoZbpQb10sZ3O2g+46stAe4m9+vJ/qCWDbNbMu+xRBn35JahrGkvozQEJ8ZrV81fQrOxYdM5jw+qUjLLXqoYkFcTAsobr7NmtO2zTeALn5gJq97AdO7bZNROuQv3WASXtneSVLMH24GeAVUB/UKtwAEztW2+/Qbgg/UgNPsd19F6RAIPa9iT9F0vU+fxr1TmAt4ZaPcH+/eY79uXKr/Hs/AFlUopt2vyLfbNmGeSPOxm4FACA0WsgRS4uLnJDG63TZs4cYCzXR4oFrBwTBVjXEBbZSEEfgmd+jUg7nDYKSNIAxjlIsU/Ikkh5CkJfXbCshtCyy+KnsmhqeH+CWH9+Cl3lz6oZBmrvE/FCWQHCrALAsrp3QXlFQGeVQtQk56WediCqPEe5x0EiTUg5rPvsBroaqrA3sN8IeGxyw3F5rwJCc33CfeTtnJNNCKN+zWcSUzELL9x6SE7J2AzJ5q4U4LBtxwgrgGWfD2FvOASr7X/u5Wt7PmdSYhR2OuS90MvHRLZiP010fqhe9HVv4eO9e9d2W/Kvl609Nh+9Mjqxx/yAQhlgkJo3tX0n7CJ7Uk/F2LEjBx2QKNuSgsJ8rAu7sweWQ+gaSq3/EGTESBs1YjDg7EdOodAII7aJXqjBq8a6ZrA3AMzKwub66y/AJ/gXHprsNKjJwKQuuTQDMke+7duCTQPqw4svTbNkWPMrP9uDHzFKE8B5P/DA1PateJ5Yd9CzqgZqjz2QMINClAYl1J1BaPzV5xScqbckGYNzDQrjreQZxiT68ZO6mGGi6pCIYHzSIUTmohST3YDIeFExrElUMyFR6hwase9jOCnlJGsjiGeseqUUBrQIJnKOUJ2tcOEq1YKsAwXv9cAOQee2MpvquT++7Bln8EpwanyeL9s1Sgd9P387k49dVAIACcOJuBg/l9EDV4p3+TxsNfKpn3PALjy5LMG+8ZbainBbGO07du7h73TGpudrMC8wNtZm+y6dzCu+uwttd2wRhTxVcYOrpIfn4hISoQpQhWnaLUBQHqsKZhBTR4ZsFUiIHFMDxkr7DkoRLgFsiLXjR4vYRD3avzCa5gDYfBWAtpKENuGZtHbNRrtj5n146pxH4mIsCZGr8Uv9HfAoCKlIV16GTEdhPnaglGkH9HFCPPy5sQWYpquxcZJKvbS8ZLUAPs3NoncD4JKsVl4mM3+k+QWUYLyQ4h3FJiBpZUMpwgPrkQUzbM36FwAFYFQVhGNMSzAMBZDAE3VOzrqPeyHGFh0DB4QKLzVNCpESVV9AAWxOAMB6NiAxLpT8Vs1b2hpPzzatkSbx6x3bjlt8GxpmbrQSLbXAA/BsyRcYildGFNKJGibVffpQdGzexaGAB01+rt03a67dOfUpxzrTJFsUe6Vbd+neCSPyg4B5PAvuZVv8OJRqW0w4VgleNMockHwlALBDi9UXX9VQpiEKpxCbN5QUvDLQ0ywYlLq3nWGs9uwTiwH9bsfOdeAbrBYBAeEwQnJP0/xyKApMLAA0U86Nalz5OynsqQ9Sim2bDyJljwSQE83cg1doc5Xtgx8LW16NQ0lD3w0AKIp2DH6voVHBbiLdsVO0jbuil7387A/4kiJb86twUxUVnwGkH4qpbIBDxfmwoQHLysuCmO5G8ZLlsibC7I7pN+A/d9TZANRyPSE0Xn5hAH5Q0LOOl+In4wnGQfXJVCKAMDTWCAfreT2HI1Fbbtt2bHZNdRUptRs5jN//6EPn7xITTygQhayYd8JvxDTw4oOHUNSVIumJBBBp0k7OZh0TE4akpQzZzVgk5JPsVmTevjKDhqGpHrJd+wzeFSwIYkkaPboXr6LtSGzk2RdoSzH8TkrtzNdBLMj6CAAYUap3IH6kkjtIpizZkoKEwmREwgGs5PHDRw7YtDtuwtMmk2IdyWoMvjQ1BS7NNwLgTBJpYU/0j7xvQdanVy+azU08f+MwdziAM2/W9EqNY2rXBrt37hB786V9doT0Py+xPZn4hXIANtBoynPmJpJTT+OJtIUJtXxiapj4SDKlQ1qMQpmSh7EbhnE/wZps9t1xXHOlbVxfZweP+NnJbBjPgPDyRTmvT28OEyTgAgTxQ20CEJfsQhu7gIXENN5Z5P4CJVTktkauXFIEg0VG2IAraXjODBvX0TYf/A5bhs62/tsjdnBbPYFUDZbWVQUKgwXWcRlkYNl8dsF2ohQLDhUtjWITAvZJ5h4sKQ+2Gv58Vll2zLx3mn1FCFA9BaGYEtVqNpUeyB6ng1/rO4BNIiYqyiZceR1NYBHrfxdp6av499U2/9FFsE9ftMcfX4xc9SUbN+5yQLBOeA12sEXPPEFxmURC4VBk1Ntt7BWX26OP3m+33HK3vfba03bwwE57etEim3TDRLxaPrDM3CMEG5ylvvCkN2stqEj3ICsE+iDfcpJ4TcPFsgSFFKNNYUSBjtIKYB7tx2S7J2zYWQCrwfbo46/Yhj9ghiqhVACO3EY4bOsEIgtkFZAj0Ij1JkalbDHqYAUX5rJv8Uz1jAS4h8CgEeghPyXtTSEAIzrUpCsudxMtAQKyDJAUUzLPAAr31kxRz2edNNmeHZlIWU5Zr/M62LKPv+fPkWzwttQx1BKwGixzGxVNFJH+bvoMFIA0Sf5UtbCmJV90XktM4rv1b0vw14kWEEafAwYvtjJeJHergVa6t/YjB6zqM+viHGKrroX1x+/pAFYAk1JCazn0y9hLVRD6weKIoJCv5J2UklOFox8HeiUjUUlTnIUKzBf9Pcf6UYOuNcbe6yMpAo29MF7tyfoh/1KdqTpWVNBSL+OBhdk++0sD69KPteWPbYrAY5V18i+X11+FzP85a8T81aXLe1RArHyEBLpUMC2QckBMDYUNyubk1UVL+D5hthbGiYKtdu7d4BhRrpFWOjFsPP1XlhhaQ0rVJF/Cw/zBYzic6WwZBaAvrMd6zt+Lx4zma2yjLhA7kIKoRgnqPgCrY+wLgFt/zhoVbb4UrEERWApQN5xm4INzhpO1ye9aoGo451F62yiYLEkwKUMpXENs+9Y9eKrjFal7zP7gGL3a7nhmrkASTiQ3DJoCsXiknGjTJhnLgy9txl2P2Ox75zLUmMEeTW0Aw7uJlzUpsY198M4qitAE18TmnWm2px5/zbr3SLC77pzgWBz+sIoE96rorOcdqqfJlTpB4LV7XlzH/wFWVYjJAqAFiDknI/YwxPRqanWJeSxGv/ijnuZAhb6aDAWAJSKTE/grxqprGsRZdCFJAlEp9AWkOmRVjGxP+Mw5oNXzdzx8VQeSuKtsAVlZi5JJabziaY7k5y55mdir+np4rhU02p5t2Xis7rI/t8DqbPjDSe98kbE+9eq/LCW9hx3bVm5zZi4yr4jN1q1vK5s0caZ9+Pp3lpAeQzhEiH3+xnfmX1dATXMIMLrQ9gITsQAAIABJREFUwhLasOdm2HEG3VXlp51v/U03LaApGGTPLnoCFsNxBtq7Ac08w2vXr7h3UcAxwwCavksuGWPTHnjXThw5Za+wf54+sYt6CcYWqiX9ZTEyo0OSbNrdtwJAwVBsjiUwsCcsDC0MhmeSEbKk337lO5KfCdFJbLB5j81mcJlib777OQAZTabl8PdzaZhbWZ8BgwgDrLIdm7Os8BSSx6ZcrgXbAy+sZbRncM/iUjra48++bT//use+WbGCe1tC0xFIcv1C69SrEzURILAoBdXBDONoSgB1t20otuXL1tlF43rC5kgHBOS9BMT0YzisH+7cbQFWHcCq33AP0QOUab/Urxzw2sKmlOy+njVdWBgEGNloK5a9w77yC793iGsOcoxuSRp9YAd5MwiSL69Kf4HMzQBefvIM5530ojbWAElng0Id5fIra5cSvCZVF1fJu4x9RzWNVFcCrsRMiYzoardPmc09S3G8fIFyDVhYFBBW8fKzTxJA87PzMw0KTeS60yw9rac9PB9/zphm27LptD0062G787ZbUQWNtiI8BO++9zYUK8ctEoaLT8Ioe/6ZJ235J6/a2tVv83xi7O4Zz7Heg+zF5+dRA6imzaKOYcgDS4IKjHc7hoHkPfi5D0PRks5zQKXAdb/x+mfIeFPtsssHcQZRK/BRogAO5J+v4ZEfQRMuiNGdBWrGPZ7I/wRW/2atEmySW8Iek+LWq0IX1V8sRgL9/dpv2aM9DJfrJo2zZ559EWbLeXb71BtRP42gVoMBgyzZO7CMwSd2DLWsDTYvJds34Rk/YtAkewiwZvf+X/BrfZDw1YnsXXexX2pAx9S3CX9ARz75G1g9d41SWQgk1nDznz+035z74YZBLevpn3/nLwar9peWIY7+3M0YW/6NZ0/B1gkw9LHHXuC9HEuY2Nc2cdLV1H2/0bQPoKfZifffZ+zx9HMNB/D3zrVH+DypSckAxg84j7/uGd2pkZIJ5tkFw5D1RU3dtm07R7rI035Q7AMA1wuZ7AHA5Xy7/8HJ1BK5PL9EWE0hhPAeoqlOtOjWsJnx4/3Xq99ae0Ia6UoYymJpgyVUBH16ty5dHVhxHGD1muv7MjzJwcuziB6KhphE9ED88PZiSQd50VLTkmHI8RXwhj+857hjT8mtZcH82ajofoHwEYe12A/WMT2R5t2Lz1Vnca3a0mO1QXlYbaeP76NfOEZtjqVLbj1Ej2TeNV+As7Ps7bxxEIdqaao0dA4KirB586fawkdfBGiLow+phlySRP1WaWdEvKBWUi0qdl8MIEkl/WotoJN6KvWtUm45+y+et84Oj3KzxvWD77z1jgtq2vLHRsDqrtYqJdkGDusFcLzTfvxpo+Xl4J2nMwJpbzvueSzWZ58t/8pGXdwfJn071u83sHTbAl6fpSbrBbjKvugPkIv0euOWXQD+L6KcnEe9h1ojIpz3PIfnP8nef+cT7AyaAKETAJuzXK88/fbbOLt32o6D+wBbgpADB9nxY/mcuarBG2CsdoZ1HG29M8YQ4PqIPfnUfPs34UelBJSJfJPRswO+y8csuU20O697de8FkajIvlq1yqmz1FMrMC87C8YypIxhQ0bhe4taAeVSPl7bGp6IaZmY0Bq7sWexDcjEN/UCPCxXuHAlYxAz6brbbO++7c6LNqk14Bc++CshuRwEhC3B8/zA7m323CKyMLD2WrJkib37wRv2x58bIHAFotR5zBY9O5/ejDAkaM75JMjfxl4YF9OewMtpjjAgBt6VV43mbMUGB5CvFQFub7z+DrVkuP33k/eQfb/lWP9tAJzjYtKxHksBvO9vA/E8vfr6EfR8qpmaAHrq2SM460SacSGKgKsMC6oAVOVDjeaL4LLP6LNzbf6cBVg9dbdPIGLUQhZb9ukyWLRPoCRZyP19g/4eiT6ewVXY3QQDeEcRXHL3jFnstS85NVUVBDVvNhl5aSvItpx12cC69WUNSyWrMXEDYH+v3n14bvPtJbyK1+N92a4T6e9nOedllaHy1tl7iYAhNS/WgwySVKf5YrlTXS4rJGy6JN9WOCt/Jxj5dB1NhywU4hNjsbiI531EMUHQUynerxt+zwS/UXaHAGURfOhtVAc55Y9svDRMbwAb0LBaHq66ZmXXyBaGs0nDC864a7GTLAPoXbd2H3WB1EKq2eXXKVYuYXxinFLQawguYFXsaOEoev/KYSNqO9U1dIGBKMZsPk2ziBZipx46kOWGC6pJO3ZIYp+AoU5hX+rejURIdLmWkAQBAFBOGEsIQOWVl41GJbaJ96fMhTwjlnIM7wEDBtj/yA0JptfV79dwMa+9/pQtfes5bHWGYOP0C+STfjBgT5MTAmuS+5GGDVdudr5jCUeAH2VnnqZeLcczthAsJ479KNtZiWVjsyf7vUjWbV6uVBMeoDgEHC0ZQDgU6zL1dm3TO9uKz391eEAgg87OWC/eO3uyzZw2F1s9qS8YxIbAGsUipbQQj+tqshdQxcTACA3ga5SUw1RkvdayD6uWS01vjVS/GAY2/qasgUBAn0IGPJz24GU6vwHX6eMFZvfo0wp2MMqECABU+qUiiF3HCZsS/qC6NyLK11qBn4koVwbAq9JWZMkIPKer6Ntb00+fPoWdE7+vPlSOeY0iCijAnfWhsloZPPF85mDZQ0B6KWVg2ioFVTv5Q+EA6P7sk1VYMpYTdC9yeDzqaX/uVccO+P8CEOs6Ro7oxWfBN54eX8qMagJkqslRqqnwRVGQDNjdnbwL+lj25xVf/oQSGxwQkqlXfA/vZoWCuMk/vgUFHATydVKqdDxAmBfgRwSeVpkni2zggBEs8DCmmGsdA6EW5pqTU9ILxyfAVoSRp4TH4nzCUADJGvBviGZ65RdaTqEBUMHv1VYE2tyHFgGubMRjBumPdz6+b1+6F54y0jHi6mlEujOlyjxVbdkAkZoKiYhRwSEdyhSmjElELItNG4OMocXQEuCSgyT70CEKN4xQdcOL8vFFA9EOEu1ZjCca0j4D4pg+noDGLlJSKodRgZNCKSxIIFELsYBDzePXoGAOgbiSLIs51SCJtoCksFC+JuAb1ZdLneP6EpkU5DHVSEvxTDcCkOt7w+IRg1QLI5xmoBrPpio1A/LLI5BKDUYI0xBdQ9cundk0O9lH7y/FvwlvS3z4TpwqhA1JIjFoWROgXTELNrWtv0sTLOch+7IoqwGGpJpSynoY7NJSDpAKTYK4JnmjOs8mrlsvXXxcK3d/jhw+RhEHs7OAzYkDPRiz+gAKDymyazkYBbarzI/gcMvKYXOR3JPf8wO4DWK9JCAbiYyMAZyqsmMHTzhpstjNYuZqMl6GV2sZrMn26Wm8kFX4JhVYSns2V+8qvKPwfMW3rVOPYKTKWBuc9AYwprnlHp88gtcUO9d5+AYNhqkqT53VX2y2mXfOdQm1S5a9CSsiF8p2rgNakrjnkmMWUqAkpkY6T8xjh86wLuTf5/GwE5hB7YI0EDDRJ8pGXTjW2pBe+R4Hadv2aXbvfffa3HmPY7x8lkNVnrYAczQdep/D+DxxUPNPnykmCRjBrNJdOYjkDyQgVLIGMCY2O09IhECBGhhfEZjEprXthrdQqZ2PdPw0yZYD+vewlSuWEjRUyiRrH4AO1+4ksQCrFDNnNYFGulrAWy4JSiyHUVckDW3bJPJ99f1q8bm9zzaS7Oxaat7T6hq8gp03zzlZs4AdHU6AEaI2qoHn8yg0Kh9A3otmy5+Hq3UryQRifApGfTkvaPP4deZTNGOorQNGX1cABxgj4HFfkgu3Ora1puba5MROVNKkAMcQwGsfCsBYCt/77upOwiwwhW8YbA6m9L5YIPgxbWqMsY8+PkKQnDzutL4AzUCYFHDjJLA0PRFshEHhAlgkJeDw01QJQKYcT1sl2AaFASy28rVo9qbNm4vs/B6tSao96QCqHiRfb9981DpjNO5dE2B/7DhqSZ3ZiOHTyaakCTBKHquS/8RjQF+Bv5KCdkqQCUUhsS4ozWWvAsSkWQsADZBcQ+CYJr0CC5VWG4U9RjDvblhQNNP2dgRNTcTsehLrneA/bDpWkTZ6xZXjGBANJYF8hE2ZMoWQsRtcwbIMQH/IsL4MQ+pYT6cB3pPsm9U/Iuu4g4LyS5JZw2wK7MLcwuMwhnQ4yAJE3ov1eGPdbW+8Svo2LADJvmu5Z84XlOcuwEdY3rmAhiCGOQEAe4MHdXXeNWIligmve67ETwesuv1CnqMMAeQp6FhxrEX+T4WMH42Q5Ic6oMUiF/AnZotOsWqqXvm5ah0FwEBXIRIGHVpWKhpmyR8sgCqnAu+qu+6aRuFxkOveCXM8jvcwlWcbZ1+s+ohiBpCeGxxKCJ+AqlLeYSkH9DXkP6fppQzXlawrcMgZsKtIoDiKikXUisXJ4T0CR/FMo9mSILaqVP7NGsLS6ChsTXJyB2Z5Aqr02TwsQ+4BIJzYobJ8keTSycw4YxrYV/TF5MnayE2rF5gqgJSv4896qQGx11DDh4JS7EpZZjjwViiYvLk51b34/UaKNVlqiJXo/KS4h4Gsd/m+NlI8d84gUIf1fWhfgbNf0Avt1AwkzgYB5JzNK8JvjGBE0kpD+HoxSLorka1VEJqn/V7yqaBQih55JIvpz4CmCaDQYCKrkIlAKlZPyvHZwkLnk17F56oAkG+d7m8jL0qFqR9pX31JCAFnrrzFirDK8PaJtmwkd41Y3FQyhJt0xRRb8/XPTKNhoXBxrVsjvd+9l0KDABB3DwToi0HMO8P55g87OYgBVzQyxjJCBRXmSM/hUYUwHY4Mas2QwQ9g1YuBZwh1Ra7t380QgXezmoGj9jUpm5l/UMR5iMdiAHvx/jUxxGzE4qVH10F23z2P2+Jn3nNN26wHbrPcgr3OIkB+1zPvfNRuvXG2Yzno2dfgR16U14h8bo+NuagXth3ytGQAKzYxTLJGirkGddp6n+S7qkA7t/9IPuwBvhwoLVsW9z9c+8r5z9vC39N/3e9L8sl/9H4IWFVtJCaIGLQHDhyAedORZ49Fh84QCkzHZmNBqlivlW8X60WgrEBWrVHnF+y+lzZ0LY+/gVXn1dkCtOpveGKtWsBXGdy6y265Xt79UhQcZzDhzzpcb0vefpL00jWwBZvtqklz7Yobr6LeI034lL+9sPArO372a3v+7akUnh3snRdXw2KaTOr1b/h7Pgr2ls+/y7NhF15jsx58jUl/gz394AfI0n6GYbDdyd6aWXNqXhSiJLBAyfDyr9dFuTBG+TTz2bSfdOrY2Sbe9bK1Tc2w9//9AUy3ley/u7n/xW6v9sFIKpRhYzw2KodOlMG06WALHptjGT26oLwIBCSot08/3mI/r1lCw76RfSqPZiXZCgQY8rn79+vnbB+2EXoo65P7F95tA0f1J4SRsNT/Ztqyj5bhE7aOa/vNWTNYcxwe8EPsfgZkCCVs6UtfkBewla9db9fdcJMNGzOMs53zkTMkEO/VBiUIq1mgxist9uJd2Uwt2hq/wSTeyXIn6XSVlBs86yG6bcTzQ8CWuycC/VqsANx/PX+hnuK9zhu1RlUA/rF+9s0XyGS9fqLeyQK8gKVPR6SBrABtWZKoafViWFZbySbCHhDA/q7G14v9Se+SWPkKKxNDQzVfBcGnxSiuqhlg6h2obwbExF9VLF1vBjM1lXF24QVjbeqMsZ5BkQZ4XDTWifbGi4vsyMEt1OIKYUvF//MZ69wjnj8nmIz9Y/knvwEuXebAtWBklKtX/kjC9GN8bwY2fL7WvWbb1JuvsYbK3bbo6bsAp5tt8MAbbOJN0xmu4od7NBMPwbvpAf7gbxdx1sCSLw9jUDzBXn7lKUC2EmzDTrsE5ko8mPXvJ1w30llEHAS0607ITx10f/nJwnfnXktpp3cY0Jh3TkNEnTnn3m/3tvD89VPNvGu2ecbyEF8Ha/PVV17Bz7CvLXjkQVj6O+zhBTfTYENICG1vDxFEM+PuiXwPQCPY9Ikw9E4dbbSunQZhf3CH3XMv75JvpL3x8nIIKCn8nXpYZpMYHIcCfC1pGcQDisGa1xnizintNS0Sfucn7nyZBaJ6muRzP84Bq38xXFvWk2fN/b13tSw3nqHn91zGlf7719rzMO4VFKPBn1hlvfv0hW33iq3D+3js2ItoUsPs+ZeetDGXDbADx36jjvsem5W7bPOG32nmT+DpWWYDB3ZhUAxghm+qAre+W/srzLouThFRUIIqbGOttUvpB1jlA0PxsN0z8yFbQ0DirFm32OljmxxAPuE61F2AtPT17noqsHZTSI58phVw60MtF4W9W9bpUtZcLOrIQrv4wj6ABH/aoKH97aY7brT/rfoOtt1qGIj0WbwThTmFAFsCX7zsatjUXy7/CVb7CHoS5ObR+fb6Y/k2dvg1lhDVBgbrWzTIdTb7gbvtt1++sdNHDyOBB1jBX/LBuTfYlh1b7GTWGRijlZwx1OX0ZN1hDK5YsYz3qQDG7wf8+mtAxSH2+29/8D7i5Ui4cyBgRANWFK2xLzt5Ohc2aVfe10DWL5JVpNlHDx+3qy6/Gubp+9TrDM/pCRsorhT2In9AnSUxnOnyvB80pI/t3r2HYOYutn3vXmf5lZ1VQKbHcOwRttLnYQG09QSgdgfk8L3tc2wsEpCvd++WznB/J2zsybZ40bs2e+at7J+fWEcYiQMG9bdpd84g4HGh7eG8OpmNxQ44QAWZHQP6DWDodRIgON/VVIsXLWRYuci8GayrXwxkWBKJkrIYefm7770IAeQw9UekdUm7gvp4gl0/8Up78ZXFALWXuvdnAuGt8wlXRGlrI4b2Q67byr7/bo1TwRVDYBEQVklvr/NEfeHAAb05KzLwnvwK4B+P1+cWA8rAdmVvP33qDCBHKzt69ChMy1iIPAQpog/eRIDyfbNn2sIn5sBsPkqNkGP7CC46ijxb9VsItWQdYN3kyVP4ew/Y1YQoT79jmo28cDTnZQkA6vUANgQV5ue4Hl/hgUMGXGjLl69kXao+y7MRo/rxZ4CYMNW7du6DBLy9G5bsO7jLps2c7DJo9NqGYBnx5Yq1kE124pU7mZyFLgCqDCPFrKdBLZOvp5BBVzNAqFAdSSGUD0PXi2Koqc4fckuW3Xf3/Y78dT0+yNdedy1WTDfZddeOp2Y7RdbGG5aB5c2q1SvYJVCRULsOHTTI9cp+nJUnjxEoCC7QAFUvhlAlnc0KzNPgV0D/uaDkagKJdIZpEBcbl8DwYTe+u4P5umth7+KXCZag8OIACHZUxryo8gZnf8LqpBiArJY+WazmUAYRPqju6sXioKYPAjNRnkWZbO+omxJg6r4BseTH735iEP4tBKgQh2VoGKWeQtaPHsIFdRLrUPV6IL2NhoSy7tu752+7NBGpIugb27UPgtUstqwsDxQcBk7F+pEK1eli+bciTulArqe4UjC1ADTVerK5LCHAXaV4n97t8JMFI8GeZcKES1BrFvHcCVcShsCZqpDB22+7wj7+eDk2AaF8ZiwlGDJKFRoCMF8OKa0SDEL714MPTcNG5hvCtk45qywNCkKpp4+gyK5lnQZDnEpiODWOfKJ133wKblJkN066ynLO8Lz4DEWAsvF4dzZQD51lqBAGCSTrTCZDhQRA1T28460hP1zsAtDvmP4QBMRSa5ee6nCReKytTp85Th2JjZxylFBqKhdmDPvEpt+3gsUk8r6gAIdEoSBK9VcxeBlXFmErRhZQUGgV5A16IgiRfvIuRxXbZ0A3hoMHwEqwgSMpKwHLFDHy97Lvq9xTfSeFpR+AdOaRIgvlXmkt1WANqacgbMqRWDln+pMBoOwG3a8CsCj1qsoYSsEuLgpv/Wq8g6t5eLL3Els5hPtZCw5yfo/utgc2sHpFZTqo4i6nBlM8ETg716YelPWNHFu4gWoq1cvRgKey9WwNIz+WprGeZ1RNLsb3APvRXJNO2PYd9TxQelEH1SgQmXM5KbGr9esHiYCzIBCAvhY8IiocW00svhQEFsFA9QRKhhru78lMVKEx3bA2cA0kYChAqTYztwT55ppAaiEGc2PEAJ08+VYor9+z0WS7Q1vBLI4xRWOLIpPDh6IiFlovk7Ps0zDUWNCBTGt9aIBjoLLVcV9rMHJOTugMg6OARcY0Bh+SmuY8Gzy4k5MIdOvY3fbuOsg0hvCfjpoAfesYW5JyOkNi9K2VNIdDho508jM9iW54l2nisHTpf0Gl5ZUB64/mNhuvRi88jMRmlX9Fq9byG5V/iA+ennR6yEMwnHJTYBVdAiTc5JBfO38SPn+f/h2RQh72IONCzVuaAwW1+AIEgXc5noiaOP1bAYwBfL0amlgvPp8XzXc1L536eaWFRfhHY6lAYiNgZRjJ6RX8va7du9iChY85mc/XK5fzdUrt159/dEw6JXaLMetFUSxGi0baUfFstJJfC7zmOvVTbCZ5RATTYNcA3zs7AAWKSX5KU68JoFhnYpe1aZNq/Xg5Nv20Tfo9GA4NyP87462bb4ezDtiwUSNh4+1ksePZI3k6X1spqWof5eHi2DVqdMXiEnuMxjwM1pfYmtGkyvvCzM05U8XknzJbDYAK1Ug2XpgQnC/IXQTEw0AlcfP4kWKmyQlIDlUQn6ZA9mXq3QqLiDSmOr3sazxMUxI7I8G5DnANWwWK5QcefpoN2BNS1CS/SYrpG2+eaH/u3sVUfb/zCXMAqOj+3BxtlGJbh9OEfIVs56XXXoWpu9OBDpJ+yAvlj037eYEEHiFbUJSd5NLcr+EjegLg7WEKJ39hmCAcQndOm2E9e/R36/uuaXc6GZP8YXWI6ElL2v/v99+xh+c8hidTjq36+jsArm121RWXIo9f5UA6pVeKCX6KA3/FFz/YuzBmB/TMsMnILPqRQl/Ku1XPRHREn54UDWE8r77uENy0eS3sbYpwR5PiXrL5iO0yEi+8L1Z/Rf9AQ8m60cNRDS0CYzSsVn8Ok3JSK2tL8R8jZEty6fpaSUAEyMh/k6aKZyXWYAl+Z/JMbk1qXlZ2OZuq6HCi5LMG+KeBUOolz61jEiigTQ0KWCNDCLxokGN7s94VrlRTIek47DfScaPZpOqRPYNhqufDK421yJQ2FEC5ms+pyb8sL5Q2Hke4kQHAq1kUa1hrzMc7yn02yTUTk4IpxgaQUPwzQH4owD/XyO0YOWqI/fHrFgtpDrdB5w2FmVRou07sMfBdNk+AIC5XA5+OBN9F8e92bNsDaKqGggaWw19BXPKK9XgZ6t94QHlNZ3Udev/VkMyn8Bw7erwdAcAPCYq0YSP6ufdN7J+nn1pEUdIKVvYW+/CDpaSKPm6ffPY+Df5ALE3a2otI6rTB57L/DRs+2MnWxl8z3gXqPbN4IZ4yyMSC67Bu8LLbpw9xUpgf1/3JdLLSXY8O/1qkPNp/lDzvdMyuWwd00ZALhNV5OANsjBrVE3uVQ/gM4+nDOyugxlsSZIoVXwohfwFBNPuaBEt2JVa+bC0ENKoRl3RSaZkqvFyzz581sg+oGPWweeTD6k+x3tOGDb3AHlv4NOtGQJImzXXWu1cfJGIjYAksYw0zBe6EH9SmTAduxqdWY96fRUN1LxY0RTANvsI7udgxaaVscKGHrCW942qa9X0kuZePcRNnU1qHNgB2Z9k3xL6EKdMnEd/tOlu/FrsJ9ntNtLVwBGgqPEoHvwPHPAiHGzapIHTUU907vp1L4eYeKCRLBNOheJMdZwBVxbRSz1dFkJfzlArm72goJjBDAKDAEc9AQ++k9iTsiNx6CaSRU7Ms+YoABTGK6liIEMd41gE0o7yvrt7Qs1MQg4o0JfrKI1ceTNgRCAXnesMpHFOY9G/fkEuTG4G0tj0qBjwKeVYVMC01RBRb0eXO84Acm5i9TZYywXQopeznIRS7/lhtyPpF57svxdHF47qy/x0BpPCBLcR+T4F/Zj8TW7yYfXGU79l9MNPYr+zlN98G0OpqW3//hdC8F50Pogoppanr/taKeY98SqGQwQwoFEjZCaXFxk2wXSmm9NL/+VMmDPQce/Sp2wFaaxlGFFo2PrLy9WtwzQRgtYYagOcK+ZIVSkxUNGwYPEH1jmEt0rv3EHv3neXYvMSxl79p/3rvcdasJF8Kdgmw8ZfOsM7tB1nvnr2dT2o8zVaAL6A0csYwWP2BhGHIMsWLYlI2CE7C7zzCxVjQkOEco/BvZqgDJri9AmXcq8AzFah67ofeL8ca91RPrknRBixmdxDrRZK7EOQTYjvIxkcSdIEamtarAarmnazip857vVsuqMpBry2MWMnYHGvVA+q6azj3zfVrB1x6fk/X6eTOLSCKR5BM04Jx+PpvC+yDN1/jYFhNQ0xo38tfWVr3JNY1jXxRgP30bamt2/CpLVh8qVXmxNvj979iFWe/553cTThVCUBiiF14yVS74ea5/HsYIOwjH72wyX756VUKTBoP7wKPVZQwSq5FYKZCGRwo3CJ7F+js8RGVvQhFd1wqg66OSPh6IxleTTN1iPvG92K/VgJ8M/Wll2ozbGRqa6NtwEC8cmfMsOjgDvbjN6fs9Zfe4d5u4Xv+Astd7x2HEeu9Y88heDw+Z41lIbbsbcBXkqEDE8pt7uIZNCqpdva0t733yjo7sOcH9jWYSgFIGuV6H5dm9yBxbde1p+38MdOWvv8C96fEumX0tynTp8PYCHFDWqkfahkaug/rfmiA7QejbB+1cDL2SxHUHJ7n4kC9FshUv9YP9x93TnuA1XPg6jmw1YdGqgnGXCWy/hUfZ+Hr/S3MEeoWJfH64MMfUAY7D893mlsPG1/WJTDiVL7AqRV4quTsZjGU2DPlFSjmoNhwIRQszRS5WZkwQ6kDFBRR3wzLVgxXeV1bPN8n1B546DbrP6ibqxlqYbo3NOGDB5j6/jvPoRbYRhMbxt5/JQPBqyw0VnkH4QQ8ZMJaprHjyuoZqAdYhN13x2xIDLudVykVo11+49OWgk3Uy4vvhMEjFk4g59VtduQUbBeYWG+by9wZAAAgAElEQVS+/IJthJm3YN4tvNOkMeut8kmDedKe4LwZNpIE85RkWUN5A6j9YJdfAat+N3Lufu0sPzffAaPhDMUbmMzKR5cb6d4O7VVu63eDthaQ0YGpGsB5gFXHKuf9kZe83sX7Zz9IUM8kG019cfJkJiDqTdQx+PQzEPf3SrZrrpxsS//7GgA4TSQsrJ69htvubfivvb4UFo+8eSe4JPs5D8yxzpAnqqkvf1y3HluqZ2m4V1gbshO8GTyrgaNj8Lw7LaDqOcaqs61x1/s3sPpPC4Bzn0dDvHP/1u0H5/Yyt+BkG+RZqX/B956t5B/3wqN60plZUJhLyOt11DeD7JtvkLuLVQcwHp8CiJd/nHPQ124kYOVrAMwqSAaXXDwMT2saVHIcjh07BcgieacnwKmgACCLs6eWtVxFLa2HsOjxl+xSvJ1n3TfDbp16kS2Ycx9ydezTckstB8VEcLxqeAZ2AOM1EG+UteHP1/KnJ+kA4SAqVhLjIsfK7ta+m/38/W9YVqQhjxexgYBlzhnZungTKKiAxnbtQjgzKERqwuyn7/bzqelJUMddejXM0kysSQqwDotKYUBiWHpcjsKhp82FkVt8NtsSIqLtgTnTbOWaVZbRp6t9u+57wriKbPio3ijX4iEKMXha9CihOj0BOHOx6Zlq06febF+v+sHOZhUCrDKSkD0Idm5de7VxTLt9e3JtEIGKWadOcL+OO6ArluHzoYOnSbtuw3tJYKwuhj1CAcp63gX4f7dLb0Nd4M/QY7gtWboMlR3BYwz2x469EJXK9w5Mbt++O3tzMD7I2+mDz9qgwb3snnumUi+H2BOPLSZcdow9/cTLlt66jcd2oKnK+XXGAnAu+XgFRBj2DOzcyiABKC4jBWAnDxmtlHCyKLh+wjhk6Hvs0GnC60C6qmgwg8nWiKSnjUtU1kYiGRjZNumyx+yqqy+znJyTdvmVl1L/Pg5A9x2Klj34vqdxP7wBSKMYeI62BY/Odyqt3LM+9PChfI1YetVQ+/NPGKaQdKrKtYcFoHzhPVF/gYrLBy/uQsKzFi9+0TFaO1Fjpqa2JjU+yZb+5137+Zd12DVkoIrdwbuXzn1iXQVEuaT0mtKzEFMIT2ZNDBzS3XbtPWqrvljPcwiDUX2cr0dgJ4PEVd9AaKD4LmNIHAAxJxB2/agRo+0CLL7uQkkhG6ovV6zkuWXak088R22FjLoZ64UEWSnKAlHWiTrNAaGxKDtEGFg+QOgl4wZTuzF8Z9gaSpK6lKkF+FpGx/H5ZEvIMxCYJmZ2K9Qh2zbtRtm7wgUDHzl91D7//HPyNd4GaAuChEQ/Sq+7adNGhjdtXL6EbLEysSILIp/i5DF80KUIki0TNZZUQ+rbFMilIZP6QM8WAa5Dj53Rq6MbkCgA6iwy7aHDzyd5fgcsSB/rQur9ocOHGAbX8p6JlQ8Bg7PnwuGX2Irla1m3kDjoUcKoAaW4q6Xe1b7jTV+i2rnG1U4MGqjz/GHONqjXBZ/wYcjQ7IbnUoQybKbe9mUIqPsnNZS6awF0IRG+1rFbsm3eehClrR++ndjIwFRXcHEr+uGkuPawCPeAF2mAzznIoj1+PN/J/bW5SjKu7VW1h+TkGl7rj8ZhDbIW8FiECNWh6onGXznErXNfAFaRRXbt4n5SM8vaa+L1o7CpK7GdAHwiggRSrybg++rN3nYS6zWxXURAvPueKY4pfeJEjnXvSTYMIWJ6i5wNkCN9iAAQgIfuKPrW7vYFQ5BSJP5dO/bALqYztSu2Fyh9f9vwKwOZs5CcRtr/WG9du7dnjWAtSe2tMLBSQGH1tUWF5MScISeG/lAkt2SsBOKTQlFCcrZCXmidHIf/arbrs9qh/so8mecGlyUitmAD5GwZ6zSQkiWdMEB6eIZDIrko+8EHAmUFPZKGAGKqx+DVnJKcaDv2EqjJfaENgFDX1g7sRR3Ar0OUEwTGEEKPKyWi8Kw2BNzlQ/iIITRbyrYQiCTFECYVUO9yOcCTopHmF8OAVICwcnSkVAiQooihGi2qVdIvRvL9C/OxGOAZMrsSnMXepXMP4gbe6JWoKHWGQ53heUrZDlObPawdTPlYAOpSlMmtElJs37E85+mstjG9HRlDbcNc6JhwwzYpnW3Tzwds9OiREDcPQQLoatmotKVY7Xve+VZUmeOCvERC/GX97wDh9KQhnai7ZK/BD4LQPVIiFoMfDMW4Vppi46ElZhzNX2JCGg1fsdtItNgrgYd1IZLsQfQDwfVztPlKvvBZJBPCp8R4CsUIX01RezxxivE99PGKwLy7Dy/GFpq8ckvr1EyxchWb7TGkp174Jf3JJl4N2u4HMMXCoUF2adFqXmmEawFq+g443/kstIYdmgZgkY2s4dPlq50kUj4QknXrdsoDo0aHKze8XSc1qTVWxPfIzwIU4GupOdaDFevVycvUzvBiqLiISwm08/pnkIi21b0sDBAdgMMw1xl0o5bgZsaz+ZRZZhbNMk20zJEjxd6T3I8prVIuZZSsqVViXCQSYgASplMqftNIk8tjc/eBDp7SNph7DHAEiKAphXxASvGCUJGrIsQbdEf3O4ipp6SoXlpsUJq95McmXz4mBGJCKNRD/0SgVTWAqZMTionF7ZB3hTYUXYv8LX14eXxAjCLxTAoGeOvSOw4wqhLpDy8lnzEhXlMLTeWxLeBtKWZS6sPkSJYR8paU5NifxRGLpDWKSUAYRaWma8ePIeGnFhZI0szmJKlpIC+KiqSOXWKZSACKcpD7MpETiDOTqel/l/xMIb3f+WDeMXO08/HbvX23uycD+g9go+/jNp8wCpwH5y4EkEV+IT9EPmwIKe5lULp79G5L4XtSEJKHvcF9aODzNfDQwgB8ykmgV4OXkk6YFjeigBc7lEa7HL8/J/nXVIPr1ZQJSNuNLwRq5p6BeSLAnOazU6dOSGB2wyC836bdMp1p+4+wXe/lAND02sHuTGbEhPMwsGTkrKmIP1T7a6+bSGLkj/buW28xlS0jFOspx6R4eP5C0nAvAThmzsimUMCkSMk9Z0lanTxuIB4kavnlHQKQ4VPBtQsAEETDvcePswx5bCWBXkH4onXs0tGOAvgVIGEQ6K9JXzDgQgUeyTH8XT/fKNZkMRgHa0ilJaytyGixTgnTcfaVIXY3JvBPPPkCdP12tnPHQSwuOuDrcpp1h6ceL0sdayGQzbJBoT8UDKLiO4YrC9APoCKOe3rDxAv4WoG2AcBmP1OecgImmknqk+LQudDSqIldEhKECT3TxRqaKY8qtonE2TCKZQFmHjm1gAp/McnUZMuAG2baIw/fbDuxmPh2zW4OR5iJTOR093sgTS1ggzxzOBPgBukjz69KXnWA3k2k+N15x0z77ddfSSDGgJ+LEZDmDNfFvlRYDYWdgAuZ4odC5dX6a+BlDWGqKGmWJqnhYUzoKLBmzniQ8IrheOwwIKCRUCEyfToG+uwrFRWVLj29hkJq7boVdheA+fbtMAz69XZ+pStWfg6D53Ubf/UVeARnk+KI1xpsoeGjzrdTWado4hO5qbV4uByicNRh5ymwzvmgSl5YCbgnGYeeo5sU8kzk6yqfuWDeKz1/FRVFSDd1b300JNHD4qeCkWUz4c+0xbGtYF0Ip9WQDZtWagI8rZF4iSUowMyfQ6IO2r6GAtpLBebr6+nAlIWIM13RoEUoOM9Qw4zHYRa0a0MjyUm37JOP7fprr0cuk2PLlv+L4LwzAK0Zdgupi1ORcgfxflaxL4hkHcj90+puwPO5hj1PxZYznGefbmQ9J9OIJqXF0BwdZ8/xwuC9o11+TRd7csFXVpYNqEiqei3FXg3yd/27QCbMOqyd3xzX6ALduHFi56rgU2Elj1RhuY55rqJWwKTCqSiyHHNWjbbkQ0JL2XMCUS/I4qWWzVcp9QotEHM7gPtZzj5Zw80QIK8Ju0AvDc3knyeGokZTQXhHp8DMKmaPP3kcL0zOCi+GCR5ZocdmQ9fmeIjy+OWdkueT2KXYALk0zwoGGArAKWcdyL5GyeKS6ctXecYdU23idVMYYqVhvzGYCXAqzziXxoKAPszjlbbpRTJnawIQ4/HF27qlEMY3Ht/Yrhw5hv2BCFRFNJtYsQzoM8imEIBQA9KVmpxm99/zAGv2JMAqzTIMLbER1TxLDheAPUK1gg1ZQ7zaMK5pEhiqBATEIFOrsLZxFyJTjLMNWz7lM8lOqAaZYlcHirggKN47f/ZM+TUFsib0LtUDsJ88ht8iz/G71ett29YjFHId7clFT8LUoMBvzGPuowR4o+hpZ/fPet7685kj8ZRTEFqT2KmsJ7jwrh5x+6cmO/zeoaNbsF1AgRGFLQt7oSBIlz77F5DhqY30Q/7b50AL7b//9GbUn7tayNkFeM4SSevEQNUwsxJqsqwk3Nkk8JbP6rz0xJ7jY9fyTioUoFZsZj1HZ1Xh4aGKEVsHCOwAUkl2RWB11WIL9VEHv74nP93u5SwfxFblNzR/c8MEBXJW2eEdEfb8ky+yPr+gLvO1J5//xGKSCfdUYFtjuG3+o5x0bgL4rkixrL1e9urCxdZUzXDb6yi09Bi7Ycaz1r3vaFKCfwcIG8LgGq/J6W9b9snvCcvcDsNaHnEolGABuJBF+aQ6Kr3nHv5TeixwVc2KBYuRgF0RDIKKygKKbBg1sCbqGS5VcDbXsifX6dkQUnHBqFuwS3rcNW41pUG24dsKe/+1JYSd/Zd6azufgbNbTGSGuImte9joC2+wZOSbW9f/ab9v+t5qAqpt9PgJduXVN8Kqi7WaQi9b8eEhUuw/YZ3SGPjsgk1OgAQ2PamEr3hho3II6bbezfhW3fGdXYiPGmw8hqc+3LNGPwoHAcXIuHWWK6TVj7M1N5tQuNBozl5qT53Vem7UIrJZOee56vbRFrD5n6Cq+7UD3bkvyNVOZ1bTwFVaayYh772wEfbwFituWgGggw+8gslq8eqjCW8mMFKhnQ14jGuRaK272tlZanCvaWRdOApXrBrHCxmjQg3lv9sgj0HqF2/2r0a8PkOD06hLZpMAjTJLAxsA5HpvQNgGmKM8l/8sfR52zW6I6t3sqcUPWFoX1dKACKwh7ZOyS5Ky6SiA0b4/d+Gt+gz1UwVD0U40fHF23c232vL/fgQbeCPnabHbd1sn94P1cgQPaOwFfAmHAQQKwHM5J2+/a8pbpw7gvkbgXzjNLhs/zA35qsqq7Y03PraZd9/oGH2ZeadhinawQgaXkQoYpF6ul4k7a8ITHPd/gcS/1mQLuOq572KAe6BHpYJHQa+JIUW7lM7t3vvuAfzdyBGaB6iDN32+x8e+C+f10eOHuK+h7GcD7MJRV9noCy7An/ZBGsjTeB9+aJddNs7i4mMZvi60/v2H2PDB1/HrFwCu27IQ2NRRZjgxLt//L/k+9/JvmwLPEPDcNbs9ye0hHpBY60YD7/+/H86yRH+gg58ff1kGtAD758BVDyu/JUMDoOb55xfjqzrN5i+YZ88+CWiEp+7ZsoPsvY8SsJnHnlwLkJNgaYR0bgXUSSZ/oDe+dNWoOoICw2Fu/szgsAqwyZPoHRtNIw84EAF9VCytnhm9eN997aefV1vb1rApIbEIZIlkElsAW5DKlvsMsOL2QuUuMCwExElPByDFm7cE9nxrvE6HnT8CgPcrGzHiAoDuKY7kcvMtd9gpLKziExTim8i6I8QXJWG66tlDhdTbvJtBKDR5z3D9sTmwZpd/+JN7Lx59/Fl7dMFTDLQzrT3g4+svz7cvV61AGYftFr7EuwnAzS9GUsx7JgZZGdPRvn17Q/LpBst3KYn0/3aff9XKtfbBu8ucIkz7cBM1HqUDUv5WznKiqkQhxB1g37HG6YciYLIVABQ61YsbkOlg8ShvAmVDxh6iekzWAl403gI65W0u71PZlQ0dMcB+/f13F5iZ2ro971R7W4OK6hJAVwXHfPbZcsfCHonceNvWXW6AEB+TQJ2VT6jVnRABnnUhkBXsJ8E8owJUM9F8Pg23WyG/lR1UaVmOI1XFofI6dDIH0Ic+Nj+P87GOgXeojbygDWE0ObAs/axvjynuTKtG/nccpqg8al9+9QVnw6bPu2DBA7acaxrYvw/y+Y+dBZnqh1K8JcuQoSWihA1AP511poxn3tbZ9uXre7EabsLLe9X/1trYcRexxmpYS31h6ibZHIKGZQNST+hfI8NaqT3bERaXmZXpVIWbAShL8NPcj0XaU8/ez7lVA0ioPANIEoMn4ACYaBOvvcV+ha0cGd1kL746H4lxgavDxYILgVlZzzVKFSlVU2pqGzt5AuASolYg/VGTrAkZqGnATMfF88xzClg9kwZUHNu2HiaZPBCi2njk24ewEsi1Dp17AHZh8eI8VpEqA2oLpAoEWFG4kPrTAX2H2IzbZxImONz+2P47QP5TDmDW8EB5APv373W1xSy80Tf8/r0j4hzcf8h5k6oPDyRQrd55mHqyclSXaP8QM/rcnqJ1Fo79323TpqC++9pO0E83QE6IiYtmL8Qjl7XQSM0ve7xSng/zMEdEGdS/i+3dcYSaXUxE4SzcT+05gAC+8hhlUbXv0gbv3Dz8e1MB4MNgl7aB6PQNZwXAK5fgh+2PlM2qW3ROiUih/UjsY+EgUsfJz1dncTOS9EZqQ/XE8isOp3e7YNQA3uvD9MKE6B08CaAYTU0F3sTf8eFMzzpFHeiCeNRLwdIV25G9W0qOalicCkFqmxrD+QlGVEyIliPc0Y/GBgGqi0QnmT/XKmUZ15eaksB2jO8tcvBKyCE5eWfs/L4dkd/X2sbf9rreVaP2nr26uVC4jIyusKKv4qyax3kqcFZZFVI+UevC+G5DrlDO6ZM2e/ZUhsVvM5QNIs/jUmqhOBd8nJd/xj78+FN8hQfY/kMHKDe8eB7YEcF2KgG3yeiRjPftUc7uWAYqZClISQtQJTuJUtZCVCw2QOA8OvszM8/y97iXfBZ5lAexkWjQHgQG1kSdXwMJStcldWBcchjsfOoyavs4ci1qAVjrOaOVBxGkDAFq1+AgKQ6ph/i9OlglAusreZZiHbpwNFqudh3S7ehBAsXYWxLIH0pvG0PIs9TFEMQIqfIHiM+FaBIM9iVWsPIFNJb2piGVhYMY0ApuLsWWNI2euxg1TDpYQXE+6kT+nhwohC/IrQLuD/sl9mqsH6eGx6LC5W9QnwmbE2EKgj2DrDC3pqPjWhNmtxMmNzlOqGIrGZK2SoDUgSl0Kr3GKQiApdgMFePb3LXT+eB0IbZm5a8ObE7tHG2phCkeP3EMdSBKdQ3BBk4Maz4CEFbPTSzNUWqmOk02aoDS/kNbW0lFtpXmIkEn5EkST0026jl4lLZcK3iYt1TyZz9JwfUysfGI/VqBb4HAQ50LkpVrY4mEtSgJRwXw8rDhozHOxRS8vsgFIMx79FpuRgUy+LU8WDwxYezI96OUBlOVoHwO1bO3XB6ssFQazRgStgm3yT1re0jeLiriQ9F8V/EgxaDt2bMLRtWHHEDcjL9mzinSyHghyimm65FXaQOUr6P87gJ4+fWyBLChyRYgkhueQgN4FPmDC0dgY3LNuXh0LMZofCe6dCOZkenU4WOZ1rM38jMYmlknC9koXN4r6cOAT0qlFmjDRqaDsRA/ERnyh8IEi+OBhscxmfErsbPIH5S0Vw+N3jU5Km7wkRFbSS++EtfkJSIbQ020vWFGNOLD0iRpMxuwfC6VTJ7EJKAeqr+CmV545XU2fvllcT+QuvrhbXDmtCTuaohZuLBDm/CBavAqtwHD8I4a2MbaJg+0x+atsnETBsDIO2y7/zzO1CSFxV/DAVDiqM4CKr0o3uXVoqa5bUemSKE63LEYOFgCyMlQmI3SFQVq9rSe+XVkZLhdPX4sfjafsXkTkoVPSTyG7G0Axr9cuQaAAQkq3mCXX5XB9OAQmywpzXGJNmbMJZac0pprjmBjLoBF8SgvJ58dJqWA9HQ84MpKCXHKBXjm+QmE95HcXf64fP+klDQ2VVKJBQrxUvHxaUpCaOopThzDxeOrIsmmkwnwd2Q0ryGeylQFpUFNQbo2HS+pJ5iGpnEvmdQwmS+GDab1o0RQMZFC3GRNsgUNHLjHfHhNT6KYysrPMK5NDKAk4Is8V8qqnO9oEGOh0Ig4ki172CVX3GDR7brTKNbaOgrFZW/MJ7SJpkYAg0JPJFEOgKmBh04k4TdhDBFOHK2kMMTbpqkC5vcwpigjSXR8BvBfB4reaae8cO+QrtWbTUuMPq0zX5rWVklsRmyK4Uw+z+89CACkGvnbBrfGq0C6Y/BKKmTDkE+Zmvx63ntN+3Qo6/PpGcjU2a8+wrgs1nAJbOMkZ2y+G1+aCnY5ecDpRZYlQxMNkUJytI7lmaPGzbNXiDmKzy1MvlAKmmamS2BUrHEOTg7zJhqnatZdEMX88P6dkRNdavfNeQ1PFw5KKP9ScJ9HgabZ6yn5KDHFTGkTa4NG9rE/9+1wHlQKpJL3jDw4tZfpQCsFiBR4JSBHyYJOPozvTTPsH3l+1ooNqGZHT5bPLPl2bEycvffOEufzsuTD9/BXfQXQvQusgbHsi1UwMWdjAdHfZt+3gHveCCv1akDYwaTVJtm9SMy+hMWpgCLZLZTzBatoREKp7lWANvBcwvEK9qWZVZMqIMWFLTmwRNIh7VVYgTBtlQpbTCT9WQ37Th0gtdi1AlaBJp2ti5jbfjxzbcbaywTA+bCHaQCjX6vAVThgjdid/LsAwMpwmOdi8tWUA5hx75Uc7P6d3ggNZwQK8I7VtMg0XGKmC+rRQvMMdIL4Br169MFfdSLfI5yk1H9xnhylsWCaHZZgt914C7K7xa5IE8gij1MNpwRQCoxsRApbTfGqw1lggCxnho2BHXvJ+RaMl1egb7ItmPsiE8ZQ/P6QrXH41tH0y1+rHtmJCi/JcnQY18nongv3+JcJFNaXFUPQMznWnuZAVwWfcC11LlRCK1JAqwboAk0UtEZhxbcI5NBrYOOoYsgVwDsvAEMgmvy1hXNJka+pq588+lhTsgFQ4++yFvm+ahhq8b9G5c+7JfADoIPGRECTH9LFSmwqmhSapcaZLUnPQpKWeMIRBeCVUujpzK7m+2tfC2QNNPJuTL1pGozstvjYrgHI32/33/ukPXDvAqR9f8Iquxqf5f3Oc7iWQlIm/OntY+zOu25yA8d/vbGE/5YANEZRoBZYYyV+1SeQBvOBg7kuf56nQquasBOR/D8U9oJ7r51Mn58aONJoiByms47RK7LuehgmSJBheTTWh9mXy3YTmDGf5u9jwNrxNuvuB2C0brc5C2bjxwm7TbIvDU8pFgNo4rrga3SMojS9bUeGF2esT8Zg/s1cu2PGPTQjaTSMw2APfU2IYDkyymthoe9lgl3Cu5Ftg0lHvnnyVLykElxYV6A31ggUhFr49RRGlextH3x+B/Y3R+yiYbNsYMZVTjZ8TiL8T/9CNR4OiG9hkjlbjP/nh8KKPN6rHqBToKkbC6k5YM8r4WFHoTeSikRfR82/inx9Sb0v9Zyt+qkzy4czQsCqhqgVsF4rOetkG/MXsCrwSl/9HLiqJkZL2POt3buuHcvjnegJgahljR/fG2GvPbuUeuMzmz7rKvbGax093IdpvsIh9x3O54z1w3cwyP78/pSt+OB51uBvFoK1w9yHXmef8LFXXn7GegzuQEjfDAZu5fbCnBcYHu6hQT1qffoxaMY7LvMYFhRnpHJgHbGfObaq7ol8PMWKd3RNPWuAUA0M2dN0bjrPM/afeALxlAxchtUQI0EH6D266DlCTQey/qLxUkVmdrTKvl6Cz/rKL6w55Eua0hPujDLsq2TB1ChGMoCa3skQAZr+nBEwT4aOnoHH3WwGrDEc/CgZCqNt6evHsMX4F3Ldzbx3R9xQxQ2sNZDyOesarMCQzjb51vk2cMQw53noy54sNpwXCgmPxQHKD+cF7Ao09gdsW9i05InmVNx6l/9irnoGOR4g7R9WAC3/2wF8rrHAZ5liyp/mYtuaGnv9qW85B/80//hfyTMIowbADquO4Azt39VILavx5ue81ADZm6ZNFi5uWMV/tQYcOUH9klQB3HPVk4WcnXXYNWhw5YeiqgQZYEaPwfb4opuYc2gf1ICA/YWapF6sOaysXn7xeTu6rwgPuVts1NjOeOcrgEHWIzB58RitZ2B04GCpzb5/LvUjtjJn8fKXfUhjhPUeOAaG1YX20ouvIK/raBeN6QO783UbS2r2r+u/ozkhgRgG3PTb7rJvYEMWFJ+C0V2FkmoC7wdsrIg0hu/XcU542ab1+6h7I5HfnUaq35M9lRRvFQDUtW3SqZNqStxZKRBKr4qeg7Ni0EumiqQFUBXgrfdVwIKT47t3S+tTajntzzoHa+2hh2bbnsPrqQ8YPuH1HxGYDuh4v10+fqBdj0f6MZgvUTB4WiURvgtLrJDgpRjShD9Z/r6Nv3Yk74/eh2b25bkwXnJs3CXX2IgLe3AhWiugewrb+n+A1XMDHAeOyoOx5Z13/7uFkXoOXPVE8nn2hX/+Pc/vqRbwsOzdn3tugfuhdegYnI7p7sY5bp8SWPv7hs1244032zxq345d4y0kusJ+3bgewOktGzqSBGSntMDOhwHfIJRV4exxq1f/wLlWhBVWpXXgPNqx8xQ1E0o61mcdPU5GRk96Fbw06wCoYaLnZjXjWfuKPXLfw4S2bHDKJT+CSxQmFwogpKCbsup8wBr2ZwWvUUundU6AqYTnM4SCcOSFl4w5H+l5d9u3EVb+vz+h6Q+hEUZt4lWE768sWjyy8vZYMIXghboVJqRsNBrYMyLIaEhPhCnFTYmhryxAoVmMbVve6SLrhacleUGu98krzAag41nBNDxxhjDFWHiIhCqrFps08RqX3yApa7t2aU7KrfqwHqRYA6Ig1E2B2NJVc/72OT+dhPhu9tE7K20UAPyePZBIYFU0UCvLSkY0K62DeID4KgCschQPApB69Vm42hUAACAASURBVM5wNaKUkVXYlZ3JPEP9i8yX/jIIgkm7jq0JF7oV9dPzDJWuxMdxpXWG/SpJfABs2YUL5/Lu9bMV//sWG4bbGbSW4X2bDSi2yy65cJR9tmwtn7seVWQ85zgmHJBPAvDDoypzDDP1opK///Y7FgeArf5YVfnR9+l1qqWXnzhlFIOICjtzItMKwBNCAhNhyj5on326EvCFJHj2rKUf/4fguTaAO4XWgd5y+LDhDIfz7dvvVkDCKOI9utRWf7uVfrMQkEv1uKTggdgBDMRGYD/4QZXzfvWtDbH4yET7Y/Nvtm/ffpQvfP+JN9p1119hN9x0pRVjGv/Si88xiJuHR/Ag6ogDbk9f+p/l9F4MtI8qRLnIPv3yPfbAArvkoutt2q0PWmRIPLYREDLwr7zw4kHsP8ccGUSAmi81nNj98mHVM42KTLB9uw5gi/ETvrOoF+XdDngezLAgBUuyB++bj8/3Olv11WcuS0CSf0mvm2XLh7XGdGqvzds3MpyPRGEUBji62ymQGmlmhK+oBlIApUKpU1uRS7D0U5sx/S7O6OMod3qTHL8IUsZSbBCOM+gcief9lzblxhtsB0HMslYoKDjr6gynUFCfRT2h/UfgeStC5yoZCEiNqh/aS0IEnPAZhJN06JDGICwRgPUbt3nILkwgmchYUlsKxBK/SnkqygNIIPshl4CvSgap3jTAaFEc8Us2diWAUr7BjTZ5yjWOUFdcgiJFpCv22wZ5pPJT+67UtsI9pF4WM1RqUFX/FUjFBdRHR0bwe0UWSSh1I3WGP7jG8ZNnIWIpEyEENmOs7dx8goFasAvKys4ttL79YLP/sI+hhRi0hGcpnFQqJVejebmwNPXr8uYUECeFr4DBoUP7QMDZQ+8gqwT1Tl54r+JRfPyYI1A00R/KPK3f+d2dIjWjVwTXjM8nQ4G4qHTOsp2uHuzYtZ3LnyihmdX3KaKmSWlDGC2B1YWwTINcQBmDBoqNSOqOpORg+hCsMI/l2pPzFtjObTuoIapQPyTY9t2cjSJxgB/t3LPLnTVt0wD2uSa6AZ6t7Lyw/QJj202IvAh19QqBY91Hsp8qGDWGdVdE2FYY6hLVnY0Mo5VlUU0NoMGGN1+/jOyeGnpvKgj2TtX7eK2iIKiigb9wDDJ3wISVXxx0CgJEl85nNykBBd2uI558FPAZsewdGYGV78nowEOcvbYcnC6Uvl/1T3JKPFYFuU45GML3KSlgWMWAIq1ttB3huaotE7tfg8BobC2l9CpE/dC5XSxnRoG1Rj3UBONb9WUlQwPmrEbr7v6dSC2BIKi1MCFVx2k4EapwMp6vlLfqp1QHhfCOxaG0l/WP7OjaAvjGYUlYXkouQjReu/RjOXncG7yLS2HVHjtSiSpunBUwpIvAGnUj1iuXXD2aYLfVrn9WOLrX8FvCmw8dxQcpJI4k13xeeC5ITDLQ3JEXd7dT2QeskLQ+bNz4UJ4pii7aERD4r5ppH9hnSvEWYCfvCR3MjUyWGpwekqkIHxanf5ey1b1HCtMBbzZNLSqANLxzwpnyyOMlABbP8dOH8F6LZ4PJhXVzl739Ecb2HBiBPDhvdsVgkPWcXA42Nrg26e3wM23Dob0DIO6s87cIx9e0keIhJo5gntRk27XnjF13Y7Id3NVkK5ee9TT+XLdSmfXAlXKsr68Xx7FJ5PUoMgiXHgIQLOmnGusAGmmXEIp1QCONgBeNtBB+MT/bd4yhiKjCLoHJF2CnCm7t4OwLroiV3KEJgEv4HBlcSBLinDSkjkMtgUnEESwLeFWgcqso4n5p2saGo81Z7B0BZGqE1UCL9Se7Bm8AlDoespuKSPUK537qHdfbkv9+SiBWmpsirv72N0zCE7jPue7gravxgjFM4RDNJIdDpxaQQDJUgeh9B4fC2ulg339xFBnX+RbXsdb+YLMow7bgifkL7Ls16239hk1s/oCbeTQaHKpiNavp75IBaMuvDx5EtlYiwBNWo+TG/JkCa+R1KkBB0j5N+HS9DbAb+g6JsrjoLpae1tXW/Pqek6Yf3avNHQ8OgCVNYyNCYwiFussxFWsayu2JZxazqXPvKM5KJFPhnkZEMDVm2qHk0GbYTfIwZPm5AyqQqY9ecq1HSQAEgHjxEpc7w3DCWWj8XXKnY2Xj4cv39WY9q9BWYI7ktX5i3LDxJ0S1Aji7jfCoqfYWRuFe3rCUmfD8lynSowsfx/90HuuZQQGTIEk663iZxClz0k5e5KnTb7b07vHIWJfAzM7jhfcE1whYUhyGD2m3yYnd7eVlyywX79k7rxkHWHmSFUFxyPqMS42jgG0N8zuDwvYrAjrkqegPlZ/wMLHaIpicsybqSsRG0+dkoqggBL1+YsupWHPSSn6fg7GhOoxrhRVD4ybQTKFj5QBpksuJ7RwW5U4b1puKbW8Y1p4QOLGwxWgWMNmoJllBW6AqjbBVvQDG4TE6Tzp38ALoNdEA6b3ToKEJK5BqilZv+YYhMZAJtlwFxU5UISF5cTjFalQyoD9/Xsr1+PpEWBzFqRcTqyRY3mlMzndu2GvPIZ3/aMUqW7X2d2uCWccrhe9mGGutzvr17GZjRvSFzVuERcI3VoGFQBkMb4Hnkk5EA6yX8v7V8T1rKZjDopGAIl0uA2TVkCKIROR7ZsymQMy2Zf/5woF+NRTEPoChIbCmGwEiZEkiaX4PmJchQWL9bXfTQz3/vXsP0FTk2FVXTXKs7iBefE0vR41CvrXsPQpUmlQOsgDe8fTOMdyfWjy2aAJ5blFiawGklHC4SfKvMU09h4GsCkIZiMgAXAdJPQdQCNeq4kOMJRl4Q6Zwe5sv99HHNVE8b95BsQvlHSeQUuxCvxZWqZ+k40yCNa0tp6CXj1FUXCCm5dwXwMiiHIUheELr3IBBTDrtQ2JlqwHkvdfh7cf+qPAGTdDFTte7D3XbJXrPnbfQevQYbjfdNtGaCZFp4B716IqsYs9OPkeDk6Bomi9GfSDNnMBI9xvVFEEMdJrYa5Qu2gpP0GLk/yOv6OM8ldf/eMQVEBEUg6UE0ii1UYxQPQMfaZAIkYtgGFPtgr44sOV1rYNalikUMPUc0iqqFFijwYr2CDFFtB/UM0LXsFBsJEljXIPNO6bEVDUXYnrXs/l6gG81sZ6GXYF9KmRl2B+E9YjAFicFc2eBkjE1CTbr1xvWPGy3I8c4Nwj0EGtaPbGzVqGq9QcIaOaelottoNvB+tBZEoWpO+0XDalHEaDwmkY+hwq9CLwoB2KB8cfGbxiw9LeffvyD95qOEhn42u++sNvvHufscNZvIUSEwt3Z2LAnx8ZEMFRLsa5d29sPDDsvurw73r9bYOo3IXkR9oSQRiE5KoQpMv2ZBgThe16H6qAGuaKaXhfaBeDapOfHMKJRoTGkekpGpGGQZK6PPPyyZXQdYxcjeYqMqoZ5QegIQMSYsePt9beet/MGdrYju/c5yxfHemYtSUoVxpmjRkADMlmwjLnYI9PcsesPgooeIgG6EFbVQ8gTp9o7r71rP6xbDjPgPMcqD/FJR8IzEA+8btwLpXZShHF/D+1vsJVrP7Ljpc9acGy+Ved3s2cfWg1TLsrtZ+dAi7+hBw+weg7AOMcU+/vPlbAtJM6DVniSx/U/tffJasCHmuYg193VBey5AbGz+WkJjhOgou7UBU55CkN9KZ2jFTTVReytAlZlU+AGJPydcwFa2lfU9HjoeAJyxR70gMDan/V/XmLIAtwc3xdqLz2FfDThiN03b7xFJ3Xma/FuA841keZdijQpOyeShooU+qe+tF2cy0OuaGNXTn/U1n3+E/XB+9zX07CELgN8HWvffL/PTu1aa3UV29nLK2EsSTtWaQVZrI8yPOm9s927pdGbA1Rdoc2AUOByC7jlz1qKwhrIj2K7SWwS1lIQa0xhQCX4kZfkJ2NXMcUm33YbjSLvREkA4XcRBIE22HOPLLWcY19YpdePjmWvcFX5aHo3ATAC6Bpgqg+/F9BEkQ8rsIazqLo53S6+bAZN3kS8oXnfm6LxngXYmb8a25TvYeF8wbuM3VVtuPlEyEanmDpBNjTtbMxV9yAdvhrmISGbPA8RAL0BHDVklg2L7rmYLvJGFEtGjYtbD3oGwnwl/XPrg/9KgtkCjDkbEv10f9fza7mUaIivtfDzd5n26et78D47iLXWHxTvzXZ+RhtY72Ec0Q12FOaYBqyVhHw28x5qw2mE1aM9LICfklB6az3AQtQAWEotscsbqNXKAHSqalGicUbU14XBOh4IWDjLTucdgMAQDlM3ks+Bakl1PxZCefle9u4bYhrV2023XmqRcbIYQGpHkSLP6gavHKvKCgeMm2+33DkRwLS9Tbp8jNvP41La2tjJY2ztyqMMqNsRGnmtbdu1y5579hm7Z9q9nF9ZsP3mIR/EloFrCWWInI60NTs/086crba5C961NGyrKhlepsI4fh3GdS7suBj8msdffYO17x6JfctxqwXA6Ekd7EUSteNnAna7+yvlm7Ol8FgwqF8RoUJBOqmkMevd99FzcRZYUgh5XitFw+me+rNBj7tqJPLuCqwzYuzxua/Y5Bv7kqOmIVk1gXrzsMm4AECZQD1NAmHnXnLRRMJlZtl4PGCz847w/TTsk3lkIkFd/0aG3EGQC+sdij/7pgA1z97h+e8/g/LcdbSsH/333H7k1pOYq5zNf/36H+Cq59/wuakhHODq2UY8A6C/vh4fVgC0thLHbPX0HKWEhcx9aD5kjQkoDb60iPhq+x+Ad3E5SgHWzNXXdbNff9xnAfQmV14+2v5H6JUuPUwR8EzZTp0oIT+iB8DXftec52QTgBLejnfBlyDP4Qw0VsM2vNDmLXjW3sJiZvkn7zBsoSbAD16hakTwOMZngy9e4eQAlMMcrlXdDFsnFr/woARCSCMg/wCEjkMS/d5Tm60TfeFxhoNQUq0xoMQBoDUoQdxBrLNFBBr2oDLyBOpRf7TvTi8STj1dptA51SCxqNLm2JTrZlkfUrfzKk7QLzXZmrV4Tj/xBKFF4+2d95e7vioLxdHeHSchl2jP550DCBs6ZIgjUhw6dATggHA81co88yQsIZqx8ZhwzVgb0Hu4TZk0y55+9imbM/ch+mMkrpyzFQwgtF/UgGxor1RQsmpkX9Gs+P8yBiF98K0NYY/cy3l57/0PuET1J59cTF1A2HMcHoDUpwFIwMXWOrDzD1u56nPqtBJk9ie59kthrn4G8xP2VbeO9stv621Q317WNinF3nplCT1EE0OMMXjJ7uB9aEYBl+0Z2vEyqG6Kjgt1KeR5hEkH0yNLjSdQuDc2HJU11Hd1hZaaGEmgbSu7bert1CEbYfDt5pqHAqjlcT/2ETp2CkuDCJs+iUAogPi58++z87Ec8ZVXPP7Ov/x6mH0mn5PJl/dK+mA3c8ACcCCBVEewCexiFXkAmIC+8jiNBwh+5aV/4zP6Psy4JHvuhfl4QVcSAHSpffftL3gDP4+n6302+6FZ9DGd7dWX3rdunTrbs88vtB37/sC3+XW78YbpNgpLq9tvnWxzH5xl332/nnCo98ArWEesFV/shCTbboaI5BmKhgK+1Npnn6wiKPZC+3r1GsJ/pvKsCh35bNFTL9mkCbezn8AQvmAwtk/H8Vt+iOs/ZR++9Tb9X7W9v+RN1tG/UHLBztaXhEwRHRchy3pHFNPzFiBVyoBAap7JE25iKM+ghus6e7bI7p0109UVmzdvdcQUWc3Nnz+fodZuj1cpTbf+G4NMWcxW4QRnGTxPmHC9/fLLL/TE9CGoC7THSJGnPae6hiBQPoUIAwKTlLUgcE6ZHPIsDaCvcOobBhdab7KJESGiT0YXUtaj7LsN6x2zoKmaApP3X/V4MIGhFbXkoKTwNtN7NfO1irl3Gn7Kj7OeGr1GOnAB9HyvqGh/zlj15VKdeRNACoYAsKoBTvcu8XbJVZfbmg1f2o8bjgCEkbeD3aSsGbNPgA0oI4QGRO7atTwH2YiVoZQWaU0kM302KVi1qN1eyZ5fUFrjejGROsTg1WzJ4Rf0CkGAZVI3CiOKA8hMSozDbqYAEJA9m68dRr8XFAzwBrms/6AOrP8giwVLWbVqHTVrsh2BGFBKP9+1a0e7+FK8hVEBvf3ea3b/nIU8E/Y5elAFjQUDsN7P8/z3O2/Yu28vYg2E2+033Gud0juiHgbgJOj3OMB1KHL/gUMHE4C9zE4xUAwOgFWJclvqjeTEGIZ3VQS+R4HX7HCqHAUxl/EulKEavXh0H8s8k092zxlnv1OBv3oRvVMwOEmN8pT4HrL4E94XQP0ihrU3KrawaIXPE0NF/RybFISFRDnBY9yXCqzr2CPkbyv2sHJIZKMpsppK0gCsJGSzFxMXjK9pK2cPEMpaEUVRFp+tsP07dYrgUIgb1SJm0mclQOTylbc2Nh0KnApk0K7erpHeQ8FXlSCnCsmTHVskvWYMRKlmenipJErYh6oBdpVZoKFgOIq5JgVIEjjaOikBlmoSGRViH0dg8YCtknAFzgTI/o5Ypf3WD+VO74w0yKRZzgg20B97B9a1gorPZGe5IL+uHTIsrRWhjOyJpxietU7DluqXHyCqJNsJlPdecT0Dm72RyYryXkzgEL65blHJMzOeF6ChEYYjtUk9vhkKn2oAnJOsRgCImKqS2J4LYZDkRl5yzpuIBt2PxlJ+fDWAp3XIFoMBbMMJn9JiLWfqJrzKFdm8ZEE+Ie5h1ALARkHHVULwzFtvtnc+fM4YSuERIbmvL5OZGss5yQvByxYfR1ppGYE7hM40kaoZQGhGShqS3SAaFz5EMi9xMJMMHfA7/yyw37+Hws5CaaZCDECiFRCkQsnVKe7lUnMrEEHFlZgUAhFUWAgYDMV4WZt7Aw9JyX3u72p6DNrvVQ/QAnDTgNQpPs2TTNaAt2sQxas8FDVxk/xdlgCiHufnwUIBAOvYHoCVDaVScjceoGpwSdDli6VJrT8Mwo6kOx7af4wNURR0pZvxLKpkOu2ZBkgaHgUjyJ/paHMdmyAsSAEiwYk8v+RmjIXx2IMqLfZUI81teZkv6DsGzSxcoBNHRZf3ZKtk2LSkt58928DkIdh5cmZmlrpJg0zItblKblJURBGjhlwYTW2chbcqtAHDo20d3m31GPomEiwUiTS2mJdYz77aUco9jFAB8woMEVPCU9sBagLMtOuIZxlFCfWEHTlQZs287PrfochMQ2D1jr/6WtcgvvXOu0xl+TfywYRBWpQHGMea9KGRCgEkjWB6WlrKVIgXV9JeJZs3yQdLLGUM2PWovbRZyDDcyad4TjRxkhap6PoAT8x133+DB9BywHOAWIEm/AxlY/XloCiGuf3xih9hMWfaaxixL3xkHj6Sfe3yS8fb9UwJt2xeD2X8KP4oWc5wvhqvGoWw0NnYzNn3cghX2reYXTdyahbyPtTjG/rII4vtPdgaeQWHuJ4yV9RLsjp61FjnZyzguh4mqvPjUAWsXB1N7bn2WunA+Ww6hHHvs2g8xzIJKNGhohJPE1aPf6QAAT0vAaWAQoA+/kxztJbPMXJlSxFNAzV+/NX4fv0P39I8QBMkhgDKmvTIIkSbkRgXrsjSuwGILZmKPy9RPZ/HT1aQSDSTkwmE4nAq54XmafF3He/PNZseCa0AZS4a0Eq+wwoAqwUIUDiXF383jHo8PrWJ7wVDrgqfnFa8U2L+Ii/1ZsCgQ1zp9eOvGGeXXzza7qYhy8GXqZZCPDaVdxdQNxJm/K7fSi0tEaYwB0AjIGY1RUYEB5S8Y6+ddJG9+epypM6ELJGOHokc2JvJWJ0YSNzTKqwTfl2zwc7rNgKgl/Wh7w9IpjXTqQPydq41N5OUVyTFkhl0A5RKIXDu21Vr8Xq9DMngI6yT4/bu++8hxfqffcfUeu78B+2Z5x+zSVOuheGeATC0y+2HffpHWYdOrWzr1v1I1RoBVGmuxHLihvo70JNmmPujgZfWckM194tDRI2RPxLxSqxD/OVFRENdJXkbzbt8pbXvyGdP91ysUz1sjyRQRQJ/R8Mjnp9CzgTM13Aiis3sy6Sxij1cz8NkZyH5upaSY+B5JK0u4IcroBxz6dSaxnspJA3vL/nu+JM8EUQDGRmejE/R7Uh/kuye2fjlBeKJxvQ1mMlhsCxOuNmVFBZFMAjEQg+RhxLX0CxfpoK2PFOY5qE1Ft8O1pPk+TFeNNY97fdfdhmPi1RHJCJcVx2HrZOjy+eSIliNsS5XNgd6SQRs6X3Q/2kaL9BZf+aaWMce9ICujrvT0pC6c6xlcKD3R024ilTtXfpn+t9izmjB1CvsSFNZGOT1FJvaXWVz0sQz0J8JdNXeLVsDFRR0oQxsJKXBQY6pZxb+R02ckwH/H1fnAVhVtW3tmd4bqUAIvfcuIEVUBERFRWwUQVCxYG/ovVZExQ6KIgpKEUWKooBIEZAqvdfQEhJCSO/1/8Y6yb33/bznRSHJOWfvtdeac8xRkFEFCiynYXVALUCTBkKVnKdBgMvFyKa8GeZU69mnmHCsY03Z+Vy4CbBn1djGcthob9NATtYyMZzlTvHBea1nsw4y2xiK1HT814bd0hfZ23asAHrbgaP7rM+QOPbVPNv552UDB+DMlNcjP6Mu4ArDiUoKC3mCVnJNxVj2yMzEsMOuANlUKQOlagCNcp73BMzz/SS9EUtO/qmwVrIobOrWb0lS8HTYG/sZSD1LbUBz26gp5/sFANa29s/BHcisNTUE1PWJsa4A8f2u7Wefzn7JDQ98AF2rCctr3rolHohTLSW5GAlub1KTP7Kt21ZhNdTMvgBkjauDnNsNSiX/UbOaYycBXhYsXGGLl31pLbv5IPvWOR5ts6au5D2Gcx56wwC4RDNen3/qONBM98JLoIfbzwRgekBM1TnuSZB8mPPeTVrZw9zf1QygXbgX62HXrr3WtWvXGtBE56KAL3mzy99SCAfnYg2TwgVq0ZQUAvbn4vGbI681DTUE3NVIf/Uc1tpbVAp0rQXx3Gt7QBmHnfAeSySfK68Hi85sBtdlzIM3W/tOMaxh6hnWuUuir2RqzxQ8Cwb16SNl9tXHH9uYpweQYkyC7ZzVtvX3dzkDjlkJNc1dk14g7ORO++7DU3Z826+89lIeg8tULwnWts9gbJfaExi1nYP3ovmWpOHFmcPaYw/GqqJaBwWHeDWSy/Kg04DH7EOA8VH4iEk6r4Av2ThEYA2QRcJsCuvtrnvetusHD7c40r4Xf7bLdv21BPb1BuqmC9SggIKqx3QJuTb/DSESgChZM3dN7HP56LIGPQyNWECF62zsox9YVCssKSrq2C/fVNiy7xZbq84X7cHnbrXTWACtwJu1OGu1hfnANMRTtsuAgTZ20kMWg8IkhEUtDYEDtFTI15CYtRZq2YJiuejeO1DVsZd1m2vZhLpHtcCrB1T9j9eq7iFAsE9lmJ0/5G3TpxzEi/oPKw/+idcMAxxoaf2uacI1kvpDTP1A2/Z3CoU/jY2EcYDMPtXyIqS+ofENkCmZKi7qmBKstKooTHSmeeFbLpac1kAle05paSjS32vso9mTISlU07hdxF4pBZlzd2c2LpFajrzEX//aBl0/mLOuOfsbDab6AIaMhZzX5ewX48f+y8bgS3rzja3spReetz0HNsMWGWb/+uAR27B9o+3Ge/LTGU9Ra9a3OV/LC3GfvfzGNIusG4gX/X3WAN/VPNLiY2LqWfMWPewUZ6lkduGwht9993NsASLs5OE0QKdKa99WwbUkDMMqrMLGwJdGaBcJ9q2at2RdKbAKpZoCLKthE2OV4B1Ak839CiBJZM/eozbtjTl23533Azb0RsJ7hbWsNE/RXmv8KzS4cMMRfhZ786RnHiNIJtl6du1tr09509b+thHAv9AeeHC4/b1tC1LXCIJIbqX+xM6oKsrenzrHht12Df8MgaiC5DuAGhX2vpUl2tw5i1mH8ewX8liNcExuL9ln1Dy/tR6r/3mYa0Bh/ff/AqieNe+xilG4omDTXFQPktzrfFI4ofYZqSckBRe4rnJSFgySfMLlcnuQhrB0a+7T++h6cb/lb5cG8y2bVPvwOmU2/dOZtmnvSmvQPIb+8JJNnNSW5zvV6kUNs85tb7fnXn4CyX8Tp/razf6uGrx9pwTr3z/E/tlyCR/8AtYtVgD1A1EVtmegnAEANsK+mL3QHhw/ltCzNxh4sFapKaXEqEKdd+sdg23rP3/x/EI64dyTygl1qwXS+wQCqo7j2h/Zn2yX6VmO7L7gvP1KOWsjAGj6AmqdP7+bXItcahIvu5qhEF+8CPEldQ0Oz08EysF6eGJWcF6qBg+H0bp3N6G97M8tWrSFIZWIrHo/YFxzO7D/KMAg0lj8SM+ilpz85EP2KWzbWKzTcsj4SKgbjTQciSe1Vd24WJcIrtpDQ0IqOGerN/z2e1zQkp6bn5b+RN8icgT3jzqugKGxG+hCJomAySi7rULO7ECG89M//MDOYK01Y8YnrG16cn6YFGW33noz1gIZWC8QrIQCLpc+sEq9DkdP9w5dCYJ73Z5k3d4+cjCDez8GqH/YadRkaYAszckyuemGdvitxnAfC2BArmblBwFsUPvTj3vxvFTBhi8hFA/oAol1feqXEjwTg+0UnpPNmzeDlYyVjm8KLL+GtuPvrXZwV64lcn7e/dC9AHTYh9Dnnjh9zLZs2eZClK7v14/wyWn2zbwZnEkn8eLvb0dg4/XuO9A+mfk5YIwX1gEXYbZFcp8LAObkASk1Dc8vPavYuSUM7r7/ag0sv1BsDO6jLu9iLdu0ghHf2J4i32LenNl24+DrrH/f67DpSoZBe5U9Zxb9dhHXaygqmUdcFkKQf5ytX7sJNuxeW7piHt65m23SpAdsJ4PpDQS3XUENo4dFj1W/AT1t/fqdrp4MoM8af88E+wov5R69+tnseXNgEJ+1+0beztcjp0YF9OfavyCKNcCaLZ/AoEEMhW/itf4gnLujPfbkAzbp6fvpU+qGuwAAIABJREFUAytQrGG1xb5MhQJISI8Ds1I1nzf7s9aF8mAQApLPUmUj77zHth/4w9lFXSHce+lPi2zSoxOd2u83QtuGDb/dWbGUw4KU4VEMCfLydy+CPZHPh8iDiduwIXtmGkxBkTbkxcn19hWgwwqtEOs2gPqTql4ZFH7VkLOysC9EgdG+e5K98ORjgIIvWIEIDLLtYpGNvP0mVEjrGKw2gDCRxhpWiBV9KMNcecVqT/MDoJPKLRB1ZRbD8xj61QpXP3Emg5lIpaUM0QqwkmhYm4FRkKwgOlXSy6edg/zny6CTAefN17ezqEZBtnjFFp4bmJj0boHR1Qw/wFvwCs3HE1aKvHAIJiKwuXBebFaKwX00qFFdL3KFD/6uAUjY3UaoHonXDgInKWLfUbBnEEHgblDCWSrbgIcnDrMz+/bAuE3hbE5wZKQEFCONG1IzVjL4gx2bcRlbmBb1rBVKK9WrixYttr69rnU+x8u5N1XU8Bqo50Auao+FQDg1zs5d2zi3wMdg6b445Qn74osZvDdqITCxs8fxVMXeo2vHNgwN5toTTz8EBoOlF0rZLmAP55JTWGMbUUY+ZPN/+JrchCjYnh14rV0w6y/QS/ujGPNY5YnclsR9T00/56w7S1AsN23Ynjyfw/T44EOBHp/YIPp5hVKXQHZSRoPq1zIUgOEAmP4MjcudugmrH9aoBiqybJIfawx4Wwph66pzSuk9VPUKq/EGkFQoMXAbhwpDMWWXlcI+Zf2ER3Hf8U4OZI/w5WeKTZxQL5LzPYq644JjKkvxJGvMUhWKyhiBOBXE+5Qy/ho8a8/ibZwQh7UjPWSO5g/U3xqeVmnzU68H1qEQPEaoVg9maizq4RjsTzZt3UVNBV5GUdOsgSwJiyFrEjwG27BR02hLu5pNrUPfzUAlknuRh92DMD+xli/g2duqSUs7yZAkOiKJNRICmC0bkEJA62TzqtPaq1oeY16+NFt1OBCQsqvh1KYRiIRVYcl5vHB2Fo2v3rTsOMRnpknxZ+rn0kbd6FN0YPkYUXwBRAokVQfrZKS8GVGAo3jAC2nYNJlR0xnA5lgqLyaaQAXnvI0s9I333rR6DeLZLGnMYfEdOrYZtNyb5ge5BZLZC+dK8aXhPWXBUoTSWFUUxoWEhcKkJxBgNa4uQISkjnjA1E30sd6DEmFgpLIQ4qCDX4JJQXnJAwSxDVBPUwl5nAk8VfPkYeQKalejIYmLkyvL6gAPymKlQ4vhyOcUW8kXsEuFSQFApzxjQinsmrdBPplSxgHFQ8p0pBoAOIJ0d6VRljAJKgYIlExeMvZQl06Hnw0gqxaAGn6Bzbqm7D3I6pDEcz8uX7rCASsgjA2DgzkDpkYRBazYs5J3OENx2VkIwKYw0O1o2jGYyUYgrKMspsNRMHpJT+X++Qp0ZNHViffHP6cCejksR1LofTD+uZJGQqD85bgXQSE8TPxMSXIEjDprQe55OKnoOdoARa3GC7R1T8CxiGo7vMebQhYfI7wyr6Qjk9IUio1cPtQqEJSa5wEykJSqCRduTSEXFIyHCfLWTA70BvggHT6Qzn33yJHEgg3lYR48BGnI6rX8IPnPFZNuxwEPSBgXnWD7d8BIJhUxDln+gkVzkcETOEEqZJ7Aah7SkFBeG6BZjNEILpTeVwC+JDk0bArIcaEaSOfGjXmAe1bI1PFHjx8nB0oQoJe84qrYjP2Zaof4htrPq9bzoBL4cmNfN10JxUftaWRdw27jMBUoj6zp888+svfefZWilhvJQRnGZ4iNr4u5+XkmSwph8raz3NOiXD/bsR8pT1aBPYV8J/nUXqHmMEAiAZkovjko5eHkI+9GFkQRAUxeHNba0OU5U8ZhJVm4gogq8its+F23uwbkzJlzjvnwX4mHgDA1/qxrsQHV9ysMTp+f5l4M6zpIdOowPRKoJ/86SdYzMy/xGcJptPMx5M92h683azoYZlEW+4Fo9pJWCWTjjwmsqrZJE26yCePutzETX7edSF4qkUaykgB/OaZ5xgRGefxhlcBerCw25/MphpcL4GGCGUCz1K5LnJ05mw3buhxWFYMJfY1CtjikBQiKnRkZ5WP3j7jJdm0+wCCosTPb33MSP2QY3gFsvNUcDNmprG233r3stjt7A3Du5BineaNQXzD3V8u+hPk69L9o/FTKed7LOH20f5cBRsn+IZipXqWMzCkAtFfFxEbZdwDw944Yxb7BewuPtz/+2IitRJatQO7z269rKUx/Rgq3wUaNHYXkfwWMlesBe/6yVWt/xTbksJ1MPorxeHvWKYwAybwBZPQ8iTnjeV5Ek4F9TwGs+y9/YyWF6s/uH9WFQLd9JKQChCNf+2tDspsKCzcVQ0thYeLWaS8JYPqv6yumqrypHBNUqaMKsOJzOoko9z6A/cx57gl855ksggFZpIGYLB/YkHTfnV0DF8bjd60W3RP4I5BCYKYARL1eGMOQYHx9gmAd/Pj9EpqVJkjVKvHVmmELFs8CHIQ5SmicPmskB558cHOYgmciMXeeQ7z7IN6YrxhXeCUxnrFQvLZ7DYkBqC9k7/Gzk6flD+RndcOb8AzlWzrM4FDo1pIWFXMhirgGMr0Xgq/3LJaBgFbZqQgYdSCpPH8IT8ggPClPEh0+g/Y5FxTIOaCsdg+IXMtukqzWM9FUAyuLBR+aUHk0SUmlaydmZii+tMUsTsmbYikQgsOwsykgdE97EPe2DKA6lLNN8VjeUkDw/bKKkUxbhEdf9ieBr4EMJWW/cPPQIU6OlJqOhxfXRIxidkEHInH5nDe4QPLG+FUlnz/rimcNLhzLyu3brGuYw5IBixEsxqMaBAGydWBGZ2K5c/OwttaJQI6PP11CkcrfQTp8EqbZlt8P2LY/8UQqkewrn+9Ts8dzzLDMo3L3eFLrPFej07/ftTyzp+wqycjFAOMKLYxCWuQASTEe+BaFCpbAvmzcrD33Mdn5NhUVXAUUbWLXIQmc+eX3DFajLTw+1I6fOYYSIRr7gJW2fPFq+wTpcES8vLFk0F9p15NYHsU5tnL1At53vM39ainNfznA4WcEZyAR5rW/+XoWsp5Yl4yblnIVL7vDpLMet0MEVWRknUZGihecAm1Q1gzsPYwh5BXnSa1AlZPHjzL82M/PYe3Bkrpw+jKBWD3sscefxNYGJrAGodQLksy65Fp+jpoUpaLWhjOpaXBep6yZs2cvuEAS3X9dmzIO2Cj21wiKEYEazjdV680FVfEs83seBW4OwGoRgG1FrU9wDaiiZ9jNBVSS8fWe6Kya4UnNuvVYByhMTWGisdj7FJBGe9YGDcGz3C+XPdzDSNceVw2gpKI0I70KwGeFjbz/WvyjE2Cp7rUVcz+w6FAY+ZZqFSFJ9tw7s9h/W9qiz/bY4a3fUyespQ2DYR/aziY89S77bRObP3uBBVfBlLhyFlnbRd7ZBcBtwAwUGLI58PenXvC7RNhhKHi0agqBXaTRK3AIj7o6yLCC/AHWWvflfH2OhUl9sOuMffPJR9zvvTSIBLdRSAi40XVzbF5OFgWMyZvNwwj2hEapMfKlkdI1ckFl1Qzyka5HAQZNfGasNevUynJTo+zLabssqUmujX6iF4Qk1llKsS35/Ah+fIDHwVssKC7cXnjtddiS9S3cL5rPo/2lFvD21DQOZK/hngpOdezm//yZpz7z3DUPq8IDqdYArv/5XWc8A3yeufQTAfbGU1t5pnYAkONli3KjLo1no4Q6DjhMapgAEJ1kG9YdJ9wCthHnsFhEXjSTfuwt/wVWPV77Baypcp0VqAWqsTxRbaShpzwSS7DI6NLhbnvmtdtQIwDmqMFnb9oGIyoU1lM7fOJy2dt+Xf6XS5yOjpFiDSiXuqUaVrAXDeGvv/7jUphvH9YdWeYhe+6ZB2jQKpCJP2tPvHwvjPktDDGm8PVXnEIggDqvuqoxoWRjbdzjQ+3tac9Y6gFswgBs/f1hnYclIuUlQI+AQ2+vuoBK82Gx1refFq61cQ/cSK0k1ZHyIKjpaKzLYM5qn9m5fR/BNe3ceeMLeOYtSyFIFgpjPHnmEA3sHNu6+RwDpiSCbz+ECSZ2lTz5VLfV/BIBoOZZcs8WZ9OS337BY3aufQHL7btvfiDVeqsL4du2c507yzPwwrvjzqGuafdinTVq0MHVlcMI2Lp0+RzPEAyagFiGgVFYHaxwza8fChaM0py/ooJu/ncw8t834xno/R/PVa2X/wwTvLBz+cDatu8EiNnfMaY3bvqb4X87nk8CUCCH/Lx4ufXq3YPX84bBw2BDQS5SvPGZxY7WwF4xuWJQS/0lUOQGwKD4xGh7fOLj1rBRA3vj/Smo7LbaoOGdkYT/CYNLPysOCSyKw5OBkEmooYojuA5XGfSlWut2DdgPIHv444XHZ44MYYBGMyymT1KDRBs5YpwdAqCb8cW3+CT2B+zeSb+A3F2MMdZHMcyeWFhi6dmXkVcD1rDPltJ7FOR7gtnqNQ6xgddda3dhOfQV58fSn/5yoUFDBt9AkNpma9mqIU9angMew2AeFSLFTYirZ8fZB6+/qRdpznjjcQbFxIq7z1osAZDJp4YBfMjifLxwpsTaAazuP3AR+XUSax5F5YlzeFFnkg9S1yY/8aj9tuxXx2ZK5jOpLlPvo+dKTFtJuQsBQFUz+cKgzSBnY8GCHwiM3G7rNqx2AJok2QX5IrIoeNTs4Ycm2E8/LnX3phTJsKxhVGTk4fH40EPjCb46aP/s3A64AMgBY05nj8C+MuqfdrCtzl5IBxySHyvXibMygOchDjbbgBt6wg5ugWKoDUFDS51dQd/+XdhnywALjtmgG4bYmjWb7ecVq7HxOmdN2iVa74GRAJgHSbxHFkuNfCGlwMZObunYbt99jK8nZ08sIcAh4RCbGlbQ5+Oje4pBCCzDYupDqS9Vx+rZUBZHAuzyUuqgb7+aQ+jbfNu4fosnsBTMIY2etJTnvkmzBjD9LjJkj6I3zMYyLhZgFYBadQ3oW1CoP+qmcHvvja9sygsv8L35ri5o0wFmdM5xlBdmJ46ccJ7DgZATdhDiNW7ceEdw6saQ6O4RI+z0eYYqsIUbIqVe8P331r1nV840bNkAPXoRNvvPpu0u+FNWIC5EjL1U3qEeUhLrEiBv/W9r7ebBt6HSCbEI6oylS352NiZjUUNcYb0OHnqrvfve+6yNNDIZJgPMt8W+6hXW6dewVWeYVxAgOmdISZmGUvRz7NtSC0tqr2GchvLudOA6+jMMC8dSKZDPmSmvfM6GUkCpUFCjoiL8Q+ViByNVeRlXURUm1q2DRQ97qIa3FGmFKIo1GHP+pzz/CgIT3uHsh5xNnmpJecWxUlGdCOjSEKYAH2CFaIG8YBHBZYCgVUw9W04/IaZjJLXfQ+NGk3fxmx05cdoTbAwOUc7aE6lG/b9YsdpzdFaHAcgX6YyHIepDz5DPEKAStSo/xlkklGF7UEktEAa73eWKiGXPsxQqFQuXon37JDuVesrSMz1Ev2hYtQLwilmbJQCihdngQDyDOaiixUBVjyKSiFiyJeAQUs44q0awAe0lUuxKSVZKvzd67DBnTXXx4iX6QPIckhLsIs90XTxAe3Zva/VjvJH897Ep//rKhYJ1bCHWImcw7OuNWzY5q4QGSfVcfd4Ka7g1a/4iDyDenaGnzqQxQeY68hmVv1IEmatf367OWqAAsPvRSeMhsOXa7t07Gf5ftGJCpP04w28bfCNMWWw0kPBXcz/2/PO3denc0bFld+04CN6SAjliEL1ROudLKs9OR/bSJc6rWJZIjZvEgZ1BfOMaSgHVFNBQfq+/rtju7Cd9OXeKILX5QdKphlhUTsp8ACyNQu6DH/tGFQQGETJcjyTlsWwFWKNB/J1YzqWsK13XQNahBpBi1Lu+lbND1zYQYFd7uMhpkdEAqZSA5cUA5nxtOPlLpexTsrRsBtP8PP7+EhuKOavvkR+rCI4R9FFXsctUdo4UgyJuCD5r26SunTqShq0K5w0DkMuw7cs1OJd3rFTerBd/8lH82d98ZXundS47PPbSIJ5zWS1dUSAg+GLfPuSzXD3vhhknk+Xvrb2G3oqAr0rODLH7d/6z1/WuQo0Ze9lVhnWRYXW5v76wg8leER6j/IqE1thTIcetkDQIhF/JvFlXSSQWkwzGSDQTvww2kBIWcAmIcAk0azVsThaj9GghwjVAWABov8JfSvhA8jBw5aNrPlzHznRZUlt5p3rKSpk7O/otdyqccIuFP/xor7z9bztx5jjefkUWwybSkAPtctZZpiiAdXSmmvZlY7gvdo98k27qfxNFNizQnDQ8c7bVTHvZoCi0glnEUUma3tNEiklDwvGZE7n4SQKIACaryC7jZiuURai5mDd+2lR4vwI3Qgh1UjeYEE+xTzOZQjK3mKsCCMUK9IeBkc/UyFfGvyy+rr2RTMHwrYQCn5oMTZkApisZeSw8yXZ5PwA/7UhJvoDfp5LbYca7qa5j/Kk5YDNhgEGyXDiAIB5iF67ApvNIe9WAhrO4fJHrHT+Y7sIsxK7z5Xtk9hvJbpyVkesK8Qb1o615p3im9kzHAV1yr3h8Ph1vRqwhJbJDzWe/o8ENJXiiyHr2amqrVpxwKdxeSCYDgsTMEjgKkMXBogZFjFUZAsvAWYTDtl1II7whnIKDtEgOuSsEjqVd4MHUBINrK2aW1oGo/gLVyinIdV0FSKgJcsUcL6jFr0Yd0ooDh4JhulVQ8OvrfJViy2afz8RTQGvd+kjwoIEHBMJI5qA/sCfFUk9TCIqTQHEfCCjXLLGD3XjTzdybfJs5ayabv2S+XCd2365delrr9h3s66+/cBu21oncITR90e+ik/vIs5I3FAqrqwTJWQGWFfXxei12bNgwwJIAJlBnXcppWEiMzftuKTKyFnwmFfSwOgFtH5k4yg7s3cp6kkSBjZTJhx+fpRDWY5cuHfAEOuWamBenfIxEbBTgU6FNnfaxtWlUz/bu+YMwl/VcQZjGQeH28cff2ja8xGbP+YTPmeFklPKBZQnAjkjAPzYDgEygGgAZnPYiwG2FVukpk3ekfN5k2l4NKCvGpUAw/Z3upw//XS3PXP0JP09St0Lo92L0BgEwdKThPHnylJvyVrKGgwBVR4++0w7idbRv73HHttYvLF+YBqmZAqQhGfXFKT+SQsiaA1itgDGCKtENZnwoSgIAjXTQOh8p3XsxygDzZSVSDYDtvOpoGDVBlDQ0qi6ABVIJeT1WKwWRfaeStUGdZS8/M8KakgD61KMzWJMUdi0IrGE0puellPdcBMOaVWxN28k/N5RnD/k/k1Rt1iUcbiU5bOAc7CEMZbyo7vxhBai4OktyYwDv3Yv9QWu9UbOmFKB9AUqXO8+WMsDYxgTlyAPOm2J5+TJAVWQ4AuJnfzUfydhme+mVl2kS37C/8Y07e+4UioAMNnFYruwDCurREEP3QBNBTeMEzgn71GRReySDNQ5cFUJqzitpJn1JRG5j31DktmuDPw5sgvtvfwafuVOktq/kSnKAAdwIoHGesTyrkmkXybtLdiZ8PicrdM8me7eUsrygwFINGMT60mGor9XhIO8xNQYCetRg6aDzE9PVgat6dmRDIHk864k/hwDkkj7rMMipF9vQnnviRfavMorlbHv9rddgW+ZwX8TuU9iRBmPsewqA4X6L+ejOC4F+OgA1POCzV/A6E5+8xU6k7XHsvUNH0hnuhDN/qLAMZPRiuccBsAdzb2WQrzK0kIXjGNW6pmLiaZXJW1CfU9xOrqXC/cIY9OUjM5PNgkedICDSYyqvYYOYgfrl7GP4JQDNycTVxDsPxWom0/Xdnr5nN4wY9nq3rKUI5x8/vHu8mDi4IRIXSsCtAh3V9OsPvRX+pgOSa1fBkES2FPxYFxgmpkwglUM7UqTPnDnD9WFfdQxIzifYo3przjien+HAXnm8ak2JScs+GsyZocI2H4mTJ4BMD5lnSCjYWHYOCciZyzFF7t23o/Xo3Z3Aui+dqiKQaxODNUZGMumfV+RPCKDOGVPIYNHLTx5V2C7wOvKD0gHv1g1FVwXPajCfWQxb1RKOSUvRLgmymNMVfIaYmAQatCSuZqh16NyeM2qTpaQedeumkOLXLxRJZkI8TyzWMjRnQcgMv/xsDiynPXYr8vMunTrBush1gHEKje3I0YNh1ZyBNdPOpv77a2uR1AkQ9bI9Nuk5mC4X7IWXH8IH8lZA6Dp27NhJhkKBMKUS7ejxZHt88gQ7eX4Hz76/vTrlI9ux+SBJwMvYoziYkaJKCqbbI99iL0AZbxfERF1Eozag30DXUHXt0oPCOdE1JA4XFROM50rWDfKId1JwGTxxPuXyMAfRiIid4CDAWlar8x5SwapnwMOGLWegUczNzOfZLYAV7WTYNetRwEqtPLgW9JFVjh7XWrb1f/68BrCtYB1W4IF95vRVhsrY/iSyYXO+uMOX9+fWM++qsDAI8JUghC7RnL25lnoq2L55h9TvjAUwcFZxn/H5GzDB7oex6lUZY9++v9pSjy9lm1iL5VG5vfrWUksECD18KpW9E0+yxsi/Dqba1Jc/pqD9BwbNfnYp/DwpQGkhUfkweCTk0AtFTikPjd6OwpOCmVJXY2VTjG/fsOvH2cOPfmwbNh22j97DO9zrPDXXfleYe0m9UUMsdNYC/L9AVT33WnvauwTeiaHuJ8sqMfK4HTpbvGAhVBXXsY7dBtqrUwnEKg20mXye5LM7bcDQ1nZNn6H4fTexK2eLbcEXa+3YyZ3mF59sox68D1BxCKw7hSN4mOX6JW9mJzUXVFrjpVpLevT4qNba8ngAcN1zR5ZRB+35Twey1toClEnh41tox7Z728y3yRDI/YOHk5rO7ypAVZbF4AUYhaKnS5dONI4+NFnnCJdl4qhQAz4r1bULafCHGi9GuRgi2m/1HMv6xfmsI7VUHa2BUzF1QwUM2box/W36rEewHNBa1qjLE5SZyQDq8PFTKMHqUcfjEw0bLyrSkwota64KbIl07T/6aDlJyPgV8/NfevZpO7x/iwO6Rt33po17DCYwSeKPjhnCj4VpTCBjoEIic5OwV/rZAmPLYfB9bnvWLYalJ6YfLCXYxZVc57i6UZzf+STVPwVzrC+DijNYM3VzTZS/FG8A9gIQMmCv/sH5m5mRz97cBvbojXxmBQP62fvvf2RrVi1xbHrJvb2rY+3lKc+SCN2FvkaBHAqwrLk/7q54Qurc88Q6c3xO1tN4gIRqwIELqJcS6zUF4B3PeRJiNwzqa889N8W2bF/qwGYXaKaA0hdew2d1Lo3bFeqQKFc77Pz7BPvNry5UCA4TnwFLIHm8/n/Aau0z7daQHtcaNmutXUktsKpltG/fbmT3gN+wHgNABg8ePGw98J3PhtpVyIAmBZCg77V9nHdmYqInxFXnm9ur+V2cGTHVVE9LPSRQ7JMZ0+2XVT8CjIYjq95grbo05PCBPRwTYM1aSpEgMgkhN5xdDeo1ZFhBXb77PIEr9a1+Q5h2bF45BcnWoikJ1QkdqWWTYXEGUj+e4Lzgey+S+YBqQ0OmPAIaihSCQI0QCnimukhgo6T0ZQBqLVpEsBbLCKJl+EsuQJ7ODIboJRALWjYDKGYti5UXEx0NCYf3xJCzWyfkuYB1p09eZgCrLAHsM1QnUMdFo+hrCci4Cjl84xZe9E4xdvZoMaHJuTbpiT62edNe27eNxHuelznfzkDpNNnZJGkApQEF2zkKmgawsx+w9z54H3ABX1f8IzW0jqQOKuM1CngPyvLQa3qChgMJcGyFrP1a+2nJfBhyhawVgGcAANn6hBKO1KVLFzeM3LVzt7MrU41xJvkChIARgGZZ2CpccCzz40dPOkJBIAQVb+rBN9982j6bMRsP187I//+GSdrWuncaRAL9IDyxH4TFlurqjJbNEwGYrwJ01kF50A311w14/m6GVXkDgOYpVCOdbc3GXwFYsROi7jm4/5yNGXctoVsd8C7NshPnt8CWI+OhtJsdP3LR1q1f5VQQbTrE83xtxPuwriXFt8XLdYsDlMuVAk/vkNQ4CjA9DKlxAbZ08jTkZ+CNKUVsz54t7TBZKbIcUEjyacANf3JBNNDOptgvpUb0B5fofW1XO3ceizT6xBIxEqk3fCCGBcEy1oAwD8s4X2qsvHSGu5zdAg0v4Hc8auxohgDxJLQvc96U/3rtTZvyyjOoCz34QHoadoJB8TZ/7gr2S6wM2DwfemgSDOR6SPmvs2ewByjCTkH2Rrqb1Xi8/rL0ext1/33UeTwrFN1xsHTXrvyTmqvSnn/+GVu38Q+8vOshv05lvwmwu4bfY1PffI+fOxF10A7UQyiyVPdjh5hFAJFIaVHMbIM4W+SvrqGd2H/yKvXjrCvIkqUV14caNggANZT6qJBr0+OaLvSMEDW4Jk89+awdxHN2zW8rrQ5D2zJ6AtnjlYCslUhpxHMur1IRLvxgGLhwK+1tbiBPHyZ7JwZhSXhUp6Zin0h/WE5x4U8WTlOCepIP5dNjMpyjpohEodYcFuRTkyZj3fgs5zIAKerRUgbrIjWo1hSoqJpaIVQR2NWFQMRq0qKhHTtDWBfnchTerHRnWHekO8ZqDPW9yAY0fE45GowUvIL35M/XOlsueuzOPdqzTk9bzuUcaxjbGI/i4ygVpaYA24H8pVDiNLyQZccVHBzMgJq9nQ1SQboCaVWRhXONdS7KF1XK2lwIIA9OvIVwyFPOt/Uyw7K+fXtwfbKpwU/ioXwb76XQ9h06a3v3pTi/piEM/HKvZDi/23/27rGM7DSASwKs6HnatGvFObTBqXzVK0RwVjZq3RTl0lGHIZVK/c1KUt5LEeeTepZYfEQV3B0eFmvnT1+0hvjq7iHUuy1EmqatmqLITLBTJ49y7iRbJxivA2F4F2PLEQL2lpN1ybZt+9u278amAFuAALw+c8DR4uqGUQtjOaD6lFdUTxmN32ocmEYyNh8BDEOLC7iylPMNGwFA5YRQAAAgAElEQVQkpyJlVy3CmvajR8MwEjm+elP1JcqHkZISJSnXuYwzsEgsJ7WKWDW4UDCnuBOZgN5H5Ev18uptBHEpJ4QaWp7NZRW5rmeU0lD1vOoTKS7kjaow4/DwOi4ET/7u8tsVkbOAelgBXJVMrRrUD3WgdualQoJCeV64H3msMdetOUxBKkwVZvL5VV/JeteJ7oZVDpLkORN5iWcJAPqRR+5FaXAIvOMoP8vHWrWJZ0B12Rril17JdVQYp0KuNYgQXrhjUzqMZbJ2mDakpWVyNrVCjZfNe4QkgE1AtWonpZHrd6VxiakkM2JfpgUJCYFQrCvwr9FhC0uSh7qI+C2lidUyNdR8iyHlzPK5MCK0l8kWRQ2qvEglZxSlqqZo9MhIHeGF6WkHDtlcNuImds99Y+zw6SO2aMlimzzpSTt98AzyxK42/ZO37YEJtyMFSrGflyxnU+aKULR369zVpr32Ehtxhb0xdSoASI7zB7mameXoxpF4JpYAPopOF4XHTikeG/peajxn/i0gQ8nKkl0UwSSNRj4ssO8yF8kPUCWxkT/SiX6YnbehWJruwIeWLVoSmHEbYNdMGix8DWWMy2cOjQPow4YgBPCvXaNutuyHPdbt2iS8YkjKY3PvDy1cpuFr/1gDqHbExiAd37/rGNPZg64YL1cqKwtbrVUonqF1EyIAHqLY7DMpFLVBKBUPOSAPRQm+gsViSgGKaROTwbe8eRJgOl66lA7NP8bOpyEtZeMMYTGUsQnKI0SHuvy/5A0ruXybzqGkbxbD3qmwiQ/Vs19+wqfrOEUD71dNQGL9ODYF/GRgfmqDd8m23Ln2HZuwgV20629pQMN30YHGKclesDrEJtb3aqKgApEHTGwuVk45ry/TedcEyeNIEnb8cZz/qmv+PCw7NRk+OkS4jgJW5S8mzEUFH0Q4BwrTFziwVBT3EAC3U0eKWPyEGiAvOkwh6U14jTbRMaPH2Lfzv+aQUKo5BS5Si7/Wb7VhSPezc684FZCS7bVJDBs2FHbYMFtBIXDPvROgqEPDTzmO6TueOTQO2oBjojARL4q1DX9utr4DuwAwa7PyY/K7DoClowMYZn7+ASmgMyhGAHn4PnBEj0yQoyOfTZ1huIfZqmeDEWMp8sIe3QfZsHFP0Mj1sulTP2Y6U8a6+NMyzh+z75csQ1qP9xCNw+uvPGcb18yh4CrwFP/cwzLCIkooRMPYbHQ4VHEQKY07kARxsaLkoevFpuWFxFiMXw9IpGurBs4TalGuoBj+u1vv9vb3luPIq+VRyeAA8FrBcnqGBaop/Eo+yYOH3MDXHWKan+WkAHqO6iMTrhejZ6jc+nDIz/hiB1R6AFRJY7HpYPjJJFIsccB55NIakuj5V2qk0AtfJrYCKytJhxZYpEO1QglAFNQNWtIUE3amZzeABkCMu1LWiA7qhKhQ+2HubO71BA5PAuDYiwSwBlIJawOtj3ef1lYhryfcgt7RBX3pdBUjIhfLCn+uocRwGsAEMaBQoNruHUjNuQYVFG2THn/GZn39jX348Ucw2Z50NgCSdUXhWdClU2cHMuewoQaL3QMTfQ2HqTeDhlE0X/fej8TtMwWJefPctLZtu/CD5Xs1DW2qqTwFn2JiBeIo/MbJxJ1Pq44AwA6BDe7Zgw3f1s9uHJqInC4dYFG0y1x7asJb7EXzkaCwT1Bwa5qug0LMYvmzyqNZQUcCLINptIq4RvIOVsKiAD8vrrOTqQtc1wDFyWY8k2YF1okZLS80JdHq2dXB6NIyZTcg9gCbihi+Sm1WEJlSYwMp7uqTRp9yKsMxBMrYBPKYqMvDV8+9ZCEyEE+IT6T4fNJWrllhm7dv9rDidR7THEnG7s0UOT4p0EJjQizlMvs6nyOWYDPtJahhSOyGmSqAkYGFikSBqiocVfYKshdLWhI8NQZa7C5vSPsS/x7Mgao9KooqVsMeJZ465p6IyjqrVASokXVg1n89+fTZVURgVODYGzovPcMtHdbsyQz8XHiNvFJYgEE0S5KSiyWln6frq/dSyR4oZr7OSAHsCtpy566eCZGTKdLFRnVeRBQqlby5Bo2bOtZGVj7G/4CUyrBXKJfYxK3aJnE+XgFUFkAlZgxvW/dFAzgaWyktAuUB59hzYuZw5vMsyJ/an9fRPpaBhErVlQeEwttNa5KzQGtaIYyVsDorsb6olsc4sosYwNO4aBhAMDTSSMus1tBEYW88M5pe69prsn7mxAkkvBTwjKq7XtOZprIdnmiNKfZIO888jwn/Vny7z3HWFOAJ3gsP1qG8X2/8zz5zfk1333GvDex3HdfUz2IIPauXFARoEGnPPv2h7Tu8xnxD5deYZJ+8/xOSzXaOwX3k4HF7/Y3X7dnnHidArZ09/thz9s/+9Zyb+KXpjqqZoUESw1l+grO/Wmg/L9xAIbyWs6aIprcnwM0JGqIUmA1MOxXCEFqK+iSMwJnb2TdDbdXKdfhbX7ImDZsTmjHKBvS/Dn+3RFU/7tn12J5IYi+ms4IMFYiS6wYDRVR8ATBGpH5RU+0s/jXckIe9BnwsQbHG5QFMHecm52LLufUo4JUmSexyzyBAzzsM5xpg9X99YAUK6Z8ygTHYc6Ri+B9CsENkHZ4ZiuIAGtdyzkVtf6WwusrKUUbAJggIhFUH4+7w9iqb/fZsbDd+sGL/g+Yf1d0efXm2JSKJLc4Osl+/AXj4czZgw06rgGX6r3cWW2zjVgwK8HPHHzWRIfHxvRX28WtLLSdtFfv3H9RYAGZCHoKjAGvxtC2QlF/pvGJdIdvmQZXPdRVehP68h3j84nNyYiyX4aoPYSMBWOaoZhO44UK+WJuewDEPoOrgSgVtyANfjGJ5L2t7h4mglFvVErqGlaoTUGf4+EZiN5VEIMhVmg4xfoJc2GdsbDMbPnKiDRjQEdat2bKFu/GY3MBnL7dJT95NKFpj5G0U247CL8aPKp2agCjXmnggSf1yLFYHpMuipdZn1c17PF/nmKv/BVc9li1SLgCsbguxaVM2secwPPNNRuoXYC3b4lUXkOBAA3/YJQIhUlPkhQc4ox8EUO6NlNuffcUPtonOeQWhyl5CQE8p18812UjXZCMl5mIFqqucXG/kgUPtw1mT8DT3WL5o6XiUM9QrrLUrBIiuBDwYiVIojPpSNYWzxuL1sqgdLgNotmnNvgpZYOig3qgKAPNJKg4NSrIFP81jbRcCRN1CPXSajqIu96iO3Xbrg3b3fbfZg5NH27Sp79vkR25x/pWjR0/mvEhERnwIRQ5qmPFPAWS8SE1cYBMmDgIcRODH+VROYeXDpufDZ131+2qbzpA6B19CBb5KLdF3QG/nCzkQMMs/IBsVEgOcmE72xVdTGbRjKca+Kear8yV3QLe7iO7e6BnzAOPUkBpKUbc98MAD1A6XAItH0XATpMOa3bh5s83H6ikbplRUfB4y4+009Qxn2f9vHToWtQwDCgavAheX/DyPoWM+uQRp9EA8L4QGit3qeWnPIK/Wx/l/gVWtr/8FVrXu/wus6rzSWUVfQ/d8CYZmKKhRCV5OstT46IMPbMF3C23mzJn2+OOTHENNPYLONz95yuob3XKVdU3t55fXdYW9PvV5201NGsJ9PHR8P8OnULu2fz+7kLYFdcBlGz2mM+svl/r6HEButPXrfT3KgJPsSdQkMHuikMyeQ83QMKmJXdNzmL3x+ueEDmfCcoUEwxlVBPFgx7b1BJLexfrEv5Y9UcMXPcO6KLKv0lAxBABRLG3VCMX472cjqQ3H7sDXgTeAUgTyZFJr5KPu6tq+NZtovl0h4EnnupLTiwBDGzdKxPf1gmMINiAFvEOnFraaPAkfPMFjGNKmnqc+gngyfERPwN8j1Ft59vToOwAs/rFDBCh6gQZw7NLPlDDs689Q/S8bOmSorUbirbO9kJpY/VosAafVvP9UJMICORSAlsegMxIvdNW2IjkUYU2j/UAgVGvspJQ8Xc7ZLk/+nKw8Z+3kxybx8MMP41W6GWbabfbL8l9h+JXhqZxs93C9Nu7YbEn4z7fvUM9OnDwk+Nbuvns8GQSLWH/hKAkJOWLAf8tttwAYnWUFAwCivMpDWZJL6FazFi2wa+rH+wq03rCZj588YMtWr6E/DHIM3B3bUpHg+8Fcbss+QI3LOlm//rQjy3Rs1J++sz7PdDa9JMzOvLO28tct1r1zCzuBVUcww4uR99xri39cSFhxLMBJKQPRs9a+VUs7euQM39MEr899ELgIeyKg+Cxh0dpFZXsgMCgQCbvLdZGnPyszCOC6iHojDMDw7rvvsiU/yBpFYcNilLXFhznV6mD/lZGFjJcQ3sz0XM5smP34lA4adCN9WnO7AEM5EhukmTNnwRb3eH5WQuRp3Lil9eo+0B6Z8DxnCrUM92fe3AU2/sEJrj7/efnP9tBjo1AgyqtYIJ2fDb2+LwzHDZxjSOVhlPpwxnZs0d1WL1/jiCMTJ42yDX/LWkH2hCivul2HhUhfiBA/WbuuzRlWpdvfO9fTHwBSsQbyqbnVYwWx/rTfqj7R2ahn1YuDS/u4bNSyLsraBJVNX1jZMCX1/h5//FGbM3eeU9eGw6q+mEyIEwCzgpOUhSMVkcff3QuWHXaLXFCRIwSsVlCP11qLFJcWohrGwiI/04KxI8yGgdiQsPDzkImkcD1/jMG26qcwCF2onirw8fVnAKZk+mp6+urqAke8UJ8vQpbbVmQ9A5ilQCPj/I+OCwNDyAeX0bUHEINiXIfQuEKA8qxLnO9sPyISiIUbEg6Ihy1ABLYfAdSfnfBr3rnnDJhVFs8Y5KcsHzt16qqFxtOX0LO6M5X7l5WlcwlmKtaEufRs0XHU1PQmBeTh+LOXK6QpkuGNzkXVQHqPEViNSSkqG6jLeNiWgMCFoFypW7+uux6+ITnkO8CgBFsKp4+Mpu+JDsXCBYXeJnyEh93ej3Mn19q27W5fYXHTlj3o+PGT1BKwh9kL8lmnsrYQplFCbZ2TIyAdoFGDJNZ6KbkfYRC6IlgElVignD6WApbmhSVkAgrmjvbXP4RrCivi892Bn3Wjeo3scmqKG5IVUaQcO3ISH39IEu/MhbXNMAPGk8gSICn8Q8/B9b+EP/jAAR2sIcrwxYvoVTlD/Nn/RbZpipXDqdOEtYkwoxaGvsYXi4LmberRI+LRnArhEWvIy+kMZFWfsMalwlIvKXxN52CpY+YwzAWbCkGNIba+yjIf7kUZtaWGF8V4uvsEFDjAswwFm4BOZXtcuVLoBnRS/4WjOCtCZq2azpufF8UeoWFWKIMYkTuiwlEt40dcAlmzMBt7H247LZhH0YMlQjGD4CuER2rYphpFWEyIJs3sJ6oLlNsgRU+x87gFzFV4J2ddB4ZDMXjCyiapKcF/69Zst6QYAillgcKDJivIlHNZlhjflNcoZUjaglyHPaxvwmmj67uQWq96TZlLqtHTDMbJUrWJaVrpYRBG4BWZDfiYjUdloEIpWAz5SNfFeKkpYWukqwCtHH71k+KtZZMk27hqp/Xq2JwFGm2/bN/hHi5RkfWgyWOz1g9MycT1ADLef+djW7P2TwzK8VYE/bj2mv72y6JfmUiPwJ9pm3W5prEt+/UHJgUHXCq5ntt+fXrY2LtGI+s5Zl8AfMQg55XfhqYFAh/lX5gLshyFn0416aYpyLr0mdRUBtOMq5QtYUKog0Z05ACoPgVcKNGPA0DwfKAPC7wLYFO+dCmLB4x0Y3w3IvFtO4XPTQgwvvyHSpAPNWweDsORqWnj5jbu7jH2/dc/c1jvcAX8TQOHWWs8VX7/bQWm0oddErh7TYAk9fCe6YC+VMlmHkZpMAez2EwKCRIgGsYmVut3qal6BQ2bj4Kg6Lo0kdIC0dQilwc1kvfsaN/8TyiyeTGQ5MGYlwvAkSNJFE0uHjCRPND9b4oEQKZxZNp59GAOBWsxabtqB6ox5B4IO+Bee3DcIw7sEQtSPUTf/l1hS+KbVpIC8OGhhp85YnbuqFL1oFcj/1Mz6OuQFw9b1dWKzmZBI3EACAeOApLIW1asOLHsAMi1CVTCeBXwIY/VaFgRp8+cd42wmFgugZ5/lwQdkoULrRqO12bThq1Z7CU2fNj9zovp+ede5qEOdumdZdzjQIoxfzblPr2vQx603RnDa5GLHSBvm34DemACfgp/nIdpnO93wOsddw1xcq5yfA21bmQfMaDPXUhQB9lb77wKKID0DE++li172JSX32QCm2Hvvv0UYPg5pmpsFrxJFauaRKk+VPp4mWRb8kaseX58lQiIBGHAHePswUdfpCirRi6S6JJY8/OuItMdTJFYZctXLAP4nm/VBWfwcCVZXTYVNE2aPmnkqdB3PWOy96sGFJn8wigYEotgJmiHFAtObBrPcy0fPzXyfkpK5g/keazr2rh5XduznUk4P8T57fDMCPmJixdjOoiDEykXYKasLARK+rLranOtUBIhLx7GGozHM6VH96ZI0JLtSi6DDbFh8IiVXaKGF5JshHBwaKMXW1meYq7hZFOu4mdX402s38ucvBOmLWslvgmFJgxUHyj+kr34A6D7AtScQHZCL2hffPS87dq7w+Yv2sKBLGm6JBBqFtxSg/kJ+5wJtQ9N9bGDeRzOgIA0YGPHD+FgK0DmtMVdv2G3Xe+sJ/7eBCjMtDOQ6xICwJkDG0JS24wM0gyjFCwFqKGgJslpOJAcG1hyeNZ5X9KOX3nlHVdUbPj7LyQ/H+OvhL0F6zQEQLkAcElT6SDYpF9++RWN44MWUMczVdfzor1Az4swQMl19Adl/Gwxz/sNTLSe1za0kUNexosMH7N4GJwHkBcXahjmmRoqCC2Aqb6C6TT5q6R40KRcz708C/NgRhdRvIWCmgWLEcI9FmgnJqZYIdoHSwE05Q2oQkCpuRqQqMGRvE0gpb9bL7rzKmK4k5LPs6dr3xLIKEfdUvZfCEDuoEUQ5s4VB2bxHnUPq0F6ywDP2rVvwfXNoMhSWrJHPufnpEOEAiY0tzYdGxFO9gfnjzxcPQQ7JX/7sjb8vSTb9IApDjzib126ulpFvjCQSZUAQQGpzuoFsFn7i66rn2vUNGxSFaaJqTgIHv9MSbQVmOVYs7I4gOapP/MkR4v1KhDKE/LmzZ6lXzX9KI8Ln5elq2un4kBAsv7SEVO1HvVeBMJov+eWRTNpzWNwySV3QwRNkjyvgMSLtScGeZAUEVQ6xdrrWXfl3FM9M77OxkQeRGo4PN5DusBKphRTL5bE2kEDBtuPi5d6kkQpssXqD4eJHkVM8uVL2P5QxcjiQgxJgYDy9I3i/IirWwVTHxaVN15DqVkuAVcsdjFNBeZGcP3CeZ06PC95hCulA2JUsVbKuY5i5geANCvBMxb5UnFhtvXu2YEGnGEMe6L229AgSUeZhTMIlZxTCjRdAm/2/oS45g5kVehgXFySzcDTrzMSv0oNBKV8KL8CaFdpc2cf4JmHxR+2z8ZNvJP1XZ9p8wk7f+4Msq1eJG9jR7KdYJzp0xlm/oPsDNaLQvN4uERulOOGzlbtZytWfE8TlmUvPP8vGsWm9u47M2HHaUjZEH9J5IWSeZ4DBKb+2LRpq/W9ZgCs2MeQm12yWZ+vgK2+kqYj3D797D1r3LQ+64I9QsWck1ShSuHw0r3XZ8hikCx7jyisl7x4M2KqCrjKx8c8n+CASoGxrN1K1qIaAwGBaiw9eKD2CHnqev5M19tBITo/awYBtb//l9kq+x+d6AzIZGHEvfOhgHLMSnVITOd9eeYq/Sj42Y/L+O8Sinm/8nBb8PVK27VpIUXpZisGbL1nPEnuNwIs0+gUXwm2w3+V27JZU1i7f7OYfe3Vd74nkLOJk6ApSFG81KriaFsy54itXT4LcGML+xm+fARkPvz8FMBSkm43HyWFvh6+ydtt859/sqfSkIcgyYLRKIZ3AAV0ZrasLJBpCuwXAObYrgpI0zOsNSXPaa1PDVDwW4ctlk9hXc4P0POkoYaUI/J0V+BcFaDqlSulLmDFC5/ZVp062DOvTOO8CrYNa0/bkoW/8NCeJX3Y3+6880FCCG/mmlTb4jkHkYNttrvGdbZrB3a0SJ5NDVu0/7uhMO9Ae55YlAqy86zqGqyO9yEWvANiBQS7nUd/57EDqDUFUACffumUlr/5ws+zbcVPG8w3YgVNZiq+lI0YZEY6maCfDlTqmiPHLsBWFWNTILn2RLGPFFiFRI9z2dnAcG9LZPHCHlJI4anGtbI8j/fAYJG1KVJCfqHCGO+wtz8axwYq3rhgNnkJy5fV89zoGpfQwaQzxF+37k+8SYfDuoEVQ9MjW6OoWNY1e9HsLz8giOhzhr6EZPrUx3YkE5Z6T6fYOHZoF+cca7GqmY0ZO5azeJiNe3g0ScBHAKsm2vadvzlZZAT+ZUsI2nn51Tfs0clj7bNPGZRX1Wd42wtVUkueK9iEYu6jdFGAbjV1rFNj8JmkjtuwYSvEARh43TtbYhJehwxAu3eKs5OHUgF/u8GSnWPb92wAzAiE/IDlxDDCuPC1zIehokG9gkw8w7XaXd7HdvxzxHbv2kpg3t3sY+HUoP627Jc/CDWawnUMtJfwfB5yS3u7tl9vrp8UfEU2+t4n8JH9AxZtibVtNYDAmmnuYmqgqxBUDRRMAWtuvXjWjCcITbYiteB8zUFS824866rWr7f236ts545/CP7JhKk7DKCsNyG2KwmQfNEef2KSnTl+BHCpNfkObemNGLLSg6iOKmbfueP2Ie41k5PP4a17zvlBB8Kkq8afb+68mfbHBjzpeZvPPv+UvfDSazYc9uT5tO1IV3fb9YPaE4yUAUs01Ro0jIURh1wZNlnbNgm2eV2ys+EohlV9bb9u1E1x1Ka/u2wH9Tf9+1zvVAXbdvzpgojP4q0nD+1yJ43k2aXeqHC6esJjBELQi6g81KAtN1v+8viFu3uWbbk03KWSDnPWh8Nk9eO8aIQEPjX1Ks+7WUsA/379r7XVv6+xenjhdurQlv7ipB06d0U5JRpv8Rxg4xNHvcl5XJ+vuYyd2vMPPUofut+27j2EhFwhozDhWHdtWjYCeDzEugMwwAYoVzpXDhYNjzX8VKikFD2ycSni4kmJUgk7U96hxQDIIi8pSFYKrg4Erh7DwqYAoErS+jxJpDn3JV9NrI8cld8LUGEFUmj5cd8zkJePHDkCX0FqWnJFvLyyOVPC3DDw7Jl8u3HQ/bDy6lrbdi1s2YofuL5bUQ9lcaYHkL1BmnjjOIKH6wEY/40NQD7Dowp8zps4Asv59Cv24qtjIEh8zXkWR/BOL1uydCVDXRoOHocylEJJzcOs8BKgFutn847V5KF8inXXZepm6lvqiIP7LuBHCFuY/XrXbkKROzeCrRrOQCHH6gFA7Nx5kL09grV2iT5zBFYIpfRQhaRun6OHuuoYvMVSgNYMzbTv5AOQ6XrJk1H2JYkN6vFZYuglAVrvvcumffAe+5/HfqmYn7Vo3hLk3eNReX3D+igEvG5B8E0Ig4D7kE2fByC6ArO6kdtH53/3A0BKM6dg0nMQyBrcuGGzdeva3QVyyjdVWQhh9NTZSIOX/LAaT/dptmPXRgAowEFxuAAWw0h0P7zrCAB9qg2+pR+1IpY7gD0lMIJatehswwbf4Xwu9x/+B1/ONM6cHMe0Vw8skpTOE90D5yPvQBalrENEUYUqH2Vqieq8EDt/8gpAYYANueFGbCE2U9/5OtAZPI0eKwLiS7Y7k/y1P6o+lhyVnxcKg1PMeGfdKPsIXtP5L7saFUYiw4j7x9yKb/Ul/D/3AqoCfq/fxDCvsfNIzeOc6dy9mdVDur1txzYCFalf2Be07hXC7C12Mv2NKnERutwsGBBY9b56fX/WahSszGzkZiHIz3VYiUmqnjMUNn8+faYCyzTAkjd03UQybLiGPtRU99Hrd8ZfvBJ66ucwyPU6+/dcgiAHUaM5RLFYPV/Urgxd0tI528SQlBUl/WCopO58nYBKhR3588aYMTsMAuyZM/4GbLf2Otxk9KhR2L0sYGgT6WT6rWGf5mD3Fgy56jj1pVQ/CTxrQeyNwdToTSALiDEpaX3Dho2tWZMWhBlttiVL1riEeQ3VowDzr+IRKfZmXewBmmELsW79RmuFqqJxk+a2ElsYsToH3tCJhPn9jl5aLx7rB5qWOtgXZvLcZNC/yb6pXlw08vcO1FbUzhwL2kc6MJhRf3/w6Hnbs/+S7YNcEMi99lgiItnncynLpwDwWkq7nt1boGjDU5yzeuf2E66+b9O2nh09dhG7jK6QWOraop9/xzs1jL66BDC2mbO8ybhUij0CtpaQezwBndqn+QcChjDEYl5HDFfaYnpvVNY8r0WcL14UHB5VIJ+HnldEElmXhGNzef4CQcORGl4K0xGhMMvVMMLENPyqZpiuZ0S9bC44VnhEFQoRBnL0sqqXgrkmysRRHyXAtCXWDIWEPxdAxpJYTz2ZTtEAWeFRH1Rps1cdw/kgwF9FtrKDNMRo3oK8h2ZR5DJdtsmP97F9u/ZZPsH0bMvgDmAXnC8KsIqNiCPcl0wb8BIpnVMY5Gi46wRoLToHAxlIRijtIguDp7KUxsefzclXkm2J8hwepok3FwhWXDEFlMAi51UhoIxJtZe0gRjTtmpF8Ys36/DrWtpkiqUKCp6610xxjbLn4PJIIeWhpwCWcG58E4IsXqbIvsTJl1V01dKyMvAL5UDFd2P8mEe5Sd72yazXASpWsqFlO3m5WD0xMDQjvZI4uIotG6P7EmiyjUH2c3LwhMQHxgW9UGhGM51TkuEp5L2QUh0jUga9YlvJQ9KxuCg4C0gSVUOuCy4QWT58AkiUACiZpR7SuHj5ICkS3Y+NOYemm4kLzI9QgFABjEnIAp94ZAweOW9ZnUTkfzxoZXjUKZyhHLDDT1RFV/R6rp82jszMSuepquGx536LDQb7i+ZEi0us0ziM0tMoDjIuS24qCwYKSU87z9eIvQLNnuJQ/+QDrhYBBoEG1IcAACAASURBVKnxLwOAEyAZw8NdgP9EMRuImpJyrBV8aywIwpgISTqmIieajSmbjVLeKVdpPCT/loQ/jEmHCgWZUCci5fAKybehdyQRGpTKa4Xatr9oFrMi3cZfUpntUqsdHVsNLB/ZYUS6+a4wh4klwEGRN66OFBNH3quaTEjiA5gBqNC0WSIbUQ6gCv6ePPTyzZRPjz/fFEBqeyEBQ9Uga/4wTBRMUoSZ+S/L1ttnX00jkfE9e/fj923+4m84cDQsQNpQr7GNHTXW3nlnKhNLecViZg8z5b3337NHH32c94KfBmminTt1cSbgAjAEPrp0WF6/e/cudvTwAbvCQyZWscBtJeMlNmpBeNc6qP8tjcvPemJDl9SR+yvfKm+xQ1lzbvKq1GJXLHkCbcT2C2KqU0qowqr1eywcpp+mKVl45DRtQrLf38esXsMGpAGesdZNY+wkBusvPTmSdQcYIokvh7UvRYEvhafWqSS7iH9t9ENDbPW61YAobDAAGLlIBAUiSFLiYdWoMBUFUQevzHnwIY3GuoJgs2JM6h3rSQxXTdIAlCPwJhO4qCYhD5mBzmh506pQFDtGPq9+bJz1Y5l6AdTLoySbGoz+xIHgARzIahSxUaXxwh6AaysgzVm+CliFNVolnzeKzkrWt6b2mgKWwM7tNiCEa0Do2oUCBgdqDGEB8rypaSxlrSrZ/s13H0Ta8y1AA+CB9gfekzxuJTEu4ecGKr2U/SztLK/BpFm734i7b7TbmOK/+NR7BBqk2dzvP4D1ecmeeeoDpGaVFN7xMOkuk+D4pS2DJfDn+g3Oo0YMTHn3uE1IS9qRKrxt0sRJNBP5zrtt+scfcO8L7UekQqEMEM6ePevAthgmX0rnlOTmugEkia76zW3UKjgkEy4t9Uwz5ZvpzyESIJkX8vnnCcP6cPq7+LmR7pqfaFPfmW4rf/+BL6R1qwmtEWAkMDUcSWIefl2Swaig0EZfVRbAFK8RNhNHXLGlUIgwEhO9gsXg8gQsCXAolN+NmI4cFq5p08fUYEDsJrFatTdpPYsBJjsAB086OhhbIk2CwCr2boXK+Qqg5/srWUNqixzjlZM3mKRIscfE7BSoJAlKEH/mwtZYm2K2q+UM5lzJzcfKQB6zDEgEIlWXweoRi5OGWoISt5fKj0rya32/QDNtMpL2i+mu/+P6tGfId4XGPhMmg7/MRvVV8q/S5FrBVgKYBFipPuCwkn9VFTdC3xuIHEZrtWbz8txzmpNqAZySuzgvbXmkqvTVc+6RAvvLa0cjS9aL1mEg+3iphjRhAsm7WSF7+d7tJH1zsNcCq76cu1WYw0t2Ho7liKTrel2xQovYF7R/6Ha7Z1igKu/RAWkUd4F8bbEYCbyfIFg1oRSfi+b+SFrwWwxq/ubvkIPp7x2QRlEC8KACHszewAccSwJ01BrE1acwL2bNphF8EOeAKl3zo4dTKExgkPBmg2AG+FBsCbQuokCKr499xsU8gFASbWn88gFbq7g+YoAFkbIZznBP9UQJdUJgcB185jhTKbQlEZRVSAisAoH413W4ye67Zyzsp0wGNP2sLqxm+WMJjNe1lcSrHG/GIP9YNyR5fPLDSIvXY88iNUMVRSAFDqFDUZEqsEORmeJPJ3UENUlUNOoNpuPpTOwjkNvFxSMrrQ62qZwVy39dwHOUypmXA4AWjjTyEbtnxARbuGAJIG8m0uZJTh4rObHWxAUCffbtPYYErBOhHwk2e/YyB6r27Nndpr33lgO+dHiLHSx/XTXieqZ1H9Ut6TzTw1XGutKgRR67eRya2l8UOuKsLFR46bQUE8+xXz3M8go2HLFbNahzIZKCb2qA1VoQxn2jVo4b7Dl4wjVVSiuWv6nWvAP19Mjwc/xofEoJlavm/ojxXZwdaWnHqm3GJ2+y3//Ks40/Yd229sy/ZlmdBg14L4SM0gRNfXG1Hd30M4zVvdaqbzub+MQ7nBeAfryG6oxs1E1XFQKQ4mufvfMNUsqtlIsX7L7xj9oArB2KSpEqFgUgL4dNQnNw7nCmfTdjBcPdA3y2fQzEkINS+zw48SHzKW5uM6fO474eRSJ4Cgvsq1h68CFkM+N0bvpcYuF5Bgv6wPIe1LOud+POGYoRf2qxfv2G2J13jUeW+YmdwWvPG7BnOAnVw+4bAfCNL2EathWhObZ1w1n74aelKLGCrHuPlnbb0H72+3KFdDS0ISM7w9jkjJFvuMBHNhxZXqgGcqCZm4tpj9R+oIvtAXhrA6r076rznC+r56/d7zpTHWOVt54Hwfrfz+/Do28fqb1LYKsWA+r3sCaJLTnXASHOsmax7jrH8yIGrz57LRinvU01przkNaBRzVlIrSvFkvzX5LWvIbgbfqtxlx0JoUpDBz1mEx6/jrXA3q5mn39qTQxcTcd7U1OkPIVTJ09bfEK4HThwhJ9ZiKfgEFfDrsQi57vvPqJhPcfaCrfE2F428bG77YvPf7LnX3iYLIfD9vMP/5Cs299ef/d220+WwuN4F6txDwloYN9+96UNu/U23pevTXnpHRs8uCO1UTRAWrnN+/o3u334EKtHoK2ynzXc8uO96llmc3O1y47tu+yFF59ylk4FDKZffvENvOcIgj153GZ/9q6zQOnQuRtn8N2w8cJZX3fQ7IXzXiPs9jvvtH/9+0VXh+m+iQlZ2+Q5FRYbZgX7uKxsDuw7wde+ae04X5b99j11ej2YLD2xM/jU3njrTVuEvVko+9387xbZm2+/Ynt3nbV/T5lmd93fi75Adg0cftpHNWWDDejOQPll1gxJNPCs/eVZEx7Q9f//Vfvcu9BdDRe4BvkUW+cI2WrdthVDoTOASBc5/ze54emyZb/Zyy+9Csh4PSQR/DBRu7Rv1R628HsEpEykt8Juh/MlnoBgL15TXot6pA4dOQ6IvAgiy2duyBOTgJ9jdgbnN89wi0oGUGXsgZEWUB1JTR5Ag3yGUKkKWKrhsLGi8KFrTF26FVsf7V3U1ADtD42fgDR6AnLmjpAbjrGe812DKqWUBrJSfGi/06WBS2IR8szjGcm8XAig0RjZ/kXeH2clw/9LGZmOZSXZeRDfX8VnlVrHZWFgaaezIIizpGGDSOe52rlDU9bweQslXPPgoWSnkAuTioOeIYyfJ9JKfSwobiBcKf3KeUto0NDmfLOO+0SgIFL2mBhIOzwUufj/+cOYUY3iLJ4EZlFMBHDdVB9V8ayoXqhLWNtl8i6kepK9UwHstQB6hWbN8XsnHExyUwF7qidzCNfy5hpW0ySo/GiNLdBFUsDjYWNV8b6CYQ0PHtTPdhEQdvjIfsdGvG14D4YSh/mcnLEZldSsW7F/OImNyV6sAVYAArKvQo7yp1br0b25DRnexrbsWs3eG2C33DAaYkQHBoav2WUyL8LroMjqHUTeQTSKmHZYDCxELRJDuAyekYUtbP63C1GaJrn+tKg8g4yLWYALp23OV19Y08bNbNO6bXYZwEzthU6yrligXaXHL87Ps5x0WGz8360jbwb0/R1WpLzn/e27eQsBMg7aO29+RE0gixqhHh7Arwmg58DrboT13JR6KgwV63j3ftq2aQ9AVMow4TzM7GzOtGB6WFB0DswCBiktmndEfr0PohCq0d7X4NH8sc2Y+RHPxAlYr6Od9VlSYmPeQzGAEmAVqH2AUyL5kINwEAZbR+dhmpJ61h4YfzegXwa1GCFu01FqMDB47vkJYPy8lvzyxWqHlbfx978gmDW3l/79tC1dudDV+G3bdrQhWNR9/eV3nPnKMymiv5FEn94WqbNIJrK08qO3l7zbW36r8ppUYKqkXPp/ngERFy6fYZ+T2I+QbwW+qkyMQT2knlY0z4IiwssciKVv0vrz+MOKOajjSZ9NGIdIAxoeeepbz95eTFJ9I3w5rwDM6qzwo45t26YlPVI6VhE38nuKHTp1xMqoM1tho7F+7RZFgzjWk5S0gdQTjRvXd9k2+iWimjJchBuJ4CDLyDAa5VKhsfJ05vtE+hL5KwTFYAVIl2zhdO6EC5+B8RgJENcCKfys6e/YX0tX2dqtW+w8fqKXyIUpUfHMM5TUug4YEKobGOPe9E7Fei0G2yJHVPAG8wlC4qWd2jkrXVZYBD4D/IncceTYcUu9VA5g6Q8JrhX+zzlcy0v4KePPD/hetz6We+wXeVyraLzNZfvSrFE8vvwdYDT+it9rnj38yOPkdqzGw5hrBTa0Zw/Bl2JYYh0yevQIyFG/MxiK5GdGu5qviD7jJDZfl6+W23fzP2cIuQg17FaeL2whYPCqv9cZK9C5AXkNSeAAly5lgr8kwEw9ztqGzAApq0WzJBtx5xCsgLZwvhfD+h+HUmsauRXsSaCFur/K+BEOkQ/R0I9BrPJ6tKZuvQ3FeG6mHTuahu1BV9f/BjMsHnjjEJvy6hx8g6mF6MUjGJpX0/RHw1w/e1o9ovxWVctAjuN80PkYoAWpRF7V2/TnhfRxUdEC7ithaXe2nWShhIRW2RdfTrHFP6yy5T8doMcNsm69Eqxdp7p4s+91Q6OMDDAICGY+7PuBPBfKGglFgZuZKaW8FI8i5MGSBg9ymQbc0iYNseHkXy7DFlU9FgYOUkVjJXvE7j072TqsxKQ4Vy3t7PZUc0nVJJ9iBfyCNYpkpxpIuVKNk+iD6uGh264pjOCLZDqBqkB5TU7PoYYt54ziMwrX4sNSdTkMJYBz/gJhgApI82raybs6kAMhV3FaPCgyh3W+BIozl1yXDSEQcEnpYPks9nyXmKYP46Gmu8LdfTSxTqox2cWvhIs78noAxtG9YJIdt/EfnoDd55mW6GvFeBLoWckb9Kd5vqnvbRyWkdapR2e7cOUCTIBrLeVsuvXpSqrat8uxCLjDht/b3worrrpNxsnfuH/RctAtAvADXAOOYxMop0CPhYmDhAJUXoWkJn7ygtWDIK8HNYNqThKQadx4w3X2848/UhSwK7GAC2h6yuTLpS2fAtkJ37VoKCC0eCSZ1MEs8DmCTT+Pg1ETSWPhq+1rTeH27jtvIVtKZrr+ChJFsQB0LaEZ08x70ziUARIIkxGoIBaBfP80Fc7CAymIg1yNl2QmKobDqSJ8Xbq3vPHwh7yQy4L2AHROluQ2WuSoeEqGR2kzi7LzydmWeg7aPM27wET1U5onOFCDnyOs2I+puvtzJcXx35Vl+FgF5TrZpQBPsYci8JwphqWUh1T6yccnwzA4xmSapGY2KIU7NWhpdu1g3NLwrd2wigL/hBL5YDCyGcovVrJFeY6VUxRI3iprCTUbuh9VyNX0Ogr8Uh2oA0DXQ8EvJRTnVbAWC2gA1PSHwTpVII+aQS8CCNSsq7lWYSX2jwvIguUUwjWUWXE0gVZZVzMpYt+AzbQAg/rDLhxAlH4xTrxZszEJXFceBIUlZVOoC5TRgyFPQ/F6SpGoqoHWJEuXUKCSgItQJAG5gCFhsLihC8N8PWhbmLpOGDsBH54Y5CccJAATM2Z9bi++9BTT1UyXxitWVwHyAK2lEsCXKknzdeDxIOvnhwMqFDLNf//DOXb7PXdbMkEf773/oR3efdAmvzrFrunbD9ABUIDvWfP7Cnv3tXFIOdjkkEiKfn8Jz7JgBVboWWSzLMaoZtTEERQdcXhEbQQkzLMj+/C8U7EuSV8NMCNgSaesDjYBwPKB9KJp8JXHLc+SfAK5rAB0MBC5j5K/6NnVQSmT8CrAUHfaA+yLiROsTQYaQqf2bAIAX4V83bmzpUaWAywVil0YyF6SstDcywdUYJRU2o6hI5ai5HhIqSHAehoamNVVNBw33BFvQx/whm2Rxf2rT1jUeQodDnFki15MJr25t1M/HIVf1QYsFFLYBwQScY9lJyFAQh4rUbIyYQDBtLIkS77Okkh62TfffmozP1pAKvoWe37Kvc5z7nxyri1e+BfbVYjVVcAD7/XMKTx1OYSVfKz1rWZLdhkqvnuT+piK3OzC2RR8teKxkhiDH+A6iiIATA6EgztOIfnRVH4kjLe9NmLE3fb551+4aV8esu4SDWo0Leb9JDWOIWQgzDELTx5PBwANYLLYimcphPCdbGsCiN+0fm+CDX6EabKfxEW2dTE0PLwit28o8V2BTCECMLl/enbio5vZC0+/ar+t+NO+nzffsWzKAMlD2DeCAFiLmVoWcY/dYIcDx4v9UAGGkjVrmWiS54BVgQUqhiR7FdNQe7r0OtrLAM7UPFRobah4F9tGlhjaa7gnZUhbxCQKJNxCHs4aeknyr18eUBggWGuRQ1OAqMLDS0hLLea5Dmbi6rygZNugsC8NjOThrE1Qj6M2N7HwnOm/zgf5OHtA1lgGawptU5iGQGjVkCpGXbMsPpuAYzFBHRtSTa1gGA+T0ElI+FrtO/8NFFHStkNwHZNLP8WxAwWi6H3w81QUVfNw+yqErybcKAgmqKbnMvrRHlt0GVuV5kmkSKZZJl7dagjj4mMoFHl2oKJLtaKUUgF5TiLOs1nCz1URXC3mJZ/P33kg8rqy9OA8UnmsglnyGH+en+t6D3QM/VKeOUambq8rh22mgCzdQ2fqKlBC3qv8qEgm9MWEGXbqJt+gK0ynCQ6huKyPb7ca0FKGXgWwvL14thq1CGOKS+Gt+8lGcZFiVOz4QK6NfMGCYJGUqWjnYAkDWI1AVuaDvOeekRNoaPsTOjjaeSwVVSKV5DmRV15IcSKT/TrO92nevO8dyyOOoBE/7oHAqzKeewVtig0hP2YfeVqyDhW8s//IZps1byq+dIcYksruAlsPJvvRDFXTqSsuAvwOxWagS+c+9sHH02jGYOwCtEbABgitU4D9Toj16dnLfly0H7mSt017a5Zd02OQzSWgRh6A991DIA2DC1ftcL/FaCpWEcWpqvV7KeWyvfryBy75d8SIQU6Zs3D+Dwx4UHEAxPTq04eiWr6G/AS+oYyzUE10KWsuXzJArp3wQf1EMUy0KfizXuSD7EKaZBshL1s3oNOyUxgEa1d7ac2Qp7Y58nx/7S8Fh7hl6fG+clCful3VEbKoqDmDqRQrYNwoFdW7jFTsDZk0ya/ADtngAP2JT7xrvW8cwL0IsECvCArl09R7dey7jxbZ6YtrbcDIPjZsxFiLQ/bLCcIeEMHeBIumCk82/BBX/UBq9fIZ1rN/EKDmaIJOGiM7Tce/OhZAimeDsz8MC5VTuyvsrSmzKJR3WlngLpv0ynQAmEG2c3Wxzf1oJvd8HWuWxi4ARjWFtxfptqorXF2o4YYARU9CIx9RkiCBbhTU8hOn+Bc7OBxkvVT7EbUM/DIGxD6W0GKAPf3W21YfJpcvNR7wMEBOIaxaMSoKbc2Kc7Zj3R+AA4etaftYe/T5iQAi8S4USHul6jmBILXAqock6vF09fiueux3tGXoXNKZqRrJ3TP9D7dG/+VhhsMMyjKbOf0EstvNsPB24quaDPssAEZpW5QaQsn5GjIPLlzMIWMAn1MxmWQD41JQ1UixVrU/UiMGUt/IGqaQhluDKgGrjr3tTJ0VEESjT6NbWRFpDevfaJ9++YQbSKsaVuSXG3npqHfv0ePXr61u58691q1LV8A6ReqhNivKhcBw1qa98y5vIZOaMp3nNMLaNLnTPp/zso0b+7pNe/8lSyJkds/e8/ivZth9D/S0J59/CHuh7Y41UsKg/vflf8BqMvv9980EP62lGXuf55TUYeTmT06eas++9DB1RjM7czQdH/hYXiuf2wybhOtZCIvlrpEj6VVSaOT8YdSlcK2jkJ/TlFMP7du+kT0kF5VEDmsmAjZgW1u4cK59+ileostWOGb0A+MesMmTUWrV3BydeWrQdfPEMpdJy/x5S20OYUkdGK4MHtbHnp3yoJNwF2XFEla5gb3hit0w8A5eO87+WPuTvfKvF+wg9cmPi+di6xLoyRpgDcoMTr6mpKOxPvU6Hva551z8v8Dq/32uaxrEmq/V91Sq3hZhQsoBzoQc+opNSIVjSEP+8quZED9gOrXvCJt1OEFn52E5ZxDQt9eRAr6f85M9iWoqvkGIfTrrPZicZ+yWoSOtZaOOeG7H2a4922zb7vW2aTN2RtVFsDPzkXfXtadfGAejeKo1aCULD51PFdjIBMHowY/xVAoDPk+atE9ZrF28jD0QBV4WvUWIQvt4zpRroVr05ltusV9WrKJ2gfHIPisgVywl9Vxqs3QeSv6sGl72HlXUp+3ad+b8PAcTOdfVsfmwHuMJPpQNXCasXYF3qj3EEtUWqUGP2Kht2jSxfXtOAfj7su8jGy2i5yjOZ01g3+UfwUD3KmexWPIBsCjJReA8VL1zD/YXv/+2yZYtPewADpFr/GRvxfvLg0WggEed/WFQ4RQMq+dd5Akvfo5CYV1AJQC6iqISfBVbtki0UaPuh5X9I8OTFEgkxby/aJhhWc4vU3tY65btbPz4cQSsfWfHTxwG0ElkMHkOMKG+dcdf+XRyhu3YudXatMfXD8b27bzHX3/fSHL7W/bQxKfsvjvvtkcmjbGtsBqffGqKC9DUYDsa0OSRyTfZP/vW27NPPE8AcTJ9cVt747XZdgJ/877XDwTs+N3VqQEwxMTKfPjR0YRJF9ODLHd7QSmy6M7dsPapFwxI34l6rtiFYt3J4OPU8eN2MPWckzyfP58FW7MuDHxs7dT0sX+lXoQwwxkZgrTXFyD6xLGrfI7VALIbGeh95lhuwAPuWRBAFEWIZCD3ZuSI+wjeWWXjn8DuYMZL1CNYEhAqmXzuIPtQiV3GE3vpyu9hHY6w4/sO272jJxKUtdgWLfwJNWsGw5Rr7Ztvvrb77h/DcKYhLNqGAGycy6wVAapicIqFF0DPlZaWTk8Z4aTt3Xt0c9Za55OT7b3pH9mQW4dD/BrJ6x7G25H+jvcqXIIK1zo2b28tGgIub92Eco91CDGgeXNUlYTzlNGgVIBjKKA0Oi6eNZTubJHCUJEpY6TfNQMJz+pk0z+cZhGszyAYfVmQWZygyYmSALIJbsrLYgAPKKvnIRysQcCQ2IGxeGdqaJd1NQeGsmwEZYcm2ziPDYCrezXk43kJUZCm83YXRuCxzSqG3NGtZ3s7BONR/WSVFJ/CUKj5+vTqTihZBmBbuU2nh1nG+pj1+ddOvl3N95bxw9shmU5PJwfG2Q/q9VS/kC+iz4iVkoa7qtVdfwmBKhCgLIchoViFwcTVy+qjkOdQw2apjlWzelGbiIkrULAou8CCY7U5UmeLfcpFZ5ZrRXxGYTZ1INHofFJtpt7Vj/NU/ppx1LEZWCEV0vOXQB4KR/6iBPpehBb9tXmrw3hCwLmKIUb17NaTzxyMb+0hPP8b2N879jp1s/pX3Yg6eDgnoNKIo6YvBfjdfzTZvPneRjHh1hBLi9ysHEsAQD1+9CB2mqHUScH4tF60CMC3CDI8Dh4+a6MeGAnTeyeZQvi2jx1D/UxwE+Dy7r17OQ2w+iCIcvitw2wtoWDae64BH9u4fi/315+BygC7ikVkOywIt/693SlGCorwde3QAZzoqv2wGBY1PZwwDJHD1FuHkSWQCVkuIgQpPnuPb2CRw0aCwY/Yyl3Itsh4l9I4S93E3UP0C4/FGomvSz9HyFPjaM7UWAZ0x10vqLGxSgyn6uC5EWmkXmOGVtmZzjtYnqnydG7XsgXruoktmP8n+56fXX9DU1u25Ai9AtYiKBqHDe/mAp2/m/cLwzjsUVifqnPj63L/IExIOavcp0Q87/fvw0KIwZCeNdUlslQMJlvHH1VrLkPUYHoRX4DjINZYLAPCVu3b2+/rdrg6W29TILPDQvT9NWSFUtQPIkBovxbvRmHckZCa4vjcsoDU2RDENT5LjhHOGB5rKXC9EoheoTwb6m2iE7AQ3Hva1UVejboC+3ED8vFQFTtJoSW5MAEd90bfzJ+Fcqr5cTDI4yoXjyAZ33upmeaBVuMpbywBRIKqY2DIhbMokpgYdsXrc/fBZEtriBQD2aGagQgkG0X8HG8eLk3zJSn4c/lmNtIvbPDNN9i8xfPsk5lfYIC9nkUYYZ+9O8euG9jLVm/+iQYMY3P8meQPpYmgYwXpUGZDyXcm+JJaKiCEw52GSTJ5NUAq1nTzwwk98kGm4EdBE0oBpHRIgexidmmC4A8rU56pUlNpk5UMzzVB/NKhLemdWCc6UdRoV5J4pglSLHcinACbJx5GLrJ7r103aKDNW7gIL6IzLolPzW8oFz4fEEV+j1qRovOLlSeps5KoRdUuEWX0/zH2FnBellvX/55upmdgggYpKRFFQRRMUMTgYGChoHIMUGzs9ij2sTsRVCyUUNEjGCDSCEPHDBMw3fX/rn0PR5/n877/zzvn8VFg+M0d17Wvvddeey0xvvieaDcmCcxg1MXW2JqDfGJWiS3sqbfuT+AjIDNufdddPxmHxDdh/QGG83pUpLlJA+wqMVTkqCLdK9anj+ILYG0CaPbcWx+oUSql0QKCAaLS6YzuI2lvALxr1cg+16FFR85kp56TQoe60vZti7RF82G6YEBRr/fK5+hnBuOGMq8CAOF+tSn039IvbIEK7lpQFHXE0aALRyEtplgEDDtrTqILfgAwU91f1h+MWiWzEtVWkJW7awTi2tJzrCoH6D8g3hxf7DR9ngBere5qkn2NvQ3nwJf2bMHeAkvHiCwKnaaSEkaiGVdWwlaLiHQcQVbdpbSk9laIYHE7Rr4FcDSy86IIPPp8Gb8ImEuKz0R/hQSfka/Lp063fQX5dD7/wbqqt3lfL7BiRhl+X7nMnnzsAZJMmMEt5Qih052mq0qO4eC4xsdVQosJ0Cq3bUabrSXB2iOjsYeurw6YzugFPvvCmwSrFJeIUDfiA7SKXnnmJtZ3IUyrhxFan2M7Ccx1FAkakVZghi7ASN0WGzRsMI+EcQsYk8U4kQaTVWJ9abQ8AFkFDOkf10WRfAPvTUWpa+QQ3hU8BURFktXKYMd1MMWykXOWOj4sSmcRCwTib4Cx0FEPsa69eJ+AjxvWNlj5/jhLzcaNN7TCNSeLh8QQaQAAIABJREFU1e6hUNdhHLB3tEbFDlC3MRjNzcwUUzuVIpDxnSPirfdxTQCNsJdLEXCH6ZFAW6lwb7Wlcb3VRS02auQAXBVn2BnjL2XPISWBsHYtnU+xLnQ4pBKgE+JgqEclWck+3gP7Upoql1x6rr392jcw5MpgHvPo2DiH9+5n3y/cQBKDVhH6TMeMHGrvA2RmwmBNYMRmE+PGYpL27dfdunTuaCuXr+dRRdobb7xib7/1Icl+f8TjV9g3384H0AIk5IBPSUn2NZKXt4WO5kAkTsYhV3Gr/YZmjvSRZHQjgCs5g7hELKsjQQ3neSeyLqXl3MDvFe9jz8jQBAaQUdhoLzVp/XAa6Hul0aptnAAYV4N2mfZqYob2Ckl9XaQdNehEktZlrHtY77DstaqRheVA4lCRzpAOM8c5FYSk6cw6ILES6Kjmgjtsa70ILFCyImBVh5QKeY1Y8C+xcfko36MauWgF5Jc8hdZNDZIF0pnSoRgTrxin8ahAEynUZ570/GXspKSLQ47N4kwVMaVrZB6kzqCkW7Q0NSooNmoQu5QAKql0V10xORVnfeyDx8rvVzKNoOtrEcBCx6aJ69Th6VGUm9bIUjBKTMxyA5Eg7usk0Oc6xNDGIFRyGsNf9qKNeOzmV76IAW7E/hVWoRjIz4/gupQkSC8wGpPIGhoPfnTyPZ0yOpAcAe7x86okg8D1de2e6aYV+XuK0E3L9kbG+jU7vAGm85nQIR5eAIp5I0R7JxgvDuEGpausvR3OO4miCK0DZNCXxiobOOwEwunO2gE4NCk2c97XAarrPAjlzJE5RARnQiecQwWslh0kMQtavG4+52c+n5GeHW05PdIokAFFubeDJTAkVFCCDrdSOJQckGmfNJKC5tyEs85Ei3gV7JdesEN62EmjzsI4gkmW1jKKJ4FXFNwE+2fufsd+BAiY/9lHbYYfkfb0Uy/Zr7j6JiVmUhii/ShpCr43nljywgsAIs8+xH4H7AWJT0M+YgJMU0m+NAHoXTL5LEZUAYRlXohWVDMMjxZMdlq4Rzf4o6MtPeOwyFrrgOO7AOftNFZiCGidO/a12Y+9QWLV3V549m276srzMb5KDtzaYZrIsKoWDdQY4qvGj8RYbuVZLvvxTxpfCfbMc0/Z0u+/Yf812/XXXwVYM4mfFe+5k3KLBp6lmmXSWy2jYV2H1IkWrBoh/n7VrPYGgn6pmKtmqIoHAQ5ac1qXAStF607/HbQpAsDlr6+guNEooB8BmlESTVy5G2tC+1jNolYOw8q6GGd1R4dl2uJ562zxwmfYasstt/Mgu+HmJ9AwBIaMTLB1y8thfTGixz75+I2VTFvMt8m3nG1Djz3CdbYjWpnaIEFqojJu4L0oh9ixFpfy7wBKp2MIAUAv3fJq8snUTO0RVjWj0EW7GpHTuRNpiV/J9/bZFHTjjjn1HGspz7WX7vveNq+ex3ueD4gIKCamIrqIoWpW8h7dGEa7mMcnTWHp5GvKQnuXner7UCC8pjOCrY+cCMLPoWGAbg8+brURmbbmzxiMPAcgLYTWHfsrAXCjQbkEzzNWQChxoqKkEhbrj1YMADTo6ERG4nd7HBkPAzeWIlFgqatx8i6Dn6trUrMqkApQaBErNUJNTe3HtmJXUwLep/RcDMB0c5jdMfMnK6laZc1Ri2ichzPul4oWIvqgKWkQCIpZg+RosHb27VduzF7ns6LI60K4b2cxC1DXxIaMKsldNeaonEisC7GumtjUMu6UzlwVo/c1NbHWr+cZgIQTGGnEVElNKmXqniQqdjilwpswapDWww4Syz6aM8bXIBe/iLHRasacQ8KqAAfu53ticSEfZzNvm8jIaj6GSqvt6CMOp2EMk3JbkR09bKCNO+dMGGcY8fB+6ssZQXzxfTviqCw3cJHGt6a9dDa//OJHgJZr7fb7pmNcut5eee5D+/a7l4n/6PuhI6+8aiEa+HfQkE7JbKYxmsTPXMe+j7dXX3nX38VVU+XiTb4nZ2vWfXhYkh0//B/20gsPwk7fbx+8/4U99eSz9sTsf6Enf7Lnqh5ovVyXjFUjJiErYJ7eaxUHwtHVf5q9W2gzbqVRJP3wms42H2A4F4+GmTMeIe+LQsv1Brv66tthD5bal1++BNCCPA4AYyu5sIq5oEvHexPh1LPNYP/+DxkA/ToYqfs/fund6DyU2Y+aB6rNdAbvhXHz86/LrXOnjjD5yX8w0Ny1eyeMqlXksP+0WXfPcDmerPTD7F/3vwx7eLm98OpsGpHI8zDpMuumB23EUScQo7bbhVPGuEnZARiNBUW7YRNFWVoueXR8gw08Yqh9//1vNK4415i4qsK0JQ3GXeFuJKsAM0p2NdnhgzEO3L6XmN+mN871xqgBTkFf6TWbClvJlondo73hOIa7LSvyNQPIKb/XSKdLUJEzRRJ/C/hZyh2S0Sk8vGcXdA4P+BTijj24O/MoG6poggHsxGG2ExGlUWTyTWq9Pofl+qhtEQZa8WkR5M2ctU3xxGkmOuqLkIfoYaUFLbYdDfC+vZNtCrr5Sxb+xBpZCTuPe2DtS7cwAUmSkgMyWJLsmgyyktzktF7MGqZDymh0a8qpGtas9ptkzCT1k4uPhdi+f/65yQGmvhjSSJLsII0SyfIIXBiBP8fy5cupCSQ3QD7IHqnk/k47aTgSO0fZk7Pf4X3k26Oz77B3PniLHAFjsPXb0ASdC9P7PHvj+ReZ6Iiwiy6dRE4Hmxh98EGDegHkrrHpN56HlAFMMXLM42DltotPtZm3zLZNW/fZiafm8N5PQsphG6Z1W5go3c+aBcRAe1lNgUiacLVMCW7KW299B3RiCuBIO3/C2dQkryF5UQRYeNBIH2BzD0TiYYObYLaDSaYR+1qYcyJncAr4JI/7vGBW17NbN3K9aib2ijy/k2SJcpR63mU07MM4tNWzOnT2kfvNezZZWHwF+Vw47MMusLM38Eyp25Aga6BJd/ed020repEfvPeJDYWk9dqL73Et/X0SrYh7+X7JKpq4SWix32sPPngf76+IBgKIHZtQMUfniOQDtBY2bkK2gIR63px5GNdNQSop0wYywdgMu7OuAb1IGsQVsFDFChzc/0ir0Mg0oKwmgRs8Fw10/zUJOgKizLYtGwCb9zizUrnAo489Yq+9/LqTM44jd5FR06o1MLub0TNlihM1Qn9eUcheyEA8nFi3Zwej/uQzOkc64Ugu2bL8ggInBZ004mj2/O9OgisvQ5KCJrdy8GqeravxqdlPTFMjPdBhp6nKAaozSxO5YjNWMUGj1P7cc0cSd6psd95G65zTkXqbepE1/T2koqS0FHS1AXH4khRVGLlgGnlkJXPTGtsWqCZylaTOJOEQrvyctaN4moQ/huqLaN5ZCexY5dLShpbGrN65n4MCqfinc+dONEMOQypjC838as7EAhoZ1Drhcexfxu+ZksznmTfzGQ2Sm1JtKSKQ6ll+dhT3JYJDvbAtwOvbbrndnnnqNTRQO1KPAmzXQ9rRGLdqKhBeTWiKkXmQPV0MgN0gY1gxNJ2MEGZHHX0kk0/7IGFVOYOyFdyiuOwgbOV6zuheMB6znMmYC7s1QsagyOyIDPb7r5tphtbZyONH2sa8PPLV9vbmu4uQjBgOg3woeyPOli5fgtzQLwClyBvACK8B9awBNG2Hlmu/wzpRM661o4b2sMEDjiKO6L4iabhsZIo2xjZu3UH82M11N1HvYigOThEnQiCXHck1pqVkYope7eSpuoaD4EbRnHmSS6IukykU56HyQZHZVAtFgOMlYFLYAI4R3ZKC/1ApRAXOkJIyN5hTbS3oQO9I0M2kS8+yU8482v454xamBDvD+N7pVVVuVjRExm723VdFtmMzzyK2Ad3l5+3886Z74ypcZxb4iUoNNQVctYIaq2PnOOJNQPgspY6Ql1BxEWtYQHlmkns5bP5zH88mqAMdfOc5x5A3SwJJspua4i3X5IJqJ/5R6iwMzDFOHbs6UiXZArBZQ8MvmocVIYwNoo2WandkPkMgih0+aLDtLQdHQpKhuJjcAQm3MjS+M1N87oTmHrgbk3PKQUK6DAttLaP7EQmoJkaduu3Vck7TRQiW5QCL4yALo9A4yFi2dJmkwSVzE+dWANZ54SndTK5YmpfO6eCihg89mgfT2XYe3MVBvoNCLd8uvvgS+5bEZ8c2RoQ4LFspeC6aMMWW4754xumj0LdabJdOuhUg43OSlXxnn0aiL7q//E8ODDQelSjy+Qp8QqpbYKqouJE8QHvGMmroWCrZa5UJi/KgoMXugJGEqutIPuM5ZOQw1sDMcCT3oqrSnUXbOr0Nol+r8BH7wHX1BCYIxASIYJE6I4oo1STNLl6CFo5GwK6cPJVOx1D7/NPP7D90dcvo/GiTKtmuAwyS83UkB6Ncq5upoiMiYNh2UHcSTViAk0AcHwYQgIOeqVBTjfAJSZcEQ6S0/gBNPe3SyBcLJyySrhVv9ZTTBqBpswuHNAC2YE8EiH7bBKvAczGogqQ92AitGnP3Ma9gUapglQmMa16yuVJA6MWwVRdYiY0wO2mAZnU0O/wYNPziMef6ehdJk1rLkhAQWB78TG+0C/2XMzlBUuMxdXpPXJP+yMfk+HOB2s7AEitCOofaWBTkCj6DhvTyMds10N4T6AzVyY2NjkSckkbXllNBRdLGIa3c1x3ntD7UKQE8FcA288br7YKJl+MkOYTOCxuhvAU2LwCHxgKgvGsMy8fpQ2IQg77IfkUL6KmnZjPq9BRsv0b7+OP3/Fpj2NgxNBcOAMbHcX1RZALt4nrYZ0t+tYpmGD6skd9+3WDHjjoapnErEgZVuMFvhL2xEx2nZJv37hP2y/dLWVd0vQjsCl4aT6oplxxEk3XtlogOVCUaRs029LgcuqnT7OnHF9h7H31Lp5hNL0FtRpT+Me4Uy9u1gTV+kJ8jtz8CnpJArsu7+vy/GtZ1n/5d+Dz0UtXF5PfFRhZIFwF7oJjDokmGJex516t0nT+kIGR40eaIKzZNq1AcHYj8nhp1jVyzw1+YLPjL5ftrEBaK5JduCCcmIB3CMADzrl0YzeLx7t1VbwU7OWJ0qLFJTz9rCKwBRqDp7IS6Hi+HN82O0Lo0gnmxTZ12gp1/yZH23fdfY/6wE6ZoiBE2AFlJoEheqL0thrGQVDR6iujo+aA0gM/BnTRovnsP0e6HYFZsZt9FUSgG19ZIUpZIDPEmi3SUSbC1TlWAiKEo4WyxxxIJkDEcJNIiLUX0Pho34twMNEBZt1dcdaWv1wcfeQDX6C2spWibdu0kfzZxTWk0VW61RYv/A3g60br3yuVnVGImtN8T2gbuW5pa55x7NtqzmJLRRa4BONWecuM/wEeNy0doXJo4FQdgpAophdOihKRFbLEKDj+wUJfUiOKm1P2tIxaEE5cDI55gzMdJyAIYyOfDaRnGJfA5aOQ20Pj49KNlNvXiqayL9SQnFYAoAjJZi8S9wPCJ/am96c8pYCM3iU3jY8gC1QPQ0OOU5DtIaML5R6PyWg9ij7tYvZtf6fsCxqq+T6C+9AIVLdXR0/6M4makdaO9q/ikWCRQNUJmSlyJ9FrrqyVFIsc3wEDeYTsaUAfoqIr1HSY5DP5KowB+MUx9nInrAUTwxJHrTuBkTSV5rCyttD0kBS4pye9rTNDlSXhoKl6UuAvEDQBj2IRirko2g1jvMV4LX3HfjcFIOPhvHS0t0tfV4SwGo4BP4pxASp/IUKNC+ob8QqwWnT3UBv79IegT+fSG2KVybVWThTMpgeSohcQ5t32a7UdnqpARozDecyTX0kIsrCWZkdGIx1lHTaQRxPvi1A0DzK5i/CedzrPOKGl26vm49q1GgkgaBeS1kPynphEzNBWgJpuSGOmecw/RjONpSiKSe84BPBVYU0TiU7qfZodE+vXuObfKYNa4lpBMuMioRAyU/IP0jBMxNJBpWRndXGwyMG6ZDNskB73h12mSMbrMKF0qLNTaxkpLI+HK58zSRdzOuO61k2+1K66+2uZ8+QbNPTXZIu2SCy63yyZdaReMn8ZIYjYMiZfcNOu0saNsy9Y/0L1C/gJpl8svvR5ziLF26dTziDWsb7rMJaUHrSPjginJJGCwCpxZQWIsjV0lZ1EUCFddca3NRc+9MbqAseY0tJW2uY53KPvu4gum2h23PGLb0TPLY+T0tDHDSfJoDhK3ImFXKvlWg1BN4iaKCIECzcTNHdv349B8P06jU9CW6+r6e4oVNTAGxWorZcxT7rbl5CrVOsOU0DvzVDrYgRa2AB0xszWaqKa1WOQCGzRZ4LCLznHlJdJPIzF2YJX1HLCnPVL7f7tqr4Bx6bjpV4eAPP93wHRppnBqCUX3TA0I9l/hnnB796VlMEo/Ivius5vveIpR4aFuHrH2d5lixFrfgWk84wO2eUMCUghz7YppY2BNUUhECMyXg2/b2LvkbwAxd+wq5IIjrAuN9u15ONcWF6JFxihpB8YeWSdWGWavPrGAPGau1Uftssm33myHDzvJWinkGvND7Q7klSqrfraIjGWYb+J6TnbcCvMKrNNicNp2aQk2XTNArppTcdqnTQLCyQlbYRwAvDTXA175+0JvH1mLUKZPmiK62e0PvMYUTqaVbMuwXxagW926gLP7D0DTnbyvOAdDNLbbQoHRgpah9PHFRGziRZ1PzD+TsfU0KJZ66oEKbpBoBQzDtiaN51jBeauzJ5r3S3sjkIJhH8kZVxIdYvxr0uU/X4TYU0/Pt/31yzlvfrOjDo+xHhndiTPsQ6Y/4lRkAzStgD0iJnuVWCgc1JFU+VrnMupSnthI/hhLEzqKAkOFfgWsPZ0dDUxn1EknjepBzYV6WFfVpWl2zdV32Knjentj++9GScF60l0FM2pqhP9XdkABUn/m601uzuSN5FgnjL7IjWienH0XrrkZgMKJjI222KZN+TZgaAZAVC0gWgzn6xTYjH9QQ5CDVnWwBR/OwTk6ySVgxIAMBSSX6eLE8yb7ePvcT95hfz2EnvJuGKzX8vxP490ISAy1d9/9zF5COzUpXQz+Ktzg99gLL77LmYn7POfHJZeP87y0pT7NtdJrm/ZaSlwv++DNhTbgyGS/R8V8jcfLQV5jyMFXAHbqjJgw6TwrLNthuzcm2S8/fQnTcLedfeEpFFa8+dpM++CtZdapV5lt2XDQli1byZjouXbGadMxSB1l11w/3jVN9XkuQ8MPDPp4wX78+1dQewS5rv5bslSHrsP/xt/Yqvq1dH3bUvwgPijNUzxgHdZTk933yOOAoaV8H+zLc6cAxOy0dz95ilFP9jVTTZ++/5Pnaa+98brNmTMXQ5k0+wQpjCaefTh56tgLhtimXds4cxIoSqtgmjfa2HEjbc2mlXbqWafazTd+TE0D+El8qIeYkA7bSdqiLlFxMNGK0e2OQEYmFHDvrlmP2a033oXXA3sgvMLKJS2ka2Yfi+5UR9NFJ3qUZNZUYqhIYd3GEeOiyFtFOhGpExEsmu3BOd0CWeJwJMSaicVbkbJpYD+FAzCUI9/VhFlVCPl+ajoSBlnSWW9GExgNvxz2VGW0rd38h8XA4mzhjEuERdlSS72LZOrsB26h0bfQapowywGoH33yafb4Ey9xhmYDSm7AbHGEj6N/+OGH7oa+v7CG+2bCE/fsRnQHYyAIiQWprqhqyiqS8QjA4HY8oxD+W2dvFT8rCVNDjcLuR+ubu/YJlDD+LDG6HbUYOQxNzK5dc8il6plA22zXTplCXliF4e6nNvrUofwVniHP+utFG6znYQNtDkbPL6Lx/+e6HwDVjwD0ireXX3+Fawi1LACdzt0jmEa8gImtN6zv4M62fXeNPfrUXXbXo1NoyNd4jtklaaS98ewinM75c4xWjxk2Aj3ypV5/OTxABBOJ4SB6mUsWfUuj4QB//jrsrjJbvnq5hddlAlhnMRZcb9s3bbNZ118EK/wz27IbSQCkOxKo/wrzZWIEYAxwWVhUgeRaP5qbeW7oLLCrCgBD69jrbHIp18uXuXRWN5jSt9nM26+0/kPQhuXPdu0opk7KdSm1LHL3NOTN1q35AQ3vfuzRKppmx9uLrz6PKVO0LVsEmA14vZtpszgAGpFZdA0uK+ONMWJE2+SH9nyEpClYkKpXy1jHI44dbnM/fcc+/eJdJOde9YaLmOJhyCq0IE/okwpct/JLNZ/kgyAdaLnAg9qQHwFoibgWm2Hff/kzpLNk9IaPtnFnnGjvzXnHosBSmsMhhzBpJMlA5RrqnSXTtK2F4bl/H81Q3qU8U3ogTVMBy7oajd86tM1PGIbhI80Pua9Xkk+Wk5tRxpNviCwjCqimsRoB7tJZD2rwcGM+hRMQmIx6wlkyFHWpSLdlMWnz6jPP2cYVa8il6zHzfcMOoPcbBjN7775Cd7IfekR/Rqf7YN78DkBWPTIOyu/J09nPDTSORaoQMBDCuSS2qvhP8UwhdAVM3wWTNwQgoxoJqVqZk5EH10p6kHpA2E4SE8IiKySgkxpBvSiD4lCeSSTNcrH8hVsISKuCQa3u8f58clkaJk088969M/x9SGIkG41mSSmE0Mg57LBB9v77v6KnmWmlmIgNOrIzUifkNiKUcw517dbFVvy2zeOnzknpwjbz7+xOmIadfIR99NHXfH4y5ndH2bc/fmPd+oTZASYoGzF4HwyBIKSFWLBnp40/+WQ7dhBGf9vz7afffoE1WkQdk2xdOvdA45smMU22EB7GDdOvs21//MEzL6dZsRbzwVrrxT7ejWZyTX0JQGICjaNUlx9ZvXoPBIITqLcTbeHXX9thvbpaHlrFKzfmWzV5NxLDltshxYqJJSI9uRcK+yY7p73tpNkUIrMq1nMstVsk9VlpMexVUjDJkg04fKBt/HMHuSoTRDA2Q8nnomFEN8HyFWag8fly2PmHJgxrKKAFrsogPLdzgl181THWPqcVtm6RzX17jeNzY8d3tIT0Fvviw/2Wj4wF5S+TkmG8fyRPDopAh+wMEpOnnzzaMcBGSFE679tnZYAZVVoVjdUKsCcfuBKZhTWhJdu1R5wzbCELO0jawDVGEPM1iSVcJZZ6RHVlGPtEeU6IJsRpbmiLq1faCFFTZJyGJuRlWPOabi9EK1W1s2o/4ZrIQONJEWFHdOlrKd3rbOEff9qOLWHWHdnP7QW7LAUiU3fk00poyjY1SMaLdTviHzmtO/Og3hL0xQJxMVgOKDFfHJeUEy03owK8Al0Y0XubVORhoCSwURpWYrNpr4p67XpOco3mEOwIAndY9x62bScMDoR7N2/Lo0MnnYhC13qSJqTGDDqkdaO7WY148Mm2auXvFLwdbCfGEWFRGtcBtKJwIwxx+FJ+ci3uGuYmLQQBAKIKxv41Np6ZEYe2Bcw8xQgR8JRws3CCaSuuk/E+UZ2jAZjaAVoUYsohlF2HebSouV6QELj5C7UCTsUk9MRGI55i8P5FoxfQ0KrRL/4sgoNY6UwZeo+J6CF2A0zeu6eA5F/i7Ii2w8py9hZRtBf6GxsxsKLWsGlTLiR5+YQXCBWeQlUgprSrxKTTPWhDuPukF7BytWQs3pkGGr1W94fvgU0ZhTB2Juj9lj8ZOeDvEbPcxVEMAmkFNrJA1aaSxoQAT32WnqMObY34SidPCZqOEx0kyuPU5RW2Iv2cAPhkvIeiu5TuF3mCjTsfo5DVxbZ3Aw/auyZ0baG4F6JjeBDtDwm7N5IQCyRRQS/GkN6HQAEdyEowdC0CqrXwA3fTIHGvY7RfrunxHCx6TtKcagdYoHGRA1DsI1mrgX4MyaI0PIPJAk/yFULkWq1nlo3odQ3j/hEE7BqK7Cx0Uh555C5Gtae67o+P5WjtssATY3NhGq1DP+ljG4KG2cOPz7Jffl/MdaAFJLYK4IQ0tUrpOEfgnJwEY/KyybfYeZdeZ1/98LXdNgX2Fd8bAVjbjGRFh6xse+ntuZbNoXHVteMo6hdZBbptIU0xPKskDtQyxlaC0aDBQ2NJcuJsyACxAbIsIzfSnv/3HLRVOtprb37leqLSJD1z9DAKr/0coAjt8/w06i0B/2YALU8q+Ud6KrGy827TftTiVtHUo0c3zMnolsFkDGQOAoaexihiAfSUdEseXcWJRuQVwHSgaX0ICBMI1srvu425F1ABWKvRmXrel0Z3lfBFwygUzqYtd/Sw7hjW7LFd21g/vDPqUwcQBO5o/SXAGtCCbWVfI+fq43V1MAvCaJbo8wX4iB2v5GP6bSfZHrR9duTvIuEQcMPPCsGcrDYc1l8pBWGtXTd9sp182vF2ypiLfc/jN+QASrvEeEYdaHIQTamNHUzS54uJpzUkN8hK2Efts0lm2TzJHOohADofvvU52jBjKdCiMWToaL+vWG8jcTlevXYV4O9E69kbMX7GXt5+7l13DlRCoqjp+kE+Cs1BzPPr2qUTY4j3owt3tguxjz/rFHvl1bd8f4nho/tLAPgJI4mJJEhLT1JmVRvX7PdRV8gOgADEMpkcoPvW2CCWnQpNmGBKPsV4JXFTQleL4YE62DrpBBxK05baiEOMpOMADC3ebzvA1hiMtArpxKpRphiv9aVOtsY5fVDYTTMUD6UtfajUk2kJxY4AdzamhONjASYUO6o5kfUsvfB2Ug2FjxsE8hLEEtP7JMGSG66KQ8XrGLHxZRQgwyZhqjo31EnUslZ/n8+tAWwB8fIzpoHCX53XWLUhOX9kruZcNDEYNUypM4tFq/FwaZtpHyheirEajAnW8Tza2LYKK4r27AWBq+EAYmEUNQJPZFSltSIWrda+RmlUrQbD/oEMgrrfuk9NGwQSCQH4eojdJDAzl4kNGTKUlXEmiaHuDYwAqA7jujzGajHqvAWZlPNlLLqqyegQ6TNLALmk611PJzSUUUZpOjd4F5YkEpBE3X8ZT1XABoonoI0YRqJFofDF/K8dkFOyIuZ9BTIDqUwfHCR2qrkXJmNE4sKIEX0BKXbQ3QZgERjPPbbJ9brVY/n7AAAgAElEQVSUjIyyRp0y2H7hTJaMSgRa4er+t+h5KkkWO5eENZVR93I+Q9pt3iDkVtuju1hZhqbTwUjGX3fA9rzB/gMTtaF5m4/kJKTGwHLphn5Vnr/bSs7OdnGM/FNGFBahh9VYbu1gW5POoulVhD5bZ5LaGMajdpGUJllxfpGdN+EfdvPNN8Os68p7hTkalWBPP/mOffTZ81ZcuYnEvM76kehfcdn19uJzrzIJsIn9ovfL5ISmXkiiZlw7g322GYmMRdZMI036eo1txmXiHXbv2sdeIxZ3yumJxuwuy8J9NTFZQIv0bWEn8ix0fmn6hAjn6//FFzFpoki78MKLWJMwAom/O7bth334MqwC9lnYQRzQz0Dy6ASA61C0sFSQSVtVsTUYW1c3PeA3CmQI1p4bV7UBKa772MZK1b+A+f777pzxqit01lpgxOFNVjEOfY0eymMCYEZnu86PhmYYu4D3pTDaGypS7elHPkZ76yM77bw+mCbl2uA+x9n2jQeRhUixYSOyOL+kex4BuBWKodcaXKMPd0M97+o4nKsGooBEnOrZJypMZXSXT+Iq05xCGD39+/a0mMw6q90baV/P+cM+W/C0lTSus1PGTbQLMfZLz2DSpyDO7rv2ZZhvS5B0WcbaYLycfRtNPieDSDXDWjmDQpAYCmeMu1prnH1Ti9Z+LAy26rpyf9eSnnKDQPaG1nrQmGaEK+s4u/mef1t7THcqd8Xb2/9eZT367SOvqsXAbCWgDIZq6ZmwYpKd8SHgU8l+TW0JxdkRaPD1d0DdjanULGlLZBRDJE/lo5YOlDuyGrBVia+RklMRy13cZKcRaXSYfIPJlT9XtNrDs76wogqao0mr0Hjba4MpEMOIXzKgaN8ly9qhM1xbHU4jcRurA3NJd9GWlji5l2SMiCliUWs8XOxg6U5KOqUKFnkD678KhhhTjKwJWHSs0RDO3fLiZLti8g02cdIQ74AfAlYDrd4AWPQmkppPOmD5Ut51yODp0Pe10FCTnvGECdd7bJ0z90lPykVAUDOxEEmlOGJMJLFICeGE88/DtGgf8TbZbp/5gJ17+hGu+R1B80xrVO7JylvOgY3eA8OgPfvyAGp7UaQeIMertltuvhHwpK+zlfR9ekYhaAZrn36PKdr1191sd91zL0ZkZ1hHwKkEJrJaa3PRDJxo02eeZqNHXmgXT7zD7nzgHwGIw3Uql/r7vR06BdesXYte7FTkQ2DR7MrGyOojB1UOh0UkoCC0IQv92B+tQ5eDFN4xxNhCzE8y7L5Zb6H9f3XgeM8z87zaQdUATA2aHP8TWA0mRILvCUDSNqZE28X8/fudEe1g6qGGSZtsDH9fQL4a7r9ivnfMUd3QlD3H+qGb2QtZCTl/r97wh73+2vvkbul2H3IYa9evpyk0jQkizg4An/feed9OhLwxaep4q2xKYF+UcVYWkNecY++8A/DKtUWSC+iehg3rYv379bVP5/zEeHkFk2+p1ACwuZC7KitvYB8lUPDX2MgRY+zjT75yN/kOHWmU15R5HIqG5NBMLSndTK041W06I2XMGcJ7hVxJvaozlxyLmqQK0K5J0yEkD+0gn3TP7kjzZ6Ov8VJqryiAqCLGZvGagbEbANQpuJGXkxOWQ2xohoEbDThVS9MkJdvs6n9OsZdfeMVzkovOPsFGDTvDJk6YhWfDNHvu1ecsDTmF3UyUFO0XIaILOx65GsaM82EA7EKWSzp+Av8iYdO1Mh8uNlYduX4r96Tx/nI2nd6iaqRUmg6VXIcMul55+XmA9wthcY21xd//4NMFCYkJ6J5mw0ijhk5jxHxgb88bt8Hcky6qmqk7Ma5b9stCO/f8iYyNm40ffwm5BKY3se3sIeqdbEydx4y9BDDsddaAWOnkX8SI3C4ATzRvJ58/zn5fuwat1b121HGDbORpvXifBbbhz622b3cJ0zPVNhm2686dRQDmaTBAP2dCpdaOwWD6p2+XEgto6JIXytU8hVy7N+a7heWclYwN10Jk2bZnH0bAEzDge8/OpRn6/rtfu3t3DcnG0/963O68cxbXJIOdQIdcUkY6TxU3qwDD44hpqh3jqLkUK2fNusNmzrwZkHc0QNh6xpTrAZ4O+uRhKHlhWGuy/QHJpRmyz/vv43fwrzs9pw4HvKrhHaQitVBPrTb6mLPt7rvu9ZH/iooKgE0011nHztp0RtJf5+3fG0xa43mwDbsj/ac6sgAjqiHHDPJ8OKdjV7Sir7QZN1znjD6dQ2LCiZQgwsT+AljcvEdJ3JWjB9uq3BU5kOaaSNu3I99OHD0cAHu9520yd5KHcEIKsl3U0jJ7FhFB+UEi0oD57MFKTMX1LlNT4lyTv6REhlbswQGcFTQz87buoaaJQkqghfMB9ipYgDTzdSA1w4bJEnClQk+kAm5e+XI95J8WgN8opM/CAKdkcJpHDjjlioutS4dOaCbn2dBjRtgLr73J+LvODZoZfQ+zDmhgD0fD9uln/w0UHG77IeKpsReiyTPOrTDpX4lkBZAby3nTzM9Iw6TNdYYB/V0Wj+nMHTTC0rPakRsC2DK5KM3ZyNA4gGTkFtjTIqSI+JXFxEwTdXR8UptcIr+fAtN0945K8vME9Ewz7Q9AMPGnjhyaBUM43wYzbj7/ow029aqj7MILJts/r7mN/PEwzkT0U6uKaPzAEKYWVc2YnJSGNu9Ozvg0O33M6bDGf7Xff9tE7GBEPDOF58j04qZ9YDQNgIKRyGFEwA5NRc5iF6SwjuR6mMwBMG2APW6NsHIBSmtZ+BeeN9I2rFmHvGIpkjkz7Z57nuEsrrfHH7vbRvQfBtvzIrv2+ivw6sBwDYB02rSrMMxbBZj6q008dxIExb3oEn/upmrJPKAOOZk0wvAI4H/jzz7P5s75gn1LziNNf2oeSQuFERsFFGqCU2ejwEVJURRh9N4R6RcxI2Y9dA34x1u2czt7yT3qRFsi/vLa4lmv1RSivj7YQ2Jfq4kriUSxmyXZkpaiqXHYT+E1aDdngU8k2ycf7LZLLz0dGcACAGlMuRfl2yvP04CBS/HenJkQKD9hqmu772/hHGNPOs5W/Pyrg+QNNF37DZT+7RaX1BSJVqmVE0H4t8ztMmAEd+3WCZmTX1zqBUUj1n+Aa+hSVEsGU+zKiSGs5CQ6eWLtmm1gZtLvrXFSVRQ5WTz5iJOuRKbh3mWUJ+N3yUWJNJaJbEH3wen2K81cUmQMsjrbrvxaO+G4wUgCbAVTjCAuIoFAkzuk38nxrZWYJxVsw4CJ4jtSLl8cxN7559+hGgflirVAqsXIIMhVskFVIAu9UsKqD1RAqgUYFKClJDNUbCk2f3sOnLKS/TwUBUoJEpPUyT3N2VIEDP4t+rPYlKloGXhNgJGPzJki0eErxBldQBl/y4tasaHEilIgSE2NgKatEbd6urAwKNM58HeLjUehweeK1SpDFYnZynFeaLSK4W7dcuyJJx4DxF1ljz78pAYrA20s6XaK/cTNqABV0S5asfRWVEBplCroGAdAoMbMvFjhd6IEThBA09HYkJt4MQmfQOhGieNyLbG0QVpJ6DXGrLGB40b2oKDbA5AFMFRS5UFFIKM0XBTwHORlg/u4NBcoZqe6DPUCXykiBUy4SgFJgroQe9F3E3DKoIuDFRrXFwtLrEwBb86+FajJ99fL9drZWkGyr0NDwIMz3lhULtrvSXXwPfF0+SVpkEK3Z+/eejvjrD4WkVBp383fY0z0ooUYZoMGD7aiqlLbyqbXiFUzrAQdNEqOo2B7uGkCn6u54FAZSAB4ye1aDB4V6IG2Iu8KdqaAOjEopbHibFESona4jCpB2U8gEH/Nr01gCmtSLnvKVATSSxaihaAr2r0zksjCeqJjpBGjGNwaYxnFrKrd55o23bp3p9jH1IVgN3LE6fbma5+66ZZExV9+4xl76fXHADEr3Umc/I3iOt3uf/g5mzVztm3ZuN7uuP1Jm3TlFFvDeHd4eIa7lE9EX6/8wB6h1uyhBLvw+stsd8n3BOhvccaF2p7ZnqSosM38gRF1tKAyEMwugpmmEb8zz7yQsYJKxNXftZNPvtbuvv9JZ9n9jq7ItMvHW1zYXh/VaCHSaOwsBMBG0gLaePXSzOWQi+YAVsHpTFXWVUoKLD9ANNHfQ/l+N4cSzUcFEn81PRPTJAImOZYnE/p9BVAxuHXo6lm7koSkQsScEhOGdZFAYCvjc9XFkslZoFFLJ0sAmUBa9oqCoXRgo9EIbeWzwtFLqZQem94rCX0zbCJ1JaWnGQsDrPKAAC0FevFeSCwi6abys5W406RGPzYA0hXsh/SnU56PZpwnxyocW+32u/5pDzzwvMtRxJOo5e8H6FU3S4ACCzwpKcUTWemwOSiipoXGRyg6pHEJucH3gTQVC2R8w3heEkDu2HFj7B/o356G2dXAoQPQbZroCcV33y62n5b8QEGSZCfjlv3t94tg+DHqxmcMHJhrky68wHZuLbDnnpnj7tViwsWhy6pAVEbnNwYQtoF1k4Q4uK4zmTGL5MR025FXwKjhA/bSK2+h27LCGyZhGuElkZ6PvlRuTme74vIpJMSwt2AHaWwKYjzgFIk77AzJtorhKuC0x6BgNIdlbWmcNpcjf7Bh42ZbiF4PeatLCejAPaTBKNaLQGe9P92j69E4ZVNNDwnQB+P5AnfDxPynsNHeDZ5nAOQo9sbwZwJtlMRpr6qAkfO8kmbdkJil4QSaRsB2Afn6WRoJS6QCaoKlVwEAIIkaybpINiAMMX/3ShM4AageLqZdADk5MKF7CMaaAqfMWJpcEbC53Sjbrw0ghsNSY7IhrhkbdLo1CeC6jMSgKrn6qshVo4Z44piqng3vS2eXN6HaphS0V5QwKwcPACrpsXLmqJkRTzMGTebSg+VKQXzMXedPIqwUafgSGh2sFXAaqREczgYxbtXFR/bKuvVIhNWMsymagvVa3647zDOHQdUKWOdjxtIypbtRyh7U+1ZCqORCoKv+vENOhu3am++JQgR7WVMTHudJFHJy0+2N15+xpd99h87w28Q53qGDx2oGkiDCcGsBIBMerOeXCfMoO4mk4j+7PV7JaKpaxSLPJzlJ41Yk7/sBCHkYvXolERdqrW+Po+3bb1bClF7ImVBt9z9wl029eqo9gbHbvsK9Nv6cU2zxkq8oepLt2adft6cef9ny0KRKTe9o67cy+ohofVlpHfsBWQPYRdOvuReNpgU25rRTAClvZC3KAIN35/8Q73lnM2980r7/5S3G8jZZ/8E9be47X/F+Uu2xh161j9D3LK4gyeWa1RTSyKb0mCrQ7JJOZg2FtWsaunaFJig4P6DJfzZvIcXikXSxtfg4O6Xzzc9TgSVtcLHOxAbMg4U58bzxbgiUTRPv1Vfe9HM/Hm2rdWu3wN5vxaV7EAXrTps+Aw3u+krXk594wQRLodiTpICkM8TBcma37NmQc2iheebTQa7zGLBPHSzVz2/rujZqXwk91QiTL1qtxwBYFRPZgTstuQDbazvz29atmsPs19q6BGuRpih7YP3vDfYRLN4rp51o/Y/oSBzhfpHy+OOX7UijZPN5mATIMZwEtK46GqDhoHXpnsh7kpRQcP0+2u7NmYAJ3kzsqoShWwZjUtprnkPynRmAp+sWF9vL/37cGuJ/s2vvvQnzjGHWEUAnjAmVTz7cYvPenMOtfYU03wpkS2LICbLI8arJSdDni6Lg512qsR0e0YF91x2mSJl1YLKhIQwG1LDjkGtZZWXo6zUzWhkSgeOw9KCpWjXmmdVxlM24/VEM2Drarwub7YeFv9m5F2XhgpzDmS7JEpkM0chw40dpxic4gSCGKYomNbkAZyV71EgcjDmkO9WWo0ifOwDQDjFXFU+D/Snmv3jrYqtqo4kFHRVRTZOwnb3y2H40SJEbaFxgse03YnxCAZWQTUMmAgBxMO8IHXjpAEam2so/9qKJmO9yH9EwQMLIdRW7HbD1qRNNIRFbOHu1vzUup3O5lk2gUc3aegpWcsd2nMfVZanI6pxhN9w+3iProa//zVz1vLftXDjULPrrnJCkDA0/9uVDD79C46bUHnn0ZtZAYHoRSWIixkg1YIrYi8pLvln8nc264wkalYczSvyEbVi3yp565mHWZLnJMXnqFTcCvJagYZ5m73/4to3DwfmVl18l9pUhv/O6ffP1QgxCznfWWj0Jt4o+70iwrs+/4BLMrH4nJ6oETIKdhExJdcM2GIN97R9nXYPJFKARTLexJ15n67dhNKNr0ygr+aZyIK83/vvVgvHGHHv1nTdh6eVbx5TTaGQ95pN9HXtmeUO9tSrdvv5yAYx7MUOJ4+QWsZhErl6F2zJTWEEjhrPMAZyg0Rfszb8A1r/9wP8BrAZyBH99/R1Y1bkY0nath8DVQ+/NjUK5n4XINJw0+hi754Ep5NSt6E2eaT26HmtbtuykgF1jTzz+BHVerZ18yqlOCjmaUfNCAMPjjjkWp+o51oPR2U8Wks+uWMF5Xw9whmFpdrzFd6iC1a9R0KGwllrsg3dWGv1/zzfTU1PQty5mXD7TduYV2smjBmKSWo08Va29M3euTbhoPKAsk4eNGA8RpyJp2knyqI71oS+XB3I5Bp6ZpHxcDi1oFkmqQiZscck4STP5Jzm+DEC0RuWYgDoVxA/VsWFiyfJZ9bWhNubUY2n6D+Fen/YJvDryUxmgdu4VYX2RMRjOSPyzjAmnwT6+kemJpmpA2DLG+WsK7OFnXrP2HVkX1GNlGO7I8LhHD5zkaVIUFpa4HmcJTGd6HA401lIHpZDPZAMAaKojj1HdKmqbWDFi2X+VRZi0cmWaJlMhr7UngKY3DMtfV662K/95HeznzzFPvMZuvv1Gnm0q91PDuq/1ujIb6ajzTrsUlvb7NMTKMIsJB8DohrTALrvs8ivspFNP4My9AMIUev4AI4oAMj+WlFFGe7PTTxxkETQsF9MYu/vhOywMRvmm3T9bcmYozZAvOEO7YsyzHfZZKYxmQ6f0QXvlhQ/QLS6wW266y+6YfgNN1Fxi7PE276O55CGSPOA5c6/pOVnEnXKYZiI+kSOQ/1YBqLyFDvp1M+/i3LuEmF1u8+Z9bCNHjgCQCmqxOAg1yqHUHKIidlBdHg9imUs2R4BQIHMi0g8GR6kiCshEEImI0HSkKx6xwX2H2hw+N2/rBoDKtciH/GTDR4ywVavX23sffGCDjxhMvZHi9fSYMWMBo8cTPya5tmdOdgcfhXZZtb99eZ1MvSxZLLEqEwHfVEsonz92+DC0i3vbqj9+sS+/+BwW7Y3oq35HPqnzXKCqplXC0Wt/mZ8zFXM4zgzOIDFyK2k2xEQn2TdfLgR0m8De2AWQyiQGybvyq3gmbcPJK+sBgTLQStY4dpf2HSCsHHCcQ0zEGDQmO2Qk8Dwr7NwzT7LqA+v4sVHIxDDKzhTTXkA9OEHkciJMBDJQ8kPIyEgJ8gHFB6/BIW5JkhBQWLVZJCPW7ahRRdS486Zb7MPXAfCQPdMemTf/YyZvKpGoybXrpk21ZUxkZuBncPTIE+2G2261PSUHnPVbxz7xJjHAqmNKaj6SPzZSkOidqr7Ue0zEZV3TnCUwKqOpLaoZ+Y+HkBcljUe+djIFpFeCdDOAMKA9MgwyFe/WAwOkIYe72e/cD5YCNpvdevsMSGvv0tDqRFzYC6ANIQkwjOFSJJ7ieL9iXEJmIcevhOGrPH74iGGcLUv9PHr44Qftw/ffgz18mr34738j0dHbsjLT0aXexBqksbEFqQtyZpGEYgDkZt11tf3w03e2A6D1uOOGM2n6paV3hFlMc7+QcXHwNrvs0vFor+6yP1b84RNgMrqWJMiVlyMvsuQ7AOF8a08TRQzhfpB2mtWcgdl/zDFH4d+yxRZ8/Rl5eQeIPX/atGum0gxDMoRJ1SVLf7XD+lEjQSzYk4fRVW539vsBGt6FNB0lw0CNQV4iCUx5DSluVoMfSJayCSZohw6JrP8x9u7cDyD9nEZN8Bt1B9IIAPM6b3r26AIhiwYmk72FaEqL0KGpPYHB4dR4mrQLBSQ5bUx/W45ppJoNxw7vBlucKaUdm9Gw7oT0RyT3mIfGNwSvdZtdYnQx8lH9B44Ho0JeMY21yyRrEjmI9GCVlwj/745US7HwFNZcFACAZCP2YSYm0iDb0HNdxQlJbUo7NQ1pjz+ZhtGRqvfoUnDgTw0t7NXyYmp5YS6xdvLo4+2jTxaQs2b5uqhDSkXThDrHRdCJpP7R2SACWBqT26HkIU0MXA0/sY/9sn0r9w4eBui6YycTLzQOcjtEI8eRBvZTbOedfaGFDBqT3LpxJc556LmVyTGZByRdETmWeSooNzFuQugvYqwkDhmwSYvZmCTuZEfSidH4v5IPFY8ap5RocTtojWIiCZgMBelUUBLKX80BVImAtUaXKhnz9Acm9g8FRSoMNnWJVVAIhJUzY4nG9TWxreJYYzNiKvnIZ5MNGNTFk0ol8gmYsOQw8ifXtCrYNeTcbJw4B4SVVArY9WSYAKWNPeXyy9BB+pKFQidVyQhvyeVPebD6dAVyHdgqSAOtIjFkpY3mzl6eEImFoaBQy/gJeIYndUmMQZbClOjOCztA96MWcEDgaROHvLpkCYmiKbXaLbddaQ/d9SoLH11FkgIliErkvBAhwRbjVi62tbAj4jl0VZCXAfPrOdbQhVXNEic9B64mgk1TS8HSokKFgKlx7GYx0Pifu7a7I33AJtN1i0lBbHXQ1kXiYRBFu8Yrm005i1JSHoKKT12SCnXXHCIjl6FBbmfc6XeUOKjaWMTGInkffy4iy8u+t72sUmlkii2nvyvwT6CumEwCj8V0CqMVLBDiEBNXTuYCr5UMiiGpi/DxJQF8rJNkAHRnvQmm4d0LZPIlECBBgTwC9+KiDPyfkqhoApIK5gSAsr79MgGxC62Y/RnDYmo29NPoAoZihqWELQS27d2zHrbLLrrGWbZ/7lxjr7z5NMzIRjpq8TBZf7C1K7fBRM6xBV+sZWPDTuiOfggu2bGYd1RwCK5bu8eGDqF7TUahPLCF+xBoVgqIPebc3qxtdAs7ZNBJ2oteYIkDgzkwJKtKBXYjHQAVP4TCU9pHByp3EYybbPbsT23wkaOZfmKMA23XpYu/sscevJoAAhDPKLdAOh0mevdKNgT86GDUOpSLoXSEtCejCXw1EqxXrcFzSkR8uhaWdy06aAKiUzPkvk5SxxNspYhXVzTS5SiUuAZmKVo/0iREPYpmS4UD79JDHX0SWjOF+dz/vgDc5h5SU6JdYHv7jgMkf9K04lnzvWI/aMy0AZSogc+NYrwgglEOgYJN4FmaeBVYq8Vdz+nlsYN3LgBewvnSA64DnHWmHz+/e8dI65KVjo5rPo7a0odssFtvu8oGDuiFdur1xCmjW3aGrd+4FTfgzS6noXUtbV4xdgWIuPaPwGbfA/DjMD6Qc7uaAKUHpA3Ie0rFUEgHJGNXEey5foNznYldBcMiGZZ2GBupT89BJFTfcQ3x3GO19RuEE3I3AM4QWILlnXg2MMrXF8IqL/BxHq1VMbOdSUkLrnffBDqwjHmwnqQ3/PFHJJmlvCsOWTWO1PBqxQGyCnfC996bQzL6qX214BtMhNjnjMWqs52ZxWgEY7Y5Gb3so9eXEWZiGKXtYYlZLbjGrnctwjQE2S+YMJbubYHN/Xg5QDWxgXWkBogz3MU8IdnzhpIMurzBoiJaMZh3p5F5N1ASA016kEFsVNMmiIlK2MQEBQyThiVrslWFEqCUxgGFWjeBAErTT0Cs1m8Tya1rDboOlZp5xJw4YibroFzvgPfmWt/u/B4w+BsokFxbUWvHdVgVB8WeFcAR6CnGJfBuYa1K7SWMNaizrYzGTITctLhpZ5s6Gz9gXWkU+9B4q5tXybBN5lVcp0BfrdNw9oUmF8TsVrKo0W2/L49NKqABHdWA455lUBDLwVBPghhOg0fHTEoq4/7omOWtlaZTUFhLwL9FwKqAEZIMTYdEoqOhfV1LNqxxVYGmiqcdshJIzqTdhtQJIDdkLU9ktB/0PUkk+XXERWkV6iyVRrUkdzRaVQGbWc9JjBqBhorvmexTJf/qSEtfqdbHxTnr/NpIyngnMphoR2cpjES/rlTndBqnLwZbFFEaxYyBURQVkmolBc0kRnEwThmto1DYh9j9pZOuY5R0Po8H5ib7vZwOehVxJ5sCUdc1YQIO3Lc+wLGloEnBRJyYceOd9vXSN5H+KHVXz1CeTcecbKR27mON5NinH79lb77xLA0cnjMJWCysH72TKkbexp91oa3a8DWsWsxMeC49u/WxMjSY99CFj4znYbE39R6yMKXr02uw/bj0J362ZDUaXW9Y42jSX1YMFcEwkuzuEZpp48acR1aixgBxNxzgn+I0NEKaUHS2YbuXlO7GZPMycpsCl+U4c9zZPMUkktLefHalvfDy0xSS58M+uNGTxs+/+JVx5gXInaywGYDE43F11ZmgEUELlV4kDQD9j+JIshcCiQLYRThZAFRqrQaOrMqfAn1dn0MQiKmMsA1APcRgPQTCuKxRG6ATsFd1mPL3m3ACDz3oo7DLfijG3bsHa5lxP2kh04FZ9sMWnJW7u3tzKL8fEko8ro3mGbRjzG4/TID4oOGr89sb4Lpa7Wh1ryRZwtQToGqFpHc4n2v4TI3KttczfhCt8OJv7Y5Hz7fDeo8g+QiHzWVWtL3Jpk+7jbW8Em30zaztCjvs8BPtVs7rJx57nEmQFcSfvc5mbwXwnHr1gzZu7FWAozvs30/fCNhFA759kn3/zQ+wPVnjgN6h0fvcxbmFZp+mCnI7n2Q33XU/TOgcW/xxlS3/8Ue7/NoBtp8GWTtDD3hsCvEGIBk2ZXhYuSXRAVM8Vo4aITBL+bhAMmJCAJIpL3EagBs+HgLCg8L8LxAt0MUVm5WGJHmtTwiE7redG8Pt3mtovoZRHKd/btk9ODMkK1UTZ716wAzKzICEkAl4RRIAACAASURBVG092mdSWEfbZ1+stG3kY/pZ0QB4MrBxPSiSPAFUqg60h1rlPM/3yExGenaafKpBLqcBdriKbQFYoY2dKZpH2fRbxv9XFujvbNW/A3aH2JTeyPLkIgDsg3xZDRoKD5jahTi1DzmqL/tGcbrFli79EWBvFoSCAhoa6fbSy+iS9+mOBvE0ANh7uTeMZU8aSmFzwAtsGdjl00CNj22Pc/sKTCo/xfBnHGaqa5D4aEfBvRO38BO8mNJ4Yx2aM5IfUH5YLjmCE07zs+XrhfNhLvVF2/lRW7DwfQq8fdYIaPb7aowmyVMF8hys2IvLck/PL3V/0vpT7vP3r4VLFtnz6CHu2v+nnTDkanv2SXSfibcXX3mprfwdQ46mLPt5+RfEIGnBwbrnc8phQ0XTfI0myLSowczzcrdmTSy0ff2fgNVDwKi+xf/ctV7/+vo7y9X//G8g8KG/G0j5aGoucAcfcuSRgIOqr0rs6itvs2OGXEJMXWz3P3irXX7FJPZfb3TletpV/7wSEOx1e+Jfj9g5Z51hixbNhx2YABB6tZ09Uc+0wF589jm7FtZXt4HR9uvyYj+Lpk4dDRC3xvKQQaBepRbDVDadJmpULnF4D3lbR7vkPAyvbnkUWat9dsm0C2zFOpiPEcQUbk07JAYWYR05oE9LutGkzmo1RTVeTF2gqQLlKPy+mjWabFJupylrUkU8NCIsG5BbAP6mzTtpGiLfBUNj3JjTiPlLGYVPs/WbNjpIJpmyVuJQ30FJduzInvb1gmWWBvO4G+zDy8672BbMX8401J12AuP2WV3b2bATjrF3P/iGeC1DuFgMykbhCbLA1710JUX1jgaRquW+C5mmkvTY+eeOtQJGpr/99j+QhZrt6OF9YK1ttBSaaY/e/6h9Mm+ede/WGWYauqHQo9QQXv7rasAG6tDaeJt65VX2r9mP0SyNJ08Nd8O608Yeaat+W2/nnnCBvf76W5zFkv8x2MY/A8Yc70Skg4BGHTomWTkNaum9J0GCevH5V2386edCqAizt1590G6YequNHnuUfbc8zwrQiUwAcE0ll+zWoz8A0kYnPUmeLadDD2rLdMwdv7WHHnoYAGO7vfPyKz4+rPh+4inDbDUGZ8fh7fDNN0y5YDQqfECnUhYMxBOOG+bs5d9hTR+kRt5bUGSnn346wHw2AMx2pLQW+Ci4StYaZNy6d20PeFjoZ9zwkcN8Imzthg00BGKpa+TTEm9degCMVOdTm5bRXEMDck+N/Ykp3swZt9uPPy21yVMvpha4wIYedQTn2dFopW7BVGsHBIw7bSRapr169bZPP8Wwjub65ZMvcV3e4Ev1koglQSNDe0eTUIHvimR15FAevG/FB133a6+/ZE8/8zhxq5T8JteuveEaYtVHTEomMtHxg69P8FjkrQDSk+EDUvtoAlBndQ1YyB233m73zLrHSQECVD2GSiqMfC0VLdMS4mgOn1WNkVUT5+gJx51CDK1Ek36Zy64N7N8JtucuS08Kt5OZRtqybS+61TWuP4z6Gw1J9hBnrTc9/a6aqV8ALmXO6lMVArMlq1ENE5QzmvNXht/qUfVF33TNL5uRIQC4z8pF77SfLV68ENPmDIDMUmLgvwBWv0ObvJPd+dAr1hqD/ADMjvgEGg35MPeFL6te8IkFgdZBPqt6Xj9f7HIBg/JyaURmgR/MusH0TlO6zUyeYNYcHl1LMyDWMZlmptjEnMzKoklA7G7iDEtBHzdv00EMV5sgTfW0yVPOwkT4M1u3fg3SfM3kkBlWWlRJbIi2E08aSX26EfYnxrHF4FFaw3zVQRBogF3VpVNn2J7lGJJy7dTM2RibpmCWnoW58OF9j0aqogCZwC9hKneyI4Z0B7hnXTGdmQWbXVO1apwIg9EUqXCk3TuZ6CIuCajumJUIWaLaqqjxu+akWq/uvezzT5bRVMSfCGZPArVPrx45EHv2WgF+L2ecebzlbV+J1u259stvG53ktnpdnt370Gwbc9ZFSGWSz3bmWUmKoiyeJhYxR4ZnNJq1NwWsCvxvJQdXTOqQhXY6F1OOVqhIRJmZsKepDVAAbSOTKOeUMbj010WcEQ4mzw0R7AIptEYwD43Vy5tFAGgu0z4ZuaxlcJ5aGFpXTRtPfF2GNEe+sWXt5pmT7NYZ87mGKtjcF7N/KpCPmk/eaHbtjHPQRV/KGY9msDdUgslqkUwSaSqMGz/avvp4IdM0muhkDwmIJ65Lck2Ykv6R0orixpFHZeMLtM9JFg2wVBtkSKwmstx5yamzkUBr5PmNHH4EsXG/bUGe4aqrz7JlX3zPc8mEeZxqCxaRUyKDUXRQtSEses6YODDGMcd2sqU/77BaarR4wNlkcLFVa9kr8g3hmYw9caSlQsJqAFsJ6XRkaGs1LDG42z6WnAv7UdpsStIOAJKpZoyFXRjFGFE4Y+eiENdzCBXlQ5kWKwyQIglBcHed405ruBExJXUAujkOD0FAmorDVMSKIxD5bqXTqU5iJU6McnVLAPx0ZhrfK90GObkGCnSaMlcBI2ovJQOgjQ5ABQUFWciHFK0BU0NFUTyaDWIlNQMwiiWnglcgmzziVDRGErHS0WYT6NWlczcA5BpYARv5PejodPOkXeZurWz0eo2X8LnaFIEpComvN0oDBpYOZLFWNAahEf4m7t01LjVeL0aJmuXC+VS4UHy5WQRFE+WuPTb7FjSgXkHEt8zNPTxfagt1+n6BGdUcvgk820hoaPq9KjE79Zop+OIoXttnE4RCqhi7x9mejpT0C+X8GqkEREFfbCpPcgP9Jp0PakTpKwYGjZtVqOgWPKCEK/iFA7ZiNDg4KPdNnwNWYRQsULGpdKn6vFRo7w2IJMfL1YnEsrS+zMoErgvk0HPkuhU0FbPLXZNPhSIHCt9fhT5LDIi/ug0aJ9eX54XOeJPJDeAaoKTG0qU5KyBPiKo+SwVvAKzqUgT2cI/6bDHDYMNpBCNK5mCsEbEbpcV0x03XYi5xNUnQOO6vkJHFGBL+Isw2+jJScjzgdQa/LsPhcRNSSGWI3Ifa8l9+olA/mU57Ik6I6I/ReRs3YRqbp6/99tP3jNKOx0G4g9GcRkC5GNfLdPiaGhFFo0N6aez0g9UExrPQiiUprEf7pHvPgWhEFlt6Jx0GdLnRB4lDyiGCg+xAoRoRaPACcMeDIp1zzrUAhXc7m7SgBEgTh8Ta2iIbcUx/2CWAUwhi67SWZk6DDigSgRZppao2512mpRHAAXfkpq5AqucbTqLfSNIiIxqBYCL1Z3WLJ6DE2/r1+93NPYxGQIJGAynE6ljnhAMHHFrY8DIH05KIiUhG7ybE+h9FhxrzgZ158azXFFv2HZk0KGqfQWIiImy/Dn0t1kI79k8LYKXExaUd1cL9xhM3WgEhBKC3ulOqgrbuh/3E+9X4r9y0N63b7zqo6YwGH9a3szMkd5CgJ1F0NcAsOVhCLGEtZKDT1ECxOOmCkayjRhLkn9E9UfdcBna+gLyJEhjSBXrCznqWJrPYD8SpHByhy2iraz+XHZC5GOunpR2mQl1s7hfv26kccmecc5KPCPjYGoXRkm+W25IvN1kG+Ongo9GZ6UpMIzGvrghHTxoGkoPZmF31YnSIU3Ato4SKM9nZnQCp2rsjqcApbcgsGM0atVq3Zi8XpPF07Q3WPcXlqOEn2btvfuS6UEu+/d4uvuRSgFUYYJgEaBxGh+mrJLoCJSacOZntzNhDVwVGjE0Ad2IonpMwO5lyyZn200+/2bdLN1q5nDv5EW4AJd1Qfp6kAGSS4QxM6XZoy7eNITeJacZBq9gq1kAL7GUfl9Ta0rghowhyNdbvCfgSwBIVngSAdgEauIts975t3uGs59BWvI909F7a3tKmUTNLrE12suKoQN0G4gf3HsnPyWGEMJnO5q69JRiX0dGHLZOK3lBRESN8qQJUdRC6bYy4eq6Zk0qiU6e9x+mra5Omt7ArsX/VYHKjDwHC/LnMyapIkMVCEKtMrHcfzQ6cGV3L0VUIWCuSAvBpMSWpJIuurcqaEWgv0F3NM7fI8fgr9mAjzREjmXjAZkyfxToNxsx0jmgELohxPG/dO8G3nqmERpKYCo3ASvub4KtRsEaKTXBJr59jKbCkt+vX6zFXv4bxz9qvUxzUPuV7dH6IOVBRGWghhfBOwnlHOq90D3qn0WTmYk4rmamT0ZPGf4g3Mttq5F6rMRtK4N8xZFHNYhxzi2kd4uyII/va5s1brfogMagmwbp26E93u5ZpkLXkB2H283/ozpeW4uw91z755G27/pbrkDl5infTAsvmbevRjfFdYk6Mq77zOLm+tev22LzP37Fe/XJszeo/7ZPP3iG3KLMH7nkBVsE5tuibuTA7zkQyQUVGwNR+9Y0PMVeaxkQNrCbG1zit/LyTQaPuV7tIzQclgRop7MnPXUwBHQcr0s0naFDIlM8NHF02R+7ajJPT8R+IhtbHH36DiSdu9zGsu2rOZC52Y94au/KK63F7PcBzhn1BE68Jo8JsRrNeQj4gK2MArq4TKSIBcFpkLlSGUcZ9djJjZS2AyDHEy+rKEJgRS+2DDz5mBHemDRjc0fMMjZrrYQR5gfSuAyMih1ednR0wUb0hwq+1JvX4tG71pT3QLF1kbTKd4G1A66GR4uDbDmk7at/wWRj8tESWwsQiAa9J5T6SOMsJ/nz2T0t3kDMlM+3DuKTYiiQK0k8OGqSB0Ucov9ZKd/19mLYBDV2Ans7moLlbR3IgxkcT8Z6hEb4bE6EN+Xbfv5+w7kNz0J+EvWsYiJRE2cOPvGWrN3/Iut7Eu9jNs0eGlb97oDTaLrr4Hluz9ifYkCtZd0w2MJnUqetRdvlVswAD4uzlxxdz1lGEZ6wjnyv2xLe0AEYwAH5T2B43XorTB0anopk4zSZNvpiCIMmevXcFQPlOu+m+E5EGyLR5L68FTEDbc9Igzt8aCAMANG5IxZpCtzoApQ9B3moktSUy/tz/J7CqJ/4/Rr2VzwCChqM1GEJDs1XGcPgIlOTH2Oy78i2veJnVRi5gimEHIAiFJDFgXxEjZ+RvWSk5dkTXIXaQnGHD+mL2B2ADDboUWCLaWwKhxPfSlKewOIGaIUw2KKetpFnTKIkAmdup+UIe4nuFMaew5o5222232bDjO/iaOASe+iL6f/j6+9i61q20aMuRQolL4LlRAO/avc2m33CD7TuwiesBBcIpvr6sK94Ll9s/rzvRG1N1yPsMHdabM1uTM/U0iCvt2n/eDgNpPmAqciLEH2ktqsEX7c00nUfBtaoZpKaSGnliBK9dk09heg7mMPfbmHGjbSjO3p069sbt/F17+913bfp1M23yJdcjEXWrTzjUgHzEiEXyt69DGqcBoTQgVcyZ/5U9/tRDNub4a+3B+y8i3lbYspUr7RqaAH07HWVz5z2NHwTvlmaeEzfc+ED74tBa+X94mG3f8nfA1ZnPXi+0SQP8r48JtH3/+tLflWTDIXasiCO70OJLSWmwydecitFoZ8Yvp1mX3EEU9uk+5ZO3c5uNOeN0AIPBjFnmYLo1GRbxKzChomEWLwUkTrWzGVf/6MtbbPQJMPDXlgKMwqoeFM4U0RG27vd9gAd9MQkthzCAizLSLvm7i6wDesrXXHWFrVm12vJ3VGBmMpER8QvsV0x6LrzsTBqqAvgDdqImJtSc0PRjA/mrgBlNyKjZKZkcnVkeOziUq8nfFLujKMq7dcxEdxTzWfKzI49Az7+snPjeaAth2msaaSKMrC8xFrtxxq2Yvz7GO09wILMUKZveAxLthhsu9QmZ++563qahi/vjdyvs5hseID6/bfO/ng8RAFbu5RNt/ucLGEOvtOnTz7FPAOa0n+oZsXeJNphVNeyxDpkdbcjgYbZk8Wc2asQRgE7daYIssChIMkmMTauZLLOb3WgG79xOzcGya58lLXZMSxk3jo5N5frFQE+1+5CxuOwKzNGQ/wpnekMEhfbZmTZ1yhV23cWzMJ4aha/HfwC6Ml1vXM1rLbt9gJf72D+RaAimIZUXEVZn+3ZhjEVuFstUTY8uMWj/jrQjhh9pV01/wGKZShzzj6H4CuyyLXnUl9sqbMLpF9prSKQV7a+ykcf1h0SBRAAAptbgbbddY6/D3j4ARVfEiPvuudDunfW+XThpuB17/Cnsh/sYA4egAjv6ICBKLFqZd919H3I5L5Hj1OMpUeLGrtUY9KTDnqxFsq1Hz2524omjaWjO9neRnEL9dYAct11giBuLrqdymmryOeU4nTHarMM4aseWCktAj7asQLVtmB3NdIjArWW//EZul8Q6qWAK8FRy6HluVCzJAc/BKBLVTD7U9Prf++dQ3Na+1ySXG0dyHVVQI1PTMtyM+3emyi64YCI5ItiJDKClF8z39ujRlecoB3UBlNF2/bU342q+1hYuoUkBI9rNq5WtqCmOmKOmt8owAlWtp9F5kZlk4KfJFwEuSZB1hIWEAloX815DAIwGHN6H3B9NUCYqSwuLIXqgJc0a0TmbBwlu/eZ8cnxqJckFuUyN1FfElJccEiPQgG6NnB0an1b+UI2w8IzbZmCq9CqHAs035qudaKE6SfsQcFVguYyGBvbvSy4dYqNHDLeFX31pAw8fQO62zBrJf7EZ51ymJkA+sNkBW3I1LXKKT5+ulfa/nqfG6jRxo7RSmsjyYwFDauAMjWFqSfJM7XNgjVeUukFXTXUs8aQcUkAs+qntbdSoIf5uxfoc1P8E+8/S9S4rc/Tww2zZz1ts3Jk9eOZbvIkaRQ6niV95nJQDnMbz2QIMV6+tRRuaHBk9X9Wa0nTVpG8ESWMcuak8IEowx0piolASkc3kDxcTs/oNzrKnn34Gr5FY27GVvInGvfAGkUHSMTqulvYcZ9Oo408iB8YvJV0NvBrYjjBWwUG2bay3RV++AshZTYPqFp5XPTFyku3dkYc8FrKKvM+r/znBvvxmnse508+4BNPAg7ZoyU8wcfEvwUNgwJBcmj5DkBqss8XztyC9mQfLONw9DiKjEh1YFYAfwgRau3hNg9LgFrBbDobGGqyCdHX4gCxkEOo4q2vYg5o2EQbjBE6+X/FVOanE08g9JUOl2oI1KjKewO5iwPuM7HYwbZNYIyL5id1aiMlbKDljtm3bWgkTFvIgn6lHktMxzG665XikaPrZ7Mffx0cF8HkX5Ae8N1KY+t69t8KnwCZdfC4YxkH7Zv4SJzlFAGpKu1cYQjcmWbZtxphW5EueZSbM250Yemaik116oBVd1HaYUpe6v8IBQAxJinTELFCMeslsxkIIzdu61049+TD4Fmh3w9b/bdUanilkFvWJiZHF6L/KX4f5Apt55SCa+oPtomtfBVuJtQwkyUpochQyqS2pgh4dMywbolW/bl0tJKs3XpQUHxFsOomMq/AS9Kux9XoBczzQWOjarmPFJtP4YTPddbk8yu3aNe9kQkIiL0FhaTVKw0GIsrT+ZNzh48Qa9SU2ZLbHaIIiuIgxWEzxoPfi+hXFBoxRshqwKPUSfaRRaL+0VCkO+RQWK8Wm5LsIhhKJ1visxhoU6Jq4lkYA1auunIS73lzvJmkhOqOGzajERkG4As2XlGSAPdevk04pI5IK0BSlAn9V7Uu7QYW2AFLp1Ek/T46NCo6HNI48yRLqDAjo4/4kvULbFSZ79s5hY+/1zpMAQB9CkdgD1yCcIgXtklIWscY7pRMrQEDfJ1MLdcjasSDUAXNHSX62mB1RJApuLMVHiYWkRrdALhnHqBAWS1iIpvS9pL0WsFrC6BTTxStiJkfBlBWlQjqBLlJZdamPg8eRuDSyEVJZzBLLbkLvsgomUnlRoIkq3RZH5LgLadmKNSaAtB0MyfCWOASZEXRPJalH7FTgjB6Jgrf0+ZLpLKoTWAJgqQ6zag2B7a4FpZFUPT4fcfxL881HzPzatW54Z7z/MBa2AplKFT0/rxHb2K0yGGGV8Q4ZL3RmhkxeFEQkH4BuEglOHYHjcdgtGu1+6cXXiCtV1rFLIs6x10HRx9U6MgUXvz48z0R78+0XbMXqHwDHUijS6QBXllq/XgMwwUlFP7e9RbTrYDmZh6M314eDJYmEAoCUR7R1c7GLYNdKX1SGbqwJjfteP/MqKO+vc1iY9erSz154ax4domxGdHpzExVWyiEqzSNtdpGhVczLHT6xXart3EaiSYHQCqjZp9sIxpDehq7/tn0192nW9UHWFxqTYlZz3+7qzfPxf/h/Aqb8GbeNd7jmmqR02IfK8QWfya2yz5A0u+wa2Ag/LkCD9aDtZZSAExFmr969DAP4Jb9uxYm+kXURn9oM5b+HLV1QwH6osnEXx9HNi7UX/lXsrOH6cgxBYNROmtIP5u0e9McqGLMDlNFz4eeqPxDGQSY9SenBub4uhbi6cA4A0SHTGKHG4nMBexMBuCM5pPdvhQkHA1e1iYzMcnMz0X7aZ107prJfkm0FToitHN6SEti45nP7ZuFXNvNm3He9GRJ0s7SABEL4aJ+70KszBmAMyFVHcG7gvSUD1JXRcdPaVwySCVEYDpxzPp5nz776OO97t3VinDCDfZWOrMDcOd+gPVXMyFQSejCwFND/q+FwzqB72r/PaAoLmHBcb/v23WzPriJ79F9vILRPgyka/ccBPXnGGfRlO1NIcODTXlz89be2fvX2ADwTI551LlZ5Ix3t++960F56/jU0qj6AUdLDLrz4Ahx8VzoDMBIq7c+Mu771+vsU6Thr338vIG2qnXH+aMwp3iQxwTCngISNJk8yCXUEcw+79lVjsAcIpYK0TahbwVfQpPaPOzT6Yzqk8aYkn2IGoLOW9yX92hCKEiWkzoYXY9l1RIMudCTJXF8E4t9+6zPXgH3w8bvs3Q9fJF6RhLOPdbjJAVJNEZkiKfapSSadWeeu8t5r0BiSUYWY8vfeP4Nu4pdofm7zEbsY1qQSKkkO6AKQdHJ9ahVcYqGIMSvTIIGD6ohrLYiNqyZgGAebkkUBC4qV+rMY4r4iuGsHalwX0DdMLDMhS/xbbKgkRrYbSVyrSEDqeAZi5ckQzc3fBH5S+GgspQazHK0had6pyA8BSBMrXT+7A0l+BfFXX/qeODrUYoMrkRAbQ6YxNaBO9aWcYZxXzWJF0rwLIbjG8vwFOAi8lRJQaTnscbEBuT5pKIm979IH7Ded2QLsJYMgIF9jb5oIqKexEkNwCiPZEvgg5qrLCrQAvHI/Invp3Us/MwTdUSm4aAyqBl214n1VsKpJxKXfKG1OAfH8vOJ9LTag91A7fuhYu3LqlT7a16tPXxs08EjYiA/QsGuyH5d9Y2vWbbUbrp9OUX0co2ud7Z9TZxA3D/OfK1MoAb55W9B85+zKgp1z6y3P29dLMJ5p2A5L9X3GrE4Ds0b6Arp8CFp/Ar8//2yFTbv+clhJBSQzB7yppFcYx8SKj/SyzqI4E6Jg0SYwR6bV1afnYFzA30ab6iN76PHbrbYlYNwHHQbWtQoh/qKebT1Az/XX3G4zps3gfivtj9+K+PUddu/Dk5ElOMMWfP6L3XjbVPTLGC+mEEiGcXfNlfexxnLsuWdfZMJhDWdJFeuwArCyB6OI8zm3k/j8YJRRjGZpgs358EdvNp58yjFcCGAI0hdqtriUA51z7TH9o2elxpOa3wLK5Obbtkr/+z1aZy4DEKBBgVyF0hB+HZAmA8BVG12f7yxW/ZINXyOd91gkU9SIoEhc+t0fNvbUESS/u2DD5xC7pTuuPAP2Heza4DMDKQx9aiBdoCmToEnm45wOegXmdo3shTpG2ls44zds3G/vP/W8DR3bz86adA7gNc+cZu3L9/2CIcRXVh3/Fg2aQj+3lB8dPWqkjTxxqn34zmaa4RrL+549gvYyVPaBR46zS66eDrCSbU/OQpJlzxIYLz/C8CKX4llkZQ/mXSbZtk1bGQmTgQJaregZT7rkTjsPBmRBXoQ9B7AaE1tg19052noe3sl2rW+wN5/7DRCjFuBhKMZwTGJxMWHod4YyhSDU8pBB1SFmoPJFf8KKm/6wg9xH//47sCqtapn/CXSPIJdogmFRScN5xartaE8utvzyjYDPW1hHBZaUyRrgPD7y2KE8Vmni0EThHe/dXUZBQlwBWNVntyc+qewVaCFJqwBYJbZ440bAKvIqNAvqaWa0wIZuhsVRB9u3lvPFC8q4vvbue08wxi5QMBjB/O+9tK2l//7m3/7j7/qrDuYRDwWmS1ZGEiRiZhYU7bMzzj7Dpa3qWpFlCDnIdDeaxRHH2NOzn6JApAik6A6BiSY5o/mfz2Oy6xZGtp+1Dz78FAAgEYAZY0kKzuFHH4tR5LkBdq/4wxh4Ko1kH9XFNERMcum633PPszQ5E3E/v9jllkaNOolzFkObDUgzJdDMPlCCHMB1SIPdYwOZRDFAbj/zDu2PtvfoW6UtD1YzQx2aKddcbR3TRtqdd5xH7s8ao5neu88wu+icKXb3vdPcHEnnQqjYMp6ZaRP6Lvs/PcL/39/7i23+1xr6OwP6//aXD0k2BPmyDGRplBEvfvh5IezMvnbTTTegwdndLpo4jSZXH5zRi+2HH5fZjz//B/JBCsY0eWiiZtDMmg/7PskunnyOfbVkJZIC35GnVZKfodULGw7inPXsFYmOII1AxavWJPST0fDemkeeVuR+G9uQROoIky+DvGQfztQV5ZH26y+/M3nziX21aI4tWfaZOv8ez1Q7aXojWgxQ6iPlFEriasjzNREi6ScZzFSTO0u/XGxCJWyp1FadcpN4xwepP5CkgU13zIhjbMXmn1yvOTo0gTyo1bagb1iHrmUDZ/mQof3wU/iDybgwe+fth5AeWWirV+bZmNNPsrlzv8Kk6GRbsOBD2KO8S/KLPn272+o1W53Mo2kwARMNxLQazhpddzIAYB05YHQk+QmdoHRotLXoIrRD87SKnKFBuunE9V5ICGxBIqZT1zSacwWcsYnkVmWWmUOOAACwZm0h+xuvCErIOgAAIABJREFUErRKVf+UAxLnIuFTDdBVKX8G1pETeSrJ7WC/eS7F71YhoTB0GIDe5u3siUxYfb0Bxt/DwCrXHn7gOpv92Avk8hH83AxAjv3kTy326Vdv26wHHrcdBTus31FZuItvAaRtZycOmWgbMfBZtHAZjDIIH3HyVImmmRnPnjvIWWH2wOMzINXssKdmz7EHb5tsP3233AYCyr879zOMqRrsvPEnE9fN3nxriR1/KrqsuMkX0RyPp4ki464E/E7KMV6S74m8MOTroclQMdVHnXAKLN9vXdpDAGQY/1YMexxt1p07dqAJ+QK1ceCfEh2ZaCOOPpVJ0Nk0XOuIpYWMaOOV8dsqnlcF9cB11H8vW58egwHfVmI29hEA7ihvsCv39InR/8vXoRpVcVzfGy29cPKpBQu/sJtunkGDNhZz1F1upKTaV3lgggwryYEHDhyIFNxKZ4Pq70pmTR4AakQmAXaXQmCLRWO0lokbXbfIHOPPOJfrmwsJQTrUarRjdguGoJw1PSUV/KIGME5gCHsCSSTZt+ZCFgphRLl0f7ONHTvIfvplNSQhPh9mRwPgmnwIdAy51rfnFYyGA1JrEleTWQJWVa9XNWEGRM3SyvkdC4iqtafmhmTn6sBUmrjHJGpreQ80cg7F05SWQXcL+zS3Qzb183br0puRbxo0gwf3tU14e1ThgeGENX5GjNi/7PN4WFqKtdIjLgdsbIIkJ5k6yYzldEm2aLRzQ6LlYK+trefN+DnPZ9eOesMiwiacNR4wdYnNvOlqe/TR58BUmDxy1qVkODSp2pP8eA9rp5G1ypwq+1RhJDMzjrxBxDzkMcBYEjjGI9nMBYWAg2AZzYDMpbA9ldcKj4qPhTXLdJhieIj0hKnTKtnflH9tdWoi9QD6mkySldEYVYM0niQ0lHjbgTOpiWZdOcbeUZiUbSwsoHaDfYy/z8hh/WwTuv1dO3XAkwez0wfutceeuNeK95bZTddOQeYjEVb4b5xbO5FYmQCrc7l9PG8V+EeMXT3tEhovSTb7yZdsD1q0x4/qhk74qbZ98z4IYUvInf8/zt4DPqtq696d6b2SQBJSaKH3LiAgCNIEFcUC2MWC7dgLKHYFsQtWsBcEBAQUBRFQepHeAgRICATSe7/PWC85h+M993/v7+Z8+RCSvNnv3mvNNeeYY47RDJY0PgOsKa25KMZ/dH/6MLGxA6+QAPSfJ46fALmx0A4D4u7EN6SYdduzV1vbthUmv0ogEQeljyf5Rk13QiGTZr7kx7TfJAOqXFtyOZePvti+IH8dODgJTI8JE9jSV465lLp5FblVL1sG8WjXXqQrijXSXwO54l92MG05TfBjduSAt508Ro1G3O/YNcbimyTAAN5vJzOqaPYh28Ckt2JbaSnSXUgd5XLvRXBRk7IMAqJIgGoM6wmNv/kSl1fP/eRnRzK8bOglfF8pMWQLexN9WY5f+Ulo3SUCpLduHmYdW8dbR4iWmzfttt3ko5G67ydywQPAEwTmUj/07dbQerQKxVQsxw5hCldXHW1bV52z8bf1saVr1zvsKQVfiZEDeljrlJbmldzWry5Ejqd0lXXwR4Kya3Q3h4KtVCLGXEAISY7GDLxA09WBEJ2YWoCNpGqavrgDD3mTFG1a2AIDVZ8EyqFUbBvolPJliISZlwxTLyi8GnS8BkBCwCJtRB/c2pqRCNGtOJ2ByzmFYwW/w5tCspb/lvZBLILPFST66no1BdjIQdtDI8WBJK5lFIrSyxPCVQzDR6K96pQTCxAul2mO2KaEFeByJXh5CkhsXnUuRCNX0SHn8GDQHAWwQOnk8b7FvKwU0KcOsXRAtWNVPpCtisEqzS0VxpIEKBflmG65NEAiQbPLeM9iRznA4Ty4o2IvHIRJwuwhBEwlEA0bxjoN0kOMq6hzVIz2ozqyMr+o4P3JGc0Zt4Ccudyca3G6fGLCuqOGkoogLzMEp1XIohGLriVdv4xT0NzRtwo9bzAjM4tigmxycgrugDmYgqAPwz2pk5EBgFfztgQ6ApIPgEkRQaIQ7Rdpz4mBrI96Bq7ACR+CRqnG+8UY5cCo4NPjpKyRWjnAewykpHvjDdtMY61iOIvF6mH5wt5s0YyR5OMu2fTcYy0ndcI8bC7HQhC4o8JYRjd8zYHoBDgBha5mIeDKoVwBXuPF+hk/7m0Q7IMyfke3rh2dpqF3Tai9NvN1TCii7Kdfv2bcSW6IuYzpxFlyfGdr3+IiRMjP0RlaxIG0yk5k7bPkFuE8B4FMPoy3cAADwInKVY6L7bb16wEQnkVg3Ns696ZLvzMTM4BECiE2Oos9iI7YhPG32vqtyxlpLUJbNdHmfbnSfJAgWPnrSrq8L8HeOOYKRulilpEwlgHSegdKxF1FGQ6DUN+9OGj8QYu6tBthn3HQPvjYI/bnuu85WHBGh7EaQtAX8J5HAqdOz7mzuE3D1AvhwJRekLSOzk/psTa4h04bWdohsALoit/8QB8kjXNwFDxoxxhBzD3J3ka3OLlhDGy5M6wf7rf2NPCfL3soHrp/REMSWNZFXMNw69oXcABTm8/ePeaE1AvOaNS/0lK71tkdDydi1JZr38zBUIk9Ek0XLSsTgFwOsaxpsfMqiHRiW3O5LinRqVjh5vAkU+E5vHWYKtD70oTwgd3uBSgr6r/Y041wvNcIeAmvX0azpoai8abxlyO0PtGGj7rBSUlIAkDGaxoRF1Ci5Fz7Moz3oHtUCt21wq1l1iEHhZpCArqj0FCqInnKPSOUBkZsUgC6URFu/D8lIcWWL/iDLq6X9R+RwEhJCXv4HD8DKx4zhrgExkWJlZ069LTmTbvazz//ab+vXs8pBLDAve/QIxI5CjS92nVG8yWVUepAkv1jtpSC+vQptB7Po+TCgGWiFIhcRXRYI1uzci3J/gJ7f/b79jnacotWzMPl9GM6kdH2C+MMQdgjVhNoOrVrDThOIhZOwoh+mToSvIKVZJfYLTeNZMzhnK1esx2TgUIXq6Xzpz8lheSchfm9QdwEsSrUzXajUHxqXebnkQRxX+UYWceZoH3rYZCrQUJMBNnT+EhqcirmQFNhB3aFOZxnjyB/UlB5nKQGMBQGrzPSUVDTWD4xqJo9rbJT5H5vCaOT2CEnyniqJAMwAWvRAI3Mc7C2BGYAhvPcYjESGjduNAB7ok2f/pYz+nLMeGKMa4KJAcv1iWmgkWjF82r+DBCAxDiVussywNB79JMjrItbYpKJwUDi4PQnWa8CZB3arPWE2YscY7lm/S7HH3KFq3TzNMJCEsLov5i9TouT7xPYrjGfvPxCmlMkoRoR4cPFyPNmUvGNo5z29KFDOTQiuM+ZHjNIncy+jPD5SpKHxSkWs0C1UvaOQOFarjWYZkUdCXC1lN05c8XI8xhBeN5H/YeSDiUhdZLjID669yU5FR6gGJ0JsC1PYVgRxHTK0OHdbdVfmyXVxfoChKZ7m8O4fygjbN7cXwnWa8ojmGTcB1O+3NMVFuYbDYM8l+5xEI2VPCchI61cJIvZp9xLnzg3MXLvpMk28KKR9v3Xy2Af3mgpzWM5J3VmownGKNeRo0dJ8jrBkqmyq6+73C6+pIPNmP6O0xxVoqSxLGow8oFCmAmDAWowGwpFa9aXCQ4Vs7Gepms5evDSdKyDDnH9tbfZtGdf5TmE2I6tBwGYSS5vvoOfPUVhmAZIq6rJnXQugRQIrRGq5OR2NCzmWwxTDcaofHZmoL320kd2++QBzgzwhWfm2InTG2lKMoLkVYqB1mwbfulNjDFWMVbdB3kRxshDC507eyFr1i+oESywhxl9nsi6UUEngB6QkgbOOZxrj6cfo5PfwjVUPOmizlYP203PW6mOmrVqqLm/8xy0bzwfygo8k0L/mQqWvYpnZL0eMPJoH9eDRRK1IG5jEFoHO1/j+dXOVTUQXcUNNmxYf1yWpWMaSBEF8xAhQ29cvOsAoepg1buOmQAjudurY4L2nYh5AlWZvwcYJLiLaOdYe9rwgBDlfuiEejMWvtE69mxiHdrGcw4UomUVbkcAM6c/N4PCeh2hAbkS5kACvCLJL0vt6htvYQLkCcCPDeyHfLTA1mAgsRpWQ6hdOupOGklj2XeNbOGHp2z9bx+TiP+BKU2Z9bxkjN36wF3kXo1s7htb0IfHNCd8o9WEptvdd72Ca20fC6pobJ++nE4D7zd7+MWR5KSNmFbwQVYgxz56dzEsi1C7/e6B6B/iVu+AHJpy/77vnv8Qi19FiOdJ/L98SI6B76qk4Fu5Yqd99/33ABqbcSaXwyLPAtmBDs06MRkUaV7B2Xau5ig64yHkBDFWiS9CYvOG3E0mb2CqFBeQFRETo6kSvYjNklwSq0NFq9Z0IEWQWL1iOReRA2oktUodYej7VTXk+rgZF1OkeNckAvx/hOmmh2F5IWP1v9i2/+Ot1UsGeBj6OkfV4Ja+qwp6b/THf7cnn6OJQWOtDK1bsXNElhiD2eTtN99ls96baRv/3IqzdD97Zfp0QKEgmzBxotB+9kiADb70EjTl0Nkjdu/ZfhA2WEtr07od4c7X1v+13qZMhfFDUiiJJ00P+JPMvvXWZzb5vhtdTeJNPGzWtCOxu7P9vu4Li40X606AALUAUgt+1BqS0wpSd+7/AKwq54YLxGv8YQu+2GIfzH6YvAT5NF7n1Vc+sX5d+9llABselqqm1zQaoA2hReHJbf7/fFz4LP6peVv/ev98Rhe6mrvdz5o4A6Nz05ZtNnTYpbb058+dCdW6Vdvs+rGT0R9sTXNYsih+tmPvNiSUdhGzMtG/XG09aR63oXkc1ijF5s3/k3PwFOD2ZWgDVtqHn/7mHOuzsjLJd+IAJs5aS7QXUxp1gu2+3nr1bG2rlmy1624ca1/N/wld49Y0kLNsOh4C1yEjdt31I23L0T/ZxwAw4sGwhUJo/kkL3VfSNgLMiTEVYpGJaKFGKfuvEDZcCTFV4VFN93DqvQcevNFWIPsgGbhDhwvYtwJbGwPwnuVsCbYnHphE42u6a7yNGDXYUtskWGsYW6mtIu3Xn5fCDoiyN2d+Ra7As5MsEusrDkkmxUM10VWzii2pSS3l2o2JC6GxjTlTmHbTtBgxoxqZp2CYblWq5PnHnt06uFHuU+gD+qC9XkyzNwV5m4PIAUTFhzqWqoSv/JFYad8hjnHiXKQCqmzYZaNs24HVxHikQKg/khOTHMNc4GkpzUU1oNu2bGfTpr6OBArrnJV5GsBz3Lh+gAl/sjdkeETNDdW2uPCMtWuTxDg5o8vrdsMWzWPPTeEczcZI5icaU11tztc/WaMmGEt2YcQeVtsAJAXCOLwFUic1TkWC4x4bOGAgcgC/MbHX3XbsZuSfvGTipLaWGNfYhva8zma++olt37nLPpv3DASRZvbx2zOsc6tUJDeO2PI1u2CBkYdL9gswrpBujqYfdE6IuVoAyBgDE1H6parHRDqR1FQsDN9cpN06d+5IM26vXT5qDLGj3DZsXE2cLNV8iosRudmVGFH+jE5prt0Fm9eH2jMQDfdaaoax14xCazPLtm3c75piGzZsOJ8beZp+IvP8r4/6PaXrEMCvnEkR/jjA7sBBvcFGiAasu1P4quit+EtShTNZAGIeTcIF389Hr3YB8j8/En8r0bdvBKB01hITqcPLTjgzcKeIXhPs2Hcvv/giwP5WQKl5Sn6dNr83a99fmuA+EFf4JdKjlI9EGOheMU16X6YLg4gt1468wq7GJHfPwR22buNWW7t+n5s85i566uvz8TgMhlQFZChp2UbCoNbodw3XLF1ZkQLqApFXjJTZV5GTWVJ9JLM1h3foyOd91pJrlmMuGww43rtHN0s7hDEpjYNiGLyVrAkUkxzT1pu9WoiPjPJUYSXeNKCCePZiCmt6VeQogarF4A1eap7grdGuY1NeI9/OIk6qs7YOf4aCHFivTE61oi4v5wwLo1Du1aM7Ew1pNmT4MJu3YJFj+R5OOw5ATY5OvSjNY39c7VXrlSN7o7o4Cwa9piAkxaAx+oBwgSreNNm4ofxfKgzLPHATVxuSfIczWSnfGJ0Lmo4NoGESxh7eszfdTYIEQ8BSPXrjLSNs6a8rHIkiH03bLu2SHN4RGlINWeAU8g+Rtg/DMeH30oS//rrRrr746qvFvKYmwcttxJhRtmP9NitmLd1205VMYfrbhq2r7GKMq7NOe8Okn0e9onoIaQIIDkePnrG+ffuCpcShD7uQnKqO3NvsoUdusfffXg4ehlkrhA/hIYVM3Pbq2ta2sCYkZVQhORWxlpkm0cRxNbmr8hnhXIobaqwrECuHUE2s9RPoZCM8cpih4Gr9B3ZFz/kgBl9x9vuG05COzPr0iMOKAMZoaCNr2rwp4/JbaVydsH0HwZTA53p1bWBdO8ZDVvPGkEzvczLTAdOsbYcI6ze4nR3LzEa+4SQGlaybgmK7BLBWa8rXLwbQ/oCTqioTgYTrb5oY7uYTS4pqLT2zyAZf1tg2bELqSSUvSUiXTmBMJ07bZf3bgfvstDwxs8/rptdR/3Rq4WsX90iylono+XtFWJduQ23Vn3/arsP77GjGSSfDKEC3T68A692iA+flDivl/ufncW3prJV2zW3PyX3sHbxYyGcasK4H9h5sXs07B9XVUIhLe1RO27GxOKOC4qtz7lJ6kr8QiiNfmElyjhYTRrWbmKMa61U33E8u7SR1pTxAGQ55EQh045XISJ9AKiv+bKgYRvVTUgKgX9dZdn4lTofSZwjn+0lw/AmAYsUSNBKg9GbR0fLl4CyRlgMv1wwHOB1iAqCkuXgyk+I8HFAmX470wQT/WGjIneyH7xZzoOnA9RzQASDcKpgNIWZfDpcGDTCGST/pdFHVsdHohli6Mt4RQ1Lacxrx9VNXVGN2/HLn4EnR7CvdNSKqXPN02Eq7VUWiNFQlYKuCTIEzFKw4mEUnQKAEdL9a7BduuHSD8s4VYITkAVD7DejmJAi2bzvgNAGdViGBpYSIqdGWBDQfdMBWEcw1miz2oO6FNFfkzhwlF0Ne+yzaUNJBkVGVuL1ldFS0GSLQWpEmYDmVdKi6gixSMVmSACEKis/STYkkqaymUDznNPhy+TlqYIuN4wBRjCGYCqiUSLpG6sMAhcU4kYGNOkZIibhxbscKVHFFxSezBK2PMn6/gM+k5HjHlMo+g5C1rp27VItuXoeOHWw5jqCN2Xi+JML1bAAFfnV93fskeju9OMcGE6MLrRM2gDeA3HFGZ+T6qLEIiXc/i0baNEZMFCi85BgMpXzU5UPtRvSgVv+2lQ7nu5ghvM4GzWHDbCfZCgesj+GwCrWnHn8VkxyzfMaWomJjHAtOunshjK+0bN3QPYd2bdqzNxq5wB9IkffqC9MAjRvaJUPH2eNTpxHMc+lEpThWGcePPfzgZPsFTSp6X7Bm/HGlnmPtW/VjXGwV7rRTKSxPIaZcxTgDRlNs8KIiGFUyfWPUNEhC7yT8+ZgsaGTC6VXWxthrb35kb3/wGmND2wDtSUgc81TufCRcTZPt6Wefsi8++5puLI6iFFAYJLOvBDCpEwijFwfhSvSHVXrLVbFtz3DrNNjbEtqgJ5JTgsMnYPSZcDvFSE2/i5L4/QVQ7QHe+D01HHzqzseiNdOibTlgR2f7cf42x4hLAjT+bNYx7qXnAJYYdE8aRZMeD8c5N9Ce+1c2HevGJNfteVaMab6/0I1l6ZCuwMkzkAdbTWD0JhIGEiMQwRQ/3YFUHlMswFvYua5MYV1IkkKYmdaXcJAIxpcskEXHawXzj43QARs6tL/99POvJJmMN7NvHajKfYiMEOMFho50/nh9rbsqCiKNZjuGNGxBJeRa71Gwz0IYCyxiHEedzWiYueEIWXfq2MlWLluHLqyvjR19uc0jYapWQaCmSrgM6DDioyhsCSOhS6cujMYdQvR/o+vyij1/9mwJxjwY2DGCEIzBSoeOPWA3R2DEVW7vzPjUw9pnEwguEfDmBVDpR+c7PAjXbr6Wx/iH4kklQVgmLDIGiI+PYf01s20UTGLr5GQBsNPhltOhPwfBhBtvtt1bYRUAPi5e/BX3ZgGH3W4OGQGGHlBVn37Ebo3nKx65REIMF7plMpmSO2dJoZgEGvUHzOP9mL8HpFbXX8W8G73mqIuPT7AfvlgCmJ7oALiTGGCMHjsIEOsM9xi2I79LOJYALLFVqzkoy6Qd7WKJxuA4wOW0TlGq4lshnDqIYkcnP7rCPGsfnT8kTRU8y8uG90HeYL1zaxSDxaODyi8Rc1V7ln0gpnQBbI8S3o+aaZEEMTWhKsR+5B7IHTKIBFlropR465hn2n8q1iVJw5/SQZXmsL/AZ9ahXkdptjP6EvPPMX9Zl86YRPdS0w9iA0hnWs65AiU12eGpr/V8A8i0wiPozErbimso4v0od5FWnEa1wnBO9ULzpwRziiDimxLrIhqP+YzBC8dSUFWzqxJqqQTbvaRlJT4rcUFNOX/+1Fmlc0tsf89NFiAnDW51b3VGaKE5/MtlzqU0JiHWA+gS49G4jo2m20MDJf0wxhxi0fLetUek511N9yaCsfYgAk7BqRKS7aLzTrYlaI9yv3jdlCax1q1XF2sU3cSeeXoqwLEYGt5udG/xj1tIWBbYq288AeiJSSFxv5JzNPP0KfZREtIZO9FH6+w0iU8cO40GYhz3z9NY7Nt3CFqYB8khKFgB/MowE7pi7DBMJDZZGgZwAdwXFbpqODx0/+M26bb7eJMCxc2WLv7b/oU0QYX3YTeC3QMDRjHXDx446gB2Pf/33nnH1q3525567AWnHf3jT9/aqy/OxuDnauL43bbgh3X2yAOvmnfoITZPifUg0f/owy8xT6qiYz+RtQ6YWr6XhB6GUYXcfSlCb7odaYwJGN/9hZTAXextj7GlZFE0jSLmk65Da1NJuDS4pdPoGfkX60JrjJjFWhEg7hjl56EgD4jOfhIDRcCAsBw3968cTd97fq+7/1YOpK9JXkmmnQB6XjHkPew92DSLf1qJBt4w7nIpTLRMaxDeFEkTNTKL3XqSkVddNQxOknTJAmgPCUDzSHGooSxXbyYRqsWmZMEL+5BmrMwP+b7cPLEeaLBxzhZgLJWElEtZfpC9PfMXmptf0VRey/qisYCuqszRmLyicCCn8W1nU597xrZs+QuzswOA6wdYr37Wd/A4G3fb9eR/KbZ/nY+9+9pMmpLr7NLRvW3cTfdbdRj7qyrK0jf72ttTMaosXWhVAXvQlnyHAqGVnT0QY9MfW2nR8Ufs0eeuQLcMHWDij1g0S77Nsbmzf7X4lsfs0SlX0Cxqw/qQfrSaKh4gVXtZJ5dyN7E1nSyCdhTrzxMb1NHQ/ZNmpLC+KkxGvG3OrB22YPF3bLTdVuG3l+Z2DuZdbayC/R3E9XZt09biW1TZ3tOrrZLXLs5iHSEBUEoc8GeypZL8MwB5mDDy20hG/yrIJbyQtCjnTBKwIwxYZAE9R60HsW1kzCA5Lpl4eFG8K0uXUaBXTQJyJe/C1tUo6n8YXBe6118IPlyoAfrvf1fYJW+X/IjT8vXMQKALeYJJtWybxetv3L2J+yQ6rRyiIXKclkZiLHkN48po5QrgyoXsIZOYBT/ORwuxtR1I241+5CZyaAAyCtcnH3uMhk+47di+3R6j4ezGZdVyIJ/Us6gkFri8WlN2GmfkPJww/i4AqwrbsuMLGrWSzPLoKMpIxR9RQU/z0MPm/ud7+3eOyt4plQEQ133D1Q+4sf8a9kQthoq55Gyx5NJq06rR4LGQkxyAklrRa89/XnATL2Sj/hMw/V8A6v9Nd/Xfr6XX9kiUOddB7T8ZXvK+z2KopOmsVq2b2ZwvYPFGNqBeiLWnptyDPEIrB4Q+/8zbdiKt2NbRTGvSCs8NZKzOnDsMg/pn69qlE3lPgO3csxog8SJbvSoNdlEyBITtNILVTEmytCMn0Nrzo2ZBFgvw45HJU20Z+r/r163neRVgcye2G/kZ4OAP81cCilxqE6+5yaY88bC98PIT9smi99y0kkiqOm81kyEDTqnQhtGUl6xbAWePnq0OK8XHYibSciVlp7yQP9q0aeDMWE6ePI7OYoqlHT0B8zIMf4Vyy8lEH5zE83ny9fsmPQ0w0wjmaBHx+Sw53Fs0tfbZqhU/W/oBRmzR9C1iQquK/MqX/CqC313EWL7yRO1fjdrHwnzz8paBYzVnNGP7eGoUMsnpw74MRnIpHzApBE37SpgDTVOaYeQczf3bz1gq8ZP8rVSMAnl7uBwugLH8ZL43FyZVOHqjx5hs9AYEbWe5ZQdYw9XWqllTu/GGGx1o+P6HTGNRL3bu3onm1Bb0SDFV+Wufk8bQ3mvfvpljdEaj2S/zON6IvfYqZlNPzwA0nsaEXRbu7e/Y+PHD7C80Z1u0FABykEm9JBr+SEgBWJw+VQhDaxeyBBFIQjRwkzc1VQG2Yvl2V3OpSdu0JdM5NGmHjWhjOzfttUv7XEG+i3bquD7ErDDMZJJs344dlnEknZxzpZ2ANFAKw7aESb2kxpF2ijXZqVNPl9BnnE6HGEJTl/pdniIiBUUyQaZmq8a4pdncpXN3wOAPbcDAPjAJOUs4yHv06YxExc/kxIE0QsNg9Sba7t17bfzYcfbxB18xSdbJsUkD0f1UTSmDq2lT3sRsdij7g0UjQoAmLs5PZv1773M2aru61ebY6tKlJPcmx/31l+X24vOPA7xA5gCQqoKxLhmrAMhZ5ZCz1BCPj0m0myZMwhT5K4tEy3Qf5nD+NAs0vXXrxAfskYcet3c+nGk3TLgOYKwlDdn37O3X37etW7bjH9OK8zHbbrr1Blu8ZJ5jv1aAz1SRA0nqUHJ/ytFCiH+SJPBBQ/jByRNpOC607Kwz5DSkaxw3t0Iwkav6n+xpJ+flmp/aLqxR5J8kLai6XO9NsUqTuaV1GPUAdPtCEAh0pmoeqcMArrsU4LROhrWaaiGfToYMkHs235FfAgRCuMKMzIwct0iNaYBIeXwsAAAgAElEQVRL/JFoyEp+Shr1xGL+Xsz0aw1opL6m8ynMGcYoj2C/MS0RzD49ShMjOlZTD0GA/+R2/I4w8IZyatkEJhd6dGtnmzZvAMwLp1mNxu+wgfb1F6uYDCxwObumkx+8/xa8L34gpypGK/oFm7/we6aphtrLM96jpsMIDekTSVyKFZwLExF/Q2pEsVLVXBIJjJo3JgpMpQhGKjIUqgcRMi4GcNVER42m0Wj9ijUNiRtmKN4uEPc0oVqGPnLb1lGw6IMcaUQM2TXrslj3fjBjQ9Fq7QQY/DuMbTRQMSw+l4c/DTEnPjreUrWGt2+1rp2bWo/ene27+b/xHIvQSqbeJSd/8MHxaN5vZ50jcUCS1IDGzslTJxypqUXLSDRwU2l+bIT0EOJpHtB80J5tltycKeMMJ2voDw7l5NtgSUoKTCB+LtfeAknDfGqNIhj6IeF6ZqrNmPBhPWmtiF+ozxFIiFRQs2zfttVNtRZU4TcSgBRWIzE8W1jndj1s7mff2X3IO+3dd84+//p39OyDbemy6Tbrrdm2biVNJSajbr/jGt53DrjFBprBxdZvYH/btw8zThq/v6zYZCNHtbCL+49ASm6X/bBsFTIl1C1cRxi16rVjB7OfMTj9YQv6tUVMrflYFoS0amp61ZfNwXlKASS8y33tptvH2qLf1trf6OO68XiSbY4VGz4QGUgYqm1aJ0CEusQ+/2qhhdPcOQvjvUmzBGQS2lvavh0W7R8FPpRqZ8qzwXvSrCgzAvJintUElnIvBlsZGEoCsqKSrvNK6obPokAYFaLOdMCTCiixl8C9aOLeGuciUkiwVkWcjEsk4iwNJxXEfmx0BahyFo80EILRgJLzt75X4IjyJ6U8ERyYrVPDWQhedvQkzIxMmdeEcphC99boIsh/ZAMWGeBKAaPySRzAR9BSlElOCKu2Z7eWJAhZgKpZJGKM0oWB7GGOU6CRSTZEAAwPjVYJ6BRlXWMSgZEa0QdcYqyurgoGGlVecSGaM1DkSU0JUmJiiQqucXOP8YoCrTo30uGQk7lzfAXNcaOh0naiWKghGgRBhRLwWC6NT4JGEYeqDnuBq70xMqri0D/EuHI5o911bHRR+XX662ckuj5w8CDcQ3+nWUBHQSi6tN3ElNHIHCB2EAWxOkslJJcKJrrvYisJ3FMXJ4ygoM6ptLEKYPD6ctDq4BD4WUvQikDnUQCvEtQwOoAldGwEDMTFwUr2K6ALS6VChX8inVFELi2EB1RMtexFdd4cUCg76xyfOHVKP4jFHCRNGn53FklaHSCYxvoF+KjNExPLQQzbJgSwoiC3BGKeWDKsC9UcMM+U+ChN9wYsj4mCFXXqDMV2E9xsDzsdVU8FKBYI33d+flvi9DrPqkCaVFCqS5aQAFskuJAkCcCljIALCBoJeykAY4ksGLpffPkBHXeYmLfdZLfediMJ4BInWr7tr4N2z/13WMcune23dUvQGwoDLO1JQv6UG3cqzPfoEAbyvuSkp/uhMdkGBLm7Jt9ui5YthCkzDOCObhUH/7QpT/A+5fgZY81bwkps1w2R9BvpFiWSRJ62SwZ05KDxdJSbMLZ9yaBrGdX+G82vFRwiBGc6SQLQwtHMyQfw9tPYLRtFLnuhsJWrKpBQOIV5AweJRkd0sAsoEytNBbEYeGqPCoQIdOO+rHfE21NgnO0HMPPnuXcfG2inGAXIPwcLlDV/+jDsQ7aMnwpBGiUdLg60XiPpOEaqqPCzA4e9bemcchiUZk1bIcy8maaKGDLS+eGQKqOQj46kTIDFm4qDqoyxbr11gL30zB+YAvGSEJOGD+thTVpQSPqnW1gM2oUkIe+/WoD7qUcvyElRsM7yYRqoiSANTglMg6Rw0AsQF+OZ01Z7j2dfBlgUDDDoA+hQIQ06Faaqx9inAVxHWEKAnTyDMR23I4LD0Zt9Ioxf3TQ5aZaRAJeydt10Ny8YSPFZxj6o4NBLbh5Oh7zYrhl7vW3esM92/b3LAZ+dO6fQMTuIflgvtFzP2JHjZxjlDbToRgRWHG43/LXN/BFPHzbyUg7ODvbntr/oxm/iF3BQk4AHA6QnNU5C8B3GHXq6yxasc2ZqSiRC/YmLFAsSFacBZ826edkgmCMCnDLSCjBcmee6nBq1gOPtzEd8YIC1bdXW3po5AwbDFewX9EBxLg2nA7p/7yEKJGI0e+yruZ/ZuAlX8/dQx1zWKFUDxidnv/+BjRo+lljGveU+vPTadPt2wUdWUg0jgMJaCaFjjAtkY5NK07N+RFigqPa/P9dQS6wv4blpv0pGxQ8WYw0giZNR4flJkqFJcgs0hIrta1xqmzL2/Pabb9vbs19HF4cxEuReaL25RFVwDhHWFbVi9hbDOhGD0ov4qtiiESQfTnKxX2V8p5EoaYqqcJRbsXPjFpDHgUz4RcIBUAHgKx2GtB+FjzfPQmM/5/Ejwo/kBOiSO/q1QFQPE12ApCYcdP/Eho4EQMwVG+A8A1fwiKYBZG7mzBPZe86cS1rgEtonuRVa6SY8xayXNhz/V3zeDFFFrWRq3P3kW1q3SiBmIbVCAlNcAHDsnMHpiGvsWmx77m1gNGdgQ16E91GIfnYJa1UGGCEkZhqBT8a9PJNEIAPwXLIrdWL889oMljiAzJv3USfEVGcOn0G8N2mOhsb4WnYhRSCFogxFJNgfzBRJJI2IXJoNSE656/Hn58skIM/3RcH8TGkRRUwspGjkmgF7qsnaq7npFTLEk4QDLCKFbmllewGOBztgHDH9wAi7+db7nDlWYkocpjEPoX+USMNrEOf4MSfz8MFbP9iBXYzU3HCzjZ84li7+KAcAl9Kdi4lryHOogKWT6ABBie0H0En3AXiRVMmLL35s337/AY0V7aezuA8XkFhprwOciz3spm1CnIb28fRT6LJeaxOum8RrhDtd5qefnG0rYa7VBMC6Ic4MHTQCRlsqJhTfOID55hvH26OYYJw4jPP4p0ts455vYRoxXtnQ3x68ewZ7sjtF01L00j/lmR2l+GuAXupygJsMnpOv7dix1Vat+REA/BgxDb161kQkUgRqPonJ7o2UhXKGDu26Mx10FsmF07Ddk2AbTbQmTVu5pq+PzN+4F16sQYF4kibSKLK69vpTjW+xVqUgI4Bc56dGJT2lkgccclIoDkDVv8gl22NeJTM6jTBpEkTLpVzGoNBMvACDv/nuN/TFR/Lv7FliQA4ad3EYj0i+Q7JMnp6DKjQVa0IJPYWZ5mq0hhRrnWaojnR9m6/0wNGFRz6ozgdnWc6bwhx/++aLNfbrjy8SFXK4Mka+yJ2qMQUMwUyz2o9mGg0z7TNfAE4/zjjvWhpK5QnWBhfgJm1S7Rzje+kwJvLI7Pv0v5hR5dtpOKdY9vEAe2/GGjtyeK2ldiq0e9FYT2mJCRWAWE1eiM2bddyWLphrtQ322yszH7QeXZrbzlWh9voL86xLnwpcncczCi2BLOlNYxZz2OzN19bY1u0rrVWnKjRXh2Dk1Z8GM3uBHFKNJifV4NGTcM0lF+dUyNJsdo0emNYyuPPnHtcyPXLyUKXNePV723kATbrAAxxgWzl/gmiyBNPkhXVZEGkNYYpFAAhHJzH11RBTJtjWdbnRVn0aLUEmSwo1ncU5GILeWSygahDstBIKIqddz/mq2CP9amnqsWPdui7nPMwl9mhwS2N9AsSB810uXFPWkHHObjb3m0dosv03H/efgN4/x/8vZEvWApg6CiGxTVC7muuKbVpzf+PMPX7ytW6d6QyX2Uslk1m+NZiJ+cZyDf726ayvAEgS7H2Mdu657177ft5nsKfnEe9wt6ZIlinm3ZMm2aRbb3bx2TWFnP6oZ/25pa4GsvaPY1F7mPs7th/ANOkFGI1fu2ke6bG6aTY9LuUWF2ig/k/QWK/qQfbc6PCPP/5oo0fDPDo/ZaVxX/23ANp645sL74tnpNghGf/1Uf+79DMeaQ2P5mP973L7+TzgW/8abqrr/LV4Xkw5E+cRe8RbAuVIMkku5uwZjElgO+/Ytcm6tO8DcBdv019HXzQ4BtZvKg7JV9qV1/anOOxLQT8Ys6/LbM/RnTb5oQl2ruCgXTpCslcYMZ1Md2SOszCnPqY5vvtwGgzuya4e6NqjIVNbeZhCaZS2mN8RRpOpNWz/5pgEr7aTJ8rcJIGmPJJik+yyS0bZ/B/QuqRhPfONGfbOrNctoyTN1Seu6a7pP95fOQw1ScLJxMQvuILRchE7PIY+OudKidvVqj85kwLUQKTB47QbpdXIlE8e+kDwIZiuSgb4g4GUi6b156/Ym9PftcNoiNaRV5TWYdlNE/m6a3paWUEGsSOPqZ5H7cMvvrN9GbssqaUvpKAQAENYyTCVxDSgH8i5gw8E7DtNxgWgwxyElFouhid4M1sojDJvwExf1mRhbhFAUBIkj+vtnfc+crI7BTSsS6nxZFIlzWpf9os04ZslxbuaKyNTk2s0LbkHERhealosAvAjAhZsvz79beXva+zWO2+3rt07230PPgloXookCFqa5GHPP/+MLVu2CDbbYWem8/y0aZhv/ctGjBht33wzjxwe81rlOMVoFbP/ojH3C4bcMGhQP5uLVvmAQR0tqWkTpqzWYfpT7ghM1QCIl8DO9K4Lsc8+/N3psyqVuuSaCCR9GtqhzadoKJQhm9DTTmX72xq8Sx54knooJJ51lsjzDKNZNh+txM02qOcQ+37uAruob1MmPTKQB2xsv+JEXojBUBj654q3JVxfEAlN4+QECAtlTNI0tLVr9kKYGGmDqJtfmT6VmOsx9oykRvMmL2gY18A2bPkTbWx/uxjdzWBM5H5btgFt96WYeQ2wcdcNwfwrwa4cfSOYQZ316NT9H3vKE6ecZ4AmYalvlHOcysx0ZmfSXX926vM0nj6x1BaJ1MsVyIC8bh/Med/SjqHlTa3zyay5Nn/B18jYILXRb5jN/eA727zxL+RmRnEIMxIOQPjyy7PsZvIQSTcNH3El4NEiAJzG9gvNpBD8PHxh2rfqmGxtO7a1Jx/BUG4SrH128mjypibJTeyTD79iXZEjU48XwSqOZE8OGTLYPvtMhBWmSNjzJayvIOK39PAbxcZbh/adbdXvf3E6sQf5n8hkqnf9wTmc+ROd/BCMXiPxwckuPke+LsBYo97KEyC+AFQVwRh2nifkeZI6kNyi8rGL+/XGfCyNmieWuj6d9VthZ8EjgmBUlrJI1HiQGazyZB9NR1HvJcbRRKABePxQJtgT1yB/EDUlRWxBDimf6QmdDw0xeNbkbOFZ4Q11mEfRqAgos3YtW/L+fTDM20cNegkgfDFmWltcbCtC9/Ik5m4y/pJ+KmgVchyA9Ux9iawhHOUcebCKRgbI+DfMiai3wtgLynEln1TKPgqkjhMOE0rSE0GN5euwkxg0fVNt8fJtECBKyMc8IFcQxAc1uf2EuZCM+VCkRsqPiCZKUiNfpAZjAKXRMAXQTG3aHHKdL5On21hjXjZgyOU25tpbbTNmjLM+fMUxLWPJyUE47PFHHuG5rbdvmHaVwWojTFeffOIqzv7j4AThtpTrOMdZ3r57F1uImVarVDSjSXzz8TzYuZ0pIzUbhdlBTFJtII15SU+K3e0hxHim7AS4N0FDf8zYEdyTPIDcxZyzijtMPfL+hQHKy0UT6IWQa7zIGVu1THB1UUZGtmNkhMbHUXdmOfm8Af3akRuhz4spVnPkX35cuJnrreN9drO9sKl79x5k877901o2a2b79hyhBu/H2jnFPTzrJkgbxzVBwvKkDbmsPa8Xg4H4Adu+L9v2ga3UEXukORkHC/l6fk7kibQDW+3YyRzbsgvJFEiOgQC2MMkYbquwEUNa0tgRsY/3yto9ciafIxI5U0hmAeAP/WksJjbycs8lD+m+kKAY5EPWM5lLjpZ9FDAa0z4fattW0fb5Nz/xzGQ+5wPYqkZ5AJgS9Qi16EU9xtAATmFy5mmA1a6kwGxwMVDkmqyxHRV9uunh0Kalv6miTBRqJYcC+aTjJuqzt3NGVdIr8EumIxSEBMZgAL88OdgryXGj+jUWzQEWwCJtAMtJ+qAZCEwXwTqS7IAEksXi8WVFxcZRsAP6+BPoz51lLJ7f4+oEri8RF9R8xhnI8SkMAyxCCsDeeSxeDjfGqGtphfiKKURSIROcQA47XknZE80QwEk0rJSHCLn3QQdM2iH6XjF7PAxVdbqVjGlylkSeIOIjViv/XU4BrfcjYLWG4l7Fv09VkGOUGK9dKaYr9y+HUYRgNGiUFKSgmZORcwY5LIGCXBOBRZtGNGY1sJXYieWnfr46LOoeqAtZRrIr7TXliY1hS1ZSWCnAOz1Ifj5UTtdiTgEOdOdgPc14iRwaPdpp+pA2kZhKAgvFsJVrPLR+uk0qxjRKqAZRvIp3Npk/3xSN4Lkv3Zi046fpGgB2Aar78kyiw8Ip2gBVuE8+dGgOHDrKdROQQ0mU6UFLQ4ipFlz2ugJ4H0cPBCYp11VDwqNCUCLr6vxoDFAgvJhY0tsNYLMKoBDDuT591/fr2t0gmfRS3WiGp/DT+9azayQdGUZw8ig89HV1yoYM6YsjIV1d7s/Lrz5FN+oFa9ehCTpDbbkHEnAOsJ5dGNuEhn4a5mwVHcaWqc3tqadeAEwD2IUBFxPDiCr3NBetCVI39gJmUWiiXH/dbXb/5Mfs1zW/2dc/fE6ntA3xuMamPDbDjeaMHD4G9mtr2/z3VrQ/kFfIYnAxH4Ym7DovL8b1mfWXE2IlLLBaHVC1uU5AuwAm5YcffIKg9UJb+ccyOoQyhiN4EyQ6tOuJ/t9nNuvdd+2TT2a7depScfaBxnvl0OcKYoAyJfJiHT382B0Wy0jSrDc+s3w6zQWAh4+80d++XLzWOnQBrAXFWzTnnNUUECgJBpFxxdb3StZJgzqKeDpXJC/BYfH23jOIRqObF5vAGihLImE7A9BaY2eP19g5Rv0bJzGuQ9dW5lct2/q5Ud2ibBJM5yDOHuXnzpyutctG+9llI1rZK8/ssbNZAHM6V9VrEZtHOp3S6nGFDcCxNgKFlRixEYx20+QnaZFcNCziglICoFM1d4yQGs0lE2t8uLeNkrxs9MRu9uu67bZnKwegmgPspzoKR/0+6b8IT2DZu2BYLnf580WN/NYi+V1DcDLd8OcexMJxJIQlHA0jtUuXdsg1rAbsw6AnsiFshBC6keixwTY/DfMiAqmPO2+9hfGAvox35doHX852zYM8OsxFdI8bok0WHUEXLAuJhYMwNHl71eUUjYBxgb44NnLWBRP4j59BQ5cEfdgVHWka9bUf5y23XduOumcstqNGzzXO7A8TdML1N9KQiLV333nXJSBde3QErIq3n5as4L2VOrkHxWQmVNw+EWAdgrvfezPftS4duhNfgi2ew0rs4x9/WmpPTruPfZ7v2KRlJGEOuJe+oWNmkjSTNLlzgaRILHgfxPJLMbVRk0txRizZINHW1SuisBCAePed9+KGfqXFxyYy+pIGc2+W/fzrMsdsrUW72TWktJ+lcUqx66eDjtfS/pvIPvt9zUY7eCSNZKzAael4y4zKjQlJwgVmG51lmRDqTFD3W+xr+LTob0rUnGSkUaidpoALpHsvBpEetcd3ylOoegpT1oDTLPGw73W4aK0IUJfGqu6ljAckdeCUBLiZ0osV41sjMhJl12askYSKfp5C0TFWNSLG2RBM00TPTRMfalSKXerOL/5fJDG2MclnJmB7DglxJeNFGrERINqsKaAPowEBHI4NWD/noNDLrVSNCY2HiTGghNTpbOs96cwFCKnVxAVJj/PhEStNwR2wwI/pDwV/6Qx50RQkB7foxCBcjZNt18Z017j04R768j4ErmgvVrFHxHRTAukFbcibBLGYEVklZpqO1ciXTBjVH6xg/0rCQeZOOsMU83VeNqDbL+PCPEaVayoaUFA2Iy7CCirOYF8DJBNXfWE504+CBZtgwwfdbLdPfMy2bNpp3RiX3M4IXCZNt2Yt2xJrGjud9FCSeLHJ9fphyNp4A6zm5ZSjm/2WzZj5NN9TYZ9/MYfi5oR9/u2nsI5LHRNPOcO9dz9qTzz6Ens3l70HM1hjgQJbeIgfvv+LvY62Y63ffqfDWc6aUR7ji95px069YE6+z/tJtuoSf/vXva/a7vSPYTcwkg3jvLyIJiQyADHx0jgXiISe9v1PsAeewMRhkwNwdJ5celkvux8X1JLS0xQNNEEp9v1hM/20aI3FNUixH75da2/MmM1654yvOEqhNRpX7TtZK8gOsPZ0b6XxK46nzBy1+HSGO+Yxz1bngABOAbBa79r7yiM0clfPl/PsAIHmYlACAKgBzcZT0aHzQw0Dt85hAJ0ChPlu/s+A35d7pHXYb9K1y2Q8KwGgO5g17uuYqZ48SWxNL4owgVMCzWRkVaMGPete7BTF8Dpf1pBmJGtIOpgcgj5gWcdC7evP/rJ163/g9y+EiYmckJrYgEL+AoVqinmOyD0JsxXDmJxEDEOt01p0Oev4vSEgMNdcfbuFYf737XfLrXW79vbAQ5NxLmYq4Yyfrf3lnH06+1P04nYDhA6ykZePoHiA7Qygv3pRKQ2nt6w6cr/NePsRa4mh0dIvigHKP7cJt6cC0I4ixiF95W6zCjJv27i2wF59bjEg7g5rg9TN1GeetCYYhqjpLqD4PJR9/k8PSOeYveeZqlglu5FLMQlPHPKhIbnYDh3/2bzDDlhwDNMycYw15za1M8cBlMpPAwZFMaVQh25nuIU0yrcCyyRWE5vPRVtIeQqSVl6WX0fTkwI6FG3mSBgogSIKcI7p+bsmvpPr0rOvB1YFHngBrCJxw3iSjFeddwD32xcwqCQ3lEKit8355mH2qUc/tt7U5X8Bjf8E+/4jB6CWlAfM19qoRo7Blzhfhbauct1HX3iSs2ExsVJMLzWViFXGREZFsN1wzc1288Tx5GKw2xgBzGZ03Y+COzE52hZhgifprM2w4/r36cv480hiZ4oDVD3/8xhSesQI/pMPe9SFPCPlLz7/DqY792sF848ijXh2iM5MTffo3NPH/xOwqq+5KTZeNJeJskjA73pg1b2SY5d7TK7qwU/96fEV+L+DqvVXqZ+5EFi98N/r72v9s7iQ5XrBG3Vnj5oaXhT8MkOsAEhYtOxzW7PnCUtI4d+Kutmg3o/YzUigfPTxezg277Wrxtxl3y18HbA6x+674yV7Zuo7NnhEX4CD0/buR1PIt9E4BihoGo9JEKhhZ9irZTCA4uLakgNE2TfzPrCkFqyblL7E732MOWNQydvU2HmbNh1g4KVziTRKOD83rN2KJFy0zXhxpj377DRXAzRn0uZ4RpqltIln9Pc0o7oZDhBXniFJODU+xdgTYecU+oNOs1ajxjy3/DxNW2K6x/cL/JOBJ9ku9VohRJJqnLQHA1Lut81bTlkw+bd/eQSFdkec4fciU4VZqxyu2aPlPPdoRoJLAT4iqFc+n/u5vTxzJupyZy2VsdVObbvbs099RmNZwDk5OECKGLKSz9F0TQAggkxSA8jxNFIcRFIRjVfG6UzqU8Cb5IQY2Gc9XL4WCHGiRrJErMBymohaS2HUdDKW0tTh4QMaF5akVLS9+eZMe3HGSwAUZyje/axfDyZz1mxlQq2Fbd/9N7JIRda9R3u3BLainejLvWnQINwxyfpiSCXmWps2Le0+zqZGAI+a1oqEZJOP87oMEWUW7QGHIPLQzOrWu7tt27aBPSZtSX87QT6VmBjDM2+HzirGZTDmRAxKaQazHP314delQg7a77xS7rx9gH31+VJIK3EQELpY517JSBeV2G+/7rIOHQZAPvjDNq1Lt3W//m6L5i2CBRsCOSCUqZHHOa8BocqJX0FhlpZ2kDNKPg8x5C4wQBlZ1+EWhmlzV8wyrxg70u659y7IPEGOyVpHTRAFuCoz4nDG15vidVGKIWV4cJTT9T2CeZPOqsSkGCf9NOyykXbj+EnEbgxmlCv/m6HuMWKV6U4ajLQCTEGjALhepwnxxJOP2m233ewakDPfeN2mTHnSmaO9+/YX9v5H7zhdy4cefIL61gsA/SryyGLYlAdgrSa75lpLGupqKDZOam7LlqxzhIggCh1viEmxsJ0HXnKRy6HlXdClc0/btnsNdQ/mVJomod6sIUZK+iwwIMyGDL6UKcy/AAqD7dJLLnFeLF9++Z2TVdPYnOKjpnQrMZOupeiSzE8ZZt5dunbhfD/pDM1UOweT1ClHUdPNh1jhTZwW1qPh2+j4KPY9htQQcsRU1FSfclw/3kvnTo2Ymsx2PhInTzDdCQAtCUSRnuTV0o6m8GrGqUvICb1ZXzLelk6pPDDK+O9aztMiGtvxTEfnwL4W+UFTiYoxYqyq/hChJr5JOGZBjdAZzrG92/H0IN9s0pL8DYOofPLX224ZDVt7hTsXpDWfjvmRJAFzaLZKvVC1pWopSRyoqS25uSZNmFqGBX2K6dRsruEseE2AL9dGDhxN86aA6/Ola19Abq7cRcay8IOJZ7wXJ0sCJoKBbgGM1jywB5mHlcLmFENZTTqXMPA9MRR53Tt3IA9Jt8sG9QEXynAs6nE33AB2kcOaPOSkSQLxbunYZZBddPFIdeps/O2jASQh6UG2mv7y49znow7jmDFjsfXt3diuvFJa9wcgChyA+DMEaZECnlWCbd61mTXUl8bJciZrIdrRdF3xywlAQpjeMvyjUgpiUwtUFXtWbHM3gaeEyhlwijgnWZNE8Du0RNmDdeRiqp/KWV8NYXCmwmqPi4vDQHKbM6SUwZgIfqGQw0KZ9ItPgpC08wD7tA5gtZOt+vWAXXVlczu4q4D6qgLijZ+1bIdBXTXeMnm11q3jCJv74Ty79eabbeNG8mEmDfyDS+zA3pOOxDdqxFDyztMwcw+5cf6OfRNsT8ZpO8Sa06RyCM+3DBaxSJ6zZt3lpPa+X7CLkkw+LdLd5tQhrvXskcpkezl7+iQNjAY8+xKmBkj+QzgAACAASURBVKh/yCEfo2n73dy51qZlI5t8zySb8uQ0JB5vsjfemIOcwp22ZNlyN1Er46umLePt19XIU5FzeXmFogtbDMEFYz5i2PARF1ujho0w8t3NejhtXi16+9eVyAWMgKJRxXAVyyxCdbwvpYOlMQ4xGAX26QEpwJUwRi8KuSvGnLOyuld1dIwinJCyivxS9EsTERGX0/KJjEwWWkPL5SZVSStBG0dis0r+xLwjcPhLzJk/Ne4dBWvVm1MzG9cz0cTV8XdOkDhEyyVUo60prdB7OwMwBL1fosZWHUVnkJFquhXeJEvSlHDu9GKKAepVwYLTiLqABbkEQ7ViQ2sklKKdglSbWYe8gqwAS+lk6XATe0wdFRl7iZnhxYEpYKOWTRSMBIFGQgSqaOpUwKpYQALAVFyGshlrNYpPMPLm/dVSOHsRADSs47oisAldB0iHO4tUOpBy8VVxp6LfwyihG0qQVGDQ9yZiguONDo+YvP6YORQAPIXKdMqN4nq65Cq2BElKV0vFfAn3XNRRjQ5KqzQC865ANoMbPQVUEeDZliTobE4OCTcsS41FAKaeZhymIeB1LpokMtNpBFBcwoPLQ8YgLEpDVKE4foI+8X6lgavAKKMpjTuKZarCXeQB5/Suu0aSr9FuX77eEDFlAanZuHF6trUwCjnVeg465bZa+K4g1NedXpd0NQFkCYRlUOYVINu2a4Y+2d8EvQB78un7MQbiUK07QOK9gwRkF06cqXY7rClpMeXTcXOuk4xDvfzSTNynD/H19vbx7O9sDq6nBeg3bmC8MDeXrguARrtWPV1RvmbNDrvtzlvt4zmzLLtoGyDBGZv/5QrusZ99/ul8Gzx4BDo2OTCmztnzU6bbutUreRZqQBS65E9MblfKszEEhFQBlMiRWA6nWj9K1MIIXL4URq+98h7dpnK7fOQYRnkOwaLqSxLnYQerwKumeeAxJtMh0ZTNnEgitMVS2yainVXKqHCC9ejeAuOHH+yplx+zRWtn2kVDpb8WZu9PQzsH90JfDukBw4ItpHGdJafCSiMZiYrWKKq/vXZ/DokZIyY0fE6fZo0wbp7K9xTSlCrj1GiKy/yaFWgGejBvkj2dJYiK0zwR3hPCepe77jXXN8OI6Tgi1gRwwG2ZBEj8XI0PyVQoXuhPjZeLESVFaT1fjRYFk+DKYMGLrFVSAbm8r0L2ZJ3un9i6FIl+7GluI2wC7gMU/k3rGX+hyyk8SW6LGr12FaUukt9RikaPdJfVXJBBmJoOg4fCSD12gPtNoAUgrnLrUyCSYoOuLcDpOi5ZMR/we4W7FsW87nS41KnNwjgknqQzCE3VEtZVBXpRYuHq8Dp04CT6NoprdENhyZbzb96ABzHoS4u06ceBXMReKCfmRTX0s6uuGm3LFi8FyEZjmhhTSkFRQ4wSizGAhsYH78+xxx6Z4vba9RPG2cIl32D68IONGXc1+zbbidnfcedEW7BgAYeWtONUTNPU4PekJDdzTK/bb36Q5KepfTvvK1u+6nvGAeXAi5MlB6fYbjI601osA8DRHtQEgBd7V4mZ2KqKExpa0Mi5MEXFao0oiwEl+ZVuXXrYtVffYO++9z5aVqc5oOlO18JC07i4aLo6Jxy2Ke1WgB2eoUDNQObNp055jZEdtI1Pn2AEL8syzhyFeSr4S4e72F5KehULPbEinOIkCuA4i6L7HCPFYlOntuKsSSfzZ2zYB3aAkmbFRTeF4TBUxVDxpyh4JbsCiOmt4peiLDqa4pizKJ+GoDfTC5UwL7V8VOBJD1hJoQqoajUa9cI0ASQDQx7KGQEgq8Yb/5O+lpOQAYiR0Zf0hJ2pHvdVJkXOnV0BTYxOgIuLB3SGxb6VtYnediwFD533BJoXATCuZYIkmRg14sQKroPtr+S5msanjp0KMXWkfQtLWswT0WYFIKhXKUkNMQ585MQOS4LanwYBBRwa04e2n3NNGckU6PlXiNUmKQFYP3pdKcB6qanF3o7H6bKgADalXCpYj527trfDRxm913MH0RaoLDakSIsyPzAAdBUnXjVBaH3dbT06D7EnnngKJ/cjsGBISCtOuXgg87cikqtXnnuPRkw+DYPpsI4pCuqQWwEYT03tjCRQc6SDmtIgCIAJ39/FUjE/vWDNqEC9Ekalzmq3IPh85ZXPbPYnH9JE3se1FzktxqmPv2sTxt3pmUhxOnYCEfkTuY5auvdvTv/J3nl/mgVFED98sl1XPjSckfDX3mFEsTdAXxSTJwFIaHxhS357k2dxzsXd4cOHc28TcEv+HJ24za75ExWVYIMHjbYJN9yNa/I5NH9fZlRoD/kKxhNB5B/EXafXy9TD3E8W0uwbZLt3nEEm5itb9cdC63VxM+Q8WqPjdxz20GCYtj2tSRINP4JSGTHS6YsLONej5i1LL17PQRqT0j+ToZn25TkAqQrJ8qhlqwNY3yzmKkCppgIiMVdTIeBG1VmrfkLKte+RyFj+y5/WAQBAbIxQWFpCp3XXztFUqSAJkCGeGALOGOv86aznrwLQNTJc1NWIvEzxdOpJCkJMCUAzjcT7ZrufPfJ3lM2c/q0dO/0dOcM+RilD7Wo0ybt2GGJfvvO9ZaZtJRdgLN6f6RjJFIjdDtAZLk25c3DdVRCyN5OadLBRE++w1Sv2wkpJJI4OYNy5McBSqB36u9Zef3Eh5+IvNAkO2RSYisORDClkSuHNV/5gPHKtDRiZDDPvGkbCEm32K5m2cvUnNu1VNH37dWWdcmYxTeVlUY7ho3e2ZN4J+/CtPwF8D9kV4yPt+nEwWxnxVVGlWOgxkvM0cdz4twAiOms6twQI1QJ8/r05315+5S2Y8WnumV92eWcAkNYwyZvaB9MzbfGieZjGbaJwLqbpGWZxyTx3v3TuEa7XIQnWPPZiO7gp19JOnDWeNMCsL6y2EMw1YbPKZEMMWT0PxR4n26XGrCpNMdeZPOEcy6PQyKfR6KbUiK1VABEy9wj2a0au3trmLeGsIW+tH4/9p2P2/4m9qtxVunn6cCAlDbQqjPHOwWz8Y/VW+33lJrTi77FNWzdQjEUjS5ULmPcc+XQ08izxdtngkXbFVUPxCUimUFzIKC8mSMcP2YOA5pHR8kGos44d+9iXn9HocPFHv8gjwyKAzf1K9yw8IGb96LjHTV5jjdLcYyqIOdQgmjZOX9HJOWiChp9xDN7/Zoi6f7jgox5wvhBEdbJV0qoWm+H8z9d/XX//X8DqP2UH6v9e3wi88Ov6738+hwuBWne0cu3aLV7SdXU3wsf+2vyb/bDyUfKnbBs79DnbsLrA/lj/JU3fozbp9nvI9XMsMxczqtIwu2Log/gelNjll1+J6ch1NACPWEzjWp5BrPXGEVnahjo/t+KCjqAEvTVYeIwLJgGC7NiFvjU+uYkAgn26X2Rr/1hLU6Ct7dxxgFyy0PI19UcsqOWcGX7pSAC3lZ41yfrTp86hH777ym65+xZ3HwWWyJhEZ2cCUkfZrJ9SmgEMnvD8pGEKgecs3gQYrwUAutKRYUqonb0w7UUbe9VEly+MuWIw4MtyADw/iw6Kt5P7kBUDMOuHY/iOXfssHeDQHxSvgjNdYJ4X+XUUIK5mLIuZgLhoYGvuHyP2rJP0I9SW3FfVvrXkFwJR1MzWn01SZLzE9cIQq64tAFwMdTHxbHYZk5pRsF0zbdzVw23j+h0Ar5BP1PjSMmPxNgaQKC8v4L3B2qfOqyFXTcXQ8Z577kbm7bS9/tYbgELktNQLTRKS8CERGw9JhcZxtn7zJidVoFpRE23OD0OxmfczevRlNLj3Mn11jNwoHo1GGc4iH9C5DYSSvU56rGuXFrZxyyE3ganhm2tvvIJRYMgFHVu7UeTGsV2omyrs22+/4VngBUJeW8T0SmrbSLv40tZo5hdbftlx69KrEXl3R6TIlhOzq+3aK26FBdbZ5r491bHjRW667Z4rbcn8jYwiZwNm/Mz+TmLC4zt76ZWPYTNjwBTMRAyyDPCSnJZuAzwIstMZv8aUytdbkgCqTWHdiylJTRyFlF05Obc0L/PPlQBubuYsfwOQ/oBt277R2nbqAGu6J/rLayB8xFocBpyhTJU88eCLYBgenc8L45hARhlavfbaa3btuHFMtDxGM26kTZ58J9MLUfboEw+Q5+cDTOYCfu+EkRxle9GCfOudGYD+Xoyavw2wvJC4DXOZgskLIki7Np35bGHDR15MnINtx1oJpbmbB4v5tpsnkSvcYg8+8C/ynSawiu8HuEpmQiHCvp43B4m6J01u8ldcMdJuh7UaBjAVCOiXhwN7OJOs0RFRMLjPkENDeoANWUW815RWEMCYwFwfcJByfDjIdJ30oWQK/FjHARCoJJVYSe4nhnss06bO+4VcPQJCiy+vfZIGRw7gntJAcQkCeCjRMGM7d2pn4b7nXC2X0LAdhpurbOrUl8j538SR/SAeOnGWEh1u+w+it8rZUqjziBgUyJ5pRO5ZAKCfhYmrakYv8slypnrVCA5mzznSBBhCMMCw2Jmjr+lvO/asZC90tAXfbqGOCrBmqfHUFLkub5U7fSDYR9sODew0r6lzvQDyeVWZJBll8CoZPGEGIRBemPhgu4VFVKIFHUuzrgCAEmlJZHHqQJJbNUvB/yOL5g8TeXJaUy5F3BGBTbmtfCvkywCBlzVAzsSe85Df5FEjE0qBliL2eZpymkCuo1js3L4VMkrpbvS/lpr09FmIH7xIA0Dxnl37kseuAnSO4/l3sxuYeF21CS3exfOcTOArL//LMskFVfd/9+1Sm/L0ZDt6aBv7gftJku8mI2iOH6dm2n9kn7Vq1xJ5zWNItvS1WbPX0oTK47yTMZlyM0/t45G+EynN00xXMukmFPkTFIn37JE3KiE3EPiqJqXibSWEE8W6K8YMtEWL1ziihnS4K0gw4mDRXtSnpR3cc8jhiHv3ZDAl3BBsAKN6nuvJYwWWihl48+ZNAYH97JPPliJ9EWD9+44GP1kGxtQASa+eNB9a24svvWKjRl5u+/el2dFjR8hXiWOjBhLDDllsk0iMovawfmQMiFHVuKto0KBpC7FReU1bDNM2rT/iCC7FTPk50g9vsd/AjsjgybBLU5F11rwVuqisz1q69m1g0/bp0sWuuvpy5ATmswbSAYMH8fv3IzW1HzkOmqcYIPbu04ScKY+aneneILBQTFCTk5rY+j8OMtWbhKzKg+hUv8lEYmtb/fta82rey69O6G4BYJlARBXy0VHBFLsYGIFKq1t1NAPHb2692KzOVZiLa4B2SynzrKUquEgqA6CTR0eFM+KX47oXYopFRqFhx/iCjLAiCSY5Z9CbdAwkgX+8onIYFquKGb22kv0aKjsV/HpAEtnXL64ph4bFwpDuhS9gYeeeCXbDZGj37x229D24ePrLQptgXKhuOF0Y3MvEGC2je9GaA+LYiQPOXEkdRX+Cnah1GpV3Trgc6GJDqWuva9LCE6Kv6ldsHge48oyUlLkJatHmJRnAQwrga9T3yBegS3mm0I2ZORYvrx0COONdzOvy/RUAr2VsukAVuiQ7AWhikPo4nQsxRsR8SoVCXEdUzDyV6SQBXCMBYEkd+yDoyzoEpEcWzIbKOJkLsu8R4xcAroNeoLeHeeLRVdOKcog9G0DUd4G+pbAY9VxEY/ahwJIJSwWAmArxmBh4DqAWYpucOgPbSyNmJNruvfOIxeCs4PpCoV87x1eKY6tkFIERFGmrxKAjIqe/Mg66ao1j6oFI61DjTARMN+WvwA94JfEAmqZsTDpDBFY9F9UtAto18i+QWj+uA8PxHiRtQGXj9AAJXHW8KbnKa+eMHTvcFaKjxwxi7DvDMs9sBvg9QpERB6uSLuYJLxt31SQnqbB/325r2761PTvlJWjn6Gygi+NV24CNkUDnZ4+j8jsVAkJMMuZEz02dYQP7jeBZMG4PHTI9I52Rwkk0DXLsZPpBRpT8rVGDJvb9t8tZa4hGN2pESVnNKMi3HDqR6Bdd53TKBI4jROxc77wxKNH+qIT5rZEl3Z/hw8bCEBqPCcrztoGEVWs3Le0YotZzMSl6zVkTau1p9Mwl1hQqAm9awurqTBH846IFjH6IIRcEA2gnXZO99tPi5dDZf7GLr/S21O7n+Hqlvf0MSQlsnXbtNMbeDP2sAMZ9drgxOM5TADD017KCbNzYgXRmfkX/qMauurY3mkqbYc4wTpUaQCJbYfu2SC9HYDdAF+/FHZLS0VNRQ/xISFLHHjOmPQLsSIBiIzgMGUfjGtRAEDtFDPAA1qT2n+ofX0DWMLpeSU3C6DYXuI6jkgSNeQm4KyRu1KqBwdNJYnSplsJfDFTnQyd6hMadpfvDA9QBHEj8UOKgNePWFtch0KlE7FeuV+MvrsMIAFCC8YeaNwEAoNojYtSLkSkmn9awGA1qeIjxIsH0Ga+/jsbixRSK2c7N9NP5s9DySiM5iXb6S5tx48yja6qTPIqYGM5+PwNzXc8bLA1WkTqS7BA5G/Jv0owNYiRb4xjO/I4kJ75RU6cXmnYwndHvZozW/4Bu79P2/nvvMaISwCjUFDuVdRgm9Row6TpG5UiSu3ay/Qf2Oy2sPBIYF1PZI+pavvAMyeI1tzh5gKW//GxTn3+QPZrrAGHXiFETiYNXoH054J2uSYdnCDFHekxVAN/esBldjOGLAsMVEyt4BnJsVPfd6fmxUPv27cNZEIVGZjqSL+hXAraVw1gSACjmnYexCrgNYKr40plR6K+/XAI4xbWtWIzByX1IYMi4TQA8z5HHoAJdoyRirTrQgvg49fHJ9uZ7HxA/0EeioSYii7R+1PCQJIyX2HO8N0kMKNFyeCjJgOK+5jAUy5kRcAmPK8F5XjqvSvULHd1Z/6j3JIAW7Wyeo0AIFchyrS6iCVVB/AoiEdQ5KCahL8mcEhaxlOtHrZ0xAJ9BdL9rSEQCND3gin6S2kb+JPy4WfO3wzBotJekzxuBu3Ha0Vw0pXF1JZEuJ/kTsFqG3mwdnzU0E8VY1fOSQaMvDUbJxEiiwYf1KqmCMrp80j8NpOCiB2dlXDskHskaOua2h2Ho0YzV3oDcxJ7kjnBzhS/4c4ZpxFjZqZMqIEkL1PilxnrZWBrr1Ai9pg8kJeQaJJomV9eFID6DJtGst7/k7MAtc/hQXE0Xw7LZDZB1E2zmDxxbOkDgLq9XK7YRmsZJsW0B6PugnzgNNnyJvf32+451MxBNtQ64vJYSN6X31CCqgZPMURNXTQHpgH84awUjrp9YbdBm1tpJ1kuovTtzAcy2IS5h99fYL/dQQL24zgqqlbBR5875Ed3H5wEvs/h3xpdo2k2+/z4Mpu4jmYa5wfev+X2nm3QoRK9pNAYDgcFVtv73Qht/7UPWqkuB9ezdyX79dY2bNhg18mriTJm9On0aZobHne5UBc6mDWIp4DlzJVUUE53C6NBQe/iB5y0TpsXTUx+mOHnerdd9+w7a8qVLWQeR6OK96O5vNU1KpUyaIFL3MZyRCMVg5cYOVxLcoSOR53ouvwiddu00FQce5qDyG1YLTVi0SnmuWiOuxeDWvtZNgK39c4P1vqgPQHoZuRtGGuzvQpjXclEtIraWoBURSwNCFBOHZWvcnxgjUzXJFijPcOm5Ggsq7JhEUnwV47WGiQ39njovjDRgRh/cFgIAMtsychdZq24RNvzKO8jVetEEiLKPXlpgmYfWsqdWcc7DlvMlcUbXvHPfHnY1I3Pvvf4lcR6mYDCMAQw4r7/vWRp/sLFjk3GBxZyIAr2WmJBx1Bdd1F2cY+tIxn+yuMim9sqrj3BtVfbay4s5zzPtyacmMvHSEX3rIHv16Z2WU7wCaYCJjDXGEwMESKopLMM0gcbkmZhgfvPhWeIVzyf5MDq791rrNo15JDp/iSlMo6h6djIJ7pkQ68QEUsOc8fVlPx62OR8vgBhQZtdM7MW6wcX2PBCXxhjb9Ccy7Njx7VTfa8i10i0uqQqmOawjdFf9aeZEh6RYRQ7TDgdodrP/ajj3/GiiBNMcDREgJFkSYajEPjHKJdlRJlKAA3iJ62x09dmlpVbGmaezQsBiedk59jQkhNJojEgut6fQmI3URNgFH/816n9+BP2fY+7/ZlYyZSPWstPbZYFmnTmFe/ODnFkA61zX00++ZIOHXMQl1tJ8OGlXoYdYTUH8+EPP2MD+/TA3EjhAE/GGiegsRrjG45dffY4ZRjIjj8t0EsOU+5HRT+a8tQeUj5xnZLvugk5rF2M9nw7sdSNd0k+XTJiKSeKoh8rqzjiPdIEn5uvjQpDzv27E+a9dCJrq2dezWP8D6Hpep/7v/0sG4D8M33oQ2FOD1H/UA9v1P/tPFu2Ff/cAq6oD+HnRwLgfhRyIxZAnoiKjaMCeZmHk2bsfvsoeyLZjR87Yv+6fTIN2CTnzPvINWMGxXW3HtnRywEluYnAJDOEr0MvML92Hoe1h8kBGVP0i3WslAqaWVec4PcRff90HMBZoB/cztg1rTbS3KsCIbt062erVgLDEkjJN0BEzgHZoqgF08NACqUPEntH5GcCZ2xT2sWTY9h/cT+4sqRpGVzl7PWaleqby/IAcQhxTo0zn4KmT1CBIZkk+RtJkcZANCpEAuP6GKwDmv3Ijzp26xmMUhb/CHkkFBWBwNdoOHf0b0k8uOROAJvXORb27YsCTzs/SnGW/toWAcfTYcbvr7hvtrQ+ZBGNiKwxNy3Ly2EoaBcrVJMOlGlasNpnyOimDSA8D1IVq1nrjmHjSU5iJMPy8Iaz88dufbiJGNZnIPH4AXnqvdZyBanQV4T8SxaRUSpNEJtbesUtHDuOcxCwYP45hA4faFmSrCqmFs5gmc3LpWrnylSAPCQI0i+RZpwNKtGzZzOVN+j1HqFcEhASg8anpx0aNwu2Jx+/lOsqQJ/iAGh/AB+Ds6htGcv9pmAIgZKWfsJGX3gL7rcxefHkKzPAE699vCIZNQ8g3qvmZXYALrW3So/faoFGNGWU+xah+d9YeTRpMjfwqky0lIM5+Wf0TjctgG35FB87oZXbLjZNs16ZCG9B3GEShpkwTXGXxTfFVyePeU8empHrZNeOTAfFzrDw7xpb8kA5TWGefTEnxCMH06cSxXNcIV7MyCmmDhQsW2/KffyJn2muH0v4mzhy1RAx1evbqQP3yOyDOQGtBE64Dsm39+b1i9jpW//kPj/yG2U9Mc7UCHGnXtpUtXrDEunbrgk9IY4z3frFnX3jC4hKRAoN8I4muqsIowKszNu35FzE8TLPHHn3Gjcy3bZvCOijF3GifvfTidMDdrm6C8s13XmI9HXaGTWXEZdnJ3jLhLvuIyUWZZD455XGbOPEWR4B67LH7IbX9ZWNGXW0TJ1xPzfGczV/0jWugOXkd1r2uQex0aa/6yP+Amkpf8+W81RRUChNt6qxlZ7O+WX9FrFultfIrUQ0mjfAq8pKICHAa8mpfzhL9mUuNEIkxcRUTPHJg132RP4xwChGUGnBedevYzO6/70Vbsmg95kLD7b3Zb9jW3X+w7ivR+WYvOsNrxvDRrdb6rEQasikawqepu+XPI7lApz3Op5q/AQC+0tV3vhrCJHgDA4Z1gkF6hHoozhZ9tw1AkmmwmlLkDqjv2Hd1EMx4G07bVDraoezNs8hjSY9dgLu/CIFi8PH6kpvIyDjFva9mKtEH5mIyrM8z5F7F1L4iUTXj2RWST2S6GsWLe+gDPlFGLRAC5lGIZkAV9015cyx5XGxcKE30IWgyr6PZcAqAVvFf577ir84ZLowzVxhM25YpgKuM7kOmKi2qYH8GIZcA4C0iEY3z5MbNOceaU8vDFscMLrqBtEUXWd9ePR2pT6SypUv/sPHXD6RBdRRZgeYQZBojZ7PCGtIwCGZKLKV5EkZlWzEbPMN7D7Ttf+dSAyr/Ur3jwbGcCbg8Jci3hRK5c0brhSRazFVFMec1wXX7ca+VzjvTVFGqeK46Q3vgk7IRJnZDGg0FxZJMA2TkmHvn/ads9vQ5YGGBtvPvdCaYO+CTdNKyjhfafZPHICt4gPq0C9N4gTZ/6RfoXzdhLeTxHgfYGkz2evUciHzJNpoWGTzfaIhIeeybJLCuNLtI/gpgAH/yGocyyO24pzGRoQ6fjCI3yKexF8ck4NHDp1kjNJxovhaTt+bThKtWUy4JyS2Y15IbDITc0xBs5xAGZ0QoaxLf1Dq3SXH+JOmHz9ovy5ayf6NhQ99sc+YsAIDPglEcQy2RiITRbhs2pr1t2rYJXWGPETGji5a2t8wGDWkCqc8fYlQRki0NzavlRSF1GgHPI2iXFJVREAe6TtbwywahCbnWFXxHoGK7FIGHoPNaxk3S5pBIsxabwpMEf6U146j1emj8IPiGE3iXyLKnqSyNQxwVGR/XoSimqzTCqtH2Une9lgNUOhh+bJpiNoS4UrVO7I5DiKLaBwAlJjGQIFZhQ8aE2cHdRXZiFwsrEkYNXYTKAmjnIMwJSYCG6ED07TPS2ndLYdO/79zdnJYnLBUVr9pg6pAG49CsTahNocLQw3JSMkQ3QAwrfr2/jGTkBgfIoCq7U5e29vdeNFUEtrBgm7aJ5v4BHnMPdm2lQ4lGSCLOmRnHTjpzmEp1ZcW+4rXCAUXKOXzVIYWo7tiyXgCSAy4ZwPjgTg6MLFe01pD0NkIvJO3wcSj7kmVAH5ZN7qQJ+HolF+nIOgIM+NSUoDTu9Hs0uipTKukHhlKAZWdzKsmNz8kNiD3r6U4KdFV+HAJIq/FymcfoQYld64XOi5M/AEQRw7cS1oMPwF4uozfhUersV9tACtblC1ezWem6JkTQUSY55xoCSfJLNB4nQEZd1pQEuuAZrpAT60+jpjEAB9KsPcuh7eWYbNKPcyvHuR3LvEdrQjIMjl0vJoDYPkpeZJjDazRt2oyDfCjurgFoumzhc7cbOfOuiYIB5msH9+Xa0IGXo2fXB4Yo4DdBfc6cL3FvT3OJTDRmGQP6XGWX9L/Gnpo6h7tCCgAAIABJREFUGSA/i0NHzQNppFCsk7xIk69JkzasOVwckxrauPG327ZdG3BKhUFx331oToXbl3OXA3gn41aYYGdoUBQUZtrlo4dw38/avfc85LrYrzz/FAWQ3MjVxxaYLXMeLyj1NXbkSIbTM577+TxGyzMRej7I4VOKmPxGiiF0QgBgXJ3mGLySlfAYg9UwMqnRXa1baek2jE+xP9bssbXrdtplQ7rZx598ZMvXPWqX30RisPawLf8CjZhYHwwL+mEg9RdBmtfifupA1boqBSRr3KCx3XHLnfbDT19ZJvpaAo1O0qmPi4+05h39GIdEA4X6Ui7NQbCfSypznEO6V2WE1XJwi+TkVYfGzRFpZNHVTEKDpFMrtIZPoYXKCApFpwA4abc4hhvHmAx6kAEnEYihO8R4BIlzNGCsgmk6DESB/aWsSzlNSo4kGS2XYrr+EeERdgoHtUI3zihxddaxBNDZAw1ILgvzz5GwiFbJfoOt5XGrV8KvaCQBDg+LUaOtYqp6S2qAPSotOrHq9KGDUZq9Yn+GBkVYJwTHX375JTqCb9uChfOdm3l4Y+kxoVkH0zgrAwFtkTOlSU3MUKyUhpbrJvBeI4ghRehwjUWbqnl7Rli/P2KZx9iDsHSjeDYauQ7DpaV9654kCaWwrnHlHjqKMaPHnJP4C8+/jNj3LWgKZbpCI5973q5DG/Zelt1xx2109jD42LXLSRSImaPxj2soWivoWD/8wDO8No0ytNIm3DKGOISWEtp6inEqEpzuEvtOu9AdqsQPWhhacYCTWiMCpQROiRUj5jAxk2ek++rWIQdXPxwqFy5EQJ9CeiQA1FlkMRCkBehiLJGpARUC+lCzaNzwaygStiN23sR27zqGLtJZVno5ZklcRzDPVKAochvS9RQ7JQjw0B82hNPt5jXatoiH5c5YLQybUM4tLwCVwxhP6FlqpM6P0T8dsKUwK/VcJduiBqD2TpkSCc4DmVDpGWuDqVkhXd46/qFW8h18jxJeFTvlsPtVqEYQh4PQOfMChcyhmaYxfY2t6FxU48QZV+kccetJrELpL4ppQEebJLccBNCPaxDIKX0wsXobIj8hU0Z12iW14HTyNFrtdrtn/F4uwEqQJMMjQE2sNPVr6huU/rxOMMWmjx6kroP3IIdyNUtjSDhbpCbbPpimuXT1pRIuEFVnhu5FJBMMmsbIPVfugHGxX+MpILIxlghB2kDgSzXomjS9dGAoKRbz2/HipOMIUOEYAsIqGCcWO10svRgSHEkBVJb4Uew2dQz9Kc9Nh5lxr026azws1gwmBT6kS6ymg6Y9uGlcl8bd3n1zFrqXMMrT0zBTWWc/r1ji9nJcg6b2yUdzHTCiHKOQxkYw7F/pm234M8uuvxZmVuAuu+aGHuhNtUI3726esXSmeN5ostUqE0fnU2dJDQ3Y6gqdUpKOMFu0cDFGRk+yl3No0jHZ0LINMaQINow6/9V2/U03Wf8Bg8iPMN5iPfy08G/Hev3XY1dzppzECXmLPXDfPRjVLbd1a1ejKfcb4+w0nysYDSLG6npdg5FP6UL6eIUArqKbRnH6+6rfAZIznJRD1y7dML3rZFs2b7aJN06wMVeOoZEK0KT9JjDamUR4pjrch8PweANizBH7cjFBcL1hYnuNpkDY4GqeBRCTxKCXUamAACXsatbpR+d+/rndfNMtHh1hflQFmgq8IjTCJLVRzN6uopkVgzi/GivaK4Ic9cI+PGvpn/HknJusCrADh4/Y+g3rGLfd48baapAdEdsmmp8vRRf9+JEqQIyTNuLK9nbpVdfCEk+2hkg/5GX52JxXVtqRXcuI2b9wHdnEDl+ec5hNx/CgafOu9trzb8Ny4FyohI21/4iNu2Oa9ek6hIZaMCYuysUyaFQ15Pz1sw/fXm8d0cw+W7TSvv/6B7sNA4OYhjGA6cvYE63swTvHW/NmEZaTEW733fWZ3XBLS7vqmosoKNQUlsY+kc6ZLGkUSZNDMj7zJe/JtM8+WWG3Tu5kIy7vRnpV7Pa6xv21bx2DUl0jVlclRAIVkQu/32N//L7F+l4Sa8Mv78JkViw/p/NB4CsgUbmfffNeLayvn4hlmygud1p4I4zgGqOtGk7s1OhdeSSNkiRGC4nH6mrycxBLXFPUnymkIDSeinNI+J0dAgx7AauA/IrlAeTVpeRxxWjbFdOckEGf8kytjwrGRmUGmhDTwT6ajblRjBg/ntzSAzqcD9z1S+78+Oz5v7o//gMI6vwo5D1J+oA8h811OO0o52i+PfbkQ+RYVTbtkXcxP2pFYVaOhnmaPf74E8SLeHvjtXdxlY91OWEBc8d9+vVyhkZqhslM8YYJE2zOp9+wFyIZN+xrs9+d6YBbsRoFrHo409pk9aCq57o911a/YfQ99RtHf54vhOv/6T94y4Vv7//Tf9dLAFz4zRfeu/p8/Z8vVg+c/rdmqie/r//a/wmY9Vw69125hipPANYDh3fbpp2LLQy5p+Skfvbk1CkA+jk2ZGhfW75krV16KdqIJ3bAgJ5As/r/Iu+9w7Oq1nbfJ733TiCh9967FAEREBVRFDt20SX2XhZ2sSxFxd5FxUJVkCq99x4gBEgIpPee7N89XnD5udd3zvWdc+2/Nuvy0gUhme+cc4zxPPdzl9a26PfPAc/iYaHNs0mX3w+SFYv8+Q7ICgftmltGEPoSg/efgptCCao6SbBSgiXRpGZQ223YsNUGXNjbqVlWr9zmrKLat2/tEqm3bj/s+pJqN+zEai4PAIc6I5bw2LN52FM5Jq7CSALshutvtI8++NLVFw16tyHSiPmuZySbkQDOfykbazRsz5f/KoQPapsQwIgS7KQiI8Lc+VhVibIBAkISAVM6d9p3j3fWTXNnA4TsZmCZjCIvpwDwMoIakz6WM3fEqB62ctVOZ09XC/oTzLldDpjav38fW75xLXUpZ7gANTd8JoWdNRfKEDwahp7k1Eoaj8HHXP1LvVLaOTtPY60SDOgVgd/4ccJ4xGyrAFyR7/H4sZfYb4uWACLwmdjSNXZ21iqwYosKypDPd4B00d8+mf2xRVEf5p2ps5GD++InmOMSyRscsOgZDEhd5cf1VnOovz7jdXvwgYdQgbxpt99xFwyyHTbkwiFuiK7QWu1NnbE3ELv1gsFdnQf6Ac6vzDMQqWDPdiWULJka+8vPvrRH7n2V7/caQ/I0Bp6Nub5IvqYtVl3hSOI/tdZdYunHihnCYg+Av2MfwOnZXy7jDEu24QMvMd+cEDudd8BWYl9QCuM043gJ19Kb55ZoX3+6AAJKNNkcefbcK1Pt0PGdtnbrepv6YAfuWzpBQiEGCdK2rDtj9/9juj35+AsO2M7BI9HPh6yLMLwN6adLSRKSR6jAbPVGDViZTb33WiusOmzrNqYBZuVjG4XSbvEeQpTinaJAp1ydY9X/18WuAbqAaBGJ9u05iI9kG8eGc6Hd2KUcPkZtcTXnMfVGYkxnwi1nwe4D2EkKsUULl3EGRKCE3Gpr1vzGYCKLPT6B2trf/jFtKnYC90FWkCqO/QzArLISi7qusBbxgO2HOqUxNjXN27SEKAPJgLpGQVbjGdKWEwZ6+cSLsenbYzH02YXYSPkzHJCCTMNt+WiLia8eWpuhbH7C6KGS8ddVKF0Z71sZfbf6KNkYKifFRYpTjytUMgTSkIAz57GK9UFeKeFPnNX+ZN4E836fPl1knXkXoyBLLPltLRmdfvbK9MfpXX35zCiauV9hkLUyzx4g7OwA64KhrOyldEZwPWGhKJmZ5sVg2ZMP61yBkHjfuTpSfUUAQIQfa6sKkNwRYQB2FcpVVn3GWnYIs07YcHz3xSrOZNWiEBM48GoYZPqHIe8HJO1IwFMaOEkB+4r8zjX8j4yifs3OhanKIAaMR0ewCA11NGfqBxTGFhGO7cTBDMmgANKTAUwhDhGYppo7i/6pEizAGzsEKfnOW7R4seaapMS4OuviUYMI55OPe547f8QEDuDr88BI/OiNK9mPtFcpaEnQEbMYi2Kw0Tg5FquwAqdya4zdTxmWPvJT7NKhnWM8Hj+1FwUp5IpweR+HuVyFwkKstOiZUrGvCPAPYy85SX1+BqCfUDkwqCoGIX4BkVxntH0ze5XthDVap03FnXvqJVwn4YLfNcxxgbr8z+FS54aPPg7klk2leiHVBVJra6Clw0UhfV52w01X2ceffsd7rewfhu7sdfKWbtos0fZvPeGs9KRazqcv7wQh4nQ6bPnUZIbo92O5NJ1BRQ9qYh8Gdr9RF/hZnx79YLaGQCY4Y2s3bLOOMOhzizIAvlGyYPl5xXjsHpavYo3ncp4VkAFETkWHVMs6LlUm+TF1RVgzYWMiP1z2PhGBVO935HnuIozPl5qnV99OsNl3gzvR17DfNG/R0pav3eFIDLGo05IByq+YMM5ZFixesNgGDGrBPkVTzk9IbYUyMr7eNq/OBm9qSb4CHq6lJ2DX4g8t4DhTjV8T6rqDNmBYAGrWFpDKIGM06ujTUMnibExRqwVZCaCjJE4tuFAm4OVsWsKy1fSIladDSxJRFdeayAUCqqWw2EsAZgvwn/GHsVNDISW6vhCxANiUVTBswiI4AOWVyaKqJ9hBh51MhVX4x4rppynGWbwdCYbIK8TnUj6DbD4+gBo+gZUUmGbxqRR+BONEsMB/n5/tAIEGvM6UYq+U0LNHNKlF2oxMPSikFk/BWCREhWwqmmxy7RS+oTSH1Wzwyckedidr71zB5SlgxABVw+qm0bywSvpWM63G0rFzeekSGkUhPyWYB7N9H/8yDHm7IGnicwNMLp6bZrknqplStrOT2QfkI+/8J1Vch0JZa43p8tY9nBb4yAbyveK5Rjib7qDWz5anUE25L9PTnrwMaz3et0qm4JcAKP2qFZ3MMYQ8PkSeX5qAnpPo8bnULnrkmWIYc6NoKMWMkExDi1/UezGv5H8SjC9uubN60ILySALBB9mcNS3hoKKZk9xQ00JR9EW59uH3P37vK5d0H8MmEEd4TBnFufPCdN58SuMOtO5dulJACGTMdgfPzh3H3KYvhlNEVIS1btsGluU6+jOKBC12z17swOEyNkAVC/IXlAeuAOX77rvHZrz9ug27sAdFU1MKuyTLzN0ERXsXTQOT5LIw27JSPlBtAA5Pwh4aaW1bd3ATpWefVXprucUk+iPx6GEL5+6wy8bcalOufZJJyWm78uoRFCowatSVgoyEskhrqvwwLH/Vhg4Zzc9KZtMJgrWUh9n617AGnyA8o9rm/bicYiiaVLkOboo2cfIVeDqtcAXjjddNtdvxnrwTmfbe/XgXQVl05tbQFcValH9kOH56eg73Igm5f9rDLozo6PFM69OvC68zTakLrFKDJwaIvPQ8kzA/+URykDiPRxbQ4nmb8Ujqbpt2ZBKoFUequLdlZG2yl2dNs/KgdEDRPBvcL9GFybVt0cfm/rqcTQwfRwU7aEPF36yehisloZXdPvV6PAVX2nKSq2vzkUnjD1hSV2hdesRyrXj67lIjCDPBv4gkWEKDDgMYudA4AH+5QwBse/HeR5B6rwEFPZubbDmPXV5Hx5jj0wicDcV+JBTj/kQ8oCRrD6doK6AZD8HftxiJkALaSsXO44UWm9vF/ah34IOUy+ZDBAFhMiKj8jOC1NxLfs2BIiuMBgoI2VR4/JRUfAIUAJpLFuUk4gLUNHOhyZRdiAYdumatLQFlYgE6lht70V233o1Ucy6HZ7bzmPKDRdS2G/JMpFsHKXa3bEhzkzAn2XWyQtYoB72mqmKVDuzdDt/GMwAmXTFQzyP8Is1+nl1KMFYQoEE8n1lhBj527FA2Pjx5AOGh7kAND2cil37WMfbCkQq5UD01kgBpvZDdHcs4hK3BcQoJFUieQz2IQ9xHcnvuR2RoAlYDf3C/o23xst/s0adh47FH+tI8i1FZxQdXuFMlALES0fXZBX4HADAUIaNRCqYGKAJifByoQ8Ehyw/OBGeuS9CSY/Vz10cxlNu3bxfvCZ6V/M+LIZYX+532PK1xdz9VFOKLrS3NvQ/YquS7IQt7dwTfheGJQINq3qMi0qrlWebHUMiPZxPCEEHXEETBqqZbjNw05Cbfz7vfrpn0hgNLq2jwIim88wQyuD3FE8So80k/sJQXUe2av5Nme9I/VUCrOVeAlvY5NfJ5MPJ1fWL5l8GojWTw17ZNazt55JQrDN1wgDNHwKT6WR/ZtvDe+/B/JMdzzDV+XwWNGKSedHABVxoo6uXTffYw+bXXS9qq5lgsGEl45Psn4EO+wwJ6U2F2JJAaXEFS61mm84Vcn2w1HHNF+70DGRxZjb2ef/TjXYI118PeU8vn1LPTZ9JGq2FhGICM+nFZhYoRG0JBXcn9SSEVvaCgBGCb5wzTMpKv00CoELabfJGdD7AKM60RnUP6bDCGtEfVASrp9/zoSAQEessbmYsLZU0LoPrs09m2BK+1n3+eg6fZCcfw6Nmrm90+6VG7e+pUrAKimEjnsh9gy0LBX8e7IFN+r8pA+9cb71qP7v3cs4yNC3Mguju3SIZ/5skPrVW7ULtpymXuGr/+4kf77dclrI3DvImwW+KDYcSNsNumPACLAc9PhncVJVwPnnqz3nuLYhHfPc70ANaQH5Yz5bAntA7CAG+Tktva1ZOvcv60Ey+/ls/CWsXfds73K+yJR/Hc9j1sw/C9mnbfAzRQoYQn3sj14xkMsBoB8K9zVUWuw765/yF8jeTXibGpds1V1yG/7IZva5lt27SdVPQlNC74jMKQ/xe+ygMJ0lM95ZE5ewAXbXYecNVTHGtvFJBRwmIVrupPoa89TioBDUyUoqz3XJJ1sYW1R4qtsGrlOusJK0BMGoV+qUmQFZOebwnDmTJqnwrqF6VbxxNgpQGvGgu9vgrR8hErAtCjhLptDUm1vy6ej+z0MJ83i320mvqH4C6aXdlPVLOH1uCP7YMdgi/pzDHIENt1noSNyX2OeXGWxvvrGZts/+65VtawkAZKoLbYEvEwdn7hM4YQHPkiwUacnXUHKchPMiDtRh3SmjCBPbBSxBAOtseeeY2h+hBb/NMuzj08wWp22pHju23SZKSuTbva1k2b8LK9xbq2aMo9rCJRu8TWrdvCuTfSMXp1xmqdaJgpJq58UcVE0ZqVp2xNRZh98e5RLHOKAfG7AyzIL1lfw0Yv2x5nLVXp/O3hfdM8H6SGhtlwUWvYHupUtNu4REU3lHJezJwxX88sRR73u3lFLOW9Pubq3pqQHIbHoRam4MyGONh+Hu9xLxqYeNKmxd4pqSUMk7OoSvJE9v562Bryf5MVgDIFZN+g4XkJigyl/dbzZ5WcIZLGVfFe1sDWUSpzLRK3W2962G6+i/dNvqz/DbB6vur8z/9Ww0Ztz/uVxdBk5vtv22YCHqu5P2JLQa+wsYMm4z18Cynh6XbdTVdzmxsAkrra889OZz8nXZgD/bvvsaz57ReeG6oHeocwvHN79OiD1I5nd+sDbrB3A2GNapDlf62m0AOsqhrWhuQ2pb9cov7cwyL99+//7WvcAPv/+dP9//nT88DqeQD1756pf2WrupV9DsD+++///Rrc93VgkUDyBks7uh1ZKIGc6T9aRv5KBtWtAYBIei7LsUsG32UbCFE1nzMAkV629Ocy69N9pG3evI2zRaznCnt46hvUM3kEWY22Z/75mKW211AqG8KKx/6oTeuO9vhj79jYsRex/vD0K2MPhym2a9sR5zV3mCyGKLzok5Kbon7a7GSlPpzfpdS8OpPEmNPzqWCPZm7obF4COfs1qK0FBNIAvkOHTmRxpNGLEDIlZp5YnvIPh5WkNPHyYkAU/LCrOFe9ebeDUFeUUs8mEKBVWVHEdUBwwX9w/ZpTdunVHWioE/GcX47Vhb91oFZX4FArvC/TDuF9SW/ZtHkH+2EubERqkquvGQ9LMt/yT5Xbqt+3WDA2OiKclNADMsd3w4x42FLaC1weJmdLrz4wU/m727dkc14gP2YNav2HMfDMR31RCVNfA6tw1bXYW8XD/s/H+zsAib1kzcrvkIG5rKnat25rD0y7E+/oD+HJZ7p6r4oByfhRV1pZgb999MlPsM7ZR2VLIKCEerMLwzjVekfSDlO3FLiwrIULF1kSBJ0WAHZrN/yBGod8iXYQE3gPSgHcggCu27XvSHgrpJQq/N2x4WtOcHE+/XxmFmGK0SkwmQm2LMmmv4nFXzEXUsDFNve331AYtOD5NsGSAH9aQl11lqc249zWIIeaLxi2aqJPMvc2lPN+FRYtLagla+zJf97APhnBc9lhH+FRqmYmCNbkxOv6gwUE27JlywH4sFKgiJn//WnYyco7gaVIQMyQwRe6QW41xf7xY8cdiSCUfkE1ayJAYgTD3C1b9zjSULfeTe1lFArffvsVezCDuemf0csqPBKGP4N6KV7++ktDS+efywEtVrv2AdUuqq80RtQ7OmhwTwZ31OH0a6/A0CvJJxxn9GAUhwP5vVq8m19gG5XtWam9+/ZbLnMkAJb3ggW/oq7knSo5y75IPwKw8NTjL2J9Q2Bc01aO8NSmQwvr0LWtDUCd8/VXX1P+BtkbL72LlUBbGzi4O6BqECStCt5BUtzrUOryopZTB2qIr3NK1jzyjQ6FyOMDitcUxqr81A8eSGeQ5qnNnI0hn0s1pbyvo+iPYpCpF0Jo0VYTR91VxVQkqUkC4VnNbOmqpTBa8YVj/WmYHcc7f/pwFizxehs3djy+uxsBjR9AdXAMwsZemL1kPnBGxjrVFZYDEM6kjFWB6tSqDD9DsDaLop/ZuyPNDS5Vg8iOgwrDnYf19N8heDcXl5+2tp3iGZZ2tDkkyquWFCnJl7rMH4VfWJyalBIAabyZyasoxwquTuuI59Stcwfe6QO8t6h0ORtkdaGguEruVyDPVFaF8TDry+kvZb8Riw2VsyLgEpKTo/k8+YCH1MXsUTnU2ArPlXWdbP3Oz7Fd4DcAtHAKKXxbYF2TkhRtew9koJABBFRvxK9ICFXhMHK9FcjHHta7XzcYpftZX+V2HSzUYKkp+R6TJ15jL8NwHjSsm+1lIN28OaxOQrjkvwzGyl6RBauy0K68ajLDLOwFUG6uIiSN5YayPBlLLfycq4MAIMts175T9F163nwgMWfPDQ91TmrIrtpc77swJKdY4hoULCYarSBX1ZKqjdVv+SBxS0igdoQcEog6QQQFEQJPco/UjyoiJZnQ7CzCtmUt5IffdDUkET9eqNapEdacPfjqSRfakVMbna2ff0A0GFJ3+3XRcltPvokPNoUduyaZX0Qp+2cce362Y97K2iQVTGDUiJ74RDe2z7+cR597hrp6EkzjMsL5Mm3Nzi2EmVFbU9eEcX319C2y4+tAsFb3rk0BPjWEUg1ebUMGDATLo+fh3fpyzgLqEYUXm40ZMYyQ52rLSve2Tes22rCRbbgvkJYKwCai+HsXtrY5X68ArymyAeT2pDSFcVxwhHMvCkZtmWUcC8DeBKY2AWm+AWe5H9zT5j3DGyLx6kht1tQ1woUcJoVMiiVLrYJd4xhdjtqIJygAhzowfxp9eRgqbKYTvg7FhCedOA68LC8tFq8k4wIlJb/TggzgEHUhXcgZ9OeVbGxVvOBq+qm1+dYcOLwcSUwwlWyUA9odAl26kJsVoAkek6gwUrsGjomxI1k51qwVsuy90WzGxZa1G+AW0Ld3nya8Dvm2c2OBZR1u4MAfAHtvE/LNWORsOSyYMNe8+dIIac/8ef4kaPrfYZpLmYfsV2xWTfDUgLvwJfZcBd5rWhHLFKcIf07J8MSW6jugC0bcu7hUJjUkqEfFA5Kh2+3ULsFOH622NNIxFexUAxiV1DzBzhSQXA1glcj0SglqsdCW2+Nzs58k8TKhQaJp8/MLmMCq7gukkVNitReFqJPSszglUdVOXyn/QzXmSusWg09NkOR+mjJQVKv5lA+fJMD6VScQlpddvlSBHBi+bPohsJuCeKMCBaTwQYt5rsUAup7UYf0YFrqKNDYffRdNLWT6LRmJPJwamDRodNC3Zy/buHaPA+IjAM79eWmfe/5ZvHQehfHA9wBonvX2TNu9YzOeN1vYKNri1TOfBo6iA4+vT7/8gCYj1iOtBEysUWKfyH0qtDjFSvkZ2gDkByLPHTWHUSShJyUz9UltDBCXbPsOHoSNfcRatAeYzwm1ZQvw6qF6kedrAmFnPbp2A3jqhfT0I8f+VVmva+uJncS8H5mK8t7985lXmVSV2Jffv46HqCZZ2B1UwoTkuRXl1MEybsZEa4D17j3UevbowDTrmGuwx40fjp9JH7sJ8LQAj5+WLVvY9dffaUtX/ADrnORj0L86QotuvXmq/b58Ec29fD5kCi/GtKbe8qFl4h0TTxGcSZETDQg9gcn5aPviqy9s/ZZVPB+MmtWkiWOkd4Kq1Jt1w/J0QJ8fz0rMXvlyXnzBVdacac6k6x+iQMbOQ6EZgPaHT5yxO54fwgGRZeVnwwlViwTsnWSrds53h1NtbQEm+0W2e0ON9WQ6eP9dj1s2EsvnXnoCCfsJW8p06fCes/b1nM9hBuQDSOPzQrhQx86tbQv+WZdfPgwAtNTWrNpu7UjL3LAsg/RUTdEpIiOB+AFN5UmsZt0Bq2xaWmBuWsmzTmLaK8WxfIz9/HUYA+JSlMrbB5WUkzCVM8VExUvT7GHtNmbDPYkMp5TJZxXPO4TvHwRQUQJTvYL9QOtCTXA41xnONMslawuCpqCRzaXChYR9ajjTOCXESWByzwIg4L3krPGkp2RNOfaBpr002mFIORSUUEJzEY5suZICJCrOz1qw6Ucw+aos9bblSzcTAOIJWwt2a1asC4C5pDo8Xfvaro37rAawKjsLgB2wDEKcC3XwYtIekxjC5DuKzT7Q9u04zpTdw86M52fUc1jo3S0DEJb/jgA42XioNuwzoDtAUy8kfUsw+6bB4XMHceBrPakwFJaoovmrT+dQRPcAtD9id96UnxJ3AAAgAElEQVR3o7NMyeEw1C8pC4pRLAQBKOm/HWjjgqz4mZo+u36UxcgHk/TfS4Fq3ChP4y5Jv/xgYcgz3gymEKhCTm0cwEoE9VLokdhPGp4Ih4T1VS0bkiJ5qMn/kzAimolaAYkAaIHh+AeJMcx5Uctgo4KUSE3m/WD9SfodxoTd+V7zrP0CJGM1WAR9bMioVqS4fw04QPq4G9IAvPNzxE7UEMmTtKz9zZVwskd1MmaXZaV/xNbV/iaUXT+PtSnWfhtkQvk0KqdJ6w0PwwOYA7wA7zSx+B1zUOeeGluuzZuzsYYXV5NzAY6eibEniV0TX8+EmGJSWz3rwJu92V92IbL7EDDA+Vot2Sr3TM2nPJwUgOPHfWrZJgCJbJClZxLMUQjDnDkWxovO61VAvmNb8/OCw7kQ9p5a5+MCwC71BT+7QgEfetfE/pEtC9eplkGgqpNNsd+GwxTwE1iNHY/OGTHWIbrAMsIyAoDLhzPfl/UkpqrOyTIaDAGcWqPyY9aQQoPyWHlKcU+kJNG5VIEULIp041DuXW42hRoM1otGXkpB2Axm/cfI4T5hApxl9blxvH+1JL1ew5URpMeZ0rFre7y2MKVnDYdx/REkDc98+0t8nPo6Zng1m7gYO7IUyibAQvuAQiBOHD9O05xuC+f/busZ3tWoaA/O5CEVWdtmI+xVfC7FTFm6eL3NfPc1CvkMwhYkK5XHm7dNvfsxmzzpLgDQCOReabZt7WH7gMAXOLvWu+cge+TxuyjOU23ipdPseOY6rvUM70YUQ7QH7YfvFnAGxdmmLWsY+FEbEUwiz04xEwW6uZ4OIKtZShub8+18Jumwgfi9/Bz2FopXndvLl6yDHfCNA2Rfn/kckqSW7nWSFFVDAr1XHhxILRXgphsOEXSmgDP53vJe6bk7cF/DI8di9rD5PLWCj/1IUNXwCwcx0IG1S02hAYbYgSq4xarR/ljKz5N/mUDXePxEBazKAqCOZkn7owZ+5bw7GUfTbRsBKvv37YSxnoYtlCyY8gD8qhw70te7Md8TBUOPJsjAr6D5uZCGKsw2rMniPfG1UaNbWj0Mk2/f3GqrV39mJX6LYa0UOqljeFisXTga9iLF2/o1O2lAE7jmCgBYwkxPysICFhOMOPkGV9Tif9W+r02EgRtSG2azXv7RThbssoSW2FPgV5gYzsASNkyL5Hj83sXyJp04vdpiE2HcYleiNeUHuK49TcmsCnFwskXVXcjitE7ragNtB0nY2zdnkoxOWjbBWjI08mbwqgPEc36Q/M37n3YohyF/IiCyPOe1SLUGZTXiUUV4UQQrOKS23M9eejQP1tw684qZx4DwhPlH1FppAL7nKDjCGyIsNbylY4sXwPqVvK8VYRP1NXiEVxRYDXWFP8OkAhqsejzGZKPjhl7sIxoyKt23hIm5U+WwWVWATml9ao+rh40lBgnccryRb4E1NsTtDf8Txqr7MPrFK6Yh/caNm+yJZ/9BEwyoRB1ThXy1rjqGfTPC3vrnC3bB8H40qmXIjy+F4JDJ4AqgiHomOiLGXkRe+8GHM9kTSDZPSXLX4YesdPUaPCW9w6xr56HYOTzNcAvJYM8ufDbOx/8CrOpCVL3+FSXV/daKOc9U00H/51X/HwVU/7w15xRm5///X1mo/x2I+nc/279c8Z/Aqzt/2EAyGWi8SGJ6KsFAoSFNbd22X6yKcL6WbbozLCLgiHDA4vwQvBAZZjNsCyPgJym6M3vkb3bNhEdcGNDmzb/asP5XEi63iD3wfmtKTffeV1P5Wdk0nodhtbYkQGeMvfWvWY7YcPkVQ+2dd9+zl6e/jEXWafvmm+85W0uojWJgseVbRiZnB3tdE/z1CnKxozqnftHwV2xNPaaAUNQxKFJUz1ZQP5Vyvn3+0Xv2yJMPs29W4RnOukYGLJWj6sciypZyBrOqJzV4EVh58w232LvvzGRQCFO1ESo66soqhqH7d5dblwFJDEAGoSaYQ7irVl+kCxx++tnJ9vTTn+Dxfr1t3XHSPvr6NxdkldoyjqFltlXl0i/4c5Zha1KJ7LWcPkpER4ETYdgY+PH7jvxCqderbzjKvRBbvfS05WT6UE9R/2KxpnMzlEK2lFokH3muBg4CtIIZUpfxRTJH0F4sb/ukRo0tkx5R9V0b/CRPZZ601j0CUUIVAsDFW11JECqHMfbG6wRpyeuePUC9uuq0GMDNcWPGEuT4te3dtQMWZP9z69EHC54d9PgpgEvqy5EzA5S0bdOYgd419vFHP9qx/Ydt+pMPoZ7bbdn5uXaGAd/RzEzAVwUjQgwC3G4E078KBVH/oYOtsDbLuvRpDitsrx07cBaAaIL9vngeUtjTltC4EcSaEqc8iq8fZAt+m2cdO6bSW6XAQvexxi1lsRWJojDPdq7fZ6PHDrXlaxZwzqfY0GHD7ONZ3zgG2euv/mxPPPEIQ7p0++bLOYBx0ZYQ28r69+1v76MYu+6aSQRByT8Xj03O/RrqvQ5d2jk/52J8m1OTGgMAZjov5dtuudHunfoc5yrsRe2LVIAKO/7rotc91IbgOV/pGahfRUoK49npPJTiQxYKkdjete3QwYaOnGDDB4+0GwirKi7NYAgxCn/zCtu4bQ12B5NtNUy7POTCqrnvI9gq7eBhLFCm8b0o3Bhyvj7jPevTebAlRMYy0M3BEuESMjyyyOsosfj4RvavV2bZ0H4jyFeYZZdOHGWPPDPV0s8ctqPpKDJQygTCzKtmDWkNuCG32wM8llB+TMk1TG/ZorkL0qSCdP/U0z/KVk6eoWIuJqFEFJ5ThP2FAq1k6RMGkewsTNexl11gx7HyKqefEumhCmZuPBYBjejZT+HvXcl5lZrSkXor0naj4C2nZ67gPRExRaxO/wBCoAMhtyjELQtvWuwmdM9DICw0SUrhzA4ndHoTtxxgFaBbfa7LadHoLSiaeiyH4OVU1lRzmztnBe0Y76JLbqXPQGUVTjaFXxAWFvQrpfQSkECxr0FBDBs1MyPPzmZBtBKhTjgHQ84onl0ZuEMxVhtixookGIfdUj7gdxC9WmQ0/rU8L6lN16xdc86LFGIHCmvZ2ujninSlULweXZtQX57x1PpccXAYeBkbQRwM6iCUhPnUMZKiu0wHwN4w8JNoLAxKi8vtsisuQta+ydmtHd5bQC4K3qUjh1vz5Gbc+2CLZohzEEuLHduP4UvbiKcG+7gJ/S09UVJUqs1f8Dv7Zo1Nxg95B+xo2TiVFXvbzu2HYMyzr0d0sM+/WSPmlaf/kjUZ6hXVx56sCimUPSS8KqGiCnoSaH3OwsmRjUTkogfSOomBVBIDyNy+R1dIOeusect4cJs4WLX+tmLFDq45gvUSbhk5hA7y7BSKWliAnRSlUDuCxULAIUL4kIOHd6fnTUC9XGw7dh2FdZuG3Up760tmyS/zlpo3oYEVlQzjUKycYs2X8ZzKcmtszMV9UFUXYJfZmIFJuG3dmGEtU1vaG/+aB6jqbfliOnOpgfxcDbdl5dcGJWkI6/eGK0fa7u2bCeqEZACZLReCXxXnZDrZQLnUQtqLgzhTbps0AAwykesGzO8cYu+/twJFfB02OMOs/2BsT4sYUm4/DtDbhPc7zyLiwFUOV9HrYteJ/UdNdYitWJxpFwxL5v5zzxt1CWmQt6YktppIqEDJwQ9QDWkYjIzacx5EArqcjE0sSf7DX00yjY48P0UsF6ChZksBGD4cRFWsdi+aXi2UakC7IIGXfH/5gAQxgVLYg9LB5aVRBDstHJlfSjKo+1k8OPi+IYBbMhgO5saFhJK8GpBr/cdp6hBgZ07VI1lKhQZ+1NK3t8Cz5hBsMKMwj0eO3dg+/YBFnk84zfCh+CJkkCimxHio8wARIXRNiakVNv2lMTAS29rFE6fzYgt5kL+IvGIBJCi2cwA/YpN87bGnxzG5PWSfzyIQg03ZD8q8Lw9C4ILamgSYBA0k3V57c2/LhUH03oxdJK+zb/ItexOAcAYGXk5BPhNjwjpKip3frBLPBwy8wNYt/d2BN1IqKpGxkEWnXlgeIQq5imNql1tAWmxMhFvAJXjaSvrhck+d5EEPRF6kkptK3ifJrtixNRwAiUwwcJLnxRFjQf6meuHlzyl6eggXqIWlCYwWuAKnBAbpe8uvRMwSfUKdNfLnEsAj8Fk0b30hOAnXJKBCjZhAWclPvQiTam279uI/KnksB/8dN02xfbt32B7SR3Nhj8XGJVJcVSN3+MUaJTfiJfWBRXI5JvI7nfQ7gI1X4WPx8TD0MnJcynY5thDid8gWK4opmPzhBB6UIaW49fYb7WThN2x+BbZqEcntZ2SQL4NwSWP9AJy6A574I83YAGimKSRNBt9Hbp2StOtTxlEAtsK7q/+g1kwH21NkvWEXDu/G4T7RXnz+bQqzkx6POP5uFY1AdDTvEmmX8TyXUyeKmNzh2UP4RkJCir3wwlsuvVh+s6nNEvAJIgTqVBlTpkk2GO+wpx57ju9zkqmYoG8dgvwbun/fPhPwEByKxHwWE9fN7OE0RvI2kU0C91vkmbiEZCbJSnrE/Jv7/9pLL2HWXWYfzPyAAojDwXnc1jPNnovHyQVOBq7gsEqa4Lc++SfymvV2hICBSIDit9990Nbtf9fScuZTnBXCpm5kH7xw1vp2G8rGl8XUjUARwBqlRSbFJNkIvJ1+W7CUjfUH5EPjABHMrrt1rG3HVHrChAlMyfZR0H1j1YUMKJCIFJ7BUxgg0isAwAhmpwyw/RWSQtPaAGO9DhaUk1fog1AMeAHSNG+hhj+QYDbAAQcmIWEDIA4PqrNCDXaYCOfBXhwxsqtNu/9Wm/bQE0iFS9iM5a2siT/PBcRMoIHzTuM91/eWlYfWqz8HjewxNMETA8ube9+SaXB1GcwETOBzAFaVWqzgvSDSZfHEpzkI5R6A3LEmI4ISsfpI4xD2MFGjKJqjYklhpelNASBZs3wXvmUw2Wki9uzcbV9+8Zm99dZbLmG9njCd1oSqHD1wmndCvpSsOamXYFdVi1XKepY/l5jIetYuEEY+pGLO8gxj4imiALzkQ6r3FkUMbFLdX3lyRgFkRdnWDbtZ1x4/wFr2ULHTggg2kXSmis8UE94IoOg6PM/+ILjlDw+oxqxMBaVb94DTmsxq0KNBhh/fW7YsLryJ+1jDD9WBLOaW9iPn5Qb4ILVBNTYSkkeF8KDl5SdfZccS5hkER3DgiX2qYAb5v5Kaq+EMu4wr/P0BEStpxAVcKMRawUsqCgOZbEm2Kp/VGkA7P9kAcNUCIgMA4OXxI4BVydaRyB2fff5OktzftzPHKZ7xM6yFGefH59Fh7wkmBFySzYlYYmL/ia3KvilWvt4JDULEOHE5JmIpADSFweYP4jzTAKaQUKAyF44oaJ9Tz/kPeYK1FLYmmZ18v8Tmq6/wDLxq+DOxYMXW1hnrPLD4If7yoFSDr+JF7yjnXK3eYc5JDSHCKRxlPyGDYA0xw2k8GyXKw/wMNivs8zWcpYRChPJsHavfybZ5EPwMWWY4D2HhtPjrBXF//QV88v3O4G0nKZyuW82hRjZ6H+V9p+fozhNJf1mXDoQT6KrNX5epE09MWt4LfbZgBXVoYCFw2t07eWQrxCnYCpGT1YrCKym0guCYYqsh1cS4tMjzrCVzqihFatlzmD372Jv2yYff27L5O+ylV56yl2Y8jCH/BorVIoAZqUd4WzjbggT+8Hm7dOrt2Gt9+/TDn4mQKbTQYg+LifsZUqVunbs4Cac82QVqZ+Mz9t6HP9vX33zsZEUzZ75sk67CZ2//WZs4iQRyPAbrvPFJFxOTey67gofufxEQmCKZQLG4OIIf2Jsef/hNW73xa9hULbCPucPS9hDA9fwsGIOruFElhE6NsPaEHvbrNdbWrd5jb70+g1tQRN2CBycm+4Hcu1oGHk5lwDNMjEkFDPjUenbryp1qsEKM+V/950duGDh+wkDe4VqGkQttz6Gd9uLLT3jeXW6rv6Q052AivSTeTt6nfekvQNJfQKNyeSHxAPRuiqFYxhBr4a+L7YYbJvNdeP68txrKNmhgonfDM4Fw991DmpNX8bmGU+eRY80KgEbJg5WS5P8KcYvCS8/1p/wqhelUjAyzCAl4Tk4g/tArbOL1Q61Db6bstfG2dXORhURhnVIYjPz8Z7v59qEkiwfY3K82IZH9idntZquoP+2GzqLlBODr52yvecZNkPBGJ4QxGELtA7MgPErWAAyc2IMqq2HglITbcy++Yk2og2a++h0yysP4lBbZLVOmcsYNt05tYtjC+Xrnyc/9U9Mpf0oVDw5Eld+hEBSxVvV7Yrprb8AvVcMD2aLw7/WrAZoAYRJRbblnozWrleK8i2kMAJwj8C7UeaFv86fvJzdQe4Hb66VC8cmz0qxYe2LqGdt3fIlVhxKOGXKa2pC6mvNPoWFJKFtyTuS6tS+jpUYxwYAd2AnICxcVViHDrJBI5JLcq/wz1H5VYn2pXtOQXu8NzFYGIdoP5Z9bJaXCOWC1lkAQ7wZkh8UpNu2BqXbl9Z0cS/DvUvTzoJ7bMt17oc/Ffu/CIlU7emyodmw4YXf/414bcnEHq/LOtFUblnM/AO9rxDobb68/84x73/YC6JwFjLn3vjs5Jzn3aYBVY4qx6OWtQWu981RUunb3Ln2wzFhJ2vZ2bAOa2g+zv6fxBGCndtbAzVkBuL1Nz0EX93fGqptm8M/fJMDn18n/Qabq+fvmVtJ/w0L9T7//d0/V/8RcPc+C1b+LSvNsztz3YY1/azdMfhy2YIo989rNFhTFOKgsGzAjnr0snvezkL2mGB9iLyTyvSBWHCHQCVYRMvMGbC1uuuYhlE2NkCLfhGzza1u9aZbNXfYp9ihN7dTxIthJeGQO7OoGuu/PehuSgEDxYBjKFfjwNQfAL6L3KWT4XI/knv6PQJ3mKWG2dw9WZ/JzZ52ontPAVNYkYlNfeNFA0s7XAJZD2mGf1DMNRs0kBUgDfZfUT9UcpFIcQah0nsN6h8ro6yqLvWzyZdegyllE39ea/T8ZNt0CQKdaqyyKsALCoRKbsTZgll531a32/VfzACKyAQlhu+FHH4y8Nje/3vYj61XIpprzSHoM4Tiq5yoZ6EhtIxZaAGw57Ze+suTSu8/7E4xl0JSbh9uG1cvsxNFKGKra52G0yRaNYCGxSsUu9eMcFkglm6jYCIbxADClxfmQRMJRzRWjHCVYB6m79oWJEwhn+eVH+tUwnhkAGOs3FLlvPgE4sk4qp1jy+LpWWCp/r2+fHrZk2QpAPsIh2fcqKRQrmb42imtsk6653v71/quO+dYMsGPfgVy798FJ9sNPv6I+KyAIFK93pNq33TLeNm5dZ737D7ZThBZ/+MlnzpYhAWa86oY8Bmx33n+HffXDJ5zp1XbpBL7uSAUKpCru506XsxIUFI/PdzkASQDy+3QbOaYjculj3AfqKWTiyU1isbwrdu+aAm3eePtBZPLT4PPUWTeCd4vLClxa+44dhdT6w1ChPEiIz3ECse6mvvRzNVl+YZHLaKgAvIqi/i3kuoJhoinE6YEH/2EzXnvZqYR2bNlIuO9eO7A3w36YM986tutkd029BV/sZuxZsnDynKcev2RVwdqXPXWceloRX6oYZAVRsGuI27JVE0gW1fbmW2/a0AvGoCrsyR6PbzSjhBTAnpNkpHj5SUWkRkS+pL720gtv2xWXTXa1SQlBoOuovWe8C8jLvrxu2Q6bds80mzf/GwtlmB1C7eRYkpDL6gFsXiNkeVC/wXbPP+5CgdHSVq5f6PkZ/FkwTGf1tqrfyhikiS3oTQ8oIDlUZDiuX/ZJFWJZ04tXy/bFgZNSrLDP8o4nkMQupqZqAtVVIjw1bgzzmjVQXpNvrbHzOHbsFDZBt7LfzrYrJ15mpZAg3nv/o3O2QbDC8Qlt0ryZbdm1zYV71zZoLwgA5O/mwuAiyDeZ890fDJ1hktMnqMAKwU5r6KDR9tOcpbCnS1FkBXEmqX4l44ev95ZnLFkb7Tq2osYPsBUwYxUY7GGkyjsetjU1cfOWiZ5cH87tULCClGaR2FF0te++XgIWoEEM2Q98Zg1uivCbdq5s1NqJSTEuSKsWL2g32OCe3PcAoXk8pFkffsUzVVioFD2qrQD8wMNkYzIYy4YmTRpR95Tbb4sXU1djmUg9J1A1BNvFqy65AK/6NXyeUIZcRewXDOqFzbgMIWopaqV23NPtuw7zvsQ6TK2eet6L8O0UFLG9e2Hrhn91e4D7l1+dYQP69rJoht4D+na240eOoJQ7jVdpL9SLR9iPKjgL0+ymGyfCSs6wBYsWo/qCTNb9anvg4bchHHHOofxwdQfAsOs9xHZS98K7rN6ngnpAgLqHUIiFlyx1HEgPWCgGN+9QcgqZLBd1JDfE1/nws1W6Pk2ljmoz+Uh37NTGNu2BgSx8SVUBdVokgE00+9WVl/axpsmpvDPf2EkCn5MB87t2bYWHanvUUitRqYehathnpfWoclCl5BVk8XxgsXZoRsjeAYKx2lk6bOi2HROxx8pxdm+qAeEfUbMHWx61rFp93WOtXWAHZ0k47qIeePVnMfzoC9M21A4ePIFP+x8WDsGjUbMkAvNgj8vWiqU6ZGArO3aw2Kbcej0q3gMMPRYxHGtAVXMNeMAB69gyHBVAnuXlsO8wLIiKV3+kPSHIqboquHcZh9kFKoJgymNlFN8lqEFofZUKLm0oajjVCPIDPRJ0gW9qQs8HW3BAqIjmJZEXq1hmaoolQxe3Uqnv3oBlMv/1g14rNtem9SfMB+bRv15/x6Y/96QVV5Iqp6QxitkADobeFEwlsKWOpJGAzMTDjztWAEM0EAQ7EBq1D82jb3SlDbgYkIcJqQCg3r2gE3crxQshxpb8fAqQS8WjjGq9rQu04h++xMgWtk0xvmB+gDu6eQ2AJj40Du26Blufnj1drXyWJPfFv+y3C/q1xeMxmuCfs8idB9j3+K1dMamFtWhbT0pwlD06dYWV58Lm8eP7ATZ5U7BCZIGx6mHotu9Rg5dEV/vive1WlgOLjQSz5i2bsSnBIOO+FpEwKbm9Xjuh3G+/9r499uB9sEX6E1hEAwH7rYgpoZoSb3ln8gzimMTlwJS64kpM2L/70UkRRNxWQ9/AIRSGvFByvrJisX8lW1egDEUMbBbJI4rwWitFeqEyUhuKpPSqHcWYUUqyDhMh9pVM5dRwaSPxpxEVwC4ARytSRbNzXRMArGsT8KMFKsaFGGQuMEUWChTF5zwatYB16F0+5lL7be7vsJpTSBm9BFA1FfZXL1u2dL1dT0MnSbBamk8+n2kvvPqIS4BrqCKtlfTs+PgQmqMaigQFZWkzoKnmfQhm8iOGxyimnINITExp2sg+nnMrHncldnSX5EbcY+SVYbDe/JAeJ5ImKpPkYu6RZJdqGEOR85biy1QCa5qazYH+jbBkeOXFZ5G+L4eNvBWWSbZ1gJG5g0PZ9Qzn7ptDXdh8wfe5xgCArGCkrDT/MoVmHZQAGgxELlKMXOQ0QQ1ZJ+Qn7INEcqO1a9XO9u5Ns7fffpj3bBmAIWAtB+EpwsIGDBxv773zI2zYUxSvrbhG7g0/WBNTeeCIfTJg4GASLje6UJAapohpB9Kc19T9902zJYsXMqBCBsLhgrDGFixc6g7gg2n77ZNvP4Vef5TPGMXBONmuuPxWe/2tF2zvkeUWlsgkkl1QgOOO5RUcxFwTshQH4KunFCOPfytQK4ZCpS2FyfGT6RxSVfbIU9NgeDH9gsm8bfte++Dd7xlSKMcdwIT17Is8MjTebOS4XrZryxE7ug8pGqzsIDGsXRqxxzdZPyCIBja1+TlgNR0ptq9M6QFWAa+9YXzVU/QN7jfKvsBQ2peBzbU3XmRLVixnCFTDlAlWD4CygHc1g/rlksmdblbMK5GIFFxHASx2BJ9VAwWxQEuZwHsx7AGu5/PK7JzPLRYAQ5ZgCPQSjCsTJJLD/tgh1ifFpWwpxHdU4JQmuA3yn0HqXFPhz4QcQAkQrnevPhwKhJCw9ssABT32R56pcjRhd7J+qGS9erPH+lIweAsMZu1GA0xUchgrbE/2GPr7rsHAY0uAI+UT8hUlvevwYmUCPosZK7m+cEoXxsR+HRsdxrALtjP3JJKgQZl3i51ZR2OioKlyWMGVsOiB+NxB6zwTNUDhwBW4IA9nbRbqOcVWD2Y9ycdXfr/yEtXATUW9fBhrKZZ8WZMBFEABgNWSj1RSeIhZJWArhnsksLAAVnMF72t1uT6XQpEAKXWQi43tNihNWAVwwhJh3BnINZSyZrX3qCUW0K8zJkC2IJJoURAWYeEqI/cBAzuzzrMoovfYZx+9Y1989oOt3oCsj0KtnvvuAge1L3G//QRCucRyBye7PVBAvGTx4Qy95ONUweBPyZu+3IvyYmxwHGuWZyXklT+vp6CVV6D2UiWwq8hwMnwNn8R+lTxfvDQaAf2ZrlwgVIPSe/U5a5Hyiumi9cJ+ndA4HnCO0CHCBEh49DBoBTTTNIqhI6Z7IM+mnAI6rkmMs6CooWDOz8FvS77ZAsA4pMs4rCul8qCIDhFTlWcl2RcCCjBwpJfyj+aeCD/SZxbA50LHACzFoK2CraFJtWNUngNPBHxLxiUPSQUMKmyglpdMA1ZXpKnA4plocOHuMfu02LIiOVdK1sneqDTfEM7LUGSYCfgc5TB4KVP4Jfc2LqyRff7+DxQvXWGWHrI/1vyB399sy8yB3U0quxJYJdvTGXf5RZfbQnyQEhNh54wbj8yPVHnAsccffRr2zfU0tBWwXafwvufxPpfaI088ZEMvHM06V2CdpKIVNmvmIozyP4P1GG1/4AdY0XCavQq/L95BBSs88tDzdv3kKay/IIYA8tbk/WdfDAA4/PWXo/b+By8CXrxOg19sn7631GbPeYsCj3OeAYyYwDffcL/dfcvjyM2z7Z57b4bptM/8Q9k7GPyIIaDzWF6EcaShRgTH2Y/fzfBhPWMAACAASURBVEe219RzPwHNFs/da9OfedPGXt7bhl3chWaOhmr1JuvUtSMgExYvSoR1L5xnfeo8Emjmzqi/Aqt/QXMkpa7hGcrXSy/qh/jUTr1nivM9FQh4Duv53/7+eamywESd8RrC//WXfk//eNaPAjY9Sct/ekayf1VRS86duwuLhk4Wkch64wbs3V6GXc4uu+La9paxG6XLU58w5NKwjn1z22H74eu51IRHef5HCQBVCrgvjZnHDewsXsBRyK5SGaIrXVnWUilNQ9wZdnBfBgMQBncAeH37D0C6ORSFxQabOPFqBpOwHdbvtbvuuIEhk44GKUA8zN/z9+7/TXL9Xz48/0efOyMjw+P3BxNHCcTnQ43c+nLBrNrjPHXTv62bPPutMyCRXQDP8/TeQHv43gN2quILJnq7zTscCTSNSjTfO4Z9qQbwSjYPXjQgGkBGkmDcGDJCixYdAGVQjcFuc6GmeFrLE7oBZqh83J3VK42VCziBdaRhj/YuDblcOCSD69r6s+xx1DPefezzr1/Ai1OMfw94/5/eKwcK/wmsimyht5r9B4KFGvyJF91hF40dblMfmWSTb5tgew/vZg9QqCA+sDSj/7j1HuuMOqaq3AcwPclenDHdfl74jfO00yBZdZlfgMBtvGuxiQn0iYbFSJNOmvLQIVg8LFrrvPM/+OA9ABUlJDs9LI9SkzHPf/7f8uvfwKqnKfZhkLMJ64XMEzV24aiR9sOif1lEcq5t2LrckuPb201XPWrzFs6HlfOaI5zcMOl27mU36t719tW3n8DsHGLbtx2wK8c/ROBbN55FGcSHNfbT0o/sLPYsHbDvOkngnqgBY0aPBVDbZCv+WAejKJl+B7Cyb3tkriTFMxxa+Ct5BNSK6iF9WQ+RUaGwwhgyUZjIziaYg60GwC1KvQw7o/wjxRYMod6ohUAQBGCpr1dtpPounI45j9ASfxrnIGpk9YZVgCPlfI039Rffja/BXi5SNbpUHwwc81FYEDbYdzBKwx0HGEwzqA6Ls4N7c+z5GU/ZfY8+44DcZk1b2I6d1NRskTrr/AScqkbgPRfZRGoQ7WUC3RS247wL3cCW101gMdc/fFA3PGa3uEGlyCUiqHhzPmWQU5LSPIpzBrYtRKKCHGojJLClZCwEMTgJpsaPjoHNzflw+nSuY4+/+cbbqJWQyOLL+cjD9wNaH8d3vJsdOHDQ8hjy1lJz6Wj34TpbN2/MEO85u2faE9R8oSgjs9kXku30CXISJJ1GSXHjbeM4z3YiS4YQAjkpBqC7jGJ147ojqCxhhsfEEtqX6J7Rzl37UM7Rd/6IjJ7PTbkBCAdjlb7TC1JOKYz5fDxlu/cBHMY/Mx62rHxM16Pq8MI7/LOv3kTWH2mbtm6yJyGqXHXVSL7ObOotU0m4v8fGjLocr+TP7YqrL+Z5Rdonn81kWIbVED1g6w4tbd/hgwCNMbBuL0ZO3MKa4+W76KeF1EGhDBp/hiEYhRVSIc8KUFchgxQh0XhWF0FE6toRVSF7ocDOID5rPAHDn3z0pQuXPUPOxrx5C23jpvVueDllyhR6Re2nAPCOqUodL894SeZ5+oGqXegVtE8LEL3ngdsdqCfv/qbJreiryOtgmyxi4K7+L5A6wT+Iel+aT/r4ekJ9f8OCqwkhORpiHTiwhyF5oN3+j2vBLk5abpaUIF42b8F3sPZ+tCHDB7hwTmEF77070z56/2MbdeEY98x/hRG8ccdSyzh1gPWYA4M3FKJYiOUDgJdj16T9VySIsopiV+MrT6Aa5qpOzUpqxTopoJztmwB5BbgCdMM6DIZAVwEgHRYMZoAySWHYXtSgIfTJZQxTpWSTt3jHDm1gaR5x5DkV5N5SL1NPV7BgwrFVikP2HUWoUTDv6yFS3eOwECjDHigQpUFsZKLrBw4fPGZD+vRk7cOuR+aeCRM7J5/rDefclI8tBVgs7PM6JhoC7aKpFZU/kHbwODWtVB4Ki6OHQe2XwLAxLDSa7wELkffggmE9bCs9VwwqzMaJTVFQ7mOoGcq7Su9Dj6qe1iNzJ1+F+kF1saz0quml1Zc1axEG07YRxKZD2DxhecReWkZqmvaGOoiCOkcDKUYqeE903AWh/BVpoArFnrISaljr0ZGw5MEvGmg6Q/CnzcmRlZ/6Wil/qf0F5POz6rgWtVjRMEy1h2TCrm2cyP2DLayeIgLMKQcVhx/DxlbNG1kUuRti+ovYIeA7Dva4WO6x0Qm2dNlKcIgIcmAOgWsUEDB3tT31zGwGAJraniMv8dwl7/dXQDkXI0s3B6yiNj6v5qtiOOs50/W1XCvPtoHhZs++SQxDwix9a5F1wh6iZceWNptgt7M8NxE2xJ5tlBxuh9PA7GDEx6IILitmbxSBCkC6HeC3GMWaiAXRu4+7+ALLPp3OuxMAnoc1B3vqscxCW7B6P8+CvoveLpQ6ppZaWrkjbdonwf7Ns5ZtW9m8X45wRpSwPhioxKCm472tZNilPkoDNym7fQlL9oGMdOuNF0M22mnZGSX2COv251+WwKw+gUVnEZlGbVBK0psy9I4hVHDXwXVkMg0BfE1HWZzuFG8DB3W3g4fTIEk0pVWF9b8j3a68sh/DqPngM768K034d4CtXLOPM4kQ5k5J9svs0/jAtzOvpB5BDSFKKUaGo6JPgGoAJ5iaTo/EnJeLYlxNnppmj58Lza9YkhSl5dBpFc6j8BgtAD0XJUz7QGnU4dcoFSPuwlpr1agX03DYWTTWOsAbYB8F4u8THhhjyZEtkWZ3J6F8MYj2SSdRz4OJJ0lbNP4tAby0sU2Q4A+PcT6QP3xyEhlpnXXoSEHNBHX9H0eM+05SXRfSEI+56WkgkpazeWU2ZeqFBBYtRc4hNoa8Fb3sktF9KcAiaHbwQm2Lj8krC5Bz94FZeQAfmN4Wz0uSU3aKBXWG6WmxDRl6ob04/WdYbXxmCmAffDS1yGuZBozGW2XB/PU26boe9uvcrRYKczH3pAJNONSR/sWy+AVKRxLa0KN3N6jzeDHCWlv2+yoK61O8lHV4xOLVgBeEzKgllZTlgEDQUijnsXFMpQBecpgu10pOqpqRrtiXjS+JKaWAgdOnCKGhUVMYikAfZ2jNQtYGovpSJL3zDAP1XXrOnnRsea0oyEqSYlUPYqUCcnDfJZc43yDp7wts0eEiEEK/3Pfj3wEOiNXfURiGh02iHyAvrQfvuZXNt5JDPxX5UDsCPQ5hag5TGLmpgqACKZIkLWG4g09tP9uGTMkf0DgchtIYfFk//PQ3Zw6vKZtYGI6poxBR+ehC4a/EimHwaBLnvc7YkgVIKF0ipqwhRECmWWAzFA4CTuUA/zLYUQIBhg7rzeKssD9gFKk4FEgcBFL64+wf7ZU3nsWLaB0LrwdU/H0ukVvSPkl4HThGsyGGG8seEEZToFpr0oz3n+LmxAlAXRrzPr07W5eOne0wU6Tf5q2zW268h6nSFDa/UAcC+Xhp4vc4HoNfObA8E/+lk1ne9syzT9qMV0k5b8hzDGGFezm/Qg7EKucTLG8Y2UOwkbNmm2Min3nyDJsjUrsqJrY0JQ3O3yYesBFfOzZWb6YrcckRhAjlA/z54oWSSqF6imKCjZritgSWdCQeuenpmVI9undGkrFQGhj9HEm0k/DBa4SU8SzFci5SrlqKvkSS9ooBkbv0ask0dao988zzWFscZlOk+MXMOhqf4049Wlj6qTzWdKXzH65hs8qDFaqCV+x25wkmpjOvTBTIT0oqjC2K7cxcCoRIFQhskEy+5EgXg6/k2UxKAfaPGp5tOJKPYMC3EjZiGZSr+db1apPVO/4nsKrv7s5jwCre3VDWZTAbdxUAYzGglUzNZb3hIzaX/JV1egI8xSeHWHxKOM82nvctEI+8bY45IYsOgSwVvGRq/uQ9HA1rtcx5HfEZKfLrJCNnklXJfqj3RlMkyUTrAORUFAQg2UwlYTWdwkqDLKkxLho+Eu/Ap+yO2+5mcz/gvk72B2L6ap3K0yssWh7JFDI0IgL6FHak8L8WrWOtL57Mh/cftW0bjlKIjcPSpYT1tNmatUlyqaSrVq7ATJ8ixwXYUBywb7uhiwDu82CMhidirYnDJfaftgSXGu0JV9CgKzwcPzAKKclhEhrzDgHqybfIl3eiQeAb30symwoBqwpHEVbE81PDL5aUC+DhABTLSgm+2qH0/MVIl3WMJPBaUxEU976AjwK7tO5rmL7W1UiS5QmSkQWLsmLKCSwMopAL4xn4BZTZ7Tdfb/16XI7MfIJLtZcnmgL1BJ0IHFJokJIu5WNaw1knaY+zA1eyL59fbAgVUTUUj87bUffA7aOse9ahmFkCvR3j1UPkdAEboRRwSkLXe6bzs4ZOUsW6nzxX+TyS3ZdTMGuPlPpDzECxYbTfaaAppnC5pn8U6fXstQrKkHS7SqCH7iMfW+FQ8iYOQ5ajgYEY7wUwHMNg94YwkdVa9qeZK4JNr2YwkHFBFYWHPBjrOC9K2ZzFnA1RYCLXlorthLwZjh5GZtg6AdN8TPhptL3Y+x3rm58bH4/CAOWIvNZVcNVQ0Kg4d5YJ3DipNlSU6jk7MNixrT1haLLcqVdQhGNX0rTQNIVG8sx56VVUisnjDwgfDPs4CFnY159+D6O1JYPES1jXuQDxpx1zX1ZBKkwvIexjz44NNJ7ZDsjV0ElgrqT/YuymNm7tPKmKCvFnUmAaNYgm81dNuhPf0+e5D2JMlNqOjScIw3ga9j+sfK9cWJEE8KFUqWQ/kG3Fe+/MxoN6sCtSkwjfC3ENhz97YDDSrTxbumQfTWov+xXP8I/e/8VOZP/B3/Ok1/vT+K1atgeGTwrs8Pth/yyygPAM7gPgAgW4zq+LATsuueQSe5805mzu+ZOPPwcYMYp7DVNEct70GrvlhsfsMD6JAZHIQgMp1GlWn33mRRs5Yjj3KNJzNnuOYrd6xDrQr/8OGNS7LB8tnfP79sGWaNKEM4A9imJaQL8CO/4aknPeA/L87+l8d8FZfwFW3aBI8rFzqOz5evGvzDv9dwGMtToK3TqYPMVIWXdsKyIA8F2a1Mts0IhEO7g+wF569jvLLv7dLpnY2jXqq1eupvbiOVODKRU+mLVcS/OkwVkJw/wwzqwOXQhGA3ypKPHlLOyMrM/fdqAoOLAbyS4NYbPWUTbpyptt/658iuQLrC+e5T/OXmCXjBuFry1sfgAID9L57yT2/ymweh7UUoOi4arn3PkLqicAUiOWP3/P7UTuWelsh6/m9tezx81mvZqDtPWQhbVcYbWhuyEmoPTghQkA4Ncsr0FKFfcf1CyAjU0YOjZr0owk9uOuaY3BSquSpq6WYYTOqqoa2DrsycyfnFez2FfluofaT3kfVGcqXEopwbIDasBCoaG8BTLC1wgNURMusNTz63/z/lRn7UAlDd91D2VvoPrIC9bbIzZgQD+bfN2lVlJVbK+/8yb2TfEMJN5hDySMKwIAmg3CBzl2u1Y97eWXpttd994A+LoNAE4qBvYgAInc/OPWFJ/n0tJSQRysHd5XiBdhNJEP3fsCQ4amLuAnGFaWmK2emyqgXBfy56X/X/Ef59dcNfv5jp2r8X7LZB/0squvn2Avz7zTckoP2X5USFLGpCa35t9BJCPvw1c0hnoswv5Ylm4TLxvH+4h//rGtKF0IBs2oszumPOkCdz/+7DVslwpYc01QFWZYRTHspaXp1rVLM5t4xaX2wftfASpht8bZI//JAIaxLVon2R4AlgJUJ927d7aQCjylKbh2EbCZC0guuXBBPoAjIVhaI2f57xIGh6NGjWDogpQVlqqGz8yHXYCvL2tVJAUxpDR4jcJuRiBlNuxZb4EuDPFCQyuR8rYgrT0TgIfGnnBOLyw0SnjvvClsj8G2ZYnAWu/kUqR98fMtYE2cEguQNSr1ngAxqVmkFhKrgtmTG5i5ql/7rtj9nFvKvJDnqwpB2VY1axoNsDoEVcTP7gwUWzE3F6UQYEsTwqAysGny56wWcNeAlUheNqpNWNzVWNRJMXjJ+BGQTlY5NZAGnvJIjo6KAxgic4R6QX6A48debGvXojw7luVYffJ/9qYmSmQvGHpBF/t16SYkt6Ptlltug7XlzXN5A5/iZRZIz/XMi3fbzHdetTZYArRo3st++vU3iwGkEWt/27qdrElve/iBe6iNqglmXcg9KXKq0RmvPm4z35jhmH6tunawA+kZWBrkcW1R9AoAtAmQBGBN+jck2TbO1g6dWlkbhmirVu4gj8RjO7NvX7q9/+7bNv+n3516cNTwiwGTkO9TYLUEOPpl3ves2Upk0oNRw/kAWJ4gZDCB85uBCuzNcvzGo0KiqNMCbcnS1Tz/WPcOq9/35brK8IMS862Ywc76dYvs+X8+4xh3aYePQwrB5zG1I0OoVjbmorEo7ga5a9qz5wB+rstg/W3Azuwyu/TS8W7IXUntpv7bEcS4vgXzFwLKzAEbSEEN+DYqApGIBLvCrITkorDOIog7vhRoV0663L7/6Qe8i3l3qFl9LcI2rzlIb+8N2HjYsk4ft1dfeZbAvuM8o3vs0WlPIbVG7QAAlldwxp6d/ozNeP1fjpF71ZUTAYm72VtvkA1CvXzTLTdZq/YJ9tvyn9jHy/DaRgEK6/n0yTwAKZHdGParhlSPzz4Yh0q2FFWXziV5neoscFZUIlRJAQJA7hRtLouBvgLJu8hZdBZOVVwsANH1TgylGXDI7k2BbTW8c2NGXwTescLhOfLb9MaXv0vfxtaqA/80akfo7nrUHKhQUdcN7NeOQObDqDSbIP/mebB+r5t0DfkRzTmzU+xmwpKj4mK5dnpt6soomJ/eYqyLdMLzUH7P2dP5EFZEwRCRR56+MLcJmnIBzqyVAPqLGCzTSmsKGOAHwNgNxYM3nz2AGlh+8o5gQQ1DDRwfT62Mt6r2TN2uQJi/CvK64ILetnnTTp5FtV1zw1WA/T+6vi2COgnCPedphZVB5NAwqhqShHJzcLhyPs2JAIQZJ7AaZODZHjXTpk1b3DmvcHcxgUthwIpVq15BR1wZe6IIGPEooYoZFNVgPRUCgcCX/SYXscmka4bDKt8G/hNAbdjdNqxb72w+dmzfzuAjgmcbx7uUBah8wqm/T7MHDhrQ0RNUGZBAaGihrcNjth68Qj2JlMrqZfzkWXLuPFe95gLbzw3CBeqonpP9pTyfRT6KbYz9RTKEAGqPylNmI4b1sw7dWxEaesApkwUca7ATFU2o/DH2LbyVW7RuwjlPkHMmIbDU1NoLB/Yn1InaoIZaY/LVY2ztmuWE6mWzT8TSS1dZm8697NWZc12/O2hAeyxJjhAGiGoei8koSEK5IJeJCdGElBXiLQ2Rh15U7OwgAbuyMmI4oXdbZ0ogdk6ybevaKcZKwAA7tulqWWRijBlzCfX4Zs63owzZg7DNK7PePQi5bd3e/tiyEAyI8wbCUnxMa5s/b5WNGgcTHouMAHrcMlRVykiREkC/tmw7COHNrFOXbnboCKFysY1512vtzOkK6l3OnOReAVJw84Hlx6hqxCOFO18HanqhqZ/SavWb5129vCkg1Zjq76hvcmEcYkzJK0aMbhqaGW/8096aiRl9OCdZNfLA0xxMTBVzzjJV6tkDufEBBwRNf/wZ90C7EHR0++13M2UIt4vwmWyUlGzvffa6nco7BkDgAy09wX75Jsv8WExRQSkceH52GInXmEu62w5YsdW85WUwYHxJJq73KWIx1dr46zrb4t9207jJq8+b6dm9TkY344037B+PXmhzFi0gXboz3qzpdsv19yLDYBKFSfeutLl83Hxr27y3Y918+tX3SGD4jGWidUsyxraaIJkroA+Mm9ycsxbiH8lGWoHEBs9RJjCNWzdzCZPyNZIZbpu2ba139wF283WEA5C2WeW317F25BGYcQzrAWQAgdxXpQbKN6eQYlloZwSeLmL0VsvP43wD62QyNOMcaOUEM8knUJKaOha8gMRhQ7oA4O6j8FBj6sR9HvmulL58V0k3nS8fj1VNq6yOxFb0gCqS7Yqx77oCnillLY2nEAgdOvrlUiwFElB7i9EkwNU5E+j7cc1+TCN8OSg7tmkCKFhow2COrF170v715hw8V9OZzPVxG/qWbSeYIuywkWPb2Wi8NEoL8Xlk87nyytG2dv022CAAzgJ5JNfgH/08AWE61u6adjU2AAthOpfa9nWi7NdBM1exVeaASclZBSKVwM6TElL3WeBEHAEmWhDzf1nnYVrRuAzuN8Re+OfLyFJesCUr57pExewzuUxAAcycpFWvP/cLMFcXo4m2DwE7CgMLY/KR0DiUBV9s2IwwSQy2y8ddZnNm/25d2g202V/AqnKbGoWQQGo2sieevMPWb/0WZnYZidkduAccvg6AIaOaw05M6CKCiCTZYLt1vpTXXX09DfcU0tNPMVXbyaRqNQcWElaYWbWw/wIEDFE8Vspdn59RwSEpoCY6IZTJXyBTz3zHkI3D1D8Zc/IspoUvPPe6Pf3kS7Buz7pCTCFqlbwnalMEQguEGjd2IPeuGCZ3G6ZiRbZi5VaYCWc5zBkY0CSFASqVY0VQB0Ko59+uoz8etAPs04/WAfoahTUTTSbmedlIqZkOBir8jus7b8kg8lVz+PvRUbzj/P20E0wc2zdCjtTHvPAG3cNmuG/nMWTNCkqRJIl7HsszCJWkn0AM3o9K3k2F7RUDmGsfEsjqaQbFJtSBRqnK1wSy2aUkJ1lK4xRbtmKjC+ATA0HNoRtKUMCKxKTP36pdEpOoXGRIsLKEt/LsBHDqH2Ea+mwCXRJo/AspNEMBbrJJw1MRLuBYYLiGIhqYOJkon7OOk1wgVO8+bZ2cQwBltAzhWf/+vJxKctZeHARjQ4WG9l5JHOQDKPsFJb8rSLCMNS8GpcBgfcxQgoVatkgi8OAZu2DQOCwq8qx/v348xHK3risA6HwZBMlzVUWBCsYKmKbCkd2QxDFqPYC0Gn0dwu732bcE5qngCeCdj0WSVkZKqSQUYYRTVAByOkCVAzyQFArJ1WoYHdbAhPCWbzL3qQiAuZp7ouCiIrFoNbXl9wMA/pwvlObI2lOdT56YVLzHmO4GecNaR8pWo4ES61lTczVTkYDuBSTJertEd9KAaeamv9kGdkN7Wzq33ObPyUDShIdOHhNfCrQSAGo9v0gCEoIotPRwywBcZUZfIxap/Cb5X61kRtopRajlOeg+OEsOx/jy/KN3Vvuux9NP98wZKngsUvh7jskrKxVeLAF/wqHkyVpDESa2qbNn4D0RnCzpsqbQegYCAIHenXTSVz6m/EUN0DzybAVdKSzKAx7ozzX1lpl/qORg/E+DURUt3bp3sTPFR2GElnDQ+9P0TrCf5v9EWDnnhPjOeocFpIkdzT7bhwAKseq2MBTJJgFZg4Yg7lmgwiJglvXp2Z8CtggwbJeH9cA9q5e1jPN9hjkAqKH1Ve0kWh52b4OAYE+/6c4OhT84XrLuqwa03Dt5OCmlXP7LatiqeEb9eg2kGCvDb5pzkbNc028NEpSkPHz4KAYFmywrm4aSWx2Jx7HusWwpNHF3fn0MTT1+lTw9Pq+AbdUpfgBoU6Y8jOz9ep1M9uT9sxji/kyxmOae5yszXsbnaZBTxzTQ6DaKa8HZsM/69E9mMCq2MxI+gNVsFAhFMKMeuG861j9D7c47bmN/9MLe5Sv7YcF0mJjZLnDg55/m2f696TZpIiEdrDlvf3nWU4gzXJLkVaFyYVRlsTCUinlPg9izP/54LiBSW54rawc/qGlTX7NVaxcgYd3DcKwE8CMaqecwu3TcBGdR4/HklfzeY8twnqn/n4FBFcwqoPH9Y9ovgNVPYZTUGDrX5Y3rw5BDf/fv4OhfUSnnt69h3zkg9fzPctL4c1TMP4v083+RNaPmyjcEyxaslNatgkX81KMA7N727HOPwRoOs4MbfABWF1na6W/NK2QP90fKj1zWBftJYBFhOXGwZGA309g59Qj3PDTK13oNICySZqkoF1/bG17HB72pLf99A4EfCzmL861lJy9SsafYkQPFLlBn7PjB+LlSC1In9e+PXy1nrZpyLez/KaB6/uP9FYDWf+td/POjn9szXECVA/rOS9FdNeGeh4Yq1dXa+0MtG6XGs8+utYySOeYdmUZdTSHN/s6MygNqy9IDAFHvvC/AZCB/X+vGn3pX4Ij8kTX0qmOY7YBT9mOHU2oT1tdSD+j7aF9RqI6AmlpYJUpwruOsqakAwPZpZl/NftViG2nI9t8Dq2Lraf17pPdiiXrWScbxE6yzm7HQuhWP1S3ss9720INPYe9z1O6862Z7bvojBOr8bKtX/cH7H2/XXnOD3XnbVLsKz/rDqGvoWd19aRTd3t54Y7pdcdVoznikpeypshLTsNyf4Js+ncbYrFnvuL1A4Z7/xvs9IO//dcjquZeuirWs4ZFsusLxpKzDe3jo2BaWArv7+SdmIoX8EjDsFKzvNJimmfRaQah+KpzfaiLslWhYcG3bt4URiT97QDK1SyBg5D435Bk2kj5r72YG8aXWv/cI+/7rlYDbibZyWZq1apZqJzOzXTDaoEHtXW0/avRwmHWneEt8bdYH39q1wyZT05bYmo1/2NU3SIb+AwoKvHclQ6ZRlsVRCCCuBm4a4spf3wXqiiTCug8FBC0GkA1GRpxzJs9Zh7kBImdEyxRIBhmZ7OdFNvkGJKR41OfhjzoCCevPv+ymeU5EvuqNv3yWG6QmMLhVsO5RVC5HM0/zeZHrczhWU+94KYxPHtPUagqOiSUQKQdGlRplLzVaztLHsx7d4IN/e/H/y5Gli0mnwWko+3s5QNBpWJVS8qgA6dMfOS37mkCdnGxYV3jy11HT1mgg6/yBve2qiVdwFnzLgDeQd91jtVbLBtCmVTMsZlrTQ63j7IskeOsk608EKOrtpvh8jx9mQwb14Sybid93kV162QQ+X2uGFs8z2Iu1tIwD9vizd3KGEiLFdFUJCgAAIABJREFUGfXuu3M572sI36POYQ8qzK61Qf0729iLL+JsXASjcx91abiT0J7h/iTDrAujr4lolGi9sIAoBNCeD3OrjjN/woQR9PSnqD8gYSS0sB/nrAEDoN7g+YilLIXl1QCOR/Hg3rRxh40aeZFjGc6bOx8g8mr2agW1HiJwuBkMsXQn8b5wZB9bs243w38G+FhtVQMQirjVCP/WcOpO9Si5Z3lm7OEZkLHadWyOUrUNTNxjzmtWLPzHHnrUPv/sWyx5tgLy7eDYCGYIdYTwu9WA/6V21113wJQOp+epJATxkH333WyAmzS75557sPS5AEuiF2zp70vpL4/YurV/2Fi8N09mHQfw5dlIbeATwu+NQk36gwt+Fair2gyhrLNikiVKVZmfPXr/S7Z21TZXo+3fv429u4p8jkn2/HOvMeT2t/GXXGOfffEhcurWzMzq7IGHHrJ77/6HbdiwwQVctmgKeWXqw1gPPUwf52/3PjTFTpyGGcyArQHAtpCerBDwWa+QFEXqPaQIjIhEsSAlGu+x1p3HIo2aijO8mj1TzOToWE/4W4mzYxTRiTqVA1uhtrIVrVJArb4n77gCXOOV3UHPk3WqCIuNapdzEApBKhqrMqgaBEnFWrcW3fAyXnTOgpA8DJ5ZxslswPovAYsnA3SbPTztfrv2qtu4zgDO7U7u/JW6SxJ71Z/h0ZxFkByKuGd6loXYMdVjnyEGsexB8vBFle2O6kxZMw65sBte3AEwerc5sk0tQKVYk+rtRTJzBopOWUU4M+qwXPoHcTRcDyDFFn2xIwRKHQaDvGPPFNuw+YTDC1JhJvoEgCc10N+f9IL17Mll0DkstW4swd3yku3VB9b/9jSuleESzaEAOZERy+nxdN8DZfdFzS3GfEWJcm7oDbER6NOzE+/YIWft1Zh3uxC7ruYtU+z2u26AfPUTAJ7Hdqtdm07gTMXgDSGs/zQCwXPpH4voxfC3J7xXQZbdO3dmoNyC8KssrJeWcH0eBY3BPFXFLo9b1XDOhk+4kED2c3WdiBT6UvVMpZC1vCE0JqEEklWlP9Ml71zO5cQkvvduV+tXQiIKp+cWy7QTw5RNfxymv0CVAGO1iP5UeQLREClkexcFHtazS0c7sB8GKZYnfXs3s9SmTflZaEVRsazbSA7PrpOA3pH28ENX22uvzQI8j7JDAKl6Ll07t0Tle4KBUoWNuexCwsNXstd7ACdH/OMf5vGEw+N1AomjHEZ5N8Krtqw/TvgV3vzs77KSELCuffzQkbMoKZMIiR/M4GmVxTXm7cUqJy66sS0iUPqxxy5hja3nnMzEH7oLQ49ChjhZ1EyRLtA2hyyEOLGz6VEyTha44UXWCSzDUDFvW8fArFFP/4ZqEF+XjkzxosJQ/VsljY1jStHwRWFgmi+uK1/jJOPn0vTkv6VNWeEsKk4ZVHqmijTAmtbpG4weM9ixYd6f+ZWlNorD3DyHQup2Gz9+vF113SSmZIASAC7jxo11LLuxyPt+X7LMliz5ncOQcJx92zDwJ3GxfxLTURiph4tt5YJ99uqLb9qaFVsJ+fkSIIoTmQIyGKajZGEN9eH4aeUDLBFeAxBQ6wXoI0lGQziTBbMOPRts+OimyKpKCEnAT7aQm5Jei2yCAKJWLdh06vCjTHfBOzEsmghAjhZ4suxj+rpnG+BUDQEmBCf0uCASBDvcvv3sBAtehzWHD8a1mlMdxWcnpomvde7aHK9TbAn4Am2EMZFNbeSQa20GB2B8a5IXeShKdvbn8JW9QDUSLl81rQIRYS21Bk0voaHIOJHFpgcYQGchfx9tEmIFKehGrGFNrJy8k4JKL/QD91xvixYugLVLIBnFjg43t7nI7uGv03wBKILuRJ3kG4jZogVY7QJRPOCKwIYwNk9/SVEr8O1xgJHnz3SyB8Em0WItLsTMl81RB6oXm3sw5tUjhnVnQ8m3A6TUHTumTa2HTbjkViwbEjAFHgj4i//WasIafM8Q9DGPw7MMv6BIx2pdvmI9dHg8AiUtZWMKoMiRpFf5EpUcKEExdTb26lBbuojwhlMsKJ8CFwikHk+gIPaCDizT1IhH7T63fk9TkR69OjqgcyWBS80JgHgacL99qw724EOP2e60TW7KozUg6a98fHRYadIsxpsvz6oYADgQabQn8V0emH4OcCmgQKngfnfp0MVWLd6JfyDG7EuWu58tOWY5h60Y2bm5x2zCVX3spZdmWL+eV/Aef28XjR6K1IWUX2jmPy/83h7Ed6iMDVoSgjrYTvfd/pA9/9TzTM4oKBR4xkMoKi6wHgPaIDcv5FDg+bO5yP+4GPN/WepyZri+KpjNuQJPWk3mwmI12eFeCmiHCXUUGwVvpqsCJCTJ1mTeY6gM4xyvk4H9uzIlXmsTru5J4RhlXbsPtg8/+obpTDF+UplQ6YPND18NGfG36wirEPmePOjy82Di5GJZgfw3+4TSGJFG6SQUqw9ApowDXPdQybD9U2G4Es6TmtrNZry5wcp4iAHchxAmj6VMJiuQhMuCJyIkks8vS41qe+K5qbaKydfu/fvwpvRzbGAdPCcBFXUgil2lZ6ghgCwutD68HVOS+8EzEMCoxrRGex8goLr2P+XMTPa0v2VTtKg5lR2DPywMWTT0Q1J2+kwWE+8MigASiQEMzmTlAgwDigOiVQH4lAB+CswTw0E+mZJy64DXwaUZVocOTV1De5ywh8EDe+LhPNseevgZUiFfI4X3Ofv197mwrgAVWYQCtzVF1bDRSdC4N4UA/lp//g0KnWGCrnXBu1+L99I7MOEuGX0FNiYwukTfdsbNCq+RFyarWY9WnpoC0AGiXJgR76bYqgJxtf61dwsO0/4uIEyAUhLM+rKSIlIuaeABtOsZZNTz0on1qtiTADYlJWwqBEcG+uUUb1UUoMyO3NQ7GDsFMbtUTMj3VkxgDecEOumnickrJiZW1C6d2IcpRCD3/aLxAyw0DsCAffynOVudCXwDIMCJfaUwMmFPNysldOJO0uQ/tMy0OoIDptqEKy60O26dgs9bvks1V8CSBnYhgUin+L1CJDUu7ZX3UczQALFI+cz1uh4eUgP3WO9lJCxhyUsksZR8Vt5TsoCQf6gaQjHDdM6o+BE4qiLFyWQVKqc1zztV7xgoktkDGJMWrAGA0jpLSfauhn0sSx39nRB5TvBuFlMsaf9XmJb+vyuAHGir4aZnwOQAWwYUspDQExMLPFDsTfZK+ZBFR6QylCqlKc6lKOT5BgI8ArhIhi0XTbnNgU8bWY54yQFUs6erK8zlvuhiBADWKoUZcEZMznKxmzWs4Jn4K7TISf35uRS59TSGCnxz4DDPPpgCXQBeMPfa271nsq/A3oKfAXFTuVo00JEAJjL45V0Qg5afI4bO5eMn2EMPTLNvfvjKXn/zVVfwiqEUjWw+n0AFMbndmcS16z5qMKl71wwG+JSb77ShfcchzZ9PQ/U1ZxjP2EjQ5XwSoP3qS+9gV0ITBGB/8y1XkhraiqFvJIFUn5EG/QVM0CD77svV9u3nawmzessuu6qXPf3cvexBUQBGxTRswbZzayb+aq/asVOrbf7cpe4MnnTFo7B9txAMlo78S/JBHwa0ZW6PUd3RIBsDnmWgGnDtsazXONiFeverGJEHcA41a9EVxsQ4QN1mNrDnxfY5liezf3qT53KQ95cBHk/ZD0ApODCWpOtmdt+0u0gjHuY+l1KlNdDS++sJaPu32kSVmda2GncV4mI2y/taTZbUKe6XC2PyFAXni23VgX8HUM+Dpn/3ffwTSfzLf/wJVLqtRDZDJYQOVNqdd7/CMGYDtgZ41D48AwZOhB3aVEdwynw7mPmLlXn9QcEMO0XrUFJKqhYxAzQsozZ3vtSB7LFiLHTr05r7ytCivJk9cNfbgCsJTjK8fPFZe/udH2zije1ggfWxnZszSHIupJkdRNNTBeiy20aMwNNWRZQrhv6/A6v/KVjoz/t2njZ5DlT1BMWds+1ww1ox4jz78fr1WYR5/mhnSmCZhKY70MSbRrWKKXkDbDwN6AJgtATAkHJkBxacL4ytQAzPJOdXfaBmWu+WXgYNlTkhXMClS43WRJc/d0F7/MBKaogazgYx8wUS1QFgVZdFACKl2Hc/vuaYaI6Ieu7X+ffCVfpi+ijI7py3s1RuFTCoMk4dtdXrl/4v5t4Dzqoq2/aelXOOUBSpyBlMJEUEERURbVBRxIjaKqbGNmBAQcTcZjGCkhQDCooiqARBkuQciwKKyjmn9x9rV92m/ez7vfvC792yaaA4dc7ea68w55hjjsF+6WMLv37bAWVtUgZYcmxHWDcD7eVXngOEudSuHz/Otaf+5erhxIp5GFvQwpsPe4qz9OJL+9p7H76KW/giG3bxuTBZbycuXEnOQQcE7GppCQf7xSGD0AbAbD6JjJzZ9fwUjDayVr0+rT+blv+tvvdHZvf/Crj/r2tUMgqSBSO2A1hQ8vvLb1/bO588BsPoiPU9Y6RdeckFNv3VCaw7f8gkdeRiD8FAzbM58z4mbtT+Xmmjx1xKzBaDLNbv9tjkp2GP7iABHYAvxSTOkx0klJjupaHTymcsW3rMMTqvvfY6Wrs/BUShKwuw9ShJ5hTis4MHjjnWUh7+CtMffNG+/PoLdDvfsqN0PwVGsCIAkoqJlYKklypyBmvSaYYTIyQ1Q+4CVuShgyccGUZ+BUUYmrjip9rgOX9FOpCOamuc55th/llN90GPHtG29JtctEsFEvjD/uPf25FTIO2cDRNQuuZaL+0w+AqJjrVNuzBN5ByvBqST2Y3WkwgcfhR51d6fSsfXccyZg2H4qfjpaamLfSWWoMxoAVcgQpSTXAhoUa4Sgu7NCUwmVQgSG1AyJoo3wwCw9f4dMW35HXa9zkTJKTmpA9ZlL7oua6lubvl9B+d2EO2p59Klsc3atG5p3QC8f/h+qdu/T0CEkHZ/JSymGGKb22+60gGrN982GYZrpV00/GLkbEba7Fnv2/J1B82f7sypz97vZJJiyGffmjnblolVuHE77NV29sVn7D0n8l3ervbnDh3TMOMSqajWZr+/ADBWWpx0TcWj7Qwwux9TyEN7aA0+pwUt9X25rs/sjjtHOobtM9NmYYx1luWVZtnu9UcA31MASx7C6GYV2rB7LK19K3L8Zfb8S9Mosj1C8fdCOsmCbOGni5H4iYPpfjWszbfcHqboZmA/pE6OpkMmkNFzgGWSL8t878ILh7Gv+du2rTsp+McBjp8kn5pms2fPtX5nD0X27Grk3WbYS88h1eMI9vIt8PZ6xaFbt+ywhQsX0h05HJb0MFeU0q9dkFzGXX8VDM1MOivxfQHEn/r0s4A9zyEhtNiemf4U0hc/YEIdRxwWBvN7v4vNEgFaygCXtZ+WAuqlIldUUxpmr/3jA/tq4fe2YN4860Lx74UXn8Iw7Rn77LOvmAO/001zP14ht0D2es7p+wrY7Nm9J+BTP4gvz7ozIheXeQU9V4+7lAY49trMw04X2I9CcNbxTNcpWAaYlITpVR4gayAAmoryOserORMqmCd1ChIa4/tgWKFqu2/yUfHyUxf2u7wwkDeslS8C35TuvJKY+ORAgFgIaoDFOaeEqWAS1D7OGUrmgTMo15GhdDWaqd27kzMuI6+XIZYWCXF9JOSPQpzVFXOfg/fJjWNvtV9WrLMFmN2JbOCxbengjeO+mNMJSYl2MuuUu57CXPTv6fiKY70WEVsGAcgV00UlMlUc8kIdusYitREG6J7C+YVRKesqhjyhGJk4SRfIwEpniOQ95OdTVES3lEBP9h7p0Ooay8Ae/OjyqON1t907wj76eAm5nGTdzuD1h8jxAewKIm3julPOjEnxfHO0WiXwGYoWujosiwTmymBV/jhZxazZdnZw/yGX32hsa8jhEuJa2PH0AiTUJNPF59PJpU6+dsgQTH/8IQoO3zn91lhAxvKKfDo3/ChAdCMWj8FodZdlYizdrlMcv2eRO/aDmBVPp8tiOwt8LAFwNZB4fsv2/Yz/MWJBiEjECj5IWKrTXD4xTcCqky8kB9Xf9RVGl7fM6yUZEN8MY7M09JIAW7ILKgHmicOQV+rQLsnpogv/Ud4YifRgYS74AT9fzX3H090qDe06GK61yADUCGBVRyAvuOwv59tXX0rChwIZxaUCCjshzMMUNHolQdYBQ/ITJ/YhN4iOMedQOubUAXS0r99wxHWLyaNnxJUX22b0ktdtEKHMladtEGbyv7NHKvQ5f0hn27xhD8a2adaOPXPDhg0Ue5pZGGuyU/vujqCwZ3cGRLbDloXxZTjF3bCoANu2BRYrTODemJI1g4i2ZetGJ/PXim7rtRvXm5QxO6HLHxmaTBGi0o4g8RkTC1kMSZYBePNIxmX7puPE5GfZ5Afmm0/q2ZFEvRLmFRCgVkWPtfAfQbT0VNnAS2FMipUjrUIFhEqqlPxpw1Ji1AIKrgTLBYS5BUcbSHFBDgAEhkadcD3fkmsrfl6M++8n9uXCRRzGaGCGEzTKtKQq0i65ZIR7wAMGDKBd/EwSqViQ5KU2+7O5NmhYTzTGFgPk5OBoSWt5qzNwp42zlSs2WF6mrimTnBD2hXRb2XuDECyWUUS1aOIcTo6qHsApy1frtGAbdBntxsd97PpRU611swF2y+03owEzxl566WUOYCqUiXF2BMevrjgZFpZlQElGTwbmpwAtBakN5TFUctA+HdfKHcTffZXBwQdTED3QXKoO0knMLUAPtjXaQQz+4cOAXgAQGhd/gp5y2uHEOqsPBbxmk0nh8+TOrQNYFdAaDEA0SSJI5AadNwS9wMVoWLBp0wLnWvKVCHHoO3AVkE/tosQhrl1MB4ccAmNJJuMAhmtxqT2FbooYY3pmYprRRe5tuoqchTrxIMsBoBw7Su2d+rYcK6kQCtBSwCWAPZZFq1YuJYT6DLF1dKBogsdC15YWi9qUhQaI7eRTV2JdcZ4cOqSTbeQA9/OPB9xoQ7Ct5xvl9GiSm3VB0+4xdOiy7afl85mk/XEqZPLvybIZz/ydCuZhmzvvCyomXL/mG4cDj5pnEcAmWmO9zguzZYvLYLfFABiItu05yeuQcOwWiTATSJWjqRpJxbVLly62D8MltQmf0783gOEKCge0ksLea9e2I5cebL/9/psDS2IQy2+e3MIFdk7QWdC0TINIkKWnE8Chqrb0IFqRpekRS3timVw/CZJenPGcndNrEK0no3GT282YixGkg4pKKiDugvnvW3JKiA29YIRlHKmixeQT1mCdTXlimt0+8UaCvV/ttrtvZp4RPLLRSQtz8DnD7dPZC13bgyr9AjKuvelq27JrDRq+ZQjQB9nAc4ZiRtDX7rrzcRh6MBWlMi1ah1rvGbt62jHbdgi10aPPxPRqlWOdUrB161j5iEvQBdWoYMJYxkDFl4tgN4SjgyIRNocZcAC26upfDiMrEG2nTuQ6oWqBnmedRfAKqLJ180k2WKr8HLZqkQoALK4EsBGAIFaifBQbOMiKOcgUPInB2r9dDazhOMwHigEbCaAJcith4bYD9C4pZB/JhsHGuAdI1xnmnDRtoil6SEOZ/NKxRyNUPaMCWYaml0AzHZZiQ6pd3xlkqWlEEQRzNlAAOXO/WsIsHASqtOmgVauz2tGUmjlnRB0Z0qSU7SCHcouWaLJQsZZZWnFRDUE17rKFiM1n5rnKXACfGY2AXznMmhKtKUAWcDkHaESERMJkSyfowtgMp+PmzVIJ4nYBrlXY3X+dyKG50mnx5sF+nXD7TczDX11QJOBPaq8CRtUd4CsdJcB+jW0QOl1qdK+nIukcDgGI3bzk8zWueQShMpYRaO5AVclDiLauQ1aFMfYFjZeeoQ5L6TKpEqsCmma82LkSco/GFEW6PGW0ZYpxrWRA8ZLWghPTkEQKv8SaFKLYwDjXAJhKvCSlpcdmKaDlRZRFcBHXMqrWJF2TAlExh7t0T3ZA7yHaNhSEqDUtHNbNjbeNtE8Xz7LbJnYmIDmJy30Pm/PeSkzwmA91nDMc0nIJ92dupx8utkl/m2R79m6CdbiUm3KZjXuWkokQmCyAXawt7X2aD2JAa3zUJi0QOQIX0zxaQFSMiIGt4oAhrk9JjIzEgmHjlLFfiBGuPcWTJ/AANJ2OYqr6Anbp0K9icSnnD1cvI2NdwjoQm8HtZ4BZKopprxI7TK2FYsJKG8xTY1cgrJnoAap63g5U1TxrNLQV4KQjmc4oWspIehJjrISOifTDpVRgoymqcR7LlRMUVexMYSxVkvHhQ8Gr0IJFx5pcU7I9AQCLlcQBAqKdX5UKa1yzHobOLoFvgWJIMjdUgHEVcEk3cAFeR4HQVTHXxCygUMj7i42qcZAUSBVniY9cbHkOvbqdzdzfQ7EHjUwZgHAuCigK1fxlDASiBsrIS89GelbSW2chqaXKdUc4TSUx1aSvqO2NM4zzKiW5HWYRH9iZZ5xhj0x+0ZZhtleHAZJ/IFpRfYagQ/c+a5ECTUicLfp8iz0Ms67a1BLKGrzjYbv1ukdoU5uCickKEvEC2vUmkFh3JviNIOjqjexOrd10w0TMrrZxdiWQPO51RRYntwDbVPNW9x0Im1hJs+aX23M0M5ycjNYN48g4OY1f9zyJT2hxTEnpZAPOHGmbVqezBo7ABjpMaxsyApzhr7z4GrFSsD38IKYcsFjC6Wp4+umHkAYYzP2jLd5YLG1inTa16DexSbNxQ5UGaKTcS5QmEes1yaV47exeW7++TpcEaGKi/jtE6s8Md5peq/dzLE5piB0zu+OOp+xYzmYrqz9uN4y/GVbO3cwfGKcZATbl4W9t9aZvrDJoOQndceIqznmK0WkEtgVIAhRTtBMOLBdz6Vm3Tmtj0bR+ytzSpyHcHvnbDEwvqJpr12Kuzpm9x3r0DUcXLh4jp1rbsw+trHN7Ol3VvXsOUaRv6UAZB2adXmj+vwK9eYmp5oYDNlWFUAcR+0YpgOLM13+3letnWWXgJgogsFdDAa0EKRA/SVZGWqfSlA6ERaRWwjACHD+AhSrJEsnyDGabGKvS/9Yck8GHgE8Zb8i0FK0kFr7SIDHctD4xrQJUFaO7GtY/uxRxDW3HkR0xbXjYUvAHkM61m5+nyRo0/bnpmUt3WWySt9//0D7/cg6d2EhqRODQS0tdGHJA/vXxlr631u678zGkJ1phmriclsVT6Kq1sof/fi+M7B/s4cfu5NrZpzA3e+PVmchudeWcyKC9tQqTj3bseZXWpWc7WDpe4d8Pswqfmghb8vlygDfkiuRyrUfoUGCNc2Mg898cWP0zQF5T7z9bT382Nf+1yNFoKidtX/bTw7iHT33xXgqPfsRsp+yFqR+gx3+NJbQ+CnBRwrMIhYkZ5pzMAwiqx40dZt9/vQhjkd6AAhXIBDQnxmsNsLqTcwuRgJxMYqwocoVc8oosEkxaHzOMeLM/sd4h2HjZFLtIyjH8vJi2S4Fvp2gH3bP7iI24eJS9PONle+6FZ4n78mjH3Gn70vdZaAzxHIawOv98OHekkevHuewrhj8xSjTxZ4/uPVwn0tZNe8l1lI+IuhKKdiqFeeK4vufQ6nniKASWPNc9F5+gomMs3wMoY3fX3tq5B+2zSLztpBsiLirBijHQve7a0bg7N7eJk56ikEC7b1gkjEeY8loz7FtJ3McbrzyLme1kutfQ0JT9OqGTzlCdwdKxryDGkxFrM8gFIp0EAL4KTNKYqkVZ3YTyMFEcqjhaRsCSH5IueDFxZiiO6pJvaGA/riYeriUvfOKxh23Gcy9auw6dkM94z0aPuprPirE2rVrRqQaLESbfIdqOfTk31I4cSVw64caxkA7UbRRiB47kks9eDdgyh9bmtXYKuaS8sky7+56xxJg/AFT2sItHDkfncwqguheftGmVZNmwaF23EYFGBPqaYU7DlryW64pD5qE7BjW/btxkF8BEVgfUqMtG2dTnp1pyC4gFWel2Ft0yNDTDqt0JU1dGQWglsj5L6GIRe7oUc015eyjuSoB5+drrz9qs+dNtGyy/cWPH2HeLVzWy8AKtdftYwPmTDqQOI5ZKbS4Mosy6wB7bfzDHtu48xlwk9yXv2LR2h331zSLbtWOz9URyYsVyGRUH2chLRtkzU6cSD0ynWDDKFRM1/tonlEc7YgL7asbx4/bFF18BDubaAw/cR44aY088+Xdb8v0HzCGYkvzIPfc+yJ7qa0898RQg6xRbyH7XEFQO3kGO272LHTi4l1gZEJL9SmCm9sZgvwjr0a0/oHR3m/zQY45ZqPxFAGN2Ti4xdRS4xxCkv3bDUv7IRl4xBo3xq2DAHcDcK4M9HnOmlmnIBRXROk0L8/7dmPx8ZctXf4OjeRY5FV2zATHkj4c4G2sAw9u6QtmBvcwN8AFdhx8FOTGwi2EWSfJL5AmRASo5X0WUqAE4UPeKSAPqJvInbitjrcXG87wwfMtHXkpdagUFBWAQ0fxsKQA8uRKEoq7dUumezIAIlWT92ANWrdzp1rza52NgDZ/KzidOQSLLxYGsBXR5FVfKUZ5D3lISUpEvOwzbtsjJRSnnVAG6Odq8ksOKRP/yBKQ0xV4nmQshzIMK5pDWs9iqFUg+BsAYfHzaDfbLr0vR4kx2TMTNW05C/sDkDMD0yIFi1iGgqoyY6I5SrBhEIFFBp69yO+EXMsETRqS4KicDkhs6oG0B0dIxNFbtv44xTUwkNserJwXgOoMu2sxMsdlFSMH8GmkBHwgC6vwphH949hldKcLHUzxY40yxBVaKhKHCYIv2rdGBP+mICsJ6JHFUBwEgik6BLjBNb79hrG1Yu8W2bd8NyHjE+pyZagPwbJEJ1qyPlgCwV9mVV10OeLzEdRyFQkZpAV7SAB5yzV8usXmf8JqiTGJ4TLOzFNqI6KRcXpKC2rk8b52mWE+/O/N6BiYAnK+MalQwJIyrrj3X1m1ZTQ7HnICCffBgJdhCDzrXkCjSc2D9CyuKYg2q884NYCbuAAAgAElEQVQPYlWBNNHZO8PAJxJgqibDiL7lmmts39Z9GLT+iCdSPBhhITmVCvuMHyB5hfIx8tV69sCzu3bCg+Z31mE20k1I/DB3Nm1W/IvmLOdKXGy4HaLFvwIvlJ144AjYVpd0Mh3I2bTf83IwiNbsuQXM10r2HfnyNFg/OpvqKwucd1GobzK1iyT7dulquwvd1cK6TOQKd9suOqd3biu0IecngJmcBJhtQ5dNsSU2b0n4lGf7AVIj0Lldt0bmW3RSou3fLi2KM7aMdRFAARDd2oZ4ih0NdmQPUgBRHfwbgqluyCFVk04Bt1rAtRCcaQgTj33VBYWOWSKNSyWhjgrv6RpInFcmdInNEePmxWI01qCd2bVTEOhzW/R0YDlChw72T2Kwe6Bz9YMTmQ5kosaweCbefT+VzhSbNm2aS5iWLV3mspOPPvrI9hzbhgD7IFglb1jmqRNM9FoWXhqTDuHnXNgqhQwWJdNmOI1lMZPU3i7tO6UIYWxgKEM4HVC1zSUmh1ifftEsxnw7oystF6+tdws5rVOM02Y4mZkOQy3XTdbkmO5owW6wvoO7wJxc54TIRSOvqwiw3BPl6EgEW99BaHmEJVrGfnRBo2kVYcLu2M1hgFZVPPomGRk5BBUlJNXe+AnJV4JeLkMWAD8J9ccDMPoQQFQBEGmxS8MkoFFguEPHdo4tuQ1h8WAGWIee9EyDxFTiAQKFO3BIYJAzIWFs/AGABAddACOznkDgt62HrJRNvlYOr64sRSUHfSJhTUpQ5bQsB3AX2IiRzDxQ3O9ab1kkTrOykQgQDhAqp9tgHegAqC6RZi5IMUAvoejgtEol/KtkX1qWESTWSejETphws81dsIzDYT+i1qnOcbMF+pVXXXWb0yHat/93+2jWXD5L2qAesCXgVqYQl6N/M3/hp85kSRU9f+ZjMAFJq46RgFdMekyFAp1zMG3uBEMCwNX2pihINH/HzmvSjGRDLsLwKAo9tmvGjsQd/Vc0mrKtipLEmFFX2fKVKy0fbT3p5rTEzEybzRGCUs1zHcRhHDwKFMLRXSkmePIXy45/iEAwH9wUYearqfR/79pi3Pgx7++/9wE7jKPfrbfeTADwBUnIfLcJB3CYhMPcOno4h1YagBzYmTu3b7D3MPPKKDiOK/Z2KPWlBJDauPxt2LmXYsr2KeMNixLn1lE4NKajsRIO6FVeybhxAGTBDA0CsK92ruTcOwlHEEyQZiQ2p2Cv5RefpLJHGyET7dB+AlPkK8RoqqgpcTo/jhHXmHCG0E4bHlZHFb01YESdE68/dDTbVqxCv4pNLBSgsBJ6IbfKwZqGpkk3EtrlsGHK0Fdt5oyIAvnsk5nH7RiFCunP4kEFe0jtzB64HwYLWSBbm4R6G3NlL3vtpQ3IQfgBrApAVHBCoA2aXYx4dD0Jg7RuFPRJByaXypH0YBUQuK5tl1zp4KCli7WipEPBrIBCpyHMnQkcdKADvzRHgqWTRcKqFm4VTEM4RIL4VQJQrTlQJ+ayp3jiWIJx8awdDt5K5rjkJULF/qKSXi9qMP+LZHe/6JKLbNfhXbY3/QAyDJEYX1ERhZEnofUduBzm5hB88YaxMckETTj1sv/WwmYQsBsHM08V8lDY72XsCTr+ZUzjR6IhPS8Z16j3oYTPFPgfBFqmNjTXxuJ0r/k5KsYS1w7kgASjdfNQgb3kP7S/aq1rPTjDo0bNbIGvYopo3WpfqCjzZB3oyHcsWQU3amFTu7wCU7WTa/k7YzOekZgmXnsJY6/EnbHTMxJjpJp16/YUBVj8XBkaOQKWJBmi80YgYTu0YNXCtWH9HqcnJYAV1VRXgIqICQIAu55Ab4/Neh9A9YSMnNiPwyh00UqkYKM5gbcPrcOFOArX1HDIRhE8lXomV+UEj3LtdVqgTvjTwRZuv5Y2eCBAqYAPsWyVtGj/zYTdFyU9UMAy7YEqHAgA07nYwPdUsJBmp+ZYKaxJFXEcE5pWRiUDFQQbGsdwkh19KUjWoSbwT1/OJViAr4Tt+bsC/CBARSd3whlbyz04uQwBloyd5Bxktqd9O4T9X8FNORNTkgZ6diqoPfS3O9CiOoa28w4O/CwqvDJhAEzhIQUDUmodyEBLcnSuii02m5u3QgNlGgbjldZQp/MKiKoCmlqlavVLAI8DWjWPPPDNMXwFFjVeo+s44qxtj0lfJdXq9GPonwFE6/UqSDGdDTKAM1b4beXvtowk7/EnH2Y/8zoqdD/emJC88ucwTGnE+NW+5MZBAKva1QDvNS8CGl1im5iyup5wmEIRYWm0QS2wHTt325SnJ7Fcilyw2K1bX5v5wUe0LyGzkhlOMjrdjuUu4k1P4Aydbb+vLrAkkp0+Z1xqRRX7GDf0V2EhiGGg9uQfvltDUhRpn3zwq73y2rOY/u5gfLUXU53X82cAZGAQiFmIY38w71V8EHCvmMqxl3h+2pO0XqXpq/WtZ6p7eeqJ6XbViFvs8P4Ku+Wme3Bl3oTOZhH7ZZk9N+MVnEtHIiuzzF579W3YHMG0nrWzp6c+QWCZ6tbV6cxLdVc0MRHy8zGaYW/RWdoEtGqteqYFeo4eoHO6Xqrm6OnSAKcDbP+z4E9T8F5Hy9g/nt1scz5/2SqCfuZaEpFRmITT8EjGLMwqCnztvTc32ccYVhX6fkbEdoRxow0VsPus3sNoOzzKGX3U00CGwfD0tH/w71E299NPKUIXMz57rXOnNoxDIr+a46A7CjZ4tCUQAMfBJPNvCLPd+w4xL5txvyHofBdSBIWJTuLrVaP/DLL6P/k9rXBPs1r9lZKF0maYe7LWnp36BQDTcs67nQTwObi3w8jzS2ANwNiHba01JVMfsc5DJEHCcw5Bx7eBLglODJ6ZWKgUJTgHfJ3zrzSQBdwofCeR1TyEWUg9l72afd+tWTGIKfKS1IjNw27FGMXR3j2S9Xi1KyAqtmvShv3/6Ks6IJ4CDTGgtPrPv/BSQF60KwHbAqPQ/qvMImluhXlFvD04cTogaY69/toMe+SxB2HYDLPBg0cCGLSCDf4oyWYRRcQ70EdubwsxolPyrBhUJoAN0ijk91mz37PX33nJaanJcby0oAFW8nIkIsLBaGSix82qb9VNWh3W+vrvy1htWj9eQcNj0CmxbVovTWvv9N//s9nY9D6uqEAw5AfIoqKTP5q0uSUZNvr6C4hJRpE4ZuATkW5Tn5lKu/gO+2Thq+z39RSCY2GWZhHL0D2A4/nN196PWVBvGIgTMIjtgRxPJsZCzdGZC6S9fCCGVF9wPu51LZz+vomWhn/CmjU/Ickh9hXeFrDLEtDDUyEuEw3p8/oPYi762u8bcI2HjVbbAMDQKtFuvfMWe+TpJ6wCdpP4HbXs6yLGKFmOpMiXBPCTQSFV+5g6cZoByOyjw23UZYPt20WrYKpT3AS4vOmW4bAPN/F3SDQUtAqKjhMT1Nptd46x73/+nmJ4rN12x3h7+dUXYDsiJUDrTwznfJBfNFrNLWzRD2h24vehgl4BxAjVM3U+JtD6HEUBq0EayOjVlgOOSMI3LFLdX8rdiEHE7OdMraclOprEv5RWZo5KVzyrlgM6cUyxk6cTCxbQF8JQkMsh0CCE9afYXAe+2rHV2VpL/nx2Hwp45KEnKEL4E1927tjTkVp27NjCmFYyfsR+gDEh5CBZaBz2ojOpCukT0G58HkohbKTYBx++y3qnGxI5pLE3PmDdzmpuD9KNd/O1E2FyNbMHJ99lxewL7777qfMeyM46Thyj8a93xfiefVKItwrt8tGX2EczF0EmqrHL0ab+Ze1vrgupFBLR229Mh7SD6V1dBp2fSzi3ismP6CRCikCyARVlGIsV57s4Xx0pxbCNx4y93A4d2U2L7wGAk3q74/aLAVZ3MA7hjpG6Yf1RawlgkUOScOqUDB7Zv5kQl1x0FqSEbRYFmC12QRHxaUVZIDIv+bZ29e8O/J006XYbBiN79JhbkBw4BIFmtx3LSIcw05bc6xZPN7VxIWmPVJ7jMA/FGIpd+JwNGzbbp5wrmuPR0c4dwCbDLh2Eg/0/Xn3DPp27AM3Tlzl7u0P4OpuxqiTH30O+097G3XQFJlRfupjBF3PWIsCdaU8/Q8y/2xZ/9S3GXr9BqGjNNQjcNBs3fgzrZhlzL8x+WrHK0jp2xjciwGZ98ra9/frbdjH76oJPFiIR2MLuu/chCh0tMXl+1DZuX2kxeE7UV4TiEp8NGK/uoBqYw71szarNjhGdiDmT9In9KFaXkauoKC/TWcXDIjOEwW5wplYwUspV/OcZBRAjh9CZWoY8nR9jkVtYTOzPWgRHkYlqLR1cIXTtlXOe15OP9OvfE93mnWjXJjM/29gN198MW/gzDEF/cHGtiu413Gg0EodxMM+z0cZ3cQYny1l9znSs8XWrMXpTYOcCPDG7sT6miF5BzN6seQukF0667tVi5KgqYORKAkfdYjUAcSIK+IDJ9LsgAS+feFu7bidxMgUXuhCDkFsQ4FiSrzyXbl/idckoKIiVcahkOFx+AhguE0nxQeJhJxTjISISYSj+KU7qUp1qAHgQUF2+I5JTMt100EMA5NGHRgO8kBy4JQQgSV0ozr127GW2es1W1lSmMyILdHJDIpHF0vUsdrziexiQMDNPoO2sQosju7H+L8D8bu3qLdYSGczCwlMAjN3tEkwg18O8LOU5SjZDeVP/QQNtxy4VvMowscagjlu7bNgwS03qhMTKT7Zh00G69fRclZdpP/K66ZpIk01nhuJC5cpir2oR6N579UxiPRbZk9PG28IvFiHJmI30iq+1ah/Ds6+H9IB0BHtFMHmzCr/UkhwAHdCMn5eJGveXGOeDrjTSb9nEFuBL3Tv34n7bIwnzJfFfNftLM8DKTG1ZyMBoLiLnBckkitw+FDBUJq8D+/e1pUg7JTdLtLO6drBunVvb4p+X2ebdueR0FDGYh+EA00HSV69nPydWCAqmswUsR90LJZBKikQ1ZXolwbSuExBLR3txNizXQf0pBLOHIvWVfnKPjbnoWlu44EvikiTkY85mf9rjuk6zMSHfue+oderQ1rYgLyNizgAIeQVIURSxPg7sz7dUOtNF1hg2pC9rMgIMhnwmsIVPQwiHkdqH9SV6uBgioQBkAlzk+p7PYeMSNBIgJedK0vUaVQe1IdVIl4ZZISp4DJW7Ag7YIJlSwKgrYwOu4c+9+0RSCYKm7BOLlulkKmBt7cN3Z9t0qPtvznzNAasvI5B99913Uf3Zbx99+KFt27zVrpxwPtojvWD4fctBm0CVcSTi1FvtNypnzTGWgJhqh/fgPk4fbHEeh5wvzuYxCh45wAlMVeWWbqQEiCMTuEY2jDFX9XKDf+TgKQ7uIrQjE3Cr785BmwLQ9hOLrQiQNhuqcJ2dd35/Kuu/uVYVq5HrJJqdRYVsdnL3ZjFSiSvIDLXzLkJMOzTQFn6+iVbkIIKRCsyUvGQyKirOgRSVMmNhEiugVeVKpkRhgBZ1aEhpYQSLz8/mUlAifSN/64B2jijKWojBGHyoxVbVIIkFg59g2CPWKcw+Fpw08cRGLeW+JKJ+3aVD2ENq7Gdc0XbAAJN2npgK0iMKYaELllVwrGRP2li6PrUOOYICz7baJfViV0ibVsG+gldPo1U5XBBAn0xZRIh0MayMVkgea9j0fPlZPzEEq1gkJJmXDrsQo6gVAG4EXoxXSW4um6af3XrX1fb99+t5drSGLFvmWi0LcmkpaDSBicakI482cLEsgglmxCwM5xAqz0TfhYRA7QJqSfUheZcuJrNYFCwHbLigVIkHLXCVtOjI4EAMjYH9+tuyb1cDyDXYXffegZD6b7Ta7LDXX37XGZ98vnih7c/YDkgMy4sW/7S0NNu7+6gnwsy4UMQDWC+wLfu30m48yrVGS14xhHE9l/eeN+tHWjqm21vvPOfMiiQdIMF1tTOEAsRUwXorYlIoF4hht1aS/eij99u40beycHcTHIy37md1tn5D+9qDjz3nPpPOHAIUs56demIY8L0t+vYTe33mizj09bFncI/+dsWPaNosxBF9Cxuc3LZpfWoZbpEEYxkZVK9YIwpc0fV2Rl3OkAcdmWBasULCBG6xRgiySmAuKuETC0YzRJW71i3DuM56ihkY3WB0MXjYZTb1uTcJ/DzGothB7dsk2btvvgmojLRHtJ4HDOYEOZEyvzmg2ndoZa1waezQqhNJVyXBWB4HxWZYTJmuHTqIOZIvyYdgDjSC2+MZFAlIorV5R6piQ0BbBmgWEFDpNEwEcOZyaDjoXECjkhLpEjum7T9BH+3wSswcg7DRZEOBsMyHBHqp0KGDxRdEXOxMp8fDhl3GNcrxMYLgJI3Dr0v37naMtoTlS9c6IFXzSW1gfmISkajHRtDyziBXYOY1ZMhg27Jjq+VVFJg/+ssKxNXmFI4YcwwumQWY4R05eNKBzE2swGrp7RBMSO+s3IGpih3FXBcz1AOM/VgTWlMCRJ1mEOs0ELAzgsCnlGq0QGGx4VXBjwJAqYZRH4mOYU6eWvO1qMV2lUafKsMCUtQOBauV5++Mb/S+alknyJG+WAXBSSjjk8ChF8zeWkiwVeldjAPgBE36C6TVsiQxcC1HJHO1bCDlrB0VWzTfJcGgRKqWMZZ+TjMYIhvXYqKBpmMdn1tJgiD2nR96RNIhLWMMxRAICogAqES/w4GvAIMwAuOpdIbwvDL2FzjJhUoqo9XcsLt3BchKytSq7hvumBxq8cilLcrp6zpWoFdY8piDsOrZe6WJJQ0NydmgXuEcTqMo9tXyPmLpS1vYmZBRKJQBgYoVikHUHhUKyl8Kk05u82qpkculHl419y8NUr1O56f2UWm5CnzTfqv9XO3/NdyXw1gYM3/pDpPAOVMBgl8/ZyQmKNYrbkoXsgKwMYJCjrSFpU+aX4DjMUMkwLRFSguCump0gE6RsHiyEzKAFxoZwNiq1TeI5xVEUlJL0ClAphL9w3IYoGLA+ZNQKyGX1p0cljRMYq6ojV/M4kbSrAPH5YIrjWln9qE5IVxW84B7DWVxNktqQcBxwtM99FMw7BlZVUpTTi3oBPvgxo6hH0JxUaximXVp/5EOtgJByRD4uO4ZnU0qLnggs/zOBBJXERwrGHNgvQzCBN7rzOIZq+Bxdt9hNm3qDJhO+fb3SZPsKAzQlmmt7bvvVuBQS8J+uIrC2vWYuqzgmVfae7gG90objXv8Vbbv8E/MR4ofgDYNjEsQe1AlDBgBk7PeW2Jnsj9ffTUtytsXEnfXECuF43x6LoH1cZ5vOfvHSS4UJ1pQLa282kqdPXKgp+vH6Tlrk2psxXeKScQDlBHiOO/+MupK++vNU2m/XGavv/U8ye8B5rEPwNQHdgndD+DmNm3KP9CkIh5q7muffPKR06J3+GAju9DTVROYZwTnaFRxBomFo4XvWlU1OTR66n5pRBUF9Dvjgsb3aAJ8mv5+OnP1j8zWfwf6eAWsBtu7vdwenTTXDmehixX7Gy8PsBc4Qwb1H8heg8YWU+CXHwts+rSvLKPyHRgJh2lRfsSGj+yE0ViRHSJxjcQ44MP3Z9o9d05Cr+8u9LZybea7cwmcYd+F7GPuHCJWQ8YJDf9l3+6FcTAUQ8UXLQo5CjHsVaD0Yd6HBGGSIWkQf9YrwKpjrv9fBVY1Q7Wj63cV+DyTJ+lbzvrgS+JP9B3Lf0eyB7YY8z0wEukOLTAKHWI6y0xOXsZBMHAiKYirgC438VpkfQTiOzM8Xi9AzT1Lne3sGzqb/f3pLhCUwNnujD94fwH8etbqONCZ74BVirSBPokUl6MwrnoanTwYQcxHV2Q9jbHa9JwdMMj/smEI3nvfQ7YLfcSxN4zBLTjJHp12u4sBov072IXnjcFkChb4reNhlOyy0qoCp93p7xsPiKQOlhSbN+8zEpuD6AreyN6fZxcPHmd/veVha9sdYI4YU/t4OIWv0VddBtCSR7xAdwv6ni+88CSxoC5DjH8ZJnqmHK667b4YgP8HX38mk/FnRYnTX/fvpDVOl1/4d7fyrz9LUYoDxRcTPR8A5mqMnuYtnEtnICxiCulffL4YWSXYeQt+snseusH2n6TIEVECINjMjhIntk7Babo8wib/7UW6mT60sdcOA4gklik+ZkeOHbXYsDNswvi/2kNT7gLIPMBejZYoZ6AYrgvmAhBxDgrY731GT+aECqQUIDlfLjivP6ZyO0myS5zO7o6dmyAEHAYkC7MjgA/KY3ReOtduhRjMLXWFtKI1th2M9XV4LcgQRP4d2rvCybPKi3wpmuAWTVdkSFgVXTEBdvQQSbyT1vDM/Nrj7zD0kn6cP0mw+1+xmETOBs40RbfNYJmVUpjPRlKJo8iefOI+APxPKeDkuA6dRPRF6wm64wG61LJaQGzBcmPOsZfSKXXsWDHyA5HWIa2Dbd9MgY33EhklOTXeyQSkI3knc00xuSLDMLahyyuSM06Aisg0BZCNcum+lJxGVWOnYDRxYmF2Mcxx5I04z/MoiAlYLaKlRISaEJJEGTNHkyeJ5RvNPeQBQBYBFMTh7F4GcNmuXTvbukMydpF22UV97cbxo+y75d8Qh1ZigHPI9v+eDzu1BQBwtqXSGvvTso2MI0XbMiTuCIDEdO6HNv+JrD128YgzYUdusuMY20bQUjzzrU9s8IWj0MtWgdPPWkvyASm7vXt3odk6g87Kd8nraN9GUqAeIBV9MKsD7y0CRI6LTWYvC0S7dQ0ScH2InwphPLZnr6abj5f27g2IduyElRFrhEBS6X9+PxiLEQCFa+ziYecBkGVjiLTZBqLvuvi7beQ2oQDBZn+5/HpiwljbsnGtnTOgHfN0l933wJPIA5ywKy4fCVC6HlOvwQ7sFJFFxSc9KBlwKj7TfuhMBDmrJLGiOE4SQwPPHYB8SQ8HLO1GRkMonoDZkmL0TYhZb7rxeggmv8AunsLedI0NYayrjK5TxwwUY5UcpsrPybv9tOwXJ9vUOrW984DJI8ed8ezL1rN3Bzv/gjNt/oK5ELvaWV9kH3ww/1F8F0KXSnM0IHOzCm3y36fC9v+NZ1TE2DTY7oMbbT9sRqvEvDuxveWjb9sBhm9CfAzPeBtdO63o9IjEHPckuaCH3RQhxSRpK+muhjEPszMx+GTeaYxFejgFa7RPv952/FSm5aMl7w9wet+kW2wBkkzl5P9tUzvYAdqnJVNRQ8xWrk5jSYdpTZKMSP+6HMxD8xuBGs4X9nnyR5m1CcgUASNYXbLMiwDywiqeR85JxboeYClgQe+na2uRABMcLCM6Jg7GahbYTTQMXozfeE05Mhc+6uyC8CT5mQuZo0ktKKAmxtqXX/7gsJUGrh0vLFir/ux3/hT2wF3YVyLo6JKHRjmEi4oy4nuu2R8jMuEH6pgTZySOlu5MuodVEJG8WkpytGNlHt2fxVomZgLLEisyOaU55m6ZFGzRBCa3i0T39CQM13DuWZ02KlKI3a+uNs3/cPwdFPiX8vyLkCcQQUNarikUfa64YqQ99/xsCAGsYwghndO62raNuyAmtiCO6QF7GP8WGMN5sCTVXdgCXGjn/oO2bMUOWvPDrABpgGGYba/6Rfk/AN+wEZybMRC0pKft5RsNsDwFCqojsamorrND893JMJCzyOxahaqZbz1Ikf9FW/mr5Dt+Rq6iyn5egWxJiEz2wCKqPUNxX3Coli1ikUnJcQabIchg1lEMzSaXT0SeQR2+kbB68zMpQhHb+tcWOpZ0EM8/tyDXyTPUkp+copCDrKxFxfkhLdEck+xTnCUYDtLdVwzrNAewO4VcLY49p4a8pwEy1m6YyKHMrT49O7rCBhYvkPUgRPEzF1zQhiLiEddxmNQcuQ7kuY5nFCHVGWZj0ET+7OOvkQ5r5zGlKO4cOLLLWkSkch90SlbAJs+s4dwYSEUh33Yf2QBjeJit/HGLO5OKCvNYv2BDnFlFBZ6ZsUwOR13Whxi70tb/gnRFOZFYUGvVegnryeKawLN6MlUBPoFyxSOwKgC40yYWBvtGzM0yMhclOpJm8PQpcG4jw1P1WgykMCqC0t0QkOX00HgfHYgxTGwfkIbzzx2B+/Xf+cxItKU22pTHH8UcaiaA1FSqDmv5DCXl0XbOWRfY5sPfWPqeesTw/8bG/RFVpGDr0DnZNm7Y5kCrihzYK7R5i/VWRbvhMLRlSgE1Vv26DsabsdG3JNnMxLmQqgRJXRKaTPHNKnHoq+LvWmwkqiyGDu3aWvpBWh7iQLqLMphsaK5iSjzo/N4w7rLQVDtFIOExZxTMsh9Zamy8Yy0ePVZBa0UP27hlK+YaXjOSC6X5QxzMM1VL1FIpFkmd0zvTP/JGsBJ8pXkJSUhuwNrYi/mMIpB1bfxhJPYCQDSWMnxRUub5CXiGNWGCybkYtXW5ANtVo6RbWGNpbDT79+RwXedRZVzLgUWQQ5IcChiht5Cgehl8cQFPru1XSWtjVUPd0TIgE7CgaxKrRRtgMRUAznm3EcYz0SHXu8BEebdrTWVwVJmup4qRkEBF+kaC5UJ/+3TeHAKJIox1nqB1cRTGTfegn3Wm/brhO+QefnMsRLnrqYLoEmYWeBQbkXJDJe76fG1oPhyMQ4f2o9VjNVWc8+2aG4ahs/WNff0l1WtHtpTwKxul2Ll6AJ7YoQM2nEizc6HxYbHKHIe2jikPIz/wo/2KSLp06+bO+Z5NP8AuuHAABw3Ub9guiVTejyAFIOAmhLHt0b03QcRbaCT1BljHdVesRq4xlJKT2DLvvPIZ85MK6W3X2rpNyxxwV8Fm6B45G3OlDLWcJnGjbAV/Tk4KQneoue0hIOpO9bmwKgsAgfYaQIFSwI8yXO/x8IFFTesjyVIEbUEKYK4dPd4uHDDS9nGADqeNpBotXj/ml0ARpBztzbdftRtuvddpc0qQuhx5CvZCxsHTaDP02iCdOpA+jsMsHEBpz+5TTs5B1yvd4ERYe8E4EOcTFEsfFi1s1+4QgJ5xHIK2HdpHM8UAACAASURBVFq2d1qKCxd9aQOp2Oyi7eucfu1Zh0M5tKHIxwVQ8VpuPaj4dGrbBrZYS7vvnldtN+0QPn4kt3y2zFuCaOmoolWiWy8kJJiga1fBfAHE1vzUOteBJP3c1FSx09F52ZHB9bDRqigk0zZ0iZQjK5j1DhKBPwAiBBO+evaq1sqYqYm97JigXktxEMw4AT5ih6tVVCs4PNbXuvVpDbuX9gUY5jtozZBOpC+apuXMn3I2fIFOAcytcAJB7Z1VVLjEeBWrr0gBGG8VxfqvgGGgJFmtBBW8pgBpDmfIoG5vhfnKueWy7rTilBhLD1YgoFM79dhDjcwWyUwoNa+jcpiAHMoJJAgiYV/7sPbzAakVvBAueC2FvJ/TFyUoV7KhtmyNTTjuqoUFAMH55SQJMLdwAJViptrA3dphH40QKMqmEAjQqEJFJb/0u6Q4pLUsFoG7ONGFVWplgdRyD4FMPJlEFONOWS8mvEPk6l1FT/Ifx47R9qPitIAdACsxB7S2nOs4wZQSK926Aicfxs2tWNX8BBRwRond37ltmutOqOIHpelaSZW1ioAgUiKMBM0C5VySxs9LU6ie4FmMTh2AOoxDOZzL+PdKAUwqEglglbA89+90qFU0JJAO00HNwlPQJUNAVaNd0qf1q+oB91kGi1QMBGm0Oqd6yQXw8xG09sjsSfuOA/PR3FC9R46mqrb7A8pX8YbEIU7/VQBCFQwX4QJ6dKEUksSm5qpYF5xbJHN6v0iuKbVVHNdTDhsj24GIURhQNLl7SvKEaeCKZZLySErCcIJEIf0IQb8ek9iS0qpWtwIbdyFBnls3KkypQKb6oVyXBc7rzIDR4M5wx25UlR/AGvA1OdnTRTqJtrDY/DqXNG8j1HKhtcX7SAsuNxdtOgGTMuHTg+ZsKy+V6ZJ7mWP6y2VVRh95+QJ3eR4EMDHIaRQTLQnclT6kWutUxPHjJrR3CUzW2RhKm2Ud7AZnIqb10ziXtNarmVNiIyuhqJMEBQyu60bfC+A2zT6aM4u251fsjDM72byPPwb0DbGrR02n1fETdOQyXRKj+IZaNO/N/uJTRG6l8xhGHYHD+2i4ntnrTBLy6bgmv+KKMpddepMdhqVe5YNRRqCuiWK0dG0xv3RrHQa+G8fGM9yxx/ml5y/dpniKhhr/e+9+iLkWRgcPhTUStXrMCSMikmBrL6V7oAtJOyy/mx9mfLLt40+fhq2ZRjeQdIC9FkdnUsnnZGWRDCh5gmWrgorHThVQ7/37H1u7T2fSnQ7knG7I9O+xKnfgugkkpqGev9rsNC8ObKm1hx56205WfGkNwensg2n20gsvWbe0bo4RIgD90N4ae27qD/bb/rkW17LCpj41wwLrK+yVqZ8DLp+yw5lf2Ji/XA8r+00HGhaCdLz18g+2edcGO3dEGAYYnWzvzj226dc9duhAnksYzh18rt0/8WYS2kRXyBYrXc/EY1uL2enFBU1fTX90zFLdyf8m4OoV+bSHKw5WG6oY8Jxta3bTZrbXrht3JcztIsDxz+xw9lLmHEVkzndUJ53BSBCtuJJ90XVE0AkhwNWH4qbYqvrdZcTarPifuw/uR0aDfjInk06/H10oSoCIPR3eyNlWrm4yNlUVdUrUmusH0KyAryoBVuhk69YjnGsNc/uwCiLeOIjN7LFddE5Kb15GIjKAvWfSPfbUs5i8LF1hX3/7uQ0diSlpLHEi6+aZJ18A8NhpX342n2JmIfOYPQDNkUIAIMX31SXBNnrk9bTWPogO5iE604ayFpqjjZeGZMc0YqxUPltmXHR5sa+d0XsgcWWyvQrz8CyKGx4grjmnryYumv7sTs1/P1X/D/7LnwGkTu7BFS+9idTECm8aS+3V3p+9azx9Dv4Zc7WJXaTfm9bin7LGJefh4l0ADmQkAilOsgsThyL55JdrN91+tbWkM+Qvl42mO+wfmP2kAkpIusaflnBih6BEzgI8LzDs2I4uce8+0ST1wXbwEC29FKO2rs+ltbUDkgCYI2YDRlDwPnfgWbboq4325OMPAPpUsK7fIXlOtuatAf1y8+zQrmq692KY0ydt7Ogb0GKdYO99NNM+mDeLeFOgjIoIMgZwI+Gk1XQOJWPiUkx8ctnwi8hjjgJuHZKDilUQVxG2woYm3ir3wyCrH0SUDIxGSLx8ATdV8mV4Q4OiLJ/OIBWPb7nlRsgRhyD4FNjGnTtdXNiqRQjF/EIKz3QypvjZeX2H4OuxEu11aQcD7hETBLNfBxAzyLiZY84ttxiS/2Q6tw4eyIbZ1dk2baRIzJUrJAgiQBU4EcNZnUurUJeubWHYHuH85Vowk1Rxo5bOq9hIHL1PEONL0smxYH2RKOtOi/Vxxh4pAt4LVQIANvIvgJAAgJ96xaWAPcr1pPHup0FgP69gXZTkAjIDGrDzu/3tmmvG0xX3mcsBqmCEq3umVdvWAHxH0J+/GD3U5S5fGnvt5bSR4w0QFm+Lv/2GOIfuDDotT57Mp7ujDTIQza0BCZ1163c6tmJCbCKAcxpklPUwe3MwdloCgL7Ujp847GKbZT9ucIXRas67Af372YFDOwFqAgCFMJ8jjn/woYk2++MPCBkho3Dv/nSsPv7kHTbztY8BksoxkaajCwbqlWPPx4RoN5JoN1lcCrlVYIU9+eC7dnbPIc4MKIOxm/nuLBt9xV/R3F9E2/Jgyzi1DQZ7MEy59nbbrcj5kHvOn/2RDT73AmcqpsKLDyxSxwISAu72i6a9w9sQFItq78jNlaRFBNIKYBskQXsPHoLt+yAFoluRbjsfUCXUnpg82SZPedT+zj0tXYaEDcVZFVhrALzlayBsAbIimuuQgegei4mKtwsHj7Bpj2K4V6ec0ADmjgI0f0ex4W464fCC4dMLaZVOaYvESV2SXT16LPIGO5nnVejOPwjIdo7dPfFOW79pjV15/UW28/d9dmDHUcD4bHJTSZlJ1o34uEsHnlcGHY8UBjCVKUAyowFMoEoyDwIlOB+ktxkGoi0WdR8Y0nv277PUNm0xJtrvulELMLQbd/0ltuibJXbDTRdznathgZei3Xs2gNs2ummqMBy8kOf5o5PuCPZhP6d4qQ6veNZ1CXk8fBmOHIp+MoDVXgFg/zumyz7EveqWE+lO+7q6tTzymEgcAGiwnUXmkD9GKe9ZRqwbyHNQx6q690rwconH1V1dDSUE5s4EmfkXTh4niYLkZNYbPgpOi/g4MiMu1lRRUbiN8i06+aT9KYIE3xMxQsZoktVqYK2rW05yaQ3+kq5Qk2wAIPvZgIy/Go/T5RCDBg/E/HiVO5v79xtAsSTUfvlljQ0YnIgGazqFjmQkK2CXAsAFgA1cdOGFth6sqw3s/krA4cMH99iFF50LizbCXsDQO5BuAZF/Iohv+5/d21rQfbNr2w4M2vKtK1I4PsQvWYDfqW062qALBnLd5a5ro4G84eAhNFxJ7ONhZbbAtb6hOol1XQOLfJXbs1JSWwB2FpEvwygH1KyA4CBpQRH06inCtevShrUKUK9hYjy+/fY1mzp1El1fL9kjDz/FM8tl3CPsOAQeZFgBPcm5YTiUs7cWA9yHgxH4MVBhmHm3aN7c9u096jpClW/Kk6ISUoqIFb7qiuM5oZRpD026y155+U2AX54ZxI6cvHL0d6ud8VUJe3ByXIIdJY4LJAgZdF6KdYCtHcY4HjmMBisYybwFKzC7725bt+8jTuhhi5dusuSWoUi44QUS72NXXDIMMPgn2PRIZPRpYT/9ctxacQ5V4kkzfGhXZEd2OZ3esTdfZkeztyHBNcLuvfMlGz6sE3jPEYiRVbD846zKt5T99AZ74v6ZnFXkynS+JcOGzcFDQd1QqciBqeM1Cpzj3AFnAs7m2gfvoi0c2cEP8yoJZ3vMGjFy1ATktdB6SaE+RBoYkaDO0vlUq6niFgXNMoYIpeIlEd5KFmR8bCRVGQApKgYnT2A2oc2fZEpfyYB9YkVde80tNuyCkVQx99rNN4+zWyfcgPHEbXbPPfdRiStg0y92rtLJOJBlIEh92WUjqcSs5ECirfjECQdUqh1dh00FiaFanGT+pJZNBRxKqrv3Qovl6F5X7VOrXE19lgvomiW1RG+HdluMd3IL0q1lJ3878+y+VEETCOhSmaxrSdKrqDDu42fLbeSogbQuwFjk/lQ9EQAIY94BI3RQoR3HRMMVPgXnuH0ItasNRFiDcnaXrMrQQxo6wNdiZIkt4Ba6tnY2+AhnmiP2hOIKAl/eoJj7k0uvdPCUBDVt+K6CrYBZIAsvDyVhdcqfcoJlQSSnoB1Eu640e4ignX5mjzM72FbEhsWmVRuvrkcvVle9QFO1v1RS5nBxudhh/GwVwU29jCP4fGlYRZHwOVdjCbkquADcrgNAENguTSE5B1Y1BouO68i9lwIGDrqgg6W16E2rUEfaQ/ZR/W1hfbpdBJtokF0FXX7dxmU2nvaJhQu/IvD2zjrJDQSxqZUw9rpWASOaZ2rPHnXFJTZz5nwHmA84r5N7fgMw/vluyWo2XwFVak8GdOJw0fjonjx+iDsvXeKpz9GjiyAhP/+8s2lFIOiEUn45Lo0FVCBmfTQbIKwEB7veVu6rKlGh04R0mmbM78RGXRolr3Ir1AHhPSOBFhwitCPdcsvNOHHPhTZf7KQTJNdw9ZixtC/9DMCNgyOHRTB0dw2ZGLDNWlFtIWATQNH/3DQKAwTGtDjnl2fzvSAYBVFUHw9ZFrFlC8C0/YAkYjxClqItkGSHSnOtgk6Y1LEcLnrE464ba4sWfeWY5EXltIogEh1E+/SxQ7nO/bGUw0m6ogIj6MJBWzjOsXf270czlfdVNTeSynmdjAUswj5f8I2tRfPzwSceYy6R8HHP0YHhNvH2ezg4wmzT9o22auOPjCWvh12dhRuq3uf8IWl2443XWXmWv3307oduLcmcyDFr1JkhEAlk3T+4lMSpI0WKU9ahWyjAdibmCvx7TSTXB7jDWg+luhgdqcKAL/o9FFQYvyqBE2ze4A+NwCraPOiZ6kB2jrJO/FGf5zlXO81UvqFkRzmp05nTPFfRQiGydC9hpIZF8UppoyJJGCSzFPbHIrSHGEpMmjjkqXgq4xOwrvdxiZSuQe+p8ePQV4Vb7TiSuFOS6uQ3eH/tHWp3FzAkhqiYtq5VVEUb7b16va6vsYouhqiSSxWn9PpAgmdJcD72yCO01E60v9xwtf302yokLgBgAEmDeI3M56qcOZUHrIYhRyBtT7V6VHPty9AWrqJgNuqKITCX6U7gkK3kwpWI+7EvBcgIhfavKO5d1eMaUVCdA7nuk2fs9O4UEGn8KRgwDqUAgAoOnS8L4xUg9qtY8tIRkms89y/zOAEjulkxNfXlwCZGwRmNaRtw5xDfUWGF/xM7V0mECjqydGngwUsnqZb7UgW9OJdCDuxi6Rg5IFXAsxIsdVxI7kAFNOa/5AdEgNZ6LmCNVakdTPUt1oDalqolg8NrU2krKoIJ4vz8xJCkvUhgUV42wQmAukBByR8UY4rhnrMD+bRne1q2IQQAVbTPS2pChSZpWYvdr5Z8ESa0Z/ioy0MZGetTc0+FNwW0HHsOKEEm3BmpEQ66MWnbqjmAZJmT0FHVWEMnUzWBfxECYQWW8owK8ih0wfQSc0jzPwpwRm7pRw+fpGpbQdeHNjP0jSkSiHWqAFamGkr2vTmpvVwdFbRBUmiRtpbXJu6defo85R9JCLwr0NYeprkvEFdBcSUBazzJeDkB75133k67/8+wSDIYdzHFWZMUZfRcNZ/DmavhgOE3jr/VNm7eiSbVz25dBVC5j4ChKEaCzrta4od62B8y56nVM3NmClpnXpFSn69nKwaCjLSiABIFwA676EL7avESgH5YbTLsgQ0dBFtO41vvX4J2als0nYkrwhNs7rs77fHpEyw6BYmhQrVnEZBS7U4/yIKvI2H2hflJohqDblTuSRx0ARrOwcTvw5lzMIlcxdjmwmb9xunsVfivYaAEEqvICbglCQAKQLVOy1dnuP7utf7qDFb7Wh6JtwLrBl6sYvXYq8fbnDmfc+bWood9hY0dcwNGHDMBhZ9Cs74jLeSf4mK8wF74x0SSnXMBjeX6juQFWr56VtkYG2i/SIFZITBMrahNX38EZf7YmtxUxGl6/X8VWFXi2kiYdSDy958fsX9g4JFd9wW4ei4sg8thp07GaTrVsSil9VwCs+kfM9bYl99/YVGt0jEIeciKTpbZB6/Nsz0ZO9CJLLEP3/vCmsd1dsE6Mlr21ZxD9sHHs23svd3s6itHkOAD2iJtk5lRYs8//xZF7gIYRbfZxRef8x/F1f8/FqAHhjaGDKf9+T8G77/yB35eZ7oc4hwrB2B10wYYyOgVdkYPTt0Fs9/aYz/+uNpOlH7FPidmPx0LfmoRDrcgOg5CiK8EZLIjw4BSwQ09NH4pMXJmVOo2aOw206X5M/Zq+5MshQFISCamCViV/rjIAdXEmI4tz9jXVDK30TPv2+dim/HKGOLXHN472Tsy/wO49M5O1y3Bz0kr/YlHn7FFi78gBC6xNpASCvEh+P6HH+yiUYOsLgSnYj6nHL8BGazUK76k/U8BSzwsrJNZuew5ISSRyXbVyBtt8sN3sFuralJnLzJPvvkGY7gFnzrZIITROENlyBTKGsuhWEuhiKK7i2P/8PXPlngPrPwztu1/5fH9Z6/9YxGiyWVZsYWeuf5dY+b5FvwTPNWZ5KQa1ELu9lXlBk0ArAf0n77+/rhW/0yW4fR7VVGxrh7DPnT/1/+21bp27o3MVg6dN83sFLrQr865z/bvOsLZn8NeW4cEjwAOuo7at4NVHAB7Zyd5VjiSKNHcCSxvFZ6D29qSpZsxfE3BAKSLy8cKssvssUenAnIAyFIs7ESbpjqDdmzJdH4DPc9GZ57337yumMIzLK9zQyF7XIFR7WYS4CTLLNhHTpBFnkEnYQzdE3UCZTB9wRgzOSmOtvJDFIkDLJhgv5QOvlpJDKlEgTZhAAX1YOQ9Lr14BGZae1wxwg+wY9/hg459qFwoiCBDe4SAvnaYJbWCAVpWl2e7jh50MjIT7xpn6QdO2OJvfqaNOMKSMDEZfslIe+zxl0iU1T0UyvmvAiCkBgoQfrTsZ7FHg7fhZp1kx9KzAG88kom6jWTIqINFbc6Ev7ARMa05fIBn6UcSjuQdcXlCdKqlw3wTK0zXoAKiiqshIKAiAFTQ9ZTWKoWC6QnWCaxUJBKoBVo49xIAMChjKTHuZMoYGwewxNzKpdW2OK8ek+M0Z7S8bt02B2Q/8+xUu/9v97GPSE/ZO7+nTHnc3nrzXYDxHJtw24329ddLHTCzd3s2gCrFGs7M2LgonmVHNAglewM7ly6hclzo2kKKOEynlXQLC5Bb2rlrHSDfzeTThn71fkvhustY89lZFO3qwyGg9LKl3y22u+96nO60tbZ+/Sp3/nfv2Qbjs2Q6wPbb628+j6TOY7CHW9pX89fTRWIAYTlIiwyw84Z3sI696Sw5tdZ69mhjrz2z3CZOeIb3m+yKvlXMgdLiOog2w8m9g5hvCU6TeQeEi2+/+9oSUwFnIs+0Zx9/065Fz/uuv94PEH4Wc0zVIu8sdISG0760Xl03GihQNL4b6oKTjq1ioyAZJbA2n3zsCfCNMkyJutpAmNg3ThjtiFzy6liJ2fIdtxFDwHKupQ2jnCAimudUQSKeSrt8TTnkh5PVtm3DQdctoTb6V9+YxjNbjbbvSdjOyQCRdLUEVdjZZ14KoHMdBLBdjONSCgO7iWEjMQH7u339zVeWWbTTenU+g0LiFgyTc+21V2bY8zOmAgoXs4YCiPmSbdWGDOetEhNNxyy5u2K3UAxcpZInwE5xuIyWunbtAoAYQmfueme8GxfTDFPtbGSGHiNPH4UB5DCIEjncf72dcUZ3+433/XbFTJs1Z47Nnb+Y+JpiZTVFPzEi6fJpgfTfsEtHIDXyFcxoyYCxnljX1SrSE88oRg4FoasEd5Lhk2IFxUfaC4NJkhIxEXIdXbw2/WgGhuNJllcCMcDJcIEP+IRTTDmFAR/dUakJeNicBLynyw4MQC70zWlBz+b+4gGhijHLqmBfCiZX1diEc55qJ5GngMwdKzhTpU+qrrcaiAIq3puK5/ybH2CniGT1VQC+7AmDzu9kR3eetGPI4UXHYODLPLl85GXIj+XYrytXwRYHwMzLsTC8ZIYOGmVvvf++xbTA4IiNSKSrDq1YV8t/Im6vdNfZs2cH24VurrxmSlk7BUiaXYV5484dO7iWGszLznFrdd/efezBwRaHlEAUcijFMIMrygssH2Z4q+Q2tpaYIhYptEpYwi2bBUAemGgPPfCyI69orUQQxx+n8FQvlraIXuqY5b84iIF5+Jc0a4GcQWkuUp4h5Il0joEjKIcV3KPcS/GZCjGtMKH35+zPPHIS/AjSDvmh+CX12vzIgwKlYawdmJ/t3jWFfJO4tqjY9iAzExMTwjOhKMSc69Q6xbLB8VTXqGfN9UQWYvlPGylYRbKXY3JLPlJHy746DwtzMZjiWXXtnmgHKGYBv9Ad+7jN/vBjV1zftAV8BsJnFeeEzK4tAFYvefo5Pbq6eBpJdoDTgzBXQ2zld4V4cUVYm7a1NmhIW55zhD3/wjobfmlrJ1/ao2c39o5lxBjER9zLFRhtfvvDcgpN1cTf51KQ2oIvT0c3pku+/tU6d0AKkWfbDB+e3XvSeR1m30lIPiQkmE9856CGKioHzmJCGagbSK+F0QX9VOHE9MxhUop14Y4PkmrHuiBZEeMsDJMfxWClJfIyFRhCCykAaxXgXvqxKhZAc8cajZcGDVTdQQOG2jVX3gB9vZvdPuF6+2TO+1THOts99z1ApQ2dTUShW6UlUNHJZjEhKk5yWATDqlvHRBKQYj5H7ca0bMbA9IHWLTZbSZGUJ6hysFhruS4ZA0iPpaa2iP1AAsqViG93t/WrtjA5/SwSRlo+2p7dehJEssldOLyPzZ+32NHeVRWTbqlMoXRjaqGNwRSkCMRewKgmhNMmJOGLg1mjDSGHqpBrVWRcapiNSlhbtmqGM3M6B6KcIMUQ0gCq6uyZRElYN5gAUY7aAm4k1q6xLmZRienYQCAsMNZJSAmIUkLOJuW14nlGNmpzE9FIxj068JKbwchNTKaiutsxDdT4Ig1VH1ACtZrq56XnqEMlRLRqJfsChXSjZP3O/IdFLvdnJYFK0OWILjhSIKsDVkkutfGpElmue1KSKOBFuru6Mi7vmSfvwzhkg3XrNBR2IsAu2hd7du6ztq3Rv5v5ll3OpI1LQlgZhPfwoXQq5iSu0v7j+gLUzsv91yEMJqCplGf8zDOTcJt80X1fQEQJwK6YgjXOgdNj/5WjKyqg27/R0d61xDUmBF77rQAnmHG8NgSW0PzZ82GrrqYN9H30Nb7h4B1AEQHQk8197C1j7OeVP3ralewe5ayRcBCZROQopBmqr0AS+Uqeld5beYyqfw2wQSWXIVkEx3DieZbDalvyxddUHPvSunIV4tqrYUIm06Z/yvZs22Kr1v+Cy/PfbNyNl7Dgz2Yzj7YNW7e78V2/cRWBVibBTqJdfvHFLObu9uPPP6HJs4KgE4dM9H6jqe6ntO9AUWArGh/SN663Lu3TqJ6kc8ijc8J6efvtl+3Gm253khFOv12af3Jt5/ASGKbgVu3NlcxpzbdIAosInnst1desE1WYptxva9B52X/kIDrE2Xy2j92LNtqoy6+AfTDXvv9pCfOgAnYtwB1rUAeU0z1lMxcTLyYowVKSknDNPEn1DNdntVbViA3GGoisJjmjlYA2kBPHcUKG5ZWIVERmRj2HFmsjmOCTaoZEviNpB/ADkcrM5EFLi1JsHbWTiGHjQlsfijqxgD58hp4Bk8ozgPIOCM11x2jlP5kK6PMFZMdrM+T+c3PynE5xWyQABNiG4aCam08iSO+y9KDrEV3POJwPm8ID0zXVfHlzSQsov9XaFDAiLc9y5CPUbRAivSnmq9jYAjhUAFCC2sSM0g6gN5Jbs34FqEVXi4iJKj1NrXM9FBVMqtmXUjG9kuOinmU21xuWEIUWTB6JbIVIHTDdpdUpMI/5yHVpr5HQuaQExNySZMDzz71ijz/+FAFKJj/DXqOxZI1Lc1k5bpDYqioFC7xulE5QMhjMz+vaNNZOp9Zpc0u/WUxP1gPzSaCujA61T2o/FMCTmETbLfdWSAucACe1BKldSEGr05jjuUlKIEDtQo1JJxQTt5d7/vNK7kny9Axlnse+o3pdBJpQlVS05fAt6yhnH6U9RFrUcpBn3/VlvihglnFCEk6tDSQzhWSTbHXuJwIZY4FtVcwTVbAvHTHYVq1Zw7gBoqripbZKtdUDrnbr2J5EppB1h0spz0LFGoHGCigca9O1dpPQiXkq9q17Bnp+/K4ghP+CNSkUuMCohZiL9AzVY0GoANOVVID9OXclUeCr/ilQyAjmfts2bQiGc137rfYw12HAe+qMDkRjKBRgNQDWYm5OiWOx6Lp9uX99P5+WQwXVrTG/0HwRCC6wQl8es8r7JckJtYr7adz4hpzrTxG0K/CNxGFVc1tMUGmc6iCIiYmmUwUg0QnZyyGZeSTQhucjAFts0kqCVSdlESCtVADtdBg77C2pbVJs7icfo+E20u6ZeC9abx/QvnOYczPGuvfuZPsO7eD5oFPNJlKjgqn2EmadZzLH+CgQZ29VIUdnpDuTHQAPwMt6lNFHAawFaXWltExAs02FVS9QhjZJ4BZCQrOJPb05BalA63fGGOs3vNJ2pX/H/kmXDkwmHWZl0oOGfeeLMVogrHrpr4sVosJWYnxLm3T/Yzb6ynHMvxDbsDLXbvvrXwFWVxC0gyCTBCBiyznudZ4IONIcdpuGG3uvHd850iK3FA7zv6Ka4giMD+0dYpuJC/X666/boIGXAnhE2+TJT9jUKVNt+7ZMzoA1tMTvsunPPUSgrjHxCka7du126PbHWgAAIABJREFULMSeuMS6bg/HTv0nuON9tqft2PTn01lx+t4fWXTuhad9/SvAczrzxzMFUaFAc64YJu4bzy9HvuYzC0jcRJxURDv/s5hXjSDIZh8AtNbQCJj66dt8m/YsrYehP9rMD/9m/hVRaNN9bnO/Xmzj0aO7/86nnI6xjDkqaAmf9fZ+e+eDN2zcfWciHXA9ewcACPcVQFuFCmCffrbW6eReddVg193julYaEd9/yiZ4N3U6gOU6txrXhp7P//KXi6s0j2S4RktgIVI3wRQKnewH8WCZj7313B5b+uMS843eRMcATFuMEuoDaP0NjnAmlVpvKvj51AeLF889CHzz1qo/CaC0C92m4y5Yc1XdBAJW+TOJYYNrjWD/5ByoYcOUnIgKMjVcT5VkPiqR50Kz9c1/vGPtumqPJcati3IxXIMqt41zQderjiLtAXfd9QCSFKfQ+3vS5n/9oa0GGAhCK3f+nIU2fBTu2n7FxHDBtFWjP9YcwKWcJD6IpNW3zBKaJ6OBiW58Me9VHm5ndD7PFnz8hnsuOm8b2CQeefg54qTrKMBzBrv9VHGJ59gdoSIgG6okeJq+Tp+7pz/H0wHH/x2Q9XRWqj7zdDD0z1jeigXcfuhkoDwAuKkA5AGu3j0pMW+S1WgCYps04JukN/7IKm96Hqd/352fHi3L6QXWqg0XYsaUJ15ANmO8temYYG/Pesxyy2nHrz9lv6/fb/f89Q5bumQpuYKfY7Rt3pLhzrtbJpwnOjOmwDU4f+fadePH2/xPlxNz4rTNJ5DW2PXjLnK6mDu3n6LQn4xB0HRMid+kKJ4Fcy4Zh+aNds+DF5K/HYFVV4ARba49+cwI+/HLbEs/kQ24Awv22F7XVaGiejBzIw5AoBCAsAJSizS9lZ8oQVfxIZb2WE3oGs7DnAzk5ujkCKzDLJdYIpyiYqnaWWO5OMKV7l2TXaEwl2uvYh8vypfZVQQFeW6LIDEP8DKF1uGLBg21RQuWOPkeX3LMQUPTmKPEnFn5tmsP2n8kEooNFMuqeBgIEpORgZcD53VCAnqhsKs8U1EZWcogy8tBtNzUgRcTB+OcYqKKZgf2FbhukR5detmGX3dxVpD3UFh1Op+8Ry0AajCAha6llhiotKzEdWwEQ4YZc82VNvPld9x4SGc5gDbsnhAQMrMz7VRmFXsKXVKskYuGXwB7dLvdefdEzohp3Is/IMAZ7rz64buf6fKKgS18LR1DxwEqe9Miv8k+X7gEskscTMqL6fxbwFqj9Rkn7Qm3X2crfvnJWrdubfNnfW0jR8D+WvkTLcbDKeahIcr+8d33n9hLdJju2HzQxkKSqcS0acm3v1AEvMnmfLCILsLvrC/SaKP/Mg598Gn267qf7Z13XyaWTnedaoPOPweNznOQOKuCUf2rLV26jlgCXWmfZHKIPIpkW5AVuRlgaT36nYFIpWFwXBJls2H3r1y91sX2W7ettQWfLmCMxtj4G68mtsm3a8bcBnjb3r798Q1aqocwp9Cen/QEz0VyTMpxm9iqwgn/FVlVLCqJKa1fERIkv6V8P4RnqNxdhWjle++89bY9O306cyHQ/jrxBlv8/Te2ZMl3jth1+YjLnXxUNqSfEHS8RWZyhXboq7V8ftuUDs6A8dDBPPv88y/pQGnPPRY4w9TfIaeExNbZ+UgfjLx0lO3FcDE/N4dYgGIb13TzjRPs4UmTGce37M13p3EqkL9XcCoQ+9bXUkxBeiGSosiY0aPpfvzdMiGS7dmfyRyIcB19YjsnpSIvQEt5IQX6JOI7Lwmhi5O8rZL9tYp5GQaIV0pcJ2Dy2LFsvDXknUMgRNzSC5bg8cz9+NK0sT34huRiAidpQZkPKW9Rd8i1lw2zN96ZA8FanW6Mu+SfyEn85FOisWUxtGrV2nU3OiNdQZ1i1MqwkvmaSOHREU54Voo1w9A7KyovcnmhXlNDB2FcYoC1bBNP3kG5hccaxTw+lgF5IL0UbWRPtjKEhaE9xumxEmvExoApnTjGawWcVgCa03FGvixQlS3E+dtUUOBtQHZOspZ+6NY6JTrwB+XCKYCXtej6HjtCXMnr1VkdxmdcNnwYcSQsTvb7nTsPOiZxz67tnOTWDoor4chWlKC3m5LYwrbvz3AEBtW5tWekYZIlk68c9imNxND+bcj7kcdDXiA947gjcMRDPuh7Vi8A5lgk5vIg+dXbb2u3I0lYbSNZ939DO/mOe8nPwQr69OmK/FG0/bB4HWGH4k4ROhzqxHsxrhRb/TGY9JEeKezezAzpjwq787WEVBl5RWEoBhkxAdCQm6xlz/RDhzaAQp3iBhXCJYipwpDDpGDkVoogAGLap0uaIxYcAXjVuKnTtJAiUgP5hP5ckEk+qzNeuT8g+H33jLf3Z38MUAxhrHUUuIJMzDzZMC3NEMm0OchMeThjhbzFFZdeYAvn/GK33zgYmYaWkBp+4rnn2g+/Zlq/Ia3AF3KIacotEekrsY+PQ4Zp0zmOgkaedeqGj9LJYnSZa1zna/+ByeAYFFAq0tjffrGzkRnJyDnAvK1E+1bgsj/31I1zjA72aEgrYJCHkJvRc9eZe+q4j0245WyImGix8r7Cg44cymI8wRTj2vkjxalTzKPBKLHShqG2VE12UfZViazggFHg7gIsBW1i0/AaadMFxXrtGz6ADjqIfAGXynGRFDOlQuYYBIgyIgqjej3vkwVodRyyRx980r76/BuQ9yq0InvYcgSPb7vrBguMoA1XbvbSgYKlEsoikdtz93Z9bM1Pm50JiFgZBWwknbpTUaOCeAqXuqwTsFGgFymgzz5FIsnhJhOSKqqd4kNHo2dZXavNRYxWsw/mjLQH7vrGHn1gsvU6u5ONv/kGt4mKqSIBXdHUA7nm++6732a88LI7tEXtT06mWsaEU9VeIIHCbk0E6TUqOPLYaDpcuQAOqiISCx24cgtvqpS5AJ/kHpyJiQa7BzBXi9kFZGJ/UdEIJpmupDrrgA6+dLgLWBV7wQWSTHhpXGgxhhC8adMSOuLDZqakuJSLChaSTxKoSoWroosmpG2Ul8qkWi3UEldWwitmlZTeqnm9vicwWMtRYKq7NwE+jEEYLCMBIOHoxp5ksro2UV6qBF+Ai9pmQghQmjeLs6uvusE2bV3N5lZMe166ZeyijZVq9anyXdZvcBIad9eh3+qLU+mLDiyTTERKi2ZWBPuhCKBIi7O2LogDvZdt3rSdyjGgLyClKspBuFWezCqiVUkC1C7r5r1UZSFAAXT3qmBilnmBrZjSjoHNvBXrOJwKdDIGC0egwIvh8c7bM9HmGEYrUJGdP/Q8ACNctaWvyIRw7b88bxlR/UKAcc6Z51sCdPC8/DLAOTdM+p/baGQuITZIAP3C0leRKYmuQG3kr7zwgrVu1pE20tfQCP6ZwwpgRoLdJOwNBMLdurahsos2Fe9zxsAE2KNUCflzO9rRt/8uF0lVGnneVG0SE0Osd9fOaAO3s5gEKpIAKKt/3WA/fPubgZc7DVx/WhqCMQFZtGg+Y/yAPfrUiyQ0JU56oxiwsAjnc9fCLsBO48MPtmjZEmM4HPdUaeSGwEAcm7paQQlj3qN3L4CafDQL9zN3/W05+q53PHgP7Lt6245WrVrE42Nx1qNSlZ+F3iusgWgAgaR4jLUIWsOQEMiFYRgA66a+msKHb6716O9jnboCWB6rc1op6UdkTgTFHg2aYrSf5DToyxip/TeEltt82lS0jgOlT8waExtN+jcBjVqhYaAn5YBtnpGdWry1scswRi3TCpQ9TSXNGeUjrj2ewoTMUeTiroA4KSXJYpPjqUTtIWCrsbZpQWz0AsD87SR6LSWFnvmQ1mItB9h/tJcqHGfuyTAvjOqogmXpO4lN6e2d0rykcCP2ugINl7C6Bdh4AKrq57XHi7kdSLCkdS4Xdh3+AmVlxiLd1rjoRAyNEPmn6lgFkh3EviXEOlhMUu0RPDKBdQ7IYzNWoBHC3i42b2Q47vEyo1LwyMr3kVyAnMqVUTMfFChJVEDJuEsmxXrjfbV3KGl3lEOhWRpXJZD8cmxHLlIsO88MT1pcwU5nSa08ajFjm4CZqQXjgZkKZl1Biv9rWqtOAkHAjxga/JuYfnqGAmZdQUhgOQe7H9QQjZ/TvuKeJHchLdUA1qp0OKMZ/2LYBWp9LSFwFMgUQSt9PUGXV5rymKQqnmgjLWPfi4Ipqb2uFOBaus2uiKgCFXOwWWIYlXw+R8UpAlppGzqmMe8n4FfteNIwykf2RIaBrv22saimQ7NerFvdNs/fX8wifk7FJGda1YgMCigU9dqXfUqSPI54xvVdftnlVExXOIMHgeRiQivx1L+n4NYag15dIQL/mbAp9VZNIK/uU1IGFLmdTriKUg60dQxgKtEMTiVgi56B09zUPNR+x/jJRV7jJ1A5nLZErRvNZxlwKbER2KoWc2lrlcO2dfIbjImAZjGcBWLqOtRi1asXenntkpEuuQZ9sVcopJ2yOFpG58ybb9OfmYFg/3rOw5b2zVfLSFYm2PZdm+nekJY2SYXiE2l3i1HiDBgkx0Cgrg4PzgOdt5IHEJCnQadLylXbxfzWsRidEAALORGWgrR6xarhd99OdErIGCIe9t3bNnfeR0hRHmSuwRipj+MZsaf6Z5JoYE7Fe8nRJJRxk0SHzBRCAL7y0LZKjEu1p556joSiu33w6hpb+NVcqwlbAcueOcZaddqvxDHqWGnwofOnEeTU+tS81fNTwnvDtbfDMngUfeZVDlC7HK3VLQToMq5848337ZIhVzKOBbBPEhmr3YBOXezLz1fY66/MI9l8lRYzT894585dnA1032AWoSKK3t8B4tJDa5TE+TPG6p8ZV7mFr1tvarFp+oaGuRGU9b6lWaZNwQMh9V5uXRKvSLbg6Uc/tYzcNZZdsRywvrO9OOMjHIyjgQlVhaYqyh6n6sOpYwE25bEfbP2+j6zvUM5Guj/279oFW7UnmqwvESzzXKTdzn9rl+fYtKfeIdHYaXf8/VIbMfwyWhApmmhvZ61K/1/svRJACpmgac9turYmVqD+7gDvxms+HUBrGqs/snX/ZChOG5V//aMrWDg5F84o9hnvuqSzyNiwpjMPmb08Zb3tObraqoJWo+OIRm9ANpqYMtILdy2KARShAjHqwgmB91LBTDGZ9gXOnzp1ErG3qwBGEirQ1VNlUVFMxSVJSAnU9c47JfeuKEDy7J6ROpQqo23ggCF0P4zlOYgBDmMLDTXJe0lfWF8OzGWDVCyq1sDdu/bZRUMvJF4fb7dPup720W10JnWyZ6a8hPP4RDuRl2ETrr8DsPsuiuvf21333IRcjS4RYAp2TlR0PPMC8LU2zmZMecNGDR/s5K7KiLfKKXKGY/J4331P23sfTHf3omklEFIMfmlMqqgSQCzS9OXNt8bY9l/m5T/n738FWD3dRKppbpz+ZE+fJ01/1jxp0jbWnGoCdZvWTtP6ckaUvNYzCda++8912STn0mQw50gQvMaZUrK5OTM6V6Xz1uQfWbkqoFZUFTomYzXtl/v2HUbfvrX5hmTZEzPGWXB0pa1ef8CiwxJs+pTnkOZ6EP+KNox7KQzCfbD0IilcU+yQ6/KWPNaqzpV42hxTMfL9jS6ifOvSi4IV5lAxvDYDcCiPZPkk87hb10Tbe+gUDPGJMOo+swf+Po7OxjL2tJk8ryByr0p06C6FUJBiX2DwcxzgUwVjxV3+js0sD4IQx05VfFDBL8UaSrSVP1FzckXIOsgTVoHuKK3IkQAutT4laDH3tqIq9B9ZaSeOkpORR0iLMIli7pG9JbxfGKxV/oycW1KrYBs+/EybMxOtzz6pSHC1oWUXI5LKHHt48n2Aki+54moBsX2NNOM5/Nq1a037eQZnISQTriMc4yudgVXO1VQmocjjcejonJL2vnLSbt2aETeisyryBYCbmOJMb/IA8gO0MSVbltI8FYJAJrGYvCyqICmMxjjpM3IQgFX0MksheXSikHsU53SdqTLxrKN1l6OHAkMUeUEP4rsAW/fLSsZSMRwyO8Tp/iROkQBNGQBNMp+867bReFmgP0leefx4vc2Y8QCasx5JJSkuiaGHSUmXRi5g8YhRfW3AoHOsC4yv5ObNbAy+CS3Rxc9DE/FWiBRPTHkWDdO7rMcZHe3gke32/hto+HLmh+MPMGTYUDxBjti82d8iWzPPHpz0kLVtl8pavsOeff5xosxKa9chgbxvBGzI960fhZNzulyASc5sGzZygC3GRCyA+FQM+64dutixw3swth71Pwh7DwCryitsd03vlSl0ht5REFCkNyn2ghUTu8auqFGjGI0liV2xJjZQUQOoKIiCCCKIdASk9zrAVKbX+7xrz9HR+9//khgMzMw5Z+9vf99a73qLLVv+na1ekW9du0KMWgnjuVlrmNZtYCqusizYuX1O6WffLZlPPsu9dvH5d8CST7XH/3UfTLc46qHj+EU+xf6r0bXOgN+Y7n8EVtULBaGuQXCfMA3V6SL7xFGjFRWV2qpVK5F+n4o0fjkM2fYA2TfaSkKuW7VpC1v1NpvyzBR75pln7ZqbL4ZxnOf1vlSg8r5847VXALm/8p+x/0CRzf96iWdetG7RxgYMOt1Bofq4EuveOwd/zVPw/J0OqCglEmpg9m5Zpt152ySCtAbbzbdcbDt+yUc2j0UMe4QYkCcKkWojS77lpmts2tR3eWhIKceHeMd2bDAqAF7p9+OwlKnhWuRBblEtPfaMMYC8uwmJwlu1iAYakFZMZe39UrMK/VNYq1inbXJa4Y+8A9Kc7JUUXs29oh/r2LEztSj2NTyLp53aw7b+vAUWJPcHQtDPYD0emMg9TeLhkd2XFIHqLhSu58QxkaWcCEIoGoBuCsQPkb+ksIxHfRjFIPI4/ttiZMrHP5XwGpFUYtkUpMQtKD5uN950KcqoHbZpHYFOWEqpf1VoVLCXCpxirWfDBocZnAh7MgxAtjWf5zh2JUeP4hGqfg3SzsEdfC/1o4BYWYlF8kypj9P5lAUjXEQm5E7eM8rWTXaZ2Vj0VbOHqreqZSBz9ZUT6DcOWHZOmi388VuuRTt65SbWq8sArJu+pcdf44oL7R+du2faxl+Oub1YX6xFEqNK7MfV+zkvE9lvkQQLZGQvPH9cD64ffqRF9O3gBsrSScXSrYw1OWbcmXbPA5Pt5EE93IIuOxVC31Zswjyrh+ssxjvXUrVREbX6pdf3soy20a7wyd2XbwNPGmw/zF9ma7HHVM+jrC0pZgQulxPG17JDJnhHE9tEPSoQOkzguMgzFNhx3AvlQ5xgkt2Ef5e95DXXX25vv00QJftUEcCqzu9T+3a3MTB+ZYv12sszrCsKia+/2YENiwZjhIOB4xQRaqxSsoq6TT1KTlt8bLlf8ntXkHAp4WVxDM8fvf9G+4qBe88uPW2nQknbdbGPvlnI0Exe9FI9h1lblFqbfybnQaFj4rGgLrjk2rZWULUfeyJ6n8psdoJ8G9w/xzasyreOHXrYN0tWWERaKb7jZuPPHGVNCRp86+XpbrXWtlcy2FU3aqdEe+H5uaiwY+38C8ZSU8FW/3yjZTA8ieH57NihI5YQWAGk5KgkU4CLmhBtIpqwN0gpG0pmsSk1KRBDxpktfHEIWJXnWhRosssm+UmSAipARCBrJawLyQvEqDoB+y4RJH3syHF4YW3HvyTVHpv8GFTqS/BqWWyjxp5upw7taus3M43CK+co4TgXX3w5TIcPoW/TnBVSaPKAxNEYMUe0h/893j6dg5SB109iA9m0FkbKMawBlDoMQ6wS4HXk6NPtyxlLWXxMckCIlKydD6tLB9kb719gOU3PoBh8HSbeGmd6hbNRtMth0sBhtWvHHh6aGpLs38Kv5U9uBSD2VAYPlw7Qw4eDUA5duHRkgXn49Qgh1ypSGSoJjQwthT9UCpzgvzECrPWvCoGCedOlSzobCSlmgNAVPDxKak1BijFs5GDSBWcj+VXqtKYpeN3RuOpHuoxUm7VvfAJVOdRUqAHeqGirguEjSXENG4L6UQf9XJ/rJXLDJF3vWdKSGhoPyWcbcBIYNgJwlfior1eTLXBEr6NNSuBOGtMXMQAL+BptDuUn9FkC6U1A9AjYEa1aNEECfrMdPL7RevSOt8//96PVF/WiyIGR0xppUs8U27J5h33/HWa/bJLhpLrpARo5YjjgYS6g4gafzkYATJ52qlJHkSlQVCm1slqfEfmB7BIMU/aOXTMwUD/ihZikRdFMHAIWg4DVoABV+JTo/DGATJL1jx51IRK0J23qex+y4TaxP11xubOfhuBfIq+zo0wKh51xKk3Dz0zGkbZxSdLTsih8ZrFJnI4vpdgIuiYqfL1Fc3DVwWXBJPK7cqm0gGax1iSzZvqFsbGmP/I+Ue5SOuzfQsCL5OQ0WOEATwINaKwHj+jAwbudCWFTO++s823W9PlQ4Xe6r6g8bcVYkfTi67mzacaq7T4SdiNTy5kW7bPy47w3xasCppzBZF5m2m3btbMJJII+8fiTNuOTD5BbZNlDf5uEz+wTHHSkjDIskK1DBEBJEfIJTzH1iS1WBZnBsGDChKtgld9rE6+/2n75GcN+Mfz4/MwEeH74QLwxTUzvuvUm++j9j+0Q085C5A3RMnGlcPRkcYq4YD3iyZIEAN+pxP793xa2n1TSPZtibcbUcvxcaYhhtCQC3IRx0Aj5r4/nuecjwQGAkcca4ICWdUGYCkpnCyjUAKYSjPgsDMhVODgz1Q09JaHXs0NzKJSN+yOvY2343rfpd/40SE/knnCoZSC5kIxhFz4v+rqMLPklAazSxBbmVbpPpBpOMZHUdOqX0kVDA4hYrrmeHW+W3FYjBCIi26YQL+LQjGE6q5+nKbizWDRZZJHIBkASnWiBjfIW5lkXIVw/YywAwiQCQ6ZP/QRPQoBymJcDRw60zbu24WnE3sN7ENtUHE+X2jtzTCAn7T2Ngl4nFgBSE0QNSPzU4TXEVtV1SsZupYq1UM4BqWT4Gt0v+evp9eXRzOfSgEZrWc+SWKehRs+DsXQd9ZkldwSR125dQ2Gmz9ayNewl7s8xbCJcchMMq4OmmP9GiYnYgFy4DySLTwOmREVy6hlGwpKPP62ALoH9CpPSB3IrBt1A1qsGgw7ANoC/uv3agwWMqhDw0C1dDwG3sjbg6wVw1vBa8dxfl7awpuv4OwEJ0fqMgO0tW4jBTcLo9mNeJEdTXImxqz2wTnYFvEgG55waoBOwYmo1BOONKTSqhIZF71FgaZgecF0kAA6tDVluyCpBElENurSH670EQ83gXiVxADalKNy8aS+vjT8h61xruZizrI4BXQy+P7qVvvuKMSMGd8MZHcEmI0aN0jH1spLLh8MeFdAUaswFWmipyN7EAVYugoo+NRPa8zWM0JsOQDqBpQqNkme6PPyMQcsJB1X1mlFEF4RxtlVxzxVKJm+20/r2gq2O9KsyD0/Fy+y//3kPAHEv+1w86brDnRWxAw+9RSTjFhdVw256CInPj9SUNLc89Lq28QDWesbLxJYW2Axwps8gsEhDDtUoet7kwyxAXqyGaDr3Vq0osLZt97NQlhiRzurAQ7JaoSudWAuxtmLZHuqFfEujJvkC36r0FEID+p1tJ+rWcB9lZ6SiPNXOG3c5rLxPXJb1ryefwzfrTHvt9bdhiEzg9VOQL2/EL+sJy6/j7E4U4KsUdkBmz9AUUBXcJA8lE7CtBk7Dq9QknokyZyZGMESOoYDOQnVynIFOm9bdYfO+Z+nxWRT+OkM0gFQyrsL+Yu2T99fRaCbiMxWHPHMj4XmEVoptEWJ9B8vChwN/ZKj+ETANAY5/lCbr+//vwFQDsNoAUioYU7602j92bC21Jx6VnP8jGOab7cZrH7ar//wXT+2F3syWQwGP92FkHR5zFO3T3z2AHcCnFP8ZHt75wVtfW3xmjl1x2Zn4LibTNDNcPFKNv+piW7hkptXEb8DaqaN7dY4bObaBda1GTvWQCrTgGod+/ZEBGAJWQ1/TmEHoz5MPdALwNXQdGoNhvwdag9cKeWrq3wNZuJq7wNPb34/3GlH203dF9urTi+xQ0SI+xwoYLoUWQWBCLM10DMztSBRY4fipVgF0VnPuy0ZGMmsB6FHUd2HVqg9pbgmDk1WJasMo9zZh75VKQZ6mqtm593rG9UzLV1aAs4Ykpezz8dE5AEHN7V0YjVFxGhIpBFLNtJ5xmc5pnQoIirDPP/vKXme9RwL2vvn685bZMtX+O/0Vm/rh2/in97a91GAV1KFVNK09Onb167By7U/M+1FzxQFw1RG+AnAnQGkXvp0l+XXWsXUfJK398RW+HpsvANkb/sxiFUMl2+bOmec2VO5l7rYovg013IjgtxBbtTHIGFz3kH2BwOJGPvtu2xQ8C6H7+sfvDX1/6J6H1kBjsDT0NY1B0N+GE4E1TOPnSf/+63vyPTUAVfXnAkxDf9/454aAWv2dnmcNuvQch9iwoff16zXQoJD9vxCZ7KNPTCKsLxtW/o827d3pNO+/2H+nvmbrdi2A5XQu9brOMwKFk2LtvQ9fc/nxYQgqWbBDD+wFBKSPU7Cuchs6dm1hO/YcsVbtEiEcwCAD+C4uqgHQk5dgKswh2KMoAuph7WuYUoiU9C+3XgIj7wvsBpD0VsahfDiCKuty+2H5Yss/cQwbr3L8rfvb+g2rURdkwNojXR4AUp7hqjVVUgfDIO49e30F56j3nrLWoVcoPCZSAztmfA1gb6K17oj1AD3SupUoLBSAhBpQ9UQNw5n4qBy86H9xy7IufVJgy4Uj6a3CU+98+3T2bFv7c7WNObMbwFEnAnB+sLXrD/iQtLAQVZwP9JHIZ0LkOMiQBrKKmI8i3qj+F8hfrTOJZ7aatR/J8y6/y8FDetuPy9cCFqsXYBBMrXLsKJ6vsNRFdghjSCIJaWF+ARZOB1n/1wCkVmKvMRfA47iriFRbiEjjCZf0rpEJ9NoDq9RPAAAgAElEQVQEG9UStqnHIIKMjjoCxHIAYY8VEFTEM35y3362acseP/NbtWwFu24PTiQl9viTk20GQUwKeul9Sh9bvYaAXs5IqZcqGNZmcg8L6XtkQTR63FC7/a67kPCvstwd+2wGZKg0LMhGjzkTtuRULCH6ojgcb3ff86C1oOYZD6N15mcz6SNEaom2ZYTo9CCDQoHLCiW9/qYr7cu5H0KEOUr2QifsG3bAoM0AWD3FPp72rV1+5USbdP9/7KS+PRkMbnCAPYqaN6dlEoGEXW3cmePs809X0P8cIYNlAyzbdigbHoXcsQJcodQB4G1719madeutd88z7JknX+Jz1dijTz5ikyf/3RYvXmZ9evfnWlKfytTeVZoKWPaG9ddfvx84Bgo0HxdKHUCdKE/JTZvWA2SNskcfewjbiIdZN4NtxZqVgTqMpq5Dqy54rw+0z+ZOZ/cUKUTNiVSCVZ5SLsZzHGuqAqnzksUrbc/Wg/bQXyfzPByxmBR8r7EsVNhOFIzsFMBzOiwYfUW+d1TRw0ahbZZqLIbwxQJ8kcux3EuG3ZPI3q08l3oGGM3x5zyIX28JtTsL08lrTTNTHQTcc+AwPRH5ARRKRdjc9e87AIuVQ9jm5OL3ixUXNVU8a6+ysgRAsKllUveEgWOsXr+ZMLhsvMEPEcIWCdO2D2zB1dSnCnmNcr/hckgwp/TpaZ16NnMyw7oNW0in3wADk3qf+lvPr+p7kUx8CA9TvJx6Vms8NiGwoiijF47jHokRmcDn0oBPsnyF39aB9eg80rNTASuxgnNhwMDWsLePMQgpc3JYOtT0BBFyUDGrN9E91XtMgtyTj71XEl639ZxLecePuFWW5PhxFBUnSvn8ZcftBL2nmPP1KCJ0vyMhDCUSZPzyS/+0Z556jTW430FhBXYJJBbAmA1mkyjQml6hhntUAl5wGoDd5l37rSce/iewt+qc05t9iX2cmvjFKa86FnQCUsDjT95qz/zrZWpjiIHcrg4tYbjvwwIEkFJqXAlmYiAVZLM20ugDduCbe4JhSQ0+6A88cBP9/+eeEZHLa+4/dsRJkflH+Hup1tSfUlRp0CZUSkq/tAzUKPFVKBwrbMJV7cnAIcB9E37cAI2lIkVyzg4c2M/P4p9WrWddR9lpA0+2xT+sdVauh9qyz+nsKlePwnpO5WfqmarAqkwWaHGQMFq0gbgD2cV7K9bCST07Yd+CUTXYywZUDGefM9YWLFhGJgHqV/C49p1a0i+kYvn5Mz+LIg9LiYJCrgm4XKxA3lpC6dlLB5zSA2uUeoY96XYQ65c+vU62k/CnfuCfT1sxvRdQktcdbZqn0HeVosjkPUISyeSsGDG2h5XU59v6TQcZ4hOYy9d2b9ccgBqSY1Z7+2UP4Xk8w7X0SBs37bc/XTravvzfXOuMWvinX47Se4/CruwH8BEGGWnpyP4z8NDeZYNO6wx7eD/PQZKtWbOP5wRbxUSA1UjRrhvkaV5MNmw1YlU0kBCcTem+eHo4eEA1gVdKoRK+qsPLXP6qRSaWk+SM+SRnqQHSAipn6peMhEcp2pLZtWLipMCfSy++2GYikX5v6gd21jnjffpYiscqdSKHZBi+Mc3x/DnIJJViehfeDO3xhmQK2ppJQGqrCtuzF3ARhmv7Vm1s/pd7jfOJqdkgNrplBFBIJk5zDsB7cA+bD6+v9xUGAzKVwKoWbVLs2/nzkawgiWFy1L5DtrXr2NG+X7iKNLk0ZBZHMaM9BXPcDdDOYcmVALDIJ5HDLg8fGU8U1CRVDwiNs0vGuClidulXFE9JAsCQ+GgFbP7aSBIxi6hAEixQR5sXzyPvK80OHUDe2VDsJtD0pSCx3MVD6QCLhy4EE3s1tUGRSJFNk6Z7lgFtPgywMUxpryzuUCBKNQeawDvqEgcxFLIjmwHdz0wMkwVMlINCi42sdyyat1g1tVwvTWOVGh2gqwGwqn80/YjnPh9jE1PPoge3Gpm3TnlJ9EJrJ46F3BF20rnnTsSbcyV+qIPss1nTYDFWIg1Lt840Qj+sWuKA5JHD8parsw5tu0O/Pgib6Qm7//4H2QzwiGUK/MgjD9gSZLnzvlrizC090JL6aBwgxoVkq+FM6QScCkyp5X1H82cBgC1gNZjuy+JAPnxiPdYwzX/nrf/xsJMYymG7a/dOp/FPeeFly8vLtauuu4L1OM7mLf6SAvEGNnHYbvznuututB0EWc3/ZgEHghKe9X4CoKZV66Z8L/eRzUkyoXiCmyShdsa3PCF5Hwr9yQdQ0aT+zjvxQJ05mw2sFK9c1rWmMXyOCsDjG244z04fOMSuu+ZuZ+22b9eMtcsk86RWdtrg05lIJ2DM/IPlYiUwfsxIW/TjD7aToqWKaXbTZvF2bF+plbBGGabwWbHlyABsZgM8RnqonmF5B70xZQrWGL3sAkCBAgrhUmw73MuTzUlsNK2zDBr+BELcUlNE4a+zvCMk9DEkSIHJmV8I25HnWkMCrTN9JimX7737DqZRAOHIdd58daoXJ9oHyIJhOakB1KQx2sM4aAGg7yfYKUMr8W8pd//jKU/vtbVLwmAGcj/5xgSmpzGAFFV6vnjv4cioipnoyyeOvsCaA+AfxGtGh5AOJplqx9I0HD2a5022qJ8OZPDtKpB0kOt3resggE8AWK3dfftNrIM99tH0r/AqTqPIAODl8FEdpkFRFMWFLCf0vdWEPSjxU+Cu+7bSCaiBdZBQYnQWnjeCPgHnc4g9TPGgZ1hSo1MobJcuXUmxTSFO06CD2os6Nd5iJKkp4584ChYNjRWmoA+gya9kJClJWaynJMzghyN3nU6hzb0WaAOgJe/bwDlAz4d+cb/Zq8XWlm+2ZvEN+dHOUtZzrj06TM8MNzBeLClJOAqLfc/3NHMNKfhaWek4oC9gmrekUMJqTRz0GsHm5MDcr+CmnhpJ+DR21cCAz64AoVp8jfJzCzzd08E+2X6oSFEzrOvIH2qPVGuvz6BtK4ZD1e0pWDdigRxCUijPTKFpAm8FAGow7V66fnPFJBaTSecVHthMMCUH3kaapl5AzEP/LFJhyDBF023WgcYjYrWrQJCFQL0zMyPspFNyaAwO8LqY6bOWJcz9ldnEy2nS6/JZXRcaujB5H/P61Tz78qENDgVei2ssoAJczAFc32U5R1KRu+ltS6lWTlMk5pkX4TDRpQZQoam1/7f7J9u/n3rWrTTEWhXABkTiPlI6k8SYT8FSQ0EAktWWct4oSEzKEd0zDfyCIyUIQ4xX4Ab3UOtP69ND7RrOInkJ6fmQjYWA36DRD0A03RkRoTVgldQqmArIUzeQdUXS2Hbo2ILhCgwBmd3TIGQRstYE1k1MXApm+ccZXOiZQjZDkSi25gvPv8zZ28SaId1fsHgeYL+KZ6wjuK+ydtDZyqPYAMIHQLwYQvJaU7CYviaRBlcfVKmzaSmpPiz2tFMFSpTR4DJ4Vb2j96uzIJ2Goyn+Z5Mfux1ZaxdAgSJsF/rasOGjAXG3sHIJHQHYat480z76z1x77oUX7dPPZrsCon2HLvh3noM/PBYr0cn2/bwNdu8Dd5NcutQHTfUqEJE/lxB2V18drBdnBes5945N03XuAYB9fU0UgzWFfHBd2R85xfgnFaXBZLuYEAslbh85tJdhXBI1A8wPPrCGHwvnb+EMxYLg5rO8pqjR88/z5Iz1EKComq1Rfed33wHA3zeWjZmcITAqWLj/f780rAquqX5RhbBWBapHAFrn2r+enm65pbNt8NBu9uB9T8K8wEvLrVO4abDjAmBVbNMqW72yxF57c57d9/fR1rxprH3+IQnQ2c2o69rCpODmEXYz99MNNuPj1bbjyNdIm5da+5wBMNki7MpLJ9qFF47hORCVm72pCi9SHwI07IQNQJa/R+5FAGL9Bho3BrdCYJWezcbAbAiwDv2977CNWIc+INP+xVp1Zrx8nhksBsMtajbqBXklasD403flML7m276imSQtY+MTVWyx6UX4eqdQr5CsTPBnLdewjrosGoZmJPu0ngU95zoTouppOOSFA9AZHqZ/2HfEuFKIoO6I7KpY/9qjKzirfX5FQ6h6UMCqW7eckJqkg7365iSazgC8cvY8G3bQEwQNcSUDkskPPY4FxS82YvgYvP6u9z39pnuus5/WrLLRg86xPJQc+/bssedeesqbmQkXT3BygTwwI0kUFuuwkOZWnn8nePbF5IsOwxqBYIz7Jt1vo0YOsTffmGKLlnxrR/Gtu+D8ifbAvZM97CMFdmLD4gqWWaP1/EcAU18XCogKzuKArRz6FQI9G6+D0LPQGFQNAamNf2/8cxozZRsD8O7z3YhBG1o//rO5ltW+jwYBcvolYFWvr/cc+r7fQNrf1qfO5RgVU7q3DYOTxutQ57DUPXf/9RZIVfIkLHVQJpYgpxsm3mnLVi+zPfk/kbzczn76cTVDwm0e8mRYT9RBIumE1dr2jQfxtcODFJZxAfvR+vU/I9Hch5prECoDAAxqxc49eiGHz0Fx+C3neZLNBowcNaQ9Sepn2LT3ZrmiaeQZ/TjTkNlTh6wjiGg38tk/XXmxzZ3/NY16F1itP7kXdgay+jLYTmKInnClnHoJWWqJDEHfxv7oPSQst3onKujsRi2ItDaGelkD1cxmYTS/KazjbCwKDlseijexzjKaxCLDr3CeIvMz/6drHwJLLh9ou2DCh3MfigAgsprnAK5A0IFWPWPmIhs1eixBNcv83K7GFLwM4LEKD0mBNbFYAkgVonoqNLRR1RABSypGikHuoYY/CoZRPZKIQkb+wMXY0Bwn/bqCerwKtUsd50G3zj3tMeyYtmxYig/uBrf82rZrD9dYKhvJchmq8LmT8Hutgpggj28xVvWBpGiqo4+JZvhyx9XX2QefvEfINOoKlGBpZFkU5JbbJoK6Duzdhc3Hk/bZ53g4sxchUnIwpH2H9rZtK3J1AlyieaMaqkSwbypkso7rm5wab5MmTbLl3y5iYDXcfvhxJb6dJ9nzL07l3jexZ5/9J8qSqz1gMoNA6AMwbyMiEi0hJh17vzvs/XemcY+wp6qIIShtCrYhf8P6TSogbBv4HPv27YONejN2Nt/YoqUb3GLi+DEYxwAeyQCL/U5rw/AN1RnnfyEWg+HhkJcK8+lv2sBUG0Y+x9dYXhXbXX+5Hzs//A8Xfm2vvP6Gvfj0B/byM+9whsMYzjsEAJKBFcEz7nev2ubXQZqs7ULgRsND3Xhf0P4i0kycckw8LDOM8/kQJJhj9GCnEaD8hZ130RjuMVYQGsDDsBNTule3U2z8qAn288Y12CV84Sq3e++6z57EDkF7v/xWmZaxPiCWxDSx5Gjk3fQqO7A+SgVsTidIrYZnfEivUagD7rfrucYlsNAVIuqKK6Ta5dgelqNZL9N1Ac8QWBlWW4pNHMFFaKyzAdoLuPZx6S1sI/c4mfC0rCaptm3LdmoqniH2J1nEVcDqVjaN6lGprGQFEE2NHhOVhgfxXXYevuUik8z7brbdOYksDZ6fSvquFvSYBSS/11TT22qArR6GMyYFqnaRAkjTKpGkd2ZQUIEX8VEPzXISgxQV6mPowdRb6HW9ToCgU8SzNWbsaYSSr2IQzfWUJRV/pyF2EaoTl64DIJapDtb5ymvLTqNL92x+fj41ZziDoVJ6Za4hjNo0ckkUqL6XHlnAYloqoWyH851YECHFGxtEQV4NOSt9WMMw7wv2M6ThrIJUd/xoYAlWhfpVdVbHznF2801XQQR83dVbEhHLa1S2BgKJE/TAK7SdgUByTAYhqGfbdwu/QXV0CR74b9naddvsuwVLed+VdvM9N/AzjruitQjgUeGtiVhmFaLCPKlbR85s7hBrZhMkKlmC6brecv2f7djBfbBL2YeHnm1JmR2t5ykD6SHn21P/fILa71ysA9fa6p83A/oB4OfJHoJ6QOQuiAlSyMVTc2USti0WezdCV8sBObNzuK4RBXZoR7ltXR0EjQrIzMxMJAfpXHvr7Q88xFwgchR9WwVkLQ+T5fqrl1K/eAIGrGqSWIBLt89UG8r+1JxwwBrquVwUDVLaiowCYd3vzy5qf9VJusZSOgog16A41hWeUmVIoYEnNZlMGzZtZ7/AysJ9SFFyK/ybN9ChZZZVg5kMxF6RVWjN2uXY/+bNt22QNASEIzp1CzE9c3EMKMaM6G65BANuwopBOQwiFSaohmKfPWfcSDuSt8K6nXSqrSe8e/2Gg54DM/GSK+lTj9svW9bZXsI192FrqmwPhYAqTFe1Vl1NAvWs6hMFGQf5CVdff5mFxbcTsKoCWyyfoGluXBTob1QIeKPuRaaKUopFSRU5BVOhVbuXk/P0Au9ALT4d/EWEe5zavyOTleOYkRd4EmgNwFMb/NX27NyHvLYlBti3IidegB9MD1JJ/41UJIGb0sSWL4fRwvjsACFTXXuwqe3kgoYnWHpSGSzPFOs5IBnQNdeyWgJgkiS6ehkTcBDu99593867ZLx1PyXwRN2zWVuJ6PjyDeWWIH1KTK60s8ePB/yKs65921gesvM3//MarKRWMEfy2DSKrCvpmbt35CIVaWc7mbBRC8MmBRhAQ39wX7EnS+tiKDzFkSXJZhUCIt8cByMlUfcer8FjVY0gAStIZat5CBOVyOfFF+w8Z3+qWlKjm0hhgp9tgGn6zxIQ5UE4Ki50nwTmqPiliW2Dn0Atk7AKWFI1CiwR0AjYLVmIN8osXqX/6Z6VsfD1nhI1DVERo2RorkvwHoP3WssGJZq9ZIxeLIrhRpOoQj4xiYcLwMll9mri1VAAxIqZosZfS18ARQwPS8sW0da1Z3dbvrTM7rjjHg6i6YR+HCV8IsfWwli+8OIL7N1pr3NAHIMFnOkstLxjx5Hi0GBPecFZGak0GFOmvGRjxpzvDEql8alhEXND79vZVQqPoXER69L9cPgaITF6j8GErMFGgQdNB5DWs7xHbrjxLqRS++1KPKSef/YZQKpBFPEPOdgVxWf4euEcm3jNpbCHBERIOlGFvOI12733sD3y4FO+cRcRLqX3cP4FY2DjNbNZM2chfQfkZdJVwYR6wJBupIZucllDBTR1vX+8k6GRq7GA5VUTS/jTPTYaps1A/IZUdU97920bSJLlrp0A+8MHUuzFsFHUIxcdy2tvtBFjBuH5UWS/bNxpc2audjZ3szbJ1uHk9haeWGlHAFi3rWfjKsnioItGXo9PC9eymgOxjiRVsXWzSda99qo/IyGdzqSSaYQYi1wwT2VnEfia42CTtDIHVkpWBhMq7Bz2bcRcG4nL+18tsp+37nOpMz+a5zQo/tMwuv/7w0+STNieyfgOu+uu+3lOmEICFPmki003OYXiIB4jc3bgCIyqM5rKyzncctqF2Yiz0j3B+uUn90HP13rEciINwFQTXnZreVpGIgGuYLG0zsFHsQMg/7Eql7js21vBtJNDH5PwvKME0xGsI/uNeh3o2qvpJmWQLlZ4CBhy3JWvSUyosfGjh+LtVMuUniRGGgoBOEq5TyLtMZx94wS2CcJJ1NQmwmw7eoT7J5BaDZL/xAD0l7ez47bOpNQTzJrjgNP61fObjUdvkybptmY5YW549qjQCwzcNS0MpNp1rG0NBCTnFFaoYY78esW2dJsJptbx0Wn21Rff2gMP3mfzF39jpRzaCjDSqS8ms5pmpXLXcpPErFBT5tJCDkfdX/d5Fh4GoKPPoGAR3Qf9eSyHvvCzYmQlYo9oa0om/EpFkRpsWYU4lMJ7VeutTlcp87UCNXnfArgEigfBNPwdbIt6miA9K2IdUwPiF5lgRTq1uViyDZDURg+sA6v80nvSmnGfZIGzYjsHj7aD6fLylce1kmwFHqh40vdqmq/CS41YTQNLSD24D1l4A/oM8ssS4OIAsDYEXkM/QwqEKj6HhgR+1nFtxOiIxgOuS89MGpd8hj9cP6wYYih4NEzshWRu2/bt7kUqia2YsbVq/vASimGtyhpFLBtNyeu5F1UaRAi8AFipAXSNZW/RutbeoBA1yZ4k1xWspgdMgG0yPr+pPIvypr3xxjvswbseweYgg/dLmimWJccK97sFjMAMDYoiuHYq+HSt/IQRg1mBQo6aCHQWiysA3gT0CfD2kYD2AK6NrHzE7BZjKGBl/8b6cv8x7at8PhUt7rXu90vXWDJHvUYQiJfI+xZnufhYrWHZBFOqB436Dju5dz9bJI8ofDLnIf/7zxtTAWAPgztHAay8af/7bIbdetcNvAhsVdQr8m9yv1kNFph0CBQSs1wAcZgCLCnuS1B9JGK8r2GW1BgtYVvk5R9x1nYJ19kDL3kGOuV0sy9mLHSG6N23PmHfL/3Byup2OqiVFpsJU7UHzUSSfb/se+xHCt1+IxwmVinnax0DAQVlxuO5Jo/Kegp/hYqMP/Mc5HkjrbKgDpuXqQyfFolj4YnX4TDBaioI2qAZ0n6k9RzOIETrLoHJvtKnK3iRJBqdIwACCnfTgOi1l961nOYnkXr8ld168200mwH7Wcyng3gX7iQJtgWAcI/u3WH6biZIo4tbmESxiFVfCKz5HSDodUnwbIX+/P8GrP5/2QY09KB/+K2Bft4wQKgikTyKh6iG0Ievv9xlz778PoXvfoDzfyHjS+EcFhAepNLK+76KRo92jkVUw94SZm+8tdDOuWAILOEIW/zVVstBztyhcxAQUwgboyA/zr5fssPenP6wnTYy06658j5bMn+dzfr4c0DuCTSEw9xfOFzJBS7L/k0+3RjkCv49AJdD4FkI0PojsPrHaxb6+pBna+i6Nr7mmjSKqRqJXNKvvYZfei804NWsiVkf7MPbfaEV1X8BsPqLh00lNsHjPZ4wiTz2kTLtAmKuBYwe38OlJKH2lod1JINKWVfVq4mCKa7nL4I9RIrxSJ7TaHnU8QUOrNLkSEVTL3sKeffznFRpb6ppCRAyyS64hEaAMYIYXZJJyoc4tBfrMumZk63BJZdca1NeehrQO4t9vdaefeN5go2+tupipM1pre39d193P7LP53xmjz3+mIcP1kGYiIipgKGXwbADj3oCajTE79O7D8Fd3/EJ4+3662+xndt22e23/sWeffHfyEi3IOXbb998tRhGZDPfH10Gz/tz1ytZQjSwTkPAamMGZ4gRGmKJhu5xaF2HFnAIHP3js6G/DwHmf1zzjRnMoe8PgTJem+s6h4YaDd/8KxO1AVjVH6tHagywhsDg/xM73Ae0nCHxUhw4qBes2d8Dq9rTq+zTzz+zIcOH2pbdGwjf+Bi5f4598fkMu/LKS23V5h8BvA7Z0iVb7MG/3mwffDCfoWE727J9C8PkY1iatMN7db1175FkA08bBJuniX2K7FKKo6z0NoB86disVdiC7zcDXCCnbZaF3J66Hl/7klKkudGV1GTF1r59Cw8rKizO5ZyMBowfTcOexff9z/MeNm8qQE3Qih6jCGsW2TtQW3gNJbCdM5HzK5ava9u6LWD9fgd9ksgSKED5KBabr3uaMg3M3BqMfbUdqdDywasAkNXwswZWoIbembw3pa0nYkfRsWcCgE2pnXJyM/oAauHm3e2d6YusEyE4paVS8SQAbB5FkZgP2FJlN1w/nM9zCOuu7ZxxDJwlM/YAThWVUqwB9FCflAMOtG+ZbWn4WeYfO0gNQY/HILhIQ00UVrWAqUdgrMqGTDVIdnpLe/G5F+zPV/zZPp76qq1ftwrfzLcITW1CfU+oF/dXCqBqat2evdoRnHzIA0arSalWTZCRLpSL3hEQPKd5J9uqEC96vih8Apqk5+Bb/Dly2BxbtGCBDTq9Nyzdlg7oieUgRYwY6dFRqR44Wc+UthISS/eerel1d0O46Mj5HwtjrAgP1Z128QUjbe7cb+0W0uu/h/25n7O6JV6a+/CA6NQ9hwHpMfqI44BEzezAbsKn6QVTNfxjz7n1zofoFcvsnWnPU4uWck3Mevch2AYQKiWF3pVg3G+xAUzFKzcrvbVtWp0PY7cQBm209e/XmXo+lXCb/vYqnp1NW8v3scaGDzqffm8n2RHrSQk/BgsT/IHrHUPdevv1/7b2TYfa6uUbAInqCLHuCahIf0ltlp3dvOG51FCN2qqREqHxufjr86fptl8ysRMr3ds2A2ZvBWu2ANZ1FH9fwxoU6KO9VCSY6DDY28fD7Mkn/43/6zTAvoOwRdMhtcCQ5BkqLi3kHrGnMyD9ackqW7rgR67ZLmwV1tns+Z+h/hMrOcVWzPnZA7ofe/ph+9/sqd7f6qRqS8BVKv3HoVzUAWUR9DmlruxKx5e9KaGhJ/IK8OPsio9qPhZh1WSGqM8Ps55duxKART6GsnKoymJ5D6pLiwrUJ/E8uUpLzGyeY/qov977N1jBj7nyV/W7Qrji6QHUK+bzGm49SHeSRC2UiRrpMAzZGjwpVRtXhRGwyhGie6x6R7iIin/nnvCPht1SQEiJoJ4zwfENKgF67xg+czEBaSkoQqNlBQDeokCoRNRRytLIJywvjQGg/HZrKmUFVu5rZcSo02wJZJ4jR46i9gFDwaYxKyvZbTVEEDiBMlgkEiXOp0FiqOUNYgtsXTp1cnuZ2jCuC/1oJjZ2sbGJtvj7XYF1DxvL5X/uS02ZYLMgiR2lt5Q6LIn/rx7oBOSbZtgeVjAcKi3hB/J3Xdu1hdWbQpr9ubZu02F7+lms/5YuZBD1tu3Zv5ke/Rgs21x/jqWwagGgXgJRKRl8rBDsadyZw+2bb5ZbTg5WSFuPEDj3qC2jTu3WoZMdBw9r0fY0y2rd1Z59/knIC4TFVx63WV8u9vr+RIF6RuoppjClfGZpEfW867PHARy75bqs9VDNJrEfnj4Mm5dV+7mWApHVQ9E7wPLUHteyKT+b4b0IHLKFULCZh3EGrCQf/Gj/E0FEJLMI2SfweqViG0Nw6NENPC0315KZmmzelO9qXmEpCZBjjuOnGg2GpoGH9lHdfwXOXnXVODILzrL3p82CwLbKwedabryGMQOUdokAACAASURBVLUMfQRsShXfJDXCMsk8kbfpGaP6YHGzgr0RggpBZ8JAUrVWaTYLpWYjCComXkzujpCnCN7Ckkj4VE2Jamp8as/tBbC/F9ZqUxi9TW3V6q3s2VGEaY+C6Pdfjc2saU4y96KAQYkCqiBeYbsRjcJ9OAS4H1cs8kyNhLhkhi+yrGB9x3fgY7nzduAtIuhJUk89xA6zcsgpoCSCLkaM1IB1oYmsGjdJdDDqzgwaVIF+aqTFKJKUIYYOYTNGuANPbgdTpTlywHY25eVpJA+SAs5DU0tTWIPE6fwLL4BpuQtf0C3IutJ5cLLsw3fXQfXHQBlq9OnD8FI7wu80ZM89/hUThVjL6FBqLdqDarcKt3078HIsjLXDe0Rlh97bu6WNP78Pm88ua5k2BG/LabyzEiY8NF+RzdgEj9naVatt2owplt4uBhPut5CoVrG5N4WafxggRSnTNGkc7vqB9UgvYkgqLgewcMklp14yEppw6P0OcbIgZZXg0lv9l8sp0CFcMmVQHTXKYgFKNqJrV0ExIBlCJTddMhd5RMrTTmCIAFVtKLn4h3oqtCOBYgdpqi0JVyDbVN2m9HPmjYDFvAeFxoCiVurwVCPK7+6pytdlEOIlVsyeA6Jd0/BiHl8LPT2PCaosEPSawpv0uxirYmvVMxFyOS/1g5JpFcCgRFaFlej1NRXwyDg2U/kdapLlilEhQTS7vbq2tmuuvY2fmcM0doctXPCpfTRtJhO6RA6Qj+z1d17gsxXCEMpFRsR15UFugvfWpLvvtTvvvd8nZSOGD0PGsdQDrgLfPk1TYB5zoNTUlblxfSlFSyUNiCYqiEKDa0VnEXhYSYLZALBK8ivfP663PDhzYMhuQKqgQ1Tsrkl411xxyVWAGJlsynnWB6+YcCS2xdA+A/YJhxr+sMeR7gwbMZzCMYdEuTdYy9F2221X8sDuJmVzMRR8yYLDkdJMxHuGgmfLLuvc7mSb++UiW/jdt5aeAwAG4HKIkKYSjNV3bdjFZp6NJ1MnhhQp9sPS1dyycluPBcFVN0zggc+Hgj4Qy4yR0ORXwdLea7PnbODw7Gdrl69xsFTSoAoaydTmXMMMmv36VDtj2IU24cI/2bixY5gcBqFG9QDmGfivXHDOufbGG/8NpBiksNRprfCfOJ7xFGTX1UxVS/Kh3jNVraPpz2QDPqVHivXr3MvenrPUfqG5TWuNZzG+UZz4PFOBP437VBYhW8jsZH+eeJ09/NDfuccCrJiUMyrXVDqZpGOxcFQ4J1BkNaPeS8AYpZQhjIrkrifD7gxLtTmfAQ6z+GM5DHiQkMiooZK9RQWG31E26swWTLKRomGlsJt9YiMKAk1P6wAejuwLpOoeziYwTZM/NuVINiv3XeXnekPCFwlYEis3C4/Kvn2G2ycffePBP5XycuT9ZrZMZ/pfxLPEdJfDKEITTwAuAasB8MeBQtGmvVLenmoABGhqH/DGTJVFoP30jcPtBsTAozGOR+au57iAQ1XS6lgmlyq6qhle1EsqKDBQrGxHgANgUUF0UdyXzNQWsLx7cPgQfEJjEQEjX/c5Sj+QZ1HevpIn0VL7fiR/2QBCcNzL30+tQDQFRLGnCAB0axH2Dmei8v8FoMazVuWnJlZvrSaWPAgqi+TjJRxFAwJ9XE01/WdqvCJQg9eMZRpe64cM10fsEoFj2mdofGJgVlTIUoCLIRBUUx2B3C5d9T0VxgabT0hK67YbfDaxgGVFousob3MH9vwaB59HPq0KdZNMBSFscO0FKgnP4DUkb6wW+NxQ5Qn8FsAqf9Yqiud4rmMSk3cN2DQVD0dlQfwcPkNYZDBpL4UJExtLOme0EkRhUktSCyCva1El4A2ASINIvDi4drwXTbbFROJmijkZxZrUdRVzUmsmE0lJJfdNvtqSFOrIkY94Ovt1TT3KAIoNXZ70dKAnnpPmzXIs7ASgFJ6La9aut7Fnj7Zvf5jLuuEZYwofrjME8Fshjo56axDqIAH7uYeXBSxh7ZMCr0NDQPf+1DBBLPTA3SFgrzl4EYBx+l0NrbKr5NeqhSQw2n2lKZJla69BnvzDZYEYy7VOYD2X0+z26ZqNNy57RZwa7jjrP3isTftojv2FIJwFC/CbLiig0XwextMMBqzPgT3BnOe610WVO2Aoewl/HeoFgUJ6hmTt4sGQvN/8PKwJ2LtqaF6S5dFO0J3ONAHViTRw+QQH1XO/mia1xId6IVZEAAQ1MTRAn9kdfz3PPvrfJ/bE315lO6OgjsynwUBmHZXnQZQ1MB/DeT9hMHnL8d7V8ENDSq3VBCZbvfv0Yz8eyM+LY0D7roUlkbrNvqx9KwbZVRIbXe4Rwhc4qxxog5Wqc9UZXTTLAoNlLRPOepGvmMISHpz0tPXtNdxmz/yaodtgEktbsy8kOEM3mjC/MIrNcACwaoJPdm8rIyizSeAf7MBaYE3SGNwJVzPjNzIAY3z5N7Cu/Gt9sB6wE315NLrverCDr234S21Evp81/H8fqaqGDAAfD4ZgMQlYnTl9o707fZY9/NQ51hvZViRnTTjM00gFJAkcI+ioogaZomR+AktoblatO8CwtR0s4UgfQPXsg4wstgCgEJuSklgULDuxi3gZnvYBu3nSmQR9nGuFB+Lt4XveoNHJs/sevIyhJuwPwH856wXS9kCF0Zg0EABTv4HNjUGqEGgXYqH/xnD9PaD3K2u9YW8NgLXgtfTs1klaz7PqtbWHwonNG+tJ3u+/tcPmzPnBTkR8ig3AFrcIik0mfA5JbVUZQRPYHSXSuCpAUWC8/qN6Up6GYnpQYfN59FwrW4CvAegXGKVBo9gcYZyF1WKaMwCRX5qY5GqqxCxRuGI44Hd5cbr17zPSHn/6At6zgFX5uMrMW+FQIQBP6iYN5CJpuB+GrYb3qW43a/nLxQsI/5xmEdgSvP3yFIaGYkTV2UeffWz/fuY5zlGFxzWh4dhvHdq3YXFEkcaeC/P7GQJzZnhNFM77v+vOB1CL/M+BiNdef9FmfD4dVc4a2Fl1+Db+4ANND4LTsEj+3CKBNACrDZfer3tjYFzPgULcQuzrkOQ+FJgYAlAas02DYdNv6+WPIGdojTQGYvVnjYcUjYHV0NeH3puGbgHMHzxjoV+N3/cfmbL6mgB0xa6GC+H2MyI9aI2x3n5b0xpei3EYgaR8DjVsXz5/CUzTg85uP+nkDvbmjJtsw/p1sDBryUA4x1YtP4xvfneb/tE85OSEUbXKpq5TSF8FCsE++AL2sY8++BDpPfLN8SMhuuCL17KlzfpiPg0s+zBroggAct4XbzPAOmbvvD0TL9WJ+Dze4812y9ZJgJQEgoYnw7gswpszzUaMHsI+v4zw4g542P/EMyulDDZOGpCyCUiZVgkgJHntoP5DeFYqUA6usJSWeKcyjC3BhklFTVU561dfx1kZxz7aDd/mY4AwJQQi1VbA+C6PZ6BFA4zmU+GcHXoSuguppoaztlfPdMgOdUib8Qxn0rtnYyl1YDhDmcts5apNeHmuhU0bBihN4AwAfxJhxykMhXbuKPDzRvBFMHCQXRD3kfosHrVUMdZXGop3wXN2L/2WmHaq0csYrNVTl8ifO5yvyz2I/ybArgbdH737CoSS+7FI4KCnjymix0qEZXWCvAdVQ8mJ2DJgiaEgxjCGvKqjNWRr3yqdoBy8MpUjoL4HH0LZDpSVhFvXtr3twrMv5gw5mdo2nh77bBifubB7scmCJFAMC7d/v0GwOZ+ws84crZG9DR/Vz70M95B63hrQ+zBEmOWEbbWh7zkI0+3SSy7xPebn9RvwpQW4ZNiR0xm7AZSGsi4px3bhnLEXsb9U26cz32d9VtgpgwcQRI3Ed9V8G3FGH0J4U+27RT+i7jvmTNwdh8otJTLT1i05av179YTdvJf9vpWtgzjSv2+OJYQBnGW1ta8XLPcgr0m3TfZ6/6WXH7K9ucusZft0QKZE25O3h+EblhN7Euze66ZhG5jj9a7AvY0bNtngwYPo0UMDjwBYbZhP/PoMNmasBvu3sBDJ0/GPxB6sKQFgF1x2BsFec9wyqoK1V8te1IQGSfLnQ/iUDuo3xq6deBvkL9lfYXXStg1rZhPkoGE27uyx2BJt87r8O2yPunfso9hqHyjmHttiA4b2wzUgzoO8H73tUawklti484fZuZeO95Cmjh1bMmxTIGGY7UOxJY/RYtZVJUPfVs0J6IatOm5kbzXxDFpH2UP/eBaGbANACbgklUTucXJmVHdzxxPiEum9RRARTYvPonwMWIIj6G87dmpvL70yBWCVNcezEwM5qwCgLh4GeTXXEbTVv082RGItK/hJjD0KNvoSUtIJppKdmUphqRRVg3p+J38WJkUX3yucQzZbArfaE/StHl8EhSheS8GnAsRFRttKnodCstPIOGjaLBuS3l4+I6ApVh3hnFXqEQXI1mKbo94rktpc+4PqUPU+GbB1Zc8VwzUo5pnKQsEphW8ZLPIEBhEpDECSM8hGKDnAsDqDALaL7IG/vcLnEYAajoKqzkYN64938Aonmqj+TZSnLcW6Xk/M9lTWcjFMc+UvRHB/miQ2p6cfAjhNnUK/sWD+B/bc05Ptqj9diu3OhwDs5a6ybN2Kmo4CX/tDOqqMwOqpmmH65azzLayVUtZepr3z3teWlhxmN5MFZLHtbCsDjESIU3n528gqSCTE80Pr2aM7/UqkrVy22f1VVfOrtlSOi5pzD1ynTk8BkJRaOQ1mamUYCjzusfKD2nWj1wXYrSkT45UhBvuoW3wiyw9D0SBDIPWJ2qWlGlYtItKSgt4E1FdQm4ezDzaHTVpYRGCliCE8ZwpmbcqA5AjktDLwBGEAshDVdT+wv9j73DZYdh09nEvNF2vDUDaVl0QCRK+2jl0IOeOZSeX+pKVxz7GVkKWF1OSyGduzeytD3gzeT6ElZ2ZbLu95D2SylCTeB+FrBwFeDxyk7wCILUOxLnxA1i5t26cQ5ptim7fsBTTHJpRzOSoCYD07DrVwF6wld9Drt4R5vM+VBk0Ir9+1K8+9xGv5DGlkKO385TAEl3iY+E2xfTjANRZBhX6NLKewxA5xPB/Sm3IjBKRxMarZtDVBHDRkAEAPHklQtVw6pKKjoSFTcnqN0GYO9hgmAOFcfN0E+Si2adne6dWRTC+TAcg2byi0eIrLIsJs1NiVsJEkQ9eOdE8N0YQFLCr7OWBSRQF0FbMw3NuNn/nIU6fb0vlMWRfutxw20c0bSjhEMBJHopmZEzCQwmGz7gesktGw4IRYHqKLLxwNtZyQHf595U/raTaVFB0Fi7YXB2sPGu8DltmxDF+UnvbJJ3Mxyz5hO7YgS2OaFwflRpOVOAzrijmIWiAFVErZ0aMFHvbhMj//zCTq8VAk8jmrAFrF2BQokcDG4BsYD5rCa9wmgWuVClovWn8JUwEVYCq0YuR5yGmsgBYBCSrCFRYWBtOhjrFKOOCUWCyJUM7LKYgUnFFByp82rgiaf3i0HhpSiQ9FBQeRAEGfDHEv1ah3xkg9Flbe7p2YJKsgBghq1pzpCHFsBcjzNZ3QgaxAIN1PeS/WiuHI5Y+DrRrDZ9RGnAjoUMWiUuGjtGlNYiuR4CUxHShiQcs/o4qwEaUEvvzis2wkMwlFeI5p7xJ8aQYjB9plk2E0HinYhAddHYDhaPvxh9V2HAl925z20MaPOSNWjDuB0DJFPo+C4BMk8xVcszoAX8l7xBYSO1dFi9gbet8xrKsIAUmeWE0TgZ9JRYP8vwy5TwvCpmpYZzK1DqfQqgNQyiAlMBOgcdc2DgFOj/fxW+19+ul2z+Tb7LMvP3B2kMCzMj7ToCEd8HZjAgTQdMmlZ/NwVTC53W1njB7hbE+xjoqZrnz48cekZF7hrNo6mLEqSMrZRIcNGWpfk/677/Aa2we9XJt2PcXffX951K669DrbdWCnjUTW/9g/JuNBtI3mqojkbNii2ckctM1hTMq2IZArT/3wLftp+W7WGDIQNkDJ3hUAwiyDZ5T1AKChz3fxeRPs7LPH2Xv4As7Ci0Uew5E0dWhN3LdXEhcdCpJuOqjGFLUK822Z9utn6QDXNZPaW+sgnYloHkzBYtg2ETwLCYBwZQCiSfg+de/DwYuFRO5+wUUU/rD95J4RzrOexLqtwDxdHpKRgA2yn5DfYAxeOCf1acqzTgFKYybwVQ1TKWtczGmtUxU2Cl8r4CDX0KSOAmPEWXHWpgu+l2145veU2vZfaMDXAY62rLdmHKILZxZaAsEYUfF5NKx8Btg30THy2JV3D8xmPYvybRW4ypKXXYHkZzIylfRbchH5+IZL3sXaVqCVCrQCvCQlU1CPowPWkysFLjFkEoNBYXkVfK0/xwIZ9Sy7PB2TbwFsCoUSI1jXR1L1hiAK3QOBLQJZVMwJF6kFxJFXZLQ8hmiWZNjRsVNn2OyFhPXlOrsvlsKkjudFz0Ak7EkBa5oAi7ERB/jLXJyCW5Q7JtEUhVWs0xJM1vXLGzmBzPKBFBMOwCgWSpgKJ5VBKgpTmPRKul9cXOyTSw9ecsad6haYvgxo9J61x+QT0lchVqmziYLJtGi/KqSiY2Qbo/vJupSFAnK4aJ7vEmglbvPqwxuxsYI9sspTmXRg6+IFYFSIpaMhh7yUdD5Fsy/Kg08SoAA45KDXzZT8mwdXXGJ9nYpoybp+lX7JUkLplAJcJboGqHaJkhhbAD/OvJd1AZYbdVwbNasqoFRMx+CxpvMpDqBNSg89Tyco0JT4Xc89UbEkdnE1113XIJnJbR1rXetBthIC63XbKwihEzCYRDEVRzGdm4vci0Jd8voYPdc8XwJhBKSFCzzRPh8Rj6xsEgGQswhpuNzZBuNoii658hx+NvsDcvsqPlMZPm6SwWjNcTqqbue+wR6IYe8mwKlScmBn5CogLABORe2XP5OGClVM+51hzlYqsFtMNcf2BVRxfSWh15qr4byTT5VAQoG/zsjE/06gcj0qlljO51bILA9uO2RZ7B8d8barqElDntfNXnjhY7vu2jtIhl2H9DnSLp94CaEOq+2yCX+1f794m61cvR6vMc4y9gi9f7evkE8pb0rvS8WCptjC+LSuNGE+Y+R5tgJPQbKj/Ty94tKb7IP35xDE0dNO6tcWFsJ8yyU04vNZc2BataKQIvjjx40wUbryXFXYsEEMeOu3AZbnUsRmo6CQjznFdyIyZva44lIKVc47w/9t8OkDYRcw1N23C//qNJKvd8IextKkbSv8mWEHMHhYhy+ZfIY1bJEMsbZEQKosTnRDFEKk2iUM2e2dsJI621tvvcQ6gH3MehGgdsbIc2z5D9sZ6PXhvt9hSXH4g9XEu2+4BxhRs/laKkMyR70hWxH383QWsXOV+adhnMJ7FmimoafOR5eqOudCABXrlf9ESZXkUlux2YOBhO63P4c8g/UMQsWMrAUYl1LEaJwDgEElt1jvklsqvKwBkOOnv/LC55bTMY11enoAhOntOFopP2GBS7JOEZs+qDc0sPfzgX1WoVNHCTxMJOE1IU5McaRn+Ie/+Mz39tm8WRbfYrfd8+AdsAZGWgUsoRcf/5ZQkVU29NxEm/ini2FcNOOzBM956Fdj0Ep/FgKSAyZGsC+GACs/H/xrfrNVaPzvDqY1/IA/MhSD19M1URtCyJQuF+xrscbCkfCDddk7b662BYuWW0nY9zCu1vO8ciZoMKdmOzLb67vUJtR+KQwYOLtrK6gHy/CcZk+OdgY3XsvUtrW8D11yhTeqvlVKdAVMuWr39ta9prZjo1UzpMZIn1Fnmg+My3JYy+Psb0+c4Wdbve6pbl8djfivFgohAJDQsKU/0nic5kC89tgS2EUXnX+FzfrsfTuAR9k381Zbv9NbWl5JAbXMFBs+bDQ+cjcjQz1o11w3ATJAFpLKF/ia5tyja2keD3tK9rQP3rWrrr8IAIwhJlfg47cWwdr5juCZx+3aa6+ze++71esSMV6chepnb+CTGrr2ArnE7BSjUedBY1m9wNKQ9+3vbM8aZPkhcFT39I+BZcE6CdZHCHz5PzFcQ2tMSykIpgzWXQjQ9zO34ao2BnH05wKAA1A3sC3Q9wRhVcG1d/UZfy/QTnZcoa8J/Rzt0XqWtVeu/HkhkshN7J8QKgDlN25Zwp5LnYhcO79wLXtMGddJQEMkCohbGC49zcArk4Cq3d5s9+jWxT30C5H7dmjbnlTwJshZGeb3ak/Aymk2c85H1rFHa/xINwRNbW2xh8vN+vQTGzNyPCSVaJjH99lQ5Jcbfl4Po7ILICaD+PAjsMioGZExr994ws6bMM4+m/2NP0PNsAQoRdosizN57qnGT0KS/NhfH2d6G2EPT77P4lsK5JH0GrkrcmFZLEn9Ukcf2q6tGEKw1AisOnRoHwOGePZF2P37Cllf6ZbdqZW98OrD9ve/3cDPLrZDsEdRGFs6bNoE2CaFEAQOHAA4ArUsA7yNlkVLMhUEz6D3tDlN8P88xj4kllpwpzWkcEG5fGCpXZrBdjpMGIzq3RN4ycdRP0ZTL0g2nYgSUeFNsTDwKundjh0It949huIzm4YyrZvdcquGFTEMCNnXAaQ7tsvB338vdR41iAaS+Nr6+Rp/zDKblwNQN7ehQweiCPjZ5nyx1Qeqlaz9eF7PCSVsPS/96x2CdVrZpx+8b4sXLeDvSy0b0OOXLVtgT9IzQTA55ZTeQTAw2RfNWuHHiXdldpNmMM0KAJlHMhA8ANNxlx2nZ2nRrDnvr8i+/nauvf3Wm/b2ex8RPpPMZyIYbN8xQKn29OBHPVVeYbF5x3LJ/0i0srg8GzuxkxOp1i4iKAZmb20UAV05XGfCa05sr7e/3zjTJl50uzVFsbqfdTpj+lT7+IMX7eCBXSgDDb/HXQRh9ca7chQAeg+Yw7Ic+YdN/WiKfbt0mu09vBr7QUC0lK4EPd4Kq3UCW6/6YGoOeWWyJ4TJ2qlh2OzPJEOv34aDwTMXYpAHz2I4VhIH7ZVXXrUbb73Izrt4gF125dn2xRfzgv6d+jodFvUF519ATTaDGjoScs612N08bN8vWAxJ4xM7/1L81+k7hg46xUZDFMpDjvzF3Dn20vPPAzLj69u2nX3+1ae2YOFcr91ff2WaDR88HuziPID5bRaLwu8QYYBxKFY8o0W2Taw75dfIPpBZv5Ph0lNiSI9nkBtWZqOGDoApuY91gF/yvlz6syaA9WS5SKrN2nBFJf8kIg8vQ9VbL9IUKp8KfpjUFdfddIP1ZNhy5z23O4mhir5FPUI8w1+RaVrnpFP3wKpWrcvzkczQQddKB0dJCc8l9UJQ5wRnbyIhSyU8D1U8s/XUahrcKTulQrJy6hD5FrdCYbQbP1/ZKai3SoK4dWrfHtS/FbZqzUaeiVhhuZBveI/e51LjylBTPap6KmopZVaoplG2Qf/+fWwFNWQ4qqdY2TRwFmYAoOVXkW0hD19q31qUwknRKa5mque9VvIzzx7b1X/erC/w+6d1atJCIcQKW6YWOVhF/aphPT9PNT5vX4Q6vQ8FOQuf8CBl/pHaMDa+mV16xS3I6v9sf3/wNlv83RyUbyeBG+yFTARwWXnEiUy6bjtQR2fAyj1ryFhb8/NiO4xfKrfGeqCcHjJghBPEStg3m3dog51ZkQ2FOPX2tKl4lK7Ht/hUhhVz6d9SyCo4GlgQiaAh2wf6hkBJLlZ6nQ0Z1c3uvO9Ku/uuJ3g+wU54BiLwqRbZQ1aFiQQc5+cHNp5ZeKcqP0E2ivHsaRHsc2EN9ZErdVwNJAuMIL8C+qUrsp3QIDAeHEiZODpnmpJZchR7zRqexyqeLfXVqnMrGRQk0xv079XWDqAgllqyf7/+Nh8LknYolTbSO3Tp1haF7mZLg+yY0ynFWfnbtqBKRemgszyNGkmsWuWVlOoG8WcJSPM7dmzD/o8CPZ/rQb+mmkDWiNVga3HgOD3J+SmGba+zlZk2fRu2NGCJ6Znw6MG6uqC6WPVDrrVsnmWbd5exF9K00Y+l80yWYEN32+03Y3P1JsAqIWgFRyEeQhagTjvOEDIssSOYMiCImGWiAUeqMHf5Xx2svnZ4VOzxAk0XUBdWAS26yTo8lNCufSqSgzCOg0gbQySyufZtkf8XHOMGn0BOUYIU4WSLw4x58dzVzgSTH2AyII3MgcOrOMjkYQP63BRPLQVziK2psIkKCkE1CQkwE+XlKSmYXrC8lEaYQlsepomZgKskluXlyYtNAA4eJjxvRfx/GbA3wwD7yssutjWrf4EBi2xg1142515IrWGmRJRYt345HOpt8VZd6SFTaUjyCgsPeyq0NrAk+dXR7J4kyefWHYBnRaTUj7e5Xy2gDhUgjP8NG1YJwSoJ0PHLWKACqZTaWMZkVBu0gFU1QCrs0giH0Z9pweoA1PULNiUxTZg28rqZGIKrJss9WuTUZzU5ziTjEZn84MN48RwkRGm6L8poNqJoBQHRZZ4oL8I7AxYq0nExGqoBETmrfcJ56qndQOe30RhyD9mMxZA5hqxFTarT9T2lWpLRoIDUAyGphIM2HmJEow6rVoLkBCSX0TDQjh2twjKhG8VEqfU4uYUXIAvnr/RmKQuz89P6jWQS+xiTOor2CJLUyzCxpsFMAEzIx3dW6l/dLjyqg2Ken67Akzqmfc/Adph07300xd2cXr4H/8u8XIU8ielHCjjXVF6YYhCqgTx6uABZm2wCKFLVPAj44uBTYncyE20NC9549TW7/IqrHRTU1Rx46kgbPWyMF2HX4FOkPij3xHHrPagz33yC9SCPJTGyo23ixLH8fRIMxgxnUBXiARajABheXZKm9CZZFIlfMpHc7NPRFMKoqmEqi818HGp6NlONH6Hzt+qAP+mJIkzY11rBEdY/gEB6UradM+FsprSrABmP2Jnjx7pdRjITKbGWNTgo5cDS/YHrhgfZApuPZ4sKPEkxKpCJyBpBGJqDWnyPJkStsrJdbrRu6xK7Y9LjftCKbq+DRJJsXDupnwAAIABJREFUsU68d+KexERlcFDIT5A1y89I47XVaCchO9m9HZkua7OCxiaGwrCKw9E4wOs5PKWWadYi0i67rrt9+fV62KJOWUb6RAGcz5HPTU5GaqzDW0FASkeVh68k+brvrdrGwbQKBxwGHONqJuCnIkmFJ4FLvqykVT5bGXuQpqfy2pxwXSYWHnxmfkbe0Tr7cXGELV99wrr3RTLAgl8xh2TJ8CZgCHmWRmL6iFFnuixo6jufuCRftiACbAXQaQKvaktMR/mTyotQxYL7yfBYxqXJG1UyYwIT2MvkCSJvHwFPDjBq1XKKaYqmjVkAu9tNes/NM62gEQ6sxx76hz31xDP+GfNgPavFcpIX3+8BawAXiYTutW/fzEPKBI4KcAimhFxnDgJBsho21bK5n95/IMyT1TTbpf69ddxz2Rfo+ZLJvbNCkWboumvDPm1wP1u2apWz6GWZIaxBZYhCBuuZNNbI+5ebKQlbJM+5gsN0oNawR7v1B+8xmqmkGKj6pT1Mknl9vkgK9DIOtnL2cA2VxM4XeB34IANo0wf6Poa8rJDpXwzfKGBdBUx2NtI81lYhtgPyefWGpYEBJPa8/GEdHuJauc+3/l3BUHzWzu0zHSwSo8SDLgBIPSysQSaqSa38VT2VWwFczu7RuleAk/xqxTrV5VF6ehAuI3VCYirMbXyu5Q8VK08drqlkeSUMSGSBEsFBlMSZp0LKhxEUjEUESclqNDSZl+G/9jQGm8HeBou8XP5XyNkKaE5q8RAPj5D8gesHY6sIVqcvCT5nXDJ7muw5uUYRfFZURgDRPIvEbF6CL/mShT/a9i377fyzL0DK+REDhCoOd/Z/BkDF2G5o0CRJVoSYCDAaZYeipiKaAlFp9crCiGDAUc2zKOm/n0N8TTK2PjozYvjaUs5keSD6vXfVhFiqKpZkDSNQGDYyf+n7kn+NvLkDb2t5pKcDLspvafiA8+2u6x+wO2+8gan/KTZ7wSzCnq63Pied4WDL4u8XwUhJtX8+/RRneKGNJyDKogvscO5hrHooBgmACFjLeg/BMyrGhOqRGGxGxBbSYPDUU0dh0fKy3XPrY0ys1/q6+m7BT/boo1Psw5mvW03EQd436xRWxecM6nrBvnepFwXxzu1VdvVVk2zPkXlIzg7bn6661K69/FE7Z8xteFJRJ9QfphHN83CJ5MRMu/G6OwlhussuuvAqWFvbKfoLOZMPoLoJx1rmEgbFpUjVv3d1h4D66CRJr3kSUFqIr6bhayJWGLIF2Y3MtZDArowM2QxxDdn7ogHY5M3GWAWALMGefuptmGPIEPGL4zv9ZkjVIPmUhne1pAdW85yIoSFvtZatmv06iAiA1ZAcXiwTWZOI+SjeeTDkEciphkAXWSxmrXU9L/p7FakeROV7gLsJ+iHjvs3+vGoCJ3BWjHRJyOUtHLyOvuerL5d70rQAxsbgVWgP8Qe6AfxtLMsWoK9fGk5Jwh4ZIZ9zZILUto8+9I0tXvG1dehXZI8QItK2WTtqhgj78M1f7N2pMyysyVqawyvt7DHjUCHJbiUARv/foKr+PAQaBu9Ev0JgXWNgNfS9IWbhr2zJEDLbsCf+HmBtDKyq+ROLRIOCOBiA4Tb1rY323dJvrSJyNUw8mi1C5coK2ReiCMGL01nLsxhPXZnOteYMKcU6I6omxZI5Z7KaKESVGpozORbZrToZWbGIrc5LcEbI/iKwzXDPT28C2Z85j/VnrnziHlUWtyQd/kEbcz6gvQyeAVaDaYXO7GCvD7Ei9dn0/QIeJQ3UOZJPOvse1DpVNXn4P/+LvSwDG48LODcJsbz773gO9kbG+09fg+ede6bvEdPe/Qj7ogSbeNm11HRFdvvtt9lF2HdNuHI0AWcHfeDQOftMe/rfTzuJ4YrLr7Snn/mX23tEyhanQVkXuk+6J9qLQmo61dF6vcbAaiDrDxjZGrSFfv2RpRYC1X9bDcG/Nb6vjb+nMeAa+h4PLhWI2mjdhda2ex83sG319yErif/Tz48AKA/9eciORcNhWcyE1mkItBUwqxqtlkZ5xmcf2efz30ZWfMjrfO3pLdvIOzHMxg16BPVRf7vy+its6HACaL6aBSMqBVbwHjv73PMgFMy2k3t2Za2V2PbN3FfOuHLqxczsKMviWUqKZlgRlWhLV64j1CrL2jBUOn58D+uxjS2ct9Oef44EdgqRl/HwbwtbrzPD4Bdf+K9nUYilBeGMgNputmwl4B5O5fsOlJM1QeozS7jqBCQWhsPJWXgpAqCgQrYhfQfbqkUbqVsgVqRAuhADVMNdzkU1yErM7tvrNBRy3WE6v8WeGkcNGcW+WoRyipCoevlBllg+Z+/o0SdRt28GXEZSSt0sBUxr5OG7tu5CFgsjsWlHV3qsIdgpjNCaNlh2aeCpQY+ABu1Jqp3rGE6JCaaMkVJqWUlapa4RCaGcQYPqrnNY6/PJ8Ijk7/KwllLdGR6FwlH1CN8fznDqH4/8w95551EbPOokZOOLuaVkLXDWawBfSI5FjMKa8e6ujsh3FVw6qqrohBN2Uv9oPBapkyGMlBbFAEDK31Q1ZBCYmo5su5RB97EDVTb3s7l2yTkXWBZy49179ll2CxR5qOAqeQ1J51tg5SCwft+e49Q1UuBImp3sIdAzP33FFYTF9PInChliw8rs1Kmj3XLbLfSOefb2u+/Y4eNHCbGaZA9Nfoq1GuODlGXLlvH1WC9wjZ94+J/286FvSO2eZRdc2MPmEvA4dkhPpLvbLKsdqp7m+O1vi7f7r3nGrgSEatWlCWf5ydYP4lMm62LqB3i1Usvu3V9vd979V9inm2HOnkv/+xqgZqZddfXVkFXW28cz3iCgbJeNHzvB9u8+gSQ6wh756/OAOlwzD42W57ZqQHXRIlVoi1CYX1BThp6n0LMeT99/xRVX2sABw8i8uNpeev1p+3Lef9wu4aeVG6x71752y19ux09xov0Hb9eflq2z996aaUsX/+T14uqVS+3GG65BQSrVAH1yx7a2A1ndK6+8Yr37nsozMIhelzwMPItFIKqCQKX3dfaYCxhOnMeeuh1LiD325fxZ1PUM1wDmC7DwUJFYzn3X0esltsAznZGyk+I+dusIviD7l7pkgOY8t35JwTu4gPq6nM/vbZX2RnqgGhWsCvLiOrTJyXRASFklXbqBj+zbw8eQgiuBdbzYXnz+Jdu6aSsM73X0RpCnYLsK18gk+Pl4wUHpXXzoVULdKN9f9ex16j3ADoYOOc1JU/t2Y18AaaaGwUUka49TDdwEliAZNpVM5hNg4J7QswmWUVtTxPlwlp2ASPL9slUAZnV4zYqFwVWSkpcDTTZa5bDXw6Uq5vmsIm9AWI3/OTVwexQSUPfs2JFjMP0jbNyo0fbx7K8suYmGkFxDVB755IaIBJWMSu2Jf/7d/vPmIwB1GfYjFhityIkpZxhx7CgqEp7LSLAWKdviUCuXUnRKCl9MFoV6yRQwhjJIRwqvEWmkiEG9avjmOS2pjRPt0Xsfsxkffsb1TGQNr4UcsxuwMY2QpJ1+jVrnZLvtSRy99ZHjvwCcngwYXYxaYJXXt00ZGF2LgnXed4SrpndgIHafnXvR+U5QrEadlYb6KZ6Baz7nqUgkTagVj+aWAITLxkJ1cjRYWIazUg/mrsIa5GT7YbHsNIphsaNSZT2IACZVcAZ7oQg9Cj0Tyc4H3VoqvE8xU/XwhADVeNZBHA3B0aOEorlFZWDRmMCzr16sGHQ6Cxb04UMFkPp4FmTBoSxrvqZpNmQq9rlMBgJ9unXC6qAt9VoL+/LL+QDYBBWfgFkP2J8PiJkCmBlBXTzuvC62YeNeCBSoM+lThIic1LupbdvDs8HPvPiii20aRDJZLCAw4P6oZ1E/FWH9+veEkLbOQ7wE3EdRZ7Qlz6GKGkM8gULUDT0ItN0OQzoKgHRwP8L0lu/kuYuwzXuLWZ/U5TQ3Y0f3w770e3DHllgVoIUHd8tomo6Nyl7O1P4AsASpJ3biMjlwqkY7AEoEBEjWl0SjLwZOHvRgsTc1TJV0XUi0Gi0VaKh3Ax+4FLHRJHvnLzg4lNqWqOR0isXDh+rsustG2nGmh2vYGCuYWNRySGm6UYXPgQI+lHbZjBusTWDvviPepFbAFJJJcId2rUiX3evAr2TEKuYT0mEIqe4H5KrgQDvjzIEkdi1ls+LnMk0Se1GpuT16IcfedMjWrVhJINGFHCTZTLOG4Gmy1aa89g7JaL2YsNYRsgAijstuEUxb1ZePPHamJ88e3I0sAxZsOBc6BQ/JViz+7duPc8MxQuYgc2mgU6IpOlngCtl2cAhj6EjJX3mPKmj1uyZ5KnIVVCTgQQWWgAgtRGc/uCeXwBOmQ0wO4imW85Bku7JUwIab/zF5oWBQs5zMxOkIfjfyxBMYXsXrV9az4JiU1ru7eQ2JzD1s7y4S/TrmYAVA+h/TalH7xTYTuKXpkDw4FLDkDbbuP8CBAE8BTGoFvWnyrTPw13Mg1Cd/mEd36mm9T+5jU6dOs3awTtuQijgPPx6lYUranUb6vICkeDxHLrzwfDsL6eqlEy/n7wR2CJgWfT9gJwuQdqCZNdS6VWvbDgjeErZmLGzgPZi6y89XSfRq+iq4RkosjGCjk9QojjVby+Yr8EV5WprYxsPaCwM5UZCQwNb+AwYwuV3mTIAkpmj9TxlgI4eNs+FDR+O50dKlkE8+97i9+ta/nMWptS2v8VOHdXDGZqf2vfBoamdLly1yG4Y0/EC7UdBlZzUDKD5hd9z1gF+fESMG2GkkXsrX06eDAC9N0ppSRH3swOCgEacjbVpr61duBZ+U3BgqPAdvTqcWvNcypsgnM/3NpjCJs/fe+Z/1Pqk7gQM98a4hIRIN8TvQ/neQTugG63zOJMDoPIy45TOltaLpXRQA4FE2iBlzptjeoyvtk7nfW0uKqwN7yyiU6pkO0pizRHQIBME0Khj1QIl5hiwgp4VvrjI+/3HZekeM2Jt9ElWJvETSQjVyYk0mpiIjOr+ZrSZJ7/AesTNZ12CQ+aTMshfyvmCKy/+RZqyMKaGKVwdLeC2xzpq3AGhnLJ1MoSEmrUJqlBTprFI1TazTKMCnYiJjZSh+zlVx1mcIIWFc14P762zmBzAGAYoHjEzD36jGNsxD/sVn6Nozw1pTCG78ZY/tP8hzoiaRn+kBZho3ylNGLA+9nsoaMdR577HQdS+5fIItX/OTHTqeSyFeTFEmhhD/dY/HoBBz+TQXJhKQQexO+bkW8LUufJF/J/cnDm+8cwjmW7tmHcOeEzABCv3PFaynwkgDEw2xknkeo9n85YujKWjA5pKFgZhlYhJJbq+BAT8XQCiH+7Nr2z6myLIJAVzieoo5qoYX3hL7KsUVYGmMmOzso1w+2JLMMGU9Izanps380HDupcKknKkLazY1Hcc7gtfqeANau/qlvUWMGIV1iRGt39243eXQGjzgQ8uwQsw87WeakmqKqymi/MdUeEBupPhIJ7iwBTIm/MAoumIYznXF++nnn/EX5D0FEsogVEobkbwAA+9TGnnJWyWpd5g1sAtoh/+vvNDUBDjQDbCqBtNZlQpic8NzQdjBvprkvl+8LwYRYk8L+Gbu4gMVD7nhQQSO8L0xg2HdfvyUa/gcSjqWT1MBwUbyYBXD1tPn+T6xXctprlS8CHN2xYLWE0yTKNlzZCBJRwpYUdyUYowJdZZAtsCHT0x3AakK2qgHHNN1qoGRkJhKAUdDpnCf+MQka92io23avNZZ0TmEMmwDSK7EckPBU/IkzsvPZY9EmlTGUI2m6IUX37B/Pv4ie+YWPqcGeAq+YlWwrusFULEW3OZHacWwZAVwh/OgJvG5iyhso/FnKuZ59BA7PTUKw5H/rhjF/KOCJY7rJ0sKhRUosE+qk2gYtUWc+5IepyG9KWDocZQGtwh20IjhZ/J5CPCoojG67CL8gZfZE/94HquU7bCeWvn58967n9hf7riaYjnC/vbwJOsCQ2rvoS0wFY40sEt42iiYdWbpfoWxXiO5Z7oOCsO5967H7bILbqBpORtv7r9b6+YnA+b8xcLi9hAuQpoqrJzMzGb27n/esbYtW3N+i70PQ5cGfuig2+1Y5dc0wnu8mbz8osn26vOzbcqrT/Fs7eR5IRBFAVlcvGbNulB8UkjtX8FzChhGsyCpldhLgwYNtnvvuc/9ug8dPsBwhuc9rtjZzhpmaZio4lXnnAKuNKDsDWM2C1bY998vd0sMWUuIPS7/2Em3P2LX/ekuDiLWNT9EHrPu7yfGu1jYPNi1fIbS8kKXubVr18Z9hwNWXgNbtTG46gxKsQ30FCmYTiCNvFkVGApIR93hz3mD/7DbpoghCPhaycGqgMM6wLcogAfZMAiwD7HJA5GzGI8CX2NZfzQ0DAOaZHKd3euZa83niAGU/z0g1WDNImC3gRHhg3yBBXo8ea+yPQiDDXtkX5VN/uts2314k938NxrUUYNcbRLGsP27L/LsmRemWkH9Uht6xknI6a5DDpbmcuXGzfPvZdy/B1Ybv68QsBpquv8IrvoZoLqt4VdjNmvwRyFgFYkfL6PwKoHRku0Xwq56582VhDZmWO+BqbZ3N2sMKfD0N9bZ/iO7rCKGoJHow+4xnkbjqfNHTUJiZCo+9SnspewfNE2yZIljDxDFoQwArRxbkXr5oaq+lDRS/+7gcZDGLNaqzlhvyVnLFUXNkQM/ar1O5R4JYFfChIByzpCQaL2x3Dx0LbT+dK8ElAqIeuKpe6hzou3qK+62iVePtO9XLOM5uo/6LsnuuO0eQJWRSI4v8vr9zTdepblNsnvufojnKQoQ7gmXFd9272W27+g6Gsd02/pTBIGlyB9h8aimycPXLxn0TXJRD1t0MD8AMINg14BprKAqT1L/A7Da+B7qTGjMdg3ZN/z+a369rQ5+/hGA+f0aCsCZ0P33fL9G/z/07w7++pX/TcIfMOOCIYIDxO6nFfzS+2rs4auzXX6EQThkwNQNAbYawE19/y18wHfYTdc+Zt8snG9rts7EbueQ3XLd3fbIo4/B0OlpX36+gtCdgfbhR9MtKzMN4HsoNV4ThvXzLInmPJaA3R5dO9renbtt5fKN+Isi86WPK+Fs6dgOYgHensePca6ltqdGbWWzv1horWAdtuXvhp56jbXP6WL3P3Q/llW78H+fzD4S7V6NEYCK8jQcPRIGbGYcAO5G1i0DHB1G8vulZ+uc09WO4G9aBbO7Cu9EqQ4jYegXHSng3OK5SWboK4s5roF8G+t15mK91atTb1vxwzq+nj2V/3FAQNY0PJqxqEHKAAxisTPq2D6NfS4PYkes7dhPYCtnexqHWVFevp0x/lQA/vs4k16HtDDfk8JbI4HfuGE/Nad6OgH6GqorkyLwAxQ4CQ/I1RoCVunYqAUjIVJg44aqJSs7HQIIUlt5yWtozTVw//EwpLgkaI8c0Q6rvG12810XAax+DUAtNSJp2gWVdpggODFy61Ge1cPuVF+WQZ2V1rTCBo/MxhuWVyOrwGqb2AvPLeF6oNqAMTlk2BDYyUm26qflVkTffsetd9vkBx5zr8huhNVuILSrWgMSzg7Z9iUDINaiBoyjbqiiThSopGdaPohtO2YDRCy1np1JXscXuUfXDnjBboZp2cFuvuNWPJQfd9LMnLk/IMPvYCtQhQ5BPfD++x/CfMOTn21H1lFN2hKGc9Mg6vDFVg6hqF1zmGCr91vLnESXB7fP6mMVhQn4ri9iC6pGQt3ajuw6bnf85UrW8WLOyXS+robPdpY/K2UV+1gy++wnXu/JJ16zfr3725Kl8+ye+/+CLU9ze+C+e+2lF94hd6XIZs/G9odE+DL2xRjWgodzNtSQPjzUvhywen595rSfFBTg9Qq4OODUwR6uI2JGn1Pb8h7628/rtpKnMc+/7/TTT3Hg5s8Tr2dwPB5CUXOGzfg+jh1ATQWxCYDpBOqBr2fPtYvPneDKL6mejBAy2S9ITi0lWaXCYXm+RTqow6KonDosCXKLyU6QPW3wsL5YJi1ywpDXc6wHHkm3DxOwVQpAG86e37dHWwggx7EWAJinN4tVkCXntLCGUp6ZMrCIMu53oEqRaoa6j4FJBHZtFbKKa9LE+vUdgafuPMcSpB6T56iUnXO/mGVDhvZ31WAsjVsxZALlYLRt386fgy3btvvQO4rzv2v3zrApD1IzKRlerE+pbyvxvsSeA19gebDW88xUglkYdWEz6u19e/K8B4pgf6/iPT75j7tRGB0GXJ/JswqgzHWKUm6B8jJcUccZxWcrxsZRHVwMtYurvHhGpTaTyjUBwp+yHkQYfPaf/7JX//MMz2SuVyr1yO7rUY/06z3Iliz63kYOx9e9ea0dyD1ov2A3UMbPkX6tHAn58VyGnHi2K8xKBBANOlUvudqR7TuZPVJ+xUX0FmHU8lIcFvDcw1m0LHx5a4ri7eIzr0E529Trr6nvvkno8i63JstDjdqhczagMl622H1V1xyHXNXDlhMwGAtmVIz1VwlNwv6D5QSTxdtpp2NZx/pTLRaDEjmdUCqR5VK4J8cP4V8uEgR1QR7XWcpV7YUKTa7ERk+f6Ja7/h/Ozju+qmr79jO9V9JDDR2kSxekiQVFEdCrYi9YsWKvV9SLHRUVFTtgAQSRpiAiKihN6aHXEBLSeyPvO9bO0Vze7/f+eLmXD8XknH32XmuuOcccc4xzMXSvQq7jJ0eWU4O0bZs0y4XU1ax5M/C2TjZv7tK/zdY1le2aiXzOSkfAUf7tNex17nhnkKYCPR8NkWA0iSf2agEyjwJlw7g3IeBlZdQHpITEab4HAkYYKKsf61KeG13aN7VWnAEn0LGt5LD4/c8tkEWI3YhjF5dgUM1a6dqrKbE50r5fvAtCELQj3jOKyQJgATfRGgTjWs3YcBrTTakPs/CjqdYkNsEoCm+h/v06ItuYSR1eQa1DPstniI2OxPchzZYszrSevfCyIAeKY1pq//ZCawtmUlcXZr9vzQEzQs+6WbrT6JYZcCR6vIeOEcdapHFG+uGRkAXBosJ6Mx3n16RjANN1As2UXnvaqtq8F114gX23RHqDjMI6YyDprHqFQBgLWtqCMmpRpuDPh1OXuIaxtlw62Bphki6nErNw3BYT4yi0C4Mwi5iEK+T36KEcgd7OSL0KMpx6K3D1Bd11QKwMpDIBUWNhPOYXwb5o0Rw3co2uEEVQ1arDfErM2dgk/o0bW0rCqWSxCQLKGrlUIlKKw5ySQ1GDpW/3Dk6jYnm9+/YMErVEG3RWP/ty9mzLLT5md0wewmjgL2jqAaACiBaD4AtzSaBrmkIwqSxSd95RjuxIlkTUKSDl4iYNCzasP0CDC8y8t5wVmyTEUnilOv1OV24BXHljPkr6CJjabLyG7p83fvZPguj+zSVLSnrpPLIAi2AlekW4gCYAXi1nvR0Ay6CBPWzz+i3OCV2jkmIYCOUPJZgEAOjU8XzO7tPDtm1YjzZEOzuIFk4+B0wBm0O0fn0m3TvRvFXQlzCKo+kjATUK2h5z2RuH8VhDnjabNkk5oLgefxSjNM5ohoKvTetutnj+MnTDVtjnsz+xA0e3uiDRo+vZjEdgcrB4KUHyHe7jXkYDz7dVq35GhBqGH6ORYos5PXgBgwQlFSxOA5N/E1Cl6+oKwPjnn9sd+7ddxxasjWZo7+DAzPORjIUmOwTkVOnnxMImQaCH74pFZ2DisDFKBt3b+CQ2XjvnEv7VF1+T/FRwKCbZxNtvtr0Ht7j7UV8TbA88cpct/G4uY0KHrEOHTtaeYn/P3h2YOjWDmd3aunbu7oL6G9PetY2AZwK+NMJ4/gWDSVJUUKmgAXRiPHf+vKUuQTp7RF/o/hsIgsU2evgIm//1CgsCzPIPIQByb//973vRNY0CdNhtH743D+C3D0yuC2wu44+VrP31jIdmH0MHsIk6dXTBeSYVMESreX5oFcBeBGDhj+dzGA8c0B4Dts72x9Z1llO+G5mOM2HKLIWlRQOB+xxIN00GImLPqfMn8CqC5NXFAzHUqxgrJHMUiCR5AI2Kh+NMOWb8KHv3vdkkizDO0RTJ6MVn5L4f3skhQ5FUSdAqpIkUJQCLDRUh8xUenAOrpVHlRvlcOeECO1gc+myMtgssEK7m3I3lHN3gNM+fS0vEhgq2uFYVduHVOD+SaC5eWGw7N/J+vMbI0Sm29Q+MB7aeQjfF03gsJrbVwqwVsKeCy3Oj9sa4dBi5kX4PXnXAagxrJYwPmpyeantJrNTKEjOhhKJXLG5fYuaN6rlo6bRk1J2vJR4oiVLCrVpea1bs7FA6XaWFgI5Oh9IbeQ3hORdykMopWWtSAvnqLgsQllGgQGtJBQhAEgiqwlprSfH2lptvcNpEs9E+01ixHBnLGhwZxZwN0Brgs1VqfB8Qz41xo3Pqx/ryc7rPKsy8hKMCQF7UXDH3xJAOR5umjsSpmufgjII4MGWI5DQT6XjrvqmZJGDGaUZy7WJ0Q9wkieacINGp05qhqy6GszRm5SDpxzVNeeY/LvF5GNOMWLSA/Ul0O7TvAIOzwLZhaiR5GYE9atBV06kUU1c63gIygwX46J6Iacw/6L6kIk5/BBdInTthJPKacPBGQXkNjYxqJIZ7KKkV6X5rvXn3Uk7Z3jrTuEydc7r0RrODWTN6r2DuaalMAYlz7oxrYA9p3E5FSqiM6Lg+sVY9XVEvX4/ATbec/SLwNIBng08crCzGeHJjubcVaLVpLA22GTqTOvAV5+pwna/FjVROyGWAf2LTqpiVuZGaGU0wFMhHW6iAjniatI3phldg1BgVkUiDJZtYLuC9DsDyarvxujtg27ZAn2wICQASH6GwWSjoVPwFSmiZ0SixiMOkI8z5G0HDS/ekCNDYOdsCnFYAfmicW2eD9p9isBJw50hOHQzGTLLJ/pKbNaP/vXsMovNfzmhRISNoezwTM87DDi1xjv5yieu4T0HLbeWaH8wvAnS90FL+AAAgAElEQVQI+LqSNdSxXTebOvU/bnSuS6cz3fjhjI+mA2iuZJ0WY6DSwSbdfzcAk+KxzlAehczPHIDtnYP6koyHTMbuZvy0vDja3p8+B528HwDcYjElvNue+M8VdOVD0KH6AP2nRLsXxk0KkiFi9Poz8lxehHHe4NvsZNUiC4jMti9mf2vd2l3AWFWp3Xn3HWhp7SAhPGFPPPwszanWtmDuH8irfIFZ4HZAcFpwkp0hsFUgFZCe2sJWowd3cN9xu/3OO5G9QVMt6IRrZqohI9KF1q4Kb5lC1lG8iAnsnML1+XgtAYF17Ge1bTQmHRrIKN1J9Kdprl0yZjyNmtEUXXKO15oNYCwPAA6WViKaUkpwfcBRQ6noNYQcG1FFQaXXLJXrO5/dMVZ1D3XO8tx+XbuGAmknCWYv9AW7uO9UzMohqX9xypfWs3cbRoyzbcCgHs4MwI0uS69OUhxKZ5Ai0p6rx604m6Q2MamJkx3Qs/LpUPoKWd/vPia6DyTyxrE9wNKBZ4KsxUJHn7MIQPKtV9fb1sy19sLbl1G0xNJEpClUHWYHdtTZo4/Ntp3ZK+2Sf/W2Wyde4cb//FRYNrAsGjNX9fo+xqqPYeh7T9+1qflxOuO18ff4SvL/Zqp6d94Bq2pIA347IM8Bq5LLEtPGALn+sj5ndbCUZjKfojmTH2rP3LnNMg8vtsKAX2Gt4moNU1DFc6kaZTRhIygYmyAv0pyiITpYzCBchdFpPoHRTAl5utNUU/kk4KlSCZXOTOVn3n4WuKqRTz2vUBzd6yqa2ZvTp2CI4QRuXUNZvzt2geQG+GoMPP79OZV0KOfiHL/4krGYAx2wu2993Pp2P5scmHVFDB0+cihnX5id0fZce+WNSXbL9Q8RT8LsjbeeJYc6aO/O+Bg29hOcDwAe3Ju1m5bZtHefdUV7rF9XppZe1ru7OK2zVqwajRxK001sTt1TT0vf08z2sU21Jn2gq66/8bP1zKv+YS/7nmXjZ3y6qdvprFJVS42BVW8d/aPv6lQ0/gcmswNo3e70gFjflwcGe0ZWmtzz/az7PEKnGvaBSAhi2TgJmwZg1TUh9Sh4v22AZlGAz6lpCWiNlmLm8rvNX/yGDTg7hRqsrZ3ZfbQ99dJENOoBADHVKzhZRaO9BqCzBfVONIbBv8G2KSH/o0FJt/LCCy62zZt3wCrdh3FvOBr0HW3MqEHkVNWWjeTTyZMFthLzwcN7s2zQ4Fawj5LtzdffRgP5J0fKeAkd3ez8Y4ACGAMCpkaz5tq0SqN2wIAY09oq2KRi68vsqBr/iynIhAWTJz7878kUrZJN0aRiLb+8op5j05mxKY4qF4uTWSc1oFjatZUy/URPm8NJILySYjV8/Di3pJ0ujXnlpbGclUPQ+ly7eRfO27nubBdQMGJYT7to9DmA/vNsJ5OJekRyJq9iasMpifA9CQClIhlp76hpG4FMXBkHq0Zo6znDJdlTXMDEF1spGsC2LVMGf2xc77ZTkAyFNQLNs6ouZRoMKZcnnj7bdvy130ZcNIjGWjN7+qmPHNtxy+ZcG0aDbtH8NZ55ppvW0ZRhMPcFWSqAhC7dEi0OZKJZeme0MBcDYgTYlOemMTH4K+zC152u55vTXmJqYxkTmU3Yb5hLASCkAQzsZfpPzFndo3vuut2mvzENIAKzG3LXM3sPQBJik3Xv3cEuGj/YPnl/pnNpb4VZTmlRtg0ePAjwpbm9+Mor1rV7Vxq++zGtjSbnSOWWQWTqiE4qI9gbkGSJBkQ7WZ1rbTtBWmHCNCGZ+phG0eE9Zda7ex/IUtnUYiFMi+KvgnnW+ZecZStX/sJ0aDTGMuU2fBAycAsXUX8nMCV6GWPTzWzhgvnUcgfJU9DAJ8kdMWy0tW812E1wfTrrRYBV7ktchP22honAnAT78IM5DvDRl2es7ZECvDNGviWaavLpNbs0sCHmIfGHdig0C/fwD8MwvPGWK+wXJlEkU9SjW2/XcDx0MNPGjLkYA8A7bMKV12G687mTN1rx0wIaBCWWIIo2TaoFsxfaTVdP5BlNsS/mz4bw8pHLZUM5/BWrVfcIgIzimcrZXcWq6laNvwMbQNBgUpD4ria+i80sMuWckTRCNNkWrEYkCzWeRnwBTNVQzgZJp6QmJ1HL0+xmA+UBJoix6oyc1PMjz5DZXQLapWoQh4J4SY5jGYzB7xYvttenv+gmcdU8fev16ch73MnZRU1BDaHsJIKGdmxslPXo1RFT0p3sOwBLwN1gGt4yS8vch1GQ6OVuGkzYVp0zwS3JZc+rVqeukHyR8lMZwZZTr8hA6ZRMwWj+PUcd/CcyFfO/Wcn+AaAGqFMcECtVsXLggLZuilhSfyHksZJiy0FW0FUlytl5mKrNYgCyNVXWBOJcIISOjHbJtnkXbE1pSTNSJpJUZQkj7xB3klJlCEs+zPcnpnE/iC0yqNJ0l6YV3eQa9y8SfKV7t25IVRyFGezFEeU48tlpxgSNcqst5FFFkFPCkFkIquMMz+XzEbumvzXNfv/1Z3CSec6QqUv3VoDCZtmMyscgyZJCPZV9fLcNPqu77dxzwHbsozFPTVqMGVkd7E0ZOKu4LIH9ptooAc8iLYZT5POhrGfJeei+S26wGpNQ5fK1gNEJ5EqvvfWoffDBe2j87rSzB/bmOjZxP9Vl97c23WKJr3V2AoNe+e/IgFnM7TqaXCHEr0BAXjFYK2Equ7xA+SqfW6QLxS0RL4QTOWIg9ZMa6FlZ5S63jKKZ5Sx5KAa09sDZrUObZGegFk5+eGb3M6ws7ziTE/thiE9k+nUx+8ff1mzYS0NALGSN/pEjwUru2q0VcqBZkL+aUfdVM6WATEFsIrriax22kAIuEE8MkHF2FOdJMUzUg/uVZ0My4huUd/skNyVLpym89h0Tbcd2jBa5rhCCdCw/W1WAriv4p59/lDWFoPXL6jWAsEEwoeNUTGEaDDmNerFT59bc41LYqyX227r9xCn2U2Qrer+uwNTC5wVh9USwiAsKijmc6WwQgL0DXsFI5i2eeG96U+jCXGgZuogaiPancB4xbBQbLBMW0UFcAvOsU6cWdgiznTQYlgGwdv419jJbvXaVbQbMCmfEFoyPBRhmwzCyOHpkr635eRM3iqICgEFU8RpuYgDaqxVokwXQxXQpRnU0FGLGI+pOuBHKPALBKQKsP5tZYKEO03wONzd2LOaFCnM+YJCMUAA2pKuWnJiIJg/i3Ajqt2hbD5B7lDGQOAoUOqPqaLFgqrneEBW9HFiBHIga28tm7EGbtpBiW5onotW6qSICRygMIx206c3iAFab2TpYfjLDq2GRKfGTTqSuo5IkwkuUVDh4wKqX7OsJeACjWC0tmkcwQs2oFeBLrjo8gGBiEmk8+5GHJlP07XLdnw8/+IwCG8c8Xq8E58sSgpNYu6GMjcgFO5xraw5NOevIEamo2UmA3bBYUH0CpFixVdJ/U2eXxaavM87oYrt2HnRjz7p2fak7qw3kZDUcyCD3WR1UFDRscNHDCwsYc8WR/f23Z2H8lWEPPDjJMg/9QpINyxKG5IXnX22zZ8/hQCwhSYuw2267y556chprqcL69e1PZ3SDY6Y5Z2ppvehAkWacRhXUcIB1Kk2gT+j0jBp1pd16++UwWvfaetgSlRQLmtgVsCqtxgppKgIMB8Nw8aNL5gb/OQyqCXbS1VHADQUsu+fe++zZKS859lEKWlHljHAegVJeRRdc93v58gW2irH7r+bOx4X5GIH7lF1901i6oAsZW7kKYfLW7JUoW4/Q/TvvfsoekRi9YhSjFRmxdtagM3ltrwP8/jtz3XNWai1Nmu49OrF5Y+yy0VfYsu9/weDjC5JKPi/6pS+/fj/3LQTAdQFGbchV0CHe9udx25efacW8QTWOpzKYkZl306ZhHH6SdPDHcErrShojUY4/FUCyeZTrrqwvcm6QOw6tYNx1i83CRGz/LsYbJGnqOBQCiRgbl6mI3Nx1EHKt6gaGASKpQ8okFXq+MqZiL7PHYhPqGWHqafsOnbRDuVvtzGHNbOuOStv8y0ko/zww3rv4uFiRxAzdb5LaYMBEuTJqFEqjonquThNQXS4Csda+c3eX9p9kSfRMuToBlEwcAIA0QUqEA5CD+JKrI6xZ2xiA/HzbsVn73Rh3b2JrV5FwUXy3aoqjoUyCaPgUVWECoMJL16KEW7pLjLxo4etanGWfE9pmX/P5k5DiKEX8uVy6murWcTe9MUrlokrY5UoryQ/t1XrnaCqdmWrtdV7WsTYdkOAJ4Iei7ypWpZIHgSeKAa0Y/Ugl6fqDkToBM5HEXI3+ClDpgMbZ1l2bSci12bgu7oNkSvxl1EPMUQNGDRvt3fRWSQD+LenYr3cHqA67YLp2OrBkWGEkHXKLryORl7Y2+ZbTkBVzV66GecfY57x2OMz/GKRMJJIfwsi4vxhzMPqky1MN87ScAseBgKq/ObTVFVbBI0ZsVDyxK1jgvCpKOcMjacIUgLqbzp145x47h7PhjWnT2W9PsFdesHPO6wlLZLQ9/NjTrhAhv3C/KyEK5NqUcFZrLJ2EIgJTnhJcoxSzROjxNOz86FhTDPAZHcAmpqtLnhvoxNwIgdtiqzs5E43giamhM0GjsXoNBTTFb37pszlpB5630kY1YcQEV0LmMgIna+BIzo55rY6rAFmNVKkR6fY2v5zuLJVQIYyU5KaB6My1sq9m7WHkFvZ3nMAV7q9Y4krwWiXSBCxHxgT9qxLeF6BM4zZ6H4H7QbA3kkmGxECsRAZDI2FK9spzkSlhNKkMkwoB3a4xwTrs1BFNKsZ/Z743F428A3b//ffxeQ6QlCK7IjdwZBMEYGhFh7AGNDXQhPhUgb5cFcm3k/nh2qVj55g5DcL8uofOPIf7JBBQuumlPN8H7r4fvbNe1r/XUDu09xhF6Uc2bsL1PN+3bcEXn3F+Ei+vuJIx/1cpZofbbffcZv9+7llGs7K4TwLbDUmA3hRhmzCvecDumTSJYrvcli3YY0lpuMvWBKFtdgNLeINzNtceln5kCaCsig0181xixjWLrT+BkeEJ/3qYImCW3f/AjRi5JTAa9LhFp5y0GR+i+f3ae3bjTVc7nfPkODYCKC27gNcIsmmvLLQPZ/8HOZ8Kirs1NC6jYG38wvU+RPM2EwZGc5s29QPO5Y4Y663n/LnXKvy3Ou3KQD8Mhnju0okXM/jX1RsR3l9mL6A7KEPFgIhSJ9MgiZYw2B/SzZXRWqcz2lMIdoT1Nd8Zk7iOv5h40q4SZMb9kY5vBOfE3RMfh4GrUdUaWGSlxI927pnENYnGGbY5+8UbvVKDW8/tv77EBHemRIzSotfnJEDQvNdnV4TV6NjsOR/ZV19/gQ76XqfjHaRpn85d7bLLr7JzR45ELzvAHrp3OqyjdXbX/RfaFVdewo9G8H48CAGprEEVqk6qhF9inrj15Nh4/83Ka8wQ8q7Ty4EaSwH4gDL3O3HFbXFitRpkb760wbLz9tjDz15ErsPnkCwBLB/JBEx9YZX9sG6hPfjMOBuF9piKObFtfcCZDzT7h5nq5T2Nmao+53jHMGwAZH3fczoo7BrADd/jiz36u2/03M+Bkw3Nd53J3A+FKOUJezBKbYk0kHJJ6cee2BlkL9y7F9bmj1YZhdNs0D7YqoCnfL8aVWJYa4qpZfMkCo06S2YPKeeoJBaeYFKiSjFI4+6ShtEoOhqTehZ6JipmBCoIkHLGE6yrYAqGgFOt7LU3H0VfUWe+GrU0umHyeOD8P+C2bz39A0B6jui/rP3Dnnz6URtyTldrntSFvfunfT1vOoDAKRzpF9pzU56zDhkj7ZNPn7N33vraWmc0h83Vz3bv38+5GUc+Ee9iuZ6xRk+feu4RmkV77c6bHrWBA/s7zXI1ytx0SAN46pIC5Sf/wy+3mhpAft+zaqx16r2G7/l4n+/0z+YDkn1rwseG9b2fRv1PB059a9e3nn3rxbeu//67/tBwX32v4a0Vj8SgJoMPCA5tYKd6rFZPjkYN4MZfvmvzfe433nkPICsGM5UAmujdMK7NAAj6w8ZfeR75PxJJ4Dz9+naj9iqmxiqyC0b3YSJpPTJpMORCYRLiSZGBnqh8KfJyxCZjaq4wl2mhU84lWrlYWxr1zZu35ozDK4Hntnr5Dht/6VjLOoxHxc48e2HKdPQh99rkJ26zngMzbPP2HW7SI5RzbMjAAZx3h3C5R7MzozUMnxOYm2AsXFDLCPR5yJj52Q+/aYReMhg6Z5j4kEw8EUCAr/RP1QxpQvzWlFAV+WQx5p+lzjQ2CNAIsyPWlFjZVcRUjaFm40wdi2lUNTldu4xISDiJ1r3f2fbaO586M0wV+c3TQuyGG66xDz6ag8dBoTPjlBGc4q+awX0HNSP3UvM7AvmanfwM0gjUDDm5mDAhjVbK9Qv4klGVakLlGIqhOfmMkKIh7if9ZJFUBC5AsujbOx1mdzOLBlGZi55j89YtibOjbeaH820LLt3VpWF2/BDyduzFs/qejYbiL9QN6LT659OsDaAJTn7Ae+zZgfkLWm9lmBF//dVipivjbM6chUzjdbEhSO8MOaunY7K1AIRYBTBw9bVX2UefznEyAGqKKI/r0rkNGo9MhpBbxsenWYxkEVoFAujg9QDwXU394rAc1ui4S5E4WLHCToANNMMwUeYzMWhg5+DyHcXvcjXXZMUp4swpzuyEDprEEQkhhFhWZWPQbeXO2pKvf7cdm9BeRzLk8FHAjkRNGcEIaxljjz50LRM3L1t7NFU58O2nVXs4v0Ltheffdu914OBGtKer7dW3nnKAy0OT3rR2rfpgfLXGvvnmfbsJg5/U5NbOPMhJ1zScMT6NY28f01p0kiH/+5euX/Gykpy8hkUoYlWrVhlMCBWBQaTYpvXrAF9P2r3on+vM/uyzOWitbyfHfQxwsMzKAKS69jzDdm45bL+tWA/ZJRzd9Q02E3LRz39BWhPVEapdvzPxkME1XlN99SyQAsbpQ8gDgkQSIo4HwQRSc01bv5RJImEZqiSVj0UCWGlySH8pyS8j70Yfkho4inVVBfB21ZWXkc/8gAxALXIAENPc9AaybtQ/ugdiI8pEU/msavgoJhR/WrmWz/CMLUBLuYI9GygWLWu/lvUdKJ8OgMoA8v5gFRNqkpOMtmjZghqhGMLPSXAYs7HoJ2/deghmMiZAnEnSB66U0bHyeWrmgzCSReYIZY8HUR9dfsVYdLoXAArSKHMiAacA/W+0CKQcnnz6TZiZMNE5CNU4hsNiw885A5YrpmVIKa37/ZgDmcVYreSsk/GVpDAc4Y87Fc/0VFOel8gpFYCkFeRshegcR9IsKoLNXkve3YQ9qviWuReTUd6jbYd21La7qa05vVV/ciSqtpN0mKZY5Xkjw+1orr8K0DXE+TR4ZAvVXb269bUzeg6x4ReMtWUrltrRA1vQDMekUjgU60kSY5JYbI6xYxq16phxFzD1SzxCJkiabrXVJ5wZVO9+bZjOTrKlP/5mOVlMCsEIVg0UCOZSDZahelJMfRmeBlGcRAOAhgGGqvY6doy1gmyLiJM14CCXjD/HTSXOmbPcsWzTUpJopOEp5GTUwBCo2/v0b4Wx+yEnvxQEaUqNqRqaHvVcawjxtwJwW41AmU+rvpVkn9appzfvmayL8S3yTgjnlaRSVG87k2AaYyJo1TA+X8VUVjLkmtdff9aeffZxdGQ7WceWrZwpb1Jimn0+Z67tz4JMwk0uII8JYhquTpPN7KkwiErxmIwXISdZT73wr6tG2Mq1yCiyb0p5YGILqwEpWUlJRwpay8+FTAJLRU1lbaSmzVJoKIQjj3mQmFfvZBXVdFYdmhgnSUGunf0kn5ihQ4bYgawDTlJCWOPQoe0gXiVRo2fSOCxzzYZzhw+zX9f9xbmGrnRkrPkldgyqr2G1KDCEU2ypwFdyfwxGnA4dgWvqsAoUiGd8pxRKrrqoOuib4g5ZiAbGNYBMsz5dQOB7FZHzTTz0Wpv50Uw3Njx06DBb+u1imFE1JOYTbfp76J1xY06RKDVv3sb27T7mmFCJjDcVcKNyjhczUj3JZs3+gm4BlNtTZQ7wVbLoaUdxoCFiKyc10bxLYCrU82HFqnMGUmSsCk4qnP0kWE3S5opeuQpLl4dA2bdvT4C89QCh6nAGwxz4ku7cpQQQjRTJDMljGLaB4n7WgDMZbV/B58YhWJ1/trxc3oLZaXJQDicY6kuBqWnTGDemrw23dUuOtUF89zBCxWUAX0qmlSCWMabi2GKiUKtY1P8IdvpdiL9jAfOSZ+CiXHeqiI4u+n2AGpUAVRLeDaCYjAqJBThqal06trMF33xLoRvjElAlYifzchwIGQWwOngQ8ghQ+hNB0OUCJ3d0jV7Id0sAeSRAnpxoxaaRe7IfSZQAlDKo79x6ApTHVNW9FIgqUFVYawTGXhUkNJ5EABqaLF6BEgF+cTb+kiuhVP9se/dnWocz4tEpSiLAxXDt0da/d3/0WA7BTFjqOkFHEMCWQ+3LFN4P3P+oA7iUZAej8yi9lgIB+44p5RnqBAOsduneAUfNfbiNtnQOi6UENTFz9RR0TGp/C9DWyLIz6mBth0kXRNuJf89jdDUSYeOWbOI8tIOqYBrpwA0GWJL+mZKI8sIQNExut86wUxcv+wZdmRNIGIwlUcu31eu+ZzPuQuA93s6j4Bx69nBG6V51HaING7c5oFngpsDqs4Z0YjR0IPcoiC7Vpw6sduxB1kqHDs0sHbH7u2+52yY/9owdyAZ84d5KjP+uey6i+5FNIN5oA/oOputDV6zwsBXxWWIJ/tWF/paNK6Dn805XhkNBmsAlJ3A75CipQTtYwYcYCpssgWdeZgcQ3g6JQfsW5sD+TAAqjLBkgCQgR8/QsfmIAU6nrOE+OqifOBRL90ejS6KVBvP9TaTpxnvEJDAOAmBYF1pm6R2CSBoImOiqhishQFulukhMPA5iFQUy5ZHjPUCUOrR6WuocezIXJKE0JaR9pkJUB1mgxi34uSZ0w9XNLa5kdKswno2GjjAJYIeeodaxe4wtmosgNsG9f1/Yx2iTHt0F4xYQTQBp85YZAMnoI8LGdRplrKEQFfz8vDRMnYmUhEm1eOVGy3tHw7RP4D3zcSkvIFnXPnGaRGJsuzEij02lGCit2H4DujCeF0hxspnDyQPs9P0CrfQ5MlrLzbsYTeViksEEt49KGRUSC1bAYCEFcQkApT/3tk2rDvYVce+Tzz+E4fMfZE7kIu/oKM7wSeYkMlO67fZb+ay7rXW7FmjCdLbp77zNXsq1vOOFbr+I8eYxXUlE0JkWqYwJE1gDFDfc5wrAGe2zetrhlQBkYvHG0klW95QeDUL2ig0k8RTa2QiESzfamUrJfEv3QCZCgn7EHuQwCo8m0SIp1pi4QIBTsEjkej9+PNp47O1hQ0cyAXGpcze/8orx9uhTd9gTzzAGyrMQIKNml2QLBDaFoJGrREfx0Z/xJHUZS+kkq2PqRiVV1DogRmtfDGhihYzrNMrfwC7zimeuw60hLzHS3wUwKBmQG6kO/loSgDqBDOps8+zUoRWrWuxBFxMlKaBRa9asOvGBHGgCnAN4v0o6De5nNWbEm3jXJgduDn0aNRJRj0mk6CEWn8zl/qLrFA1bIxxkUhpspWiqRmD6cAhts3wAITzjnOSAdDPF0o2iky6X4grWitOvIt8S43jI+X1t4y8bGBfETKlhmkH7SIxdObL6o424/o897PEC1/wprtxCYYe8hM5xmWBpqSsxI1mvAmQuKcYJlqJG+0AAexQFaCyuqbt2ZbnzW4B0OHsiGrZLQUGRG3cSWCMWoBxMNQYfjEGFAGLpIb/02gskzbvtzdcoglhr2jcJTZJtxnuMaCOP0wKjyB9/XGlPPvUojpsrXeHy9psfAKL0sqsmjAOQQZQ+C1YerLfb7nwITalZhPFsd9HhAIxlOPTKgVcFxPBzLsB4YzOJapWdN2IQ+1CyJfvs9Zenw7xphwbxfoDB662oeofN+/YzW750gz3xyNOsW8Z4pBdOkaCvWhJYnXvjxtxpL7/6DI2NZHvhhfcwk3ofxkGmxaco36m1Ni2I5wPPtnnzlhCTs5ysy/szvqBJVWWPPz6VA3MncdesV49uth3JIxXn0tWtPFXuWMgcdW6MX00ZjXhdNnacM3BbvfpHZ5CotepjkMq5VPhRSmK6Mz/5cs4i6wTDd/u23TRJC2354tV24NBOe/jRm1ng+ZiK1Ng5aEkrz9D4698jxE47Va/LhQlYpcESwJi+v4ys2EMbN21CH+8+pkv2OI1lmRolJSVZ955noo02AvC/HQVMM5oMTSgk97MOQjAcbOEknjRKLs3BYBVrEvjW1dPMPIa231ffvIehyQbuRzz7fjC644NgEqE7zp5TYt74qzFr9HQQzIGc2urOGEt73N/eeGklUxgpduHYDo51pcQkQJIOjMZ/9O6fti/rsN00qT+ur03YOXK698BPfTVmA3rX4OVvpwOrLl9wujoeseD0n/WBrz6Az8eebCxl0Hiq4Z/X0OvpDBLIKcaMhg012kjgBRxZ/NEptAsXWl7AXItMyXL7z7GU+OyhsO7i2IcJ8YwSlxUDWKJx2aIFo4t5dgxT1Rpet5IcQXFPgLDuifJKMfQV83VOShevAh1m93kwjAwLaGNfL5zi6T9Kk57GD05a7n47qp1uvY8a3nCf3L2S3juNiYtxUC6vReoJNv6p8hgLrcuwbxd+QAHJGcshcNttt9uxQ2WY3byDRnC004mPJl9RQ10mgM57QCJkAqPJ89at30BjZoa9PW2aG/kX+1kjsn8D2uJbex3Zv4HVxgCqB3J7TdvGz60xiPk/Aas+0LTxcz79mTuQVGdxQ03he01HnGjQVHUrquG9G681H8DqGOCONeutKx/z1Pfz7nx1bQRvfDNY2uoNmrBi1umM++/N461dnWf7Duy2ifefb+ePj7JCWJsn9nUAgPzAPJEAACAASURBVGOyqkutbdz8p33z9Q5r04GGFeuhWbNEzqp8AE8AMmSwfsekQyPoaakBAHxD0dU/bAfIe0+g03dKBTS5USrjF9ISv+b6UYxrZpHHUGiStwwfMJ5phZNoa/7Kmoq3zm3OQl8X3dwJQ+xI3i6IDtRnNI+l0XXHTdfZssVLqImKGZX1cr1wPA6a43Mx/a237aPPMUX6Yia5JeCPM+xSA5SpGBKTOLrr5QiOy0ejiLpIgI0Ke2cMKCoB+1wSbNHk9/pvakb369cbvUtkAjhAq2nO1lN3PPn0Dfb0VOpTpO7EgNW04RmwkNq0b25HmboowANhxw5Mr9BNFGGjDPDl5ju7MeoO4FkRart3Zrn8J4QmmRzIi2EYDuh1pu1lFLoIo5Qbb5hg733wITWiSA8AwTTA1KxyXsx8XoZSbNT5TTlnQojt6InnEL85y0eMxCx6zRbGn2HpliHxk1XGf2cP3XSNzXj/M4AgmmyARJpUkyGMjGOz8bewgBikBBZgQkb9DZB1IjufmvYb9hf6klmZaDfXIdXxOu+RZZcC4Kz57Xfyx2OsZeIwe2XQ4B7Uugk8lx8weqliuiMWaZB027V/H3szHH3MYkBmkREAFYYMchOdatbno6NaiwHvnr2H0ERHg5z9XMXkXzi/l5fU2kP3T7LZK6cBpDAa3jbNNm/bb+26pNquzByr59+KsxX3MIF54AHLKTnOgz6JluURnMHJJ4hTh4/mW8dOsCE37+Hcy2JCsJddPeFa8odvqUORJugRDyC8z8468zIbdc71PKswaqbvrP+A/jBs2/BsPJfu07/+abJ58e1/+/IM6OQJId8JAZ3kfZpQ0mg74OLcr+dg7r3SFiyc76a6evXqR+NxE+sQsoLGrqmVgkHtg5kK3PrbXgxlAcAZVTj7/F62v3Cf2+cVkEAK8QcZMWKw7TmwHamHWCZLc6hfPElGTb8J+xAzVc0F+aqIiarqpSW1taY1jyKdGCbaHXsxD9mlYOJLIk2HChaaGlknTmQhcShTDcBJXi8puSnTJDA72TcyZvUjt9GkotamAOyMVi0Byo9zlsBeh6FXrT0GqSaKybOSQkaylVNoSog8tg7AWeBsEs2M8ePH2Afvf0IsB0AfM9y+/IrJI7Z9OPkIt8JNFkmSoYYGSBUAl56XZAdFoJNOcQgM9GykCjUVKSBzYL8edvH5l9jtdz3hdE0rNa4kUoBwpeFtqdEOWPsOGTyDQ5DP5LnhTQLqvfxFhuAzhXJ/ZD512bixLn+V3MCOXfvxGShn6rWtnUSmMBtNTE3VpKZGsC90P6g70TSNQRatuKgMpjcyb5yHpXjEqMFZC9O1ml8R1BEVkp3EwFZhJDY2nnM5n4ZWU8C5ZOvReyQM8wzudxPG+r+xb+Z/YdkVAJmspUiwDBEP9NgyOMcz2qU5UmJG81TXbFJM23soFyY4DFhY/mvXHnOgZCLT4qotC8m7M9qmunVw+OBxl4/XEl8jaeBo8jA6SvqtJyDjcW3k/iLnxJLniw0dTLytouCQZJeaqIpjNXX5SMVAhDxwGIxEZuzsZfm2SHbGGa2KVKn1KEkqmWFJBlAkSO880r8J39fzkZSdtp7itqNu8bvq/uYZMc48ltSRz0ENBMg9DDOt4HB9CrSQT8GoLo9ypsR9BvRm2qvYPpu73I6BA4WAPwYjrZHAGHcusUYNrEJ0n53vAvE1Ii7YeRQUClD3UkJvf5FjRUV7U68ZkN2yjkKe1PQtNU3PnsnUZQE0ZA4zURqCVIykTvY56RhKONZOsGUdqoZg0N7KaopogHRFomUXWBu1Dmt8D1rOKS0gNdLUjwPtT0xJt/Wb9zlzNL+e5yXU5+bnO42yIHaBdEBL6FKp4BULRk68eioVAJdCxt1ByKq/7957bPmSH+2Zpx+nSCxDZ+VH3Dvv4s12oTWw2155fYr7YKFhsRSAuPSSgI8cfJat/nWNReE8WQp4WV0WZt8tWGZvvjPNvvt2HmMGuObllNN1rEJb7ZAbLc3JQ1Tb6d/JUQ40nocZi8ZbKTo/V1zVl6QuyTbAGDx08KBjTvpJT5ON6nJDDoMKGK1hHEJilkTB8y0H0XYgHAmrgBuNbXfs2MHpBWbu2WPdu/ewteswhWGhBjNCLKaaNmcGHRmZbTRvhU5lVr4DKwJxGpMuSSQdIiWi3btnIIWQi7B1Nzq/h2HN3GaPPfmUK7ilNaTFWAEQ8bd4Ngm1Y8CBdHpJPAFOnV2K6DZtE9FrzAUUMxZZBozJE9ajU1/7+YffkF2BJQZDJT01hX8/6BIvJfrx8YwMUojnnsy3duhVHINaLu0TuVRrYVUK1BW/mCRJ+i0lABaQ1pBV0JitNBIBfTTCC1gZLnBabCjB6q4QkJO7ikKBK7wmB4wCqmC52Dh/AlyqGyOqImno3LmXPfbIo/bxrJmME11gt9x4vy348kcbe+mVsFY/h7FaaQPOGQAAzfuwlipIsIIaRr2U9MUgWu7o5mRVYYD9Ag3V2ZIuZR3XMgwm6JYtB+1kcbbTh1XxoQNa5ZpzkVeuBKiu8Wihi2H8uZ5gFIKcwkcfzrbHnp5i4ygIWnHo3IzAuGjrwYBYAmqKAEGunzDRHpr8DFpRd/CQaxhNORttmXPt900/2Cdz3mXj1SBv0B7QfYDNmY3z48XjuNe59vob010iKEMf6WHGJYbYJZdcyOhMC3vzzRkY9NBh0WHGNeo9W6clO6ZVWR1OmmmAWQCYB7aW2mUT+tm33/1KEtPLdm6v4SDYxgHHvoPFWgk7J4Ii+eRBjGrYA/qsAmqbtYomaBUTIHh97oUmfTQpNeScFGvVMc1adgmyvTvK7IuPd1hhToOAvgPq0DdJ9rPU5gGWuYMDWwC6wC6BTBweCZjARHOo56HbI4dIGkQWQ4BtQpczm71aSXEWwLWFJJTDXqc/WBbuQItLLxhlb02b5RLAcJKLMixYZfol1oUKESUHjgEtdhZ7QOqZ6mDqYBTY6yfTIue2Kqo+LCzGACpLGHuBPV5BAR2Etkx4LCMbALnaOzEwxrIO0tHgNUcMZX38wbhOn862Zf82K2Z9qcBUktQUAW+95xEOLbEvxQiQ8VMNmi5gd3T8gmDSwISUZAZxSCM0TqKugV3uDhE3pioHZ0AFwEqNl5Vi5CfQz7ncOzRPDqNecVRJQp+IUPlAwIU8GlF33HEHANAaWMxvu+8JZIxFE5iZf+5FHmOV3XDLtTD66TxjzJfWIpUESWM+/pZ7LA+Ns1RGpLvSuNhnm/9iRJr75JiUFBHaQ/UCDzUWRDKm166jOyikPCaJ+JAS7mmVEdvEcC7nmtVtdXkSTaMw9kDzZmiskjQGkTSUcnjv2wsTSmuMOKGEWo0VJxijcWYxd9lXOnhNRmaaDODfKjCfqwCUDkUP8K/NO0kYEPb/+HNYiQ/Cxp6KGP4CNEG94l4FusDoGrlSim3ntGylm405Ic2hKiG03H/tcY8V5MKCB3LrBNWTdY0fj+Hspiv0AxoDdHmzV7xJCkDrWjFYD1SwleK/e5SSnWAvyPBPhZaSTGdgJj0h4e6AOW50hCRQSa4b6JTjqYAytTKEvrsVIcl+AeoY7JFl9BwUQhFRxueLp7jNtzO6xVnmllI7sI+9AovfTQwAqJ7IYgyM81BupgHcRzcBQWCIh6lbQ0NMjHeZQwagnR1P0XHxhefB/vrSreNynrvj83Bj2mIaGUxb+LPPvrHq4lgkI+6wPQd/wPWTpiCfXYl0ndjoXHVACCxknivNVfc5IOvTqGE0C/ZlBUWv7qyY11pTUYDsn388C5ZKDkDJRPYj64qucBj6ic40kudeDgNCesH+bKouCNFHRkXDlNriGMLSYWrTujPJf7w9cM9TNDZ72PU33mrnnzfazjv3Eht/2Y12wYXD7M5J13KvKhzw/eP32+ylac+jK73PCklW75n0kD368BTO4gq0JMvtnvsfsPbtz7T773ictV9lB3avtzvvnIgm28/E5h7oeY8iNn/BqCLSMUGlxAqmSTAn+WjGHAq/KABLqFuOWuTlODJcKiGJjiFBy2V8tQ5jIMnF7Ny91Z588t/IshwleaPwo1ipoLgX0N79jOGYCyx062/cpXfY75tXsfcLWV6MXaI5r6aAdmcFDdhqOg4cbe5Lo6dhMIYERFexxqQBJ5D3FCCHY0WoGuE1J09+AgmYK2zF8o3I3iRyzkbjsJ0BEO9vt1x7O3nVUc43dLpiGH2tb2pPP/0SGlKDHZvdm4BRTuGBUNLMlHmSa1ydwtiM93jhuZk264s3SWwrrS/ySFdccTnNnQw6+UmsJ0ZQScDFNiimeCgtKyAOlFL0prvRdmecJcaEjFjIy4JCkc3gzD6UGW633PC0ZRcjexO0GyZHuss5/vWvy+2mm26CTZb4X0Cd2zcNZ8Df4FMD4/Nv8EkACu/l4Xv19uuq48TAZuQRYkZIC1Q6154kxzez99uKnzfYbfcOIa9jPLUBlGoMnDUGtU4HVr0n9M+XB4I1hKqGGt37u9e8kU5dY8aqD3D1gXqa8vK0SgUAeZMajtwhlq0AQGVYYlBqDyOhMv/9Uvtg5vdWGIjGWeIBfgYGqcByYmMI8Scec9Vw9GNquNetWzGihiTRkayTSFNBKACwrtBEC9R/GaZo8CMYarczppCpHWtN0z1qCOqag/ziyRHa2Jz5TznQXQUiiV0DsKr47Cql/wtY1r+J+bFt+xYaq6X27EuPErJP0hxMRM4gBeO2eTRI1N0mF+c677jzDqZz2tvLr0x2jaaqmmJiCLQjF8i9WF6tOMG1bt9Js5yzdyAGNt7ovKdD7QGQemfprntTNaezRn3PVWdEYyan/v1vLVLHfP2/Gauns199K8AHfP4NgApYJS/WU/0HDFVs9cyq3DU0kEr/Yff+o4fqPrIDfj0Wt77fZ7zlPp2MFR2DlWfewFh1+7iBqap92/hL76vvV05VWJRvf2X+ZC+/dTdNmO7EiSi75sYLbc7SJ9Cjh+yxAZ3K/r1tzdolEBQSKUxLAM3qYQZ2gYHXAkAlgXxzlR0/BkgPgaUYncd9+/KdFnRSWqwDNMJhR1bWArTBCtu4LtcV9NdfO8bW/76TM+CkjWUCa+6sZXbjdTdgUBxir814DnWqaiYLAUSRh0oGfChBv1KMK+MMkjSbJLGCyM2TYJW179TS/tpF/QXYWY74tTcVF2ZtW7a2UO7bRs4UNUHb4kmwbds+l4uomavaRMBXPbWfB7Ni5NO+Hfkh5wUgXwWTJ6XYxr84ZZJjjf64bostWbUGE2RNOZJrcUadP7qfnSIH2gZjesdOkT486aZ27WKt/1mtHRt01uc/OUf2cqS3BABlYDa6Ew3/muJQyEFI/HBm1gBwyatDU5ciJ+XkwQSEfBIkcBedwEgIDi1bauRFe417khqHr0gBGreY0iWl27dzDzDW6w+BAQkgDIWSqSM0sXIK8CeI99Q2aNk03bIOIINELVJWDngC+SCQc/OGG+62cdQjefzcmp+XMnr+sLVq1tJuveNym/XVbCRcOnNGhdnHn6xy90u6o9XVJXbtNQPRbk6nyTmXUdYwu2jcUGTW/rSOXTvCCFxPE4g4JFCFYkP5iNizkis6diiPqbxkp32pWLN/3x5yAOo2mkAtkPUrDkQ2pmcGZ049TMxKi05Pt0XfrSV+Vdh9t1/vQJgSapCrr7gZluqD1DR/8llirAU1SxR6n7R0bfZnS9EhR9e8SUsasy0AXPfa7n2b7NxzBgGGULtXBDHWPBpcoCnxsYmLydomAoUafzU2rfPimo/NenrUb4j3ShX5o2pqNZ51NitP1LTR73/8gpnWLQBITArS5FJupdxSzdbKKiQEyCXVLAqi5kmOa2kbVm2D8ROAfNpr9sKbj1hgkrRiqb39WT8YuT300L02b9Fsq0IDvxAgVySgaDSIa9nfMhSTzI/yVJk5KYZEUKNI/ueJxx+iEfUmDedKy6b+U5O4Ce5M/uA1Oi80BqaR7KPUp37so3KApghys3x0hVXfh9IJrqb5q+kSgbOSWgtnErasCqAc/4Y6Dh9N6MkwK5xnXAojPJDPKMKdm3Dg9QUyB3P2yMxc9yCShnoTpJZKaFCo4dOtc0eH26Rjpvwl0lAodvD8yUgCabSxritosrmpN3AKkddKMIATsBrPJMcV46+wd9773Gkr60yRaSrZhw0b2Y4c8kL7a+smJj5/tyNHa9C0J28V0YFzo5JpLoH5rVpCLDpxGOmMDmhf9sOE7EP2Zpl16tAGVnOq/bxqHeBbpY29AiPYr+Y52So3hQgRQrIMx5FAEginGqeO5x7NfQ+HqZsLQNeUPKkAhrZIXMItBKiVMh2pKTbFaUlGDhw6gmnYNJuBVGAoNUwZuXMsoHdzvCayDh11GqHXMwU7e84s6mTPV6RDp/b289rtlISeLIzYsb27nYFZbzunH/3Z50h/sD4iY5AF47xXnBLpzo99F0k92gxtaOWyWYeVm3t61P7U0q3bYpwLsSwnl/OfWJLSPMpO0qCqlnlXAr/I/4/DOJYviANQeWaSTPPjnJIvzSlNu3F2RgEqlZUhEeFSS+8c1vP3R3dfpBBNuFVQV7qRf9izxRigqNnYKlWa0LB5MT0c3L8HgOZ26tjDdvV1V9r0GUh+cE5QxlPjtgQETcTgcIdl0zzaeRB5SyTq4psQr6i1OrTDe+FgNp8DvxjWnM5TTU40w6tFUmaVMBtzMFb3J1ZVMLmgnFc4WFIS61um1NTazdJ1L4qJFzREemJGtWIbk5VF6Een2sTbLrEZH8xEhlMkPCRpWHG5kNP69GoBRMcaiFDTJweySwQ+LhAPIMgtXfg99yecJhmSYGLsdhsZCGMVbdQTYvgRnAklcrmXVkEAHQmn2aRxKiUBwsd1E1kgwfy3Gi66E6Bk/wEDMfTZzEWmMFoywt794BXYObC4ft1PEP3QHnzkFuuc0QE9me1uxLGGjTpkyMXWs8tQ6Mjp9ujjkzngAZdApW+47jZbuGip/b5xQwOjSU6MKnTLYdQA4vB7IjGmeUJ7DqRS9GByPRFhmE4KgmLi+AGJ14v1yO7MQ3RYXd9KOplJsEnl8CbDizgODzld3n7PEIqm/QChRQCnjMtr8pMXEkCiAkhdfDFqI3mtQpgjSoZimsCi4mAAI2KjR9o110zAMORdpz2nadjhw8+2pZgFhbAxwyk2JfweyPVJOFrApBv0I4C40Wc3Sqbuv6dvKrdel8AwElMn9hIbtO+AzvbrLzvsnMEX2MLZKwA9SXj5+VawFQ5g8BROsPFYWxJyFj2aUQIYiwECJSk6Lxoziq7aQrQ/mjh2yaF9OWwq7heFVgii7CGw1SoIBvkUUKJq5eZiOkUR37NHF0aVtzgZA90XMdY0FlDJc1ferG6Lkt6UVEbEkWdo26ajffbJWoqnSADoNDpBx2FdRVgOshBJBNoJE662F6e+gUFOE0C5E+56ZV6jTo3YdarmiU0OqBDIcEanLrBzskg6cIqVqLVAcwqlPt3bW6s2MC3mf9dQOHoiyn6OASyQSMUpsgcNI6OCWiDnWp/OZ1rrlt3tm6W/sDZ/JhAfw1jtII6zU0ggt7LGaqxti650e1dxQATai68+abdMvI5u6VFkFmqs78DO9vo7L6F/ou5pCycQf8tNE+3Z555n9AmQV0CWsnr2ibQpVU51JFEUa/WLL+e65LsK3bNadOj0JWkTdcSbNMUga1Qi46Kldk6fUbZuA47SlSe5jyRZ84+4Q1s6ipgFO7dSKbLl7CXgMXJdCYAVQ8A5a1hb9HZ3EFDrYcjxYekKBlBcyYwoKQOmNDqqpxgXOJEl/RpdoidermCTwTji9u3ZHJreiIzuYSBR8/777gF8K7I33vjAjXY64yc+VQggRFI8IuQA88VlsFZxcIxKlJka2p5lcW7kKhQ9xzISd2nDKSERqKoApzEFiY9rZFXvpaCvIs3HwxBW5nR1Bd6ztiLQBhW701+aQnK/JhdV4irRdH/t84b/kfcRzNGLpVucnkTXi8OuRZt425O1H20hAWteMRQLWCdAv0CujSQWAhDYFK6JA6bLXiKhhVlVTtYjBn292JkNDHgvGfOKNv3SAaKDJ5prlB5SFWCTO1Ck70zw0Jp2mkD6M/daYzXhdH3FmgzVJtehqDhAQloOW2TkkHMZw1kB44iRj0gOMDqMI84bwrsG2fLvNqEvyHiIGMI6sBg/Y5W5ETslpyEAYNLMDNOICdcbBENO67EFsiTpzRJs3+F9zuFSuq3CFmWYJIBRwIGkGqLQ10yUcRWi3yKUCQQoKIC5XiHZEJiNFOMqEvSc1Biod6MeaLHJuMmjHTnjLK0QuSw6PdaqMDqw7Rl57sJB1hK26mWAP1Nori13shMydxOqqs68mItiKFUDsKpDPO/rry2/9qhdcdnNXpHM/5Qc6Pxxb+aSOh3sMqkQiKzxIUk6eKCU+wkl1iRDmvhSAixNKycZ4ATXPXa0M/ASeKK7TDFQxesomdW3iqmqOCQJGQ9X556yL7TDBTQ73Sj9z+mv8lrcH+m5KSZ2PyMY0ztpfGVxrsVYatsiACrG2LO9/RfDGVZBgSKJCLYLz0MMUF2DQGFpSnpDbHFq2jWAbYER9VbI/Zn54Qv22itvEbOyGSNqQeKIuZNQO+lu42I75dmXyV/i7dab7rLMA6spbOnO8TJ67gLHxXwK4bWa0cHt3L2t/bVpu2OVgafShwp3RZQHJADC8dnCme0KgfKcn5/L79pFKl49BnM5wL3WuAoKjbEy1cV4YzzTCp1sxx6MMog80g1ObJKKDtpw27PrAOODWZibHAconWpXXXEtwOV0AN5Am3D1Jc58SWPBN18/Famebbb78HJ79NHnybnjuJ5w9meZPT3lKesEePrO28Ql/nfV2ImWAst2xU9fWVBUCXlJjY0fM8EVud8tWeLWpxqI0bAvLjjvPDTd1pGkdrEZ/Lw0ZiV2LxC0MNuPOL4d115c5h0rmufKM5YEyPLFf9nrbz5vmTv/dABrXX2JPfnwG3b9Nbe7tb4NXbyrMZkqLNvFGtrHfca0gecn08OEpEQKY2kwaTTLk1zSGv5wBmYzFP7PPP0fzpeTxAKB8B640qNHX3vqiZcpgIJxj37Hnnj+JnTvOlI0EOMoSj77cClx+WlYFSfsvIu6AVaPB1Qd4Y0hiYnfAO6I5qDI5xYAYIWmY/xhld5953Mk0Uds8iM3Mv5Fwq4zBv3OGkBrrd9gv0ibM2uJvf32dBqChXbL7VfZNdddSLKMWUZgvMci1PiYY5nDkGXMWADez0tq7b5JU5FrWW2dekku4nnr02eAK+68fefpQ7rD3l2XAKl/CtzGLD/fvtRH0VSFmuuKQBXFkcRR7VFiCG1G6QUGMCKml127shhT0i/t1rtHWh9Yy2pUOCf2hl+NQVX92eluO8BO36PC2QPB/mY8KoQ0AlYb41ru5xqKCx9AplcS8ONe0b2uWs8N7tN8TklFON16Gr71ACt+sIfVuPYPQHcyJ8zef+mQfY/jbHHQOgsK30uuCijDmRHBeRHGGSqZLk3iaKyxPVI4aej5q0A/gfN5AeurWsw47lOVgoyaduTaGv0XmFpJ7BBRQCNvbkqqNs5uuOY+G3dVN0+r3TXdtWqlwivJKqSUGj7w6UxfhXxNuuVBmrji+ksBWdDEhm0SVNWcKapPuUQZe3j3NnPPn/bAnTNs0eIZ5GUQG4hvfhQhjlkiuR0Bn7rnBNTDxIZUGs6Ku04iSPQjJwfl5SZOvoffGyR4/+v6/gHPPRD2b5ZrI2DVB1r6xu+95/TP+vD9/fSfbQysSkvd80Lwrut0cys1N31fPgZ2Q3fWafD5ftYHwjcGiMW21ZpUAatzUePCDiRyQLK3FnVO+L5c/qMpI36mRjrUSH3cMHEsOUyiXXrpjayNQlux9mu7e9I99tCjL2AQ0tERG9b9sYgCtIoc/aR1pVF7Ao+JgvzjTtaod89uGFdtxRiUPAQwsBJSTAFgRAzMnw6AsD+v2UTO2BRALZ3JxkxcmdMsc+sBO4axXK/u/e23n3+n+XehTbr7Hnv6hUdt5+Ed6LLCdIORfXa/gbZ2zS/Ee8Zw0aJykydSKSJAS8tQeHswZJfBNMc34A0h3XQn+UK+WkkRLSmaeGl6AtDu2HGIGMBeUO0gbqXyD3kFEETTk2MwaClmsizFMeNOUIPk5xTZF59Otdmfz8JzQExaciYKfdUxvTBf6k1+H00dA5faVq7aaJs2/+WYT127JNmI4T1pcK1jMqiM5nMGTP9MzquxMN4Oor230fp3P4fpxMNMpRU4vfJCwISkNEbjcWNXLSnX7jK56oosEFEJO45IRi2g/p600g9i9BOXqGfIRNmOEsBmhWvFC0nvBOLonUiMhnTECLOaeqGaFmD0NZxRX9Bh2KM5TqJozCVX4Vo9zl58fio/Wwrwdh9u5//BjHmSLV0xHx3CJTZgcE+AkCYwLlfZtNenMRWGxiVyQe2ad7A3/vMx+cV3duuky5BFWIQcVjUTccQoGs6SXsgFsD33/JG24NvlznNFY/6K31eQ2y2AJVtPDSa/i1qeW4e2Lax11zgbh8HVrq1b7OPZy60dRo0iL+/cttNem/oYZ98n3KdQ9Lo72GvPPWY3XzcEGbUOdhwwfDus6VCLpWk5Gi3N3QAfuG4PHmAtM1Lt088+tKcem2KvTH2bqchmmP1cbFuYULn//sfcNIifO+tOn4zwNo63t//Zo//spsZ/Ug0liF7NeK8pJakvxTQZ7fXodQYyhcQ4Yv1rr7xoE6652p1mYmAaMbtKngg8PE1bXnLuOJs+9RPHKJ3ywiP26bzXrRR84hRx/ME7nrG7bpjE1OPTNuvrmVZcAzmJ/aycQwCXM2xVrQE4IHJTEIezzMlyBYzyfjF4OIRT65dRZwmQ1ISVplpj+f60VFjpTKGFoYV6iLhay7mfx7h/LLV4QQE6rDRJUjBTkjaqvCHUiPzWtgAAIABJREFUBNdeCZQBHHpzoQDnMZjVyYBQcn1LFy+nUVHSIIcleS3VYwD+3JcLRiH5tQNSHaSzeuQdlQfHkZPV0kRrR07XpWN7O3/YIPsFtvS8JWtc/ZEHFqOxfZkSRTGFrIpZUgAyVA4G+0hkMqMNU4fLf1gHsCbcSMAq+SnEv/5ntbAbb70YJv4WW46UXm1dFBIReXx24it1f2J8AlNMA8F2NjO5iPkRdeyBQ/l2kngoFm4h4GIMBCC2E/lZsh3Pz7Nb77rZ3nnnfSchp9pAWq61TN9VAUYLWFW+X06dEg0pKkwkDBFv5KnC38XmFCs4hvHyJCa0QmnQFGGS1QTzIzGB1644as1hCoenAkAjb5J7rAgCUjhkiFZM9PSgkbPexv8L35nVi2zTnzlM3RRaIc1Q/ayO4tbpTIwB7iUgU3foEMxZak0/7pM7uxwxAkBb5rTUsSmwnk+eQP4L0h+ogZsSCqW2OrNPU/JJWPCQr7IgD4hok412vyqn5phoHtl8nDoQAAYGc72IMsSTUvIGrTMHnALGKsdLgdFeQe0v02f9R5FaNHUoLElAr9Zri5ZpgJsQEdTMpS6tZ0I2lIbUzBmTwRaO2oJ5c6lTkwDgieXx6ZZM82f/8T22byfNZPDHkmJ/p+dfTr4589NljiymSwvlPBSGFsm0p8x6xboV2z/ZmQuChSAR06V7a+RKtjrAWFPOatIFSkICac14CBYREN/kp7Mv8wRyAjwnpt/E5k1Px8iQdRLCfklrxvQ58qArftzJmcKULkzZOozYBvXvboeRMaojLobyfTn5pbwWwJ9kJki5wqMSbBN4ll/X4YF8Dhg5aJeW5JcDDODCRVFeXYkDpzrsmEgo2e+DCdK6tej+Kfkk5gTyxPW7Q4Ppep2NG+ExgLRwIOfs40fYYKV218S7bO4Xiwk6E2BuTrakphp1bxiH9I/DrfBxmzvnG7rurQDxetnEO25HA+1ae3/mpw7YDQmKs7oQhCNhxanTmV8A5ZkkWmK1gTCuhg9OtcyNebabRVpEkAqB4SN37UJEtuvZCGH8vVwaeQqjPOwygVCiSfPvRSD6StrGXobeTs8UW/bNcTe+j/YxN8wpnDlXVQW2AICXWhLSGCW3dAWrmIHNAc2OhjHnVxvL4giCzQMrV4nzqUiKuCLHSCwGZHFJNoE8nDEWuYKHkAClJHDoH8lxhRd6yIwMANAoQecaafZgrBHlHIwr6T706oPjGJvit5VZds/E1+xf4661AWd1sixGcSJg3qhzWZQFlZ2HFM1iK8YduJzCWJ0msc7y8xiNYbGFhVTSQeR1ORjL6ByndAJ8Am3U1isE1DmRSzEtsCSSDUXxfPElo1gwqfb+h584OQK5O6ow0mepol2ibkSUimm5QRNkOrRJBWiju4dich7JRAn3SwYpKRpdr0RnznXgPUZYMcYrAslGjBjqDp5169YCwKFnQaIgQCce4fd8OkFdz+jGaPQsAM2+joVcC5gmIOl89BpjEbf/fsU3dI7VnVTXTc9YoAaHH+tZHBBdN9gygDdALWYaG37bgZB1kl17w812w/XXM0bXnG5wE1u6bKE99viDHDaF9uG7n9i5515s85Z+Y7sRgP9h6SI7su8omsLpduHoMTAAbia5yLYfli+xkeecjY5wJ5vy0hR0yt7QqeoQQYGrCjrq0ohOnpaSTLc7CiAq3LYwylkVXuya1ZybFsVB7E+R2PncIGvL4VNzPMK2H9hhiS1xUMQYJfOPcEsI7WG/rl9tERjhuIMbHda8YxSa6lKxIYfjgBwSXQ4Lcg/JGMGwMJQGQqlLGLX6YfpbEkzESBxHd7DGBXTU0hHX6HE8CR89VhJwuvoCpLl3Aps0SqWqMY79lJQc5jSXKzBgwhvNNQCkdyfNKYGL0mOR2VZkeDWGBqX25hsvcYjnw75cYV/O+h1ZCb5XT4S44kY1BE45IEzBUJIACs48e/5de0KsSOXbYt3KGCActF3aPrqiKkarBOrUkrwJS5ImptZQNezKUg7JuHh1T30MRwIqcUqJSiAby9P8Y5yHQF/E4awRRLGvuALenwSEDqnMiSR8XQPYqwM8guThJIeJ3HKlpaLEUYBLHfe5jjUpKQ11IpskM5rFvigtkhi9WLc0Xtx2YW2SEOtQFlAlbV/Vh9KeEfhxBo2pI+jgSufSc84E5CF2SL9Oxgh+NFE06i2mqQwRytlLpbCTRPgIJamW3rPTDebQa9E8EXZGsTPLE6MsLT2OzxpENzeXLrXnJiyXzwAAURkzaRQ/kH0tke9o1qDkI3TNITCiijmoxUYTe0gMBYHuSu7c83LGVmpiiC3iaZK6MRBhgmLsALyLgSkhdGm0nTPsUrty/M2sf8ZfaL9Ofug2AKxtnokAYxw6mPWlpFVmUZdeNsrpnW05+La98erPhuk97422bxB6ezCW/QiaTkOZZy+92Gr2gGKeK3R11rOO9WzF4AiP1gh2ufXr39YKKHh27Mxx51aIApLGrHS9cvsViCgTCgETZCoyl9H6E1tMgrlOwZX/y0hHdXOI+16Nr9IQA/DQPXEGb9wj6ftUwiTRtURgyBYSjctkYgQFFKMosI7LeNbBNK6axKYzcpkDYM69dM5FkgMQO1uXpian4gcNEmk3ufclNvNeQYz2Bbkkh3vA2q/T53D4AyxiPvN111xjLdKak+hut+Wrv7Uo9Er3MV5UgSwEOYXbY9LzEiNV4IVYs2KLC6yRW4IfZ1YFWYIS/+HDh9pvv/5Bw67EGVdKHkbPWIxVAfoyZNNr+OQW5Pw8asR59txzr6OzNZak5wDPBydQOsYjkU5ZvmQj8T8P7bZQexvNxUth9E+662XY3P0wW1ltQwb3sT6DulLIl9uXX3xsP6FPNW7s5TQIqwEQR9v2LdtcIfDNN/MYj1rNeq/CuXkPo15XAF6SKwTRNEQ39pef0GsPTLCxY262jX/9ZMHRaH/F8TAZhRfTPIaE/q6bnrFrL7/XFSt+7KGy7FAMA0bZtbecb5Mma8ReWrh032kkBhK3wviguSfyYQKts/cx9Zg967MGg0JPF/3uu2bYgiVvUDQH2/2Tb8ecq4stX7jf3n13OlrPf2Aag7FlCuNbFFhRkfHozV1lb02fSVNrL5MIShLVrAUcIPiNG3OlPfHQVJs35web9vL7ds7l/W3SgzdYbHgi7vEwPUiat+5YT4HXEkYZOmsAIGIVaKUK6HV6qzwUxWfpsqq5AJ5me/YdQWbpWyY2xuD+29KNpNcht6QAFVQn2RVA6MBS+/DtjfbKq29aeApJJOD4l7MW0MjNYL1JbExHg6Q7aBQxLuu8QbivFZwp2zZVMtI7xx598hJrDTOhFMA4hGItAmkLsTR1Nkrv1elgKssCCKoHTGgMLrkJpQb2n9bWP19eYaz3c6CcQo6CqbsAsRsDLXN7kb344gc2asxQG35+V848dUg88MwHluk1HLPdMQP/6w0av1nDn//3AtyBxMQOGdn4Xl+/+zQ6XTxyLCeP9doY7NPVe/iymkVuBhMZoACb/lyOrf19uRXUzrWaIJoSNISiabLH0fwWMzgQrTE92zrieLu2ETi1t6YwQD8PY4ujuXnOQLKeJplYqwHkZjIYKWYvaQ0IVC1hzE0NEI34+lcn4ez9sHU/M92xQP0ApdRo1GioG3PQY/bQYffV+P4JOAiCVb9j11Z+/WnvvfcOcUTgfCJTQZ/BgJTuv+/e1dvHTCxcf/013vNzQOB/s8W8+yfmO7GC9dxYEkJNM+85NSDcja7HB3j6rvNvAPa0J9kYGBZIqb3iuxbftzb+nn/Wnze27wNftX41cuoAzQZAVuet7155YLs3RaP/7plkqHGnf9NH8Bp6+vpbTqLRtfquwTPX8RoRvmt1jQCdO2JnuybA6Wu3HpbPSpu//GmXJ0x9aokt+fZn23d0JRJc+3B2L0aG5wl7bioGh+R1eygs3T7kPS4bdxksIElPlENo6Iie3wlyGVjJW/fZ7+uPOFZlaRkECfwa8vKq3bSCcgAV8wf28N8p+MWSeuDeB/DYKGKkH+8HwJKoeNY3cSiHukN5ohqnGitt27qZ7eHnBEyEBEeTx1dzDsqcMdbJBDQhnzyJlqW2dizjsF6eD6uKXDYd5tORg0hCcUZHoTV6So0ESAbF5KeaMEmkeK7j73nZci+XfiR65oBxuzIPkuc/TnP3Bdfgl965ABNJxHVmrDajTQbNxubov1/FxN1rMCmlrZ1sy75lMgipFuUuBfli2YbZwQMVNNJGozEMCQJzlPIiNcxlroKzekIioEIONUqcm1Bq3TKdv/NZXX0lcx41Lr3YJRCpHi3xDp0AwQIPMUJ9kb356reGVxJnmxfjZEYaxMEdixRAMMQKgXxRYdHksGJKAhYkNqfuw1uAaY9TNB8rMHltmtqSUdtsAIFIwDSMeVMwX2ZkWPe1gnzr2ptEtvkRpnsd4G8+Jn+pFkd9e8mw/ky2HUSPcYLNWbjMli1bhndGNESWNDuefQSz1VC7ZPRl9jw6ugLsqol9YilmMHrfumUbW7FyiZM9uPLq0YBf3YknpQDOe2HQHrc/NmzjGkMBgCPsPMyxF32HsVZ0BxvAyPeIkX0h7By2OV++TaMYOaCT/sQ0nS/hdvut98BIPdfmfPEleWow2qltYHhOwkzpYSZhutrEW28AXE13TEP5R4SF0bUmpopg8P//pT2qM0W1inSxlQNzRpOXffrZpzDV2tqkh2/huebaku8W27jLxnqTdpKs4YD053lJUiqQOmF4/wvs3Tc+d7rFn3/5rj0z9QEHEsooKnPbCdu7L9OefOZO5DX2UncYOQZnIjFc2qoVEKOcgahyFH6XeVAPjH62/LnTTROJ6a/JO2+6WMcIpA2IGhEQD66ZcLl99903BFzVEpJLFJuv3noDkq7f8IebXkhNTWJvIqcm02ImetWUFSP/qaeetkVov2/6S9O7fgCnw+1Hpuny0ZQMk6YvjID2nXFMZ4MeP5KPhmlz8nRMOlUTsZ8LGYGSb5VMJ6PBT8ZedDHg+H7XADx06Ig7v50WJxetyVfHhNTIvRuzQOYK4ksaeVyfnn0h2i1mb/A9MEerqFMjA1nDsKxjwVFCIio428hxBBiJ+qexc76nBebDI4cPsPlfzbXhQwciT5QDQz/PjrDW68h149nD0gwO0AQP/ytgn/bDAK3a/xBNp6NIqfBqxC3JnEkuwdl+sKZE4AlwvhesDJHwHAFIk2z6M2ciZ7STJpEZO02qeNjmg4f0cZJwf/4J8akgDLzjD4cPhFI0JcelUCuVEINK7WoalLOXznETggVIfame5fG7ZnxSahRG2e3sr/XbWSfITLgxe5FoIEmwNkqQIBEpTSx6STrKwF3yBNIRln670+bm8xQi0dckAf8REGVJMtVwHWpulQLeRGvSie+TxmxkAgQ6iEDu87ni1dNUEwie2FSyGAKd+VkY0qfAIzSBKqyjQhPHYpaCNWrE/zAShGXIagaA4Z0C1D17EBIobdFWh2yw6kckzSoCrEffvnb28P40ed7i3CliPVXbbbeO5pqRBs0qwMzvsHVjyi0IwuuObZnOZK8/xls/rkGHnvqjkFo2mHsgbxwZ6qY143lSF6hWqtHkLTVmBdO9w5AL7NYm0mLwKlry7U7bjB54REqUJSPFEAXRpLScbpYAWICZSJrZHTGl2vzX79a1azvY8m3RdF6IkXCgjYI4+e18DNWok0Koq1tydmQivVaO/rGzX6Y+82vZMwgz4lqcI9kMHJjrVqFnQKdahabMMjQSH8hCD2MUW11vrV+xI7URXRHgWDt1PKxEyzqRA1MxnZ+B3s0H69KhN13CcvuVQmTMlSNsw5bVjlkU5IeYdtOWCJ3vRwOkk3XrMsguZ1TsnnvvQs9yB4dMW7cIpcMRSYysLgGshH1Xy4NWgi7w5PrLb7Ku7cMs9+AJe+H1j6yKLlWpkHOYAHXomwQQmOpFXyaxVTASE0FBQHpxycnJgGO5bkwpgoKEmGCvTn0eVuHXsEKaMiaxgM0POAk4UAYF3pkp8znDCFaitEvwODIpxmOl8AbsYweSleeR/IpVQTdKerXSEfWNI4Sx6nUvenAoHIFlqkVYyT0UG0y1QTXXLsA3MTHOMSLD6Nqe5PqS01gwFFGnyhLt85mL7P67H+HgKqT7wsiUqMoUfBo1juHAEbOhEPherAgFZAXc6JhU526YlsbnTERM/chxOs8Rls+DrCU4aNxAbMw8NmaohKVjAclwxqviXhXieiZGnS6wXNfA50xGMDqH4Kj3knGZJnXdZycIiDUaBmBQImaEQAKx9ajDEuIBdQAgNNIfTve1FFalxlE1qhzFZ87GURrDPjZMHYdmJ9uwdg9rogNadWcipLzRjT38uQUtPajoFWzmWJKiyQ/eScD9Ckr2cces8wfAkkNeBUCQGEFK0vW89R7RgFnhAVGYHB2k+Ku3PzZttEXffmfjx43H3bEbusDr6Up3Iul62Hp07osxxzV02XfDiJ2DQzXsLzooKRTEkx96zCYw4jRz5nsE2DKKhQ8Y0UyDEZmP6PVuRpdkXuKNnYkN6rS2GhLtRQvmWW+clrv26G65fL/At3iA8PLCUmvfr84uvDkRgBdQnAAQlQyY2ZJAR/d+QLsbrEfba+zyCZfiSZVvoQBFcjfctxXtRQ5taf5ktAtzWiHHjhQBYvPcOBT02nm4EDpwiyCYmBTMqEwTWNnHnQO9yILq/gQJGOI5lcv1EFRNXS4VA87sjapQ7O6EZMYv9E3EgggO1YP70Uji+epg0eiJ00MloZMT4g239UeIfoNt/TOP7lMtnXiEoWHQSuxcrsgq8ENJUFXAS1PTFZuOgSgtXYI0b+PYvp5YKbFC64oYpEaaMgcdSOx1ZRGSR1XwD+HvaYwj6bqz0ROSHmQ14wAy3nNFKC2/QPaTRn+k8SNASBqrOiQFmomdq7EPMT7cqKyALF0b9VIUgDg7ymoDYeECQNZxiMiMTVIges6hJEvScBk6srv9+NNaDnn2NXsiEKDBNZ7UnFLdrDRNAC1xSZ3echj0WqOzP/uKeJAFCJpsV175L+Isz0AHtDNyA/AVC5oPGomOchWHmkz61C0rZw/JaLBMaAnu8+qqiZkverA69UoYBGIXkFTrWbnkRZqhel0BdDwIFTiiv0bAtg1GI1V60TosNEOfzR4XgBjPeFst+koFNN3EiPUX9c/1MNV6IuF0wpHESH5WRYrYOpJCkrxJEM9ZXdw5n37HePZgOrmMCU+82+Yv/JzPV8XaldObgGGNFWmvqNjWWGMN4ywp9uAT4+2ee950o4AC/CNoBJWXlDrx+vSEJtb3TCXjlbZpa6YdPJLtGJS6p2HOaZXYToNM4ympMEc0ra+OfAVamkUwY8SokGyIQHmn4czDUqIXTBNLOoRKWyKkVQmAKAakOrXSWHXmem48ioeqDS59H3QnhaDUAKwLsNN0wyDYhUuWrEeuhKbk2dBSWIs//5RFJx3tVPZwfCqyIxBJxfJRt1nnqBpU2gCSPNHouGdEJiDTQ5Kc6ANrU7IlappoH3vsZ8T6SYxoIrumiZy4g3iGZ9CoWbdlgzXjnAxjbCj3GHq+aHF6a8P7LIqnbr1L9oX9HcT4TAn3WPqgjz82mQK4M02oie4+y7lUJo1al4ozKop1vqq+FwDkEk6dZeVBMI5/su+Xr7HPv3iHIgMtPgr24RjchAckkBecZaNHXW/zv1ztjCbmz//FPp/1MS7hL6NZPABd629xB38Nrdhf7Porr+D3Deiz7bDzSc6//mIRur0voXO3F5bKaM67IgDZX+zdt9+11WsW2Txcg4uLcu2xhx7nDA4FgF1tDz1+u+WW7OJsotjS2QzICyfCMtL7AF6+5qQDBPxW5AbYiHNGMc51xIaf19+mvjTNNUYKuR+RAIgOx5DDKvvh8OGjyPWku7rNSWGwhtf9dhymbqzTelLRU0XSuOX3MnKbMcSP7YDD6GuxshLiY5HqaQUrqx/syredLAP1DjpOXp4hGCaEpsl7GEEe2pdnr7/yPg3rWHv3/WkUDM0Ztf2J/zYDRn4IgMku3Jm72znDR9raX35m3Vdan75noi/a0v7AEHI3RqED+g+yc887H3BczzACllSyyynELBJIX1UDu4H9LCBa+vqH9qEpiDNrYdVOyy3eZvc+cKfdOOF++2jm54BmH/LMWdQcIHE44fTvM5J9GQ5oDKtr5DD76UdAthlzkVM4AFO9Feu9qf2x6jDro8IGD8cM67LLkUzq6TTNZEhGBcl9bQTe6X42Aoycs/dp9bFn1tZQlEnCQ+xiCfATP/bvKbavvvrerrv5UpoZktfgPRyrygNmfIBeY0bi/7v4/n8Dq25YuBH4KLBL54JvvNs17xyw+o9Wa2MgT8xQNVN0Huai7DDtmZ0wundbQc0Cqw8rhfkEqwdgKJb1J7PWYIBVNT6ES57B2FosrB65PZdwrhWzRymnnNGEmlXl9Bk8LX8ZzkoGgMaozDqkkcx5HXIq3T7+7DVGkHWYayJI3WnpLgoo9HRN/zdg1Z2/7vDmWdAUHTJkqNNAfuzRpyFJ9OFsEkP6n3vnNM4b7oH+7AMLfffCN67vmXuJMeQ99MZM4NPvY2Om6X9fq0Os/36sjb/PG51X49UDVvXlA8L158YAuQ98912Lm1RRQ1fNROUoMjfTvzWAqL6fV77sM6HyPoOndSumrc5c5Rg+AP50cNQDY737pnvR+NpcI0ABouG+nP58dCbXoFN5zyNjMOdItwuG30n9csoWLCWW/rnKNT/iGZXIZ4SnZcuWSNIw7RbKpBQMqsTEKGsC26oVcjIlhQU2nOe5YP43diwr1zZvynbne48e7QEn99iDDzxl+/cfJWZ/5FKBShq97VpxHg/oA7NtiD0CM7YIPcKuZza3YecMhFW2leZulhs/FksujTHMWJrE637LdLmngJFqsavc9AgGKn26U7dEwF4+wFkMAYYztghQq548Q5M4TVOasDpDnat8PNNxERh1FRUCekG20ahJDCP7ddVB6IQf4jOhy11RYt27Ig+19U9YWmiXFjIdwPcKpBw5fIidhLW75Y99bpopKcPsKH+XrNWAgV2pI/Pt8AFko8gJTtWE0bgpBqRtT21USMMN4yaYt7m5gDUyrWI7REcDeEIsEQgWRo2Ug/ZxXBxMc5oj6lVId1MsSDdVwzkiU5b7bn8KA5ah9vR/xluzlox4h2TY7I832JaNucQvzh3O/5AQ8jNGsyWJ9vDk+/Azedk1x0NobtRL75qmp6SPNOZaRtNy6NlDGcvfZRcCYL7xLnqyPPsomjMvvPBv+2zWJ8gT5AC2tsRg8QUYf8uo14ts2/qNdnTHUYCwUHv4iX/bms3beP5HuW8b7MVXnreDh/dAtHnXEVJ27sx0DftC/B5kRlRDbVdF80aTbcFoWg4Z0c9p1maf2OKkcwoKSgADc6jvMpBwOABLNYEm90k7zDk+YFBf1k07u2h0fzuctYtJnCyAsCrL3H2cmrHImXS257wU4WNAv75Mm6JZCuA3+qLLqeWbItXQhqnDl7gnL7FWJFODKR+MXjXe//+/GoBVt5c94z9NNGnvrl69irzmI1v527cu31y2+Hu0Ioc5jKQYYkMIuZAa9vo1uM8Qa9ussyXHN7e7Jt1lZ57V2fLLD5LLa9oD0khoAuu/jOcqjxRqZNhzmsYqJ1eNBwuo4jwX6KVzUCCoGtzCX/Jzi10zXHGuQs0KTVa5msmJylgoMequOyba5zB7A/lZf+mrAsirBhdYVo5OsWTZJLml8fZmzZryPkzVQD4oYtw/AvknaUnWOiKGAFvikm6nclLJRVHkxFMXqmZXs6Rjm3b8jrRI1nHAzhDyzTiIbVGcZQetKQ2GC0aO4Pnvsr+2Z/J5GQ1vAIuV68uAspg9o7AXhrxBIDlmLa8p9mkcchiH0ZwV8YwhBz4zeRWylRdc1AeQv476/ygavycd4Ui1kmeeyYQqNU1CHAStE5gpM4lz4QUjYR/+aEeJbeLa9e3b2q3Lo0fxpVCDheece7Ieot0Zbt8uXfI7Z6qnxSmjJtW6etZV5cohZSTuurV8FjFZmcwQWYhaRvrCqj0EOsbE+NNkwVwUxm4WjSq91h+/HyXOhDnPm1h0UP2YLC0gRjz5+C2Wkh5r0z+fiWF1Hs8Yc3iu+9CRo440pmZeWgoyHDDhZXaseTbhWiI09OrekSmAnei6wlam9ssD/A5krcrUrIQJZtWyaanxxAiAYghCal5mA6Zrhev7RHZz5zxxWLiUpk2CYStrElBkJEkNuPXF56RagT0MDsS0dzREkXyMVPOz0VWmbo0C81JtpeZRVDw5LDl19kmxT3kjpLXKs2qQm4m0Tz98wx5/+DEmbroir7jVDh8/auFgeude2A45C/KXqgjbsf0wOWwsYPxB95mGjTwbIt0KcCb5EyjnVs3G83YkFNXpmE2BA0VDTsqjVr3rHlj1i1ajy1tnqTCW928tonEEaWfkWfbZe6stNQm9bn8kvZAYYEgP6TY1FZC8gikfy3PLPn7KJk262H5Y+S3rQhMDxHJMEuORJwknZqczZrx//06T/L2YZllHYf8QG5LIOasBkv1a9bb65hwmkyZ3cIzBNcuqbNFXx+lqaZRcgZqHhWisQGv2otM81BiRZ0KgMUi61HKd5kCrpLB0Gm7825ndO9lmxL7vmnQ7+hGfOGdJmTOp+xGHBkhaQnNLbxEJ7Xkbxfbk/0PbeUBpVS3bujrnHOlucs5ZQZKAZAMGDKiYc1bEnDCLgtljzooJRUEUBJUsOYPk1DQd6Jzj++ba/Wsf77lv3HHfeH0G4yDd/f/733utWlWzZs1p0x98wpmByLExNzfbgbOqtlObJ1jeUTHzyBJJat546wV75aW37LJJ1xOUV9jYIX3s5fc+tU2MRYbHqsuZZcNPG2wr6chomEmLSImUFk6pGDs8FCWl2tj9VmlPAAAgAElEQVRQAqwWZH/6i6ejT8liRHMqsc0uFnOeLfwh23KONpBoxOJ+mMEI427YpGhoYEC0e38dAbI5hkNHACU97YZCGJ8hIOEa54sGnAzBjKCIFSX2nbT8xCbt1bUXYFgNY4NbGQNFq0Sj0wRQPUxRlAPoculPS0yvdmDMJB2q6gbP1CI5thWIfAybroDOBB3gbJIOxjAVcLSAE1jIxQSGGJDMFqlt7ShueZFs3KICkm3es4iDMz09jJHcFA459NIIwMXoXkpmQeYOjp0DOBARy4LFiCIuFS0RupNipxaTuJfTXVNcTUlhBJyOQRlmWhGAxRlpzXivTLps5Y4pqA6LNJk0th8qgXWCKI/AFbPjzxzhWHiLfl5JxwL5Af7eu3c3ir/dHNDSGzK74vKLWTsYNsGw+mHuPLvu6uvpRrayM+nkqitUQkCKp8h4/PEH7JHHHudes5FyyzyRb7FFSFyle6tuZRgITBUHgPQnMbbDTfhVBLYvtlVr/4BSn2zzv1+AWPFW++D995X2wojOY2Oig0gxGkUnY8yoUXROj9JoCLBPP/3C8jAaWrHqDxKlaCQNZjhA64yJYxhNaU3C8Z4bH9a9FgPAMQr4o66Yxpw///gDGzxkKOOawxj3OAIzL5Qx3wR7ePp423/ia/MjkH35VS5j25GWB+u3TWeN1AbZ2L63WFh1X4rbOyw2g9cOK3TMMaZsAelxlR7QytbTsGhAN+/QvlIM02IJwGG2YvFBDqco2HGMxjbWN51gR+raly5ZwzgVzRGqeekOtWXcIomZpKUrV7mD2Zml80uvvPKide3Unm7smQRgb+g+LiaKNdQc07kDsGXa29aNu7zRb4AnsecqSRZbtuPgicD5vl0MEhvFdnSvgEoPgFVnUrq6qpuqCSia4nLuglyjCkbFDrlUq2njRhn5QQFixpqKAFCXhIZursOrtb/5nqQCBFh4xbZPssJj0TlHc7kWsq9cYSLdN65XCWgpQVrPTMCaNDz5iK7rpdfS72lEUzBHsT9sUva0mgMdOuIuCbi6YU2mM1pq4FpD6MydMqyD7dy3n30gyQLP8VHOi35irzjGCpgn16oJTV2jSq0w9jeWJIyC15LkMoZQho4t7Eod3GpgBeICrVHhcMY/A0iMpPFTSSdYh3g0IJGuI8jpeDEyAkAi/WbJaEhvRwmXWE2KmQLsVLhrtEMTA5JOiWPER/ddpiX67Br1cDqkHLflFOgSSI9AbiCJxOB4FkwoCbbLXY0CXAWi2GceY5WCiKQmhGTIsdhkksRWVk6rg9yfQ+iGa6eRRLSwGc/OsqOHDlg8e7/Bj9FzGTtIZ9rFZ31mDyRUoS4AuYr3lJabgHGB5zIsDGWcIxZdnEvOP90ScTDdAFvx27m4uMPUlE60A2IA8FNgiKY3i2R87KhbB/JeU8IbyxlRReIjHW/Fi1BAsOgYse40Iusx8UtIbrW24hmB0y2sJoY5F1liqwOlnU6gTEzEvuE5A5bH63WZ9lBxEan7TCzu1LkrAuxZ6E1SmPF6YuxovccmsI66RKMzFQOz8hjPVyYA3siw1ojLj9VokCA8ccyLJz6lRod7E7+kUSjmGmL0vJ8ajpXE5YJCmKasu749OnHOl9vRnMOS9qI5osMcp+dMBNcTZCJEk5T90gzNzH0I1k/C/X0ORog52UUkL54mUft2rTGHyOI6AMiL0CmlaRbkgFWZhukDaQVIwkDgrNjo2rKsheBY+20RY5zEkHMuGEsyf9g1xdSMaE5TqJhu/Ixn3sKcYCw/G+XckseNG4WhX1sS+hB7/9NPmKYwu/nGqy3rMOcY63/egoUkujLxibKVmHeFBSPOv2W3A/fPGD+O0Z+fAAswHyGBjeMs3bh+NXH9I1u7dq3TY64LzHf5ioxaNB5+DC2p2ooIJhL+gOlUZD0xRRSj59prr0CPbCdAgp898cQMO23EmU4GQ27EWkdi8obwQR1D2MUtse88s6BijOCkuSxpHicNwd5/48Vl9tq/niOZ3w5zCE0S6day4NUA9kNPrV1nHKzrC2iy1lkOztKuuADAroX5MIMxx8iwVLv5pmlIDb3NiOdgx+j+4/f9dtP1N9nIMT3QxvK3OV9T4DXA7mJPBQEW+AOMOVYbr0GbwRVq4WHxdvMtt9mEM85wJgtqAkiLVWvLaWDLjI3nEIwe8FOPLrTP5t5DwklRDFkjjoZcZRkFK82QkqIC69OrP+yJ/rbop1/cSFgDSS5ZAnELzStYbmosxTA6NeP5V2zYKedxBbX2/JOz7fvvlgKO5FqX3rF23313wTbqRkyVYpon4aP76f7XBITUrnCa1U2+mgKrTgJIoKljCwXb/r0FNOV3k2uczJqTQYYanH8zYH26lv/zgvv/Dqzq/PjnuLwPbNN7BKmh2AQZ/idQKSBJn11TB9mHa+3JacthAGajtbfc/CKyiIOV1hx9y2o61+Xoq4Vh0CamfzomF91w8y4HeD0OM00mr/VORgrJBWJMOWBXKaCHJKYcg0ZxjQJd61dSLoGQGxoqkuybua9ToIqVJeaN9peMFHRuePqf/z2w6rXXPPawH3rADyLptBnH4c8BcFCB5wzzTmjvy6cF6gM5m96Tf3u2Dvj822zsPwGrvp//J7Cqf/cxX/8JrPq+pzWuc1Gggg+4bPp6Tf/eFFj1AZ51AvU1Iuxe59+BVXev3Ef+GxRW/uAAD52WDmD3cq6mwOo/10fTe+TTT/U9C+ne/fdMa+IRlSaD+/b2h7OYBjifeB1JIz7Mnn9rqq1c85O9+Mznduqw8Zi/9AHwXI8OaRcbNvgMmzv3U86VCktl0kHTGEsWbwSMOIWYF4L+3EouP4TzFNIM4Pz27fu5BvYt0yNhgP6lTDFNnDDEyjmP/vhjE6yoShsybJAdyzuI9n+yjZsw1p546hnASeQrOqV59Qe5RB6Nf52vbmKJfKe6hCkOwAHtBa3bcBl3KldSw1aTaDQTg8kRJTOVnUm9Ju0/4qgK7J5oxh7ci78FUwJ7dh6hZkuHbbfdNeS1Tv0bIh3bjh4GjQi0CDlfmmfEYXoK82nhLy5PqodVFYoWakJGAAy9CfbVl/OJ0+UAH+i95rNfiJHDhp2KdEovtEtnUpcksMeYHqP+6NWzA+a1G91zdvGLBnTrNpgA5aE9zH0NCqOpK5kg3p9t7JiqhldGCWYrN18x3b7+5g0bOBJJr+H8zvFKm/XMWpLRCMZ/YacK5AhgYgTgrXlGgo0YMYyG/Hfk8pHWrXs75Gf2u/8Xe/HHHzcCWnPGQpTp2LE949EHLR/tZp3TYvsWwbqQeW9lOQ1c8pGbb74CSYDvIY+UWbhfjA2A1BTHZFtPmIKb0ZrNIncpBUB+6623kPTYDgB8PmdChZ1/0QTr26+3XTxpOrJg8Y7QowaRNBUZJ7VK9kaHzul2JOs4kyoZGFlGA/5sBlw3e+ihh236k8+RV5YjlfQmBkVjabr1A5TM5owMwewUWbMNB+ww8kSJjE43R0d6C6Yyb7z2rJ0+7iwmXG5HQuBxt6+mTbvH7rv3QeuDcZRy3wLYw7E0IZVTuEb1/9OXxzj3NKpxQwc0/oU849bbbmH/DLTVeG4IcL3g/IsgZX3JOuY9JYgpISH2Rxq6xa/MesUevv8xJnietWbN0+ziq862ddtWM0XqucpXA9Q5mRykYBS4BUsIiJI/jBiTen8HoHHGBmu60eUcItckMpWY5+pzrTdNg5WhzepUMcRaJY62bEGuQ7zJRSoqntF46eMepVEiA21Nmujno2iK+mKZckJ5QpSS/8vMWmCl5B5EhquAXKA83TWIqDvcBKpIIIB8AqSaY3CZjWv65AvPsrk/fmv55CmF1DWhsAY7QT5qhrZ6PoZ6R5HkKEROQDHMaUjz/xEAmSfw0vHYFby+mstOg4mpY5EGqPlrRQaAHahcNyM5zoacejLruMG+/+Encs4QwDQm9cit2rbrYv369rH5yFJUEIfOPmsMzda9bj8OGNjPXnv3Q7xMeE9A33SwkE1bYEBSG6RCPDup/8mspTvs4ounkL/42UFAV01l1lczZchry6enpobzXNMgnNue1YYakJyZ6ukAOmpb6xkm434UrKYv+XBz4uaWzdsAuq+3F199200jKyap+R5BXlbCngym+KysDrWzJg2C9PWb06115Dh+MIZ8duK5Z0Jo2g8wu4VJXJrgYEcCxc86aySyGtvBS5hE5X/5sFndcB3EmVjMiMoBy2s0o86ZH8SZ7M/9K6P+GzZikC1dsdIDhLVHREhl7F6NL/nKBKAF6zx/KES1TmWaKUPeOmph1C+ReYCMQ3AtQi5PJthlYIctaczlYLY3ZGg/jEt38wFZu5qS2oP8pur4EhpMrId46srHH3oU2Y67WVeq7mhAjGplsWn+5JT7afLIsFNxH93UFmj0857H0eH2zK417Vxnfft3RQYUaVEYuk6jXudqVbCbHh0zpi9xJNN+/+2QxSXzQGgYR+L1lI+5M/LgNqRfByYOjlpfsMOywGw7nLMHfxaPRNmjJ9IYOWVM34bajfhJPPTwE2jAjrMlK5fb/qPUTsgsdAEv6di8tX333Xya0hgQU0uEUBP2h5R59GC5bd+AnvHJZwY0lOQG8UDU2cdprFM0a6XKdm3DyKYBajZj7WgLw1xJglmIyRVFp7oGjhEoTVYtDroM6kIEkqyogK8mEGlcIgXwNCQ4kkR3EwFHXTvGOWk7SHdz7PgRtpUAs+uAXIvjACkibOPyg87IQSYI/oxLOCMQAlVdSRKJSJbTrnjs6Ru5SUk4XuIuVlNgSaDjz77yruWzCf15//LKIqepUM91FYlGr4JUY+sUbGKwlUpAGyqgmGshdOaC2QVRjFwv/GElAN9Bm/nmRRwYA+3nH46Bnu/n8wHc4GAmgPKs0SPRhlhsTEVb/2Gdbeu+nTxsKM7VvLZL7BURYb/xsCP5jLl5CiAewKMA0q1TR9uxaY/TE9IIYxWJsFhcxYibi+nDrTIalAioM0oK6BUdEg0gVMcigRkqchebWKN40riLR0vt0osutZ9++4FxUxBz5BcqAYlrigiyFJ+hQTAbpMVFAiNXwxKitTRT/GCKiJmah9OakkuJLoeioVcmvSP6ERGM1qizXcZzDEUftkVaKov6GJtTDCVYXBTccQkxduQ4PD7uncZoAggsVRS9ERGYkok5xVoIJSlSiidNkIEDB9jJ/FmxeoNNufJShNJvojAuBEARfd3rtIlFWIT2hzrSGlFXgVAJu2zBvO8BywvtqmuuBZznfgIAyflOQS5chlYkE2KSVdMhkv7K0888bTffdpdj6LkRLbWaCP4agZ168/2Mj66nGI2FTfULB/SddssNt/E55P5HRyMuFumBLzFSGWdFGHX06oeODglXL7Re58/72dZtYiSI+zJs8DA3Nh7BOpJMRKVG7BjvFUDnErRGtqqLVzoo+O9kGJVDhg0GIPjeHaDVPN+Hpp9JoDoIIBFvH3+2DEF42EJ0dZJb+FurjsgoRMfb9Os/Mr/StoxHT7KDOVstvjnGZp1i6LRfwmfZZvuPrUTzz98O/Bloe3bgPB/jGWOV45inoF5bFc6eRdsPMN5rhnjO5wnsTzVSZBYUqPXIIShBawE5noFCoHWgC6kO4rbtaE0R/hTApHHqXBc5A8Weun/qnXbfPfc7tnKpA+opyAD5rr8nw0af2Q7Npu323YcwLTnsg0gw3Tg8604j8TUkaD52CgOo3DslpF7h4cQcXNMGwIzrLoe1IEC2vhFYdePI3N8aflYjDWL26UsxSQmm9p3EwPV3fYZ6fl+HizMcEqBIOV+v0Q6eQz2jj7onfTt3sbPHnWGzP/7c9h9gPwnl4FqriIcyUA1nFKF5ywg764zz7LH7PmYfS38ZEIOkXxqzIlzSiCY+wiDmMDyRQzzAlIFFRAES7PTxSgBxpPGqfw8EsCpBnHsbYz3zf55jT76AEQ9ggGKqtCsxDGck7UGbcvHV9iAjfN9+/xWvRTEDuCUH918XLYU18qW99+GbPBD9niQoxBxEfsCtfbFAdF9VNHtgq5o8sz+fbV0Z9zvr3HMsr2S305gMJhbKAEKs4RKJfnLN0o2tRhdH8V5Ar0Asgata33puXgEJKAtgqbEll3iJwcNhWS/QXngIr3lSv5E24+l/OTbUow8/aO07ZLCPyu2111/2Rt5F1BSJAyMxnSv+PA/ts8CGBNYSYCVgszRyleREkviFA2QrWQiX7g4B6TiOoPUY7Ujzrw4NP+Hh5E2M98UhKVLp5FCUHKiz7IypVKiRDIjNrSZFYiK/i0umxqmqKf4ieNAlGBKEweqsEI3Qdau5JSTWmiyQIy67yyW8YhhrvFMyJ0qsA3nzQIESdDkraD41hNKE4vMoGUlNibX9BwvpfvrBlM9As+0IQL4+F5pgrMlqRo4EGmm8R//zRpy9L19hL21bNTGjnQumN5ojXVaNPJ5AG1vgZzngtvZHGhMKHbukWV7pcUTiSYC4xzUkLXILL5eWLZrNAgmiYNyeAJB17+FyLDTEARMTMR9pQHahiO9VC2gn5imuui4291PgopPzkB6gjDXEfKew19kVyPNITYMxTTNKCjJh3B/JjYSzHstgHIRRsM947hXkhdbCMJytnYxm3ST76pu5aN9xbrPGxfaLYQ3GYbYgVlAJ53lMTKrdccs9tntHpl19xc10ijNt1swXbMplF3DGxzAi+DCjqHtY8mpIenmKP+dFJdMlaqp0bN/ZZr34nF14wSV2w3VTYViuZowH52QY7ZF0qrMxOqhgNEtGmPHRSXbPtMcAEgfx+TAmcfqH0qwSkEwjVIAiskDKK/R3p0GO9rz2gkYGK0qD7anp/7I537/D+jyKJuqrLie64uJrnclCGLpQR7Ng0sJgzmiRQFOFc5qmmtj6krEIxE24ZatuxBR/WEazeW1poCEtgbnHyt/32UmDW7H3PwZYXYAJAWNmpbAbyBz1HOXKWlLgZgFc4zQ2LtnlIOey52+66RaYawkkqDITBNRXbqFmM4Da5rVVds3VjCqGLAeQLrDbb3kKp+UVtmHdCkC8wzbt7ql26fn32WMPvGk/LvgMGZs9TrfX6YaSkNdg6iK2s5qznTr3sg/f+8XSYYKFk+h//cUWe/zRl2GBVViXXjE2E4PT6KhYEnNNCviAp38HVjVe569qpcmXWClNR8X9FdTlXEseIhdzNVabZcR4o75qtrKOmjJWmwKh/x3A9z+pxx0zVXug8exRXFSc8Ma/G5m2GkdSrdvIQvz319UpJ3Mmsf8B1ZGeKmLC4/EHNtmfhzCACtlBoUZDQ8aagE2hzNepcaFPlJaR4sCj/FKkRGowS4ElpvUdBDBaxwhxFee5GCYCGJSfaNxP2qqSdpEurj+so5rSeJv91dtMKHlGixK79GPs2I+c1wveXtzxfTW9V1r3Tp+b3EFxORP22s233ESh+4W7B66z3OTLN/7v1kmj1MM/77HOeR+o6mNy+oDV/06yoen1+f6uPa8/vi+9p+/33cQBh7QPWPWB+P98Hd968V2PL/6qgeKAVc6npgD6v90r13j0Pr/ThXVfnp6vym/VSD5g9Z/rz+eyrN/wyQH4rl9nrpOD4f79U0rB9x4R7OdazsuHnr4KXVNc6plqS0vpRbM7gym3XZa5OxDPi+vsBtg4qUymqegddPJJxO4w3LWXwTJvx/nchhiayflWxXlVBKuLWHv1VbZhxQbbiTSA8kaBmhUwJrp3TyPOnMCMpaVdfM1V5N73Ov31dhiMHD12CCJENSP21AvItbVKDLXefXpjnrUGoofWoCd9UwTTSC0gnZ1KVpRvqNGpfELkDN0vAajOLZyaqKgA2QBYSXqGkq9QGzQeQkgeLKMgpNjUrFYNaCFFltEmgWmWE67AV7oiUFMSaZUy96G27Ngxhf1VzThqqn339VZATc4qpuf0vShAQumNi9mfkdiOXK0Uxu4x4lcohX0A01hlLsZWwG5NQvInnPonC68QxadqYrZqH+VhAqoqOA+SJeXFmV0KZS6QWBUeFOXkxyqyJYVSboNPi6Y+Gk1cDrfbbvgAZiCgEud1It4gnTHrGzy4O2PoHyPJ0sxJybnmK2Bis1S1nzRVl47262GXt6iOjoqJsW0wQiv4vP61cgcvxoS3FcX/MUtN7mJrmdxzLGfq+0SuP+dQpb014yGL4qz7ghHqcWefY69+9i/bdTAHB+1OSMahn8m++nPPIaRurnS5z3NPvEeOKPptgJM7U+7+5HOPWYu2aXbLbTdCEtL0Bu9CDMonPzmMhEIA0jD5TFJFUT+df95kGrhosfLz/3qD6REkAT+bjbkpLNj+aHNfQN1z2eWX2vnnnmGjTxtts2a8jMn1GECZh9wzuv+Be23QwBE2YcJZLuQonw+hftbnciPM7gT83305Qj4vJbKAZFREDBs0+GTnmdH/pJ72ymvPOAO4K6+4BnmE8+zSyy61zp0gqJE7vvnG+7AXI2C17UF/9iL0My+yX5cvtj1H8PIIh2xELuTkrGsBo1lPg5G7Ow5ZKvP4McBhkisWazlTdarl9JxVE/hiygB0itWcyIIdKhMhNdyUu7rRV+K2gKdA/lu6kEHKgYjtKRg17dt/hNsRxL2FjAR7PB6vE4HGYqmqbhJBRf4XAYB6/uTbIlopzql+UuM+ijUl5mUN+9VdO8CbO/u4vmj0d0sxqBs8GI3lNcsAxNMAUQsxiepsuzGvDVGzTDxLcAlN2ooJq6mKUIghIlNoIkp7UgZoqizCZLooA1vye+X1TgotIZLrQce5T1fG7CNsyZLfXG6Zmyv9dRWlwkhYh0juJcRG0AwupHFTa7NmPQ6572Nc22NtORhEJXhAKfW65DXU/FdMiKDZoMmCB+68D/Lei+SLMILBGOkjQ1QRY0A1A3kwU6JuWrtxGldyHRE0EgP5hxPkuvJ/jIKZqinXZHSuv/n8azsHZnUnmFK33nqbbdq6wr6d941t3LLX5X/KVSSBFkBuJ+DQGT+BhQhEj0NLugzGtqb3ioqLGUnvbMuWb6IBQd2iBA+wWWB/A8+6jrO9Dp+GOj4bWZiT3hObPR4ilADqJDA2sV8lClBCTaPXFGtdNVA4+rXi0Qt8dhON4Esy6VVMc5Nw1KHJ+ApVUgsGgM8kpIkECLMfVrlq6USILgXISQ4Z2A6z4yNckzT3JftUbScNOAnJkVVuWjMFnCItKc2W/XrUsPuBzOVvY/EQUT21ZtMqO3CsijyCfcFSJk1xuJ1vglDnhKYNNbUoIow0gWWsLi+fouIc1hSkIzxkwrm+7j0SaR4OsLmM6wuXieJ9g3i+rZHKy0hKtSy0t9NTM2wBee0Nd0yxuQu+sEykEweRT8tsuxlNgnnf/orMYweIRQlIW+agSVvI3izENLWL5RA/iwBpz5gwxt798EeAbxYsyy9cOATYRxjryu/yqcMb5n2NBlldHLeizAaNwVEOVtzCeZhFseBa4DZ+ORqpycnN0M560/buYV7JBRxteJlaeYCIc7fXScktVadj0KABgGLrCEaMs8NC1UbWgTZsyBgMr3qgY/Er+oCZlsOfKkxVKqnlrwNwmzmD0UF2SzUMl/FnJzGO2c2+eg9jrPhCG4oOW31Qtl135QP28F0z7FF00AIBMZatXGevv/+pW0xywdO0ahBgaDmLJgaNFlH4s3DFcy7QAj9EI/VyHZiTDJUEpaDbeQEgxqO2bvNbtmjp97jFHWJkPde9XjYaeAkUB6UcDJEEpd+WrrJRCGofKzlEsdGAycRke/HZz2DAeOY+GkHVYXjsaBGsLY30qrsNINYqlYS3DuOMbhiGbLVDuXkAbqhdaRxVKQWL4igdyuYdIl3xVozrmUDdAkY+pMPtgjyvA5iOg2NzO//sc+39z9+EkcThzaKnGYCzLKNUHMYah9m5Pc/GncY4/ZpNTtfsfFx/X33nfbTPErm2PDYFybV09XhuGvGUM7r0cRSs2nRuY6ePGQeLcg7vC5BL4Dx6GAFscdL5+QqxRPS0uR51nDWWIHaGGFdicQWywLQmBNQlQJ/OBRz+DN2l+b8shEWE82jWPue6rSKkd+8uHECHuBYPtJGGhtZeBAFKeikaS8iHhq2xd92ocJCYq666ioMgAj21ma4rJv1cjQz/vvBXGzBysAMnBOIx2SvuHtqjIXba4FG2fBndQsS7b7zxFu7PHnvo/kc4FBgdYq28+OIsG3XaKOuKDMG3C+ai+XsNB0itNcMdOvNoPh3HDMxLVAgDqKlrpQSQ4KaSxHcI+2N6JbBVRYzY3V4CrZF02J6sodpQWCN0Rrr3wuRsXC+7eMr1jKreRcLB5yujgw0joEVnGS8xfk8RlRrQy9oknkICvNfe/mCO9eifaKPO6IEMwmoHkqe3BVQ/XmY7N/I8AOu0/lRMpibrnAmwrENiphLo/IvcvhLAFgrQIDZiMZpYus/6owNZOp2eo6YnTD516lT28UBMECa6M7sCINyNqmrJ6FGogODnQ3geYQRHJTKVpRKLpuiC5a6RZwX/bEJGdSmvr/9Uo4H7IaM6rfkatE31nDReJ7BCa08IvmNEar+6sUeeoAAs3WSB8CTrrhEBmOScN3nIOkA16iqpAZkbKEkoRYhah6AzNyEmST8mhEPMj/eSJozE6Gu5xwFiRgB2x0PTq0Srrg3Pee++g+gEI8vA2MYJRmMkSXLL1Iswc/kcsDoQp9UWtvmP/fwd+QsOpm59UzCHKqYTRsOH5CEE5lgpQvEBDTxzgCIdFhHEonKZGdCkSMR2UmD7UtggBbDg23TC5Rrt6Fr2mlzYj8Ggb5nGv4UlI1PyBsyib+3jz98lxpVwIMXAzOiKEcN3AMDZdvKAPjz1EoB5NUo87VZ9KcHHWtIVLxofUiEomYSsYyVuHG/YiMG2bvsihPBhfMtQiURMbE43/iPtMWUPDqQWs00anGJICiQgGRcNWreN5xMs3VwPwfF0i+TyrGyF74Aw54cAACAASURBVNeyriowrXj9xQ/t9AnncACWMF6238aNP81pggXyXMRQFdNdpl8CFjWW7VibJDGSDqlkjbgzB+64P8CxH0BMBIWWSFHVAglhSdfyvnBOKVwaKEKaUSiE2O5tB2HZNCOhxyWSRpDijcwTw/lTyJyPwolOgmYwvLXeVNiHAAjKrCknL4dnqI48yQTXpWdXSqdZIJImOeoa44tbz7xGPDrW6iArDjmZDRKDBq4pHsZFKSDEiNH9bd3a3XaUAjMtHbM/Rhg3rSt2+mkouTiQVhtEa93TdfX2YSNNwE02+IpxgSBirUay7sTsVZYrJu4NN14PS3AmiTHrgDjiL7MDEqC0tozq8UyL0e4Scz+aZLZ1G1xJjzNiBSii5LJMkwVi7PJyYhzr2aWiZadkRjIQYkIIyNX56RJuEjg1J2Q+I9adi/dcLuHP6e0mMWojRmRebpEnXi+A3xkLUAbr/pDA+NP4u/qaK2EK9LYHH7qXMcXH7N57nrHMfPTHJR0jd1iu41+vPEN3+Hv75feVTLmQNA0ebT/NW2aTz7vU7rxjGvnJZBplP1uXru1xPu3ExMEW13zIP1HI2Z1HIml27U00THv3Z9LhCRvAOOFTMKjeeOVttJRi7KWXXnZFXlUDxarAeska8EGT4pP4fjxa8M9gVtiDdcpepzki1r/ui5o2MdFiWNcB6OW4c07AVFlFEQkhCTtuzc8jJ/DdPFgKlZmwuba7ePD4Q09jWDDUWgCM3Yne8IHDOx3zWDGiG2tXMU3P4sknnmdCYiOjk7vtyqtu4LNlOJOAgGrAAhyhNzDeO2HiKJ5hiD07c7otXDLPNQrKiHs9enRlSuJL2EtIpBDvXn/vVXvnnXeQAjpu18J2ffShJx0IrPRNMj5BgEWS5njgvrds+dovkVXaZS/MeJe1nWoPP/SQZbQyRvxh0Ian26rfD9sdtz4IqLeFPAsQmwffo1tfx8DauRmdKml0h5fY2AnjYCe9aqmwYup1drDXi2HlvvuvVfbxx5/ZbVMvQOJmMIWQx470ELl/fCnkixXdCFh6AJ03dusrNJ1Uhvvi/OHclYZxLEyCGgytpGnvKDB8/Se26t9g3H99bx/LUr/rYxG6tLGRUev+rZGd6LtqH6jq/Y7XevKBqk3BYPd5dV3SWIWR4eInWrO718KUvvc3K6paaf6Rm/kMucRs3McxaBFw7AcTKkcABwewtLhrOGv9ARJ0Vjag3RsIKBNQQxeHc6kuBBYPh7tjXHFfFMvKJAUgjVUYq8g+2ryfZjOCSPxU+AEY95cpoCivTQzF/utD0SP2pBhoq7kGiwLpMpjkJ6OXKFNXjQ42/fonsOy7703H6Jv+fFPwuym70/cs/vlM/v0avYaf78sHkvrkBrSifM+wKWD7n5jFTQFXTwqA5ps7Az1w3wd66u9q8DYFcN0Uwl8Asw/gUY4rVMIDTn3X4ft/r2HpfTW9bt+/iSHte49/Mlu1pAJlEEqNMumSkTZsTAfMlgox/7nTXkNy5BUAhvk/L6Cwf51JrGNMjxTZLTffiHblp8RxtFL3YV4Cky4YjfX3P5wJy3QG7KgCGnZqrFVhAEv+QiNYTbku3bsCjmY7gK9HV/QV0VCNJ1+Rx0ICzvY//7yCglNTPvV2+9RrXfM3tiEWpnWG/bpiK41BCBWcH5HMlWZn5UEYkVaqpno8woQWlHQB1YRWThgXQy7Aa5XTiMw+DjOb4jUcwKcEQyuZmnTtkGq5uIIX5mGigstrNoyliATAxuZIOYltyLMR6aNG+TghQeO03TCW3cFYusaAA3m9ephv11x3Ec3qT/hZzk9yHklqxcbT7FJ8ZOw5nA7pCcbaE/DByKemqYEllZuFGVVKIiPpHWwNsjXKY+IAVWTGWci0X5Xc3KvRjUWOS6SDIlj9tNWdN0kVWoc5B6lTYeNFxdUgN3YjoNyHTmdTmsU668UabtM+yeJpdO7ZyzQdBJlSwBXJWcQzFp9AZb93Nwa/xATJQZUBeH/w0Ud22+13ARjkOhmsYsDo668/FyAQg5jdh8gBq5DmORUNzkXE9Wcdi/DTd76y4QDfKUyUfvjhR7DnzrGl2xdbdjGTVEiXDRo4yjXYf8DEqHuPLjiyb7ZEpCVCGL3fzOSaJoK6IanmRx2bmY2uP7nmuZN7In0TY3O+WsyIrKZ/ajA8KwQYi7WDOHurFhALrIIza+jgATRmlsMs7OlkBfM0QQiIksEIvEzXuoMb7Ae4GTJkPDXkDqQDJlhXHOdhf5GrSo6pcdu7reZNVP2/AKt/b0Sv8f/70t8xqp6MhMFWZCa22h133GrDTz3Nbr9tqvM/+Omnhcjc9MQzJoN1IZ3+Mptw+kh0Jg+6ZgMzQpjSGnq4nuY8+CseBwCBNMz+3LkdDdtDSBCNAGgKZ8Q9n3xL0ytIuMVKXkK1jDcl7Kb7dCby8TxsgZFo4rfqp0JAz2Tqg8pSiFTkCtLYTo5LIAfHF4Y9GgAWonxFkgUxPGeBm/p9SW5EgjWITCEcQq7KJaWFbppNsL3qB0WtsydOsk/emu28VWLlYUPeGAm5TcxZd9TqV0nM+w8+BX+Yk5CM2Go/f/uLPfbQLayzD5Ce8oOFjeY3+U1TSRavSaAzw2scilzlTJcAnevVJCHHLGfxyf+mltpk0nlj0ej81QHekgKsEf4k7VQIZykEscMA2q2JNe07JNg55462F16aRbMnGVmL49QaAlZ5f7Fx2fuSAXPSlwTXUGroCLBIP8bGJXVQzNTH0YMQg/hcyYzia+pPUllJyBvUwtaogoAwYuQ4+4n8s4y1LaavSC+jToNJyjRdduYxG9h3EFMn7QB7YaeCd5VVF0IGOWqLf9/oyEJ5XH8cZ7wIKjqnY3gOeu5HmS5LS5O8RBVSDZFuujiTWFNLPicdVdesU71FzplPQzmaWKoqqIAYTJ/MSTdIpQq4CCAziXMf02tpXWv1EDvErq6mIAgmj4gk/83Oz0cmCqIK9aCa7aPGtCVW7HP1z0VocH/3xbd28kk9bMdepsxvvAo256tci2diftedU+yLb75wcUWs9Lh41raTX+O9MQTMgnE69dZJlotmam5WgU29/RamCWGwF2STJxdZ67a9beL5T6D/m8oEMFIjGMn/iWxhLTVgPftbhKEGamMZFcqQu3XbdrZ+/U6aTPF8BvJtsIB8YqY/cToWXW95goTLXI91JanOlNbKb5js5kwKBhXu2qWH/f7rWl5fmIPwrCrya3SukRHNOV6CbOPJtmSRppPl0VIL0Q3W/I4jrpHOYKnFksuK1XrGxBHEhaV2/HCJTTx9OOsNE7CstZhXDWvecAR3WHBMilKzYadDKMbh86c5bNqycDqMreyO229E52yjzZ79tRsV9AzcvU6KA0J4uGUUQcpvEwGPgD5cYTD9iel24MAxe+9d3O5gxF58xXl2zVU32ZtvvYtGxmicqrfbex+/7ToV/iwWHdo1HNrNWofYmZM7WWzLo7Z5eYN9+34uLElA3vRQS2/N+Gt9K7qn++3ZhzG7uvYFEkvANsYiqqHT1YuVJ8MC/i2QANWvT19bNG81gru4UNKZEZFL+9fL40U7b7DBp/SyvVtL0HvNsD4DoxhhYYQkKMK2rtvJeDXFKZ1L6buoKLzv7gfsLPRg77z/Htu4a5lNuATmIkXEjAdJPDAEiIaeHoxRlIrrYh5uXAIaooiyt2oZRqCTWHGGbVm322lwRFN0q+tWyeyckl8RM4RXVFPsprAYi9FCqiVBrdRYIZ8nCEBMjEGNw9TTJQzlGoNwJtTobjiHrbRW9GSCoL3GYY5x/Eim9evSzf5YvtV1pC9EO3TOgjmMmuc6ME1i2hotK0cFXgYWAqUUtEUhryPYlNAl0fspaZSOqgp+fa4oDjtqTKfXJaFlxwxSAaQkQCP4FLUS8BWRpHULOleAuNL38pcRkcAltFhSmlEAsOuLimSmgBYHneL0NFhWzVqwIUNgyWbaCVzwYkk48lkXGs2s4h7V88yC+b1HH5xui3HPde5zx4/CqllKx/Mt3K1z7KXXXkFnboDN/3GeG/tUIhjPITD7wzm25JelaPrhdvzGy9a9S2/HgBTw/t5778Cs3ggVfaG9+c7btuD3n2EYYd7BQTNmxGkkpxcSoC/is8MuAzhWA1yBS4C3Y+q5IopeOc/GG9/yTHl073w1o2qN3oPjrFffIAqlJLv87Jk2aeokgI8627qizLIPcS81gtsXF+AYRnNwPF7zI9kIYIjGFTQRr+TKLwxdHIC+QLQ9O3ROIDkssO3r+BxcUzCFl7prIXThxeqXGUVurnR82avcZ12LuoQyHhDLVyxkJY3q9Gls0pfMKxHQOpDTqIT4dWg5sxvHUVNB5bFWBawoOQqC5eKYaxR/dQQpBUIVMK1aJaD1dAKGQeMN0+9pdEWMABZVNXT4BooBQoADfrV+BMbXCN3RTeWQlktlAwe9wCYdJEK3NLougL+EUVQBN9rTGmnVOEsZ+zQjI9Z1eaUb5JiMWpf8TiCLrQHAtBADN51NIYD3DQS/666/AiDiKwweSmnGiKga4pxOZ8/+HK3kWmOKzNhSPBfPVABSG8xEPXElTADV8dKihfGWI7RO/ypJAYJymZoDFLfu3nmxR6CwM14AcCiDTRxIRRFK4RDNoQbE6CQyIkjgc7NLrFksouer0d1Dh2bE2KE0jQCsybh+WbAIJ9U2DhzZun0bHfHR7oAppnhwB2fjGpSZkEa5NRalrnQ5CUUMuspOY05NlEieFdeDP4+r83X/BcyHUR2rGBHjRkxMMT3VLNCDdz8jxrAYsQJVG3XxGsQMYj1JPJ8t4gBauWjGx6RzyCXb+ZOmIKg/xRYt+tHuuOsmkhQ1YITQ8zwQVdc9Z8icGGEAn2oUeIezJArK6LLKCFCv60ad2EzSBxabrZT1UKmF7JjH3oSAintpsYboc1AQFgFye8moHFYVS8NZA9IS1biSAAu9sFj6AqFp1EijV8wqoa+N606sZm0ygZr1WqtqJLoRQuQJ6AzLgKyUe6S6mXCDYD0JHtItU64cYx9/uBAtN5g1GKMlpQYwxgXQyxryR2MyNaU5rMl9DgjXx5AQuwMpxSB1hbkntePWjxqakgbQtQJ06kyQ4ZrbDjrXiMV13FdU2y0Rh0olx3UhmkTgM3KfZFWncyKaCQ7pbWl83Ukx6OPzu9LelOSPkhc/uXezhktgGHjAKv/GdeiMFkCtZxJCISdQWjrkbmyb/9cZpoaWGNdB/jA9deYiOaF9xvL2zLI0xcFbSmNPMgoC+zMoghtg7+azwYo5oLp36WRDTjoZ5nEHO0Gh9j1Ggjv373UJTQ3NqS8++9oWom/WtXNn2PVt0YA7ZPsOHQK0PAW2LePryGYUUb2I7b191z5E7ZNo6B1zsS6QLEuO6q1btmI9LqbLjMtoVSmJlD+JYIZLOnNyMl2hEBqcYG+8+gnFXW+SvT/tt1+X2vU33kjz45gbfR4wYAAMlv5or/1iC3/cYM+/8ghA624bcspZmEv1s7UbF7C+y1j7t9qTjz/JOfUGhe+79vCjU+2Tr97BWGwH0yeTrW3zdvbU00+T+KNRz4YcOmQkzyAM/blBsDSQSqDZWYk55btvfobG3CbE9xc5g4DExObo0z9sDz/8CIBJDmOpvdxY3vixE3iNU+2Bhx7AEHGdvUPeddqwsXYEzcB5GJM0Z5ypD/lRHEVhBSDBwYO5djuuylXowT717BMw2c6zV1/+gPztVTt70sn2+CNvEB8rSaLvJ+as4OEBgPvlMfETDxP1aRsxeLxdeuGtgDk4u4agywhL4JNPfrEOGe0AEYh5JF9aUzKrWv77UaRm3rRHp9+GGUeCx2bxZg29td7I+NQa8Yw5/tZadSCkdmsjwKXxatc01BHB3qiBkajxSnf2NgKwTRmxfxXMTf7yN8PQ914eMOd6edKXa5Tj0L81NR0SSNn0qykY697fG7Tzcs1GkO0vME2nh6QABKwCUMqU7ygTdE9O22BZBb9YcMwG9n8uuvbRFD5hFM0lNL9SiLkANsVoxdHIi4lBr5K5ZjfNBFiKjzMa62jRM0HkH0YR5YxLOFUo+sRcLSdGucYbMXHEKRfabXee59jFmZnHGaNM43UUSNTE8YyTmn79O7vS97k8sw59FcLYiSUP98bd/x2o/s+MXQ88bHpv/xPg+U8A0XdN/x2b1vfMmt5v3/t4z9RjsDb90/T5ez/jPdemgLr+rjNP0w4CNNx/N8oB+Biwvs/iG691cdV9/Q2s+voHPoDUx0DV61U54Xfv6z99PjEGfd/zram/Pgd5cS2yIqFoJf+5e49179kWU12BAInomv9gs7+ZQcGdA+AZinnHZtg7fZ2h4NIV37AucAkX+FgGgYBx851IwCRgWiTfiw/f/9wO0cip5LVYKkyJoKEIg61rz074E6xhWo2xX5hdPfjvtxntHjp0PMw16q5ffneTiuNOP8V+gw07qs8g15yvJX9YtWY9eR2TjtQQfuSf+tj+MgLlGpQ3uMkisej5sDoTmyF9U0WOEM5aPwowF870hGKJvkL4HU0i7Nq23007ivxRwFRE514YYcndnOZsQQ5yQJx34BuYxAL4TTrbNqw+bB+/je9HZYidhD7s6rUrHcO7RdsQdD9T2ZFhNueTXTTXzB554gLLyj5oW7dSzLfubG+//ocr0Fuk9YGgsYtzswJTmp+ZzBvGCHYLO3X4SPv6628AxABf2UsydU6G6VWF67sYq8aUYziHpD9yClXF8p0odbIrkpWrYK/GMK2Wl3fCeVDUkA8MGd4XIHMF57DAJkAGTYYAOvfq2dlJLGxYv4daTkAtTFyYvXlIAfTo3d224dSuXH8WjbdUXnvX7nX2zDNfUddonDceE0MMJRfNp8mfZt3bd7cEQNJ6QLg1q1ZAFKiwQ8Wsi9g6AMxeaEX2cuvg++/RFB0+BpAn29YDJLdtm4F3A67nLZJdtDsBgzkCxqCk055/4QbyhAL7Y/VqJkDLIWbl8qz9Yfz2ZxQ7ncmdvpyHM1nsldYPbeYK6tply1cgTYMmrEB+7lF6UnNA39eZMLnV2rbsYjNmvQmx5ibMFV9E9ifGEbZ8DG63a13ocVnwX3vpf/cXFyjdH+V0OqMuv3yKffTRB65u6YdnxiakDJUXh5NsiqTkTEz5FU2WTrlwEpq+EXbtDVc6s64g8pZKJozK0C6VJGIz5Nca+LyPPDDd7rr9brv1jpvsC3w99pHHlPPvCamehqryUoGfDuRULiqZACd55X1OfZWQL4eQ2KrhK9miBrm7ku/FRES7ZkAhWEII60NyMJrWVS4tsoRnRivNclj8NBecpij1Wwi6p5We3pOrz0SkC6YRcBymnogpoRDaCiVFAFreqXNLJ1PhxzqVlEgEjdLtew8D8LH3OPdjqRG++Pgt++7bJbCdM235UlijLHbFOk3MePJ58p7wdL11JvoMAEWq0lSWJmrF8FS94Qg+FAJK2UvJoWOZ+tUQIFUWBqMBFgcuUkUz5Y7br4ZxCLCM8dO8n5j241xbi8REVlaJ848IpE5p1rw501z7AYflV0EtBiAuHETkvBB0kZNTUmkeIbXDBKGOBFJqiDuYcZIf5mVjaEe9fYL6uhifmliILbWY5sVx/++881bIW9OYDJXXSTkg8FKaH/utZTNy8oocu+G2q52Mo2dOhS8DuEgw9UxROTIpMqcjPy+CBSpg76knH4X0NZMJgHxwNRFmpNWtQkT1PTEfQlodk0INxD015qKR/Qp294rnCQukDBwlCnmu+IRkRxiScbs+r5q60q/WdLEmUE4e2te27tyCaVMH5C63QziJdxOIxw5XMCV2ueXAeJYcSAPYTiD51SF0RQ9TL+txpYBlBQHQqlaIQmaiViQ9nqnk1dJT0ux4Zrb1790VLd6ekAq329zvN9i553S35cu3uVq9FhmWBx97zt7/6CWuYRdrtISJT7WtiWlMSaruqWPKMS4ZIg31OIRtp+OeCIs5GAmqQgDuju162S5iMa6d3Dfq8kqaVRSTky89w15/9wOIIkzDV1PzUa+kpQKac3/lEdSKuJXeMQNd102OnS327Ykcpts6RGHwyMSdTLeZBGxgT+fzPUKVgbvz3rGWmVdod90x2b75bAF7zc/Wrc4HfEa+ILFNGB4ejO8T7AKli9iVhwp4sGOTWUeKjnjEuXthjnAMAeFVK9fD3OMTNYJIvk5yDCLB8779EebmY7YQYCqjOc6RuK8NHz7apt37EEylM7lBcmgPtvPQ/RFNPqEZZlcFR9z4agpMj55de9oydNmcfhZ6MtdM62bpXY+hFzrILhv1sz374mhQ9y72+TcvI7JtNmbwcGuOCcTL788lCPOh2dQaRaxDcyqGcfZyAlwYBUMSbMNzzjnPnn/+eVe4qsOhMRZdexCbOobXKIelVsvDGjuhs73JuN5Lr31iS9d87MTKVZSv2fynG1UJgLZfXlJvtwAKLPljmb38xrO2fsdLCOGm2hVjv2TkJY14sJeF7oc2ZXcCTZQtWfqb5xzOYdi5XTvbun4fDwbwicXSrlea7T10AFZcuCMIRDPymInOWykgVBSdmS7dE2zzDuBxOhnBgGgRMeio4nRfRyeTm+Q0aePoNBQj3C4TKrFjSwj46vwK9IkGqJCT8aCeQ2zuN0voICbaCdwjw9APqaFw1TOXiYH082LoIEsnU18RaP61wenswP4DDnTUHPSoEafast9WY9pxgoI0kfGWMhyfAcVc2Jd+rxiJKmRgL0kLiSAtcySBZ6kcIBrR69SlJaMq6LZJUIlrjEF0vhnFrVjQGpWWPlunTohg8zy3cs+jWKgnn9TXVkLflxC4gFV1JsJgA1VhEpSWkkz3A7ZdfQ7PgE5VUhsE8be6wmzxb4sZK/2KUbcPSW5KeK14OwWJhy0bd1j3bj1wmj7fWsA6FPC+fNlSe/iRB5yz7TrYvTv+3G3zlsynUN/vRszPmTDRLrrgUntmxizA3EUkJHLDrLF2XdpxsO709oNYv4A4chtXUi3tHce0dAm4AA8ODm7lkBHhdtNVk/mHYlu0kmSjAYF9Atj7M/ItgUDegN5ZGk3Y1h3oOuYF28r56HUgKi1gUroqDaAUQdGM8mcARLcPoHOTYsuWHKcgYz0LVJJRAuwD6fcpMenRL4UOa7Yd2Asw6BoKYmt6rd0GdYF0dLo5bMBRce8ak5I6UC05CgpYLUc7UkRlacLoy5mD6ff4bL7kPpwTNNCByBzWYrBzyDVwAFaiq4K2BfpS6P84bTHvLVQEqzPnmRfRUIHqppEbFWVuYo4PU89Bo86p5EAciC0WH+9Ry8GjaxEjQOtCHVgZ7+hLCUIFiWYch5zuvzTlHNFZbupam6zRGNrFGt/IyaPRwmcIYZ9I77PgBAUXlxRJcHUHFgBSEoBUOe27aoHPGvF1DQP+XkEnFfAjOopnzTW06oSGcv9OxMidxMoytGSIeOqM5nN95CcOpAOC1afXXglkkxRwMAfy+dqwn1p1bmdx6Un2B4VKLe9XQCLkz2ftSjL7ziuzcVqMsZ59O1spbLjPP3vPBp00HLAJAXTGvabQsNp3YLNjQ0jnuowYVUehrQ63NqdYpIFyE5aMAl9hPCt9TyLrATQu1LmtIMkJIeYIOAsHkQ/hRmjMqFagNEmdTP+EUqgzLYZ4BJl5BYdxjZ6RA+v4ObFjBUTxAEMEdJAI5jKm78+1iI29cyv7iXvdqWM7N/KCsS3j18E2cvSpjDp/zlpT4VFjqS0i6JaezJ6Ot08AJI8c9sbUnVYZj9lfJkscuBpdFlu5lE52JQtUGqZaV+Imazy7DqBVI+tuqEKJFEtRgJ+6xDJcOJZ5wgHTui2SJBDQK+RWwK6uRYmB1oGQQnU1lWDWSvebOZYSkuMGGaOJxStmM+tJ+rUaoScNtkFD2zN6k2kt2sEWqM6n8EAjsUASJ8T9DvGYVqHxSZwrwQgtKSGahiUaQgIggUYcPZz9J505MWxcja/rF5gsd1g+YS0xVJMhYgfIPEgGHfqgYn/XA7YGq7kWxsjgMUy9cF6PQRMphuYbPADiF5I8FIVH0RIvyAeEcp9VWmIy9+K9eD8ZVSn0B5HslkgmRGA2TaaM1BS786Zb7YYbpnlGVgJTlYjy4NVkkumNuwbWLv0+AHUKYhod0m8Mgk2pONanTztiZQjmStsBST3GvIDW8eNOxSV3nx3OQ2sNYCgRFnA5Ejwzn3gUEftdju300hv/IuEsRmMYZjz3fu5X36LHttmB7YOHDLctuIZuXLfFhg0dxueMsg1bViEf9CiJN7qKJJtquoRy3+p5ZhqTGz9+JKNJyxnzZG1p4ks1L9cjZmw2EyViJ0dQkLw86z1rAYC5b88+gPBmnkkJbCTphnUC2M0+noW8ziFr0xKtweqjNHyOAXC0wtQzBSfgt9z9vuKKKxwz9bu5X1Nkx1khYMYX333ujF7KKGbz6JSLGaK9FEFyWsQ1hfIgBIaNOXUizB6MLWF7L/11DfuR+4pRjfpXkqEIh2l9/30P2bPPvESjscy+pCG0Bc3LGc8/S0HFc4oqdk7RFTAwXp/1vqUmZtijjz3mkuiLL76A5s06xj9/taVrF9iAYd3tJuR0pk+fzuc9YB9/9LHLXXbtyiR2xMKqusl27l5DzChg8iAcs8frGNmczJ6nefnRHPviq7fA7fKYGKqyx6Z/ZL079nL666EhnGkwKUOIH2If7Nh23LZtKLAbbxvsTPO84pF2lHo+LlI1gnONDUEVlvrSftAfb0LK+7vWrKecoR/WGLEKR2/KQYVuUzDU/VLjlw848zEQm/6c9z3vDPcapH/LFPh+z03Q/+OrKdtSzcamv+c+VePr6PPpvJNkgb9kUNidhVkNNv2OP2334a8tLG49TRixjpSr4hRMQaQZvHqApHIKWkm7JcTEWxwaUiGwhYMZ4a3jdXKZ7lGzJTgUqR8WtJh6ldAsfTJNOu4Dx1wCsgAAIABJREFUAGE7txtuT8+4zlb+sYr9MphnInKE13ATw7wpsOe77qb3zfs3wQ1eHuDkedyz8oya/nmf/9N/+wDPpuZWvhF43310OYuKb50BjSzPf4LUTV/baypqHFvyOJ4madOfl8aqT1+16fv+GxO5CbDqe/Y+xmo9OU5TYFWvLSBfr6nr1Ov71qi3iv8GeFz+07ge9b2m68qtXt3AJmuz6X1399WZvnqgblNg1X0epW9B6Nlxdj/+1JPEi0SILNcTx4gvxJj2bVJty57VduRQLnE3xeb/8AusnzU2eGh36pZM+3Xxz1YJICngIpZ8uhvsu4P4JyTFpdmqFdutB+yvAhiQiYAN+bDxtFR2783h7PPHVGgkWvpHAOgPwooqp2kyw2645i43TtsPo5jjJ3bbKZgWLl+zA1fuUlh7gKSAjZVIsyVR/9WQY+bT/FSeUgEbU7VBA/m+GnjyQGvTuoUd2H2QhRsGY7sU4AfGKvtCzLFiGF9HGDEPZvQ6gLy3fbsWtn1HFudiPePIldaxO+U5gOExDH+uvrG/bdi+FsmDFrZvR7ktX0SMr6XOA6g954IR9u2XvznG57U398aUaJflHSqlXiObZU/0HehvGRB7Lrroapt6y7u8J2dKYLSTluiK9IHIMfv2H3Q655FMZCUmp1DbHHAgBFvT0luha1lRTDOdiZISgcroJ2NYk0cDXexm1UySX1Bsj4qMY9pDsi71tnjtz/btD5/YO+//y0mxRZM3k/1CmPCMklJwqmaki9qUfFPjGcTFSDQ4cwBXzxw/yfrCzG3bIRqw5wbq9wYajVPQevzIGaGdyOdeJ4r51mATx55tE0eMt5x9h5kA+cH6ndLXwhgBPlGST66U7c6HiWeNB0DeBHiU5s60DevXuekvjZWLQBMdg2YnMUFeGOFIA6SmyxBUpALpuoqCEM46jWYKswxgNcOuuuwym/7YvdaqeTPrjD5uqxZdbOGvP1MX70KfV3IA3W3Fkj/szFETbd3KzXbxhVczwvubXXbVdYz7jnH1qRrNqi08soBv93g1yv/+y2u0e9C+pH1UN4npWcgzwOiGz3iAJm/79h1dLu9roDjDH9bDovkL7KEHplkajLrDx/eTt0uiijqDhr2/8nRqGOXY111+nU254Arq71Q0szvah7PfsYsvP88efeppzJQfdJ/JNVvYBKobxHbXvpf2qacr7jUhpelaC1I3dvREnsNRzupNaIyWW1sMdCTLVQQjWSPnkmYSyUbxWT+viQNNRqkGq2PCI0qTvqBNAoHd+cq6rybPVVxzPR/+KZopHU1HXnjuFEzhujkN+SM0HSgNHHGNdNMikzinaPRccfVoZAnK7Gym1c4+6y5LRy93+5aDrg6o4J5IF9c7S70z2sVpJw3kjebLtLccBoLOGDXwI8Gj4hMjrWeXjuiNrsIEvSX4ACxuyVZJ1ksa/tRFfQHx9uN5IWxm1Jgh1O5v0GhIt6M06IsAXR0pgoS1mHxdZBdBH3Hkm0k0Mvbty3csTG6NtYbFGID8Wgn3LZI9WYssXDlkngxAupwjhRDYwEkgDsXB/EtPb2Y71x+w6667Fu3WDUgiMI1IYyUSXbISfHSeevwZ2L7v0XwMts27MDMlzqiu1bkpDdNj5H/0N5yk4vhxo2naz4GoGA1AWOlc6rOyCxzr1A9QVXWZpKfE1o+FkZ6bSR5PPiuS0dizh9j+LCRAqFFyYYqWAVDGkPNWaTqNNaxtEo4Eo/KpNGqZBJpWJUUYz7frDHs214GPCSk0aOmWqam1Y2uBDT2lvfXv0RMvmW/wMvJYoCF0yzXpphokEQZ/Avn23r2ZMKZpIvH7lUjKZR+rsMsmX24zX5hNHlPpCGLC6zVJl8ykoDTdMw8BmNIwzsYfKRXPnm7kpIsW/k4eDjjMmq+hwaPSTMS+2+6+ADbrDgDZ7c5cXhq6Awd2sDvuedE9x0gafn4Bpe71/erDqKMrWC/IncWF8tkqaCpGs9arrFefDtTfB2GLA86So//06y6HgU2ZMglcoxbTt68hw7xv5553hZsY0tRBMDl5CnIrFRByinKK3LRuAGCyzLWGD+yExvdB9kUwGvmQN/oO79ywc+9Op51WDoV5/Hkp1n9gc/txzm4rOhZJZ7LEWrVuRyGY642PM26dC53YK189N2PRn8uK5Z5cZ6NHjHLjEHX+jEBQqD333POM6z2I/gOHNZtNzMVgiq0KvncKehy9enZ1zmk//TjfRg0fTyH9FTd4vyW0qLGRE8MpQnvaw3est6cfH8iib4/g+mpGPOnQrd1pFYiQN3BjyuRsLCFzFkoM+iAyhmjggRxlnHbYqJM5pGPQ41ji0c9du9hjAInRVs3TUldF44m33TUYd0Ncz/cwrlGxzy7EwfarL+ZzX+ps1469TsR8B2ZH3y+eY3FsrNlffG0Tzx5jE8ddBbs3gs7HL4zOP4vpVaFlpHeyU4afatPun+qKTgHGyWh4FrDppTCgTkJwNGAG7pf5FMW1HAwyfeDyHZ25lM92zqQ+tuDnDZgYwEYAWA2LYfyKnVhRCNuIQ1PVdiifIYzDRc6esYlivJFMy6WdhQhkgixArU278U57cNosu/q6q+wbGKttu6ZbThGjzoggH0FsV2M1Knp792xO8KSIAECuJrj279cDCYdCWwmgDvmHwhzx6yN0RClAYZ+7rolMo9SycMFRwBdXpSJArxmLdp8MWEoJ8Or4RYruzjdDKPBP5KMdRkAQKCZnwcazwzGgZFrj1hcHgEx0dAB4buoKhnLSpFhgJEhgbB1BX+zYKLrfn334JUFgPx2qJMZKRtpFV16MbMMKimPR66Ps+qvvsM4UeVdfcrVzlr7oggtd4XERbuyTJ1/g9FxWr11tX86ZY5m5WU6LZtyosfb2q2843connnnKXnl1JolXKQdmCskhDCeAea2lw8gkSCJerBt1zB+6/0E7fPCQffLZJ04yQE7fAn3GDEu0Sy6+2LLLl9mOzE0W2YKglJxsz0+D9l6Me3ezSkvDxTsO/asVv+RbKw6S/dvRG0ZAWyP3dRxST818xBav+sJqg3cxFh5tSxYUWlEmQJPj0bLGNUrBZg+LrbJRE2H0AiCuWoYWDyCf3IULGe2V7p6/qHf6DfaAEnxnAcX+kLiBDjLiK3qv0bBj0I7h3yVnoCTXEYv0c41sHWcGx+tEyHxNa0FgnjSYYb81IPYthluVgBsnPu3lPgLWIgnMmuCpB2yokIQFa0EM8kCCVTDjzAJ3ayn25IYuUEn3Vutf+prqbMsdUFqIYjFXc+C4MVGX2AgIkiaOZ1jUANDnHON5LlEga1GcRmXMX1eQECpO6Dr12fQ6ISRNLlFhXfhpbWlUhjsTBMhfi6xJtUYHWAvSBWwgSRLwriIkIKLYUjBDOHAo33UQnWsdP1tAN7MeA0Cv4JcfrAz8lEQroSA5Eqqn9yGG1nEtVYARfsRiAV1J8fw3neg3YctNGDfB+pPo5p04TgPrYTt2KI/1PoeOodxs0euiuCnnxBJQGEZ3Mp/iQ6CyWB3aN9IhFvKg5oeyGAGkYpPos2lsxBuFQ8MRUKKKe1uG3nEIAJ1AM/2qmBPaK0qwdFZE0dGuEBLIdasrpNE5GTdp9ETAu+5LKJ+xjE7uww88Z9decSsNjI0YapzDganmF0wMv0Kb891se+nV19w+ldPlkFMH2P0P3Wq/Lptrn3/xKQYGMJALAVs0Ah0onUxP61ljemKOe2YiHhYpkEOu2RpTF8JbDxDrgBWuSdIgAm5YLiRr4c7gYe/uY955AEKhA1y6bCE0NmjGO4mbBoKWQNwGjeErp1T80bPhNSVLwlJxYK2Ac91WrZtSYpfSca1r9SnikZoJoxGSnanRFLH9NWKP4PkhxBs46KvohEvSIFgMKv4nYFPxxLlOy3RGj8sx8bguXl/MY+kVO1C8cew+mA8lbaQNKzYhEzLKjhUecdcUHiiNtwAYoCQBMPdTUnhugOeVFHEC7BJpOqqpVe80K8Ua8ljVYvuqvg8jTmudaEohGqaQdK3LCispBi6yjzDzUxFcDYgQhAGYHnxqejyJHE2gIgwjAzHTcQAO1y7ZAMfUZm9yIzWuWEVMCOf/BfSKHR3POGMMDrA7YASpb9jg1iO/i25Sghps/XuRyIXbstWcRTAupCtVwRlwykldrE2r9o75MnDgUICAbIwutsPMKLa9B3baL0sXo1MuzXUkEVowdpqLCYhM9nDLjuJcVfEewn3Nz+N5UrRK3kDgsA7QKuJSFGYm3bp3w0Cjg11+zmTG2AponMDua9uW2MOZ70Yzo0h8pVObBQsFyYC6EzyzcstB8y8pOYPnHY+e6As28vT+NOYWOokSjXKHwTac+9OvNHO8gkLMTMVFTRLovonFr6vx5H8CbeTwgW49r125jYSRca9QvqF4yx6Op+H4+COPMN6bC2v2Vww+X4PZddg++OBdtBN/s3b9Wtnk8y+1np0HYlbYFQPNbU4/KhUDh1zGgotyxIaItHuevNauuuEWe+e9D2AkbSEGJcAY5roXruH8DkALNtE2b9nomgdqapTRkKqrlRQL8RH6RQiHgRLR0BiYY5xBD9z/mp0xZrQzG6umGaoYL21OAUQCjD/77EMbxudKhdWgAtJptrFOfIw/Ndv80Rf1gWo+fc6/Rq8b3W/Frlc+pz0hBrr0LFWYKUvVBIQPhG3KfNXZ53qK7h57ZkQqXsUEUrGufa6zzAd2SV/XaabrhNT3VeRqvqzJl9P0dYCvwEVPR/Lvr7+BWQcaOqE65Uz8jkww+K/Fc/Pt1adXYVK5GpONLbBMdCZI8xoGuM5TTYyw38VWT6LxFAY7J5hGakgdXHTiWCmMPY0CqiGj4kLyLaWAYDp7ZYYhExbH6veLtEsuuNPad0q13v2be1NoMMr9nOaUZ2j6T8ZkU8ZqI+7oflZ5qOKophp0j8SO1QhnU4D5326Su9/eJE9TxqoHmvrun5dj6MtNR/BsfHrsPkDxPwHW+nkfqNn0tT1WqAdwOiNHtwa95rCL7QKGG1msPnat7/MrFnvP0zOrE4//L+MqfQ5N7LD+vBxJcjmeoKen8+oBPA7zdxfn/V9Tndmm19kUlHZZcCM9290Jt/ZkGOnla/qezmQ1ERyxgbWoRvgewLxv534BwJlpl112OWz+LoBAR9FDbQuooIZqg9019QYK+0yc3fe6PZ11YovbZ0mRbWiaHKCxFkBemmi79+Q5qa5rrrnG5s5+w/qg8/f8i3PchMKAwYNhqfalgSNJrSfsuelPEN9+hL1FvgalZ+jgETZ23Gk2c9YjAHuJFg6AWc262rwLCSVkJzT9oSbX5ZdcAtuoHbFiOmcF+qN81IlnnI6Jy3wc6NOczIqaTZKPqSBeV3MWRlMsy0BSRoCFTAmV0DCSX0M8un3tO7Yk3kQ6tujGrX9ap26qC8mJRKvlkQRznlx53cWQDQoxtJ2vPoyJInLS0BhGzTEBrCCnxwywe7dkO8HobSzs0YOHjjBplo4z9SFMbVvbmuUApv4w/SHyuEZieRCGSk8gafMwZw/ag5AS5LR+mOZqNUBbNNJEyene1GRDbZTlZAIi0wRpAMwK1nw4719bzyQfJIsy5KJiYlNc41dmMq3QsY1Bw//AYfxIaA5KKqqWc/0wuWbbton8bA1s0BLONM566sIQzoKCIiStAErmfb3Izhg9xJ6feR8sz6sdw+/JZ24B6KY2+fxncqhgmzzlXCYLMF/ivEnA7CyYGO3PTemDOdUmRrlnvDDDlq9aZi+88AEyac2JQGG2Hlmj5oB2Ms1JTkoAUM90SZjiukyXqimoFyycD6P1c5jLP3vu5BSN+/Zls65aOvacWMMP3H2vXXH5OYCkg5x+v3xOSgFkfl/5C+f3MSZKghzwnpdZYeNGnmGPPf4iDLH77b4HHoX0BXvfnRdKbcnX/wq2f++7f8ad//l/+4BV7bzG8Xv+KmKWN6Wj/SeNbcU+z2TKxSlyYu3Lr2d/hUZjR7vzrmudtvFPPy0B/0i2dz/4gGfxjOcBQjx/BHf0G6+/wybw2fYdPGDrt662Lj1wrFdmThLpzExV1zQWWcIRxOhWM9VNX0kTkwStXlIVEHDuvO1OexvwrqqKcSH2R/uW7QG3aK5XePFTRBTlyvI3CSRXruLflV9oQkfED2l7llLXBpBnhlKfyURLJqflOts5V1VTxCMdU0S+1Cy+JXiJpvGKLKVFOMBfPs+OJlMVHg/UR2Ex5D9gPvfcPhmyRTRA1XwAMaZZNO7KQ1PMrIKc4sxw+RfXBHONRs4hzmxNg4TBvqgCIKwg5xt2aj/bs3s7cSAAaYG7rIhaaNPmXbZk2VrLJeeUMq2wnCAZFGsqirdJYgRetX/7Tu1sz/5d5MbHkCVkP0K+U/OwlOt34V3vR67RGy3jPbuPOOlEKZUGUAOJaKG6V/IfgZiTlnF/wukUh3L/EplA3vPnEfLjODf1EW3xjuUqs9bd+/4k7xalkMpcEidMB9eB68RypvuFlDs5Eo229+1ziv2+ZDnPmYYwjSixVSXnoudVRB2nZe2kelQHOB8Srh0MJBpWZjxxZcTQU23L+v226jfY9ZE0YpMjALaZim3fknw8j7rgoI0dOsjOvXACEpzLWHc19tviFZDlRrAu59OoCbRJmAG//Mp3ANfErZYJNKVCbf8h9iLxIp489USeyAxIFLZKt21/HnY1SYiYMfylAl8j5RpaQTJelcZzOeuqW7cECHIQw9QYI1bsZn3rHmuMfxcG4Y4YBdaUdaSM9Yw/D3kLvRhn3hZCXheAYG0NMqGBweSayk94nYnnDcNP6KitXrHPeV8ov7v19nPtQ6bXGH6gmcy9o+kmvwqoINQu1dRgIU7WTqQjgbXBMLhLS/Oo39SN96aaasAPathbky4cYdu37YRhe9xNIbbr0MxJvO3YcRBJFeQ9kZtpx2T7YZjXteCl0rEtzGVyoGsrztTJdve0p2zgKdHmF5Mh1X+BPmJU+VnfQWHoa1bZlg3VdghDnBg6UBr1+hO9OoGPwVSHVQRdLcoAkgqZQWvM9tRThxDomtuCHxehdVBkHbry5pg/DRokoeV6a4fD8Jezv+HBe/qToYzePXD/o2hznYLWaimbqsjuefgWR6eHl8OCynLua/gmWSsOxg/evtWee/xNGzVsFALeP1k4GnV1wYxTZiVTTGW5IiQSIE/BRgswgkIniOIxB1aJCkBP5BgQUeO/ZAUai9LoejAsnArAR2mTnXleG5sw/Bxrk34aHbM/0FVNcuPlFYwT7t550BWf33yxzBb89qGNO3OwtU49CXHwo+jwpOF0P89ee+1JdHYQDafbc4Qxwf10ILr0ToK5hM4Nu6N1C0YzcIcLpbtUL6M2Oh9t0arJowgsYuRCBipi3UovUKLGUQQ7IfAljJmEJLCEIjEnoQrP3UtqX+6BBxovD+ezlsN4iZB+IMG4DA0QZScadwypwx07oRWyADgDUkht273DdWJadqfDyT2oKtXouMZteG+CQDKbske3znSytwIMlpO8q3NRzBhJMqM2udauZYzF4fC3kqARKqct6WNCORILacWKveg8SmuV9STmG4mO2D96XbGhoulC9z+5hxsL/H3Zdj4nQJW6ZVxsNQmfimXisXP+q+SQBeN1dHkBQiGsfh4VhZs39iegTkCYaPRKNOd89rktAZzv06ubPfXC07B749AObLCLLr4E4OZFOkZlgNrVdukFl9vU2xgN3Yp7KW58OdnZaPSusNlffsMGDkVnr8huvfc6+/zTbzg0/HCt/AgDkidwCP3SRo441QoqaC5Q9Ldp18qOHDmCTh6J33F0/NDhdI6MSn3p5q2GVdS2RUscRPujuXGAiK/iqd4uHNXJsjFiS+pNMhdY7LRTcg9V2LzZsDsFZDZnbYTE27GiLBoadKZIlAqOSLeFYErS6c+eGDSS7ggdqR79Im3kyNOsWfhpdtFZ93BzpPtKdCEAaVSjhuJ+1BnNCDSRNve7PawR9ghsvVq6WjUIo2ufidkhUF/RW4Hr7+zfqwBc/ecYNiQV7se8HxL9X057ZbCBVSRpX4l1JhBZ31TAEwDU4FwVBRqw79nbYkXre0qSBdhpjYh9J62TCjGDNKEgPVVaVAKjxRiUQVowf1Rkq2tcC0gqJ3V13jT6JMCrQowNdTm5lnpnUORIbBwQNBsoNuucBjGMPV5DB6/Woyup2HDlKjYkcSFzNyVMVGbOgdOVRHKDlA4PyZX0dPlsXmGms1iMb42wAvITe/xxrBd7Ui/rX0vhhuZyHWyHan5fI++SKnElt2KmGg3sbTl0SqpA8cobqVRxJGZdMaw2P0uC2ab9VgKbY/O6w7BuGaPqeZK9+dq7OF8usGdnPe1YcBKO1z52JoGhSRzO7D0OhBNopEnWwWlg6931rL2KtrFrzb0iJvuxLgJAn9qkB9m5Z/WCbVtqP9LUOYZejpoKYkEXk7zo2jUuL53TIB56KCdhbk4JRRwFAky0MMAqP1wYxf6Mw2hCDJilSzdRnDSnk3cYF8sJJDxoTPH9wvJ8NKWGOyZVbk6FPfP0a/bTwkU0iPxt07bF1n90Z7S5frC1Kw4A2sMs5SDT/9QIcAVnrZi3ADhqKOhRcl1aX2rEyN00UCOtFHIeMKKkTUm4Ot9icwmEIe6wp7SmvHFfD/iPpZkRChgqU5wKxvbU8BLbXGL3LkbwnoH8bCifv5zEUPteo4lVPPOxZ7S0LVsO2NE/KRBJvhIRS2/D6OH2bXuZGKhBUzIF9k+RbdhJUpdTbhENjGchFdMiPdKxYnNgFtQw6lPFZ63nnqurXsvsifSUwwDPJeNRkQvYzAh/BLIzQYzxyIyrqhJZEJg6RzOzGCEW4KlRK89VtVCsadZlBCaNV14zGqboDpxSKYT4UsKmJoQ0ER04LPdlnaECkcjyKvjwYTzXs5g6KWYU+fvvFrBvowBpZX5X5MxJNKLVu09nAP5oW7R4lWtI1SBFoJGaOiYr5PIcEYneHVI+ct7My6HLLVECDkGZjpzUqwexjTNzXw5x7aBorlYscwP2eRRBok2zFBs9agRx9JDt2H/Admw5bKmMt5535gU0Py8CPLgMc8MrGSXsS0OyzDZsXEdx3RaWzxxb8MsCV8BXse+n3Xs9nehPHbgqR2Qx9oPZC6EaidK0hRI1dx+ISQpzyv9lKsD3u3fvYDddeqMr2PftO0TjtAX67Exb7NstyIUEN94VBhrfFONbeqvbt2zlnGgJaJhoz8x60g6U7rcCzop+vfow/tQSTaofrIRYUkkwUWEYIpBUjSeBzwIISS7VoBJruEpSPeQt0t2TC3Uda015jSPpkMSH8nkG9B5sI4eMtj9wez19/GiKGgyq2OfrYPB26NSV/0ZbnaQ0A0PKcJ5RIfNUMj+JwqwtLozxtYfutuWbVzPRwlrkIiKhbbzDuP5PPy6mIPwUU8ehJOBn2JNPP8VI2H4GWQBWqWBYmkx1nIUW7HY01dBc5frD2X8ypXj//fe5/UHo879FQfwg+UmMPffsTADrSFjP19lXX38B0LIDk7AHyMsibO26VRTeMQ6UyIWhIQmj9ObJ7h4oPHqGNfrcYrZ6wH8QWX0dqIB0z+s4e7Xna8V+JcYoPmss0IFmasCJUuPONbTtYd0XUbBV8RlKyZm6du3kmPiuyNN5p82hmK8GAcCn8ikV1K6zQ2zwc/rqnjBOUxDwL8DPvZOns/mfvu8QHR3WuPHqNUpYu/96Ood4hylq5Dfs74OMFafQ5KfxTvEuN19pwskcQeB1c/LTAO5PHQVIKftKzu2lNNiraVoIaDPGjMs49DWV4eQlxOwn53MAJcyx/t3GsS6a2YWXTHDyPZrgcsiTO+P157+Cq39lCH8hq15+0BSE9X3e/xuw6hqsjb/nA66bAqVqqrs8oxFYbMoa1r81lRb45/v5rtE3lt8UNHXv6UBdD7R1Uis+8NvJT3jf12uqsHfj/g5UdfCrA1L0fb227uNfoIfvTd3iarx2d974XtxjZTVCxY1r0ANzfWxpR05wEmveizUFsn0vX+cSMhWE3rWpWeVIJY615p0FYvF9M+c7V3tFYA73wgszyW+/Rh/+VWRLMMMjtqrROo98Ob/guH30+Ws0noqJ1zCvYJEOxy15O5N18cg69OrTzTZt340RVhb1Xq1NHH8ea83fvp/7K2STo9ajy0l279QHbf73C2zI4D723MynLKl5iu3c86cVUZVXwcqSE3Q60ma1VL6J1CKlTMrllhymrqGQBsgrRGcpKSXOgUUVAI9tm6UyKRQDQLzPiiHilLs5bAxCyS2TmsVAeiiAzSgDnnLLR0KstpymH1M6KnI1wquzz0+jzvzOlEuH2oIFi7lOwAK0LGXk2x4yz6eMs9dDEiok72iemI6mcbmNmdgO9ts6QDyeOdOKPfunME3T28mqbFxDbQOxJDo00VYv/9Np6jUDeC4lJ3L5gzy51ZHkKx+tQu2/eNi0OgdyIGlI4zwa5loh0xbK86QD7ZPTU3MmmFjuh85CuEx7IQA1b9HamctUwEyPB6iJiGZfowEegb9DLDltwYl6dLYBO2h29eqOsTQj2keQaRG4EADg88rLL9trr8zkDNppPbt3tD2wUDV5Fsr6aN+OZlohdQzyU4EY/lbRvExJammbNm5xcS0pkXybNdWnZ09bsnwD8f5xW7dxDWsF9jIGnHO/W4IZTpqNH3MRhsD3MaGaSJ7geYskA5pGkBMezvyTeFxt7VvFc80QKEIBZ8hhjwDESkcuNamZHQJouf+Ba+zss8+yJzhTgqh3t2/fitFZvjPn7NWtPQ3VLrZm/SYA/uPkGH0Z4e1qSxaut59++N2tF1/DrOn2+//1d5+e8n/aly6WNDY7vNF6yFjopl522bl2ztln2N13P8y1op2aud/e+ehVm/3129QbkdyDYoge6NGzcDUJ891339KEnWGffPue10wAoK8mt1P+J32gIxPzAAAgAElEQVTPGs44VS4iTsl/oCXa20eOHnEhgRLe+nbvbxu5X5p6C4LwEMHzlWu7ptZKoQuKOXvrbTch/7AAXVcBXSJRCazTeSFJKU08ytCpwlKoPVJgYe45cID8gwYqeENL9Po79w+H2FFh2bv9LXNfATkRjEjwiUHD+tvCxehWFiBNY6U2BTf1xXiejBtzEmtrG1JIt9B8mAU5RE13ncfKs7wGkc9fwJF2nNwKebeTvaBxSC5aBlP4wnOHA/BCIqK5ffetV5MHZXNt2fYe5DexvUox6tGeD4MmX8NEbSSAwYB+J9v6ddQfTIV16tbWFv6+nLNUeqoawxdoCkOXHL6ERrsmskJF5JEHgKQkwVpat24NxnOAdY228gmmAcglIxx5j/vEe2VkpBO/itx0pAD23H1gNACOgUweZSGhJ8PbSnAd6fHLGInLcsxIEThUe1eSz5UWq8ZVI1jTAtWQtTBLpzkjoyiBlJUiJRKXhZkVkaeUg58FQmY4bWx/3rfUsg8ftxLIegd2neA1wE6ozWKbIXWFWVMFASEXol+r9Faw8M93LNEvwOGasU/79TzZnmAqafSoweB2yzjbYPXnQAqkmUGwBwBNRX4AuQewh2M0gkgLaeIIWNLkNPJw1EWRrN1Q6r1QJCnVmFHD148YNmT4ACaaD+In0cw2rNkJgYMGDHlwEQbXObBI4Wq5aekyCDl+qucEtJO/qM6SkZmmj5Tbygw6hOep2i2Aeq4KMpPyn1Im/YKZ0hKQFozBuz+xQOSkcpGdZNStBIOoLNm3hARAcvJlGcarHlJzIIlryWeqXrmRjtREzo7waOT4mL7fviOHGIgkCjl3q5bhxHMkcNgeEdHk+0hNFtLE64/58FHWRQ0kx3fffhqG+TNoJOcjtznGFjC175fQKgzZHhWIxXbH3ZfZnG+/tbbda3iAVWiMei7TfvV0Deh6C1lt1oaf5ZDIp/kHK9oi6HyHMw6rQySID3ocQwwhvG+++S+CyZ2OBZPPqLp4vGJkOIYrd6x5Gq6Rh7PstDHjbcXKXzlsC2GkEJwJFg0krhI1T+XgAlGxjYz3NU83NBrQTQN8yjxSjDh2jRt1ri5mPO442oIUmtFoegkcFmov50qxF6rdSJIE3QEu+JvMJyrFoOPweubpFzCzeI5DSloh5ZbWms4mDmcjB090NP8pk6fYtGl3AAIJVKigIGmNxgwj7b1S7NRR/WC80KXBjGQvTpG//byGoPgKToHPsVAqnGRCJBskCyaIirQ4mB/1dEEOQZWWmUwNQI/oO2UU0Vt2bqJreCHBag9AJDqxfD8MdFxU/t49RvJsSi2zbDMmVSUOkK1Cc9SZ0mj0ko+XkBTPgY2WHsBVAgKRFRiz1LBJI7m+WtiguQgKt2vTnC4mToJ5iBwTBOv4/uAhLfj1etu5hVH8QMCbQoEE6IY4YAuFTwC5ckaIpB9yy/WX2usvv40Wb6j16NPLglo22G8LtiNDUGot2sTZmWcMQY/texa3J2MATu2YI8XoIsXFei6QLVtGOUmGmTOfxx1vL0QxRmflMi+TJ+mqcZ80zk6t7kC8WkAk5zNGABOgKrNHmSR169IG1sx+B8LH0ikqZJz1kfvvsxdnvWUn9e1i3aD8z/3+Z7R4XrTTz5rE+qS4gt0kc41JEy+w++9+jJGENBjYh3BjPAXN37cwOSlAi2OKHcreYqvXLbF773vYmRTt//OgnTp0OJ+ziDVxyEJiOawwftKBHgoAUIiMgpJzFaoJdMf20u0PZzTk90WrrFO7jvb1N5/ZdTdfD2tKoxewY8/sbK36pdnSnYsNUjMm7xGWGDCUWi3YvvpqnpUIpIwLs4DocmvXOtaO7OD+Z5EAkVQW4X4YzTx//6GhdN1KrfX/Ye49wLOstq7dmd4b6YGQRi8iUkSwAIqAqCiigMq2bOwde2+o215R7A3rVhQrIB3pvUrvSYD03pP/HutJMLr3/51znf865zrZnx8ted/nfZ615ppzzDHHSI+3OyY9B2SUZVfjSHmALrSWuz/oZBUjVmIVqXSj4e50E/X7CIKO3CqLGSNy4/NK5oWzqS12fArNy+xVRLpixxUc9KI54NR9V80leatG1sKXX0xHc+h9++Vnmh3EOfcsVZjp/9SIkREW/5NTtApeFX76CiGJksmZuo/q3paiDaQo2KgReka8NWYmoEsi5iGa0eW0E5NPZgYam1KSqmJCou7KCRocRVDsRK/gEELhw+EnsK0AsXRtlWAVIGIoEZPkFRQeTROC/aaDXYxG13EGYdXBLmZSOJIB0vfM59k7RqQ649Ju4lfFMEX/QIKMOCz+0hVm3WtUJQeBboG3foDFtWJjE2vIb9xhLjBHr6LOnG5lBUVKMDdODNpBrMWe3U/CwRKDrEZMrsiUItCWDiB2lWD6khKHyRpJUBmFSDGHk5JfiayDS3qgtrS4Bp3KWO5Yu/6aWwEv1OJUceyZjDmjFAcuqPCWaRSgsS6Ha9NhFAiwGsEcT/dMQLpMRmxW7rcjGu0hIaxkHLwAQC8S8FmSF6XShpXWEwlFMYZ8Gp0JoIASoKqEQK6REbCpYmEVvD3tc4sMTbHLJlyJHtlG9nKtA7a3bd/ufv6BB++1t976wIFwS1csxT31G8ZNquzTGR87MDxXUgBqR/MAAngjsZr1WasAH2s5SGs1fcAD1uhjOeteBjY6PMNIPsRa03vpVyVDKpP1Zx3gXtcc91EKIzUHauVKoj3CASvWqg782JgYOt4wWWCf+7IHVUJJFgOOMB1z1oraE4zcJrXzsdFjT0OvcznFFmuV2KSpPOEU0bgBUyc6ptjtk7tT9Gzl9Xj+xKTMlATbt+0oRawfQDqmG8Qhgar1AJNqhIi16hqfalwQQwJpRNww/i5kTDJt8j03kaCxh9BU02fWRIFYgCF0WiV/Ii2mKGK42DyVMieIrkcrc5CdedbpNm3ah4wwwWSgg9sotrZM3ORsr/2g8M/+lBlCHfoO2m9iEdWT4KeSkA057SybdO3VOANPRvdtg519zlCXQOWgX/rtd7OcEZ1jX5KIa83H0gQ95dRujF0dpdDDKbpYrALOCGJFcnyE9e7Z036csYyCEUkckqRSNka5HGNZ1J0pMA+jCdoW44DCMs5UdOE2r8+FiZHoTKDaJre3e++6G6OEPjCfJmJeUsS62orR1W+YAyxGX4/PzgPLQKYnkEQ5+/AR/kwDRMC1AEDyi0CN2fH5hKMKJHfRT/rJ7PHSMsYcGYfU/okmbt5+6+38GwkY504mkzy5dH7FQkpNS6UQqIQdcswS2yTzWSJJSvexlucg7/G7xSRG2KG8g8gZJdvtN92FdvMM/m0ZcQv5HiWWymWJTZr0cCNNNFoaaVhKriAagxKNcBWR4JVBRBHQ75owisn8nEIRP0ZhpR49zQZi5I0wsrp07sR1pdu33/zImRVjI4YP51oLaAKWwCBoz7OGgUyuIF3Ctz/4BHYSTFSmO2R2ojg6ZuQYGzJgCFMaOEMf2MO9KaWjfx4J5BE0EtdTMMg0govWpKKc0tVMxXimjjXkTBX4IA9wLg8+5VQaQ+XkT5nsNQwUAJe79eiB/v4ukuhKmvBdXO6ofFDAUEpbxliPHQXAPggL+QwHAs2bN5dnl21X/vMqp/l9Axq3l0+8nIZNlD1JcXD55eOYOrmURuh0AIfD6HddxN6sh/n+O83u7phAoPVOI1Tjh4lJSU7jzYFjHFIhyHgkAeZonDslBT1oxnilAS5gTVMTji2rQlDNNZm16Zzh7x1DqllftHWx3QIQahm1SAG0gGd//T7Nbisuw1TRfcS5+9u3m5C3+N0q/OVinM/1tAFcKqSg5hwhFuv8i2RPq5EZrLMZYFxsizDE3/wQaK/gfFUxpVhXy97V2KKKB8c6omBRzHeAILlQY0WsvTb1SevSE10hki+vsecBqw5APo44urD4F6Dv72xW7zs8BmrL1/8ErLozqfms/u+v5RXcLaP/LeBry5//AkY2v2fr92sNtrZICxy/ruZLdKBpc47TQi1216TJGmGXYqcKSOUsd9M0OrnFVG7+vRr60uSUZJL32T2Ws2vwOqDTA/O9FPbP++LupXdDvdYt/6Z15fqezd4V7vqVnTfPGB8HgkWAYS2oqav9FdCsdy6Gu35ajTDpTsr1Wq8hH4SXXnoVNtlRpgefQwIkEnAnGz+D9q5Wys3NtgkTx5Jn4xDdUI4khDRD11gF4/Vyn09FPmD95gOM0I+yX75fYCuXsIeoFTsi53MQYEzTdSmYC10y5lx77/2PAWOS7STMAT/6bCb3roYGz1CmNQ7aXpiIJwFs9OjVw6a9941jNgZoCo18QWBDI7rLYeQrATD+emR1tMMckPrMjdzbHGSRZHYKowdwJM2RH+ooenXmHd5fAQaQYIlxSUyB7HZxtIxcKoZR+AZAyfSMGJizPdB0XovRUrzd/9Bd9uHX79ofuRsYKKJGJC9gIpT8K8Cu+uc5yJj8iu7oUHvz9R/JMX0gRpwAkFFghTklTl86J7vOBp+GtEF2hXXr1NXmzlrsJH1I8Kl3NCJOPlRc7GkdkqPqGQkMaFBNC5AmB3fFWy0HxRMxvqSLLtDFAauSlAAIq5XTNwxCfz72GuTTxk8cRR6KPBrmKyIpVJI35qlBSew/gcZtPvlgcRFrFNY6LSMArGddrXP6aQMBBg6hQQjwIeYjb3z7zRN5PkwDFdQg66CGEedgUIyd0v8Mm0+cVSGgui4eko2iwGeff0LDMJ9p0WWOPfjKK//me3szRXWpjR01gXMwHbBIuv0BdjJ64Is4dzM6pPK5KmH0RcCA3oLBaBPyOqGA90w8EqdCAuLtIGZpcu0exSTHGWechgHQT24PqcaIj4+heQn4wZkZSM0eiRnY9u0HYC4GMEH4JTromYDR3nTZ/1dfLXv4vwGrLfGmdcOnmpxrMrqpbyFfpLNbueb3P39pb33wIgY9yGusWOVyXk1ryhujDWPsaoSVogVYB+lIcaWJ3Ozz6Z/bhUjXBQHoqW4XGBlMzSRJnRLqiwRMltpgRHVgXy5cK0lMcJ5Q6ARIFxXAVoS4yPAoJlNkiAWbUXkWOUdFWS15ohJrOTyLIapaSLHIRR7WnvzlAfeQIPzn9ZfZkpWzkSPLsASeY48Og+yp+z63HRv2MXmos4YcC3PNOjCOvZuyIRSEgJlAsOsY6+7BwoWr7EfA8ArY7PWY0aqZIDBZebeLgyKqeAMFLm75Ix8holwIk3GqsQ7gxH7yyR2YOO3gRq5ffPoRW4tu75PPTkXekDitGMxZqmkJuYCI6HU+jeAP359Oo5scGANwkaxWb1xluXlHnBGU9GZL5S7Pm+vPyoGl2xlIni8DbYFpqrv9YVY6WTX3JQ133o88MQYZM/297pc/uW6QvCVgu/dBV3/foZ3s1TBbT3O9gvqvebDXkjE+TWufhTzfDldPFxWhfctUZS3ko2CkTQoKfOyk/h3tCPmP6pzCQiQIqM2Ug2em46lBM2jDts1uylBNJHngtEUGIZp8cc9Ochp5u9CI0sj9ib3aEqOPuFo9HNptjb9woXomp+OoVzCr4kwIQa5S+f+e3fkQC0+0777fBIALEbJLBJO/NLf2HCZn8pr8muCUzv+WbfsAeqOJ6QUa4HM6tr687i3XXY4J+SH7nompWAg6/mA1xWj3y8xK61IybDL2zoHgpkHNJnKQWoAeeXOEONMvD9NSnh5Hnp+IjMMWJCHVYNACkaSVH1Oj1bCiAzUpBPGkTo19bxgT4giymDzTSKQ1y6hPxYgVoUnNd3HeIpD40/3RhGWQCGasbk3cKefs270DjYdSGzCoP/HuFzfVFsFaSE+LpNFTQB7ahbMG7emVu52EZAVNyHPOPpW/201t5Y/k5w72lXew337nZeYTnWVNwQTzU4d0xR26CC24PAuJq7bRl3Sxn77fSZJK0l+HdhMMt9DwauvRNxaGUy1JMfpiHEhhOD0OPKU3h0mh6zZ1YKTj6quvQodlFfqTmzmIsmE6nEch8bVjdvlyaAwi0b75xju5yA12+RUTbPveLeh0vIFgLmPv3LiQ4GqAA0bnI1MAkPKamQj0BIMFqIQyJtLX1tA1rCxC54zxh30k/XKpVgKukcVf6MReNPZCghTMFKjESjJd0sKCK4Y9261HOmyIYpgTL7NQ+iIyfC1FofTwCEoNuRyguNJX86A5AJNh5pSidSZdiFtuvpki42O756Gbbc7C79gYhRxUAVZ4rME+IanYu2cbYu+TOWjaWi/0U4/hXrkVCYEytGVKACZO45D7/fflNpEiYDZAVAHGJlHxKfYPdJDatU2yOwDgdKnlAD9y024DU3jNsn2u6/HC2w/bG++/4hiptYBJrAtXOCv5D1LnTsehgAEOMCnpVfD7tqnoD7ExC442wOgZR9f6a0b0ONQowP19iiwB4d8d20voHsL6xN2yjINZ4wn+ACdNUbAISbSlRfjxB9NtEvpwVRS2ESzumMRQm/yvG+yB+160kWcNYVwwDaMnnDS539UUrIEkC3EsSgVtuR9q84dS/LehGxAaGs09OYSoN+A3O9aNYrMr9L4RgGDSgSxjnFaaudUag5AREAFGwJHEMkWIHA0dfMmCDVZBp6gGCYp5s+fTXekMW2qxE89/750XXJAcPOQ87mU2B3MkBTid08B420lQGDp4OCDwa7hJ/8MuueQiG3vJJbYRtk23Hj3t1nsn0pXYYAc5pKTjevn4y+2TD75Ex28FNPhOBAs0iTBbKaPzIs3TalggYth26NSBQrar/fDdTO6T2XZGFBTg9x/YaROvmggoUOhGDrp1Qt8xjQ0NvX3Q6em2nzH/Kfd+aKPOGUHQC7QjaL7g9WOJqYztEwx3rChD+oHkCdf5bZuPSm7XLr/6RNu8CQ2i5LYwuCdYt6xhjFKl2ynnY8YFi3j9cmjeYpcSMII0Z8zhGEZ3OgV27d59B53LXy2HkZfbq0B3OAI/03yyuX8Qe8pL9ptJIxxwKhZgMgEEFsGyu37SbTbl0aed+P0lGLpJ6qFBsgLej7vvF9OwCjavP0ibH4mkOvX6BjVc1MQIAzSsYXPRMHSyHhrHljaPFrSKL1fQqkSWhIg7PCksNCIiBqPM6khYNarnw5/FRlJBH6CRMZDkAIr8ALGSaI+pOwj5jMRdSUyA3XLLDRg6/IBG2H4nWK3bEAwbrQrBdTlvSzdKpkQyyWoiSWnUCLpukQotgS4aWXSgMYCCkhiKBGklN3KKFQEiOL1M7mctcdPp16KzrBywrEgO8xzeocgfcPjJRVzXn5AYb48+MoVk9UIAkHNwf0WLjK5vIPtGyVO7FBBWnqn0JcvRWQ7hRIukmC6uzHMHckOtutLqTtNhw2kxAtC4lvvqSxKuzyODKd0rB4zzJeajP/e7hnvtE8p6FFsPB0Zf9uTwIckO0Fm7IdsK+XzS/ystrMFMj7EQ4q80dCtotLlRbbGSxXIEJEuEdVkP80nd55ZESffBt4lOKM2wEDQWNfpXX0c3m2JuypS33FhVNd0yNfeC6Mi+/8HbJGiR9sY7T3AWoO2Fq3EW+27fjnzuF0UsrKri0mLHjC4s9kTotXYjAIMGYFq0aPHvgKsc1DIl0xCOuuIabePmq1QJ5/sqieseY0qglBBWb8TTG7XxEihpXjN44ICbOg7mBv5e4y/SgBWLvpEurka2xaiWQV4QwHqHrBTkU/oBZP3iWKd1JKpKEMnreOZ+XF8GDR0/m/HtDpIarpku6UmwSbZu3OteKzYBAJtEQZ1pCd4XFcA61ePSBAaHdggJrMZ9r59wN/uvHEH2NxwLNYDut5hL+lA6PyTsHoPAfjRJXC5GHzUwpzWKFMRznnTdaNt9GLY+ja7DB4r5VW8g1p1Gh2HFEX8cc1VAPc9UMjbSM5bIe32lr91xw1124fALKdRz7KabbyBWMzVCR941wNyoP8YuDshXks5eU2ef/RHKeI6kG1REi+2uBmEIz1DgaU1luN1z9z+Jb7ts8crFdriQJiE/o4T6qYcftXiA7S+QVNmy8w+mO2jkYXpRDkP6tRff4vdpaHVuZURzjt16042cxXm2cs0Km/ruNJgJAOzS82Yt92KctRKk++CBfRR5zkPLa0Lxb/K7dd5lui6xvptBdz+KnTPPON0BejJVkeSOzuyLx44D6E0F9GoPi5cmL//ePj0NWR8/OwArW9ppWQDC07/+ENmgLy26HfpZjFIlws696PzL7PSTR2AmMs1WrFsLWZF7EoBhHdekxlQIAT6yufCR6Z2MZqJhdwZQjO7ZfRitNNYi+1RsZG8U3bteHh2gSbyNGnaerYd1VUY+lpHRjvgfbAsWLicu+aMrfqEDQ3YCPJ8ImH3uyHMcy+Kll16nKQeznfHcBoT/dSv6YoA1bvREW4vx5az5c5mukMEmxhUsDo0EygFXjSYZrIlRUsveVGBXLingR1rYuqHjkFMaf/4FVk5zPRh2WjAs9jAMNdbx2dvExtCQZ5wWpon+PoCioRKZnYgoGl6MhQXTjdq2dbfN+m0uIOsewH7pD/kAoNDkcHpznn5qKgy5F1542hkVNNAoiI6Ip+hpA5C6j7UXaGmZnWGdHXGyDTLrCmHaYcWKlU7TvivmL9u3/QGb720bf9mluF33ckaN0pWTbFEgxawv61CmjW7U1QFenha4G/Vu1hlvOUtbCmzHwnFgmtfMag0iHgfZ2CsOhEU2ww92aRMsue8+qLNvpq8034glBOlt1rlrEg0RnNDzD9EgLKORnMCzhhHOWZecGEsyzx4/RmCW1Q6BRsBNJcCSSuMazkcZw4q9IcZqNX9WAek5z4dgKjbQXn3zHtdRUKz0Wgv/Caz+74AEFyhbcoiWP+ip/xegs9U/u9/qPD5+H3QPjjM73Qscv29/ZbH+FURpfU9b2GItf9dyXa3B2ZbnoHvjYE7Wj4pQ973NVb1jxjrJIg9UlQWOfvWac3p/z6ld79MaLG/9jD0JAI9t28KW1Ru6z9vMZm39eVu/jkDcFrO0ls/Q+h74OhBX4L4H3Crue796d1jnl9hyoeiaaAk+9sQzTImMth6M8IsVlY+Wt6ZjpEOvOPPY4y/alKfvtC1oMi5ZtpDcfB2yaT8yATbT7ph8I7mFn906+V57ZMp91qlzW4CuUjTu9lh7iAn7AT/PHXE2Z/QBagwAfBpLh2HtVBKbevfr6XLkJ5943Ka98TqahCk0xFYy2QNYgAZpQ308TM6D5NxJEByYHDtEbkRC1KtrnKUyoXOQpkp6ZhZEkAIYm8lc13brmIGG/co15BnEYs6TcLQID8H4C/CJdUzQTMCqHIg9ynsy0/nZQwfY60327HP3wsx6hZiHkeCalXblTePtzc8+RHIrzH1vdDDM/mqc6WHlRqAfGcZhuwcCTDlGLD16ZtrJfQdgkjiP6y22SZMuQH90rg3BBLC+KsxefPYdzrBolx+GAlpJl17a25LC0POWDJ1cxIP4s/IQsVnFKFZD1jHhm0e81YQkY3BjyyL+iF0uw14xAm6+5UZ79/3XnHFqBIyxYponjpkmCSvyBnknuOUr0hJ5nSTeVHvu4zlVCCxAQsrHjXqTe9FcGX/RSJv58y9M36HtCHdJk2BwdzCrSXUTfMplgpiEqXTNJ4BacvqIsAQbPrK3ffn5It6HScbYJLv80uut8FAhUwnvOUd5acLfdfdt9tyLL9qDj9xAbUSTmLUwfzGSAwDoIrhs3HiUEeQzbNYPyzgjMIyklp3103f29bdfoKO+lUmILQAXiUzEtLGzzhzCNOpe8tCNzq8lE0mLqa9/aD0697Nnn37ZaerqPvz/4es/QVeP1V6NtlMN06R33XWPzeRzDj37ZEvtGIP541bIRducHrK/0HOefq3cyzQNR26vqSztYxIhl4fpvKmXMZYzsPJYdmJo63tlFK4Gi8ysayGoaDatEgBc0nHSuG/kdeTyrikXEVy05Jok4UQzU1OEMkX248xTHeY0s6lbFGaa0CsOZ9w8AqkxaSonpzK5NHYwdXB7++Hb9Tb7640Wh9Z8Fax0HxiOFYCD8q5o4HMIeOPK3L9NROrj3fe+5PzmeVMLatpNUj0y1dVUkpN4c+ekF8saJOvmix4mk2uB0vFnH3XsmMVaySP/D2QKjslFwOe+aEAvWLrJSqjVGkQGUJcBsC2c8137uGfPJFuOFqdGuqOi4pgkO8gpB5CjKR/uXxgj99K2V+yPBmvJJg5ddvl5APjbyBX2u6abJhcbJdmjJo/GxhV51U8V+UZPjT0nzx5JODWo4VYeQh0MRnXR2VwQ06aYTM4Bl8g9oqYJxloyQEJSUvqfWhtBTHulpEZhnnwpMhevucmz0wafYstXLyeeioXPPXLPVyOYMDLZ88EQJFgWNKAxvILJdgzgr3uXRHRRU2zL1sOWva/QqtBO1hyMslu3DsGDotoFW0bXVLvvvtuIY3fb8BGZdjS3wJn47t7B9AD5p766dkvk+2stg7pr05YtrAVku5BPqaFIPwLTJiExGHIj4LgKIq5RU+0PPHSHvQRJMQB8SBJxAeHEFJE1uM6jOWoa0+4hxgks5pa7xmMlMmhg7BDSgiHq8BsVXZomFMjDl+QMO0o2YBvTtjxjAbVqaKuOVg3fILSaz6Z7JJKAznTKLvJHyQpgPsx510D+HwrhSepwLq3guQk7qAUQ13SnpBoauV4RB6e9/QlNnsE2b+4K1qE/MSicHPIYJpAp4HaHLYbXkSlwYhym3lxiUpKaI1tt0OCTyd/BPyHIZGQwHaS68JopbZt69uxtzz7xKwchBzJdgsxuMGm6I86bR5cut96yd7FADjOmTHcrGq2X5A6RrqDas6HBYvyi7bH7nnIOco8+9rAzNklkdOHOO+9l9H+G/fLrLDdC2RbGQGkBXQLGP/951fXOpfnhB5+EbRNos+ejwULB9MwLj1pYHJuHBL+mAqdE8kW9XjHs2WBGHsQikhsc57elhBSSy3UAACAASURBVMdZ/xMG29o9u0i0D6KRBpWDhRfEwn36X0/Zgw/ez10EvWcsJBgUUlpESoiSkmBmctApkawC9KgWzV5dYn42PBYdDLTBXACqxm2QjlsErrtljLNq/EfsHiIQi0aUfEZBuBc5JAQZbIwRw86FrSjHyCQ6jMthMEI7xp1zwvir0Vl9mQBWDnskk027y+lkTLhkuM2d87udftYo+xH5hBg0/+pwcK6HpZLVtbstWr7KdQGfePAlW758kz39/BQ7+ayTKORyLRxGmAgO6pyEQL0WE1J5lToT9IEhQJB4SXtSi1SFK0n1U+iDPjZlijN/qqQQ9uEmaqKtjs8vncoAXJsdQ0o6aADpfm0APak2L710rPXoeoK9/vJrVph7DOaZD+MASXbRNZfCVppjE8Zcb/fe8Trgb5nFJDXZ0iX55lMJy9AHMJrrikXfQsl+JN2dEcPPo4PVCxH2T9ELQseEC1YBo+Ckjo3YlGIHazyhGJ0hBRZ9MAU+HRzSz4wiGayD0VgNk4iaFKZOkA3of5o99dTzdgjm8dhLxtsd195sF188zhnSnMAo0+dfvIeGyRLnon7eORcB8MaTOO2yqa+9bp9M/8wFSW30625mRGL+VyR0CRRmSWhZPsOI0ywEuns7t2WtKQnbh1O06X4dowOo4jIpJdJS2iG6DAtn7q9zMUOrt4/f+5yAsMONWv2+fBFuhOvde9x+23iLTEU0f/VC1k03xp4Aa3l2H378hR08ijYTQSsyyRN8rylAdiOXMQiAtI7d4wFMjpHA1tjsXz63Jx56ApAGV9K0tgho94La38Uef/0e2FpHrewoICbFtr8/zDxMKmoQyI1JICC0i+PAQDuW4l0i1zog3BSGA5QUc7zhd++mi/nZAr56WonU065QiKKYqy4PsF1b9wJ2sVcBMUePGWHb0WoWa1F7TYVTBMBme8zJyujgV9BJ0ph2FF1ZMYMOHKC7ygcPY2/qsCwhkDcSUKsJhP7SRVV3XQWtgHUxlwUSchBL7Fz7Vcy6akBanTcKpNJsdhp9fBgnqs1z8tVoGF0rdVOdZh7dMbF8hAIpua0SmijwGRagrjmMzngZzHS5zApdqNWBRoD15VmoU+zAVfUuJFnBvwcTa6TRphEZP4J+Zqf2xCpMWxgvrcAQT2yIOrRmNEKaRTIlx86KUhU1GkWucM2Qeopp/0B0duhyXvGPK23E0NH2w0+z7A7ceP0YCZCRRBixIYoEZt/OAw6cPvecsziokaFo1w42/xrX1axHx/UnxvMyKCieff4p+23+D3bg4H4L1eGmtEWPVGODHCRyFdXYuUZp1Rwo5VAABqO4INEm+e3SOcoOoQGQX8znFGJDPKxi1E6s1UCOa5k1qcvpzM+clEe1JbcFIKkvd/FIGYfT25POqdOLhm1FTBDIGuRG3modwNm1Sx87H2mAgsKj3BtAv6tv4ecDMc65nMRzpZ12OntDDJC8Grqxx3g2An3EikVnjAZRBWifmKkqhiO4P506d7Oly1d4BQtrSXHWrWXFRj6vwMUERhKrWa+Sf3BAmgNYZYSmGCgWr7rpHmNJB3ZFOeuChCOAuCQAuUaghEDaWgobDvvR5w9gvDEGp/Zf+YzcU/5NzFR1ucXEDmDtSGYmCtZ+pZ47+0JLMJS43KcPbBjOvQPo31WyH3OOkpBiRCFd3EYaVNI3EpijosUvSCxfmUz62Gdvfc7ZscDe/fR9tJQCuSYlEbypJAkYF6+iMCsXa0EJoNYpf+cYVDCFxSjuegKdG/7tELrpGg2uYnois0MSazfPsZgKOfObxLaS/ACFtcaqu3ToaJvW7LXrLr/Rzhww2H78+Sf74uvPHYM7iGdZzJkqlmsVcVx6r0CxDqDVRLJkekIwV2xiZJ081a0Dff40GkMCMS644EISwm0OPMsnVmQX0AlnHQjsfBQNth4wg9asXW8ffvqB5QGqf/P1V7Z6yQbr0L4LphcZtmPHDpsH+Hf7rbdQ7O+2d95/x5asWgqzic2qhJsCNQiTkfbE6P0Ai2UyblTiRiNPLsvqlit5dRPQejaccdKCEoPkw3c/tlLAhBeff9HGT7iQkalZrgHVrXMPO+/cC51+9J5d+2E8Jlgoele7tu4CWA11Ey8ffjbNghMBupmZiqWAzWTc8h/jb8AMJsvuu+dxDB+yrRrAshZzBJGe5EatpE/NzCLAZTWOYpkE0tr2Zx9vQcuwMI/GJ3FROYqM+nR2uik+LXOefzTV9wN33UtcLmaa4HO35vOJDwzKe+C6Gm0s7ijyrvPOOY/1V2XzFy1B511MZW/0XQ2s96dNs4CGKHv71U9tIWB3dQjuqKzLYH6+jmJZ20BFfL0eJtIJYsE700Ll2qyBUM5ynRliyQ7o3s89pyO4CEdHx8JGiOc57HcIe6fOHWG70kRA9zssNMaZYR3LO+zkTcToys2lccTfdezUya21woJCAFmMUnKyYU69AvsElitNq/5o8Erf/8Tu/e0oxb4O5lCeb77GctmLAkkV747l5bnxPZ0t+fl5AAZysVcDQdpiaQ6yWrVuHazWFHK5TEcHdsAVibzAEv2cw8eaG5KtgVXHbG0G046zJ8lBWv/9X/Q7nVGUimaddcQd4nNZbri988I+TNd+YSGuse69Y7imAsZos1mP8ZaV0YN4cdQxajp2TnfFxN69sIYAqxv4zAUwtuW0LBCnVrIoPCgxVjUGKmmDKhqUnmFTqCVGdLePP3vG3dc65vgCmQyRBp87/PjPaYD/HfRsRjH+zsBsGdn/O7D59+9rAUEE8LYGof/OblWh3fKlf2tx/dbftWajtvy5xQSq9c/8NxZxS3HcwiJ1RlAu5fG0B50OYYsUQLM8jANWnXyCvodzReCra7D+yUJ1z9016Nxp85drdCeQ/p/WTfO4vvdXAng9gPY4461Zb9B7bQ+8dzI+bkbWG9n1xmU99qzy4hZgVZ9XY/5a65JRklSNvlkvJePV+++9w77/91zi7Vk2kgbu9M8+JRcGeOHaVq6ewxTgAXt8yv3IS50MAeEgEw172HsYTCFn1POkLIrWAgpgpvGyy6hfIK4wmTH23HF29eXX2ukwyzMBP9754GPMqga5fOlw7l6YlDkwPAdwTTSQGeO9i3g+8Ypb7LobrkTj8wv8BkZi6oKxMMV2r55deE2NRrPPyPm6Ugf98Mscpg59AR5updEZRp7/JOAiNQpxJy0djfCdSN/4iukHiYM8LhUTpHVrtlm3LmmsGepTprViAGg6dOxGLJ9lN1FAf/z1ZxaAk3i7Tm1hwh22zmhOr1q6ztI7BmCW1Mk2rMsGgMbABc+Ks88aajO+BgQ0GLK1xehmJlMTTcAokJHmXBG9MUORWSyNEZnOFDPdpLgst3XFCxlRaU/Kkb2Yz6Zno72pOKJfFZOUJzktfA68OJDOfBi6xQBZZw7vxzPZY3379kHeZrUzqCxBmkiG4E5fnZgl9nw4jtqRuI+LcSxiQxE66L40bRIxW3zzjTdt1er5dud9z7uRfI1JabrAn8kQTbZo5FfSbaUFxPSaAPJMZJDCiYIAq0OH9SF3r7Se1H/ffj0LsDYP9m9v++nnxYAhiWjUltgH06baNZOuhtgCSYSarlefLFjL4ZgHr7Wx4wfZtdePw/TqO1tAw7ua8ai+jGZXM6kzd/YSu+D8izDeXQYQXQSAkkEeUszRBPA77nwwBAg4W3Y6s8lVq9dh5Ix2GtlnPTV428Q0e4iJwhDGvqTp3PL1H6zw1s2a49/l/aZlv/3tr/+P/tgS+zwTJuENHJICRlWk8PU7urETr77QQplOKkVztl71FvWMYrL2x1bMJrtjYEWm7ORHVNyIKNmlaycH9uncz4K4dgDtS8lcCfxiJTnCgMCoRskDQWMsZwpFAJfk+BwABdATggxGOTiKwFTpzwssD2QqtYn6SmCrdM/rtAl1b/hzBPladUOh9YD5WYUnwtGCo0wVmn37/Qs2/ZOZmFQuMX++L5zmp8xPpTvapCkOIbKs/7vvuY0c9Tc0i3e6kfs4CGSk6lw7vgZipDoNdN6THFrZYhAYhCZMRBSTQZPGoZHhddhRZJs2/Hyc7di5hz0mYCvBStBdTsJ06BBmVL5OCzaEBg/yFry2jMJTYM7rDNu2lQlh917yLGBdc3nxGCtJwzSXJoxAW7HD2xAoDu0vIgeL4tkUk6dIk5lpSMnakc9qr4qgp7wwjAauSHtiE4skk0QTQHKIMhwO9eeiyS4r69BqVl1IviSPizLkNuBJmi+eGaFoKpdAbDh31Cm2edtKe/q5R2lA3+Oeo7BFgeciNnTmuZeWlEECzAccbwKTQPID5ngVEhvKC+ppsB/cy3QkZ05qWzAbGrDZ0mSl1qqHmFhbLOARqTvWl0AGCKLWvW97m3D5EMgfM9i3V4FdBMImnoex8BFbtxJsCeOIEqaMo6lXVK+f1KcXzayVfB/YGgCc1m0N4K7Icso3RDgMBxyWV060zNKRKmliEkB+JGICV7DXqyFkNIm0I7Yo7CZ9Nl1SFUCtDKm6Eqs3bjjgnpvyWJEttC6UAsj4PDfnKPkxOZiTD1RNqf3CLlHDgDUfhQNuGOvnmMgBqj017axaiHo+jHpU/jw1MGrLmd5QfXacGe32mSenqT0byAS1JtuFafQ6sTtEvU007G/Dp+BjjK/KMIMnF2PEupR73KFDFztWfMT2MpmuU1y5bvu0cGpBiBCcTz4v/JzW9OrzBxh1UL7tY6MuBiHeu8ui0MpMTBVzDJerbVW2Y40xpppAR+mYdesXb9VNBeZXGWMH/yiwx+78l61ZuYUi3RdkdzEaLp3sNkSUt9MxW7NmDSy+X6zvKT1ZJJj+JLXjJm4FrOuFaPMtUI33OZBt+hef2t0PXo8r3ktscro8aAxWlmCW0A7NV0ZD5i/aAuqMyC0dDDF9OiR2t/3byqwwUELD6sb4MJ5wqhuF2gMAoQRaHHiNd6pIVuBRUaukRBoZKp7dnwledQAFTehLhICyJ6IDV5BXDcjI4uXz5gDayuGxuiLEnnvhDZtM0VJAAepDNyJMsLWYcL4ROGx+Awv3Lq5D9PI83q/a2iclU1yjl0FAW7d+r6MBJSREuoT/GJu6qpKOEoyoTp172QbcFWv5zH379cK85TEbgzSAfyBucBR9TbVt7DOExm+afC0LM99y98M6VPhlsQTxWrUASq4Rzlr0ZyMF0wWrlikUnSMxRUPp3oTSSdq0NQ+NIj1SmSAJUSAwAKxoxLS4EEq8wFqK4AA2vvZAoy/On9ynf/5zlC38bakd2ltMJzgZE42B9um3P3MwDrGN67bCEo7n4Evi7QtgXk6wD6f921YvWuHub2RMEB2r8+mQLnWg6I4duYyEIhjNjpKWpIq9ZhzPddCrAcQ0cuqpKSq9dlWMYzur6NOmq5AphAKoNglrVoB5A6BbGWNykh+47LxrERA+1W685Tq6DZ0x31oJsymJoBtmk2+/jxHCy2AdXUz3lS4awaAUteTFy5bYTbfcDGDjy7P83sk+bNzwBwBQNJ2sHPvgg3dtwYK5bLwwmNnrcP1bb888+wzjEYv5mVCLQcPlzLOH2K5NuyyzXRd79SXkBXjGcfEK0Hl2Yu/+BNdi9BV/xu03zN755Fm+L5MiO8jmzv0BIB1KOYelD/IRgTDDQ1iXu1Y32u24RpYD9n2Je7QOaj8W+9OPPmR9evSxn2ZNs20712KsMggTgaF2yz130zSgs+MbSwe6GHBCXR0Vezhsx/vZOecPh+m6A+HoPZ7APMFLo6fSg6mFgeQk5ZqpDy5JUI+7udOjZqBG+6VvouL3ikuvtQfveYojUQZidTRlCu2pZ5+0N6e9A1MunAObDhLPP61tghvxPYT4vw58sau9wpTACigRDKNUIGyFChr2k7qy6sQKMNA1CJjUAaz8SaCqmgFV0kxVV4glL6BQyWsVkV7XK3ahJBrUbZSWjpAdH9ZZLOBXCcweHd9+VBLh7IcCQBxppiq4OqdqDnW5Imtv6NrFBghBp7mRRo9LdaSFyPdUSI+H940gcDcA6JZLD5JrjaZI0fi+tLY0/i99zgx0dk/q1dfSOyQgj/I2Saz08GhqsE8dF5euXCBuibXEII3/hgW3IUjDSIJZkEfm7gcoIMMGvU8on0uGM1mZJLHEgD40DZ547Gn24/kkrINs2psfKsTb9h1bbOy4cwEPCzEi0Ci/wD6NNKrRAgjCvdbeC+feB3HtFbBMJQmA/QP3s9pikwVIh+IoD8hMI0s6uRpZqkfHT1qrVcis1AASS7dJdWQM4jtBjN3rflL7kPBywLJGqjFac+PGdJgxdnTsUQVjmW0FAPD16defvbSezivoE1qj546YgIzCUQwM1jKC18W6dIlm5K7QFqHbJMbsocNHXVzz5wCsIObVse8VpzSC58uBLQBQJmUa39HqcDqZbq0JwhZYWg8oE+HWVx5aQjp8tcYkoi8QNQDUTwL+MigQ6i32nWKrwEEJ+ct5VsCqClEwZNaQr6Wnt4OtmGxLFq9lOkNaQRKfh43PmGKoNHtJFjW6HcdYndNhBkj3gQnQxHVqwCAOwM0zrOIt2WRxdEkbWEP6vOS/Tsi+XTvYPfnZjskkk5u0+Cx3hm1F5zqINVcKaCLJnnoao2GwrlWciJXrmAlqFkuSw+0pz6RNwG9KaqRdwzj/x59+CLBdgsC7HItx0CShOrxHWo5iN5B8U2BpXKcTgu37d+Vaj8yT7IPXp1EoLbCvv/naVq1fSzfZ02OSJM3OfQeI+wCJAN/VJDIC5GsAoQXUyoguCnoN+Saadx3twJ4cEpQsd1bnIZanJoIMLETLV8IbFxljD8GW6g5TRYD5W+++bTffcb1jLs39daG1TWjv9ucBJF0KihCjJyn8AY2yAhJjf1jobgBIRQ7dkLsn34oxwUn2yCOPw9g9KItHN+YmZkMV3e0g4p7MDmRi5keME5CiJuWlYyfYMRL2uUxFxCVHUlh3dY0SMVZH0BSVlrWA8UgE/qNhrOcger+bnObt96bRsUfzi+5fHCzlBAzuxo/8B889GCfbnsgkPWT5UMCrad42wgiIxRAiNVPFT62TLpH5QiTspWQAviAAzEae5x9bdnnjnm5Uz5vCEQtdaz0A0D8mvA3mMv3t/rvvRU8+x4EQOTCQCnGJrwZUD4N1oP9pjYYRS26+8QZbvXqtLVq4lOkRNcLENPahuXMa8f0a9PMx3XruLVuG7mpFAEwrCnCmWmm+oHnK/VKhL/C9iv2i5pheNw7JI50luezV6/45EbbcBbZnywH0b/u5Jkh+UaHbX2KO7SbPTM/MtJ5d0rmnYeRFctZN4d5XYDwqsDrZsbf3H9rrEt8UAFGNpIoVpn9Tg+67X763+SsXYCgzhGeSYm0BryN5nRJMNwPF6mcdSjpAIFR6ejqFAZNWgK2xFGsawT6MxEcG1yDt5H2A7m2Q8wkGIDmMxIOAks7kqX4UizFIgnisRKIkQc4DHL1zytPJ9HSa3Xhvc+GumPM/Tqo68yq+H81Bsbl9yLd80MSf9XmNffX5HKCcn9BnlhEDUiHEzNg2SewPpFFyi9xZ2ki+IJaO7kPnjl3Yu7HORFPno3J5OUBL+qBS+qp0N9RgVHGhLwGr9aXR9vOvH5BvaL3LOExU7T8Zq8cB5Ga44e/M1dZARut/awEtWv976xFZvZxY7S1gqGcEo4abF6sdEEmsbQ1ItyAerZlhrcHYFsZoy/e1BoRbfsYDPDwdbW0e93udiyqFNdLpgFSvu6J/UyGu3FL1g86WFhDW6SC3Am08YyxP09MDSf+qOevd7z9BatUgrb9a7oOu7ziDthlMbq3r6L2nfthjrOpLJ51j5WqtNX8+dy/cvfSAYDV6Xf7C7/OZ1EtOSrTHHnuESb3raB60tzffpn5bNx/w5CDNyqOMYYdTsB+jXsOQMDnE+vcfRryfTY6LVA0/n5AAo3R/vt0IgWEqeW4PyBIndD8R0kwFDbffAJBWQuR4lEZ+oH08/R0bgK/Ctq077OyBo+zaa+7H4HeGTfvoJaa8kCcZdg5mOzQIMVWNh7AgGbP8Y+XWOasdU4T5nKOM0MM2G0kTaObMWTZyxDAaRp/waZFJQvLNl5nYIlj8cqgfec5wpiQZ9SWHCKfu8YfsMfTsXozlrrPzx4yx11/6mXHVcTYDPdiY1FjbjxdIWhoSdmj9LV+6kanBKACZKOrW/ZxTEdQhuG2j85wMg6YvWp/dumdyxkW7EfT3YeCtXpXD5Aj3lbM3gnPN5SGcDaXI8LSM+7fDBV3mWzqP/2Q1e0/fa0ao4SnNeA+4acNnLYR9W12HkRVmi4FhdTT0LrX33v3AmQUW01yWVFEEIKlqWxFjHrr5GRt36cWw5EZY9rF9TA6Wu9whAxOaTz+ebhMn/MPl1/mApNXEYPBn528gwFrrIwwzl8cfmmKPPPAwsbnUktM4E1nHN2EKs2Xjbhs/Bgknpkl+Rl9dUwOLFq93ZjX1DaGQeBi9Zcw8GSmg9hnJPK+j9uhTt9vLU1/AT6M7MS3Xvpuxx7p0SgdUK2Naopg8KJ8/E3NZn2+9+hG63ePJeSFdwHK8+BI04FctJF4VwoorIbcdw3r53iZOnATr8wGIDnJOll+F7puCr7cPXMho1ej4ezxo2YOtv/fv8eyvu/L/9E+eplATVEofrnUbcn/jLjvPGWlqKk8SHco/RQgRm1kmTj//MNPuR6945x8bIcbJAE4sYz/bumGTdaCRK+171axv0/TcsmWVk3cq5azVGaQaSFFABuKabPORDBNgXyjncgBTTmQ31JGcA5zzTh+UPFe5oNiqOtMEsDq9ab4kcRKFi3ojeEsIZ4O8aorAbqph691wo+R2PgMo0OeSbCPXSW2oPEDmSzrRNN0TxVi25NTacP4qb28C6C+FpFCOFIA0152uv6R1FOcVmzjLggG1NHUo46hGyBepaWHuM6YxAi+N0iP5R13j4PJxF6HtegAt2c1utN3li7xxEufjAfLPlHbR1MRZNh9w3wfGdVgopI+aIje2L9M9f3X3+RKYXUJOLsxAtbDCq0BWDcY4mSgme+vBJ6SYp/Nd76HsSeetsIgGTUg6TWuPxSqyUiM4lLRaY8n3Tx/S32b++Jv7nNVMjZ099Bxb/PNK7m+xvfrKw3zOYsDiHZBgVjDtrLxIZsK1aJwmMr2d0zxR5TBRN3V45pln2tLVv6O5XmEZmAHuQ9+2FgKiH+9ZTaOVgVyLy2ICELYqw0U0xtnHgKQ11I96siEYBqvhHRyGOTs1XBQTVJLNHDnyTEiQv/B74Vw1LsdUkzemDVOIyRQoXNMff5TQ3Ka2gPp5NFfERKEzALrpKUwwyASYnJJrDKYuYTCR4eI6cnrAVmSsamiOlDOl0OTkDoCXqRXF6iwHq9Djy0hLIvcOZErzsJuO8/IASV4xmel0lOVfAUbAWg9nElqoUARSmf6+gM4w8523kAzYqccrMRM897xRyNL84OSSNMEnv5FQSIoiWCrXrwcjqOSaSO8cwDsWeatvZv5IgwA8iusSwBsZGYY0zD9oBL7BtEeM025txI+oILvchp91FvIAB213Nlr44HuxaJKWYtx2CpP7y5euIJ+MN58rnmrTNOMLOvysHundnD0mzrEO1Xg4cYA0LvkQwTH20xdFlgJjNe9YvSVlhltkQjnirVCoRT8vCrBXAR0PHsrh4Z8NeLaLZDbfZs+eZa+8+pr9C22fT2Apvoi2pg6ZD3Ct209CK3ZZZnoXuwUQtgiw8udZM+hA7GaR1DO2Ps1e5WcP7l+vKEHxVwEAAasU3RvPdCKOJDrDftuw0N3AUIKTNO/iohN4+L7o8h1zNGtfNAilsRCO4HcVFayCRwLFayOziEpaqriRjQAH/iSa0nxUp4lmhD370nXo4G2xHBa4tEsKOEBjYzrZuWMG28tvvA9oxfgnm7aab46ku1OIzmdquyS7F6bu7ZPvsHNGDaSArLE5uOmKMS3WUWgIiQnJQhWjqgJGkyi2fDFzqGGM9xByBm3RYaugk++D0Ydm330BOYCtAFIbARrOtDQ6rD/+8hn6pdKNIIkDvdcYoBa1pqc1XulHkh7AddVIo09jLoyEVjB/GQWAp+SqDLBHhbUvCyIAs532aBDlck1KEMTGc5pt6ojiMlvHC6oDkJAQY0dxnRRIoO955bVb7YabX3Oap2qD9O/Xnq52qL059W2bu2CBPTPlCbv60nPduGhhSR4dzLYEgRLu53YHgBfR+lL+qgRBQu2hgBbq1oopoAWv6CwgtY7AL9aXumnKJzWM7ZJtNrA0ixTUvGDoMdKC5XLOvbzz+iecM2I1HdxL/zHW/sXYSCJg34fvfu0cUp9+7kmkAdrZ/fc94LQtl69Ybp+iFRqJ+UoU4NZ9d9/NaOC79urLU0nWzuVQv5yRqYcQ0//DVq9cDRiCXi7XMeOHbwFvb3JOgakwlU9F6qEIfc3R54xD7uIsiuyjBJ1NJGuJjFctsBkzZtjPPwHmBqAL9/wNSEwcdpRyaVjVs4gbI9m8AAJiDvnh8Fiyj/F9xkD7nNTN5izhIAXQi6MjdEr/LGuXkMg9LEPCYJ8NGzHRHnr8NcBHb5xPYEajMic9Zx1YHND/enoy4G5fe559+vvyZU6ywZ/nLzOfAf36wK7dDZBHh64FhJI5gtI+r3Hqum7S3ROSFkXQOXfExSRjz3GQawwb1gNdtFKyuYvHjeMzq7vqQ7f8Ze75WzQqYKfyPKtIvI+SqIpBpm6XCleNc1eimaJyRm7hARySAXT5HIuGw1Qj0gECOwjIYtRKSqSc9ePGlXXMiQHCv1NKel1osTiUOEgvkuAu8E3jVNp/DRLvJRkNEuuDz1UjgxMCt37WV6Au/+YrQEnsK8dil24OYwPsA+0dNWE8opIkCmSkBoOW+1UEQKz1IKdNN9nFiytpETslEgD3ySenYJrzBesezVIE19Xl82HfcKwR2NFvBbDQb/V+RAAAIABJREFUzwVyj4PQvKmmKybNNR9OnUbuY4OKbmUCOu35Eih8xRWXoYc1zy48Z7yNuWCClQCe9Ib1qtP4JsTpf6DR48Y7YWe6sUZpyfD6YgNLJ1QBI5B7FKYOMS1PMeb8fWBfAGo0arQ9UgZ/MEdAEHUfZHQmcpoMj6toOslNVPdfTaKMTLSnDx5042u6MepIhvPzMnkro1CqkB63kgPuu5iVHbtkAepdgj7Sq4yl3ITm52CSygW2eQMMW5wzFyzAICkQAXZpA7PmNb4Yi1DpUQC4Bl5fIPoZQ/va1j+2EXtjYaePR/5lHqzHzcTSWq/7zb2vlQN583ir5/oNWEYSJCC4gGkMfbn1w39ac2KBaCWm4G4v8Pko2t2hYmCLYaLxFO6XmEAqxaP8NHbs6UBLCD0oogwQK4+fMaRwxtripXMpDIudwLsPMU/uooqlusfX3jjW5s1aShG0k/fxhOsLKQ5lBiadcQdaOQBN5mxKmmmOMe6ve69OMfgYhhKP20OYStSS0IrZLzC+XLq7GNn4wqbXgnHMGPaGNGSV/DrAQO7gMGulG+rDcw4mcVayGofkjYCrRQt3MUbkiHo8f+9XaSOJ6RgOm/LBOx+1rTCCtrLHu5/Qwz776nPiLB163lLFlnTyNC5+8YWj7NjhQpv/Gwxi5C58SWZrAHwV48NIXNRwGNivN6yGJbBwuM90eYtJGGvo6GucR3E/jCbEQ3fcgynTybYdp+uXXn3VPvrgLTuWq9ddZLN+nY9ZF4k0Eic9TuxGY+wmRl+fsGWrlrumipiz0muXfM4zj2OU2b2PfTb9K5v+zRfseQGrkoTg/vNcUuiMN7F/ZSRXVl3mpmP0XLLadbK7brnXnmXMaV/uHhoGIZgwXOZkgk4feIZjBPyxZTsTJ7GwRUNtzcZ1NnvxXNt1cA/5B2sjPgxWpD/OrUOsfUInngUs8WAMZV5+1Y4U5gK8Nlgfmgh+NFcKy3LdFE0uRgGKbzFIziSj/anCowgQ4Ajdca0HqXmI6UTE4T410VTrbCf3GWi/ATaX0iBt3y6Ds3YnhTTNb+ekra68GhLSZWMtiU0qwz+dtU4uQ2Ns3C/+GMUYbNvYFBq6MYzOnkwuuMq2INVUG4xxA8l2ZmqqPXAvBTgx7KWXXoL1wXgdTGSdx5oWuv/eB6xX9xPs+Wees0m4UMcg8H0EBqmAPgHEP/w4k31Mc75nd+sDE6uSrkMmo5+xbdrarz8vcJpjF1w4kqbOATfSnpYOkwn2lgw6BKZGA3AeZMTXH+ZXavtUTFgKbcuuzQAkNLFZ30X56Cq268i14DbL2hADPgrNSYH3iqFpsFJzc3M5cyppWLQjHzuGvEIRIE8nYlUp6wmwv2NHZ6BQAHPa31+mcn62efMmmENd7cxhwznvkAdxRRaxgbgfyAaRnpfWkr50TLawl1rYES1lemuADUU4V9TqLHC7E+ayGofzv2mwj96Zh2HpAuvYTUybEq5DJyRjfeylcjZbXmG+c4MOY+wxIy3d6a/FkOBvRCKoUWcYr3OMMeoyTA0rBKpSIApYFbPPaXPC4C7M9rUvvnoHkwtYuxrTa2H4H59W+StA+D8Bqy2f7++/toAd/wGsupF3TybBaT82s7pamK9a3e6eNAOYLa/z34BV757/+f0tr9Hy963ZaQ4w1ZiRA8kFrHo6qzo3WgyynC4qL+cBq9Ks89ih7h0E/Or5Hj87lBM0M0pVburnmhmvLR1krTv33Dln9L9mTLT586n5pVzBkw0QyOzlXd5r/iez7q/Aqo8OCb5apAAcMP0XYBX9epoJm7dtoVmRi6fAYBdbYyADfP7FlzZm9Lmsk300PPbZG2+8amcPP9P2HtwIGzGHdQYIi3FgZTnAQG0heyfd5vy2xBXFOkcr8V6IAgzJwnl8G2PNGuHVtNn7739u9z5wBwzQYF6XOAjok57awSLqwwD/O9nZGCHOWfQdzHB8BlIwOyI+9uhOLffTMlu1fBtTTgCuI0bZ7DkLiRUwv8j5UtMycN/e45pBL0Bo0CTeeYxtLlq8yp1TRHEnZVNZXsT5exleITPI70oxcfGx2+66BKJQGABqoH358Uz3vQkAqkNHng5o97VzgA4Li7al80u5P12sZ+9ovBpOscVzDtpH7/0b/e52xCl8Lsjtb731WvwbfqZR2pbXCSQWIQ0z+kI0H19ysiuS3vDHY6GCAr5tSjv3DA9AKlAa2vI8vXXt7RTFDE2FtJjCRgOsSg9XJlVBUUxTMPara89H+qYCLXudC2kAEceOHXEN4Qr5YlDwhzPVcNf9N6GVPdWO8PNJ1LiK85EhcbZzM/I3XK07o8WO5TwQ8KxzoRJJoyCAt59mzLTN61Zz/n9v+4mbYyZg+jV3tp111mhGlyvs+6/mIK3A/QQ0aWIK7u77b7e1G/+QsDd10X5Y87luZPqCcf2tAJPG3v27srfqbP2yhcTZzqyjHpzXa5EQPMrai0aXN9Y6ZnazS84fS4N2JkDhagcyKWeVyWXPXpnOMXztyhzLyurGdZxnE8Zd5aZInPySpK3UkFEB9V++WuLvf/u3/x0L/38Xw/6f/L3LvWlSioyiXtv5o4ci2bKXWhzzIYGfzfVCCdOcITQV5NnQrXMXmwMJbfDg023n4e0uDxJJYciQszgb5zsw+RO00Af0P9lGXzCYCZAj5E6Qn9jz0k4VcU3GmfWAtGJNxyK9p2ZxGMBoGSZrAv6k56q9G4XcjmoxTUGpTVOnWWlwFo1Pizwi2UXlkcoR5bVSDiZTDXFJcJoc27V862BhqTSXHIGapSK9qUAUaSSLhnkiTPELLhhpU6hNBYKXI9tX7tawWJzi5coMmJo2Kdo1StokeOZyhwHUYwHCVKlIz76ENa730ARtMLlwMKzba6+43L6C8U7maV16ZWAURiM2ui2EtRzYonWY7nVGB34HpCk1N9U0lya1xrSpe2VE66b2qBv5/JKRVNyW1qlkMQJ4L3de6bOJTOOAVTWw5JPi7VkZp4nEo2NL90J1kOJ7CffJO9fMhp01AM+L0yy9fQd79l8vw67fD8kE4BRJhdMGdcYwrg2EulymxXrZ9z/Np6FS6MC/a68f7ybCv/zqe3ddqgfKMGvq1DnJdh04wlQ1dSd1SSlSJf7kA+FgcMVIVFWzH2IxnkqX8SfN1xKmgDRVoPU34OQ+duMN19trr7wDYWwzaWsNxJZ0W7eaZjIs+TxyndCIRuvXjzyoPB98DhE4bsE114xxTYF9yC/t3YexXRREIGSpJNmkSZg2sPrzkROrJLgE8tyhMUtuGqkWgbR61jScWISlgPq1SI8o645NRLuZmyrWrrRSfdgkkcRfX+7rkSMwcB2wJD8ySH8AXFUkmzUgoJrW1GMJYgLwuecmE09+cp4Nx3KY9BPDljz0KD40Q4f1B29Z5Z6VSDGQkyH4Gc8hCZCX+pBmtDCFAsRflQdXsgbyqfklfxdCreAm5sEeup+YTt6IrxEmybmQK8p5dgKBzz1vGLI5i2lSI4mKMX2ICjsOIZGVMjNiHXDvE5jhD1EMfb7weht8Tih01nj76uPdbjw2JV2ju+gBchHL54gerGwCOjCj5JldcZCOGW4Dcah+bspTBMmONm3qJ+ikHOSboCgf2g/76KA71D//8jv7bfZs+/e337Bp6xAUfs99MCUgUYy59qTb+cucH607wuZHKUY/+OgLQK87GDVfxr/LRQ0nVHQEMzLjXBe+iJHUmLhoV5AFsMiOZIuxCRBHwVgO/bkBYFWqWHp9LtdpeGpzKclWIRGL41cJ2hdKVVVUaJRDVGtfOkk1FcEWRSJw7oRIG3hqJ1v0a4GtXbXJsg/WIm/wqH3w2csUQCQ9dJ6qiwEgKGyCQhEqR9MwNCje7rn9bnuSgldjl5Vcazjiy0kAa+vW7eVAgZFCgKula8NddSCDtFSDAFxdx7kJgWumM4qRL6gkuA05dTCHIgkL0fAwC65Lj87O1bcRUXZH7VbnkY+kwzaE6lCGWI1ysBYbzifKdX+CqcIbYABLT0QO2hqdENDcyPXL7Vx6ZoVo+bmRWP2PrNEZptQxTh6EPhcbW4uvtloLjuDISPekawfa4kXLrCBH9xxqPsDrXZPvZ5Sz3E44oQ8dgloMR9Ywqp6Ko9527nW5Y4TsP3gYAWuZmyDtQIBUtz0Y8CUVvSaNex9DH6+EMRbp9akwUHAKVnuVwKauizASue8FAxrXgfCSJzmDokpAniA+lxKGbz77zjqk93Lssqlvv84aWkvStw5QIMZWL9vKZy21Tj0ycZMeb++89Z4zWhOgsWHLBhKxGpzWZ1gyowYffTjdJlw6EeHtO5zOYO+TejMCdKHdhbOxH4nIfnSlJl55GRsLEy3GukMAiQcifJwQlmSPP/wsxVeiY3odgnmjro30lz7+4FM7rd8AW7/9RxgA39opBLvcw7V2EFf1rxf8bGGwlpoYHU6Mh/n0B+6C1WF21qAsOvaMm3LYrFzBOCCj2tdcPZjx1CJ3OLXP6GXzfj9iX31HN5kbdvqgEwBbdxHsNNIs7R4OrDgAivvuQQohASB4stPvgR/qiikdHDEApSWO3eJSPndYOvaEG3nzNPz0fY7RKZYzxdwlY65wwKqaEqLly6Fah+6atWsBaFJs1qyf7cqJE+zRh+6hi7OQopwXYqEeo6gWe0ZmbgJNj3C4S6ezjhFnFcMC/gQWyCioDiRP4y4qohsApmq4nwJWJc6uMSjp8brDThCDHLXZ7wHN7CGNpyjpqmbNN0kPT0x1CfWy9kOazSbEEBQXVQPmaiA1sMYCNGbLr0piBDYEyFCL0033Qii43q8RoCpC8hm8qEDGMq5di1SyJQJXlfSL4SKwX0YoOqFmfjPPnn/tDvSV6FTXhlpG/AXoTe2xFat/JWHPcQ2GcED1OkwJYkiuLxx9PkyMXDQnF6CjWuZimWs2kBiIdap7EQf78trLb7dbb5xM4bQRJkqSrVi1jKLmPrfHxECUk69inw59f9iHQdK05d9k2qIKLlSmXaw5NSeCYO37kygLJOE2cf8i+AzSRPJAbCVhKtxCSN4UcyTFEAhAqy54KQlTIM2tWo3Ss0/DicuRrPsy2BsVSAFoXCWUzrBG+Hqf1NGi48Jt0zb0jzmEktvGAlSZDTx5GDqzT3I/dtr06W/Ydz/8AvsEVjH72jPrIQEKaLA0XG3btU+2tWsxReCgdMkiz8aplPGcxEhtKZolH6GrFyvaA5gBmKT0ICavG6fzwHIxltUc0Mh+D3RPD6LxkofxoFLFGjSf9Zn0BzGtfHiveJIZcY6rGXE5se9JHLTzmQwIZYRPI/EwEEBUlcxJY7epJpI4XKbheNYW98gX1gn3sIYR6GQmMpoYFzsMm0Ma4QHEZU1kyeHVn2sXI0A9Ej1Dacxq4j+SvfHYlEds5tyfbB6ac5LoYgc6CRI/NQkBYaULWctD1LqXr5ub6lCeynvVom2kLq4f7xWL1nUEnewcWEICyzRuVwVAq2JVVkjqcomJEAk7N4xC7bP3vwbAxRwJELOc8S/tL/EU9J/itli8gYBAH017y+aQLH4x/Ts3EmQAiLUUXo3Ebk0ZXHjuaYCvF9tTU1607Xv2WjzsnNBYNKk3Fzvjuna4VdZQKPgCrD//1As0bWoxz1gPe+ZCku8aYuEaOuhdMIgMt98WzLZ5SxbYzj27YYOoc83z53l5DH9PV/nysWMx+LuOCZlD9sBjD2AIxESMHEQVA3ku0z/6CIOTZfbvGV9bEYCCjAGiYLPS37dnHnnedmC2OPWjqa4RNeiUU5y2ajwxrAva3gkwJWLZs0mRCZZfVWT3PPWA5aIH1rFjqp192umWC7vi6olXE++C0PZcTUMxmrNpKmwTJFKgcnc7QYYsUKC5WI3rHUWvUDE4gUZrDCxYyRnlZePumqMRKJJaAEevoGmCkenHfUiza/9xjc0CmJz1y0I3lo/QOYwkgflqYtGB55mkprdlHcPSBDxUM0qyLerQywRG0wDJMcn2/JSnrZTzqI5xLzlTf/jxRzZrwS9WH4hZHXHyrMFD7XzJ6UQm2tdffcU5hv4qplYqqhUjJt862brSvDx8gL0NwJCakgrgINbpIXvr7TeRi9nhKk1fd+0RdjoatkPPGEQsS7U3Xn8f5sZe+xeTD4looq9fv46YEUEzkQkMzgGZhGVlZTnm1spVqxyLNA72XDE5ZmQEjE7+/DuTMm2iEmzI4ME0NvchFXCMNZ7ocpujGEIkJiZyNkfQ/N/umEKd0V/dsmmra0AoD5E8gP5LpTgR27MA6YFEmpghCC4L8IoAFMhDa3HP3oOwWbsD6J/kAA4V6/pVcUdFv6fteVzN83ht/hcmlTPGUi2qUUWdXzRCKDSWzGy07/69EtD9R+vQVTEL3VlAe5lU1ZLbVbBRVbi4RjNrvEeXLu4e7dl9AB257TAx2rikXxqXApCdyRgJVQVNNo2dOhd5GkNP3I/uZF9MZhTkKIhcguWlAA7gc40YraFWoGVrkKE1Q+zvgGfrn/tvIEfD/wWwqsmcFgDkf3ofXc/f37s1GNuivdpy352eqYKDIptAU022NJtQ6c/KmV1N0Mw+1TnuuDnuDPWea2tk9E9Q9U+wzDFbj8soeUxVff39Z71r966/hfH6J+jazEB1OsIeGOtIBe48+5Ox2gKs6vRzj84dVK6/6gGsHBhqGHyLKbHAl+Ur19sTjz9C3h2IJNs1lg4gfxsO21WYB2cfzOYaGzH9m+EY21u3M0XHwSxDJR/OrDYxCewLWOM0w0OQElm8cJ1rpsTRAT247wiEgyTy+EjOtkRb9PsswIFD9hT6phs3bWN/p1tkQz7NuG7ouR5Ad3ApEwBoRwfD0MdEqVNWpm1btw/Ge4id1LsPkwG9mBL7yn1SNfzlgzD711+c5n41Z2zPHh0ck/Q3Gmz+TGlQCAAElzqX6QmXng9z9kfH0MqjKXPJxBPQakUegPHNov2BME03WrcTU62SXCWdxs2mdZutmCTisnETYON96diDAWrMEpIbGI8Xay8TebBc5JGyj3A/yOlkInlgf7l9MfMJRuVPtIFdxzgtR0+aSKSBMGJ5hTtzBcRoHelLebQnxeH93sUOAB9BDgK0EgFsi9AdLWfaqI4Y3u/UeM7zeogpOLrTfA3msK8nOXCK8ZzRnnmZeu6AxRhhlpbTuAcUSEtvQ05f4OThguoi7CAAgQ/xzp/438Qa1+isgNa2GLHs3LzfslLT7cZJlyGDsJJ6ba/16tvbRowabTl5vAbN2kn/uItcsoo4K0MrYgn5VCH5hgCPNsTdESMusCMF2bZy42827NxeNJob7OQBA2zht/PwmchFPqKBc66Dqz17dO9lM7+d6TRsT+zaxZGsEpMSHEPspVdeto7o7B7KzrOT+/Ww9OT+fLZgtA8vcQ0zGXuFMWml7qKvlxi1DknH41XrmPGXb2jeh//vslXdDnQNedW1B2hyXjJ+OOdxGefdMPLf0+yJRx9zja+333vNJt9/LzlrMKaXCfY+hJ4JYy+xMh+0grVenEEsdQGgpi9kp4WzlrjR+4cfvQEdzlXuWcuPROxl/Sf/iwH9TsG/hu9T6cy6i49lajIfE+RSTVFF0SDsgETOYee2XshYcynGTjLnroeUJSBMU3SSzAqGLW3gGPlMNFWQe8qPQOeIpiDDwRM04CCzWMfkJC4KlJKUln9gG9ZFMc3SEHxYrqDO/sSxD/OOqqmv+IvxOLmVQplMmALAdqrIcTohs6F9s2PbAWo1/EsAKYuQx8KCyzXJa9WY55zUFG9W2yymbAtojtAAWTkX6Y+utmzuOpcz10EmunzSKFsF03fHrhxSNp5FNeByIcAy1Z6mfNtBglPzVDKKuTmFTprMMwOUz4D8I8i7xRjWOSTSjdMlVwxX/BWQTMOeGCr8QOCd6g+R98qZEtZ5K1w9DFxBGqhzfvrN1UpnDBnGZFIk91ZYT5WVAQKeMXAsJMLZXBV5LznR9ZPGEaOX2cDTTrZ3MPkTKBhMDVpwVNN2YjlIAoJxdYDzQPI3zdInxUTb0YOlkBJk0s5nQ2t6PyatIrqkECMFugbqXCBWqJ4II1eqg3EsqQPJJChPkYRbEWtAeFK//pnUOZXIwRyhpkzmfjCZ5FvOepUJGnKg6LxXwZap8+HZiP3rF8oagfgo2TkRSAg6QUw8liKHJ/JRKHKaym+KSwBba9HEpg7VOaVaJBApx3qIf/VgOHEQCSqJn+U0G4KYqHIRU9esiEO9G8ChFgg+oEaU7mEn8usNAMOl+CbVkBtVAZCTylKHsQZELOQsCBVIy3snJ/KZiXu9e3akgdEeQ1P2ABjKdzN/Bc9jQh7t73rGNoV1NkEUSc0M5gyUsRm3nPXnj5RDUYkvRL3z7NWpXwNKJxDfq8Abqfcbias0gU4f3MOikQL46JNfibWdArjXjIViWDX4bCizQQk288tcLj4EYyVGiNtSqHFQbFunzUCngzHmI4joxwPWnHfazXYWDsE//PgpgNlM9HKutltueBAtPiVjfog1f2ZLYe4ImVahf+edtzOe9iwBnxFVAolEuoV8a/yyFKfaaAqUhfOWo/mwAufk523Xzo2AWYNsMfosvug2tO8UDeBYbCf2i+BawkDRNXpKB4sx0u3bc9G4oChBKFcsoRASR1/+vpjDNg4Q9tB+RLkp+iRXENMGYBUjJi/xFX1enQg2vEZLGa1Qkn7mqBQQ7ULbvLqU4iDZbrjmRhDyJbZo2RwQbsbO6dBEcVA18rm02VW8tqO7ewixW3UFZToSRvLbBqao9plYg3KLrkXbT+/REyfco4d287A00ipUneulQ1SNNmkDYKPGKztldkWAfBcucskAyozmQN+W85wvSU6dQC4K7GRE4aW9mYjEQCGHYHk+fw9rsx6nMnXBAlnUviF0auguBQPcKHhIlDyQ0RWxLbS4qzkcdTgrOKirVcv1BdKVlON4DdpbGsPWZxA7UexgiU5rfEUMtjB2vqjejz30jJ09bJTTeHpj6gPWu3cyI/j7SfSzXSEkYHE1ALVvQIUzdIlGF7OgoBxNIQpHXjiY8TqNykobMAI91jr+zukRNbMKylkrSi6DCRwBHFhiGWjjaYSX9ARKPAApIXjSVZPoiI+yBx962FbBrMoA3PXnWr/8HFBf94VCcvO2TRRewxDU/ohRqAw78cTegFzrKbyO2E03XE2Hea89/MhjrME3YBzFk2BuYERlNKNTV9vY0VdZUV6Fde7eHYbaIbq7uxGBHs4aC7bevM5Zg0baLbfe7briuuCNSAYcgI18cv/+aGD+ZO0RmK7z3cwhmMemj6Q47GLZJI7X3Xer+RM4G3lWsRh8HQZguAWX0tCAfILWATZ4Avc/giJwG92udDf2qH27jy7yJ1+ggccBXgc49/LL99udtz1HoFEDUoeDx+oVSBDEetcooPTkqriHERijiNVWwbiAmJduEJpDM4x94kb1HFWDYEMC443BAcagfaOOT1xkvD12/5t29tnDXdKtTF5MGckKCHzTQaIEaPOmlciCXAPwEALrm6IVHZpjGO9IPqGWQ0kjYJUYldShCyPwXPqorkDgWps4IBtIBH0FAPB5BBgICNAoiWjXddJOZQ9IgFqyPDpA1cAWwCotTyUlGvFwmtjcBI0gS9tRpUcEh2A1IKjMiBoEWPJ3cttsBLj04X383Si09DEBSUXT5kCtEeuT148CFFPHQUwyjXg1MEqmsqaOZE/dTgHRNYwtSPMrmpGYSEbDhw+7yNZuWmJ/ML4tZnViVG/rkImcCUnXMkAC+g4O7bto9EX2JrqG6vD+tvAre/CJO5w4vZhGAnHFrKyB4asDUfvwtP6ns4cwXyDL3r59J0XIEachLTauzAp8uHaN7CvRcyZdAJMCV9RtrOZzRgJ2qhNcLe1PEjdfdVudRq7ExSkQSHr0LATIKhERWKd9L8fSpPhIZyYokNcPEF9NF43biAEp9n8YLrgCNH1Yp2reKZktYUx70ZL5dj6MxmKStcISEgqyELf+QNRuvP4a9uYZtnDBPJuOYVE+BYEmG/QItL4aYPGC01jfAZkUUXXsrWzOEIGmOkC1CDwmlJsSk4mWInxzZ9orskU89YpjZ1LixNIFrUk3EukSOrKSDJABRzSaRZIDcE6bztDE015VDNUIi0AN3TdnoMW1R9B5bGDNlmF7L31dgaEC+oHXiWM6qzTWK1Mt1gwgpgw4+g7oiB7nMQpTpDvIVDXuVcFUgeKamoU6l+SsO27sGPvh3z/CuuzJWLjZlddcYfk1R+3OR+4l4VQzgDjO+vDl3AilESmQU4CaYncARnlqkOjc0WhUveQNWKNaxiJvgdOx/jTOGOEc3RuJtSIf19UqDpM4UPiJ6XjCCelWlFtKM3UonXmMoDCmXLV+A/rCnCWsqTr2RxDrPyUuxj6gebob7dPJdzzoYoLY8b7BmngAWObs7Nu7h917191okE/U+IS1p2naRJzO3l1Jclph1117lW3fssm2MO4Vr1HQkaNhAKVan149XUKzds0mmsCZ9vaH79hyikE/kjUxC5w2NPddY2jOcZYPLqBduohdOnRFE/d8+4FO97ot2/hMDjpyWsm333S9K4xffuVVikbGpwTKKhflJfr37Ge9u/e1xSuWwRQ8xuvTVKW5WY7gvj+gWFuK4S5ZXXiOB9nf261SWmO8ZxsmILpmZGHwUWB3w7xNS0tFj3W3c/6dKiY/kkG67m44reYra6WgOZEGXgh7ah66VxoZlAZyBeyFfBxJH7//YTv1lNPtcQxpFq9Y6vSoQ3gusUxjyGlXzA4VPCkp8eQPJKusbTne53O+1JeSu5EzaX3l52FuoEJNeqlueoWzn7U2kmmjq8ZPwgwlAifirx1wvZfx+K9++ByzxQpLQfTsuiuutTKkClLbpZPj1KDd+Az5EHNngp84q8dccBGmWKOcaabA1W6Aj4UAIbPnzHYF1RjMIo8x0vfRi657AAAgAElEQVTjTz8y2bCb+FxlI4acQUKaCPv5W1cwJMEAHzLoVIzdelowSXtSYoabJtlDvpSDo+9v835Dd28p8YR1SY5zSp/B1r0bTDPMJ49hxrAXKagqcpwYGDt+5AvtM9MwlssiflbQ6CmlqMKkBcBUIEgHgNVqisCdXEtGWifWRAMTSgeJbxEwZKMBd9fT/Mu19AzkCqRJTeGqokGNvdT26eSScZxxW4mPIYwKdyceRhGCSOydFrOCDTFA7GJNUziAzQPAhKhJxkHyKD5OWE3FByYgNN1mfepDHjzP/KLmWlaXMEChI9zDsuYxfgo69ltSUowloOskVm0JzatQNFaLCgG8MLAKIUBWUPCWAOyoMenMq8inqmDd6TMr5zPGeD9+/zumiXh/Og/SefWA1ZZr9NiXrb/+Pl7bGtD0wKI/QcTWDNOWl2nm83ofX/FXwZR43XJvtH1FNvBu03++Vsu1tHz/35lnrXVeW77X6ec7FqcHTHpsIo/5ovF/nfF6VmrI6TPIjFTFs1ik3vngPTedIS36uTpXPVarBzq7iSrdLH1+92i9Ilxff2eeOuCzWUfVLYXmm3z89QR86e641/KmKfRMtLe8zy3gwzvX3Os3f68DAJpvtLt/zWCum6LRxA9rUFJDm1nnCeyvOTS+DwKk3nD9jfbHtp24H7d3mqz5sFeXrphlP/36g61au8KNi7aBdS8gMRzyTXBgLOxtjJ04o3r3Qs5lV76FA6Sko226kpiclNCR5sYa27h+E823KwDnBkKIaUeNwn4r/gOZok3EKk0wxDnTxQED+9p3X85EeqDARg4bhr47GqebtjjGamFBmT2AdIvyXDVWdRYL9G5LzVNI01nn9tEjBW40351v7CeBGwLptjDNkp6ZzFRIjg0f1ReDrC129pDBLk+Rw3gWudfi5WtgzW4G2Am180b3YlKx1rZs2MOkAHVjUTFAXnsrPFrlJlcqyTtLGKUXaBpKXtOAvFYZE5BdeiXYxRdcbM899A55H01/8r6hQ4fYkiVLAZFUV3lj1l5e4gGqLWtRgIEYWSIZNVFn6c/t2mbQtKHxxfncGFRuJw2IAwyqspz9gLTljLPCPqwnToiBrt641ET08k5nm3UYEYVGN+QcnW0i8chwNIF7cgRPkxrWj/JZnYVVNFcForiZBdL3tuhVtk+IpS7FE6HsqK3fkONiYI+T0mzW3GV21hCMguZvsJtvvsJef/MTGlZilsI6Rabv5kmT7cH7nqAZXwWAu8cuGN+H6alOTJDmOe3GQzkHqFOTOX8SbP7sleR4/7R3mGCNQCJMkkqa9Myj1pb25S4MoE8e2MvpR29avw2SU3vc3S+zwaefA1sV/UqxVUVuEHFB9XsLVbt5K2k7Hdc/bt4Dx+OG9j73yJkl/Q2Q/Wuka967/+0v/2/8nRf7RAYQYN6E3MoM/Dkmk3NXwwp/1049dYT9+uOPSB4st0FDB9mkm69xZAat/+uvvs7GjbnE/GJJsmEjPvPEi3bTrbdBVKCB0SbF5v+yzPZuP4y04C/2yluvWCFa6qo7NJUUDiip/PuEXr0xitvoGnXylUhDpiGbszgUMF2mtTFMXBaTg8j/oJhJN5ETpFWpHJYqyYtZNNri4mhy9O1qCxf97mJ1navxFLflWVPtDHm9foG62B5RTs8kmCnchnpNuNRQ9/Rl0jnZfvphEflSPWcVnyuykZhA/SppGqYcRULQGgbndXJO4ZjBldMMKkPWMYjzX8CvSA2KQar5tAZCyVHEvgoIqbPTzuzhpB7nzdroJoGj42PsutsHc0mlYE9GPTWPxjRxneuuIL8YMqI/OWkDxL88hwvVQfSJlvmapjhFbpHJL3lwKBOVIgaKidjSACNDd+s1+0i2IwXmYtan8X8PlyGnR8ZvyLATYYUeY2IGvyBy38cefMbyc0phWT5mT71wHVJ8K2FgDwE0DrY7b5nqNKwtAJwKCbYESF07dx4CWO1tu/ZucyxgYSE+1JjyWYhoA8zsn+S0pX2YbFVTRlNTQUzBlufrM/qCTSH/o0ngCMl8gI0AMNZTMypGdOiENAnN5jLIfRHkmUXgbintIiCAydDBWJs9wW0224hzeoC/bQG36O7woPm/bcFbSOk1hlnky4qPIUhHRYOlCbuhymRCjWvS2D45h8wxq8nBwrif0dHSea10hr3OOJE6RWbWxUXCePhWsfa5T4HkIC5+MQFbIJNm+WBIYkcGszK/4jnUA+ZqeicKycbYaNWUOovbcK7gU8EyUTwTVqDzuh5ygDCNEEh8mZ1iySMjkRfZ6+TIfOuRZON9D+ytsO49AaIr8siP/G3AKX2ZMv+d126EIRwPQQ3z9xyISOTPDz95r93zyLNgYuBXMKpT2EeF6E43QuiMoWFx5rABmKkxgVddYj7dLgxqapseTYJRQleRkY9yX1s6D4YUzJqoeEDGxCo3krd7K50JNhW4kBO43b25yoadfAEJXiKaZodt9drFDtV/580vrFe3ISTY49FO3cCNrGOUoBg091S6aO0Y6WjvAMqT+vRDT6sDZj43wViKt2f+9Ry6ayfhMPiRLVu+FJ2wyTgYX4kJEocAwF94XBsLja+zbn1rGZ1LJnn0R3B8PwdTBGBCEAzZI+i8tbMjFH6H9pUwzkihG5TMg6hilD0W2nyOQ7t1YGmsQ0W3mGV1DqwRUABIKodr6XfKIIsiUeywYBJoP3WU1d0WEQQgwofD7QhdnCCAjRCNY7BQogGpVMzXAD44hF0gjc5TdSbZcacPYqxu0QYE2jvb2AsucZqdbej6HtifbVdN+qc9/exrzlW8ls0iV7Ug2EFyRevcsafdfO0kuw2NODn5KQF2rDlHQfKjkzccHY/ZjK/CRGPxQsTBNY8uKwYaZTA8ggDDIwEvZVglAMpdF1FMjAEFZHUw5YysxE4MyyYWsBzbNeqsY6FRC1ttT4k4s2gFTvlDA66F3eXLs1G3xpdiWTo8N994IwHldwSga2xv9iIWcH978P6pNnXqi3blFbc7sWIfOh9VBNJqaOH1gBcdCLC16AkVIg7M2zrdC7EFdd80Tq0umYK309UUAA3rWNpi+kuxkfhITow9hEK2V88T6VZfYjv27QEwzbJHHnrRBlKIbly7mucayP2oYPR0vqUxlqTzIJ8RwEAOmlyMMJ5ihLRDRhrGWu8518P2jKrecsutUOj7AX5jXPXwZHSolllsWBqF7fN0dQZap+4dLD1Lo1JFAPrZTvvv8+kzScxiKVY8Y4rvYcBm8LpbAFhHjjiTe3wY4PlhXEX7ITidiXbwMtvD6M3MX5ebH+zsGjosvmXoORbV25MPX2nLlsygqOtiK5blQNM/jZestjFjh7N+3mEdtGE/drM3353OmmTdEnBEzd+w9ggdOg4KP9zW1RXkOuTIGSZHRdh31VTTDvxyRkbENWmnwi7S+tL4dFoGQt7ZjGA5V0oxUnkGrI1ZdEtHjz4VBjYHm38840Hr0G5NoICv4PmoSIHhHhnhkmAJXDuNyrpSGzy0P4xhRmwB/PILKG5JYCXn4MDegDqnAaa6Tt2mOm0agrRYbWLWNol9hw5MHSBajUb1+UBBdOclrimHewgFsKk8xTEnDcCT1RihxqbjMTnxZf8fK+DgZqEGcfgG6TOzv0MBfYsQBncdbwGrBNkGddG05tRAEOOd5NWf9dZA15amludKKHkAMcIlucEeLVGCIk0g7RUnbqRgDnuV6xJjMQ1t31LpRwJICsSoA4hRN00JdSVAiA8dPrmwSUyepWhXwPJNb0exwbjZ1n0LYGQFOg0x99nZgNGM5VSRnJRhaCZhfAFwMTQpGkgExEI5htC5xN8FUgcAAEirVYdLMO8XCbhdbxhdiaXL3gvkQAwGzHJu0QIWeYMGYoo+mxpAjYB6UTx7xQ03Ci/zLu6PL2sCjATAWO7UjGlI47l5bFEMUHVFJXwuIyPtXZeU8HxCOTcq6EYeysZN+LzzLLckxzWvBFwqnEUTq6Rt++jDU2A6zgAo3uC5hhIHK1lfsQmhNvjMASzoKtu9fxujjWiJIauin1Vhpf+c464retWIUdwScKQg5bmpyl1Tz1ByLOrO63s8UXpvDFOd9EAaSnV0LaWdJO2qElwz1QnWB5FMhIrUWrHmm7vYMupwgATvJeZ2Nc9anXNF0DA64XLkdp+fA14yLPp2X+5NBc8gIUk6Tk2M7dBc0hkkKRixtXlGGr8KJbFSg+PCkcPtyL7D9tSTT/0v0t4Dvssq6/7dSUjvPQQIhI506YpdVFSKAhbsYi8z4+jYR33HsY2KvXfRsYIdC2JBEJHeOyShBEhPSG/3u/aTKON9538/9944TCDlV57nnH32XnvtteylZ16xFetXW0kTEjViGxL76kkK6vl5AWexdF+FWXCpAeY6uH5qJfG1UaM4JEmhkoEQ65nnyspOIQ5It7HY2XLljLto7XZGvmUHhmHSHdKYYhjjMaNGDWBMvKP9iE7UGbAqLrxkhr3zwYf2FOzUJtgE1XSdY9iLUTyeNMy9c69mmNjd6myTaDO84GtJRiVdYct8+eU3FLk5xFAaNrwPacpu3pyH6dHRzmCvo4CfPu1idK/nE597Ec8He0N2xbK1LmfzNCzIXYUFItqyvwKHWY3wt0gnV60FNQX11M4eUCNRZj5KgDXeyr0Xs1BMMF5oBuZTrfxCMSNUYr5KvkQdxUvPuxBGTy975ukXrAw32mZiljrqU6aeYYt/XGrb1yPlwvq0WLELec3SiZW8hKQlFE/oaA8bfLhNYPS0EWCrI6zJz+d9ZUvWLrNRY4fbjAun2xsvvEpTO8EmTptoi5Yvslnvv0sjONLHaMvKEMhH33jqqZPtykuvsKeffdHmfPUlLA/NpbVaj5wc9hVgPmt71JgRPgaoKRnlInO/+oY9qHE/ilgkDo4/erR1zuyEXuGX7ibfokYQaywJQ4ZLzr/EhvQdaukUwLsAHwRCrFu/0V789/NWG15hk06eZJdMu9C2b9jBfqAK4toVlRbZDwu/A6TJo+i+DmZMCdcxHSCzp4/Y/vzzz2hUDeGaFlGEFNKYT7DBQwc7YCkgMh4d2RrO4bc/fM9+pbnZb/AgG3H4MOvfozfmSskACnthaUaiU5tkb8153eYz/aAJmq7IB6SnxtrF0y+ymNBMgPaVPtI2eOAw15lbu2Yjuo4b0C5fQH6ZATvvYtgXAM6AvNEkGREAkMWYHUhzsGfPLsiNlMJQL4OZ1sXBm5079rgzdSygxFYMOBSvZWghIDMbHVjFmD27d1sGZ30WrI6lmKvldMu1wYcjx8LvR6C3GKbYqXjgrBYBqAFDPgDolE2J2RjEIZ1cYTqva2JszvMtADOzLClnPXkv0zSbt8CooyGqZhVnxCikHzpRPGqschta25XkfS3KU/kTy/tSrVXDgaVRXwHoajhUsj4aAT7kUN1KUdGKQek1V92KjNDhPl0gjUcBQJImCKJ1MB6pj0NH6w/FFf7IStX3/m+j+w4Ttj1i2wPq39pzqieCrDLI96Qw55NbApmVqLd9/JF99t/G/tt//lDAVcCo/gsG7ANNVZkxCnyRXrZMN9STU4PVjb40lSHNQX9N7UBpmymZ3zdiaBuL9H9j1Po7FQDafi0CFM1B0eBaBo3n4OcCGFvr4rfrpskbB5e1ItrA00MA7kPvRfvvtAPeznxtQ1f/kyWruqTe5iPTtZrJrFT8AJQrJuFYrybBSPTZtdfTMMpbtfJH21+cb8+/9CTxYbcNHNLPTmG6YN73H7F/8ylMabw1xXHOaTKQhmoTEmpIBh3EaTiG/KIcBs9tt9yN/vSp9tC/7gMkWEm8RVOzX0dGQDFDGdSH8fU4JAWWWg80S9fDlownl1y7bLkTFL7+5huk1P5i//jnv7zAVr6gY0Q5pW5dDIX6JTMusmeefc7PJuYtPTeV7mE9TfQ+MCBXE7OGM4q+ddsG8vJa+/STZ+zKC68lD+1nGTlpvNaD1r1rP3IKs68WLrAIph4qec8N1CelGGXm5iZBGIHpCyEoMaYjo+4HaLZxnnHuiHnXH1KMjHRI5fycqKf+y0zGNFJMK+kvct9EVtEoagA2iYgSmCwFTOa25oHWOmsqktw7BKAWOg6AU2/bjqt3957dmORYYt36AmgTdwo2l1p2YmfPMYoPkk8S+5W3d9Ce1fgtZANNqbTAhBt6eDdAKdUk1FQAKnHRCZYO8aagcK9PSApUrGYyQimStOPVaBlG87CMiUGGdpHzG8AY8pdo6w4hH9hjAwDQ5WA/afLp9uU3i+yHBTvJW7KcVdqKDu0GTJcmjDuDWvQ0e+qVhwGAzE49dRB56j4rIS9tILfq338o52SBFcAgLOe63nTbdfbLqqU2DmLWvx5+0KeI+g/QdcUBnJicSFPsVHKexJhMu+byW2DKZSETsdSnjEaOHOE+CE7iUKHqH4F8RwCsBvvtkG3Tdu3bGhbaWzrb1aBoA1/bGxWHxrdg9/2//2iPi000Pj/99EN76ZXn3UhWjfvvMFHu1LEr+bUkCmvtT7dcYz/8Mh9MotIG0hyMBr06Hkm5Z958As3QfvbNxz/a6ZNPtbx963yi5fnH/21xoZ2IQfvx1LjOc+goJA+jWWNqWCsnKkf+RdN0atRrfyRyth/YsxuPkwjWfUeAbnK96BRyvn0Ormpy0GO/d6alu0v+KgkAap9cdHNlKlovbX7ltyD20knVfYhnWqaSJncEBJYWsV254JoSSsRAs4VpII14x5PDHMv7WbFsNXU2UnPSYk+VEXhAMpMeq+oFYbOh5CLx1DeN7KcSGgECryTJ5Sa0vPcompfyxFA05zgD34m1a6+dYh9/9i5yGeEu1yjD4TFj++BjQsOHadyvvthp5YUQ4UqkcwruwGvs2D0JoC2J6erdrHnkI9m7N/7pakw/Z1pKjnQ6mWFknybDxC/GeE5mxcr/vcbkPE0A/KvFPyKM115LTt2qWoBcO07kAUgTV90AaEos+fyLZeyfGjvtxMm2YdUWG3t0BnUBBAumcD786BfATWk4Q6Rjclh68PHUCh3ILVXB9u/fC0CxzjZs3exAoSaTYhNVz0Qgy0htIh4v+FUI9Vu17h/5naTzoiBmiVEfTS0YzfXZD9GviGnrZjfWZZNxtqqhGAXoGkEyoWYIpYj17tsZ3Gwf2AYSH8sWY261iFwy2Y7Cq6YQuSSxT1dv2uQEviKm20oglymPF84tQL57D5j2nBeSUhB7PoLmrsiU4WraUlALN5syaZI9+9S75CaqpciTmaDxBgQLR0SoSM6keDRUe4DjrVm9I/DIIDCI5IBwJY1ySCEQLIuLWVesv565cbD7DyK5FUiUKp7raFXqr8a3iGaqV+PI1cNg/ad15D3LkP3scci8rIUokOwg/ldf/2odmMyvaepg/Yb2Zq3SIEQbGLEC6gT2EcCt9sl+iJGljDHUsiaTqBPr0bsGn6cplcryxAuqV7ptyd9k5Vr7J1wd0arDZh+Jb2pyuO3ZUWebVmh8MRL9NUbuOQzjOCy2b2DEgQXepRsbg8OgcCebuCGBF8+74OIlIXQrFmNaSmc7/6zr3VTl8OH9oWKvBFjQKGszzLUbCCwLoNGOsn6HDQCEW+PmGRecfz4itKU2cfJU+9N1f+LwqkYk+XJ75qlnXINBwuT3z3zIlq6fR5L5FYyWGstMhUUHeFOCQK4AopIDLDQCTLfcbMyrCgBi6Jx0kIYpXRlQ5+wuHKg1gEXACtKmatfr1DmnoOpaGhze0spSgNAirYE9qcJINXWUGGLcNGdQElUOEvy5QgQtGLMCYgFDa3Ffl7u0AKEGmenwODEEpzrXdQinoIJWjT7kHbfdQWHQxR76572MNK7lIOzHqP8+O1BWYlFozTWiFRHFuHV8h2T78ccfcXE7x/U963HB1msIVwfF5zpD6AR25RoUueFDIqutDsAAnM/Ze2LPxbEANIop4EdUbyWOsbi6N2Gupea5RlBCeN9uBsTjZeHeV4zbfUUZenc8RTiBuhEURaN+EHR9RCaMze0mLhRsPm5AQO6c1c1efP5ZwLcPMeqB3m35BF3DoCLfxhzbA8H5r23H2hjGTgAzAaTEPgxjk6d4ckewZmQtksUvINwDGK85AFbFNqJQkI4ln3U9xSjTz3jnUixHMSp5vJ69etuQwXJz+55uOp/nLeTgxISNQm/KGefhZHoJoCnuwgQDjRacOW2ynTrhJAeXa2CZPfvsszbupFPsgvNm2K233e7P/wUjRQIrpL8yjESjlSD48+JVtnzFGkZfCm3DphXiPNtTjz2Fvu6t9pcbbnNWgYKCAq9YPdV032phZq9b+wtagXNJegrc6a9PT5IPAvSarcgVbN9HgST/McCb4gS788ZrSdgomioYZ0Rj8upr7rFlS9fDntnBOAkiybCnQsNSSUrehIkvwIy+NmzUyDicz9Fu2biOMWbXVVTBJrc+df9YHwCrzu7TTDH3XlT5Oor2BB5DmjEyC0hJ534wBumkGxUXAmkwMqhhHGHt5vl0MJ9k9GKwjRpyIUyiHAe8QQgBHxEIhzkZRbKuEc6AmVEPiHYscYKDjnHGzezNg4CkpaVitFLQc0iRnQXajxxg9by2cOZDmnkt2qMtJLitrJdmuRmrW83zdAD8E5OsntOsnmDc6Oh6kBqpsBC7I4LO2bQpk+y7b+chGcKBymvUfY5WMs51CedQqkTwW+OwOhwEsgj4VKIaxUEhFaFG7l0YoJDYvV17ZsMO3kMAYP3zgxHSxpPOGPvcwUOeXGCWClN1TaPZNzkw7H749lvc3wf6eJd0H6XprOcToP344w/Y3n277IU3X6AYRvAcg5IQdJUrCeA6sPEU8Pukdc8EKrE1zjKT+lu/HsfiQv8mWl/v23MvPs1I7vsUAvyunMLleqN7DkhXRfIsVnI9rTwVaZL9iCFGVtAlpr52cCQCNmMN11EwlGQ1dOCFMCZSW879h70uUx9pskVyCOsAFBNKDY0YKLZK3DTuJtazM4zbWEG6F2ILR0oXl3ilw03XRezhBIB3OU2uXkNHPaqOteACaZbTJQPWWTdbsvhXpAM06SWH06DwbqileEP/u/9QXi+Jg4zB1FzZVSBQV86QPIQMfdrAMBXLYmDKAEBjPGJsSe6jied3iQfun6YaZJ6gteBMJrJGHcbhsOnBREgipZerRI/GHa7wSnw6sKbE2I0GAdcarudeitWofFQAt8ayAraQmk8qpGAMMmKj8VKdLwL0Exmbq+A8DFdBpkYZv6tbJv1ZumrOHGyhyJLGdnZ2FtplmDPy/rrQwLwIaZIEHOPFpPp52Q9W1rDPVpHs8K4A2jVtEUwdxADw6WUofouZmgYgrcK6jkkSNbPCmeao4QyVblUYxYkKGcU6rV+B99kw9WQgUALQJHBdcg0CHdLT4+2wXn1s4XyKZZ2LgH51XFOffFCTjb0lEFji8Eq6XLNWW5P/Ylg/SrT0fbHixeqOpagTCC1dbcUQkU/SMFdMosGUkoQmHlMTp518lo0YcrztpLiVtvKYUX29wN20YSuPH2nvIS+0ZOUS0tlG4hbmF9OmkNRLaz3Fjjl6LA3LBxlZIk+AKa2iTWs5GpF+jUULAFUpwVHLc8n1VGA8+4Nr6SwgNUh4UY/c/xD7rqNdc+113lA8iE6a9FO7odepsb2ZDzxr5bA4m9lLWudKjJXAuuKIzlsBpqdOtBnoIq9ZutIWLFxkqzauIwFjYgOd9SNGDGe/lTL6OJz7is7gmmUkech4cD3ruP6VMD2Qa6ehIw3UKIBWxtmImxLr1+Lvwqh6L0DnfYX7Ob9O4nynucV/0gJ/8cUXAZ7RvxPjDAA1FL3oaZOmcY0z7amnXqDpxIQN8fX0k09BZgZdVWSZstMp4Llx62GylQA+vvLOK9Ya08Co6NU24rBhxKpQipKtsExTyS/iYUPt92uakZZOsVRvvyDgP+6EEwGWIznz1vjXkxlXEyi5fvNGJklW28o1yz1mi9FRUVeGbEiS3caZOwiWaiHMh3IA2n4YMiWgHfjv99+zd+e8Bm8L9gj7OBUJhlv+ciP3JhRmzjobd8yZfuYuWrQYNirTHB070XTZ6xJEBYCfH308h4bVeUjspLKftvtr7g+7VQaOO3dsoUGUxWvk9ZVhGAFjVMziIox8qhh1ze2RwzmBvi35mWQENLor86s0XOfEuCmFaZyCEZbYLcmpaTR/sny6QBqP2Z0621FHM1GABE+zxhHltMeG1zmmxxFS5K7D0opX3JUc0g6zFx7cQi74jbUmL/fCWYl8qBr63LtUtKu7ZwH4EqtLkVgpQsInAuaX9EI8/onRqNSQ/VlLFVmr/JxNXSVmE831OorZZsAQ2u0USX3szbfvd1a7XI3VxA7wPx3oAUjR/tEOIv6RlfpH7dTg99rB1OABAnAzAFfb4Q41l3QdVDS3M8wDYJVr4tI9bbqzOtf/yDxre2GHfv1Q8LWdWerPzTP+ZjrlwCp/dAbzYtQI1h9Nb+jMkKaqPsslu13O4dD362Anf5yc4MzX4LW1j4n+8Vr9bsgVsE/9nGmXCGgDk5VbeY7VDuQqCDp7ue19t+n2toOsath4phP8ry3vCSCgQCogeBW/A0b6ewDkrly1EibnWjv+hONggx5gPHsPja151F+X2PDDR3EuYpL61iz75rvZGFmhB1hfYcdhmPIxeYY0pyG/O9M5ErapJHNKy/bYgV11MM5PZ2LxC7w3xFpjbD63n20ERLvmqqtt1puv21NPzLS77rmbpn+TTZg4EmC1kXqn2IYjW/Wvh162sUPG2YaVsEd/LfDmmrS+lT/nIx0mEEIGO8r1E2GVldCEufPvt9rDjz7EOYDxjEBJlqtGiPcDgsTByk8k1qTSeBg0qK8NHnyYffbRB7Z59WZ7hGmuW+76p3XrhszbyOPsy6++R9auxarYx5mZgXZuLc3JwQN7c85X0ARDMicqHdmz9bBHVUeSDzrJIxEOm5sAACAASURBVDg361g38v1Ip0APBUCUX4Nur6aqAmayNByVWQV6jsE9CvQX9Ue1jT6ULwqAaEQaSFMCmzbtstyeubDUt1hKFgAvINzB4hbr0wUtbs73/H3bOR/I2WCiKM+lEHUGmEgHTVBAZe6ZxETYvr3V5BUADJyx2tEy1Sknt5Smrd5nGuBlI/VHZiZ514Il6GkvhABzLvn6SKZR9jpAs79wlwMd8YzpSlqqnPxvGASPp56ZQ8MZmSYeubYU8AJAUFNNcZjkRjIu3Iq+bT+Ahquuudmu+dMtsH6rACA6WxJgzwFGcF+Z9TJMzRlWzjo8HGmoDRu3Uf+fAhA53+tW1SwaM0+IJhehEfQsviZHjz060L/U9Jx0On067rdd1wao/ndg9bdg1vaXNp/B3/Za4C/x+8f/H2BVsf4XvCw+/+JjnxDrhkncBzixfzl3XkDQ4j/F/TPOOd027lxHvVUO2zuDdTkKPce9MH8L7KO3vyJ3SEdz8wJbvPZrl7x75rGnbdzYKejNP2gvvf2a1QCkN0MCiCaRDZUDPElfEzEjOwuyhcglianobe7zPD6bXEM1xDr8NKpgScosTKSBOv2OjiZprHIYaIorhPxXso3p6J5WkZBrPwqAi4uHTYoOqqJPJ5qdpUzL1lSR+0F+EHCsXPGUk8a5F0kJQH0f1sAZE8+ErYn8o8gXXOMaGRvzWJLScmkMCvJWnYGcQ25cLFIGZ5e2kOruJmqjEMgtUcjxaAJD+sO15LLh/EILe0bGqUmprW5IWY0h0snjj8T3YhN7M5T6a4st/Yn3iNZqPES2EkAJSU31G8qELHuhmvH51NQ4u+i8afb0468gV0V9QPxVPqypPDVKkpkIlAGmJqWiGF3X5I0wH9Jmj7ci7IhWk00jtpScOSkLMzemjAVWfvvt90gDMnVYjml31TrbvH4XYOXp4GBbbPbHvwCoa5KQSVLq63hy5CxMr0Q2SWf6uQ6ALham8hFH9SFn/MWnnncTb7WZ0zV1TR4oBq9yohqZfjmJBJP5Iel2JL/TmTwhI7GrXXfxMxYbmoF0AkQUpsHENI6jLhyD3MDSFb/yfLXgYykufSZz5L/8+UomXx/z+KLGczKmgl2YSCgsphYh/9WZGRuT7LKcmoiQdr/2ZTjrrxIQQwZVyun1WdIywqvSMtKcXPD8s3Nd2qAJybKgKSKQHvxGWA8Xk2EA4jy4CfV+WSmmqNS11fxdJAXVwynUMq2NaObvKAKDSIHEF20HkDTYV8ikGzEtErp+CdNS7nFCYebygoq1YEsXXToe0sZa1l2LlRfVuFRnPab0J54wAnP1xbYTb4MUpNGSkPUM04Q39YA83keOPorzbJttyWNKIgGckYJBdUwdxKgOPM+Jx46y/viGzJ7zsVUwKRYhJu3F92S0FgKIyNk6noV4IL/Fdq6V5BImGDBMsnOhj9N537iGgM1Cz+oU7RT+jasoukjQwkhOtSlaQ2G2Mtoox9xK2HZh6LLk5nZjvBqNCw4TjcY+9+yrfkHvuvtu3Lb+YjfyR4Y1EkE/5pgTuKnZNuf9OQSSK+xeXCuTCObhFPAa334DBse2vWvsmRf/ASBAICDISDdC425ZABhRSBj8vHCNG6bIPVvaIgoS5QSOWJhVzWwGPZcMH1TwaTNrazcCb0tfTzc46HoJUCGIIA+g5ElGQEwIujFCDDe5QQ7gGrMlIETCpDjx+BPFO7BvEPrWKGSEUFhOaGlwdGQxacxZmnASEleHUTekU3ZvTBYISOhUSDA3jhHMgxR6GqmsBSCNIHBISzIOd/f3EZg/4bRj6AKKYcTBzmuP5ufEom2kMKwiwEhLMhbARBs+RqPRJDdijBFvGVVjLExj8lzH/ALuIYdwMoGkBSaxAGaBHnoc0XpipaVEMlDGRlO2opwAaMW7Se4O6IUjQVDgBIvWOyR6u3o+nmvi6cfQ5cFpr3InzOQEipz+BNoE2Dkf0D0+YEP6HGmfzl7ihikq9KklOWxx6Y7AHIsCJSqRpAPAV/q+2rzSO1GC20ihXMe4rwCsGA7vEGlAchjIkEhjAuoICxPSgSV9TOKPs/fGHDEI3bHdNgcR6IL8MpvLOEJiYqbNuJwDHVOt6RdMs6uuvsTeevstNnI11PetrNl+XN9ExKYfhlHdhaCbah988J4tXPQjo4tr7eMPZpO8pXLHCe5svnB0UTZjUHXeORfT6UHjRSwVV+0LnK01siIqncDZ77773D6c84CNPeJENnQrxlin2KNP3m8JjFSvQhd1ybKNPi4xY/p0+8edd9utN15OpCxmrUXYpTNuYn1G2xtvPAcIjcsiB9RPCzfDIgCMVnMAAFLmItk5LTQtcgGO0gBAl/Iqoln30ZaUUeVsu759c+nIIKZPQIyGhx9HwXbRuRfb/j0l9v7sD+y999+3pauXowf6sCeFPmLEM1OXWW0hB25EBQXscw5mjR51Ptc+0ZmRzRovhG2tqF/BeLfWgzr4SXQDJ0w60YHVBBgI+fn7AZpohCADoY4+WCv3RG6F4YwlwKpT55TCPVR6cmzEJmkIs95DnIGoA4ygxXqNZO/XcvA0E9TBo4ITTlfdG9GsWoJVAvITYuuKmdosgJB7oNEDAbaKCfU8vod24ovAHj65eVUUr0HAqYCgDizwBBLQZgDPQiQMQptgNLLQxH4TQF3H61KRpqLRuQj8bhiglJoVmcmZXsxvy9vonUtJ3sbyXiNJxgWACtzVPmiRDg1Mo4YmGFO90GTGcXz1ygKuYx0FArGAJEf61gIca0qT7YmHX3X38Ecfe8CbCpK20Mi/dOl0r7xjzxqcPHkSQP5GnF0xE+PE1agf3TBvRFUQc8Wo6kCxRERzOYAQjTuKDYzWTB0ujs1iO3GIi4SRAvAgKYBGAdzEjOTEZGIjekJi6nHNpVUnTVkXIGAzytBFTAqX7PAL5FQCj6G1xDqNv0Wz31U3CuxLgX12xJghtn7dWowzKh3UUoGifdYCNSQRs6VJ08bCYmmk8NiMm3m+ZxE6G/RHPx8pvViJGynKK6TJ2E/AqrR3pQNM8imJh1oAdYGZWjFiU0p434E9NfEocOLQH22WZAL7SeCzGGdi0rpsDHvIO/OAz+3aaZKBSYA1LLBSQvj6UFLmuol0/5X8p8MSOsg4rxobWVlpfviHdGiiaGHcsAgjyG3FnKckq4xpxtDlr22sQGcU9hxnmNh3Sk6nnjmVeH8QwGu96yTNXzTXlgNcSaqCiSVvGOl9xglUliSDIgbJTTJaV/q9ZATLy2HGlpfoumrNK4Hm93h9aprpLNfI/9DDYc1sLXKgTpqo0p9SHJBGUTI6ezuJ5SrWpekl4zoxzpVYCWDXudXKetXPywlW8bsZqRAxZJsxburVvZNdcvH5Nuutf9uWrTscaJDYu4qk5OQU1kBnjAg2kvDCumTSRDpscrpvxeBnwGFDbMSgEbCyS2BD0gimYfbjzwvtjX/PchM6KUer6N4Jwy9/23abOHGCvYc5yV5GqXfTyGoWOxVmf4SkAfhP71dAq8BjaW0lMNqkMadiCugmmKc+ZUgM7NqR5hEJcB1AaDd0nbbs3OxAlMLO6GFH2rFHHk0BWoIky/voVonBLpM4rRZNhMi0Nsbuv/dBnJB7ejK3aeNmqyJ2vfT2G64lPajvYXbbzX9hBOlTm40holxuC3TtuUu6PzpCxIiIEeuRvSLtZ3oeDowzkYf2lGJ/AIrLNHDs0UcxxsQI3w8/2jY0S9UEbeK9ea4hWQZi1D2MbsaQHP8LY9HzLpiOvvEYcq57YK+NsjGjx/gZvxkZoh0wIr+Y96lNv/hsGpQZNgh34ibiwgZYYTUU2odjQFVOYNqLaYQMIZMYj9u0HgMlrufAAf3dPGnv7gKYoN0dRNtfVEwSnwNoHG433fw3N0VoiCIGshavnXE5QPppFIiwQdF4XLdhg70350MrwtQrCs0+6dqLRXPKCaejXXsq8TUDVnWe4G+aAbiI7y0EhMAMq3tPrkWY7YGhlZIMsyp/N6aRn9iVV17GqG2WrUFiQixysdsELKzBNG8IIEwzOrfbNwkoTYRAkILG2B5vDmm0eDcgVDXyFwJ6BaSJidYpm2kbCpVSGMVdu3X1s38Tay+HaZkEGsbdmHpRcr+XaZbtO3bCoEkC0B1EfEEuQOYr7QeHGOFiVRODCzGImPVMnm3e+Ivtap5jLXGYJ3B/ld8oh8zCzPIoTN9qaRSsWLfbG4ahMuvjBxxQ9IiptSfwBFkRmvqavmolN6yrp8FIwdOEXn4ETfujuYY33XyeF2OSY/Fc3kFLnbWK2YFWtT4OBSv17+CrvzMx22C+YAzXv/57o60dnw2+0/bbSosENuuzg4TBGo4Q0OygYgA6/fF5/YuHfPxvWort4/f6sfbzR1FZzG3dN5f94n0FxlSBpJCktdq11DXR5WZavI52APU3pqiDo22MOP1duV0baObvTGcDn9tNpPS130aT/evB+28HaZ2vq0akRhoFPAhcduBNIC7fdbD0d+A1QFN/B04PvUYOrLZdm3ZgVVIu+tBr1Ij7GVPPteFogk8nxxS4f/nlV3uuu5s9Onb0EfbNF/PQnNthDzxyJ3l6KAVxMmt/H2PasZAVDrPxgKivvPlvcgLW6oFdyJ91sfztRZwv1RafUU+uFGunnjzR3nv3c2Q5aLpyrSdOmOo6xn+9+SK7554bySHMLrh0nJXikijQ7NWnfrIzTjkCA8ulrpu6i70fpaadj+OSZ5BjKHapsaB7KOA5Bgmpamor1YAZNFpk0FYrcIEroGafAPJwwI8JE07GY2G1JcswsU8nK6ne52d+/95Dbe7n39CUSLR83kcFDLMrrpwCww3NViRYOtC4VRN/HyOyavKmd+xOk2i71xWSaSolrnUAbO7UVcBquq1eID3CNHK2g67zKiMrNVO0sl2CqM1k6XdgVe7jFPCaCJRxoEYBcULPJXZt2w4xiNwzLrnJDhvcEe3wYotojrYUSDzl5NZVdIU7YZa7O0/mt5y7sNy03+TSrnNfLEEx5CtojjsTnueuksSaJiB4zr35lRh/HUEzbTzG0g95Hr5uxR7YyHuor2+yIuo3OQ9Mn3aFPfiPJ5i0G4UeOCAKue7b7/7k5/UApg0W/rjWsrqkM6E61D7/8FtIFjHWc0AO+qqtjEETO4kjJfvJQwDsXnzhZSvaXcH5E81ZdyspZitj7GWQRHqSz20jF9b718SUJrqk50ljlbpHk1GvvfoupK9MJgswZeTsle5jbExCmwmSs0f8OgemcW0NDLEg/9CQaZcr+X3/BDIe7R4E+nzoxx///R/f/D/8o52xugaToEEQfAoZG9d06Pc//GAXXjgjYIa6sWiIffvjl3bFdZe4tNDbs/DgGHkkckSP2wcffYwswJ/t6NHHQODZaf987GbAugTbsZGRZ4hTpRAaqtkP1SQAwklSYYluQZs0jJH0Vt5TLOzJCIFK5M4yBYqjhupNrhnHebYVI9C8XUhPidUnLSgyGY2OS+4qYKwqPml9qiGgczeQDawERxCBQpMRcXHK2dEwhvQTAQgexeRwCRJDak4JFB89qieNXAhYnMeHDxluzz33gZMQRPNuALATCCvymIgjdaznMJq+8vwQqKvkXZJGkrUpwRPlAvKTt6nRPVdlskKXLwHpxHrqS01S9e6TBA5QBTEj1zZs2GU9+/QEIAPzAEf4Yf4uSHaQBPY10DxNJD/DAJTr9uiTN9rHH3/rmFED7/vSGacjjfO5+1DINNulRTgGEyCmpTOVuQNtfoHGrcQC5awiEijPk/+D+prHHNMXbWikUfKbbc4nX7FHIHShE3/ahFzyLaaFqTHqKKL79u5u3369l8erwSSwyM3K5Uyf3THN5RzOmXISuUcGza0vfFpJslPrAPViRZCjoLkEEuKG9escayii9pfxczixrZlpl0YIR/LNiSZXyuoUgXxWPxt//HjbsqLc7rnlZd5LGnsRNjjeHEUlSCAAkuoeVNEQksfG6ROGQUZb7pOmldR/2R0TyBHVyEemE7BwCGa18zCjlUzoEWOPwGR4gZMpBETXgsdlatpPLFpqqAPo9KNORCz03n9AuuE5kGt1jFB7XFIkWmfCb5qQMvOJ5GiIK9yDGgHenFdu0FeL1BGM0oyuMRgWl1p8eIJV76+3fr0TyT1LLAusqZmpsGK07+uIAeWqXXUI88el3HhzUXEt1NYA3ryn/YV7iLl8HSyyHIKX9uMZ4yfYR5+voMlfAIiMZm1eGTrfWew9SQQgnVFZ7FNumkRWnJF+a2t9mI0cgu4zuVYCWNTSpUtpFg6zH35dbiFX3Nm/dUc5roHQjjXx3YJ5yuaVIL9QWzU6pDEhuQJLPFdrPis7msOj1sClHHx0rRKkAvSzGR3DHdTU+F49Gp/RQMwpKUmIV28GnMzA4OhO6NqwPUC+3qGo2MyoxqkTT0S7BfYdHZzHcWGvQEx51KiRfC7lUBwPSi3WRp2NPeFo27xjNUVCOSPmdBLYvBp9TE7ntQHkllEsHuS1N/Lco8aOhMmwzLsKcvH1bjw3SCYQcjdXJ64JkFIbQ6yXFuggIbx5xVV1XKl53NBKAVIJrcDXOA7jIDDrAAgSRAGrozEjevyZp2zgsGGy73Cjo2gZxFCMq5OqA04dthio900I6x1kDEJOm0W4XUbQhRH7SaOw6jRFMuYCamMlGHCNGtXbNizL40BPortUQbcI/Qyxo7ipUSpEAQhiuL6P4C4887EnvfO0etVmrjddUpi8AkzFMGpghH4/GhEJaCXFp0TBXqmxfgPoYnGoaeTf34hep0ZJCHqVYqqxAZgeAFAAYwG1EgAUzrhyCAe453qKj1wnPYf8gPSFGRdNhTKeh3bTKoLUUYzUsm5Cu8KAmeQGOM+/dh8Lbw1FPt3diCoCc5odyGulMNpPhznSLiTR+gEDmCJcfesBLapg3mbRLVNCJWOlRgpbAQcCh4YPATDN22fTzploTz7zvAfBBr6vxKFWgsWAndII7JYrbb7jMHcgsD/9vn0JsPr6G+/Y2edNsfnffWU/of87Z857DoZ0zOxqf7/zXpyKR7COqhjzK7Rjjz3eN9EJdPhVbK1ctcLOP3ca63kPYOz7Pq4bSgK2ZvVSBJ1TcebF9GZPAZ28HE/wdNh7ggubuXBPnm/YmU9dBcvpNtc/WrvpRwJGDEDlBmevvYxh1jDElVtqQ2ENZVhB3jobOCgXIx06f/0G0X0fhrTAO9ZnQDcKzwN0QGH9qTmgUUIuAs1EDM5iEY3vy/M12scfwaZFAkHMMowJuT/laB7OQDv2TbrxwSjX8YyiXn7hlRwOyehenofT51pbhj7PRVdMd03IKgqznrmZaPSU2F9n/N3OOONUmAxbAfYaKcLP0MKxIrqWGVw/sZclD74fdo8Oz61btnk82LJ1jT380F0kRBneFZMmTSXss4PcK3UsNT6dkgyzkhssQKwBRhopgevkCTQNh53VRAyQfov0Ojkb6BzKOIiuvaQA2NOB1hJrRACDd0OFrLH/xeThO7XsZWmdioWqV5lIEuj6czokReohKa1mn0cAZDWTyMc6AktnTvqF/EZjWAUjNmZVGLYlwwyPYi+ok1rjLmtq2KjzKtaLgihFoiBtnlt7tTm03rr26GZbd+b582nc/JFHHrE777zLNXzcKIg1G8OoR7/DYm3tKrRKAVCiAEN6905DT6fIQZ8GwPiGaiXQ8UhV9EAXeD17Ew0d3pMaPyGsVcUadX3FwE1CAiScg6VofzlsVpi4BHKxFmIAlXfhZhgihmYij8sFkBC9u6wChjWz9+pxpXfdU5dO4D1DI6yTdg8sAiXnKhzKkENxvSoBsiTvGjhu0UGpIl+daEkHtAGrPm7NjVF9obFTrzP4t+uditkhNqkKa2G/XE/F4DCAR413RCdrbF66tQaYFmadcnA0xcyH0OZodivrSfdN3XhpXsv87JrrrrQHZj7JewzzdeaJIvdDek97cOmtJl6EErwiuT/SyVXME9tELMNkBMgbuGf1LEbX2aR4axCCoecSEKAjQHIQLp0gPVleF8CzNBNrXBpCMhjoXdHZcjavBrEB/qRvVYbIuw4aXSNpTaenp9HlxkDgAB1S7DTjY+K5v1XWhRGscMZpRmJE8CpxQWCamFJazK1cKCUtYkKv27jGtbx376n0mOc6yGQx0irUe8nITPbzTyY29byHJGx9S0hK9DWdY5IK0P0QG0CMBYFl6XTNyzmHNVoVT3EdhRhrDSw8xcnMrM50fXf79dTZpmZNLE2RCEDrGhjzrVyrZg4+d3El2ZEWelU9zSE/ZwDIuQ45GKDo2sh06CC6l2L66uZ36drZLjjzXJyDt9p3GFK16rxmXXYBDNuxYx+JVA904AbZuONPAoDfCIDWi8ZDOjqfDzEyBdAH40oAr4C5JgCkoYP7AWT1wwCol20t2GFz538DoMnzUUQIDFdsjuZcF/CkoqJHTrrr+lWU6ZwjgRLTWGAQCZjGhzVjnZkdTL6ooSCh+/HjTmDEf7J98N4cW7l2K2fDXgfYgK0DgJ5mRC3TM8cjhXQtazKRJtSHs2fbNwsW2C4mHlRgxEVEA8QRj2D5hALIHgT0q+VsjWSaIJrEt5oGhs4+B1XZA5EavWN/SV5EpFiZ8TrsL0NQ1/ETS5o9TMNB99ehMpj9ygtSkduIZL+dPfkiwPpzuBZ1ri9eCjP1rbfeJEZnMh1xDfsszScPfvhhoRvSHTduLKzh7cShBO5fN6Zaim0tOrWjAGEFmu8pKCBxhymWku4A5CJGbMeOHeMTPOs2aPw4nfwQ11504KthQfyybKnNgUkqk8mqlmobPXSInXHyBOua1cl65Pa0We++ax9/NdfPhCqYqpL/SEkhAdf4cSOszY597YpLriIvo1m3K58pjQx/zZL3UcO3W253l54pp4HXCWB89dpVnH97YcsP8j23E7kg6Wx3xLm7tLSYvKfSevXsQ3yrchfvruj3RtN03LJtEzlvR2eu79i+0xN9PY9MrbT3c7pkc6Yd8KZTTg4juFQScuXuDrgqwKSRAOYNt4CLaSOPPMpBH+lh62eSYdlob2vM3yAnNNO4++C13UgKfWZVCT9YcxRyHIrBYr9zz7PIp/t2y3UW0m7WaRP3OpzXqfir9SypE8Fzys3oFbuEUoublkozWzFCEwAq0qK5/oxQ4pbbKvkameA4DfJQYLUdaP0dRWgH7ILR+mAPHQputoMKigMOpIqVqs+KW22gpP+iwqmYn/6c0veTLIeY4wFzXb8QGIAF76v9438DUttfx6Gvpf3vAYAaPI8YstIgVAHrf3dgVU8VyBKoQeX9P/aHGIYOtLYBk/54eqI2UNUZiG2P/R/Aqr+1gF/qAKwDzcF7D1iowfX9DdDRvhWw2v5exWjUanHAB1CM76mhFUXn6zdN1zY26x9ZxPq+WJBq1kYxBRYwdQXMBjq2rg2uRg3xrhIgdNrUs2G0P+cTapVM1IxnWkuEjf0l2+0fD9xoK9DHr2QvS8qqYHc++yjZHZ51/m/Bwb2IGnDyGYfb55+tcMb1n/46w9ZgFLsBprs0Q48ceyQNyFDGwgFjX30NMGeLjR6ebUeOGm2vz/rEBozMtgum/9lmv/UTpjzf2naK5u49MuwAE3gCJQUSyYlc2upaL2K81SF7MZZJhD2Y+O6DiR9G3tabMdRQYu6GzdshZdBMp/gtKMAnhPP9enwRzjjjDHvt2UdggO61XgO70QQqtOW/bGT0uo8V03TfDgh4kGssX4zcbpk0Hmhkc76OGTkGULaAJjfvFcaomlaagMnoiMcHddaRxw7kPKBpiSv2Cw9hXsmosjwqBBo0y9Jd60A1pWKymMa+jgMZAMUOsfXV7JU0kWSHmgF8Oud08fgRRuM+EgJRz76dbAv6s5phToOA4+avrBHlqhnpierwEiOUGytdDXTiZUKbTANGTaQCAHNJPcUwHSIdTbHxJUcjTdsYzppzpp5m87751YYOOsEuuORMmzX7Fsvogh5uNWBbaQ/YfmuR/xpu5108nXOpmrzqTkxdiu1vTAysWL6e+iWNkexke+jep8lJaI52ireho/vZvLmLDA4B30uwtMwunDNmX2KwGw8DediQIba7aL/ded+dTHXhX3LNVeQcsCdxI9ekVRTN7CQeV2SP11+a5bXO/fc/YFdccTGNvk0ee199eRa5ovw5OA8ETqsP5H9+1z7W/vvf4sah8eTQPRTEEf//oNmhZtcfwNbfI+F//5vHKH9qBT2x46nvyb8Ub+LQYlTTyCfraKRJK/y2u28GwzhAPXWE7eUsK0e26YorrrWnH3vezpw4yb6eD5mnYxMs7wLWJjgAeVQl+6Kc8z+nd0fudZLtQ7qmuJC8BExG1y8E13fJhXXOlHlREdr8vVgrNXytDOCpDn3wHBq8Oz1f68A+05mkmKRIqUaGcpgm1qMY4LUkHSFqbHCdyyF7CB9NyQimDf903fX2wL2PAlp29EbivG8XkveE2DFHjYYxvdu2bKT5gtyUJhQP0rzwPJvXLnKacvNmcs8IcI9WmgpxktOAnFALuzQ1FU1RcCV5dQiT6ACuojUsQyZ5LESRwKkJPmbMEWg+L4EwlMral2dHOhMxW2zi1MEQlVYw1Ua9got9Ml9ftTzPdUFTM9gL3KMowNnCvWXUQ+hPM2q/j7H8cJkjsY9LkKzTrfeJNGKPchxNI8mQUxr5rqstMhF5WQu59F9vONfmzv3UtuVDjIPsI01cebucdsrxxJrVduWMKRYP0PzFp3PY65nEVHLSHcVMjMwDPpN0EAxt8uczmO784qsFgJ/kaimRrAvJZ/Ga0zRZGtS+mWiFiri3aWOFJcSmkZ+BpyQ3UGN2BsSnEcu1LEb+bvDAVABlSAKYrZfuZVqQmrcSc9XcnuQ8TEdr8luAqoh2uuc9e8eDdRzFlPRi8ANyBWKiyB8yEB971ECb/wUEnTZCkTA/TQ4Li3SaMwAAIABJREFUlE1Bi1fxLITcQo1B5f8u6cjl0R5VXVLERJfOFvrBPn0gKY4YcDwZqqv+E84kST0LIV/rlAhxAhlL5TsZicSOg5YICzgSIk5sAjnZun1GicT0FucB66gDQC/ZDu+Je8rzujkxYGl1pfw9AkCXAVLiEHrhrLGCXdIXBivpybWjftF7bWHN9eo30rI6Y/C4+Cergy37+NO3YAr+PlrjBa6BWcwZoBw0DbKdHqCa/LI3E/L9+g2011/5xM6aeiyNksVIF7K3M3qGtMZ1YiHnoPkHS4S1gOtvBKLXdB5gKGZkR/CCKVYpJHl/7jZ4gBO1Bi1Wo3CqZTy9pTXW30worK6cHBgCBfso9ANDDY1I1aEfEglzsRVzlGw6nMOHDeF3amGtvMZBkgWIRpGMkYm0LydPmmqLf15MEV1lS5b8YvFpONFTMCWl0/3wwMSmhkIqg40KFn+XXlEcsgIDOyCO24LJx8Uc9J+y0WMZdcmne0b3jg1ciRCytDKSU6R/KJBUXT7dUB18AetK7B4djNHMgtag8yFQWCLKKh41NiosIOg4ChBQodPBbv7b32wCWmtDho923YoGknppHlZSmCqHEogsKvSc2XNIMCb5jUyBnp9Gci5zD8VgEcnSM6CxK2jSuctAc/YAG2TMkNE42/2M4LKYfAHwGwXykIzray3AnFg2J558kg0bxQjhopV20gnj7Z7/+TvFe6nfy1To4tVQs5WYC6QpByTr3j8eZqDG/IPxSxXEGguRaHUD772KTkGywHSAVLmtCTdSXpOSSUCRVhiBR+w+JQMq9pS0yfE9ESZHNgmHDCtOPH4Mwe5XXNtgbkT3IpBXOrNIDsfVJPqtEY18jetO4t926dFF6c0mgTGCppqkLzUp55x9An4U10RAlTrdgwYchvDzMVDYl1nvfiPQF33Ok0Z9X6haK9eE+OWsanU9P5rzNp28Artixq22Y9teT9hGH3m49ejZCUbOKq4VxX1Vkz3wwGN22WXXeIGh9eCAiLMIQkgg0RLiOSROf9H50+zuf9xH1y8PgHY6I/k/MN7xif39tnsAd9DehR1VXFLOSKPWOGwICvloqPcV5XsZ5f/eFvz0Ecnew7aRkayXZz1EYdPJTht/lQ0a2hdDk3vtlusegGG41m78y1UYZp2EQD4OidyPjSSNGTC6R6JNXIx20T/ue5eNLo0w3QP2GhH+5RcftbfefQhX81xG4FeQkKBjAwtOCZ+M6EoPwJJlvezdfYCkaDnyCCdywB+0niRzgwcOtxUrinCvvIx71GRHnTiKYCSjKwWTZCvcVWHffbmIrtUI7h0jWpG4I9MxS8tmTBvdkyIM7aqQ3CgqRhMPBKxb1x4wlrvSXIGJWlGIIdEI1gjggRSmCXq70USOBHwqZ18mM0rV3IiJndixHOiSF2klYVJR0qgupjPNBduxZgAXWlmniWIEsCfqADsaVIkJTRWG3VaDibEeqvECvqxvhXMop2AC1EC8EnsnYLipoCIZ5fkE5F0GU/4dGOLV3D+Nuzs7HOA7gueqDStlbJblWI7MAazPSBogbhjkLBiAXxVQYieqo6p7wu/3AxSdjC7V4l8Xcp0y6V5ORpO3p1140QwK53dtCqL8NU0ViIIzfoY7c1hMkRtAVZcmAGJUclBGwmDItEXfF0BmQGOnQxyxi6kCDJ1kCKfnFSOlUWx35XHeBdcbptMKS1FjWt269bJlP2/2UedsDM/OOWeqgwCPzHyaPQ7TOBLwig4htDc3g2gCEK9lBLZF5gZicPK9OA6ueg5h18XjJmicX9pnKhga2CvaI4oRLs+nXNKZmiosVdAFLGDFrnCKEjW2dP0FJLRQLIiIrH0T6QAX90ZMQjlFUpA1A7iIMTb5gsNgdOfbhuUyJcOVMrmCswTdUEk8yKhQouYUFOmpiXSdn7O5X8/BBGGbLVsF+AZYkpe33Y0nVJhF8lw1FIuRrMUavXZeh5oEGi3z8R/FDpIs8T3bDVZcc08dUH+TwWexVdWdFxisAjaaoCPnbrGspW2pfaniHbzSNawVt+MZVyygQeH5PkWHDCaUdAgwDqfbLN2kEB5L+Ol1119io0eOZbLjdn7ngIN60qBKBDzWeSkAtZ7GQwrC8Cqeo2Dy1dQBIgO+S5YmAukEgdS9enWlSQRLnHUSRZOjQsxpGle6D9JBFXApqqNMA/0M50bVM/PVJh/LHuVkALSWy7iSMDUoGykaxXh3AID3Ig2t69HXXABD8ulnX3NjD63BMEb5lZzrnEpmujwGgf1azkWx98PdOUpgBsA0F7GWQlGNzrSYFOILxpKsYwEgek1RsC107nYD0Lv7jge9gFy5bBVrsMb35jfffYsGHGM23EsBlONPHIf2ZQpGT6PtjTdnwQzYR+FcalVN7C02uooxH+FyAy/2ETdXf3w8WVMaAKnOAPJJg0A6IlLsGZpoObmwMtFfOoBpSh3GmGJ5NUtLGH2mKnKYdRs2+/i8xq2OO26kj4kuItnaj8i9HFQlYxLBeVbPHqlm/2jNKab5+CNGcdJxFo++namqHEIgiZiSRbtpsGgeiqZmMWeqWBFyz22ikm50cKht3wm04v3JKKBJdAEv7mks0Xjs0RXt3M15MNJDcME+35mqe9BfC4G2+NLLz3NLWuxPf/4Thp1dkCSpBlRYR8wfDLiYZj/9uMBBSRlS7YEdmpdfYANgYCay7lvIDfIKdgGM9GBMONG25zNuWF3MSNoYy9+7g4mPRXYUenoRgLVLfl1Gs+AVigZY2kThWprKwwb3tatwKS/ag8MBa/ul11+3Mu5vDQB8PZMQkVzPwfxMGIfEzk17kD/oTjMzyY4cM5J4Vu2mLkcecaSzz/Mwn+pK4RgXJ7MCTEtxxcju3NkWod0v1uaggf0dvNsHOJOFWUwCJnU7tmCyGZbIz6FpK3Cd8dacronkPJiUUfBIR1UfO3egCQnLLQ15g1JciTuwAWLRhdu1axcMnlTOvM6uSaemYHeAVhUT+VynTAx3NNvYxLqK5LXWUVDoqOqUnQMbkDyTPZ2chCnG7kp74P43MUFbbs3xmFYSn8O5JxqqkhxVPLmpmuoa6W/AXKZVLHMWsgCaAIxzQp/HGJ1p1YwvtsjAiGKnXvI+GHh2YCxQ5/dzLz5AUSRWjFqHAWNdH4rPQaBrZ4MFwOChHw6U/hfAU+/LzfOEL/i4v87GttDZBkzqNQYTHjo71Cxkr/FvNeolkyJZqnZQVeBGu+TA/was/g5aBoe/XlYArOpIDNhH2hsC3OX47nvOAY+A4ab4p1iu1+E/45q3vzPf/qjWqMdvZ7AGhogBu7b9o216/7d/t7++4MUF9YMDOn5YBkZUirt6TK2n9svqX9drI/BGyyjX74H+BMBP8Mcf9DcAyH9feosUxdIFDu5n8HwBMaTZJTnOOms6+Xkfmj1XMTWB5iOxsXNWjjMNr/8rANYumFwwySRrEUPjrlUaoDxO1y7xNGFgf4E8DhzUn+IYx+VOnQBujmLd3uu1h8bN1bCUXrfyT0krHHfcWOLGaPbmt4wI74HpyDXE6GXHtjgcvgfZ3Dnf2ZGH90dSLsWmTJtqF11ypYORbppLUziTMekidMDd7AlgV+anZQCwkrdKY/RfhjzrN6KFzN4qp7jQPZGOY972jXYtTPWLz51oP/063xagX53VOdU2ryuAEZVqPfr0YWonwt55/wc76ZRBdtGFZ6FTHGlvvf6BnT/9fICLBOqEzbDOBVi02sOPPUtjF+ZgvkxfAFUlJ8U1rj7AhFJmFnG+nNqRepHzIli3AbgtIKYdWA/WssBzGZ3SFFHq6vkSmufoQO/eU0jDJ4Wplv0Y6KVbISCJlFuHE7eWLmUqjnHXv916O826o23Oh+/aWx+9iN73RJs169+AEMgXQSY66qixNCM32868XW6wGQtBKYzXVFRUy33OsJOOHwbjj0YeBkkVABLFZYU29VzYkWVrqV/226svbEdrOxZTx2nUOF9aAkBX/r6DxMtk5OK62a8/r7OVS5FOEfEhhGkrass6TTDCbHvwiTuQioqw92d9iAxgMVNTBeRH8fYNXiDK3TUqnkqNW8q1e3rmq3bW2Wegq3uVfT53NqA3cVguRkSD6edcaH27D4I51h/AfpUtWjKftbuXPKfOJpw2xbZvLrCpU85m0iUZYK0f1xKSkuJN2wZsB1b/ezOmnd/9O4B66L5qB1b/v4CrbX2nQ2KC7rkypsC0L1QkBulEkp+tX08ug7xQHe9r3Imn2FVXXmdnn3Uehqb59uLTTyMN9D2Te4CmhtyQvBF4jCpyZ/gP1BXReNP0s3xA0rJ9lc5gbOWB/V5wDzJTmLbAxyUecCwDwkBO5zSaDvupfwfQaNxPbkwjmCQwCe1zoYRllaWcEeAl0rwnp20CEBIjUYSXRHCXKhqPYhhKbqoT5mXS8BUArulHyWmdc9ZpOK1/xvTqCeSDP7jT+kAMV39csNR9CdRoaaXxo3RaZ4RK/Aia93KTDyfX7AWjs6y0nNyjyvEI4QOSOJCfi4gZqnNlSKm/1TL9FYfshCabTh0/xma//xnyWRnkeCE24ohcDECXsicx7wQwjaZ5vSu/1AHZwwb1sGXLt3A9mOAqb3YDJ0pRJC5G4KOyzLXUpf9ZpYa2SyQo3gf3TeeSPosMpGZBKOQ6TedEduA8FxFZRDx+hxIpIJ+R2+vcjgE3OevMs5E4oqELya2BWmfORytdiiAKCaZd+8qo89F/7RjLngcQLWPfco/BinmuJBs4ON0WLthqHSH6yGcmL6+SprHkGZmmbK0hB8Gctb8aKegvc13KIef16ZPlY+8FTBSIbBBHzVMJKCz5KU3ZaOpV5Dq9XgHIUdTEmvRU3RifQO5Ic0x5cQJTyH37dbKKA6HkNhjrsR6qyW9EiqrlHp0+4TjMr4ps9dINYDywmcmPMzLj0IouJKdJdK1amUvJSKtFTQFIVeqUSU5mL7q7rogCAUw1tLxfYiB09QKf2YlBVxQ1o7SBy6mLIyAFyHy5K8BrB2qYRGr6beAIZVUQNiAIFcJKHjO2K4x/8iaRJuWXwNekOCAOYc/eIgShUT96CHJT+8nhD3izOx1geduaZqaqi2zoiM4uj1iYX2yXXT7VHnpqFgB0UPqNHtkbshuMcchFEcSoTkzvS/pQIHYF5M5sCCnKkwuR0QxJ6RSYhKZmczCgURYCa3HPrhrYKvWW04sRdRBuzipIdxQW6K7GJ7Cp6XwLWA3Bsa2W8TiJ1wpgU9JdjPN3BjeuDCfaKg5WMRiyO+WQ1KcALC1nhAlBcIrDnj27wY6pQINzu3eU/SDi+Bg6eLjtYESwY8cMRtd3skkqYKk2WjIAb8fOGT6y/fYLb9jkCVMAgxgNOJDvYJ/EjstKSURaE3zsNTwUNF6icyqeAJaUxqWwYYpwfpeGkwomwXHVBAZtCE/E2EXR3KzyknpLz0pCTP0YxqaXkwzsch3RwJlThT+HCYshFl2ZEIJSZk4n2IcbhNX7IZnDSIhG/vfRWdMBL6aSOvICVXUShTJi4mLrHGyHMyqwedNGp15LIFmjFTt3AQDSXcwGbG3EAbIetmq1GFP8egzdpbjweDYchS2LTOOD67au4zlS7I3XPvAieuXyZTw/o42IlktrS12uWhL5ngMyrTa0nDFC2LqqfZWgq8PaBs7J6EBJZwZM10roeQl0kkpKVJAjboxb5E4WsXQwmzXqqNBGAJOidRhgkh5r6pRj7IrLr+HeTAP0DGcUP8eWLy61oQPGUeB+ALuC4MmtOGxEEsERFi3yBfvoKP26gOKaR0zBFbKyrsRHVzRCpAKyZ246GxLztE0FAMrxdustt9vDM++3zphMHCipA8gsZp1RZCrgUeAmIwRVT5J4+mkn25tvfGWPPnK3ff7xPHt85kvWtXMfB0sfnnkfhaycAOmIcK/COiTQcbrPvv76BxhZ2a59k8+IYme0nsRQEQifm5tryzHBimN9ZFOM5VNEakRCwGopLscxbLRxANu1HBofYOhy/gUXsIlV7NTZ/HkfknBt5c9eO+bIs90M6/mXH7X7H5zJwdCd4qqPvfTqM/bJ3Fcx8+qM1t5o9F4ewyE118YcOYJAHM2m3wZzGpU5ANo0Rgw2ARLP/24Ha16GOipyWuzGv14Oe2cFeiwrfTx67LEDYIOzNjhMpJcc0phk7779CY87gKBxEcl6LcE306pI4AYNGEoAHWDjxk3zIvs6gN3Pv3qbzuk59uJzb3AANKPbmge424X7zxji0lXWu+cw18WVM2FjI6MbbmjSQNDfhgZMlheQDqYxGjBsOMLs6gZyL8thFYm5OgjNlWW4sqrgVAOwEu2eKJJcJWVNHGxKSomf1qJxAwcNAsOzVjqfibwnud2yyxmFklKwCiNfMv7hwCiHcpgbcAWFpvQuE2i0hAAWR5A0tBADymicNLMHYmEKHnvy8VyfTzFy4Tml8SNQhy68OCcnT8uypcv22I5VuNm2AGwiyC3DIJXHtQDRekLpdSpZCkA0gZRoRAFmyCxsKQ60q7ash4Gebc8+94J9+C7aS0R86W6Gx1KodI6yQSNwIaToqWbc/9ef99DE4vXiUr92ZS1jwBx6UmbiRX3y0aeYZtXZ7Zg8rV251GctvJhlzwsoy+hIVxwgopH4Vw/DtbwImBBdsCvRSHzs8Ue9sDruuJNhY21njJSiDSavxtq8oQCYVV3K63I2KPucPZKKFEIJ90vnn1x7BeisWLmJpqW6Qh48A2aOqmUvapVDqhFFEtVmOhFobQpACgTXNQYVQuxtROJDep56TGmMqeZQbJaZRkIsnX6u8GHDaY7RivxlAckHCVIE3fgkrksZoIGMcqpJAksZGerbt7vdcedfuA5V9g+KvGqYWZmwbGq5D4WMM4rdVs2oNhMwFgeYUcL5o/Ee6QE50ViNJpI7uUjWsG7EOFYjxqVP1EwSL5h4p4IchVUfpRIDSkCfzo8Y1ra7p1LU+rQXMSwFNr5Q2UjASV0PAecyxssv5PBv08+VLIFG7mUg1yzhc/4TUHfn7bfCsO3kZhsRAMzMA9rylb/Yq7Nmox+Xa9vW7eQ8oJk4fRLg/QLY8mW8ZwBW1oEAarFNxfovLUaLVuZngOct3KOTRo2n+QkzoqqUrzNFAcuuZ6/+Pg2wZt16N9Oq4cyQ7paAZqGkdZJcUP+R80xjq1q74ijrLBw8cIC99OLzxJof7aab7oFNGUxuZGWgE4ex5ZMvXUnR+6u9O2sFeQFrVKxlMjlnmnDDpbOq/anGRxgbWExDvYZQcgIZK0gSQuCujMlIkRxbkFyIUFDpI4pZLAMvMTahZlsWTcsKxtLS0MYaP/5E+3TuFy61gymsA1piiyg+aJ1qv+heudeYbyJtJ8n2BHZ00SSbHQhONTI7I84pnrnLu8BZ1sGpNKouPO8imJ0/IfPyBSBlsY/ey1V3IAn8OWedaXM/+dpWrdrgLF2dm2q2NnLva/h9B6BIUwSCiT0oI4pwmgySRhCbV40H/eHEZv3iZEpeUAU4LtMUFVB6PI2ZNZCYylQtALGU04iRR5PRNckVACWBhKN2VgI5GN39/Zx/jJa+/uorthfmlwACGS3uyNvi9/vvt/4dPd0BJLcFaNZvARSB3cVYVAWUg85dOgN0xjrLZfXqdXb0mFE07xiFWr4CdnBvK0cv7o1/vwLDZqe7rDcyYu8SFVQOPXr0dVPNzVvQjCfbTUJXeih6p8ccfQwyNx/yniuJRzIkLeWeSddfutqABST6KhQP4NCtYkMAq3DAUO63rouKvRFDh9tlmHsJ6FaDtz8FuQ6FzTBtdzNenNM1l+mJLc7a6t2jO7lPlWs8ayqoA82cbQAAnTuneI5WCGMiPSPOXW8lSyAAPwP9VGlKazQuDfdeAZGFhYCmaK/G0fGXfqsYqDJ+W42hSyrSFpISkmaa9Agz0MItoWjUAhaDtx7ZJzERFQ/FIH3330toGC+ngAbwiNvL5oN5SO6qXDOamJjGeFagNy9NUCWhMJPULOK1aX84I1HFnNYAcUh7to4iQNJJ4TL94H5pkqysKIzG2pM2/AjAXlUdjBu6Hih5vPahrxcKWcW79o92cOI3kEINhzaw9Y9MUf1OE5vKISVNLLQB/u2MVYcGxSJVc0rAqph9avKwxtXci1JsUENOSYGu1n9hnv324tp+5ncAJAAn9WtqBIpAIIZUo/SdycHVZNJj6h0KiRYOo5iumCS96Tpii08HtL2G/3QQFyii/RUAt/qhQMP0tysV/EXrVvfjkO8Fr0/XOwBTPVXxOBT8PQBX9e/gPBGL1aUGdCe0t3XGHnLN9euHXvt2YL1dnkD/Vk6gHFZf05hmDVr/0TC1RByIIA9au2Gtvf/hWxBE/mx/vekG++c//mnX/PlicjEVneQVxPG9+4vcaZ5+EfG0BxqQ6PVWRcBSL6FJfBIO8WjvNWOAXL+HHHkbdU0obHVMY1fusg8/+JTc+hZkq5bY6GO74ng+1vLQZ95duBO5Hdhp9cnWs9MoW4/+60FGOcXW64sp7E8Ll/u4/0FASt0feT6oUNY9GoAO88pVq9g7MiqkeUwDfy/yMGVMOcYlMO5LfqkR+XpyuCULv2bC4RSb+eANtmbzr5jw1dqu/XgjrGWKgvMsq0uqa+clsH810XjKKaNh3nVBnmWEPfnYy9SiB2gaTrXnX3iXScJySC6tTER2Yfqsi30852ebNPF4DHG/92ZcM+NTTSSsYqs6M8/rxaBBeyiwKoDbzZNUgXJfw8mFEmAyqkkey3uWnmFH9NW/nPsl9w4mG2s2AWCsO/VvPoV9GrIEb70z25ubvXrm2NI1CwGaI+zaa650M+QH/vkw02zvcY0WUwNztrCmYiDWKHao8ZpMLO0DM1iM39wuR+LcfiJ5brlLD7yH1NmiBbvR+kRLm0jUv3em9embZXORujvIIRUelYwJzfl22QUPWse0BIgf+AFAzDlnylSu6y7kHfZZHo06gS7xKvakjE3TVhJewwcNw2G7CImYAfbZvM/dXfvNF2fbxZec76Y9klK6AI3X2bM/A/w4yn75aTnmvUu5Hp2d0bhp6wp74OG7fSLwnrsehI0H+Wrxctj/m+zmm29p24/t+7KNMd7WyPmP5sZve/X/BKwG5KlDmzuHxpv/x7//Zx/Kc4ugyRPIL3nziwh0OSzcSZhTaXJNZo7Tpk3HOOhj+/7HHzz6Pv7ow3brXX+2B578B3WCTMdgH7u0AyQD9B7DqGN6cZ7lbcBMrZY7Rj5dS653kOea/+W3TAn/lRphA03pRMBFWM9IAx4gl6+DFCLMRSBXDGeQWJYawZZXizXHItEDHZ2vtbL/O6hBSxJy3nnn2Jtvvk0OqUaQpMaOtq/mfue+IyItSIbvgvNPAxw+him5Azbv6wV2/DHH2/ARR9u5Z1+C0WWVyyL6RAXXQ/cfTTfWlMzdyJmED5CPdQIDyc8ronFKY5PpaBmDSof45ZeftFvvuMMKOUMHDe2DlORl9gKM+2GDh9oP8yCgwcSVrMv1N11nTzBF3CU3GRJKsRujpqLZLzPisEhqmbIiznuuUTnxHhxLTXDpmCczlar6UdJWQQjXGSX2o5pynLnUDZEK0C6bprNFDcBI3juj8+QE8mbAQ8rqqziTqYtOOH4o5DkmqZiYOwDJqREAMBrdzo4AcmdMGWKL0aHt33+YfYjWalemQveCF5VC8urYURMlEAB4vsI8Na6iYPjfgib0h9alYz+b+ehs8gia8zBYhYhGktfr3kmWwA3XyRnKmboNByAcODiDvGY/OXom0imh7JVCGu6QI8hv1cCQabim8PxM5rPMo2ScrvcYxbSTSCLKI5TLbt2c7/4GcTBN9TvyrBh30pHo6PYC3/mIOgMCJXl4Mh4vimll5IoaxY9h/HkLeIXOdYHNOhezkD5Q46gMQFJTye5zywsgpfEzOx0WbAX4ThjXXuZoMlpsZWqpFTyFFNF6kLMpVwwHbC1kurIz2qsq9CWZKdC3EmPPZIDkMO5PDLlq6UHuOTJgkoqL4zDbR6NszOgccJ4DdvLJw9CY3m3fzs+HkATW1T2BWDXa5nz2HfI2In1gdso1juLFbQPsTeJxu+RkwOQGG5VeNfepaP9BMAOakJxJOZjxhmTlhraqcMkAVFW3PZJF/tW8VRbLWHFSJskw1FeZxGBs7eK0ch3TG/eDQ3Rg3qguMkQATxU0LiGHsMK9+7gAIN8k0zHR2bZgwY82nY25BQBSCbJGC7t0yWJ8Yx3jrz35eh4sSzbvuRcyVvcB2mpowqXFMR7QYIuX/myTzyb4VJdaI0h8FACJOniZ6PIV0ekJw8U5AWT8iLHj7Pt5yyiyATQNpiBdiAqSULlXK8EQcCp2pR9oGmPkJpcyTiXGkJJ0jUvJvXjo4Yfxb5xl123npgI2gjyGU+iL2eadRv5fI0tqw3dg4VTA3orhYFN3N1ojkCzuEAGaLK7AxY6iyVleAAe0NEr3N6CFmUg3KdrycWJToSlUXgdfnbQnWNgaPUuE9ryTpD6SxV7L+CJyYOBWGEwlZoOWZ9mqDSvs3gevZcy7s/2CCdYRI8fbe+98ZJ99+rlrVdXQOU4AkFCBfxBqV1JHnOOipfUICEAhUo1+nQ6OOgocmQXoWstVXgV2NUlE754dnS0VRXcqtxfumHn7GfuWdpHEe7nvJBGtFKGkbz46A0YFS2gUzMc1NuMqGCVppbZmCffvW/Q/Ghj1qCnlNWAy0k1dmjBGF9hAFB/qaq1cuY97xAaii9wAlbWBQzyOgyQmPBZdvkwrLayyDPTSBDb8tOxrm/3JJ9YPVmgJQIlYGQvmrUELDwo5jI9msvLkZI2pttJ1vsLG4Hr6DUH+6SeRDeDAOXiwnOSsB+DrERTxu3CznIzGVBW6U1fT8erhDNB9HAwZdMKC0a0We+311xiJmcTBlMTBhB4soHUUSdAnOBJqZFXjqSWMXCci9Lz4l1+5iKe8AAAgAElEQVRcey47O9V+pcu65Jcv2FvRtgGtxDtunW3PvXIR7nErrFv2KXbZjHvtuwVf0jHewwgF3Sjo7m+88gbgfrn1o5v+6y9L7JJLLyFRPcpef/kZRsPV3SKRDU9B6H0FQZOuPfo2VYhy7wBgP/m045z9UokrcI++seyBSNgEx+EC/bGPQg8fNgbH9U/dmb4VgL2Crn80hdn38+dj0JTDXogiiA7xhskJ44fS6MhlHOVcu+qymzDwoNBnL/zp+qlcR+QNdlXai7Cc6nms+CSkANBiDAHNLObGRjMCFMEpKY2WUoLH6RPEjpUguijizTRviuyBf91vV197uycdMYCwAsoEZqbTeOmg4pBDsp7EuZ4g3ySATqwLgcgAYXEk2SoUqpAgCQHsbpDWqQiFbcCqWD1h7MFQWYDzOYlrq1h0730YGNz+N3dDreHk8k4YjxsJGFqnokUgGpFSeKF+NTlTYzUE8mF1dtLJ0+xvl81lTwkcApCqErOR5yH+CHwVYBKLiYvig7T3UjkMKnAYP+64U+3vd9/DeOtb9tzLLxD0YbPzOnVgSH8lJYP9DfudpU6iSpdUh4zGKlzeAa0supqRrOkYMrKW6jh7YuabdsIpp9i/Hv+HvfTsTHffbC+6sgAGItg3ZTUwI3ndTbzGigPEvdYoHiPGppw5iWTkJbR0P7JLL72cS1NBp5TkAN1jdYMFSoQigxIOG9Y1auhASpZF8i49u2Wxn86z+x58EmCawkUDz6qAuYFu9iGmqrMFAoMGTbeqjvRPrrmn8T5dHY0B8TwkhypuwkI4AF0LVdMPArQCYDWVkaK/3DEZ9laenXvepXxeaieOOseuv/pOGhuIuXNAltNQqyDOaV9H0sC6+trp9sJLr3n3NwSgUw6RGo2UjnSkWIEwBltoIHWg0y2gLY1zT2CYiqEIihjJwoTD9myR2zCFuEZqG7gm7sDLIeEtJRXldKgFBkeQnNbSEHBjGu9uB4m9nJ2nnHkqjS9MphiDWbzoU5j8E52RJdOctKx4N9vQdQoB1ImPSbX8HXsZqxesRUyFkXv1FVcRg3vZEaNH2vmXTrdTJhwDk+9FCqAoB3G3rC3BVMkApP6FJmeBzXrnC8bRC6yGM04MP8KTJ2c63zQaE4r0gEZfH7n9UV/nixcvxADtEzf3EnVA90jun9FKnCTXIHaxCgIBgLz/Jq6RkkyNoocAaElQPhoWrIwDYyjWY7j+2xkxDItkv2Eu2TG9DyBFkY2bpNi/x+b8m5EXPhz/9FEqMX7FBgY0BJiTLmUV57FMQGrlDCCZEzcE02gu+wPQRVIFakDKSExTJQJkdD0b5O7NhZdmqpKxWBDTaPKM8aeOt7nfzEVDj/EfTe8qeeez9BwDVEOHOf8jwZcxpa6Dn2s8bw4GBNOnTyFPybH/uec+CgO6/KwzbdtB/frhsJvLWONQ4utAhOs/s3femw1AiR4v35dWbZo3KAFyoS24aSCPHeNNIvTMyCv4kjeHBvQdYBeePdV2F2yz195420f81QuWFI+A3njynQrtTp47gfteTaHR5KPWAtA4S8WM4p7r/UsPWWBtenoMIAOjddz8Blh6mkQRSB1H0+DsadNs5a/rbG/BAWej76PYLSEXiIV9pqmeEcMHEO+vti6pObRyYihwf+G17cAdeoAXH9vzdtjgocNcA01nfSfYR+loA+fDdnvnw/dtPmdeXCoxmbZIBATbaAq0eho78ayVVHRRlf9JQqcWSYUa/hwsC7HOaAaWwFKp4+IVHuDd8h7U9KhjnAsSFLE7ys1EBXDLKLGJwBEFw7eWJaVcUOS8lPgUu5qpk97d+zLqugsAsdRGjBpFA6ESN/SNsAlgEXDdyphAGX74EGceV2BaWUnemU2DVaB8wY4DThDgSEQyhByAJqaMF3bCHpIkhpJyjVFLekmgqRpEJSXFrJUuXjQXU8hpeicG+Z2tgLh6zmQa+vtoqootKV3W/QA70i+OIedLTWP02Kczwu311z613aWbYehWc65onWu6ihjD+SfHdiX21Zx9kkUJ7cC0Ae9b+VsUzSbpEfpkgNodkiCQuQKb1o3kaECEKrlUoYg516ABJ9hd/3OFSCKsKUYXPSarjJf8jYBOgX/6+f9kYv425s86c1OoNtDi0HF9B0/FPCGHciVnH/cPUIaAodqmT6rYyvectaSWk6RF+KP3G8NZLDM/T7HbHu9QAPF/Y6C1M838iRzsDApir1X8esigS9MAPCdf9Nce/KRLALjBq5o8NMUaCBRaf//5mMEj60MDs//9Q4/4++/qMdoB4kNHwXVOtoOp7cBqIMUQ6F+7xE5bw1Lnjsxq/1PLNbimh7J5A8MtuUvTPOZ3tZcVZxVDXXJH4DXntaa0VF8sXbqEuIr2JgyqG25EVoMpr4ce/Zf9/a6bIS1gtgKBRqSWfgM7sY5hIOXtJL4JIOCxSzGvQsLmk89fYJpqmc185E37y5XX4yy92557/h03vY0giQpjY0bHNcNKnGzfzF8CGLbdsikWUpHuSOncRHN9HKy8j5mSLLWLp54PgPCWN4POOudsm4mZzIknHIM25ULWAdJnMNBrCYpq7v208EdkvN63J2c+DDB4NDm2Jhgk6SI5B60xuY43kUs/bYt++A4zw1YbOLy3vf3Z29apRzf0VX+GvdcVeaZd1G4QiDj3ItBrDEECCOzZ+qJHmbeNfJ7a65abb7Cbb3oCCZhy69I7lXOkmsnCJmfChROLEmCwSx7vBsbjb7/1n9Q6AVvKpxvFtPGWskD2dimIALTRvRLoHUVSoMaI1qtIOP0O68VE2VLyigbqoUw7SI7b2lAJsJpKnbLPrv3LXTZx0tnWhXo9nDxKUzKff/khOd0b9twzL8Hc+5gc71n7n3tvALyqtCeee83jjeSh3KCNszw7I4qpyQgbwvl15mSIML17233/ephpxc6w93fTTMsjL6sDGOvGdScWwWjM7d3HdtFwGjboOJs0Hj3sE06jdlmK7MtPdv0VV1LzXWTTr5qBFqj0L5HxqkQbF0A3hXiaBiGjiSb/nX/7q91z99+pfwqQU4jmnCZfbmvESjamb7+hTNv9bIt+XkWed4ONGTHWz/1+kKj2F21Dc3sW9QSsYADEeXMXWkpChl9DTSoE+yPIv3xftMWa9tz4j8xTZ6u37aH2/fw7YzXwaxBA/P8JXP2tGRQ8h1ZBwJAPGOtaFtrnmqqdOPFUaryLbQYa45989pU3lWUy98UnH5H/5bi548592yyU80CTsPJRETLZzOcWzoajOOMWfs0IMr8XQ91ViWjnftiWZ6Ax/6/7H7Thg4dYroCggyXU6ZF2AACsjlwkEZBHhseJ7HsRQEIxju7frwdTKKPtiSdfpkGKZ4DwC1GyubTZnTLRTd7P8RtFI74HerFT7a7b/ifQd+es6No1y/r26uRGUbnI8H3+8Y9Ornv8sUftootvcCkBMU/kUyOZMMmiRSPHo4uhCVVNdyZgqtQhmu+zRvcXtMkBcjY1Mi7dOSvL8nfvIa+PAdeptsHDEjFQglkLsNkfYsC3XyxytqQ06bKZNmlqhTlI86joQDnXYhxxMcrWYJK2e+9OnrIJWarOMNoxrqBQkWaymmXVklHkzmiPyCxKhkgCItUAEYbUxCSfmvFN5Ao6BUSeqtfvyOdB3Aflzg2AgCEYpRODcpDG6Ejs7Mmk4k1XPWq7tq+x2R+8DaGhiMnZXq6nGhGdynTq/eR1kGJ6JLC2GU0nb4cw6nr4V181lcnOZcSqHa4t/NUXlUyRpjKpXeKRJYami6Ts8IDmd3j1AjAh3cngN70jZwHvS5KQ+hCxRY1FxaiuuZ1s27Zd7i2hvDc6GjkGiESSZZt05km2E3mndWs3EJciYMAfawsZkZdxWU6nNNZLhK1fu4c4Qp6PSVYZcig788s5VyAStflQ6Dq60RXgo3Ko/G37nKGvaQrJC8SS0xWiw+3eEPKkwJuh38As1gc+EORX0meOl2knh3E9sb1TZ01/h9jenY3WDfwrp0e87SrbaUCa1kieqGnOkaP7+9RYOa8Hci5MbUkCcA6S2w45vCPrpZgGdQLrCY8WvAEGD07z+PMrBMCDNTBzD+sCGL7Fcjt1t/2YsuYfoNEflwGWVs0UP+uJ3KAKXLNrDwy9eiTbRprpXcA79+6lYQ7GlgV+JtPUkMzcMPZNFAljNIffVJhBTWhd/gTbcj/jZtB0mUESKLFrezmMT8Z0fcREhSPAFbe1kQvXEUaqhGNLS6BUS7eOTSJXb7FZrr/uRnvrza/sYUwSmlmYn8G2+viL2TaBLs2q1atIbIttwqkT7Oqr/2ynnToZpsB+mHz3MdJ+JyCVRu5KCexyg1ZB24IB1ot05q4F1Chyh+sOMHkqCOA5uO6lA4Rtg9mnkcxyDmqNEmqEXgFbh486wmK9iOHk1GcS0nKMmjwQeyIjJo3crLlGvP7kZDm1sli9qmRVUpyG04UTQ08iwJIHqGMhh6ma4fc0Aq1FInbBSNgTGzBiqWOH1Kno8WIODVqCQChFfiUd2HK6nJ07Q2kG+C1FC+ywvn0st1sP+/pbOpXKc1UFA3jUOP2c51IBkpHNImuhq4tGx5bVrq92woknWFa37raHBH8nwucL5v3g+hRKKA8COoiGrkQHPBSxdo0bAqCQdERSvVURhCX5XkXCnsi4SFf0X0uK9vGzdLCoiqJjcZKTNh+dAQHRERHZtn4NGjygvJFiL7nYNEwYOQTCHBVIK13Jp586E220RXSnW+2T13BtywMu4DIVw/iIRD8kPinOCrbIlR1gCRHs3cg5ZMPakwOcHA6llTrtnEFoShIgauNhZP1izz//AJ2njjbn25lWWRxmb7y0knH2iZg0/WiXXHEJgWc91PBlgMFVlp3Yw268+mpKhXSeI9oGo+uzHSe5sxiZmTb1dNuH1tuSJd/w9XQOki52/HET2XgT0cy7kMRkNolkiic+oVy0X38FBGV9OZsIpuQD9z5j40873oYOTbQjj2HcM6knxh/3M2KxHMZsTxsx4jiKp310+TlEIyrt00/eR+z9cBs86Fj78pPvGMvfZeu3fMF9JGhHZVOcbkCrKYfAn2kffvQdoG+qi3CfglPzFsZ57rjjfl+/b77+COPlHW3jlp00HboAiiymg1Lsm72BccrTJx1lPyG5ID0aFUqjx4yxu2A1rl+fR7E8HNmIsTj+XWhxYT3sisuu8zXpiSiBsIWR9GefecaZX+eceyn6NEtJbqdRXG501vm3333qWjtvPv2I5dFwiAUgGHP08XbNX2+wrJwhJKXpLFdXNrXN2zfwZyUJ7yk0GqIZn1xm199wKYdFHMloMYVJFUGzBQ2vtXbO9PEYjCFTQByooUmijpvGp3XYi2EnfeUmHe6KOcJI66WBSmdLDEHAGDeTIyFtVXcVUKWBH5Kgthhl0ezXDjxeK00JNU1y0WQ8+9wz7dXXX6J4qqGzBuNc3T42/GbGikTAPkiATuXQaAJIlIFCDAXIHsZ4Je6unkxYE2MOMJmq6xH/5ucTMxjrhMlfx2tPSqQjDLu4DL3M7mj0xTH6vfCnlXb77XcBfG22NzEGC6FrXMk+juE5axmp+wRdnv59+9qAoQD6AHoi2KptJH2xEHSvY9CREZOhgrGPcN7P158thMU9yO645zZ7f86LgckBxX4V2kfhdP0fefxO+/6nLwH3VxBvkU+piGAUpw8shOUA1rwfkgux0zrAei/kYNbBIzOqWg5TgZsaGVYNJiBRRnGaVpALeQzgTk/GfPPy8t1pOoIu90GSZzGFZUQlUFl6rEpLZCgYsPcprNpYTz6OqbE4AVtyhSSWd4BRoso6UiZablwgfVSNyxKnKDBye3Xn/uaRrB0OcBBvp4wfZVs3FdGxfYlQjBEfa6CKRCeFUQ4d5qczflRUusWeeOJ2O++ySy2C7uOefN5bpTRbec0adVcbSPrCwg14n3IOjWRfy0xHB75YOo75kYfotctsUYlTLfExOB/U2RdoALDDaxQIWs6B24Yn+1kisEVJhYolGTNqPTcDVofQWGgnMB0+JMfWseYiYWjXsbay0Ch+auYDNv3sc10GIZyC446b/2xLF/0K430hACU639mhdtSpPWzz0gOY3EAf4snSMP/T9d4HA1ELNJRrG01TacLk42ALfWVHHNEXzd4dfobryfv0OQzW/AR79tnnATCreX3obpFUCliWJqfALL1HFRQ+PqpCTE1JrslRxxzJuXsQtjpmaezzKVNOo7Mcb2/MetdBEU2dc7hwXtTBJAYsjszGsTXd7pt5gT0E42Lxz4j103zr4OuMcxOQO5tE5Kwp0xD8nwv7gj1xoMmnAVTz1IudLrBHDA/OXMlsqHBys4n2cT9nFARju0G8lkkdYC1nn0BQv5liF7SBLSqWfH23sb98lNGnWgCmpHNHE1Ji9pr0aBUDXI9HJt1IHNJn6XiJxdyZkZ8+vXojwYPOtZuPEDv4XoOet42topGiJHKXes48zI/ZSwF7Xwk4t1yLye9JJ8Y/Bw3qyu9V4D66xVncFbDGlXaIGeJD0pzbLYAgLlUgHExbRwCbsntdFnKWHn2TMY/RvsSBGUf6JAp+AVZiTYRxbqmQKS1iuoMYFv5/cfYe0FlVWdj/Dum9J6RBKKEjvXeQIoggKooC9t7L2Ad7723sBQXFgl0RBEGQ3lvoPZSE9N7z/z3nJg4z33xrfevPLEeQJO/73nvPOXs/+ymExhRRc5SJoQIIH4LssxrAVkPfEPbSszI62j/vfYhhZpxtgBUkD8U2hG+pi1qBP+zIEaMcUpYHkFjJYDENpcV3v35nc775jMEmNaICLyiGBEIHM7SNI/gqHBPwNPwal61cZs0Y1kaxj54E5NRalPwrgGdHLNaSYhQ2NBkulFGSLpjt+qVhuFKuBVDKOiQ+IcJGDR8J4JBBkMoqJI/HALILsaFJo57KdQBmHde3lLWvoL56wD4NT3x51gdg3XT19Jkwf4phmh6hBmjvfA0VFNcHSWAlyqgd2/bCHkm1TtgPHcb7TsnAkjVKDriTMJ709FYMoiP5maGAVSXOt7ug+LizskhLbe0sCE5pME59GMwmILuAEIDsOBgdYtfJKiWcQKtq1uAeQkl++O0Py62BFeIjpZPUCbI+UX0YyWelAeNcKyAcp4TrUQsQ6zw4uSYBCmETe5nPJz9gqY4c05lNXHuqGKk1PHB1tYA3KM8mn3exXXkNljB0YvJG0/BTw3dJaeXd5kL+NITQM+bk454lktakAFsHXAm4UEnMM+UaJfmcad9nXcmPT2FQOku0TzgJulu5HujhwFYn2RXA6SZLLoFaUkENGzW4Ua3sAAmtazfw8H6vX474yXPdBJw0Iiluv3IgiPtybwjkwqkU0KrmjOGLBmB/A7aCNnh9yVwFrGo4Uy0FgnuVf//6T0aq3hQ/oemLtJ8IlBW7xL0t5+b6Nyh7JjjrMUoF+Hg2R3+DOO4deWCQ9+Ya/+zaZsfn9W4Gf6+9TXuf+6xS8/ztO+ClK2vv2rRtjf3rnVdtypQpqO1ykBXPQHaJRBOQsKGKukpWLFzeO+6+BcuOTJt0/hhbSEDd6BEjISmUURteC4D1LaSTMvt6/mc2cnwGdmxbbetG5LF52NEwsSvIgUnGo1Ve4Y/Ssd4NnzatOujAqHreWCzs7uGjBgP4fen21h69U23H7hMwL/1tcJ+uDJM6IoWdzxkaTZ90AlVNnT1w580wEV+322+ZRoPb2Z4g8G/02PE25/OvXEBqvQYqEC7Egvvq6+/s3rvvg8Bwlv3x50LnW611Jqa0QOgGgBfaGbvy8ktICR9t15F03Z9gkfOwZvpr5R+oOw5bNkzySik0YRslYO0hGfGWTbDu26RZm/S2sCWp+1uk2vate7iv1Hw1hTbpwk7WFduuB+/71p3r/fp2Ittil/OjzkjvSRDeNq5Jsbtrsppz7r7u+T4ToPOGC/LHd7UQe7pIAvWS3rJeFy5cDEFlGAq7dBeGpcCeQACieILBytivRIqYy2C8R/e+noJEw0TW3PvvvWtXXH4FYWRPYoH2GYqnaEAoTg+kuBvJHMk+CTuf2ja4ngERb/4E6s1X33/UlmNVlRLb3A1gW7XpRhDzn4RE7YXsstd6ddFh42OXX32NffD+17ZtU4G98+azdtV19wGYyp8e2TNsX6kjJ513vr3z3nt2yeWTkRyfxAO+A73HdlR4negvAuzdNz9iMwiDAZuKj+8JSDH5NnTgAFu5bpWzWZAarY5auk+fzpZbms++6m9LF2xwORzp6emw7bbbR7NfoRf5naCnb7lHHd3epEwMZZoo/DI8HPBdDEfOCQ/U9gY42oOa9pOmtebVBP9ee25/cjuHGMaeD6Qv19df3rpS6Tim+Zn70H8Onv5z1/D2LA9U9/Y6/VsDFd37k/ieZp/KIvCoqyO1nWYIWA6p4pwJ4yB7FLAmx9nYUeOdLdbl107njM3BXxKQCNCyGfk3lfo5YBCyeNGeoPwF7WXJ2HIcoH4KglCTyHBVMvSDmXkWzf6sfTUeS0X1sAcOkhzNZxdAV4a8PxaspR9rScSzC/BevvyqW1HKohjjvfpSI1dR/wjb6EIw1J6dR7ES9LEFiz+AMPIUgFMRCud8Qs4G26rVy+3qiy9A+TjBxoye4chiCuM9cCCLe6w9XXuZl+mgHiAcUkcF53kA6t9SwOAgXuvRJ66yRx9+2xH54nl/oYB1qkEPHUQazgC/Y5d2thVSWSLYiXIAgjgrm8el4MvJ3zuSCBZ21N657FHREN5CqSvb0UtkYzOhwOmzurW3P5etoTbuY716DrD33v+SO1NFP4Q6mrOvSmQKmJkaUFUy4G/RkrwTsAOXXM+zoP1M/Y3OSqkwtc6fe+4R++ijT/Hy38cnRDXLYvKln9PgQ0pG2QZMPe9Caw4hJTaqDFAvF3XxIRs3eTgYTBTWJ++jGqdf4xlLiEN9wj52/CD2EBBj3nz7JmyXttmatZvtzdfeIDfgciwTYhkaw3pdvwFCBlkXIigAFvq5M1IMYFk2gq8Qat2qLdf/0HHnL0saJv8dpqfrsyBA4BWdc1K9DPUve0UERB4fnqsQgp+rICUqR0n1rohuiYSkRaPgmQKGchB7NR20879b4gYB+nkapsrTXTW0auwQsDmFGSpLomXLljw3e7knAnU9H9RYyBcCVMvp4YKCGAiUZFvn7vjw50Ey0yC91I+gPcLn+X0dgxOpQNVnhAAkxaMMOpV/nPBq1iBEjljY2+UosVoybDp+ApAUPKQWQmgYZ8KAPl3w7S5knz+M7SAWfZ2SbceO4/RBbbHcO4G15Dm26M/jZN1sYOjgY0OHptmff+zHVoBnhmd7954ChnABWF4Q6HfBOPtcSujXHiUv5wVUj/Lb1TUCF4RVL2WVbLt8otN8wCQAG5H6XnXdBfbHit+50fglghDzvHJBxdZm06dxDaZRUKHsRxOtTUmFkwpX52vIotaUvkpeK/zjr8kp/qoBsKT27M5BJrjEfv7xF+fP8NILr1vbs1q4A+MIjXoLNoMB/Yfa+nVbYPWMtrlffOYOJ4WKBLlkOtGSQwA9KjArHuL8uqIIYhK46VxL2PyiYEKUsMH6IhPVw5/HogpnM5HHmx4yBVYotKocxF3PnpLNigiSck2JmrXGia7krALQZKbtUifFpEJG2EyeTz4q/KEmAzIUM0ERa9U9AE4KrCJHzFbVsT6AAR0tj4VeWluM/B52igtYATLhUIwAIR939ghbsycT2ns0wHQUUvc9AKX5FOMcfDAj5IfVjKJXbO8yfq4zcwf5kWxQtZSSZ5MwL9/05xb7+YevrSVTztsf/of9OJ+kNpgiOqwjMDBXKp9nlq1NDWYpU0of2HZKhw1galDF5lrOBL8IQCmGDSyRjamEgioKOroCydq0i3CF2LHDMLkAyXTQH2GSFAhbpKEckIGHGuW9lyrN8xFPGEQWKbwTzgmzgeOYsB6qt2XfAKL9lQVIy0HFpnQkh4ULG20MkoG/VqxyoGBf/PC270IGxwccP7q3fYNsdNBQvX+YkSTtXXH1+QRo9LCdu9fzc+Jc0vmGv/Zw6OZhU9DOXnr5SZt02RWY0XNfWGx9O/SzO2+aTsrwLda+U1eAwj+Zgi5BanGB3Xv/eGwNkEQFJtKUtbHOAEbZyPnraFLGj53GtSdUiwCVQQOHuOZn1er1TEJ626xHH4LN3AVD6ot5z6W2OfNz1k2RdUmfSHBVFwrab23el5/CLkklcXe0/bb4B2uTkUihMBhZLFJb/1Q36V618lOmTctoII/BBMplk23G9O9a+/yLbwD6y0mf38cGVGWXTr/UPpw9z6ZMuoBk0L02fARBAbCRe/fvx7SpC4yzPbBPF7pmX23OjbdeAWvqczYori+gz4B+o2BaveiA0Tg2og8//oT3GUGBxloprnVes5r87ti6Fw+rKlvy6zM2YcJ0Uq9P2cwrHiNw4GuCAvra/kObAR532jc/vmNZBLR0o4nuP6CzjZ00helYC4oCbETS4pBXraIgHsoz0JwDDENtri87n61f8ythCPdaCd6deadPUtQR0FIYjM8PJvckC2pKVqKN0IFsmp55fjpKPle6ttILBcjpYK9C7iIBrLxNtPZcKryaOPaJWkk0dNAJYKKQ8WfvCpAsCyCtlH+SU5vDumoFiH+AqWitXXjJRHuPw3AMAPHihausgJFhKwrqavaZvJM53ONaNmhPSiUbECXQBrBPqCgIimRP4X/Y+LrwMHlEQ7TgM0sa3RrgNJzEyR183jrWwnlcy5fsjdnP2EuvznXSlDoOrAvPu8g+fPtDJHj30si8T4Esu5AGWMJDkNoTvhdQxaQP5hf74IuA+aOGTWLDXw9Y/iiAxGEOTZhojOX0PQqmSoOtynHP4UhYFuFWIUxChw842zas3Wrz5nztGHAJyX4MLC6GPfsT15KoMSaDYp0LwKrXdVbJQI+omq1WCQAAACAASURBVFRJkJ3wb5K0Qj7DJ/AP033REEpDGxVykvVIHu3SIN3gk58giTt7tkZ2TmbiGmOFiHgNp/PpBCwGOnCGRCoMfQW0KpRH02K+Tj6/zPscQCCeqDY9+VBq35av62tvPGVPP/4IQ4Bp9sbbHzmj++IieczW2MBB0TZwVDurDi2xb+dkWu4JBURwhsGyl2TP6kM1EnTFlABDalfY1jJOV8PJ1zoisQBWfweoKsxIH0G+cX6ATmJFqgAV4KrzUfIWWR5on3XSP7GsVIg7lhgFRmPwiGTR2rtVVLRtEWfHGe6U88yHMkTQfu/Ds3rztTMYNla6cLxWsNvuvf0eGzhgsL07+z374pcPLb1zpGWuJqBH5u3cHyUgOx9sPpaATUnIW2TgU4rMv4jwAgU9RsAKOHSQe8cJUMGeXc0ZpqY8mP1f7IIYCnAxRFUQBSikkcJXDGAvmdsLiVO5pgK3gmmtZGEhPOwqGKV60ECsQ/sOpJUS8pEPg4D1reT4Zjzj8uf74ruXbOFfP1LA/gaQT4PMdYlEktbnrK7WFZ+/fbsOWA6SpCyux+FtMPsofuXzqgJMYKdLx6axlP2A3se/ZbQOEfGaF/eISd7kNYIK5tOzJ6Be16aa19QzrWGvk/HqJwlz1W3n3/q5uibafwR0y0XIfT+fUSCTnk2Bin68Hx/usYCUZIaQzQlDU5CW9q5yrp+kxnKxceuHIUZpfrWdPaK7zXrwERKYX7ON29ahTmDNqeXj8RDQouclPp79enAPwjwIV8GbasPqLZaTXeSYdv5MN8ITGTpWK1LVY+JUMPhxJzoljK5HSqcYLIlIR4XpWA1NOZIE2Di83BWetSsTOxga6gjUFgf2nWRfpDHDQ7+EQjQYKX4ddiBR+K+F4tcVhC/u4T34e8G0HT6gD+EmU2ha0mzP9sPY+7RnX69y0stOMHaTAE8k6z945LCtI8Dx+wXzsQ6RRUGdtW/bzrEoVy/fRl0RYq/AWsmGLfAUw4MKmCQBPLt1AMViiMg3Pwp1jnBzecOTo+NAO1/uXRkMVX/qnkBZv0ibyQIqY59WQxMbG8PrdLSeXfs4Gdwc/HRlG1BPzTea+qqoOM8WL13J4BsFjtRGCjKUbZUUATyfIwYOpYGc6QZK8lRrzufR8O7QwSxIBPHspy1t46Y1NHIdnVxxA02M/KmHAXqIAbbgl1+tJ/72keGEqzHQ7tGrM++7CL+xwzBY27NGomzn1k1Oyqpi+ySsVTUgrVqlA+Ye4hzKgTHRFeuo5vbNV4vtRwbihfUnrCYgj2tH08FnUbJzAGkdAgmURKxgHjHcffA1FIimsCqFqClgT4OsBlQ/zraE3/tJxQF4Wsu+LisQ7XuFOWX24vMvOlscefa1btXKY81Rc3oScgE92sPYlxul7C5ZnjVTCpVPUmyBrbLpEDPWn3rVl71fLJhG7azDF+RU4FiZGs64UB0P2ND9c8CsThotgkYQUa8XxLMdDuDjrDrcbuV6N+/fjd/nfq8tvPHnu5/0N+DqeY06NpiUJ3yPvAarWZAa1ompqq/VQM7tl45ZKyDaBVE75qrHVPVes+nX/8GQFeDv3of3HptYuB5Qqsvgfe6mf5qGOB7zTd/gvY//xYgVaO+taO+D/jfLzlmYuPfoAauNF7WRFcv+0wBD8Y0XrWvXbjZ2zCTC5sKdB+/qtVvYo3k+UW9EIYuVBcyhowcYxC8jNDDJfl/ymz1EHfLqq8/QmB6GdLCNc+dsWILYf9UdtdHnZsAOXWwzLjkHifpid5bXMARpD9ByBbZX8hFe8NPnvG5Xm/fNOjw5/SyjQwtq9QjAxi0M4QYQutoN+TjhSfQLRag1PvnwEwa6KHsARY4CmowdNNQNNT589z1AlnIsBO63m297yAH1/gzRK5R1Ib9yGuvPPv3cHrz3n/bcy8/bJ3Pec9J3BRXX4GsncCGAPmJE/16ouA7bKAgFfyKXHzV6pC36ZQEDl3KAjFEARgG2ZvN2W7/5IDY0Mc4moXliguv3ZJFWyHucMOEcGGLL6NMIqSs4YK+8cTeNOf3G8+/bmpW7AHYIymuZjJfpKQb+hO1yc8rKT9Mn+iIXbW3HTmAZxqEj5cuZjFXnzesGmNSz+L4ruCoMSyax+c8i72DQgKEENj3pCEAa6MluLZhauJrePBDVQus2nezX31bwbCuAmVqE81s+3q3aYlm2dhmfbwrWSClWzvXt1L0Xff0iSyCYcC9D1uaRSQBrqMpQfLbqmGTDRvSzjJQ07sFxlIAL7ewJ53GGVeKp/bt175jA++lEHR5nTzz+L4aEDTZz2mX23S8/WBHkmpoqqjj2Knkh1rm1VmWznrzNNu/83aKbY2/VcZR98ek3+DwW2Ojh59i5kKgOcV7M+Xy2s2XpQn2ZU5RrpwvzqK+DsPrH7gVFYJuuqa4Pb5GQgTI1A3XhhXj4PoZMfo49+9yz9tTjz/Gc4hHKz3rggfvdfvXss88Bioz0fDHFK/eM8Z3V4P8CVgXmesusacG7xenWnxvSun80vJL3ceNA1/299zWugPh/+NXEuj9zr5Cc/pXXX7Qbrp6JEvJcV7t17NSF4KKfbSKDjlLAzrDgBNu8aYf1HyIA7Sdwhjz3vDUDuCuGSXn+tLNhtf7iVEliCjZQgBejnq2AsCMSYvduaQa2Z9s3HCP4LMR6kuqel3/MWRKdILAnGExFV6hcilsRIzTC5ZqNGT2GTJSN3JMSK0S5GAxoJf9fAe9dsYUoyK6D0fqS/fbHtwwSCxxbvBmH6j+x4fJpVmbNQ1PstVdnu75+4yaIGADdymVxFoI8K9quXYAtb04B4+olFLhVAMlNTMYJE/vRr6y0FHlWJkTTCxC0BpZxnKCpMlRucXGoN8LJqqE30nsvK6RW5L3FMUA4XZJn064cDqN9pVNGqvctghhyBLVtWyTaFQBheXijF8BQ15HVJiMCoh5WC8++yrYcaKdKsRri9CkvqqK+lk+yVHzNsDccYz98+zvrCfAMVq3nk6tzDVISz5cCvl0AOv2BlEGVeB2rhlbdqBBM/b6BM3jUgAwbMjwUglQspLdqrPvqyEshfwZf1QLA1gDl4TB0hmtnbcgcWrc2y154aabdccf7DHXB04KiIEoco7YHA2odDAEsElulbK4Bw38FoEPcaZBnP3ukpPpSR0mBJgJRqUKhVcNqrfKeowncHTL8LPvph7943uoso3Osk9sraCqjdSSh55Wo7aQc83qWunL2tDSyShgE7NyDhF32d7xeDfc1gDOmGb2XlkY56qgUPo9C2eVRHx0b7jDDanrV48cgH/LaEdTGDdQm2t+Yf7s1OHBIO4Zve7nusjZQWCHvgbD1AvqvWMgilfTYCdSNVWRiqBSMJZhXthCV7K2dOqOKIxA+CtVSkdiq3Pt81IzpeBCr8ZXyvoL9qWVb+TXUgndEU5/Hk1VUb4sX77ZmPF8KSjx9GsIV2GIxCgRZJwivDIIQEcV5puDQbRtybPL4gbZpy15wknyLwXrfDW4hCQEXuH6iNZ7lPpFpLCUxLvgvZ3VvB8JMuMDGde5iqsFWMy6wUEWPCgaxUZVoLJaM/FtU/ApklWcDGBONnI+NR6b6O9P3MPwujxzOt374RAoIO5+Eu9279tiH77xvg0cNct2HpuUq3C65eIZ9//0veP3cZ7OQzVZWFsEGiHKS5jpYn6Uwf6Ix0C4kXS4ASZnkms2UGo3XRKKMsAlz6AjAtmvXLue7FYNhWQky8QDAPqVma5opJoSYU2GgH8UsHJeezQGqm6oDTm1bAAxd+aOpYIvEtNePhV8pMFagDgVBNBOUBslp2PiUDK7mT0CDJviaAquZBhNmUhKBzIFFxwYnn8giNhfJXpVflgZLJ40wm12HSqDCM3UKLqQhBVCBPdkGGVsJwM5KAJR9mVwiJPYhPBSSRYMzWCreEj16doPxyGQEW4EyJl0yTx6CT85uaMny88onZafgtIo3MVW9z5aHb2w00wilhsegetN9jW0OUMpvyjicqyubWWvSmnNI06yguWnfm2kDIVwnjzPJYYGJSd48GQ/YlDBozwX8d/7MNKIZ3yumweHDhTAXmfAAeHXr2o6mB1p33zDbTiDSntX1/NzTsD7x+0Bql48Hk0JLNMWNIiG9kGAZNfRxzWOR3+TYmHPTbfMa6PqwvM6b3AM2ShaN2aMkUObY8jU/8roDYIa2xn/meTu0PwvAnEA12LI9B3RHQnPQxo3vYUt/W0moygB747V3AN0ibMOGxfaP229F4ng+E9pvYcP1sY8/XGqpMen27msfOPl/mw6t2IjKAFLX4N0jRkqGvfDiMzTCJ+ymm261+/7xCP6lC23k0HPtt4U/2oatX7n0zWaVrSgYLrRd+363zP2rkFjfYr/+sthJmhTII4Pp9hlDeCbbcEjk2Pc/vgWTYIXzPeqGx8obb8x2Q431a1dRiHRGIhNkK5Zu43P5W2csC+Jj013hsA55UDMCYPKR/Z9All9Y5IMVAOl+WCzogPrXO2/Zbbfd7QJn6jEgnzHtOoDV51yS6xdffGFrkdc8/tS19spLT+M/19MWcojfeMNdtoh/b9rytd16RawlJXa3Rx//halwkW3ZSUNOsVdYeRxpwDg2zWpLpWEfOugsJBc1TAzb28jhV3J4x9qSJV8iqSLBu0V/69RtoGO0qymuBNiPIdHwJZK7P/7kXZ5HfOXY9H3qYwCV85jOVtnt95xtz7602JMBwi4ug0GnDVezAIUXCSzxo3GUtE0gVrXYY4BhOhhDaRAVqlPLJlWjRcqaVsq3v2w66O5C+SEVpfVI43X4ASIl8XVsrNiuAOa3EYJm6xZnIX1nHMEGmX8axjTrW/tdgELHNF1jDarRj6C4r+VgVVJ3qTYDXjOc8I/y2lLWm9mIwV3Y3HltvzyaiXz7ElC8f78JBMT0Ib0zlgOuFuncaqey7NenI8V8BMynHZYNw1X+L2K9xfI8bmbAdP+su2zB7/NgmJrtzyy333meBnQfCfO4LwzaQzSWteyNJQDEXpMaLi9Y1lQNm82NN19i7384l/XmazfN+Iet/nObzfviVwY4gAXI+feSrBqENUku7LWKXLEzeWEORzE/p116HqDEQIZhe+2bb74jQTEbGWsxbABM4GG46T26YB83wRfQoSZbjAsYVAJ9FEql4CHekxpzMXO056iGFSsqlGsnGxgNv3TmOCKOZI5cX4HDsp1RwyvJhyQtPrDramkW5XusqbbhjRwMFUWS/GDfcps4CfuXFSthO7OnUTio0AplgJNDOE8qBLvso+zv/IxizgJe2k1SPc9dr/F2faw+UyMpSOC9GP5+wRQeGMVrLy7jQBcrN4DiQKw2F3boApzEqhTD0Xs/Ym41JVk7Wbn73AoBE1gp9hTf4M4aXoxrobNBz7eCBIM5d/zZryuQJUeRBhoGGJpztAjvsotZW39a36Hptu3gNjsgqxPPOpyJOsAqU2UxXFXg6RpLgi5rM92a6Bg80PDQErChQlLvtwPhADOmX8bzMI9BHvIy9j158OqtxRJQKLZaMcWQ8/QTQEkRIAmtehTZP6ilUGJsA2tMDFeJNdSXKKG4gAC7ABhIJWUFSKsZvmJvUYhHt95PKS8en8Iwgmup9RqCd6+8ubrBJIjH4mUf3nB7GLLWFoiBw/VAPpTEGXmA/V3DLcc60SpsBDW8JsX7R/6QktkJcNTndnhD49c5pp1KKQEqVGO6U87fTuC5Szjls/F7DQZ8pSyhFlIAiuqEEqxJtMc4RivXtVLALXurVDny1tWjE06NU8Hz3MC+JJl6GUM5Fa+hDJlTaGST4mJcgEcuzWKF6OgwVhsAiIVzyZ9LfsySxcvqoI43Ii9j0BH+cViW85/SPWiAyaHvExs/BPZxEG9KSfY1NFFS5oS18LOUltGAiHoG8JUKjmJ9hMCKOAJrkkAonrVyrndREWxbWAclpwgMZb1oqBCRSGMcVQN7OJkhBJI4QIFQWJjdOnXC/qOlDek/0g4w4Q8FARWgFUUg1/GsY9YKFkIIDdFShmOffDbb7nzgDktC0v/gww8RFIFHKM9UGBvtnbfdY+HsLe/Medf25xy0QKTH2r+1NsQghLTtrJBkWQDu44r4ANjymuwfP84eR0Hvkra9PtmtYVlmhPJ/aiDq2b90D3RvlSqs+6xE8Cvx7lvDUHQTe6yANa0zP1ixTn2kRg8AXcPeZAYYY0aNRZI5BbA6xA7vO25zAQO2831+wfipUoT/89GHsTtIxLrpCFLMMJreCAf+yByqdev2AKvHkDdHuMGOPNkPILHr2KErn68CS4A9AK2ATHwmsV7FaO2NVVAJ/qdffvW5TZ18PkqOWnvr48/sZPlBbEbwA1NnLH49z3YABtjKERDjXoOfepjejCw0xfKAGTEhHZNRoCI+j1T4Wteyg6olJFYBs9UKqWA9huExN2/OXC4wZ13eMecNq0mh/tvMK6/i+TuNT/I9KHAeBYwP4bqMtLvw6ZN37HOoztozQGnVupU7O9S0KgAxpWULt79179nb0ttS4yhMkY3B+Zs2DtSa4AjPZ9UbgriBiPZDAYiSRlMgiw3pSUs9xMIBiPo6Z3bX9B+987gJ8Pzvf3t/6anpKhVW5bYNR8Fwm5UaYmdl4KwIzmCtalDIdfTYp42vdcbreO+oCU75N+h5JuvN7Tf64B4y6n2DgGR30Hnf6zHf9F6afqL3co4tdwZb9T/+vvFLfbVZ6WdwgbyzxrsOTgbNzw0gxOOlV56zm667yw37PvrkTULl1rgQj6/n/OrOC/3SmSBCis4Ngexr120FbDlMDwdbiDC3e5Bsp7fo6BRviwBdP5v7ln05/wM3xJdSSK9Xgi9kLoPjQNn68H6mTBzsyCt//LnChaqNGDUKIksF7LB11Dvd8DrOtcdQUD331AsM+iOQ+C8EMOHM49ksyG2wuwgLWYH67NxzzmVI8qVdOuMq+3zufMCiGv7hmaLX1HMSKl9iALir8FNevmIpwUc3QgS4zNWcMgZxYj9qo39Btti4ca3N+WqRbctaCkv1qF1NcGgS6/mSSyfbqg1rbePW3dSgqB7ZS1UTCKQKwstcCef33n03tlcPcZZFY90WZy0IbvYPrLarrrwaNvsh9pYttmTxcq5lNfuhwr8ynB+1PBvFIOME5o5yvlcR+MNZ4z0nXr+pXwpV1iBUgKSGtqoLNLBITkqH6bnTpZVXM0F1TDNuWyisrmZs2PUMT2bMnGl33X0nDD9sswAkV+DxrfCdEPbEvXiRTrngbGp0/P5Skmzr2l342/ayJct3oEqbZbMepr/mfSS2BVygnx3aY5T9Ru8dSlr5/qOwyjj3+vbt4QKkD+CHO3HSABs47GxULrNt12ZCkrjnbQjGOQ2olsRwMS01ERXDegDmUPbCNtSMxZbWNtQysf179dV/2fwvf7SRg86xcSMn2fTLrsRvfDP90y/20ksvAuqnWfOWifYSIGMQAHMerMFdmXutQ/eO9EEhnGGELBISfOjQIZQXh+2PRSvt3Xc/QB14FNB7gg0eNNgmnocCkaHVddddB0HlSufJHialCECTt/wa2fGNNhFu/Wjgc8YaP2MlemvcAaqNgxp+7+aq1ESOkf43EPv/H1itRUWgs+GB+++yL+Z+bsv/XGmvv/G2TZk6Cbn7AXvzzQ9t1IiJTgWcl3+Y5/8I13U3n0mDIBUk9XbzrTcQMsYQQgpcrLMCqFFkBTZqzCgwlq/oGX63G6+6wfbTx4Xzd5FYA6mw0f7TtVtb6rQqrBgPsIdjoMy+orNYgJVA11g8xLNRVdRQm0TEe3XWPfdcRM1Wb++//q3zTn7r3TchXiXbW1hNdOwYS8ZIH+vTt4/99t1fDA/b05vn2MoVW/HmJPCHwaYG9fJll+dZDQstQns9+EQsqg8pJw5iIxKCGkyD7WBqMFnsJeEJ/+Qz99tDs/5JbyBZv4gKylxosL6D0gl643tQ0VaCWeQziM4vKbDLrh5o9999hz381BOwUPfQI1e797Z7FyFqKCt37tjtLBeTSJqXqkb7Tz6EJoU8RwAI7mWwqvUmy6gw8KwpkydiJfgHgB0hcjCB5eMq8F7nrpcPxACP9+y2H/ZFBdJGwwCuZFBTzeA4NQUGI1+bh6pbZMVHH5nK5d5BGN8xpPtdWCOrDX4CgC3EBwDiH3+6i3tA+Ce2iw/c/4u1bxeKjeY0BgcfUYug9CW4SsdhKO9NpCKRAUryNIGRXy1ZPVg1+LMPSqWiQaiGxuHYneQDOmNB7QLupE4559yRZCrACMfy6EoGMfO++ZYalfdBv6t+pAKyXQkyevfzHMGhMbBY10aER8c4oPPRYJV62B8Lh0CGQCFYE8rHvwLrpvx8gsrBtmQJdfbINqgTDjIEiEaRVegC+tygnGFNBT1HBkOcnFyF16HOhgAimapwOvVfbdqEwUhlsKvegUFzYjy1Ks9nLTX7dhilzVPZ82nJX3p2lj3/3KsQ54qdL3h8BFeC5sU/oh7/f8IZYemXlvqQBTQFUt4RW/1XpgschJDM3hVMnV7tLExVI6pNGzVqBFk2Sy0uMYAcgJ4M7WoI7S4DT9rNEKsNhLdDAv08+z/eG+Ijp8LxCWvpS23TiGLzTZKruQQ0mb0LeedGh9FQhcIUqgAkCZWcTawwvkZsGUkP9ZCmIplqnd7Cli9d64BYHdxBmJyWcCDm5dbgnZKMBJYks3waXBaP6NkCVAuVEMbiiovFjJbfl8Jq86X5UHMiqWU1T1A1B5dCRSppOJwPHhuivIEkN6vE/NYXacPNd91ir7/9GouXYkqp4pLJ8T5k4RGC/KSMm6w/R+HFqo32NN4JalKUVOdCX/SQCEDGe1EpqbIMaMBzJJgNTCEVklj5QMEPDEBeQVF69OQJgBGxTXhfNFPyp83HPkGhUeUAOTqgx47qBpWYQhpg9mgW0k2lHsPgkefa5dPH2kfzFkJ9Dgdgk38Q3mWkt+3Yhs9JBw643TAoec1KNsEowBuFmvhRIWa0jgcQjcczLJOCm4Ts4GiuWxm+mO3wHOlt//znBzZ8WHtYkXsIM/qHvYkkSKB0GJMgpTEnxGPiXA8TVygtO0cOqXgic7SBAVvHqjqQeZRGB/9VDqHEVBXmXEPo0+OndLJFCw4gK+AeYKFQX08yt5pO5GUTJwyxefOWA1bGwe4D+KAwGTwUQ+l162gqAZqzSaQDOJJEJ5iQrcP49DiGGwt1xvQrkbB8xnPAk8zzHAM4K5+KOjyFaigCc/Ma7I1XH8HMG7ZT4inCvsbYPKwlDu3m/nGvC5GmhtGEVwIyDx3V335Z8Kd9Nf9+S4nvSlGIqX3RVrsOiZHYPWQuIQ0PsxnXD7XPv/rDJVPLR2nGxW1IJ81i+snhcfd1duGF0+yO2zT9HGff//Spbdi8Gu+ifzkp+y3X32bvvTMbRjNSmtNrkO18Zx3aDoBl2M1Wrf/R7rnzdWS5yKQ4QLLYHJfgn5p96qTNnHEjcoTubkodGdEAO/VNZPy77Jwx4wFJD/IaS6xfv84MJBYhsxxKUBSyw7PwWtqyjKn7KZ6vBCeX2bDpFGsKSvrlN9stN99PE4P/UOdONmRwX4zfZyDfn0mTSrBPLh47BLzN/mCOS/v7Yt7HSJyiLSt7E8XqN3bf3bMISFrA1IbDhEMgNCLXfEv3AsBX2lNP7CA0a5DNYPMJwwdpz6FtgLq/E8B01PkpvvbKq3Y6L9DSW3fFU2s373egZe1exn3NhH3aDVnoUAzCG5CjtmNjzUKa/aR1Rz712hvP8qxXu31EU8aTJ6vtqeeuQNKQYuPOfYq9wYcDCWkzAJWKVRdIxeYWCmjoyyYrWZXYbNjMWGuASoWQbNy4E4AWuTWfQ6Ev+Uo6ZR0HAmb5AdyHcOcL+EwlrPNmAUoNZHgUK2Af6T4AQTCNf+GxSvtz0TbXJEOjghkuL0KKMYY38RSL9ewfkq2Usn/x493zlpTCxs5AoBCflmRsMAbD/l22ZCHg6jAbOngsz+x79tW8+QSA/UogxJsuSC+XQD8BAgJmQuVNSWFF9hoFNFsP+52YJVHhSfbCC6+SkPo19/kIhUoX69dzrLVOGmIlyF569uzA4Y5Ju/bFSmQueBXX4eejQkPpi9dfd4fdeessG35OqvXsm2a7152w1UuPsFewr0lGW49sHZa5HHdkeVLK4LGeoQp0XzeQ0i8Nz2Kx5yiE0a8pnIpMBZMp6VoFhWPUiPXTyBTS9ZYfp4cEsWHIL0ltohKQpVUWGKLzADZGFKd2DCmuO3bucxZ+8pgUsymAqiRYwCoMCzHWUL86kCUMgEqgs5i4NSCR5TQh8v+u5nBMjSZVMqecQUxXO55zAqBZVhJ4WtLkxTWX4T5hTBuwDOB/SvfVhiUpIWWF86Rs5oZO/nwf0hxAJpdOKbAeACQakFEWMtrrFKbkGdrD8nfSH9iJAKCeB6EsKSKcL2glNiZeIa/7yXXV5ikmayPbyp/zTJ9EQLOAHV+KXW4JuIbCLpQsyjlFI3v+hWc7pcWCH1bY5ZdOBYjJZjoKO6aMARwVGK4ugL8GaMnrcE00rRdjXZNVpacKMA7imVXwRTCSniJO+zJAHE1WJW1rmw5ABBCkQUUQZ2hHrCh++uFne+iBh+1jwgmaCZjlfsr6RWwv/VIjXc1EV4CnkwtTIHrsLI+RFsJZr3O0imeJMglJGuwGlAILftruJKrhyJtqAcLlHRWLb3FSKhYo6/bbFRdNcAFJ25AJSd5WjQ+b5JAchw7sdZYNDlMR4KEaRt5nHliq6+xCZlSDOfop11oWOPJb4z8rkMELffFkZ2J7eQCH2NGyFpLnokAPz8/TA3t4/mUdJORTIInAKc5dkXcF0LimS8xWage1xwp7cwNaro3WhpM58cWqHyp5ZpxVpd6/5J48gkWcQRzZDqxVbSWwTEmlwQC0PiDQ1UpbFdNB4T9c5wrYywJIgL5dsqlA6nik5OWYi2oyLzBdKe2E4QAAIABJREFUDUB0K5gEXNcgCuJQnvXoSFiU+49Sk9CJsK5lA9CuUzqeodwYWP/ZeOGuWbXT+QxHJQCMt6DBoYM6vh/ZYChKA15M93YqjNUWhJAZ/lO5DHETYFdquJwFSBEOwJuAf96nH33upOoXXHqRvf7eG/bLwt/Yc8vt1huut1kPPWL7UTm8+s4rtmjTQqti7/KjyFYh6q+QMIp/+UePOnsog9tYx9gJZvCtQr2C+lDsh+o8LF9EDee+qfGLoEFUkKMjUvLn4GD86uPjnWJq/759Ti2ViP9pBYqjVliyZKIGykPJwrbuMd7V5AmgcvJMhTHgXQpIeu7YiXb91TfR4Ifb2pWb7P13PuS6A4gDjIRAIbn3vvsYPKbCZCtF9tuBZ73GjuUec8FWYnyqYVWjmEBTmpOdz55QiWUEHqqsi1OnThFyBRAJ4Jidne0YrCmwxPbt34NndyDga559OPdry6/ljG122g1jfNl7PDAQqxUeFF8sFkJp/sJQQ8gjTHuzY/M12nbICkB6DsnxxGDVs6Vk9yIYD1U8n3XY6KTQgdxPSFE8gxCZsimks02bDL5H11N+cqFujdQCSCYyGND1VMCW/GQVotccoF1//+u3WNhgd5XeurW9/fqb7LdJWIUMhxUdSy3HPqwJnCwE2Ci0bBi/OVDeDWvEjNUgxAHHABhCLSSx4swPpnnQOaDn2huCNIIXAie19t26l67i38Cn1uTf1h5u2uKtVWftIrasvrcRVNUwUECuBjFi3roBGNfKC7309nZvH/j3zz/T21RfpvvcxFJ1p+EZZ6GDgc94a2d+nfssejmdPY2f679Zrd4O4/3M//VLoW3asBzgfAaoKnZeCHvIE68+b207xNjUSTOovQEhIW5cdcMQe/GZf1ly9BAH+MmP0gHPWhAcVA34cA4ZMom68EPSu5dar74dsNda4J7r3xYsZND+sH32+XsMFsLIb5hvl2AR9e5781gLIqiUOdsc1QftqC+Tk6OwtUpmgLzUxk/sTcATeQPdM8gIGG4vPf09dUgkeRvLUR725zw/bX0HdoY5FWG7M3dZl7R0hv/rkEf35vkPts/mLEN9w7CdBqQIsE9MfKnnbsbia6AYnY89g+z9Kbv/wds4P/a4NVonxqr2Smqzd1G11AOCfPXjT3asfD+Df3IOtp+iP+oEaSLF5n+/0FLTUwGVs1iP3qDeBdTw6H42+wMksqcAkx6mb2E/D6mDrRUGUagUMsJ0m/3Jl3bLLbfan38uRdreFou7XwkwqbY777rZrrr2Yqc6qiylb2PQLe9Az8bGPaneecU91DBabPEASR85IHxkHUTP44tqoJ7eKBBWXiV9UKB6hsgQgBls1DjTe3aHMPLmu9YirZXnRc6g9aUXXrYHHiavACDs3EmjABFSbMXKBYB2n8KO60FN2pM9sMAg0AJAjnVMxMSMNMKZt1vX1LPsLzIW8k9X2eCRIyAfJNtXX83D+/YFu+qKq43Zsvlw7oCjWypDuFC/cOqgSIgXh2CA+VPbM8EmLLoCayHlPURHJ9kiwoR0Xnfr0wm5bZb17jqIkKVOyMYrIHQstE8++cguASxKgcwT3TzU/vhrmXXvfJbddcv9PNvB1hLbmWR6niFDkKf7SYVI0nvPkfbO619DetlsM2ZcypAnw37++WcyDIYxMCwgZ2QN77GEYWe0swdq8kZtAlb/O/zNsd6bhh5nrOOmNemAVMcadw65zuLJBXd68xkHFP6//PpfjFXZ9QRyVp88ccRa8tw3UKsOGzbCXnz9ebJkclE+/gxbM91mf/QRQ4PzCW56FRKWXk3ELwa7qF5ldeRqG8BWrWURQdJaRtl07C/uufEdR5i58tKrsTXLpf/n+U2NwKJJgcyGxUY/27p9NzgCocjYykg+3SK9FcBWPs8xw3t6pzLOhAB6VZXOUy4YhAou1j5490e7bMpUemDA1W++JpRoPXZm78K2bU6YXQ52AOfj+f+9ZbTpTO1RYUsXrWcAye7P9ZLll3CjQreOte/IEg1wVfgcNUAxXujajuuRq8vDs4GQ4DDs9F5+7WlbuAhbqyGjeHZnQeQKoI/rBJP+FKGoJ2xQvy6E3x2gP4MpmRZjoyd0I9ztN5t8YWdLJ6TtCO9rA8HD/mQ5KCzbYVCQnlLxhJU9j2rAUggZqnfO6tOD67LDkTgEjIptK5WyZOhiL9bwBgMZREkBHSC5PdddhIUw+jARmtRB1VcCAqL4GTy0Bb1JAszy5XbdVeNhuCsHYQe+0RnYpJA9RB+Y2rw76sG5NvqcmTbzkrcI/bwYNveXJNBTq0X3tEf++QMWgqkEgWVBXItluI8tHcKl1pzDx44epnah/uf9+TaQT4DHZy2+yCJBhOomOwxPw2TDFqSlte8YZ/25bk89+pmzISkAF5LS+Nwp3W3rtm307PUMULohicfeivugQFW1dcEMe6T8EhFoL+zYIPBAUWE0O4pN5OEgsDoCC7y6wBqk+4VyHnLKIF9+iKyPtO6EGZ7IKiWsi/qAPrp/3754ZK90A1QRaoJQX+I65Xo/1Xg1ZIzIZjMCBbX6GiRG7KfsmazDaFipeu6lupB9XgB/H0s/vuov9ngtSdXE9NeyBM0+UgSZkUyEAa0BzI9Awox01hPNObv6D+xue3dtA9A/Tb6LiJH0uPw7c3spHq7UXtQkSWBtudTQFQxpBg1uhWVUG/vyy2WWdQw1IOqsZuyFgQrFYt8thk1dwb3QA+0T2sazUZb8OSFJQUeVFG+hjrKvhkny/TJMzMU20gKIAuQQ6q4Kx5nU8jD6UBiVg/I2ozoJ4pDQg1oFO+KxJx+1+zA3Do/0EoBHjiR1G+lyKDLcKKDzQhZeIEW2RoxFPIihgBxhuhin8GFkM1Njrb/TRLUZaWpqsoQKq8YOg/Himrzcept8wVS76ZbbeGhnk974Dq8HoAJE3hMJxP49m52HXBnSOT1gCiY4dizXY9rwQSqU/q1CiQNPQKtYSULixQw4RRhR+w6YILtAGXy5+p1tj+B3ecG0i5jmZPG5keFy6MgIOClRhbzHtDuFl43ksb17t8aLIotk6kgeqmI2rAro7SEc3JX4aJIwW3mCBjPetu9EZgsdWlOjWBKNk5iQHqDgzgVFRwkPqEbTJVo1YJk+O4M9ClkFvsjsX2bJNRy6FcgqMjAXz2aSEQM9/KibxIigkZgImMz3K2m9C81Vfl4WFgAYo8dHMx3DnwMW5FWkMf7rFTwbARgqYLXEJ8ZY2+6APZFVlt4+xVatRa55lHtQGQ0LgDQ0haywi9SX+THdFSich5lwDMBqIUCvNkd8WyWPlE0AxWBrmib5Zm7bepyAHo8ZpAojIY4gMxUTfKiTXKMwPGAq2IgTEj2PvAQYut26tqdArLPb75tmw/rfC5heh+9ZOMbr7Zh+buE5VNAQXklHq5AiJdvICc1gCY6wccM+s/NmZlih7QeESaeAGGJjh461pat/tRde/cLC8aM7Z1wHpC4BAIQH2aQIyTrtByi22bp1kYn6arvulkt5NkjPZoP99vNVsJeLmGgwqc87AsBVhLT7Obv26tvsgw/f4V6G2vwvDtl9GNh379FNqwqWdShp0V/Z+PHnsmGE2IfvzSEo4EZbsOB7PImmSJ8G1f2AXX/LRBs5qpfz9v3++9+tCn+R1JQEQHU8UtLbMzkq5fDb5yZ+0bGpdsHUG3gPfviwXgIAPNxGjBwMsN7O7r73Ngde1TKVOoJ/yOLFS3gOOzNZ/wH50v12xfWX2RKGHxecN8p6dvGxHRs3IjE415b9tY6G6BAm593tqac+trlzn7XMXSQb03RHRgcgh9pIQXSAYWMVtgzT7MLzn6FojeHg/MYi/Q4CeHIffE6yPtOQCgwB7D2HexZJ8VDJ+85k6rPI3ntrvlvfZTBgK4s1Nau0x56+1G20S1fW2kcf/uQmfYGsS3fIgkrooNJ0zIdDS42EJL2jxnW3Z194kIlVnv3y80L74vOF+JXKl9PPsXkFJEv6U4/vUCDPXi3rs5j1LypbTDyy2VS8B1mfDz4wCyD9QUJcYBWzH7DMWU942sHI8CPEoJY9J64VTbyC3mi8nc+ptiQOm5atkXMePQVTHgaHL4eLDxKYJLGJOAC49ldeOYlJfIi9j53CYcy2GcgBgrGeQMW0jyqBNhy2djWFd60vwwGBCYBS5fhFS47JDBRP3D7cu7Osssjf7rrpBVsPEDJ58mjYQLLrljVCBAU4TTSWAb3w+ppG8N/119xHg+EPyIKvTUaQ9Qb0//6bv2gSKByUQEtSfEMQ4Dbrs2OXFCvB8+ZQZg4AkNih2oMI++N9+YjJSHPiprDsS02m4w7C+1uW6RWa2jvlsSqJuPbrZgCG9RrO8QMFXrngaX6MvLg2rVtvt9x4kyuC8wCeJIlS8aqwEskCQpHNfPftPA7FALvhpisxms8DnIdlD7s+HDnGnr0UpAzmagAKIrGwqcf6RTcF/Am1hV5DrC4fa9chzbYR5MTF5bNzcIhxKQCChjKQzSuUM6IOS5QGgMkyiqoG9g/JJuvYSytRIzhTBIfeqWkEoOSZ0EEuf0fXi6vxF1uMaxoOCliIH7maHDHoXPgLjZSA1QA8tSVLFwCi568G0NBJzBVWoTRurpfz+5YEn2d2JmxSoYLffv+5a6gKkWxHAPycRBLjgoAAleWN3LpNkuXAkjmC+T6Rki6Yyw9JoPYcBTsJ5CtpZIc6ubsABd6riscIWM6xMNB05/S+xXR79JHH7bHHnsQPK5E9J9alk8vv2p/7UQ3goiGfAhl1M4Nh0siLVsWN2IE1pCGrgNMDJCaRmtlQJsSPPX4L4QkfM8TkjEW9ERRJ4JfWD4VQErYcJ7HKCQDQ98UupBgQSkeCWJuhDDVatcLOgJCV00yQtS7lt67hpRjwJzksNan3GhbPR1GfV2GCYkK4AZ5CotgrZVlQoQNCAVdiQjiplkKekJRyX8VYdWxfnsEAzlPXfNEwiVghBqzzwePeVIiFVx/cGJLB803RJYa4Ck7dWt1zhedRObjQRMmyq/F9k4xQtYQk4DfffiNhH7+zbxwgxZqDkc+r5SVGUhAs7MjYSGeflEfCdSUAOuUm8iuaJmqUAJ4/OC5YClFw8GzJW1nfD8HbAauJGdQIATWuvomJ9FJ199F0RCP116Ba4X4t2sVZ6wxAUtQMYUhhNiHhy4ICEh7vZ9EJzZBNtbUta/bC8lbTIG+0cOxa0u3aGddYMN54y5evZjiIBUBispOLH4MNK4ZUi5RWDOTy7c3330YCupXrwM8izGkP7IQuyGYTGDz4MMzZdZrhAAMtiLqudmAGa1GANxqejz1nFCz6Znip/8l7xWuQRRKAeiH7ODViHSohTXEFzwFSyKtfLC834OGaB3CPBfwF8fWVNIMlsHwiqGHTAPs04CwBEDwIgFghewnuazjArECj/oR+rFq1GoAaCRkes/WcvQLC27Zsa8MGj3DPy68AS4UEXGlwJ9ZMO9ip+aexrTiYzYA0yg7l7UFxcNyl2Q8fPtyB+pERvBdA0WPHstjXI5AuxjngshJ1UAS0FAGVAlflgyuPvBO8t/143s37/lfLrzpKc0TzgtLCR6b4rrlXeAb7Fo1zPMSAEF9Y0gyiS/gwYsLoGRSKIZa0avYKikbnuUqzWoFlURFnYg3Nt/aJfgzfH5t1Hyyi7W6PjWbIlU9Qpt5bIozc7dt3wj7qCNOwjHNrH0CZGnF/gN99ABntYRDjU8eClDx4I9YI8unvhOz80LHj1pUgnGb8+YF7HyDI5jZYHoDQ1C0Neo/cG5EwqrhvAgaksnKMSdaqzha3BllPWrc6/WRvoNfVr79tABpBENd8N7LQmoCNM8ETNSdijTiZpvNx9b7KAyM9oNZjznrsWS3gv//MMyW/b48T6/36b6sBgSpnsmSbQFAn7+d1RbY483vOtBJwNjNCGf7HL/dzZJ/Q+F6bvuRMRqwb1DUyH5vem4b1eo1Apm2zf3jHlqz40E6fKLL3X1sFAziWPYChH9Lh6rJIrilrm+vtpOhcC52V+fnIX9k302Blnjh5FF9UABnYorffeQfDa9X+i5CjPowS5laUOIccozwCZqzON/VU+WKR0Wxr/xw1ilA4fPtC6c+OHM8HjIxDAbYJJR4y3Px4u/ueWfbRB1/Y0OEAo88+bK0JyC2vyLejhEj948arIRuQbk4tEhebbC+/PBdW1Tjq1ZU8w3jI0+DLTzMuFjUg7E0NSzMzd9q1104llfprGF8hfA7JeEtsIAHED917l2XCIL3noeftvCsH0IsxyONzPfX020iAw20LtjNprSKx4+gH43IFzzXPIuusc8dODJ02OoBV+4RqurfefdqefuolPFjzCJPsZn/9tRX7Oeoi9jVmqrA1SRsnJHTFSvpl+roRwy+xikIuFGQcyahd0aBnyTFWPfajVA9RBNvVYvHiL19j9gz1S/l5SvTmjO8Q50JwdD7GIXsNxLKlDDnt+HHn2T23Pc33xVAj+NlTjz1mgwcOtGGjR7mNtRoF1Zr1S5CLZ9vS5YvJoTjfvd5uLGGk5NqzY6+txwv2vsefsE9mf2rb8OPvi9enAKJqzm8/ELzCwlM2mRwJKR5WoZRr07UDz8UC8i5koTKagOmfqKNb2S233mT3Pnw3gdez7U+8/ffv32tbsRabMAELgLk/oBrqaFOnTLbnn3wVQDaSHlhZLTEwqT92g4+pl0xl0AYzjjO6FDLG7PfewurqKRt//mR7+JEHqbmzbNLU4fggDqH0iLEH73kVkDCePZ3gHhaTLFnaYH+gQbIGP05+4vHCHXDXBJxqzeiZbwJNm/7c9Pf6dxMQ+/e/z2CsKj3C80j+T1/WJoXS/1zQjf9Rr9u0Vpv2KVaOVzdwrkldUID93kP/fNimzbjILpp2nt121908a1vs9ZdeQuaczj6sEF2uEf15IHVLiWpNhsFlkLgc2YHPGiSmNI8cl5dSmiyI8AzbtXEP51k8ocWcx5mbOSPAKTgfiktzsYDoD+jH+QdJwYfnQwpkiWUE1Om88OHzK0y3CwE/ycmoj48e4eyYhb3NYQgAGnIFIhvfZ23b4ZvbKdEBshFhqbYtM9MmnjuFXJ33bOWfmxw7P5BnWwPxIKk4g1GB8R7kI+8Gw5wDChaXDaKeCV/81cJRsFSBM7TAKrGGdeLLWZCPf3o+7MdIkmmr6wiPpCfo0Dme3rzSWQL27NITux78/1E8DR7e1nr1F24QaBu37OE6+TMsWCtHKcfwHDlqKIz5pc4vVeG2Ipe1aEGAJmwFqdDKwSCio8PZm8qdT6rsYrRGSznfE5OiAQDx9VVYHv/9ckK8Dh/ZzwB3p8Op8k9Qe1KzSeV0z4PJ4CI+sBzpdWoSqNsH2wvPvGOjx8QDZPvbupWnUOWOoZaqx+pikT32zLnsEKXYb8ajXCwC5Nxp2zOzqKfJLFCwN73i6ZPgJDBnK+hbFIYrpXiAcgA4PytFllBwq85a9grKSdZpNLYvBWAtEOTGD7A5s1d77ADqg3KwGMnfunSJcfXGaYB1hdzpPjUNzaLpJ8VaPbgLRZpTb/FaHKoiVgaSAdKyVSwqZobBMMx1rwsYAMlKKwJGrXr3UFkR8HL+DAO094n9KlKAm12Kd4MFw5hxvakvV7qA4OJCfJPpg0P5jOqTdd6oFJDXcRXgqog/LveZn5mA1D8KHCcoJtk2rttpSbHx3Av8cPnZ8bCdr59xhX07dx6M1QjOoxxCbAkBzGjuMlFy8xmQUze3y0jAhrQAj95Ch+cFSlFLrZnIOXMcEuDUqSMAYA9a1qls7Ck7oIrfh61OL+rezvbsM2+5frSeeqWOWq4Btbuuq09oW58GxwKASSk6tnzWxNZQaupapA6JAIYCJqvY+AQ+qIZzcjPAThVF1WpsYIOpIFVnJJhW6bf+PFSlFKZt27WywyDFKgz7D+zn2KR1FIQ6SE8TZFOKh10gAKnYKQ0cQBHQkfKhTHsSOU25JYcg0R52UhXjRIUjCWDVpiLWkT/sC9obd6OD8emKpxk4jS8Qn8oBtTXVUERUaEkCD0MtJ7vANbIKhRCjVge2pFsusVoTKe6Y/Ki0F4YAQogNoB7mwskT7LOPF9hzLzxNobEa2T3efQBiYimBtUG1D4KynQZIeoSisx3S+FM80L74/fUF3T7Bgt9KwRYMi7Icvwh/V8jjDk0aL9I72A5iYx0lTGb0OR1ptPKRaWZbOBT3XbtPsSBg/maTyC6gmSI7l03Jsb24gXF4r0UBWCSx6LZv3OtJW3n6lZYnVqqAVRlEh5PgW8l9VDCFD2yoeFhLew9lu9TsXn3au430r6W7YcC6cDPHngtNAJVPqreLLx/IJLDI9u+osfXLs10znpYRBXBX6AyNGYk5j5FwrBpKawAYON/qALMq2cUk+YuAYlgKQ7gKcKmsBK8KzKxP5xxlEdVhcN6Zh3onBwZgOQ+//P3kDaKVEU0AyjsfXoMP1GpbvGgjn4UUNiTW1SyuR5+6gAdNhu3zAbo7sAijCJVaZVdc2QtJ6SZSM1Ns46pKm/tdrl1xa7wt+v60JYQkwLjFBJyNuaSuiBApgnkA5G65BnNjmvXkpDiKrGEAiFvw3DxCQvMcUlKfABTfg0fevTBLYu3DD16w86ecw5R7NZYMPaxvbxJJ1++2ZcghW7VJZhOJtZmXX+VMnwuQF8XEJDKZ+QHPzG02bPgopP59XOqnDlj59iic7ffFSMYHpcLofJhnIQggqNhefmauTZ9xMczMaJ6dAy4dMhvz5Sgk2WFhUXb2mEvYbNJYl342Dc/MrGMH7frbLmNz34tUgngoLDN+/mkhnwn7hf1bAUr+sEx8O+OZRuflI+kkfKlnx9PWLi2KaV6ZJab3sKOFu9kTaPoAs2ZOHwSoQ+of1+Srz3+kQO8MIM3fBxA2d0Efnuup3PYOlp7Qwhb++CTS+iMwsYKZYJ2FXcTZAOK97LdF89lssvisTJMJQNm5GakmU52i0j1Q6vFPgZb/yRcXMc0eRbpeDI3pRUwwfXneE93kWawl+XbKJ6aSA0tTa3lcDkHWNHQ41xHrjzBsIC656HonbZUfoz/PrRo/MXZq2FuCYP6ILabJo/aNYNjh6a3iKWSK2TTx9AGwVTOqAygdGZNYlcW5ORwqJIAjB49KxX6Ew1XPiWw4xYTVYVAFvUH+q0JGAinwYiN49vFlEegRAkjy2pv/dJKTdz+ZB9jLt4gSU6NwEYY+NLRdunakaWntQuhmPfUMgIjYikoDBySjoq9gLNm6bYqbTE6feq0N7D3JbrjqNvt90Y8AmIWwlUSDo7BHeieAtoFDKwAKajH7mfaxGh8S59nXGaRSsLLu2KMkM1OvLmA1DLuJVoAmWVhzHMnMp1iFYcdhJvZcKGBAMXuMGI1Kz9SvICZRkuq6IrGxSfA85uS7LZBcygXYoALxBIQLmRHHmKmpEolVNF1HAMKhAwdhecsXGA6qSGN/N73yTvMkvD//9CU2LkzZsS7ZtH2dfY+0aD0DlA49o2F+lSPVpfgCfAynKWxG0aNnBAxLnALAAvYjaJEKdGigEKqjUlQQVB5sOxnSi8UFidP55Oo+VSPpL4V9KvmOihElUtfyhwp8laqoNJ3MXJ+Bc0DnkZpSFRZqipSeqUJBYKu7ViqUBZ47GawaQaVbB7o93/l4isHL60ppoa+R37dnQQMAzf8SGLpdNn0qhdY4ewEZ44kThGbUsh6PNbghWw02JQkt1UA3g6HXylYtP+D8zeRjrDPMBLIL2OY6SPLpyJzcBhU7YngJ3NO9k5z0/vtusvfe/YJ9v9AxWyvYgCWJfvaZ52E6HrRb73rI4lJIX0VFotsdzd5cwzNRRSXZjPBD+YKPHjMUZs+P7EECQNR6wERoPGvF9GwDsJ9NqFZFKc8n/z0grJwm0ZGCLYwzUKySANDICjyw9BwolAnyhDWPVxFebWd16GT5DBNvvvUfNPn3sm8wuBSLjYvueVtpXXmgqgOeUCDoQqvYVPiQG2DwcwNZUwWsC61bFWW6lyGApWIJF+HLG4Plj7y7ApAyqQXS38veQZIv714KBFKNA7ip2kD2CABRDnjltYKwG1IBKY69ikWWgQPyBbII+JWEVQC1mihU3bwOzHHqSjHCHZODZwISIgChI1E6CZIWRx2WOX51IewZCuIQEC9CvWia4j0zZNV7cAMDnuXmFL/UUakwUvOQxB3ch88f70PPeag80vie6BS8+dq3YC+PtGj/GDuGp94evLuD2T+iefbEXN+y5oRU4o7VJ5sKhbvFRkXbyIGwoBQWwh7WMrkVXpjhzmtVaa9iymdiwfT0q8860PSymdPZW48iI91lTzzyiJVhg/Aynmx7Tx4x1GWsAZ5flBAlFOAxoYRn8MFKKwqpAxnQeMp0d90uuuAS5HsHbe+2kxTxMOMYSlRxX11dCFPEl0JUoIXWQxSKJwXeyY+3JI+hHE1PCOtefs4BgL9ZAIKFWEFpXxDIIK9SgZ2BbIg1bB5qmMVUr+X3sXyey6ZNB6CWXU0pjdlmwne6orrqgKUPElUox79+vxhG3RwrImiqniZPFkLdz+pu06ddyWAz2gWvaC86TjGflJTkniOdS9pLxFZ1g2f2hRjqJ1ngzJmL/c6KNVYGqNrgc5qBIBI2+dXILkUsSNaG9isxUfyQgtZj11AtZgQPkOp3NRmS9YtJIw9aPy6i5MfFgMKlQn7YI6ohTwwgxPLmG2awN9Xgm77HSXe1x6m5jJFHFOtrG+yVgcPxkT1ygBTyLJoPGK0gPmIVpmP/UMLZnF+QQ8PfnmY7y05hHyAbgM1bsS+CNdmBdbuJwJ/E5DQ81zsx4KmA6ZxMfZvtQg/FhFJtLhmz1qeY9FpLAqc17JFCLJg90lkENDE3Ja//m10mn2EPKGn69Tdg0QiW1srqRcNVDUoaGZ762jPZpW7z9jAJD/jQ/xqHaU1f2wTEnPlnWQn8N7AnpTkiAAAgAElEQVR65p/1M/6vwKr7TH+/7b9/8zd42vhf9Iw3gT1Nr+2xXRUu4n2RA4ecH72+lj6KPeaW+69lEHzAbrv5TmsZf7bdf+fLdu+D11LTHefZPYs9gr1AAV4O4JVPOJ5y0ZF2w43XWvfe9GonNkIoWGdfz11ILRQBW24m/qF7GHTF234CS9QHdsWn/uSpw45BHE64Zx5WQeGQOfLwpxs4sBfMu24wXD8gYCWO549AGobpkVHYZDSE2g/fbSDY9lU7e/R4e/OtF1FSfQSDdKDtzdxuw3v3IZ2+g6UQ5Lryr/U2cPAYm3bZ9Xw/oCXDkiAkxJWwxzt16gA48YJNnjTZLr5gEjYDXcgi+AjvzlM894HU2B3tCBLnm2+cSX9VZh8RfjX9+kn2LWzbFmmtsSTY4wgr99x3DYqiJXiD7yWcJMPuvPMmu/3WO5ytixjtsru56KLxNPxrqDMqsGEaal/NXcRaBkjCW3b7zs0E0UVybVIArTLph/3swVk3EYqqZznKrpj2HOxybKMYyruJs7tn3pOmZ9OxVak3xHaSd3cwPdqYMeexr4U4MkZRyUka+U6QR3bDfKe/pXBJTiZL4+aHbMig0Vx/QF/Ks9dffNluuvVmd86JjDBwIOzU/BP28D/vsUeffhRAoRYmo591aNWOfbHYxgwaYbPnfGVX3fQPm3Hlldan11k2uF9PBkeP2hXX3MBA+zYYsS9ZdUmOU43uyyq0FqgoS1AJ9OrU3Xau3+mS1n05zKqolc5j2D//p19tGj3D/G/XsqfVYJt2m5N6P4Qvayz7qOwVenTpTejU94BLLew61Awp9CJXX3015B0yXjislO7egF1Jz549bcueLZxb4fbOW+/YhRddiJqvm7323HvUhssJJLsBIs9+QsPYpwYORkqOBQ77X5MVk8c8Vy32b2Z507o/kwne9N/+e3DSBKw2rTHnhas6l/pUt88bzvzbQvBvVv3/uay9/aVxD2oCcfVnf8CvY0ezsWqbBRC9nb060K7A73vRsl9t045V1rYTDLtdmYBjRagvyciII/yQM7VM/pnUG2UAdwKcNPSX138l553qnfhYJNyQDlq2TrGTDOsKCYWecu4Y7PQWufDCZOTvhXjaDh/W3caOnWQvvvg2YFO9ncLGqRpQoZK+ogZQwJ9zsUogp85ihpk7MldxDwZy1qBcycUSjiT4rp274BWeaY88ejuYy0l74L63eIapACnDJk4YgQrqD5fMrsIuCDCiBGWYsxIi3T2luVQdhY4wIPaM3rurtdiblIkTzPBfRIs07MvSCfResHA9w2dIHzwrpwlbCqemiYaEdc5EApuXL+OO+9lwnoULp1wGmx5Ad8166qx61JAoCVdsAZSt5NrEsQ8WOHWR1qECMwNhNuq5EYisAbju8cks1QOyGlJoVhWevo8RmPuaA1zLqopcLS1lQi1/1pBMYgv9vFD6OrV5CgEPh7zRhZCkMsIsh48iZA4l31+r1rJWOhvWxIB627gwFZYa38sevm+TjR3XDg/nQiwBfAnfPgrBKNo2rS2wceMG2cpNKyE0ASqKyMZ3BdOryfJMfVcIv5es/8QxAmjFuFCPyZuQaioQkE9n7yNPXIOCYA51TiVnqy+9hKT30uqwT3HORsUFcp5XYZES5ur9iBjCurJO8HypJgInw37kxBEslsQCVw2qdSVCJb/Xz4hCVdCMwr4S9qZO8EIGtQI+wwDHK8DsJHprSbaLcppCYXmWMrQVgKnMplYt2xDevR9P6HPwk13lPFiLC6jvtAdD1JBSXc9hYkKMU0ypq0xLjaUvUN9CqDreq1JFZjOUKSRYsXeP5oR7n8TeEsC3RQi+qLG2byv4I/U10TMo6cLJd8CeCzzLh55Zyqfzzp1oH3/wCz2gArICUNijbB3YFmzmOJaJbRmybcdahr4ENbW28aNZeLESsuvs0Zwwh2dB/SHM1TCuhawIfULagB+osKeoCcdQVsW+mgxNXSMjPQ83Ld4GdnB5gaWRnJhXhAcU1XwlF00FTHqLDPwgYFFx55MT8Mkkla5e/mVCmGk+60HFQ0mBzysosJQWKWwElTy8FKQ0vfGwM2VMLB+wtCSkUbsPOBaGti5/pu5Kg6zmSQwCGVdj6EuxLPq1WAhO+oh59oTzzmP6MtoefAQTaw5ApaGJGi+U3ZcEG3k0xCE3cYbrACLxADeFTD/EQlOimTyVhHBLnhcI201Fm5pmMQtkCq73cdnUafbMIy/bJXjb7IfdmFN4Es9PyfRYXBS6+UwcXnz9PliGaUxrroYRxSbGBvLgQ7czgaPhYPGFcUgJwFRzVooBL30cflq8JhOmZlxjPYTyTtIUWJYLxbBxxQwNoWksZTHERcDigb6N3y5+YUxuAJJzSFZUXkcyQG2P9l0A/HYAGla796+HODKOiamYLjxVSs+rwYsklUlPCWhENpPRKJLZtEmoOYuDvXAKNq8azkhq7HCKIQUC+YfUsqnDsGPDzMV+JJLiudfIvvb7T0tJ2JXnBQ0Ni9gXJnJzpmPxUUlsCtssoT0erpoGYQIMqx//SVpvGkalwNW60ApSoVP4DIDGajRVZGvlhiM/qCwKZLIQZZ/Pf5jgnw+RRmxxoEF8fBJyhlKXUOrD4uveszMP+0kml9VMgAKZYvkC4mXbJVOTefCLAffxK4zuagsX7wB4PuVCXy6ZMsxWbGLjpRGVp1wDHm6/zH+VA44pNcV+NuzfS6Zdi9fvi7Zo0RLS7YfB7lkGQGIkk6ey2RZbF5qoAP8EGr9cy2jbm2uNzytA4bnnD8HP9HPeT65df+1d+AHNtuuuv9XefudtVzC0IyFz195MOxdfoHAA5ztv+4c9/sQd9vbb9yGvxwsHdug+fuaTj83FJmG6XXTZUIDPXSQTtieddCcG3EmsmTQK0F5MUq5mQ81BdpFGSupHgKdrbRVMwKOHT+DR87bN+ewr0hlHYFS/ietaYCuX/GIzr7kTJl+d3XPr9bZ95RNWcHINTX1zq+VQ69G/j731+lt29rCxeCKvt379k23n9ixSu/9hC7Ao+GDeAuvVDabPwAwO4DosEEbCYi61jshQ/YMLrJCbuHUnFgZdr+LQvQBGLcybsErnMZgCgDtx/HQ2eoYjFadhRuMLQ9P37Q83YFB90j6Yuxuvvt1O1pwQE8ahF8Lhk8dBxTMjD2iYegJt5JEnmwAFYT3y+I0OSHn+2bfchusvsIrGWL7NYn1W8syLial9xjENdSCKqU9BIimKfPtC2fOSYGfX4R97/GQ+1xcmnzNObrBTAONxDCBq2DCLNKGElV/J6wYK4AVIKWBqGxzD4QZoMXJIV/ZAHwD2be6wveyKc/E5/cmlrfvBahDQIv87P4VyRWoQJBkiU3aa/dZdIvHuI7iOpr81RXo1ayYLT2Kx7brQmEq2fYIU+DBYGs6ihYukVHqXMs60TKEcPlRAuZiOk7ki6z0H8Oj4T0M2PHjACDyXvnE+xs04LMUea5mRbjfeeLM9PutpO52VS7MOkMReH4EnjRLCcxnCKOTIt1HKrqJHMnuvUvTk2HoNvXYQp0uQvFMBPySvr5fXqoKGnPbTa1ZVmKqglGSwiiJast1yNnqteXlB64dJGuMDmNUONmanjq3tux+ZKIMMl+IjKTZbTDL7IXt0HmFpDTB9BYhq31C1q5LXB12zUlCD+HxBYUxjYaSKXax7UA1IVY8UVsxzBeGERiA75WvquQeFRcjk2YsdexBQWwBLCQznYu6NJ/lqZOm6Pt4r2gWoSemg50QTWIUXeemYCnVhL+SZ0f2u4r2LxejsEuRLBGqltFD5gysMIABdtM6lBoDEIPbZvhzofvgkcbCxtkm3pMg4hexEBaq+L6NTGKB/OYWFWP8aVHn3Woe7gBR5FuqXfNO1NpRYL9AyGJBMgGENZ3QUkkg1IhooVDkJFKA+a6Wa6xPPlPaiiRNgkC+zk6zffJiTHdqn2tvsJ9fOvApws8hGjO9PYZ+D79kR2KPUCzCqBY7IAEl7tPN+5N9pbWDQ4fF49AgXF9l3UCjFiM48DQXFcKKZqKDghVDpro9YvX4xhCjCKKxC+vnmy2/aHbc+yn7MkIBrLIavHkF9rVgOzi+QQnLYkF7WvetZtoIgxF2Zu53Nhkz1xQ5KRE647xCBQBoAS7JKbTThnLGEZQ6wZ59+BlCQM2buXFJCd9id99/jmJLGfRMbS/dZQIIHQuj+yT/HYwfWsEcEA5DKQkDlpWOQCsSWv5ILEJLPtR58vW+xnz3ERj6pYrbqnql4FDAs719mq54tRCODWewssRKNFPd6GPA+DXyBRges+QZ8PGmlABlgXHMJwhhyhxBKqZCAIK7p/szjrA2dtQpRo57QQJzCPCimmSVjJZRIg5ESDZuQYecfy1ZZEhIzX9ZM5uZ8zkJAdO2fdDrV+gP7RQygazh12GR8xPOzSiwGxlDfnv04j7bD0k/U5bLX33nNjp46Zr4Mo7WXCuSNprA+jVVH23TsjqgZjjNIT4ABeZJ/Hz/B9FWKZK6DFMkayIRhraS6MZy1HgzoIEaMQiRqGXJIulfDALcwXzZNstJm4I48S960kGFYz2Hu+dHabgOTauqEC2z+5/ORq243rNppGErdgMHJyJt88rixLEMXEFXJOuiNd316miR2J+2KmVfT0LVG6bGSfTPA2rZP57ZzhvBeU5u3pG4otseeeMZyaHyr6/J5f3X2yMOzkKsOhfmQw/0nkZiaNwRQSH6J+lkCUk6fzmV/YgDJPSgHdCqhfhMjfT3e8HO++cGKa0/wrOVZLGy8sECAJJqRctlNwEaUqiGE/cWXZ14BQDXslxrW6HBRuFYwbFENa0pLyRag9pW/Wn4+QXei6cIKkd3L5PFjeV/NaKz7MQRNsu/m/wA4FMdQpzl1xgZYvP2pleMJFV1O+rDHUBVjVGzxfXv2OgC2Xdu2MK5P0KzmUtP0cuqSQsDW9oBiUiKIXNG2fTsA1xzIBS0ca/Xp554n3KufnX/+BTB+kt0gSoz4UFi/DZzpvi6czGPxuabWsew1tNOurB7bCwX0kE+a2UbfZe9A8oDMv4ELnUtisTtAQ+YD3q//YJZ6G/u/gVsda02ApVij/N2ZUuImoNOBnY2WAU2v+3/8W2qNRtD3P4DcxvfwfyGsemy6xmez6fv+w4ZA55DnWeC970b2nEBV936534dhSe/Humni+Mk2aeJ0e/GFV1ClIffGKiyEejMAuaPqkxruo3Oa5XyIIUvhciTfG3f8yRnbjPox27p07AG4gnSe4fDQISPoDWlQD25BaRDJADqBvSefHIFfXMhHv14DGX6uskumn0Og6lIa2jjuYZmzz0lDeZDNVLCZX5T17dYf24keePx/bNdcewMAR4F9jUVVQ10ZrNdqS4oMQjXxOD6c91i/vu0B5w+4QMAQpN3yCleSn9vLGG6OGjHClv2+GLJGFeDbE/b+B185i7a9MF6ff+opm/3uv2DJptPwBthPS/6CEY/3Iz6J6vWa0aw3sBb7D+nsGHk7dh62XgQpTpt2KWDsHdQzqDpgujWnl92z9zTWBASzZp5kvaJ8ooHXcFVhU63axHuqDWrJpPhYglcOYIcyDMuBMoDattYysT/+yTc6lUgDTFAPwPOYwl4tpAAXb/DW5MEqkEbWcpGRkfStp/HEjyKUtr/zjl6+9KBt3pBtv/70Fz1HW+rdekClJZAVDGuFgW5osRmlybfzv+AsXAqxI9cN4ItriwAw0gkgPGpjh7QhgKidffH1AivAm1oB0UOwINMaX0muRDznZR6BprLA65rREsLGMb4fGyauVyF2Qgn0oPM+nmsLf15g33z3Hf/thLOqu+jSCbB1V/Kc9batG3YCnMCsQ5WRh1VECmSncWOG4CO6GtltDgPXVDucdRL7rEG2fPEaS8BKKxdLukUEYj0560kCircwbMuDBBDAudMcm7pOjm0/hb2jlL1kBASVOoCTJIY18+Z9x4CnE8OcNu48dGNk1oLwizMBzTOZqk17hgeT/p+/mr7W1SSN+4AGPlqLGsB5LFUPWDqTsXomaHsmS/1/AauOjMZ7FHNSZ8EJggzjeN7OvXAkZ+kLgEDcVAgC0UjiKzgDw6nzC6hTnR88m2OV1AoiLgFOtUQdchi7BRHbUlCyRhMMeprrBPfY9myBTMX7VF3chrXYPDmCHqMFQVEFWLiNo+daS57Gapd1UUMBUinAX5kAnK0VAE1ab1GoSkMVai1GMKhpA897XV0FhKlI+xC7iAfw7N257RgXCyIKuQSTz++PXHqJmAT0a2L/QU5gcy3i+12gIctA2E0KikwFOKqOjo9PZL/wgs913YMU5MselQQxSGfn70tW2a13T6THyWWouYE60M8mXTASAHWB8w29+y564aPHwZFIvMeucTHPVWpKG6wi1ro8DdVwgdRrQwYP4vPiAc2eWYx/aBiAmwZSkodrwDSwf3fCfjcx9KwFIyLQkme3DEsAjlXnUeuk9q7GVm3teauqZ1ANr8+oHrSGyfpY8JGsg4cJhIOkA7EmhVq4Q9doAvlG2vLV8+hL2DOiBtmnHy93IW1tW/W3t95kf+KNBmJ/kJYaBrBX7nJ+6v0rbMLkfrYz8wSK32OOHOTsMHkGRbIqpzlIwef4+JFcyzuBVyz7dn01tiIQEVT/jb+gNUo3PgB9VwG2nMezKrEF6GT7CNwcgIXgN98shNQWSc1YxH1QnQtTE1wkox3EHp6t5QthuNJvRcIG1T2Wz3Y1yikNcuQRXUa94cK8HAuf54Y9WUzeUGwKomHag7qxz2Cr6YdaG8l/HuzsiRP6Q6jb6tRdIgblEVzWg7C1dav209t468qPxsCRIKkBFL59mgGugMFW6aimIR4VUQtGcO30fNViR5DUPI5nPAVbuOOOsJhNkG4EwFYzCkyWG2QvzhHINSK8CeMT0SqQviKE4vvwfoBp3nOXrlHufas+jQaHKlD4LCSuvYSQVtLr7jkkAqYvzwYBWPHct7axKJPywCr4lPy8pCSp5ugboztgEStmE+jqRBqqX379jQcBmTjhSwIpNCENhc5VTgdXwQOWhKy8nKmhWBfVvBO3cUMKDXJBI7AmANiiCEdQgEkxm0NGRjvbv+0IHxQ7AZ7H1hlMrrNOOS9Fl2Iq1hU3SL5XERShOSeh8VJIyvxWh5Y/N4O5Ku8DFhHFmCYb/s7TCpYJ76dXlz6uoN6J5IN3A2ukjK9lsiB5RlqC5RflOKBFZ1qxmjjZGHArJM8qJvWuXleDry8FfI3EsiCEIldhHfKWkzdjMBSXEG6OpqVXzLzefvzxNxs2cqgdOLbPtmYucdTlesDSUOgm2fhq3YsUe9O2TOTci1wIx5NPXo/X4mdI2mAtiQUbGMXNgpVJUVnLzQiOYXGnwFzlTIhNFKPNz0n5Gti4YqNkHlxBgmaVleN/ERcZRbJuheULgGWqWQno68eDJZOjjsktYWSGM0Xda0XcF18mCPJJrAf5lPzKV8xfGGnRYkvRvORTZMsvRCzAQHlmAMQ2J3whlI3h6BFMjklmK6thaw6rQXqdgVfeHktnSlVIuEbzxNa2kWa1jt0mHu+fEgJKgpkm9ejXFQ/PIzRUMIGZKAyamGEFJIrWV0fYil9OAODUscD4uQCUshVKSQnF9zPReWmsWI5fSCTgCgu8HjsBX9hBoeHacIPxmexvvqH4zxKgUY385fC+XRQ5Kn75Gho5+SN27AKzkAexbRu8eVpioP/DDrvqmhQ2TD87XZRmf6wljfkk1wBm1uOPk5K5rBz/p0wKoii77KLOLM1TNBjhAFzN7NNPtiLbnGnJaZ2ZOGFsjWyvuOCgnTehnwvtiCBVVQbsDXVI3YOTCcs63xUV7QG2JVMRgKom6pVXXue9D4Ih2YLvCXLgxhY8jTZv3+ysAWJlwIztxaKFX/CMnkbW/i7eUe1t7+4SpnIRLPKull20m0nXZu5xNEbgy5nwFQNynyAs5At79skXKQBDKAxXAoD+yeaYwgFd6FKq777zIZgGYpMcYUNBXv3jx3aQRrgeZGHmNfdw4C6zET3wMvSFGR2baNuO4FGFt1NAQzwDiVAOmSBb+McfAIRTMTjPxhqilf3651vWF0D5wK5jXId8NzxIwT5kcJ/uFGD5dpyAIF8Kodjos2kwL6MQ3w0tf6N1bteFTa8ldP+zuV6wqdlY6wBWaymsX3vjJtb3Htu8N9weffQrGkfhE82c1KEKJEQHVT1T+HIK2ShYEfV1yE9IPxW4GQ3bJwHful279loYAwRJRuTfVgZT1clsHJuLKahjIHgsKNcZ84cQwIgOHVvyPNIYczieRLaW3ro5X4T0gwZaDNcS9qEyDq86wJ4Knltf1rk/4J1M7RVudPk159mp04dt8fzNLqRFLNhQSY/lTa1AJg7cMCTR2QdoCtkbm4mSB2Dm/sU+JCwqnvfvizVIHkMOMdUSAHmTOIzWrsZUXiAL16JeqdiSQlAqlTm/Ig5y/J8DmOomY8ORnVMkMb5jsgWEir73//H1HuBVVln790ovpHcSSAVC6L1LR1C6Ygd77y/WUcfexjY69u6IXbGhIkUUpPcaWkKoSUgnndTvd++TjMz7f6+PueYCQzg553n2s/da97qLx5uy6pSPdUvtaAP7D7UP8UTSkEZqA3mR9epLg/NPAVfzbcOqjc6UvpkxotLBKW8c+FWvqTgJ4hoeST7TwJ7lGsb/sFZVXLpoEcdYlRe2j0IYJNXXXJcmQY5n6pS1T6rRkqddCD5+2rt9AXpdiBTngF7HG2qxD9de++0brz5jr7/7gW3bdhQgGHYioREJnbxs9vkjWF9x9vTD39F4CLCUZ5+mh/xcMZ1orkLZEzQ1h2vpgkT8ee9i/TUw4NOgTEVWBFYACqWRDUkRAJNSSxVQJW6nPM98AFsUfiA/0TbrTXcWSiqgorkJJFZ7ZyA3RkNGAZlSLwgkFoCjaaiAT28mZzrjxCzy5dqIAegKPT8GTiKyNHJ9dQ7KlgDQbdDwaJ5HnB0pCkpOUOwFd7LsnQQ48VkEvkUzpRfzp4jnvBqrC703H4oD3W9BLJr263fdJ9mtqNiXhEb38PJ5s2HOb0FNId8ZmH2AqXqPahhCefDuuedeGswBthN/yfseepykUpKYOQeTCETIIOE4nMZc9jN9h3dDWrSD4qOAveYkwD9nrhiVnL8+AHHNPKMtTM87wq4NDCVllOwkeROLcectprL6S/zFXGoqr6/hnJ5ngZ9+BN3x6PMY4kONj90jyDjXrN+G/YBY2RRo8nXXCa73TfF19x3zrVtaBp8RtiYMuYcfeISCMIWgkhzWWqONQx758ptv41eMqb8CLAECZkyb5Fibi6l1qvHPPWvkCDymsAxqA/qFsIgALOBO+4im0rrGp2FJeyb1YtN5GF/ytnVSJZ5neQ26AQoPTxP7hWvuJElmv3HSW+5z5/R4GiRYEwo9E8vXhTIx9FQRpgYIWnyg/Jcl6wJ407Mvf3ffViRxsmOSYZS/FpZHGt/I9YiJCmegwvl3qhQgErkoAx9ZjyhQTcMUBcop2M8HyWU8zVUaxXJ0UAzDQhoIWCSRsK6OA4JVUdCKEBsC+CKVQIsvzzNrLpLGakD/Ptalc5bFh3a2Lh27YZcS5Z7vQ4cOWS4WNQu+/hiZGpxd7Ai8GAAkxBKwxfv04UaFUocI5C2FfeyDd2IxHqWnKagVlKBnQpJ1DXwSk0kAJvVabHQ/WBJlWCeRu4TFh6T+Ho9kNWElSA7l/6VCWM2bvzz7YTf58SxqHcThFTt26FgrhsG2fM2fnB0NNnXaVPwEN8PSRNXD86uzQhtBMiBiVxq3vdn78ad/jHMqGSluLX5dm12K+lvvvOLCIcUQvvq6ywl/y+RZiWTI3dEO7D9mbxBydQUeeEOGdoeN9z22K4st7xA+9axvsQNHjRpFIvr5rvFKg3kjv95yCAZqpgOobUupLcQ8Wbt+r32OFUA9bFV/n3ILh70WCpAvC646Sa4VSMbZEgQA6UtdpjqxjvXXAtlBbPUggFcX0AobROBqMOy2Rn6WLBrEvm4BXQ7k2o8c2p/m7mrOu0NWAcspHY/UnQLI8c4NF0tm61ZnUSD/8pWANlmEVckm4DhkieTOnV1g0QGYrlNgeawDRN23by/Mp7Mdm1WAU3pqKkNIVEsAb90Id9hDWK1CRxIAcbXPDwIAOnQwh0HzBzZl6nTr1X8I6grZyPAsCCTnM+h6CFhVDaVhkFgPzVCz2y0BVMvrtbSnaStxwKZnkuj+W8e8Y9W0ga0eR+a272tjr7aDJ+1/4wKlHFjpGdK513RA2F/gigPlOU/E+nFjkra/9/zexnZtA1v+N2O1nTXrevL/G8/5f4DV9p995u9uWKkXOEOS3A6s6gQ4jQw80A8vX/ajXQBpTnUH+KJsCikS16xbyj3vRk0wxIWc6TxTVsNbr79n5180i6DcMMLKbrVrr7mIC1FNEMhz+CxfwTMywEpOHbd77r8Re7ROPJMB1IA5nJ115A7cYm+/+YmNGDec7IDvyZboz2sSpNMxijMCH8T9+2zu5ZcAhG6GdYTFCdZjrfzc0mJq6mkjYYxuxiItGoZdDYDqcPvwg08Iz7oHCewhwNV9MC4LnfQ2CdZSeVUxQFp3B/JfeuHFAHzf2zmThjtQ46dfVzvP5+uugmUL2+/AgX22JwebDQKRRsDG7UJQ4u+r1loGKqF1W3eyL7FDMpCQLLuSxl6Bmlp7uiYhLMDx4wZijxBHvsJCvh7NvlNKPaH6j8+WCPMJeZ/ChUIAmATwHkPplZLpR3hrBOeqr/25HILRaYaE8rKhepPXuIB+7QVuXfOT9cy28nNFflHtWMHe04E+rol6zItaSLM8Xz8+ewokFQhPAnNfeeEjS4jOYugdjb/xu3bj/CtcTSPAOR8gNJthUi1NVgZqJ+UuFDLMka9uclI0CoLbLCd3C33FKXqzAPvlp5UW7R/LzytFHvMjlmQAACAASURBVN5iv/y21J576WX75stvbd6F49ln62ztth2AsAzQGfacolZ6kjN27MjhMPHOhTzwsn382fuA1H1RJbxj/funA+hU0ue2EMr7nN1957OsE16bFNhQJMUlsNlSSM0uIMFbYbgtfKb+DHNm4Nv59KPP0mcusklTRiCl1VDPxxa8s4g+3Q9rtqH823zqtFN284032fcLF9slF11rr8NoDUUtJiuLAM46z4PrGX4LB/Cw0P96js8EWF3IXNvz/Z8Nou0Pnu/7a8DiOe91VnnCoNvmMm1/9oC5/3/Aaju42v676gv5wt5w3VXUepBSIDKoZkxMi7Q9uVupvxlW05ekc8/K88m/YPIoda0/+3w9hYazMcIGS0HasmprgLASzBCB9p7ziroRpeHE0cPw6V9sjSTGRwQmMmjoxPU7yVphrXsTQs0AMP8EZw1sjFIGFzXUImIlB3BOeMnjnbVaBSDWsz9ye4YfVagWUqi1tuLLGs5wTnX6+TOm2BcLlnOO8d6we1FewYxpPVDtDiCEaTkkOxQY7KiBnEdevNdT2IsZCiYZcTYiwR0yojsWHYfctWvinCoBjHcWHCKcURP26pFFD5mHmqXJRk/q7ga5Lz213FmPhOH5+cxz93C7CzmTNoGbUCPgqLnwu/XUpBUMLblWPHsheMFXEqiq8FX5pcoSS7WZauXT9DhS+YZQXyonIRBlpPpGXxo0hbTWE1LssZ3hvgu0ANNRASpiTgs9g1RStQCLnjNIS4+Oh8ni+bPG2ZJFK1CvoMDm7yvoOxSw9OTj42HNMmhqTgL8Xcv1DMVi8mK7et4/LShcob2RNnREMtY7u50fv7ArLx9yirBN8Adj8gLXCZQFJuCtLK1kNXTsaIVl9YlHPdzB/KgVV6/ATgUlq+zcWqjJrr55tK3dus7uuHG6/fzDGp5z9mCGsBs3FTjLrlME/Vbx7H/00RX29TdfoAo0ht/YCdEPNdEznSpg+BYSY6XsEa3UaeERHpa9niudK1XghT4wsL0AwuUzK7u7evVO4E4NrKEIAlx9+L4awo/9Amu5F2BFfeIYMmP1VQhhD2C8I6HotQJkUU0dymkAsMQSE/vILVv2echQPHPBUluwZ8TQ67eCXxXnYzkAbiaSTUAY9g8jUsA8AJ7ZD2SsWi2VqpR7tfSJgM3CEo6dLCBjBas8VOAlYFRhYtVCNqxnO0pOiXFgbjA1uNQHsq3U8GNArzSUvb6WB6lg6YoC1jKWcbIwCjgNQYMQPzJ0qskC6NYNy8Vl+yEocn2Ssij3lUYoRJ8bl9wpncOPkAwAtPCIGC4y0mlYQy0AG7U0YgmY1WpSUkcTLmBFKc71NQGkrk22bZu20fhjts3TXYH+NARwRgh277T+thkpZ6WaWh7GWCSGtVBPYuIj7ATT0RoCipIJviosQLMqJibgZi2gZx3sTF9uiBok/UzJEMVadWEnXGg1lenI0t555127+c5bobPDTAFwOMV0ryOotgpYB2ayiTTXSa6qOBweXDansRPOQaL9CwvCk2pZC4AWDpPMD5ZAuYJKKIwFRLbSIGmyOGnKZFLujjpvuj9XrnINehC04VolRrMBaOP1AwBQwyAZmBhcVUJ3AVRS2OSam2Cg8X1iIFWUi7ZPU85n4OpZAGE6pkAHFnI0XhH7sBOQl0QMtPdGQMeoMFG+hZJzbQD/9uWVeh56MYtZdSq+ezGxGzawL54da7iOmO9mhrKoYeHBDolPTLDjWBMEgfyngtqz9u1oNYxdWFwJGNLXAS4dy2vG4DwOiU85ZQY+lF2CaIo7WELnaOvTP8O++3K11cLkDOT6du/V2Q6ABK9dWoRUEdYpE8vQSNjMyIXKmK4dwyy6qREWQlyD3fXYWFu37KAt/eyYY42dpsAXc6yluQr5eybeHr2ZmCy0skKS5zrUueYoqmOj9RkAQEfQ1o4NDXacSUwTzZECUsoo7AMxU/TxpdiISbNd2/D+yoqy6Rd15NqU2ZoVZfx8f9vHpO7Rp8+FVX0Sivtwu+XmN7BfgHkCYyc24aRlQ+JMIVypUzobVRCsSjxnZsyejhToCyRTmVhgJNv3X66xndv2cu9O2DvvP2VTkC8t+HiBnTfzbMDPbY4ltRDT+snT5trEKZfZGiwN+nfv5XzyJPGR9E8M6XA2fDXKAuQaaRAEgsg3TY25D6bvH3/yAkD8W0xdE90G4uudaMuX5QH+/mmTZ/axyecOZkPcBJPsTgDdHfYGaYxzr7raPnp/gS37ZQ1NUQtpnw/ZS69+yOErBlSEFcJCXPjd17bwhwU2/4Fr7beV31kkTWwqHnEFhaUwGQF6vU6Q+NzL1m7cAispCUZuFf8vwQ6CojGS54QCOCQojWvYZMPGn4ek4mMOM28rKmbj1v2lsamiKEjpTHANAECzb5wFx3TBJPo0CXoX2o6N2bAm5jCQQbpSd8SuuXoehxbFWYkOL8UblTNtrLeHH73F8mA23f/gu2zyksl42JFKmhWbXg2lLER69uiJdyAAfWm5R4bLXqD9RamEXhTCLQwcJCesochwdiECaFRgsaIDAEOUjOwAKAqqUAYCqYCOJ7GkiIxD5u5Viw1Ef1u6aBvPK8McnuOSMgYvFAteTO9b6OQjQhIw8PbBI5HEa4Ak+QKFAtDqdWv12uJl8owjWHVp2xMmZ8AgOGSNZZKNsF81yW+TJx6WQK++KTCN+wDuL3J9kh9Ft9aGPAtb2O9ke6LaG0W5O8v9xdTlPTXzHLhgJA5NWXkPHpgMUFFK0Y0vtWTsFCtdu6VSQMBehQ20besxWF4USzxXGkZJpuCAQa7bXNj3q5BfHD54BNkxP0OfSUMpmKd+HDhqxLz4XM6XlKa3kcPSw/jyXFdR77yQrviIFScWBv/zUbo6e3wT//OiAAymw/PjoK1mP5fFys0kmS5ZvgTgC7BQ3kpuAsp7ArBWqJRHXFKHXx9DHCTiJ5H9AA1SQNbZ6PE9kJQqATeb9V2H7CMZBkQ+xUwgNi8JLnzFV2ADTHUNGFgGnkAqh6Ur0ZXBH2B0QDADOPZ1FXChPJv5DCtkiSJZrRinqpyaFB7R5vkkQFaTU0dpomgXW7ee51l2NBGw+vWMu6AUx5BSuA7MYibgZZjki3ElAEieqtoDBFiJlajwI4VsydPNpdNzHcRkFCGpV+/O+FgdY92jBKDJ00BQKg35UQuIEsM2hWFNIZY38gMVWOiNLHDggG4UA9mOoevAVRV6vJ4CFX1534EUlGIlC+ABMafolV8eUm+AufSUNOuNR9WcWRfI58LeevMd0qCXkwQM8ycjw27GF7e+vprk8CuxZ3mb4SmS36wMu//+B0kovg5GT64DHBu5Ng08X03c+xAGY5E0r0EwabSWevbsbetW7XRBOips1ZzIrVW9bCh+TJLUV3ENpdgQM/XOO27GRugEPnA/sEfzRYHwrCEBRroVajp79Uq14QNG2ISzploUzPsNazY4JnxyMs0/g5eT5SUwQF6jkSuCZa+1RNPFMyUypmTjDXg4BWA54afJN9epnnvtxwEpaZiaMjXaarDE7m3mzwLgnV0ub0d7tVMFtgGnvnhoi3EhywnZQKgglL2RwGjdiwbdXNaRC4Tj9yDOdCVcywtLkD5bh5M/y8xfwH4NTU6NzL/E5OX58EiwtLHphVmHNO+gvaw19kgkSBEJMKp4rYJ8+ZDK17UR9n84QGMa85waisojFshZHZfoSXM/sGef8wIVC7GCek6kW4Gl/vrsfE5BOJJ0idF6+TVXAB6QLosMNozhcHeUF6EEmKwHgHzt09esuLGY4Qc7IDYRAeyXusY9UvEy5maeNXo24HxX+/sjT7rPU889DomkGeba1IoRrOtIwxAfF8rPrHfeZQKnq2Axyd4lsluYdcT3t4ICVsywBmquPXsKHEtadZAPTHAxj7UlhZJwHIavwtQJ06xXRneIAqsJAvwNpl0cLIsavFYPcv0ZcnP9BeK9+PhjnA0h9sO3S5wnf+9ePWCpHcTeZy9n7QErOp3HWqPmYN8YCLh8JWEgJbAZMlK6uqHd8eNF9scfq5yHaDzX9Y9VS6kNsvXQ8d4BOwlvOB+/wD59ejEQirR4gq0a2P+rYWTHo77RM5OTc9hWIX1es3Y9n6EeoBywBbBd26GGiwJZ1FRprai2VJaBzp4m+aq5ADaFTsEGYXImZUUNw2MNa+TnLIsThe/o4BuE5PesUUNRzaQ7VmrusTwHhoZA2ynEP0xfE/tDfqoCZULYf2QLEAuNRY2vQPTuBN0JaC3gXqSlp8GOrXJ1ttiy+fkAHzy4cXx/tQNXUB3xPWLs6gkIh1VcWlZmsdTQ8VhISB2UnCb1i5cD0PrAgpZ0USG1jTCSIlm7UtH5waZ2igA3udC61HBP57iaZJg5ekb4Xd6+sibz4dr4toGqZwbWtIMoDpp0wAvPtiw+/jeq0kYpbQddHZbpQWo84EmbCqMdTPV4N/71IhqsuUa7DcTVn9v9Hd120SYjPpMV+7+ZrWcCPu2ATTt44wbEbWDxX1/TDsPuBjhRD4P6tfcfoOZqtKyMmTZt+gR76rnL+e8S7lO8TRhxOQqbqewPnkFzM/4rzmuajcQHCXB+/hH7+uuvbAagybU3zKVBLQLwKIfBI4YS0tG4CBtMCMqvMEanTDrb1q3cTJNbbi+/+ooDRLsgQ+7RtQdEAPwbNVFjsPncS/fatx8utfMvuJoA1oP2Ph6bHUJhGXVmPftW2rxLLranH/iG+vsG+/Lzz3m2FF7jg8VIHjVilAsFWYMlWF+eo3EQW5REv4dhWDJe3epVP3z3LRuNFPiskUNRVfUG1M+iZv/IdpP8XFVfYdMB6w7u34l67Gr7aclqLNYOWj6D8JjOgEowtWoAGzrAqu/AOaD9f/Z505zkdvEvy6hBUIUxVAgKiLRNG3a7TA0PW1H7P3kQsL1layc7tFroox3CGmFuprF/HCLNexQ1sr8teG+V+34vijetZV1HBS0r08MNsVhD/uxlYuYGsTdLkiz2X9duWBfsBjQiG2DE2P7U3jB0X/ma4WNnBuLbXchz/1F93XBlA2HB/foRkCt4if1g4WefsySa7dobr8JzmoEFa6ZjfAwWWmlWw1k3FB/pz7/4EmuyZAJ7Nql6oyebTL/S0T777DO76MIxtnfHITcYXslwM0CBroAYoQCxVQCzHSCKNDHgmXPlaFRddTZp7Ey77oo7ALbPouYvxUYs1b75fgOKxBKXjq7Pr6dX5IdoCC01sP19ATymTpsBQx5rtf4DGH5txV4kD1IL9gFYrtShXFy3YT0+u4sZfN0LYNfThYXectN8bG8yuIaci1IGKZRUU0ENOkFVvBk+t3jJ31kehZ7nr/2XJ7iyrWbVAPoMu5Azn0nHLtaO6IBUD+jeDq62y/8di9UxWz3/b3/u3fMryoHjIQjg9Xxu9S0azrSwZ23AUvDvj/3Nna+HT+RZUXkh1S/DRNcjUhtAXvPWc0mtIqBPQZ2B1OVV9OsqgDSwhVzoQuXKAa2UJxEfir86rOAYwiTvvOVWe/6pZ8EwIaoA/ieiNs4hbLiVM6WBwbVsAWQfcwKLFo2rKxg+S18lElkNai1hGf/++H3rj1Xg+ElnOeCxE2FjJ8pPMEDLYE8odEODrl0SbN1a7BfpaVt9VTd7POw1BBKpRRdGtZT8nBMJGcrdTxYH54S/CAGa7VCzh1MPKG/hFJJ0dhnArXo7dyr2MlthUUcn80wG8SznWL/BCS4cfDsKD+HoHTlHmqiTVAM//uhNtmwdZ31ajL332mquB4oRhtQDh2ba9z+td4Gr+nkOq+G9+lPExbAO5111if3juZdganqGTzqn33nnbbvgooud8tdZJDtVFYM+6gBn60Ut2glcRc/7KSGgGo3wPSrJnE2AlFXs0/p5s2ZOJvRviasdZ0yP4XMNJRhzsY3BNuXLL7bR80USAlbMdVBIZTBy8tN8Huoi3udV156LD+4fpNXXgYexJwKUSvUWDbjYDFmkBvlyFV6h0QCFcVhd5kOmUh2nXkd2Wd683wvmYs0D2a9z5wT6XTF3AfXxKD6GRUgH9rhqSBzqk17456WEB67lwyXYJ5+sZ5/zDJi0blUr14D1KdtIvapIG1KBhkLSkXVdNUGhAQCSNQrXVYgm19dZWlH7tjIolyd+sFPMyTufWkaAJt7SAl/r6yC5kC/Qgt5eqngNc3ftyHG2RhLehagGCMGeQQxWrjvQnJO9VZB5IvKP4Lq0LAZaPTuiMsATfA0kCa7fbCzVflu2wnlmr1q12w1emiDvJEBGCgP8PHgI2yt65nrlL4FLSQHQkX0nGJZ4SUkluFMlz0iSRVDzdmB/zTl0DAIf59q63W6XqaUfVnhY/16J4GiA2oSoFkKQ2r3riHmlZwW0ShrhJ6o5jaA/FAVJGWsIl/n0sw/tciRRjMgdo0JgogrtOIDCyloOWuT1BRxqSjFspsAXoN9M8xIMoq6EsjjRqJmee9X5EXgzz1585W1L60bKFswKfbM8sSIJ2jlxBCBO4AFXzDX+kvqXKPgjjKJQjEv5JwJKiZHExQkFeK2neFTohvwk+sCie/vdN2z2BbNdcdBME15dV+kKNKWeteIBFxsBcFRdRFJ2OozB3RR4XhxcYoFUcYgpaMTT4GFzweYFG4BFGcWko6wQWYT8B5nmiL2qznciUoSlFOuK1hGrSQ2WvL7CAV00Wa8C3FI6r9sgZeLLw92jB0AnJu01FTTK/GyXhIrMi3bcwkkgEyXtGF5FrhNG+takyQp/lwH4U46h8KCBXXgQCqxbzwH27SJ+Nu9DIFIwBW1dLYuVVTxsCCECB7NppsIAMBssD2aj7H2yeiUzMaR4gO3q46IvOSBpZNW8hnP94+LxA6UgnzkryUnHjh6muGXhiolVwQswSLDxFCy71u+2CmT74yanW78Js+ymK1+yJND/aAD0JPws1NQdPcE3u7RCJh28/znzetmiz3bbXVfdZc8+8Q5eF62ErtSw2YxCpnMUw+F8NnysAzYeswwejhrkNl6YtF96fQ9b/msBNhJ+sKIKAXZIw4UiL5ZeXJdEAM/DLEseVBrhxCQvAGBf6zvMhwey3rplwfbw74VdwGHSQgutFmArnAdJEsWZM2BMIJUKAVw5fhhGX6Y3Hk1j8br5GcP0TNijOTRnHrlTRWkTZvuXwZRdAzhVwtR0FNOJIud3+s1CANhu3UhDTkH2NpRJXYCdNW6GxWj8IrmYfDcUyKDGXNAQ96oSeUY16zYBluKXXy6wocN70Bzm23sfPInsLp6gjKWsjVCXqpqTi8UDD3QNHojDhw3jWmyx9E797MUXX2BDara77p9v55Ee7s90sbzosGWld3cBY2MnDLUNmxc5z8G/3fsc69MbWe8y27FvDcbwH1pa1yTCrobY/p0bzYfDddY5s9xztQUW7cSzhyDv28e1hkGZTzHZDV/XooMwcE4QFnaWjZgwxzatXs5ElKkNbJv6+uN2KHendc3ShJiN3ouDxisRv6udlpk+2C6aORcGEImvBzdzLSptFybii3/exKFO08+Qo7KmEF83H0zbr7MNWA58+NFiF/BVQZBdvWQorB/OXg4bPFwcGIi8lbWro0vXwAGSYpNTRDbQYPoATrXQTKqhi48n8ZFUVzXuks/5ShrI7yIqqUdSIxFPMJqMtY0wKD/8/Ro4FVvZ6BsrADYZtKhMC4qiuANQaqBJWfbzp/bwY8heDh7inTHhZDoLFuQAoXoxiNgDvWVPQmBXCB5AgbCOCvIJPmE/FGjpQ7NQzH5SR5BEYrzHY0gntg8DGbEZ2os/vTd/XlPTP5Ys4CVgLWBUIHLcWoYp8RRIxVUnkJcgfef6jD1rJAzm3wgaQ5bB+5QMtKwYUF/5NmL9O7myJ+gnmINSKdiSsLQCwiotPRAQqAYWfXiwil0kxmqwKJqVwis/TvVwkq5oj9TreYmlr55MAUKAIFrfCjFq5tCSHFGybf2zAPleAgQo6KaV4U9sXKy9+vqrdh4FSyDS5FCAsPyTTAU5eFWIiNXhw1njF4wUJk1MmkCsYZgGc+iJfSApvMIixPQMYZJ7w7VzsAn5mmYcAIF7K98gWajofwIbGmnYZa2iX74Kg2FFecMKkLm/Cgql7A4Y0Idn7bAD0QMZKGjdyXpCvqfyGpctgIBJ5+HnvEo8ILiIuE3y3mxrtp1XaluRLjlyi0KwKJ59KIi13gRk6+8FcLs0erFWtH7FkuFsC2XaXE9FVMcC1ToXkBsKdVNDAPlo1tY0AiKm23b2PZYBPkEEW2FNEU+iroILH33o77BVimGwvO1UJH4MN8UClvpCMjb5WCXGJtjnCxa4dfnCP5+nMf7RSYVmzDjXBvQeyHnqY7OmzwIY2kdh9bWTBj2EvPmHH37gvCwmfHKMbdm2zd5+/13HsFGK+98ffsC++Oob+/nn3ynEaFYYDNSx8DQ0ioz29P9ZeE0lkK65ZdMuBj9qILkGbXke8tOW7+3ECb0BUkjlpFhcsnS1e6bCGKDpeT0GO17s1ECQ1CoGegL2Ja3PIIV61IghMDub7Lypc61TXBdbRwhfFaBOv359eR6Qch46YH+s/ZMz83sKoVoHvuuZEntUi1ihAGJEiwVQX6aE4zTLOUIYn9z3uTbKHxeQKrmnMrAaWQt6L2IcaaKv817FuJ4LBeaoPpC1ggpyB7zwM5Siqr1KnpLy51KbJZBd7Mpm7U+8plhjIdQ2p2msg+W3h2VGPa9dwJnN46/61BMkJ4xMoDIACAYs1oBkzYfpukDUiHjsg2CYFFNeyWfXjyI1EZArITwVNUKDHSs+YeWM5oNo2APZA05iV+PLe62CGdsKKCo2h1vfuj/sZRMIt6gqLwPcRvYN8zGWsMvz58yiiI+CuYkSKSfPeY855iRM1Q4ELZLb5KRqYXR8jchmiwmk9GbwoaAAdSTekq8zSJDBv1jtGio4D1pZDtBcyac3gOdejUH+EZi97BtevGYarGmFCjbz+RoohMsZ4JbDzvXhmvkDUEex2IKhgks5lIzv97Tx5xJk0JFBoRd7zvvI6LY5QFX0aIHpenbFFrtm7sUEYmKXc6DItm3ZyeDgUvd3xbzf19/40PYVbHchpX4MIoLZV+fj9xvoHW6H9ue5wWoc8rjX3/yAsBgPq7pLZiJA8gjbvXMXjfM2F5wmcH0AYZZjRo+24ahvgnn+ZEnSCOoZAWjUyh7xwfsfuzU0e9Z0++O3X3kGd8ESg4EsMzLYGR3Ym4IAwTWoke+/VmaNbGE0/GKdhlKreljo+JdRk2r9qW5uhZUG9Zi/aUaGfw5D4WlI7bAfYOgmJrOk/uEooaLwItu9myYWmyzZtOyF9ZbZLcNdI7FYNVzRXrcXL12xXBsAMkpLS51/rBiqstYaShjYJ/jO6t+PGjHSli1b5pqZPkh1d+zc7vzCtY8cOYL0um8/ZxNWysCt/4Ah7jx/9MnnbSAesEOGjXCAa1JSEk2TLC9O8x6jeM/kBIjprc2R+lnPjRteCOhUr+VGe+JHsfe5oYbOvDYLAVUNDv3weEy3g55n+im2Ay/ODsSzdXl+d1Lu9v/SV/4CTt3ft4G47f9Ip637rjak5UyWnGPPin3bdm78F4PuDCC2/d+eCc6e+bX//XUxaBxwxzN28Oha+9e712MBcMQeeeAT7B4W4n+7BAZ2D0DMSHvtH4tg6QiLZm2x6JoZysm1Wcx5yf8FnC9a9DMD//fsmmsvAQR9GVZZNgQV5MQkyR/Ezz8atVkd61eM+7EjJtrKZat5vmQxUEe40mTbtH4XdT1+d3idNqPSGUIqcyAsrTvuuB87rRluWqyE6uTUcNbUdmcNd7rS33p2z7IK1qeUix15jvdmH3bDwxqGVZfOuwL132fOFkSDB/kLNrKnqxe6f/4dAI5vwmKcCmMolM/ax378aZn9+OsyLX/LxI5k+OC+NmDwAMCsV+yGW6609z9daEnpKbYTBrY3w3x5LIpJV8rg3uOxGMZaxlsvriN5EkX0x7JrolaqRg3I8zJ+whik1L+5dHcx12ag+Hz//Q8An+Kta2Znu+POqzgn5H0TAcNznrMpUb/oLVKFhlfsC/I4lOrGw/4KsmkwwX/66WfOyQqAyyCbztm8feN69jh62vqT9McduLYHrIDA1d+xNph35UUQiRQ0l4ePagpnMnseKoz1EGyeevRxAsKeBFi9jGtazDOXZeecMwrF6BFbv2UXUuAayE0hDOZRH1JfjZ0Ie5y9Zs3qLfbZJwvs6WeesL079zpg4xQDD9UUracD7Yq52Hfh2fv78qU2iOt5suaw9RmZ5a7Lku+Wu7p9/Phk+nQGeCFxMpqDKLLaBSqG0W/2yCLToigf9jHDbywDBg0ayt6TzbAl3m644Qbs8+53Z9LL/3zFRgw5x267/Xo7d9p4gPuX6Ju+sRdfeA2AdbCzk7v5ppuoff9NVkGW9eHMd2xDjL6leGhF1aEz88zhg56TM4cY7TVb+/N6JrDqAVTZL3RuSf6vvcWd/TrjPU+5B1iV4qo9/MqzT7jtgm3E7UHsJ84T2vUwHsay/Cp/+eVne+b5Ry02MQKJMSxjLA915gdynskyL1B2i+Anqs8FQNfI/ztO6e+l7rNLcSqhWmy8hhAocrHT8AEMC2Iw+9wLz6FG+7vdedON9vZrbzjSias9qQP03CQnRgEaJZIfUuASz49RC5QDpjZCQPBcExECvPA4vsjuuQ+A9oXHyDpZ6QZxxykwpO4SMaFf33Q38KqvD7T1G/dbBoFrx4+WumsiUFH7kT6zBvgCzaT8GzikO/6xOcjfCdRicKJL6a1BA4PK0wwdO7BH1dYX48M72X79ZSWWd5ezjt+1zF7ReMcmOE/RlSsY1lGjhTH8k9fpjKmTGPCdBPgMtu+RrmOgRD1LKCahZ8tXbHIhw60MUJVD4KeAIfVYFFUq01iS9LRgCax9hb/JCe6cqWeh2FjDffZYmql31Dkj76awiAAAIABJREFUtaGC0hSsnkLYVWJSFPjETtjwKeAKx50HvobaGr5owK76NZBeSj2fwMnpsxMAemPAlZrsrRfILPGKgGgYCLDqsdRooSdrrCWYHAKbAteHj8DChV5y5848Bs3qZ+hMIH2oP1SN1AhpSW9KweRSCXi55lZ1p9ZlK/sbKpLuAOXUIQX5hJbRK4ViuaTgdgWzitGbSA+RktSV+nyLXTBnOpYE5CZgsRnKoKkBxk2zemuuleobkYIULKWez8UW8+MiIQAKfA0GCxIJRSxXERpdyBSLRMr3EDC1KGrOfCwzaxi2XXnNHFu2YgnhxJCX9MzyHIWDScWDFwShIijC0qGKn6PPoDDEQBSGQWKSck2LsaWUwkHZGQ3UAM7mqUMNdURXAGj6bXCTzevz6BHB6iaOJHBxBySqrnhwH7P9ANhdu9Pn0XAKGFU2h9RVCtULYCCfhmVhEQMD9ScD+/axHQwBp04eaXsJ9exIPbJ1+15na5V7uIxnhV6Ew8WP9yiVrEKUAwGem7gfXn0GRreGUWiXVZWyyGgG+WFqQNUUVsMeU0J0neR3PLnyLQ0FzXWTOQ7QYP6umnc2Y+pMJxMtgzm1a8cOLjfeB4TsFCDZGn1Wfx7uu5wE8euFXwH0AS7JtxTAM5bpmYKdXPAEi09pbvLLUgO1ZxueB8iF/ZjCNPO+JJETC0oNRwOLQaEgabBcjxw+QpFHs0x4Uzr/PWvWufahGDUwGPKOHGCht7ib2bcPPrD1TM5gSnrxYBVCb87KzGJSf5Bin41OCIWYbRi2yyRXktsYbmgtF0xsgGKM2aNA1QPY5MqQQ/gzKZtzMU0onj5/kpYrRk1AkCcwxAGtgAH62WkpnWAJ9EaesZFiBp8e/Oiqkeqd5vrGgHYXlfOZYAGGYE2wh+JeB4MPE2QxpxQY0DkJ8Pr4KbdII5DUBUBDnkLz+86777jGPIDpUqdOiXxvDey5AMs7kMckBUCbwknA77yr59onXxKygKWAjCbi8BGpJE2nQwTFAfLBIFgnJ2A36gQaMLgTDK5GEv5iCMnJAbWHNUxjI/PhSDbjYK9wZN1ptmMvkjr8UgVWRcBmfvYfd5MKm22rkKwv/+04DQhFCfcXVrcLh5mNp92m3/YjIS+y/sOTbNO6Ay4I7Y0PrrHHHlrgHvjMHtE0CQ2AA7B3AF36DongAO5r772xivvvkVk1AzikQRGvI5ininTA5ppgWA5hWDDQ+OE5ePP8fjwwR7mfsCeOkqi3vNpmzp5IkXHQdm/Ld6ywaJiKwXgr9u7ng1x9IEVJNveZ0JZHtjLJTUdKjSUFksn+vcbgIzfGjh3Jw0w/gXVylM1tAwxOkvw25eALFMb9DmdDHcj6jbTB/cYix89h+jrbHaKexpvJG8WRDl8dxHvw8evTm+CqlhoSE+9nE/EDkD0K8N0J9vSnSAbnIjta7J6pSkB4AT3RUd0JLfob/krr8a9ag9XEHYBjsXaiMB/WWowdO5xn+7ECOIiUsUvXAdzzCjbdCjtCYFx4aKZdMe9ehgV1BJVl27MvPQr7OIuAnPPt3+++ZrdceQ5T/63cX5pojMwLsbKQL/GmTQsAAgXkxDGJOk6hyqSrDO9ji0CBCqCId1MTzLde/aMYrJTjCVPJ86RQlS62cjOWBkvKbNSQyUh5P+P53m25RzfACtyK9+1GGlK8Oxl0VMI8rmT4EYHZesfEcNu9H7klPnAZGemwFA45zzsNJTQ8CcIDJ5AGXEmSKmAlLZS3pxpg+d/JXqCWIl/MyToOI8lIdN0dG4rDRj5iGieK+SgfTIFcqno0eUxEanMK2WJCchAHB8wdigJ/PJN1OFQpXIjX1sQtOsLfXn7+GbsXhl5pNUbeMNt1IjSLlewk18INCKET+4DDW6w7Lw5YTTGpL+3c6SNo7g/Y7u1s2rBxagAdApj6KIDuNPYDrlekgRDgpoJM/y6Sw8Sa8fXhOngzCW5mw/4dE/qOTB6fe/1h+27xV05GffbEUbCJ8m3jZiQ1sGJLStV0sPYosBS01D5NVwihXlwAq0AhydKCmCxLrq+ppb+CXChSxILybhsMKXxbkimxVgVGaW17uUAVD/NGwLLYxTobHKuT/1awnjYnPxWdfEE2L075xs9JYjpfQTJjI+Dt3ffezSH+hpMHiRUh0EpT5W49Sa8emQQ7o4UBFowxLBh80UA3Qd/1Uaynggk5B2rxbFJoodhnGhKpIPWXVlrJ2JwxrdxgP0wUPYWwmjG1tey3pKcqDbSWZkEBMQqyOYlKQ0WCC0bSJt5muKfrJD9Pj7eQ3OM1efcEK+qzSoqtQtQV4TRI8glU0ekkRNxKMR090jQpH2BSSKrF+nG/eD8q1zVkk4m+wObTaFsEJum1dT2jsWYQ07iOtVhJkqbOlo5Jfkx8/Sgkq3hNvNhoaJITCabAV2ndn5tcMqzYBgIR3FnEevfj/aYnp9n1117L3htqP//6E4OYVez3HQixesveY+iy+OflyKmQhZ8oZt8Jtttuu8OdtxtgjMQzCFCTt2XrNoK1XgFkrGYg4EOQSRbNHQ3v19/Y9h0M3pAiC8zW/yLx9NT6u/tuLHS+/5Y9tJii3BPYFco+qmAqMW6iCTIKZrCRRFDBzBmTWRMfsi/q4vngB9bdBeQoMFGWDrUAiSrWNWBITg6xl/7xLIzrYza4z2iGu/72Bz5u8bFxMIZ6MkwLs3c+fM8++uRjF46h51IKD4Hikse6B4P1HMqBpUHHi0+94NbrH+tW2YeffuS8klRQOkaqPLR4thRap19qhrUEPMMQTzPlgqrk/Uk9oiZK9gEayipQTwqbSOwHZNxfRRGstS7JtoiJyhQTg6mF2mvyWYPs/HOncF5ttz9hIOUAMBSiXhH4rPUgL1Lht956DgUQ04BFcIaHwdT0ZyBZSPCeJNJqaiJYI3H4nUcBEDTDWJWEMAdpbiiqlygkdadOVWMLgcpHHr/cS4FbYkoFgSbomZ499Wy7/NJLbB9eh688R8hFFSomaoZk7JzSu6fYpm0bGYxwFvDZg6llwtkjR4zq6YKsDh1kgMRMpJEhmsIUFUSofVy7sMBoqQz0LKrOlLesAIw4whMU7FdMfVWLzYULYdO1hKmQDrMsAdZqIcODYho7yQbFfGDnQcHiw991ZL8DzNXQKqqjTR5ztmV0TqP5CwckWoJH+CK8zB+lLg0lbONhLAEYoMIsn3fpNOvTYyCDkBCa/1W2cQvy9txsAOJIyAawamGIGKqSJnwKw2H3zJlxsY0eNoEaVEOXINaxrKN8GFT8i0DTvXy+GuvWPQ2J540MUGFPrNqExc8i9udct2+MGzfB5px/oVPflODJHgtI7U2DsHbNRuo4qRi62I/ffcNwO89OVh3mnnDW0HAKjFXNqx3Vn/UkxmqVgiGc7ZO81rhngFyS/IrpUU8N0cDB0cpZ5k2tmkyNeB7A6uBB/WEE17vAqSj8t/WejiEfFtCqmjl7D5+dP2vdVpQWU/vCxGj7nm6A6bXUpPr+yEhqAZ6BPAAdhVuJtV+AV7osBcRQlWonOpqztRIFFOtVlj1bNm10AWB6v1sAojMB0cKwflq9Zi2M5s7sF1EMc7s7b/+Nm9faC+wzt91+F8/yUEgQKBJofKvwAvSBHeyDD7jON9m/qBP2iPMZmqjP5JwX+84NsNqfTwUHOjyUdaWQD7WGfOH/Cp75y2DgL3BVA8i/fv1voPWMv9JQvQ14PRM0/Q+AKw/Vttc6UzrcDvacCcZ6AJr/TiH/LxBXn0JMOooNfU6xhho5I7duX20fffEUwNVxSCAXArQh02XPnDBmKvVzOph0GsObEPacaucZ2dKCdZvOdmd6DLkEADEUi6l/f/wx+3sGPvgfI8fdY0cYpKQkJ1vuiYMWlUDQCazrzK7IVrOPuByKcpQV2qPfAAB78/V3CFWdZy+8+BIqs1Ikvz1oiNkDWBeR0VHUZiWw6gAJN2ywSuqVKNZeJH1oixhMsEelDlPyfAWAyGlAilDWZAEa1XD8YDt1SoKd9oj949mnGPrkumdp4Tdfwni9j3DMHOrlebAlU+zTLxayh26ze8m5+OPX7230yL7YnsTa4uWLzR+m1cadBxiqwW6fcYl9Qi6CsxWSnRHnl7zvFWaiUOdTvIce7HcHYb+KUVaLFEZneSNntYYIPtQYYnJNxdf23XcWUMOm2UrqtDXr/rB/weKtpI/ei3y6juGoD0MmlXjyXRUZR8QAx36liNFzd8GcixhOfObqB7H6fl+x3GZMnsqgIQJA5RR9Uh97+MFn7J3XP8GjdBTPTRznSzj9TD/q4xqPHQj+ghHsbWNGnUXWxAX24KN/c33k/ffdiO9kOIz8A/b+gkX2+lsf2ooVq7lXL5NNwedgaD1w8HA35K7HG74Dg6zj2P0UlR6B4QuhJKOTnUQOW0YvnMbPLSxgKMPwM6k7pIpgsjs6ZdguMj4G9EklrKYjxIXOjgV/+DDBgZBUVuLnWV5Wa0/iTf3EE08DsPVDWvujYwLKizslBTY/nzmUZ1sM3AvnXGrffrWENdgTuzOGVAxzbiZYa8LEabAYO9LXK4jY2y694jxUi5mEJz0FizHSMXb9wRJkf+dDwaXno90jWaCmfil4W7WjIwi0DU3an9f2PcEljzs/VU4ilQo6011dJr96j99qO5vVAbAUuZ5a28NUbQ/PclJy/RzVwm31Yij9yfXX3kAAbhlgz04rqSzE+1e5NKjfpOxlIBYZEc71KqImV+2odeZlF106277ifJAxuYuw5ByIJvhW2Ed3vGhvvvJWet5Z9uQLT+DTnYCf7kD72z0PQcxZxn2lzsaahx9NMOQ47GAK8UneixIQBjLnZlFxtbPlU+ir9jt52A8e1p86BhJSQa7z3G6gB19DmE8Qw+J4QPkKPCgvmzvZYjqG2oGDBwBXd8OYFfMd9RJngmPnqpxWbc31zMrqhAcm3sHYhNxw9XX20N8IPqa4EfnDB8yjIB82Ln1TWJQfPy8SWXg+70NKT+pmiBMKWrrwgik2YuhI+x+GNDoTvbmPcy+DZPHeZ/gbs79gp5a777BNAVTN5Zk9iRdVB+wVD+SedCFhquVEpgtEXSPbIUoM3h/vl6GBAq8U2iQVj/J2tA5dSC8Hi5aJI104xrlHcaQzpkfPVBsypA/h1MPtiaepISnS9u9FT68Rg8BY/t8I9iL8YtDgJLvhpjn29/s+dFZHPj6AfM0lxvHmANjCfPYE7MFOQ3ryowePAmy9DEb4q6/+TB8oXAjQtgV1Ea8uL2hfiFXNfIBWETLaAnSd4ILaWe911PgEC4ttsvzCU5aaSKD0sg2Q0FAdUBsfyC21UWclUy+w3/snQUrY7559ygN74IE7uW5F9vGCz5zyU7Yn9SI2ifQI8UnPlTvndH7QX8TFoxSCVS81zkmAT4GtldTqMdSLGozKUF8q7YcefMBeevkNZxkhy4pA5X5wdtSwN/ry3ESg1qmiLg2izz9r5EBn39SzR4qz+hSrGY4TPXqt9evVnT0+0TZRJ4Rxz8s5T1RHdketWXzyOGFczShjOvFeYVVTYyby/voP6GdfLVwN3kLgYLcE5/+cl+exSYmJYn/lbZ4kY2j8qIFYmnqhftuMZ2ucqzl2HcBOZmRP1BYEeKLIqOZziuGci4duDVhFGNicFzhikxjyqAS8MjJCHGO1ismRmEYBMIGUOBYMcCB/OR0wnVNgFlGQq5hXk61gGbFrGmEoya9P/jSu6OPhaJa0DpRaHlYREfhv6lCHqaX/TiAJrgoWzEUXXWjvvfexTZgwHMnVFiaaChLx5sFphBbvi/zkSqZSH7C4vKz4oBg3FI40gJUUDir0nAyfYi8MCVM56V5iA4aHRgO+BOI9E2/TJo9hgrqM6XiRHYNx8XcO4dNsFM+88CjFMocmF6qFha4mTU12EFJAL5hONZoC8RAHcshJEDpy9ADSqHl/NMBCtxWEo/FnJd6rIkLV04hoI1WogAqRMiRRITQzCfGdmbQeggVHk4X3QjQFxJBheOdxGO/aQko6ms9GvGIiOdTzi+S/QVMJSJbDTXbyZha3ZGpicbipAF+QDEFTfN3kw0dOuEOZfdemArL+/KPS9/CGBGWRj+Ntt8yzBR/85LwCo5mGvYjXzXgYpqF43HnhEaTU4niKV2//chh7PMTcM1Hs82Fj7t9VB7MsxN1boQD+0KNbmeIOHTDSPnl3FVI8mHkU8/4xoU52Jsxq0NBA3lsyi/8ICw22EgWwv0ziaZ7qoHm7yVbmYFvxy3YbMToNy4gDDiRYvOoBe/2VH9jc99jt8891gQQbAV1LTiErYNMLQg5wPBcGFA2oPAp9YIq0elfRjPC1Kj+m2nU284IeMGVPWGxkjPUeBHOlIxR3WDJK1Hj9mVN22bzRtujbrciKa5lqRuEfW0JxH0/hIV/NGrvzrrPt6acWWQRSCYHrZ0+NZnIeYN8uyAFE72h33nkjRQnMzeIc25n9I+DpTjx2xyP2DrFteI3On/+YrVi2xvp364cXYjbTxy7WBR+2VNgZ8jnz43Ru9/vauOFPHvq13DcBP/lcv2NMh/8gTXgwm70/9/8YjK8IW73qAAAvAwWrppDth+RSskOmvst/oLE/haR2AH6kr0Lb324zp86ALfY0htCrkXTAfg4luAOANiQowjEI337vHZixo2C4JTDBX2J3zn8YQKoelvh2++Gb5wkn2GJPPHsPxVMd62gDxerzHIyLKbj+bb17RPKcYH5OA+tH4fTdomOkQw8FzN1ufXun8B7LYNgFE1h1wtKw+9i5O4+gADxgC3mO47vZbXghlTOk0PuNiOWzrv+FVNU1rP9Q7lExm6gYkvjHABDJtLtDGHJWmHvFhNVUUYyyP7kDQkwMf4AIMUkEggl0VFnRwkMoWw/xVCQLFZNJoKr8i7SJi3bQ6qbJAF4KYRIH3B108k9knbowNKSlXhV20bxpthyLDzEnRlNcig39OwMTGVZrqOPFtYwEPKhlT5RFvjdTUy+A3RaYpN4+eGyRzubFs5LejU2+hGkjwH8DoW1iWkYyERwxIZLPZ7ZiKf60hxTeJj0/QCIDCNeysZ+E0DCK8S+LBbFDIygwFbzXRKHR1FINqGE27YJB5ktQypETpTDv862EYKNHHr8Mv9SvKJqjYBCf5FDCv5qJfSXXVSEV+qV9Sux9STccKM3PCeTB9GYfqYfxHkCl0MRhXgn7T4e2TOsFWDbys50PNW/SBWm4BsyhyBI60dhyH8QCFMDp+bJjE4nlI5BSvniqqjS179SpI3tNrWM/iKUrUE3erNUwL9l1nU+WF2GD/QbhMe1dyT6Uan8s3496QvCjggjZD5EMi+mh2kEWKB3YYzUtVcEnyWsdgFyAwA4ms34UPgLGJLkTnqbv13vySME868mtJQ1thLcpdEusAg3H2oBk7ccBNPC6XtpzxYDSz3bSIMdE94CszrexDXRzLHXHlNDPpIgTA7ANWK2HcVdL06L7LZ85+eVqKhvC2lfBFNBBjEaPhEp/CmbqmoohexlJ5yUnCSSgsRsyoAvDpKMMNSoAcG6yN9/4gIYHVYc+g15TfqX8XA1ERo0aZLkAj/thCMiQSMxn90tHmR4RMW89A3ynShGrRiCyCjh5Td52202sq0TY9D8BmO1hz1KAAveWeyGwTECfkBNPVJS6Do/vq5JCZ583GSCJc+OTfzNMrLSjhAKFY7sxc8ZsCv0/LHsXvtbRJEZjKdSADEiF4JAhqQ74/enHXdx3g4mInxHX/TSDXDFm6mmyvUVB4oaFwibOBCiYdvZ0G9pvNOswwN5/5yNnz7CLfXrd+rU0o84wy/n5qmGWT2sTBVAzjZeYn2KDdI5JtO9gL0ksmUOj/sobr9rva1e7QaZSluW7q/tXz6BXProubEwfm9fV+m1ntjRwsLomjdfVVfbm70OYbvsDUnWGHeJNfZON56Rjmmhvcvi5p6bSSa8zvhOBRw/ecoMDETds3WUffPO9FVCDNYl5J3CI+ybgPEh2GzQ+ITQKs6ZMtTGDB1IDVCAb+5UQxjzUK6T+jh8Lc0ee6jQMrrRFQocn5uGiAuszEMaPQGU8wH5f+aetlAc5nm8N7EliZGhNZmCnkIFFhM7zzahVKnn9foMIi6TRyjuea7E0RxoElFaWIRljGDJwEEPddKx9fgTgxWdTQLN0W/KqdUCXbF60h3hAKq0asZxj46iZYD+XlZdyFrAvyQua/auafUm1kr/WFDVHM0qeQJ5nqYf8ecZbnJ4fpVBCAGzlZGcxdJQQjwTA5CmEmY4ePtJZgGh09Oqr/0KpMQqQrg8Dyg2kwH7MvQuyhx7F45vHEfzPnn/+dacywvSK8oH7TD3lw0bor7A5WCJpgErTp8y2npn97BRegYcAcbqkpDMs6uJCOF781wtWXl3okmzPJ2hlwphJsG8i2FM5Q+lmlf68ePGv7qG7kbMxBRlzwXEYO+5nwKbhvUoFsfK3ldhBZaP+KHbSUDEwlMbsWNZ8GgEebj06Vj4NCetMIYwNSPO0b1QCrLhhnxMqQIzAwuvue+bD4kvBU++o86GX/9rJEoZ8vE4wTOrDhw87hqiAGVkBKGNB55GAUwGkAl31df1ZYNLBnP0O4NLaF4tVgKr2Vb1OFqnsAl/l+ypF1GE89EK4X0qGP3IED36GNwH4NZ8EKFN9JAb0Mb4exmBTDZ/sBeIT5XcWRI1AeCSM7E3bstn7YcIiXw7kNctA7eu4VpJbJiVgqeD2XA3+xAZXE6w9WU29aFPai7XmBK4qPEUJex7G2f/FWP2Pd6oDYj3gqoBLz1Ov7dHz+5ks1nYAxoEz+p4zGKnu3whs0XMvoPQ/XNj/BnX+mxXr+Tft//bM12gHV88EZgUEHMjZzbo9amsIX+nTrz8BRR85BUcajeAO1AJXX3G7Pf70P+2bz1YziKHWaFWdLA9x6jz5xgK6iNksmavA71JsVGKQmN5+5zXYwixiDwmhmU1ijQPKt1nCVaNA8IORWkXgkcAGBQipZ9FgpIZaQvvCoOF9uK+E1wG8y9dbl2H69GmskaP286IfPNkcshiI9+MZ64S8tR62ejEEF8KvkrvBZjzgpO0CjcNZIzrnM7t1BXRBLgoKoPTua+bNZbgYjfz9CwAbWOfUb7IA2ciAKikt3nL37Lb77r3KevUbDKjqbbff+6CdIBw1Buno7t3FduV1l7q1v4Hh/x7Ykx2R98tT9aILLgFU3I9SY71T+Tg1impJ1lE4e7UUfkq/Tk3pCIP/mAf4ABxUbSvLrV69k8leyIJ5h7ch10j7mWOsShav+k+hjG45ETQMSJmRkck+scNdf7cHd0kDkD7MPk2tgZJHeQ25OZiWt4TYZZfMswsAThOTurjztw6mcXEpQbEADqepqzvQf1RDYEhJS+EM97fHn7yV3t0YfBy0197+2t4AWN24cRf1xGB7/p+PQZ4oxKIqgxRsagV6Ql8GMt16pSAj3umUgZPGTaV+Xcs+i9c5Q+1gzuMLLz7HjpVxHzhXBXwe3neScMQQGzSkNwD2ZmrZBljKt9o7b33mgmpmcPZ//dW3sJmTqDEJfabXU9iehozPPPMPe/DBh2z+Xbfb6tWrnc/n8EGj7awxo2zuFVe6Wi0ZCXotdf7d9z6MT+MAhjF+KKDGOlDuzde/4ayKZH0xsA2AjATo5MNnaGeVtrNV9dwoaVykH+0X//sZ8+wJnj1DFlftjFTVkPqzFAP/AVz/A6Z6al9P2JwnoMnZADg2uyfkVfdYg1nH4gTDOOecs6kxgi37wA5Lz0yGnJTj2H1+DNJlt3DXPbfbQ3+/zwG2UqtpUKY6UYoLb6yBBPzVnK7m2Qq1kQQP//rTH3bX7XcQnvwpOSzldj0g6/lT59nH7xFmtuJ3+ikNxfYBYkIq655ucy+9jGDtp1jXAqKpbWgV6mEExmN7cRDZs86IkWcNAwg9wCCuwNlldcYasArPVt8ArMZQgeYcKGF/wXbg7ot5RgPs1puep0bzWC20g9hun+WyjMKGZjuWkGLeCsSaNHak5UCiCWBwqgAmWXHkF5SyS+OHybk+cADqIYY5nQijPAIB7ziswjVrf7Rnn3nWJck3CAFEfjR00GAAyQJIbjkMfAHMwIQ4xAGVuzrcKqUL4UTIujdtLXMgfqv2f4peWRZE4BV9ivXnMhWkFIYxKvxKRBJpagK5xo3Owkt1HTgUAcLlZbw+fw4F1FeuhSyMmiBLyUVMQ56+vfG2/WWVw5mkO5aSSQxk2ayE05M0UzNVQ8jR+lDwrRRNjzx+r93/t39AbktkOHScXA5qU+qCqedTw49Ptfk3r4RMz54tWT4+sA1SvDlLMdWN1Hjsn3X0iqf5XC4AUdlFkGauuGGS7T20HmVIjeXsxkaAtedLf9AXz2kijSBC5jKgaMXy6xa7+Zo3XZCXCCqnpMbkfWVwdhQDTGuYW63AQ2quStRCPrJWc2ed7Hg8vV0dljFa/4GQs1SzHIewp9rZ84xRq0IUElFRtYxInDWQI7qSc3IUPEtf1/PRp086BIwjDqxtoV8bCgtVg75L503Bs/dX8JdSR34MAA/pkp5K3XAQVWyEldbns9d2pYYEYKW+qqV5mD3zYixtsDrp0p3vb6EnwAc+kMEL6/9Yfhm9eifqm1KeLQJf9xUTXprG4P44zzc2FT5kKl0xCZyCM2pxjk2fMxhCS7J9+fXXvE38/1Ho+NDXKcTQG3C8kt4ZnRA9heoN7kFaamBrHRtevSR5gDkJsKFmnTfLMVhCSRzzJY22qPwo3kpZFHt7YUbyQ2km/GF5yP+qBl2mH5vXGIrWzVs3cxE4PKBSdHD+o0paC3FNfhGWAcnJsYBUiU5iKHP8HdBqTyKxjkTCFgQ7rxmDLyHJgXjUVAAUnm44ZYe3UAAercMDEm9GCkZ5hfQCrZbXWvaenUiAJTvEO7JzOizFAruVKdCezdtt3NARTsLw5U8/2FJYA3FppGHosX9gAAAgAElEQVTCVBRLQqm99TTzYdz8Bpgs3qQx+wI6KnSmtBiwmNeTMXNYNE0mi1AofSEAqGq0MA74ZgDYej5b9569kEnnuKmMmnKZIWva1CL7AgBFHYKNzTB7aOKeeHoaU9UleH9CIa7BBUZS35Yg5ylVVE5QFU1KET4EATATagXLq+kB9Kxj83AUdIA3ofvloOw6kFh1vIbMApqRccW4UAEHegOm9ureEzPk6+2mG++0H375grTOyx2g4e4Jk6lmmtMQaPGh4QBAbMxkPdiE6TA+kHGu//MExY8RnqTpqo8NJ3G5qASpLGlzB/dUwtqgUQEU4fI5xqWSnsNjvAEeSRwmfCKXdPN6UdZFg5dfLiyWStD9YD5v2TEk2rGEDzGV4l/arAv7Q7ff4w6bMJiLJQBSPfDMKyLdfMrsFA7iUFJD/4TZkOpAO00I/f3DuXeVlto1kER6qPBWRqAHFR0bzpxLEgEmCJo6BROX+/nb99y+oGobM2aYvfnK7yTT+1KsNcGMCWXyh18ngU3+knhWxtmqFUhp0pFIIoP3Po23UXpfpnUZMHJ28p47MVGPo1D7nGKpyjqldoJVm0jC8gAbMWKK7WPyHU+D2gNv1hwKwhzSACWRmzZtGoBuBXL6kwCtafgfbgAEucfGju1pO3f9ThFJkjHAVN6hUhqeRhvJxGvnge22Z7sX8pgxtnzVIus/KBVGQD6bVYBdNGcma6MUuepYO5yLpUBsMptGFkzID3joC0kWbuEwuogggo+ZON2NnHGvde+T6CbW+RjrezWlwtp5gc+x1Nb+vooiaC9swmKLxxi/isM6DRbCiOEZNnLIOFtE4mefnjGWniEW5RFei2EGAwOcCaDLxzuw/HjRbppLgqVO00ABQoTH1dsb7xfb3gMCgHzsistmcl2zASRTAWCP4Y3VH+no587P2JfPoz5R4JbYipr0+CBnFdMzJgrJAZYQ5QQdNMFW1AYeDaNP66lWzDMKTi/WeQD3WKCq81slXV3FPfunS4USeOoKIgUSqUpqK2wk09UG7qapkuNyIEWxjmU/IfN2+aUGyAaD/1dXSWrKs8bBEQiQFMIhVsX+1+ICYRRKpAENoB6fY9S5cTZ0HJM8ioSC3AD7bgGegxATM7uk2sXzzocNS/JtxXE8j0hjLVJiPB5QFICtAIUyuAngg8tnsYECU22fpu0CFFw7SNOoKWrvgfjiMWVOSheoEMB9L4eRMN0Wfb+El0AlwH5dXFRNU8EGr+JfcnynH/b4QspPThNW/beMz1UIKERLz7kMPuXhKjm94/64ppQvc/31CpLbOIu7NtmO2kMd0l5ugit+ULvlBYWLu68CNOUxJI+iNiCFr0uREC1mGkO3UwQLQszgGdAUWdCP1gD3nPsyafJQbEVOIX0/yGuoGWG9cHDp7x3253pOmjGa7AoAZMlf9cabKJZ9HKNWzFIP89RDWpL8Xl4/wtn0HuVrKom/hwGoX1F4+jXxfdWcPa0M2DT5DQSNFnDRKF8Ft9Z4DQ2NZGZPkaG1JXBVTAsn8XKgLWuI9SoQVo19O6tBv6sBVuqvS553PqNi3DJ8i2ENMC2fdf4oAmGO28YNee6AFuArqaG8vN1iEFvXhWAogIeQR/ZZMW3UtASKhczXvCmSg7lIN95wPeBoOY1qDf6Qg50M7yghNKvXkCrcPROLjv00TfgRyZPRgfm6Rh7vUmaYjpWgdaJf8swSY8L5w1E4yVtd+nQBs+oilEoucFDXQdYGkvLr88o+R0VzOJJ7WXzI7ucfz9xjj8K6iQqNtysuv5TQkR/wiwXwoRCuqsNmhKFuzsESWHtcU6bwAqpcuBhrB595JzNi1udAw2bOZtRRNGDDAZeL7UTeUQfeNToVS6j17t8LVUMfWCEHGRatcFIu3wjKPc4wpa2jvrOeyanWtyt7MmnG1fiXaWjco18PN2TO5XwvY0Ar71PIeu7zeyTG8tqSXUc7+81TYMoKQ2dyI9dTbGcx6sNh93UBoDzNvTiQm4sKhCYUFoqKajGXXCq9/F15xkJ4Vkb37WV/m38zjOKt9vYnX1oxBbqe2notXvYEsbol92uVWSsNbxpsxPmAscdIxRVTuYjAwmFDhxMoQXARCyiA+9GZ1N28o0fxPKS+YcLfDb/qlTAFZ593vmOr3f/3xwmZycZ7D2CE6y12ia8Y7RoM8mw3sUdoPccArN1z1x14gi+0zXhzixnfMTWKOgYFAh7w9Qw0xC6RR0kzgyYUjM7aSJ6tYlS0kdkdrKUAqkTUCokAIvLsFDAtiLkRcFC2BAoQEGtVHZ1+VwCekGWBifLK0jXWUDw6McBS8UsvPoEvFoMltgkLovAeNnSwnT1pIuymWNQS652H+LzL5jmLlNeQDVeUV9utd1/h2JebNuyC8fIF6dQ1PJpA0MikmxXyQYHtBXMkiGsydco5WFfFovLYx2fH3gYQyZ992ouzJ1aAE6qvRtLQdQbImuCma27Bc72/Cx1T7RoVFctzgcwe6bHsNcaMHIb0uQtNzymuQWfWa6zz8f/0oy9ghQFye5dQqCMFFauePU3gtDzBBLqowVLmgO6Jnksx8PVnsWI08FZNKqZ7LWxnAbbPv/CsayQPH8l1e57CRWpI1pU/qjyh5bW3a9cuWEjx7ozIO5RnqQDJ2tuOsm5Uz2hvE7iqPwfx2nsZtCRiWySyw34+k8BVPRsCVdMzUmksq50yJQ7WWhHs3EAOHO2nZTRKvtS5IXj4n4T15s/hFIWSqrz0pPMX1ntREKw/ZnBRMAyP0jSnZnRzifd//LmW9GBqMwYDshmLBRhT8FUIeRC+NLX+HfDp5dp4CYjn/9qLHeiqfdaBm6xJt29rJXrAy3YLnjMlw54TwXM2uH+nPzuQpP11PPui+562r7UDOA48bQNWz2TDuZ/nmaj917/17Cd/pcW3v077185kqZ4pY9bXtfeLBSfgfuF3X9iPS99EPjqRpvB2gK2F9vYHj2L/MNUy0wZxRvgh591kvTOn2AUzZ3K2sE4UhOsFsCq7CFhcYnCpNpLcVkPMmtoie+yJ+3ntr5yv8P59ec7nT+dSYucQS0tNJZSujGH8cTcIjsaG7AQEDV82qftgypUyYPnXyy8y3B9kXUnFXo3Htq/F2wUXzLUlS36ivymG6MEQhv0DQr+T3Kr2C2EKfRAvxgBsuQoIeA2g2Vdt6ATZ1Gah/L1qYgUlaZBWx+Duvvk34L1+iHp8p40cPgaLn3wbCSh3/W0PwPC8jf7iJHVqtD2HJV3vwckArl3pV0pQg+0g8LYTg4eurOtQfO9/crWQziEXHscw1B+AWmtG90TPhLNroghW/ejCnQGMHWCH/UY64UyXXX4xFiGvsocpZwEFGiSeGkloJdHVNFIHkZRBGlLywfTc6nUCAbyryCmpp86VmknnSyQqwkkTh0Hs2O5snooJ+LkdmfdcejxJjQMA3XTulOP1qPcay/NWSd8htYoAonQChzone9sll45jb6AuBbiqxmKtW69B9CR77cTRQvb4Otu5dyeMum6wBvMhqsSS0L3Pho4d6OrTTWv20JdkswYynQJB0vJYGO9lyK+Tu5LDMbw7PWABvXMw/vCH7aVXnrdb5/+PZaX1wT91o+uNgxmu9CR4bOcu0sBVM3KOKSdAn0mf3w9qXCGAxw+LFrJ+r3Is5vvuut8+//Irfk4FPU4K9gTPAcCFE/a3xcaNHuPOwquun2OXzp1HvzKR3lw+3SJNlNALM1BUKn3bUONM1qqub6PuQdtzeuZz3P7sahDrSBlSPPG781d1e4mnYGz3XPWoVzwqRVk8uL9vB1ad1YanXlBBLqas8zQHAL/7rvlY5BBeCNmrvrEWkD8KQKuSgLIM65s1iPW71xYt/tYVPMHssXVkxyixvAYfDw2HlFkg/+moqBAA9FqAphT7/pPvbTChVd4oSX3pMYYNHG8Xz7qMILK5DBr72ppVq5yyT8PLxKQYNyh2+zmkL6k43FoFu6iAoKBsjUAyJPwhcqjukAVVZGQ8AdD+4CGoFmJIc0eBpE0yEtbsFCTTX3220vVGIraImKchcIuGCewlUlVUwEZ0WSOc71IkRogY4+pm1XiNjq1czb+bNHkUpKVb7ALqEwVe33Trjc6+6K2333bWV3HR3GeFjmN7oRrVn95MqjlhNiKfTRw9FEb1IZQklzPkPQ6TfDUWO1KtApTyubwIx1YYcAi5Kw3Np9jTGFJyNoQxUJSi1zEyqb8VCNdCgdksqwcRB3nPCv2TLY0XPatAUpUlYgFfePF57G9rYNGfdOomWYlJDaQ63w2gZN0Iu33cpM7U2362avkhl0UzYzY4CHYFCpG68rbpfN799vFre1x41wNP9oeVnmrXXvKtIw7ICkCqK/msSnmtsz+cc7ROdRfBVU5ZIYsy1odYwP2GxFl9azls5AYIYwxR/QlPrypHbZpq+3PJWPBCBU2v3oDiMywiwbHyY6I78PkIGWUwJHuBAJo2qSvrOC/UQ8rvVX2VcgS05mVpJPm+BkV9+/Vk/yhE/YoCUBZwOqOoL6XYDSFvQWoukaCslevKutDzIDm/zucAahvnicx9DQWLVABoB/reGdPoiRg+nKRe8/ODGb2/gn0fpjb3rpl+I4rBll8kFnLU2jfecKn9+usK8BZqPgJBqxWshUrAh5+RlJhs+wDytZc3UEvL2quZoZ78iwuOVKG8iQVrAl9qKeIMA09D/di7b1f67MPYiRJmLf9YzpwSbPM00CmCeBIVxd7NXnBaik3q7CjsUctLUe116RreKv82FazRHaMB2cSipEBn45kyaSoI7gmXYq4gmwiouEVM5k9zwRKQ7RVxUImlWkO6/fU3zgPMCrQXX36dIokAFl1USSRpYmfMms0huoRiqZSJdwhFquPk0ExGAIzVw0xA7uQd6gxjO4BqV8Nc6tkfWQgg17FtfJD8egANgmJghepGRYfH8XuTDUHWtHTVz44ZeAq5s2TD/izoQH7uuGHD7bwZs+yX5b/bhmzkJsgoavlZ+rlhIMzPPfKszbv4FiayCpxRmAIXHzZQYSGSZI89mnXJSnMWCUVI4tUstrqEZxYCE7MIHqyXX3nFBX298MKLPOwVgD1NIO5d7Sjg4kno7s31/paRGW6TZsZbjwHetmsr3ja/wcYrUgpzCH6ccaSYHbUiGL/h0RGYR1c7n9ivF/7gPp961g4UivLmVDjQkGFDmVYedkmv8uaJh/LenYTLPjwkS5b+jr8qprkAC4P6DrLN67bZrbfeRHO21vaTMJfVUzT+RqaV2a7QbGDjpJ52HiNBsL5iMd+txD8gOYNr7F1vObuaWSCteJBGEXIzA3nPZ1ZdSoPPeCsciwQfwGiltIUCnEZhZj9wyEAYr+U07TvsNMbB9UVsrjwgXbLCrY6gqdy8WqsCfE1FEnaCYsYXT84Y0uoLT/KwwiCKTvC3eBgT+3JyYRIb9Pc+JMrCdAhk02dKt2HdXjdZY1lixE5K8VkwJTfDWqj2stv+5yJ8XY7iKbXDevQGXICJm73Hy0pyo/ACEgM3kual0OZclsWEBjN8No2o0GSYs7ugrrMhMU1KIN3+wnmjbPmiteYL5T4jAwllHJO0BuRtFO9r/jwG6wIZ/OkOALApVl7D4ekXw/pJwe8jyYG9Gcn4rJCCGEgB0ZmpX1RkFNPqTB70X9lAmqw3QLwK2d9++5RNfy3UchJ0K0/a2nV7mBji8yEpFWDG1XP/ie/rNHvw8VvwCPwDILKa5jkd2VV3ClHMkfcU2Ucffm1PPX0fvpj4tpyThVftMprZnoAqEfi1vYmtwExS6rrb+g07eC4JgWAavnvbCXvl1ffdAf/xv9+1l5GLSLr46vv3297DOyzMD7koA4PvP9uLZP2Ys6WYe6mkvllI8/ZCfkm1995aQTgFDFYqmmmzE1mbRZbZMwEfk21OkvTRZ+VMzRmSsMlXYOQMqYzCmUKMYkOyaEm6XSwKLAeZzeuQkDqnlSpLwCrYFvccBs0BjK0Bd1R06gCLhZ2uqVnZqTKeM0ALpoX+TN8jY2AxcwAeyYG9IraefL4AP50Em1/y79Pmr6FDuyzFM1X2NFT6fyjruZkDr0kEKAVhySYYtoUr49lIJddSurU/h5oCcJrFWlBiImEoSR1jbcjUCOuUie8QIWj1VYG25NsyO76fBGfep6wJqks1sWx7PyJsWRgHqhhcHFAAhd6EvQg0SwewnzJxvH309me8Dw5wDmZvDs56itD4jj7WicFFAcF0YtE28X6a2bccE5c3rmGOmO6aXKrgUMK6R6qs/2OnID8yNy0X064NbNX3qmHg4FNhq4LDA0h7ppH6/C1Kp3Up6QIlPVJTSdWdUp5rLTabRCEC9CRsV0Hi8D8BrXyP8ydVkrLIjBoUi7VGEZLWLYkin+BCAMNmN+FGci85kIzOuXeSr8rvVd6zknKoMFdRIdmdQGYVbJqenpanD2CwTM0dy0B7G9crBpawmKqSKrnXd1osD1NUQIMaZg9srd957/w7ydZVWGmUXMnaVVMlGqin+aZAagNgXbGtq3NGwe4KdK0qLrqzc5BNAq/n8fhSqJWnKXceW1y3JooKDQUki3ZBRqxlFWfa4yQ/FJNPIKWKkCb5actnmG/U4C6M50xAci2FtgoTMSD8APVCeNi8+IwqwjviV3bV5VfTCKU736qDTPPHjBnnEmj3HcgG2MNnkvf1yuuvO6ZLC+9JDf+zTz/F3pfMYOYhPr+A1EYmzwQPsm85EJpP6fEulyrFA+rqXkjKqEm4CmR/wFTdb/kw6jPLK1dF9r/+9aw98shD7JehDNeq7At83EqQrv+y9Efblr2JIvgZe+DRxxwrav/+o5w/nP/HCMZBIuUia3jNRhZRsAKXGHqcxlLB2eHoGXHkBa4D11XKmAfvv4cJdk+GXAfxLqu3nlgD5OHt+NhTT9jxkhMMxnRjWAE662F+NsOODKKx04pwfoMO4vMwzvVQ6PO0Aj7o+VAR6MAQgTTOK09NIX8nhotModmvPMC3QGqM+WMSYJQMtfF4Rz785OMeQNDtZ+xV3GN5GgbjkSlpfiNsreH4xd19220ORC8FkFv448+2ZNkfrvCXvZDsTeIJXagifCWUa92AAqEvpvqjRk7keh23yfjoybphy+Z9hCP8QDPWCIv+FPVXAc9YkD311JPUXnEuSKhjxwRArxLCDwl6ycm2KvY0X84U2VNkcIadIAyhlr2lgeZPKbjab0LpsJIB0aZMnMjZqBoGNQI+tpl4ADcBRu7cvwP2K6xJBabBYmnk+RTzp1nhozBsxfSvJuG4W5dOzrMrL+8kwIk39Z1YquyhCulzxGrtLACpVMA6bwRIaG8Qs11eaHqGwUEsBo+yzvEZlssAUmqiVp4Z1yww2fLl2YhBYp6Rlo73fJydM3kavyfi8XbIPoC1OnbyMJomAjOo/T5Z8I0LQlCIoA/NZBMgqRfMoA5SJDHEi8JuKo+U8aEDR9gs5JbHYWIuWvgzbFWsCQR78hlOtyLH5QxXWN3APoPs8gsugy2W7BJvxcpKIAxBwMxxwEfVx5Kzq8gXuBCHl2Mtk4NPP/qaYLFc7kUBm3WjS/7Vsy9LEu2RAuS19sTSF8jsvK1ZdsGwAxt4zuSzKrsb/Zxa6ry42ER86s6HxZjpWHAnSbDQADEtLY17X0SzW0aDAPuYPaGgIN95qMpT9zgWHJL/58AMlJ/qyJEj3WtuRp6XkpzEuo5ygKrAWOfLCnNVtgACd/ILT7ivVwDcCkiIxMdVVjQCW1OQ/RfB+NDQSUD9QVLjQxliJLEWC2E1an8Nxe6oCtsM+bslAXpt2U5yPD9T7P9YshGiqYu3oxD6afEKhlGXWC/uiTekizL2BGU9hAAUiAH1H/apGjyxdQSKuUbOA5Scyfr8DwgqIKRtr3fnQxu4qj1e3+OxtfH8+r/A2DP/7v8BVvVz3Unh+XUmS1WDuTODdARkn/mrHcA989+1A33aQ0IgYhw+ehjAM9E19P/+8iX7cdm/8M/LsItn38ewKpcBeY5ddt4D+A+n8YzXcS20AVKvyR4In2VZ22iQqH1r4+Y/7ZV/PWNz8C1dv2Gl8yAWuJOHV2YvBvan6I2CAThzDxRTy/axwsMlTll2nDCcTIZkY0afbW+/8Z5jsOp5HDu5h23aeJTnOZSwm+326OMPkMQcbm+89pKNGNYHkKSc4Ucd+36V9SLo8PvvV9ucC6dYPoDd7t373d8FM/WLhOTw+adf2njOs2RCrEoAdptZuxefPwk2eQpBVp/ChhvNUKzQrrz2KrvkilvtlVduYShfZjF4S+7IZoCGGnLg4FEwX7Ps1ttup5GW370G9HhZ0g+LTNMC+HHPXXcB4q23P//8zQ0WVCNJDaKhnYB7nX/h4ZF2CuBCA1Lt/Zk9utmtd1xnt//Pzc6OLSkxntquC9cp3+07rQoWpN51FZbOIFe4eLkBhZSKegZVswaj4lTtExvTYsMBLv3ZU2KiE5G994d9P4MMk27sn7KMkpWDAu78afZLGLAD0AqkxD85AaVEIudPJhkfoSG1bv/ZuPmA3f/wMxAhYgmfvJ/vI8uCe5TYOY7hP3Jp3lNmBpZvm3PtNPtFEw9DBJ8xgwFkNliA6oJgzuSI8BgAmyK74tqLrLAC/+7ywwTfBloetl7IYDmrGAjWRCMTZt+E+V5VzT4DIKZaTn6YGsZC3ANEvRbg698Agz0IfoFsxZ50iMHOqj/+sFf++U978613uCbF9rcH/26XwrK8+joyGTZuwIt2KbL3aYDnQ5wKqLEBOS4etK0QtHwIrkLn5QLB2n85//+2Z057lLSwZwKrZ+4JuiXe3E89q+2MVZ1hjknsatu/rEQ84d+e+tNjIyDGKsWSY6yqfNCY33OPpTzRGqoDQL39tpvdQKwBgsZehpq98Ii9+5777IvPv7JuqWnkOdxPqQqRg7o3NMxz3eppilTjyZNUtZ9zpOJnxJAFcfbEsTwPKfbBRx9ZLeonrbPCozU2bdJ4+/mbFdYxEt9M1lcm2RkN+I3nE1ioUCgVoAms0aNH8lydfwLgrJ7+RHuIl7w1KYm5nS6w9CQZKwHUz2FIwyuoTdRXakApXCRIfsE8Mw1SwdEnKAMmgCbtnKnj7LvvfvYowrgmjkjDGX+as04khyDJDKnVG2A3h/K6rQwsanjttLREcBX2FO5ji1iI8l/ljItmvReCNWhd5YNHqaSXQsN537fZopw7eZBdCW6xbds6FCOn7bU3ljoWifxgNdANpAk5Ta8bAe5zulmBc+pRIYJxttRU0gcTnC7SjHqWVtbQxKlj7Jcly1wLoeutZ1VAokcBwX5BbZQGkS6IGnjvXnAYhRvR++ns0GtoXSgMctrkboDSFVZ0opoArlLr1jUVG48YPNVzWfflDL45u6ivOgTEoQw4gWXH1XbT1e8xMOrAPYf0xVqQFZv8PBmtuj1nQP/ueIDmsqfR37EeZBXdCCEmMirUOqYQjplXDrmgM2dmZ/bddYDPvsjhB7IPYOkAWK76X5ZNQVgqyapDKrl6GJg6fSIAbaX4kZ1bjwH4rLO/7dy2z/VQXtSnUsloWKl7reBXqYAGDAJ3YPChPrMDn6UaqzedKfLxVyCvwFXZl3mhplG9HAlru6qyxHnbxjNor8VmrAL//FDIGQjVsa8MsKtvmGZLVy4HJBezGEsrpPlhgL0JEHSKGcZ07spzLosw1ojqxC5dOlNPE7aKgryRPnr96mNcE61HAssg9hQCGkvteOqUvHYBiPEZj4BwMWZ8T9u0g0EQhMEA9rxC6lgvegofMAUFG3p5xVLHVtnQEcMJRsVPWgGjWJC1KlSa5+jaay5FhfGreSWndmhtROKgxnII/l5KNftz42oOiyBk9XEw+CIs5zBeNFxkLcgoJpIqxMPxYBOzQ8wBq/O3a66/3HkRfkMSeSzsiBxNP5g0dOBCFuNREw9wJ9+YxARS6R3jiCYdpFtsRW14AlOU8lmGEX6UEssjApCOVFj1STYT5PSSH0qR6sMn0c2ugP0RrGARZGkeGScbFM1mdAiHHBftvHPOtSLo49dddZs98I97rdIfpihTE22KCcGk1x+uQvqHTxtgRmlZvksphLYGa+Ow4rEpkmlk5XPKjRKDKpAHWkEbeqga2MSVRlnGhpKR1gsPuBweXkxzUXPFJ8Q7mcpiaPmtdSH821rLAlQdMbYTExPkm7nI/gGvY/HO04N99Kjk9JrecbNLT7GR+dvtd91kK0hBzCaVNpTJUz3AlLge9bAPBESJbaXDT/KaCecMJKwp1n4FWK2EbVFMMNRF511iS376hcULo44Nb8SIYVgu7GQTlWEv0x5AzILjLAQ2QSVQtvpWs7gBSGNJHGSyepr72digiScAJPf5plsvkQDNbr72WYppf1LUBaiKnQRIwmHep98ggMsKirM6m33+FHv95Q/twHqkIkwL45J9bMyMQfbH+mw7kF1gsyZOsa//vdSxieW1O2L4eBs2Jh0DZ9Lw4k5yYG63RV9lu4nOc89fa6+/vgTWbCaMBG9b8CEePTROfXoAWA5C6rPwhBVhAi2GlXx5vSkUh43yt4Q0ihykMlnpM+3+uz51HpR+wRXIebIBWgF7u0Ed5/cg5Aajx6VAi8ci4HCpCwHr0bUDHm2xto8pRXKnHhSjeW6gIC+zKrxxy2uD8ClZbU88hXcUoE1+frErVrKZwqbCwr5gNvTzb77GyH66HaV5EiNk5KiRsGHeB9CNZurai4nLanx3E2kofuNe1tg+1txJgnTKYC6Xwta95JIbKKjwOt3y/3F1HvBZltf7P9l7D7JIAknYW/ZQNjhwoOAAcVate29r1dZRR7VUqdZV3BNFhoONTJnK3iQhBLL3Dv/vdT95W/8//FgpJG/e93nu577Puc41NrEjlyPlhVlah/wpp5ddd/1MW7jwZzyMesIq2Yq5e3+e0SI2ju/t4llz7OHH37AH7/0DxWsg7/QQ8T8AACAASURBVCuXnz2Za/gucqBu9uVny2FOxjEo2YJcfysewT3w3OLzsoYLihuwqdhg61fhaYN5divJ8EoQV604YiQTtjO1+CtWML2EuUWj3M6QQchrFj47l8/saX0oaLdhEr1yc4n9uo/AM66VZMkKGdBUtYWJp9iECkST/18IjLF4LB0EHlUymGl1vkW8HusA2o/lH+DnA3ALRFNxGsamFZsAM4FNF64SZtYBlt2N8JpxQwETiuzLj3bA2OPppiDQcKGJjdAVOnRZnqxKgUZiY0gOKDNyH2DG4478GoUHgxcBIfxMfn4z0yl3iOp9cVIFAZpINi/2aLOaM3VvDGqyMzvBzKpy8oIavMHK2a/ONCEN4aDyVzgUz5tSnYNYnzL29ud5EZhGWeEKt0AOjlAK6Ew8BMUCqixlz2P6LL9kdXcqUOTtKSPzbnmkz5by+SkiVDhl5kRyXwJhprFvyKZE7h2anznFKMeuchP43GJWaDKtVE6PHePOINek84kcGKhfrWLaCKD0Wj4PDOT/Cd5QeI9k6/reFheawl2Bua/rLeCjjTUhKbrHZFU1wTVGjqfj4Qxfq3AeSZn9AQAlSY7WIEuBhC7oWYCB0ioFFjL8AsxoQdYrcNGPNdHKOSPmhjPB57BuV3Q5HzcpjXA37lMdPtUBgF4Cj5taKfIo4C67YjRF/yk8Wg9wKeQdK6BZwRFau1wHh4Kql/LAVb1zTdkF3EieKnlNoORR7FFiqGrN6Po44gG/V/GizymwXr/0fVpnrjjX33O9NPzy/Cwc79hjLehqcr1bAFNkPaO6VsCNgFqxXiSRio1hvQG4SB5TS/HpPNnk3amQJAEEriHzKmoV2O73XGiBjIGa/HJ2CYTJwOPxkQcedunlq2CoL/l+OeBiPkDEFEtDxjsfJojzHmU9CuCWp1g3PLRjAEm2b99tQ4cMYX8td2xSb4lI/i8wWMnGGpwKMPMYugKJ9H7EKtfcQsxXpb7qvFTDl0ma7OOPP8beucDZAsyCQdGfQdPx44ewqnneMQRHjRth77+/ENA2hnWuABGkpIBKYvupGYlEBiofwVYGYa0oL8Sw1fBH+38mjevMGZcR9LHbdTP33AUwyfv9ZetmWB+LnMS/sqHS+QcLGdE+JCZBK/WHAEMNJORxrECdIMBK3VfJ90IFbkj6z+eWZ6/HEtPF8NaEGIQaWLgmh0XhseO8+6SlpWsahA+6AiMyADuPFB7D3zyK8x6FDL6nTYQTafou5q+8vkK17hhWxKPTyoPl2rtnrmPgfrdoGfIl2Jg8sxqs6GHLIERUViS33nQdjM10+37xJs7TEQzIgzizYmzLL0dsHv65dS18H2tRoJvkZX6s/6tmXg6TKdP69umJLcwJLHnesb3IqvwBEEupG7r3TLcp4yZyPbfaofzjVoQ8O0ifjfur10gHWO3Tq7u70dlJ6ZydtbZh5wZLzEy07B6ZrO1aLGPyAeeKkPFxBqh3Yn2mdIrlWir5tTuMiBJYkvnOkkF7kwIZtD8LxNYGJdmeUrRlA6FhhEsdZk8UOBjM0EosmMDQNpQyMfQZUXaI+sJgIGhtBjC8b+fvQ8QKVpvD8xMDCDRu9AQ7d/IFLjn6tZfm2p6je3kG8AFVkAX7cxue1gEEM8p3P4zABb2fABirqrW03spLqtmnGcJeNh3gaJTFkBT+j3++betgsNahCpKaR3uchnfdUZNcPu1C1n4XwA8V5LwPeSkqLYP1oYAeseJSqSVFUtC+FAsj9tjBk/buW/Px4gUARWKo50d2JFKIhcGEF4NdQUPOew6Gkceek2UJwTqAkdrrda/l06+gv+nTLyd74AKa952E6nR1g5hjMAzlY5aIt39lJax27p9scSTDLy0tdeGP9YDckm5OnjzZSfz3EWrXq1cvatIoLJvWUefmOhD11KlTSAEzHPCkr9FQWc+XwBSBtHrG9L5iUFTIo9X9nmF8NZJNARDh0KcqAXLDaAxSAYLkARmJJZLCDg/BNI+AxZSZ3RmpJ5JwANhG3qt6gEDAqUDuVeesXDzSc2i6KuwkjXhvx8alt6Dp054rlrCAee2h+v9aP9qYfOCID1z9PbCq3e734KpsBny/xOj1fa/7OieJ8Jpnd/b9j5D6X+DU9zN+D+T+7/U8xqrz8O54PZ8S4vc/R3/3fxmr3tDPx3aVzFKKsiq79MoZFpfaaoXlmzkXQyw2ojvAGjUy2Q/98i61EQOnci+7OJC5hT+TzY4fwwonc+b8/PEnfIGP7SKRfTlAwGHIMVPtg/e/5F7JJ7oaJhteyHgd94Vd/8D9D9iChQtt+Xer+QyNNhL58OSpU+2zTxYAjm10jPn335+HjHM/AO0uBl7D7X38WwcO7oktxzLINgA2hHw2cwZNO3+sa+IHwEr+4uuvYc7V2rU3zbDlP27meTnFXgUTEQb3edif/ICtRhRnZw29VxC1VC772fmTR1kZ4HwSAGQJNXU01hI78eecfd0MntElVlpzHJDxLBR5Qfb2m18RrJhN8vZEW7lqB0FUW7iWsg/iWQNgbRazjedVa9afmiNIzFL23nRUl6chzqiA0KBBwW9F+aedSks5EeqJ5VYTDpNKw9sEWEzZ2IXsRYKff6TEDfDka6/1Jl9BJbQKcBNzXEOT4lMlML9ykIE/QCDOAVsPoHDwAOoziBXKCbj62uuxlMmHzPSIYxqvW7PaJsLM12ucgG3aiWGXAOj1a9ailID92Kc352gteSd9sDU4CuDcYHPf+rcNGjEQe6/PkFa/wL2XIoyeCGawmAWR1BBlJ6kZ2QObWF+D+g0kNGsHw5Usm3PtlezbB0k6X+3WugZLPIb2xJNX26UEk32/YIu9/ub7kBWqbeYltwOS97aflv1g2yFfFBQewncRZRCFzhn2cz05NQzZggOjkKcP5D7S29NXf8jQdTcA+KJFC23IkGFkfiwjO6DMbgBUffqZJ239+jUoCofS751tjzzyZ0B+gU5iwakY8+w2uBu8rkei6EBUvd+rjqHv8NW9vufK9wx7CiM9z96gXt23njOd5T42uQsE9T3zzhrAB7R2DEv01x2lpeeG1RGwJwYr1/n44f129z13ouLFBxJFj865ZCwcnv7zcwz3Y1CO/mQ33zob8QVelOAkEZDKAjl3W2G2xgAmlbPmVX/J7k9MP7238JBE+s0igDKA72hqUwZvF0ydaEVHSm3rz9utF89HOv28eosaAoT8g2AXE8JYA8YRzDOV2zUX3OYIr42SFexGuRWyKvADY5HPeQSDz3IpF9k7AxQ0xSC7UwbMUX52KYQPkekUHixbAdWB7QCod919o705b74D72SjoTpZvZdIC+ov9RyIuALcTC+CMgQgTIGUjhXKgKChEb9g2DbF7OvyVRdxI5hr3UD4o+o0gauyCdBgux4cS36gKagcUgk3OsxaF5Nz0JA8+23vYSzIpKzjHw1Q6EfFdO1M7VBdW+VsTNrwtY2B8VpPjRnHkC7/WIU3vI2mnsL6pBjrEAUjN9JbiiijUlJ1i/yMpRgWuKpaXSoeYQn6bxuAG8eQ85BX8J2IIAIgWyF7aJjaDrkmELLI2Wd3wqP5HHv04c8tKjARf9kc69qT2iatpz36wEfOVzw0QiQRDf2lkpHNHUrgGAZN+JmehqjQxLBUgsx47PTkg5wFttUeVIFCCgUpjUbR0UaevQDLzE1BOVWM1QvqXdTiKYQ4K5+gsg6GKu9R5KoM/JHLUArUgimpfw1nX7j/kZvcMOMQa6aZkLRQQFQpqj2vYT+sXyAS8f5y8pKdraTuczJAdRW4lvqvSPb5QJi2paV1nPV4tnKNlIWR1YVQSqxIsQCmv4bgmQLoDZFQJLJI6ppwarG8XuwZ7KmxkAn3HiRIlSH5mKFnQwL7xo7tBaDuEwaGF+dwHIVepaRk8iyUo3ZgnWsLEBbN+R8NCbMZbCOSOlcs9BiGr+rba10PS9YP4Yyh1FjHi/IN/qWkYazlegvhh0cA8DXUM4TolOlscnKwIdu7ZxfELEiJqP7wSOFzsorBbvySU4mH0mFM8QiHxeIz8PUDAJXMIhJEuBYZoSRZWkjyZoxnMqJJRUZWEkVMsXuAcIjyEpK52QqtkseDHowWgE4VNErxFFJdjQWAiuEwQjoCKT5DKBgFNp0oPOFYoqjsHZuwEjaK/LXkXeDH5lANaiyOqwKh1GA56j1sCNaAhcVIfqEwBE0alYpHIc3hlo78q2tqts198S3btH+tPfHqQ8idCc6CDXnV+dPsINKvRCZuh5nwNrGxiWVbw4PXwBupoLlvdgEcHstLSLSTA4N2R8v3EAahGsW9e4+5Sb8KDO3XcQBFgwb1ppjY6hZozWkefk2WOJSpxWmCkLOyYMaN68trHwN4CgSYq2QRynMDuV52dw6xNlIbCxzSHg1qnoj/m8J8WvhcmirroVSjoBRjTcoi487YmIkpNmnqCNeA/fPvP1peRjfM0g8y7YHOzMGrw0UfIZRgph590ggVO8bkVEARBvZ4pagJEbU5IkoeHWz8NPcNkuOEAQzzf2pZeIMGZpHqXug2+LET+tmaNfIcgkkIIB0Xlw7ott9uvuVSW/DNYrv+qgvtLw985RrExM4wzABj9xcg2wIY64VHzq+kWpZDt5eS8buFP9ib7z9jx5Dcn31BEKzbOjuwxR/wM5LinjRjmAuff72YiVookhWBmwDjGByPmpKI71szDQIyTfxYA9l0h4/KBCQ8BRsuyvIPtSJPqrI9O1mHyF6UvJiTE0/Q2GFA2iBkIqSj89AEU4SOGptqm9acpIEnsGNaVwIwmnhtkg3bYvBj7W9Hjm8CUGywTonpdqIiioeKECXWm5isYYSJJTCAcAcw679nNuELgAEHDu1ljaQAUGy3OTDHli5dyvpItJxew237llXI3H9jalbBhoSfMczlH37YjgxnIptavR0r+pXJ7LUAIvH27LNP2YTx4+z9f3+B/CGONaIGIYb3nuE2q9kzLrd337vfhgyFGcTzO3jQZRYV1I8NIwF22gEY6ExrtuLrmpBt9907z4Jj6qz30HDrP0SMjjMUcc1MsLqz5trt2093OR/DrmyMv24v5LqJh0OvWgNrh88bRBPbTFphs2NxAVbJ05QDMgxJQjTsqzBkIyPO7WO7kc/u+a3GkqNTnMdqG9KxUZO7UwT1A0yusM/mL2e9CXAT8KpgHnyPKbSCANYgODFVDbVTx7XRqcCVtyDPoPAQQAUxevkb2MfnAOD+Yv2GADzgvfbu3I0UDAAigC6gJ2zSQhnZMzTh077KvfEM1b30axcEw1+ome0zKJtpWpMVYUuiAqcBgFvgagMHheRKjvHJ4R+o19Kwhc/f3GFS7fZsBSPxU1p4VnQQa19qwk7Dj9cwJCftsLjOCGREduECmDgoxLallmEvFPCpGCjRdj1mosAxTcnq+QyNpFXWVGogRDgeE78ADibnRqMwO3yFDVZVORYakeylo/FZGjFkqA0kyOCPt99uI0aNACSptzVrN7gCQGn2LbC9tCcJNJQVgmby7kKoUPTG+VwD/V58Sv6vLqe8pPkjsRLFZtXPVxGvEJBADhz9XYsmhSpnpeTg61SktzTKBxJQncrC86QSUC0zFg8Y9WfyKvBEk/hQ7r0msvKVbkOyKFlxKyCJUnUlW3Lp9gC7LnmInxNB0xIPgHRoTwlrg/MEab1rDmE9p2XSPJ6Vx0SWQUoBgCV7huQgCjeRYsF9KK+Fdf/rsQ8FqKpxkhxS7DQSxmERyqPJ1erOUsDRFR24q+ZaX+djGPlkZr4gK8nUhcxr2u4kjA4t0jvXvq2PAdNMA0HuY6CMdmEduwGi82Jikk/Kej2s+GZ5ikIXkEWBPwWYhjyBrJ9GGgOluYrNKiBRRYJ3ZTwebiQgVShnb3Z6Z4qkTFuxep0LfxPgkZFNGB3BNE08c/Sw7r7L5kYArYZDZfhpac8XQi8fXp2BCldyDGj+VPv+3XfeDQtzNDYU3zF53wYrJ90BLFWc8QJrtrHv6T2KDa3CzJOAM4xzthqB+F/1oADu5O7t3iM7YU4jj+McLj8pj0SPkex8X7k0IQAjCjiTdEiJw8KqQ7if4RTW06ZNckDTDmTM119/O/cliuAkmjfqlMGDB9mnX3xiH376EeCdXkysCAVxcqUo+rWmnAwNloHWpRA+ASgOkIJl5zGxqQLkg6uVI19e1TmOvir5WYg99dSfsDTaYV+RvN3A1+reKklW10r1ggrhMCyHBJrUQy+S12sz9UAg7zmK4bXk75Ic6r74sRiqaVxUYAawN4bwM7rB1puItK+cgdvCxSsJW6SA19yC51negrEUirfj19kL38xf1h1wCpipF410vmvbdhy3jz77xApOo/aQ7FJMae5dFqDooL4DCCNB6s2lyCfo8OefNrKvIXeCsSpXDt62YwT06EqaKmqQYuTqzukYFrZqMAG76h0Dqee64JEr+5WiSoayFK/BMSHsQT0JhySl9eRR0l/3wBDgfbOkRg7vjjx/Mo3z5xTBAL68SAIsssFnneV8OwsLi9yzIp9HsfDlGaqayAWDIB8TsKrnKUQ2AwJWsVnKQvZ1sgA2JCwHMS3EtpUKJkLDGzbwRpQ4sjKRJ28oDeHZo8YTwtmfkNP5hIZUkpIbws/vh4TvKEwIwrxoGiZNncR5R1AHdglNzTXOf7KN2ki2V9qDMjun2iyCvUoLK1hjXyNfbIStimoAGyyRBpS4m8xz8Idr5mjUhF/5AOq5eKvF670Vj7lU7oGIt6X4tcVTQ4XC9CqjjvQjwLHgaAls7i+trpmzkwGc1pn2bNnGKERCqehNMJcUDtbkWOGSinpfUwUxQQMoMYHlyyfW3S033waYpUR4JP5HD/J8JtMMkmaMeikepZQAnQYaGwGequ/1HMunNROGmn6v4bDkogIj9PqS/2uAd+jAfsdo1fcJUO3bt69jpMpHNT4xzu13shFI5+tPkD6tJPUoWQ4Q4hkHwN63X19qoa2QOAhfQ1Uj25JYAnwiYXOXYgugPVV7yYkTgMBQa+TzegowXtNeDY9q6AvEzBP7aAzsRYVPLlm8yPYdO2nDxkyAtaKwLQZ1HJayMNO+Hw0LJZLQXfHSO/BQj5GqbdDbot2e1fFbR2Rwv6TcduwzDzT/vTzf2Q34GGzscb7E8P8r4Xev3fF13ot6v7yBrxeC6H2P9+f6OQLu/vd9//seHwjsA1V1bomd18q+FRzeQhP8JKx8AmnqNkB6uQbG5musEQYmnQdZdOAwu+eWP3Ff6fPkH64zmzPneOEBAtyWsYcctGuvvQqVTLTdcfdNAKx7LAurtfxjxRAyap3NhdiaVYDwr7/xBsBrMSFNc5GBwzIiHHY8zLlDR44QerjdKVlC+QzLfvie0F8/+8PNf4QoMcK+++Fr+kGCQkhtLoIxeWD3EerIQHc/X4Wl+NFH8wF2qvByPmI333ad8+hsqjnDMAYzZHoa2TnoBobBrJ0w4Wzu+0/st+2E4d5p+1lflFmACJ3ttXkfQ4K4w/zoLXP7YqVUsI3zIpm9ssQ+YYjHR7FrrzuHwUGrLV+xztniCJ0I4swJZW8tJCxPgxLKLt0pVztKdRmN/UDJaYAWmm31SUWsUWWPaN+voYYPBfgXcKdBXWpaHP0cPTQS6+FDzrZv6WfcEJXnSQGfAlYVCC11hAL+BHoNHtwXcLUHz1MFYDLEn7g0vE/XOlXnmLFDeD7qyUt4mqHHNEJn1tqYs8c4JFBsdNV5yQSE7SRo8ucVq+3vBDy2nim3hx+8HhD139SbSSg919nrb79KDkgzTP35PNsAUxCGrrzyInwJv6DeFUCVgoy4BYs6pMP4JhcV8owP6GzbdxZCRgIrwGNTPuiyEvRHSv34E7NszOBhtnntMdZOHiqUrewj5YQaHQbUHUtA77fUIJVOdj4C9cb+AwexeNtF3RFqzzz1PN7rl7OGI8i8eIn1lgUZaDOg92w35BkxdCTKydn0RVfaPffcBrsfz2cITSIkffrZEjfsddUJ71c1vcKf/DnPxJT7/VCjzS1275lznqv6p6P89YGm7r9O/q96T8+sF0ineyuCgANR9SxrW3B1rdRUvmfTIyR4m4W3i7ilww850zGI189ev2YlhJe5LnRLe2YjNZJsAF966TWnCivK/9VmXHWeU7Sdoa51AdJYxUw793xb+/NqO3LqgLMR0s+JoSevVgAsx7LOAFlIhJMLoTC5USO62DnDhtu/X/3ExvTvbnmdFZ7cgq/6KpZ5NOpkrOrwNZefalRUvLPdKgck1ECxCRwlFo/lkAjAPM4ODauE50TQhzXhN58MiUzAnUDFBLI9VIc2NpdZUkwqHqh72NfDHT6wByVJBL2h6ncBafL+lLWVVFIhGnJTx51hqCMCTaBCRSmi5HupbJUo8KBS7CVlQ8Cp6gaTytdpBPTVNW2kt1AtpGdNQ+6mtgb3vbJ7VAEZEtZM/gtkou3qtRNQV9Nvu9CqRrtgWm+75745dtWsJ5wFx/FjMCvpHwYP6Yq6+IjzuRdhbODQgbZuC/Wsy3lRMLdIfDznkB7k9y9wW7YBYvuq2xRgqyGh2KWJkAQTuQYPPnCXPfmnv/MzypydndZXazNnF+/PH9BaFgNTJpyF4qPNdq4naDYv0v7z8RpX07M02MvFQtXZpL2aXp/9N4i9r1e/VIYu+Vwc7S8KdG4HVIxiUFnrvF1ls5mCZUvhCYiE1EL1DCBSGIKerjjpsKBgXqOwoIp9BQCW95DBnh+ANdupkzzYspRjv9N5OO2CoQCae124mIB82TqJseojWGgtCiNUYGt8UiqvW8/XVth5k8fZom+WM0wGhIU5EOqIWSAVztJLAe2NYBPgPdyj4oJKBl/UdCh/OlEf6PujwbkuuXAoGMYOrBcTCMomoHfLMa4F2RyEHkbwGYNaIJGl85lRfMnCrEpEG65REHV9EPZqiRAZW9jAWSGOjeyaVDG66VEVRh7EeiR9AlJmshUcKkERHe/CWP1CqR3CeM+RrEv6DQXmnjxZwz7pndFSbGtI3czrTJ9xEVgUBLmiAhcA7JeRG35GRYeMkP1oVsvwrJF/IrNNbzNxwQFMQDB9VWr4Gf6/0sv8eNglxXSLCKZVoJoDFrqotiEc8CWlSGNB5OWD1EQDGMbF0sMajdeaVocmDvL0lAS6BgmICuVwHj5tSs188BAXFCMpARTdGA5xNvKaUoBJFdtsVTGwPtIzk+0YRreSIUlakUIabB3yuBK8VjOQVfXI6mH33vSQteElOueBK60a1l0tzesNV8yyL9/9jMaim0v4Hjl4AInvO5nUIEWhwBGFOJAHRpI9SQL9VexIXsphVczBFoZmUzJVhW5pd41kY1Pj1M7mkEa6YsVpJJxITcZMHMpkb5dbtM4TBSBKgGlmViemDNxowiJqaJ5PQK9vx9i4Dvq2tg+PLk3TK2qfPMVoAJXU28Z7G9C3j3XNyrRvKCBbaQ6Tmeb8+ekrLKd/o63f+g22CUhM8Az96M1tLnH1BGlwsYmANSyyGKQAwaFNTP/DSW5rpZAFyODP5Q8RSNMREMxDTnEiL7kAXjusg41TVqbFKdZEAA9+FwqFRJJu17AmYNgBMkZj6ZCeQcATKY3jhyJPwdrgh+/20igi7c5gekXRVlLcDsimoASdRoEUJfLBCbBLrzrH0nOCLTmbtOvsWHvyiU+t+oRaEQA2NlVtWOl46xQicZQMWp5xKRkwi2DKidY/5my81YrbAJKPYABOgzYyCP9es3kvFFs/pj5bkLP07g7tHRP7ASNjKKRi7atP+VqsLOrwd+o5EHkNTKJKPHR75eE11YCsj4c2JXEkKZYYO58sZaqdCoN1N4lzGRzmTXYX3kG792yB7r4OIH2EGwBEc+iNnTgBH6LjhFacS4Gzz7b/utAVXJFhWbaTMJVpl46342xYF0y4xP79j5fxCMKOYOdCBgmYifeaYaPPvtS+X/4pLNlj9uwzL9gH8/9jw0gbVCN59axr7fIrxsI0C7SVP+60++5+zv769ItsQHH8fYVdNWcqyabzLDmmJxLE8TAD5rOp9YP1UmH5NOVLluXb1t0VduXVqTA6MOnflG+9+o/CGycbVspRzM1/JcyLqRfP1jnn9LYdW4oo6Chi2UAUdCAGcUsQtHgAoCA2WkkWe/VJx7piIqn3gIo0cku+/JH3E8BakXdsMFO4sa6oUvF0822zYJ6EUZDVcY/fhIXLhJPDrxUAQUBFKydWKxOfILGRVJMwdW2BoS0DegVYMWpxFH8BUQl4ok65eAAgAOECs69yoMNTt/2NYjLdDu4rZt3GAJKTqqpCi+3G+Sqzpyj9W+yJMg7XDPxt5VFUjOxFE+UgZAAhsR7LLIyiLNIvwgVZsYU5VqUKX+Ffmt7rGmkfDCZQIC5JqYxIGWhSZHh1Rt6tHIBJhPQ0ASrWwtwVSiHwUEE6+j6sn5goi3lEUdFRwLXocOUgDpJcUX5TTvrCpwYQUOMnH0kZkqvDE1sUjEkZyA4YkQw+jr20e3ZXu/HqawB022054X0PP/KIvYW89blnMSXn52vAIlCkDwXWmPEjkce8SzNKEcN+3QSIK8Z/OL41kXjcNrO3ybutTVIJDgSx00P5Ge18BrGA9YYEVug+O18px/ak9BH4yRConqm3hkACSATmqhh1QK0rSIWqCsASi5PPIpYozYzrMTiYlWIsFqLhEaVnXPYAmjC3OrmiQymd12Wrmxp3FMhcDwVu9e7b2UopGhKU7Md92bOnwE2MHZNIRD++V+CM/EkVuhTAmgpheqqJugM/+XztFJ76eakpSY4FpUgPT87FIEEAnD6Eq5Z9RbvHZNQvHzDrD8CkglxyVxXdKkDkAyW5ZjMVUgBseXdWAog3c5+xZoOxo6BCr6l3oJJsGBwIzBmL9OisYWchlUmxpT/iTQcgpwPds25wxgvs2R7A6g/7LhlFREpSsnWmiFq7dpPzD29QWAOvFZ0M2M/HFyWaBgAAIABJREFUr8Pf22W7UJgM6NXTXn3hRbvv/nttJ+wYR7zi3gnk9Dxk5RGl99Li3veIwWPshlk3s6dXOllkv0E9mILvhjW5DE+0zyhUOPf58rHn9LMZ0y61Hml5dscN99sBmmixM+XBqyvm/Z5ilXWoe1ov71r+PAY7hG5dcxhu4EGOP3tFpZQdnB88N3U0rrfjufUbgOb0Cy8gpCvK5r7yivUlhKPFP8JG9x9mmQy9VtCAfLrkSztRDVjG2ayiWEv3DHuYmMFiRGvarvegOkcNtdeEaQPiPFcPJoBPYJ4LPZDsib/rkP9H4fmVgRVIHeyRCuqCShBPAdAKVNBaduAqz5ZYDC5kiPPTsZT4mlB5i8n3V0wo5+dOnZMqWR3WC8fxKQckZI5iQ2GU3n7jtci4kknYfsNWrd+I1Q1SXeqjm26cA1CHHxhI6GXTZ7LftNiGdRth+8GCTO9EevDntpbARNUwkVyj4TB8qik+E/BkLyws5owqtDvvvM165nXDc3s9FkRfwT466TxV29QI0uDEIOFWKEkCYSzp+O4d3M9QtAmQVDJJNstILlcmzUMTRXMRBe0ZHtwqzgKltWelxCCb74cS6iwaNhozPLAbCOLq3284Xmkf4Mm/x/ncBUTAIMD3VcGf7dyYCoIUxWIPCW225PQAhrDUiAz427WPymuV+xXEgE3hdK3sZ22AxWqm22SvoX1SkkNAHvn5hmiAxAQ3AmZoCM+3wLgwJlqdAQ2DAbyjkJQrRKeZB3BAv/6cixthcMq3Md6uARTdvHET1jYMzrnnh44d9QZRWreyl+EzR8D6qaOZDIbd0Eqj0N6CLJf3ooFpkPMgFktHPqNxSDKn29hRF1ot508aNYcsiqpBJkpOFXN9413g5In8EgCRA/bT0lVW117OD9JwHg8xACcNx8TQkdd0C8xAKZIkAdcgLIpBkMAu+SxqEOaY9E1SHMU6ZpSsrFQzC6A+hnWDQFOF3B0mgEuBVPJjlR+q7DviYJkICBUjVMDmSdaEmKnyUJUlgKT9aexDYvaUYOXRuTOWDoDFkpJKsSXgRBJOWQFI/i9PVX2vQFbtj71hsFXy56tp7vtj17GNbIb+ffs7JvDevQew+BoGSynOfvxxKcEonak3OwEC4l/L50piTxORQUOgZj67wCmRGOR5p2vRiFRdjWNq50w+Vyfkej8yYNsJa2kEqcDD3ODU+YezbmNi4rkmWCDozJa8tmPYqgBY5+Wpf9ygzQuz0S/tn+zkHXNIHyXN4a4e0uL2NJ8yxANKfank7u8ErHYw4Hznhe+/Aq7VazmxsQ+oZRP5vSWAbyb4e7DIB8hq4CfGpGx0NNzUiK0NSfTXi95m7W6CvbOLwJ+utvjbAzZ+zM12z50PuDNRFh1+IJHEXNhzrz7pzoUonvuffvzJ/vynJ2z+e+/YNbOvtHvveRRv/5P0SnuxYThk8+d/YQ9huTJ33nN4ty7h/jXCgu9mP6/a5tjGjfhVt1A8RUfG25UzrrH1v/zirAfk+Xm64rSVVJdwDwAJCMUrwO9P9UcQ1Mfzzp1qX339mVOxDCP4ajvKvXp61AAUdPIp1RnZnZAnBTOdZg975JG77T/zP6IfIRTuD1cCmq6lOY4G+EuxF1993x574hZ75cO3bN57L9qKNT/yuVbz3KehglK4kc7YZrv/7ofs+hvuccG0PwIuu/wQnq8JZ08k4GmHA4/kyd4OA003e9DgPtgT7AK4CaOMoHaB9FOLh5n8XrXmG/ksCo8Se1yDjDB+fwAGnc5zDahFgpGliWqrCM46DWO4WC5ErJZ9XJYA/gy5wvnMA0ZnQEoYSi2zG1BtM+FzeTb27AusZ7fBDBZnOkugYPYHDb3XI/XtSViWQhNVe3z9+ef2IOqNsPBGbMD+ZDfe+AxA9ET7B7Xfzr1b7PPPP3SWU0uWfkf6djcGJVnUDOko7D5yqfRHYcDqfO7ePcuBMbHxgMPY2mxH/ZcE4LkegtIZet1A/v36i7kOzL/jocfYOx+10SOm28vvTmKYle5IOdmZPejHfvHCmbnPF18007bt3O4Aj5tuuNX+8/5Hlsd9XbTwW65bA0Sdm1hX65D7Tydo61/sNaWwildgJ7GRHuJRu+2ue+2skePdcyyAQ3uQj9GtGk9seNVGnsKk4/l1ShI9xSrWvEGHe3RFZuC/Yt4J7PYRAVQS6vmSn6q8SR1JSTWD7LL+j5WIzwbgv7iql0r235/xPzuoVlu6cJGtXb3CkSxqAFaDOEAyYN3fc+99zmapmOs+edoAalQKFQ1rqZXTk3sBkr9HIPGrtnjtZ9JAuTpVAUZdMrtwdhByBqBaUgoDGCZjHfvh5fh3lh87biO7D7f6slbOulLIAqcApsBfWCPFDAeUG1FFrQ42yyWBLYhCxAONATcVjiUFMXtDA+oaXeeYmDQXKJSVGcv1QiVb3IhdXShWfnEESUKM2lrHWVLPoPtqW/TdIuoMKUKwtqD5F5Am8G8QIZihnM9b2Js1MHdKFNm+CV51mTUAdBCJZDeifa1JQanKdNC1cIoQ8BQYqgK6ncUQX5+KBVR5Zbn1QEmz47c9gKwCXKmdGVpWwJJUXoe/sg04J2MB+MZPzrIb/zDFZlz6ht11/yz6IQbwlB6ffvYSdfBj4DR5tpdAQFl57NpRwr2SxRi9HvtCC/hQHYMeqSuRbluPHELcYVqnwjqOYVqzcv1v1CfKUfDUXGHco2bqFAXEq5ZWTymFiT8ECi2TJt5bGOSlGNW31Ek3XD+HQOL3nKJNe75iKpwaiu/3FD1YmQzs5dQgO6gXQqktlZ/jMBv2KGFkeb2TLZ9BSz9yWjQcqaFGTYrCR5WAuYmTezobzMragzblvJH2wrMrrRSMJo7+rx4bBP0KB80WcK3XzYTZW8YQ2qk/RRakVnf3g+tbXS3yCE8xG8VMMj/W/rwDu47zsHh538OYdK4CitdAmMzplgoh8zTDBMhYZP6IHUu5AXEvlutDz9mGTROBZWmoqq+YOQlAuNDe+2CbdSOU7PhRgsgAV/v2zsXn9RRh4ceo5cGgqKfiwBbkM64+IZIBrGxfFDgfD6lP2FcL+2ssqiE/AFLt62V4NtfX1HO+9EYlTH1TU86ZAJsVFaFqcA2OZGkm6yANSvU+YxO4n7D5RWpyqkRyP2QJqpym6powmzLlPPq0Gvv+24Xml5obdCaBA0gAVhGLOBRkuXMaKZsAe7UAfzIwLj2NlwagazuL0rE2OGDkheGme2yK0byhbE2Y1m5lcSdy0TBixti6GEarpghigSj5T5OgCJpzFQrym9ID00YRUwEQ16kTZsJK6oUxmsLiPEjxl4zvZW0tDX2YHopAO31URYDHSJCfVAtAjAYTqpIk5cpK7WKjBg21ft16E7JTj6F5g40dOcFSeyXaBECpUmTEKp46RVOoFZymeYtjU2nAgwbvJkBAJeLmM32VLDKGBqEOGnkU1gfasFX0CEDQz3fQAIu7S040IF4OEqVT0NFP0CzBLmMRqimUbCwithXZ5QgkcdUEHhSRsJZjKzEpvu7GCwA2CTyiKD+BjOIgrMvGVqjYTDHFKkpmwlFOwxRDMV6OTEuTiVhCwNREKBxC9HlJJ/vhG7dtrZLOzP7+7kQLiim0WsDn7z8us12bTnNOn8H7dJD9tHIzE8RIbn61k1Z36w54wsZbwn3VgS8jYfl16Ymt5XqIcROKp24xvkOhMAPks1dM0vt9919mn3/xDTT1bIDGQ86/b/3GIwTRQM9n88olwTOJZmfjyt8AR1qZuuBzUX8SRkgYDzPyIRiYwSEsQpqrRg5zSayz8yjKg07Z4FGpbAUJtpzvPXXIMwVupXHRQxGPV4i8P+SvchJvkiSuSwP3RH6LKaRd1lSSOJoP24P/329IgE2bPtLeeGUtIV59aIx2UcjnWBkNhzy7NHWTTD0X6XXfvpiv1+U7eXwj175nDjLGtCQYJWySVSp45PNVSbDFejeVbmAj7ZSeZxddeh5TtAKKi20EVM2ypd9vhDFxPsAhFgUUJm1YKVThZXgG02iFNXQmWGPF6h+tsvE4aygZac9KwrHi2HDwHE7yh1G4ycaPvYJr32q7Dq6245hfXz17No3IforY9TBWR7iGYftvuzkMYymiKAjZqJLiYZ5he3EShvOwoUNtM4WrPEUT8TGKYipXU34SRsBo+wX/llff3ADTXPJcY3os5mIwwS4TkdSHc/gtsQO/IoegkB0yOp1wiInYLnzHNcY+g8M2IiSBwharBKZBnSBJ0le7RMSc7hl2uOiExZLqXIk3oAKg+xJQMHhwN57PSGwyelOgp7JRFiAVTKR5JWQI5ua336ywBV9vd5v3GccAUkK3fEIBE3h/wTxcsTBYajgMy/GuCgGJbCPoyTEyqMouvWI89iJ7bSTXpReyv9tv/qsFUIgpNVoDlrJS1oYAOg6yRNaHvJwCAArFuu4JGDzwLDZ3POA2bzwOoNfTJgCIG4fmomWLASQ34bELc7SJKTBrTrYb9QCMUVgPyEOxWVJCGER+HO5RBK6lIIUpxteq6iT7Y528bMvt8b9OxJ+33v7xt022/1dYgqTpqnhq47UIPMfLhkGVEuuVcg+4wjBYCla3l/GyFOkabIgBSxHoZDUKkYINJVk9+456Zkn8XaiMY4SwI2lazdclIX1r19fCJH355WfsMZgAx44QAgEFsAUVgA4OsUQiYMstXrqMiWaUm+I1MCnU6+vQiKR4DoZh0aiUe+65wpa0DzhJvLNkEbjKn7MOVOgIS/XAKd4c+4imr+oTBJHp69WKqrEXsqX3K5BSTbuYugIDVHxIYhzI/Y1gwCPgTJ2rfrwKJo3i5c8USHEitCqEM0SerDXcHzUuOk802FKapz6XAFD9XSzTTg31ZDheyfQ+mcV7miJPRYGYvylIqcvLa1yxp6AHFdD6PAIO9a6VAiwLGi+MS4xf9l0NuxxDyZOYeQ2wQEivgBeT1bNb8Hw3XROtM0o2CJp2U1x64zqkMQBzbexxCl2TREietWJSyjNYZb4Aw2BuSHp6BgBDnkt91gS9kgFgJfY64fhCxTLUUtihbGok/5f8ppnJqn7upAnD7Jabboax8wK+zAecp5ifkizxN9abch7Dks2x8CSvakeapY4DFwYH2KvYFegdHR7LAGukrVq10j2jSmx/8flnkYN3diE3n37+MV7Qe91gsZU1lkPjPOfGK6ys5jSeiScA14aZP+zlaoYqK9dudD5YU8+bhI/aIYL0FlHo1AOcwJIQmExxKWZ+OBtVKR5gdQCrAhoa5aPLWaBzIxaPKPk0CdD9x8svu2Ly4/kfWnZupu0F3D3DRHnUkLFYGm2zZRvXK17VSbJC8TJWA6vpsywkFHage6KaQLYczrtKgIqkvppqK1lcw21HVNbQl8GJuiaulYDhYNakvE7VKcoyqFzTdrEXeC0HcNP0eNYQrAN55sEqdGwY+bFSayjUS3ZIes1UmpI0FA6tMBaLYQUc2ZdvETxkWUmJNufyyxgUiym01956bz5DKA05AmzixDE2eugYGNuwkPleBXXIAzQCG4E0rAFkHfHJ15/brj2/wVwX85D9jKGBCyBjf1T9lcaAsS9spF45PfFBW2CFWNsoXEufsYX3pYFuKODBuDFj7PrLZ8Oa2mCrOQ8PnzhMI1HGzgawmqEBxGmrYL9t5d4q76yROiiB9RmkpgJG5OgRo2CsnaIB6UZjPsqe+9treH8BtIn7yOcJhrmhbu4Ma3HgwH523gUj8GXfg7f5FkLsNADg/vB3kq9Hc2ZV19OsUfdoGKIzSrWOpIe6V/I0E6tRwLXkuSHsIT0Ilrxy+gzbiy/n3j1HXXLtqDFj7b3/vMO5W4tsv4dlM5j67ruF7rq00mFdeOE01ngWa466ECbCSoI/mlj/WjPacy5C+dS/azfbuGUd3upHrD/AfiHhlZsAY9WEy/rED0ZgSBjnGu9pxNBz7Kbr7kNiW+UCanrCVhJbtITr0kI9kxDbibMvyn76fq39sGQlg0PkdICosrlSYrlq5wjk3BouVlVTmwPAiC2pcyk+Ad9lQFGlggexDtzehbxvyJBBdivBZo2NdRAGKhzAKU/KKlRX8izVvnkA5mmXrtnObkCeq/oVB+AoT07VL1JlCVAVYCS2qv6rgZiug4YuBYXHnV9rHcxgBVfp97L7ENM1NzfX/be4mKaIibcAWr1WBrWjGpIy/DNTUjvZCQbnsv1ITclAMr2PAbhYkc1OCi0WVgYKsUMHjzj22nGAgkLq7dmzZ2GrtM+tCQ0ykpGACsRNgGxQT7ESJB899ot4WZqFR/NeerhGbefeo/gQX+gNa7RW5ZkJkBtKYyYrBBeS5oAFj33qeZt6zawDR5zkQFu6B5yoM/YRW73Bi3ce+H5pD/gvG84N9tTnSAfhgS4+MMiRM9RB+9IUO/7e93XuRznZpVhp3pDGx5jz7Ah4HxQTSvaWzFQf4x+vv+Dswu669zrspwbAqDnKvhNmV8y4E1Zgf/vy0yX2xCOPOuZ5cQlD8L2bqXHaqWmXOVLIOWMIpPnkM2w0xKiu4V5lsL5CYSsft5U/r6f5f4VchO0ong4y0MH/G8/FwmNV/B52OYBlhMJ+ne89yhFkr22wlTSkmjvvdfxfv3OWQN98utCBiPK6U237AD6TGzetoj75kTMbtpFjSnMOUV8XHCehmq8TmNmsUCnWRteunjevBiZvz3vBvvj4Q84zSZXNvl281m64+VJrgbjz8Zefwd6dzTUKsZXLN9H0VyFrLUBJx4CFtVfAsCmE/a6uw/5HoE0ztU8AjEoB7O0wIDUIC6DXVH2p50yBKVovTbBRHHtYwINAf4U48vcCizW4rcX32IX46EzhXyklxPJyShBezw3IKewC+J46vsfLwai2s/p0tutvv8pKKkoAqErZo79HxfYSdfZQwJRYwCVJb/MYfpxCopqKdU+JC8Haiex+1OgR9u6/37J/vfYKoXzH7A83XgzIlARousR+XLnaltOTbNy4EpJPhH388UdOpdEH4s507NxeeuVlV6s9gyf5Qw++jI3PHbbox3dRL3Cdw2JQq0y0G2+abhdcfI3LI0iPTiOMbwhEGoYj+XuwjzkKSNuHwUWbLf9htz37l2ecQu3Oux6w8dh3/fj9OlejKhirb58B9uRjf7Vnnn4BMkx/wF8YyvPm2dGCY/bq3NftwosusUsum0EvOxRf7lzWEwMIed5zj8/ATNN1Vx3ofvHs+ADMDpGQ94iqtut4fn3Pthdo6/0SWPp7ub+Xw9DBRNdzxvMvgMipvXj+PW9179n1/fI98z7WuY/h/nvLEf2dnvOflv5gX37xKYzVLIY/iyHojAQQ7Gt33XWX7di51eZcM4tegX6JZ4bV4difednD7SUYx598/qa9+s5fnC+5BsAaGCfR84ULQGT/19nUrKITa7ys1ChLCU2wcGzVdm+rtgcfuh626jrbv/cQ/V0d+148fskDCBBdDnAmSTQnjjyJqFlU6oaDBwUDlndKiwYQA1iHjSevY6kMO6PaKJBkWqzgNnIj8G31D2FIRe6JaozLsMtZjCWhyBx6DpSXoHrShXlRo0dSH6g2CsIPrQFih2o0RxLQ2c39VRCQBp4KN5L9mccM9nxPXS6E8D+JJ6Ui0LPEWpJ9h6pfkU4ClIXh9m75fwKIuUF5KPU9OhBwlC7ZfvR+ve3jj3bZz5u+xhZwumN+cjSxR9JrUlOEQYATi/q37WX0gIF21+1X2Ny5DCMAbTUgaWWggIbH7r3jCtYHz7hfIuzKnbYe/9Ia/k7DGO0H7VxT9d6ygqtSiCv9j/YTfbeunwZQWi9x5H0ocEk9sA4SfR4NNtTXy288KTnRqYaKT6KkUxCvakl+48Jr2aMbRGuVLzLfPWRksoVwjVuo9xUWfGpPg9WcrAc/AZ9iAHx4XwFfEwoZLQVm+0mGvJCJTkKe1FBCtRifUfdRSlABrGyD7meoZ1NormxYRETqnJ4KWF9O38EgiLCIZBizRxjABcquSWelzlj2qQB6/Xr2xeEj+5Ir8xsYAteA/z9oUBrfp0Kba5/bj4HqOvpdrCT5eenpXQB/zX779QjWU9QM8iOlZjzOPhQXyxp1oaiEW2Ph0IrlQYBs+viKWnyyo1H3leDXnYSnaj1nhQJAI5gQiAwqNWgMypV6FGCy7kpJxeqTz9odzGjrLygdOeuiwCD8UKPqZwRALGvgLFAvqADlugasytT/gaOoN66UVRbDaZFmklDk+/UYEnsmFNaovHbySb8NAUBtQPKvQOUQGt8IsQhkRkyzpqut5lYbvxa32I66GGkpqWyq4yyfi/nz6g2ApvV4QV7FdPAngLVSR2XWzZJsQg9WGAy4kwCKmsw0ACbJpy0c2ZUYmaJxV4AWS+WaA0PwUPFR6zmAyUhbpB3fHYTvQyWb8KO2ZecO++xzmDFIrxw1m9eRXDklJsWWfPWdhSBT3fzzJksgLOneJ2+3ouZ8MAIvgEQgBNAIYEOIvQz1fu5Lr3AggVpTyEnOpWJMrK9IQMcWNZdsukok0wGsbj/YwpE+Qx9GppFOwedH8a7Ar1IYGyNGdIfpuB+0H6+IBIGYyQCSDyCTeAVmAl6zGdF8Nhi9JPdmR2UA4NXBEoGmHhxN01yPLyBsCcDc4TQiq5FrNGCUe86EEUx7t/GOuS9cq3akamqsZfqMlQgNZYANHA3ib6UWF9zdhnSbY88/MdeFMNRQ7Cr8pgS5cBT0EtVf3XtEwZ7hQeOgLikVSI68noehGvAntxtsFkDnpgYSpI9XU5SKtYIfBkVwPQ9TPLRtSRBdcA0HSzFMT8EgAXQOGUj3TxwoZLIWg7daCebw/Wzrzt02eGgvW7b0VwB4vNCg4EuyJ2ghNPqMZXaLscyesAfw91rw1REbNGC47WaK1QgA2hnw8zQNm9RQrkFiqjforL72+QfrmZbSfEfJxBvmMIXx4T1MPgD4eg4MtZ7DYm3l9yc8sIuHKACWbjz2AY1QqBRyJqJxQ7kAW5qjmf1syfJfAThaaFLzkKDj18LmmNUlAUkVkxT8WcrwP1v+/XaS4xotN68nPsCFNvX80chdd1ME3EUDSLhaXYidf8EMrukB/Eb7MyGrsMWLP7eRyDCUbBrFJFsymLiYbEyw59u+w8tZizQrNDvxTJH27j7OBPdSy+iSQfFbBqPzMN/XRqOyi0YykGTN7ZbTo7cFR6YA3gUwJTwGvT4Kf6WdgHGRdscfH2HydLFdwgAht1u2zXv5Xcz9+9vNd8y0v774ITJNwKf2GNYlDalYYTzLWT2TkQP0wDtpJ3JQTQY9n7u2lnB3mAEtsdYJH4PBcNnMbtYjOxLKfi5M2Q8di/S+B2fb3DcIoAFwTs3A5Y5NPCUlGt+tXHe4Z2X3Yp9Isrff+cr5gN544wzWXg/7/oc19k/C0OQPpcNEMl2gebYXseJEs+f5x6C8ganWqULFxmuKrJ3eK4RGjs6x3Uz/n3/xYfvyy+9JfN4tobwbZmjSLQBQIHEEUqVEGD75XM+YaCQS8QRrABbX1mKUzYPQNZdipXsPGzponGV37Q7wXc0k/EUrYlDShnzcDxaCY6gwdPFNDgX+aRik86KVxGY3TeSAc9IGPksS7N2uObH461YgqVbdKC9HPhOIaRCDl1AVE8imdHDp6BSQCvnM+ccIoAzh+VZepRikCgBoFhNLexCMEjEp5TPN9stnpLCABd/AwaRLE8HB28LhJZ9ZMaaC2ZsjWB9lAPxqZOStVlfRCGOM5469Sz88jmKsgT2iEqkN7QE/U0MznjWYuFHYmgSyP7fyPip5ZqRKUBGvKaUACzWczTTvjs0nNNz1mipEOfZ0MFO0as8XaCrgPJjXkoRV4XeSqoohpamzC2PhXjUCMsk/Say7QNj7jnVDedDggg098EuSbzWWIchC6wUew5gVuKCDVkWQd0VlrcA9ws5G4ohMpO0SgShl+lnAwHvvfwSgROnjLQz/CD2kSBSzVqovTdCVStrK4VhZoQLFYx/pIHbgMR/OiQg4W1w16+G83r2UNLpjfbqmSe+F96rnQNfOC8jyqK46wJsU+iVQiIJKzbSYo2IeS8bnxxT7khmjbcemfUzWU2zCuKkMWq4CvNlr9913N1Lb06gO0iyXRPHN235xpv+yulC6udgWiUhaLsciREyudu6DQP1X/j7XBUB2zkoHqMp3TZQYoM7CRA2HvCT5r7OcAaEXoO14HpzX3XJy7G+AszvwUH5z3pv28osvudf59rsFyOw/gFVNoAJnUSOfJQymt5C1F196mvAk2JWslV9+2QJLrojrKGCd85UF7CbsvB/lFmjxSDYvL8RGrlEdk+Q02Ac5eIyuXrnWKSU0YA1h3erkUMMcSlMRJtYiNiDZeFjWV5dZHkOt9M7xMDB724BBw+2Nd9+zRSuWuWJcSVJyFA6lWovEh72Y+kOMbN0Txy7VgMABqwJFxFDR7yTX0jrWn3lsCefhJrYiz7RsASJR2ahAbERH1YKcUhI1MXtDmXaobtIdF4giYF7sJAFpar7l26cCVe9B6ysRlrgaFbRHFHCGH/kR6hSSdCnEZ1063UYATouF/5fnX4RdIp/lJmwIHnJT82jOl9SMWN5HuEs9jWD4Fgu7NJjnZDGhofM/mg/7kXBNJ9fyhiPa6wUAi0WSyh5ZcLDAAQ4KKROs72AhsUHYJwVChgJk/PmhRx0jvYmvyc3L4do02ipef+OW9XawEHmWCnpZOLD05T+6ed1mBgMqmcTqh03B2h4xZACD2V7OumEjIUhVDNjPcD1CqP9Um0jZdOWsaRSpTciSN/F5qI3UkKiM5ZmRT5ZT2SDl0hBIUjZ57rrPJYsHfZ2GG6wU91xqTxVzlQd1GKGet9x4KxYL4S6A4b13P7KTVccBJnJgqw6BEXaIhoDAFgbwTAIciNKC5DGVwYbOlFPUxwF0R814NWj/mjZlqg0CkM5HLhxIc9gFYF/iNXKDAAAgAElEQVQ+81n4gR45mG8vvvwq6gYNgCVJ1VAzHBZ5tg0fOpqk2wtUljvANI5mtQIZvIalmGahFtnv/Cnr2kvZj/W98o8Og9wgeTGNnnseZG8g9ZYXoBZHzVhBCFUdZAcFo0ny14zio2ePbjD2Hnbr8fDhgw6QE4NOAVf1gBEa7uj19+7d48BLsT6KqYUljYzCC1Y+qXqPWrcCLX3M1dMQEARqyyJATNcjRw9bjx7dOX/rke6fQFWV7Riksg4QI1bPvWwFxIDVnxfh3dyDWoACDbAznwFFovN2FSgkFrGS4OsBvGNiI90eqXsptupJGkpZI8THxtmKFcsZlg50Q6RNBAyNGD7cPb87CZ8YBqCs8+QYIGwiliMKE9NhHcJ9q8FqZt+BYwTaDURuPYSUZAABGH9NPG/ycA3k9fWvmKpi/rp15ABQbQoC2n4HnGoP9QE2HUCrD8Rxb+Z3v1yqOOe0agpdD+0Luva/B3z04HkY7v9AG32tz2pG+44PpPUAXz3LHhCs9ybLCp3PsvBqBZR5/Y2XnUfimp9/cOd8itRlWYRgcv1zs/szhE3CPmye8w08cPhXe/7lp53SUHtHUdFJe+G551iT7faPV1+1ieMnu4Hmku+XAJDdCbB2vSPCiDFZC9geF0/NwdobRGjb1q1bnAx84oSxPFNFdnj/cVh0sLzokmXoMuMq+sONa6xLHnJUOpcdGwnGYsB79azZDhhZvoLAV4gzMRziw5CBv/POYhfkq0G0zvxkfJ0H9uuJBcBiB1xcevFkWGVb7dEH7wC0WsqwJ8dW/7wBokwJQ76rsCL4gd6qBCDwPKc6evOtL12g4pyrLyd4b41bV80aSuocpp7RHi7ZsupcZVEoBE8DUVejag9g/xV4Hdoh/++Wm83ztY8wY6W7U79QczlVCL20CDoO/Keei4BJe4rAHQ0LHetJ/pKqp6gVIvm58jqt4NkUkOLHPnQJQYRDR/d1IUOfAkAnsn/Mvvom6z9wCIO6KOxTDvMMDKImKHSWZA303hp8rFj+E3YOc+ymP1xrK35YwMDZkPOO5TnuZG+/tci+wSvx5ltvsf79u+Bnm4MH7ocMGqpdfdZELTV67EA7BwC0lYHoc3+Z5zwfT1cdtHPPO4vznDC7U/TC/uof2ZMJ7Lvz5oshzxSgTHvaXp73D0vIRhKeccK2rSSobN1+mzp1pGMUHyQI7+C+IhdoKfJNKICPgnak8GygDvt57TqHB7z51jw7ePgIe0kxKrs5NnjEaOxl+tqqNRuwdOvi7CWapFrqmF84exp3dv8OWJVMX8+E6m+d1x3DDD1gsiUSo9UHi/4eWHXMU++h9wYX3PlA9gLdIw3LvRArb7jiY8P6nkUfe9wDeP//AYtvK5DtxxeffWF7dm3jepc7i8TEhBTsaEbYFVfMJDDuJfvw6/fNPwzfYVmIEcj16ccf4xtKEDL5Gtt3rrDVv3zrrMf0OYaQs6F09N27djryldxlNXxNSg62NHwnU8PibOfqA3ja97SLpk+3H1esgeC1yQHFkupXMgSTAreJ9d+gmlpp6ZDoNKzM6koGTTVWLFFcP/o0ecW3YRPVVCe7HdQseMDqOQXBIXldxDd+zzoXuU5npCNSiCDibM5gwFInBfH3stfQ4EW7nZSIfuzVGv45dReXPgGFrIpyPR/BjtxFzcgZqPO/GluiJr1J9iLZ4YnEIAsNDUJ00GowooIuBKBZygidU8KW5El7Bgu7COwv/NkDunXNBDtqsb3Y/8y+dhLP1zIAaVUODpt054cjOfCm6qWe5H3MffZBe//dD1FhHnd1KRaw2Ar60/MTjpnsZ3uOtDgAuhSiUSufWflB2pf9lavBWdIpPcZmQgzSfvPNV9THNH7q6xQilZ3DffqN7CA+Om4g7vOpRvesbxQOS8AnA6DThMD3R3WYzLm2c/tOR0pQO9LG2mzi/XbpmgqBKAPcgxDJsqPk3MSjcAqy/G0Q2HLOsSowlZzM7vYO9ir3PTrBlq9ZbptXU/OD84TQ/7v+hAGY8/Cl/hRxQezsOnlHa7Cs4ZHOIcF/7HHxkP5UA0Thiy5bC1oLZ8spFfqFF01CiRRi7767yAG0qvWU0SKP/DAwKNXZ/ftn0W9wXrF2N28lq4f9JBfv4YPUwM4cFda+9rQwYYRc03QwNJHqavFCkr2UnuFLLhrj1t7+AwWAouVer8j1kw1QwYlyzW8cQz0tNQbQGrUqRXYT51Ys9UUp7NUQbO/7DuhFz7LL+d5rH1QwoGp8EUmUmdJOvx8sz1WlXGOXoPwYf+pEDcak8JJNYRR5KVbLmZ43DCsAqLxhTApzSbQ/WnCUAJZy64RpsaRDFUzGazkYEhMSkUPQDLDsokB6SyuQ+KCQ4tmhyAGzrw+1fj372cofNthtt9/sUub/Pvc1S8azVfYC8tSQN7so0PJccrIdpvQ6XGqrYIQikw/hoUnCG7WsjBACAm8WLHrC5tz9DMb0fjaIac67L/8K5ZcCNruLK6i+XPCJAwY8dIOiiBsQwIc+f9y52ADk8VqJtmHbz7ZkzUKLSguzU5jhBvGwyTdNm2oozUUrIT+BoBUykS4gNbeNiyQWiaaHQc5cGymarBIoCrQxh/FnEWfw60yJtF1bTtqNHChF5fusoHQ/B2Ij8uuz7e03lOROmQySLv+Mrj0TbMioPPuFxlTyzQbSydS4X3/JBGQPPzlKvhD2SijKQhnqOPAHUPRtwizcL7gRo3+KPBqNAA4jTSbEnIzCXDmaz9KlcwTNYqWdM2WgM+6f++IvNhM20M/LN7K4a5GCK+SKhQ8QWwcVu1/fDH5WmR072UARxASJDaYZplIyhsHyIxHAGgkd/PCRKoovKNbQtAWs6prUsbkIGE+B/doIk2jwwD722549ThZ4GslwD0Cqzcv3EUBESARsmtVrVtHoZnB/YpAHbfYSzNm4ojhgtZl26RVm4y/pbEtX7IbVShhHei9buuCwxbKwNQWoxRC3iSYmhvePQQFFRZJNIon4tVfwW2JD7dotFFZsOMAPBurHFPLShl9mmGX1iLF1K/Jt3xbCzADX5GeYl5PAgxJOeAsyOAUuXTyRCfwJ7BYAfwKi3ZSkX58UO4nvW5VAaD5zJ6Z9TQDbKanhlt4pjzUayYT7BJPFbFhTmt4wYccwPCQsm+arHz6qa/BQGuK8ZIuL99P8nmSTS7PDh07SyDdijNyfBjrC3p3/DhPj5fbk0w/a1998igVBrm3btJl7M8R27iq2vNw+tnrFBiSTPdiSkd41y0qihTACGgTeVwBJkVUErilIo3tuX4DiKO7FODsFSJt/6iCymods2eKfrVfvVnvjredszfoyq8ZntoWiO4D1I/Ig2JNLbE7pHAfIX+LklJn4Jh/F302AnArHWmRXbQ0AbEH1Nue6nnbFxbCj2Ma2EoS27Mff2LiQG/lFwaQ77RrAFprKoUMyXShVYkosVgEDaZoa7IXnPyDB2/NZDGeaI0KGGGjy/3XgkwKmAEY1idbUQ0CkTPTj8GQ7CSjqAD2KW9HHBiBla2RalA9DuQ0ZQAMoSyBBA/InFAtMadGSw8lOQ76JAoi9ikvTUk03ZVrfTqGY5v5OrO34qE7OSL2s9YTHRqTIa8S2QsyIFvlkshfJa1XSDbEO6nlWnScWFhcCWxT2pkNTHnZB8nJxoIwsUbhXav5DmKRxYOnQdlnj2pcVVMN/w9iDogBnRGlqUlGkWp5rJf/e/UeKABD1ugKSxOqiQODEV00hYou8rwUQy2LFTTjFxOTFXSK0Ani4XkHye+SfmHBY3lVYcmByrucwBkm6fOuKKmF6q3mQHEegreSIfNYgBmoKKKS6d8BxJb6zSYS6iXkhebQA7ECaUTcJ1npikilAXLIXL1CDgRnXXIelCqRo51nKhJBmWXugAlAkyVAZEwuoFIm9jPO/hW1Yxd4YDVv8TCvVBa8puV64QkuQIolRUoI/swK02rADceyPjp8ZDJruQCzt3VzbYNk/0PgoWKiRQuGf/3ydZNk/Ow+z3n2zXYjCsmXrXXGgwlnqCrG2agjMkHm/avZwWK/RgPyyc5GvkvYtgb6Sk6rg8aRmGjqqePSSuB0Ay01S8a1GWn+m66Em1BXqAFi1rDexLvTDVTzquVLYk/4+BL/RRMIEk/CtysscYA/e8xjM9BMUcxv5ubW2DNn2uo3b8LgjzZyJOrcERoEm7Fw/2S/wbMnA34+CoAmgo4pCNCMzzf7wh5tphEps7uvzKNjlyMx6dICwJt9i03iNgO6KCictY45DBpZReDz/2zGbd+/YgwKgF4VIkN398B2w6qrdmmx29go0hwCdZwDcr5h+iWWmJjvZ7xtvvmlbYNvXKClWEjq1qPIeZf01ubAy/sRJi2QJ4v33rX8he1+5ivTnT91QRVLo997/N2FUP9ukKVPsL88+Bxh0iH22XOJwN0BrBKgN5zkLgOEeR9hAFRLsZvyNxaDO5fxvaQCQcnI3P5QgMNN45gQySk6nZ1ZFm34FaMDEz9R6lBm9hgcOUOXZElPVB4R4rE/BAB1ANGwIDQKcdNgBtSKzeWemvl37TyhAoAr9BgUD8uNUWLqgL87EiVPGuEJy65Zf8WsqplgCPKZ+GA1g9Mc5NzqZ7Bv/ets2bdnsAJSXX3zWec2eKiqlKE93yb4FJLkr8KWcZmkN3ntbUFU0sx820vyoRte9dn6dHSBBMgPK888/177+9CsnwZP/lSOsdIDNIvXA94cNH2BD+w/kvl7GzyvGkqg/5xxpzzT23/ywiHBK2JzIpBRSKIn5rbf+gWHkT3aEoING1EZiXud1ybY5ACo7GIrXUIv17t/PdtAMagAfcAbwlX0ricCdQcO7IL/lc+j8YaPTFiKWENoDx8wWYywmCSYcft/BNFTV1DV11LDykBWThdvXMbjiGeNsCeXM8deeQ13xx+tuA2AdZft2HrM3Xn3LnnzlAX5mCk3uUfv7K/MAr5Ev48WfSg2TmZ1s2zcddgzFJqw3nAmVA+I9Sei1MCYnOJ/hdbBMN7hB7JCR3RjWZRMYM9ydLfPefAOG7lnUXDWAAqudnD0UybtAy+H4YV95xQwHDJYRCCt7ii6dGcyv2Gzfk3Zf2YgHLZ5vam70rwvu077qLDlcS+oYEjrr5H0v4FN7q2TBCjI9wwD+mjmzqF+SCCoi+IZ9tLAQL0gIDvpXsgP5l4rFqr1q+/at1Ctd3PoQOCpLAAG6AleT2E+UhKzf68/EnhXI2sTAXV+n97dn7y4XXCWwfv+evY6hqjpfLFjZAggAFKNVLNZKav4SBtYZXHuBgKXIAxOwaVLghMgVCQmpjulawfkkMLacZkOgq3xWSwDIBPZGsrcfJ1RLLKrkxCT32eTXGgnLyoX9EJCm1yvj6zX46AqT9gjvP5h1UEb/MmHSuVy3BPsWu4Dd+w4BFN5EHZyCtYMCGgV60lRCrvBkv1JfeMCqvwME+NVBePMBN440qv2jA63xMdi0pwscdeALe4O+zAeUuvvYAaI6kMbHevwdeCPrBR9DVUCK75e+zwfOOnatWKz8ZSsbXkCQWF61eKT+kfWdYI89+iiBqhfbJALpGtpg+UY22JhRBEAtPGgv/fVdN9D8bfcW1HRzbPykKS7QaDWS+pdefAGVUgJs68G80SB7D8b8yeIC5y8nln0eAWZXz76RtRhqd915E0M8eTF7tVIyYHklTavII2J++oUDEOh9Qn3qBRg45Oxh2NosZO+uAZYJseMExV4zZw5A2tV2y603YMN1zL5d8JVjkU2ZdLFdd+0deFD+g+aVeo9/pAAUbrFr5y7rmplkwwbm2fixI10Q2tKl61Cz4SU9ajAM+1V25bRL7Kk/PY9tWTAhiePt8y+X8ky2wowfj0/pWHvsT884xZiG2XUyL1b4J+eVzqYA6hjZX0m9omdQgNFfn/sr5+ktlsQAUMy/Hj2zOYtO0PSn2BNPPI7n9jfO13f1qrUO7BRYeNbAYXbfPQ8SvHWRU1+1sJfpuVF2gGrfZPpt+X4L6JdVTDPKlLtuuQKQSVZFGqDEoxyZRoDTHfbVN9iMnSpCcdDJs2thQCUGraw/1q/b4AYcZzPc+tvf/oyVhr9t37aW+38ewFg8+9x/8N5e5KxTdu5cb88/+zCqhuOAFEqBD8QirKdNnzmFhdxgH8BuHTnkHOT4U+jT5nPNigEneturL//HnReNdTwjKEE++fABmH8LsGMbZ3Pffs/ufOhsy+pWYz8ubEfF150apITavZcd5B6//trXeMBj6wBAp3t0HO/eQkK99qPSSOQ5lg3e4iXf2eN/+hM1kj/+ltvsVxQ3m7fsAFTNsQtQCgjIl6S8RTW/Ww06r73f+wBNx6rvYDD4nlHfM+kGEmJ4u+evY5jREUrnmJECjTQCcA+zQjoZloqt2jFw1hmvM+D/MlZ9wKpqCYGJvudb//X9bAGrK7HqWr1mGdYpEJgIhwyht5886QIbAHh83Q2zrayFQWcYtRHS/N7dxlC/Zdm1V92OkuUEa/UmS6SekeJLKgTtGSIo5DO8joQU4a4HBBU9iLMvv9gWfrTELh53HmBarh04fsA++ORbShkpgyCs0bfVMvxS3yWJd1RUDGrhcvpe1eOcmUisg8niOBPAmiTwpxZVzm3XdbMP3z9AqFaUde3TBTDxV2o+emHYe20QMZrEnqSOFmbggaoamGIDwHnhbDCoETUYr2Z9C2zV8N9l51BPxyVG0X94+QWySqsGw1AlLuuuMKT1oTwvYjmKcaj+SiCgBi0RnEkNPLeBnAt12i/Zu6W2kMJaPuRSsykxPprPx3FixYR8R9HDZVEXy/dz2JhMe+/tFUbr5wbDocoMkZUlg0p5j8rGSdZPWdgpxnPebf/tkGN0ati0/uetZJtkOyxs7caDTgGhMKQ6iGg6E5zPr3oUWXWxnoaO7AnYdwylaR29OBMP1DHt9Fn/+ehBu+nWv6G2k0JRZGQom1wvKcwC8YWKAHGVZZrOXNWmGvSppgzmXisYrB7gU5QR9SKyP+hOyLfsGRqoZyLJPvplzX6LpUhpwj89kp7kyL5m7AdzIfSdQA3SbNUQHhKTAK4JMBdpQViTnoV4SGFlhCrLpiuUvtyzn/BYBgosG9i/N1iVMBwNSyC6ARZrMCV1dCeCsYaN0HO/l/uVyDPrR87Nbkfa1P08Q3OpXiuadaseQKI5YYQsS1QSOt/AF5PTwNN43mEvi4v70GN32ccQOgR0XjbzYoBUbAF2/gpxEc9rPNxlbVlaVgfbNYpeKprerdLV+8oS1tEtq1LZyE2ZMtYW4c099fzJLodGdY1soCroP+PxFlbfpnriRFGhq/GZJbtMiHCIFAH0+lInH8ceqoHBkOr7SD5/ZQloLIxtv+7nhJypId08QOAkC00Ftz+fJoV0mRo8FWrYbMUQQZXABARJA1LxZGT78rFqpbEVA1AFseTpCiphOTvJZAyeYX975SlbuGSBfbnoB0dTV4BIIQa1WqBK7JRf5ymm4wIZKgnRiQiJ56GhqU5otZUbXrN7Hr3HgpIwjCUJuzNG2os/gv4saYYjXFGsh3Ej3AKDDUuxpHTfOaQNtwJ8HN59yL2PXUfxuoiAeI50/hSM0IQUkEIWq4zT1ZSf4cAKZYEmABpUUwQ2s8DbufqRNDo1mOOqbapnc+jSs4tbYCF87aMEd3RFEnMd6e1Dh/fh75E99OnEDSxhanocS4Ry8B1YFdWeee6gUVGW3T3J9hw6hXF/naNyGyzDSSN7WBESqDoaITV7xwrK8HhlIeFNVngCk2Ae8PhOIUiOeZ8g9Cr2mhTqhVxQ0mb3DOHtEBSAJORMNQFALCYa7Br8S6OC4rk3lVwf0vwAbgP9YaQifRk3biRTweUkm3P/mbZEQZerEbAOo0Ebvs6mODxZc/vgk0lAj7zGfvvtBInkyRx8sHoBPlTQQ5CgGJb3Kkl6KbCMKUraab5OY25fT/BMdhcke/HBLGh5aQIksHcLFK/nN5KcKjXPjw1t8vRc207Q1uRzx8Cc3MiUgvdQF0CyZYRjZtQDvmvynkajIxleeQWPFgVRDazXjC5Q5dm1MzLEPk6g0cbjdUIP5NwHYU3xFPFvZtcGm3X1JHyGfnI+lXn9CZ7oEmwJwQm2c0slMqFzbcOODTSieHJUtTMc6EWx38mWff8zjIpesPpgPSYjD+JnLl+2gZQ8PgsHgkCi3v3jrV//s/CKY2o8bBxTm0YbPGCQPUH69fjxfWis9jvfx4Fsuqkp3Qk1+82Brn5+SCgKMbVHrtmXac0jjzxgQ2Hi7kGyv/tIPe1jkJ035Vy78YbrCfl4k02tkECBAsDNS+0L/Dv69e4GyyidYjIXf5U9fO9o69Wtr60hLKAARvfjjzxrn370OSDyIvvi86+ReHHoEHLUDls4mDXPnukAGMm5BYjEAs5Iqjh8dCoHdYjtP5wP+ybWNq5ihwf8HHBWDPYBA23x1xtZl1D0IaUlAroVnWbQIh9G2JBKIdYUUhukGLWR0eGwEeKYpFfAGmF9M8AQY0ypgJqEifXpEuHdIqYZ0OElqY0GlbwXNR9icJ3E6kDJ6B6jFaYCG17ZabEemIoBkoipIwCxzZ9Dig9WXilmvPeaKoZqGUIwU+dAlwSbH6JrwHmVls6kCn/VukreB2uxjUOCASzvHc9QAZesL2301NQiLeCd4oF2AhlblB6jKbbT7XMteVmx7YJhJYRECPwDdOS+C5QKQQ0Qik9eG18ri1RZHgQDeAXgxxcsehfrtw6v2DpeWKxLefz4NUpKFmwVbAbij6FGYFClpE8V95LIA54pZItnrkXMVfYnB83x88QG1Sdud/43fHIOZTFIZafQxHArhElbKIxQNQqnSZ+tlcSWNwak6Fj/+oz+HJ4uUTs6EA9ZwFsOqgq8cnQgSWLqprnqaPgZKq59sjYn+3eBTe6veE08WTmcBZ4qRViFk3yVNc3WgSkrEEmzBYCnMdAR4FSJLUx5qRJ4eX2+SJ5D2ncFiOt1m/h5OoPaYI22sK+IQio2rwtZ4rNEsKeoMRcAU41XTqjM1AlEqWYv/A9JxLfecR/MfCw4KODk6a0wCDFTomjYNegTyK93rJ8jfx2dW/XY2Ii16zw3+VRKs1VRr0Q1f/2rz6U6wxVRFEKSmLPG1YC5pplroeZYRaCTEfO5/aXn1diOzyw2vsAF51HLH0exjpN5P9PPv9oG9hoNQJnjwMhHn7jX7r3vZgZSA+3+hx6HLfq1BqcuBC0N32ulP5+SRIj1rHCPdgHcAqA5n0NYm/1h+FTKooTPcIRivgVw2CUfOwW8c/ZzxbgAV3Gg9K+S4Fs4cx+7/0F87Xow1Gukucm1Nz943ZauWcyDwdnKxlqLNEysWQI0eX7Yo1nHD9PUT1KT/tLfbMWG9a5oio3kORaDxLF5pFaRUsWDCkIV4MT+0MSZLC9sMdVaAPrU4IqR0AlVQzWWLZL1RBFAOGrMONdE/vmxJ2G35lDg/oxSIt+F4+w+tMfaOECbABk0vHjkjlstO6M7cu7NBKIcxyZgo5O8piOh7wIAtH3bZhfE6bGK5R/qNUIy6BewomezSVJdAZOadKgpk++vgH/ZJvAnsvDwsc3EotCf60v1qARwv/0VpMSUXD7hmuqrZxOzOZhnMwA2ezifyWNusHapVZTsrPDOdKyZ7rnxdoKsesFo2AMb+EXWVav98/XXGAJWcc/LYQ5mWG73HFtGgvQrr/2dgSGHO+9PTEsNgWq4phow6C5rvKOQvEb27HgkVNEAVJUUn7IecQAz69jtVRreUA+0c0/Dabo6wX555L4HrBZftjik1elpBCjyiseLi5DMhdkrr79CUFaBC/zpT7Etn81CpLsqplVPXXrhJTbxnIm2BCBrwcLvACJDrc+A/qSDpxFaidUMTVRymp9t2LqJpGL2WiY8VQxsJVMO0eCMYrhJgYpc006dwywtK4F6oIw9n8E8wwQXhqAAU/3jWIQ0aNSI2jPDBLCiUBrefwQssJm2Y/1ehgT77Y/3XIfUEesfQNyPPvwKa6P1WOR0s2uvn4Hn7HznPS6VgBo0behiLGmYIn/5qZMm2MXTLuRnJQNyv0WC/T5SegFrzhtnQ4aNxpYlw3Zu2sl5E+IASwWf7tm3Cy+3fznWtiwKxo4dbjNnXMY+xaHEQbNrx0FbungVZxz1HB6rfiGyQVFwoYL+vMHLf0E0+QDzr4ZoAkNL9GyLnM2Nk59bGyqzp/78BEOkHpzBh1kjnv/pQdQwAg27ECQqFqn2KDH1xTo5iXVHFwBIMdplK6CvV4N68OBBF1QlgFCeq3o/Alq1r4k9K8BTINF+AM08pMkK4ZT8XyCq2NlHCDPS6/qYq2kZsMz581I84DrDlA3l9UpKi901kn+fmuDuAKNivO7Dd1Xgr8/yRYQP+QAKtJVlQQWf24HyAP2yGRB5IgJ/yCIskiJg4GqPVZhdCe9HarnK8kI+bzTXKYDvRb7I+RCXmMJwKhV7rxxUAPs5b9MB2aupE7LcM69nIQyZY4seCOeh7NnPCPjX+9Le7849NnvJhj0QpYNO53YF78+83aUDeXVf/7/f62s82NUn8fdYcT4rAr22Y9K71/7fr/+tC329FDVNNJT4uzeUE4q6hMHWv+zBBx/FVmoXA/lS+2nNPPaKGBf6Bc5isy5/yGZfdYMbYmpf0Xr981+fpZaegHdjZ/v226/xJV1ikyZPsW2AW1PxQH3woTup8ZBU8pweh/07cvQUe+yxxyHV3ITUNAqiSqaTzx87WsT6IJmZhRkA66038vASatT/fPQZw69ke/ypB+mXllH31FuXjFTWHI0tk8LLZlwKqO1vf3/5bbvmqumwxBa4IN+nn3nK7rzjdgfcuMGXAgjFrOKePHb/NfzMRvrIMPth+So7XV5pxbC5TqDK27TyLbv37jspZzUQx1aOxlv7Ujbvs7W9jua8mWFPO0qMroA5VQx1ylh71Aayd8wFz8oAACAASURBVFHNxnOnusrHfJx+2aUMfzbZKYYDGsQ1MfQV276devjCC8+1Pr37oSh40YEhCWKncFtPk6/QTN97Rl7QqtnY693aoQaSTNiPGjAGJnY5PthaRBpQvvDUrfb3116nn8riuau3rxYsQylHGCFnY+ds2Vr1s00bNttZgwY7kGr5T8thYfeDsLOAANObOfNznBKrf99IvIvPsrWrfuHazuHZTecsbcUu6Bz2sGmu/i3jWmm4f8PN19jGzb9YYfFuu2DKTLvzj/fbsfyD+E2ucsqITRsPA8pfCCP2OhswsDP3tDvXqNGWLl9rOf0SqUkEaPoDXjEAp4dLJsn7yT/d7VjRG9bssJef/4zzBHCcGjQP4kkRAYB7dhXavH+9Z1dcPosgtFcZgr9iI7GhGDd+qp17/kWk1x+mVzqL9ww7moGyrqlCgJyPMOtM+57WgXcCe4+IlCfevx5j1fvlAX365cKf9B0iU7i/8rAEgbFO3q5/NAjgmROjVRkywfy524+5Yb4Bio+96lsb+q/Wgfd+vCGKb/iv/8om4sP33oM0chS5cgiDotMu+GcWORrDRwzDHmmBPfbcXRYW5wcIPx2LmO72FYFi1826lRq+Hdu5Hvblwg+w61jq6uI2hmvaj70sCe1VqLES4+kXr3RncP7uY/bdJ+uogxm08zUV1F3av/y45zEQBxIB3RITyR/BRky2LgdRqtZih3ZG4bQi4GBfdgY6ahwS8iqCdA/ve8IefeQdFMNYqUGyq+E+BPEsNVXA7GYIoj5An/N/rHzv7HIDIvnYc9/Vg2nQJwuHcKwlZCMjj3Xl6iis6/qb5pANsNKOQYTSZVS5HCRQFYwinjOiEgWxJP6yJallqKBt1DEpuVkKTRV7R/dSIK/2wjZyBIad052Qy1N4CGMVNWyivfq3z3g+unDuVNpdD5xrr77yhdWJickAu4496NwpI2G/Mxjh5fJ6pVFr1FhfWK4rIIJlZIJN0EPHESpXhmVdNeeUrN2YYbsBvGpJXz6Ot8Y8xZu8hdv8CcNkq1YVWVNBUFNCO4FZadSiQfbLzib7dStqEK5ncCD2CryOAjEFIqqOlHGeW9v8V8NFnc0igqgfEeNe/agGy1qzCsSUjZHsPDOyEyw+Ezm8cTPVi0P68muOgCgGwUAAMmepz4FGr6/rGcazqzpFA9+UFGot9iWtLSn7YhhexuAvqhOnEqJLPKGQ5QzLZelQXd3glHcCH4OwJFRvBNGW89QslXP29Klqd9+VnSEFkJ5hXR/VwQ30c3FY+aRS/+fDbtf+rhzqyFBZ3FEbs9bk9ZuYzBCqjYGd+lUupML29AxHEWYvy7cK+j0xjfWcyv5RvXQINVI04IUsIcRgFjGpmT03hxrl2NFCnsNKFDzYHlB/6/0oaygVi4A6kPUs8JA81Ek/LNngrq3IhRUMDFPSpXqsd0QEqZL3bq+EeMne0WWMemEaa5r9UprHRPwsG8thSdKQKvm5CkAJmwJAVaZiHH7RMSxuCOBeqBWLi2Zd0xEtBJkD+8GycIwNpXlzRf2RFYoqG463QWEBwU9qNjmgKirqOAC9iYIrVgAiU5M78aGq7am/3AU/cZsVlGG4TtEsr9VP3imxqgJNDwXAeBueAi/k1+lSfEVddqEvAdYdWe+dt9xmTz75JL5feCHQrIUzbZk4eap99uV3loEnjxInVYCIlVpVIqkGzbi4XWw0okP7YQoUGgj6DYgh34roOCjEat6ZitSSfqvmsfJUPdPJ2RwEX1jXbD4/wEQuB2A/ppf5VCz7DhUyCcljOtuZYoHDuiaEA2Md3kbdYP2RvHnlJKuCnXv6ZKGTlwXoPVAwFDHlVfJbbUkd4CSLmA1NTVxBAdcfogFv20k1qytomrhu4SExeI5R5PFEwf+F8p9NQmeUYxZq+hIJiq+03GSkItH4YpzAD4n+1FGl5UumTU+Hk6QF2sR4RiwQgExeKKlpISwuJbZWc/g1AnjKuJ/Fx8YjmV+3bpkkBpfxnpu5FnfjefcmsmQYaJjS+wU3EJ5VShGkYIEGl+J87BBPiSajLM4XX3sOsOAlXk5mjX4c0F3wEx1oOdn98AN6DPYAGy33VU0e1k08nDwkNIglhW2kHQ5nyvqLjWDiInD+yMF6J+2JYMrRpUuQ7djQhCH9HFjAhJJRPEdHIOlHwj9yYnfHhBrYvTMAtJJYI23Zmq3WrXc0jQZ0fpjaq5etA4QOoNkjUTArCB8cmgCKnAsvvIrDJgoAd5ut2/AjB0ctBVo7heYQ1mKMk+UFAtwd3P8bDNJBLmgtr3u07Tu6yiU+NtYmAuJlAvY1YTWQhY3CYQ4SGULHMmnub488/BpBUIF21cwrWOf/j6u3gPOyzN7/z3R3MTO0dHc3GAiKIKJiu/bX2LVdXWt1rbV7sRBbROxGQUC6u2sYBphhuuP/vs7D7Pr7sy9WYGY+n+fzPPd97nOuc53rikMWoTcgQzEjzE/ZubCbV8JU6twplz1Xjw5rPt22zt79j2FviRWSndPadd40srht+zLLRKPxP698BlOVgz2eQgugOZw9nQZI2Kd3R1v4xxbElzO5Tpx+29K9GpeDxtwhO+s8ru1Iuc2djVwH4MSUaX3t8w82OkpQDys1VjqhyEq079zCE1AlCmKvI1fi5lbq3/Tt357EqA8GB/MBUATeRbHHdOiKD4c7N2BkE6ObSkIU/DWdLmDN44oaJ5wiYnWpoPFCRXAzzQWN44TIBZ6OazkRN5VuvsZUevTJdEMmMSM3AT6kpmQBTjTYeyTk5aXBmGkj16BgKkA5iuSviaSkikQlhr0mI74YQHSJxANzoFWM9goJl3RPxezVPqokQAtYVdIo8CCS0QTIQYCG7Ec5UfqYvARG5QrJv8uQiVerE0tTaY8Dq0R/HRTE2whMZyTBUs2onsbTvKYioZH7rcDbEsCCeDR4u/TOAQwkfjBmofcVc1KMY7EyJdDewD13LUgxXgV0O3jCPVNSyEHotZs0gcTmEv9M7ur8XWNqpewnSL4ArSRdrnPEs1L1RgyMICFJygCkgMWhRIbwHySkOk2Dlr4DGK7VKbKwin7hoSRM+pyhjOjS/nLNJLE1de0CbsS49dcQWxAwTSPT6jWlsF41Bi6GoMaQamAgqjOqpDaeZ6BE4TgdRTWY6vQGXLMSy3DpY/JyKk40Ui1GcjnJo9iJchoO41yIYVR3ECNTKxg/VhIxoH8PGkpF7GWKb840jagc56xBTcbPijC65RJbl1hRCB1YyR5IK04mXTp7BFE5qMHZIlaygGJ9tiiSFDFVJFPgCZUX2cHn1SPW2SjQOEQuqEqElAyQ8KqDKwMtaiOKDkBDmiV9ug+1yy682iUangcsk+nhmvXLmZAoR05jCQ1Dkkjuq9ZgLAtOjTExp2WApjdWYqFnI9BFBZ3W3eCBPWCsvGhPPvu0fYdJhwo0ySv4lTRrBuo5auyN3zpvE2C3jRsxHlDsVE+KvWv80N2cVYyyk3CLza0yRKx3rU3IfbBcAZ8BZHVWBzq1rGmuVYAi+XHAAOV+qBjU7hZjJ4L4IB3UKACMQpKOaP4r9nUVEzMCY2Ml+UOs0Y+quNEovcsI8RodmGJJZf1cfuUF6JcfxRxptnXGpbwXhjULfvjVNsLw1XhTNxjvDYBsu/L2ILMTmHZGk4dUUfyrWex7hfUrHE35uVQuxKfXvlITQZpRYo01EAgkc6HProZOKHtG+ZC0gpUMaqxRY0FyjFXTMh6G4gk1Gcm81RBJBYgUY6cauRNpT4VybsXRTBSLWY0B7dN9e/MDMzsVI8RCSSOcfdZ53jTQqOzfMCVRXrVu9VbYqjAv2CMPPf4gUwsUPCom+CxaCmJMqKsunSutRSX4bjjno3YnGwLB1vbsVMsgkoRdjYZxE8Zxb9vbF59+znl13GZOO9sSubYj+/JgyXawbADDP5avpLmJYRBTP2/MftvBhnbtWgF6JbrBGKHOR+kuRit2CtqWapatxkxy7vzPg9yKgmrKlDHubvzbr38Qk0pogZXboWMCTsSkDqYd1KiSZIR07DNyiYs9snkvWP2A+gnIH1QgcyKWKAL0HouDEAVLXDIsYuCynlPjUuyuG+9BCoi1y7mQQL7bAWBA3atNaHs+pykrpi3y8tGQrQCoVAfaRXjZS2L/i7WmAol9PGOGDCeHUfi2Rj+2yl55+T+2h7yvXYccm3r+FNdtTQ5FdgL9MTFustEZF+NjN3IDm2gmb9q4FqB1jV15xRU2btRYf5ZbN+y2/2Ds1UTTrbTuGPdOzEkKBAJ+cwGvglJ6YRohdPMzGXSxhzQup+aSGmGSYYmg4XnN1VciydTHzZ+kUa/X2Lt3P0DnPrsUduA+GJ+zZ8+22zGtE4gpppvG+TJhmAqAEjga6LvG+XVrrF+yADLuEVNVBb37D3Bf9D368569u6xb527+Z/2MgNYK9NcOY8giRqv27mH0kwWWSs7AWayso1q6q6XkE0nslQoOGzFw22DoomZh8+sIpCvH8CuGz6L3K8TIKisTUy3+q1ihabgjMBZjExNcFkWs10qAX+nyV9OQ0b5No2EojVtNHsTyXgX8rNgpmhxTDA6PTuX99jOtx2j6pZfRfMji39XAU5yXgaJAPQoz6a3zLBw4cRhGzayg6P1/gZxmMEdN5ZObrHm/+RnxP3A10E0NRpC1GcW6c7DHdR1ZByfPuuYfbx5BdnkAj/vEEklyADBKw09g94rVq2Esd/fnes11M6mDOvP8FvhEn0xKv/liFdeVwhkrhlaZ7WZNzEdrWMBVIXpG9997D3XLszZ//jz78ovvYAJ3t2nTp9j6DYsA1mj2rNplZ0+6iGfCJF/HbJ5Bol1/w7X2+itv2Hff/oRB0ieeR0YjFVDMqPzZE8+xs6eeb/NhJc6b9wEGTTRWmR65/Y47bSAM8D8wi/rr7X9DUiPLBjHyvnLJeiQJnmTC6xF7+aUX7FwcmIuQztCRpmaeTM8a0Rnv3zPX7r3rVjeDe/6F2WhW8xwP77LxZw5nfbXFlOo7n3BauQbZGOSaksnZW2TlsA6j7bIr7mcvT+ZzTafmSrBffvvezdkOI4vmgoUE02YWszc2JOmgvcf5oTygDWZpaljMmvUqOpm3sj7EIJUeofKSSJe3qCEnKGLyRbmaAHnJKSn/ieDeBKCJGntMLpFnFMOcf/qx+/Gr+AnJlNWsPxrMTHAtW76B/KWOfOBF+8cDf7eFvy9iwqfUXn/tdZs29Vx0h2f6davJM2TIQLv40nPtjgcu5OyrtosvvInGVA01WzsApVF2/wNPuibnpRdPJR4ccJ3waBqf2m+nnjEC4G4Bk0RMGpwywL6C0HENsmLfcZZqaquGCbhEvDVSADLuvftWjLGexGxprCW1TAHQhrXcEG0bV2+zrUf2YMQzlbXJFGaPwXbP7U8BGEfanl2HuScxPIMYcAFGd0OTiJu9YLbnoL29jc+r12iwuV98bqedOQVZhxXkKpAguDeRJGnlTM8qF9PkkAOrJyUAtPmaGatBI+N/wOqfNVCDhKd5350EQHX/HZQKZJqcO6Bzhz9r0lJ1iPJdGSJGg+REuNZ+sFeDKa3gvTyVIiNSvPgzQ7ZZX1Xf+/Yrr0AOOkZTMM9jVQk14fnnX8oaHAV4/ok9+u87kUmosTmz56KHegSt3Nds0mnnIo1WaPO/nOU5q7TB6xxUxcWB+1gPAiaAPwUzrxYw/nPZP2nIfXXI6WDPPfIaE45ouhMjRFGQj0AE1x1ODqVpsVz8BgR0lZQXA6jTvCZfkLO61rk8IbCedH8J1T/r1tyPb0O5XXThM6wX3hs5h8wUpkwWb3PQqnn6qPl+BIz9QLJGd7RJBYfnHqwjahzprKoJ6mQFndncHwFZVczZa6rQmY38ZLUa7CfBVRWJkpISgK26QrddRCzl1gLtNFWn/FKxVIzwEzQRHnvqFqsozLNvv56HMdIlmEPPI8cqQ6MZQ6Q+ubaKPKoMgLuUvCAewkDnzlGQGjrYvC824Sci02PeQ0QD9nEaZKt47vMmGgINkiSgxpCpu08c+pSNSBfKE7UmgtpIMVoNwBBG5J14w/o6fdwQKzy8xy69aKLnoTOvfB0QUYWimvDK30SSUS6nsXN+jvvgNajOCPcoCu6ZT0FqOkpkID0DAbwOskNmgAQlwLrjKIGtqbZ1FRMfuibqGqF5jaGxSHZKk1zkJ91n+VUE8nY6c2o1Bad84uSkk/Szw2h2N4CNyaBZH1Akpirl6JBVlGfq+FJtFMEbDUPKZL2aetzXnMxU8vNSvyfRYG3VQm0V82iYJyYA1PJv5TS2dH0RkuHRreC36gVhBhmcEzrLFi9dTTNXE5Y1NI5PcVLboUN5YDXtbY/LjgXyQe5Lwj5Nk7EZxMdoEWf0TLgv4KF+Xovgo3pYwVqkF8XBBCYyjh9Higu8LYbp6USIpkWchZ07kuvRlNu8CcCD68pmmr5DpwxA1qOcn8n2xwKwO6kXdpgQ2iSNuczULBYxjlg48DaVIhwMdTsRBKWaO7AdDSnnsBAcpfcYgfajXJtLi8VQw9xJdGxYRHUqGOh6VPHnEorStHQcswAMxZqJxfynlPEfgQCBDghsSDolooArwVenVEWVJpQmTR1new6th5EAKg6gmdMyylb8ftDmAq5qrFVsC89PGMVVAqobKCAmHRkBuceLXSKzFukMVouJRvFQyya87bYb7IeffrPd+3dRyPDgYLYpiBYfkagIC59udhjFSTWgazyHXSGdztatM52xlAFbRgzQRIJIHFpXGjtKodNyHLFwBRMV8GUFjKnxIIcOiLWevTLsvKvPtWI6MW+/+zkFexr3QuzPwxhdYVbFrknm/uYy0pabBTrPNfXBaOrzH1dRJQdneSrXoINbgsGiKKvwENIuHcaKMlHCxfQL9DUqGLerhuUWSfXRrhWOmLEZCP5u9mAoHZUGGT9w0NeCfknfohAWYCgVjwKCOG7qVEL65bOxyHS/oBwJYE5A2JyqjkRUzBEATvTpRK0uO8495r6nYUyV3baNbdi2zcaM72dbNm7DyFbsNIDvdD4jnYWS4jrcHU9AGQegYJy+VmxVADbJOAgEkiurHLETQAhaAGw++8Jzdv5MRNEJjtIV0XeJrdeLUZ8YgtfnH2+haOlsBYCJTaGYe9EEEMgczudTR6PfANaoZdngwXT65i2gsAlHaxdjq6GsCbrKO7YAIMOg/cv5k1ySoSm62I4W77Rj+XT6kB3QGO2GlXsANEJ9NCOEZHX2O4tgCj1rsz9+Gz1ODK5qTjBGvMZuvGE6I3DoBmGyoJGdDu3TSYA4CAg6x9H60DqoC81jr4TasiU1NuWsG23RovkAOzleVLVs2Qnn41725HPo4HFf7rzlXvR3vsNQ4J8kiHkka2sIUNUUfas5GI8i9J5Ft0RjciUALZ3sww/mQ0cvtvv/8U9MucJIWGfCIkbLOKTEFv64DPOaK20AHc6tMF737Za+qtEEiLCrbxjJuNcCgh1d60nZaCqlYlxywiqQrxgwJBuNt/W2+AfYw/w9LpbDhokTyZ1ohEPNlSqKILEoc1sDGMCEruegKzwKg6EI5jPPMhyWZiLavZm4w+7cATuc99VYtdjgEuoXW1XrT4m/khY5/PrBIHharBtpXXnxLyAnMHLSyIOAI/2sCu5wgM1wIvDb7/3LWiHcX4zB1lLGvgYMHuAu6998sdA+e/9X7yLqczTJhEAgCXskhBMwksJRJjZiP+iwiyRJlIxAHSBADIelJAgyWyZRMMRyqMpIRN3mQIdLXTKN3UDcApDRqIqCvzTzBCzD+lDxi7ZgXYWSZLqCbCP6NA7qCiRA492iBfLy+UokT6AOucAbgBY0uL1oCKFVfOq0oVbakOeHvr43YGXyDAj8DTIYdOOWYIxCYJB7K3EoOe9FwBrr0AEGfoshJbZcuLq5kg/gQxwHYBDgFgHIXUPyoUJA3dRonrFCflRsPYdlEqObaDXLpZ6fqQUgU3GswcMwPTP+XR33ML4WrqkHfq6WoiNUyZmKCEFhJ0FVaQ45I075AImCwCwlHDEyGOLeJ+MOLq2lAQP7s16LWP+7nN2h7qk0o/WzYQBsivGK3Xr1cMA9Jb0tiKMVsIwE/skRspYGTygPJpGAloLu6KzXn4UVQJHBaRtF42/I4D6uR/j9z4uQPkAugTgZwRo9VoSBj6RG0DveuIoxEO5vHYC37mqEmm58Pr2/Dn2x59IzOPMo2iW1IiaYGJeBMZJE6ZWkqFiR0YwSopMFMiO+zYwGHxEH0BXIlQQwXAOIVlPOOuLz1pSxpjjHbrz5Jsa6V2KCt8QbkS69RKJTCYinAkCAk1iyAheU5OhQ0PcoWU1kQoRPwFlB3GNdDR7SF93hI0xI0LUWE8fpmSfNGMQm13PleckUTUnaPx980EYPG8tEwTpnbLz/4Tu2mrHfBpKvMiX2fF8XGkVdTmmPfvRv3B8BuewJaddy17TPZDKicVxNvmhkWpcYS/dYSbHYZ6KI9ujRGTOBIcTsLwC5kTBgkkbniIoZORcrL9f6FjNXV9mCZCkT8wXJEwwa0NNZUiNHj7Y40M7YyHgK9DXkEKewV9AVzGxp33/7hX313XwrxJBQ116KNqzWuM41NXacJaRSTJtHBTH3XTrrlbAgm03SBCBLW9yBaq5HLFOxOZQDaUFoD0uvt16maepP8D5eT/Bvvfr1cdBjMbrY3TpnYYzUjj0YB+P0hG3bz4gybHmt/9PGjbODe/a7nrUMCt96412bCWurIwZMP3//m49jd+1yCiDrJDeFyDsEKwWg+KO5HyLJgxESbxhFwSPDAYHDkphQ/FSzQj1sZ+oooRSTlu/VPtIScCM57S811YkzGjGXRJGA5DDyMz3XW268ynbDWsvbxYg/r9m6ZzcbgKZiHON9fdCBlUzH3267zYGdyy6/gJHb9+0YVIWe6LudMf40Z6x9j97hl9985edJKMDC9LOnuxZ9ZGS9vTnrY7Qej1hW23Rr1aUdTXVGQ9HEriBfqWZErZhzr6z8GPJQCUw2MbbG19T0aAUb+XhBtW1Yv9cbdgq02l91xMgYCpUwGvzKk9QomMkZOXbIqUwUwYYg2Q8j79A5tXLNatu8YxMj+wt8FFcJfq00nwHdOnXtAiB8xBuYKYlopgPCnXP2OWi+97KWgHkRTESsWbkdbcD3OJOQQrh1Jj9Xb91oEjdyDpSTxR9HvqcrMkIKyPlocOe0zGHtVNuTTzyOJmRr6wUTPYaxia+/+IXm7D4rg7Eaylika/ZSXIpl5MpXBGjF2sCNQ40NFQOYfBBr9NzU2FE3OhygXxqXl+POrAW4CdmFnjQbKtHTk7TGJx99SDy8yCeo5syZA5DV2r++GiCuA+xUgQO7YI1IR1WA6EZ0ccVC0vcIhN2CDJR0UtU00zmu9dMM9O0FUBVbVQWOZAXatm3rAMj+/fv9tSrZewcOYOgqpxDe59CBg7Dus93grRwSQoT0lPk8+wHwe/Xsy74Jx2hnqTP3NCFQUsbkG3Iyyg8ELLXBPFdgm5oBqYC/ZQCE0gvOYO6zkIJKoHMSki4OXLK5o0/q/en6ZLAk2SkBZSJ+yERWo7fRFCMtaFavWbvJdu3eh4P0dd70Keb+isjhgArPpJazVM8l0CYOYq9+/Zkp91+g1fU4mmHRoOD+f1irf2K5BSCrXks/EDR9omUIwh/+rMH6Zyazy4+4Np6kgJSvkOdwuKxctdzNbr/6/j37/pt51ElbyFVhCuPtwCSl3XLTv3xU3ZgOiyDwb9q2w35EpzML9k8XmPArli0GbJ1LHZdiX372gz3w4EOMMjPGDzN+ylkXMCX1sP2MbuOoMf0xQOJ1KUZDCLJV1F0ypamsQOIhnVipyaa6aBs2fIKt3rCOc7WM6YxIJiSTmSLYBcvuIhs25lTixsd+Hn756Tc4m09HS/9TjBoTea6Vdu99N9i/0S8uJudPpj7p2KG97du53VIxdjtv2pk2EtbfzXyeth1jcI1HsgSD0edf/8B1RiWJ0UDueBBPAVGxumGee+60SXbLX19kv5M3uMgqDRiAE4G2qThJb6YJ4ix4LkjTE2o06HsEHCSg0VdN0+DE8VqkL3Ko06RDzDisQAF+RiCDtM+lgyiQRedDNNqCDRp9VtNLWqrUsdIPZyE5gB9DjVVJfTiS/OTcM8fZPx55hvwtkv3UCbbphUgQXG9vvPEW6/Eq34Pvz/nAzps+A4CovYOqmjRdtRJDXZo+w0f2t3V7frODNFOe+NdTTM2tQaIhwc477yrylGgk9ag9nrjda/DjML9LmUi58spz7Zdf/mBv56J3fYVdd92DMIbfsllvP4u58C9oXy+1MWPOYH9otKuaiY90WGRFlsfzqKNeGz1ukK1atsqmoun65edr7K93XY7x5Y+Wx7j/ob00OjAiUyc+MYlmBlIcI0eciiHXi0imHSQ+tuceoEH6+RxIGW9ikraNuqolEjhv2yZ0ekeMmhB4GnAv1dxWbRCAV8GmCkBV7QFl654F+9eaQb7/fp8iohJdb4h4K8TBKv1Z+8kNqmhMaK+5tIwknxxYpbkhsJGcLpI4pF/NezEwkAv+rhjtJk1/Alubr0NTAA/deYeloD25ev0yzpZuPnp/2VX/5wZWr896yQ0PP53/CvlbGM3w0WjNf2uTkMNoC9D31DP3WyoydcXEYDVxo2nsytBRBuGkvzb1nPF2aHcBZJkU9Il7IguH1MmKvcRJcAJy2XrldmrGc/Y2UXvr88WzXxX/9CFZggCsagJBZhFbAem5qLggL5SjvbAfMHFqFSRb2JNqFhw7pnUtdl8ZtU+gG90cA5Xfd+vWzTZv3kxMguhBzSZyhb4jHYxIEk7aUwLhxOBVo1oM1lhIYCLa1Kj5ypkrTeOjELVkKixwvQB/F/XlvV7kEcZrdBzgXZMt0nFVTaQJsjpqPdUO1VUhdtUVg5AcWc9ZDSGD+vG1N/9JG61KVwAAIABJREFUrf0CBEJMbTm/yiUB5qa5xoTbTM7po+SimMWyx3/6cb/L9slEccTovrZl+yGIDvsD6QPkbzTloc+i/Ep5fhS1gKbztM+DRq/kslgbvHYsDYx4iIF17NcGiDQZ/F0Not3HkD/kNdLAvURm0fPQ9KGuTWd4LHFCUmLNZ72wG+VxTaqlVO9xX+M5oxRfSpFvE+lHJKhGCISdhyFBRH7ZhSmEc88cYrOem29fzt1nXXu1soPH9jmYLukNsdf1+HTyiEUqTwkZmjUpNrIKRAKJZJ9rAiqo42V0xt4BjNZn9ZjHJJSaj9rjuvYI8hgVvtWMyVcw0ayavJGFd/3NFzN5NYczG1CVYrEGZq7TqFTH8sdkmIRFNATjkkXaabQJY0bYZ3MX27XXzCQu05hGckjgegmYAx8bMDzXjiCRoslqykhvAlWUNTJBj9k2vhAJTBBIHu0ouUIxRKlqPpsMcZNkjMz7CjSPhbAiQy7JCGmCMjEZo/cimhacD7r/agy0a48+LOuxsirU111MvCQEwm3L8go7bURvCxk6M67pwMEKxjOCAoD8zTpltbQuLdsjgP07WgPJdpCiukQ6nJnQcRk3L4Mx16atGA3oI/BmaS3QT2IhHT6Q5/L7mTiXVQCuHgdwEUKv1xTLUe5dnB0eDBT9hLYLJFVhcsNN02BEbLHtjBwNGtbRli/fz8XHoft03N546yq7+7Y3oZoDnDJWXM6YkbpV6bh91UMPFj1ZQraC7eV6rQAo0pUWRxRFmHQfWsG6VLF76GA5mqdZ3FSMAWDAtTslh4APMy8yyQHPUDZ1OuPGjQCLMrk4jmu0BN+l76ACKxPdhkIOrkJGheMaOSDhC7dplcb4Lkk6LLcMkrH+fVva9defZ9c/8CijYXTu1jN2Iv0IHoJGTOMAY2Q+Ew9duh86mjV06cV+bEex9NuK1RbKz8g5uLqQLoKPiQqYZvFy/aVFbDoAICV0oXQa8g+A7pMYK9mT3lgqB30CiVGn1l3QwVzo4GhmZiaBDzHx1HTv5ipogOk4vR4WOQtDrmmYnGBSJN1Eid+HsshT0mIwhEpi0Rbz90rMDdJhcR6Hzg0LgxHvaAJHPMhSkUbjCYjSMs1FMyYuKgNXyu2MGTfZFdcNht25FfAhgZGPCsYIin09qA5NzQq1m+48155/dq5Nm3y2ffj2Fzaw5zDbjnzDgYNlPlKQ3kKGNyTLCMLHpwDe4Wycv4cNgwyFzHCicSzUBjbGAGMAok6UkDDV0WXthMtrQjHMzAGIp++2Y6XHuL904OQ8ygaKD6/E0Rjt274TuHcnLO/oJt9YCowa+y3FFS5vf4NNnNiN596IU/E4HBk/tGMYlp09DVbo0X1WQKf1RCHO3LjT9R/YhfGZtYjoDwTk3s2aK6XgyrChIzqgR3zUZr+1neKVd2YzXnPlRbZt42qnti+ALdsLoGPZ5hU2cuRgmzrqVrppVzAeeJkDq8NHduI+lNDZPG6rl2+2gxyYUTFVgKotAZBhks771XYwRjl58gyKvn2+n/KP77XXX3oVVnUUDri/WFRKnV1x9fOsf7rMAEevvnIugWIPh1Jb2ATrWPOHbMyZlWjM1NuMi1PYg+hJlkczBok+GnLHyjtC6aDVcsAyYcdhxS4n6W3PGM+IEf0p7PdxSIWRJGy0ggOsc8bxwwBQFdRLSLZa4LAmYfx4JALEFlReqmAtA8NmTU7B+87MoQiI4MU1lqjkyd3XBcKpq0QgLmeNqvAXqzEElHjOp8/5CEnN0Si79C832Kx3HnW91wpMie6/6wkMm6TnGLhQKuwo3RUjVgCxDr5KwDB15aTrU8tYt057BlpwFldZyTXyE4kk7B5fNIfhDDBJA8BsJwDX6SSDCatuZSiaVAIB9TJhStqIfdSIMO5oahCcIwTC0lCg5MFcj/cRGMu9BVYKgA4NBhNH2G40AGJsEqY1sYi4r9q6mMJuP8UhnTSaOh3aZXN4CljFhflAmbP2a8lUvOgWq8Y75UHSqbgrHaqAAEMcoQCu53uVTIVzI2o5TNXoaIIhW1YYdBp1fspxW/dLh6EegZIcgXRqYKkR4gwZ7k0kh3kNmVid4i43xrUAASJkqKQiSuwuZ23y3mL46RDUTRQAWYvuQYABCjQQQ17tRRphdODboPe7dcNR7gOfUyxMnpHeX0Wj5BSUPAedbNzh0YHKgf10AHBKoLHGx2v5fuklhfEMsijAZ5w1xd5/90N3qozg52S888jDd9lLr73JBC5NJJpWTcT+48QJNxfhHgqQqy4JtxNHAASLq/0ehNH8qwDEEIgtNqLOmlM6tOFQLbbDeYyf6N6zNsPp9quwVcouMELr2MtuL5YVczW+q7ETUbfl6o2RGGusHpAikRgunSO5ZvtZRnIonSem5xwwxpfLwXW5gQuUbY/BwNEjR1nzAPRKfbT+hLu43ICKd5JvrjWVpmC8JHn49xOAXdLihCDsAKJkcQQYanO4IiiLSQmbtJ6SGI/p23MARnwjnF38/KvP0RQL9JAETKo86d29Dc02nIthJKnD7EYxgJuaImgk+4rnbJKswBuz30Hn9l4Amz1+1gjRq1bzVUuNF2qJq3AREzNKhOtI7L0AVcNBLDyxgsUW5QNmcCbXcCM6wXR78pFH7J03ZrlG3rBhEzlDetn3X31l3373rZ17wXSYygNsM6CQ5FG64nr83W8/WA2brxJWkUs48JAEDqsj72cf1ylmhJ6PYlEhSZgbsbEOnTnJzVVeo2uPphHZALgFthIYafC5lQOJYdvg65+9w14SwCk2vSYtli1dChMv1y6/6ErOhQ9t+dJNIlkC6kfbWeiddu/Sla7+EZh1Kdav90CM/l6x8WeMdMOolMR018Vct3YVjcPBXGM0hmJv2JqNy3zsPR6NvatuuMb+g3HX9p2H/YyXVnS92MxcnyfCPJ9A6zdgmIuRE7BMlBQLHAtinE+zOTjMPhPznX/rx1j52AGDbdOadbYa1/BSEvqubTpbx5YdObMu4b5EuB7xbTDOejAVcRg9xjJYNBdffDHNgkrYN+R42zbDVMWgrHUL8pxQu/Yv/8ealsM3QNrBnfYJwI1qisowxv0ottgqQSKORIprJ7NeJX+RhM65xu8UPHNz2tMYLMEtFr1wGcPx3CRPo0ZcPJqMlISse9YQ62ni+DPsnNPPgymXwGtn21rMMouRhlq7CZO1Q3vQmbzMn7ny27bIRLz11pt23vkzYOG2t9de+4/t2LrdumHUdPVf/sJ7VAH24WpLV7q8JBRm3xzkGtbZo0/fwXuWcc3haN8dtddfn0VRhRwPEx/+C9ApGQbaaKYsZpw3g4YQEwHE95ys9ox9fme/w9yti0TPmlG6KOk6kuto3alxotxRwKq0pzWGLGBVjFAHG1iW5ejfi7kSi+TLbbfeDAM33c+NbDSP//jjD7THWgVapeSCij9ifqampWBKs5ICuKuPbO4FAE1KSXNWqsbrxfzU51exIVmAroABAjY/wFSlD6PH7dq1s8VIcZx22qkO/K9duxaTroEwptIdqBU7VaxmvbY0UtNoRmlvHTx4mJwi1Ufv9BnSITCoshV7NYQFp7Nh44YtXpjHUs1v376N18n186QAKZsU9CXFSJF2bTYmurrOY3gltG/XlphZ5X/Xe6uo3b59h/9sCdNWkkaJI9fQ9VQxwijSQgkTDPVskHRA9oOHDpP/ZnjxFE1eWVhYbMu5PxEQTkaPm0jjb4gDz9XE42o1LKSjrLOXD8JO80csyaMAPghA1uCXzgxFkeavnPxn/7sY/uQe/FwzqKqms3+vM+MgWjAW2gysNrOgmv+rvQqUSn4PD0mvoaY0cUsaywLgD+XtQ5blPiRRWlGzZNjqFb/TiBplUyZdTj7UJmD38PM6qzRlWAigkJ2RanM/+8DN8sTcyTtUbCv/2Am4eQfTHz85k3U7+pxDBkyw3gN64Fj+hjecQwELNcEoIozOtTqaPG26p2IAixnvsHEUwL3svAsuQELjETuet9eSAbdXrt5p1954C03dJOQyXkIf9HG7+oorDbKWG0rGMRo9aHA/gO61aFMmMeH1dyQJmEpkuiEbHdjxI4fwOvGM+faGgbkbf4F3MOP6Ox4D39uSjethp6fZnWjNam/FRcb5OVEF2rR29Rp7+rkvaICjbY7cSRH/poZfLIGntAg9zF+/Ib+e7DHepxJ4FslIeglYVX5yAF+Cdq3ac28OBhJG/sx1XgSMNQEQwS8ekMZEBbxJlkUO52Ihkyer2dEOfdZwuo7HiJ+FACxXXzYdTetJNmn6Vd4A7tixEyzS733y4nv0q8+ZOs1JSs/8+2mvqf/61xuZOJuHrM1Ka423RZo+7z23IXFFrUm+0I9a6OcfFzuUOJfJzWFDT7XnnnvGvvz6FUaFcwC+mPSC2JJMvFSDKjUtDh1XalAYAY31yPcRszXlmZoGq3TXfuIKU06M2D71xN9ZB69ZvxEDLZdJwNeJl5NhvI4YMti++myty+7t3r3d0hIybddmAD8aovl5++3l15/DYPIDDMSupkZbT/xZbddef40NGT7IbrzlBpty9iSmAeLtDcbmD6Cl/tjjL9CA60+cU87JecFeFNFAUlQnIc2TIGrAYFS+2dzcaAY1m/eidpWPTvuzCrRWPadVrePsQjVIOTMEkjlbVVIAAtwC3fxo9qmAIOlm/m9/Bs/eGez8s8aUfd8rp+K/DlaxBBJ4lo/ezflQV8F5tdPaID9yGL+M2+95EGZkF0hbSATQZL3q+une9DmKB0YOLPANmBo+9vA/7bEn73Mz3FrAWMX6JOpPAf2ZGHXnY0gdyZ+rMN8dPqIbOtLD7KM5HzHlWWFHD2vqKobcHOwCsE3TMK3RZS8lvguLUf2lhoiS/917jigaefKvieSIGJitgHLylwineGmgloxGU76hrsQJBY1MR4gtX4tuUIS8M/hpZb8Ct8Xy7wXOoYkQsbMTmMA978JJtnrNcpp9jPrzWpVMoUjKsUe/FAdCD+YxnUu9pHqhU6esgJXM/tm2tYDPF4EfC8bmO/Z5nquHJr8YFaVi5UYzbh8GellHE0TnRBUxnn+ydLxSWoAXzH3vbbxarsT0O9V24dWRd6AWfXs8agr2UksX20XnnW2XXDIMCZRnbcrkqbZrH9IwOalIfxy0LbDdc/jz8jV4BkC8Eht0PyziEia3fVpPHD22exbyF/KfkEmk8nfdD9UvwVg8Upmp8VxzpE0/Z7K9jF5xWUEgDVTNuhPwXpCPLwff67JrLtEZsKYFokcSI6phVYpB7zWFGuG8cRBXdNbIGEqGsCHU3fX21FN/Y5rmLSYjS5hSAEM5xBqlXmsPlrV3L5MbvObBw4GPiOo7kRhaoz1bxLqQTJpqAOXC+hQyL5Pcm7yWnHXKOepGwjy7aNZsMdruaojJjOva6y7jXmVgnPsy+S94Gv8Gi83yDiq/11QUfku5qWA9GFymYJjNfpBknuTfYnhg0TAM9+/Ld7PmAUPb0Eg4znqXaVSty1CtW0tMQW5SeV0UsjSdu7Vz0+tlf6wh542jZjNAfzF9lc9C3GSJTDp9hJOUyivxZiAxL4TpqgYNonXUd/Jn0OQNY/7sx1iaJ8nkOJWcXQcKysC1wiDNBXI8MYB4B5DuVA+7V08aS0wWa3/VnBCpEaLWjLujm5JScu2nn/ZisMPmoptHb8Bgf5O4AeKhg9MAm+cwSYwMkAydVC1yBd1w3ItF542gAK3lARzamU/wTPKiM/9ICe6T7TzJ6khH62De8YC6DyIu0V+NrSpniCIhrYHdJs3VRC66S5cM69I9HCdJWH7HKSBB56++7nJAuFi79dZn7ThAjwCZRhiayWhtyAEuIlJMqkDTQ+BtYoI09U4QwAAD2FQtGVHbwVi+mHZTGfWY8+GHvuljoC2L/TJs2Gj7beEfHBwU2AQNjZ2WAKhWocuh7k4M3Rp1BNq2Z9ybpK8ENo066Gl87noezJUXXml9Ova1pQuXUiQWYpj1g40Y391mf7qCxRLJqHqtF7UpKekkpGhtSuMUZLxfz3awOCaAhJfYiuU46+47ZDXUmlEU2WK5RfLQMluEoG0GK5AFUoQObZmAKg40FeB1dVEwLekG0PkoxPFbCz8bjZ4ObVMtDxajjGsOwYxITgasAjhSpz5gjlMsEiBT0J3SotOIkArXOmnjiULO99SqM8s4fwT6H1HptbAvGfm47zz7bt5XlreTrjYFeQ33OjI2jVFzTAxwcsvOAYhiUybQOpB73zE6aqMnDMasYjfPrNK7uo1ifkFBr6YgUWdcOq4jxnQGiL7eXnvjUcaUJvI5q+3Fp+d74Xv2eR0B0xoA23ujlbQagKvE5r4iXZCAbaikJDc3jS4FJjx+aoYgrp5GIAyFSXrUHvrnpfbuB+/5AdyxM6ODuEFffel5bLgjVniklMIql3Govay5zmjvrbNtu3fQgaJIQp9RNwMMHXff8xnF+MyTv8b6NFgte1lTbKgeQ9EdXU5hkGyDhna3UaP72x+Lv7bWndS9AEBHuzQlIwJG1QlA0B52AJZzU2MqBf5WzAAySfLTcb7c4SxGsaO7dB7JPoqyjz77GbYXqpccah060jGKLmO8LZTxC4IOB0hybB0MlyQCB4LMgBdFbnoWZjntkmGGwLhgjHE0oGtcZEubdv71VkcBccNtt9qCn7bA7Im0MaPbkhDUoZ/VDdmAA5i6rbV4TEMOHIhhfYZZwf5yGzO2g21YV2vPPXVAxCJkLsw++eI2guXTbqIUzd4ZyGdOJSBu2bSLpPIYmqViqgLk4SSqkdZ+ffvbO28/bw88dL99+eXPPjonsMlHbgU8cIvVKJIepJKQoL8cpDoaSojUKeRNGMCwRnRipbHLyEAupmX3PnRroMHK2O+CbxfZou9/5/AMsRZtMq3/kAEUY9vR1drhYtVytFaCVMPzFCgbpk6tkiUOZQEpcpZU1821JnnLCgAaZ0gS0UUKgpzs/04NbrGp6ggGTDQBSAr6qNCRdAmQAAQS40vFBKC5dPscVNRodCqfiORWDrtRbMIoki0BnpJrVY9O7O84dE4lk5FEd7YXRWk8zJtaNujvy353gfFoAn8XnOCTAVxK0PVZsWQjBV/AJE+A9aHDVTdPyYiYtQJXG7W4gvlDZ5jqzzqgm1l0ITi1K6GREHwVTpaaQpBwuGKz54RcUgTPOoRDup414wwaH5s42YXlXmrPC7jR3lNhGCOzJtBZdVBlkqR7F2iyqnQMkk0fcTlpWPTncak/d/h1rSo8mo079LXmP+uD1vMAVACqoRMm9ggAeCNgpBIUNfAqid/RvE89DKSbr72EcyHaXmBcVx15dd3PPXeipcNyffeDTxg9Qr8TFtXBwzhFMrKYkJwJA67Y3SBL6VrWMbKUADAWm0AXugYXVfar1qnGTQUeFMFOF3MuSmCpTltucCRabzIXC0b+tTeEVwZjs5KFiAPk1LNoYI1LWL0R0ESNhkaN3Aho5oxsgWO7QIBS2AgFaACJQSDnVhVSSSlh1gkncrHAV63M8+sRzi9pggCsVhHI2pYhlNQwydJkLNezRwfYiAloWK3wte6ygb5ugtHK7MwUwJMikhTuE9fRv3c/YgUakQAw63ass5Vb1xN7SQUo2jWe7004YqBYnZUUWlUSChfjUyLxdKvrpQWp8XoxoIlFbmLgWpVBkalzWwhyMGLJs+TaBRIJFFQiqa+XwXLR8pbWnQ4oB475k0DmBBocwwYNpqAeDtuXBJPEvopu9F5chbsDFMkRvQjG+eLFy5mEOWSlgFs1LHLpSqsZIZOERmdpBqCiWLm6d9Fcfwwj8RLF1y9djxMH5O6mrjp5h9adzpZwgFiBB/p6oG2ry6Q4p8Ot+RoB5GLIjAJYjec1K0qKSQ5bEUcTGK/8hfG7w9aeZ9mjO07dFEyl6HnJhEgMOmlOdoaNpIb1Z5995vds0uSJ6Hv3tI8+/oAmNM+RmzN0eD/0Zbe7TiF9Kx/Bl16PCpIQMYg543XXNAmi26icRvfRx1DFdmA/yq1ZTQ9pvKtYEcCtCRaNocWxFrKJSVrje0h4HVhnH4nF04GR7esuuwrmRYZlpbZ07f3b77yHcatKe+GVx51ZunTp77CRP/G40K9fL1i4F9sSnsn4M04HlIR9QiBraiy3j+a9bcvWb/PJnRawGMeO70NDPc/WrdzkjbKMxFY2FEZ7ZfkRW7d5DQAkxSdTNNR1vvbVcImXeSEPsxAdcBUbaTSDxcgpA7E9A92+CSNPt56d+9CQqIAt9TiN0gOc1YCXFJDrMLJSc72SaYMIJAI0pnj2WZPRFPyLHSGPffHFF2FtdrDLLjufscIf7Z0579LI7WIXXHqxs1kWILFx221/Iw/rYLNefMu+wdyrT7+esHESKMh4VizaCLnO87+J6FZqJF9rTCN3IThAv/fmXNsPazcUre5Q3HLlyiuGlEb/6tR8UghWqaXmHM9CjNNi8l19QVMWKra1h1rgG/Dsc0+TW2NkpSkK1pI02dZgHtYT87Faxu2ll6rpA5k0qJmpsXyN7icwnipndxlQ6Ws7duxwVpGkANwki2Iql+JWzKIdsAX1M1pTGwGwxGLVhMTylUgXAQZJf/zQ/gMOqA4GkNR7hkUoDqqxV8/rnXBG62effe57YurUqW74o9pBOqsCP/WeqbDTFTt2wx5t366ja1hLIiAbcEB/3rt3jwOnasxJK1b+APqVf7jAwWRJYq1cucq6kutVVmFQCJCbSr7cwGHh8gcY5wiIVY4iMFbNH312GYFUcw/FzFUzJ5EJjijA1qeeedkeefRZ69i1J3lAMPpbzHWHkSdqqkDjoDUAtVF8frluS75BRbKP9zssK4hLzZpA39pjNRtX+9vPPSE5J6c9/Gsaa/0Tw/XPY8jNrDkBCc2/mr8uVq6e+xH0dP/15CM87xobhjeEyGh79hwiZhy0hx982o5CWlC6ILMhNV+rKgpgv01g7TXZPXfezej4Yzbr1bl29uSZnCbHrUsvjJuqwm3NCpypGc3u0DGLfDwKgykmu96dxZm0mOJeZrURADhtLJGpoh07YU4+8TK1Rw73PtUee/Qhaq/v7dEHH7DUSKZK3nrFXn/zVbvj7rtg73VHY/UpJhHj7Y47b0cq4D5nSiXCYjoB0K1JIxEhtO4qyQunTxlkfbt2sL4wcxcuWUpMOMYeLrZzzzoVcHWZdcZ1PQt5jgVLFkGWScAktML2bj1GszkdAkmmzXnvE9ZEEeujG+xJtIaJx716UXcc3g/DtpO98sq7xBOZ5BIXiOuauGzZpjUGUBud5SZAWkZr5dRueqKN6s4KLudMFwDqZ4LD5wGzS7rqaWlJfj5XsG7iIKlcf+119tF77zGtcwQy0cXWvXMHu+qmB5C7SrYx407FwPE9TL2OemNUk5OtW+XQnHsT6YVr7CwcuE+UHvCm9IhBo2istLD/u+Fmm3B2V2qUDLRRN7i8VQzvc+GFF9mIoae7jm5YTIOdMW2ITThzDAxd9sjiZcTqFRgDd+MZrrZtmzF4hVFRznTbQEggK1YtJj5Q/9J4KD6AgzfA4PGS/Zi+wfoOjUEiLMfv/bBRfe2rz5eypzNczqcK6ZsSZNlCYPVUoospVtkKRoRlvjgb8HTBr98Rpars388+T7OqF6AKIBr53bV/u5QmXCu7464nObRauMlWJ9i0Yr1KFkyGq8onRTYSS1RnuIDCoLGgP58EOE9ujGaw1UfP9cubHgKlxP4LpD3U3JC2t/8SqOoHuM5L+RYEJlYBihUw+7TX1MD0pocyE85Laef6K7g7eWCE1UB+ms1au++eWxlLP2LdTmkJoJdv3//6uy1cttJj0s3owd/+97tp6rVjcvBde+Od53mbctZbOCSVbGr6w5BrJH8oLwFJfuBozjTnDhpeNTSk9Gleeulue/W5V5m8jXUMZ/XqTXZ4F1dD80/mQk0wYmVKV8f5XM3vOPZtEk20owCzEVEJkKyYUCOGhSFlU07My2zFz4RyltYnsF5gtVaWONCck54JUehSu+WGfxMXxQbknOKzKidsIsdq1FQx39dSk7989iIIL/UQ6TLaNGG43RnGYR6TfbkQ1MKYpEzyKdOVK7Z4806TPIlouBYeRyJL2JHqBeUrxPfQ6hiY7zrvkIwQ+xZ5utJS8k3qxFCA4OrKCgfc0pki7ca9yS/EDAxZnV3LS2zGGQNYu4kw4JPsiac+xyTtQoC2SntvzhcwFdvA6t7vz3Tiaa1gRl6GHvTbmKflQW6imUu+k5YZYYepu0I4e+XxE4OUVyXng2SwIGh6YppNk2Q74HQDuajk5bLwkKiFQhnBeRdJPVWivJvlJ3PdCvJlxQ7JdQiQrOT51NOglgRXIY3iGHKQEoh84TyjxnAIHuSlqg1k0hQppjvnd420RsFSwC8xG6OMhAc0YkJXO50Jgl+++gXPoXyaapfaM8+8Z/fe8YD95bInkMmstM+/uQcZoKdpKsqPpNqxG+XvAncrwKXUyBZQrOsslymiNAzYJ7WsO9XPuTzXY4zIV5YDygPwl0HuUNmekSa5M4yI8a0ZP6EnzZ7NGGZBkpEZJ8+KEAZozD5qAJtSE4TPromXrpirr1x+yOXN1NzXcwCKYvI31zZtoMZRDUH9rUlmTYroHiajud7QBF7HZ+7UMQot4mvs5Rfn0JDAewMMsBbjh1Qm7ZU6VRLDUqiVvR0iM02a8UmAneEwXjv0xFcKM95qMLuqUnS495UqvUXehonvBGQAqZWPwZLWflaOrLxZBNLW7VuxNiCcggtmp+d6ky1k0Axras3hsHxFnif+tWUEFsRns1lB6gxI4H0vh5hrifHEotio0rI4cCif5IObx0gl5EEMDQgnJBcJJLkxfE/BsROMBwSFfme0PjbRqRIIFjSIEANXRk9gbOJO1YXV0A0JByjJIZieYKQ8kfGSkfbwvR85sJGbm26DRnW05JaldIp72doVJfbTV/vfWCVaAAAgAElEQVRs8a9bQbZjfGxCWnwqjDq0D6jacjSLZxxOpi1KxjTyfP0Nl7r+l4r9PHQ5awHu+vTpaz/8qJHocncJFgqSRkdFOmjJJHJFdBwq2RCt2opGHe2J13E2VVpqDIUmTABGBYf3HWIXTb/ACinE32e8at2mXwBg6Ayg8VgPcnIcLVYJlnfA/KMvBiIffDjXLpp5Dm6cD9ntt90MA62Vzf98HpuNzi6FENKEdCjpHJI4NOBKn4aTfBFmBof3Q5XnHmYBBmgScefeYsbx9M0EHFZnOk7aheh5TZ08Av2MRkwQlnhClcooSuGJfNe4FLssjMPvOPqKGiVVUl0rsV4OBGf2EaVVCsbRiT0BTb3v6FNsX/FuT+yHDlcArLZtq/Kt8hBMOwC0MESFa0PlmIs+bwv0VjALKIdeVUinV9Rs1XIJAPMyS4pjAYQQMCoAnDTIccZpkzCImA/juRE3+cGwbTAloUOw4KfNAEfqmJcwJhFvp3RqZV16JsP0rUAQPdTmvEny3i2F54ThQUE9TM5CP7TkQicpiRxGLHUwVtTtQ8s0joI024pKGZ/skW4b1qJFmoGJ2l66YjubYK9MsnXr1pK4qB2JkRpB4wifrSCvCffJbjCzxSDIoxDpSHFXwGsCiPc5g4SD8X8KihOM+K1erqQ/hg1Z6cYzMy5pAyviBKOR7Xm9BFu1fB/F1GH0OBJtCyCr2HdjR0x3B+djRTtsBO6sd971jg0Z1p2RrT3Q1NXdSaCATGK7HLdxp/e2jz5dSXfF++AclnJ7PM0WcRhLu/UEY28jxo5AL2YxTOIaa0VQe/3lO2zDxpUwceLs3y99hdYUbGfWDPIorqnZvnUyoFKN9RtKUgmoerS4gMSPvRtdAWB8Cu9SgxN4HvrDOTRFDvFZsmHR5QNyi+0W4oViz/4YFCDFkA+FuJjntWxRPoGHg4PDJYUk4JxzhgNmZ8G4mgeoDogoYjHbPwoAVOBFBfISMlFSMS9dKR0OEYAcDcQFscOZDg/MGjT+y5qULvAV151jl19/Kc/zqL395pv24zd/uLZrMmu7VGwrdcsI3KovIHSSyHDIU6yoSHFjJrmfC3gDZHXypIBPUC7nVgik4/00gqggnAaQVgdAs29nnnUd0M2OVWPaAriaIIBUmK+Xqxp3V5ErkQExezk8OPSLGR2oQLM0ES3FEJzJY2hSNBArBTgmET9DdTixR8E7iLEcSlxMjHQteY0kxnraw16PoRAvgD2xHeMRdZnbntKOTiKsIUDVxThHlyGxAdnPDz4BhUou5BSqX/XcTzHd+RjOONW1SaogTK7WflwFnU11I3UYi8kaQ3yvIPaXy5AwII+6vnEUOlthHOAy6pFOqzrB0lRVzJBUiW6G3M+D7rya5wEjQ+9Ty0PXqLmYrM3Aqr83v8OI/c36zsH1/G9sSyCq63ySvASjVQBrnjwEmtD+Xv7BOFwBFsXWkS6ORjwTCTwlrJ98Gg+uEQog0QemXQXMpAiY1THoUeUf3Esi14r9QWFFYrQXhpIYoR0pZKIBELci+F8AuCQAsRb2nCfovFYyZ4PYzzXEdiXkAs7FrNcX9RyUDCg5d1CeDKNRv931SitMGsHBh5dsSfNn8tjLmpPGUY2cginkw2EJaqwvCRRf90AC6pJriSHACXSUFmIk369x7ViSIGmNVjK2XA4FVVroQYdbBmZalBrmECNBFxvoew4dOhQR/sUBo9THf4IiQ8V7757dHQjJg4E7YfwQO3/6eS7vI9B8xeo/cHL+gcRV7EeZNIgJqIIE6RcWoCQjNC4mIkGkaxfrQfO6alTIoEv77SQrxMf1To7KBc9Vch1qFGiMG61jWOVKziWvIQkhGRYGBlMyfBKjJND21eStztdO7dvaiAEDHVTSyJgYA6kAvnUkgQKfljCeuA9woRZmpJoobjbFeZeTm4HBX8BU9v4AryfTUy+3Tl6vzk4FIu0hd7QT950XkBmf2C3VjJDp+TtbPKjBHJSOZu1x9f6ZQ/hcndEl7cFYub55D+P0kovZu/8QTdu2NmbC2MDcRFIPfK6EeIpZEjYxZWMYNRNgpKsSALZr3043HNLY0140EcX+POOMib6nv/32OxrhR4jgfCLOeMlv1Cs26t5Jz8yvL3C4V1HvDFZH65ThSlYihkSRRJfXiga0FgO9QU1rkNQE5VkUtt4rEKtVNST3KhbA/PTR420qZhtZyS0cxN28Zbe9/NprMP9S7OGH/2HvzH4Lc44BgGUdfMokL++wsyH7AJKWIiGQh/FYBYY7G7attI27t9gRtPrKYVaAKdjAAZ1tF5I7Fey7S2ZcbudMnmKLFv5k6zevs+1MSp0AqNbodxkuvqkAHpkUjaUAdmociIWrRrR+pQDK9Ove30YPH2+r/1hLw+AUb0B9Nv8zK6D4SkyJgIkCOKYCOgKjAxJfNazOOPM0a0vC/P6cuUw5lLnbrdh9Jyj6qllfkTLn4xbWkgOI1VENUCfNLU10JQJW6F7LBVmAqEw4tN803SB9YLEkYwjgHdt2Y3tGsfeOsdQYNeXeh1KEyjRQ+vRajAJW9fzUhlR8VcxQvCljNELAXQVNVrkkh3PdOWiDPvnvx93ZOS/voJ97AkfV1Ni8easN7NfXR/WlsyrQUcClgFXlyxpfjkfzTKZTcuJWDNIYv95L4Go+UiJiz0pCQcCDJAM6MJKt1zuKfW4SzSYBLyuXL3cmVU4W7t/797k+cAY/Uw8AoGefgeySxvf3Y1LSvXt333x33303TuWPObj57bffeizQ92mUdMaMGehyzvMRSwGwWkeldL91/dJ+lSas9oXio+KrGlCZGN9qZFogmd5r74FdxM1YB01l7qKzSeZoZYBVWWjLlhH0xVhu0UKj3cWuoRkLu0Wnve63oLFCTON69upPjlqOE3x7tN262VoA6249erF+pL8qeS6kOMgXGwg2iuvKbxQDFGk949De8XNBut26jWLFMZnDvysvFzNOzRwB+wFwqrMmOLv//7+az97/nkkCN3SuSLOZGkD3KVxBDbbG1/PnwvZFh5m4PWDAELvvvn8h7zIfxvcRDGk+pylwu8/q/Oc/z0C22Y0ZKxqrz7+C+dM99vSTryNLc6O/VjIowpBR/cj1S+w4BkS33PVX8uJ19rdb/2YXnn+uTb/gNPvhuy+QOksnd+acBUx9EWbjnDmf2dAho9k7SF1wT9/8zwvUBuQHACUyE9kDwaRLz/Y8x1jAoi2ASeRTMqsJT+f+B3p/kYAmpQCYks3RHRRzPYSbfu2lU+3UsYOZnlprC5cuppkabkP6d4ednGF78ovt+be+tNOmDAUcq8dLYQU65l1ZH6fAgl3p8mwlGLS0hK2ldRTOnizEOFmN61hJLwEIlkJk0QRNEjVZElNIMlIRICGDR8lrKEfRWSxjKjVMtUf0TPR3n7I6CazqmWpfSh9T8UVAo173rzf/zb747FNqyQLYbONt+JD+9jDGeMWw2W+8+VYA5r/bddfeiOHfAIDsjtSS7/N9Z9k//3Ufz4RGLFqZGs3+9INPbTD64r16dbPcjhlodX7uk2aSosnOTbaZF53r2vmKLbPe/MhyOqKHzTTBmBFDbTD+EB/MWWDHTuxhP7QCFNnDXohnzVD7bduADFsfWJYpAO1323WX3sI6QM6uTRLkj+PkR9mQY0bbnA8+pv4LRW/2Bt77A+5JFM3XNBiHe5FcKwYsb2E33XSL3XPrw+TsIRgK5yID0NOTBTHj33xzlo0bM96eevIJG3naSEaBU9Ae/RUDIQEpMM3rca6HkVBNDSpWXTzuONLP1bnrBA3+T/qrPmnCvf4vY9wJAyfzzJO5mCvMO+cgUErWvglyVEVrZyJ580OSRN7gUI4rAPYkm9zzJr7TdVklm6NcxouBYKeL+en7l/cVm1TjzY8/eDfyFzG2DOO2tjRNF69cA7DTD3O2hwHXryb2Rtmdt93FZyq3+x64jSbNUY8hImiJyCDn+cGDGGunwZnPWX8Z8g1vArq35Dko/yuCGDT1zBGw6I7Yxi17nMFexb2rOiJWLhMomHkLRJfOrWQck4n3FTSljxQUUZ8yvcW1C/doAPgSCxUfJfLkAHwWZpNG41Fkuv+75hJ74N5ZbhKraWF9TZJUyuOUR8WB64gFGJDqkO5ITuN8O2pAFRaZ2mTTLuwLc34DU2HsE45oeFNumHeUEepypMlatEh1CaN9+zVNEMhlSRoxFJAriVp74sSeNmHiAPx0XuZ1qSEBozi2neihIz8VE/U0piD2A6AJYMshHyyB/SyT2o6dkHuh6dOdKabXXv0WpqJqNuo+vDbeeP0VmjpPMnm721q1jrKZl1zANM0BW7d8o0t/rdm0GyxAUZJciGcai56+ZGzCyQUc9GbfV0PGaEB+Lkq1FTVvEfFORKJwx6wgEGgCExBT4GUxR758Odp1SrICSHINMiiHiRDN+lUOqCmuEO6x/CtU02iKKND2Vl6pKMq6alFvw8e2g1TGhAbfKwxk97btNvnUSRhB7bMxI3varwu+s5ULi2wlBuudeiSwZ8uYegZTYBpAyZxqMuneVtOoysSYvIn8XrloJAz/Egpql8+gnlber3pT3iIVSHwqN40jHjYIPxKzkv1SDIguVn+79pKPPOGv06JljA0fPdC+nL8II/Wh+AOsZ1K90voPyGRtxNrnn5CDISmgHF4SMpKykHbqdoge8cSTUvxaUphc9mYUMTeR2q0Yk3lNk/bolk0eInJnBIQrYUxi+3I9fK0lkpQZEAn7Ie24ccN6tPDzXAazUhJ27M12GenIg5KTgp47AYRaJ46J8EakLTw+8PxSaC7thtHsJsuYqGdjFB9LbaxupEwcJTFQxfWJ8R8ycGps09HjdCoJFKIzZxAkhaon8NBqQHHjk1rYPlxglSToplaAbmiRRDJiLuMpAVltEG9tk3uKLV+4zTsPEbBaJQhbiN6XwMu2uJHu2Vvg3ZvAWZkHw8KTSYPre5Kgdu2RwyET4yMcCkLZgLZH87gOgMQ27ZNx+ZWreR0mNYmAnBppr4a5185+mLcRTRnGoChklWgqAdKYgFxik6Bpl4EmCYxSYaUDTIlROcCe2Ktiu6rAys7J5UEct1bIAjTCvDwBu0WC7S+8ArtJ3Wx0gGLiA4ab6+WxYZNhnx4kmciECVEvBgILqgjn7CTczE5AtU0GvCvGZESOu2Iy1YrFo+qKAvHUCSMwlloFSJLtOnrhLKA9Owt4D5IfWFfF3Gu9lw5a1S+Z0J01ciFtlxI0EVV4RsNAPQBY1sCBVQ11Pjk9FrAmykoxbxjUrx16LONt0/qdFB/LPWFwUxTXaq3gQIABxedSgS5ARKmaF7PSadTGUPdNbs0kMYk5FOyML8t1O5qDOxkKdFUhQfpwGSPuwciwiHZgtZ7wt++U6oBoPUFDekF63gLHsgGDi6BXV6F3IUk94eoSjtf4ZSgj5kfolE27YIh3LT6YvTwA3iVwzTWIiZLTJtSmTetqC7+vwNE6j3uX4kyGLZtKYDbDMIttyUFKkgzLQwZF6ricIPHq0iUMNmoW65dGQEtEuqG/Z9NB/e6zQ7Z3k0Ym5LjLWgbcr2HcqQ1mXT0x5Momqa5EdyUmFsORpqPOzDzIgTByXC/G6bbxXHugG7SBYC320HT76mtG7gnSA/vlEpwPUgziMIqg/d6dobBh8q3PkDC6NPstsgFd3nyCBuBUMUl523ZdAEC3ksz1tXmfrUQjj7HagbkE2XhYRrBI2Q9333e+vTbrWzSGcE6ERaYzO47AOnxIH1u4cGVgsKQxc0CgllD9z586wHpCi69uYMyhiAK7saU98tj3Bt7H+mMsPSQBFkE55h8NsA6QisgGaKcTHx8ajxB5HWPnsCzkpleUbWvWFMDer2Z/tvaRr2I6W6WMjneG9TH21AEAbqUYqXzLIRthyxZiSAfoqLFwjb+KvdWzZyKH36mMk/1u23fRpuKxJtMxEgvvOO6ATIPDlmJ0LUTJEgA/Wni0sVxDRuCmAPMIAldv2MaPPvkg42CxOGLOs08+/pKuHC6TdARDaF5UoJVXI61S9rPYWnIRr4aVrYRXiY4O0lDvaKvLFbApxVp1sE+jRRSjElPXKEwT16HhC2efsqjVSIoiCaqLgR1PHHApA362mv1Tq2JIMJYYeiQsjVUxVlbEuiIpqGKh69BLpXEQzsGrTm+Y9vtJVrjIuBqJYLUiAcA9J0JyNnuBHg0joEFFNSMjdWIe0ins0KmbN4iWIB9RDsBQqdFvUV65BoGC7U+BQYJAqwpBgQU1gLi1Sio9SeTXyQa8RrKlAeSaP2KqEztlOCT32yjep5KROJkSCtBWEhkJAyxStov8WeYegX6kBOd1gwBApS3iVpRKSAOAxhNZEiKZcymKyZlc99oLSJ3hAtR4C08OlNB60npyjErPiJ9rHoPX11Vo6pcKxGbWqovWC0FXgap1pYIatqg0nUMFpMv4imvU89GctgB9Pa9YktYQQD6t0WSeq0Y91BQqA0RPRuO0VGwK3Dor6baGNQmEBTiR1rMSdW6Ia6ty33V+CWBXk6hKY0e8TQx6O37WsO6qeKYyRZMJpOKc24oJuHI2NM+H+xhMkqmSVgEQAMn6u5iefm5JTJ11LG1ofa+SAacT6zP5WcpnYg/5+ubPcTC36kh6dK3+VapCj/E+MqxrgC3NYm3btq3t3XPQGxhhAs7EolJBwOt2RV9RAIMYQXqOe2CObd++08fZ9cy0Rpu01nUJLp8RGBO4VjH/9bE76Z6xfmrk2sz/Ipls0b6TkVVQtwSjrTrj9MvlOPTRnM2jjj3TMMQSJaxVJHkya5RLZymyLFpKSRTdKmyqAdKkpqClp6S1J0aDXWAPljJxEoeue5uWbZx1qqLp9Xfm2CGAEo0+OVOY15s+eYK7nc965x1em660C+YL+fXL8uLA9yMNBBXjTRpzI/PShEwo40W63kbih9aou8drj/kHDEDKGBLcKBaJyz5QEM1A3uPUceO98bCV0bi333qXpBMGIM81AX1vuUj3IrZ2YyRQXY1QKOMh3GvFxjxAVOU3xwqPsW4TveHx28JfKahJJNF6T02FhQFYdBDtSmlylrCeJcmhZ++kHL/PgdGRztmASX6SvXpSbkHbWLqFo0ePscVLlsAwoYPvTFeKMeKJ4qHUlX3MUh9QLGNij+7DMECai6ZdaGuWrQUAJV8jXzxz0mR78eVZsIV/ZxqiE1Mvd/t7rlixgr1ci/zNKBhNWSSse1wjM5687NfFP9jyDatgmaCFy70EFuVnUzCWTOW83231MEmzKMwvhyHaBkD6uddegWGbR2OYpgHJ85hRo2l2rrDdO/ZwX4m3nDVa+3ogLQAbDx+gIU2MiyWmdOnSHt3C85ErWsVo4kp0GXOsV59OFAxIGkAO+A3n77pGmu1ILOQfDtybBZikwXappKNXVwO7WnuHOBjFAtQeH47G9+TTTweE2G2fwhZRASWzJI0EBprXNIBgMUqTzVtzbCQtuSx8DpJh/JZSWKlIFTNHTQM1UGJI4BQPxSD+M7AqDWI93EqBwUrweeYCEzVu3gs92+kzpsFs7uYmU9vQKxT4GJ+ELwKx6TCFYjNouhwAVOxUfV3sVGl0ZiHxJakA+QloFF+/BMLqezRVIbaozvFsCjlpmO7du5tCONvjswyh0jOyyJuSYPStg8GS4k7VeYcOsIbxTsAhVeCVAH7JDZRKCsEBXSScaMCL/S2JAsV7AaoCTsVe/QqJjzFjR7okyVNP/hu9yat55ukQE+Z7/eBGKeT5w4cNsZ2AvQfxXJhOY2gVwEUen+O0006j0GaUEzZtKxi3Apr1GQVsF0Oa0M+LEam4dJS6R9ejeFaKyHxWi4z/arGq8NTZqSkcAcACpQVu//jjz0wFtbeZF18eSNZQRCtH5HEKekF2imClw6o57nsDLPitXxK3ESvfZUgIdGLGCYRz52QBpSdHyYPdrFBzEgQ6CRaF+UTK/15Pz0J5svJhjfNLq+7hhx6w66+6Bvf3KzFbetPuuxd5ABo+f7/7ATddVHEsk9JNm5ZiEvKL7di+h5jay86YMNknGu574H70yufYbnwFbvrbTM7/anv5hbcY8Sy3u+64n5HtxyAJ9LbHnrgLOZZPYejH2MRTTyPXHAdg9g6TUfk+OnovjPZ333qdPDCPs4JxXWqQYggfNcTJHJjHeTCbzzlnJHFooY+m1mGItGs3LGby88z0LPLwFZ4bnsAnQY3lFMgRTz96r23duMaWr0K2AfBcUiTXXjnDWiZ3sG++X2S7cVldun67g3KK5+PHDwUYrqB+CPN1lsZaKqDJVlhY59I/0dS5GtOXx0oD8TgWY7Nq6r1kZNKamNQL5Vyfgkb0++986vqrcVDOauV+LoDcJVik7Yh0kDedNaGh3+SMYm/JPFn6ydwfsTCjaGjpDM1D+3zE0K42oE9nCBA56MN+iIRWk733/qfWt88QB+uVMnzPpMM333xpcz/50Fqfks7aKLU7b78f4Pw3+8/LrzGt0dJ6oJ+4nym9IqZuLrnkEl5jNkSV5GDslaDTvSv1zLKtTILB/HNwOsSeeIhmDKzWu/5+PyzyH+wfSCYtQD4ntyX7F+kp1aBq1N59z/WATy/ZdTdcxFgsU2vs5xWr9nM2yaekHhm0QXzmSrTsh8GyzLf335vP38NckzqFiaCxo061hLBM+3XZ97Z41e/21jtzkd0CVKMJtGcnRJKiQ/b5F9977Jz98TzOZyTeOvbBzOt3e/DhW7idifbEk28gcZLrYKP7J2hKS78dYA1yXzUmg0b8/0BVz1G86xv8WwBRCVx15DXITfy/wfPSvwWTVmpKBjJhzsxUzups8gBY9SalzkTtV72gfl7zdw6261rqYEun2f9dhrkhk7wlx/IB/Q5ZHDqy1//tdtjIBZwtyXiVYD5MM+mNV1/DeCnfp5OqAHlQTyd+RmKYPAn5hE3kmMTNGth6tcVgMtI/JU9SAzSZ6QKKRRHLjjNCraZ71QmkA/LUUCYXjsYDB6DolA7gNstX+1otIXfWVYc2BgawDRr30zQeJqXRqXV29Y1nsh5+JFZ2QBN7D4zaREhhnWAlI1tTC0GOHEXsUZla6zkoZ5WWqKZLdS/LRObia4P79mTqE4CyFblNdI317t/KjjFVUM4+3rUZHIe6r/+grn6mbdt5gGtlMhf2oXIx5S+x0cgT4iQloPryy7rboCEd7ZefV9ri344wMYB3wnAmUciVjh6RS301xlzZkIMKWbMAZRQ6DW7yFeSRuh551XTumOuyNAJJPc8mp+7eLdP+euONdisxTVM7Opeuvvg0ZG42wC7eg6aoY8EO6iXRkFXzlv4LBDwxZ439IHa7ZKZoQFGr76ZZvA9JBuXQGj5vgAGaQD0pM/LObbvDUs+zMWd0tw8/W+LmjGJjK7mNJ1cowuy9ToQVYpCTTUR9IiH3zEzgIfEkrSXSDhDRJKWQlC6t2jAbSFOpBsPHwoKjnKWlrLcQW7mA+1IIyxNpoilThtO82uMxbh8ayEhEuxxIFXKfZ08ZzyQ7uAF5ciL5djnYWL3M6UOQyoRB3b5zMibV3WzRL0upd6Pt1In9bdq5U9BtvwdMZCA6zct8rD8DOUl5lxyjAQdnBCDXkDvsZYuWbLPrbjzD9h/ZBo5EPoZu/YAep9uH731tC3/a6ZOHkh8thVBRBttduVIKOW4xetWVsN379+9g22gaaP+FoSsggkc53xdKPSKGre5NNcWR1/ncY8mhVRJHc3IR++O1C45C9FB9SxO6if0RBQGwAVxNeJPCRTp5QMlRGnq8TkYOuQWn8/bt8ijSpJDOBTBGZDnzDgHyQr5hQIgJg0xiJNNTKV2tKTmFT8uBWctGEmoeoxFMLkCHidhpJRSR0mVT0hZ02CQ8DdiVm0iRyggyASI5Lss+/2g5Dtug4IeL3QQpBNqvGnatW6Rw+KmLwsZS8OECVTgL8BD4FsvopV4njERX4GQPBKxPFKKtwMNt1R62RmKDnXPemXTWvkWfgtei85/NB93BSHo+0pjSlawBsJNmYgQsEmFyUSQSZbB3IkAcFPSSSMzy6N60yNIIdQmLJxlmIMGIcTcVxT7ix6aIAxVPQ3+qW5cedD3XeUeyDFCzRa7MDFR4BUVZAh2yY2iq9u7VmYSvjS34+Wd031qAvoNu8TqDhg6yFX8scSOBGC/weWgU0pUYJsiNbx1jMkspLh5/9DHr26Mjo/t7SBqg+NNtETMvJTPKyrRBYLoJpMnCDS2BVVkGg01MnJzMLFv+B6xbiWTL9RZ6eU4aAPH+Alw3+wO4QHvfsR+UP8VHmqSfmp6B7gQLT47j5Rx8Pm7JotJISxmjeDqAXGfPQSU+BCNDUy8fb8UN6wAVq61jF7S4EnOsBMB74bxNmlp2dF+k2XgYulqQCaylSjZRI+ukApkEFYfVAHG5WQk+TlEJk6MarVkBZ21adnAds90wN/VcUmBQyuVN2qZxjOdIpDo2vhq3+lRA4VLYPv3spWf+sLZdI9FrleiaTk2Qd5iWEsmvqmF8kYUOys3zb6IwAryFYXj19UM5+HfScTpOUs365f52bDXSlv22zyZPnGzPomGXmR1Bccbao0lQgzjHONg369bIXCqZQLqDDvwoW/z7Mooughr3ZSiMl4f+8buDJ73797atjC4cIOloCcA9/byzGN/+xU6fnGvlRbCN6YI0hBbzuUCiefPunbqzfwR8yQDiCHslDffUPAoNnMgpsDU63KVHpp2AL6+zrd+ADFu3EQMGunQVZOgyRenVo53X/lu37bXBozIA9JESyG1hyxfssPFcW0lhuL334S8wkwHFAV2jYJ9E5vCMCYwlRxts9IgY3DZxzo04RuBlr9a0sJ1rcahMjbJzzp1uP39dgBbgOkvK4oAliPzwSyGMnTT2EN/PLc6gg92KpG8fbCsxPCXzIBdDmcaJBSmARlickgmxQSj3rEJ7XpAISwQAACAASURBVOO9AFySTziCWZaMmmS24wY1FFnkdU71l86nwD41S8SEv/q602zSlNPYG2V0mw5iwLDQtq4l+HLwl9MZa2AERXTPGk6pEB8Xg+2FhmSzgLlQqGaNTh9DV8YlhpyWkGvw67QLXA3V9EkAbI8Tu1UsWmJTCdce2yJw1FSTQoxbFf1inIaJUaITFk3bSiQbyuU4TUxJYa1NmT7OlmAkUMKoSB3fx8u7tqrwqFrpn+lC5E7IvZNMUCb3P5rrL6WLnAjIV0fsqKUgb00X/wTxbMNGDkHiYh1C7I3crFqEwGM5VKRXKkd76dqqblMnVqNQtcQQxeCT+BX7PbjXrgXK6eG6kFyHBNM9ftIUq6Vo1BosQ/xcOgVKJqX1rI6mmGtKwqSp7drGOrScnqhW7Ml7yut5gioDJ8c0A91KNe8Cg+2AISmTKf0KRrAlNB8wWP26/HwImDsqFFUY6t+UbAXFZAAWhsuYh4Qugnugoq8UOYPg6zLskckioJo6YTw31zji2ekzx7nOqlg8jHp0otGAw20JzKe09HDOhiQ7tjcCiRCYVxyuxWLvOQOYxFpAKus0lBgaR+GmrmqTWLOAhgnE6gy0lfTuYmVo/FM/IBBKgJ1IZ2J3dDqlPTIkmD2gi6rRmmqZOXLNYdK/PWlyJfdqNaRuuv46ksYfbRvAZgYjXUrQBSJBSnDNUu0RTWsog1MzpDnZCjrZ+i22gJhPnJE8Lzc78GJCYGwg49B8P/V3bQyxqcVwUHIoxpSXHMLLPd666ghJLqc4G1zmOtLxjmHTFjO+7lgbDy5Ukj9q0gnsoRANB5is1SFLwu6JoXBHH9ELcEj3z1Kxw/u6Hi3PSowXuRov+n0hY2Ea6ySB0S3l+8aOHGozLzzf5n78KZIGy7yA1bOU9vC0aVOcVZkOQ6aO/ELg6s4du+y9efPtBOe5sFHBbPHsq+H9BqHvlIGp1bcwEBy+COICRbcMn8SQ0H3UeHk4854ypfACmQ2sBnMCCdOYEaN4Rostn0aqCjrtF20r12QTkKwRQ+057kUfWHNDBw/x+yx22mocn1evBojkg2kdiB2lSZuzz5rgRUsIwKrAfcmnVMEgERiXJcYf8Sy/4BDMnzRifwrX/5399usi9J662Q3XXk+RxTRH0XF79/33KE52+h7U0a6cq07NBgH5agid3EtOVpW2Mv+N57kOgSm1CaChgHxGDOEKAp27IxNLIlgU3jDxBgi3y6eZOGvJLPt270UuSHLoYKyM2gCTaAAtZjRXGspDkULoiFas/iygUaOzVbCcG2H66xzp3K0DUkqLbRH6j7sPApZyr8U8YjAIABYdYoqzShrjtHndmCeKdRVKMSmATCPd0lfWpFU/7vMmxkwFfVe7ja5cbcNt7Jix6DZeg8b5dnvx2Zfs3KmTHThatnw98ToDNlcKo9Er7fIrLkELdoctWr/cG1zSmNVzpw3rjGxJI4RRhNUjjitGgxJ1jYpHsz+jyal6devNc8p2KZcDYnpy70vQYdaeKDzKuSf9XQrkWtaZgDSZHaqRFRhnCGARHSQo1FWYxcCG0x4J9lBQ9AeGgIHmsDTXfJzQ5Si0mczGDxtjF1w4g/tfSPPgFC9wt2/fDiiU6mDE1k0bnbUpxqaew1K0f/v27esgqQDUpOTE/47+axRf5jjauwKg1JjRs926dSvN6lwHQQWU6kwQyFjDXjqcf4TRvFM8aKxasQwQm/F9gqBYoDGI5Cby3gX8jGJ6KtckAFBGVwJ4i/FnGIVD9rp16/zZ6nratWvn778aOYVu3Ts5+HkA06uMjExicTwNhTw+V47H7HzAil69MBYDMHzhqX87MBxP4fbee+9bNxhKY8eORUMPNiXXrvunz6LvX8Y6lWREj+49fdxvz559bt5ViWtyKXmhDPMqyKWVg0sCZu/efYBEiQCwCdQ3x122QV7LMr6KT063L7/9wUZOON16wx6sIqmpI2FWzu5a4Q74iKUfnI16pHIaV30QyX0KzkM/Ip1157IpOlsVjh3wCZpY+uWgj++44O/BPwbAq09QsAdUF4WSfIgFfB+gWWsk0s6cdDrFaxrNs93EpgEQZLrAMGrHzxHfaGp98dUndubEc6g1Nth8WN2ff/4Oe2UJ79OCBkO4XXLlGdRuDXbzjffwudMBaR9B7uNjGrzFxJBuPFemE9kb3bt0s868viYkvvryK6+HTmCU3AaSg4Sfj8K668DeXwtDrI6pNp3nVVT0y5b9DDA3lqZxhvVDO3UDhleSnXrqiX/a7Nnvs4Z3Onihe9uvT5bNmDwO5ndru/vel+0v1023/8x6l3H4iy07Ms3mffOdRQGqhxBMlBss/2M1Zzc1J1Nn8XJ1ZS+riVGmsXUmRARWlKP96MM2Sg9hj0ijWo32usYK9wzohflTEvn70t9WOzjhGrm6IGmWCwgnsGpdBy1QTWXQZGMfapRW0yOKwzojVUipeaB/L6XG69wh2668dIafZ599/Ztt33GQz76DvQnIxUSOnun6DRtd4mQv5IsNWxbZm2+/bOtX77XLL77NnnrsX+zlLDtj8gBbQZ6cf4Q9R6MxAR3EUMxwM7MAbmhOTD5jsn399RJY/4B35JspCcS/lYCjMME6dumEjNczGIpdaENHtrQvvlxHfa98l/hOPh+fTI7IXkjUiHo2k5sjx0DkoWZC71oO7tKaVr7SRGOqShOLaBd26dyTidIDduHMSzDUOmwLv11iIfHlNnDkAJv30bfoiv4To9FYGz+2E/rNL0Ieynet9bvueRyphm9t59YD9so7rwHCvkD9vAmj43eIJ0gQBMRg3uskuOpkURGF1Lz+n7mVaw//ac8Ee0ffLDkwAbLKSwMAVXtTyUnzZE3ARA3yuUC6IyAneKPdJZeCvFRHajiv4We+Tw1Jo1xhWw00mgbkcY/cfQ1gToFloCG7EQOe0Ph0e/Xd9+0QMbOGyao7/nq5XXHFFYCCuUhrPGrde7TFLO436uSsIGaQE9x042028Ywz7Uyaw1ExtbY/7xjSgdJdrUSeTxJo5LZMwx5lWlXHcXkh53Uh2R/Aa3ZWPDqlOQ5Urlu3wfOqJrnME5tENGkU48UzP4oKiFUdetH0TQsBo2CK6xiTyUxKVVKjtMpJsl3bGbsPi7M0DLXCo5kUEDCgXIN7VSlTRZFJlPvz+rHE/cMQlJT6h3CBwg8SaeQWoeU7ekwb27XtkM0E65FJ5DLwkQrWjV5Ouahy+WIwBcnNCXQMVfOdy7vxlgluJlmCjNkzz37jEy7KVToAGm/A60VnamJcGtOUxZgIkydQrMnRXjQCna11JNFZNP0KFb8hWtQzzVgBThPD+RuLwZVrp3INHTrlWs+2LTnPD9smGJQN4ACRTL+JkFUlyRfiRDbnmBqph44Ucu5Sz8Ng1KBRC/abJqM27DxIjRxHvopxs+cVmHQJjI3MsnziWueeafii4PXDvLwmiCvJKWVyVkJMCuValYEII9EaU3NXzYMaukRiMyfAztW0azpMyqkXjKTZAghZlse529L279lBczCcswopHzRWl/20xyZN7G3pnNWPPywJFMUj1XMyl4etjGnujX+90H784TueBdPn8mJAx1Ss/RAIWHVNJdSnTXbnHTPtw9lfQyRJBgdJx2ump83/gniF5ItwHtU80m8/BCZYT84cDwicxPRjWxpnZRWFNnhMXztctMvGnj7WnnxqPpMqlzPhOssSOUf/WMDkfHY8zzKW6exjYEvBpGhncordO3ezPDXez1QIuSm4M99L0wFAupDcIQFAtwzt3+ycOLBHvlhLDcQPRyH1JDJOKp4/Bfnk04Cj4SSvGUyjV5GzNISXs3fk/cR6JVY0yoiY8N2uPRNQnBMF+fIhIoafJD4mM9UqzVtNTqgJp9gdDXYQEs+0chTMkJzWWTDK8gm4Ieh+pFsIgGB5SQPjUXWWTychHV2Qg3uPAjwEZ7aSYkkYCVHWeGQGOq2tW/QioL/jgt1ihIoqPAJDnmoA2TAEv3754Xc6hWK2CN0XwwOjEiK19IjaIVB8GJ2pOmnzUZTVwBZKRMd++Ng0DEUw55nOKDbdnbqabJv/yU5eP9SyW4XY4T0Iy6OLV3VCG41CO1QO22IyKXlRkY6IOrloB4x21AnMAj0vhs3Sh27g4GE9rHWXFACkne4eH7g3A6RAexPrTuykKJg2GvlT98aNsACqpHOnDmMsoG0vgNUVq9Y4PVnjio0cAmKflKBzJR2eeGloyCGKwBDJZo+Rgyub7aMPZ9PdXspozSsOslw8YxRjU0u92xQF+hLFwqiGwdqE3sa+vVD1OcsyAO1iYduocx5O5Ny86iAj0YBJcoQDTAyH2RIKeNu/TytAIQ5quqsb0JqMpot6HJRRm1BufIpmESQXXmxTiNQwHqURRIElsYC3SnQjuH8VJMm9R8CCCy1iHKcFHepDdCsByumolTImW0ah60GMBaUCRgVbQipANZGsUeCVqP181hCNR1P4Khjk5KBXIYCDoLJrRyUSAP04EHZxGNSwBuKcMn70iIwXEJEvYPy5Q7TdcMsg++oLDC0K6MbhKjd8UoJ9+XEhrx9lnboDkMMsOU53CCUFdM4GoqsRa4sWLYGtXO8bK7ctI7S0klB1IKhF2rED3IdKomBjKWMY3AcMIg4fKfeEpeBgo40c1gkzN0ZJ0W/RuF8GOqnahCNGMhJXf4JkPI6kgnVUmEgQWArblmsa3ZuOKl2hylJPPM46pzdugkhSsCslC1CPQHdUUw5MlHycU7vC8tyEgHdPW79lBQG2vb3w7CaKhgTbeajM2nZORTaita1bsoFCrRFnzom2Yeth+2XhZta1ulV1JD4wXxmlQ+IGjdp2jJpXWk1hrZ06YgqNiT7204Kv0Ujqbjfc8LyPa0KA5SALZfyBoqoFB2IrBKD/P9LeM8zL8tri3tN7Z2AGpjIz9N47AoKKoGBFsbfkmBhLyjlJzkk0JjHGaBJTPDExlqixV1TAglKl915maDNMYXqv72/tZ8jJh/d6v7yTiyBT/vP8n+e+97332muv1RdWJ4zuvMw8b4h0thyxwhFT7Olnttj+7XSHGBPpCqm2bXsBGHBVr8eNOToBJh5rOT+f8R8SqO2bD5IfarRRox9BwetMaA4nlQBif0Sgp9ZG1d7VHk+XEqYVndWqqvNWxIhhMd2yHg4FjcsqNvQAyuiwlCbU0cPozOlsZ/1MnFVg335wudW11thLL79DLMLBFNZ6N4CohvPaEBIXUBDKKeYcOTf24WsUJyo1BFgFo9pKdALmgBakrrsLloajDvyMDmSN/cZzqIZTKKvzHM1oSBvstG5pLatbFeRbrHkBlwDIXHMXDMUO9DhrWIcCu8AIrC8dxIWLx9uqL7aLzupMOOXvMkjUCHK7BNb5O4yfnYF21Qhcv0/SBNm7a0dQSJGohcUlMKKA7g3dxQocsZs1Wu+VFuw92M1dHJZ6wCG0eRVvHbjU1KiKLN57NzdQY3stdOTEFNNYjQ4n1ecBGy+4Fx2AqUoUw0FJpPUn0xclHx3s305p0DrzXICXEg0p4AaJrJhD3WJxKgEh3mn8Xf1//WwIv0tsrK5e1qwAGiUdDp6q1OgV9dfbucC8+XeNVUE/+gickYPvuTDGpf8WE9LNeYipr77yKiOM37dD+0q8yeRsZ0BXT3U9sQ50MIVfiM0ptoIkJ6SfnZOXTNITR+JxBrYRY4skOOdOkIAhI1GHNAIngoOqwV0NwKgQYnxQJCkZlZA8rErpTRJT3XxEOIx+ApCnVeJLJNUxHLjh3KssdCNrq6p8XEsgeCjf0+ajQ6w1WDdivot5S91Fg2eiXXPVEjrHnyITst21VhU/daD369OfYnICVycd73OMlsMaKaVTL0C8d40Gz5ipAwrECBgESpoE/gn065UIczDPvZgceAvyKxUQ0kONQ5e2H2L952Ddt3OQtrG4BSQJXwwTeE8cDwFg0tiVOu8ar49SQ4ICR5pYYcSrFmUm0jAVc1fj/WxEAf86E3xEDQdaJeGSnxHrR2wm7a/Y+DD70Y8eoIF5zp6FtSNdcjVvkhn1GUA+cv+3/sNH0Hfu3g+z5UOKEnTc0QMcPrQ/AEGuTRg3gYZLp+3duRfdLJiHrBV67sR73IgBa26/bplNGDmGs/8D+4j72+bGXSqgBa7SiFGD2Z+PWMgkwlTXuk9if2ifCTC4/iqKfkbEn/njC/RHAg1pFV6KNUnogyUBsFTDfNO90Eh9/8wsu+uuuxz4VUNDkxntsBK2k0NUMEpZNCiPBBGwgVVXB1u0Ht0mMZlU1CUxuhdNg0HGWWpUqEmi3KmTnKmaIueLNZ/TAD0LEDIP4GkoDek4W7HyE/TB9gXgophSXLN0f1XQB3WjYoJkDXg+3F8pe4weOpCplwkYpKz2qYoaivnM7BSS7zbMEGhsaICXGJ/ORFBfzF6K0T9VvEumuLn37nscWFVMbgSgU16h8fw169Z5wVdcXOYagIMHD3LGahOt/kS6QRqPi45JsgOM/p6rPkv+E4VGOxMu3kjUomSd6S8ekIqLMGQm9F407RJOQJXgwlRGI+tgvZ4sOeUN/EHE06MAY03kNy0ygnNGkfi2NHvJz4YOGW533XYrbLyRaDBug7X8HGxgfjfauYMKi2DSwfRBly0GXWXplzUwJtyDSYfuU2DNwQngZp8yBySH5tlWnq50tnpUCOOUvWdiBk3wWTNnWAYMzosvXkBjItq2oGH44hsvW0XDed8zYqS2cJ+ksyiwIpbGfSjXoeekcd0o6Q4T+3Wm6VkFUICAGZl0IQkj0I79pK878M//RhYOxb39J0j1nOb5wNzB0EZflwyW9EdV4GtEXsCqDE4lMSF2qoDNMIKCNEv7wy7TKPkpZBr0t0by9SEDtYSERP+32K7SWBW4ehqgUyCemsXKk0+fKnEndmEOO2AED0MGQ/fq2NFigMlUb4CWlZX6/dS/BeqqqC5An1a6p5ILELCpuH/o0CEmYEb6GXL02H4fGVagU9MkP7/Az7ES3M/7AhIrj42B3a33orH/c7AfxWDV7y6DFZbE6GtKSmpw/qsO6ZVnULOslom1vRiz5ecV0FjPdW3YapoUp3gvY8aMoX5JhM25D7B6iMtsHTt2BDOoTM4KTExgvSbwe9WU6dFZKK1bXkPmndNnXWSnzsJIy8gKJLdknklC7rGXgyxG2lkE0gsNRhFYFHcEVuv9O6tf3Lpe7FSnUe/B6E2qALoLJtB0X9zYRGCQcvFe2ZUo4u+WLdsYNY4B5CqydevXUoRGMxp+vS279ka7/uqbASDqAMlmst+05wLZj0pkzh7/9aPsIzQROcNqqyJs69eHMd/ZyzWGAiK02ca1W5xZdeVVl9h7H75vzzz7OKP0uGYjfiet4hbASMmwqfGme6R9mMCaaibGaCJOvg/VjHUWl5TCOpsOMH+GHPCgLV18HdJzJTZ4RKrfj/3oSLeRrzhw3MsCzS5IxaRwkI0ZmIOnRy6O3ZgvZeTYq6+/7fqg992+DLZYsT3517/SvKdYpx4tB8yJA9wfPW6cbURWqwBAds+ug87QV6x17Uqk2zIzM+yzVZ/SKNXekj4fz0WTKYBL9Y217FtALJ6fwH3tUZ3/qmMFnOuZ6N9qhLjhHPFe+YpyjyhkiaTZG8HYn9jPkdBuNcYtbc9xowdTN1YiG1NgBzGsDeGaf/mLJwAw8wBpIGyQBxw8vJ96vY/H0d37NtmqT1fYow8/ZQ/d/zNq0zAakq/ZXfcsIa69yf7O4Hzh/O5CjkTEAeqBoYUDrGhgEWD5RggdECO4pWNG5XF2DkCLeCeAWLhNnjqdZ3yMSdG+NmvGFLTqf+emcx1i0lGTRnAfLlk0G+bbQnv0Z4+TPw0mfwyxfXsP2XeQAVBMfOOf71sKAPDn3GPXgIfp8cvHfo2R1hrLRjrgH28ycYBx0LXL7oT0FAnYexnyFPewb9kLSJPddMu37aKLruMsWwvRKxQ23CJAaEaQtZYwudH+Vd6ge6vGlXJrzyPFJ+wFUX0yRjmPPt/bzA0MpXonpXqngFyR3P9bTy6QF/SGhoOvQQNDO0wgrOQd1KzTd2v/CRMJdO2F6fY2PHoBWL1eoKEPAaYww753752WkQRLetc2r5Xj0rPtiuuX2yW897/D4t63ew3rqpkG0MW2AkOyyxbORTf1T6zFVO5/DHq7S+2H//kTmzv3IvKqRuLIOXvoe99iJP63rKMO10RVHpcOYFjI9OL6TZtpZMCT4E8kwGlhbqbHRYHSqrlbyU+gMrgsmd4q7Ugf+xdpSXjKmGkDrLm7zvajSRyBiWQk9ygSfYBOCCPh4QkYc6ajsVvj60u6rlqf2i/ysdHEkd9zApNSQdTrIPrIu4EbB7GgE1+RvjS3rbuaBs3tYEhPARCncQ6S+6j5yLlWCclKJ78MSmNpaFsHzx2SUCdiosKSfvH4zTQPAOqZIj1xHL8VsRhVo0EQTOb8TsX7p5LzvIELgZ/kch1udO51hWR5VC/xD2CBufOQWMD7ZP+uWqY9YpCoKfI6Y/Giy60ZrCGJhv3XSJ688tZHTtLQpJIaslV4ICSRn42fNA5W9XaIEPi34C8j8FbX4wQ+DaTxMxCNyXdD7MH77raJo0bafXc/5LFbWIS4eR1ICDacZwpFQV5ri0nKcHKEEN6rJI9UU0nWTPf0gjme9PhF9FJOrRH4gTBuU/sgfTQ+H8b4SSsaWUBzYiUSEXNty5f7ieFyvQeroV6VH1EjU6cdMJ10brbR4BGYnY6erL5HDaV4MLdGJsZC0Vpo72qi8Wa28NJhSAAegDCEMVheO5r4yTQ+q1yzNSBIQJ4E21Gu2cK+DGdN9VEeK4IFTOiTpfxMLoAkOVP+4GibTg43pLCfffzu57aP+99KrqX9V84UaCrSjzIulYFcq08R9Db7yQfrOTviqJ3cg4J70B8Pmm7Y8j7Rp+kfzLclo9RCfO5DU6EJsCg1pR/m3PwOAl8GhJoYsIpq8g9hB66PrDqE5mEjjNn0Pmo2KH/WtC1yl+SyMpN2CT4WchQxXBMrCTC0NV0XEpfP8AiBKYabJpBA7E6mti2RIjCe7tW+A7hnwRxRIlZyoopChsMQVFg6J7NwYdy544CP+7tpDZvm6GFYOAScZjq66X0R1yaJrkWnRq6kO7ced7MP15vRGyZoaYFEsWhSYFPGpxhdb8bIm2GZkkjHJ3WReME27Ydb3ETGOnAu+2wlo96g6f3zEtC5oqsLu2Pn+nJGM9lo0MCVFIcAgnQAsvZAoQyFsSXqvCQMblx+DcBgNYFqjY2A8feNe5fZ/uMbSPLqbB0bMozKOITfGwCCoOskHJ24cHb3OuIqsPbB2OPM2RoOUQpBAsg53MJGju7ryU95WR03PZ7FgOaOjI8APjIZn+hg83fx7xTGmOth5GpMWYWEujG1IKNhrOBB0Oob+G/XUOG1uhnLaKK7jCSsF60xOFQKMIpEaFy96QICbBcF6bESFoJkHjDdagfo7Aejd+SwdKujA9xJADyPHqOcTdVVUaejlS6IAKwIkgLXc5ORhQolsbc4JOSq1kR33pusMI6vu2MmQTWOxOIIpgcnfAS9p016SLB4YS32AfmvJNicg6rPADfMVQBMwC6XDiDg1lVymBNgpeNax+JPpoMdj75DbHwXya5+SRfiwP0YP6uANRpNMcn4NNGn9BRAEfTdVoLrJVemAjDH2O5tZyk8Yy1xQA9aJ6J2pyE3cdqZemKhNnK/x03Ip/t+ivfIekrCsXhkph1Hj65vVjTuu7fYay9+ZH0ZhwoLa7KLGWXfi/lFcUmVOywKmA20fxmpBwCsJVGOZD2NGz8AdvRZWKo4KOJg10rgK0dbTR41e3cDRlFERVKoN7Yj6I9W0cljDawTQGDWY0FRPMHGrAJtWI3nSRT88sumMW50As0axsiQoXjvwx0kCjmM9JygiA21/370Nnvh76/TWWqy/nTY518y055/9UOukYRMSTgMOYGBMnYREK8GBxNMJEo5NoExi9qGUkTmx9uTv/8bHSokK0612tFDjQ7i0DS2/FyzIUORVrhypJUcOYq+J1IJtSGM+zP+1phiz72+E4CQ0fL+AoU6rOQsLF8s7atg3iYBMjbRKNFkthiOclurQ6dFxYFOKY1DCiCK4zC7lbWTCSjz+WebbSJurlcsWcbeCLFfkCBu3LDNQRwx5DMI3v0QE5ehTnt7tMuGNKDzKSd2HULRBKo4uuLL77gc4KTD/vyXFX4wEeIAKsWsZ5xZzGg5hytREtODn5EmqJheCpwBE1sgXHDICfzQa6uwUtTXIeDdbP4dC/CSpIOMhRDGa/SwVsNJgjo0JgIyKusaHXgqZRQzw0hUoqBCVpS2UCQEIJXA7LGT+3L4dTMCUsVa1MgoHVaBV8r3YGXUc5+a2Csh5AxiRMhrBryM7qoMZDg8kBLopgBo4EBefvtS65MTb8+//JKPbjfQeCo7S7eO9aImkPaAxtNUDEnXVNcQpoIcsErjZY0AGAELMXjf/wJVvQYDCFVLW27T0rwW4KX3wMESzoHULOdE1pvAVTFNBB46C8DZhQJvSXABVqMR8FUBIYf5HjGv5ez1b8CqCiqByw6i6o8ql96PC0zVfwdWgynXoDi8wGh14MATWXWy+Z2cU2Jq5ufJNbKBBklVwNjipQXI6HeKie8GSZ5Ee87sKKJ0Y8M44OMBV8MZE4qJlIEJ4000NWZOWWJP//55GotVsPUkNB/8rDA3B3V7R8ZiaD50cPBpTQmQ03oSeKmPMEAXLbt2fZ33EqtnASqv5yGDLwmnK+GU9rAolBlon7V3trjxkgPXXHI8Z8Udt10Po6ecwmmNSwEkcI7IoCiF82ny+PE2dvQYklmSHda5xiNXf7XF9VjdxZ59Om/OXACwvvbuO+8TL0QDF0KlmxiwmQR0ajQ8ibNn+bIbYGEmONCikVq9n8MAB+9/8L4nW2LxdGkMHgROgHqHO2xSgwAAIABJREFU9gdvNw29uPOsf60tH7HiF4jlKwBfYhAhMoTifQ8szHINRpnTKNb6CD3XHc991CXVs+dVuLWKecc9zsQN95prFmG8sZNi7xDJEQC1wHR+j/ZaQUEa8fEy//zW3TvsBCOJAhoLKZKvuvJKCndMiDhTEqkCdx3cZx+sXmnpuKPftHwZXfEYe+eN92zTlp2ArgIsgiROD1nFlevOio3C/dK1iqXYylpwQgafv/LySbb08sto8NTZP174J1r0lYExH8+yhX2dyRTG5QsutX8Qy92oD1Cjjfh32eWX2swZs4lbajbB5aeYFjDeQDEybMQIBwC37dzG6PZBH9+tYny1GXAwhRHucWPH2EjYdIp3Yma6eAOXqcbm8WNHYYauc+Bp8dIruM4Oe/uDdxmPa3DgRoxKLwK1N0SS0g1XLHAZgMD1WAX5bTdeTR7Sxz75cLUd2M80CZNJCy6bS4PoK85SJomkucXPJ5KMXzJ3JhI/jbbuq23+3IePGMo4FECaQB4l0zJIwpxDDYFx4yYC/p+k6bkFw9BJNmfubAfAsLLkvhPAAEv/9tILaEqjnc9aFGtfZ0mYgqm6DPqgGdVNwS9QWZr9MhDrAjSM5HCL57VqmYyKIcjqHsisSZMPTeQdDkR6uAlY9yr+BFgOAxzT+98KayeK9yNhKrF84mlyHthLw1csZZr1OnMjJJeEsYGkGSIle8E1tYi1zz4Qy3HGtOmAQFdbdkau/e/Tf8ULYDsFK9JLflgw5cUI/TDA3Fkz53Cvosh3iTWDCzg7eC3WlFiaDTznp9GlbdD4MEyhMP1e7lC4GkFitut5KXS6LInGtmU6qnsggJz3yRt1eQcWaH56DuadDzuAc/z4UTe7KSwsBNw7A6hUCZCU64Di3r17/fNihgrIFJA4ADaTNqQA1by8PI+/0ljVe9B4vEyrNEKv4ly1wddff00MHuhA7PETJ7wI1CaRlE85uWh/mFaKxYdhZw3FUE4SAmK7SnJE0gAVFYyCom0qIFTs2CbMkPR7S2kUCbDVH0kFiBU7avQIN+sSuJuVleXP9MiRw3x/vn/fcYDWNEBT5eDJgGoDYWCK3SzgWL+3uOQkebFG+5FekLwE4HIG4K1GTs8BOsv4TPuqDjA0GhRA90XXkQwzVY0AHSXZuJeWAOBLk3Ym0hP79+12IEcsqeNHDzn7sJJxVbFkBT6X8fNpAL5x1FS7dh8gR2uypVdfa8NHjfVY0U3QcMaj5AzIX/Rc4nleGmXVnlVjpZdP7/m/y+b4YRacZ36+BQejP3tvDnnjU6CBzgGYo2xaNb1ESz9bVmyr0dt7/bVXfDT2XOlZm4LPQUJCKqYtVzMGO8knE7uoujUJImD4T3952u6862ZYTknIbcy3a6+6wx68/7sOQOnc+uiD95DE+tjexC/ige/dB3ngA/YiTQbeSyuElO4wTPV09bwXkVgyOGOKctE33bLDdTKlCT127AzWWblVMf5cjY7tkSM77T8ffAw2/hrCA+sC6RpVLGKHtVDka2onnmceQ342b+4Uu2rBdCSp1lgh++zF196CfSQdxkttx6YP7ZLFF9lbNJqqIeGcOCiRcOVp7GXq27uW34J+8uvIwDW7dE4sIOmU6VP571aeF41x7mE9k4sO3AngwWTowe/djXHdqzQRIajItEwd7d70QpNSnl8KYPf/ydBQhbm0ERW3pKGrSV/YfuRQatxGch4Fz7HD5l401XZu20BzcASeHSUAjT/n/V3G1Nw2Rp8n2WNoEBcNykfn9L/tyad+Z7ffeYvdfMsN7MFBtuDihXbDdWiohtQhdTDRVq3aZjfdtsSmzpphv/vjk7D2pzI9x76GGJFNcfLBivft+z/9sf0KM7bdu/ba0MF5MMTKbcL0QvuPb/7Akph6/Otzf0FCDxAO5uvqj7YxKQFTj/wUk2+bf+lkJF2m2CeffMrkZRUMxkr3u7j0kvm2ecMO9BMnwzgWkWkWLMRdMCT3YVD1NPqwb9jFcy+CLR9r1167yCaMn2RraIAWDR6O/NIJ+98Xf2933H4VewaZwAikDpC6+wdTJ2u/2klTY6hPC3VKTsHPNppMzo4N8lt/DjKrdRke1U3KV0XoCcZJtLb14TJhbkgVkBL0RX1OZ76IBKqRBdg2E+ukz6yH5/rHmsyTT4PnCAFZQ0CU70j9vOesWjY8d8911QTQ+DkNOMDwB+69nfoqBSLADgB6JkY54+7CaGwaDY3rr1lC7XjGV9KkCTNsz46dxPoWGPOwJIXVgErOu3QxzO1zTFNuJyZTr6CROX3GBHvllddcd1+G0hGM9I8ZPdA2E2/ik8mTQxLt9MF6yvowwPMMfx/NNPHUwG2T3iT5fjt/PBll3Qsc7qYeawHf+e2z37eHH3/Cp/TCZXaLnGATDFEZimZjYFRaUel6+HHkpA2cwcIPYtzBXs2Dbhpf/V0zubKynDoBU06wnQg0TUtONXK+k3shIRnNOZhGjlOq6SSSDHoeSIpMpInF5ExlC+AWuZxMJVTf9SQgX9fs5qRHju+wCZOH27Hiwy6R1gU7UU0zAdNdPDPlpsOHIIlx/BhJC/UlptXWDSbE9K5IJpo88WksJd3sSRl4JxETxo7KgrgwmNp/L9dOPGCcPz1eWuHnbN3GPQCLiTSpdhPzi8i928jhKiHXYB4J2NypWkMG22A8bdQDgfEpIC+5+5Qp45ARhERHDTcOI9kQzvWDe05BJuq2a/FOefKPq90Yq6MVgp2AU60zNfhZO2KMu0yeGvvUBorrjZyVWl8ZsIcbYDvrbEhmguIczTDhOQ2cNQmc2zMvxqy66oDt29pEAyUDIPgMAKEMPmXEF2K/efJJ++Y3H/Br9WYfZ+Uz//uI3X7rf/o9EUvTWw5qyoskxB4ZTP6dnhzB+HupzbocmSEA7PM10dQLTEkp9weD6uAe6D5rOkBIdCvn3dSpRXyiBSLAGb/eKGqwa26eYa/+fSP4XjeNSrAAzqVMiC7DmD56+ZXVngtK7kPYUrf2Pg9NngchsDzCLuSHnH0CRhV+09MhSUF+rK8NmpepaHVXMVUn81Y3QuPepsGWVs6YCFhfWg6ZE8mNWKQKARQDc2X2kDxHokTWDMo6jxdqjmnCSnFF8lhVZTrnAsKSjK1D0oaxRDnA60gYhIprDC0aFko0mZ46aDWgsm2uWaLkLegQSidUBjxKrNMRBo4h8ThzhsWq7hzB79jhMxxsA+zAnmOIkNP9xtzo5IlyRo5V7IpKLAMFgFyChJLBnNxsK608DVsuxROKU+iptgDuTZwqR+RwnFTLbMHliGhvr0KLQwCuOoINMI3iLXlQqJ3Y02DVxRSsUIYjwqRh1OWaNOFQrkOZseU2wEwEHDty3HIZf6mksIuB6aKxmGZGAyO5+equSKxfehW1JERRAJ8dCsZig4o2x/0QAzWDoqwE5usAAlNFeY3LAygJS8ZtuZuA1cSoWgKBw9kaAC5iHEQAesYz55sB07QSXUmJ4J5jFDQKNpCozGEErnhp6dH1HQrIWItCt4L5aRzIaqtV/MpwACYfbEHpzEo3rDAnHY24NgodBNzVQ+Mgi2SMN42Ebt5FI6zk4H5MmKDhUzBl8Z6PnTgWdA24d+0UdxJB1iGvzS7dLxVzSqCkzaYktFOoPQto6fIxNnF2qH29CYdUQNG46Fw6FMcAPklSYcn24XPqzp466c0np7KXoukzA2f2t/8JeMbCF5NP4G4TAHMoFbG2x/zLRsAsqQAcT6SAlNmYYCzRugnEGKh1A2jL8bkgN58k9AxsBoJuajZB4qjNvnyQvfbCYd9QE2agdcbhsHWtAGueN9qhWRnZtm37SQAIgn4RQtsAhLp/PT0p1o5zYHdDCWB4Gsl5JYcpTCRMe0pO0eXS7ge8jCfBaaATnYBYdy2j1hcxllJXX+kGZ0X9uccE7Qb2yzDYE810eV59ZSNBtYPEuN0e/C6JAlIS5Yxp7tqG1m6qwOMGRKRbSWz6WvqASNvDOh49crIfusdhWHTx7MpYF++/V4H2yCIbMjofraQ/wD4GBOQQa1HSgCZSOECNOsXCdLTn6hmxlAajkgQaZZaNcP2z//sCZRhuq0/8yj5b+4H96KfX2muvvYvxB2Zi7HhJaMyfP5b/Ziwi5Aw/32HZGl+mE1+GC+NugKkh0wbbx2+U2HikH8ZOxEX4QI+9u/IMDCUcT2HkpqbwjEuqKcLj6UbBKMmIstmM5r7xxkY3ccnsn8ZB3WBXXDUfRvcIRgEAaTioDx0+xmgBjqMb9ruuZyzd7tzsCBKDbkCmgEJ5slh6yKwpmQHwOArzU7jeSfby31daIgDs9HnD0P06DPtcY+oCFwQIEG5VRBB/pHuiglqi4t550pg2h0IonScZkiipFXtR+VXQmg3GWdWcDTQ+ZYyjA02vyX0FCIM8baFonmps0/Ui+VEBO3JudwwP9vj8ORg1fLTRTuMkKNdYRyko+jUez9mGtpkaSsQQPhUtpiqHfxU6f2JRhyLAr6wshuDdj4Q1mdGPUMDKDoqVdr6mYquZkZGh43C2hkFVx5hKLXpJ1ZWMW54G1OYiUgC81aASo7CNPe54cS9bQiCKilddewfgig6DUB8zZU2pq0gCpQJAB4kMUBQT9Eds9uhwxlaIjW0UNN1irjoIrWRRY9u6h2Itol1NEiUwXYe+5D80daC4ELA1Aq0rJQHuKuZZr5LNoDC8oK16gVnzr1Et14oNgFXXteodf1SyLJMLl3QQg6sXzNOojBIyZwMBjovXFYx3Bdeq71UGpfeYnML4a994Dl30cPhaDiOk9UjDXLHwSlsHs2I7nWYxgKWT164RLl5brGetGbGapcUkxqebcmkt8N8dIKQR7thJcsd5EULjQfo+8obVGSKJhxgASelqC8hq5r4KhNa6dVCP15SUg8ZANW3RSbGp8eDkRBkf5jGW3cBeibFLr7jSPl71MYllOQ2+bnRFh9sQCpeUpL62Y+t+e/vjz316QIm8lvklmCJl0cDZA3Pz8JFiq0ZOQ4WDjyv6AwiKcbmT3nQj8adgmN9vMX4r6Ox9wph8FsaSQxgNrKqutPWbMYzjzGgTU49rjuOi82CmHNhxlDODNaRGn0a4ufY2NzTgV4g9rOdPbiHBd5eK4Hl0u9ZVKJMLkxj5nGxvwm4pRW9LhXYM61nPOZVCPomCvxyjp0bWRBvMvjw643fcfAtA3Ql7571PrE4ayWJMS/pAYAL3d8HcabYQYPPYgWOuozQgF2fRI4wxFw10MH4rLMWVKz9zBn4j6yJcTVkuywmSDgyqGA4+5yPvKrwUH0hopcW7/PrFSMpkGTWPvf3G+7b7JGOpzvAKKruRwwoY+59qLz33so/ZM60d5EisqXQMdSrOlVsugM7FF01H6qePbWAMOSaOBjb5xRlYho08p7503qWXdhJwSusfGzniEheIFMXYEWNtGM7NaYx3qQhSJ/80upmfrP7Y+pGf1KLJdhLAJIS97gWexhz50Uj2qmKGb1+vC4NR9CZGpy6HrTFzyhRvWkkyqIfRLxXQkQAk2/YesE+ZBHGdSH66L89lyeIFFBv9aCaetXff+xhNv4EOmDpzjudeVVlBMotZBV3z/pk5fA6NWEbL3n9/hf/ehZcvgIUjpkES46zH7EM0KttggCfRlBdo2UzxE+nMdl2tGBACL9jb6HBHoMsVTqMrlHibCEu2Dxq1p0jwJSUj2ZXCIYW+pk8ck3GTK2F7fIoUk58cKps9P3HcKFvz1VrWgPT2kSCCJT139hzmLhIwCBRQL/ta1iiBO4LGe99UWJ8wZZS31skwS0AmLOmwcOn2R9tAjGDzAfhayeW2b9tFHqqJKRpP3C+d05EAjmJXKUblo8G+7KqriLHkRoyZ6XPH0QTdg8ZpEHOklQqPSFq7imnqUymeEj8kzaUOnbQMVVwIWBVrNRhrD5pAcydeRKF2DWCjMv1u9k854985vg9PIb8kUF//FjNUeqkahZcrdV1dHWBfi4Or+pqA1vx83hO5h0byJRuQnT3A/RA05lxQIPZxhx08cMh15ZOQ+dm0ZZNLlyhX0vc0oXcv06sI8tpDGGqIsSwQSWzVPqx96VJLi15rQvIE9RRA+r1iqIpFq+8V6KrP6c+IESNde7GcXL6oqJBxv2oHcHMBi9vJw4qPn2B8L9evWeC+NK6zs7PRbTzvjD/5Mpw6c5oYD3sG1qTyOYGhOlPacJJXLJc2Yg3XIWkDSdHUSoDOpySk+8waZaROYIqA4BS0fWVidp5GXKbuG9emuCbN07raKsAU5Du435s2bbWp02ZzHciQccD0ACYcOV5CU3sUAO1FjCLGuD6tijYZuQrU1XW5dqzkcQSa/9uZ2Vvq+poQT1k6fxfOSUWbC+em1oXApz//+SnWegP6dqtcOzGVhvb4MeOpFcoAL78E9B5M7ZNpz/zhVRrMkroBMKg4ZQcO7gEIL7YlVy0DVJ0O66yVOqnFThyuppk/jXVeynpJ8TH6/gNYYzQ8jxzdTT4IkKOpDerIODTswiTbxn7QOH0aTqCVOMJLNka1pTLl4SPH2j9eedF+8cR3SSPOI8dxyo5D7pGRZHYWUiDE+blzptuXX6xzB2oRepRvCZjupBC/+pJx5O+dTKkNsNSs/jbn0jkwN79g/ZeRR9fBiqWYL+myqlPttgGT3CgaA93UgTnUZuVMPDSQk8XAGleO1EzcE0A4Zep4NzPcjiRYHSZafn99FJSYqylHCeiif6XJAo2b+r325qpYitKqVNxV7FJDSw0ZJY2B8aM0VpWbabJD2qktADQ6H+NcSq0aHcHhxMUSSBcfAixlszf6MH77fXvjzX/yfpvR2pxrH6/+yrYRa37+818wvYEcH+YvlbD3ulj7y69fZq++/DYgFmci8aSHGqIgH31YYkV9JZJmNLta22rszvsfsHVbttoqZId8AoH6a+kNs3idFtvwJVqexNE+sAq1hsMJLiIE6WxvoMt4y+2L3Hhm47rNSDOc4V6FOZjxk58+ZG+8+oEtv+lW+9MzaOnCZp6OxJqMqeZdfKXd+R/3Uts1WDMs77WffcRZccruf+h+e+ThX9qKr7bDMD9iz//lN/a9Hz0CyBNvXyOZM3joCDeOyx5QBP4g7XRqVdZTLDm/ACjJiin11sSNJs6EU4j0orM8GNsPppi8Aa49zueUCqmR6hxvzg0BJ6qrpA2sz6oW7+C80NTDBca4vi+MekAmpKrHFdMVf2UyqtTGp8XU8HDpDiUUwaSOqtz8XBirDz6Iw3wYZLN1vp5oqdiSZTd6o2rxwkts647PkQjaxRTrHrv/O9+B4fswe1lYQ4gNpmnw2drPHDzsdoAYILOjhsblEBoDmBEhn3AOE+HZ6PRWMOV7Gm+TpDSaBeGwKksgptGQ6AdhJ5rctYbY1cBErU9Wkd6KrECmyrqloSIDKurhMPbTLfdyTQc2M1FS7USeDlzg2+pSfCS/tYMReqTtlK/V1gT5uOqPFM5jnXcymRP5IBHASmdcC2Pn2g/1mBcnAnQmgo20uuwYsT8WpmEkMmo4vZ/lfYTC3s7Kgg3LuTQX+ZaV5AfcYXJn6hgBZCKLSDpveP+gqXXsOHk8DF5IZ3UwPpUvxVOsXTZvPOdtqpXRAFm9YTtrDbkEzkzPewHPB2THOnhO/whQlTOW/DGKhXT7rXPIXUJhOSYgg1BigzCYPHDohEsfbN12gPOF3IN4UXL8FPVbgk/K9IFtu5MmfjTMzBZeJ4Kzo1JnBKax3S2A2vmKY0xX4bdy6vB5rg/pE/LoW2+bhknmYpu94CE/V4D4vJkq8gdpmK/RWBZrIw9K+qkyudXZ2k7N45OdrNsho3KYoCihMY6UgPQgyNHV+5W0yWSIYfMvGWqffXTYdqyvIg9tJ0dKtMd+/UvbuPM1tFJP2u6dp70pN4SprxJMo5ZcPc9eeuEzPwtASrhHEPnI8VVjRqC1GsPamDMr2+bPG2yR6ZAsO2Ex9+TYrx//kFiqaTROUdeGVZGknAWyH0Sd65ePJ9/djt+LMExNdqO7zih/YW6kbfziHHlznjObYyGcNRDz331/k+8racI3cD7LZC0gSAXEghiRPXzfJTAdS+1MQ5CXdJk8eWRk5JNzQ0Y8XlyHxEk2bH+0WdmZMsYNU04lyQnyOq9rucyU9ED2TYotMdLmZW9LZkkfas4II3BSCM8nluenHLX0DNIQ0gnH4yMkb1Jij0yWomFgdovpCZCTn4tAt0aaSV67gMZrWaRKKDSi6FTusGTXNVTwP8lILpPmfjAKWIxhk6gT0kBCljWAHci7vv666+2vz/yNZyzxfmmFwahS1n0B6PCuD8AmWqvafPFxfUDe0XXAYbUgDzMRHlAIB9JRzHsyM1MQ4uXdKkgxYhw/gOSnHIC2jmINMDUE5oCQ/RYy3ijoyWEceAKI52Hm9P77H3iHvJLRPI2oSncsMU3i9QpOWrk6IFXIAwayWGXQpXeuIkQUNTkAxwBwiRk3eBDSBGfRwmDzldMZiOWAbVPnmfsXKYc8fl6HrgpmEfs0+pGfnwmyf57XBBDT4UkHRx1pMXYGkjTEsDIKEdQvYUyqCR2xdnZTBQK7TYxWxCZqwTCKxjNRd2nYIJg/JKV1AEnqygq9VxGewQE3ffJga6RoK6MbNI3xjdcRnJY0g4C5ehwsm6HTe3YmcEDHTA9ja4Sr1D5sGIKudcegzwGojbZkRzgLmIM/N5fR7wHoFL213QsLdYvzBkJ7xmU0knsQBjtYNj4xsIOVVCbH9bdTR5vt1HHcG6W9yeEWI90L/hEPoDYI3Y+9dGIjY3ts8pSR6ARJnwvGH0zhqvJOnP7QR9lRTLBKZB1lcdDssnETcxjL4+BMrKJLMgyQfAAaVu9bEQyTr9eW88wo9jl8NL6qTrtAq2FjQ21Afqi71UewbqvKGi0N/ZLQSJlyMBKDRIDYw3JybeQ5ZPWjaKZbXQxANgiNEnXZZE4gR9tzFIlgXjZj+giKCnTT0L9T12voiOF25FgpgbbCLlvShyS1004caoH1KZCqhXGNfAITLOuCRsYcK9DHHWKvPL+Xnw2hyEfsniSglWc9CLOJEUVTXJPzhRdWo+PIDicwd1FchSJJITfdMzCGxDz16VqKqx7G5DVi1E4nL4IiMxa9j+ZG3n8IRlcpHRQmFEBHzjl4JLBHy8SNXnjpBQtiAWxirAgjsC5kFb7adsyKpkbaeWQSnv7Vebt+yQCYU2cZK0GfGBDvTEkTwZJ1Q3yhDnIwM4UDdcyYFE8w9uygCO2mU3aOkRDp2qBX00SBpkSgcHCWzVswlT1zGlfYD0nYql0ge/ToSNYmDu7lEVZ8DN0mHPWaOXDjGUeQrIfGZPv2CwfI7bQ8HBPv+uZSioP3KJxqMcRI81H9ahIz1znijbm5CMv7X87LErAXy4A1q5RBRZH2rL7fQSW9HXVqfeRH4+M65ASowIwgOdDYcUw/fgtJaScgrZIjlfYSaHfNQV6kFaa4BL6R6OS5SDdaF6ObDDAJA7VPhpzdVfBS/EhqBIaDvvc83VXJaYTBghJAHE3xnswh3h/AL4ZivblJ2lEkMCQA0az7aPbPeRo3xUhZ6JARC62RIC4DwcxssVL5GUa+lfDro5MDS/tUE4Zi30dwiMhsqp0E1Bm7/h7ELes1t5EWpMbS2QeSc9FIdhiAuzLEDum6Ejd6NB7Re+cCoztJL9AcopDSaIoL2POaYmHoOlTM6b4LrNKHM670R8mvi4Dq74Dl56GIywpwqYA1GIBBgQSAWLwCJwSs6pv6Y5py9kypA8J6b0p+xVZ2cwd/Nt5f9drzwkieoEQlfmE0FNTpbwFMkrFKExrTen9iwAgUJiQw1iTBQ2npqiAUuKtkXHpRPFo62u74LMKavyYNDjGmHbTn5zXqzjUKyA6c7jVOLs0hbgTrSoe4pjq6+DmxznRQa8RHo1MqrMSAS6JwUHGUA0g2gPd67FixM4pGjZ3sDKETJXtZ742w5JayvokF3IcvPvvCPvt6ryfKeqNqDly1aI4bUq1evZb9hwv9+XI/46QBpoWkIkCAk06DVCjT9zGqrqkSnX7SQ1TzVGxVCbZ/Dhto214kSUhYWrneUK59eFE2LP5ORnIrmW5RRzsA1F2CV3uFAqWB0Ws1t1wugfilAqiHPadHpAmRyxfOh8U5wx7/5Z99NE0BKw1d8TkwIjds/JpRpkCP9oprLuPcK7e9nAdNsCBJMwKdXX6fDIdUyGr/hqhA4nfnwKBrIlumFWzfvvduvycVSAsMwyDqLRi86zBuqOOs1jIX0uhELz1/uX9roQioYLHGs4nkGK2xr2hicU5ef7v+2iWWh+ZiKM9959bt9uYnK2C+Kk7QEOLrY9HSnjBmMkXRb2wQBeFZ9NNKGQWWqVw6YNKihZfBPh3KCO1a5A7KAYyqbD9AQogKOQVq4kEcoPq48UPtLDqZ0rVNB7SqRUYlOTaZPCzWdu/Yz4j5AJs/exZashnEJ5n97LF16LtXAkCHc751io3Pk0hGz62dRrIaNtp/zqCAydsCkKYzejQah9ddtZQ8ilhIEtzB2SPJDI3+qtFNr8tefe89TKVghbMPM9Gpv3rxZc7uJM3nvZXaJys/YpRuDjG/yFmNAqOqqyoojnJoZtBgo6EWTSOzuqrWVnyy0k6jI56WLpEi4hX7pJ4cSvcvFi1ANSiUU2kN6Y+7anPmCkgUgzREjE5yvWRG0m+7eTnrqIXm5Ds+WRHJhE80gFQ/dF+PHj7u779TCb6aMdKJ5gXVnMwA8Krk/RDdPLfKYqR7zPDRVslU0s5N+xiP43cByqk9IvZwLDqL0YzCdZMXa/93ExtIuQOpHYDO9NQE9Mtncih0AaJtswpMY6TppSafzBEVQ9IB6lS45yDlkcZzVEHeB+MqFVPSFKxk9EawHmk78SSQGaCG970q1ptAn0j2n/KCdgwsdN7pjzOqeEaBc7105PPRKZ1OfjXJgcXuNqOKAAAgAElEQVQtW7c6SCcXZBUEB9FK1Qi/dEtVuFYhTzICxrSAwnKaNqkwU5W3lcOWl0SWCnn9Pn1fJoZjMlITY1NTC7kAyo0kXCdOFPtrhoJEHQRA1Rktlmsl5hkao0uCkSTt8wqYp2Kuij1cjL/AgKxMCvMo5AeKWafJxL5kZ4kKGNW/AyC7zsFVAYxVgI8ZjGjrGk5AGsjPz/EJDzUWMjFFjQO03Ld/L01fmWl5N9XBlnSMY2RSkpOT5xNcR48eg+mDED8f1YCz0gGMFsuKexkwCQFGYXSpbhD79DQMghSYxnFI9JQzWpqcmkajs8HZrtK3Vt5xDgC7bx9AKJgB7YAxcrxvwPwqlb0rMkMV7C4Ze0nzuhZWVT90FCvY09WM5Y6ZMNvB1mwaNi0UzdKqlFSHNFv7kv/FQnwI9FnJJ4hPgfFO8OHkFwC6QMdc66ZXsoJ1r3FznZvhrJnv/OA/bMTYAdybHKSivg8AHWePPvJD+9nDj7NWptmbr39qv3j4aV43ghx9M2fGAdu8Za19/P4GrqHIz6tVn79vz2G898HbH/P3K4AFsej5LoOxXuRmcNIBf+P1V4mlNBF612eodFupJdQwUWH+zB/+QGPrE/t89edcfRj53TCYd0k2dhzyLO++YUuuGw9J4zSSBWPtRZzrGwHmxApNBHBWU+P2W+621159myZ7hc2YjcQGBX9rdTEu2NNhl9YwAl1kxRijNCK/1dRTYiOY7CgphqxSGY45yi6rgQUnQo1MSPOYjBiCHu+G9RjSSsqMfR3DWKd8RRQrCpgGO0HurZxH0hux5Km+L7mvbXyPgFWRdVxywZlUAYs4jNiryQvHPYjrUWqsuL6qPqMaNtBIlplbM6xejagmwaISqCWBNRkMVQNKP3D/92Ck3sX5n+JM6RJkOiSnEMd1FJ8ucdbV2vUbkQ27wu68+0bOgRo0rzM4f6ZZFc8CmoodPHHI5i6YwJ6qh7FaDjmn0L5YvdOWLJ1iU2m+lqIB/dgTf3QgMRNppAJy9quW3mI//eEf7a7b7+asGm2XzBeIqqkvGnE022NoJml6RrXAhEn9XRN0x/a97JE0QKJL7Z0XP3fC0qzZc/F8eMPqOLDvve/bPM8X7NEnnrIK2GDP/uFP1sD5l0Wz9MHv3m8/+vmv7MeP/pb40x+iAeccjOQ169eTxyZSy8cSN4a5IaUmPQRqyKxG5mcCUd3IhnxG+YsMmNVkdeNTP9eDvDjIQ4NRcZ/6VxXszWXfRQ4Mi90dsFkD+QYVB5LdCcQ2AgBWzDnlqnpZtbBFJNDUiVcWkumR/JkamnyTNOA1rav8MIOp19tvvQMCUF/bv2cH94QpSNbMVuSAtiDBkKXYSo38nQfvs/vvexDg+ma7YtGldtHs2TQdXiF+nbWSc5h8szA1VRQFLhFOPlsPqDl88ABiKPUe116YM4jG5Ux77hWwF/6tqbQuRrRba8itaIoqB1Ncr0FiTEQ3afDWAzwqN9X5rv0K78iSqC3SBkKAGxRD3pJnB3ez3iohdyDZJyPwiZhHnTpzioZQM+tTpqKKM5x1/L5m7kcd5KR4mID1tTSLyA9JjR2baWMyuaGxwcaPK4AkcoaJpybuaRzalJD2QNzU1FPjMIliM5rXnDX3IvtswxbHENqoYeRrIGNd6QwfP1FBfpHEnUejuBbuO3l8FJI7chpPZl9OnzDU7r7tOvuvR34NQQf5x21HyUXJYTkDwsjZJD93x+2XIVex1UkSpfixaH2MH5cNmJeFfwI6n5hPjRs1xiZPnsVaZhKI2uvMmVqwsAaINfOVwPg5HE8O/fyrL3kTI4GYfxrt20sumWWfrvqKZwChKF5SI5hskie89cpKCBStEIySMHh+1n72s8fsg5U7iW/yyeDmK6bzot1a2yyrWJ55M/ckFikXNUilcxuYCYuMRg6Mt5GmFDX5O3wE07pHy5yZH8e0VDjnwYxpRchMnGYaNMyuQwpr01b8C2pO2MQZeUwcnPAcX74fBYXSdW2nGZoMKbKGZnGaE/JKaYSJ9CFN/HBwo3Zq1BHDBtj3f3Cp7TmJXFcn8lfJTOz8iamMGvA5YpTiZX2NpkepbeIBfEPlkQTbFUPqFO5FBDVzA7KjQ0cNs0MHdzOWD7OUZkDWgHzW+24nUHexOZtIQMUpmIDW9iEmbZvZ/z1irHJORQMSCyRvpd5NhMnUivxMEs+sGpBdRla5RXyOtVAK7hAhPX7yqlbA1HQai/WA+k30TNMBxKubGNUVOYT7nEgd1oE/UB/ynhqmiQyDc9dMZrpKbFphfJImkLxbDGd2awP1JDW45LtCUgdxbaDoGnmORYy6nUJe46Jp6C+Gg0aHduGMhb5BNy8qFqGDUBi0tEEhjiQRVRdFRJ52wISgUO4EFZ9qRw4d9MMvisVVw5i4ik89DCWWWiFdOq28WyfKcwtxCA0EuiR9EPnNzMVFLKzZF339+S5P8E4gXqsALWMcgVliUbmbKvqw0lSJ0DirF7pcFzdOhUMTxVwPXbUYWLjjJk7A+GU3N4VrZzHGySXKiR8AKPydglaSOtsal1MCLzFaHKB89FrU8mi6Az3haF9hBCTx2hZuuByO1cmuo0sUpU4sPyPdIOmvKkbHYmYinTpp4CRCkRagoQ5PGYlpair3l9NIDCuNoY9mZL0MWvQYRiXDSeYrMPYJRXNMgF0IbJt6FnkUELwHFLnkoo90hKQwMR0giiQ5JiaR+1xDoh5mU8bBOEJr7OCecvv1b35qP3rk5xQbMGkJekq+G5BFEFOT9MYXbVo6brBpDTZlFiNZZ5pt2zqAF967NGwuX4qjY+UBOjp9STqOUBQQgQCGatBFagTIvgQB5LqmMorDCjTN6LDwfpSYTps0w/7x3GdWTfAVO8iBc4JrXlEuowK13CvGzgHEhAFlAtiKVSGqeXHxWRZ+OEGhr335sQoyisuoNHSp0uzGOy625156znIL+9jnK0stk4LSws8DVvPeAHQFWrQxehfmTnSYI8A0TCTQCCgKIcGrrmQ0jKSsBmZa4ZB4gGSKBvR5Dx9EpgFAv5l1KC2oThgPAvPCCbh5eczYhzcxjgCjmzi3YM4kO7J/J2NTwzEg20WyTDGL/lEj7/s0DnLtBLgP3yrHhCDMLl0wkWL5LM/yLIWCio8omzp7DMyOg94ZnzVrMCOIdMFb0hH+zoExMsFS6Pr9+Ge/dRdE3grFs4Tyu2zkpFwCC07S+3BQdTZQ0AW6MPbVTnD1wEsADbibPjHhYIG6uXIB7hF6wD7WF50NOjACpliq3XjdPPvlI29ZWHoYwMVo++CtY4hPM76eHE1C3Wr5QwE5AdB7GE2oq+Zv9nsO46HJdMXU9du5C+Yr90ZC1S21JHsciuGM7BcO7Ws795QS3JQAUOwBNGZwD375yx/bqy9+YKs/3Gb5hdzTSwZhblFjh/bjNsbG1RC+khztRRn45KKBWQ2geMUVk2FLTCAZXGuv/QPXV/a5OqztPFu9Nf2MQBp1G2MAmHWIKaHRaLBYSiEEQXcKJYlS4iEmhQpRdZXV/byQ7KqIVrYUzfdrtDAkEdRBjCWNlYstxM/IhCqBNxyrfY+7Yz3xUCzS+lqCu4iGuibucTy9pZg0JdQc3vpBjX3zh6lh/952wE8l15FylYbNJ8B28MA+MGZpPgGaSSrAxdul9dKMuzT7pplrkE6Q3nMaWoRZsH6bGT+pOg+YBeNbCZEAvw5cVKX9qVHQSEC9SGKD3KuFOOnzSvhcCkTAJYFOhYKSLd1DOdZLS1B6huEUa3rm7QCPrTAXxKAS+HjBlT5o0ghYEAlS+tYBei9QRombRnOVYN5GYvMuepY155vEAwgAUzGDnQkY6FMqKGv16rp0RKhQ6UVGAyah1r2z8yQBoDUuaQo0TmU81JvkOp1Ee0NwqhgJ+pnewtOlBvSaApU1AtY7jq4EPDD1CgpVHeQa4QoT052Xk5aqmKZaU8MBoFpgZJdgviA3SCficrhfYMU6s5DXdp0eMYn4up6xGHUhPvmBpyb3VzIbTdL31WaVMY7MELhQNSojomn6Ia2wDCH/DV995aPjJzA33IPpTnpiH1u69BJ79a3n/B4uu+ZW1g3rFMCs7Oxxe+6NVWgW6T5FoGcUavfcegV6rAn2/AsfwIirtwbObDUTpKfZOzHqoE4n900Q3M1XzqbIHOTPXoZAOh+jGC9rhQ39zooVdhSQpEl7hsSWU9SunC/X3yrbtKvE17zkKDp4Qdes4kNJn5/NkudhekPszxien5jmMnfS+77xxmuQVdljmzYfp7hOcAfqObMvpsjIIaYl2OgRY/5VFP2//cfufbsAOOqs+GSxfbXhS2QT6JgD6mUAmjcADguc/t5DD3mAqDhTQsIbb299vNrW7TjoGmcap1bjwxnEsCq12HrQaIqhaIniBtxwzdUUCu2YuXxm59FXEkjxrW99E8Yohj5s6DrAw+dfeN5Ot2JaRl40EybkwkmzOY8z7J8frLIJs+bYKy++6EDUEAr+JUuvBNQ5zOj+el8bKbjOl5adBVxBu4lmqZaEno1w+Ay0mXp4WAL31ThuRCC/v3TWYTQcJXFWc01yRSMY4bwMtmgyUiLbd+6wdVu3wcSFzyLGFIDPiCG5rI+zgA6wNViXo0YMsluuu8I2f7mW596Pdc0zp6pIAOxrZp8LzBKLs40R7GimE46ePWVvw16uR4dFuddsmFxTxox2DfUQ4rvunRodn33+mbObR9JwFGDcTpN+CDqbYviHs0DCiR1lAMyhgNV7YSVt3rkVoIkmOL+rhiJD5BVN+ISR10hHi5d3YDAAaLTJAYv5vIpa7eG4pHDWx2AYcIBpGKY0ohGveBNO7jUK0yaNhEpzsQ62Wqdm6FQw8nyTqfIGDR0Ki6EYIBGAFzMimVtlokf45adfeMFUx72S0Wcz91dJ+LVIP5yk8X2ApnANrFS1I8TG1iSRnmMSOVoauR7oEQBaDYAGDXfuqczG1NSKJ98dN2KITZ843vrEAKYgDRUPcBjJpl+/aZMdhmkp91+NrGvssZ2EV+9d91sf3rwR8C8DMc34sD8FdqqhILCjA1ZFBIlKG7mM9vzECROcASpWl8xjWvm8xudlqCl9vWz+eyAskLVrv3Jt0yVLlvo58OWXaxzQvPji+c5o2r/vILlQno/9K4c8d+6MP2OBRycY/de4u0BYAaGV5Ld5AwsCFivj/vo5MfvFPBUjy7+PAl7j/KNZP9WwSEsAV8U4UmzXOH7ftH4e988DODbxPPUakkNR7pObnesmqBUAmIWFAzl76/iZs3xPDsVWE1p7VQ6cao/KrKsvGrcCdS8ApHEyQaHZonF0nQ9iwArcEmgrYDcSgFdsUckO6F4ox5eMgABi5QMVrF2xduViXENsEdCYCACm+5AE6BrKfhNwLVBGz0fnQgr3TeB1G82GdOqZ8kqm5rgX0oRroGmh15WD8cKFy/mZEJoxj1oRerSj0dBOQUi/i5xbMiQStUghpglcFLCq2KlJDEkYCQCS7rtqETdXc2A10IjUvXCzOb73ymsW2gwYRnNmLLbVn60DSDxI0b+GiZQIe/inj5PLyf2dqTP0Nf/yl99yNNXgE3DKcvuNYpy2xu76xn3kPNHkFanOKOvpabSTZ3bbzx77kbOIxbRadNllmPdutVPILoi1JpZaAoQHnQvKj0R2kVHT6FHDyYePsG4AUag9CyGMzKUZkA4w/czf/sLeh0lOoTtv3hRbs3I75A6mvrj3d911t/3uyT8zFXmcZRLNSPnlSH0tsX07Pwc0/RAWXDzeA5Ps2LldoAo1Nm3WSAgGtbZ43rftxz94gvz2kE+dSCakDWmzCcOyYKOhO8na+HQ9TSmutw1JMmmCaorly3WrvWmsJogbLPK/aDF6uZ/afwpOYj4HppvSKgx0cV1mhbNPsTGB+lXrUyCewBI1QDzn9GlBNWyotWskP0bNCzjTAvs3NycXbwe0eWkmPvvX51yuTgnc6k9WA3ictN88/mvyqzB767037Uf/8592+93LAWj+gTTHDlipTLgQY+ZOG2Wbtu22UePH0CRqRSfzOIzFeBzDx/I6X9nym6+w1WvXa3bbNm4+YEWFeV5n11fi4o0pdUryAHL4as7kBfarxx+nnpaGcIeNGT8S/e6d6Bmm2ZJF872BfxhN3GMAe2okDufZZoRl2yM/+zVTN5gRSz4EDcc0dD/LIP7ISXRg3ghbduMye+rXT9gtN90ECHXWPkOPu4b48NqbK3wtvvDiM3bf/fcBZFAzM5Uq0CQsQpOmqhTwC5HZjLwElNc7KxUAkzM7VEmrg6aOmPbmkv+XPQRG2kH6pW+RaZVkW1Rbuc4xMcvBc/6tHFm5W6ClKsaaOrH/l48Gxpv6uvLV4EVdhsOnpQKTOjeHdp3dMHvogfu9sXOm9DSSN0wQEQf++Ps/0yTtb18hudNB8XeYEfSfP/oTW0BjfGBBrn20YhUEiSReKyB6tLZTbzIJGAah5sZl19nrL78JQxAgkrF1NW1C2iOZDB1r/fNlovc5jdc027/1hLVUCDSCBMWZE0PDpgwTVTXHomGBiEnfqXVLvIkCtKyHzHX/49PtXPNhj3U1jEvXnFT+xlwkMa8HEtahg0j9yFCSGqOgiEY28TqG+9+I5mic3Nm5X4mAUxfPm4dB2XtMHAHkgnlIf7cMQ3FJeKkJr1pPzXPVaWnkv6rL2jtoCNGwW/HyX23mwrstHbbhuZpSN111wz81Lfm+AnQ5VX/oWiJYIy3UQ2kQe1qYTFhKA7uDRosmUfv2A1TFlLq4tMHKeT+h/C7FyGmT+5PLqRlXBltztJ8byiEiwK/+A2b15i2b0bDfRO1yzuNXWj8Mt+qCGkqN3vJSfIjAdKQBm5xKE55r1gRsK3nAzGlTbdvX293InCFmHyPvR2OtFJJDFyCx5BWVH9+MPNXfnnslqMcE/PPzGmH3NeREEzWDwTj43qRUAEHyKtVpYtN3AnrKSyMC4p+M/Hpg2hcU9iXdbUCqqo0may4gKxNuEKHE8m2GCSRpDY3lRwHiDyb+HdovWUVIfBCy+jKZGw0oGksTfP+eM6wpcmTyF1JBWLcQyjS8IeIN8g+aIH/69w9YVxSa22dO2PvvIslQA1iK/0d8CkTNgiKM7A7Bbmf9I4E3fGQK5LMKAGqMxe/BkLqq2Vau2kx8zLMjB06zB7IwDi+FrT+Y3CocUt0e+a1ZJYC5ezvwPhddsQCN5k+dxJao6UTVaJIqkKGZAFZyaJ2t4RCUdH7UYigdC1YoA/dWCJsiSZKquIzjZZdcZy+/+Cb4J7JckLmam8LsJpqDb736lkXQuChCtzsktMkGj4u1r746zdfj3MxVDFZ6+q4VK9PXVsidNWXgXEwHhEy/OrOnChS3lReL4eATi1PCw40YFsSyECPFtIEa3QgYORDtuVMkzurUQw4AEJX5glxmxRLT2ANUZRgS0h5Jh6Ul6L8MeqysTvS1RJyOSgEM1QXpk0E3nAJArBNxY9yFkYQ3FLZLJuh9AqPfMqNQEiR9izrow2JbtjAGGy0dImXbKhoI8PqeFoodMRzaZWaj2VdWoUCVgYw6KQE9zziOj/kwwiPdlDiSbgmpS5Q6Up0nFsiAAf3cVMfHYEV1JmBp4Ro6gwJIWymmQwFYktCXFdrtxbkcHmEeCRMQgu0kF35EYEY8I3wNJOYu76cCk8Iokj8qOH2rUIyEkfC1kGCkEgQqzzXYt+5YbGWAqSePn/Z70gp4ea5c88IwFHQ4EEg07jto8EDG1E5ZJKNrjaIHUt4lcNB3ErRGUkCl8f7LzzbZvd+52x7++eN0xHFIg0HcQCtE19rVgSafMbasAwWAKS0bwGC8gl2KrV8lDVnYmoColTBlRk0YhAPlPgcEagBvknHDhD/ngJaMz6Q1Ek4xWYnqchYun9G8p11fl8hVCxRfRj4kg4CY6f3jGU08zzNJcaftBtZUoPcW5YyHIzhf92GkWc63S664zF54ZjUgnUafe2zuor6AAjBgKI6Y4HcG6HXXLGYE8ws0INFn4h4k46guLZlKWMAXXURyYOhoIVS8E9ZlLlT/LhLW84y2tMIUzciCgZEql7y+jDG2QOWvcxZMTGSKMycio+nEjEkm0cvwtfflmmOA4Tk2JGcI7OQ67mWbrV65lQMG/Sw0SMsqpEXKWAVrJ44MQ/e4o7PRzd4mjBlJEBnOwdEAZbyFsbuDdHdj/FBb8fFRu+aGO+3VNz6xUXTqk2DI/uCH/+CgozmA032ETNMSuu2aW6Yi+3CWQxf2DczwEAFPjDAJ0JSeTQ/vLYRgqvJLgKo4K8Fh7xiBd9DDZYmurosYfCQLw4enI/jfH+DhrB3ej2g1o8Sl7DkxJMT8lI6sGFqEDeuHUVyfPgB7BKgQilMxP/TL9u3HxVKMSn73tCkFNnnCOLsYTUddwyGSrD898zxjhxycYrQrzRGbgpih4iGc/X79DfMRx99vn36EgYX2DWHDZcD4nnixjtQRIom58sZZjJgluK5kA2LaTz72OvtOhYsCLfeacXRnUPILZPzj4uSIpruWigpwom6E60IKWA2YHsE+YD/RCYsU+EgccNkPae70ajD56Cya0xCECKDaw0GcA/8mPmoslxfne9p4Py24IDayVju5H3UwIYXbZgwgsYgmCRTLUQgbjP0G9iIEFtdgdo1SYh5hwYHERF544cUTYG2f8nEuGUXpAOySa7YE5nlu52rqLQaTuIKhfXg/nWgVY6CAeZeMMMSOUJLYAQjbRUdYSbyaXXI5FwND1Ccx+3ya2DVi9P3B2K4zWpzRJVYGDR9in1g77n5KRtBFk6qFveYGBHrTCh4BFup/dK/+BawKMJPGqJ45D/bShXMY/VhPEU03T8AA78t14Pz6gj/+vWJq8R8qRJRo6cN1VcVE4Pp0rUHSIQ1wWPJ8rzqioYC/chzWevfnSsxxTS0lxbowftWF5FdFkW52YGaji9bXNOLfK9wfZNl+XnSQnEvbWgyIODUB+R1hrNsBuX1hLGE8I7Mv7pOAVTFmAwfgAPBV0ieQXmzVSMAREYZDJX+jbhLggpIymZEJ1BQzTyL3Mg0L5dzRmsacneaRzA9pMkpaio0hqYsCpDb60VCrbap0ve558y5hTEdSNOqiNtif/oGOHKZjalKk0NC5bdkCZ0l8vHKDbcI1WKCoSFyjEbMfmD/ANqzbSEId0EvVpb90JuZF4yeytjUyLQMT6aFjZgnQv+KzNXYSMXeNywi8L8hIBFid5SNjr7z5MSZKdI5ddkX3LNylC2oZp9UCkZu66N6S+uiLXmEFrMBZU0dyHaMYocW0kEmFb3zjhzZr+kX/V/38//iv9QCsTz31C0DVVNu2dbOzPxdfPofGMAxF1uDaLftt2wHMVXgfXvQQ6SQNKfBNhY709dSAkqLHWMCwAsafV366iaSK0Tv2gJzVb7huoY0AvFOC/PWmr+wdxmnBJ+wbt15tQ/vmYVgYa59u3G6rNmyGEYdhX1G+M3nefucdGKww/Hn9/oAFBQXZzrb5evNeNKqChq4aA849VIEWLFOYs0YDLoe4H227dx+BHS/naT2nDtiZibC1ZnH+F7qu7w60Mz9bu9lqmRAKI+GOJvsTQ5jlFDwHgtKCi6bAwgy3Dz/a5CZsKk76Z/az8TT5BgG4ieHWQ6NKkiRvf7zCDpNzKEB3AyQU5vS3eYAgKUwYqVDSXmjldyl/lPO4GmOTJ0+iwIl1aQJfXGp0UXi1yAkexs5JRhXXbNwBkFPijG5NMklrMYpYnYVGbTUjX3p/MsvyWCBw1fXyghgRzVRN9sB0B+pSWVN1gHUNaHUqDmq55aFnd9Xli9wkcC/JfRy5yukSCgj2muQxtlBknUVvNChigjHGKA6vYUVDmEyZDjt7N3/20mhRngLDATC2FUmgJvZXYlKmx0kVxsE0gDBbgGma9rSJuWcUUsSeFvaQpAm0jyJhhAxnDYwcOgiNvTzWIvpnAJj7aLbu2c8oHe8tjmxdOtoaLXeTG51LXrAHZ4+mGDQVIJkMATmuy9hb1Ou+qPiXqduk8SNghmT6uKfumUBPNflVkKrZ6PqDxCnlywISBBZoKkAxTKZSYoTEA8aqOaZcVJ/Lzx/oI//nkQSZPHmiA4x61prqWbhwIXJbR8i3dsF8nEo+nUWuc8J1WqdRXF7QaRWwK41l5QEiX2RlZTsbtZKJII36iSUvEFWj+wKfzgK26BoKBg50KQI1v3IZN9c1yDBi6NDBzlYVIJuTk+1N0uPHi930Su/r4EHAVTSmY9Ey1NqUhJnyATEMBTQL+KvlOsSQEtB8jvUgxqqAVpch4JkKVK2FCCCQtQ/SRqfQm5UBlgwRBbrKVE5szAoAU8X7CH6vGKzhBHKtdT0+SR5Ii1PEAumt1pOra6pBpA6xZWMBIXTODx4yxCUS1ARWQZ2bh8s6Bbom69JhoTVRb+isEbAXy/OR6aqz8mSzGFrHnqU+AvAIE7jElguOOBFjumhi7LF7H7jORo7PAfwaAGP2BNNi+2AepdjJI3V4BIyzIzivpybnUCCv4PlDKAE4fer3j1oNtdGiRUtgcVOoDxpjr7/5ESOVh/GseNWNQ/rD9j57tsz1qKVpPRq5hnIAweHDRzCO/irXm0xsk/lrNoX8EM63SAxsj6LbWe5rs479MnT4QPsOhi7Ssv3t00+7vNGYSSMwb9xIX0Lnq85fAR6hNnP6HOS2kDxDwkoSXjdeey33qYo1sg12HWSF3DA7cHavx+OivgNt76ZT9vijf3OJsf999newas9YyUl0EWlGZ8GSiiOmfvfBb9mvnnzKukiswzApO3n8HEaJ2Xa24oTvKzdBEoufvZOcTGOEGkbAqtrBahoErPEgr1DeIkKD8uk+aWo8wFxupLFJo0KPS820Rhh7ymUiAUwjYMNLNkL+Hak0YQUGSO/9znu+hY7pIiYsPrTFV1ztfiU6sw8e2Gsvv/QS95uXlrwAACAASURBVDHGbrj5Skgnz3KN7Xb7bXfa47/6jeXlJjvDf+rEITZyzChL7ZdmH636iEmBNXbPN6+zd97+xC6eNZ6cpMfWbzlMw6wdo0rAt70nfZpExVk9AMkOmo+Xzp9vTz75uN3zjdsg4aBLiItxZi5/A1zJ8G04NadqkrE0At56+0v73vfv43o/sq83bCLuEU+HoB1OQrd121Zqh0zqp1y76aY73Ljz/bff4ozOso+YhniSZ/6Nb99vD33/u+S3Y7lnxPSGcvsAjfdfPfYktRY+JjybCMDnTvLXKNaa6gVJdyl/dgxVwJRPEali/r8Pb6j/+78VUS+AsV4TCShSM17TUarNlfvq5cRSU/RVLQEuoFpCDu2+t4Ik9YI3wL+8AgjErtHuH2rY67wKclCxYb9977c8BhWfPOF1dD3r/Yc/+LEtmHexvfPm+0ypjLHTgFT9IR099sTPfFpi27bNaNQjS0esrKW5On7iGGQSN7mWdJsmGwG64pQ08hziGK1shMEqPOaZvz9q3/jWQ2jeTrKvPt5kyWH97AwaujILTEHerQRCl5J3sbPVCNK4lss4wbYfOyXPDp9jchTQfNBwAPWaVgwXef+cSfIJ0Bl39jRELSciSMoKubYJw2zbxn1M8uim0szxET8nj1p+DrGXs728jHySGknm3nGc4dpDNRjX6V51ghsUgg+Vkh82k98MRGblm8vm299e+9DOU5+dY7pM915gbBd1SR+Aet3fKghT2qMFA/sSPytpSuR7fXa25AzTNRh444ejmvPe+252N+en//Y8mE4rzMkMDCz7Oq5x7HgnXiDzaCj9xafjwsPjaWQl4cNz2vXxZf4tMLYTvCiEKV0xPFsh2SlBEMnQzY31XkU8UBNYuRnvRw1l1R0dAHWSvWkjOfHGNT/aCZY0bdJIl006dbKCs1ZyeKqDpPsfNGd8TpD3rBpB0mrRxOVq6kBNVctLQj428eB3AAZu0KQ8Ig1y2E/++ztM3nyN7vQ+qwesHwFzd9ToQnv77TU8NxongOuNOouJR4lgWQKGC5EArIM5L3+DFghNXWABklTiLz/XwqFTxOK5ck7NcXJmkSovu3QK+Qg1PDragwC/9+2txhPhpOMH02aMx0R9FzW6UkcwRWSTMvqBLyVVofWaYIPyx/Cz9c4IT4ophHC1G8YwuQrP8jvfX26PPPZ7xvjjkKNBH5UVolRQk2rjJmS6hE0ITT7V+l6r8HVtARFeVEP1z2G6AbmRsE7qcPKGSGRSOugaxSPzKOygCuPxtJRsSIlnaKRxzlNXy2tYhLnWxgr+u81uXT4MLWq0wPds4XxPsB27kBEgdx49crpt3LjBYgCiUyBPDUAmqvbcebt07igLuefhfj3VaFFs3NjgibsQ6wQAjdKTsPaS6FRVlTrQJBBAgF7eQMDH+nIKEAolaQN2seOiKDQougVmCDyMZuO0dzTR0QYlP1LKWJXAHBJd3og0R5MYSQuXIyIMmzDevYpsJTtNuKdLi0PX0ZdRhEYergJaK6BFDAtJG19sSRlLSVcriqSwBian06BJFMVAU0dfAER+QZ6brpTBApl3yWxb/fmXBGQtfgnSitWGa+qowU4nl1aUEkyNHjaTBDUChnLUeeHhXQbPW6W5EIAuvciUd+HVxYwASJQWhrte80fdapmAdRJoYjgkW4DbNcIjAFGumRMmFjLWeZxAo8OX74N+pjEyGuBuzJFIl2AcmkvHcCZtZtM2N8kQiPugjSi2GYE0j67iQZLWSMCFOtd5pXBXckxxlE8hOZnE/TxFSVZeAVoZpWjvHKSwhAlMRSgTgOY67RKN8KLlQ1GfDc2/TzYC7dyzk8fEkpEgNs+AX5wGO6aK8clZs6eyYQ5S7NTBzMCQCRf6MJ51PGN7CYmpsHHOuI5iCs+qFYbsudMcfmw6acSOmVQI5byY35dEQX2WkRHWEd0x0b1iYEMVo30xcngm762BgrPeJo8ZRqJ3zoNvOAfpnQ9MsEMAzmUAM1u+OGHZaHGIRld+ipEUxOjDo9FJyWOkWk55JEiSkoAYYFmYgil5qalmBAPNL+lEJhOMmjk08gpgU59nU8QPhBV2zNeFDjCB13of6jwlJva3VSv3emIs/aS2akb5MDD83Z+XsGe+wLkOA7HjTST5EmDmQBjKe5DeElqYZaWt7B9Mg2AbhtLVuO2OqdZVW4xBCQySngqCR5Nt3xpus9DY66FDd/TkYZoP+Qjir2dNALygTRsBc3jGnEKbswjDBgqdPzz5EU0Eunqe3LUiM5BLl6eMAo3CibWsAlwshjB1NblojZ0KENSeEugo5rAzfQhw6joPHRlnYwANVrzPSGyN9BG7oNrD3EBLR3qFZ0pVNKQQpNGsYX5djvcpFIJi/fTPTvfx1mrGkNjuRtjw106BJVfD9UQDHsXFBPtGLLwGuql65CGMaGiM0cE+zgKIHIymKIjD8qlqATxFL4lg4UGS9TV9+gSbtWQQRXGIpeJ0fWDnKfvL7z5FaoFnRaRVLIqgweDsEpDZutoGpDQCJFd5j4+O61gT44trDPcRHiUiAMgULHIbj+Y1YmWgI60WDs42QBUBY5LxiOHgF1tZrCNJ2ympj+KFNTIk4ywdHj4upEEUgAU1XRQLlVDqwAqPZ3+qgYBgujqLuu5mGK5tgKGiM3bCTnXlALHTEPIfPrjQzpw8ToxqcgBA1FQx/sNAeQS6RVDE9KM5cQZQopKYqOmjtlYBeXI8ROOlEvfDWg5gScIIiGBd6H1I31jYbhjJgLS+nM/iBXnArlHs0j13MwrAQjUrZAamdSMwvZsY3yYjGOU/wkI1hsGCc0ERFW/+w2KsBp3/Ln7Ou8q8vgpjdUbVXRYAI9YV3+HrKJjHCtgG+rqYrkomxC/28X/XU9V6D0ysfPyROCxNUplACGxQ/NPil5OpM0elc3qho9Wb3jpR1QES7ik3WzqkrtGq/2ncn1dRMeQsXrEgWCdKYvQ/3RiXEBDYxa+KgxXfzNmjYkoab9LW1nULFA7YQYGWtBzDBWJGi8WqvxVDSHzalLxz7dKy1jqR47pe38XY9YzotIoBrsammpfqLHeoocJ1pBFbZk4Zhgb5aF5LQDWfJIGL5pmeYlT1b29s8CRIiSzh0G646iLYKaPtSzSNPvh4vTWT6cbBWFi+/EobXJhJMldsn3zwlZ05haQG9+rWm6Z4UhrFotfZ5mZoPMN6tI1eemuFnVfCzHtJAEi4dvEc6088ENf1bQqpo6XVNDsD0PXSBdOcBbdvP27cvA+dyzq/JKGxHLOK/iTM2jxNxIXlN/3QCotG/6vsWX+a8fpyYitxmwEVO8rf/18fRak0Yljjhfw9tl+IzcjuReX5oS8+/8R+/vD3bP+RA4xCjbD5c2c4kPUlMgBnGBXSM9NemT4hj/UUa1u2H/LxUDmrSl5BTZQhyPhcB8u0BlDk0zVfUfRUoPM2gOYHmtSFuXYNrsghFLV/fPFZpmgw7rvxOosmxyin2fYSBUEr7zl/CMAQz6eOkU89yDAeTnS8ZHgwJGNiIwnU9Chapc5SJ044C5G3HUeQjI+lSEeuJodxyby8DHfK3bgFTVs1SCguxOBOhmFw0TTMzJA50L8P4qK+6sv1AHvkROqD8ExkMCXpLbHDVNAPHZhNMyeC0apSjJOIN5zrimdRLMLxw4fbvOmTieuw9ChKXnztdYrvZiZkeiVVWHeXIO8yOH8woIf2eQCuilEjE6TPP/+cZni9XXPdle6+HUgtdaGpV01OyW4j9h8vLbbj6Isf3nOYZhCNedhQMvyWm+3yZQvJ65rtzTfX+H134NM1XII8rltgJXE5MV0Ov2qEBweQ9lwE+0f7No4Fl8CbkjNxJAfhHHQsG2oZT0QjUGZvuw/rWXO/pa3Dh5or0stRLRitg5NNKGU9gb0+1SXNfdgyqakDKF4EJNOe5j1GkSOrWaXCPAyQWY7M2ksiyLokSG/cUiMkH837yePH2fHDR7gW2IqwD6tghElf0Uc2WY8C+7TX1ZRSIe5Ahwp0MVgcL4DA4MzIgFmsokL3I42kR5q4AuumTh7jsVN5qu6N4p6AQeWs8YzkaVRSIGoAygmgDzRaVeTq8wJsBRwFOqU0wbnn9YzFB6O1YnxgNOpsrkD/03WZ+ZrYl4rveQCCAibFzBo8aLCzGcVgHQpLWNqpq1at9q/fddc9fj5ovYzAmE2j4JIMOk5efvHFF7v0QA2+A2LeKi9rhg2keJMAK1Fj1fXkJTncU41Ra93l5ua7uZCkNcT403WXwJyUlIHef1NT4Izel3ywlfcVy/V2cg/1HhXrxFiWDIHej1i7NYCBYptKI1agr6RNBgDACuTV6L/AZYG/YqD2y+iDbBRnN/dRDOhy2GC6P2IgKxb2Te3rcVXyE3o9yRKJMStDsGaYqzK+7Sd5EdZNC3lrC3tSesAyH9FrVdC4HTlmIqwfmOLUTs3UO92aNACYE0iRJOM27Q8tIkkAcN5oTbrZIs/4BIY3+0o+tKOnNxADd9nsiybb+rVrmCzrtCP7yiyzTx777g7Oh34w3AbTeJ/g61tav9t2fkH8OoQG9GmbPftSZAKKAdTJj1d9YHuQDDhP7vYE4Nt937rXDaukxZmGLqfkQDSyWYvupnLKO+6+3Z/xwz99xFlProZOaFh41ZUwaD+A6VRHbGq3VFhdh4+eJB8dCdHiSvvvHz/sMUvTBWpUJiDHoJzRNeXJTRYvWAi4fhpvBRoD/eutsvOUddFYHDlxiuXEDrMnHn7WspDhGosZSglFzq5dWy0nC++NQ+UYNobZzMkTkK272v751jt2Eqb9keIzpMvRGBAuRPpgRbAHFBtcb13mOkn/alhoU3o9yDqSPJL2gepA3Xf9O4FmyTk0gAWuSo4jgVHeVhBegWRx1D/SWJXuegOA2WRGXc+T29XUBIzViy+/Csf3H9ndd3/HLr98CQDZXFsHq7a5uRpzQUwdMY6rx2j33vu+4QziH/zgB+yNBG8EpFKXDYbNN2nqFHvljXeZEqy3l9/4E7q+uJ4f2mvvvrbCBjBCnZWXZbcAyO6Gmb7yk8/RC0TCjVw2s99w+6///Lmt+XwVMivouuIMP2h4tpVV0lgALK6tL3N5vyj2ZXmZ2HeRXOMim8g9f+ihH1jBsJHspdNIRfR3+YtctFEXLr7WXnzhdbvl5lvtgfvugQlZg7fENVznYO5HA3VlnS2BMSb2/rsYKP7iF/+DsdjfXTvysV89xTmo2kE+L6p1ZGfjk/cObuvUV64Y3Pfeprl3zgNQ88KHj/MHOgABeCrgKui/8yF/B+VagaxTwFoNPu+gvssDaGogqDn0Jb2SXt9jvsd6JZvBFxwY09c0UcD6iOfM/waM6xj2qzOn+T217LGv12+29wDPV360kum8xZZH0/u++79pjz72P8hALCMfDbGZ6H9v2rDOJmB6Fw1m8vHKleQRkrmB/CYZPz5mzpyEQeEJqzzdiEbmLDtbVWy79h61oUPSmZBot+oSsfqYdKV2cMk0SYARk8RWFSFBuqCaduqXTuxrPGdT5mUj8YRsGaP+lSfAR5hkZuzEsRY1fiEQ+5kfj2xaF/VqblK6HT94zrJoZlVyvtWD88RDmArhUBwxYgATNLwO/jEyrxYwGclZnZKis1uMs4BgFiVZBWTnRD4aCGj13/ctowlbZe8iBRBNQ+ITwLd+Gaxx8ADd6gQaOar7Irm2vLxE1kq9PfjAvciavI901FnOcqaCIOXEhsYhgRJnC5Ystr//81WazrWYfk2hgdCOw/14qyJGvfTyK6whkfzQENbID++tkUaqjLgsUhRFmgmkMyNHDgF7CEPWpoLzLZdYjVwTEge7mEIVOF9XrQkF9bAB66ibVJfHkOPV0pjVmJ6apwLqpf4+BkmoYjChOsBlNZFVY0o71sF5fs6jN/8XLVMr1fkCrDljFAe1/jVxKIBa0zEiATaRp/34fx7k/X+Ev8sRpiDTrDG81QpGDvSmVQrPaOvX+4kxTPGQ47pEGTWfarhvfmsRsX0HWE8puByvRYzVnnMSoRpbIvuIhS/wWAbHXEM0+Uocmvf3f+9KSB0HwGf62Uef7LLbbl0KAW27rVhxwJvRqnsltzNsWI5duXSw7UTSqwWzKnlLlJXWIv2RBBmzyrV6p8C0z6a5WXb+FDGh1dZtOOxYnI62cTSNk5gy3rN7l9erxtS96j013lTedRCTJJk5cFAqOBO5FRiRJqf1e2KQH5AUQLjWfCV7R14t4GYilYr0okaz2PDnK1qQIouEcTzEnnlyD/l5LHgIdQb6q20hgWyFSC8yIe8Hw7cIEmfF6ZOw96dbyAO/yu1ppou990ANNy/CXe4XLxpvr/19O0AAzDSYo7kF/dFjOkX3AFAqjW4ICC35s9OC1ZHtgU57Dqc1FYVK6NXZV5cua0AfNme2rX5vp4MTWiDSppGLWWIa2ql07hIBSurqWhlDSweMqXQRX7ENoilOZIjSRBEiTdMWCg25oKszoE5eUV4+Rct5d8yWnkcMSbCYanqjWpC5WJ/HcoAdo7jQTdSeFTVbjteq5RMJapl9s2ArnOawC6pmCdYrWMaT6DYiIxAk6jDMQLzFfJLeUTQJtOsPSjtQBb4Q/N7D3ke2eJ3AXEAFioAZdb2CIk+Jq5iscyjsPltNJ4+xDAUFCBaIyFNA8dD1nQ2ATwkU/v0E9NBxjI0FtEQTR4FQgVknQDbC/PsZPZLhWLMKMH4yg056E1T1qxbPszgWSgmjIsmMEYWxANbCmGmjIEhD30sJp2ocjSurqdKHBHPw6ByrbTttRzEZAyrlAIFJDBAjcKQGlrCYhOBkrl+XAZO1KItuKKZfGzYdx20NZi5B/ToKodcwH0ljhDwxOsM2fVXiLEnpAF2+dI598sXHNnPOcHvv9R0Au2ItoyUEjbtvZhLJcCagIjq6Rw+gY0XXFt22GM1FA9wfP1VmRWMSrA8ME4sBlJX2FyZVRw/W2v4tbJI2jeI32iBAwhhYCRXot9VTjQ/IgcVLHGwCPBtKF6WELl04gbswCxAdh7hSzBI62xnzgq3V2YQ2SGy6y00cwGSpis+VAYC1sUF9lISqKZb1l0V3bBhC2bHJZ0mA8tAO6ySpxOWae9sC4F15GoMVgulktErT0uJty8Y2zNyQpNA4RGonI7aJNnZSqk2chhvt3rOwjCfb07/9wOmQPbBJVURVwQjrAPxo5e947sH3/+tmyxyILAROma+99qWVHOL72IBd3c32yCNXMw51FMHnY+iDAHSzBjsoIsVW0Ie6QNKhkR6iFBnEHFVyGsaeVWcthWcnNkoFSZGAJTn44YeCcHu8LVt2k/3k4Wc8ILVQjIHLU4ioS6gRDLpB/ekMMi7XRse/R+CksxDpyMltnQ2npoTAuiTGAQYPYSSXdXTwUD2gNgdEskbz1e3SmqLYA6AUWKxzRNchRo2aEZSZvs9uuH+aTSLh7OYHyk82A6x+hEEbjA+pWSipYn1qRCdW3UASwpYmjcY5nMpdAHBjz4TBKpKZlcA4JVYC5KSPpbFSgWWJJLsa+YbTbpyPPt6p4l/sqXDp42mEVHi+Cnqu9f/h7T2g+yqvrs+j3iWrWNVyk3u3sXHvnWIw2JRAqKGEFkISenoneQOBAIGEEFpIAFNtsLExxsa9F7lXualZvdfvt8+V8mbNzLdmzZp5RyzjIumv+7/3ec5zzj777K2YU46GnkiKCUhOaHy1XS7Sig/Eq0g0EH0UkH0eg0RDGMzTCqQUpIWENI3HFnpozprXQS7Skxf1Au7Ya2IuxNN+E3TZyv0XsC/Thyg0HiUfJC2wemJtCUmBxmyTMfdqosN7dD8MCgqCUKRLwmHAKHFS3AmFsaZDWfmlkgRPqviL4oAaXrqaoMimA8r9l6RJkwAmJZNwsEIAiuoEIKprKxBTeqsS51ci6bc5MJoK0FklkhQaAkNk2sWa0Fr0EVZ9L4lbSIgA54B9qkLFx7g8+Qw0yvT83LXeQdeAHeDaT2KW8gwEFCvuqdiRSyth3o34lIV0XI4nJs5U7Uh+9Ql3ieX9tnYk1m6wRfEqdrC+WfE6SsYjfG2j62TJyFFsUp6REHbdQzUGBKIKSBLIIBBaAJ1ATh31Gn93aQOtLf7O93bhPGoRa4w10c6+FsioxpYWcAPrv5Hz1UETjaPxeXVee3TPQEIgCSOcg35+KmEIBxC6+fppTC3AiGQ9KOlft3YdY3X9kAs4bR+s2s3aFagdgRg8MZOxAd2nc+gSVrFPQ9gsanzGYkiUCyNiyqSRCPvn2T9ff9/PhnseuMWdew8dOkljEj1yHqn0Obugy3WGmAmcwnNvgcEJY3HqBMsmgW4hGTgGW22pxqVAVruQxN5w3dVuyJR/8IQz1dVpFhMzifX76IN3w/6DbRWVaXMuucsZO4Qve+dAi717QGDqfxdBHsj+H34obi4eGGrXDATo4T5KJuC+e29BZ/YjCvJwGFM90ZKuscOnzsPMQzebWH7HDdfasmVf2LLlmC5Kk4pns/CKWbCWuA8Fp23xFZfCIOoL+HncXn/rfXRre9vM6dPQpvqcUbASu/G6y2iOHXbTJGlLhsP8fvut9zhnqmwhQOv6HVtt2469gXsw1xdL7pNIca4JjUYOjSqMUQQ8qGj0hFrAv+tZAw4w1jUW1lFv9MQ1mXMCcOPdj1f6PZORr+6Wer4Cl8fASJg6aYIz6PbCLtyI63YTcXkkburR6IsfPM45z5kqIK+Fpm+fboyo1qJpxuioJEYE6khHO4E1NHPSKOsNgFxcXGYffrzWWaDxNBWyiP3jx49wk4k21q6KBk+yvNQK9zFqRZRVq1bxPWjjXjWfKZFuzjorKzrrTtC1FOk7Du6ybYcKbPyIgYwfRdmaL/ZSMCZbD/KbPEYY9+8/hOTR2WAvsc7FivF7o+tkj8qYKwbNPzWtNTan5FqTJ6HIqkjaoStaZrXcVzU+lPP0Bqho5GxQPiUgQyMfTVxTPzTzhzNZUnSenACwNItx60zW9VdrN1kBWppkXjA9BtokWEKZsHwKCkps6XIAKcgAkgsJGPti4tOwksmfYpxij8QCPCbSAFKzw+O4mBvKKWg4Mm2lMXWPfSrmdYYKrFTh5QV5AKy2Ke/THfV/072WlrfyhAAQltRNK3HcdQb59EUAt/2QlXKwVEHFfzZSLsQfgX6KmdLcc41W/i6gVWBqwGoNTF0EIOnMERgpZotATY3xu36hxhc9Bw4ABZcj4P3K+PQCIHElLHWBpfpcPa/pTtueKwfmPhrX1efVmNI5I3JF0JhscKmCc5h/iuQwAPammFVr1nzl4OPVVy/CoG87GpFnbRHyHCrqVq1cifP4KNctFkipxlU/NKVrmW4qJZ7lUvDod7HiBYal0xmXbqyuP42Rc/0cAdFiARejLauOlH6mmLaSBBBQLHBV90XXq0krnZ057Au9jgA13S8xXuNobqRnpRI3GY8FJEohDtTBCBKTUYzZEqYc0tD91TkroDWRaTw1dAXkalRcDUaZ8Pi6UFkit2NNEVIkiIUcSl7czlpKJtcvJM8tASibOfdSzleBzKq75HtALoA5o+qlwC1dSUu4x/YKwLht+z6wHfmfAEaPtE3rjjEymkTxu8zyug20bRt3whh9iMZuufXNGw5IMxO9/9dt8+YtxMMazOl6AmhkoKd6s91z10PUBZif/PpX3ONMgNc9/nV/+P1vaQSxrwCFn3n6aYCxX5P3oOMs1jT5m/R5ZSKmxlQ2IPapo6fc4byR9RPPxNaAwYCdRw9QxIejAXuPS6QIaN/MOK1yBZmwKmfNTM+CaTYE4sNK32+33HAjuqmwmKtO2uXXjrTdRzfYUZ7DhRoKZdydGxQDyGTuvut227V9h/3jjS+QnEiCtUS+RI6SQp3SJ683U3plNnbaVJqQn/s0XHpyBtNbmL2xXgPDEsk7wKpnL2iPOJNVibVWsAA/9rPWjKYf1SARUKKaUeeo9n+09NcJBkq11Jjpgb6wpBJ8z9Dhm4qEgUyiDuw/AXM13W666ztMOSzEV+C8/eG/nmeq4zYH2Xbu2mTPPfcbb2Du3XXIekGi2b5rHQCLDFRg7WMIXAnYfc8tl9hu2PBFNB3OUN93YRw6IzfRktK6AObttjQYPT1o1vVB/ufzz9fYmLHj7JOP17hOdm73QZj5zUHWpNBe+euLsL9KAFSRpSCWjJs4CuA9DzParwFgeyLlc9Bl+mTi1Y0pjGJGwWvro23GrEm2YeOXHrcGD7iYJh2ahtT8mpw6egq2NI0gNYYaOAOjiTOXX3E1usPd0Jsus0ef/Dn14BHym+Ww3seSh6QRqzK4f5JdaGDCT1NZ2rKSDROzNJhQcw8BdbqU1XqQ8j96vAr+4n1412DV33xiy/PPgBnoJAPptCsOE1P19wBY1Z+DpqTMIgPSRvARgKcBNKuvDViswc8Mfm7wOcXZJx571DU0iyAsNfLMj+PhsXHdJsa1j9t37nvQHn/8CTdQjiDHTYJteTXTmdngKeNodB4+sN+iIWmItVooTTHIMJKWUm3SyLqSL0gbk5EhjbHUuXF2692LbNWXG7jvAFM0Zi6cII4hHVUBDiMj7XqXicPESWapXKPY8DJLlBFeKh427YSls8jopVGzdY1LdRksNQXUqBURLB2tcEnClVcWw6QMswFMvcaEJ9mBvQVMtKbZORpfodGKayKsoWfcL9WBVU1Fi9Sh86p3b15D04PkHTIpbaP2xcWK+pszgr117fxs23uilAZ7k824dKZNnTKVXGGDfQoI3YZkRyIM3RKk+HrCUExhQmb7jiLWoYB1yaKIBNhoV14BCQDzty9WrIX1ig529zQLIc9Lx5D8/NlCGPlllsNURCwA2t59e7mfYh2ztqTpLt1YisF2SA1eV3GvL5t/sQ3oPdZ+9PhzAQmPZ1BHjZSCsWk7MbwerxAUTmzMyN4+Zp+M5ud59Ijl2dCgScGOkbwQEc2gwAAAIABJREFU/hzHtbaAU4RAntA60pRvwLwOpC18zUpjXvWFpLa4MI3qywxeoHE7WEA2ZLNEzI9LS1lPR6sxiLvYtmzeJ+ibvKerVbc3WgHyHpJkUSwTqUy5SBK4i8wYhRtPmjzCdu3J9+nQU8c17w/uxURnJ2s70PumPqSRpfur2lI1iXK+UBbEAHC8qNgWtOXLaYj14e+pyEgyBb1ui+3ZitE8ciwxEAWqwekiMd7N7RHDBFGddUE2sx4yVJ++STZ+Yn+kPw+T+5XzvjB3PEzOohRLeZZqZcmrsM5TmaDtwvstLq6jOkUSirgqec4yyV4ymaRnV42BaxdYqHGYWlUSE2NptEXGgEuwrxg04awgZ2GCeWjf/hi8H0IytI9Pmg4dMtCOHDzF/ejG+V3kWNOHGHqHg8zGJNcjIxMQKgXkksZDzpMnAXshnSZrAYax3UdT81ArOsWWcYqMjFhHaw/uROSVRUn6Yxk9Yef4qGI0QbcnG+uM9UOTYd+Bs2hPVlJsK1yoM0rigHNxOjqpcmoXCSBWHHI0SqMImCUsXGmV6mByujSLTwFHiZVczQf0B2SFal6jLgEPORoGoMxXIgBLNM4vJFnmIdV0FcK54SqkqyhG43nNVgrbeATrqzGY6IJw9mmMFHTIaUQunESjVVp+cvuTYDHBX/RpFZuhjFOr2FeyV0dXIZrOpYKlFkxA9Q+Kfh2EMRySGslxFiDJrgpkrXkVMNL8CEStSeg5MFUAhKC1I6RfxjHS5lFnRl8vtlVaVxL+JhB6dLBCpLlHkBsxohfBDzp4QYWP0HfH7VcHtLqcVbwvaXbldsuj4D3tOqst7Ipyug8SNlZyHiZdMTQaHvnuHQhUF9tmkqRyUNpLFlxlf3vtLRYMBz7JXTUrqoqDzXUppNMIwFlHcM/sSUHMwkhJ7mVfLN3MoZpM0QHAwvPKZpTvEAtN4tNM/Vt/jDLWrT9vi6+faCtXrwexT+fZcd08DwGwYhafOi7NUoBo7stNd1xpJVWnbAMjmWFNSXb6eCWHZzLdDYIugE82TJxoglYZRmrDYC3s33ue7lY4bpHobWXhtgnIFJbQgrsboHLXaH4W5mYVsbZzfS15J8kLVVNm91gX307Hwa+UjS3QqG9/tK1grzb5WAKBisDXr7uAKUZ7CSinTtageYX2WFUkupli+TGOufU8TF0ANZiXim8pyZkU1kWwIVVoRNrtaL3u3r2T5BMzJ0D3JJhXJ06e41lFWDzsQjEnps3EEVFaXXG59vabuAcKhIqWW51A8XAKzQG29svTaEKVA+zSMUHfJgZWUmwCSRr3o5o1KhfgWNbfI4/d6ht5055NBO8I+5zuTxsVcAISAT/96Z22Z3s+DtfHEdcv8XspYE4IhndK3SoPbV6NIHNqsfz932Nxe2/jc3WMB4jZJuhMEF6jDKXG0H3pOdqmT59kv/j172DTEHTFZEefpQzmmAKIWI8K9mLQqJnShp5PSqpMjzCBKNXonIDGcJs3bzRjP5GMPva111/9AD27WtZso3VDR/QQY1baoy0kABqR60CV2NfqxEkGQGLQCHsDDv3wj3cAgJRxQNbb5rX59u5rm6wWQ61AuJvrl/oHvzsbkY962F0+vqMxHiVXSpoA91oBI6XR4qM8/OfjmgBVYhIpDRNzMAJQNSGNWIMgPDiEJ9AyIGqXnpgDhgR0TAQyMAfYuIFnwS0W6K4Y5pqM3I96EpgoBVbXumjwMT+N0MkJk8lR4hRALgltHUW+1obijJpKylbCxJbkNeJYP2q2CABzox/eRwAAsl6IedKYbeAaW8IpasNx40Wbes/OKrSakbJgEUTEgvADtIo9JLAhmiaMF9mCcztAVXUP3aRHqEOH9qxLphBPZV6lA173LwakuY0DVrrVYqyqTypWjBIwT2L50HV5+ijGDAtDkgICF6JhR7azmFu84ST9Ma0dEhVAYfHKBK4K3BSoKsxEgIe0qAQUuLZVgFUGyaw6tmKFaCKA2CRmgZplnchph899oL/dkcv6s+eapCurF9Nr6KDWoGWQbAfP1BlxOrv5c4y6xPy7YpeAHJ0drtuqPSXzGABNfU+goarX1nsJEiFHWTq6zW4SJYSWsyKBBdLCGhAb1p2VxEgF9WtWp4/vUWdYXWABEBo1aadrkASIFcv3FRdTmLLvxG7NRpz99huvcSOVU4xQixVeCcBTBshfQ0e4AOmYUDph0iiPFsuXMytG0xoydfTHzz4QCEOsYBkExhMj+tjYURc7UPwZjsvSYRO4oyxDxm5iMEdxTQK4pBF1+dzJJIv77NTpIkbT+9glc2dbHRotbyFpMmXmZBeM74Zx1JIlS+zYqUKf3nCxfdZ7v16p9sOHH7K0xN4kLtf5mll+rNWe3UqB8P8SUPUX+48PAayPTwz/N4P1iR8/iJ7kOzZ95jSkCz5k5AlDBeLUbKYxQuor7dDhU3bwGHJA0gpmD2ZldbFL585lLD3btsIUEQCVk03uQ6FaSgGQS7OvX5++bty0auUawIoszENudcbW14xrLlnysc2/bAFaUyn2z/eXuP6Y2CXeDZJmM2tIDQefMAD0VryOZJxOOYsavvVMz2Rnpth1l86zZBLpUNZgC8lcIbnUPxjF1VQ/R5V38bVEpfUUx/flZDFqRXJ5iBE2nWGpFNMaDT8EyH3o+FmrZm9rmsZ1n0mS1aBKxbhxFM2rKNZOFUDI3l0HACZj6diPptEpViJj6uRYypfE8Gzhm7S22ylwvbz0KQnprBY6gCVwKRWAspwpnS/X70dapw+airi5M8KdkYlm6/n9tu94gaX3ZsolMtW6JdHcLQ7DeAu3eWlnMx7mupKeNAVxQA0cb4ppUFoghzBDsaA5j6QJ56wSSXCASMu8QE7Wp2GeKR7MZDJExcuObXsBsTGOg8bbpLyQ96Zmy6TJE23y+LGBZh/7uAY22dKP1tgJJBuiaSx84/rF6KfG2Dqmn3YAZNSrycH0gCQ6FAMFFGofSxtRZkFd6ESqQXOBXESu5TrrvEkjR1mZrPK8BFoGZnwd8VNLQwW7wEvyRzGfPP6JpSIwhoPO4yQBTOZGAjQVhwQq6JnI6VkNRhkdjcMUNIqcRflrJ6AQMBcDYCGE+OyNer0899INkZypFYARAv8chHUwSSPNYgc2eD7479fQO1ajq+N35dcan1Mu7jrZfr505NC8lt6vXtdzY0DUQPO/5t+/JA1Wzxnf2UwLdCs548Xa5Zo0oq8RfoHCAkMFXAk8FPghGYFdu3b5112BVqyAy/Xr13MfJqDvN8s++PADtCIr7Fu33wm7stwZp+Nh8kkeQOP8vXor/y6iWVrooIdAVa1hjTrrzJDRinTVZDYlhqpylF69erluss456cyWAEBF0hHT+xTbVyCKmKvlYoPx/jW6f44iXtIC0kktRSdW90fPqwhGYzTvTZIMGgvNQcahkco8MIBCOgvpgCTJRMh5GNZTakYm/9YIAx6wEg29IRir1IOCSBrgAiwdnVkJyJYlIUkmWapF18+x3J4hdv/9D9tvnv6x3XnbEzTvU+z3f/wWMXwQYE0urKmDnk+npWbZvd/+HnltIfreM2316rVM+OXBzOpGfLsJLUNAZwzGZs9awIjmIfvTC88xXn4P97fEHnn0u7DF7uVaGfMlT9m1a4/nWu0xIg6Qi5JbaNrjShpVPYilK5Z9Qh4Ou1SKmaRMVy2+3B24N0onVLqrfXtSEEP6KSxxsFpM5RIAgknIS+xHc1xSMy2s/du+eaMtJd5+595vcI9w4c6Mtnc+XAYISFMwMwqtvkPUWN3tMhiVWzbvYkpjk6Uy8nnuNKA5Pz2EfSJAWDq2zcT+RuU+AB2LFy6mqfS+P79OiSjtKdV9eu5iZLs+Os/Rmea8V+0jH6tWziaZGT4vdnWnfmIMsSow+gxBw6+PA2qSNFJe0bd/dwfcD+w7wnfH2fDxM9Ep/SXM2pP221//webOmwuwHoec2Eh76LvfRo4FgHzTV2xJxqsB9wtomilkJlM/NnJ+5DBBOHLUcICO8fajn/+GKWjyWcgCIoIoXkVAAFBDpkL6rqyZWiYHEtlb06bN8YlCGZx+9MEHXGce8l57+RwGNJw61ZAS7r93kUubnWDcOoTc4QJs0zJYdyNG9KB+mGYfvLPDpk4fg5TcDpqNmbbknyupn+51PeLd+7YCMgU+H2oieGMHGTfNU4+fON42b9jF6PI0QLQxeCuMBKg96XIa3boPIU+nBoSh2J3aQLmXmuKe7+uOE2MF2Hk3V433jua6H1HOJg1qQT8ngsDoObBXCjpD/w2wBkCqS0bx5ZInc1CV+6FzT3FWz1mfDz46SDjBD2JtBNOBQcztmHrltYsxr/uv3z0Fq/KQg0Up6TRiaOh8sWK1T6WcAWR98LsPwfodyfvtQp20343EK9EPO4tESA5A4EXUyNnEhyd//GMujP3Es9SodRN5dzo5S1pKrBVjXg3nkhpGGpTCIKiRkUM6k08DFRMrxWHl2yIDqAlfz9nobFvWeQQ/zwkDvLXBE1OY7KH2ItmI5mTMBrhNIabMmzMHU/I3ab5MsC/AAJTT5nRPsfkzx1r+rqMQigohCUH8gO2vMzoOZm0cdbfikgg1muR10zDuoUzJxVauYU3JqDmUKaYoNNgmz5hiA3Labd6E/vYExqa7C2q9uRsGsySOGF2JTrjkSu6843o3Z710PtPJy7dYWnoXwNFjHWZLTJqw37Ky0qy5jMYfE7et1E3N5D6h5Eoh1GluUkcuoDlJkY10zqnGbfTajGuHHV8HUUg66WNG54KF4ZVD8ymWayw8U0We1uT5toPSLkvBMyd+jKAR1Rvt7wP7jyED1cdWfrWLewIwrdVCHqDcL0oMd514kpJkulXrSDm3cgo3YuNXIF3HtZJitGDMrfxQnkUaP4qHtAj8aQOHi/3WSs4zGFaz2J0y/1QNEaxXEfAkgSWsSPrWwgK0B0SqkekSvSqkIcyuvW6+LXn3M/AYmcFK05X7IL0sarh07qskaurBODxHYcKrBnM9mdMqCQjkZ5SDqS4U2N+Kzm9/pEFbbPXyMuQDqjk/5oFB1dvRgt3eOD64l/MXY7NwFklMbBPEwwFMdQ9BFusAU8EH3ciriuuTDGcXmo8pEDyKwMmkXN87L4Ua5ILnvbrlQ4b1RW7kCM8ALAat+1AIBW0AypF8gaqzBPLSLhiMllee9XpKLNr6KsDwhCyal5L94Z5Tl6EqZOMuisY0bq797a8f2cSpIzlHiXv47Xy5Dr3cGk1aI8s1Ks1aYUldMn2mPf/CMnvkiTvs90//3UKyh4cA8iK6ywOIlAgsr5qShOgvQEc7Ha9oqNPtCRUc4A0+lpabw43l9yNHK2zCVDqOPbIRtsdUYzfAEgW0EPUovY6SKWJmHQtOI8G1BMwIHP1c15RfgfC6AGg9ACjiwzJgv1WSHKWjtXneu5dyMU+UYROgpfS/pK3SJbEL3QU0YdmwMldpVyLNYhMuEEVCUkFxmYgxhRa5DirvKhG8mgAOxVSTkVEGozsa1S3ErS0T8HDgwMH2+adfecdHyLw0VMVMFWVfhlYVVRpdIwmVQywMUi3MKrRlJFqbjobXsYM4lOaiXyrBYnUlKTjUjQjYrGIWcKCKpSC9a9XYFI8PPXy9LVv5ITplvQmA5+30sTLGZmB64rKYf5CxN+5dEuj4cNgnZ88dJoHLodA5ZskJmTBR5eIHg5exuTp+VjsvXHYB/RDFb4qkTz982f7+0vM+rrR23Xqbjy7Pn//yd4Sl+7vofyXjTBWMdOnATyRAxsJEjE9ha7LIM7snOQPx1F6SSJL2bLo6bQj3SjOpnJGsGjq4tRWBdp+GaIXga3xf4/wlFPTS/8yCFl1SUuu6veHYRNfVo98Jq6Q5gpGwwWnWBLh0/GC59R6QAQDOsyQByaTwqye4ybCloKDKA+5E9F22bjxpQ4cjcl1UA/26EnCyHb07xqCPM2p/nM3N4SkHynOYhzRrU/Osw/g5uYCnSTBrc2B86ZA9fuIUaxBDqdmjrfDUQTuNeLU2kXTDairrrFd2Ml0jjCcwwlAntQKAeMveMwCB9XR9Nd6HBg3MwHHTCc78edfWYge+YnFxH4Vz4LYtRykY2WgDpT1SAZs1m/XDeOmk2favf261vYcZ84clewazrKHDeqM/ctQPlzCSCCUFuteRyAGkduW5cnBdYIwgCgDk50/ex/j8WVhG+9BvrQeUHWhv02mvxmVPDNRFV88n6VnDvaaLxiJTQRLFQhCDL5bOUWUNhbjwOo7ECKQf7rvnFvvXWx8Bfoo5x/6Lxg1dzV2S6Qgf7W4jWGSg9TPVtmw6YV9v3sHek3sqnR7WbxNB1sdgMLOK5lkMGYLTNGy1wSPi6PYlcKDW2YpPYYaAwCfRyvn5z7/Pfq+273/nVyRH6MhUl8KcgxXE/leQL2bct56OkSpkxQRn7kjmQMWiklN18fjzwltmeyf/HGynZ3/3mpWfpciq5mtckDMoPvVLBbK6ryqAgoQpSHZUkEeSTDYzjqJtIuZcqHQ8xQ5k3Yhx0MLekQC29kQcTP2WKJzM0WSJBHQNBsKD+U6B61WAzc5KohkldrQ6f2o6JNGxVaNUNLJ6umFi+Kq3FKEuH9cZS2yJwRzmBC6WTfUYL5FAyHzGm01q/BCjpE0okFlgL+GPAozkV8xOz9K8hHUAQ/qsrRz04fG1NnAUWsAcPqu/gInVTMLP+wzMB8UMUvJCA4p4oWaWzBTkpqw3o1FVJTqtoKVOOuNe+Wgn60BMXjWyhMXGgjY3AvwpgSAUB7ISQbr47+RUIyLO4heAIDYTwIXYzguumEtRs9UKi885qCRgVdrS0Dh9RFwHnhf2WoguJilQMzgXAmA8gFIccBC7VWvFjaeCZFZxTIwnAaMCe/WfvktSDQEQI0K42LmCY4IY3Gk04AxBFVJiwvpUQwCkN2BM4wzqjqTZ14xGEBXXdU36B61X5RBiv3KTfJ/pB3CmxXTIFmhR6izUGtXzC3VGsozx+HceQQxNt0gKHYndS5JCZ7FeVLpAmWhMjh83jNhejD7kIaYCdA5qbIWJDt1r1pgaef0GoJUFw2rT5qMkf9oIYmhrzfN57hW5BeA8AAtxoYWkr01Gd9wbJdECS0PlPM6fZ067yLuwSz+VMRyFoGQVWGN6q84646V1X4GlLYeGYB1NPUEgITA709KSbOrFw1lXSTBfBqLZnI/G3mBb89VaW/b51z6KriWThayMxn1++cTvbOL4K30FPbet1d7dHzB+/qc+Fg8Kt/tHB2t2w9b37dU3n0d/dCsjRkzPKI7zqUcfvJmCr8D++sYyH5cXC1zneTx7t6aCNcezFXDXv99AgIck3FAH2ecrVjL6SxZGriItzUgWURqJm4qUKs69MAKKJmj0Qp506753gIIul9EhgWGaApCOsZIZxW8aNPHQ1tVgUVNlwcxJdNXznMVI9YQUQaH9Aw1EwjvntoIbYCdniLr2w4f0suNHjrlBWZ1kSTgnUnB3VXyrYASeo81BdjVbcjOkV8944AWKJvTMM2n4DkZK4OCBE7Bo0NCSFivXIFbTKM6t3jjNR/GPYl6J6e4FKcmX/h7G2hVoJPBIjZsjnHlDhg5mvaCpBlC7fPU2Bx5mTUfXFUAy//RuKwDESsuJsf5Z2ZYcDgBVEorhYaEdJzerpCALp/Bp9j3oiy+I1T4WH3woTvgOZ2wvGqkRTRb41JAckGW45wM+nKkANkP65zkr5TxTJTIDkumN5ERC2BOaVJDL85WXX8LYHEAOsaYGsO0dCoxjvKd24kcWY95V5Bm6/3XkSM0wZUIwaZRkiABEXYfAwggmebypKd01XYBPj2hQNZBIEdtTkjNemKtwUjzxOBEAA8qXBa5FKCH12Cj9MI38q5EkyJe4T7ARw8jZnzrf1NhxgdUAPOhKg3za1FHsRzG6OicCgrgXgAkq0oKGmGtYd3z8JwihuBowsILRVg9jApA79Mc7Nat1XgRSAQGLzxtfvH6nPIBrwPIh0CcAbfUagWSWAFvJ0gTnd2AWKVBS2q76XfFfX6PXqBEAy2s00gxVnK+g4grAK02bCWAOpGIEwgp018SZRujlqZCEHqbyCV1jBqanYrDqOi9GA1jn1ZbNm7ln6RjS3WNvvPmay4PdiJmOzpXVX65m9H2qr2kBrQIug3YtDVYKNckDKF8RaUFgWQVkBslOeEOWW626QKCr3n8NMTOLhpPkDTQGmoZW/TnYmGmAr3E8q6OMP0ubXKPj5cgFuOEscUSMSuUmddKLY81I07W2BlaaM4H5et5nNvn+EaQVvli9CfY1TYJp872R3B5ZY2u+/sR25a9gL+0n302ASTSI/ZGKtuVge/Evj8M8y7ar5l9Pw6EU7c2P7Hvff5ifF2vvvPOx/fXlN2GNnyDmHLWX0SaNo0mXlZFFzXfUvuRn/Y2x7vmXzIVNNw3zswW8l1h7682/2iMPP2g/+dGP3cDmygULbcnK17gnMOVgSr3xxtt2713f5uciP4au6OQJo+yzz3e4TqCaxi+99Cr6rUftkR983/71ziv2jRtuoeEkk2SjFso2sTMF1C375FOePzkOhf6dt9xiq5Z9aN0x+7vhG4tpjjXbstWf2wZc6vP6Y3jWVG5XXEWDCrZvE0asFeRwK5atAQA6Beggs05YeZiPVTHbDC2IewsPSiCOzAGVK3HGi5Gt/FcfqhGDo12moUGeGiWRboHIPFvFOklAnDtX5N8TrHE1q7XfaFQSN3JzuzmLWYx6rV95cAwakgdwj8cGZ3koxrijJsxC2q6fXX/ttXbrTTdTKw93dv05jH80jRaLudj5wj1M+22FgZuG1vdRB0d9V/O/buSfi65ewLVTt5BHHD15wmrUqOeMvwx5m13IxMUC1Bzcm+8jwXCAHFDqCRCkZ3Fov7wvkm3OjJnsjTctnho1KQWAA9CvD1JrLa31sGFpVJw5y71NY+0nwJg7bcPQTu+a3M/e++CfDt4M7DuQM4iJQqY7ejCBUViMZAb3qozGU7w3xdApzM60fXtO2OtvoHHZwhlyvBS5tK/sztuvZG9s9imf1PR+NCuGUbvlEu/jnDAk3CLoGWmKSn4LijnKR5WTBXr7nQ2jzvgXNG88qPG1gca+/tppVtUZl/30Ud7P/5y9KjDV5eICmYAAXO0gFXi8DOK4gBLFUAGrirGBZEor+2avffzhEuRAkIPDdK8LrvZnAEy3MOZeiUxNGbHpkstm2quvvmKPP/GY3f/AvX5OrVq1krq1wB78zgP26UfLYN7D5F/7JedAlR0/d9SS0K08W1Jt34KhuvyzZZhHEVvBKKRD3gJuEYK82ZU0iV9/9jNncCv++pSHCAOs9aBOCMgXobAiGcxgkjXDwmCq7j5wxo11q4pbrD/TJmpQ9u+fy0RVd9jIu6iTIYmBpZQD/jYyBSqZgCYml9qJgRc4G3T9+v5EarD0LPRB3cA2aDDqfExMQtaRZmezHiLPmGltYDPkCJCbu/WaMUZGZe98gnTH4Ck0Eba5zIXqxXpwpVQkC8uZSlm0aCZxtjsx6i3yZ6ZOciRDAojMntV5oecZJbajTJcg2aiAELmoGkJdr57p3hCpgJ3Yqum/Ll3J63CIF0MeVqtLgmGktfj6yfbuWyshl6n2k4mZNFblDi/fHSQNIBSlQtRKJHebjeFeGzV7FrnNS39505n+w2l+fYTXQYFqYE2XkG+3y8cHULWF7w88LcQUUhkQSOx4M0Z/pzZS/lePHl8yRlnVFXjcgK/EQNiKZgx/8Og4Z+EePdAI27LU93sCtWMafgyaFKjEtLyNOl+1ozCqGPAJ1T2S6FSuIvO3HozwR1E31sAyVt8FWMFNs1Wu+TCdQHD0byuYlHCSj2TjyIdEOAyjId/SRG6ImXMEJrXqF8t7KTEZeYY+4TZ/zlz7y58/89q7jbp56oy+rt985pSazVwDX6v4qHMuK7MLU0u9aK7t59bgo8R5WAwgLvLAfEgd6zds4ZxFNieLGpprbEAyMoGmQSv3r7JSrHnp8jMh3J/piAsyymNqjUlwgfCaFFB9JI8aeA7+/JSj6/kL/xgKaXTIoF62b/cpO3HojH9PBQzbpMxQ+94PJ9qHSzYjU9mE/06k3fZtcqzQZHvn7/uIgbVMyveyHbsPWUjyIHA5hKqSAaGqmc/WwSZX0abmSgSnc3noWVbaeIbPMdoCW60JMKMNPT+pEcclRVpSOsUuiWIuAXHdmnxnv0WQsOsBxMcANgJAhlPZ1UI1VqEmUNI7ePrlhR3jkXI+jYa+y9i2DrNTpxqtVz8E7VnkjXQJNDohaYAhdFV3M27SyKEhYMN1vTgc6mCwijEWjx6HHrTGMpXEKvHomYvuAXo5AlcFzEqrS+ZXo0dcxHjBeuuO/ozQc4ExpYy7CXz10VUSbSU1Mlm6+da56D+t9bHhOsCSGtzgcrrHkZQxmseBdwwGSC1Mv3VrNwb6gggIq+iWAYYAVXXE1VUQk1WvrW5DajpUOCjlZw4DoLCgwSm5fjEa6BxplAzq8oljpZbVLRnxX0CTikKSnlorOEpnBLS8nk2oomy8wKbiUpgoJz0J6Ifg/0+e/LadhUp9kE6y9mxWt14Aq29ipIM7KptWJgGS+VWJrLEaaXOcQlaBdc24XhpaoDfbWRbUkg/+ZciruaFHHABiHEHyXEE9ySBhjs3TBYe1UDoSVSSOAtXruC+y8FVBEwE4UHyOEUe0LyJgypUDUCekkkhiYNU/D0dRAtvpMxVsSrQs6HCqYxILa1NsnBq5ZTMmMHPyReiH5tsUdETLy6JsW74633EwX6Jtz/oqS4pKJkhUoF3XxY6cKPGxSI3QDhmSyH2Gik8XW4VlAutUpmitbGZR9FsA8qJYL4UlmHVBeY/kc5kYWfXvmY348Dm69yNt5/4Se2PJbhIUkn4l6RQD8uG97Lqx9vprGKFwrY0dmnQPPjgWZi2KnrlvAAAgAElEQVTU9W3ldvNdQ3kPleioZRDIZELWzNpBHoDnNXJcHxiOxwM2INdKzuW/ekhgmQNgCKOGOQS2T1dgkMLYfD3gaTpA72VXjKJzC0iO8HtsQg5JyznbvqWA11BQVyASW6UNPaUwXgvHzTMl9tvf3kJQWo+QPDp8DphFu6u1FxeAZcs/wfUXodyn//xTDDz24vxXwEgBu4b1MmJkdwDgc+wHjSOg40WHrK2ZhgKs2XZ15hWC0MCaNCnX5s4ajuPhJus3hIXCe3nlhQK+j8YMGi8XTcizX/zyTlu+/AOLaU9Fy3WkhcQ22ImzR+yd95cS5GMAoSnq0QQV6KTg6uwbB1cdi2KviZkC6JuYYDfibv7J0o+51lLf+02AHdJrdPkQxzwDN08BRoHhUZDk6ENJlPR3vZvD1yuJkBSARijdQErJF5tF90blZmI6az6N1SaAlT0rOZEgAZEDoxJW9JKRipDNYyyIalUVzGVugcaOU2A1aTShmWZVE+uvDRazmE1NofVGT4ExYDVXjCJfo+tKwAI2mA7peLHfKSSlCagDRiZtSbA1YohHUUJ2eKNe0nkx3jFaaTWW3jOOhBkh+fPBmLkS4yg2r+6litFYYkscwKpGcTq7ixqjpGR3cFBNH4GMqu6dtcQvNaHY5l6si90kx9EmJgjIuTwBUJIpoFoZbWc6qSJVCYwX17zX6VOm2PN/fsZ+8Mh3bcOmDe5YqfcuiRG0ZoiVAQAqpo7GBXUvBC5q3FlFYedoVWcSHLCSed/8nFAhvi4PALjgrFEd/VqbAatADBR37VRSAvCh5MRxTwExfv6IkCkQ0nmp/rn+HKhauyfQXetkOjtIqW8WgOtTEDJN6Jii6JCICEa4BVDzO3sxQsCyfp6PAyvus06VMGkEl2cTzfuOZr/GoCcs9nwF60dgg/a0rjmSZ6hzKocue1cSo+0w5BTLVEgLRNEIkHaiCm4wCBuHQPzyFVsBHwTCC9fn53KLYyg4emTkOJNNrLsjp4/gEoqeuvaXOOpKpEm6Bg7IsakThnvX/tihc+h37kJzk9jCBIfGf/QNEnXXhMUVl8y0wYwZnz13yt6RHhvd6ljifyYJ+Le+eSeTBJz3jN4PYhy3BObUsy+8jDFJA8Wr9EIjbf70y2n8vef78tcbWuyzo/8N7Px7w/4P/GF+nzB7bIIYAWa33LXQlq7+xKcatEevu2Ks3XD1VbBMt9ufXnmHpJdorwXCKK7GtkO4mdoPvXvmAnhn2h7YnIq7Q4cMp6A95oBJI82mBiZB4gUGcsuko6tC0HWFxRIG2PQCW+RntbqU13A/mtjvdSSGraC5GnFSSFBSqnggoFZF++C8VFt02RzE/RMslK+TUcPbFFdnmPAQU6WNJozkKeIoXDIxKSmCZannJnZbg/Tv9TUyLNJUghpogCMRjBDOmzkKgxE68O2cvQA4PTAdrSNhrQCxZSkaRAKAqCi7es5YKztXav179KHZzroJQoW71gfscuIZoK3ir5zj5Q4tvX05tYdr4of7V0ye9emna7yIGz6mux06f9hi05FqQB97MEBJIetu68YSxvMikGngDnVKhGgaQSOYDpwJ4FAcVPNEibBiPnsrFoATk9V4zvp0Cv6KUvQ2C2vRgwWEUl5IUSm2TBWFawQMlSTGe0sB1VPZEy0E9LKyUo+3SQKzpYXGX7oCHpzhPV1w7RrlxdpY0l7QeUuTCo3VMDTl3F1aZyyHp48Gc41ilUZIS5x7L5OVoB+m5xtMUMnBV89eI8Iq5Dv1rbWnNQYuvWSZVwjME2jfquJQcViGFjw/TVTVObAagKO6FwJbBSCILTtjxlTG7ADTScidee/n4X8Dq/qZHh8dcAhkAvQhECAAUQOml6KE1qxApSBydho7ahpBerYeSPxnBH4DActV54wAcIcsxIDSlAC/B4WiCtVgxDa4poCNq/sXgFfIE1CsKfY3EjfEZBOY+J9O60lJXfw1tdbiCIACMQMgk3XLM5JWqZtuUTmp5hB4EwC4MJER7xMQrPtcyni0rkns1FgoKFUAlwI2NZIsZraDtjw/PQfJC+zatZMGaiLyKZMx6dpphw4ctMcfe8zOwFr93W+fsad+/0sYMWn25z+/aLNnz3GNVuUGNeTIAlSVR8jARFMI0hIVIJ/KOO5ppEZy+LxA61JAAwUJvb8K4mcqzY5GTAkbEewL0zgq70HTR64DyTNq4r2KVSvHed3PlJQMYj85GIGkV/+BLgPVIw/Zqooz5L0l9hD1wRULF3GPM3GFXw9oupnaohp2enc0/ursnnvvIgf9DDfs+xi1XcmlxNqNN9wKoJmFZt+rTIvRSOI6czL72dv/WIp0yue2ctU6JgWz7Ov1a2zrljXUQ6Voon7fbrj+Oieu9Oze077Y8Q4PW8BaI0zwL5BPgTVUX0Iu+znj8Jn2i1/8HWmzaAc0vnnz3fbDJ39o4zB1ufve6zFCeotcAyIEU2ZyTjx/robGHJ4Pe/a4rn1XzHbv+uZ1dvIocgGsvcys7mirXmTbD2+w1ljiUn08YNMq6zu4nw0kZi/79EvuHeui+AI1XjksskDP/9e/+KHtQ3v0n5glxcC6LmNKULQ9GfyqWRw0HgJ5Dt3rgLmouiJoUGjNqPEbaPlqniBoIKjpLOBQud3Pfv4T5BN+SaMbExie28njZ7wZozwtPTOVuCmfEEbjncgTby/8/V37GczEJe+9ajOmzfIzogcNrjvu/S4gOmDb0c9g8dIc2LAXpmiaN3eivLmVARB7gy15/XnOhJ7WLbMPjaJP0Ectt3SMxop43/OvWMAY9gBb8o/X8cQosOGDcfBGZ7WN/GbRN75hb//zPZ8KE1O6Dsa0JBiyqTFqmB6rpNE+Y0JvfFcwwGUN9h86xF58+R+cW11cXuGxR36KzFwibOanqAmKbO7MRfbN6++xqwBzQyMuEJfJj2s5C4YPBizbbD/72aP2xuuvQeKJ9fUyoP8IzqE2e/FPz9rzf3wIfd9NTEamAUT2hb0J8NJ9otdDkYD1qme1vx0U5fnLVMclpxR/HDgNPgJZgODvQborQFT/psmpYCoi0FQNxr+dmKGnqBzSG/ZBoy74uqBJ5TqrnYBqx+/+Wmpg+noJfq7ILno2q1evRj5hnct7HD9xjPHtJNzUT3MOb/G4VwaL/Uc//b798Y9/wCX+FYg16NpCirrmmsU0Bhb6ujl59Ihde+1ie+qpPyClNAGDxc1wFgEmOYeuuHqGbVj3JXkY49I0OaoIBNLY/Rq5qDDq7XYAprBGplKISXpXOmc0CaV8QfmgKgwLZfqBpmFGNmeNTC9FwKDWuXHhQmsoKgfs3k6MbLdBA4eRmx52iYlrb1xon2COdvQchBIAT5lR1kkCCxOkOmJXM8BeIiClN0Gp/+OJo67fTF0jo6Q0ZAt37z4OYMiZyZi2GqXTLhln7XUHrC9A2yerME4Pz8JD4pyPomv8XniBDJ1GjhyILvApK4OJWwrGIxknEePKqKtjuU6RSYRJqM50HwXOHmlwyvSL9ACQHgPMhlLycbOC05qgxQxWppmchZpAFQA9dmJfGzEmlenWRKQyV9OMwACcC11w1XjM1TbRfA+zvBwkrcC8erN+77/vBnv77bdtM6Qr1QczZ06hgY82PvX2aSQBWrjnIhc1M3UQwTMIpaaVl4LWkoP1nA06vwXqqiEfIR1m4n4YrNQkyI/FGHFnEOvLaPbefttUq2zl52AQuHdHATm8yG6wehNpdsICjUYjSuvvLL4ukm1QDCHksH/AZsrxGWngL9Sr0TwbvfdQ8pRG+eMQ27xGJBetAE9TLqucS+C00mOBodonqh9Rn2N/JHG/MJmSzwxnphpYEZFovqeTrxBj88gfK5F5KKNpqPNMIGcjpC1NU2ratsU138XGBawl1YqQoakTYkTSUU3dAh5A82lQDo28cTQfPmI6GVxDknqaXKFeToUBXngW4hvPNTsL7eyJ/ZBrLEAmTVOxvB/OxXrqU+EKtRQlIeTBGntthdjSkzOtBiPy6mqmaWnQSLZv4vg+Lvd3HN3isZPjkeyosqH9kjGPQ14BEJcj2npRD23dcQSTszryRhrCmSPoY7C4kqCLN0Cvb2mtcWfyIUMy6Zodd0OkIt7MgGFy4CqCvce4NudqMtpVZwoqLTMbkK1NYvmJrnFRD7oVDrComy22kgKJcja5Nmv8vRGqexMjMlEah9KiERBKYRfFGHRMLJqqAGxCueMZhSiGhZlEB0AN8hiCicaGbrnlJrRe/u7Ak26SxmTdd4BiI5brbqZDILMcUbfPQxFOh6mhQ6qKQ0t5UiL04FpAPgGKEt8X67OaMXyBrg41yulOHXJpE5HQisUwFqOQrukkP2dO2py5M6FJv2v33Hej7dt2Gs3LTYTbRpwt0UUCiFWBLop1mMAbAm4GtPzrbu4Nw3evrf+iFnAzxUaOT3YNodIiaMgVgNNshooiWKR0mMZePNgOIjYs3doTJA/qaub0CLVFi2faKoSqR+PW+9E7WwPjMAAISQzIzEosKLGDP3r/JXvsBw/bN6+93GngQFYUHUn2h+deYiyIMT421wVJMmgUWCwZP4JgopHMptFR6UbhWFJSZZUIMre1VNDp570AGOX0YFyhkFF/Al49RVc7h3+XNEzH0MptgcImAFwjpm1UY3KZFEh6gM2dzjhOJKB4BYdIj7w0BxKjKXLycnvadjreSWmMM1G4nGHUXgZMyYxaVlIsqjCR3IEK1IFDALFK0cNiw5yDzdoL7dQqdDRkqBPfhZ/JAXemEHq8NDbYnNNm4oTLqNTpQpkOUBySG6mc7oEx8QiE10+j2dYOqBOXlMp4iZLcCJJEOjnoL2QzZpGdm0EX7jzujGhqENDEUGyiiEnPbkPPahig4F6S4xQCQTlC7RnWr3cIQCUg6klGZBdncmBXYeDV1ZLT0G2CW//jR9GURQ4jkjU+bkwP27LxlE2fNgn24hGbO58O1pItGLxV2/RZk+3pZzZaDWiWmPcxotoTvCLZT3H4vFx325WWfwSgFKCzguC0B41W7UcV7WHS7yVI94MF3GdICh2dAvTJoNkfqEPImgKYZIDzhfdBwSIwEBOxW2+/2ZZ/vpROMOYywfSy63p2RWqhlO5LPaZpzXSymkHS1NHSfdLomYJhF4SjVWuF8OxHj+rDfa5EFgSWUaW0KylgIptt4eKLbfCwHMCK9XZoR6FdcdllaOyOd6fXN956m+Ril7M/ymDnqqERyUHSymZWwSB2VQMNhlSAnD79etq21ft9LKmBIOssL661mXH7SA6IeKgM1SCWMsSShqqYh85cAdWQ3qzADcy56RhijCJmi96s18gafRQjjC9Qx45Eux6QSNp10lhNyuDgAVyVfqsL3WtkRnNLfL20q6L5RLsCNXFMBaCAligO7O5oITXVIXFBYFaHLToGvUUAqrpWGN3SpWGN1pCgllfJGZOFqYOOQ14BX6NG6pwLxBRwIa3VBNZ1fGQ0ybNcKQVuw25mVCdW7r8CgPhzeRVu3IDscgCXM6VGvuOgu4aTmJczop2MHo0OdzHKpfsTwnWrgNaofwRAUDR6N5GSHBB466OaYtpxW0hc2gDYwpCgqOMAk/ukA9jEjzAOQGBSL8IDFoDKeyHPHIQUE2LMRSOPkcW+LWZEUm8oCeF5MdHqWeBRMrkjRiXAeteIfR17VueGBMR9vFQIrt92MUMD0wAlyWJ96RHKXT5gKAmcgk9MnHf3cE+uNcUQJL5ikgZM3AAw7tREE2NIfxd7NBj6D9zX9SHY0nFaXiNMyLOn14FLp//RpQt4TY2YkGEEkgB8nUBY3VNneXVk5B15fSczWqCIpj8SGfNPgNUt922tBTHZ1BSUTIHyfY2agJf5etbPzsZoY//B036vdH62sxbiSVR70RC65tpr7D3cZDWSNwZH2TzMYqTfGYv2Xg0GTQfzD9nsOTM5dw7hEvu6s/XVpZX77NULF7C/0TEi/jWTQSRheFHHei6FhbJx4xZkAQ57kjNkWC9bdNVVxCSZ6glsbUOj9IR9vGI5J0gQF67A6CMBJ9/kxGQS1gSMAN60vQe4Zr0Pjc4yrvvF+5t8TPr/D6bqvyuqjj90MleluTp1nkxyTtp1115mvdH4Lisss10784mX7Ase8iEMPkJ4voGRmpiDkuIQoCSwKOjId4Ep1sr+ENNk3IxxMD7T0KdbSmJPVsD9lRxMNVMenu84CCZJIrk+Jzv7VUm7ciTJQIhk41iWF25ilLosfwC80VCZDQNx5pRJTsPUet68fY99ygieEnRnWKn4YS3nINtTDgusQVrbzvAWS1mNK4E1Mg0Nxr719zDpfBLfaokHUdIUE0uRa8jMSnGGhDQ8586YbBk8z1AAjfx9Bx1YltSDtPQlxkpNbQUYZKYD6MZQLEkb7cD+w4y+deM9oC/Nf2oy1xDbCScUkUX26cp1mHzBDKHwzsxhwgi2SslZwE2xuGF8nD5PLCBZllmeGmEan9dTENtLz0PsdO37EL0P4l8MLq8JqQBr7OE4qiOx6qtgVZQhKyWjhwx+jpIJsTwiwxMZ+0YrMj3FJWj2oScsmRaZXil3u3gULrDZsF3ImPfAYC6VC7GMJhSTdO/IcSQj0Mb9UDNbz6ddY4X63Z+XQGCN8weGeArIrWxqNeb0DcpPvZHFud7MGREF8EdZEfzie6QX63JUvHVNYekZCjzzhgufC5i4DONyhij3U2xwTWf+vZ08IITRt9mzpmLc0MvXk8BWjRWqcA5WchDCNKqqPDcw7HM1twBk4H3oXggE1ofWRBhrrBPU9vkBscKEJv3HRyA5EAS7KN0LX8z6UE4faGjr9A6mUmBIaXLNwdUAVO0Ebp0J6y7LwfSBs710TzumAARUK9a6RBfrwdmp3CfFf93iWg7VKrR2BG5JvkzAVxLrV6ZBkWKxIhGRlJToZ59yZAGvAowCEERFZ4v/XUCujHX0/iWf5TqyAlol88LPUq0QyffqXNJ7CcDNBmqMeIym0F6lpuiB+caRI0fdTOva66+3gxAFtm3ZYg888IBPWm2GKTuBkXYH57kvAnUDeQbMVsgdyzB6q4YBK58CgcTSOJc8gu5RLSCwHOIFCtXKaZ693UQMl3SY9lsVGm3J6LnKIfqTpZ8iF5BlY6cMsL+9+7ydK6u2l5/HkKksntwiwS5UnGfU/oz17TUQx/m1MIYy0BQewetzXgPA6JIaAG7TGEGfPXO83XbbbTTZetuzz/zV/vSnF6wvRsXvvvM++RrGuWNH4qw9n3FLjAyhE91xx90w9JAtwcOhlloyTL4LxIl5c2Yj03EUcHQHOYAcVjFT47k3wVSMp7M9a9YcyB2vo2f9X/br3/7Ixo2fyLTVu4Cx1FrE1UBqQe7w5KZ09R++/xbL37mWabhCe+DhBywJ/b6dJ7bb/hNbGX9u4HOn2DeRGG5FAx70tZPHlEszqUkcO1UkPU1yHI0EU8wPBuw7A/Ar47DyUu4p6195g/ISNRDUHBHjTfdczywUTwRp9UqDPVivMh8EAOGcq2D0V+u4AR8IPa86QCfF5BQAtUGDBthWdGm158W6zsnK9IkluYrXkcS9+OdXbMnSj2z29AX20vMv28uv/NIe/sHjtvDKe3mmy2zzro+tT24cJjCHid+YNmNGWIWbdWZWnv3xuWdt7/Z99vYLvyYeNdoPH/+pPfXbl6yKCbJB1JlvvL+cnDHEvnv/A/bKn1/mXG+wb37jOtiHpzFw3IFp7myYzl/DQl4IQFWOSdln/h4HDenO2dVqEyYPwbS2DuBoN2zVKuvK1N9FY4dYN/TaTxwtw4R1rD3/0q8g7mh6NdxuufEhe/o3/0XDrsYncfL3HSbfUDbfbFcsmA1Ai7Yy4O6HH3xuF4/uTs7RDlu2lIZDrN12y3ziRiWmTCeoY7tDiBnKmofN3RhnA0dMsZTsAeIAexOnjSZECrV4iAhWYgjLwZ3PyhOhVTk/v9cBUMnDQxIxih9qxgeSDcrrpNPKOc1kRkBi0ASd8jzllR1TdQ5IKpapYd9JKwgYsH4OKG9VE1A8P30vO1rgntzhP1++AmByC3lpgx04uo8hUxkMxlHfr4JI0gjOcgbCWoJt2boeI7KH8J8ZxF6ZT1Owyv717luw6u+2Z555gRpyPE2MtWhSZ9iWndstnGKhIQQzHfQqizHeefWV39ljP3rE97/ipZraFSXI8zEpV1eiZh3nSofpuI4pkQJCwGmaxByEBBKX0mrfRPZux/YtGNtV2W8e/wGTRs8CMA6EiRyH18UxZ4UW1lSh3xmCqV0ZuvM97MtNsK3RttRZ3EhunN07y/9cT/MyhjPP6xN5N3DPxUyMYc90pRm1c/d+av1BaHEepn7A6UKT95JxJL/K6x6PsRQmipy5LeBNTnSVnJHOUe7t7NlTYa9/5Wi5yGSaIpMBVAKN0wb2tED2JmojyZHJLE661+5XoTWhZ0keU8d6IbQEcnk6U3WhsN4beG6UX3idXOl5xot/QlP/bJ0Di2LiPvnDO2GPn7I1X26xS6fOovm01KZOnkTduwNM7AIEPKZ2iMkHMW6M54wokxQAz0T5YTtrTEIAIgGGkYM1YuSks045pnv1cK5r2lq1oOTddB+lnS28p7URXVKkPsRgeeoPi5Hcygc7qrTNX0Mk5Dn2zOvCcA2GhN0iragYqQiO6/OQNzXppz+rR9wlWfWrjIqFAcZ74yeJ9TMB/eRVXzDFreY5DR7plxdXlvjaUB7STMwNptIDQyp4T4G0Gc9SsU2arXr9ZBqfbazzllbul/IOb/xFAIJ7Eu1G2DUA7u2h1B8UajJwV0qjSdJWAcmCVMlL9RylkytgNY6pUAHxdfyM02er3EwyBKJTDQ1Mn+KmaTqgP80eDP0unT/S/XU2bjoAw57p+v3yz6lESquW5vN48vZiN6Y8egJpAdZZPbiK5CJDlBfRhPj+gzeia/0K09/xtmDRMM7UI5ArepOZpkGu2APxr8K6dsu1m+6821587i/UEEhvYUod0mNUZHuFWKEU1zFQ+JXcN3AgRyM23BWRanXbAG0RUJZQKzdLZjMkJzERJCYEyzNorAklVpLblY7DESjj6dlJBDyo3h6kFFBkFCOhbl6TZKLkfGngQsZNiyfBUUdVmhZJjIsrEAkQ0EbQgaSnoXAWThde1+Iiu2KENCphRReT3wYPGkUCkQmYtA49nUp3Z1dSpQOxvpTkzZmBEtyHtQMjTJpXGh+J4Zsl9K731RXHQjmc9+83gC5Sges8ycl5JM5vu/dQWLLpIIvY3fcggMxNnjFrgt1/6y8JkOiY6D02ssNZANECTgga0TEkf4B+GhkIJxhwxc6YkwbK6CkZjNvl2rK3t9ll6OWsXrHJjh+ocmaMWMF9GKnO5GF9uhaRanXh2E7XfnMa4uDrbMroObbi4510WnC6J+FvYDxUVKv7vv1Nm0HCUwfAJR2eKWMGw0hMtBRGdrZTVH+49Es/dOspICTEL2aemBue6HB/4hG7T8Vlr4oCrwDtkBiKP42IpgHIxCWHWQ7d6l1Qo0sB1XOzADKkb0hUO3aiAf0MwJMM1orcrukA6FkLDI+CaRcGMiD3QxVoPgaVmWRpSEIc2IPrKs+ugc3TDrs0nSKnAXCogo5513jGjBjDzxsUbxOnj6CDnA8IjbA5SfI5DnBuM4AAJhTNxcgbZMHUK4Zxi3FACiAdBW52d+XygO5x6L7ymi1cUwNdpEwkIqLCazA6wBgL9+g9CBKrW5ME1TA6Cn0firAERtH69O9n7765186cEP292a5c1Nu2rDsDs7YJcKK3Lf/quIUx9hUSUW/ZmI4NzGND1sbYjj311q1XOF32LMtJ70tRfRQzuDr76J8NFIqM0sY028hBSehENSEfUc8zDrcf/3wqQP8FO5EfzfjUDgAWCnL0X3xEm/9FCQCTxhbFWL/BPUlySbITG23StNFo2+4hiSShbgK8VoKCDlc0Y+w1dItkNJWHIH05oEoNhXu1uhvsXb7E14sCswKqAzecEJnZgCkIkksfN5zD4jysAgFrzVwDBBkvZAXoRJK8CRi4ZvFC1sMe9MWO+aj7hUJ+vgR5OKhq2cvhdIu+98gNtnrVGtu5BTFnXmtgvxy75JJ5dCX32F5GhUtwmUxOA6AlwIptmJqayB4gUeYAbAOIbmBtNpJkijHYpRH2AHR8iX6LkhcNu6CNr6srQ1MGLcFKDko5IrZw7UmAoWJUtjOOUsvnY9GGHQzru4aipLi0xt+3ii0xYQSeocfvLMxIvkdKszq84LwYeKhFcx9pwAcfsLFDSfwbYKfLwVrvSevce946ZAQk0omVH5E6f2l0xMTEqCVgi4VSSwNJEieEAx/hj6fAq4Qd1lgLK5giIej+BWOeGqNRIS5ZgTTM4K5dNIs9X2MrML3jrsB04HplLq4xNYpUlrcDQo0cYjRa/ZdAnaZKnBybGEXMURIg7VlAW7q6oYyxurEJ4yIaO44BdacXAiAucFUj8EQdjd0SG0M5YNqYVGjgXko3VfiQtCAdyOF96r27go3jBgGw6gZeApHcyMxpSYHkgJItnrekUvT+pMHWynNuJx45M7aDCqevExigb1XSK4aXgw0qbkS/U+MbgxoHYPn50j/ykRmdFtIg1FiqWHpiAOp6PPdVMypgvHnC7D9QSaR+dTBbfbQ5YBCLPSacWcxm1zhSwsPXu5C6s7okaSDAtgOQ8KQ7WCoCfIIP59UF/6bvF6ApEwzuVRJdZOlZ5WJeUcjUQSn64q08zyjGdzQFLMdUdfMdq3ajlxjAoK6MxFSRiHFesABTaSbeftOt7GM5WzeRIByyTVv2OjCanpGCudJc1mG6fb5sBVMaw9EZ/NgOMrKnZFsamwL0hwzOs8ULFnjnX+CfAFcH87hesboqYRWoBZrQJTGQ2NBekaaZLo37ln8o35Z/8alL9yy8ZIE/zyG4Vn/w0VJi9xHAibrAKILnuJUkFioAACAASURBVHzJlzbx4imuqfqr9f+z4/8dD+D/9Nuvpke45uqRY/sYO19J7kBMBmgth7a0ZfNW3Ey/4Fmp3PNV6I0Z6Wiqo92siQytKZLtVBiNF4+CsbFpN2wFWHYCYfkemckLGO+Ku7dG1GqITWpCiR2ttaf1IHAkcHQX4BQAqmqs6PeARaMFE0gPiC3STN4zj/N95uSxPl6mHOw0Xfk3//UxxTERgb2g5sMgnmUDZ+0JDKq06mLRa9X6DSNXUk4TmNVJ1oIzFM3TvF7pbqSp9dZG0aPPKSGWNuiiy6bRwe/qhmtiv4vVIc3FHSSUgwb1Zy0mczbVE6MoThR7afhJr+wCxVsZxiV90WNsa6WJG5HMfYPBTtyroVr64qvNGFLSSFXTizWRSJycMXmM7d+3x8+4uK6JtgLgFQFpa2RCKAKWRyT0iqIiYjLnivtAqwGl5gIJeRiMg5yekbDzsu0EBpVixIUCzjTAdoqIayZ3ibfuGK0dRZv+LEYJMmYcPCgPLUNADBrFexjdOna0wBnKiYmRNnhgH9fyOsAIbCFN9zBAHzWSBNxpW0viRGOAcjrv1ESWXq7YHQ64iU3v4GEwNh8ioz7ukaaidLaoMSbNvBDAiUgabpJVIYw6o0ZskEiY6q77r8ISQMelDdTo9+kKGk9uOqVpIM4vFfdiTnFO6zk3A37lole/YMEsWLkwVgWa+iiqGpWB5qP+rl/ecOrQhg1YWYrhAZCp6O3OudJY5mcFhFcxswIdbI2KilvtRmI6/xQfdbZ1NLN0Dzr/7kdnR1NBh4QDu25eqJ8ncKLj+9Xc6gBmvXflLNbglwMWPPNOhq10yAV0u3OychvtGcVxrXqBBNyveHI5MUU1/eDAbMe0gc6eJqo3abtKJkBxWSBmKiBknCo7b9qh49phzqWfGYwAkzOwOTS1o+cqUFYmm2qMlKPZKjknyThI7zMw6NL1UbTyPQnk4pWAs9JIVk4fzj6poSh2MzBeW2zGEibrREC55ZbbYUB9DLHljP3m17+BlHHUvlqzhpHgBzAZLUaO4KwzHVtJtGM5P6X1KTMoEVW6YkgkoydJkKnWEWlFeY6AWZnaJGfF2k+f+YkV8bPjonrYT3/woq1fsw0W43FIBuetf69B9uYbr9kD992LC/zHjNX+jfcRQUPvpM0EyDl1qoDx4+U2csQImLq/tKd+8yz3jrOnrdYe/cEjlp+/l+vh/ZFHpHJWPfS9h12v9e9/f8OKzhyzxddcY7d+61Y3+Hruj8/aB0vecw3kI0zXqdFTRY62bed+u8BZWM2k34w5Y+yxJ3FQJ9956td/Z2+Rr5PvyZgsnWZJK/vw8OFzODL3tLtumoXr+Vk7nF9kC2+8xJZvX2KJTMhVQuqoLUm0Nat3QjboTfSIshNHzru8WR2M2aHDBti7H0j+JtRuv/127vVXgEQnqUnSXVdXpicRkAV0dmsCQL+HUou0E3/quLcyH4vhrBbALvC7hTpI4L+moerJ65IgIWltNONnIIayxmalAShju/HjR3JPTwAC8HOoLwb27+E5paZJLnB27MA1e+O27TQqe8CI/iXg/Az784uv8EyTvFY+cW6r3bBono9UpzFSvnvPLurgfRBEUvh51Ocn0LkGiJk3d6CNGTUEs6/h9oMnf2lde6go7g7jdbvddccd5OibbdiAftSzW6mVY2mmnqKuJRum2TsW0ygRnT765ENvCiUwljVtRj/q9TbAojPEUqYZSEDfZwouChB1+vSLbPK4ebYSrcsbb7oSvdD7wQ2QgqvmzGPfLVg0GdbmGv6NiSrWSSz1emsbEnV4JsQkNqFTno70xii0sPeh096TCQRGwpFRy6FG2QCzddDgcayHdNh3al5k2dQ5d6OZCRtcDXdajEfzd2GGOMYacKRXAq1zWc2HKJ9iYuKU/EQSdiLSaL82ydOBsUyNRQf5m3JRwDSedaeUmGKwz+p1ypV5sz346Oib+/e6yZXyVknBEC/UoPJESYQAAQWE4OUYLu3bu5ta5IwVlZ+lTsbU6NwF++qLdTB4Ic3AQHwOxvuy5R8ipfakzUSCYdaseTZw0GBwh2m2b/8OpmRP8NaaOGvPWq8eudRThyFTtFkpfiIJND+kkRrXJY53UmPFAJJp1FnSAS4DcE2ANVIKe094Tw37TPq6ukYBjMo/ZdLU0l6NRI+k/trs8kum2brPN1hLJWQs8uxizp0nH7rJimBaHz952KpoTCT1zMCbZCcxqA1QF0ANpK2WtV/PvY0S4cxxEAhVmNwdPHneYpLU4G21xx+515596lWIcuAjYCZ1AHwaghMJTr4rBScx8GKfpSQz8s29ufbG+fbam59iRhQtJTGedzNM5+8yFfkl96IVDKfUztIgkjyP9NlVuwqg1YeayjIQdONGSC4C1eXjoUZzg+qPQIXLv06EmWa+X7qeOrEWLBxJ07fJDsEUTkzIhqk7wl54/kO+P8SuXXwJe13a3yF24XwdWq8bOZslT6N8Aok8gO8yWP7yNaiFlCZNYNE4opQD+gSHajjuPdfZCNgmUFXxQXhK0LTjE6w7AcEyR3bdck1saoKNL+5Ko2jkxUm24PLL7Qfff9mBycyseJswpQfNNGnr1oHplLJGSsDWIu3Jx3/OBMIjPuUtSbgGnwgBIAWjVS0vH5jpM4cxkQZ7GMlI+f3ITLyR5kwpcohR0vqnFpMfiXLZWPaQcIbgYAdL4qyJhkGnSQ2ZOymvlV9AWmoYso59IFJV0Qg656btkjySZF0Ye7SN+nnevHE2euRI1v2LTHmDAxJvmvm5cy8fzGtG2qfv7/b7OmZcL2clb9l2GHwq1Mrh7bhGrpi0bESX2ueCRo/oSy58THA0r0WtBYFid/5JZylHi+lOnK4sp/GelgiWcYG8NwITc8h95ZUYK+LVVFAM+EscYC9ngmvWMImR0y0aXeFR9o8314PfTbLNOy/YgsUzmP74J+TAGhvQp4eF3PfY5e3vIx4ukXsxBGTmormGJDQvpFNQXIi2AAXakZM4ptE5kptXHG+4vFzjf7CzEI8+euScd9LlkB2PXpwWSwygm4pOJYZCpCu0gQk66pIomZMWmDtRa+RIQUuHEMCO0HCZPakw1OZiHzjjVbEpBqabuskqRC8AkJw+VW03XnsToOJD9odnnkWjB2009D6BX310Jw+X5BKYl+kZGSDVEoBG74GxG7Gd6gB/ejI2X3DyFF+L5gfi8s0E04tg8EjnSAVPDBdQDeuhK5qsoi1X8t4vWzDBdu/fBcuimSJngX229CvX6GhjlO7QgfMsOhhUYsYCxsy6Po3kJs7yt9XY7i0VnhT2QQ+vrqWMTYUxRmiC7dxK4k7RIQAlGoQzlANA2mr7DtU4tbpZDQkuOAnQMCubBAmWx+hhw+w9WKt62NWV4vyKOs3SASVLYRFMm4pbHaBaCxHl+MnT1p8R7F/85mWbOXu8HSCBqaZQdsMfxsObYa1W18Gw5OCK5NoFQJznmSsRbBOdW4A0+h39B2a5vtRxtE175EbS3UZ/tVuKTZ46kcI00d10D+xDB5SRIoHfCpDVaJqqux9FcE7qIh0aulYAwXl0ajWq9+Cjj9kTv6CjyQipm044a4MRGthb589X2rzLxtKhPMn6qeZZ5dkmRl1aYOr2QXujtOysa7kqaVI3Kb6L3NqiYEeV2pxZgOE7EOFnQ1egHSd/DslsZLJ+dTDefEc3uoR0Cw+X0xiowRU1laQawwcEv3duh3l6BFMrJBpU+P7k59cQTL+AUVtrx/PZhICiDWxgEYaHDmVzk7iWFZXZlGn9bSuFoQB/vKxs2oRJdB2LKHIb7A+/olNOR6UJJskoHBFnzhtq77y+m4SNvZTcaFd/o5e99PQJZ4W2co9YZs6wFByvsU8xwdqcGcdouqQpCRCDh6O5u+88ySrPnUAyllH83kNgXeGAum3XCe+AMa1DBxzmUbRYq3ShcP/+EqBTRZL2gHTBxIj2pEF/FwOLe9hGglFYBLuI+ydzEAFJAllliqLRCYGvYimJddMFCYXhSAcc3HcacJWdx+clX6eRistxYfz0k7U4gHJY8Fp6xKqbhI36h9YgvzRGLLd6jb7mYDxWjgGemLUR0NzkmKlGSixjlxohqGVEVAdRD1h6Mnc4ePAocaecsWqBgnRgiS3S5csE1IiBar2f0ZIw/t7vIsaLegywLVsOsucB37vFwu7FARJGZeHxCstHWqGZtSmmophi4bCLkxiLjUjg/eAiqMQglGKwBTBAB5cYtWIjaaxbWpxR7D2XUNHIJsBGFIsuPQ0DEw6Z8g4WbA0MBI1Da0QP7zBn+0smhHSSw4IkALBGhboK9sBtUYdSO8XIVJs2vQ8SFO9ZwfkK64nbeT/Y34XovJzcVcEhLjdlGLHEVskWqHkj/SzFzWaaBYqjmbC8o3ivFTC2qjXfK0aQmKWSz2AdSIs6iueg8ZA2H40IjHTCAWSkiVyPXIMx1uHfp268TlHRtQQ9ic3rGanABIGRQooC8FWJpVhCOge0n5wX6tirxtm9FuZeEfuJoe47xj8oZqjjLETJGWBam1yfQC4V2W72AoinppXinphDURSR0mhu0imu011MVj9f1GFV91eHrkZN9XoBb0uX7GNfGnVVNiNgQ6PaSsKcwQC4LXMzkeactMr16IIFmjiDIQAmFNdVGHeCAg60djC0OuCI4N44ghYABnLGFFOGARnr06cneymGDvcBT24lW6CRLO17aeOKFyyHWoEDcrHU/ePb0TtPsqsWXGrZaXSSeC4CiOsbq0i88wEHVwOUk1Rx7XHSwSbBWXDpfAyWVqHHdcHXvda0WBdiiI8YPNBuuuEGRvYwsCCJapV7McmRmMeNrOcuaKyFEStct5XvkQ5YDIFX76meEfIUCvr9hw9g8LTRzZ0iKDxXrFytB8f657lwHbNmTLPP3kUTjDW3+H3Y2v8fG1X9u9L5v/mDDK3evQopI+LXw4/fgUbgG3b99Zd5of3KK286SB/DXtB91ri2zGg0tqeGaTsNO7F9BRRNQn6hOzFo2QcraJZRTGtpiFlNsagJbiWgYrnWsP/dQM33ia8Ev0KtY2dPKyCKKSfGqgCsDvBfa1PJtK89gSicxQvmz7Rhg/p5R+cC0kDvvr8MbSeMzdj3AaNRelySN3DiuedMek4CtxsA5Fwri5+hBpt+v2rhRJya82jqIfvDREIMgKKYCyMY68zDEEeTEK0k5tXkZjuRo1i3bp//HAG7l186m6KOjo103uVop1F3YtfRY+fQGUvBtZviv7WSuCktUz7NtW2CWbMd92gyHp9UqSbOd2FaasJF/e0UTCnJmJQCWFUCnIDPGD1G64Zm7c23fItJj92sqS/ZywoIgTZ5CHuIGhspmiRidjVadUgycH42k+eXFfEsaBhddHEqiXMmudYRK0Z6RvcxiyR5wsTBVpBPUxaDr1kYcSQBsH/yyTLGyEptEKOXgweOtHW7dzNCXeaNP5e3JU6HwshVYSOSpe/1jgkIxQ4Pi3p+Yta6BIKetUBg6TGqMSN9aE0JEFuZEBAoqoI7TM7DipuaDCFn1NeLFetgovY+Ly0monSYNfrcpIKF5+nlMK8heQABq3oWw4b0pFnSk5/FQ+6IcZomEuMy0APUQaxYTdNe8U/MWv49MK5S3CPe+FsJ9AG1hlWAaJ0KHA4YWYFpoRhiitHB+H9QWzm4qlxfh72f9QJEA/BUP9fBW34JKNaZEOgcdv48XRev5WzZzkThPze0xiT1MzSm1pFPuESP7m0wuqu3p2I00EIMNLH181VIuw43e0mPxY0QCUxq1om1IjBbsU0GfpIEEGCqBkgO7vUCMvVnXZJkVoL7Roz2aQ0Vcir8af4Dwqv5JLBUmt7OAOc6xPRz1qKkCbjGUhoPMl3U9co4S3mYYow46p2Aq+6pWLZi42r0XCCsnof0WWXUpbPn4MGD6I9+gwmiJHvrrTfZkwtgive1pcs+trmsabF6JXOhn6N7vWXXRmuOq7XDMP8O7AO4/dEzaEJn2U23Xk8t18O+98ATMAbf55qKmDTJRv5gOK+dy7RPbzwPxtqEcaPtuReethVMz23HNHXpJx9AgFG9QE6W08vuuecu7i1nB6ywv/z1JZuEFNDoi8YzZfg3u/PWOwFo86lJjuHAfBhA4hriRCqeHsmAhk+xx+q47+Tj/QfbDTffDtszkfz7exhuxVLkn+GaJEUkIkMemv3ftWeefhoQuYjYK7aX2c9/eLOdOoTpbmZfa4qotIMl+dbGPpM0Q+n5UFu2NB9ZglTMcS+GCNLH3nvvE9aw5MKIpYzmiozTIKBdEkSqhjk3mwDhxFBtpoEjvE0a68LKpEUu4ExxQTIBCqbRgHOSmAjAdbGpA3Bfz1lNLe1fbzBoL8JQiiI29R+YQRNyqI+Av/XG5zaIZk8ldXQ0U4wjL5pgP/vFU0xIruV8FSBUYQMwgb3i8gUY2j5ud993D2vhrL3z1gvuAbJz9wbbsfMwoCrjqhtOMkk2ItCJBGSbMj2X18uzL1euYfS/N8AGhrq1achAlJI7k19zXi/EqGUPQG4uvh+frviSGo7ckT0lSYOFixfYqtWfueFoj16MG+8p4v5fz888hUzDJuocPDGmDkHDdR/3AjmWtF5MGZbDyk2DBDMU1uMBu/+eR2Bcvm4l5QepkVLtqV+9RF47GZYzmp08e7l5i0mXmZVgg4dmcR4UeIP69tsvg/gUbycZmz8JKBcXl0GjbDB1dxl5/DCmcxZDpugLqaKGxt8G277uK5s/7UrymiRL7JrpUxJqEEnqRnMPSjva6SSGESvVgAhMgnzGyAsSxQY1nsI5Uz2edACqqpc6Y1Kgw6oGaCeDNZhQ8jNJkdNBpoD5r9dz/VY1z7iCf7z+Jk27faxLJJ52b/ZJzCOYSr7ywl9sz7Zttm7VFzZw2EAaDJsh/+zmXEqz73zvMRs5eiy/3897Tre1a1Z4/leMdN34ceMhq1DXU7BVidBGw64H3jfVgKx1sJPVMJTreiPnhkbo4/HNqTuvJIAJPrRImynmPJ9VPkKTTzWfpnb79Y2G8TeeNfM1IBMEJuQBR4+42Hbs32A9kRXsnU3Nu+ugFTVV2bApwywN5vSGDUiL7Acc53llYLJ6Hj3dMvatpIeSIYjEEOdCKTLKaqlb5JjJWomnSScAUaCdTIh1fkvfVbnXbbddbX967m3WLpOfP/mB+9Zcc9XDVn4+zLowiZuahk7wFaPJX1ZBZklzcKwtDBa6WBWaXiQfqweAlK9DAjIiapi1oQmsWkHMzThyNDUyklJS0LuF7KUaxGO6zNQC8kEo9XbvPLR/9xXaJVf2I5eqopYcaCtXrEcTHlJYchL1LTGkmLqPHGr2nHH2GZ49eg0RgBIS5ROEHAkFT0V5UHf4Gch6iEV604113RgSHAlyUj01rs4u5ReB/FHQXJT+spo2Op+Uf9STI0le8ve//569/JcXwEzE8uXZ9wlF05Q9CAEut1sP4hFmT0xjxcAM3Lp1N9rH4+y119YArCp+SapS0xdmvXphJs6UmjTym9iPkhfMySam8fwaqAHDQV2zctJpOhVyD/B0kY44uaU0z2uqWENsBxEVVWvJuFp66WeRe3R5UK4zu5uMC5F6pNaTtFYtgK3wIIGcrlPvWGED+32uFZw4y7TcPpruoCBINeYNSbBRo/Ns99bTaEGXch515ZvK7cSZFrt0wWA7i3yofG6UQ3seI68nbk4ywHYNZLQBA4YwAV8KnnQeRj3sW2Q/xbYVMK0pzjb2uoglTZwF0qYVBUjN8yjODyc48Rw1Aab71EjzYfTYGJodQ2Gf7/bndtViZElSzpPz5tqjD6y1kMd/dl376o0rSNK5kSDXYlxVoms4fixC/6Cv585UYjwAG8O7tkoqCCgSmmWzpmfEov+TCGhVD+W50m+gdC00ulRJBysexmIZQuUO2kD7ENPLQxMLSiOyHfmoA54hEuVXh4d/b2hmZJavycomeaZDKcq1bpgoymr5ZBCIuiQBLAAy5PWeZB+//5mLZtfUlqPNCmvhFDpygAfZjOTmZuXCrNvHhiQBhzlZS0dfIHI0iZJ0itQhUmeyDIQ6Vi7dJD5KXuQ+eJqHK4kB1hgsQR4Q2hHUv3bT7ZMYeehnp08W4Wx5vd1ww7c4jAZgunXc9T265VKE4tSdmCsRXyWJ4XSKJGLf4oyIrtmhFBNhtv5ftXSNWHQqqthQcRzsFzB9oq6h25tjO/aVE5Qj7Ft33mIXT8xEimAbDvPvW0+0mKphFReyqaVPEcpIcDZafPn5B9gIcZ6kLZo7yzYyxjHm4gn2EWylUpic/foPcCH9ElwJBX6nd80iYSHAacRJOoMk6Bnc8wqCbSxgZyIFzQUYnZldw208oyOHDm/n2WAORhJ3CsZRJXpy6vIJDEoEUM9IJWixyEovIMcgPQweoozHFCCF4CQmYBLCG+b8s4fue9RqCUYPPfETy+3bxd0hZZCiOYEQUMU2ZvlmYqD05ar1gEGMYQHSRsrZPCIeWYoBdF92OcDfyHiNGC8nz9bbrEvScUoFmCU5Kyu8YL2zulqfnjkuHn8jurHPvPiq6yemUfQVl6OhyAFzFAfoeqjuOdmMZ8JsHDq8r330XgF6IHX22E9GcX8rGe3uymucs1d+XwJ4LiYjHRIkLXwdszblAp+dG4WBULgd2V/PoZ/J843BaIqknVHIV14q4p7ydaydvllRXK/ZmJEL7C9/eZfiShW2GJ/sDMlHEOgmzhjKeqy3wwcwMtDGVxcItlg9raMwAdV8fTIsWwFQWTlxdtfts2zKxZmWj9D7zbe9wQsi5s0of7LE9UkcNV7Z2JqMW/dQW8khGYmwNOeLg1oKQrWAb9Lw1HivF3wEwRYCdykMRTX7xJ5VEd5aCdNrRi9E7enYTB3Dei+wl15Y6YVFMxIeffp2pVtK5+fcabpl4+j2nLVtODyLiRlgA2qgKPgSC5RB6aOjwInCJAoumGV3TYLRXo07NIxDDiI58clVvhGguJzxe+xavSssMzutsVCuNwWzglZkGYbTFOnZL4+AH8lY9Id0YxlrRnsrIzOOZxGHq2oho0UccALWeGZqUvbpn8Y6GWjrPtvq+mL0a4MuIqGmK2BkbCobFDdbQWAaDamVALgAS5aqfheQkUAs6d6jF82bw168KrZpX4uxKkkQBWWN7NehnyPotloMYrmfCh8ManE/QJ0N5RmZxtADOZUkxmKvvHoyAb8Oja3V1nNYq42YRJKIbMuOVTVWdwYQRQcUoGctIGyrRPW9XQebAgSrTQCwur89EywFd/FzMF4qKURUwDuICzNWF+CADhVpNMlHVCLvFTBZiUlrE+A23eTmSl5bIw5i7aqwdmxIYI7b7QSLSWdDRyLqbE/lnQ5+djCWCPgqw/3n6hkAUuhl9L4F/irRrOE5h7q5C8Aw39ipUaoEqRO4dPkGAawCpTow3Xg65CoiXYfP010BsAGY6awq7q+AR2e06uBR8a/rF4DtN16gqkSwg2t1kRQHEcXgUuNBDyrQ7PK3q9FfvV4Hw0uHr49zKoHm+7TGfHkLUHPNRRW2YkIEIIAX8TDX5sy72Ed71n0t4wKK4HPsD7RXmwFK1IGN4NzSOhOLXNq+3BojBHriPn/2RHTLZnvSo9FaNSbFcBUj63d/eB4TwEpGYyTYTgIE8P/Afd/29/F7PlfGKKgb/fC1DSRWo0cNoCBFFxrm5syplwCY9aBgVTNQzLRWtJqX0LA5yJkQjrxNV3SyAZ4GDWWEvieaVCdJJJcCEPe2r776iqS+F02fg4HrKyxIcTTFGv5syRqbNG6qvbq7hV+djN6OG/q/+W3tTTrz//tjyusBoPJ//NDX/e8+93/19bcOD7Nbh4dTQH5sN3/rahLgWOJLA+cTskHoCMfBJq4VC5r7LakIjX6q8aECTPmBnv+kiRehITzVnv7tCzQ4SRL4GnXZJe3gK5Al400sloJYXALExLDTiJrWmC+7AKf3NeKMVb8tAavawTRAQAFnYiz4EuTtD+mfjhHgFBgA6RS1S3FlLjAGHVwaIwvpoUZYVjJv6paTDSNqEjqJK6wQTVYxRGSYVMf7a+TMSwDQRDHJi50SWKZ9+2bQmGgDtOkNKywGJttXaI/j8gsgL9X6jz5eASMEZh5NUxk3SgbmMvR2+/XsxhuVFIHiulEAn/H1o+leygTiJl9LSKqsL8dR9Ws7fhqZAjENed+xSMpMHjnEDmFYUnASHUy0AltoaiWmMxFCbKmj2Ka/ZTfceBMAV2+clM+iq/U25ylsQ2lwsbZDaFIldm20bhQTyTSzJN1Tcq4KwCibsxKQg8LqEMwq6cOrIEnmTIlLRPuNSZwyGqZiy+uMU+I+Y/o8mr4NtmNjPk7dBVYk7VxnHQUNGoGSETB6ZLwRorggczE+p1jljEn+LB1mAW6KhYr3bpTXoa2phlAETfVYrjsMN+dwmliJFIhhnJENyOw0sWekPSdzPzUjxJLUHtRzi5SpHl25JgCPOvLWQJNXLCs1uAKzx2ZyhInjh/Iss/h32HMsqoC1L/ZpIJ3yv5h77zAty6vre0/vnekDM8DQO0iXXlQsoKLYe4yxJiYmphiNRqMxJpbEHhNL1FhiiYgKKqBU6b33MoXpvb+/ta+ZmOc4vqd8z/v98Y0HisNw39d9Xee5z73XXnstj6n8lWjcwBUzNS3W5VwtNowXla7pGvycYlWgbypGlta/5CPi/fcBKIuMBKBRAMIGDJ9GrksxUbHeO6iau+L3wc/wv4A9ir360usKvNV7eQDWv1noXQXlt/s3iMcOZjuLNfh5l1jg94oz+tI+0Ti1EzxIdALTL01U6T56hyxo3PElNmcLDFPdX+Uluv4IPpckagRcdjFtBZhpakCfs4tp7mc0ryHgU9ImYr3qXomJpLXg94ZkSpINumYBtboeNa0EUIv9KwakmiuKCTKWDBpVAAOS2uF596DSmQAAIABJREFUFRcX+zVpyky5RSOfoRSHbhlCqV4T2CpWoTObfBKCGERB2y6TYHLzjG7pTOAd8Nc7fcJEml/bbNfxLVaFzFd7e5Q98qtHYN68Y1t3oFXKa3dgfNm9O1IZADNiBKanF+A8/wByBsWYj0z3M3XfvoPeDFwEs18O59OmT7SXX/kzpiJzGLlcTZ6jicBmDIhe8fpg+LBRgBK77PHf/RFgEBOmSy+m7jjqurZ1yP9IN1h5TzfMeFRjVRC/wrlPu7bvsCGjClwibtZZw1iT7bZt/WELRw8QiARSxDEH6GsoxuVefcdt82z+uePs4fsftXBy7JGYpUbHZdOQpmbqkW779xyB5R8B0/Z62PEnbe68S+22O+4AoCvj/iWTQ0l/sNEdpCWr0T2vwPXoy2BYhUD2UU6gM7mVtSAdT7Gs3IiKZystwS6zIzdw41lpzQSMZDW5A51hNco1JSJiTWRMg116xSz78J+rkHgIdULItk1M55WIYBRrF1xwhf3kJ/eTyy6108YBhm76yvrg6fGTu+62m753o4MFmQBeDwI4FZXss+JScm3iTAEMxmVfHHYTHZBlK+ifYecuOA3CAROBACJbtuxltHuXFR0MsXPPXWB/Y7w8gufal1rpFG7bc+ddYH995V27/sbv2jPPPOuj5z/44R1IAPTle/Oob+MB9j7kfjQD6DVYOgbOg0cM56wMp0akeYUZl+rv9JRcKwEkvuSSBTA0d9m9v7zPXnvjeVu+8p8AvsVM9o11GRTJD9Y1lVOLHeIzYbAMCH0Yw8BkzoKbbzzbMYAQcqXi4iKMq09BmujJOZ3qE1G795RBarmZOnc2r1EEW/fvSBUesPwMmL9hPWz6mQsAy9ljoKmhxJRUjLfU1CMtxoy4FHBsIbq0Q5G9GEo9XeLsbAc6ZGwrVrzyxc6mqEcXvhfIpvjchOdTkvlRk0ixolnNeNay4FjX91fGqxpHTR7eU9Nbf4SpXQ47XSPSFTXFAMj7LQvN70mjJ1gbeqr9evfwaYEPFn0AC5U4BPJUyiRpNRf9vZtvsq9XL7WVsMYlOVZTw14j/NVIo53rbKap0aDuA1+EEQBKCFzgEW0QVJT/1sLayUzKsJJ9VdS4kIdIVRQSlbO2SuOaPLiZzx5NjZie1G7nzZqAYWOZbdqwG0JIiGXSZOpZyPg/z+dUaa0dKWGaify1khgbnxWJBml3q8Ps+cCmfTaydw4TLwW2mAmVKmqfmXPGYAT4DSSmFJi6TM2SQ8WCN0nyTrVhk84K5RDSv2bpnjFnqJ1zzjTPnW7+3pP2y3tn24doM5cX4RWwo8RzGLGjI6Jg38ak2HtvrWIfx9G4l8FfAPLpLIiXeY8iEgeqiINqlvQfkIH5Vh+MlleQJyAXyfXXgg21czOqAdCCRqAxBQwZaelGAETwJ8bRa2HhxqHl3sAUYhKgqJogEqPXOH8B8WL/4eNIDGLIRtNbmt3yD4onl5RmrdZNE1IkmuYT9qSaRgQLneER5G6qQzyGM24ok2BJXCo2Sg5IZ04YscdnXjAHU7zjabqs3plnjLYvFq/hmtCWZm/2HxpNozmevPw4RIwW68HU5LAho20NbO8mrnv16lLrCcN4777A1EnH7rCRQ6ypCqASFrLMoESMTCI3E5GvkZqsCv8c7QOgGMcIZFuleCzfBeUyOhdFEkoEPNe6VrNC3ys6ATFKElSci6FMBUdpCo/atBQTtASwwmqmrjutMvz+RmHEJXB46OB0N7EXien00wfaki932PBRaTBXqbO3HLOPPyxCWpK1na9Jog7Y8c3kfkGmIFkVvUcrTYZI1rzq0Dq8J3rDJJWm+llzZsLMX8dkU5lPtUqwSUazeuDCGZVHl4N9CCOR9FdKIlP2JyqQvQy1L776o3248EUkw47AqEb6ClBn84YSmzp1sHXLb7Ivlq8kpkFmQ0u2I0V0YSVo/COEVsVZKt3CfXsQAUbrU07Oyl2q0P+oB+WN5YY0wfjLykUfg1GmaNChk4ylaZz+6JETjlSLwaNFU0ygjovp5ozQ1KR0vgfAQfCVa59o2OoYC9WvZTHH0blskbg/XbEoAMkcioQUADvpVFQD1Cbx0Pr3L3DdPhlOlTISOW3WFYyc9eMB1XNAvWsrVq1wMENfBRR4lSQhWpS1FDvaKKpt1f3SYVjDqID0KdWpjKMzrAAokfsUNpqSrCYApxOHSz2BDaEKyKagrGs6Bcui2S6+cjh08GH2zNOvsTG7IYxb6kVVCSPruT01yiVaNdsgHOFjNWZ4YD0KCOoAhPsA5+TWdvpgOnmMO1QgVxDJJhOwWlJSB1icbPGpFGBpDRyQMKZUUCtXIwAW9gkSerlDV3MYR0bStTpVDRhFQsBC6FeIRAPBY1DPHnaUTTJr9kxGW1YCktUgBVBIklCJszrCvH5KaBxY4w6wIwSCYlgWQncmJR0mQzw6kCzqBJiyVWjnDipMQacshoIH/TQ0ozauVfIawjhdErRpijb0OHt2T3JGXw07MxXnODlblwNuqRDr0YPOkCw9ldATXFoYLQ5DEuAU0gVtPG/kdC0nX50N9D0pbHqht1Oj1+VepzOitXvHcddJ9UOA+yqztRZphUI7auJ0aGxqAFQneeZAIvYZE/E2oGeYjRjcn0BRZXVs9JNVtbZufY3VnJL2nQJvAuB8HTqwkRRt0SRelXS0ESFedwzWbyIuyN1t346DgMrT2Uib6ej0tx/dvphklXsCO0HyJuq0xBJox4zNhu1cwHjT136N48fk2JRZ/a2yHofLVw5yCJF44dA4om8i78egHSL+cnNc/TWC0K1JHFp1NmlGLAHwdHSJFrkOlYQxXKyaDz501EjbSDLUxmk5ky4vJYB9+NFyxud5hoC8vDTjoKxvfrlGFcheI9d4xoxejFvB2uSiEjPFSJb+MIdAT8zhFEg1akHcV53BVCeHAVqk2YnsQe4HuiMcxw6cCRDjcjEVOI3keT0JHY6coUmMhW4PRhEFCGN+cxqGbmk8+xPIarz04rt0RAlqNGpiKTaaeEZRchtXksmhJ5BBhYjjXoyyOmjE6yQChlbAPGpvEdMx1Dvm0gwLgy0ml3v6/T6WwUSXMz9TYLnGIVsyZsIEtMJq7a13ljuTVAC0DJRS6MhnYrLXjmRCM2P3J47gKEnMEdtJiZAqfKa0AO81rhOMa1JzWjLC13Hc3xCAVSXDSpDrAbE0wiAwPZHRusAMAxkJyReouhMTR8xftKEjuC/xMDc6MKnTXmnWCCl7TcejdP80bFwn+ipfXlQ6Nhno6wRjkNJcAyAhDp7Y3who0WRzruDgHBFn3yytsNWLSBRZG2KnNfDgy9GdzsVFU1BnJbq1tZVythcwJAM59gwAdCN7RSN2KnLFsgmngqgslgu5wB4YXpJRSeEciOfg5/5Ky7lZCVidTAu5QLdLDwBDZ9LpMPKRfV2rCm0tFuk0ihYg5IjXZoFVE0zipeMt5IWvyZMn2UyY9QX5eQ4EJ6K18zbg3evoE6mTJmOuINELYrlAy6BrSweYgqyRTd4mBpbGu7jhivGuZ6Xb6OBmF7sg0GNUbHeNPrGzuXAHEFh4SqhcC0sNfN6qTWAvf57M+JJ03GqIYa6JKmDFAWJdk1iyYn4FB7kKX2m9BYe6vi9wJXigXYwHZTDuki3DNIpcmSPWoq85hpGW6vpTPvEhw8J9uzBClCEdnWC5QavTK1bgL39xt8d9fe0+sNf+8f47bnJw7eVX42J5muvMNbIQTpUVocP2ZwCwMr+vEqnXmJO63bNwlt8Jm/UYXX3FA40kCXCWTqEepTr4agrEg7ZpFwic++53r7YdTHssRm9JTaBIAFqNTqlwqKfz7LplZD9hfF4lMF488pwaJAmjdeJMY5JQukmHMJ3T15w3/2ds1f8nsPQ/+56vqf8EdA2e0n/8Emv140vkug5DpncKTKlK3ytBs4nxMBIFyUGIZaCmrICXwMxH57B09djjSHlcctGFtvD9RSSQGILgyHqyqMh/Tsw1mdc5O5Rfago3SEqJuOTgvRJ3X6tOviTucHY5i7TLSVhnfiBRoS+NSwaGDTwffmWmZ9jFF16ETvVaWKTfWCNJ7FSMLI8d2kcuUOTjgZcsuAxtw0W2Zt0WZ2Jo1FUMb+pWT4i1fmNp8GrfcIQ4g9y/zzoYNqSHM4aQavW4rANCCWuTpAvU2GK/qdhIZvRzwXlzLItx37BwzAgxRimFUTcQZlUrTUwVAwIz29G/Fpi2ZddOW7qC6+WeKPT1HZhu86ZPs9TYbJLlZbaaUdY2Ym9O7yTXcG2gI5mTilTAjDP4rOsZV67mbGGigb9LGKPQYz1ipNhnAM1smMLHjmOIyX1MQ9pIpobKTcM4a3fvLCa+A0AR1CLJcXv0JPkNw836oGI7sQSQM4cRr7jYFM4rXrucvIX13cqZ0y7ANHA68YRdxY4YAGJFCFzR4LyeknTUHAxUY0bAqnRP5eTLzyjuynsgCmkGjQTGwiaPiqGhSYxV0V9XrtHMeN5Tut80oCmmNdamOCBgVQCu4obG4GSiJi3IVvIqFWWB1mnAwu/gfWbNGEujjyoDICEYZxcrOvgVsFIVw1mA0nPuLOYCwypNx4i1GTBVvTnQeRa5drV/yoBBE4zkB+Ckfh+wYTX9IvCU9eSa4wKVJHCuPJWzkiijz+CaxTwrAZCK396Y7RzX1zkrME4TDS4F08nW0c/p/RVDHdCV1I+zfkT4IFfXglDzTJvLmxCCd6XV2skM96MoaHYIxHXwiw2n40VEhAAw6ZQi8HuKhi2fITAkCgBXl6LRWeLXpE/uSnydzbMg7nuNoZjrusm1Dqrq3nTdK53FKjjl9SD9Up1lfh7o3FDu5nOrOjc6WcBqYnbeAz0bNS9ch1U6n7oerquRfSYQTyzmagyG9N5VVVV+vunv6v/jKADdQJFzoBrD11o0MLIA5bK75SMd0dt2HTjECOsSztVme/S399h9994PY62HXXftbbALC7nmDF/TApEH9B+EcdcGtGFHIdm1naabXN9DGVvfgpnV32Cj7rBnn38CQ9095P+ldvhAESSZbhS2/YglsZjdrOJayQU5GzSC/crLr9qDDz7ssSyB8eUKPkNKWipgcjlMtUI+2wm7+Y5rYbvutGd//5kxWGdTx012YH7Lth2YKEliCWPBvtF203Wz0dfMsmf+8qyNJ678+fk1EEOSLI9aanC/fBswaCQxuoFG4Bqf3inGmV3a0EdoOItx3sz+0TmQiWRZr54Y6qGVewD5k3ZIFzFy8aX+bSNwxZAfi5UexGuxnDm/xTzjuagBoucohnMidfSRI0cC6QaXrdDTFasISQPMfJVzJKWKRR8Ok2ygnTfnfJ8GvfuuxzCkucluufWHtmjx5zbv/LOQ/nofI5YxtpkGZ1RoGvlbrM3HcLE7DfMJE4fZZ0s+IPa2AdAOpHmUR22xjbr0pN1+0xk2E8C5lli0efsRW77iK5hzkkyJwojlK8gkQwB7mqxX91zXla5CEzw2KdVmnXkuOuO7bBMGYS3kbfFp7Wikx9rCD1+362+4zC658FLqoRcgWUyw9Rs3uYbvwUMneC3xMmNgOB5E+3OL/eWlNzzPGj9phDOQqyFA6fyM4n7GsJ7Ov+hsSEN7qSUYJWeD9hs4wHYx/VIHU+6iuUMAUjGoAweoITDLODSHiZhTsGFDwzNZz9ncd3CC1Dwajam2fetKtnIJU41pjJwn25y5txErI+z9t9+1S+fPsQcfuoea7oA9/tKfbO60syy/X4FNnTQOpvWNNBS6Q3poRgO8yGNwJPIPalio+aJpUN9Pwkl4ZspzNLstX4hkZBK0z+QHUkd91qTfeL4Y1FvK6RVIVb9qCvaJP/weP4Fy6kGzbdvXA0CncM7V2dghI5mAlLwcXiic/aV4I5yowpgahmBTWILL/ixa8hl762ka8Cdt5IiB5HMb2evkLmLIAzUnQ27axzPQ5akOSad2kHZTNQ3CVCQCVEtlp2VZc1mrHUYHt5VcU8xw/UwDB6dyFfqQnIOhhje1ncmUY/nJUvLKGuvBFMeazRssORoSA/9k5GdwXu/EQNxV5hysVg0xcmS+le+n6XGq3aaPG2LdacI/8dxbdtYFo1h766lLOMsgDzTwLDkOfeqntPgUEg2Q6MCThHVI3ueqq2ZDilsPLgITdtUR8i3JF/W0UYNnYP72on/Gu350J+z5z5GW2Oyj+M1NNKbIW1Vn6gwQDuOxmjNGe1CmWnockTQZenD9e3eXWHa6gOJTrlV7GC8InXRKtTUt3dTpf6GzK5TarREcSWu3G9M4x4+j400ONGroIIBeppzBKpo1YeYMVB04mlRR/SUSYjJ7U5Mv4ZgVppKLNGIOP8i+f+cdds+9P3PpEc8NJMOm0SdIPKUnmcblBaI5R2tpJMeyBiX30t7CCLumVdrrwV/iacrUwZwV65K90QuPFHCa6797kS369B0+UzoTnXVMJl1mL/zpzwCnjW7aNGHCTEgFn8HirMMMnEYFuqUrluxzVr5woRhhfBjqpNB8nj0dGcot29DRL3LQ1Y997mECzcSiIpIlJ60EslN6bpE8B0kWZKEXrVysmJ8Ro1VTt1qTrhtLA9mJAqyXFvIY1SN11FDjJ8iEbK+beA0bkg55scS+c/1V9vBDr5BDYZ52XU9yvnrWGSapSSPAAiPtZMUKJAa/C9P1PvJ4pWnI3zEJ5YoexGbltSinEUcwqOTnJTW6e/sxJtbAE+SboClcgA/lLWVMdgnTTGVK/ShyVdoPkZAbWa42alKq3XDzFM6PI5xt+9BYbeP+RsDQLkEaB23yDfvs+z+dA9YGa3zCtOQOdS8TSERLELjNxUhAmpPlMBzk2A3q5W7EonGXML4tXatIFmiDtGVgICbDpDt6+CifADS7nNGG/hgHAYjpkKkAte/ZM5fO43E2r4AVOV+jBwjApXF/JYwCFBsJZmEkkPXQzzV2J3ZOOIl4iMR7NdLGh4rhZkRBy+7VNwv2RRUM0SwA10rbc6iUrgZjCoyI1UIv1wMV6iz2h5jmYmOkpaXbGWjNTTl9BpT2PK4lmdHH4Z4U/mdfGveXJuiBQwdhE31F8vAO+qfV1r0QWQCrZt1j9pSSbhnJ2bZ61Zag46wkjOJF3bpE8tqIFqjqubDKYIWlYfIUDZBYerwc8CqSQybFdq5rgMZ/uv3tlY/ZNBywLNTdO6ts5qxCiu5TNp/A8ttH33bB4N89dS33srv97oFXbAPi0Bl0CWMZf9+05YCbTkXC+CspLvWRmCjufb/uPZxVkoVgrwJCMqD200+/4g6OlQj7d1AsSvcskgRBB5hkAdQpUqc5p0ciTZg2q0E3qYPivPwkAZvntGTxc3b5975nSekhzqzae0CdHyj/MH53bjtok8YPtU1QzXvhkHYItmI8mqZiciTAJmvEMUdAUxsHeEc1ySggVwuBp4wEsO8wBP6RZNCIRoycBKHCRxFdQ9l0p0iC+vbOdO0iJbcyFVBmpUQ/vyAdRm0rnc9BgPXbbN4FY7gP9fbN5rVcc7ONGUYntf8AAsgKy8adeOWGQ2xeOc0TGHE6PnkMtoI6LuDsvfuE0ByQERqAJgnrvm0wuGVSzh1hqh8HurF0ZNts+ZKjtmV9sXf6IgAoO0A0kTe08bBdvlq8338vcEId7xEjUtBcDSV5C4F5W+7mQD2zwmz81AQSkAqKygJb8WWtbVx3inXdzSbMjLbtm4sAcd3jErYqhggAYqPHFtg3Gw9ifqTivNEmMRIyC3fQfgMG2gO/vs9OoanVBHu4A/fWOtBRdXITqL5v+d40u+7KK0iYrgQoQ9cvKRj5VwEQTZepjuAu1lKLCiG5vXNrZXaaSQCKj0vyJEk4WAyjDBqZUgHXr58K2Ej74vNiB2FVHEk7WQlGCs2AGWeNRfMlmT9fads2l/rYZCuj6hqN8jEBCTT62ElnnUa60UGXVMZTYTKLEzjTSpLaAmADkKeRPiXhrbCENIrjY1qAsJxNXiQNGJhlGzYXW58RaPQSX7Yj7yCgQgVVtEA3Et9I3q8bIt0tCPVHWgL7hOJbDpgcAOGwYTXaK1Mml93oBDhlFhabTuIPoysiTgUphyUyDxqjr6+lycJnlIu91qqA6U4yIuChtFs01sDf81qc4hgGluIRYdFBDUlXKLiLSdyqhcI9UPImoNnHkIRJOmstYE5EatSwHUZFa4Wdd3kO677Q3nh+Fc+LeyHghkZFLZ3ICrrW8QA4rp3Ks6xnbFzjDRpVa9SBHMa4Pe8pYx0NO6TSiZtw2ij74rOvGWMJpgTCAHCi+AxRSTwL4m0bOl0NNJjA/QHe1WDS4hawJmkEjV3SqeczCiYO6wQVHVHTz3RqVknrTdIiBw5L1yzQPvrtb+63saNGML4ic5gy9mWD/eK+hz0cN0tnScCqA6y+XDxxFcgkwFZFqEa7hCe4y7SzkJTMBkCVvtQIkHahYoaKHZ3iYm265pUj2IEbt8APsU7E7pFLlApgJc0drDvpBDbxfd2XrvFXgSYCHsTcEQinnxUQpzFQZ7QpyfCR7wCMcwYr9ykwRtD9JB5STIuRz6ojue5g7/fw0dODsOfV/dbolorseDriYiXVlqGxfRlsIV570cLljJzLOdtgSw5Bc6+U5wNL8ECpSzJcvGA2BlUHbQeSL2JIayRTY11KHrzZhyyGTOH8WknaNFGgPEkglIBV3eMoyfgIcOW9cxi5ETtGkwp/oQDeTSIqB2J9noCsE0j7KHnRuaaOu5j02lO6z15U8HXZRdfaH3/7gn19tN1+9mUArv93X/8TYLXrZ/7fMlb13l1aqzfcei1Fy189PknnyW8+ibTAen0+PUvps3No+d4Um1rN5wgSxQUXzqWwzafIGWPvLnqfJtb7PrbrABCfv5rpj6lTR3E+7SHuMJYXYFMB45v/+oi8wC4aRtInl36mry0ZFvF7OZuKtSrZIq2x40dhGyDBo8ZCb+JATnYP9MWWgHDGotveBybSZppp09DTGwlT7bi9/OpbFMqMbfE6SnxTyH0OkzM5uCTWKSaD0laOF4sEfbAacgF9rjBihRy4p0yaysePtq+/Xo08TJkXcAJLYxg3zGMUMZ3qq+TACZs1+Uzr1Weo7dq9z7X+YokdPhnAMnB9QgKrxhJXr1+HzNE+zjJJJ7TblJmjbXy/ocSWCDuwt8g+XrLY6sKY2kETbsAAmLMkRt3SlT+00RTdgq48DCkmbSIptjR908ZYX30zBSI3VmwKxX2t40Qa11GwbuLjAZNpBhUz+lhN/KXnj0YW2oz8vTrOvMZazhXOi5RMnhVAmDSnIzqS3fxKrLNw6LAeT/lHwKlM/dpVOAswld4oP+imdex1N7fiOjT2qYJIwFcUzfJKTHwikUOKgy2l/SXdRsUZmbqEkuCG0iBOi8/guaIHtk8jzxR/nAmtxNqAsSpdNZxzvTnJqBq/GkDC1Tz8d2BVU2EhEB7OnD2ePD7FY18ABOq/gXmUdB29QSBglEMi+JkgpnlcVCTle9q1Aim11j2GqnHV2VgIfkZAZvA3/OcF8rHmtf91eik+64zRyzrjX6O4/LkaeoFOdgCS6r3dHLQTfAyuh79DMancIgbWj/aT68sqK5KuroodOqqKa2IhBfyxoCkRMFqDyYLAtEtnSJdEQHANulbt6y5pBOffdDbjBMZKP1bbXp9ZP//v0hyuSauGnzfYdMYETTy4p8G9c7BXLN9vHcXVzHDWsuoDB1ADs0qXVmC96D3EbBJjVcCHPpPL5vDzukbJATgjjtdITUtj3cRTd6U4IaTrS7IE+gz1HAY6M1L4OQEJzqgkBgu8dXCH5kY1ic4p8m6RFj7+cBEgW4v1hkk6aco0xspfhRWZj+7wZoDXVPwIxnEN4RSTVTZ29ET7+U/vYbKC84TcPIwRzW1Mjo0de5o/X8X9p/74hD38yP3usZHPyKWbiJEU6/pa2O8x7KFGOvSe/mkdBELtDjiqqRAJIaCOZEP3/73337PfPfJrRnT3optYZlNnDbNtaw7bib01dtUl8xj7PcbnlcltuH21foUNGk3+Oam39SsYaV+sWGzJSNhNGnep3XHjA3bO1IE0MGoBKBfYrbc+joGK/CQYQyUPC4lotZPkcsloEhfAatqxYycyUXkwuna7GWAMsaTPuEQMbpGO4/xbuaTIGMakSa9EE/YsLI3GRoILX2ou63lq7Yr1reenHEP3X3tQ2txR/LwA3JtuvtROlOy0T5Z8Q2GeTqyd4CSdN15/B/O5C23ypLOJ3ZomhDFL3PjHB2+jtzkRrdg1tn39EddkrK8vs0QStquvvsQef/JRQFrq+OJatArPZsJpmV1z+Vxb9enr9tsn7sXgt9kee/Jvlof29WXXnGf//HiJffTBlwbBzCZPGIMUWjKxpxJQKcyWLFtlqRlZEDWaAMdVV0O4Yey6e89ou2DeNIg16+3QHvLu/OnE/L0wVvvbok8WAyTnMI03GQ3bw9QUdfbViq8BIYpMptOpWaG2fsvXnicmYXZ98kiZ+5ZoeGv2Gf28JtkMUSOepkNldYU39G69boHtRzoiH6LNjl1bAUfSIKmcRKalH3qyNRhLnwOQcdTlL/btOkbcTwSEOsRUIFqXy1rszrueZ43hWQJBYt/eLXbJxefZgqtuhTBUCJutwTazblYu/5S4yRnJvkxK7ma/f/IZDJL7cMYG+1Zs92YKRWkj62xWg0WAq8goqrG9NanmEnutnn3dQFzWQJ7SQBdKUcNK8VE+Mpjr/O7hh9F61di4IZ2wHhCokftYaN3iki2NMzqGPCOZGmzvkb22ac8O248JcwnkhnPPv8L3cwx5bBWEMZmLt1OjN4NeSd5PeX09zvY1qpE5n4RJyMwwmnwtFRPvcs4hyV7JXDpCsmH1mDhVanoF3EU5ixMZ5KWrzIVGI5jQ+WdMsoWwRLMABqXl1kz91QRRpobR9oRcCGQYsMrsWuPju/dCVAP5vTynAAAgAElEQVQsj4pFOor3SaMBxv+BF6TariOMYPdOZHQ/xVav2c+rc63sBeEeicSEOogXCd3iXQovEs1NxXaBkkrrayFhDR+WZZOnjAVn2G1ttVE2bvIwJmgW+5TXlo0lDpglIzfYALGroly6pcEUnOKrZM6aAPKcGan9DGh8989usbfeftPyexTako/XguPAnif2VhE78zDqPsTazC9ItVLigu65hpDc9Bj2kiQs0yDzlFWUOTYVqYaMMAteW2xfxTpJBuksVGogx3vl8lXgXt6f5LyPJl6KIlTHVKEas3mM4dcRM9uVSGt6DpmeRva+G3nzTORp4MZq3uyE5UpTVH4nPXtiqg5RIpnn0I1p5RBkG/Xn3dKT7RbM/EIjkFdhTz/++9dc/zUH3Ci/oIDnkGPvf/hPn3BUT1IpDWHQAUgZ56kGiEaqJJ571cRn69+vpx04dtS9QLRIdO6nMSV+ouiUn3cio8SAb7gRsGorPkZgkCXfEZlDilGtprAa9aqzhAVKSk85mCvPWyS1oc+dgE2pZMtD47cAhnQ6exWKIzJ+e5BkNHvquUn0t47a1q0nqSuTkGkpwZsmBNLhcFu+fDckvHoaQax9YQjk0DKikydJfJLyt4B5K2+LEHxcKtEcVl0vwig8CAhn8TTcamHlM+l8vIyzUTqyHTZ+dJTNYPQ/Igr/gOpjNv/iM5DC2cPnjOKeDrAvv1gLPgowy4S+RUJQPP+Kfh07Du22oSP6EpCrbAeaU9HcIN2YOgCEVm6MmBTZ6FMqjaqhI5NM8FZBpmJDOkId7ubFpknNpDvHYUekrCE5TEMQtpYnFY8YbKNcwqRHqISRg0fFsYBL7xjLiIbCTiZHysRr6d5wCxhlJgGGKizdA0kEiHWRkqVud6gdx8UxERAhVFbnLGaxaZOT2OgwLp1BRrE54/Qz7Ic33c2hMfW/q+H+R3/+1cql9sBvf2Vrtq2AHk/RpQl3AAfwUhYJnQV0YxvQI0tl9FgGXpFhp3zjyygkibgUFy7H+BqEv/NxPyxjVP8UIDNBmfuSlQV7kxGQgwfNfvCDWTiyLcaIyez8CwfbPxZts1vvHE7QLLennzhiYMqAvEGiLUOcCABuMR5V6GclpyECDpWehT4O0GQ7HaUF8y+3Teu22tKly+kIp/o4vMU3MPaf7CYojbBN6ypxNmYRKQnMRvtxyJA+tuP4ITuBvlgcSUHdMQyXdi61qRfOhPKczYIsc83CCZMmub5JVhbMTToA0tEVoFMJ4yMvP4lCiGfMM4mTvTmbJoXiogLGCaC/J08CNQsYIT8CQDBwcG9EueUurPsDq5YAc/IoQBl/Lz0DV2E2Z4oM1TgsUtHlqcRYYuDAQu8W76E7funlwwGk0eVhxEZs5Aw6c5s3naCDk8bGT7Cv1h7yMZZyRr4zCDwH9lQhxI6ze2gtosZhrOEU+2Z1uW3dhDEJ3bE77hhH0neYDryEp6MAQJts71YnShIYZcTB/e4bCtBPMGBTJnHPKwAZEwGnIvnMYBHWd0CMjT29v/3xyY0kwrAGAcDve4SkZuES71x/s4ZgS8BXo2DgsES6+XvohHBfYP9EhjTYn564FX3UGnSt3rZDaLgoyI/oN8IDbjsH8FacTh/EETAOoP+en37AoUhgh74vCFPMG+rtQDNHTFDWoIDVdop4SW9I9ykhNcyGDi9wBt3Kz3DB5rOJZCKilBRv1VH3cUOxYfm8mblhdsN3roQxhwA7mjO5uYyBcv+PHztM8Gon+R3Cr3G2Bj28N19bDdCvACd+rUKnihruHfdHujeOWbgZBneCLlE7iahMPDR0FYObfS2i6/Ug4ZpsJ7f3kbBWgnNePgcXhfZ5Z020/j0HY7KwyE6SYB47Ucu4TPB5Y5zhqvuIeRqjJE2MecnhPjUhxY1+jh5HPFvuwpKmkJGSjLJItHWA6eAMw/QkgjUQzyhNNEC+JAIqAfG1deDoE2dYx0JK+UrB2E/GdDp05Hqv4q8MM6KoTjMTGcNQx/hhodEG6QmLxaTOrP6es6HEw6WYUnKmey3oU+CU6tcopgaYR4X9hwuuEg3eNo05hegOWB8kZ+rkdVCIFiGVkJAMCMuNbUKaoRomaiTN6AhYIs0qaPl5iYEnwb7QEZYKK+H4Qe1/zSDrWjBk4AGEwaSSHEAsoDt5BkmJgGdJAUgdIDAA8M49B6wKKh2qbb5glER6hetFk0hqAjn6MN7VD9Bn4SIMjuTEzOtMYk+MHDmGBOYga+krEoIAFFWBpWcngKsZl7pAL0fJRGBU1TnB6brYGqsTIO3aPtKfE+juuK/um4regNXkzCUvmMU805rrlAjoLJoDwFUs8gCcdcd03S+Bw6wNtTkc2NU6VebJL3InZyUGY35q+ASjswIUAqdrAS5iCOozBUmd1nsgl8NZwfiUTE1EANbebCGhEVNYBbreP5qERq8XRaMuEVA6gcT1EIZEYn7Xkp0MHTYQCYA6NKEPe9dc5j7Sd4oAwOnfdyCyMLsoOChgVeDriNSYGs9w4MA81+Ddg3mHTJl0iOn+CFiVIYyz1fR9rlPyLo3sv5zcVGJtrd35o5utF4loHXqir73xhn2xdK0DGNJcTiUJlzaz9rU3Bjp/+QbhMz77+5ftsvlX2VPr2uztHZ0yIP+jU/c//tB/BqD+b4DViwaG222nhdnLb75sN9xxDWBNsDZCAQL1TDsoQAIwScxBsVRVQAXNNiV/Ap/uuOUaKwbs/Axws06yK+QBTZxTDs7zsBXbxTqeSGNu756DjGuWeEx1bF/xz1nUut9irAYMaq0TxRDX14VyL4D+knnn2ZBBA2EIwLDIhAlAd1/ruwzDrb+9/qbtYzIoG6OW3ozwns3IboL0Yv/yNzTHj7GWkPeAgd6H8d0ZU6cxSfCGG/lJl7wtHB3JOGnPZ9jWdSdZX0nEoCoHG9UkUqOgiuJLX/rsygslTRFPLI5gv18CkD+4Vz/btWU/153EuOp2Gzy0EDmIDB+Hb6HhI4dad/dlUR2kCbh85SorJq/QOjvvgik2tt9IYlwCOojVGKC8b4fLjhGHAJnYE5lQ8i+4ZD5J7AZckvc4G0LNnFjApTL0wDQVJTOpZtCBREx0gucn2SdplcmZmDMQ04TDB+TQHQo7qye5A8xamGgV7I/GWliiAC6tSBElcT/CWjMABQiwyo+J0dLVdt1l4oamDJxtSV4iNoQzUykO9OdBEygY/9bnVoM70IMOdXbLObheG2D1F18ugbmCxJPYrpGMhsfxGrxHXnq+5ab3JE/bwT4CaGSRfCszGqw/B1YlJ0Fs04iy1qcDq7pYrknAqnKws8+a7KwUGVv5aL5im0DNTkamoqFDqMgzuZFVQOnpZK/q9TpDuUZhnYEaaFn7XtBf9PUbnN/6V8D8D7RS9cvBSM9ugi83culkuXoc1c91vkzgoC49cf39rkkD5dQJ/j0BU/oZsdsEyOq1w/mcAuTExFSjXeshHtZVIEkQxdrX7zU9oXOWvBGAp1lsC0eCFVcDfVdnmcnu3j9GcLW6V+GapHPpg29/rotxqs+s6b6uL91zZ7P6fQhAZj9tgu6oB0IxG7sCYofvaTEXA3arzhgHb1hHmn6qIc7KuCQ4V6T3hlkIn6nLuKuVZ6Zr1VpQ4a5fDaq3aMyJtbpz5x7WVBx+CjOYjMpGqi3T2ZwHDxwmf2tElzGTWJBqE6fOsLysPACFJLv7lz+2jTu3O1j/0pN/tWGYHEo/eenSL60/+fVn1CKff/mFff75Crv8khvRZB4Z3DM+x28eeYBR6uG2+LOldvttd7o2X15Opr3w0hP8N90WLvwIebNyJtYKbCnThPXUfG0kAGNGjmBPb+H6YZsKXHe9WvIoGjKSA/ARTHQ4J4wea2vWLEFDMxYD2Gp77IH77O9/fQ8W1Tgcrk/Zm+98yrh5vWX1Srcf3n02etcvMFqsgizMJs86zTJTBtmgXmNs7hlX2URyjv4Dh9n7739K/Iywhx56zL77vdut/6BcW7d5u+c60ueXzmP/wd3xnQi1fUcO2ZlnD7byxpO2almZgVFhkMUawIipQcageBekA2I31B93yS7XRuTeuGkdsSCQ0+hkHZNJBGB+BDlAAn8OmE4B2ROy0M6dRTCHQ+03Dz5g99zzK2L1cHv00WcZ8a/E42GDfbn8Q+IYhBcmiG687nZ7+aVnGP/9xA7uwWiapbtw4WvUilc4SPnYk3fbXT9+2HPOjRv+aW+99JwbCZbiXbDy693URzi4lxyw1999myZSqk0eN5Pneo49//Rfvamx4LIzGXldyehrBgyxi2B5/iZg3mt6inT/oV/fYW+//oF99M4h1hrPjRyljmkMpUZRMBHKMRmMhaEeQz0smbkL5l3vrNd7HriRZ3Srs9w6XBOcdhX3LJOaPh2ii5zHjx5F59KPG2pI7vMtN8xApmK7jRw9xs11k5gS2b1jM5MScXbamIu5j90h+HzjWECdjGAhaRVj6BTDSPF5C1iDGUOsjn00FtmBloaD3jx98OGXbOjoufb5JwsBF8vtigvPtOeffcy+WvY5Gq7I6jA+/dxzfwXongXwVeNnufsEkKeLqNAlSSUdfsnVtFAUuOSUgDLwkhqNSEuWS9InXc0q1oOm3JJhAv74R993pubXX39BjG6xAYMHsqAw9ukzADPuVvZXPnYG1fbex+/Z5t07MJyjWYBB2PChE23eeXOZQP0c9u4xauVdkL6W+v1qhErYxP2RCZgMwZrxTvEpRND3RIhNMvoJY6GIuRpKU5NWDfJzmP/CHhVA74JNPjqjvENNAMmuteDnAjFu2wnXk9wHe7mWfLBfPv4tNFY3HaFmH55FTZtqOzYcwFQMJ3lywhAmOPOog3pmZngdlMh0zYTpp7OmFgF8IzWSP9Seffltak8aKuQ7Cawf3b8KyC3dsuOQOsx2w74J48e6hEgTi5pM3wYNzrMzp59pYwbPtPsfupfPgwn2LhjxSDKqHmijqdisyUHOGzFWo4jjmhgQqaCTW+HN0RgamgOHFNjyr3aDW5A8A8KFQ1qqAkTtPSiP/dgLBuzXrMtu4Ey4xWtD8xwb5R8C3pMIfbEv5p2HjwnYDljr7RSdqmsE8Ko57k0+7Xvuq6bs0vAgKK+EZU2cz+2WZydhwYfROC2H3RjFdHA0EpExyC/RVmNN4UtQWgO7OcZ1QNulq6qcQrGl89zt4BlK01mSN8KWJO8Xyv/HMa4exb6bPPl0pFqYpCrqgImNOTL4G7xDmzljksfjtWt2ez6rHDMpOWj0gJtyzZLC4G4DDI8eC+ENXd357I8P3vmEaxMhQ7FaVCDVHKp5Wf+q8/hraZhIaa/ImFEgdZ2kP5XnChhm7ZWBdam+jqJWaWqqccnL3Kwc27XjhMtWxGMW3QERS6P9mubUdNas6cNt6eebWFtJ9ot7brT3IS50Q37UwkqQkIyn9m1h3+7HaC0VIlgZ+M4g+8fb253oFcIzjYJJpP0pk1P5h6jm0bWKJV6GjMWpEzTMucgBA4YgIUp+ybpRo/DjhavwpDjTXn35Q5dJmTYtx5YvO25XXTMeBnYUklZLmX7og+9PMRO2fG6ZfHaUE4PabP68WRaSN5jPzQeQ1lZ0lByHKxxN1ii8Rr9OEYxDYC0lgLiH4nzWjoaHRgzT02NcY1PJy7GjckQTYBpUU60g8rrpOnhFoY8miTl0sNKLxRz0QdVp1MPQuIUWYA2JTxyz29KZkKNmLahvFIsyDvOZCIoUaU9FwJ6IhHUXFkcHhiKuBni5lkIxCj2LijI0S0maXTeKBxgdmmnP/uavNnH0lH8lQGLKbARo2FcOcEsg2ct//6uvPpgZaeSukP+OgM0gF+Gurw8/fd/uvO/HgH5HGXVmBJ8DVMlhPKduJKN1MimKYtHQVCaJYCgCwK6tjYXENVaiZXvnbXNt9bI9uMjvZ2HLPAQtCkb5x44dbCtWbGXUJpfNUWXX3jjObrzhSwS+e9s1V11nr77zFKCsWF577fe/2c0DpedBgZPXOxUNE/TJdLAzBt5RJ6o4LukkSrE8w9tv+r7dcev9HEoAe3QZSjmx4rNxgx4O03RnCa8TjuRBM9olAIF90V2FWUZj2xLy4+wENPNYAQWILkdDaY8A4IyGpZKIFp30aPYdQHsCNqA6sjUAnVMnj7Gvv1jHSANAATvnOIs3nvfV+Kg2mOj8sWIUUERGgAo1iHVHkaquTQLIXxsbS67CKlwSWZQaZ68mQ8jtkUTC0wYrrxYGH4cG603OrnEAQMOH9QWwNajbBxiJKSAJOUjhxQYGfNq4FfY0ydCMM4bC0KxFZ+SAd0w65O5MUlRSVGOTp+eypmt4X7Ptu8SGTmA8us6G0LWOTaqks10DcBhJMGLMg2QlRRppHF69B3ezvMGFjJ6vhioeabHtaIbwnNUliefPw3Afy+7OoT6h0Bb987hruCTSVcxmLYl1IyHlMeN6oEd4EJCXtTYQOg3syNXLMG5jnKawIAamUjss0VwSvZl29y9eAAgHYCLApxAMZSjCVAZGI/1ty9rdgIoyBqIoYzRSU0uNZZKNYLQ7ib/DPoyVjbw0dOi6ETcJNshvJAB6ExDT0abbtQn2jI9wB0ZT4TxfFdM6/LXnkxAjV/danR2NBIipmdcznS52GgDxLmchZKF5cvlVcxgd2EOncwdsHJJMEaE14sACkGN2EkWf9I6L0OsT805rJ4T9EiN95xKKTX48Xtp4uDq7MyLvk1uYRIGAXh+FaL+heTaMg23dFxus5li0g6U7SvbQ/ecQZamqYRul0UMSKpnCiTVdDXqVwoZulm6isDH2itQaOwBepZvFv12LT6iHzMHaWGsomGBApu40nUeCbwMNiFrEDOUiSMPWWcAaFz977hRWbysu43vQWC4PmN/qjqq4pABUVyucsa0Tx3ATYwLAG0uAhuqeaRxIsk4uxyC6MH9HBkzSDvPaTBgde1rrITKSAlG6esSUCHWuWxL5bJgu0IkLp/Vfz828++c/tM8//ZSR4BN2/lnz7cHHHnVDGbmZR9AwS6cBMnJkX9bbAaQd2q3oGMkIcdRHNgX8dV6TpBCiGQ+RRpzAEXe5BKyVVILGJ0LIxtRQE/jeIS1TEgatkYBxRNOJT5JC16SC6QIwX7vxlhtIrjfYunUbYGVE22Xobr344t+sV79Cb5SVwVA4zn4wPmcz7yPUpYVxHa3FLmVT17oSYOvgCfuXm6M1pUQ3wueVpW9Fp1hjrWJ70QxR4uNjnvo7WqB+0KvB16WdFYxbSyJAulYCQ/Wm4XL9VuEtMKKTyepjMtx3AQmqwwV46UsgnIolgcZdEgRKbt0gpjOzaONe6ed83JxbncSek46xnNHDiYPSQoyH2auBrhYaDBGcY84MYkmq+aSX0TitDO9kQCTDtyrGudLZS5decq0t/XIZY3s7HaRN4s/q5JLG3xEgIUC4VZuWZF+awGIZ1HI2iBHX6h12AQ5a44FDdyPrJV6i/gAXwd0IzrZ24vbZs8/AbbeFbv+n6ClzxgsQENglnrzAW99UgZ6tLqBrdPbjtwJ91Ts+a7GNRf/12ftfncv/XwKrI2DQPDE7AqBvmc26cJonmSpS5M7ezjrX8+ykSwfMcx9xUslHHqKxbp6xpmKiBNhrt7POpa/mOpI8b5nUiH2tvHz69NPIkRIBo7/0UWF9r0t+0kOuRs4UNjo1WFXERQOUK0Yol7pq/nzLy8x2ofxo2JpyD28gqZU8wFuMOe48vo8cTRdAfPP4ArtejBsCTD3JVm5OpA0b2s8mjh1v7/3jn3aQiZJQikwJaIwZP8B2YvJXckLgu9hVmAX0S7BxE0ZggrKJZhFTCtFtMLmO05REt5K/1wjbMxvJoHzGP8+ePpkiIMHeemuxHWJ6Kbd7qp2PU7UGQiPRMZcLtyx8W6UpR/PpAxos5bUYqCGX0geTpdWfbHcGx9w5c2gOFdu67WsZkwXwpKCKQj/+BJJPzjyRXmYnQ72dtaoGmDMlAZsSGFlLQqJHk1atdOFCYZK1STohuQmdxj4wu6tgjsLsgAlbT6NSWmPSKYvjs8RyBqbhMN5QE26b11UgU5SEjIwYfgFop451Gqybdtg0ZYzKetNGY+3eVFLDSosG4JP9q/0txmCbmJTshzieYSbTDc0dmJ9Wl3Heoh+vcUv2fUo6zJJMxmFhX0qKproMk1dkkCLCKHtphgkvdTYom1BNHJcWcJYjkzyAs0IyFLMU49SSCQGg7QYTbO650zmzeH/inSYiAh1oaY5Kp81FPvzvOujnTatg7N5ZmA4MBvipmMmu0dopExAYVAVrN+gGODzbCVAGgJ+zYsXkVBGoa3NZAQG7vDf38l/AqsdMMX4VCyS5IdZiAKJqqiDGcw9NOAUM2y5GaQDe6toDNq7OSd0X17nV2nA5AMBOwp/AVO0xgVmaBpEGpM4NjWfrWgLNS5l/AQ7x/4rhCoANNC00YeMmX3zaADAP9Gk1HdEB4O73iNcKzKuCs74r1gesIk0oBGeI1oKfXfyjdesNrU5mkzP8pZ/nTR1qITrDAqIDY5xgIsMLage/BWYKIA/kbAJtus7mIX+sGNQGoBLHREQDrzli1GibMn0azXBkm2gEL/7yM/LaEpt25jzYf0ds1PDB9sCv7rJDJ3YxNdbHXnjudWuriLa16KQ2AMAcOrgHf4a3bDBOzpt3rGPUf6e99MK7jBBX2quvvG1PPPWIvfvea3b22ecyHXWn/fjun9mYMSPt8ccfRl/1OR83lyu2xj3F1krolgGwm2NPP/kHwMHr3VxyB2zHGLwtGqUryyeIERVUpAXIMdIHHDV0mDPzmhl7zcrrQU7I9wHOJowZZp8s3qyuM8daPPcwzH76k8tszuzB9ioGhKWVMDeiqi0JjdW5s+bbD3/+EKw/8mZqR03wnTpVD5EiGcCxOyPoyI+wXuJgEzaJBc7+iO9GzUKtO+WMNDc9KUQWYMmi/ej2R9j4URmAP/187PitNz63dIqaSnxGlCspVvizk1wKa8DJC/Gw0WDDa0zWWdCSXSHhk8lZPHVKNQCExo7lfB/K+ujff6ADGn965mWXjzpy5DB+G+/ZyDHDIQoMYNIoBbmfH9poDP/2byuxnZu2YsD4V7v+OzdaBgyvIiSCLrrsIkCHRvRS58PyO86kw0Zb++VSgOYemE91tzfe/8hee+t9u+qKOyDinABUKmaicxyswIn2KePm4VC8rrnhu7AQGfFnpHfDhs2M56/jOR6wX/z0Fnv3tUW29NP9ViX9Z86jP7/8EI3cKgzKHrDbb76FtfRn4ofiDGSLyRc7G3jUhDy778Gf85TFFq6Bj4EebO9sGsItsL1KmQLjrGLqKhGAqS/gVgdG1JnI9uXkFQCiMzoP0HTwAHrBxNw68sWC3mPJo7p7g2j3vvWs975cQxHA41pAHbNTNYV26x0PUyul2G23LKD+KXat9BGjz7e773mZAqCGmmejnTXzdOrdKoun/oiGTRyOeedV13wH06QnYbMFckDac3IMd2JKZ3NIu16fMVxme4o/BJsywIUKsRDJ+dVPcYYiX2JNtvM8kiHy3Hfvz20HxlSnTxpra9ez14g1BXloMsqQEO20r5Z/bkMn9LCTlUV4I+Sz9w7QPEQmDmB12MCh9vfXXrSCwTS9abDXwrKIgrHcUEPsoDbOh6Bz9BjkpGx0u7nTlbCzxBhUTSH5MzEUo+j6YY/I1kGy7VA1jXIa/LpQ4Rh8Rq3PVCQAy2DFjhqVA5OZ6cW9ezjzze7+yZUA53sw1o6wxd9scunCDmqhMYOGuo7m5yvWWBiEjQZk5tJTqKORcAwDRUZkAFAVTIFmfRh6qPsA0BvUmOTeZFIPiBFcR86UmZPCWUjcFi5ELJQ0oEDjTPKXBKbohg8cZMs+Oum1xl6k6mQQKrA4mhxaZkPSklW9qvQzDpCzWVqmHIQd5HPh5ExN/FkMGE3hgBxMXg85aSQF5n892sOa/ksG3wjntes4n8sh0sRQ46kZJgPllG5JNrh3fyaEVjteFkJh0+rTaCLMyKRX9Jsgb3Rdc5LxrqZlHIB6HbRXySJKpq+BKYEhfQcA5B92mcoWLjg5g2aZy1hqole1JhPigKwycNN5LV+KUGmBUxfpdFAtJjZ1KhPEU2f24T7A8v/nNhs+hjF55JMyMZDbsuE4zXfG/9PIN9JimdJFKobJTU1CNpMD6dzLzYUoR25UXYfWqKZ2OF/FTh9xmljgu9iTTFTiDwRx2EmQErPTh87OTIFchCwTn13AcRPIrSZtVXNUQY5sBqdQHSCZgTSmjnbtJWfhLNA0MtziQCaBz6GJuz4DetoJmOcnjjFFQFNVhuqSKp82eTDn0TZiLObcsNZ79VazphTMEEPzwiya5b0AW7cyjdvk00zjJk6ief21a9FLgkF9U8mUxcmoiyWunEBESCcHsGZiwmTEx3riOiW9lYBZtdjlqXg47d1dxNpncmG3jNK7k46dQGLmLpj/u6ygoAAJhz/ajTdejtl2vZVwX6eePsiefupxGiD9AVb7hndo9FmMIPGao0j8KgGAtAClj6ZuaQPsQz3ILJh/dTjNVXHg5eazGagqUkm6929D+4SfyMxBPDcrFzHXI75BRfmPZ3EnxaUy3nzILz4vp4ePCChB1RhyAxsqSmw11k5+QbYVYzTkpxzPLhcNoA7eW/qsPC93eMwtZNH7ycTBR9dR3YYJ48/GYCXE9h7djWNkf3vmkefd4Vfuw2/tbLW3dwpMDRKT/+2XNNkuwo374gG4nZFza5z+1h/daB9h2qGg2gSQmUkwq4R2rZy8R0E8Dy+Ze4UIN93WKBClKgyyEtmoCbBsTx5CZ46VmtMj3k5wyKdnS8S4HcOEBnvuTw9xUD5m51xC174m2V57gcMtsxcC8ses7xC0uRIbYXeQrNamAZiReNEhqoOeWAYVOZEEPIJixmCdPPfHP9oNV95ug/uMtCOIKm9DV6JHL+4x97r9U+YAACAASURBVD6vINnyB3VHM+JKkqXnrAqNkbY6pAO697ZPvlhm3ZIIMDD1OuCHp3EoZiVn2dLFO1lQ3RAWP4WWRwRmFC10ndI4fMughcNqzoABWwXQQ3esukJmSLGePIVFMp7E2FkizqGNjPz1RjOwvITOJInnseN13KsMDu0SNnMCehyIZDRG2iEO9BlnzICWXcUGlaYGrJoUjTZxPbgAn3Ya4z5fruJ90SdlPQlQUVGciVlcD4q9ovKTlt2LTvC+Ig4cuims05PHaxmdRMeXseMiGgbZjDfk5RaiE7WeIq+DgzqadUlXmfGiUNhkcWzMWTPHIrReZos+Q1djN+PBBJezZuXx+YoBwsfaq69+TaEmcIaAyiJW/qsRwQgCoMwppp+ZRzMh1pZ+dhQztGYbRxdo25YTNnjAYFjiubZizSIbNDwKfdcamz9/Llo2p+y+u1fAIIqwXJ7RFVedjV7iQXv/nS10KGHoiLUJEDZ8cB9Gq/eS1Ag00xgjb8zBpIRNIKY02EIBbjSa1E4nTyeYnFtVoNVxUEmDRPdLo6YJJLMaT6sCMBFTJmBMcnAIq9KXsCkB0RQhkvJoAJz04K8pLrpe4QLGeS2BAdJRGTG2ByyCMnf469m9gMRuP11gz7EckFKnagIOsxvRZSo7RVNG5guJaN70QIfmKLq6gNehMLhU3OjvRBIUpaHaQOIRHttqZ84dgKlKhr357Cqrhkmdj14eq5eEEgdqjV9rLI0EuUEBwHE1Uf8BmEIFOMt0QGMBUTCJkm37tmIf1wiR1rAXR4wEcFDoNgqETELCIzyKLrBYMu00norqrZSOezTARZert0bcaJ56Aib2ZnCYBkZJ+rcXhRwhFTClGwBmRVAVgKWpD50syMX4NYll5OAm46USopdWpRdzPF/nmBKT1Y1VtaiiXSOu0Z0sykjmeaVtXMs4XTLSDTqLG6R7oTEmgYEUohopTk2NhV0Y7yZFjXLlrmD9yLSic8Q+MGHhrxHvZBoWAZAtZpw0MyUJoHup0XYBC/oQ7gotLUodqTIIAfhRV1iARBRJkeKSZB6uv+kyNJQzka54HHbEHPZ1hS3/cjNNDOl0RxHbSB513AKGkML6fg9lVMuBLM/5BFB36lw6aKfxFSGd0gUMxjC72FVevOvv0eDwZ8GP+3imbriYZfzjgCPX3wJYrzGdH8Ai+OCfHzG2dsD1+jo6NVMDoDjYK5FaFHpfsU4E96orzWt3FcECZ7tYW13mKP8OCmh8xz3buKRu6cQy/kcjzD5yrhFjFeP8WY/CTBhuM+yFp9+EpUFyp04rlz5q5CBPhrYz5i8NJ8KYJ5B+j3QrdA8E+GqMX2xb/unXP8eGoOW9fOlqtLyV+HC/SOzEjg7x8WKAHi5I2lE+LqzFKZ1F76hoXWhUnSYXzTONcytp1NSjGg2RILwCtULY8zGAZOo0a60Jb5YOpVhH3mzlq/ZwcIEX/6PZihSr/hdf/xUr9X/DWFXz9M/nBEEuNjsYJ/bnp2JIoHog2+jgjMBwGS0o7gnMETiiQtmbC77EkA4Q2Kf7JyBbOl8cFpJdiIM9efklF9vGNYzBb8dgRPFVoJfwIV5SYLhq0MAjSWNYERgQjUIfby+Nj1NoA3ZHM64/2uv9GHdLI48CBOIfMRarYbgtXLjINiOFo7UYQxEj7chwGuNi1gXSIqE2c+po5ApGuE7g6lWrbe26b7wJlQboN//8S+zPf3jTjsNkUJoUxURBBJ+tf798mz7pdHv77Xesd/++fI4UTCM1/iSmBeP3vI80pG+8egFJajKTA1/AhD6IJEw00yPzOD8p38hF/DzhpgoIU9xZuGghSSr6huXo13szh3vLfoojZoilH8a15zIVU8xUgXZ2FWi9RvF83Jk9lsU0UByxqQT2rpoA7STqAjB03+MABML9Bus5CiRhbxHzJR8TDjgcCVslnHxJ4TSJbmxhCoZYWw/RvG0jrlPg0LRKTcwACCH28HotkArCaKxFkLNF05hr5FrEGhT7NJXCUdrTcvFt56xVs1DsbS0gSXsIUFM+1gHgqbgtNlwoOQE7l+uMY/oqxrJ7xhGTE50td3g3+vcHAWBoCIXzOVWkaTogkmapinoH8gCXq8nPSzH/iOiQbr3G6QEBFbSJ0+kAwPPmTuf5sy9pTgXaqgEYJ21XfQXMVf0uAFIDVmvAzu76vVZ6iMe+APhU0Ar+rPPvCDz0jeJR518xqGsUX/Ctzjg/AVV8BjS0zvfXaRbESuVtem1hUUETJihGu0BJnVuBTMG3DTFtFH9t/YsvnzT4N5DXgUm9r+K+DkL9qQOywa8WXl+M1eoKtK0lC6Bbp8+vTyp2rU4ivq9cJ9CcDeRhlFvp+w06L/1s1mcL8g1PsDpbgJFq3OvPXfcjaOCp0BbwrOaN2Hpdpl7aywFgHhAP2mF8SkfSX4tvtKoa5DXUfHbNWTFe/bMKTFacFyUhANcFSEcCyjcw2tincBRF3+3kpjRAIyS7UYMD+VJAwv128bl3wZ4KhTl9FJmXi+3W2262M6ZfZtOnTLfRowdZf7Qef/2rB+zzhe/Zl+j07T+21YoaSm0VrssLyFEf+MXjMKAkjRRimwD1Ro0aa++88w97+W/P2JULrrN33/gHdUSMfbZ0oYM6CUyr1aMXOXT0bNu8EU3JzCRGss8nd34Z0CsJokgRuQpNDNZ8z549aejGM16+m/HORndwLqdZracSBxsyXJMrBOYrAA5fe/Ud6jAB1dROsHHjmQb789OPwuLcDmiyjjHeYpsOe38derDL1u2B4TgI06rD7Lc8N906RT2WkZEIWwl9vCUC45S7IP1BDK/GFPcSTIq37ltBfoBM2M4QTPzGMHkwGTJBX/v7wqdtOV4D7eSqu1cRM9lrcWLPA8ZqjFkgk8ChcJkzcSbqGWtkWwtX+9g1GB0819pQBwUZvUKaN2hsDsHsq745gqb4ixBJ2uxPj9+P38FGJvr62A3Xfxc28QV21tzRdtXlCzBOTbaXn3rBzjprKlMkL/LegDGcAdv3VdhV114JoNEDaZYCJk262ZwZ5zM1Mh2CAZMFgOQrVu9QSmkTx43A/PeYjZ041fbs3+7SKvPPn2Grlu5Dv7AGAOsA19yASVR3GzK0wPr0HGvXXfVbl7Q656LRMJrXET81tYrMH2BUJpOC37/jNnv44V8zWQWTksPy9JkT+fsT7Jc/exgjsSy0DCtgJyYD3pWyH8ineC0wfxvB69djJjZ9+iiYqLutCkappp4SMPg7+4yLwBb2YJi1iWtEk3TsaNuy7jDkoEP2wx9fYx999hagKU7di7fYbTc/bCMmXcc4NVgFYPqIAd2QhuB8Bq1Jjhlkr76+zBKJxQmcI23E9DbOsiDH1K/A0XwJBIXZs2c5E7yrsfOvIOa/UVNawE0gA6M9XkG9KoMjrUmd6zLpVb4g9qQarbWQhH59//0WwohSC1pztXyOdgC6+LRce+Thxy2c/f6dKy6xyvbtloLUTiW1VgQEs7vu+Ll979rb7eKLr6KOi7dFXzzDJKN0ZgNPiMBMCUAKQMvjA2dWHwD0IzQ6I6kRQzmH6nmtGFCl6lO1yA1Q38R2s3omb8UsrAGA1MRaiyTJ8LaQ/019Y5WPm8sAKJdn1Q6LNYTJjrDkDsgz59mni1bbMSSoohg3i6WBe+hIJU1YZAI7mKaTgz1nck5OBpOExXyffcU6V3MyPDmUvRfouYo9mN8jg9qorBOE5vOgP9xGo6QVs1yNkIs0lQvgqnqmf59B5Dg59ve/f0BuQX1BQ0bEgHjAeEmpaJKna3JALGadLRq3D9qA5GX8or+NfGIY01tMtG48DvEPghd1mYhhPTD2KgfkD0tEQou4qdF8Ne1qIDkkgFO14mOhHN49OnxiWyAj+YXyQAF3TD5GSc+a2KxpOjUxlf9IJktnXQ0mUPE8i1p0jLsB+FeAbflEAj9fT0IfCQArDe4GMZD5bOEi5hDr1VBXTSGiR5xL46jxJ7NxciW8bSTPV1bK2D8T3jXU9v2HxNiBI7VOpBOBohxcprmiGfm1Apsye57d/+s/uCREFDmXYnStmvRqTJKztnCdCbByZ8wYZBuYKqiCuBhOg7sGqYJQrkFEjzbOoTT8dpSnpEYkWjLmf9s3HWH/DUCyrg6C2hFAfzWXlTwTG4ih8qSR7nAyExOBBrnMdjX9xL1hwq9Z+YBM5pQ/c4bJeyk3P504DjiMzOiECWOZxFtjc84YQBxAAhPJ0q+Xl5PTasq01W7/wfn2h6fehxGN3wT5VP8BvW38xPH24ksvW5hLQ8Uw9YcHEn46yoncPJHPhNWFtTEBXoiG8LoNOzgfVIeDGSLj1S0REy2kTLIy++IZtM/yMEH83R8utK9Wfo6vzgyA1A8xci+xg7vJuVlbSXxOSSKEDBgT31HPyK0YCHVs6vhuHPQwIRtB/lVwJcJuqSrFpYvD5wTBV8liI+MbYtQ4S4midigGQS3otDZC42oFENm7o5QPitEBm1VahqmIO2sEVqMIibDLJFgubaoGPlSEzH+ghxedPAUoluJFelUFDAUWqpzJstFb0UhWEYBTcgYMCDZZJYEgkmI8PJxxg3AcxGFe1VCsXXn+7fabux/3kPfJ/jZ78htkAf4vAdX/GEhlHBFiP5vIQdHJYL3/0XvtqecfdRfRRhh2GbjD96YwFnC8c0utMeHlVHIVXzR5YHgkINgNOMwGK8IUimafVSK5IH0UaYqtW3uQojTWneNv/+Fke/nFRdCVNfqPcDPObedcNMqWrXiP7uIEa66NsZNlx0mWTqJbgrgzz6qezlUrwSWRgqeJrm94a5z9/Me/sB/fdY+PH2fmZeNcd8I7d0gzWihF1ECK78NbD9srf37BvnvL3Xa0tIzOJkZVFJ5tITAtSB5S0cQNxTH0JMY/KvRTuiNdQJcnisVdSZdRrIwj+4vtO9eci3PfpwGzrxzGLOukB47kCtIKDBVIDhSgzSJnchUT0jqNov2zc2eZAz/SUouBtTp48CCKvw0Ev3wOXNzhiMIpom+XaY2hBQyrNNAuibDymlN2wYWzCVyMQu3aQUEGyMz7RMfLfEKJdySvQSnHWpCpUDLIXlZOFCYYxQ4AtTbBYoHBpe66gA5p0VWRdA/ol2iDB/ZFr/AgBSGHAYzIDWtrSBpmwYw5CpMvEo0q3FQDImjALhRgBucyDJ229tBSu/TaARy4RSQckbBKi3DSjiMZQGuPcb+cXqH22ycn2R+e+AzN1IG2cXWdvfnyYRs3IxnNqxz76KMdXFsSuiIUWxyUStPbmqH7k/zVA+CLaRdGwadx8gY6mlEUU2K8tVGpKiEXqKGaIyhOCG7JMj6QthgBj8NBslueHnSyTFSCSF8p1HU5YYtqVJBvhkFpb+XgFk3etdYEvqpY4A8FSrqejZyDpUVHwE1OE+uSoM16TxIbgeSm6FTAvtNBqg+SD0AvoKkIJpHAi3QkBjS+kU1HfQ/Jby0gr4+8EQOaxYBk9MRNJAig58wbxDossR0rS9EKIg5QOJfy+Rp0qMHMTQJ8KGUNq5OmQC5gsF0FODFHh5wSwtPphPUfVEgnfi3j1GjJasxdzDNpe9K4EVCawMh8HKBzXBxuvDJ8acC1nqabnFUFhGpUQTEqEaaBdPP08D1h9lNclV+X/hrj7xrzFc4p7Rwd9J21oN87OjVi64hl7EkQgL6YMY1ujuAxvrMQDp6XCrrgv6xxRjda5TzDmwoIqiHBTWbvqvDSnpFxkWKPClZdW080lkfggvoRTuFiUQqECHcHYoHxJE4BRumIXQRAQDQdPIFvkguoIRlwHVonZHCMOKmGNcZ7hKv49IJBDBs11aQzi54qiaMYpD37i7VVS0ETsOf69+lr40afbm+9+XdYCBUcZhSwvFotWki1ABUyT5P5ivKWoFjnzwXCyEjK16nQrGBdu5GAvtdZROv3avy2Oysq2JRuMCEA1otcAQj6HDxvmgJaq/GaNODnXQvOkySx0r792X8f6dP7h5KsePGsO985BuyANBvCTU6krqXC2HWWghGZgLkl7aVgbwTyAEHHW0L7uibFwDiSmkoOdbmJqus9dGhfEs9SO3kCeQnmWZSs62cFcup6JUOg4BMU+wI1pekl5+4IRgJvw4SjwHXbln7+tSez6iJLUsTZds7k+taYyfEWVTIyluPa5Iwr7dZ4Gj1iVst8LC0B92uS5+NHkRPQaJIY18icdIgNJ9av1oWAVXS8fP3yotWHg/HZ/78CqzE5QiADwFhFbjcacYo3R46RZItExdkloFSAv0b89JmT2GdiuFSjJS9GYDsFovIcgd3OXiJBJQVyfaee3dE2RytN4aFWDuMKD/oRjcs7oO42ODAY00ioYZEwqp9Ccp/HKO+CCy7GxGEXRdIJGGFjvLkRQxFUj+649NlKce3VRIJkBmQmUwPrRYxpX53SzAV4/NGdt5DQx7p8yX7MJ1esWunu2xcumAtwO9R+96vn7Ggx5yxrIoLzTxIEbZzFQ/qj1Q4Tc8uOfZ58RwIuB3E8AI5iiFfzzpyJTMEINNhX27KvV7G/k13zTyVBDHoqWl9KpBWHDsO+6mBtfrVyue1n/UhnNA3wpICx5L55vdHIWuGAa6++PZmEwgGc9YW0M2Ns0p/t0jWWbpf3Dy2CRnVyLuya0mZGuyQ/AptXzQMawmHI48it1wE1fh+P1EY8si1Ec2skHmpCoPYIcQ2DrjByLk0XRQNc6hzQvlNjQECbwNAwRks1fhFLLpuAZEAs2q0Z6P0dP1ADGYDRVvJeNxoDWNH6d410Rpvlzt4M60n7Ss28NCSfxKipo6klmZFMiqJc8iNpX1ZR+FSgBVt6nOdHI1PrIVz6pMRoGSh4fAC8PUXxXs20SkQbLB2PZXxuscR5TxkqzrtgpkshdNB46xr1V/wP9EIDFqz8DXS9XWCq9mYXqOrhX82DTsDVQcdOgNP1ZqU7rUNJgVBJT+eXri+QzuCedbK4/IToYmB2SgL463c2HIOYHQCnAVs2AEKdLO7Aqf/G40rAduVbYs52gqTB63fJGQS///fvdTFovx3lV8MyaALXwaqSBIpDqX6kBrIcTW50+23zx3VA//U+AWDvkg+i3BAUw0koBJYFgsk8M9aV/ty1XlUkCvh23cKgwRCAa5KJCcBZgavBma5nSJxUoa4Pyvc05aCCMDATYz1KY8LzCr2fnJnJ+dRz7TxvotD+qanpsB//5AHywSSAJHJaA2yJaAQYXWLPvPSIzT/vVpt3zlVIhfzFbsCEqJKi29oTqRniqSO+sO0HNtvz1DQNyE3Nmz0S1laS5RQOhI2HtAxvmwPr9N133nMSxN9fX4jxTKMV9mbabvVnjIi/5GfjgAEjbPKMKbZm/VL7w6OP2sXnXG5Xf+dO8v1Iu/Y789kTpzwWEHAAI4L8MgYpKU2MaORbB3gjzfFVaxfBOryJeJwL6JRgX3z6FeT3evvpXd9nVP5xH3luVQ7D/hlErJo7ZxaGXIm2f98WjH5WYXp1mT35zAtMUkkCLZIx8mOAGUwj0kyVbNtAfA7EXj6w5xjNIjwH2NtqffRkWq173xQ7UrpDC86qj4bb1BmF1h3dxTr2egWj2A0NRRbd1M12rGqyzWsZR5Zhjp5PV9PAm4pC7T1L8rNaMdvJDzxLn4jQWleRn4jj+/ULbBGat9PxA3kFo6Ily9baBx+vtuefe4Jrx/gGwGLU6IHUI1tht6baNVdfTX0y2G6/4Tq7887vYPDzBbk3oDq1eng0pB5S0gGDxqL7/bkt/vhDS0NTv6HyBDVovi246Cq795cP+9qqwPFl/qXnY/R0nr238HW0ub8hajbY1DHn210/+53dfe8vuf4KzqCPGLetxRzrdNu0fj+xK8FOm5KPtEqavfHGR2xLfFgYrW1Gh2/qlJH22aI1FsV03MzzxtoymopyJ68oqqXZFGdHThy3oSORLMKQLIzprW45iYD1TTy3Rjea7cm0Xj0SLZou7UbukYk54qihkwCE9zAZto99UIemeJb1Lexvr/wFWTX2Sgw1am6PAoDkwXYuZjaVjfE2EiZlKjVDWEeNjZrYy9qpkWYBMD/24POAi2KgBtJLvlc92exk3LOPa4gPAbs9mMTqaqD7Q/N4EDRquva6fkZgmgNqMtDh5RqpVQWwS9rnMOzEkUg43X7znZwvmHmnxnNmn7BTTIVmdO+LfvHPAO6afDolPg/yWQPPnDNk8MAhtocJwHR8Us6dd7799reP2sBRqQDeR8lBNBFLLAN0REHDw6U8T06WlAAKaYoUQJA6vkG6l8SLZnASTYQlAHzGocVZie6mahsVH+EyXVNuwrkRQ9Ii8yLJ6qSjzxrDgdsKxpPC+0WBw/SgfttLQ7IebCCKGDig30CkAnZ77bS3iElIanPFVZn0qeGThrZnDDhPRU05zMSTLjdQzWeVifTwYf1ppMB+BrxUDQTO6R4RMcSyBqZLBvbrAanpCKzeXJowpegfDwIQRZMPSbZyTLWUX7tJlVpMHNPK2zQRou8lQjJpcBPCzuYdz6tHL2JdaoOP9AuPmnb6XKQ13oKhj15xM9fFdUQhkZeUm8AkcDVszExiHLr0khQQKUBYIWBOhzNyuAyB5yR6MZwDIhNJMk/ni5oqnvRwXa7fzzndQm0jHCMeuZqiE+VMqNTQDMVwnJrc8TJfK4EUjY5Crye8JgXz0kSgoGHO3ASY7vGJGOTFg69lpABel4NtIONEPjgRM7av13zN9QlQ1VnN+oCZm8dUeE5Gum3cXuRkl1iuadSQwUi+bKVOYwmQpyYx/ShSUjpGcEePF0NSI7eStxLXoXpQxJd47mnf4ZDj6k+6XN8EpCzSwlNt8SdbWa9Vlg02c/AIhuFgivLokFSRyrAYrrkG5msGnkfFRYwHq67lfDx/3hQkELeBEcisV6QVYj/kMR6b5wGSyGnn/SU9GSl/FWryKROGQ9ja4WQlTW9J6zgzJ8xyMG/etXc/tX8YWBCYDiB+Guu1jaab4m8b8ahVWsfk7u0A+O2cG43UnJBQAbOp+ZNpTLLm8iH7HTtaYu2UVtnIDHzvzvFMBS61ocSclcsOoDGtaa04dF7LvZbjr9j5583mHiz15xhSOD6chhELolwKWIzgw1QUeMFMuReYAtHaGa1Kjk/2NbJ/PwBoFsZT6r6AKImxauiBCHmWw/UgNNwOwRJsgZmYyehHFEVaCTfx+Am5nwTC9Eo+YigaI7miU2W1lp2HyDmHuzZWHIWlwJw4igDRuGtLm6ywUAYyoX6o1ZJl79vPQ+FJJaVEkxjpEIwnAbjBrjwrMD/5v9Vx6wqc/9V/u/TZ9DNPvPiwPfniQ5bKQ4nlurds2u+jCBkFpLoAXxIHjiRaCDSWRkky1Oh6Oh99B8MWaoZTDvO3FkcluSF+/M+dCIbLD77ZrrxqomuHhnfEYQR0CBe7bIIOI+t0ViIk18DzEP6QTIAuRJ9lwze7XHtLTD8BRSGt0TZn2pnWDRby8uWfsVAbALExyNpfRCeTzUwhKF24vr3z0CA60x649zl0dSi+6JJ2gALlF8Q6sCIgKYprqiqlo8sGiYsjqABmCUwMI4AeK6Zr5AwREnvGOvr0Gg4bcZsbDSUiA+BfEnhWMs8iZOKmc0Q7hOJE7p8CYygwoe7tBJQXUXwwo94aAcrOBiTDZViHlaQjjkO5bkAXRokXEwccpma9eP7RdFGaSDxiSZgOHWwk0BcA7BbhbNxgBT0zAeMpsljMBw+egEkjmYZwD7qSAmhj/FjAmxIjCf7vh6GKhrzT/bVBwwhkqCLxmkNs0Qcr+bMEjDxqrF/fGNu7C6kM+DYtJJMyeGmS3THPJYpAoI6LCq2Ro7I58EM5WI/ZdddQSKFzdWA/4xrpmJQBhCfE59u9P/sQMDrOzpiXZIOGjLInn/iSQ5egASO0qY4kUGAcHaoQQOJ6QJc5Z420ceP72B+ffd+ZjZJaiKSA7gZAdYRizzWePH0LWBX6EpNIBXNXsSHwR0CYA2UaXeLwlVGaJB4kkKn3UzM9lFF0FbUtdCvdERFaf5W0j2FlOTDoHVvY5xrnEruON5bRLvrsUOkZ0yLACjBTt03zFmL2abRCXd56GJYSgg8h5kQT6FNwyj2OsZfOFY1mScNOB2ZSkkApgY0NrPVU27YJxjud0mhAU2nkVXOQKV5ptEH6MCr+BRCL1RXCWmnT++p+aOmwbgcOybYRI8UAi0SLZiX6h7BS+SwRNGs0VlJHUpNAZzaB9RsNqCJGE9NHAB6BRqr0UaOIX669xz7SKeHkEv0uqIE6775YR4F5ldwepW8rwpN7VjkbSIxudedUjXP/GEeIRDJFLN1GUJom6foIzOl0hO9yHg4AR22DQABcjSixutxUmF8pxEYVbmKaClCVprW0PvUIYtV0EbOUDyzwU0B74OYejF3q+QRjjzxbPmcs4zYCSzWu3AiIW0uMcU6Qj5DzfgIixc7gZvhopfSAOjWpdDGNrKvJMwfwLNEo3neErl4ExhiYf5W22oxpM9GaWs76CrebkQv4zvfu8ZHrZpoDSpb1JYAoVKC6tAJ1H/i+QH0xXAImUOe9kF6lF98q7IP7K8a2khNdp9juAXOr83UERbDmxHjSGLWSGWmEhvF3BAx0odkBCBvopQZsKp4HYIk3JPz6Ar1BXa7Ys7qX2lsBkBoABTIH6BrpbBHC7klFAFBrfwqY031PIaEL5wyUaQWkGcvChCadMZsiWD3VxGFpSjaqe+1NgIBJJUZFYIYiwMuHgl0YXmaKSpTEVNxD4noS9qOAQQF5uk53vNZzd+Muma3osgByWN9qoOrzOw+LdRCDFEAU4vJiJDeilaRkXJIqeg5pyAJ1sJYqqjiXpNHbqRks7S6ZdQguWPTWF/9XUgD/HSP1v/vzYGf+x69/SQGsWmazYfKEqvjQcua6Z0weTy4zEMOul31Nhyvj58/FoFBXpZ77M3RYL9yEb7A3w8q/9AAAIABJREFUXvs7TKhdnG/ERwURgdxafq6zpxvIeQOj4gffuYUxveP2zgfvEQ9hyfC8BTd3aXh5tOZcj6dQSqYhNW3SVDu696gN6jME84l0iopizsNsmJIpzn5yl2q+pGkvVtYhgAppK/bH2KOZ4PvJ4k/tS6QHuqFdd/3118LOIRbz/GLp5n70MYAIjK7v3nYTTPR6e+p3z9sO5EEgV7InGN0DQJcyiZi0Soq1tj1aEQvdrZ41kQ3zrBKpj4F98imkZ2BesoyRzRKK+d6clYUYRpXQWEtmhKsQWR+0zWk2a4/VAvy+9e67ll+YDYs92776BjA2pZtPxezmGsoBH/oNyeM6WuxUcTHaXJztGrqAyRlHgRcOm1bJrKJDWEyd9RlGgz2yp+3b2cTZJ5BbbEU2TxiyQRrZl4s87BPj9cSOTWG9irFdQdEh3eh2xu5CO9A8pNmpM69No9nqnHmTkdgIaz8OIDWOwlDarlU1FUgPhKM3mM34PszZE4Cr5BHSD2uTASvPRUwwJezSY9Ve7UCeJ4LcKALWrIxfNeIr6S25z0YnVgK6NgNO9bQqGEQ7N6MxS9c7HBasjAvbaZSLuerAJYupmX3ZKJCUKQtpWQs0VfElxmoG5IQL5p/Fz6H7x1kTnBNBk6eLsRrowilOB3G+61cXyOqgpQOrQa6g7/v4feeaDkbw1XBR8AtitL4ENLgMhjRMOW/d+M2/3wV+OjXU94YbmymOOtU+iOEBKBtEVIkOKLYEzavgOvR3/T+do5GB3Mi3YK7/3aDuDX7rDbngZ/4dWG1zQISzkZxbusoyeNHH6FARwxs0wjYOTOuCz+zNOf8c/D/XqGcSMFyDP/cxWv+swbhmszNs9R76D2esjEdcSkAgqhpviveBhIGMj6TLHUja6L7zXp3sVgdS/ZaoMQdIL+kHNTz0LdfvU9iWqZWSNA0cSjc/xs6acwEGuGfDmmZxC11QA43aLoQ1eAzJpN8/+id76MEniGsYqwIYqODMSM8iPz1gcy+YheFuBLVGouVpSghGFYRR23MQ5vzwUZgjXkI91seeee4FNI+3wlpbARAtI7comJa9afwU2tF9e7kyYg3vWldb4kDH7MnnYj63y84+ZwZ7qg6gBM3ktWt9HL+RHDgK7bRmzO3USNcYaBiNdBW+I0b3ZSIpG/bgWkxbz4JIE26ffbTYLpx3lv3tb2+gdTiMOFZN3MEsiYmaF5+7j2k3mkt1pbYRR/HLr77M3nr/Xbvmuqvt6isfs5nThtv6dbvI51qZGCu02Weebm+8+aY9/JtH7PEnnsR8Ngqj2G3AigAgAHxpmdFI12GmF5ls5547iEdTbRMnnAfrc6jNnXGZRXPuJiPDVKXaQ/I5ajp4bhIwmGU0F0ru1QJS5OA6D02jycG67WJmt1PDtdktN15kuWk97Q+PPUONV8eodDjSMRuQ6kph7PQ+tAjXAipud1Z8TSXMQY3Zcr/i0MSfMKE/oNsMznKModFvDY2Ix/xrsV1+2Y2AzTcB1g63oZxnRw/vowG2wuUQWgE92okZUdTis8+ZjN71ObZ+w5d2+OhKmG3DYDQOtKweI3wNLVgw3x753XX2818866ysWoy7KgFJfvXo5bBc99qyZRt9hD6axpuIL5k42ycDUm/86jgAJyzWHtBNYLY1IfN3lBFuabPGM4EYTU5xBFAoF0JSPWeOgJvcnFRy/GyA973ExxRvJocA2orYsgt2aiIyMc3Et7zsKFi+ffHjaMEcsshKkYGZOn2KM/fOO+dqcp6jNrD3IPvJ939E/sKNR+4tmjzviUeesbOmXMhZFOjgewbXyajXed0V8zSxI6a48rbAhOzbJpI/QM8Wgp/vqqk8zop5r+erNol3uoM6TDGl5ORJe+iBB5ns2EHDvB9EoRI7xTjf6IkzYdnebqMBDQd2R8g2vdxKmA4ug/Wnumfy2Am2esVXsL0TmWjKhj14kvP+pBX2zUXqI8vWr91APONzkFqKBV7NmR5PLiiNVfEuUpiIVa3XRgMjRFKNinf0UxqRRGxk4rKaZxRCzh7hALPALLEmAbq4PzHEKJmCh2BkNmX6EBszGdmQF/9hhbCg89LRuBXxqKKBvKOnXXbZpRjB1dhf//IqNVWx34defQshP5VZMU3d1Mx415OW1EcMALvk6Nr/D3HvAWVndWT/Vuecc1BOKKGMEpJAAoTICEQ2URgw2AaHAQbGARsb1mB77DHYGNtgk7MxIJKQyEKgnHPslroldatzDv/frnMv6Pl51uLNevOfZmlJSN333u/7zqlTtWvX3jFtVs3kor5Uj5X1y0GOkNF09qjqrCu+dqE9/sRLns9rpF/PKIEzvVn3Rr49fv9FEAh7Snmna2jzvapzVNfrGYtYlszazWK6thRiWGcXerP87HYmmrMhVvhU4XamSQATWnoZ26dJInkn7d968DHxDZJ4c9UL6UyZZCK700RzuoXnl0J87uX+CgcQ892ft5prPsGoOlnPH6AZI8KjEAdlyigDUuX/koJUk6WJZ6a4rngczE/DVFL07NK5EQueoLNTxlLnXXiyLV+FXj3ykprAUc9O7GIZ8h0FI5p4wkQA1yo7hDSIiCip3INszJ72IMHXxFqZNnko5D+MRAF7U2niy0Bx6JAB5LL7aOpj0g7xsY0iRDVlWTlTkNIF53N1c1PSC/B6mTEU4J7p5cwiW/rqakwLf2Ir1nwCcF1kv37oaauqpE6U9jv3XWrDmjrPAw/Q5PDx+OloklXXInay/Hga2o+yhvGogYVfuQ9tY00isNM7Od8IU04Ek6F1eVEKxJwymK6Kq41MnibZ5vVMTVNT7kVmVPdJzcXEpEzuAyZrNLR7SRil2b13F1MqSJpmQELswThUZtryRvr8PUBW9kkhhofCE2Tg6vJJ3Np/vfs6e/SZP1m/kr7koOBD2w7aj+/5Fh48P3F5QCdKgmEptmfT3JHsSUzxROvNScmCiYVGAaMXubCvegVCcDhIw8sFZksHuwhxQz0zgCzElDR0DUlOGxGorallRBs9hsRkjGboEuj+ZcBw6GVMv2pvgzuwD+ifQ3Kf58y/BO5OO4lrAsCBRrGa6W7pwBEoI9HfGBZSB8FV44waW24ALQfct9PPHkrHbCfgZYltgZqrDSlgTdMVZ8ydbw/f96JvzJ9/0mVv7AjF7P/01zxkCe6cJpUIs+/95Gr7YNk7tn7VAQcvchDZzukLXwK2W1JiOmzdbh52HYs+jKnqgWnTIldCgcI94xpHjiyxtRvprjCCLxHiOTMKSY5qCVqM4WrcvSOMrXy6fC0/j/4MmmLFCERfdvlVtm9Pnf3u90+wgQCZ2KDtFAutsCxz2MBncNjs2LqaoqWS7gvsUTmTw5KbxLjha2+9zfhNEQlOMoyYgxQNYozRzeCAFLAoRomYJ3omXYCGAnlkkBwHQ0mjhNl5gFBUPUcASZIYWUtGa23/nnoOQ0wb0KaViUtaKp0nAMoWko8GiorJY3k/dcAIgro3r72+GTmHIRyau/1gbaVwlw6JQImCQum0NDJSEA+jGZHsTYwNHUajE+Zpr1zOMeWYPGsQHeRKWEBSR4Id1UI07myyXFg8DUcI3PxX08jnBbAZOTKPw7bU9WikYVLB4cRUECAllHMAXIH9SWn5JA21JslNGbjt3tRhh/d0WyE6vy2MP3UDRlMv4kxZ7Doc7R3cA4K8gJskjeoLDHO1CoBjCqfhI7KgpJeToO6DYUgnEHDwuOPpiAAcFxVOsLvuWISAeY7d+YPTkFdYbSs+7WSkCVMambdx6Byp5HUTc0k8GwC1cfJV4wGm8+8euR2geBcjXjtYE7ud/ZwOu+AgwdSNDzirZNTUxFiB+FC9GjkmyZaYtooi/eqkAJf5RhhXo9ssV2zQb5X8IviJSdVOkIJIb91o70lUWgyuPn2li8VY7wEdIiq+CVQCaHkCCRxIKsjTKTBbiCvd3LNe1oNGkJ2RInCX1+7koBSDS4egun4ao1XN5Kwwfm8HlHE9SQDWdExW9H1i60lbT2PwPST0MdxrJQIdrFeBBj6C7GAy10kXq53rk3laN4EyFFuBUSYJhL79MtAvnuBGXk8/vZQREDUOEjn4GeNB3yk7TwZOPEfQhprqTjTDAgCdTFKYJAdEshPnhdGE8iJHchBe/AXtTy9IxSTiOnq0WbhBApuly9gtNpHPAotVJF0ZFXXShQHEgikrJ88OgE5p4XZTYHvRGxlJj8Y1T+bEXnEXSTEg2J+8l8bFRYm76srL7SV0tHRgJzJBIABGvycITCXhVxxqZ/pAryMwTNIvOky84HVdvdC4kfuwWG8epxnZCwmAnpO09ALiojEYCayLJaocVbIAbvpCnJZuq7rQffuloi91uy1CPiWWPTSwz0R0i1ei633Qgcf+ADBLln7s431KSLsDJdZTVDEAQ+GuWxYKdG0yJbIOnOq7nIkVil39pIAOxRAV4EoUBTRK6sDvG/dUGZpYzAJsEzW6JEkDT4REPw/Ag77C+wb3an25EQzrLugVqg4WYBuAJ91HXYtYevo+JbP68nsZAXl1tgq8USztZYRQCaCefQauptJaU+JWV8dojowRac4kE2sluaDkS+smlcPCu9/EEeX6YmaH5khgSWmMS8+pgE72woVX26N/foz4DDOc9ymg2XnoCLFNI1QybRNbI8LI8CJAn1XxPUDn/JL+Is+Zv8uiMaNxrF6aLFylv6/GmzKQsJB8QgsNFMUgYYtKGP1ZOGoYa7974E926X/TvOqrgKZf5Xui+yb6e7Q5+vjzf7Gv33qdxy6t4Xmnnmqn4JCdCnvxySefZHR+DaD/tTzDOHviiedggxzxs1tMXhW5Sg7DGH9oumRk5bjhWAUWpu0RA6vzzz7NZo2fys9W+2iSIqkajX46uX6WYod+noYp96+Q3Oi2b9xGExDTA1j9S95fSmxPRW97KLG3nL0sk5ugj6vEXSOArwDYVlZV2ryzzsCQcLQDeK+//ia/t9pFl13MxAygPBqFmTAbZPqzbsMqm3bSFBqY++3px5/2xlQ12p0yJnVzUvaEGJEK2SlyteZ8jSXOxtGo0r5K498ltyG2Oj5qTIHkkBcWkmds8/0iR1n1EErRhj1j7jzOXHI5rmHLts025cTJjKrtsFffXOQAzHlzT4a1Osyef/FVq248bOmwDGI4+3IBMI8wBtZOAoubHa+Zxl5ohvEJRYD31XREnwEJvP5ltnljg73+6ifOEtZ4qRLnRAf5tKa5xzTv1NjNgY3RCVjZzB6Rpl9PF2BtLHr/mnBQ14siUv4CPsYbU0cek25DhvXDBbjW/QHEci/rkwcYgqbr4V4Ke+RrGFtM57xW3GnlHvcKtJBJpIAy8pSYxBZ8BBgDzGFvUsQ2Aib1dPGexGnpuxeVpMJcyQaMriG3E0uFJqikXvgMMS7VokYlxRYXoBFTset1pqgYEptTTuMyXZNO84UXnUWerYNUTPQAoup3rRWNSyre6c/HMlSPBVcDgBhARIcHHCEMMgH+S3IAHiqi4w3hLAjfF16XJ+9/DoBDWKPRSYuw/yINKoGaKnqJm4ElqvwDcFISAX5kh26l3jOArv4/PpEQNZwKwG8E2PSXCFMNUSAkCppEwU4HUZXrAPDLHyHKkg1VA40nGbzwPT7R4EeNNLUjn02gpz5aBDTW5oh+j+vFKuQdG2h0PuueiJ3qly2AW3m0PnMwOnJZHX2X9rJyBP+3yKWSpAl4lSFIDEBslxIr/jEAd/4hnQ2nqRNpuff09rd77r2PgjjoxKjZKy3yOEk4wbZ47sW/oMn8V/Kobnvz9Y9t0/oDzngvwviuGzDha19bYLfdcSMMre328rNPEOvRfwRAUc32/X/5MVNUy6hBpgPkoYdc3WKDhgzieto4n7vszzBgi3IK7JwzZjKW/gv7/Z9wZCcetgLATZrQl4ZcKqDhf6LF/Ip9jOv8QWKVmOXxNDw6GMXu7YJoQkxtEeNesivkVQmAIk8/8webN/caGJ3X25uvLoK8kWgTx463t955l6YLxT/3K78QKSSYfw8/dK89jxnhqrWbfepvyHEDqct22Q3XnGlvvLaErZ1JvsEkAbdHkzQpTLWdec4UJtG2YZK0jxHaQsga6bBSDwVfAVzit2w8aGUw7hISGTtNayY/gQl2mMZwBfqSMNSkzSjzUIFwqgECsq/0gglC4qzyV8Wd+jp0A8VWVY6t3MnBNvJiqGKJyXWM9s+1uTPPtdcwY33vo7fQ38+AlHGhnTzvIvvNb3+BfvU64ka1g2VqasocNwOgph5tnsce/ak9+fTjmAZSJ5AHG5NRMTFpNnXyTEZkxTgFVAFUrMPkWf38FOKomHyDB4+0vgP6M2nA2PvpMyGhFACwf2o/+9GPrelQmi35YI19tnoZk4a7WTPV5KkpgF/lsHfPZJ39jAm1UEfI10AJZT6mRYMH92fkFs8F4tGk8UNs36EKz2V3YTTUi15jDHVkJ9d/2VVnI4O3jxpmJ/rYGTiMVwPmpPEsYzhLstFPxEzQV3mybVi/DzIHOTiAkUg0iTDQTkRzthFAb/mK7S6HpjNLQOC/3f5TO2XGOeTrrdYPfeHv3n6LvfPB32wQz1bj47dd9xObP/tSajnpzAfAVBMpIb5pwijIealOEqCqr/83qKptGL7vH4HVsM0jTSDFGtVZIrBwJQLg/u2uu1h73TQ1Kh24SqBGHzBouN12y2129ze/aaP7l9m2huW2dNXn1gA7uqh4oJ037xz78L23MFPabdNhA3+6+jM3Q5LDvUyVFEgErGp2qxRDoH17DyOliGcJzQrl35JRdD1mvjeJ621lYiK1E/KFdDVFGuFM0rSiSDIKcDJAkgERM8IOOMpENQ3/D016luOpsXrFbptIYzkLEGzn1r124olTbdGbS2BOf9PlD1vJBR/543Psa/T+iTWxANtJeMx0k+fWHNBofqh9XEeeGFBcTv1NB1X3SnhEzWG8TdhbOlBbIfDJFCqOWNBB3io2YysSPIkcAu61IIIAuUgCubLOiyYmJF0uiaRVtWQXRVcGwKEAtgTeKym1m2ePaRS1TQnyjZs3IiHHfRs0EJ3P9Ue5d3XEw1RrIa41gUeUQG6oY+9KMzQVxpCIGalM6qYhGttOTJUZVAZkCJlJSVKhDjlB4fVBw5tzz+V4PFR7MyQHCSHVCKrHEjjf1cStwAjMm/LKrbkm1WcCVkPHj7XE+aMJsiRyiUTqgTTwjx/fdwdN+ueRmoQt+u4nXvd540b5jmRi2Ociiinuq2FclCPWfqdVYIyVkUneBOv9wD5iGmtI8ivKt0Ta6gS7u+TiyzBwgrRF51mYXc1hYsXAfgCT+4mBkO3YO6XDEtAJHseEzRFrRGs3Gfepcsh4TQTXCROQ/cATRgC4yFyabNK0RXFhHvf3CA13eargs1KB9A3has5pUwBlPwVsj2NfgMecMAJDxPWsO56pCAjcc92rRK4rPxumNTIuZTyXto4aNx4fMHC81yCTTphgP/rR40i2aIo+0U3QEmjMVGmqC4PUQ9U1fl6Xl2tSXiaZSK0R09avkEEYAClEL+EMcTT1hg2BKY3/jc7vVuQxxIqVaXk7wa6Fprk0a+vBkNL5y5yUdJ+4lWykJmJjCsZYr8SJpYdRUdXBQaIWrop1r1tda62+QYxCCeiz+IZmkAQybgJLRrpVBWiqrlxJ4KRATwIQVJe+iMS1Buf3anRE44i62ggCSDTmKGaMKL1psDszOMD2MxKQxY1SYpbLCG87G17JfycLS45uCTG5lob5Tks78gAs/gxGoYSwWxyFIy6KGWl97b2X1rim6v8NpuqxOZP+HC3O6kGQp84bC8C5BwFqNEkYl2nuoesC8qt8S0k6E5QUHhTbIHZNaBwpOW6siLcpiAQ3Ne/g0OumS0dwBNBJ4ntHDWbkm7GY0aPR3uE10lPKbMe2/TDnOFTQl4nxUbUmxJQ/p8uSi0blIAq3fQA96g51cz/LcVdPsAkjh7NA1riWkQxQGnme4yYfz6JsxUxmnV1x9Xn2Hw+9QJEid2fR0jvohDISB026FfZIJhTPw4izK9fNkFYF66CikqSEhVlIoHVh7FjYnwfR7mwB/AKQT2URpmfAaMYUaefOZkD0bLQ3JFCN7godhnSAjiNQvzWOrDS4DV2QAsRTd6C1qgAiI6MkWLGKeH3K0ilksgEHquwAQF4nY/UKLskEh1Y5fgDaTJo6zHbt3+n0mv01fH6CC7HHpuA+Wgmlu4WHsJPrF7OLhifJThxueRSCOBMeP3oEiVKLLVkMYI2cALUNouGMWBA4D1TCgtlGgK2mkwI61EhHJS4JXWAAhDFj+9uyj/b4hlOyL5dvyVpIw/IwaK0mmkYML3fmjrq4Ajq7KcA0RifzJzFickkiOjj4MtGmKS8stZUfV/qYuTC3jFy0Tyj8dIfErLB2OrcEi9g4DMFwf3ddLv5aTqDK5wR++HSaMDwlTxxaCtZihjYgvSAw3zGoyGHvZBN1JNE40Vc3B5iM52Jdz0vdXI2Ro++C1IYStU7+Px5wVWD7OBKmvXsqGeNu5lkJtFKnU516EhMFQbEsYDA3oJGs6SiaUt51kjmBxMFlpBFc1wOTo5dA7WYRDnbJMV0HfRCOV7KN1CkHEgkvMwsNdOs1DuvdVbnHo2MooF9j/E38m3DaBJ5JlwpajZSpqBF4qCDPglJxmQgwqng1eky5nX3O6bZ06Sc4e29yQFDGZgkI66dnYmKA9Ii1wawHWEUdggMVJhHO6/H8uzqkYtQKHHGCi/8KB2NgAlPY6LPpUFWBKTkCAaUaX9MzIxGUEYoebRIgbZxulO6RjARJQgQGdIolKkJKxDxDeqh6gAFMVAEqjTW9LjGVDrCSfIHhApmlsyswTSZkDpDTMJH2o7R3BfKKycrd82cv86doQ17M1eiYuxuF6qSOsJF0YAfiTih4vbh1wo6uTw2FoHEkhnuPGBrSnWWUVlqHI3HcHMiIxSYcYotI+u74/n2MJe+xxx77E1rJjF5zACZyQL31zodu6NRGYhPGtJTZRt5Da4WbpLUjYzKx65T0itGuL4GZ+krU6H1EC0+yBNonUVBVD0oJV2DdBjZWdPTTDVh4j2BkJEAiMItccoDiSe+lsWYlqIHVpF+R4l8cJt7IWaskpvosUfMmfSY9s6C3K7argBGAXxIpgRQJPOsE9pbGuuLZT0cRtxcDR2PYPl7vT5l9QcdWhYz+LloMqFbLwCVX3XmBnVMmjeP643FU3Wq33nqT/eevf+uglgOrAF9V1XU+kugNDceuA/tJP+s6sTxzJdhBiF+FrxhPsLfRKpO+slgRAlW0p3pJwn3iSTmhNwyUJwS2lkBqAQp68csvvMZ++++PmEwk/3Vp0Hr8Kl9fFTD9qt937Hv+7GQSQyR9rr/tGnv2+Sdclqi0qMi+e+ttJHBhFLuZpt5zzz1H8X02QGsWhiKPoP22B8xK2p1KGMOEjZgG0r66gDG+NWsZU+MGbNi0wZtIYlmfiV54MozIUZixvPn2O+iSb6c4nWUfLvvQ9eaSGL93sEzsWD7kaFinF6F9Gs+4dyLsI7E8tu/YSlN5CwL+A9hLwz3eat/KLCkFs6Nly4lh77yBjAlGUPPPdSDmr088Rb7VhaHBOPbdVmJAB/rW060/phj1sEgWvcOkBIfRoIFlNmvWKfb63yneGAFT4Ss2nGKv5rGS1SRhykCTQ+ovaCyvlzO7mrNVC7hZRQL3QuyZffsr/YxRg3Eqecbpp52DbE4X5/0R9n9/zxUPHz3EqOs7doBRyGTO+YvPu4hzucyeoRG0swpWEm69o4/vC1Mih2bL5xTQ3EdGGDVgqAaSwo6Y1C7dINkKNQs5YJophESNkOqzdMc6GOVL5TMnY5qhXKGd2J9MZc4OJc9kfxMPZShIxuFFPG1dZ5YE13iebWwzxUIRsbIVdtER9w5I5bzMzkuCmZDO9+Bw2xTrudahqlpyjb3kMiqK0Fskzmp6KI59nZCKttdAABRG92KkTcxzrYU00IQZHfOpvCfgC3EngbNR0wUK5LE0x9XoE3NKzsCSFkgAGNAUgkAEN0eBCacYnoaLZSzfq3HA8+afwfILsV/PIQoYBK3VCAvUC/8vwb4QA4LecwTb9IIuyiJ1Fpfrq0Z1WZXKB13o0KiKMlsDkEqA/H8An1HjKmcUeUxX3AxxVyCj+0T5VwBPfbpFn8gZXyG+Rv9fGKeMO6KfTd/iQIZ/T4S99AXwGVhMx355jNP7sg7ddE+THIqDfo3cU2YC1TRzUNnlEsIZpPvj74m2rX8aZ6aGqR0BtVFI1Yf+PeyF371xEvkIitsxerYOogYwOYwUh8/e7fc4SCLoNQWyqqEnt3X9u9+XSH7XyX0UkKeCU03MNvwmvvGNh8iFp7ipmfaZNLrFopI9p36wGxO1JkbYCyjGP/1sO0VhOaBBtd30ra/bq4tedSbZ/orVgA3L7Kmn/0y9QFyDZZ2ShLs4hfOuna0AdXdQA462qSee6mZ1zzz3qF155UWkszAWeZBL3viLPfP8A5jWJJEnnki90Whr13wAQ46CuFb6/gn2ndvutL///RV08fdAuqjxe9SDCVUbcSSDxmEr4zfKk+WhkE1NUoEhj3LZdPb04QNH7Rs3LsQ09kXysQxnCLd3MnqK8crVV51v69Z9hoRLpWvpDoA9VQcDOYHCuBniUBO5bG9PLvl+B3nGm+yjQ8TApyAyPEtOn2znLTjJ6ttr7P0Pl3usatA5DFBTuRMAgviWBFEmty9mfkwgbPj0oM0+cYa9D1NfAGkiXTblrmLD67nlUgc7OEUtk8P9lseGivJOph404SfykLIBTerlYpaVBch74dkXAFqt4nm1cV8wZc4aYaecdwWsqdupPap51sQCcmfFwXj2u9ZGF+z8ceOHY8RVRl22j/HoNgDs++2px59jYuEDq8YoMIbYMX3WBCRYPqFGSWMaYxzM3fW8vFHlAAAgAElEQVRuPqO9MGxEPrVbDDn9Ibv4ghmuGXnK9EvJLzF4fOgBctCDTNNIei3bxgCavAT4ewjmXfkAYiD7STlWAyCDyAl5BcgZCcjjP/kVaEqAQTD3Q0k3WGRMr+bmYEwNmWAfxVayBD+dcQgJCNkAmcBW0bwcS10mLOGddz5Bti2Yg42dOJzG3FZnIc6cPBoAdydkpBpYcvm+l4b0HW/33/V7e+iXT9l/PvhbwA+mM95+Bl33dXb/7+4EFE638swhNiBzrJ0971pMafqGqMEGdFNZgWGcEV9IA0T+Tf8fpFSUeysH1oaNNoNCdDm2kRPigWJXaC6FGAkgR7P2lhtv0pHDc0RqDZClgYbA5Cknon97iS2cf75l0hRszaa2wmT6KDJ1PTGZ5BawfZsh1jDt1QRQloTvA2pBLoOWxD6Lo/FyBHBLuUMdRKw8WM6sDM5W6lLWUgoTbJJa6ERGMY3cNJ68JJlJ5d5mJi4w32kjRrRr4s/by7A2YTEr1GnSLo4zp4fELj5BrNQSiDsHaZb02tw5U3QAOVlDl7t2/QbqdMzRIN2UlgyE/QyT+eOVSsbdnLgNZ3YdSRoekf53AommGkAaAhp3wgCuBf1X8tQ21ushRuQ1NCXiVhFAsRr4e2lUJzHZl8I9lDROdWVdkHrT+tIIC+C48nmd3wKLBZTJLCoDFmEbxbhwixyevyZViRg8ww6efxnrts62IUWo0fP0iFSb1MWURwl8d4k/GVMBnHbyzPKZIGuFTJYDprET35tk8qIU1qOerzyKDh9u8lxdF6twLcJgGkx4n7QgX9ZZkKfmLnFCfiduEMyfZUarKWTdc9UhMtvy88Eny9jv/DmbPSNfy2xML4/DcPClv6/yfGzg4ALXOG6n4VwL+zcLWu6uHZU+wZaZhUkTU9Lp6BTvwmunh9qmrBRQGEPBObNOcr39BGLfYeQ4s8HkNJGoa+zsPGonQzAYN+ZE2NQ/tZNPnmp9YAE+j1lqOhO9+INa3yF5GEuhSY8clvx4RLJIQ7JCtcSi11ZRK8gQKslxRQHk0pPW0U9/3WuF9jZpnffCiJ+Dvul7nFkJMO9nAFLn20/ueYJrYp1IsgkcRHmAJM4kwfezn1yNF0E3GtzF9utf/96WL5eJltn115+N+dsaPDsqeQKZdv780+2xvzzDWpI0Hoxhzot07kU+hL2jSN2kpcNoBXTfsb2Fxg0xm8mpejRUtC8LMQ46SIPCS11qgxKa32loRkuTtbysEEb8IdfVr4W0oj5geRkGZdRVw0cVWEz/Scm90pHcs3s7CT7aU9wI6WlIML+FjoH0nSThpjFVJWUnTM2HuQJ4xQiJukTqlqQwxrEV8508ALMkCsN2qNCJGBcdYiQbVi0of9DAU4dQoGoCd6ZdgtHsxj79SxnjOOhjqeVlMDF4qC2MsNTX0TVWqtKhTmorIxkUm2jgSN8hnkqyq7fOtUOeemgxnauTXFP1Zx+Hovr/9le0QHvrvVdtwdXnuwalivAEkOgmtEWlKZbFaER8KsxLWKzdCJPv2oxbJLlSfXWMnTZrKlIJmxmDx0E7Ng95hBrLwDink+4BhrE2Zx7jNQf32b4d6KXwM2LrpUNznjz+ODpdOfbG6+/ycAG0C4/joNprJf06ER1n5A62cL/CvlZI6zaZzTSc7u2ck06zry38nv303u/aLx/4JeOGJ9hLdKELBqJF0k1HlQCRBuReionV+0tXsdFgLBelWTMLW8nIzDlDPQisXnvA2ToaMRowsD8ix7s8kMiRNzgpqtMOMACQ1goYIHaIAlQyo9U5bN6D+5GP4P9z0bqQyLHAhsyMfFzhjvp6qWfstS90/UTMufLyMlljYgd1U/TVwWhVwccG4970EkzbFb0o4mXG0kHxkJCJox/1XilgZQuak5CEGB+hy4MosX4mliAt+nkbbNSjJHp50OPrcOQ9WMkBBJA2dHQ2mj+MA+AauWt3PXoeY6zuULstfXuLa78gG2n9R6bBpEE/kmvrBkjPYJSguCSDjgX6qdyTy66ayXjGCtzZMcRA20mgmVig0nnsbEt2bZAUus2qKMSqTM5s53oTbPbU2fbkE+9gvCaHcgVntFOTATy5p3EUcUrM83ABFKChsVEZZ4ihI/A0jjWnxFwHhgoE5fJqhoglVMP7iS2pppj+zRN5ipkwtisQlqCM5o3csNWNa4MVxPlFUsy9FXCmQxaQPl6nIq8hbVx13aoPalxEAUU/y2GtAlyAr7ATMTuIEd455Pp7OMzDaJ46cGq0hFFWsbpiNWagYkcrge9pk5ujs7FCRZIpIzz0UjIBuzVK4FqeoknyeTvaVIxKZB3wV6PK/EpBPwfNd4B8jS3ykemcxmu0QKxO7pHAop5YdULjbe7p092VdtHrn7KgNRKtEQ4xCCU3wuvXwZqqIpaR6CYTf2KkA8NYZ6wYWxpHF/jAZYntpq9uDlIFY12qpqwjt9oPVC1VgasC3d1LRIxd5ZX8MYMGRqokUvhMcQC/XXR3dW9aBcD6eKDuh4q4L4tF5wXp4Bc4J2djgZkUbM5SEuDDrySYaplpWYhsc6jKqREAQiLhoS7Uw5VOaWCY6mFHB5lCHA16coHdxLfq+UaKVi9mBbj6elIqITQlgKuu80km061RD5A4SRyIDVvG+PCMqSe4duLgwWO8iHr1lb8BAm4h5uTDDBttf399scpV9jb3mfcTICoQRR/ViVQkgeq+JwFC6DMIVP3CQCoCBqgwjmdvuV4RCXEbp65Wko/TODsw3MtQT0cL9/AconhplNHlpjHEFsV03Vc1m8QIjkoBaHMcy/IVc6WXglxxUu8REvHw/ASu6vXjuOdqKgXgNjoyGABKjd0LNGkkOdRZLNavGCpiiEv/SntEz0Wulxqz0ZfkHaQTrXhw+twpdv1118FWXETD4H0KurrAvoOlpykUYfKS8tGX9lgzfydgwyUXxIJUXKfTniAjB95LjR65WaeToHVJM5L3ERNKAK9kG8SoVYyQvrcYetKn1EigGFwJzkSjS69Eby1Bma8znkHi5ytonwss/WdfM/8aQPRjv/6/AqvSSl90SWgo9RmZQ7NGmtXxdvZZZ1MwMK4qvE3jWNyDII/BWULD9+GH/2zbdu2mWCAeczbJuE8bMJYm0vwzz/Kb8vxLL0eeD2cha/402Jhz55xiseg7qYG8YdMW2wFLZ95Zc20xLJSPP/mQZFlIIcXi1BNxyS3FnX6DswdqYXG4rjBrTOP/6ZwZbRoldyMUs4svuZiks8mW4cbbSedMcjjSAu0RrU4deNaMm+rxPAryiuzyi65ioigT84encVLewFqjlOLZL1x4Hc2QFHsfHd6PARVEtO5y2l4YC5dpYzzdygQaq4qdI4ccZ5fPv9g6ODPWr9nBmVTAqQfLn4R8x+59NEAPYZo2nDOtmLUUD+BY6e9bwOSS2CJrN66xpR8tIVwglTNuhM076QzLTMxh779lK7estSPNRyjWe3GKpqjj83XQ0Gwn8ZX2cbwMMMhTegQmwVyJ7cD6StMUylElX0PO2kY1nxCf7o3AuGRAPrFvfTCCM1OmhjwL6TuqOd1LPFFjWApmynNjuHeJoh1w3ml9S7aqh8+pgkPJeQHj9prYSmefdmKysGdXtbOFBJQ5s1GNGTZRMoB4M6BOJ2BWZn6v9RmSSc4K6wQGG0OJ5A4UUxiXHtxH0xW9fJ2TCeQ5KpaVV7mTsY8Dcg1qVglAgwnbJNYZcUAivTKrkYaZiAXSck2hITX/wrOIq4GsoK8ArEZkXpQfRAHLyAaKnrFfjLHyvN3F3s/eACY6IBv5ucA+DWCms1Mj7EnHHPWzah7pXIw03yJRNfJZBKzqcAzApMdFPzbDe0WB1QD5hvcJnyE0+zzQyDBK90WApX+fnzxffLmMQYTpGt47ku9EvkOMIzWqugDL43RAevz2k85/qhObYk3PBFA3vL9HXAdBldaonok243QGRhmmegW9XOCsBoBZEydhTQRwWg3kAND460euz69B6V4kKdDorcBVnRFxOPskUk0rN3Mmb+R+RR4vr6m/YC2Se99w029swgmT/RTXhEaza/fp/8SgFnhJE5+85mh9rT362PO28NqbbRmM/CF4GYiRtQPzxnvu+Sag6SB798O3KERzYL4VoefbZTUwk/7jNw9ZEeazd93zU8CQaeTvfZEp22WjR0y0GaeOs2/ccpqdeSpmUB98YvMXXGUbYbM9+senGCCLs9OnnWjLkf0466xTmVJb5ObG7TQh5H2QBmBXS5NB4L9GQKWbJ7ag4oWkTDZuXgeg1w/35SNM4nXaLd+4wU3u9lbts5Xr1zOeuYmG4nBAjQr2WwfMpfHoSC8HHBERgbyqJ50x12G2dMlH3FO5qKcwuvpLGmX30zSbZg/c/1uYm3nWfxiGP1U7YPFC+pBGOLm9JDXacE4vw0zo4KF6m7vgRNt1eDu5Gnnhdj7DJqQjehpcrkHPWo1XHbKJALGSD2mintX5KzMaNcCVn4XnHdjMWgcysEvD7RsKIR4dxZyb6YAj5fb6og8g59BEJhn3yRgYllrfyRRfOTwbgcldxIALF5zr0gcNjQ32u9/9jtpjNa7shfYvd95piUyaXHzZBYwNf2btMPJ3I/kQS31+733fs1tv/iHapwU01cax7mPshaffsb6lpdanuMSGDZhiX7v6GvvVb++yXXs+B6yG2Ucd2X/YMBpEAgS7MNYFvAFYiucsVB7pk1nSFGat5uUUQZzCcZsyR3VaDNITKV2QU4h5MkWKAyQbO2607d/XwD1jlBeJsd1MTxRglFQP9qCaB5iTP0t2JA4SVxoA8nH2yScrbEC/cksCBBtJA/KJ519nPD7LJk2cwrhzpuXHldiD//4wE6PotMLimzRxkv3wvrvtOz+4xeqbDmLSDGMTosSRiiRc7n9g806fB5BU4MzB4BEQGsLSoP8yBwz7V2tSeZ2muCIb8cu4c0xerOTaY4piZAgenkul8XPf/fZtdpipjCJY0IerqzBnq8ck+QwY2V+3Gy48z4oAzyo6Nhn2kLZm50EbMHSs/fZXD9uZp821K664HJmE/vb7B+9zN/lE5CdkTFWDWbB0RXNhDCtnKKTur4URXohJapck/1g3mg7shS08hjHsvTt3c6cyrAHCVCMTYm0csu2uYamcpcMKYXIqhtfXSSovmHoJolVNqImKJM7ZQf37esQ8igRDKsBcI4aPbRBfBg7KY6pmIDl7GhrB71CHMUmB432rNdC0F9GEJie5TTJxrRtyl8JjCoBxncxxWT51mHCPQz5v+w5wIXINgaOSIJL3QBj3Jy9mP2nKWhMxypllwllLA0cxL5V81OVZiLkNeL1kMwmmvF2cC9WlWXyePLT+JmLa1tx6lLW9h0bSAccEEomlMkNqAn/IBLtIooBukLGrWh28piTWymkqHzhwwMln9TQmZP6ui1Aoj0dH9CjTQx6m2QM6p6TF3U5MEHlEa+LAgRr3T5CxoFiOWldihXptCOFKUhaSmeuWPwb3PUnmTNw3AauUhkxfxoLhnGbrtmykUbKD+kj5BvlFmQzGOqjZw/psJO5oTeg9dR99coJnmgsoW6DJ5SMNPMdMa2g+anhT+Tj7sCHltmlLBblbNtgNjRQIe0ve2c49yUJSAgkD7Q32SDbGVTHII3WSgx0HQ30vpuuTpve1VeuXW7+BfSwfSZOnn/rASZJJ5DR9+2A0Vi8wOg5WfB83OVWDu2+/fsT4Anv+2fft7rvmOcv/s1VbOJO2WlUV5LXjh9iQIUwNwHbfiYdPN5Okuk9Tp5TZvn2V7NssCIXF9sairWh/F0CSK6EJV2srl1fwfOK55zpXGrjXnPfcJzVkVIemMfXQpzyP3K3SbrjhQmRtNkJM2KK5HBiwSFJtRV+2DCwOfEPSKocwX9QkGUpsAP3kv6PJ0ddiyqZ8nBjT3YFWLhPkhWBl9RjKxpx9+fjeZR9tBGkG5EKEevOWg7BSEQmuYBSCB6kR58yMPFDcGphtcrvHYKY8nREM6eDEMR4lNgOaYwTBGJK6FBLvIzywXrpTNfvZsLD/stFSaQfhjyZarjXEYTdh0liAwX50v15h4XU4I02s1SZeu4ENLbfwugaNtIhOHMP3DmBMvclNr8r7l9jEcRPsjw88TvIAcxS34a9SrB2Tf/3/9kcVac/PR+uGOu2a2y6119961cWIW+mOJrP4FNjSYPskMrZeArDaSud2wydoy5aFMd5adGecGQajpZ1urjTehIpkAnD1xNfZL397u721+EXXbtWorV43j45fJh2K3DwObwqePbvqAR0Bigg+02cPstVolR7Y32F98/vZDpx8hzL+XlScY6PHDXLR9meeeFPTp5gm0cX8bKUlM2oPvZXDPcGOopl6x799w37zq0forNKhJTmIo8jYywHIpI8dh+D7Bx/ucfMp5RAiPilX1hhku+jojkyoVUMQwxBKUnB16O8l0inroCBIA+UX01aA6lA28tbNdGIB7KQRKafdNv6+tLiQBS1n+Hq02Y6yYfpxS1gXBM96ArCYmRpnKikn2YHarlSZ5jAjiWKHAHz2z2TjDLJXXl7tAJLONul/jhqTR/cmwbatb7Vdm1jDFDhKdCVv4EAJBWgxTuU9APfpJA+jkGfQNX4Mk7SZLl03YGwRBiMycKs52gTTEkBKRQ+JwsRJfflceXRMVnoCLoq9QHWBzG0klj3oBMXgzuqa9gIm6M70dgvphV2AJIZAzizYyk28h8a/OTG5KrkBa+xRCScgKSzd62+8AM2ZvyMqDVjEa+n+O6OPLqCAFxfQ50MpYdWjEAlFX66Z6UxHFQphZF3sH2nBys2QhiJdIPRq6TAdgc3E29vJc45nzLTJVq3YBaCsMVCSdAFSCjJ0mpspKBNJkJs4nLUOMzlg5WorxrlGS7XPe1QAamTRLzoUOarZJfWhQlTJh5IoFTxiGSgR0XpSjaExW41PxJLcJqZhKsUzjAVgdqYMWikaz++ByRvPGEMqxbAOubY26PmwfVsokoccX0YnsMX2rq3zwzGJYCsmrMwK42TgJh1KOlY6xJpJFAWESreqFwmLDCjPOlw6OJyPAqwLcRKroQet0E7ejyaxFwcCnbTCHETj4jqdNRXSLq+bnOUZ9BsFgKpTJ8aqd0hh8afjTJqRluk/L5BQTPJumhJ6/VhpgPKzEhTXl1gbQRIg/L83zvkSqBuK2i/HMwP7Moxpiqmq7qGAVU27dvEZu3nNKKCt0XXv0vvrRUYrBUJGAEHdb40vfQGsRi8u4O7hoeoj8cydNau/FDNZXUbukQpdfUY1ePqiE1lWXGC3fe/7dtON17uD9pw50+2dJZ/YrJNnotm1DxfcStZrYGYVMoqbzlhYFfqNijmqW10HmC/pw4axVrHMQpLixT7XksZiUULVRGBw91QvlMMN0+h1iAqBvRRKHSW/IX59CbWGAllggN5X915i6g7IOLNInyX6M+G+Ccx1B08HVoNUQZRJGx3X11NSkRJE7tEsI+aJRavGlqQr4ogZampIo1yTHl0k9OrIau3EiaKqm8wvNbfiIrqe9WhSaV8NpjD76T0/xBBwC1rND7vuoy7dx3J4BioOfM/5fZLmn9xNpQeLAD/6TO1iQgH6aNrE74s7WcutPQIGiCmnGMDHkEaaPo7WlXTDOVqcXalrCnIKoZGg93kNndXpU2bao2u7+BXAh/+tr2vGxNk1Y+LtzSWv2FULz/PR0HETJtmsGSchSt/XC4xQVElLXIm63Kh77OFHHgUs2MraZr0xGqfOiIBzxd5ECgbJb6xYsRJR+40OsMhl9bprrsJVt9QlFJLo7FVUVsH8wWSJeLxt53rGLd9ySaS+NJnPPWOBpcRiiLJuJ5qli30cUWzvROmy8MzUvVfnX7EymXHOyZOnuP7u/v37+bzo8naRe9GQ6NIYGwC4Ty/oIbLOzjpzno0eNt6WLn6f4vRj9jpMCqYPzr/gTNeAP7CnykYNHWl/+P1jnNc0QjW1GmnauCabpo5oPApzHDpgiF274GqLB8zZwphmCeZc+6u3cnZQRMFYeGPREl/bE9CxHjp0tO1mT8uFdRejWavWrIKpuh+mGTrug/ra2XPPwrQQ3fHNSAMgXVCLeVcTwLGYIErK8ZUC76RBQoHtuvLSEQbwFHjhShsK5iy0DDUECRDNTFPp/wWoSFdSzOIYLiBd9sKs/zpMVDsBalMAXhXwWskZZI4nro4kWaR3rbH6JpxT5IIbQ/NCscV1sjVaSPGSDThVDiDRjMliLc3ZTqSOxGbp1Fg0cS+/oNQ1UGsPIrtB0p2BXFYBjdOULPJpRshKyvvAPiFxr2y2Vcj4yATEGy7oxyrmyyAtxCCNEgLg87njpC/H+7QxcZRAJSTZns4ujfl1onuIOSCxMQ0tjvkXnEOhS2HmGt6hEI2O8R/LWPU4GJDLCGgY/vzlNEIALgPrPgoWBsarzrkANCp2avohAkgIM1XjKgrC+nkfjbWR5qk3Kr4EJqPNVt9rDpzymg7K6vN8+X2BIaovNZbD/vxnX9JKjiCy/2V4iSGfUlEvsyiHU9XE1Z94yw4a6i4Jo78RwOxTNALOA4jr7V9hopFzQ1N9IZ/SOtSSCoBpYLUJzAwnjb+OA6dB5iAYgkWYtv6jIViG+xCAVT/T0R2RM3gPOaEads4cjk5JuGmhmjIwomA+X331D23shMkuSaTHL5kumTPG+HizvB5gidGA0UeV6VMboIU3yDiz9iGL1VhXZf/5K0bHY5GOgSU38cTZtuS1t6wMgOYIE0oP/PJXtm7HWnuZGicO6Ytf/uLP9ujDr9gJ4yZb6Yhsu+uusxjD7mOvvPgB+yQFsk47jLg261Mw1CZSUL/3AXrW806wxUve81yjkCmtI0gKiG3e0NxodwIE/vu//4Izqt1eeOF5m3/efB9DHjgMhnx8i337xlsxrvohoGI2LMVyxswP2ugJw2wtgG0qE3ZnnnmaLXp7GSPLabAeD7smdnZurpVk9vVaJA2m6UcfboDtRuxLLbav33iV/f4PD1h/jKqAn6wGbdYUTH90dtdWtfCLc1Ej9wAsSYCHTbA6f3D/rdaTvhsPimT7w31LbfkbB7wGiJMoNWuow+MAuu2YxTQTqxM1NUaur2cuk2PXb/aFEp65TGL79+1DI7XGho8GHBhDg+mldXwfRBNyHu08LXU1klFM8LNUeq6xEBXaKJriyOvWbvjUFjC+28GHLSkps2/e/C376Y/vdwPAOhoFvRzWjz/7RyYk3rOXXnkREDPLbrn5EjwoKnG+PwOG1xpb+ekWzHPfZJw/1xuNXUivaM0Ul8XDdj2OVZ/EdORyzK3bbdhYputWw9g9aTzn3RrPZbTeBF4lwJUcPuR4u+rSq+2G796AQTLXSZ5y9FCvFdPwiVGsIKbKqFUsfDmOV1TUQDpCcxPJry7idieNMcUzeX2oCT7z5MnkJRgJIf1Sg7/FyKHHA6zCIIRE8cbSJZBrem3sqNHWdrTGavfutlNPHG5LV2yyAejzttYlIsV2ClJwsfbcS3+zm6+/3e7+/s/dL2DBgkt8XFvN8ztuv5OahmacmtD8nabRFGOiU0dRgkE9bs7Z2dm+v6Ns1Gig+SJ2+n7nnmgfOsgadP81gXT15VciYYfRTmk+INohzvNu/DpG2fdv+57dcvEFViIyEtIxn+3YbAegx6VlFyEpB0iN+ZVIEvlIxnTCMq9vrIcAVIxmZqVPg7aSC4sZqQmUBDnN83f5+emAQuhkKkSoZmP/Dwdz2Yx8XBrnE1iZSzh1cv65RKOYuVxzLiBRCzIFapBrwjUeKRGZ8rjhNLl4F00C1XsyZ4xXYaqVL28B8uN6AJlMmJvZEKJ27jsAcx1yFuAYlDlkAVrYh8hXwJLNRV+5G5KCRvVbiVFSsNDazoE8Iwms0j6FmHlvclxA/x/L2ViI1mcTWoY9xC2JFGRSNx06Um95eLFUVAE28SUtzpLSLAAuciGCr/ZKC2e8Jhs1fXnqybNtxefgAuwfSfc1M6HQgDmmawTzkLrZZHFch8w7s/gssVxfBeP+Opf1OSRzmAoYVkzDqR4QO5H1IoBOjeAeiIWuGy6atqYquC7lbhrt12dJAmiImlTpNBGwKp8Drzk4Z4tyC5gCrXSJS5FktAHTIE1oOlySS2nUA9/51+tswaVn2zkXLWC6AAIaucQhYp2aLOIwCqg8fAR5IvJ+7cck6ssWplxE0kjm82Xi49AjA3DytAMYdk2YMtaWr1/lZ9j0yeM4b+K9eTEIWZCiolJb+s4qPgfPjKnx/mVIGw4YYJ+tXEFt3Rdpxx7bsWM/943mM8ugg1g2ZBjXgMldE43wIUxC7dxBrOwbgxneaGqnNFu9bgOSJYNsxdq1NnXGNFu/cSXyLtl2cHcj66Pdxk8tIY51E6cP2KjjBjAJBNZCwygxpZWpA5WVQe+2vDyDJlQ5E2R7kXc8HllG9ge1WeV+SBA0LjTdl5kFMI4EZzzXncwz06rZuQtgm3U97vhBEPAaaEYgGbCNuAEQnQib9dQzx4G3rfB7qdgvU6u+xOfExFamVo/CZNXUPBOsEFEHDCp2U+Z2mluaKk4npjVy3THfuuN8HlciDpHP0Z1HUwZxWY3EtSMNUA/yrkJNIwIqPjPR/uvHOFMttF+5AGcjIaAEp7Odhwjg18JIQwbmOQI+6wmiDVVSR1GQrg3jkdwMJXsCCfR6EvmX5r7GJsQMUZdYbrjSpswEzFNXbj/jVSoe21vj7YRp03CnXWUTJ493oflHfvEnBJQH/LcKtf+K4fKPLJl/xo75Z9latFD7+9uv2GXfmA8ox4j8UQFlyYzl11pWAaACBjzZjPhvW0cwO5RERwSweDDo/dbdmp310YkOzXVTQCdJ4wtqdVYR3TUS6xOmlNvGdRVOD2+AOZoOQJTGuPD0GeV0QJAHqOlhc6Fh0SfTsosTYLgm05npZ7UVDVaxcy+AUWa8l9gAACAASURBVINNmT7ArqSIrKqptAd/+Ypl8x5XEMhfXIQ+LUL1h1vq3GTjOMZ1s9DnawYMXbuigs0OSMGGqISlnJMfD9uk1TusomcrkDbTlUiXW20N60WC2Z6EssgIVO0kNhkwSOVmp+SguGgYoAmmVGV0uGDaaOQgi45AZWUtARztMsb+W+pZZxhD7GQkZPBgmVvVocE6zD76YCdAbBqgWRxaco0kTxk2eNgQd2V9fdEyWJkwOwleUyej8VNZSYDnnsDk7eJUEXCnTlZhUQbNg3o6Q4AwKrwELlB8ZSNm3Apg2yy2JTFxyOAUGz4UyyrGASoPtNqa1YAzcilEKF/gm2YuUmlfNAG6iTSWlYWJC6zkin1HPcGIEe2LvSMjIgW2aoo5JV/ys2pjdDANAdvemAbvIIk02suoUjdmY92gmxruTkzKBlgjkAipkNM0oHtSisbTNbbTl9GYw4x+yGSDw4lErg0A2kcZKfzEUJIeo2s3il0Bm6qH7LkrloKBfxObzwtu9qHG+HMQPDlyGCC1JRyuPRwQtEEwV0u3CZNH0jncyZhAE5pS6tiK0SNwKbD4dEhImkN1v37JNEefQywrjZN2cWBoxERAkWtW8jkEsGlcQ59RXSAV4D4up44wvzsbjrOpkG5TM5pKHWJdUQQnpjR5cwexVzda6uKGqthtqSNW0LxQ8ZnAayhp62b8fPLsEXbZ9Rfbor8tttcfhamgIkYgUDjzHFwTM1BGYxp31Wi8ACGtaR16WXQ63WSLR1CPbk4nkTKZ/RHLc+gAeBU7X3Q+FTt6tg7EKJYFSol31rQGggJrYLM4t4T4JvajGGKS3WgnEWlAP8odxcUilpQByahibCwAjgTlfEJTYJaADl7TAVT9k+6j3tMNMVSwhvf2wO1fYcQpVoCAOr90n5OYy0rgRhxSIsLhowNf5lB6yQAV6vUiY+s+ByOgm/vt2ny6gDA26oVBBADwsXC9rcjjIi9wD0mJnSVWgllbfY2SnHa1CWzE0ONsN87k00+aamecMYvEfDmHVA1slk3e7SyHLf/yK2/wXqTy3IMc9pXkKg6xRjWu4VqBAoU9kQugQVRnNTBCg3C8DJjc8MpHMUN168xWsfAiLNJwuVFANfq7pou/ZOZG63clHAIl9R5w2ZzR6PqjESxbDIcoUBGVH3RXTwFA2lcRwNedaJXESp+TYlDA6AXzF9Alnmjfu+1ugBcKBg7rZpl6KEtkcU2aKHBqLwx7WPKcsyq8BfBovEmjwxo7lgOs1lUfzgDpRa1bt56EkkLO2T90rn0MV/qYAoqCoVY713DaaafatOnT7cEHH6SRWc8vfiayVgWKqoklrTsZwPkItsAHnnMCSakahwIA1CiQ1Ih+V/IohqVMtw4x0icwWGt25rTZ9voL77rT70X/y43Q52iEcvTYRdfOgd2DLicf6pR559txx43yhFlsXYFDKopkSOPLhILlj39+zDZgKBkLozyW8dgeaV8RM3pJpNMYJ58zew6SMktt5syZNmHsGLr2T9oCWCi5FKuIy5BXKWaTXPPs9AyrDu2xV157DiZRM8Yup9ggRhkTe/IpoJNglP3V6lpqXYNMxgga+9S6TSBvamakVMDhVThDV1N8L168mPUIo1IO4BSnWGjDaKFIldSOzheeWwKf8zSYocs+WE7xxTlGEiw54TyKqFrGCPMwzJp3yjzbunE7cgabYPvDdhPowvpM0EPXNbPeBMTIxGE8xfMJI06wd9/4lOR2KzGXYgswoZWzVkCJS5swFZCMVqBYzK7xzFqVWZ/UZWXEI9mJZBplOQhetZNvyqhAZw931mO5zox2DBwTFUhkFEAR09NDMSYJD2kgwsbqicHohX/LTC9gvfPzQh9ofMUDyhZi0im+3mFYBHKl1bRTu/IWmpc5abncT1hnMIbEAI3TFAzx5pQ5JzEe3Yj+8xoHySTr4Y0IYk43z7mXsZVkdNrk5tuBjn0zIK3O+2SaEkkQC/LQgte9378bhoWcmrl3knZJyGjGxAXQAW26ImJiXDd69Fsb7fNla70R1QuzNYbiUXOzXehNdrpwrwoyuVqrCcb/kid0yJgBMKKV5F4yANIwyySHkgxXSVEZwOq57iDuxnjiYHiDIIy0BzD0S0ZlFBz9Im7ppPLvCU2FACoooQlnWBSk9bNc47syLCSGSIZELJnws4KLQhzWVzR+BhmZwGTt0jVFtLGjjTy9j15f7yN2zpefMzSI/Uz1XSlu8ZfA6rGf3U88SRL5jv2vvlR/ELPopshgVXWHzoTAY1U+W+O5jc7YwL6V8WMURGY96JBz8NZvVphU0fmis5B7Imkn/6yRrueXAIwSD11LYL5G72U4pgWwih3pdywCrEqHW/kCTGa8C1yPm7Wke+f3yRcNjWIfDJeeXzxN9zts5PETvamt06zd8zC9SLgf3ZIo4uwXWNVOs7uD4PzW24sZ8y4mz93O2GcxzYBKDCVXYwo320ZNmGmP/fFXVlu52gZi5rQX86M6zpJTzznfNiJL9tOf/NolCNau3GiF/Urt/p99x846dRDj28/4pONxI8+m4D3AJTXZ7k9XQZ4poIl6MsSAZ9mngAawt3WPS0rKMVphLJxm6NE6NJdY91k0+Gvr6gHH+tibi5+zq6692mbPmGP3/eQhSBPovkrKgUZ7Avs6jtHIYnStr73+Khq0y+xzCv+M7BSXwEokb29BSiQPTeRKmlBHMeyJZe8VF41kAuFBO+vcmTZqeomNnzbK1mxdg8xdg09U9kjLkbxs2MARsNoO8TnrXdppEmPbG7evthuuH2+/uPNtq99DwZ4QJmIkrSUZhiSMAudiCLVyzUqaJ3UYdCn2ocFIfSsfh/CU/cETpzqstKCMyTrG8K8eB1u4zKaNvcpuvOlugxsC2agvgHeM/eUvr3sTI45YkwhI2NOLvivrOIsq++VXn0Fj9Wm78eabASo2AMLtd/z+/p//2g11y2EXnnTqyfanvz5CMy0OM6wbbPeO9Q66jxwzDo3MCfatG38K+MlkCuBCCQZSGeguvrfkc2rMkXbZ1XPsZz97gjMHR+1SZBV66mnCFmJURu3KlScA2qgR5ZOAxMQMgJJv33yr/eiBf4OxSiyAhS/yRgzyMRB5vU5MR1arCVKRgFgxrptoLnJUqFyBDav9oVUdALdR4/rY0JFcKRJcHbAdM5PKbAh6slXVu2zD1iOQwabbYkxoq3ZV2dmzCzFtnmS/f/Q1fDkY5wU88noEYCwVQLS0eJrNP2Oh3Xzr1TYWqbiXX/ybPULD9C+PPQGY/7Kb3Mg4WxJ32meKBVETqz2Am4MGDfSGvuJCFFiNNvS/bEpFJ/C8VRQaJPzKQPPy4gsvJv5nIqeRa+sAl0pK+vm05h3f+a7d+/3vWHo3cYnzcO2+nbauYoeNmTqJKb19yOFg1APrUaZHZQCoidzzPdUHwF0A8gGbWhml1Lmj+lFrMYV7XFyIQRjEEd30Q1V1EBswYsIQ3PCnyEtgUvMgoCLnYSz7TrFABZFqCE3agDETS/ohGbHX5e6S8OtoABMQYzEHgDyds7KkJMclcfLzi5GdwB+B3LGZCULljGX9CsE+mGym8VfcH68UcCHVbMo5ROpKI25lkMOnU1MdAQjsgDzTgB6zwrEYmjlMmMbHAgxT6+usaOe+6DOJ/FRKbZjA+hAJj8ltJkI4DzmHZNiXStM1ExP2RIhitbViJ4qsJhktTLOQyUhFciwNUPdw7RFMpXMAJwHhJMkWC9+ZWr0d87xU2LTNR9F4p1nbywdqIVeqYd0Vy4OINZEHAXD3dkZhCa2pTGBrvWgCswld9xTJgEFkcdk1HoSYrankxAI7ZcSm5q9yijqaTgXgEW4gqylaebRw5lRxvZq24y56wzINDEK5osyBT5t1orXHHsZgkJo3PddeeG4xk8r9NSbJGqnwM2vqtONtzfrNbiabX5hFfggaKcIH+WIscUrTkAP7YhBX3B+gmYbExPH2IHJso0YVUuc2IGeJJCi5YJhIbUB2qj9YDPsc5mAntWou+OAgcKuKI5UcP4kQBcifmMqdf/Fce+2NV4k1OWBaRz03mDhmFHXbLrCUAoDcRNjMw+3Bh15m+mCorUeLPx4gshQi2w3oZz/35yXE1d1MQvRhmqoKo3LkGcAWzjl7hn2+bjm+NINt05rddhgzQWnKY7tGfdgDWRC8Z2MVzYeBPO8jEA0g4IEFpfBcyvsUcIYcwmwrmQkDzMZ5ZpoKLSkocYm+MsyqKvccwPyu1nO0O36MdNofH7FpM0vcXK0CE6133tjlQHlZIYAvMa4VuYVcJnZVmyckofcvKjjrXdJ0wnfKIQXGnHLGmN4P3l8LgFWIeDArlEVfCCp9iA/TyHhvYXkMrq7lNnLUSDQT3rYCALXt2+pswrgiwJhDbCqMXkByWxFB7m5PIli34KBIp6udRA9wVkkwBDJPzsN4UIS9FTFQUVKiDoBYPxkYPlWxCJTcdsEIErNRWnBy01ZAOUzXYNbsk9w066prr7OvX3KdH01fdbQwmmZFwdN/BE3/Gdj6VUcMjx0tLEGvpo5RG3eDpFMxZcZgFjzFKgyszesOI9jbxSjDADq0FaELTaIpkHL+/HPs+Rde8eJVE4b9y5NxvUSXcFSSrfqcDmJnklXX7gKNDyPd58wfDzNkG11OHG3toGXElZHgAoCRcP/krj+hUfFrQFAEz2H9isU5ihGAfXsrYLuKls3YHoXIGFw1X3v1HddCzCgkAaFIOYFAnkoQenfJhzA8+1p+SQfFxyG0UekCVzRC/e+1k04Zh0D9ahsLA3TPlhpLYByvhlGeDBZwGyejCiRR1jt8JhwQnq5RL4VVByM1WQTiNgqIRhgriYBgZWkIpq+rZrMkWFZxsevuzpo3wlZs2MC6pKtQddABoREj8uxw/Z4Q4Bk7UEGbRYDbtfswgSuHZDKFIIJ+oOasHUehQ8pnbmAdSzw9hxG+o9Ds66rE9uKQ1ydjI0izQx0ikQk6AJrySxJs5uwsgFJo+VXxFEjptmrVTv5e5hJQS9gk6kJ3CWTkOeT4iCxJBYe3dGH0mkqUBZg00glzoxwVhrxnHJlzDppRRUV0aHCIlHlFG5q7HRSeKpzVlYtz0UJdgjQPGXsgsLqGnRhnbPBO7lt5XzR3OKjioRE1wFyV9moPhW0Ha8kZEhSQ6rwKdHWLBLEexXbk9SJGsVws7yD9Y8w7ksSO5Xs0ptlLEt7O589jDFOknhjYxOmMkh/eSbGOcZEbVagQESkZQDIWRDWN5EnaPE7aEMjmLA+x44ImKJ/OM0kVB93cC7F4NdYkhp5G59WRc88gadNpBIJsatjAUtsLu0snrcyp3OBCIKFYG9LV40DS+GWjKOuMSCZSkMo9OSaOmMPvP/r5QhjiJfaj20n+YVtT77vrtZiUXbxWl049mQ0hzdFDAi19LJk0ibnniT3azwkkhK0k03IkFdNTuCJydsZkBGMfJFYSuGfhdIAGK44JWA2mP6FD7ZpyYjc6kBsc08XilVFKB4cGZ7gzuyUR4UkZ912PXwx2uRXG8v4yftL6CKZKAWyQlpATH3QvohiqHrNn9wFk1aeQUZUzK/X8BXh4lienYkAejXQzKSBALB5GhWQtBNDGoanWq8xHjDW1e8RkFUuGey7ATZ1Uvzb+zKX5XpNmWABaQ4HozGQxH0lYZp9xAs6nlTRecNNGp3LOidPtJCQv7r71uyQ2xZZNkrBl3y679LqL7PGnX3ZXxT0YH7btgxnAiJAAgkkTT7D9aD9u3r6N5yjdVhkmMvaC7qKeocPZahiwZwTua19KFkRxQ6N80qZVA1j9DtHeMmDW9XIgquEi9qm0hQUy6nXVIYgnUerhddu1TjUWDxM/nXjeRmIISd072irIJcHhphXsfy/7ue8ce57YKjEREygwagWvyyRLWkPEY14jif0ove00WHKFCMlfc+21AEVZ9tQzz5IYbQpGYLzPidNPsOsXLkSU/Udo3GGewwku4zcxAMXobkNmRYzJo7iDyoE6OR32OLqS6lbH96bZgD7DbeOGzTxTmjvEWzc0Ye9KvkTl9+WXX8EZ0Wav/O0111B1AzsV63q2NBBi+ZmAR3OPXfdJsJdAqMCW1xmm5ywmoUTdtd+17i9aMN9e/furzgwRDqH78PSfXrazTj/XPtzXY3fhxPm/8XXvSQk2o2+sLXr3Fbv+2xdZMheq5tjsWRfaiJHH07DDwIS9J9F/14jjPoplpLHrPzzyR9u5d6czExXnXVsLFqHODQGFaiBfe/V1TIscsBnTZ+I4u4NufV9YEzDOoow7Z5kpGKkx2WHvvf+uu2FPwIzDJTlgniXG5WCU9YLtYExNXfRkgWxiPFCw95A8t5Jway9fdtmVML4O26crP+Kztrjxi5LwFNaUmPvh/wPDTdcwBBfl7dt3ufSJQFcv7MUQYkEkcPZMGDPChgwaass+WUlnf783vnWdicTfXuK2htMVT5yTyOcvxbAqi5HTbdv2uNyGzgax+JXPOcOH91UMamFdpXCNiltpAiDFClWDROAtxZQKAtdZVLNCZ5gWqCKJYj8xKVmyIhSUYhIfD1Ni3ITBnOtVDgBX7EXqA62uTkBHPch49ExzimNt0AgMRInT65aj/Xcgh71fbxl5gLlMiRw6EMw5M8glGtk3nTRfdTYlEGy1R2WOpfPXLz4yYaUDKuia69qJMwAkzpIXIMdhmIWskTS/NA67a0c1rwu4yV6RsUZqFvEqA3bJkCxyuv6weXJZd1m2Y02Vj7g1KmEnEMcBoqsJ6TxQydbwjH2Ek8DuJml8znaAi27khLqZG9Q5I1gtjYqzTdp7NKAuuuxCYiNgnKK1A5Th15es1WCgFADNAHbql0DU6Ii6nyMu86I9GgU8dfZoKkbNaM5MSRToNfjdtZg1IaAzgefoUybehYs0HI/5HOEvj2F7RdmXkRF6/XP0swRwNpxfAb+MHHIOUH45qhumNSJNRc/9wldUAzYK8urver3To9FQjUlGgE7/5AHAbQJY8wam4Ep3lw4gahTAFciv0zXyE/q0/JL5RWieKo84FrCO6jVG7+0X91jRNwImR9m4gcGqglwj43r+gXmdCFW8nXNKsjpahwKW1byS5EcYXZbOfbJde+2dmKWO8gaMcjM1Q/UcJacjDWd1lnULO3jW0gKVvmMKTqht5LLpdK2bYME1d9Gkp2BY9dkOO374UDQh59q9955lzwA6oYZBXkSuDYN8OaZQY8bMsJu/eYP99ve/sH+BBfifv7mX2rCA4nwtoNwK3JtH4iT/7/bz+34DkWI9THEMjcbOY/0PgUkpj44cu/8nd1k2jeQmnM6TATzq+UwdxNcS8oJLYRS+/tIS8uU+jPZ/5PGmmfPkZICzjz7+0CZOnAhjCl8JWOGZEARGjR1JQc6e2ryJaaB0qyXuNPO8e9HFhSzIPic2wHJrrufcji2xV19bZGfP5/NAWEgpRkKtCZMkGiUdzdQzaCUOHI58Sb9eWFCNdsVVcxhX3m/9mZZc+clqq9wIOQRH+vWf1nmTpi2+xsbMTICIAIi1uwf39GK7+GtFACotmC/12m7k8mbPHmmffbAdIHon+5O6wRu18TZiFJ4FNZj+UfjdeMvXrJoR+t3bN9vg/nnEPMggqzrs/cWbCUcqMIgrSlM0zcS5ex4j4hN5TnFdEGOyM2zZ6tWWyvTp5VddYG+99S4kkx5784137Fvf/o79gBzih/fcAWstEe3ZGvvDw3+gLmRclRpg/eq9dsrsk2z5ZzB/hG6R91dVMaVIHixwcfr0aYwev0/iQrzl+QgUkaRUJhqWqp1U/+/divQdo+IZgNn98RmpyapgjVEzqfyhfulVnUK+r/xH+pK51E7KhyTJpWkB6YNq6i4hDuNexiU0Qq0mYTsxZtIJ/Xn+uVaBPNvBym00t/LI11O8CTZk8ABMJtfTJJ5j7765DKY29S0BY/DAHM5lzIfR7ExD523IwLF2x/f+jSb2OBiqd9MEK7ZbbvuON0H+/uIL9vAv/8NOmToNeRlJgeUyqn/Y410t+rHT5sy2y274OjWyYhxsR7aTT5D5HlY2HJVMUa2j2Eue7w4MoQklQDILsPrmm75BzpcMMzrZtu9e79IHcZyDs5iYWbX4Y/xBEq0ao7RdVRW2ZfdeQMMC15/NYpoznZ/bvm0L7OzQfmmR1Afru5XiRDV+q+dhZmOPy+E9cpAd2htp0zDGjrlIDWdSnApEcv6WOmI4kjixmr5Tftcppi7SC+TEyjmOH0uTpbbaJ1FrAWPlZF9XSz7I40wiF0wXQk5emwX4OGTYKFv2mRqRMAZh9SVz3uWXZTB9Qs5JYzRFjFM+r5ibMhXu9MYapAu0YJuo2acgX/LBss9c9kJmlp5vckezYYxKSiORGFhcyAg+BtAxGdRNdVwPzN4OYohqEDdRI+/I554WkF/s3XXIpXO0hoKcGBET4LOTtdbINciUa8LkCbZlxyquF18OSDL1TF/mSO6LukzygPsxWVItocnqNejHtlATjJwYjD/zM0fYR++tdmnAHKaRxaIREUQNLWelqokggDgCygeNXnmQCFCVCTUEMrAt5Riq78U0bsCgPFbYRg1MYQoV+Q3JiFZ+JEkQtMSInAHrs19pnuf52/ZU2P5DtYHIxuQKRGDiUyONn6nksPno679KnKUhR7CoRgdUfiRJkkvUFCDyKtu3YRLK+/brB2Gs7QhN6QyITBh9pcN0pilVkFtE3MJEm2ZAPQ2qM88dxIR0IWzUQ0gGjLJnn34j+AJQu8vMOZWmylGYsaXErBqY4/no2QofzAZ8//CT7eytf7UnHn+C+N1lO3YhpSDwlpxBuqTpuSl22llD7JGHPrWL5p+EVMAu24l8VBZaqAlM4RRzcWs+3SpLbb+eWPK0bkCbGNjOmqyLZ02lkhtX74cpC3iuerRfn1zOomFOXln8HvWUPqfM5GEAS/s6iY0y74yJtmHjJtuyrg6pJl6bezx2EpMQuxrx1knjHNtHEwHZBCQI2ohrbZhb9emfRt2KjqzBBLd6NwQTs1U8Aq3TvBwyh9zi2N7szGwKK5JLDtt6RhJz0MNIYQxWWn+xiTDS2AylUKs7pAkFoi2TkjGjB9saRtNziclZaDYorrSj0VJVySHGKpd2TiOjiSkkxFo8qTAej9ZCm2ahdHBjlTBonKgI2nJNDSKwoMml5TI+2OfMMW2rXjZvshzJqmEbkJRLJ0LsRAEJF11wif3uV7/7b5thfFUQ9asCq0rYolqrC2+9xp5+8a/OXJBeicCjejorpSXpHAoUPyQGSQBfxeXZAFVNANQk1EQRjRdUH6xz8OUH91xMt6jKHn3yPRsxvsiK8wYTlIfAbnnHPn2/CmH1DBs1PhvRXkZ2EC8fOQzx4b0dAJEj7GvXXE2CdZeLWcfSeUnCkU9AjQ5xAbJiCqahi6sm9gk4FXcTSF978126inRJ6CAnMd5ZU9mACH4pHUTYnbEtfEbGAxhfpISkg8rY4H42cvZgkohddJ1irHo3RlWMCzUAMPDo+RkCi1hzYuARQZPFLqOYawdIkO6nJmMyi3M5SOkUiC2C6ZVGkxvpLOWWdNtgWJkVdHA70P9LIRi1U1RNnNafzhyunO4ILO1MDhZA+zZ0ziqgxDP15CY9KQSPFgoV3VPJIQ4fWciGSiE47nUnTWFrxXQLBwwqAaxnvJiOrrRd5eLbTiFdjrZrPgLscpzcv1OC5nSx1MkTKCGdUtal63Ty+krmYhxY4zmzVtsI5EoYJkweRDMgF02nz9mQAiEDs03syDQ6PypsgrajHBqD0YO7j7t5gdfQzjTKzkVjlQNMTsxNAOQat83OA4CmmycmSwuA4OEDdNDY/IOhza/bvDGM2VEQamzUdQIF0Op15dQuUEjGPCQD8QBUTbiPk3e4oZGPjau4UTFN1y8JcKaHoKSp60w6lI0woptFN1MZoZpThxlFpMYpspD76KAwbONeBgaIRtZVnMi1FpCX47JJjoM8X/2bCqf8fCX5wQxHgbBdzEI1YDRGxTMcPXwII05bqAUA/TS6x7rN4BBSMa7XTpZpFu9Qj+GCs4T5LKno+ghwVlFRAvi8D0A1kYWQxkWoyFDHNIaOmw7vTrGe+Ld4urcdR5HrIDALfdMIiTd6cKQWWCTQqAHGqutqcu8S+bZkRpLiSD46hTB6caYlyT11cC8wU3p16IiBK6dHzbDy1wJDBUxKe7qLQC2902bWtoxHYpiXkq5uF+y1BIS59brp2UqgIwU9gc/H/vjsAbjwj+vxMGiHBs1Rfcnh3pmc+k//xgfsEpDIOtYajgGQ93pRIy8Ax64dDMCh65AjqIAPAcZyCg2GHZHrVMmqIle/6zkeA6z6BKS+N1Scfv36fBdedgZuu4PsqaceR3rkFLvy4ivd6byXAvYWXFBnnT7D9qCVls8BLFfyepx+qw8etUHl5a5JtnHDPjtp1iRcezcjdZJl+w4c9rEcGTlIy7CR/UM7wu+1kg+BPq4xx2dIkp4C8UVOuZIyUDwSyOFMGe09mCS6fu39VvawgFIBq7EkUTFqjKm7rkcHYJhGGz6ec6gZ0FmlrcKbgNMoaKH7rHul8UONWKqmdddT/Rd1lebW5NCcTAZs6dZIPtenZFMjQV00B2aefAKMk222HZ2jZBJlaT0uXHgtUiij7RcPPEDRiJMsRUYLPzviuMF200032b333ItgfR37S5MfZpNPHEFcO0Anu9ju/td7GV9pQzfvHliKVewLDDQY8XOTGjFNdI3+R7HRuWesdWeSCcR3xFwgRAAp4jXyLqYu6yIJAzeNhCtRTOJsHztuDAXZMpoQ0iBTU0CZPxqYMrtyKQAtIZxIy/rb8qVrYCNl/i+bTTZgNjkGNsQexoKkhxlv5557KQnfHvScdhDXE7m/x9nMGSf5PdmvJI9k+6WXXyEmUUCQRckA8cL5Z5Oot9lbb7wfmncUCt+hC3rCnQAAIABJREFUYbBi+QoKgRIKucHeXHXmi4/MeYfFm36Knx3EKt3PONaWQG59XyKzc4kUlk88+QKsMNY8LNA03k9TPklCBygYWqV1SxFy80232Cb2xecrlzmDWSzUxsajvJcaLzA6mjF44AG0u0FQjDNqly//nHOXaQmdM5GtLVZGCpWi9MW+dunl9ppMrA5UuYyH9pqYuVof3jDykWZ2nEKRnxk6B0IMEuCv350V7jIvQSczPz+Hcaq+bsCl0T/tVX2fYk28jA6lT8heaCUWCrxU0us7WUWrJqgofnI4w/tgGrBz1y6Xoxk9toB9lIrGawVnLlmmTKg8PnfahKn9mZ4iX2VksgpD0CNVxNLcbsaGE8hjBtuKD+to4h/2ETS5lndIJoXzQ00wncsOXBD7xVTU55DxYbhfUZAPcMBlYLQ9BCQrfwPIZfxRwE4D5ypDg/ykmOk0OwBu4pm4GIoG2KixQ2ikFCKXlQTIshnW0k7XSU9Q85AaTbques1wzoURWwcWBfwRyzobOQ9giLhuKjE2iUNFUjLNjFLPREplzITRPo4cq5sUATS1f6PMVf05yvSPgpPhDPtSvsTjGs9UwL9yB00seI7CBQvMaHXn8cDx9PF1gYCCBLlxMk1z9cgIzfRYkPEL+YBjJgKCQVRg1fp1ho5OZO1EmKLRM9bBC7G/QkyKvp7+/MX7RSQQjtXdDt8dvpyXyjWpYA3gsu88X8z6c5tkmSJnqU/XKNA7oBt9z9A49ukQ9RAV4LQfZEyl13fjs6iEwZfvG73XAVgN6ygAMpFGtRoK/BJkG8NruqSBXpEYm4CngkyoJCXgfFwnqMh0KzDZewBxetDjv/baOwA5jnMQS+edmHpdnBedAr/lgaA0hr0nLUIBMwJtNTJ6wYKLbRLAjkyFrr7+TEb1X3fjpsH9hlvlvg240xcx+l5qb771pq1au5Epkw3svWy79pob7XSY9hcsOB1m4yz7+rXX2Mp1n0DCedW1F3NgkZ5z3ulMWO0GOE3A72GojRk+j6mKifbxypWuYX/9dWcBZjQADADaK04C2GlCRQx3sbb6lZXZ2tW7qFlg2WFmNWbs8ZyrmDMit/Kzn95nf2KKYNnyD0NuR4zNZIpiJua+H+ERkQuBoRHQ+MChOmrIwNi96tLzYF5l2+YNRyA3VMOyk18IYFARLMpipW6cB8ix7Niy08ZO7WNDGM/voaHRb1A5rEq0n5Fa6WBK752/rbAju1LRdj3Z/vbW65ZJzTAIIDYb4Hn44OOtanetvffuUhvIGPTW7Q127/3X2YnTJsOEM4r2Zrvmin+hHhFgkmDlAzFbTau2My4aZKecOt0bM5+9V2+L0f3vP7DA1q3AUBBQWqaXPhasgk5aw/x5xGAYrZBPpowdBNu3zgaPGmt/eeZ16ulMG8ZaOPWsK+32O++ySy5ZgP73s/b927+JFEk2dUUv4MsfqOcwpM4rszUrt5FHNAJqUF8OwXiLRk085KZkQIsjkJoKCor89bPQl+5isLsRY8D2Bgx4AV6lH7l7Vy3ZQTpgGcbN9Udt7469Fg+7VSPSPmFGsijOSwZxvIupggTqKTFmNRUmYsFAxmr3MzrewFRSHGZ+Aie7iDMCJ8XUVl0zkPHkLCY9Z82YYi++tNQbSEVMmGzcuMO1OIcNHcB5uI24RV5PXVvMxGchdfdm7n8B+o6zpp5p5595mQO8QwePoqHFNbIwStGV7WTmfBzTVF+/7DLn0CYK7OKclLb9EcCwySfNskuuW2jdqjvY32JMRpsmX8gG+b5WrAgSHaqztNNU16kFl0DMuJmcLY1aOoU6cMPmFQB3owBd2+2q8y+wp37/qCVyBr25AimNRGSs1HiEli2zaYFNNTUHHITLZI9IQksRTGxhsi7WOuQX6ulcgD6BPPJyaWKdCr9xsoYuirwuTtJW1B9NjPjL5iKGpkwiZ10ehkT1R2IBk1ppXNIMBkhdu3a3x/ZWock8XTdiAuguQUqimTxDvi2HZONOHi6NZBm4HcWAqp04lYrZWQqA2VE+ZxLP2PUoqY3bdW7xcpkiN3Bv04i13/vO9+1upCtSMasSOUiGTWJr9rI+xBwUliEGovLL/hioJ3NBBdlZeDPs4vmio0kzpgUAXL4ulAXEJmpd1psmvtq5/oxcfgZATYbLiinVB7vs3HPmouf5AXVHJobV9dwn8AJyZbFGi9DuPMqaV60fSz6so1TgfjrrSR5BJ06dyaukAeBWwg6vgNmIHAjXJBDaSSzymVDDnrMgTY0rJECaIYOpYFLzWWQMSeE1cm8klZgDm16u9hoJEj7WAVmoh+sRsKppX233FAiHvayH0vx86tojyF9wjnjvFBIUnancbBpCkizTlAu1ZAxNmi6+R+SAOnCCCWOH2qb1O1gLmjTRpI0MEiHUwe5tAFDVhGb/PgJTD6D1D2aC/MwuzLkS0IoXg186zIfImXS2lJLHP/XsIljnGKchtTQCY+Kj+9ptJ7lPl9f+rDl+HzIE7WJi+YQp423r5zsxNNtskyaPoFZYHyRO+KV1WcA0xIAhpTak/zB76LeLMe1LsMuvOcs+XP4RRDKA9JpuCGRNdvykfpZTRCN/xyZwQfwH1OhLznTDUE3wtDGlLFPSgUiANADujifXWr12G6z8wfYJUicCvevQoD3l1Ek2BnJoTj4s6l7MxZkW7j8QCTDwheuved7yMeHqZaKjCmxlxrTxTC8BzPKBO8A3CmCBp3DGFPXB16K7GkILRDQ+RzE5bj3koYsvmgv4n2O9Gn3TIVbPaLaMLDJhHcrUIBlwNQlwVWwKFVvaFDWHGSGj0Bg+fJCtX7fF0e7Kgy2MZKvTn2Qb1x8hgNKxYuy9G82xKm52FnpUcjDUWLhAPDmNa4HJFTuPD3MEu20Bp5kE+DpEExPZ0K1ytObha2GKkaPkRozGErpgcuX944N/tisvvfK/XZz9TwCrC0bE2zcnxtnTLzxhC2+9ko0MKEbB7GNSPFDprgocE9gk7a505A4EdDQAamuha1FIA0MbT4XozFlFdsVNxbYFqvK+vW2WycNuqssGCBsGGNXAQ99HZwC6O4dhLJGy4ygH+6BBtonR7VQWpvR2MmBASdham9hHynhvJUwp0lTsSbbRxw23Tz5YxfvSWYBOnwrr4gBuT7KTSslGDwxNVXSenYU1sE+ZHaaDOQi9idXL9wNAkUCyiZM4QOpxbaRB7IyuThLBbrpg7AinR0sbcMGCMwliK9BDPcKBKq0o6boEd2zV7gV0fA8gOlyEPlBjV7WNQFO1uZnuA865Mbiyz5w52d799F1rIZHIxLypX99C27KVTU7xkg7oV4eOjCfFdJuZUnHmnBjPWj9iEBwB1G9FV1KYAbGP0cx0NGeLXUi6hsOzlREVMSzjeH1+LDLaGswpAgM0OLQ61iBwWpNYBAU5DgocUaHpZhE8VyWFC6+/yP70hxc8KGdgLLFzR0V4b58bDoevWEBiqjVRENVjSOGNTS8qxDbgYBGrLItOLtR17Q81JhSJkpR4si9l5HQUhnfdYQ4xRsX4BASKDJxWuS8qiMXk8wCn8KXXFhjK6gO8lMmVhvabMMih+RxGD1QkeLJNsgcwIoOQDkysBJ5pekmgtPRudO3iVeQiNq/PXlgcZCCiHkAOrHItKgo1au+jHT7+rLUt7qoKGBo4JDqOqupewrZopnjuVdBXsOVwzCVoKyloU4EBY5Bmrb9uKoWqDqZUwORDNbXOBu1iEQlvT+M+tDBuJd1i3UkFd5k3aGRZDGKxcWO5790yOdEIr1AzRiuz4nFp46isZS04k4WkT26BAkI7iFuSieilGxALYAHp0pIwIYlhr3aQwagACuPdgPAA2o41qijlQJNsRJdEzJXp8FoiRGbRRJLW4YdLcE0kUWmTTIPGQGQapCIoSLB5IykxjetmROELoo7WmI9lhuepa1IDI2h3qpjV+oyYV5GgdGrMnf93zThJHPBeGslyORYfp9TnFROKQ5jGmfRh9awEmEnmwU2M9KG1anWdYuUKVBR7SvuAj6IGWeDoioXMehKjSbIMgCX63rvv+Z6P7KaSoC95422bO/sMRmg7AbUO2Mt/e9G2wMIcPqoItjkjLnmlNhbWyeK3ltD5lL4xzJXiPtwQdH8+XW6TGXNZ9jn6YyRqySxKGdU0c6hqtDE6JCowXMCeRm5k9OemeixEPUvtpRgSQzmQirHXxUHZIWFz6RVy4x1Y5XriBCRoveh6AS9S2SsZdE5lHgLcwWFMtzSSODljwZlsoYmkPwhY1ViyRqJkDBfiQ2DwpjPi6MW93NY1BsS5MBgBeGnIHkQyZO7c2f5c3nj9bf8sV1xxsS244EJ78skn7d133yXNQjqC8/q66y6lq5xjf6awPIxOnXACraFCjPeUXUoa4Hvf/hcbMXy83Xffz2Bt7OOaaewhRSKgSjEmTJIE4F4NpqCHGDTHfMyNwt1VJ3jY48eNR3N6vL3//lJG2PexB3sY48q3Sy+9xKpRmn/l1Rd8pEmNGBV+zby/E3lZ+lEXbK2js+edY88+JoMns59/0mVv7FCK9T//NW9wnN05TeCm2dduvsBefesljz1a3hrVKuZck1aVzMmEpQi0KgGcvvaahcS2OHvggV8R5xDwZw2hbmdzTpliF14438+KF597zd59/yNnW3994fUAlCm2fu0GWD4zvDgMe1NxUb/Cfhb+KOBKQF4nxZTMBwWc6L1SkIJ55tkXbe2mdZzhGCUx1t7KeajEOSUDHTi6k5IVWEih9zka6Xv2wKL1xgBNIAoejYh3cv53UsB2wWjpEBhFIFYReuRIja916aHrS+CpOvVqSCgvuHj+fECHHTDBAPyohLtZxC10XrQyHGM/5gzUnxXftfbE3hQspL0mpqmASU0XRIGjzEzkgyiAfC96w1X5nSZ2RHcKZ5SaQ4o5riGt41axjcDvhTixO48GniaWdBulla54y5Lm+yXto1FbXp9nk5VHk5P4xS3lvOe+steHjelhuifNDu6JsVUfqsihmOEeCkyVvrEYq4E0ScwjSVC80GdxAIP3kcxOGIuXbrRyhdDUikf3Tvs/jrNBbGHJWbk+IZ9JjJckmiuSDoiBMTtqbB+bcdLkwFhhJHnpW6tsy2ZYOHzGZK4nlkammlHSWBXgrnUiEoI+UyzgRKziN1MOnUgfCCjrJklIpjIRY1Vf5zL1lMtkTrdG3P+BsRrVCvwCTBUQKpawwDrWiIxvXB9aUxMO3IR45uyhSGNEOX4rDfIQJ7VHdP+UuwgcpGGphqJOlogGdnRXRxt+0VFZN5/yJmB47m7Mo9dQzHGwMoJi+r9Gz7sv2beui+0AZQBl/xHEDWspyLn8o1SAd3q4Ru0X1z73+KbPodfRec8kUCSO++uEE92PXf8unX0eJ8NZ4Ye8gBOxTMMP/Jdf4RoFjGqtBKmF6PtGr9ntCQXS8sslkiQ8w4y0nrcbZR4D2oSpFTUEpAGcbDd8427rj/6xPqeIMtJiFqvIzVv0rNnoyjVESvCpIp3ZXEM14MialZ+HNW//h7n3ANOyvNb91/TeZ5gOM/SOIB0BQbCDvbeYKCaWaKKJ0VQ1O4kmlqjRWGLB3sUGoiIiIErvZegDM8wwvRdm5v+71zuj7r3P/1xnX2efc53JZiMw833v977Ps5617nWv+97JOYyZ54KP7bJLbqQZAnOuaBuxMNXeeuM117Hbv78CJ/MpnNWjbQNjmo1NR5ls7M++SSRfyabQnkRROw6gbDOeAy/buedMsdt++YT99ld/tqN4QaxZs53mx0QAvCxMe84HxNhvZ5xzun2zfgnXK0M2PDrKtH90izWiTD4IICemfSAnMB3d/42sT01thNmuw9sha0hEBDkvctrJx/V3Lc9k0KJlqzZSk8iwtNPmnH4yxkx5Nv64U+2xh19EsmAJI/T/srMBloeMZ/w9E63Z/VWMSKvJhFTbkHQrHJTGs413MPoQ92ni5IE29YQJ6HTeB5t2kW3fedhe+vgN27ZzLbqEgznzqF8wU8pNGGn/+Mt7dsOtZyExsA721HDrXzgUQkOKXfeD39lhJu3UzElPSSXPgHhTGG6XXXOW9RvQ1x4SaWjJUTtn7girQs5n9IjR9vDf3gzWjQy+kAIJkZksU2ozTxyBVmYdgHUBQA1yc5xZTz/7muePs2bPtjFTTrabfvoLu/1XN2I+9oDrrV546XRGhQ8S32uIj4xVE0O++WoHQGxfYmg1Z0wMIB1+EMSjKmoTTQLpe2SE2wqB4iggWu9Can9Ma1TfnTF3FJ9/H3VCnKXTgBzSf4Q9/+zLgCaavmO9iV3NmlTDKJm8XTqlMpwNJXYqjre3N7i8mMxMy5D/U96gM0WGrF5/KY938orAKpiFTDLVopsZRWNMjMEDB8qckHTmmWdg/vshBk9pXDMGwejBTpk2yjZu2kgDDzPBKrNzTrvcFr77pT3z+JvkMEwsUNw6+YD9e9ftv7QBOMUr/4tjgraM5qJyn30HD9qI8ePt57/5jfzk3Zi1S1TJbna6xzBvgHXHqO5mmPZZUO+wq9l3cdTht95yi4/xa+plR9FGGzS4wGZOO8GSaAp8iXFrLM/n7Q8+gLiBnB/Tw4mY6NRRfJVizCbZlxY0c9tYE8mAcdE0Wuspypo5HxOpaWV2q3NfJR9T0c4MVgMwimZdLGeO7n/JwUrX6kykiwB2DsaD2VVuM/hKImuO3KEe4AyQdv9+5OF0xvnMo0x/+Ry8Xjx1k858gYiaYA7M2iJYezA/OXBrYcXGc06HAAS24nPRgOa5ZPjkf6F0oJWzKRNGZUlppU2Dgbnpm63kXzAXWVeS9pCspGK3QFwBVgqvMZKtIo/S+RzJmw8e3Au8pJZ8jHXJOHiNADVITenpEMNYs2oQy0RdzXwRb4YMY/K1tsSnsPW6yG4CuqeTi0eScx/lGtWopm6QjB7NjskTR9n2zXsByqocAFbenpmJpnoMU7li7NO43LWtjGYDRtTlzdwvzMLwgpFXiqZtAuPlgLGqEN+KcaxIIpHd8jeqjWXKV15e7h4FMp9VjaDmWTN5cyq+RsLbfDKWWiOOa6ihCZAMWJ3Kf8854xR77a0PAIXzyeeRDKyuhljRwrVRF7NuxAiWWZPqXOVBSq9yeqUjrxcBGH3Ige5mppLruW+pYAZi0eooG4jU58jhfWGv77BszE7Xr6lGWrEvzPVKNEkHQUhLQwN6JKZ4f+PDSfop2uUnR4zqZ2u/3Gu7DpQjZcY9oY6WnI9eMyYlwm762U325jMLfFpKNWs1nizyGBqOOdWo0cOcrFCJbFhlmeJMKv4Qh/HguMSee+l1gMx0y0zOtV3bIfEhRVkH9iU/gmhYq4eL2ljPB8FBYGz7lCdAMnntwP7o10M2ycpK4h5XEWPSIY1WOfieD+HqCDrNl152ko0ZH4dWNIzVHSXe6Bk2Oo1YgjxBTqLt3dVsg5Gm21u8l6npMHR0D9rIwSP9/K2kabhl2x6moPnePkzTA8z7BCRbIVJGYYOGZXQNhOW4fft2GAqw91gEMqCSY59E/8eBNK9hNKAWrYrjQH83bCxyVzUVZO0kVBqL2L6lBDCU0SvGnLahrdCHgFtNkhYO4l1VgaFSrAZXGDdmVDcUfbhKHlInYEc8G116NEjsEpZk1hQPmoxpFcFCG0LMPyV2MpaR8LikBRKSEkgez7ELz7zCpk+ZbjcvxqEegfH/6tf/CWB1NONnfz85AoHwL+yU8050sw9lWgDf3IsoADbG0ZTQIbzVQvLWpU40AU6MyKoq9GXkEEcQk5NbhMAtAkg0jLW3Pr3RPmRsMTd7lH3y8WqMxUJw0T2Zg+t5NlCkFfbGAGoTum881Ly8THt6/rN21gXnc2BQbKuoVfLFJo+nwJc8lMSqI9n4osSnwlZO4rrSYFeu37jOwYkcaM7tMS0+ct6nXypFCpquMC6iGR9e9F6JjRqGePGqfWzIXnRCKiyPUYXDuytg+IWgo0JCSJEqlbQYonC8RuU4GY9UMFqRyWdzbllQzGqkVflpK9cj3CmGQ7YO4HnA8D508Uba269/ZANyU+32G2/FqbPYnnztSQtPp7AiCITTIWsgYNZUSftXbTeNUPPfMheCGekgF0Fem6wBYL6Rkfc4GIYqeKsxnVKnTqN8LVxvkwx9dB0sw2TwtWQSuJJ9CuJxBEWxIYOxT7iwBD+AcZ5pwPTqIBHgYKZDpwctaQKBXCEkcc5k4Z7HgDaHwxouKwNQVq3CyLEXmy4VIJYLBRWgaTOHZSUSCwKivZjSgS0mBa+jzxfBP1TDoI0FVNVBrS6TtFIFdlaVctTTUXcGLD+vrouP3miKUQUWBa5cneMBk8RkEStADCYVQNKMkiRdIt1EjTeqoaEP6OP+/jnFEg9GO+vocHqJwc2KA9SNoWCUhqJ09xxLlXA9cUHXFYx0BrtSyXEwSiwKvgoDjXEraVLCTHJE4d6OlEgIz0/mKE1cQxhFbDKjAlXcWzkPisE668QpjF+sdM2ZVnUASb4aODSkSRnC+LoY8rHoBh0DOKw80uigVR3aWtIoU9ItDelQCYxrPJX4FsY6FaMXwSjLTcvzcdVDdNwkxSBh81gAsBA6oJ2sIY3tdxK7NBYdiWZwWAolCZ3zToEHYtmo3lYhKshM+mbsMwEzSgoEMmhdqOsurcK5Z0yDAbCXDlyNlZbgQKznRBFeBxtZDOx0hOpl9iZXx+gkafMFDH7t4Z7i2G+s1phrqQaFdwDsBWvTZVdUZqh4kiyAAFf1aqW7J6F4FrtGnDphBjjDDKabGE5ubMV4UCOSHZoCdUyeRRhItvK7xuxdEks/G7AygxF8MY0FRATJjwPpvH+4xN5pVMyZe6qN4UCOFIjHektFH0hjq2pCbN26zhZ99B5d3yPerRXrXILvCVlp3mgrKMhz8EJGhiloeOcBgC38ZCkJVThJE+wRAfgO9iiyKKkReKmxY9axxtq5twIgPHGnEdLSQvzlubSRxEhmQPo5YiWo8RUU9hq71ceV1Eiiy3y0U9BpXYeoA6xOuuj+en2esdgWAtYDIFJ6fIHrswBXaXFpnwhAqsUQSPvJDXC499KQUyjQWsnOpgt9qMTGjD0Op8x+aH194DIe4G4wOfrYL267lTGcNFu1YqU99/KzrmOunxEQKKZ8Lc9LSzmOGbGkdAE5MbBxqim6ZgEMzrPf/u43aA8VOyNQMcPHwIPjyRs00o5V4qpFpmK+B6gPZf3n08RKSUlHt3U4SdYM2w5D8p0Fr3kRdsYZc9xQYSfMynfeeZVETjIcQWLZyl53PWo+r57Nt6O7PKMbr73F7rvnQV/Gj6w+Zm9s/z8LrsqoSjro+vrdn26zx5990FntirWKTYpVIsnInEFNJG/+uWaCioFwu/iiC2zwwCGwSF8jV4KtxWhWjMwbWA+nnDKL5LaDaZLF5Dox9mvYQb0obt97513/mWzM2nxNOD6kfcw6YY0LzFY+oHsuTV8f+5XuqNY/Beqbb75r67asZYIE9jgjdc3kDBr1iyEJT8vo5YySeGLkTkzKkilIEwAuEwBdxQhtoOjQazXgiqQcy/sLauaxVpo4DwVu+mfWCuBZiSVCvwdWWLjNOXUODcpjtnfvPoqfAxYPC3MvkiwCXhXnvffHZcv8RsygTjEtgqrZY7uqMTH7tXY0FuNMcjG0WQcBk0OgsppNkiTRa1C4d4NROkMc1HJ2vmKYYiznJCYEmkQYP34ko2j70VivJYlG21B7n4JCezCRgl5jZU0UeipmpKcamPxEu2Z/Ulo1rONjdtkF8+yVZ1dgYAORAGBB61J7x/ExPpemqpSX6DIErCoXlQyGzkQVP4ovrpNIcNRZGshjBNreaqCpedVCo1ZayOoQyjwjMgbQGyPSJHKkU08/CZfcAthB7fYJjDQZt4SI+a0JMVgmApPFNBSw6uR/SZ8o0EqjWqBcE8UWGvHt0OnVJAsjvolZqVz5AlhpmdmZzhBzCSDfz93gZTcr1CUa/LMEo/RiOgtcbeLwCZiUAlYByX1/BJ/ZJbl4jpWVyD5xrkZwdkaRT0bD3lGDSwCI2I+1tZxnaEnGQiroATS/kxf4jsUZKLH3ABE9ez8ASB0k7b421yHVdBCHpK+77p/5/mcK/va7fxMSE5hOdf/A97/B72cAZooRHDB1A/aoA5w890bug6+BIET6awW3UiCn6qpAqkGNeH25Tr/OOjUvlO8ryQ7+xf9/AJ7qJ4M/f19+QX8fGIoFsgwBY1UgOs2Ybi1cAarhAKt6v8DwStq5SqB1+Go9Kueg+Kc5/SOMeXJZW7pZAlKlmS+kXqxVn2JR3JE8kc4d75AIDFejQ7VHiN15x004lBfaVyveheVdySTCePtqzVby71K7YO4FNv/pF62wYIAbC914w82Wy1TJ8i8/t0nIh0kK46of/dgWfAzQ2hZtG9bttePQ53vmyT/Zl5+/YWOGnI3x1K12+cXnoVd4FHCu0t5+402789ZfYgLHSGsGTZGwasgByiUBURvQ/idHSkzB7Zw8qJ2ptgBjj2WUNZkzOhHW2Xl2370PWCfGUu2RyJvwOWO4HxeefoZPndTU1WButIpxatWWTZhE5dnUCVMw3zveHvzbUzBn88ghjtr2vTts+MRMmG+ALNXUY8Xk+ZyRLTyPy66ZbS8++4mDTEMAAqafNAw9ybVWWBhtk46fynnXZZ/BrFq7Zo/NmD7Vhg3NIu+vs+WL11nFwXabMqOvxeGxcQQ5gSUfllglupZhTAy1M2IXAdjbC70SxcUuYtjIkRNs1ZpVPA/GkQEROjBsklSSdWQhB7eHGlKyDzxzZOHCiLWtIE8/v/UKJgwPWEstGprUGwNofv7zqWcY4Y+36SfOsCJ8NjZv3gRp4IjNPmUKzMJD5BkDAAWinfFferjatjEZVtC7v01FG/yV116DVdjmOtCLkINLYJJSOXU7eXk87DtNtQVrCADvWKIzUhPSNb2SyCmhAAAgAElEQVSEPmtCEmPjEBuo+6X5nRGVbQcPH+QM47FxFuioSOCgiaJWygCo341hWhpa7HX1VZ6TSF5IJB6XGBI5QUeLr1VpHivGiY2WDiiWhA5jmeeCO3duIz4pZ5HEE3J2sJ/jmUiSgeOpp5Ov7GRkG33OasbZmyrC7bVn3rLiXXWQio6Hhd3P81jFGRmFPn7/X6227AjgGvqaTJweJb9SA0JGaPHopN//2D88p9ae8WZb92ihs1PVBNG1Kk50s88VVQSuKoZ0EG9Ug//y1p876epI+WHOZ84fGNCTGUvvjR7sWy++YmmxidTY5IHIGxyoPWL3P/OUtYVLf1u5ZtDgadbYOtOMihZNXKsMR7OQSWggR5Csh5pBLap5eR9NzEqqJDurN2Ag0kKSepOZE3IybSTjJ8xOo9avsT07ZXCUbl2wF2tp8NNDdq+H447P4l7SzOfvmxhXt8Z4avAmz2UVJ9WkVcHpnjlwfZvIcxtpyMrsUqZlMmNV5IvkHui64pI5L3m+mtzty1l16swpNF++sH2HcV5XTaU6g83WyCRJcC5D4qGZIjDe/Tb4Dkld3Xbbj+yLL7+wrTuKAEzZqxBfZJwqE3HJ88m/Q/Gjd0EqzZCRnKVt9v7Cb1zqqqZKeZbIO0kwrQH55b1BnG3nvO+NW7wIOY111dY3r8B2F+1BVoSJazRXe09BwIMz/AjmW4V9Ex0s3rkV/5rjx1gxjO0tqw+4UZQkInwyidgr1rDr8LMYomg4yldDjVUB0mpyxeHHo0mjIAYzwQiwql5SMoSsTs7mOJoIjc21NnL8IEuDNNEEwz47M9OWoYNdx76UH4+A8lZqlPz8vrDj97rZ6qgxA+0QetnanyJ3NDEJ2EzRnJ+PpCP1cXJSLyuBKKd8/RjnjTAhnWEvPv+Q3fP7u6y+MsxGYQi3aeN27iP7IZHpGwhmZ557Jns323531yN2zgWzGNnfh1dQCoarRaTL3DevATvtBBoRi6nTQgFxw1UDQWDRnlEjTze/mVF+acyKvLELELMXWJfIS8bkUR2TsZHU67GQl1LBpuKiBHiWWS57f/POHeTA0TznDFTdou0wUkoNyCEqh9GkVgS4ZWoaC1cVMAtNk12RvE6NPKMA3GXwngJDduy4HCs5XEqDKMkmnYQB4PojAOS59vnCGqYdaqlZ+1CzjrNXXv2AqYxpGL5/6dIZY0cOQ75pO6ZpdWCdOUz3G02Pcp4LDHCfpOS5o9Psg2mTpkyAXruboIsRlYR0+ewxXEAMQFVFmYTwVX0IKEKbj+golo2K1jwEiqtgsTbQpRdLKCwR1hxO9VFR6c7AKMe1sRoArxdB4BgIeQYi6bu3oy/DDXbjFeWLbuDBmEgmnQA2ab2sv9iCzWwiJXGKVhpjVXKsACjTrN3r0F7kSyYYRwgy/9Wv/27zKr3/AEye/nVmIEyeMgCAj43cQnGZQqEr9/lODAmUhJYTUAcMyke356iDSErG4wHztKnr6A7Gwj5oBEQQq/Ck86Ittx8mCQBnGza02cBBCOqidVkEMzgrG0Ywjud3/faXds8d9zIKMtrH2PsPHWgPPPasJ09B5zpg7kk8Ox5gUUVCPcBNK3oRXSqMNLYqxheHgWjpOb0RF42Vm2gzVG8CgdzV+2fa119CP6eAFA4TR5ewCemHVI1zs7mbq+kEFCajgVJutQBRAhKA0f2XQDsZeHUCZrUKkJB5CteizoUXt6w1xWaBLumJiAmXIXxMARiHSdAgDs5rLr/cO3IPv/iItQHgx7en2s4ddFvptgk0iZbWizqqGqWDqSUCzKhRfWDUVlupAgdjDxoD6oNzcQIi4RvW7fJEVmPtMWIdSq+LojqesaSEGHRhYN/WValTJKSMZK1bW7OrXaxGhJPZ8D0mNv37I4dA4BUoGRz8uF7C4pUERCSAeTugrQ4bJUD56H1W8NlapVmgFc5ly3wmAx0RHZiNAMWtkkRwIEyOrTgzSxvPmT+BIZQYcC4RQGdKh49AknqEmts5WATga7xHncsWDsxj0pHl56K53mhpUlKsaASYR85Bqu4jrB5AfHXwIulGy5hKB5kXEhp2FqNN4LeKBV0T76fOm0bdEgn6j/7zAXvp1Wdt955tJFII+8OiEUtQSZFGPIW0aj/ruShZ1vpGwsu70ar1tBT82/hzGIk0n97GTRvu8gwHdpT5uI5G3Zp5VmKp/vyn1+NA+zzgNwAxh1MpXbpGXSMxNI6DVAdYKIdjIslEHZIl8v3qQkj9GJ3MDg73aMkIcJMiCPS5aOHVI8MhUDyMTmUaQN9RAmWLuqJ8eomLq1kkfmIHax4DYQeGw+QGzqhpGGMXYcRHyWeEqmAVC0YAkh6OOoUCLYmPHpkcOBVrPwZgsxWmdCcd1zCbMD6F9UJDQtpmlZmAjSfaG6+ut6lT59pjTz1qZZVo/LDkImCs6tDVmhVrors888IxMMgICmfnCvFHHeKuR8v/JFXgg6XE23gE8dVpUdNBpkYCBVtAXDQ+GyZARy8lcxZGiNqIW83oPoe40aBqOBWXfK8SBMkacB8CUDcASfzfuAy5tHq9113YhaObpVEvrdsBhX3tnDlz6XyO49mgH4Rh3L79RSQ5ZbjI9oGR8aCbrwzpP8SWfbESR1HcTllPAkNVxEvkfsjQwXTS99mwEUPtE0DGoxjPNBJvZESmTeINYda9jg0BzHL7ljSNj+FwXb1gWZcxQqJ4E0goBFrBAtP9jglIkLEUsUldciWPKnyb9LnEwnOdMAA4YW46l9gwvscdcFIxH+hnuust615s6XTMgWRedJDPIz1l9xLhOsUVFsgdyFr4kUcTA+Zkdlb39EeR37sokoF+hf3tFxgbaMzwkcf+jrvycgeAJdnQi47u1BOm2yuvvME5QsMjAame48bYRx8u8xG3gsICW7VqtQMJSu603/Sl6+0Zl/2WUSmAPqDt+TrSNMCIkYyW0hjNyRpgEyfOtM1btnJuVcOEHeBNCz37WjTZn3nucUzdGDEXG5x7Xk9Tw8doJfuj0VolOgJ0HEQwu2ned+CqNFfFXm3gXv53fkn7XCxVaarq6+77brd/PHW/f3bFJp2Nzljjz01cmzr5MvvSGdWvb18SarlpdMIOvtoNrZZ8ttQWf/wpuUqSC+cXFxezJoe5Ru1WRke1F6R9q7NFgKF01dIZ3Zp98skI+Y92UF06lQoXkgQJgKxgjFpAoxiPyo3SyZMefvQxW79lDbFLZ5A0jsWWc5yE9xYDnNwgO8f2YASn81aFTTrNziSaz20krW2wgNT41CiZTGzEXFC8kKSDm7u58Vtwt9UwUcc9js/fKy2LhlQTbNtJyG+sxwiz3BNjmcFlMPI5/njGeFd9Q/NcwKQYk4bpzQjXxisq2h+wUsVA5H8qlCOlFS3wR+w5NS/UhuHPAnd1xCr+iCniYJCAY/aA7yUyU42gdYjZRFDJg7mjTVxaWuXmaSF09CJ4VqGMUWqsW3s1gp/VGaaxRRlWSIJFsJfYVmnkZzGxx9D+GwTIUYMcQg2yRUgXkb8EE9lBnPUCh7gpFqeuQcWA1rizzn0knnyCBobigXImrXWBlJK8UtyJgjbeTPxsUhEYq6IGKRxAH7naZqM7N3bsaMvNKUTCp8GWLFrJGQSIJmMy8mAxzXXOdsFGE0soAN/FmJEJHftJY/mcaxEhmuoK8+kMAatq5umeXnn1FeQTNMYlkuOjJd+BmT1g5Hfs0YCBG5goHaM5stNWrFjuf6fXiuO80NmRhAP76NGj/XMtWrTQAdh2NZwBsdT89Yl4vj+SBsvxx43ls/V2gP/70gP/EeQUZugj/cLQnXHac50BwNjlGjPB9zjgqT86CPqdfmnPv/9HRqqzWbtPye+byfTElR7JAY+HGrtXk9ufZcCaldatNOy+BVUF1LImjulc4HfXulWbQbWLcmzpy/JBNLSpH5KOvZ/8wi2VLPsz6AZcdE76ORF8boHGeh8XI+jejJr6kISEjInccIwNH4kUgEgSvl2FSgg29/uhZ6BXoPGAwe8Pr/sVY5q9g3WpNavcmgvtkX6Qvr1PWHhtoM8RNFz0u47Q9xa8aks+ecUO7ltvIzhrJzC6/tq7r8ABr6fBjIRORDqgRbbl5/RH66/Q5s9/wf765/swMGGqrvRrGI7HYP1Mto+Xrbdbb/0jYB+adtyP5UsW2fnnzLN7//gnGFEYl2zfwKTFE/aPJ56yZYs+pWG4zGpD9tuAwUjOHas2MFem48QMD7HsPjRNKLobyC8FEAVnUQ7FfitxirVIfid/gQYKAsWAUM6Q8085GfSpBTCVGgCpuWJAYuXtYeRgFWWAbDDdtjBRcNlll+DRsMMuv+40W7vlG+qpcvYXY83FNGxppofBgOqM1EiymqbkloDHs06bwURdnj3wl+dt0rQCcmGmLkvqmOTYzJ4E9KEJNPWE4wBIV9u1153osWjz5vW2f3etHdjVYi01GsemqcpUn86QJGQ81AxLzYm1fz75CI3mHWjV/tPXT1Y2mo6dVYA/jGOFQH4IbfYmsAGsdhETbrn5Knv88VdtKAV+G+DLgQOV9tjTj9hFl/7MfnrDGWghDrJJ0y+GFDUe4LvLzj3/PPxSsm31mqVolo6wZTynkkOYTQOUZZCnCOTYf+gQUxKMX/sUoHK/SPw6fmvrmYxYvGixM2Y1mSJ2rC5FdZPMBKWxJuC0i0nVKIyLY+iodzBxOARvj0Pl+2CYwqoD0BOrSybC8TjHV6AJKU8Dl6uQZBPxXyY6hw5VcI6go5kMQEh9qkk5TRHohJw7dwryRods+65SJhFbYErn+z7ZiUlar16aMoOrSn4Zy0RcNPe3kjHik2YwEry2yGIAo48eCLFzTrnI7v/zM252JA1J5XE6d+769e1WfvAAI9BFXsupnhHoHUouGIcM1UdLl3jeIB3xFvR6JdWkMW/l1wq3AlfdLJYYIQBc/Ws1OGTETTqFREyl3X/fn13SR9qze8l/I9GnTIBgcNpJJ9prL8xHR3MS9Uiybd2zw5asXcG+AEfAYFl9nDgZ2rKvj8FQl3+F8stMGuw14DZtvK/iTBTTLGHKPTnXJIPWoWkTHmRDNecgZ0wrxo3hAFIiTo2eLP1MgK1tsCLZYzNmD7Tc1AK8cvZioNUO9oBJFhjQvj2VturLw0juSwwZgJzPLBBT560IcN58FHWD3KaVsfNogG0cP2hMsCCUr/Dh5WofTY7SBiAfh2yOzpxsJparGct/8MFbbfXm1bYHEH7x4jXBNI9ydM5WmesG08s6F4M8rg86nqHh+KVgbicArpYJONIOn55LZ+1Wo4+cguSXjKwieEY//dml5Gcb7dPPMYqEIHbwIB44PKOwTumtN3hN6k1j/l8U905mm86t4H4q2iaxRhTjM4YnWGVzGRgJGsDQxEpxrA8Vy7SGWp/3F3NS+9bJLS7DJk1V4WeqyTg7HGRXviBMQmRBZCC9XhOoyx2TlwY1mHwfoiHjxfDZGiCCJLEPcvqmIU0yyM6HpHLvffei+0vF3Bnj+6wG2QKVPlqziWjeirS1Zw++O4lCtwFNWb/x5CzC0fLzAOAhpEiX+zBGT+XS3eU+hbH3bvvZD2iqMZF2qAHcpJ71qn0JE5hGVhuyBWIkTz1xFNeTYS+8/L43UcVNKcAPpfToAeQfYjAhhA5MTsIS8PwlinokAmzwmPR1yRHKyyH0YUAu/CKJplJpCVISqmOJ2yIWyY9A2EkzZIJ4SAW9IBFU1xxxDeGOLhpBNG46AF8Bk3g+MiNDAxr8oJjYJ/mD3Hz2ZLfsnWpc4S/tAMdpGHm1UJfLr0bTmPE0627++Uy+v8u+XL4Bg63BtnDBPpr32cSmEJodp9v1N91tl1w50BZ/tssaqsLtorNnwapttK9XFBFvjjCJjWHXpx87GbWeCaS+BZk0isCAqPe6NKIpzaRwkmrxnqLYSI0k5uEwgnpl0cWjEJW2QCPFuDrTAjUCRo4YDAKzAhbk8FGFVgDwt2HTNm6KjF+k/dPgjudlR3Cy65Xm4rgKDM10PmSmks1DrmOGVxottXQXxUith7Wq8RWxqhTYNU7cRdDNAoASMCTR9Ro6gfr67wRW/1dZrD0J2n/8/fvAakyhwGUMMNgsk09AK3JdEZs8FhAaLRR0jFoR18ZNyIGeESDgq75AkDpZrDsx/GAcUTQNHmt28bUDABxgkpJo3nXPtfba/CW2culuGLzRNmPWZAJXsy39dIOoezZz8mSCx2oWF4w+JWwseonTy/UvFoAsHtCwFbZKDIGmBttFiRnruUUAKgj00oiFOuAaIYlHdLgFYDUlHYc9kuTyI02A4xmMRjDyg/5OGQdxM2LlnV21lpFEYkFXNCGZ5JCRxUqc5hQgaBIy1kCHEoaNhJ+jxTpRYSCTC4Fe6l4ms4GIXg0ADuqYXHr2Wfb00+9ZRh7jIgBfsQil04QgGMJ8o1NUweheaK0YiwJGxRYJGEaRAG8eWNClyesHIAdSmpOTRUJSDGDZTKIGEzc7ktEkAgo/E80hHclhGErSJxnGMDZw/yGSOCABQEtULxzOgacJO7Fr8e6CRckfOCxV/LpjLrtFxUYbSZGCtAOr6K60gejJzVyHrQpsHXbSWlTi7gHbAalg3FF7J5Fxf9d85NBvYHOKqejGAxIil45hgFu5CYYobprS03ihsuMuuR3CLpIGlO6TEhQxSPP7ZpMklnoyLk1XFfhd3OMsNKdaOICbVJkS2NQlrkOYXcZY0obUftN1e6HoGIfWhMC1QIOuTZrB+mxc90+un4dG03wf0ZEJj0pBdY4TSWgapEkpyVIVXWLmcsiFUCBKALqqguQQyRHXLOVXMkFM5k8qoCdO7UfxnmtvPr+MJF56ggCZiJXr6wREuZd98gWdPFjA0vKhM11LLNBaFRCmMTGBFPEwf2I42OR+qW0WjLswmoJcgFhcbcSdvFziDaL3TSR6/Qv6kLDEuVlLPftDemThfEaxMpv5PF4Eiknlxg80e8BawtGWDk/k0CYhUidaJ6WbOItpI7DM/zt4br4webbhjG9FcA3jxmYT7PcDtqSwJxtZMQK1M3juWYwPc9BG5dub7yx27VDqJZdkCYBSaaQGRabSmOCFe9gwPcVZEJUEbvtoLqCFF17Ej/SkVAI/HXrWQgPu7/thfjVLV9OLtwCwCeE6Q+U+TOLWTsxvAeyXuZWTz7x05HOKVaUJL7GilXyoKFPHXuP0csLsXjZaPjpTZLKg2CLAI4FDUwelRgjfX/SBAyf5FEnnzT3BFi/8zGZMm2w7thXZoeIjDpRLY7GF9SUXWTH02okjsYDZckZvkwEe8aCaDnmnmPHSAPVCX/rHgYi/xNErj9KkUn4nQIS/7Ne3jwNiOs9E0lQTQCOsKpzEIBRILiZcAmsoA20mTR6UohnGEgfQIK7z4TkBHVhV0i2N1KAZooJZCRWgqvYoSZHAyRQagTrgDx8G5OI5OMuBjSEAQM2ugMkYAHxa6Uru9D0XXDCHbvluXJXpyGPq8LcH76bQSLY77ryD2AibWaAVoKtGPgXu6kko0dX4y0033mKP/P1fFI37OYfZ53TENc7kGpLquHUDD2LsOtFX8BO/a515FiCMwJm/UTZmzHFu7pOThT7eiIluLuLmX7pPAggFAxxrsBdeeNKOMF4oU7hIGng13He9vjO5NWIqMzH+rIJAS1Lx5awzzranHnneNVcl3yzmqn797wKsAlQvGAKDj19M7sNKQs/3tqtt6XIE9zl/1EyWpqecqTUiH0Yil9O7j4/EqtkisyTpoJ9+6im2G/fSiooqtACvhMndYvnZvW3Be28xIrvZyspxHGbtqyuudaIzIGDXBXIcKrKCpkaMXYoRS0FBIbeaRiuAoNaKaxIHUdbjjdbLUWQV3njjHfbnYR4woL6EpLhZPi3fHU8UV7VuIwRGUs16P4c1E8OBlYl+ZwITPq0IOVdVl1EcSj8/KFpVNPSMXOuHgmtUgyvUCvrk2awZ6AW+9b5V0mRSM6Na0kVcVybuqVdedqUV5BT4vdmHFv5Tzz9Nw7QCvbVEktAJgHJrkSyqcGkB15KmiFMI9xHm7tFuPfeeEW0BSYpRgR40jHLWrsDmDK4/Ha3agxS4TQTvDt5fMVaFbysxUd8nvT5JrCiX0QcIRsmDWKj7r3LIPYrCaU66Ejf7lr2vAqaNYlmgVTxyVy0Uik641Xrn4tTI73GrD3SIdR4GOsq6V9ojOo/VKApkDrSSAE4paAQCNQFuBBp7xCdiW1wSe4hJrK6QJkvtFcm53IvXD6c5mGN7tx20I9wvmTmIXStNJAHBAlY7iTHhAtYEMPLfavJ2anJG7Ei0mCNCAwaNchsBqwKAY+geX3r5ZRQQ6ZzT5CQOVgas0++Djz3/rZilBaXPJWmQ3buLbOXKrzyWeUTgvaSnqkLwggsvcJbN22+9wf7QNBr1AOZowSRGEK8kuXA6bGexezSpEDAx/8eNEp2T365DxRsH94KGjt4vEO/Wsg/+LgBmu7sA+vvgn7/9bN9/n+BM6vn5f//Z/fV9tylHDQwHFaA8x/L3CkwhBZ7qn3wqiAXiWorcDzd3JI4JtGTLB8xPMc11bTpHBdSqSdB9bcFV9gDE+g/lQUGTITA0FGjQPT4sQFunp7NWBayir0hDPjSccWlYbPIBdaEkMVaVVGldK2fXiQP41QSL+fqb7qSG6uVNinblJIpD3pANYrqACV/L3aCrHo+LEvj916TGMTuwb6c9/uiD9otbb0Imq9gOHdmE1vNKb/JHhqfZlg0AoAXDbe3qNa6PPO+H16HPOsmWrlzA2P1nltknxy6+4lr79LMNyIxtsdtuuYM12mF/eOA3dvWl1zIOPwx2XZ6ddtoce+WNZ+zTxQvsoT//gT3POm+rAmzo1qqVnBDxKisf052GGphGylEDCZMwGhH5sGU1Kly0s9hz+FbyGmeT8zxum3eNVWAgWIeJ8Nc4r//ruccAUa/Fw4N8kcZXEvfo97/7vX2x9DPkiF63ehgKE6f1RYvzgI+Lh3OeRqLXH0ozvg1gK4UR+P378AJJCmEys5ddf/MP7Jaf38s5eyGG64n2zP3PORAYBpBHr9cbpDNO62tX//g0AE80iWthtu3YyRTe+1aChqUmzLTGU6h3EzHzjWTi6nf3/MxGjx0MuP2R3X3XMxAiyGGoU+aQG81/fokNQ96gLbTOp6q6ABUmjB2JoW+2/etfyCYh49bKPdJezMrLtQNM/4wdUwBjeAT6t7cg2zCNvABH+ovOAaxNp/E6GHAjwU49+XIAqQiMJk/06aAVq9YxWt5pI8cWMl5dYeWHGesGdGnjnk8ZP9zPQp1pWoaqUTWO3wABhCXq3WJKCXInwJ34RJp63AiYZKeceYLt2Av5AmawflR5iEBGBwoxZCotrfdcLV+TksTcE6YeT+0QQz7xATVcJPq+owGC1yF9BzgCQaOwd4FNgYG45NOVMD4hWpET7dhxAFA1ESm8QthvEGe4nIqqRghBfXEo3wcQFG7Hw+Dbv3OvtVZH2603/B48oS+6kTN9T6gOUn64ad1a24wkxqsvvezTk9KUjaCOvv6mG23y9OkYTB7frXmt4ADpg5ojGiBT7EOdS6pBtPckh6bPIqatajA1EXdiqFZXfRQ99vfcTEnn6/4Dezjjal0Wq1darF1+0fm24O03mWo73faVFdv8Be9YKLVGC/szgTouRnUO9V4zEnWaoEhNDXxajuLToiZ8G+tWuqIyktR+T2ZUu46mr+IUeBtMV+57czxYhAhTTHCIIMUz1P0aflxvN23czPi3wL6ppxZaREqNZeCvk5UxwO77wyLAN/Jw4o9y1zAKb01e+Yi+mk+qcVgDkSJn8Gzr2JzRkE/EcBbmIyK/15Gc5xokiweMUs14Fo2K/rjMP/r0Qus7DCmOvcr9OZMwBFWOUw8IqM8WQa6r143hHKqlflHkSqB2jOTMjAPbkBxgLM3AOhq+ktkSvjB4ECZDYFl9ClNt8tSx9uijb/kUWjWeN8ppgfYYJWeqx6eKuT+A+Ck0T0TW0uSpTvd61pEIJ4XkR+0w0VPQ7O3AILmuGTCb74/FdKNkXz3ngmQrNQmhc0LdeiXWSC+SM+rciOSM19EgUE9/r9xYOYIaATL0VH4sH5Au+bRwtkfL04FzVhqjWbnh+FT0tmamnS+/eK43kBYtWQbDt5et+HID9QGfXcQ19qmOb+XxbE/P97W2e5Gj6VyTRFQCoEwVDNTcnAz0skvdHBlWG9rtXZD0rnKm+epv1rFej9jESZPspZc/AThNtPNOPc8evP9Z++G1Z8LkrsV0dTNmfLNs4cKPYdUiTRLFBGYl7Ovpw23Fsq1WCNN+8MC+NDhg2ZKMNRJYN2065NJPMm/TuSqiVgQgx8jhg231SnAs0U1chgiCFrE8Tl178uWTTh5tn3/5lcswFDNpJHkKseiVexbvrSRnjKPhwnQF1z1r1nim6opYE6n22acbwSR0Bupsl4yR0inkSdO7bNZJgzA+LbNtG3h2rMd+/dM5f+rt/r/fYH+77yE8jtKoCZAWrEuxmF40USwZE/Y+9stb3nZTvIz0PrYJzdpOGmRdrAfxQXOzZVJLzpyXEw1BJXAJlaacxhqScBLTw6xn/EcFgzt+qrDngalD48CqghE3K5yHKfrr9TfOc2mAl157kaCYAPuryvXstBNcRxCgpQ1QRcmJujcttKCcus/BIsZmMx0QsQDkUFlVJQMnhJfphGiRKE3RiHcjhbaMd9TJWPTOUps68f9RKYCvv7AZF53IoRlv1/70TNwXtzuzYA3ukbVHG+mgSRSMhApgVQ6lp585GYmFLZgeoO/InovilGoBif/136YxXrncKkrpXLJwZk2fg2HXy4iPX+wOnYOh6LciKPrlpzWWDZ08DuDn9DnjcBlMs7899AbBKK77HpLEyU1ezF6ebypsR43hi51Xhx6RNrU6Tm20EqM1Iq3xPaJgFBxxgdAAACAASURBVMB6izNlCB5ovknzqY0uXSwsDMd8YpOgclNk7Si3VECPOIDVUMbty2EoC/gQw6UZplg2gHo9gLpciiU6HwM9KxRAoqkGd2yK/hoWfZ8BBbZ3536MhNTJoBckgA9gLg6QLCqEz8EYj/Tl2vi3GDEtGSNQ4a/Olh/SJFMKKs4Y0c+hj1kHKKRDM5ZxNXWKoin4qmDqwscnuvEI+P4oEjR1M5Iz4wEkw2zHZow/tLZJImMBD6LFTGHhN3E40fwGvAxGqZSIK43WeLEAJmcWKAbAGhBjToWvJ62sVdHwpZEih2a5RztTQyCOM1NkRCS3cHX7CHhHJCjOfSdoyPRC9YEYq0rCVaz4AL8YhvyTumDtJJqSKQ2H4SIX4QEDervb5O6D+/kMsFbZPwL4pSUXR8HSt19vulRHWZPqlAkAoPNK21nvrYTJR4RlWOSJt8qFoFj1cUmCYAyjGu2shzFj+lpJ2SH+PZxnw7NQ94PnM3R4vg1Fi4UT2A4c3g+jsJTEMZHnU+OH5IC+w1yLKwWx7XDWeGsTrKqjNYBOofYxY0cChTubo2zP2kbrjX5MXVO5dUUDsHFI3vzja+yFp57nIIO5zv1tBOSsJ+bE8KzBH1zmQKOfcYDkcXIJDEuyXZsQ05bjs2vOSrOng+SLAApYVwGbuYAk7UJkMxYuXAhjB01B6WnSSY/CcTIMgx7tCR1CjZiRdGBwojWnJDIhi/9mFLiDmCkNWy9gVfioy9r9y6dQdd/4GdXgaph08hzu+9PPeO+t6NvuJlk9ztZ/tZY12GTVUKsP0s2rRhZh67Y24qAM+9C4jkVrh3Um0EVNJZ9a9NKxe60FsIyvt56pQwfIBTaSdIRzQGu6IDkh2U6YMIn9EENRtIpO4eFAg03AnNaqM3FUTGq0NBiFliFhM6wT/LRcDF4LWyZuOohd3627KJaMh5puyuCctavr40M38nxlfhCwPgFxSPyy8zIQQUdCgn2ovU4tx5gJzrgwIJMT060YtsKuXUUB25NGwG/+8DteI8auu+46H92pRMg+ngImDhkNSl6SeRgPAokEbLp2gYAKjUGJjQszgOuXQY1G56g2cfwELCXBkNlYC7/kTqymhYBZ7WsBixHczCRiWBZj0CqsDlO0NAl4ka0BrBS+wZsv3n1W7CSWCmR1kzqBawQFMVYD2Q9ACJJhl4WQ8iH3SYl1QHkKpFGCAp8/qhAWw4FiZsrkSYzan4FMwkL7/PPluNj+nNgZbdk5mYBmTfbN6m/opC6iuOBgF8gr1j/rfOyYYXbdj27B2X2DPf4EzBcJFnNfNL6pc0DupfpS/HEpBK5Pv3p0L8McjAnYbDEkYRMmjucHYxD074+W0qTg2umCtwF6RdLBdjkDGnwvvfSkHazYjU5WNNcwAdfodT56pNglxqG4g25eJ/iBt5T0jeKm9uB9dz9kZ5xyll+XvsRg3VDWaUVIvSCVxe/fgSrfftP3/kNNTaTamBoJseMwGOhhqOpbPli0wG7/3c+sBB0/PWeZN2htiwkhsNFJECridU6wV1QENZKBCfRT5z0WfUyBTTNPPJFx2EsYIa/AUG2Tfbz4fRL8BoftdAgIgNTPOAAnYMaT6IBFEsdr/wBTqAEDhrAOBJ4EuvM9CJHWnm5kO9T4KNZdBWYrL7z4shWXMZlBbHCGmcAPbUHtO8CYWJiQEqLTW0kOI5hOQHeNBq7Gm2O5IQ1N6KmKmUeHP4UirBqWv59VKow07i2AR1rorMLjx4y089Hyffv1BbZp604YEXXo9SahoXs+7LQB3F/YZIAHYlosW7GUTv07qKigd5XXi8Iri5iynXNLRlzkF5xRIaGaxtGalq5j8PzF5JD2ubpOrgmr5dCRQMKrZmI7AHsc+oyD7TwarG+8+Tradvswn2kgl+BnAY8Cpi+gKc9I/9MYnGsoc0Bor4kprjG8eOnQ8iwkGyRgVZI43vjgcwrYklSBM6gx/BErJjiPA0OgAFhVs0CAdWBA4SA4+0HXr/foVNUmEM0bjsR12RK76VW3VihJfCfNjOxc1hRxoJmEvXf/DOs7qA/NO0wedqH3VkkCTg6i3Fj5kovN07SSLIAYq9Fap5Ip0b7lerTn1eWLBvARI6yyUk61sGIFtLGfsrNycS6/wqcKiOjBFIU+ZTd4H4ykfwfyOZDpZ4ZARlhLNHC+/HJFAIKrSUyzQc3dtLQMtIQv9CbOiy/Nd9micDUoNbPLxz6mUVpeI4bE68pLrsIHgDwvQffLqcN+3/8Tq7R71L/H/KXnHNE99GeksZpvWax6je8YrQEs+u9f898xYrtB/O9/1n8XM1wGSXrXeobdeuHdzFVp0tcxUSajlUQAOEkayFzIz0TWU4THfOUaOjMB0slxdcUqip2RzWSV2K09n7eZOPL9a9Oj+H6TIfi+4FfwnATgclaRQ2q0QHskDNQwCsBA8d3XoY/AEOz4nk7NjArWBXwXg3neDXeQa6YE4Lw+pUa2e4BTsWVdCkDvFsDYemfdLgEvAhGkZaycTxI9W7ass3feno92/UE7WrrTIqln4hNzGXudZXlZBfbe26/byhVLbPVXqxn3f54mJ+cyQI4aOSMYodx3oIYJu/FcTwb7s85++5uzmUwZbb+/82+YrB7gXP8D2nvX29fLP7ali95z0KgBUo18CKRheOac2WiuLgW8E/lB2tIyhpWut9jENGDSmTribD+CJmcXZ/R5F51q7777sXXwPSML8u32m26xd997F7Nb/CjKDpCfJOBOXUxOkYuZyWj0sBPtQySIVJM0sqbFiMqj8dxGzVKy7yBxilF59AKj0No8xj47ij+ETIASYDoNRa7swMEyiDIRsELzbR0AsvLOBKappG3YgOROHKBSKnXboX3NdstNNwNQvAxJiSlFGIKaNNOzSMbtOpIzth2mSSKAzxFyc5nwFWLkdNZ5s6ygX4Y9888nbP26SksllnREYFA8sB/NbkA5jADzeidbX6bmvvpytVKyAMTjWabAmMqAyJLCWrjjV/9Gk/Z8QNWLbMXyFQAqvWzaCSfYmtWr7eNPVvoZ1Z+xc0kBtnc22ASAzUNIP1QhRNlEnZAKItdKjqGYm52VAuMMIzDJlmiSgHUnjU+XYiIWV1W3ejNGkkSaCMsIzQR4ZTKAplA8XitVTDbKiVw5lnKSLmqbGlhxmhTR+L4AVWEHreQJM2cOgvk73t5dsNAn19LSkAwgtqhmSMRo9lAxzGbc4RtZHxkALJdfdr4tWfK5N80Vz5C8RMJnJrJ1m6mDK31MeOSQDKsAmJky7hQ77ZRrkV4gt2Hly4CzvQUAj9xMMlQ3zJsH+/cA7LvDDlZvQf6okc+p/RLInChXli69al3JsgQ61dHk1qqjSkqKPa4mp2QSD+Rv0gkQvJj8t8FWIxsRLmIA58sWNNRrMFicO+dUZ7s9/tjDrGzqXxLuXhh1bScXTmAytZoGWh6z0lVgBJ0yYnUJHZp23LPDh5s819W52Ij5uE/jkGer0SdX9vw+GdT88X5PDu6rZD3C8hRxSChfB0zMKIp5pAbUxEvk/K2ARCRJl7whsVYwFDMprvO6a660P9z+KNOcAKKaxCQW1QPIBtOU+HEQl2QK1UxTWrlzpGS6qGHTs+JcNitCDSWxF9lA1TAh3Qya/7EUbPrk0bZm3XpLy4u00RMB1SNS7H1MumtYK9nIUezFQT6eqT3VE4KAG6ihOd5dDgHCq+uYTxw71r74/BsaH5F2lJjgGrCqwTk/c3IxrAS0njZjin244As3OWoFSZW8Sh2+NIcARUWa6YQJpiNT90XyBUrrMjI4B8A5SovLeb3AM0IlQDuOzxE0XXRWd7AGYkOZUgJAtTDf2H4vZeTsk3xqFGrCgc0ZIc3DbiaranKB0npOkgtygzYdLkj8tFKvyLslTB4HTAdmAqxGM/33xON/t2eeftRKIQAcwui3ilqknpwsnamSamQP1PB1GSuCegQYmoDvWjx1MnvFWC0s7gQMqrIxn8tmLR06IHNSpBHB2WR+1gWJKA994by8CAgZxVxTvt3zx7vswsuuYjKJj93GRDGkqQTiSmpyGr4xtTZzxkxG6Gl64A+RkQPmQwyvrIVpClaRB+5zjIVyuFymU9m2YWuRy2YtW7YKKTzAbO51Os0dAc2qjQ/soVbknsqbIgVGq+MNMvPk3kVr6okPl4JR2arVh2FEU5+xBkYOy4dJ20UjKI9pqRL2MZMG1OlN3JO1X5f5hImMRGNjYXXjPZAPeFrfUg5jHgyJc2L/box4eR4JMnjXFDN4/U23jIO1XwSZINRmnXw6cX6/7cVUPo1m3MIP1tmIEQOY3Fnt0qWRPJOaKu4f50MGZkQR+Hd0sHdDMjOAkby4ChxOVWTImTsOBkkFpkfaNOqIiPXWo5EmR1MlGVlZvXDR3QPDotqWff0WnbXLSGSlTYJ8QCWIeL4MU2BpIhQrtF6dETFWFIRSQbGVv4otooK0RbO2MgXgvSNgRIgVIUOtaN63gY2YQgds2JDhtnTpCs+Rnvj783bJuZf/P2le9fK78+3mP1wPGwZNjv4Ep4ExgAa90aCosE/fw4WY7mc7QSec5LyFAKiPfvY5k0HX0dYRlR7JhHBo+LfcM5pgXmOvPL3Xrrro57Zi6VIOm1GAnO0c5mPsgWfvtgp0deoqOKzQHO1H8fNDhOCHDR9tp8y5GmAcIWpOAhXyzQRc1dNRBEVRp4+FsBjY9y0wP52LxsEmWpqKt1gBUyQFlRSzDRhURcI8zqZLU4GsQwfXmyAjLBKZaARgm1tqXDMxnAJURlYhaJ80yxRGhTNFiOvEAhDG0NWpqDjqQFMamqFJACUNjGvXMU4Smc7iV/sfIGUIo/8yUSvlc2X2S+HQqOb1SfDporoRkkY1GedTACmgC5WXl02he8R2bGWtCpjgjJBrm2QkwgDgylh7cpF04x7lqhpTZ+QhjeKupryFg0DdezaVgGauW8Fadba+TyMGAkKkdRYHmJyGY2HRBjUEBBQBzAjgZA2rWO8gmAqUBF/oXtd0VtED0Xi5Om4ynFejSoCVM4XEJhC47swKARUBKJeehKA2MxnFhw87W0FMlkjAFDnUyaVd1XM4BY4SeDU7hIn4mC3PRWC1QJ4BQ/MQXKaLry6y6hPdF76PnhKBB2HpWhijuhZte/7RzRmcESNQSCxzQGo5WYtqJgxAxRG/dCi20iAYPjGdDu4V9re/PkpxJ8OjUJKvZPvj3TfCRJC+GyA4weXxf/0LY6Ji17MkR7Vxxw214UNHeZeuGW2hou0b6fLUOaNrFMY4g4YP8tH6B+59xXZ83WAD8vrYnv0HcYrkoOY1Mhkb6FSDhgRHQFsrxV2jLz7+j8DvCBUHdQysAnVPC3MG2ZrlO53VIOar4syA/rJ9bffRlhTYeLnZeejllAcMbh2bwjcoTKMSWLNoAUnXqLMjxgN1E42devT8II+gJ0wx7YZUMjWRnH3w/AQAa/34NDXdQmeLsj7UfZNWdBrv+cC991g8QMqgwgI3i1n48TtWVnXANu3eaAc4hEoZocY3gHG1YFRculoCVrXWWsWyEQbn60gMTcXU74DVwNgi0M7zsXYuJor3iCFx7M2I4AjGlrdt3mz79wQi4ir+tf6luavxdteD5fW0tnysCVmAThLXtjrKLep6H1OVzpMEuvkefVYvYB0o5D+6mTFhGrPhEnNI4rPQmNy6bauDnyriGtibOkjVFZd7p4p0maBojcnERwzaMJJ0yR6IXZyCBpd0pDR+qpFoCbqHkKQEOs16tnTf/RYIzNJqFZNd2svSrwaEgFFyiMToGK8lURYl9YXZvax/v3xb8c03XA9PXkAprytgVch1JM8xibiXj8h+LEnZtsP7MBBQG4FkhfsBTOrMcX0GbTAxfR1gJVmSvmIU/6g0UHHKmxV+dSRMACkasW1jksGNvhz0CjrMco2Xk7M/Tz7G2HHH26/v/JU9wz7aROPttNNOochYYDNOmkinPhbjjc/tmuuuojgYiebpApgrb9GwiLCTT5rG2OUV9vzzr2N2tcSB1SgSFukna4RMsEtgWiNENNC5FhCtxkPAWPd+ut8HyYiMGTOW/4xCF3IEY+/Hu+mV1l2zChzYA2LdqsP8KrIgO3CQziGGT548HZAsjSTwOQdixPIXyBYXi/ki9+EoSaGIhQK4dB2aWPm3u/5ig/uMhNE9sXtV/e/99sHHC+wfTz9ky1cu9buvXKLd0eWgGRfJM5IWlYZxNS7r94FFpULNzR6YtNDESaBRRbGbV2hXXng1MhkAvjt24bD8KkkvxT73VRqpWg9aP4qdmjAROzT46rS5mGqIPRRJ9R4BRSBMC9eN47r3j1ZlN3CnTr4aDC++8hpGnTsZfSpmb1LYamTbMVyxN3RykDwLZOXaBa9oLaZhOKAJFJ21nTwTCem3Se/ADZDkHB4AkGrOSAbMJwq0L2FenD33THKsofbeewtt974DPp0QS8PjCqR4ctMLqCdgekWn0QAusZfeeB7tvi24RktigH2hI0SOt3wmuZRrzRFV/J5Ih1UMU+1LFWLS5VQx6kP6qu2OAdjKAMMBfeR5yBdOPW227d2z2zXCmmmeadLpGKPIcHR9KkDryd3kBRBp5F+sQzGPWWNas0QR/7tjTNXoTOsKYRxPjSNt8+4xvTaYIdJKdSa1/1vA3BG4LvDVAUeRCqCfhwtR0fU6u1l7mmaGmp0UVkRnbxSIOSwNbr2+hhhCKb5yGWMWA0P64f3JAfsNKqBxdIRRy3KGEeIYSy2BsUQTVWzdbu3qEAHuciXQQ6UpWI3mmju6c7hId1kgQBQFUR3neDtrTXIImv7KysyxSxhtjgWcULPYP8+3bFU1M4LmRKAnKkBNTQ+tBQHsXZhoFZFfL/M4pWkz5RsC9ZKT0nAUv1Q/ac8997RPWXUC8rqWvJoBYtrw+VOQWfoxGpslxYdowArYC97nPwOrQvICyZT/BKwKphTr39drN3iqZ0tgcoZnDwO2W4Ym+LP2Qs9O8g/o1/qtpjN/7gE3/V+6z0aNIAte1BpUs8EBdX5vAUyRlm0za7IJYFRgn/wdNP7ayu/SXY+gPtKZmcCMusw14pISPY9Kw0xQ5BA10/WlJqZeX2tDhBQ1GAQqSGdPE0wirXwnzaBGj2KHJgHV/NAzFADBzgW0VoxRxuiJjrNWlbEIbdU7y08gzK689jYKXxjLfp4q0ivd7Lk3Isd0M1Y921HM0R4Kftf6ViGsDPgYgO3VV19qf7n7Tis9sMtefv45jEkO2GxYSz+Zdzt5Z5j99s6f2TAK20MHi2mMAtZx7pSUYiz8xOOMJ/dmrP0V++fT8+0nN11nS7760h7++Xl2Jo3CN9/8FFACoowkwUhSY4iF0cSFMCSW6qtplmt0lqbML++8HrJSoz37/AvE4XabOOV4GrJH0ARPwq18Ow2GZExs+yL7hTnR1uW29+Bef47xGBJFsKf+9NvfAwz8lcZrvb379gt2wUXXAJY122/5u7ETJtucsxipvf9ee+SRhzAm2Y+EViLAosxtkBQQ6Ec9mppN/TaoH0YmB30NdPDvp82Zahs3rEbrcwDMru12aG+75RUi30ZurMgUK509tFNrKtE7BwQ+zLSftpzkrBoBAkO6IAbIUJXpvhiadtGwvTSqq2tXvnO0Crd37s2Pbzzb5l1/mT3x0F9tH2zZYkyFjwCwicXbCcihoAP+Tz3DswfUGQ6pYh/GW324ri2bt5MjtVo6I9fzfnKjPUiu/vvf/NquB3jXCHdUZAKGWH1t/Yat1JCYFEubGwPkWPQc1UhOFBAnZ3fOTIHXcWouSnZL9TprWOxphcRI6tUGmsY6kzqII63UIWr4KfeqhEXXVRcF4JKOtACNIfZbfn4f+2L5NwFYq5qGfE5nkM4IeauoJqlEPoByoptph5wA91zAThrGPePHjmfMu9ZWr0KOSFIE5Fpjxw1hPezy0Xtfxdzr7OwUn2SsrWI/tSNxgMdCRwjsS4ChfJqAJQdqkWQ5lxHnbPvpjTeTq4DQsTfeePVNTLk32IfvL+B5RWBKQ2OSPTgNAOlk5CVOOf007nk89zDSvl75jWuc5+XmOgtSOqGBrAGEJRp6iRgyZyGLIp3PbwCxUzDnrq09ip7tBuuNzNBesJNjgHk6y5d8tpz66WeAY6XUVJBB2Atfb15FPzuUc7aaOIPsCwCRzgSxK/X4KQudgZcL2FSLWZCYwAJUBeqFI1vmknPKcwClUlnbYtfqrGsAo9ELROB5ExmpCUQauUfr/dwMVbOGZyAFJKUoqiEvvPBMWOpbbfeWfYD1ObZ9awn3TQzRZhiekhlRY06GigDJaAmHyMMFwKmZ9Tx0+ABwJEh21OIHMMHLRre2TUx84pO00FMgxZxDA2XlKiQP2qrZg1F2aD/rgktMZ3RbYLDioYwdW9BYb9VkIx8qlsZPi+QeyL8k09EPmb86xko7qZPq+PwNEKhkPqf9dP6Fs2wl8aeRGi4WTeFOns9hzF6lUbt/H5JJjYGMgXJx9wpRjiXSJPchkeuTGW8EjSy9Xwr7oYJzl0cLYUbfiFwmsasFgloY6yeFPLaRaWxJYzZQM8kPRBICXkvJdM5NuAB1ubEaea+BeatmtL4Sk5nygiUt+YYEzEbqELlVMyC3dxzazr1hnaZSu+0CjIzCyKrWDvLM6sh9RH6MYuOo+RzN60t6yHWY2ZvSwhVRSudnKPGnBixv0rje3DNIXqyHav49nzH+YqakktCdCwPbKC0tc6mrIrRnc/KzmR5rRSK0irWnc0YNe+XxfA72njRID+zbjaloEmz/Cghq3Cfyxjpo+2NHDAS/KXVpyZKKI0wFcJ2RKXbSiZPtn4+9Q/ONCWgaTYoliTQIatCcTwawFaHsIHkRRHR8YTC4wmB9/brdxOY2640s5sVXzgBTQOYA+b/339xuV9JQe+qFl2im53AtFWgFN7nRYgmNPcmSqG6XwZnS4JmzT8RL6BvqrGYbfVxfGmbxtm7VDps98zj78IOvkTeYZx8s+AByWJitXl/MZMYgJhp22syz+vGZGmwwxIjw0CR7/dXPMa1Ks6/XsCfSQpCAQDoMeYoWyHPoZVhITk4MeYb0DKTnGCyqFB5gNTT+5LQkAksFgVRaJSxkAK9xY4db+dHDLNZzrIzkPa+wtz3/9GtsRCHnTQQYCkoyifMwmHru+dc4KAGAkAJQoiOGTKAviY4X71HLAp02dSLoL8Uf79u7T7Z3e6oYSdBC1IYlv3MmSN9+Bb5Jdu9B54NFcun5l9uTDzxry4s77c7Pg4X5X/n6Xx37///TYv0fvdefZkTYCfmh9rNf/8ReeevFILmlwyjh9MuvOtcWLHiPh45zXHlQAMRBR86GLj1l4my79JLL+XUFm4mklYMhhU6nxiyefe5edKtGYxC2D5r2v9lTTz6K9s0+u/aHv8ak6mGEsH/BUi+jIzkMZ+KtCLk/RIeq0E478xIfJVYXTgWXuu7NLDCNqKpRr9EZIFM2o5I1jUS2E+zjrE//HNu6czdjHNK10WgcDBgWdz9AwrqaUmevyWwqngejHlV1ldi3dJAICk1sQJlkSN9CoEcM75nIujlGcdrKc9W0KlNsRs2KrqQ2EzCFtEVIUMsqAr27NAJ2OFTVOkw3FLjVOQd78+5GWDTjgBihhWBwlAnlWuOwJ86YbCs+X4vGEetMxay7ZUIUl5A6QVBi20oOstCi+2o1wt28r+qWwQNiSADougHY7iriwOGgidKoOklGF0mVXCzTOCSaCQYDh6JFUtZuF5w/2e7/7QpeW0kz3R+ZSnFv2lTwiP3Ga0UzAqgicPioXPvRvAvR4diJe99HdEJ0wlFIszfUIW/gulR2O5DTTR2Qzu4AOu0b1u9XihtcB4EzKS6NtU+Hh0RHozRREoyl+FBc1+eLomhLZfRTI/aRBPl2ArzkPDpC6MQRBJW4SGJCrPoOPSDx9SjIBCKoO9fDqhOzqEOC/d0sKyWDrsHo1EsBLmJJkGyhqfSn+39kH73/uX2yeLcDFTNPHWHn4iadgfveoYMb7M23XuKZkmC0MopCohrLWNOA3jhc0tFXMJXu8v4igEYSHRU08fFt1hdtpQl0qZs7Kmzd8l22d1Mnr6USmr0ioIvDNRo0JorrFPAncEprTmBmJIlZ3iC0meqPWO5AZBDKqiykFd2VXbUk7rCkKORzEEpvYdTlSAmtbK45XomE6MYUvko+4uh2RgCgNBKjCHlWCxvrGMLyoRyqYpS18NnlsqhnIMKS1pukDCKlg8ttcrMTgas8T4U5H6cWI5pn0kFRJrkbiBf26IN3UmhVwNRLg5VazkgJnV+M/g4fqYHx/z6Mbw485DtaJdVBnNY+UWEeSiIeaPoFayZSI6owgx0cUex2FpCeVDBq6MAqAV0gpzSWkzEpysvNR+9rq69VsR9DWFNiVnqX1cUtAvaKaz7yS5G7jQNUSZ00hAQCahloNF/fq2Eel6RQ8Rrgh/6lVcZ0joNwMzAdW7FiNfFE3f1wO2vO2V77qmG+ceMaK9q/L9C6DAivXvD52CKv66OX0rdTAeqfLSihZYinCQv1BBXLNOoRJrCGfRjhnWWKFIrEON4kPTENPcNqH6cVI1kJkbqTIwcW2vgxw23N+rW25whrkuaTALVONY94rwSYCYOGFlq/IX1tIWyDGva19O5axLwNPrwbaGkc08ED7ReSmHY64p2tgdmKwIceNpabExFjlHzLgTLQndR6EXMuiAWuPUnMUVIv0O+BB++DZV/hbMMnn36CpKeUaxQrW86bdP5JrHvhAi5WWdGuvV7kxJDUDhxYAJhc6aaIZ511NsD2Bh87E0NTeunfviegjEuSRBxjLIw1TSIN5gmARhxhbGzkkCG8do67hxYOpDEyYryvb00vSLsrBIBJiaCe/Zqvv4bF+IFd8+Nr6fRn+nr86qtVsIgWcP1xjN1NIxEbQ3FbjB7sm84G8cHJtAAAIABJREFUD6dSUGMqEzH+H/1wnn21ZC0GmJsZ55mFM+tUN/lJBrwYQUPmf/a1edtGGnI1Vlyy39Zs/Nreeu9VmrtBY1HNMV1LlBiJJLWurcuyFdujkbxHoJAAszZiXzyTH3no0vbv3w9W5heuR0296C6rBbAnLjvrMnTaEijGHyVZrCDRo3GApuWGdds4EXhhFvAl551pk8dNA2CY75MoUYyVDafAmIbz78iRo10uwyViiNMaM9Q1asxdyfCuop0OikyYONFeff1127J1Ow1OxmNhErVCc/JJCC09GUdorF/jalyf2Bk+ZaBPS/NMBYkkP7RQffye91Fh5bGAv2iB6SBgO4GzJIykoJaEcPr4Kc5of3b+fGJSgw0c0M+K9xQhVTTSzjz7AnSvD9vL818DUMij6GB0vBjdKWKwQMk29oQAOR+rdMBMQG+gXSnsxwEt/T3FjmJtuNjKArW4do3T6UZLokI+G2HoyanYFIuTx+MyQT5Nwb7QxJQYtgGsrHWoYBVodCrGSZurJxa5YYhHAgGtsCkk8RKpQlbMct0wmL28l8BQ6c9KVzOUgtknSUQ00L3T96mB5JtTCyfYpxqv9jNRQC3voGkYgdMySxBDtaW9DlYFhiGwPxoAvNqJC4MBMnKRvjq89xDNcEBNplvqAVGaWJNdQsj12fndDTD5TJEw10LRQaunaNPkgMB6dVJDYbFIOaCZNeTacMrjOIcKCvrCLr7QxwSbmH7QM9dXgEV2N1IUjXwMXQBP4Joc3MJOYvEmCpj1Dv4JdRcwGkY+JdPVCy8CsIWJ/o9/PExcgpXJNbR3wMzg3inOktXA7Emza6/+kVUhQRRB/AqYmd/XRQ2uQ1/S+gz++zvN0R6A0c8yB4XV7JAposDfAFIMToDgK5Bc6IkK+ttADz44eAPd0EDHtPub1ABTnNaq8Okr4pfnNuIDBwwwNb5XfbSUiZcYGHZJnMO1xIQEYlAiIBmNBYGmnMPlkq/i0Erj+gTgNEpmiBwyRF1kunLHyEvqGXESq7eFYrYS3fgY9uVRXKbDBDwBDmZmZrksjhoh0kVMxwS2jWtVfNXEkmx9m9HXa6WJHkYi18VIpJNf/OQNPpM+ms4U7Tsxm6+85k7O3RRvigdCA93fyjcq1XQpmu4bGICqWrPdEDj5jbwBQjAkUvP5/vv/bHf8+ia76rLL7GFkZf7+yF1uPDRpwhy75577bO7Zp+E6P9V+8sMf2DnUYz+49Eq0vz+xDxe9aeW4JB83eqr94Ic/gfFTZI/8837L6jxgE0+YhhfDKHsRQ5D167dbZmoaRfYjyKxczntiEEQzbi8g4ouvvGC3/OIGGu0AIBnsaWR/4mAIVVMbxnKvqiHu3PrT39mSxats0sSx9urbT8Kwx8iRfShWfTSA//3/9luko1baZx+tII8XYz/RDpbUUjeYffbFcnv59Zcxc5pp55x1JvWLNPXDydsH2lYa/q3EzyjyjjjiTX5+b9u+7xBMzXpqOQNYnWJfr/oKoKjTBgwMsxlTZ9gC3uPI3mZLxmH72ecepg6713ZswlSQ2uMQuosyIPzFbTdRoy2wc+Zeir7nI9TCEAQ4Z+MUD0l+RCiqpN7WGZ2eFW93/Obn9tGid23YwEz78MOljNOyH/j+VhLASy4+3VYv3+wyCG0Y2kZzdiVDmKlGci+GRFMMz7598mFvlthp54+zukP1dvapF9k/nnzRZs2d43JlNYcO2muA3JfOu5Zr3WDr1q+BqIDDOPlPLxhuF519rn3EeX60qpb1qoYW64kY3A4ZJ1Z+BcTkbIDDo0ePMrnBKGwD90v1Wg3sLdQo4hjTLoGdq6ak1mcdDaLeeLLUNZSRv6ipyHNiTe/cJSadyDzJ3Pd6b9Q2U/vKODIGFCeafKeLxqIMjLoYty7aWeoxh76nE8F8Nyh8ymSXdT9oYH9bu3YXbE1jGo7phShGuA2CTmS9y44lMH3TWR8JkPkok2rv2id8xmiA5vSUPLvqiqttIezpFpzHczGGSExJtU++WOZ64rv27HEQsoQR/Yf+/jebCgMyjDdev2aTg7Ma3d4BgUA11eF9pbYNLw+BWpk0vAQitlKoHCg5gFReBbU97vKAdm2AicqlTp4F2/qNBUzPncek0eeWNzbD5r/1suuzHpUGpiZAxGZXY4acL7EXoD0TaNIYbpIfi4aSdC4pPuo8poHvjUTlnMR4Sf0JOJbUjc5FDUi08azFEOxgclaTfNmZMchkJdoemhfl1MEKE/HUkWkAwnVIYbUiPzB96iDG63tzrR9b35x+SBzu9IZhn0H4hzDqvRnZhcadrEOuSfIjmlKU1quMpHVuC/Bqa61wk896BDXz+mTyvVXcV5oMMNLrAPrA4NxQVQ15pQ8TJ05AHmMVZlHouXJOh7BPM5B9qGX6pglilLwQIsNikapKAdzbT1MvOENVS0SAGfTKSaPuwbhrV5k3D/Lzc23Lpn1gGUgL4qeSAsivyWE1GkUuUSNVNb0AP63nZiYyY8BQBsMU38ca0HpLBXgMB4tQ/VWPHn2rG0pysUycSEe0iWlZNZ8iiSExqq8ABSVXpCkHxXfVO+6P4XgA7yeihaa7W2S6CwOZs7sDOc0wGkwDR6agdT2CaaKL7YknnoSBX4v+7m4ATGT82F/ikniZAZbTxjVExONHpD4BZ3Il5DHJBqlg9clXzpReafF89hZq7wTq8Bruay74xiGAYED6fEwDSbqayVFbwQrU0I1iGrkWmQXFKWUFkhIsKABARhJoGKP+aTQZi7YfQjqkA8kW1mpcIO00ccwIW4XB1nFj+wFGV9mBQ5Jc0HQU+w99udoGarMc3oP9Io1ciO00ZKLRfh5kM2aeYH/4wz/A/eI8Hxl53EBb+9VOWtGhNmdOP0vMriPeN9rSxRU2afQUKxyX7njbb+74yIYNSLeNayqob2XuCpaEnEe7pgw5E6afNJacfJ17XvTCbH731loA2Cb73d1zaHR8A0aQhSlVrUUlltvAMXE0CuvBV/pBIs0Ci6CZF5ps6Ql9qeE/JI7RwOkNc5Z7nZPZ2w4W1bE+aqi3BjLNGhfape63FpXcY71nz2qOoBhoktisT/OzOGAZKE2VKcttt13rXbZf3P6AA6lxULhk0CF9KRkoNCBS3dbGKC4BsYLOQAcAnbQoxfaKRx5Armm9e2dy0ewggRasiii5d5DkCNjRGJPo9q57JOMFkpQx44faNuj4oqTVADwMg922+qNtnlyc/mrbf1mT7b/bvEqabh9dLKaBWcEoQEi63M20ccIlmA6aIkajujqjRw2w3//iN254cdGVF/lBGhqJcDRYWQPaLyGg3fTh+IxB0tQC7T0J+nYYYOP555zMQXnQBg/tja7RDbYSjaNrfnAr4GKe5ReE24bV1RRDw2CbwPRATL1OGoUa8yPxiwOUUqFVW4NxTy5GPRRrEmcP3Fx5rgpCsAz64JB2CBCioU4sOSVcKpK6rBYx+Uw0TscDrO/avtMykgvR4KBLyPOacdIk+wYNnAgOQco5ulgSF5auaxyJBYcHhYMc4FqUzPLvUVSHsVQGYUSEOIKKNO0SJQnB2qnhvtVrtNdnSwKAShpoYs3GwI6BuGzZ6JRpqndX0WE/JMJ5vfZ6iiUo4NKH1DpSkaqiJwN3OCWmk0+YakdIbjcy4thKVCvIw0gtk04vBUk5+qtHDnI4ERw7WxjlIBmPiWckn8LoxNOzLbc/nc6MXHv3lWLb8BWj5zCOajk4JFKckoJjJve1Cvatxg6a0X/tUHLKJ9V4hu4fU0GBJABjUp08a1H/HdTiUNaomDRzgrqNBInfo7GZE2tXJggqVocOGsAIB+AT76MObShFj8ByHeCtZNNxBO4oKusojRBHxFvpIV4DE5vmjlIbP20oieJuEv0EOl/xNCb2et0RIeYyh5tAHolm6/lLd8vZjiomufnSg9WXsz18RE/aq0QIuvFZrLckmKH7MVIbOqLQbsGhUcf6s4/NJ+HbQydSIA3JPjtYhmUqPjJpMOTn5FtmRp598tFKWAKNznRSl5ooQLBkE3DAVlY328ihKRgZRBH8kmz9phLb8ikHNZ9fJlw+bi6Gn9iibBIxQSSHMHR4b0Yt6Vw2ILS+rMgaGGkBj3RcODUzAK1SGOuS7EEGesG5WXle0IsBeRQtwmrY123s43I6k5UcLo1IFRzj4IwUs0LgKNcpzVIlHCIPq5ASU1hAvjPtuacqJgWcqAkk1hKtcp8AkOwB6gc2emisjUcqYVBhPw7soO0fjtmYmF7NbeG2jPHtZSvWOMJVyWEmhoPATZebFegn5mswwehJXYibnQRrRyWnF8X+pWcYMPD0TwLUhwwZ6Ez53eiIXX7p1YyCrbVN61eTXInFJa08njEgmV5CTqg+OKu/w6mxCSaJOtJK2FS0OpgbfEdQ4KpoFSDwLTtGhkwYGcLkOf74URTsGwD7BqPjt4dRilFe8H4DW1Qs1BZt8OCxBqCu1+OB2HvPGKuzsrnPPs6qRELXpyKZ69N9CWMvyDRJ4EwE60JGb4oBMQDbYrm1kzhqzL6B/dJJEaNmRBdAbzIMjSTGUcoZE0H5zEFzQrClSwaAURaByMNGDbP3P/rEf76TwOMGDSpweT/X1XQN2UDmRsx4jfGEYrwWaJeKHRrorwYgRsAEFtvO75eDGtLxDb7H9xu/jpGAqGnzox9dYVf98EpciD+x+x+4n3MF8FcdYyYD5LypCxEoKz3QCsCaW2+9zgb1H2x/uuevnDUTbTzgZD3Nl4ce+StrDFMWQAGtyx7ZD42lq7MtoCY+SeOWgD0C9UmSkgFSJo2d4pIMSA8DMo/yXy1oMYf6mC9sB4Hb0o4m4S07UoZm0xrkaM7wGCMGhbrzGnMK9Fv9djAmh9HVM/PdkfYYzHaxei+8+CKmOkbY15+vt8VLPgb85gwBrPBCQfmnmLVOvw9GZr8/Tuur3Ue5u+8r3+9qBSwq/a44JhaijO3kKuuainze9HRkHjgbZDLke4Q3mz17hv305hvtL3/5E3FnnUR1/UwTI7p/fr7d+uNf2qK3F/vIYQdjP82s33ixgbln9Ef4rGgOXv0DS2X8deGHSxhx2+jMT3JTvyfR5DmnnXqmzZx2EiA4EwkEPzkzC2SVnEQJDM2nnn4cllWdsz5iOD/VjBbDQ00Kb5yIfaCRZNZdF2xvbT8fOOHPPaOguicqZJR0+05mzeu56hrobXj80jhqIrlFOAXp9NkzLQfTqmwA+hdff5Xn3WSXX34JJhrx9vJLL9js0860of0wMOLsW/XVF7bo8/etupliS/CogE4KON+7XjAE8SGS11VjRHtCrHgHysTodPRUkjbaNzLAkJ4z38PonABiOc9q9Eu62zI0kQ6unqaagT5hoaaiynItf+mQCoTzzyXDJYoRyZUEN8pNtKTFGgCr0nEVKBk0MjqP0UXgGap1l8oYl84RN4aRLnB3o8Q/i3Ik7rdAKDf9EmClRo5AXDUZNNFCoixpBzcJMvZZTCugahzFsyG9AwAJQNN/cAFNCia1OEiKd1YxydUACETTmYCufEbggLNpu4FVI+4KWBXzpR1wVqCYtlCYNK5lDKKmgIZYxESmiBvN1MfpZ5zCZyPvJB5qJPlbUFEhtZu52cNi1bi1N9+4GbruDes3ooG22e+by2DoM3OtiQmpNO4vdlbdY4yqClhVA1dOxTKLUAHdxvWlMir3k2uuoSFe/u04/Hc6qt1AaPd1SGao59++ZZN2A6C+39VU9g6i7m83qNoDovYApd2vFchp6OwJzrzggAi+2eUzgu7KdxissjI31lQrpNu8imeu2Cxgddmbi8ijmM4BtT4CeUTPI55DUsYrapAKtJxywbnku4lwuDu5P7gYk4DUVQIEELePoeGmvOyYG3kGnRBpiwtYFVtbuZ7ikUxv6mANOEtUGDH/r7K60qetemVl+6ihT//ITAumu0tOOGDcc8ZrHeuMDoBVjU9f/sM7APESHTx1yRYf4+qewtK9EGNV98XB627wuYfBrNiq6+B9xLJSA++tt55H8/EFtO8n2I6iFQA5VbZ9dam9/u4nOCofsRfnv2SvI/8W0hFnr736BpNHAwAomXRjbT7+z/k2fsJU27Jjs73z3us2NKXVSin0Sxir/Gb9ZuTKnmAKrswdvD//ZCGxRXkdo5V4bVx1zaX29vsvoBcaC4BQz0jmDHvzvS+4bzLcDXQNrS3apkw4kes4zKTEaqSBWJOcjzJnBFshl2fMeMJYJMZK3HjoSDlGVkixUfnbGWeda8uXL3eGrczHushV4hNjMKNBU5Ow0IvcXhIb1UwQidGvibYI8tkIpM4uufx8wN/d9s5bq2CBXm0D+42wm396F4V+LSw7ZKkA6eaePhuW71uQGZDBkt47ee0ll55vH773sW3dUOwNWLGYc3Egbye+CySTx4EY0Hff/QfMp67w9Z/aK9qef+YuGH2r7d2PPmYEGUklQNEE6ujqIwDvACnytZg8aqhVoMkthtrgEUPw2tjm/hm333418lpHrWJfjY0YMN7++Od/2tkXC6B51a4BnH3updcBHGkwsYd7ZUXbL37/S3vg8UcdwNaZJo8JRTSZLgssUhM1Qh4eNOm0xVqIO5LOSSaHnT17tr3y8jve2E3L4HuIE63N7A2eiXwZ4tgDuTQtt1E/6lzIyc7AZLbc120jzTOFeTUHeqUzRg7TVF/SwKeU8T0kmTzl8hnpsGAz0gDX65xxJxKMzhKBkHGAbpK3ixYRgTUg9ZRW8IdESGJt4XWYO8dZWmSm1RYbGtclNAIW29sLXrEJaIRPHDfTimFVnn/2XEC7Sj8j0gHKVbP2HzzIUrPSbduOLZjPpuFxEmeLPl5pxw0vsEf//qR9svBz5F0OAEQmYpJcyKi0GOyajBFDMZiKkfxeKU2nWs72xZ9+Yv0HFBB3JedSB/N5LSSzE+366+Yh3/SwLduy0hKz5JHCvSfXa4IglUAuoLUvM+gSponF6tS0K+mHxxSXupG5LHtb4Lc3wBUZBdgpbZYcj+p8gavU/GGwIeOYnq3E96UVMoAwiL59qTugB8tzQNd3jLhWhEmYcl6NSdNLs8ET8GsA2D0K2UimVNq3DNbwzNRkpAaSRjJxL9Kl6wJZJBnmyjQzjXogERZ/WflRpqggLMHmnveTs+y9j953b459+xhbhwEokySNyVdXdNhNN1wFgeczz81rmqpgwiI1MiIAOUPAj5pYXyegBXrwYCmNEyaCMdyWzOFxx4+wjKwE27F7OxNSmO8xeagpmmRqwBiYk9vQ+9SEWT4+Qh2Mmh4tr/M82PN77mcSyLwmZlP5/qOlTTxXyIDoSygfEegKudMNkGTipma1T6lx9mqauwk8IhpJDEnHSKpAOYYmG6V178zi4GgLpv6U85ATuWEj+sRRESxamD1d7eByFCN9BnTaSadMxey82r5Zvkny7fjxYMInjXWaq5I4U1YSQq4Uz1qJZs9Wo1ErWURfI1Io4D20vzTGH0kzORMNhaJtAplEZkM9FGa7ar1cmkgrkc7IBowuQWJFpIN4kphyNFXV+1WunsnIfzg5lLwubvrJPPv1bQ/bsEGYrW2FBcvnPcbaEt6Un5UKoCmD01ZLY8+UHgJEYh3MnjmD/HkpEwiTbelXy62Jm63auaoE3Id7L95YBtKMbchmJCKV0kRz8ngMpRprYM7uRQImo9EGjoNIBvnvi885P2j6ZKVF2fIvMU1VLcV9lXxYnwGsSYzaqiuIBYCgIhA4O56afuqJY2wLfjr1LdU0jU+wD99cw4TGBHv5tRU2aQoeLAUxsFunIyWzHLmOJrw/RsFmX4u2agSTjrk+TbxpS4Wdfe4UGzw8HmP5r71OLuUZ7dtKPIqNjyIHVTGq45qkk82grmk4oJoMpIYMLbD1m/cTTKApo58ybHgeI0MHbcy4wXzwZkaWD2Fic6s9BZKuEfdd0MTVDVHBJa2HaBKCOjQIWggM0lTrof6fxqjXkiVLgiBIZBBQJI1Efbm2J8VcP3RmqkD0xKZJRuumjq5YE0CjOvQazXr18fdw0Jtuz26E2bmxe6V2p1b/t3+7elSYXT0q3DR+ePl157vIurSQZP5xDCd5sEMbNCTJRZc1EY/uOjoZADyIjmfmRlHghNiLT75s51wyF9fdCYwalttnC3dY70KBZICuDbpHlHgkMG++/Rz3/AZ3x1X0bGRjazGqw1rPhpIUQxUiws0cVsm8rpJLjaGfO3e2bdqwExH1gywy9Amd1dLhTopZeYwKIFosMF1dEHAGirpjDkjJhZ3YD7rfhKZFJIVxm42nS/DVihWAi7E2cMggW7dhM0xaurxcRxtZm7T51N3vJEqpABCLQ2WyCJMa6ItHp62VTr40ATXepiRPzCUdsC6FyMaQuLXmEZoAWsVyUVcnjYAO7kUxHDj56vAQ9yFOjGrAAOlAygwiCY2vRoLb/8fbe4DpWVbrv8/0TJ9JJr33BgkEQkmA0GuQHpAuKiggioKKYsHuRreiAhtRpFsQxYCAdBJ6DSSQQHrvk+l9Muf3W+9E2Od/ruucc/3PPsEImcx83/u97/OsZ6173eu+Pfwr0GfZzeatU2dRSTa+H8Y+QA/A6MABaRnubtvB+Bu3daW2Bg4nEpUSQIbDjpPe2kkw60rb1rLZce00uMj8qSXglyMxMJgOh6MpjbBr1cZrRR/ToqsEVozBVKdCpLro7h8GM295WsPBypmYzp33CQrW+RS+WWKinpNj4TsQIZ+270BAimZYwzJU7WQ5RmRSARtWOQ0lCDgUMwMNvk6QH4nL/cnH90/HHXF8mnvCz1kPuI0OSeniy05Kd97zT+4nz5vvazQ5snqN4oljkN+OLjhSEtPl0f6V0ab5luw6K7eMOZjJIvAcc2Az7Y0BBzdxMwfOJZ++GO2qhenJ+e8SsAtT3UZ1MxlvQht00DgOV1jbjsxqgqPre2tDd/rT3bgLs255/JFMsVRi7KS474DQPmlt2gHVHhb7uJTwzku7lgFmA7iGWU6GP0XWkMv1C8C1kgxYr/dwv8FL0ieOmZnOP+tCrpi9oKwEbFlNNzpIYm0k2SCyKN4GU3E3IILJ4HbcaOe/+Fx6FebfLgokD1cNwsHHSdSiBxR/tvDjsQSYq0GbYyR7TGssUB3tkEEUIAOr3WKhsIDO4yhiwKjcdCzMtZrS4WnC6IMJ/O3ptZXv8KK6K5amFWs2pV/f+hf2MHIh6n/igCgAwnaJtWuyGI72kXdmplB7mI4fgXeZ0coeQo9/XwbTpH/fwdz/kensMy5Ia9dsYbxnMdMCD4bhWx/ivk6inRT5FmQZsCoAxTpj3QmqtvHcugRAAI4tNgRKdOEMfUj+HVpuvc/G5C4HQOuCc08DWN0H/c37MBj4EEbV2ekLX/gCXePhuAfPQB8NJ0e+dwT6UrU4fNahZaxEgew0r0GgQa0h/+woVRsL1QZDVow7DslaA1XyzAiQKcyCZIKS0FAwlHPjBFt3YDKkO2gz51A3C72LmKTYuxlOEcVSpwmpsYiH1k1sKWMflMFOOPrYo2Jq42WaWCZFFgHtjq+xBwtpCqlhq4SK+rcyLSxIuwCIOlsz9lQAQa7LeBjZeLGnu2OkkdVwr5UtCEMfgaIAhDJX7AqSnSOOPAx2zAuwvOuJ0zbBctM2GCEydaftxTgZjRJNeez4VpFgfOmLX0qDKsYQD6tJZItwJn4r3fJft3BfdyKRgV4o2sE2fmSsynbzdw+gfowHIrGiFpVFscyUA2YcAEDYj71FHCOmTkZiZsSoUXFtNnIK+cwNFCAu9IFQVLapHwfzUZZJRXllsMFb7CppWMiCFVQQ+K+nIPrVb26N+9KNqU85bLArrrgUULIyvfT0G+lfT6GphmlhO0mlWu//vo+aDSrCYPM1ADyLhI/usy3ZPcWEOm/mGjaC3CfKjbhn/Vmdj2VpFfPcZd7IEDUG61YscAWZJAB1ppLQi2VPCOjzWI6cdXg6Yc4n0n13/BGN1cXI3vBFzmTHsGUMyPEoYD1c8qnz01QA6G98/Xt0vxuj0NFoTIxFRuWO7TSWh6Jdeva5aRhSJOVl3is1EmUQdqZbbrs5fQBTFLNXzs2s0eDHCB1xsmObDFlTwRggM5tii+8t8pCwGcnFCpwHs5PrEmicc9gRMdLvxTShgbUZUGQ4eloa+L0M++qgIw5hn9NgwqF15do16dkXngdMOx0DgsFRNLh3Rw4djynAh+nlNxamhrYdqZVxql2s9WLWbp5M1TCh+ogZmRV7nlEyQL1WJXeIh9wjtbBtEMowMl/MAcDLBeTXNCia+QT6Fu6H55BrNaBVXkyDEPeSjFyBMBmH5dWMNMLwaIJC0EeXWv7eUWsPs5ADiG3m5AzXCmHAhkV284jLBPd8mrY61nquZ2THrGkTMYZrzGDdTCstu5IMtFIWJVjn6mByjwXeJAnk92kEEEHeAnChljHQZnXjGZUZNmoQ62I8Kgkl6fUFS9NWRtUK1cw0gSGehGZhgM2yZWHMsM8889sorgVWZcBYWDvl061hJFIP3h9zJcf5j2Bc9fDDD6MYcgTURtJHWp+xUj6msZqBahlz1a+r//b2228DrC6JzydorBxAF+dYeVm/dPppZ0ZzW2DVvEaApRHdaeNfph0tY7Uv7MZzyB93EI+z5/Rx8HQPIzXA3P8bYDX0Q3sbUhmwKvsqAxTjNXtTAJmsGXzg+ohOVpxLoXcrQ733+7P19xG4bFwQsAyOdzzmrAmjVuBbDz8Pyw2AnriqxqLGNG5CATjd6BsBwI644FxiQ0m65Sc/pcDdmDpZVxbDlYzXFlUXAaD3C2mGcuLg+IlozvNOb775Jm7CC2HN60qcSRCEvBU/2g9fC1k0/WDI7T9jZoDVgyhuW1p3AlChW0hDw8lCpX16P4mfJgDVXKcO1PRjyV/wmetYf+h8WqPH+v/vwGqvtWR2L+KmuTeyVe1aMglTJ7gduaXs1iAfAAAgAElEQVRKqDjvv/8W51wDBqEt6WtfvSadcuI8RkmPxuDu0fT80wvT3XfiYj77aIChdwOwaGqtRR5uccTdCzG1Gj1mUvoh7M0/3HVHumTuEcg97QsDdXQ6iLrtd3fdmq7AZHHfaePSW2+9To5bnZZ9+A7XzwfBpGngkD40PVnDSGrUcwat39wTXhPKB7UB+o0fuU/6wuWfZ9LhYnQoOcM5h8upE6ZNmZBeeu7dhMxnmnv8Cenl599Oa9dvpXYYxPnXF3kpdP9l+1GLaQLc4lgQ56JydGrY92dqrgU2lCZxnRAZHAVuovbtg1lp/yHVQUpp0cxp9pS0asVqALpWGHRFALMVNMPrYRk7kSKTmfqXsdaKkNWrx02a3FN9Ro7EPuQirj3rJD1HKpmqaYSs4TRXKcBZEyhWMeBpJUDIRZ86JY0eNyr98MYbw1C6HU0mQbJaxk/NhSsYkW9l4u+og2fCOl+CJnUrk4cjGZffkD73+TnIMdHcWbkjnXnyhUh4fZMzKZuKPGTmDN4P0UxyyA3rtqUzP3lcmv/Mk6kEk+jtsAE9Hzay/vsyEdNCAdsE41QjYuWYnIypBIhuFSTiYA1DsWx4iTpf/40iiBGwHxfjK0IdIzlI1tea1Vv4Xo2Jstpt4iRGymHPbWO6ze0ruFZXSz2kZqiTGJJpaFwY41olArGeBSqPOGKf9MqLS+I6lEZzYslrMAdqZ3+SzhKHNMSqxLAY823u07AJEH9yaeRSC1198c/TpdQHzZ3kK0weXoke79VfuCZNHrtX+ubnrkBOgoYjTODla1enh5+g0cJ0ywZIYjJxnTj8+c9+AnN7v3TiiZyRIyYjo3M2ACOFB+CK+YDFgWQFD+RGSDLmRJIi1m3dGNMgNh2XL3+fXNdx7B1BLjr1tNNpZuSnn974HzyDfMyHkWaA6ewEiBMcNhubkZUrIm/NJ/ds5bN75nQ6mRou6E5xxVuSm9EYsuiPBmLWaC5H/i4mK4lnPidIdbw/xCamUOUiyvhsZFJZQpXEhAbut+zusYSvCqQcTjjlSED9WghKWyAsjUZv8k3q3KHpzZdWaqnBCYBsXSL2AF7ms+4lTdikkLyjApPcuSomgrphisr83UxO27c/Uj18TwV5ZxHrfdSoYbBJF7NmOpB+qIK8VZ9OOvHgAK1Xs3b6A/43MzqnMbKl6V5Tx6Q3X1lF04opX0zBm1ub09777E+e1JTegjGuIer+B46i9ofhCCGvR/Y/0c7aExIu0nA1Mb49BOBvw0awK+7DpEmQx1asIe5mJJlmGl0SM1qpS60DBX17qNdC/oIcyKlacRSbVgMgadTC1neNen3RoIyzKJNtsS70lzQlH1TUafx9EYHBqQlz0ALIVzaOanc2p36AmKecNTP91x0LYIZS26IV2tJRx/2qYs80cZ80gyfWsIfV8Vdm04lh2b/QrGKiUJxOiaU8UGObx8aM/v2z5rr+I8p3VBC7PHN9T3G6nexBz8wgu9ifsxlI3tSP6YEaCGm5+UgiknsKtg/CUe7M0z6RViyuTX9+5OFg1ldC0svl363c58lTh8JIr0ivPLcUxnJGABk+CkIaV9gE6rtbA15wojyayLV8JrZL7P0KmPeNPEB9fO669wfoeMPWXdeF58Sq9KObLkjPvf4wzaqTic070tPzH0f/uSpVw/Sftt/+6cZf/B2Jg6HpeGQmln24OFXmDaDJNT59FRC4mu9TC9d8oovm3G4wmzLymC9+7fC0AHPbfWdgAMukUWlpdfrjH9akpYvxQTp9NPGrhmmtwTSONyD5MCT96lf4sizp4Jw7kLPknXTicSfy/FrSu6+tZ6p6YElPYTjG0OVms+9kYzkOWEhB8eDf/5Q+ecEFQSM3cLlQ1PpQRHrvvaemt95cxubbmbbitFiNGKyOrbmCaoCpmsO4uU1Yh0PDtpB+4oln4gAv1qWc9wuR5fZs5LGM4OZGrIbqVoWL8gdsJMHCMrqZnXQT1KgspXpwRKC2NtNi2A+H4gdvezg2z7y//b9nre5JUf53/y1b9S+nF4b78HHzjkjvvv92BLJGxuTLWBwNMFPs2Nm5caP1oTiYNGXv9AKJVm4fKNmMl+y7z/h04MyZ6YP3t7FwnsKht5RR1cPSfX/6V7rg4sOCwfL8czieUeg/9NDTUVQedvjeCAfDzNMVm0PKEZkGAKb9ZoxMK+jSOvo2fGQNByJmRaD7MlWIOxHkemi3hNlMUMRh1LBpZSU5Ki+dPJeu9dDhjAAg+j10aEVavZwgD8ii0cxEhM4XLFgdwJ5aWmpGQTSNQqIOoWQPpFYOOeu8ClhPMm4M+Ex9RGIYb2shqi4mr2edU1NTSfGOhoomAPxZEy01UdRidJ3I2LEDYydjO0yPthh1YLM7whmmVRoLsBFJTgTqhnPNu9A33Xvq1LRyNSOyFPgFFNuOdKonuJt1SXOYLmQOEgiIvy9Yk3ZtoJATJ+EZWfRXD+5Ohx5ZArgwJd1+8xsc8HRTOXw2oylMnA4WZoGawYAOJTxTgepWmWd8rH7V+enUuXO4/yRpbVvZsG+gmXRW+v2fnoou08hh+6ZHH0KThzEMwWX18NzoxJ+0/8Ej0bHrQE8FSQz6pTIH1NXZTUIQTD7vI18PAw4u2NjdTjD61X9enJ56/Mn0+D83ppGjhtCZaU0Tpg9Ljz2zOEC5EIIGiLQwCaOdXmDacY8mHr71gxvUDluYcfArWKE6imsWwvfrtOd4Vt+BXciFyAYSgGCUjfED6f+aHHXWMrK1SUZVUxo6VvSD90ZTee4njuMAKEpP/eu5tBah6Wl7TwQs4jAuUruqg3iDjpXvwX3GPyKNH1vOoYV2C2NYQ8nWLHw1PjE5cHy0nmTX7mKMHbKe+gCsXXTGKekqGH51gGHPP/M8jJPacGhto3X9OuDY2lX8mfXXjwPwsEMPC1CjBXr48NGD0uKN76Un3nwjZXYnGdnDPEVgXD0pWW4WviaEvr+MCM7pjEEav7JupIVmL4kzDk/BBHWRmSRO555+VJo6dkx6g6TwmMPPpCu8V/rdfXfQuBoGwFcFQP16ukfAnZjSb2B1vPYOZrPVU7NpIWtCwFVwNRNGd7Tbg6iXwbmnguwtnTLQniYD7qlDGdsaOXxi+vRFl9P96+Sg+n168+0FrCWKBvaso3AW+LLLYhXLjoHRZbMiT1AfE6/dHMTdFBs5aiqr4+N0AxtTUDUcLWU5uQH4XcjFX/HZS9IBBxwAk/LqiAM2eTZsWIssyj/Sp664KvZbAE4Ep5EjR6QlS1dFgr2HPe3nErA8lI70Btj6tRQ1DTRkXIvB3xK09OcpbAVWPewtagShckDHBCjKKIAbAJDUMDXp6ObvZBQXKLpv8c/n7KRbm8sGcTKjiwDSxhkzmGZiTU0N3XXkcPi5Joq73aDrMcJDESfILbCgwZ2BLJegJnu+3dFl7lOwh+PZ+DsDwwSIc2R8CBR4oAoe2IIL9qprS1kJzTuyUe1iu/4sqCKaPcHKY13sZj01EnN8XeUU3P8m0MbHq674QpoycmZqoom0gzGfH//0P9I2nGjVy8oVQOccKoBl5hp2nTpW1q3uhWAugEkVhaxmZn3pFB9z+HHBZGiEOe1o0F4YfowYMZLzAfY1idgJxx2FHMH2AOrKOKAdgWqAbbRHZqAG9mM97quamch2k2Wyg7FBJQtu/I+b0roNq3jb7vSdG77O2Oh+NBlhszBa9pWvXo0eE0wOoUrp2gJ0nhsBPmfXHmzFSPh6x7SdUghJCr9PbV0MXyheq9E8XLduXTS72jjXBKBkJRjTfN1Sm3d8cp/N8YefjNHFm9EsLpIRzJoocazSkXbe51vX3JCG9h2ZfsG1r1y7gmtkjE/nZp5gO2eVGsKVxH31kAcMHEwDEzYUe2fM+DGcGet5Ju1pn2lTASiuZdzvpfTSCy+n2m0Yr7AeR48enY4//nhYVVvTHX/4A8/XNS5rOUtsbeh57Roi+PmCWc269dzzbFSapJgxR9mg3b2TDrJE1FFxXeWC3l1y0ad4n7EwZGDKcm6V0nTw/NiGpEHFwL5MPKh3DPALK+22u3+fzqMJMorGYY/rjwCoi+5a9uC9f74TfWua3HSVunwmFAsFXJtJvSzqTKxDCQ8BbXak61reL0E6lwWbTyNEZo2uyD4XgUABxhzWYZj8GYbY99aF7jl/WlDe/FR2azOmqrKovQ8l5ITjp4wJx5b1a3lu3DDXZ2dottpsV1vLmOwEhswmn48M1Iwxmwezyb+XWRTyOCLqEfuNH+4Z2e+Z2ZdrKoB59zGf0yaJ01whMSCwSvwoZI8Vl2PaQu6Qg449U44A9+gHcqiNhbE6iIpmw/LtMKNamKggr6WgcrKDAKszZgY0q9FKAdQqk07pEZpaNvGKcphsoGnnNdqMVkIg3HF5fU00lPzYa68p3IqMKRmyKr3szv8GagbjOxDkbK/GZ+kOiZjFi5dw730AmeazjOGykmocd08NGZfbbrslCjBlFxoZk5fJZyw1p6ypHsAE1fnkgFuiEf5vPVSPg2iEfXQ9e4DVuNcmch/7u8yoKmP6R9zs7RDu0UbthQQ/9tn2vH7vGcg6i7frBcf3AIgZazoDozJgVU3MDOAMQzRjL139V/78T4ADClgazu4hZbT2XKMs00bW0QmXXsLYdHe6+5ab2as7UxPkD+YgUhkFdzPj++aaNqZtenzx6q+EzulLL72ALuPCmECxIRINA3VWaSJkDQjkjDDsPPzQw8lP+vMammEBCqGHtwdYldSUHfEZyKxnhQ1vQZVWiv8LL7s+vAXESJUN2vMrCLw2GPxZe3u9f7FHh9Y/qjlcAIujazfsLu5TIzmCJnD9+neku//042BgbdtYF+PxaxlFbYTV6Fn4zNPPpd/+9nZAzuvTueeem/Zjqm3jprXkhf2QM3ko3QGr9Ymnnk/r332H2uVR8tvD0+nnXJx+8eMb0vRZ09MTj/8FQAfDyvdW00yv5iynnqwBpMDFfhdnT+9gBrEGo5088mSNb4gNxx55bFq5bCVg3aaUVyVaGccyeog56eLz56V77nwg0x9uKwIMbQYggVlZ3Y+CvTomCseMGhl6wO1tDam9WEfurpA68A23wTLXS0LwqqqsipyHUXeYU1WYJPWwV5uIz66bgw88BIDvBc7JjCCQVwBLi7M7Nx8jnJx22EyFacSgMemtVzcBWjRELtWGSYxFTj9q3e6epmCH5bKntyFf5TO03va8FPgvYuKxjc87YjwfjoXTJohJ7nn+ufPSwudeSZMnTkkvvMj0BDJFv/rJjRgqPgXjsCG9veSdYHN+CymH22//NbJTY2AmQoRauz3OEY2gyyjQOsmpzz59Lk2AGkDS5nTn35HocaqFeHbJRRdiYLYE0PutyGWcipEgFfrH3GNrAw9c15BTH7JoJbx4/RMmMn7P2HXTLjXcu8ihcFNHl7KHBlctMmCG5mLyzeNOOBRjzpcDcGrns805cnZ65RV07zkr1ZwsQgNswqQJ5MkT0oN/fSSmI3ZzP+bMmZrefGM5QIyAkXl5locrF9bDnm1uIC/TNJhppqIS3o+9BEch7TWjKm1eDYtuS2Fa+9aaAHS2krPc/oc7YH6WpKsvuTz9x9e/k3YCsnUSj19f9Gacc3AN06zDDuQcX5fWrFkV06dg6DFBOXz4qMj5JCz9+Hs/TKP4cy11B6lNTKSIb5gXlzLe/u4HS6POXQaLe8QIiGMNW0K65dTTz6BG6UpfvvZLPPOY6tZnlbWB1ib5boB3/NOknB85AfYz4Z2g8ee6levCsFIvnJBDEMtjidmYNF9Uss9GpHGsmfM0wH3ulfvKvw/9Teq94444LK1b8yFj89U8c8aei6tgqW9n5F3pgZRmHFKZJqOLmdor0t330Lio7Epnn38ca2p9qkPuYisYwftvb+F4cJIODADW6NjxQ5ECoZjjvZzs6VfJ/thlExMdY3KVoSOG0uhYgY8B+47ao4F7A+4MDoTsW0w/89nZh567zRCsHCgZNYZ1c/wcJt4wWiRnGDxwFJrl5JIx8cz+YX3vhN0oKayICZbtAqosWW1cCgiM7ZDPjH/ed5nHXRhyVzJOKMtS35d6PC7GYUgn4luLruY6TOrMkSXLOemWkVpovFkbM+dWyrp3v+phUMy+0cxoBDIcaqvvILdqCflLp4IBZgHXIr/njMqmxnqncGLiirzERhnTWoW5mEoh83DkiZPTCWdMT4OGDkh/uuuJ9MbzH6QamN4aMbWSCzbUZ9JwyhpWVuUjtTIT3c/30spVDQCgvURG3t1nXkanXrO1snLM6kYP4D36pKXLNmWMceoF85nMSykPtmprxDfXorlcC+vbCap8sIjhIyCBId2X7+Qi5+UOmMtfhBix8Im30tNMWzrZGQ1sLqycvK2Z/GAYxe8o9IwXL34n1qWxbNzk0WnzDszUtmOACvGprb6Z2pDmFpIT1Wi25kBqK2DCKD8fRj8YwzVXfS195pPfT9/7wVXp+//5K8hdFWnFh43pB98/CRY3DRsA5IkTZqaVK7emX//mSaYIPp3ee3d7+sXP/kZTgXUz0QY3zTqmjDU+HT1+EKDpKrRdd6dNa1rTKaeOTrNmD0nr1r8X00x7Tz0Sya97yPVoKsydme6//600Yx+mtpHLuv3254mh4gB5ECaHotdcgjbwzrR5za506aWnp5yKIaw5xhYV9W1BHNjxRrtQ0v8HDSvDUU1tge3QpBtD2LqFbFfR5GaAOgviAYhEm4B28HW7aG0sfmnQE9Gv27wB12l2cA1aJSb/jmSbfOcQENRxtEs7aMBQHMsGp1dxqXYMq4jCr5GNN3RMOZ2DCWkV7ImdtTvYoAPDpXUXi3bTBhwUcbsrp/i75Qd3pBOPOjlchL/53L8Rjn8nFP9//McPDy8IF+LHnn4knXXJKSwqjHVIet1AgqiNjaCO/HID5qLZeOttv4CSXUbxci9mAQtJWAj62/IAVG5AGP56UP6MlWeA22fffdPnPnVpOhF9jUFDKiK52cwoTSnPYuZBI9OC596DQSYbg/tKQBkzrgoNlHHpHw+8wv11vFgWkmOAFpUEVQ6PXDbUJsBBdU9yWbwWA46XOlKrJqTFWz82mLozbQDkRUUioLAPGWPrbIKFxO/Va2Eq+fyH9k+L398agWrEaD833WWef7g8slDsMLpBGymG8unO2qUoKhcMzAV0LUfDjc4sm37ChPG8zvIw1NKds5pDNTeHMQVApRY6Zwomx2gtwTEYGtHpN3sUfCils9GYHRR8hmKAlBFoSSpVoFt5M653moRZBFicyVKi2crXKfhhtmpCtHE9B7FZq4xM2W44yhcAOBeWtLDG89NKdFjLCBKyQBoQkHdERcOJLpmzvLGYlDqeO2D1qS1UKoDBxV35hTMQS16CY+mUGDd/6IllJFg9acVSxihDNFutIgXEKda4xnnnjENjc1d6caGjHgRhgSUCSxdM7R4FaqX8U2y0kzwU8f7KLOjwKNpQrEuhMBnMXUeWC4sqSApgHgwVJM5LG1e0I97O2DOunoIqUVvxo7p0FgkoMechYJix2LhXjjfzfgZXASlCBELfZZaqjDZxiJR6v/is5Y5UUqxj8IVEEt1zgB+0jdSyK6ngMKH7PGLicLRWJqf333uXYLiZw7CIOCK7B/B/OEwANJ3efnM3wLCyGCWs7QF0SRkXf2sdHWfWGc9eCYstrNsWEtMi9WHRfzPx7ZZZYCcQpL7AU48T1KJS821H6K3LinhuCs7LzHHk1mTCLl1IMlBkFzHSsbMTvVOSa4XbBQXKAbVKFUcXzDKXNGuX58M6aQWoVGvY5oAMvg6ene+TjcJmv6PwkZXCvyu4V7l8D1Ou8YUaOviKN/4Lx/d777yPhJ+EhaLs3feWof/1InFvYwAQJSzU3RSydk01N+FcCCAxRn4FD4MlmQF3MaZKdvlvtlX8XS9jy/vh+AoqNTf97La0714HwHCey4jMmtDjEmwStHWPeAbEqLsAK9mhRTSrITQE2xlLbUVv1cLGr+eEWVTGpFNgPh+Qu50N6hiPbLcuKo5daBAVUHha/In1lML0FvfIZ++pZxR6gqzhwUOGpUXvroxx9fiwgUvy37xeH5IUE8l+aHPPPvRQYuUDGXuM51RIvHXkKACF3mZLxAqxYfu2JHAlJNkWBTs4WwL0tqSGBQbGyE1xQIhXE09wnNhRKZmrwdbmFXhmFj4yLbJRSr7mWuCzyyqRwSALtAvQQ5KC4JSs+mDWxkBYxu6VbSdzMxiIfI9jwF5jMUwY/3F8K8BC/rGbLLNOQ0CBpjAWUAaCe+UpV8x0yKTxMggxBeN9/LgFJLPjMUW4/qs/DFPCSy+7EkdOGgnsAb9BkNLGWQVshwKecyPFWDcOpDbbsslpgVeTNMGUCvRQ96f5hvg7WfwOCoU6mq6lJPCTJ0xIJ889kQJ6RjS+BB9k+TminRnMuE2yRNFzQXaoDzOeiTIe8AJ+9etbMDe5Dd2+n6Qjj5oTILgjzbVI2Fx4yQVp005Mi5DPkI3czH0vg7khs9eGmo/dscI6TE4EFj1fMj1GX1umPZpbaINPnDgpXUBj+PpvXRdsdWV1HMFV9qiAoimYHd4TbrBSRTfd+Hsc7kcja/Nq+uZ3v0lhgMs1DAsnauYcdij75bT0+ENPEJtfAqwGTIGtIGBdQdxvIe4LkKkVlsf6ldXQhGavZ9XIYZpblOO6jgA/sd5w7bOSaSzQrr5ZCS7L5kYZK9V16HRAdo2O/2osJoe8kz0YbF2103ghmxpOFYQshAwfnl0e1yGImcNa3e39ckyfmDiR4vSsM+Yx2tY31mg4hPM86nmuOl9zWgfgumnndowHb09nnnVKmjR6TIznqzXaRG7314f+mpZ8uAidM4BkgpnntTziHhh4/2YQe9FuD7khxiknVQQfHXOneNJEzBjjPxYkFhKdxHQLMjXJYnpKSQ2LaAq+KVMnpiHDBqIRvCLO0D4CwgSoAg4kG/FKSmzfvCOMKwXIdE3upGOwO8yJiDl8ftlSZ575SZh176SlHy7jtQFTAO/jFnO5xczPefZZVGS64jRKBOZYH4JiId/R28VR61Rwx5jQIuWQfSOjKEY1AVOrqmGAVDVFMTN14oGA5fVp9fqNMFYHBii1YTlu1pu8TsatZdvz7IH9s3sjrYf36iJvI4pS2ykH0Hv2A3w1a0bhNImfk2uV7WUzzws99ZTTGMXeOzwJBCmMKXukVDyLPg6uRmzvZd+67iy8Fy1aFMzkkNUIrVc3Vn4wVk866eS4tptvvilivs+pHmCtwEkiFoFgkXn+Zy85H1AEeStzh94z8OMSBHEmCkz3jp//W/6kF3j9KF/PRoH9Jdgev+LfPlGbTBk4nP1VBuWLKARumI3dxN85xh8x/KMXzppZfLmdgtqY4vfHpIEuzKzm9x9/AR8Ait+oaTTssXsXb8M67qah0pmOvOg8iAIFyEPdR/N2XdrUsoPX5V7RgMzWjiagxEb22Fe/9o2QHnjiyScxPXqT9zNGxnzHv6/V67Gh37d8QDpl7mkhhea4ZTvspN3IARSQxzpZkN2Vjz5NsKgjD4DJyPqY96mvBs1dIMc8ofeWxZoKk7reXCFTSrAxayzJdGid6orcBUDQSZu8nNJoSOTT+H7q+fuIn9uQpFqKxMn8NGJgfwCdjTCZz+XnaMjQdHjtxbfTbbfcms4gbvz0J98PGbRbfvsHCusidPMOT3OPPRaAYBQg64vIhx0NGzM3fe6y83CnXoQ+3ep06rxj0Pl8GeBpJ/URU23klZs3N8HkpTjXFDJyfb0fMoZ+WZ/KOHOV/NkKk68UqbI+PMd8Ps9e1I6eix3IK70AO7yQ7y2mKV9AnFd2ztpyKaDhyvc2RI4zZloNIApGt+WF1K2AErCO6xi17UIrvQ0yT/9qJiBCf5R4PhomMc0p981EzExef/ndMPDN1ThGdmrdTkCNQgruvmnchOrQ+Lzl50+SZwPcAFaXknN20bAwPpSQC1X2Nw/CWGZnI6SRbBLP0sa8vIVEogDt/3GwP4896XCmFR9EU3Y2Lu1XUDPuSt++/rthbIV5efrdr5hMwTTpn08/mZ59aQHsYSV7yLXUsHZjEK+UR5tATFcHuRXgthiwevqo8eTVG9IhTC3c//CDMAkYRwapOeTgQyH5vMSasLZCgoD7UMx+92wRPLU2GY7B0NVXXY6G/svko/lowT5P7qfBFSSpftSrgDEaNPnbayjhzzbHdrOu8gCZukBhNm4gXshgZz/0HQBTDzDd9awmfmhKE4NNm82lZZRrC7rPtLHpzdeX9zaPsr+X6BKlkAQhiTzWMQHg5qZzL9sv5ZS1oSn7fjpgn4lpyRtL0/RB+7FWL6AerU777jczLWMK5dCZs9J1gKur3luZTjv/3HTHvXdAlmlNs4+aHefMxEmMoK9emV5ldL+OxVAOSLNs+ZoAj2Ue58r0BDgegX7yd752A2tVRmMx5qIPpWcwt9rNPRsxehSYxlaA82aAZZrTNBUWwdIcwhjr5m1rYlrY6c8vf/nz6W70zvXjCOkoSwazz8gJPO69j2JUko8E/iAP8XzKYILs2K6OKeQp8wPimPIi7nlj+1DOUu/T6lVb4vwvBPwdwDnan9H3VR+si0b+6HHDeTYlSErgDg+DulZdXIDxvk6MbqJeIMwxlJWmzSpNA4fDnqQuG1g1MT3z+DupdZOgcJa7yLo3D96yEdkY1mIxP9ivEjIL+ZhrSaPFeqQji9jQnebhfG8TLExzhRLrH301aIQ2ACROmDiSWNPNPdpMY8QmCfeBz2+u5bCzpshZs11dc4gREMMkMQj2b0XSQ2BTc+kiJXusKfR/4QeNfe7FkAgg51b72NrOjKseKTbJI2Ji5lyD+gvE5oAXQCYAgymn8W5zVmlAn0gla7qdPVsITuOkjIQk6yFNaf3lue2Z1waRSe1hmxPWJTbZSqHh+gw1NCwkP2yxykgAACAASURBVJP1evTJEwD+VzG6vm96ccGHacMKNL+ZPPN8rdPoD4KXsWLwoNI0CRJVzfCyNGrsJJoRk9Pd992N4dps3rUrPf3EE2nF2xDSlJ8jr5BVbo0h5utQmWkMHn+QiDL5pph4iqnErIEi07VdPxHibyGfdyzap+5lwfy6Xdn0pwbTHWqzizGRu3eT17q2KnGh2oXOaTtG105oVyLPWMRz3crobj0xSh39fF6zP3heB4zv9dxb77nb/8gjpqFb/G5IU+Qw6WP92YkUxJip1WnJBzthCOcjYVWSPnHBFCbqRqR/EX/eeLkN2ZMxaf4DizBJ788Z4frZkYaP65eWrtycZs4akrbXQfD4ACIdGIzs6vM/OwltX5oCqjEDpjvprRlkF3IMM/Y5mKboa+mk0/ZiPzyXjjlqLhIwj4BXWo87WdqCJEglEwmszTXN6fLPfwLzqqmo/0HNLujpE0l/GVqXX7zmKroIyyMYtDK30MDomq6BTW3NjGcMCFaFemVGtU7Eg/ugtViFi2A9SZ/jVna2WmHUmLToIm/RIDvAg02q9tDhw3ifMoI5I9hbdySeAaMmfcKkwpFOncXffHMJznM4WeMM/gICuH3pYLrIK+gsKAlQxgGYC5tq2LAJ6fm/vcqBWJF+/UZ3euD9jxKyj+dS/1P/fdaU/PSF/QHbAPYOm3tAWruRLpiJqkCUBEOBwhwZwRYxHExo2Hm6XfyZC0nw32YM/b105LH78KU+BOI70qCakWnslDIWVxPi+Qoiw6wSRCJxb+Rgk8lpATB0CEL33du5n3QLQc6DsUTgFQQ7Ze7h6V+PLIxkuZHnc8SRM9DZXJZ2biJYVbEZYbXK9MtKH8dtsxF5tTnseCmzsJvdpuQCNC7AzXoO+IQhB3oXJPItgLS1jJ6W8cx1sWslsTaIDENTTEaUJjUxhm+BQDY0EKFpi85GULcmCrAhwyoJCDja1WZuwlXo9TZbCPHfp515OIybXIyRFoZpw27um06FVawPu5WCG4LyfnMfUDMLxA4+TBlArIZXFj27NnOfAWJLSOw6+f4skQf04x55fwRahmGukotYfwvj32qfNiMBsGMDLpqYrNTTwdxNkZeNvJaTDOksabZD0ONaLLR6CBhq5nRDJR3NuEk7ncDTTzsw3f1HEguAYMWuS2VZAkqce8Ec3ns7BW9PevjxZdEx/3AZTCUBYu6bYwj1SF7Idtpv/2r2YTmi9avYW3YK6WozH5DjOK1u3Dw1i3QPFosZxcz9HAWCCmYWAPcBSPFbwGSvGZPSocdPgx09P7Vs75O2bWL80KyDF+oSgLSAZT3JyOqL3EYl17ZpIww9dQnDICWTXahE98Z0G/JzHA55jIvNnjUVAKYv2iYvcdCWA57LGGkkFyJ5hPE1eCgrCPFwO8pFRUPp7lan557HNXwYMgLVmevqsOFFNAP6p1qe2R2/3cJ6KIsCYtjounToCRRtqYz9z+gcGrga9mzf1k6RjO4R92bHpuYYTw8DJRIxQasCEy8PBg7RLh2LZRqpkSdGZmHM57ThYbJj4iFzrQlAuaACEXQ6sJrNWeBaTAVziivo4HDp8FDuBaLdOTJ01K6R8Rc6mdbX/pvv2UMUyTp+Cquzn7if+kd3cZAUEQsdve8G4BmD+V8NLODxEyYzMjE9/f6Oe9Ny9LuGjxhBLIHlBhXZzm5f9A0U9m8lSVIqwy1goSGuGWAi/5c5LGcHuCWVRVNA8XyPPQNBkB5MHBwt7WZ/qtFq0ipwmwGr/pbFlY3uymKSFe34eQjh8yLdxJtO9n83ybPxX2ZVgGeCRWQnJimCKBbThbLznZ3hl+NHrjWlUUx+wlnbQ1jGDkBIP3T8XnrxuXTU0XNxv90cAJJJogZ4zbBNLjj7FCYkcHPktV9+5VUKjRloNjdErJA1poNzj9fq8+ZDR1OAgkkQqgod8GFIZTTAnty0uT4aB+qEtSj8zrpQTgKIMQAsP0sfbpwgc2YAlgGd3nQduHvJU1m1DwBURHKk+7ujuV2AmaXswRIaA9sB/dxDjmpa3VrH7gEBPWd9/rp3ulk92E18mygOLbh6iHOfQsftGFxoL/3cZcGoDRaCy1fMh88rE7CT+xZgFuuq1OslPhTx/m0EY4sqGZtNMfalzEoGyLsFRmDi1oy2SwvJXRfAapvC+wHOyNhxhLedOEAhd9TxYX5RSOK6dOlSJGBwDkWIS0B95sz9009/9OMA9MNYRr1fgQ3Wn4CMuq0uIj+3yXAAq7x/H9ZIG7nBfff/me70+nTNdV+MNevezAcMbedc+db3vk0h/1QAS52CFABFAvJiTj4Kk8EZMFwLkM54/Y3Xg+Un69E9G9IU3hGahyNHjoLBhz7uww+RsBErjHPsRYsgmRrG03JAvpp+fcOh9VvfvjH99YG/o/c1PxpKAkjdnOPTYdaff+55FKOwnEaMT3/4/d3pNVyhG7rgtvMxneLIk9HA91b0dcyNMURYhrKJ29B42nuvcTRWymkqLeXcZXqFfGjvaVOiOH+fZqLASClJquDnSJgOVVWD0zvvYobF+d1F9ms8UpJDqMjpDBPiWJe8fjnPQxaC+YbNJJtfhRpS+HM2AaLxY9gTLC9N555zXhiCCaBaogb7McB6cgviro2A1Zs2pN/e/Yd0xpmfSFPGjaepoRxHQu5nSfrb/L/BmGa35MIsMMbySNxrFt6e5cWOJqpDqbEfNyeYxeaBVkD8fRjfGVc5O/2tq3I7FBWBVZs1Aa9z7phY5wBOCebGmcs/5bBYNOwSWM3nJsvWExCrw7m5BQmRHvZOKed1t/eNkSx1gHu8KO7T3JM/gRHCVNhRr9DoXBR6jOMm1KRjjjga07W3cQ1+gxVK84RnoCxVgPTKvshMt2EVly+j1ntkM8HYIEplHKcBwD3RJNMGSBmmFqWlGrhUktNiBorGuayVUbjvFrMnVy7ZlrrqkOogL8x1Wogx5E5fQ91ZHmwP+zdPbT6+5p7PmNpZ47WFGCHIXUgBp9TUtq11oSHrGPeZZ82jET8t7pcTIBF39qCb7sCPMRiNyZmHtiOVAOTE8VdffR2Djw9jbRUB7Dn6b1yorhrIyOvcAFZ/9etfxPMpImYGsGojDUaKZog1sAE/hW9AIwaSOY53RFMpazjG+dF7LeZje97b9/93I7D35IrT69/nWBZqAziNr7sSbBxn5ozZL//Wfe/7ZX/6b4ZVvvce4FaclYfpH9tYI+rKhala6PIqvdCTlj79CmPkAEgK6XFvGmg8BNis5jfv2UjReewlF8HMyUuP/uWPNFk2pLWwdH1mecQ2m/c5TITlkNMLUF73jW/Eh3gYQHLxu2/zPtl0z7+lDXo/hbG0b7+B6RMnnxYNrFz0RNthxbuJC3jeNhm6vPA99NN4pt6/jLXqaO15l38/yBFW2z3soX8/c67bH1PWJGKkhAd+KmuCfaRhG3fXexzyJxnQ71htEaSITRs+gP3zbVg+rwNOzUyTxu6PEeUlFK04l69al15+4R4axX9lIubCMCt85Q10ImuGAlodhw/EyTT5M21CRyx9dq0t29Ivf/ZVjJOeBTz1vMWhm3M0TCydoHRtAWJ4fpifhA0d666QekVgrqRgAGvQCQn2EA3oLdtgmZK0lZIvObK+C6Zas2ZisgbJewQt1FMvQ2KnBVbnoYfMhm21LS189p00dDTam7iEjx09Kq1avioY6Zto8jXSuPdO9dGQRTY5+1tn8hLO7wr0NN3Pa1Y0MnnQkPoNJlfPk5xEI5DmvPelgLOLoT8Y+UWwEk9I69dsTS8+j3a3TW60DqsBjQeMok4gmRwzehLnBRMEPMdWXMXXMZ5vTo4vD3u6HcNemxgdgCijIB/UoJH/bjBFzdlG43R/7ulnpp9gioWEbOSGvvbxx8xF95Tcn+dZhVFYD2jAkbNnEwefoLTjzGVdt6OxadO8uj8NavL1/iOHRT23GWduyVJ6orhMsukDN6PsfQF56gNzS2LEzIOGB8C7dQuxv4czlvWnfucuNDFHjKCGoj52xHcsxB/7FPXIc/HoAtBRJ7QRZn8J98xMITMjFRwlP6VGKNMQG8mdOnJ9a6YDZ0xJK5lssrby54NoIGsPsEYZAGsfa2HPpVby3DHc33kXzUrvfPAGTOoepuXwcJjUN00eMSt9/rKvwnxcgnHNanLpzjR9LASfV9+lVt6Vlqz4IH3ywnNTPoK93/rBtwBAGwEcB8O43UU8INZj1jdrzkHI/z2CPEgztWPfNBQjy/cWMfJcPTDtO3k/7kExjO5n01ev+wrTmN1Ifa2NM3Px+4vT62++Hg1jc7Ia6tE6xhvGwfTdtG19SK7pQq88iFJ6slbNyQNQ9XzSMJU/mJOXUXs1MLNfyH4RY9nJxIlgm/mmuZlMVZsPxsVW9oOmnXmcEY3kv4JDRRpK8ndlSqQ5wQTYvgWTPR3plSKqQvP22OOPTP9kknbnTqR3YOa3ktc4Kq8OfjFnqRPLFYziK09YnVNNrQGzH0pffyY8lemhhYinxoY4P230Wx87VTJ16nga2ct5DdastQzXnO8CloJFPAgiCXtRINczxAmAKta1I+LqvHoW19USNzgbZRFnMkLKSXK+A8QuW7oZE1Mm8vh5MQ/UQVlDYh7macpi4f8CCBvHAz9Xg6ax964WerP5m2SUyFtIoCuqq0NCbPsWprr5gfJyzS9p4pLb1IJNKbEHZEj+oW67xrpOEtAcI0/PYS2Kx0g2iKY3MU3yTmEENsgD7PeQk6MW6BBohQQggH7ep2alA+YMSd++YX46ZNY4pD5WgE9wHqj5zD1sg+ATGLakBeOmzx1Aehe4j2S5T3/2MIDPWpzul6RiiDxNsDP9oAxy8bMZRiAT1YZhIRvPGu3jeYL3vI5mUA2Sj0287wDwiIHkNTswcPNeSWhp4f6NwIRs4ypkP5gMrcSgTEmBYj5rPZrWTlGVQRndzeS2Rq494BX9AdxXE98ka4rnSBLbiWZ0H3IhvSx2Aa4bYyAUp2qwx7PPmYee90Np45o68ihwqC7NXHvAenrSVZcdi5zeM2nW4ftHDr3g6ddhnIMhsBdfenEbtYwePRjpbeAzEiuvuPZEZGWW4fOynBrQe5efzrloRDrnvFPQzf5rOnTWrHTVF/7KVH7fkH9c+PLadOXlJ6eHH3kkJja3baTGbZVkx2+kRar6g3Faz7N3Jo7cN73yDFIAw/fL72kEaS3s0eSHg4hFsN8B02IkaBSs0xV0MAagddHKgmoBRchhQbpAqtAOquMwsaAvZRxcF0s1JusAVwdwY+sInCNGqkdQHw/EgrgPY+G6eBfpWksWPWXqpLQOCneRxgqwd+QNFfM9du9ifFxTIlBvE5BikunTzzwnPTL/iZAMcHSkGlcvK4lDZhyR/vK7v0d68uOXutJjK/aAC70Zy//Qv04YR9I0S+gCKYJLzsA98PFYaO3qWASTRhCUQEaHMo/FVNVPoKgrHXfK3sE+vePWVziUFLBP6XvfuYZRglWMO/w1tJJGoEExbGwF3VDGo2GIlsD665KNxuYvJzD6PPr2Z3MDCu7YKjsgj9H3ZhgLAM87cNIsH0Rga0lbCHRdBF/HNMeOH0dRsYwDARMrwBUPRkFfUfoiEocCfuscJ/jUn8zATkoemksWc20Yjw2AYTwJav8HCHhLBdzCaIm6pbrHGfjsvg4dyjgoWpgNuwi6LLQqgORKQPRWhYjZlOtg29awnrZvxiAL1nO/GophEkixsQHD7YiVAH50IolAwOYeCuJVkwjt5kRtrG8hEFBOwAqyuMwT3JeV4xgu8akPm3S//aelt19/P22DUt6vL+uNgGVHZADGSIqch2EDB0IfFKD7sA4b2urTxH2GMBJUFxoxJvE7d9ZF48DksxX2p8Q1wZpuKOqCNzmOyPkgELy3Mz1sWCFjPd3pnLNO5FBsTv/5H09y/wmqBC1NaLpJjEeMhdrO2PCupkLGLezQ9jrHE1SZVoguUF8Suy9+8Zz0vRvuZHxBpifJI+PhLXaxaLVVA26OG12F+RDO9hsFeymM+UfIU43S8BWSD8a+yeNAVcC7gkSyjXEjD60y9IoE2RwbcXSwAN1Pges6npcacdXoORkQDfauW3XkKmiaHHn0zDR572Hp9feeSq8jEN3WABjBvR03akRa+PQ76Kkgss7+72ZN5OQgLD0VcP/MUQSyzbCGAavpyG9YU8jICIcVTKd99h3KvxnFYQxrEo6Saxgl2UUX1CbKosUbEKXPZB8gNyCsT4JHAlbEQTNi5JAAAjagl7V1LV1wvp6nWRkmUnm68orWWfzGWF+my+YHVjcrj5iSFUcZqGxxqJyC7LX8Sg565Dj6MA4mk019ud2cVDpDtvHzrokYlhbAVAqAzp0gTQfXJMAq4zKbzFMv2IOJ/3KknmcwsKYqXX/VtWk2o+zFvO6vb/pFeurppyLWatLmYW63dOiw4SF78Bb7c8zYkXTGVkaBofFPKwCYY7F2aBVm7+ANWij4omYIdkMGfAbrJaQKwl4lA1a9NN6jm6/bG2hjjL8QJk0r5gBhbONhGvo7WRLl7wKKh2DK8T4CFwLgYdRkPGNPC/h30NF17xWGgKiJreCsEi8Zcy2KZTITx6AUJu+kYMo6nz7bXnMYmH2O7csw6UM2MxTJmOUr1wAKcm1qvqodxOjYL2/8QTrusDnpz3/+Y7rrrrvST37203TpFZ9DuRpWF5fRwo2I0jBkA7zOLEGLG8C6KEEKwZG60H8kFsYEPhmIYug9ADoWzJ38kD1qf6RIOQPBLDFRmXGsOYtQn4MFfT7f7yiJiYyaWOqrqu0ao1+C5xzupEnB6hCQ9RzzXgoQytDbDQhYQ9f+mOMOSS+8vCBtVVife2acEiApYO1+45or0zmMYs899dS0VYNDkpNSEgybdo4ddzDCJ5rfAaDxjwf/SMy5Mb2FnmohzRzgZpJer1Odq6yxFLCcyRzXPHniKJKzXSRzOMoST22ChfYTMU2Ar4Tn0k7AmADYv//+M9G8YjSGvXD4nEPSkncWo633MrGkEJON79BRPoI1Ygcx0yhU89bKRtApK/gztq6grWtT8Nf3evKJZ9Mxxx4TDFpBrGaKpGJYRTqw/v6e36fb7/gtT9fTUqajbBQK2qBHZuZbs2cdmeaeeCpAz68Bf9fE+L0FmyYceRSxMkUHD2YaBmbV4iVvsQ41gZFJagzIwHdv+qhR7DvOgVpifp3MXCQjSkmYdU12qmLYgIHp8Yfnpztu/x2sw23p2i9/M30dBtrzr76AuR2sJTUv7erDvPFaZcjLeB8xYjhjkJ2peVc9DckD09FHHhX6pA/8/Y8k2Y6/a64BuMDZaVPLIumCs89On7r4swHEfeXar9I0ZXSUDZzH94X8oRrAGifQuHOdKhPheuqkKG+h8x5abGq5kryqPeprZoxVNcbJ8dh/Mg/VcJeJHMCrhWkv8FXgWuW5qSt3z1/vh/H8WVgs6L/6GQF2/vXk0+k5xk4bYdHl0ySMAtgx+7g245hMkEy3XZDUMbEAWI0lFkq8TzYVY/PGryl3oQSAkZMml8Y/FFvGTsdEpQO30og1Z1SeqpLman8mpByl1PxB/c8u9v5uiunSosp0AePF79KQfxs2UTuNA0fVCoif45jgOfX0U3nfkvTHP85Hc+tDYlMjz4k8iW5yRWk/XpORUBrI5kpKP2gcaYDU6MrmbTTOKEws5Jw0EHC0mRAmauiNVTCqpl6rbvBk9xSOnOfkSy2s2Z0w4ZQsmMDUhjIjyxdtST2NA4ntGJwUU2zosC37metVC7gPs5fqqTqF43W4b5RdCe1uJyPQVLKpbKNHN27Fv7t4bieedFLa/6CZ7HTd3WXvf2T+9/GR7wAnPRpjb2rYx07jtV555RXGXCUGOP1SHL9t4vdjpvL440+K/P2Xv/x5TPw4y1IPM8+JA4HVDhptg9kr53/yNNgpG3iuoEEWsR8DU/87sJrFJX/9PwFW4/sCA+yVCQi2p2dcBqZmGHGWs8Uf4/v8nMa17If3wLB5oT36EbAakgOC18EAY6R34esAdM7jsmZlDvPMHN3Mqm+Y29yTo5E8sGL5y+9u4++a0ypYq4KbRTy3dprOnFz82U5QXvrmNwFWud6//+MB2DdLArwV8IjrkUUauYP5BS7Jg/qjx38aMYn7p8Y0UgA2ugq5nx8Bq/5A7w9FzuHPwtLiLDv+3C+zt2CaKm/DNQvWxmtHw0nFjIzp6zVkAKttwwxojTaY/yOnclKiK+2ExZWfbrr1ZuLSFeGbcctvfggr6N40mMmR4vyBxJW+jANfiuHmy6k0ZyuMv/3SySedmC6//BJMTSdQmI5HautgaoBxqZ2pnT4ER+u/NmJt33LMse7/ZXr2qbspWGsBAY9K8//5aIywN7Ksh40qSwfOnonB0LPUABVow89jDeYhO/BbzqLj0qK3lofuYgmxYgdMTc8V73gVoGoOAeiQOQenR//1GjlTBVqisqgBTtDg68Jp23F9gQkneqSX+LR2ofM5dkwNjZHBjNJijMzn3UwjX8AoF3kCp/cmTh6b1q2F1WcAAqDZzdofMmh4SLCNnzTODht5XT11FyPeeYzzUiMVEgvq+ff+B05LC59alK1Tj0QlmHjMQybA4iJPr4f5teTNHZnED9eqJqbTdh18rvM/ewKGWe+iywnoJjOfM9f6zcZbC9eRQ67PABj12QQYY5BYmLZQP/XCcz6ZnsBEcR0MyWbykhPRYV6I0ZLkki6aVK6HQYzddgDceUa08HsHE0mDqOM66pVB6WRqFf3JDZvS+PEjYf5tDiMl9cn7UNf2AViy2d8fX4+yir7krZuiFs2miYyBeehKT6KpuJYzlhoQaT9Hu6Oxa23v+uWsHo4QbAVkqQ2b16Bl2o1+7Qw8PN4FNOSMKyfucWaqjX8mcmLrkRF7+flFxG3qN+o7gVX7wsXUxc3UqcGeI0xXAYT1g5w0flQlDcyN6cjj9ovpqZL8akwyX0+zMZA86fhz0pihU7j3dem9d15P9935hzTv9POo29gXnFFNHQ1oir+cXuPvOtiHE5jWMa//3GcuS2+hK7wA/fs1m1aHZ4m5huPWlcWVmPhdlpYynbdgwTOQQWoDzJ8wCV8aPvEu9HtfeA35A/Rd2rh3RZyJX7r6i+mmm34DaEgUoq7czbSm96sKYNZp4JCjkVVvQ8k8x+klgUTWsKB9TPuS+ylnIbHBiY/IX633JEoQCzWa9ryuQHaxgIbhpg2akuVxfwanD99fD8u2momhllRHgpUHmFxIHqgElVNwytNMRc909crVTKvSbOyh1qMp7/XVwf4zL+uHdmUNZ8CiNz4ApC9nbbKJeW7mx07ndJBTdoD4d1Hr1qCLXuBa2+oeyPKBXEgY9UhAWHuE4VPkzNZcEnPykWdBBpBRff6We2C9Rx1EjV3CJvKZSNKwIWKYlizSlxp1V63NSNYo9Yo4VQkLo03JSn1KbLqamZh/eMZ6voMtdJJz9IO81AJY3UKjoz8EP5H6RoBBSYayMI0blbBVu2h+VhMLP1iqFxDAtgiQL8iiNP92r3h0WHc6LSkYqKlXvhNINt7ZA5qRmTeZA6vAJ9kNF2VeoxPT9r7p+//xGeSh/pheeY3aWLY+7zuE0fp1+GS0OzHLs/Ve2HgVt1D+oASgupkmvvqyS5dshX2OZMhTkCPWN4NX0IwHUyiEmNAm+YOzohWGOarqYaAn8UriiWzrIG5QK3tPByHtohSbMmETxw5H7grZTszdtu9aT922AqY/95R73MzCrKCW3Unh3oeg69S0H5bSIibhBw+DwQroFVNY3JddYB1KLJQU9Ev7Hjg+LWIKT7Bab4dC6rd9po5Mazauo+aoQceVaW2mYM09G4lTY4kbZUWbErZP6eBDp6dH57/DnsohThfSDJgFQNsQeXM1k7rLPlwOyXBOmv/YQ+AOQ9Nxx8yG6PUIMigl6f03u9KydyA6vLszHXfieGQDVzDZm5NGTipOhx2Lji8M9ybe7+Lz5qWbfv5X1iLMZJ5ZJ5+1iRqqEnJgKedaC9+zYTXs7FEHFPa07GRBNhNEXQFGdW6CYzEdLNJRUMK3rcM9jQeguLBMqaOORBflieezBN9aR509KdQkuftzsBYSOHXUzWNUrIUCUHaOOoeKXztmPpJiZtOWjTyYGmJvTvrkvLNJ2h9LazesC2p2NdThOsYBdlN0TCSQLV2ylBvP6OOUaej1zQI5fggAoDNt376Of1eEtuVXr7ouff1L10US8evXu9IDS/9nwVWNqjSs8teXv3F1+sUtv4zRXQWmPTUFn52hKwNAUg+rnPGKFmifxYCP5D0ECMA9QINvfvuK9Pvf3oNO0I4Q3lZ/YvCIgnT11y9O/8CRbMFzH0RALObz55IsOPIfGkss+JE4lzVy8Oofkgklw4ICNNVo6sADJoeZyOo1DeHK/fzzMnsK0smnzqFb+XSMx1k8F1C8CMoUMpJdWQ2biA0Wk0/ce6nzjhyrrdYBq7mSbkIJwsrT9hmTnn52JQscQJxF5Q/YyW0DDJ84qSpMJGrR3fCa8ghWsw7eC8DoHeo7Het4jQLc9pCXcMPKcM0nI+gGlZi49yAOaYD41vy0HIe58mLGarY2RGCy01AO262TTdNu1RaAlwZBFAa9SaqFTT8OeA1/JGwow6CGjpqU/WpKY7OqLeSa7aIQraos5aBDCJ7i1ZHuIhEZqN89HHjtmuB4KHFPBw5FRJ4Cc8NqntuubaG9p26cDL88NEf23gfgG6MvQYthBI3tm3GoH7df+vtfnqebxhjRwCpA9UoSo3U0Lgy4Ak52tdDWnT4qaPJbCUIy6aoYEd9IZ0VXRe+/rB4dOYtK2gE4hxPQS9IjD60EyIHBDXidp7Yge7U/zn6CGopyp06c0LluKfOyZL3OKnSRLbYE/gdg2NUE778JiQoF4U26BZkdTW4WMOOXIzwythy7snbBUypNObiKInYAHdnV+7F7nwAAIABJREFUHDg8X4W2hRwp9JplJPJ9VXzf2RcOognTkLZuopPYUIPmyfbQsGlBQkFR7DAc5l4dcODUNOOgvdOm7evTn+98MdbLnKOH0pgpS407c9PC5wHZZFaXwqADrCgDPe7kIHH8nykagHs6cIAXu0k8c6QmOvauOxqnU5GRV9BT9g/ruxvgMPPG7TW7gS2QSLBdw0X92AeYlTke4S9NQ7oFEeVIqLNIQmchKSDoQaOmnKzkbvaFzAlZBCYwgnDB/OOXrswe2mro5XGwH4xRwLq1KzkM6xh/Oycde8zx6WVYUnfffz8jRegx8d6yDARLBVFD6kLwROIfOryDh6BhSVFRx4HUrX4Rz1ztrXyyrIylZ1lktm7DJANVTRw8pP3kAquyEARIOmiGXPelb6S/3PcgkwG4QHswyyKTzU3xI7tc8McFKhtYxVlfI3T7BCUZrWCKLFhbFmUWhAKrAcKaDAn08vU2vtmDU8arqypiItdnsSfb0irIpK+cfSq7uwkB/35oEK5V34of6F9ZlW791U1IvRyT7kLD7fAjD09nzTudZAXtLm6SmFGHn5Wujuw+MQ7fyfvmDdAcx7FsO7eyOkx2NKNQr1hpg3YSmXbjl+FUEIIEw0607uJdfP4wpgmAPoauouvvvY1CWNCaZ+ya8PxzFNtn4TqwsdYRTRwLWrNbga1sfFUGs3F8SE1Z+synL4li5sb/vJm1lrGQLZYEhKZQxGzaso1pAbu8MhQwOhxcA+iHQD9gXR2j+X7geaefki777KVpMY7ec+YchpHHp9Nry5eHgVGmp5ytIxkkwZCS+c4X+3A/TOwEVt13ka0LcLPgiji3Ze4pnTFz5gExar7ozUVoEs9KX/3SNemff38k/fb22wOMuO3WW9L0ffaN0degbxKD1Az0BjmSH2OmwUMxzpgrCE4x9giAWUGxLAjkCFehuoB8m8nno489mb713RtCY7CNhtwXv/TZ9BSg3qqVFJXscXWNTj11Hq6dJ+BQ/womgHdmhlSh2w4rmqSuB7BpCOYbFbS8Fy95O8Z+HScqciIjnjOXy3uNHjsK1/bNWWOX9S/o53Oz0eTETTVjdUdhNvcYBX8Hca4eU8gSmDiaoMmmLWSv5BL4TGjbNehCDsW997v/+k2aMnFq+sQJpwLGfiVNm7xXaLH99Gc/Sg/O/ytYmA23DNDIh137pSuvgu33mdC6+tJXrkmvvLkQZRDp1PB2AdR8PIL4wW5Qo4rnWoa2bxQR7L32FuQISNLF/UrRwbcZEgx6Y4kAgIxSnvcBAOUnIgGiqagMO184W+cy6uGLslZXrsOw418Pp8uv/HwwKNWeqKfI+N0dv0O7bHuaNmNqGj1hePrX049zXykOOS9ld2rM5evsJsEPgipxVGA1sC+up5DiswLQehrrZT1s/C07NpMzMI5NvHY6RrBCJ3WLYgspwedOX0vwg9fQ3KmEhmUfAAdH/RRuN0/Jh9U2a9YBab/pM2GbV6aHH3wcQsAy1lJDyEV9+rLPcP71JcluTff9+W9p7Sb0+ytNKurT7OkHUvthGrhyE9cEk1TuOmY5RjxB0woaWf0YNeOymGoJjRwKGJguHXBfzJNkHwKsDhoGA5UEfhcFejlMGEcGG2Agtfm9nDPG1ioazGqQb11FUdMzmPjM2VDEeqJQ0jDI/SHIIyjpxEwjBXi8PvvJseYwWAu92Cx++R+eRWqsupbOOfds7u1eYQIbQKqMXYPix35lLPxsnD7UnXuBVePna6+9ntYj39XGhy0CRJXF7f0XWD3mmOP4c3H6BcCqUwcebw181jzON4u7Bu7tEIqcC887kwJkaxhlhBa1oWUPyPkxkDWyDOPSx8DVXlyv92r3nD/ZH7PP42dxZD1jfPr98fOef+E02XsORkPMxZ8ByP/nX+aN5jY6++axtizIzYGMV55pS557FedqEC/ltWxgMoob1yBjz4Y1zs2HnHMa+zMv/emWW4Lx9SHuph38bDlAfYPJicW/EyHExR/84PvBmH/ggT/FujR3FcANUD4+UfZ/mrz1R1pLvUX1BXezrzrRV3UTF7Bfe2SsxknqT2SAcjDFyXUEXRtgLx1y6uV8j6dVxm7bAzT0iiWExnHozHpuR4zr1Vg0NhuLwgCMuC2rv7QtPfbUg/hdLE+fueRKgKxCYtklADLvATrU4ZQ8O40bNyk9/+KC9OnPfyr95ns303RlPB45ms1b1gCKHpSeRD/zq1//OeuqJU098nDWVd8Ancs50376gy9j0PsHCBuattDUg4laUzOQvQhQRW7gKVKO5veoMcPSh0vXpra6Iuq/gRAvtuHMPJ3zvQyjrDUAgVsBlblX7NEK4kYP5696g67NHbVM/Oj5Edkcz5NnVY0xaDPnQRiHcaNk6zlubC16NabATz3+bHrqqXeiWdJmPsWZ0Q0QJXNT6Q5zPHvPfZmw7AZkd/phGJMGGzZgCMhEwxNPvMQZylQWzRSNgDz7dA7vQxDoVz0Yw5xRxDhIEuNGIH3wVlqNtr/MthaIJls2qCmofjsTnpwzNnB1tM9nOrMFiYQ4WtnvLRrp8Pk0G63n3hXxLPV76FKEkmdb2ZfxbeKHAFwVORDcppBAaMS4aswgpk43AwQRpyowoO3bF7ATs8hugJz1SKrsZEJv1kEzgn2ppc5jjz4RbMtpM6al9Vs3UCPsIhe3SUrsiTwzehAx2lyLsWbkR739DkiyqS/n/PYtDeR3WZNfQ9+9plMjgIptYDKznJupCdWECYOD0bZk6aY0Fdf3cmiMHyx5jweUEbrOnHc8JK/BNDoXhORDEwZHMqU72L9gYTxvno2xkfXt1Foz9e2cQ0bC0N0/3frrB6kr8SUBfDlsxhykWLrSIUcdlha9vRTS0O40Yshw9NUXBGN5QP8h3F/AuFYINkzeXfe9G5jSoBaiid2XGv3717OfyR1LAVO++d3ro+4xSxw3YWK6HImGBU8uSIfNPoC1t45meVOYPTVgkPbsgpeCiWu6JTFH3XFZoYOJm3pHLF++ItO05J7aQzbXJgxnX4gtb03neWAsMoZkm9zxeptjWWy0BmClK01hOtbbVJJ3bW6kb001DOBKNPHXY544feo+8ajWr1rB5AesWMDSdq5pJBIWOzBQzs+tTCs/2IakzRhqvjrq6KpU270LH5f908InX0y1aHEWyuQO48Wsvmqlhrb2lKQh488z3smaZuo/Y16HaxKguUDgnbVx0sknMaGzOAxig4FsTt+7fpRHsUFcDqkgh89eD7ZgbVAFyNrUpEQKe5PY7/kl89EGe1/0Wtu5704TjkWz+bijT03vLV4Ze62en3E/muOZ944aUUYuVJHWwJ60fqHyj3N8AJTObZt2hDSA+d4OyGrmVHnkCq0sJCkDmogNwsxuByPt7TZkyTllcAtymxsbhJVBiGk3PU1Yl4PxKPAvtmzaFHszEnRl9zRX5XslHDnptrvNKZkosNNXvn48MjLP4X8kFYg8iXNfNnOR+u/WvoDaikvbdHU6swsSn/Xk8XPHklM3UtcTWwv7p78jgzF50kj0fzcE01VCRA65hpNhDdBXY8qVPSrRqz8bV7yqg6a9Morl4BK7KVD7EJdqkL9oa3NaBS8VcLop04eks887Of2Tffnia0tDHquT6++AvOc9KNBzh9ewpNScTlyxvAo5D2SL1q9fz2RAXWAvfQj6uwBzbWjYvC3jvosZzAYj2I1c1KJ33kPGbAB19A5yud2QBGamATXIn40qT3+892XkBcell15ZQgNjNJjCrjR64uA0aCTSS8hr9CGnU+rg5RcagyT15S+fRRMAMPX99yGKrA0cRBLgQTP3ZS0sYy1XcQasTFMgKn728gvSt67/L5pXRWkI2Ek9RuXDh5Fvt+wKWZgGsLFSiIj9B3anNTR9DjpwSsoZNYOBKcQyOpoEU9W4yLQlZH+1c1MH0IWpx7XOu25iMWmviQgFM6KK0Gxfxjd3Mrag4K4MsxI6Rl++9prQ5PjaN64FmaZwgipbTGK6fTM6LW1QuKFtd/IhBgA2SZ0uIoFphqqTR6G3yzljAsH40VC4l6xl3Kggffmar6Ubf/yLYDeMh3lwGs55ar1tRxT46SefSVPHTUwfUkjut/9+aItOST++4UeRcKi5Knu1iQf6/+Uvjapkqaqp6q+f/OcP0g/53cZhbiDrE6wSOsUGTiqZQsbCmAyNgK82h9R9GSgmyIWFUOVIug89ZAzC7WspHJsRh6Zz178rTZ92EKymkendZUvT/Eeeor4CyONALeCQPPrkaSDq76N1CLggQSLwcIsji30ZBLpS9mCcNDgddPDsdM/9D8b7WWgVyhbxEKZFJAXe6GzHrIROg9eVJ+2Kh0DjItaBAT6HAqAc4KOcZGE7Y+K7KdS0YC+iArIbUM+KdfReqr2MC19vCJofeXRs+4HIrVixLm1mtEK3OcXZhyFK7xj1dt0puabicoo6fn7gkHK6FzoI7k47t9Gl9HAgqJr8lgDqG6P8rF0kwCaqcV8FowigZYCqaox6bDUhXC47UBdoD1jDkVIKgsQyPPMiqTUgZ9240M+MfFXRbQI/z68S3cMyIszw4YPZaGsAczLdSRqk8bp53cU8azttLWn2EVVp8j59AZm3I2+QA6DYkc49+6L0/e/eFs/Ebvs2NIo7KbLigAPUk600bCSAEkBzZVX/9PLCNTHKMAB30e3bATgJAiYqMtRiTJuP1g8xajvZRbn9CMzIMzSYPKJ9wsPqYA+PHe59tSMq20AB+o40kPc4iC5QIxo1b7yyKWPkuDb5LL6mQSbPEV7vK8W57M6eXl1OtelLOOl1q1YrpmQICdHeoyjs60hu63Ba91zgZ7w3LaxPstR5l5GoDU5p2YpdBL3i9MrT2YjjcPR3dZ/cQrezA/q9QbyEzun+h+6VSgi2T/3rTQwDBAojBFAQO+Itw4J1Szcr9EW9VvZBM4CyjOVwwOTmCNgHS5IH6QHWjmRGD/dBmZLYN25MfmeFnqgusayAxAgwtQqNllRGYUWnUvZGD6eC2jaCQd4Hf6SMhE0w0HXh1Qlqd/IeOewDx781AfWvArcKgNXER3CABJikba9xFYwjjYWZ8U6Muu43bTrsizPS3lOmBCDx85t+mt6ABb6BIiCXQ8gGiXs9j0OzhOxE4LSWmOchW0Qn2bJfKYowFLMDKmgW0WhP0ZWBqvGVoKNxTYGhWLajVwYzoggtuLqtyDaYh/XOmMtSyafRUVQmG03mbhazstzMf2w5AjpzT33mXexldZN8TnYiM4MhVeocA/ZeBAc0kkl3ngxoGcI+txBJl3FBrNL8poYOsSPNgoPrGUVegnTJAJgUjqnedvMtAGTqRm1O32FM3ERgJy677nPZ41JU7fyHFiJv5nib8VDdnm7NZNBec2EZS2Sdd3AoqzUtm1YzgIifaitaJASLR6a0xbbJjXHeEfIMGAyDKXMl/qlkvNtxplyTRYBim4cynQV0ZcVY1AaITNLnPXZduT4KiMF9YXl/+9rr0l6sgRNOOQv9L+4u+z2kEQSnNZAjznRxVsa4kIZENICMg2qa5PjcSTodMGhuKGK0/pehrXX2J89DK5imR9RzxvOsV7onUQ2ASl3nAFh1f41WQwDOFtU2aUphKQmOOjmhwHv/mv4Y6b3H5yxM37num6lpO26uGNXce9/9jORPTVd98UqSoCrAvT3lu0n+nl97RnYzh2p/7wFaYiTYm+/66gVY1Ml95+3V6aorv841NOLknJfuvvd2GlQd6eILrgwA/2pyjPHjpzEtQTLI57nuui/zHDFZkAXJwnM6w081YsSoAIMWLZKxqqmieQ33gypMJndMRFBQ1wIk5bDHO9grwapGGkGAUFaBxYhBwIapmsY2imV6hnFRnLfEF/aaoGYx+lSCtfnkUX+88540hULLfOWuO+8M9uZNN/4yPffyc6nergR7y3UxcvCI9LMf/ZC4uhfXVoreYBMmh1ekzc2Mj+fuCA3WQjTwPfd9/jY4BL3dUsbnwO39tDwr9bZ8noW6/YZ0QHZ+dhIL1cRUy3X/6TgYn3Qa0wn9WGsyLm30AfDFeLISL4Xc19r0/rJF6aCDDmIJWcQTt7fiqg0Dcxi6ybWMgK/bvCHdieleC8HcpqjNmAKNnPj8Fgay4WUtW3wrwWPB84kTTkxzTziFe1mZfnPzrYyCfZh2NW8LRqxFjc8msqpgygdiHHsm9J3ZF7JmLLT6UNBSvhPTcDSua0sHTz8Ac4GDAS0qUz1O2e+9vTm9tOAF7sc6zjjMT8ZPSnPQdNwGGHT3A/endnRQi9Apq0SY8NJ5n4Y40JLuv/ufMNJgIOdwPYXSbWXIjOb5NzJtQrMWJrVneCvarLvb0U9rBiDCwCsaCTmOLHIPmXE0puXntaDvW8V1d6XN6xkFzt+Gozh6hH2Hp+0raXzXCrpRhAF0eAarx15EnLIBLziXh7t0B9ISnbqLy/QhMYgJDPaI46/hU8B/W7BS8XO/lfGpTp/7HAAy7DpBGtdBVo8HhBm/Pg5wZgxFpzky5qiN5Geeey5tQ1bBWKpPQAGszS7OuIEDhqTDDz8ixsJ/g8aqwKo52Y6d6vQXk39pWNMJQNYvnTvvjGALK6GQmVD1ap1+LCL4n+ox7jGE+vhf7WG1ZurMsRjiDJZtH3MYvYzVjK2aERuy2OFG6EUReF+bZHEQ8z8Bw/inF4iNU4kF2kbimO9kiQ3AAB4yRvh7C99I1aVMGBEzWmk+d1FgdoHaydBTNmYHcW7O+adGU+XPN91CTtKZttAAquX1SpCoMK7aHPXMc/9oINgG2PqXv/4JXbelAH9KuBhr1HXVEDEzRzP2qDN+BlrAMeVAAtytkZQO4+TSTlkEvTvkZQA/Bf2E3jzD4Uo10/A8fN4X+Ow2M5Xn0ERJTWnvRzb2b/z3l5Md8e9YJlmTTf1NQan4Xs869psgu3tu1aqVYUj0pSsuT9d+6eo0fmhNuvmmn6Wpew1l/Pc9clNYqNvyGefcymfSjGRgWrjwBXLyKnK5gTS31qTv/+FR/jwk8uBcCv5//PmXTCDeRWzuSY8++kyaB8CyZTMu9GiKFha1pWFIbH3wAR4M5GfDBw+gHiqCndoH+YFz0333PZw+9dnL0/x/zU+PPTuf2M2eYs0fcsCkNHXy8PSPRx+l+UxcRk6sAuMfGYO7aEjauB48spKYT1PAUVMA7BzMrVrxMcgn3vRhLzVswrOB/CIPr4SSQZBdXHk2p9hX7oEmWOI2qWrQEG2AKVvdtyLMeJThsbG/A3aqrPsyaoiBQ2yeEFNhZTXvsjFXj/RVGUV9UegybkDiKpfnNIDzdCOSAm0Y6+hb0ZaQLCIOdXEGqQGbQx5SiU58HQaiJQBpfdF8raPZtfe0yWnN+p3pg+Ub0gCMjvrk1qcJmNtMx9j5LzQoc5AkKWiTJao3B2Ay+93pIVT9uC/5NPwPDIDnw7XvxbSgfhk2w2waDR3eN1121hHp3tsfS6vIFcsBkTpZKMUlTOpRo+7CRBgcPasTZdJ7Jma4XoxkW5sqi1Oq7re5PPe+04khcuyi8vZ0+hlz0123PhJr0BylH/Gjkkkep7VMwsagSV2iLjerfOf2bWhkz2VacgW5J4DI0pVMZx4AWIm2qwQb4k2w5zX3Y+8Ugs7kcCjOPXY2Ug2bmfJbG/JI5zD1us/YmRgoAUIR4wTRbKA2oVMgG28EJttulCAwAWwtXPRCmr/gsdRNPqzsw6xJB6XjZh4NYao07ezZmX7G/v/xT7+dfvTTH3PetKWTTzwBEHIqBkmwljetBFgcAJg2OL0GqHf/X/4BJjKI+qk9bW9SHNP9aNMwa3RJXLC5Yx5sA0emZ4x4x0mexcMyABxNkjo5E1xvTshl5AdluTiHHOt3Go/nLMZuZMuGLGJzp0s/f2KAqs/+8/X07htraI4chI7uy+TX+kj0sDYHIm1SB7jsWu1CU7ktnN8d3S9HtkcGczl7Yh2A+NixA9IMwPZH5j+bislpq8kBvfdbt+pB0sJ7U+uPokhn/QrG2fzSM8UzqVSiDSOt9QLUTEoq5WVjtqSwLJiODqM6fRN1Onsqy92zWtgpp75IjQioekZtgkAWNbxpPjnRhPGj01hIZ3l8cQvGpflIEyxbvo39wtQre+2Ek5GRKoTJyFpc8AS+Ls0AwcpCVTGpCevCKaBG0H/6KXHW9eE9JA1q6rhpfT2YRk3atY3GBO83hibJqnWrqOX7w1pvTDuYyswAcaZKOC9sjpoTGXuN05ph+vn3TBLsOZNjoi3AWLw/0FptQHbCGKLnQz51QQfMyAJIXGUA1MYhW9HicbV+H+muDQ5UkNIQJp3nHHEgU7cb0+JF77EOe9LoISPSe29tCCnNcz55EjKEL5JbNBOn0BMFFCyH4NjUuTNwuR5icwW1cIUSbhiY72LivJh6oJ3gqkwJAQlpq8Gh+ez5/84izbkkzCn5txsCVDnMVUHtOGzDL2MA0o8SSrathRTE67Q71ci9tXdprVaOhMd2mMsDkYOx02XtprRQDkxsJaHWb4DMt18Fn7edqQLBWmIf+/XW338zvfjqM+neuxal8YOLUmUhzW2kK1dhZrhhSy2YUlmatA/n07Yt6XMXXZDu/v0DELHaId55Muem00+ZTf7YEHJuWztXhg7wiUdckO659zZiX0X65AVz0/vL30yPP7YyzuLOtoI0d+5RxL/d6bc3PxqyM0ccNiNN3XcyJJ/aNBWd7s1MzykxmDNldkWPYwo9CLXqltwMTToHEKKNw78cJ+963tixLJORvXC03bBhQ4zN5fOhd5MxF8GAakMjy06T3bNqqMElMMuU3h80uAyGXj3Cx4xd5ZWnNSvroqtWTDJWx3jUwAHlMeoweNgIPvwGklbfGyAKEeH6WroRJk4ACyejj7V61aq0+sN16c57/5B+/7s70vIVy9OxRx+bnnnimTRjv30pAg6GwTkKPcYXcA+7Nsb7kOEI5qq//3cBVgHVsybnxW9r20Y20YWfvjAtfOMhDk4ZeywsNvWBM6enxe+828vkIgHngeSaZPKVJoAeN63dmtFjhlJYbGYzF6eRQ0vRhWA8jZ//7d1XphcRQ//zPWi46cKtC53pJZ9lMALTe08blw4+ap/04x/rYggLWM0tAQFulcWLSIkAeQELtomNcuJJR6d/PPxUXJvJo91WMZdSDJ/GTxjFyMsK+zdsiszMQE1NRZ0bOTEFHqPwlplF1JoGcP32qyRRJDgDBg2ly0SHTZMmDp0qqNFq6mzcUBvmGwMGoYlKF/2MM04NJsSKVcvpOpXDgNqL66sDDGhLzz2xmcOYIimnNh110gjciaFQA8SvW8FoKEGglftVQuE7aGBlbPBGRlbzWW85paxX7kkp3cPpMD7LSd4WLHidQ7kPo6vT02MPv8ZZQpdaZpoNAdggjkfIbDViW/y6zmScmWD7WtmkF7AX98nX6WLmuVwDATKMnWjqaBRhdqAQtdN+uwEyizXCYkxlzESucST/Deh1/EkHpPkPvkHQHs69QP8MYeONdGSoRWN0w26O2i6yuGU31TGOfNwxh6EF8m5oB9fUwHYZOCK98dqyYGk302Ez8TTYDGS0Zb99oOAP70wP/nlJuJ0OG428AtTztJtrzYEtw0HQRdSqJ9Fj0jDNPW12Go4B3ZtvvJ0WPLOKJJXEX5aYo9uOkcgoJEibsPXo7kyzQ8OYcIfnPhWzXltI9sSv+gCAypqUZWxiL7tVhrVgQzsA4tgJCRHpASR62zk4Lcjz02MPdHAQoQE1OQuiu1uK0/b1JBabdTXm+djVHFpCgCNpZMwjl0K1DJBJcD5G0gm0AnMyDiuLq1N7XQ9aLjvjXsqGVJqhy8QTZm7GIPTIsbumfAX6OdwaCSQezJk6W4QUEm3AWwC3YkAI7OsBtbKx1TCFChdPDke68hW6fPdU8Rw4lNnzFl/KOwhmq7cisOoeCafyDCOKX7LLfGZjRg9Og9kvWzZvTx+8x/g1+dRXrr4A84HPUHg8l6648rs0QEam0889iXGHpemFV16MxkgFa7qZYn4HyWsxTQOxIrt+aihKVupDsdBOjLZLGUWjQIQFY289apIWzdCgcbK3JbtxOwuoJjrpJLp+W2D7hlxbpLY8G7EMmSokLk4i+hnCudjRyV5gNQxvSHRkKXU4yhWUBQHpDGwMPWgThPi5DJSK1+AdQn+7V7u0GJkLQXRdPe1Eq/OZw3O0cGkkgNh0c6TGJpAMUkHarFgpSqNw7Ny6DT2vTRSdXJfsTLXXZMQKRBkwZYXncNAXw1wpp4Pdho6u7Jxu1oW61RlTz7EgWeyBlEaXec/vXonQYAWY+Dr6E/chmE12oF3XgolIjbCQ1Sn2OQnGW5hG2RqJHgVfL3ittIqgh0UtMvmw8t9AAuZb6e9odLWxziOBgvUfTTfWfqsa004imF0TxzTIsWgXwBIss3U/adyYdMO3vhvFh+Yzv7n55tTKmdEm+OJSYY+7BpxK8As2w8o1I6DI7JDx7Ig9jakTjjkGps4zcf9KAAhlU8iI7gf4VFNTA7uB8UeKu6/DvhwzeFT624Pz00UYQ/3nL36avv/971KQjOGZE/MBCgLsC+AjKwoyllwG4OwZSf649mPcqt6Fm0czYt3qnemzn/lC2gaT/abf3EBzcH/YSHl0jX8CiHotI5d7436MljX5h6PSP/jBt2nIoctrJ451LlDofZ4+fR8aVQPS0888GeAJh1gY7XXSFNZsqYbxIF1oO1mIjvWazPusumGIG3RsMnpuCvIJOsZ4rWwCvyfYxRmT0rWmXIFjXI7Y5vNCE0ZxTh94ICyQ2nT99deHyeHVV1ydPkS7ftoB09MVX7g83XPPPem713+HQgf9ZAoL4Fukf95P193wbRyM6aLnkvzbSEO2RikcZXoEXwTFO2Q3sEf2JOSO8WuWpRa6Z4x7OEAUm5FMeWjuMGncyDSDps7JJ55M4TGO+M3iQw3cAAAgAElEQVSwL7lcMz9UDbOzjZjWCCPEaQZd3R1lC8b2HmOfYLbuRrplbXr0iYfTtrpNaScgrFPfoefoqKFkWuN1ADjuW5tTheSCA9J111ybhpHk5yI/dBPmZStWL8MVlsKHi3T8zL3nyLssWWULvK/eF3XZimlyWjTVcX2NFDnqrVpldajNCtCldNQQ8oSTTzwdUKwGXbunWeu7Kfz2plG5HYCe0Tk0gt/5YDHxBeCPccu5px6Xpo+elTatbkx33/Ug5xEgcV5t6GYVoVt3+innUySuJL5sSnWwVLZRFLZ1wkKFhJDTUcWK4czk3HX818atTUZBYJmygwfiaO24Gsyn7qJm8uKytO/E2em1pz4ElHW6hFhj/sG+Vmq5hLhoe0pgVaOdFgqTDoC6PcCqTcFMl1I9OVE7CxfHDm3cIJOD9MSll13CVzVmZP96FlmnOTrayxT9vwJWHYl27ym38PyChbBvZNkiwwToIKNWVs+ggcNoeB0Rz+i/bvs1eZ4MyS5YPLv4mrIZmRtzPybNLjrvHJqJaBDyrATD9+zt/0XfNSRS/tdGy544YLMq+5UBq7Jvo22YdcB7/27P6H8voPpxYNXv7v227HTrBVfjFdUOVwpAxmrWPPFcE8w051n09KvoDQLiSZ3mDGpkD3cR70ObntxiO4Xk0RefGUX+U/f+6f8g7b3j+yzL9+8reydt0qZpk+69By2Uvdui7K0MERDEwVIZoqLIXiIiKojsKSCyh4xCKaOslu69mzZps5qdJr/3+7oTvv6e3+95/nniq7ak6edzf+77us7rPI/zOI+DRg3AKomG7uKOT+oxau4bgXYZqzfeSCxtphH1CDUQGraCNjwTY7K+C8blJIfH4Rrm3EmAP15HKmdxe0ddlGHRaHaPdss0y+NBzp6wQR6nSeLhyxg0hd9hp/5YYSzeOwFUPQ59/fibgGk8Mc2LE41VG0jxGXWDzv5wz90VmFXepxETB2u6LUg7FaNHlE/e+/Lz/4S5tZ1R6oM4A37HNMn+kC42kw80QXj5NxJIOIiPHkzR3Dsy/aZNnRmq00eRV/SjhpmJGRSMaDwLTjz2mLAVI9w/3v8wH6smXHf1FaG2cjXs1aYwddogxjfROyX+/fwXP8GJ+a80O0rCfX/9O6+ZHo474Ywwbsq48OECzgKBaW7LwTMn0awcFD6i5liLm7eN0HZ04QcA7OyorIoatb0GYnyIPBa4QRy57QBciCcAt6I/7M2h5aMghgxmcuKNqL3vmbRlS0skhujBsKumPpI8+qA96T/yzHfSw9ylEt3/LIKvknbmOMYUm24ZnMmlSH3JOJX9pu9EG+dpA7lYLmd0HZMp29ZDAOH+72bvDxpJPl/Av3eC0LzEBjV54YjBw0M5EjfvvTc3ylEJrkykJvjk4w1xRLgEIPXc7xwf1gEkbauvC18wVjua/F+yxso1GOYK+qDr6aRbkinjYwIgu27TNmo/ACRktRqhrY1kBPaev12AwwH6yof+hmYWY9o0DzIYc+9KbyRnl7HOSiN/sD5JdfpBXVBqgU4WnWeTtVNC1nFisICzhrjLmv/JZT8Ojz39eJzUa9ju+em4sLJzgix6XAAWcU9KYN3OmTOVvGYZEkVZ1KswSal3Fy9Cp5Sf37qNvcb93GfvvfBr2coz2h6Zi8l0B7UKsXG/vfYPRx58JHIcvw6ZfO4RI0aEs07GsKpdJiWAEHWwe/uLzz8PB6A926hRlJFYLSFqt1Y8K2669xasm9n/7KnfXv6bULliaygvGxS21GMwjERbC2MIz/9bRiySMDArxyIJ0cUCKUYu0ZHqHUweraYxkdOLZibM4EHDh4T5X3zBfbZhohyOQLZNE82R+jNpyuQE69k4H/EQcBivSy12z2NNUM3QKsqRsIP5GCfBuoG77n5JrOta+H4+OeoeYsYecqOBg0qJ4zPCi88jVUfOUVNVS2OAHIdnks7zauI+DBuJWzz1vPr7ne1ZYC47aSwJ1CbzfhqBOZikaesumt05gGKlNN63bULehssYijdEGw2/Slg3ThcNhlSyk+kkz5H+EKp2orlJ/zKZ0qDO7CJHb+JeGQ81JJ40cRqyEWuJz83gF0j/6ZtNjSH4TXqMrEeid+zUUzqMdVod1NcwfJR/k7Qge5p98qMLT6T+q8OrZT61F4xn8yZuUgqxSxBw1qyxYAz1oW5Hbpj71qpoQJXL+uhXod8JOQZMyWGDYXYD2lozNXKOO22jeXpvwH8BObFqCSX5hWhp8wxHAuiuWriVxktjBFWdMPG5SYzwHFdKIIOaSkJHD7DaQywQVI1EA/ZOPriDPkVOVCihZNNAGcNCcDHPqnSup5nriwQOc2vOiULWSG6ZU1ew9Tm7d25tR4+Uc4aatrw/mvQUkCuXwsAlLzzju4che/EFhtzgcRlFoR6sowXCS59CvGLIh/v0Tg0vvfAgk1pnxPup10WL5l0sALV1O2ASFTDxk0+zuLWZeo0zT38e9e+tjUv7IhmCFEozcQx/8lizDqjoH9Yu53zgNZpolpv7+KUxuabEeU61s17yYI3q2yPxJjY9lDig2J+018CwaBGmZbDplYOsGIQxN9e9enU7+vmjwvy3VkZcrg841Onosb7++vwwb/6a2MAtK60IE6cjY0mt9P47i8J2ANRMcvsmwPM6YlhJH6QNh1DjrAd8R+qhN2fTgMEt4axzD8I8eyETeROYmKgMG9Y3hyVLtiLdkE0DsZnpCM3ZC9ljncgFTA715NKv/uvzSPhL6TcmratPPsDVdmm/dDnUcSJAqqck46aFTq16Kt8lYVIb528camqp2tlVKDYWmXZUeQAjxw2IWobrVlciWp4a6do7SEoEZdXmk9HSRRKomUsqSZcFi7oWCqrH4l/YgyDswvGPAl25LGIjXQOb08BtECzpXRxmTNsr3Hj9TeGQIw4nGBfQTR1NoN0aliIbsB8ji1dedmWYddis7gQsYbB+tb0zrGIEnz3C7//Tyf/mh/7rDyNBz4kZYSSg0JR+qd8wVP2RV956MVx35zWw8haHSZOHknDviFoLUtEdzxNscrG01CaJmglKHIFUC4Xiep+Z+9DtqQjzP1gULr/q/HD5Jb+Mmmfte+oRyT4j3HD942E3k55Mq0RRZ4tFi2kZYqX9e4UMFusWGItZkV0H+zEy9gQtfI9E47AMV8JNAFzjJ4xD8BhN1NhFZIN7HSZcPIdWIpwJneLgapLEuZiYhOkiLHAlQJCAIrpy70aDSN1DheGrCDA//en3w/0PPBjHlIePKo/M1GISmG0Eoxw2Rr2jcwSEZka2R6AjpIPcuPG4Li9Yw8GQw/gB187/corQ9d2nH12oApiLa6M+Wyagh4dNb4KWh/Q6wDSDczujCjnomfbCtVPKvwxd/86Euy+6Lk1Q3HfthMmEu5wFZRcfxOLUZr+jCgmTy+LFQBAbRLFQjlpTGpsQyPJIkhSQti7Ig/FUgxGN4FkBXTZ1dhw9VwtQth+eaeGYE8Yyzr0BvRHGTzm8vvqkOXz+4W70YuoRcu4MBx7Wm855TvjwvUreNBm9tzMpE8C73QxwaUfM5KGMIFhdtTtqu/ZhHEEjKZNzA1ABLalOGDP9+tsj5tnzb6bs1Tt8/AEJEwEvIOcgjb4AcW+bFPkEyP0PGB/23Xv/8PADz6GbXJUU3BaBBGjHLTMpnvaw72tJvNyGafydYKegWg7gnWx0xbhz1GTis9cCoLZLQepeTxpcpCqlQIfyiGMLwsDRbVEgPhfQe82K1vDpuxzYdDgGDdeki4C/rSVUbgIgs4uteRExoADWaCUi1K5ldX1sGivAbaC2JFI8ew9juEW5BL8VtWHbag4o7p1dMDtiXYxJtUWxUZmaSbfcQsGxiDbuY32VNh+M2WF6lcfB3G5STTc7YuXscc0m1FX1wBM4kX1awDhtKYW6LM7aHZ0EdEZeaKC4G2xOCMi5hwRWHQfz3vVopanXI3iuuHkV7L4Jw/rHLvTKZbC9BTr49bOfnR9OPe0ENI+XhfMvuoKCJSfMmYWG5def0byCNWS9pV4qhUERa12ZBz+bh5zGNGkerhSGrRQt8bkl5J249/0yWYsFkyxc6WOylO2Qy4QBlMsgtnrtMiRa+W/rK5NeD2sBTg2zcjDZScU0IE4rdL+WJ6NaPm0AUyZInSSn0dCgmzWbsDodQ07OBl8zsv9MhSLSk+i/yubNYPNNnzo1bN5SFQ477NDw0CNPcFiSBEZDHTv2yfX6AU3+ZOvIQu3dtzB2i3dVwSSKqCUgpLNgFoX8pxpJjudH8zV0l/O5f8CE0S1bt21vh6O9ccgfpouuv2odWWr2JDg6jUbHaE2Auj+/N9di2AIgjTVfVtYvJl0NdE8da7ObL/PLS7ZJGYOp5asFe2RzOKom+wUWDev3zptvCgceODPcBVjx/Jsv08mFscZ1CNKpw1SPjEi6Y6sRnOaeEd/bXKN8VDVH03m9X/7iynDUYbOj0/sa9Mq/c8YZYU8e5zizYI7/ew2e6d4+i71ykvHRJParSPRXr90Q16yFzc3X3Qrgf0U8ZzJoMrTC1pD9mUtB1Zsx6sptGFayZqZPnBT+cNPt4ZdX/47Camc499yzie8NYZ/p+5JwMt6sHEQCgXSfpgkwnxhY+TwTva8EeP0/GatKHujG/OOLLo1um3+973bYMb1ZQxkw5GnGMoqTgU7fvA9x12ZPO4p+262/51ytpQFGgh0ZpCS63DMBYUfIli1fGkGRFqVRZH07bs0H7wUL2iKsBuBA2QpH9GQndHLGtDFF4xh2vIVxaoL4Z4LLunSvRLaqBmn8tyCuZ0mHTSmfEw9QVloaL65+55//fCfjchnhvDPPD+ddcD6M1B9G13aNVzau24QcDGOtrl3e9603PgjX33ZD2NG6OexB1889nxZZ08Y2zygLMJk/CYDt97yXGe5LGh51gKveaerFyIyORlcgPankWffcdRfMr/5x7FHzKtd4C7E8TiOA7vmcmmiCV1XthBlBrISV42h7XR0acTBl0pChWb5kVbj51ptgSmwLgzDyWL0RxgcbKqpJ8MbKT8RigWuKgIBMf0LI8BFDmTy6PqLP7VznLbfeGTZuWUtRxSRHS0ME/N0tHdw374V5imxj/1szKj9rSV/YbzDb129k3fIzRYyrjRw+jimIGoCEDVEOpogm1sQJIylOt0Wm9QFoM0ewDqTvPVismwB/GlsbkJE4OOyz33QyewCXLY1M9TzNqN0WPgBFIHqnMvLHj5vOvSpF43hN2MlYv+7F2fnETFnkaOBpKtLWUhAbL0phJR2FqNQZQdV0Y2ca+5Cm39hxEwFWcfX+x5uJVA9NGKcVjGsZMb7wOclVIjgLIOekkGCKZ4kjeXEagnsqcBHvr1iaenpRczUzDGP8+rzzz4rTIcaZBFhV57t79L97z/1vDQ0eWJQW4GdqAWE+/exz8joa49xzXekFWmTsl5aWAzocGPfQffffC7CaaGm7TmSsCm4IrPah8XvGaSfzvGgGq7fiadlzIHVHg57f9vg5fS6RSZmYJ/VEjBg1e/6jB1jl4IwhNX4lr5uYVSXgbHJDkt/NbWLe6kip3+kGEXv+bJNFlp7uz8Z4X0/oyjPV5ugXb88PRXQWZRK241PQRmzXnNC4b5O3gWc/+7zvxMb0Ww8/FlIoLBsYv2wg5lZRC/C0oi5mKvm+JlY33nxzZBw98ODfwlbWbpcs1e5mU/w4SXczFt8DygeGU05Bv5UDyqmz1nbYW7KVKIwF0akK+JV0Sf93YDWHqaqMcNRZl8Yi2IAfmaqCp564AvPxf92As6B29z3ukYuIeb95sCCrTU+BVa7Jxpywik7UNs7IlPgMDeHB++8JR805NMx99y3G24ejQ30XoOlwYkxeWLfiK/KL2nDwfoeilflJGD1yfJh85PfCxGn7hmdoyu1i4vD5Jx6B2T05XPvbW0NzV0FYsHB+mDlxTLjs+yeGnK4d4ZKfnhVuveNuwBBqCWqqUWPKo+b8KaecHn51zR0QcsrJ5YgNsNLXogGqlunsg6eEffeaFp56/jn8DJpj7jmwf1nYe8zUqEG+mwZMYxrNI/JwJwpbGwBEOwrD0IEl5K0buG9JbuUeNy/IA8QxP/J+tvB7ATm1eXEdWp4FsPy8145v55Cvej4qr7Z5o8CJBA2nZvCrYNJs8FBAC2JdPxqVtTtTGEGvBljTVJLXI/csAOjasrYOsAutVGJHBT+/C6qgSzoLkL+ZqQEZoXnsyxYAPHsr5iLmCmX4R9Ttop7g7++46Sehjy70z72JmVZ/tDzfpuTIItbWhjWw6WYfe2h44513YnwqYuI0hX9TBbtrAgaLK4mh6TplsTYGD8sLA4dlMkY9O1x3zZNcMwSrPB2EYJdxRlSMVrbKtZIY6KiJmQLZwumGPD6AzXRz6XzqgGbueR7sXxdVPmfugIrScMp3TwiXXXqHghkJU891Z77I/9qgusZRas6VSy47NNahJX37hCcee57mzSA0wqeEbVt2Mnq8CAJNKq7gg8PVv/hpeOrxR/E5eRe9fNYuz3dIychw6fmXRzmPFzBd/GTRR0iljA0l+cWhX2F/zv9ynlExjLQ3IETtHact26MHDJMErPUn0Xo//ZzTw5333R0BwBLqsVOPPTX867F/wlw7Ibz+wQewJTeE088+OSz46hMIJRhg8Tys8Y8kn917yj7hxWdeDrMOPDLu7wpkFe959J6wtW4rOQdTRTa2iSlONljbSmLZyfMX/LKxrxxEvA0x56TBAdhpHldRXg6poJIzWsaqzSvH4JP4aYzLRPuqhkkOX+fa319Fjf4X8rca5LaopwsGhEMPnozD/NdRKnDnDmRsaHrWcrZ1uPY1sI2TbeAD4DWpHWqfp5LrNURZQ8fcR+KzotxVrcAUZtZFEL7qwWfUOq3oP5A9t4lclilkllJpf0bKMRpShucnP74gPP3EsxgL7WbtK+9AJAOoFePZTTPOprEgvfVlb8ySOjhDdlO/qTcuwUpd/+n7jIF9+hU5p1gAxlUwEN0LUZRMTX8SnlSa0JEQwYGh30YXb7TbKUQaoNmwMZ0mdhKzEX0MuWgdNBPykIwS/6oDo8jkmmw4OpEam1/Ky3F3zcHNbxzb78U1b0eSJE4KG2epI6ZMGY0R33qkGetYV4A0fGlQqteJhB+lkOKkmPIt0ZhNprc+Jwlb1Tjr6zeyh0qZQHEtWsPUU+cpIemZlhR4XDTXkhDh0qM+vI1MuiAYz9HQJdfbumZ3OOX4wyBsfQLeBcPZXAEcRs+i3hCkxFW2obfabneJgL+bgnMs8k51u7Yg6VMYrvrFaXg3vBbmvY8PCvIBy/FaygYT2wUG1Be9v0kTR0Ji/CQypq0rmmEvOTGYB6teXdpemN9KFGsjl8olDmqaJhAdp1D5GLlImlVtxzSaQKkJdxG1cgbSV6nE8jxqtvp68BwlAYnhpWigVgzqDXN1K1Ies5H+ejMMGloWNmzcFMkAmqMdynTVvPfeZ3oAgJn6pZrasG8J0xHtMKNZxxt3LCGWo2MNeWsA2FgNJD5nKzVRt4eiPCfqEWHshMIwadI0WOatmCivQNK0Ofzx7ovA6P4YCQGdGkkqWVBJo62rMMw+/Kjw1jv/iR42uyprwuiho8DFjgkpvYaELschumCE7GbOOQJPHNoZBEf1LNypV/3qZ1B+0SmjQJv73nyKDzpMCsvyezI+28YHLw9zjjmQ5HVudKUbPGwwNwqmKLZb9Yzs1bLR2wRWpXWDoheC6BeiK7IR8C8DIEvXaAO6B5EMCYNyDpT1KrqDQ4cPIuDsjIf9FBgXCz9dGIOgB5xC0AIeB5FAW2R9vWhR0n0mKA0fNCLccN31Yb999u/JyP5//f7q2y+F2++6M7z3yXvoOxwcFi77OBY+dtNbKeYVhW4m8c3gkJH5k9FKQsC4fpR/NLkDxBLcLGW06oeIu08ePzF8/8ILkFWo6e76o4UD/b6wWCfW3rCDLgnPvfoC4tmfx2RHQk4mC/d7F52ElgQOrkvWRQaJ7xVBgbj/E/OWbGj7FrG1gIJS7CMATrJmgu69FRzXqa0eBLcI/VFF0NvVqOMQy2J+Qw1Ju+G6+UbDD96/UUMl9OB6wUzY2VIZtVc1XdK12ANeUMMDIh8gXsdr74XGPGUkNn0BQ9au3UTiid4K7BjZhupFTphUwkHm2G0Our1bSXTUODTpFoAETETr06K8Bsanry043RvAPotDo53NrCumGyMm9+quytDiynPV7HOUlvEIXZgtRD2l2jQLUb8ITdTEodjgJmuBYjgmlAn7IsOCR80VAoKHlvqUEbjm2bqR22Ba7+GZW1AfcNAwtkwtAHV6WItuzeIv1YDNYzSnIxx0VF4oKgHoqM8L8+fuCpvRHTU9liWWjHQBrMJi1PzL+5KuFIPj0rFwUAdMbUp1/wTEGR+kgyo4Zc12+MFj0TYZFQaV54ff/uJfYeE6ApnsKQ6PVADHAw8ehwTDVsxTjgj33/tsBGQcC1HzxL3j3rbwbvWQl4VrWmOA5rIEsCwcknvhoQ8ASofKRNs1Xcs4eVOjI+isF55FGqzPsmEhjBiPHiz7Ogs27uJFDWH7xoQ1CZGBoM4L0RzJsBBVg4qxRQ3HtjFm6qR7EQzSYjRT+vT1kHRsmriAFm4rei067KZ14KzNmOfuajeDG4+1yXhEFmskjX2ReFuTHGjAJGuLRenoeztRr46DXabqgEFZBFH5ePxP8FV3RddBNKVyHVHIwmB0LbhvBfe0CCuk+wyfKBZ0dpoF4tS2E2BFvzxSQvw3/hKwtlMvP9a9OB2zrp3VdEdr02HRDQtDhw5BTH8hzK8tGKbg+AkL16DOBBzjbgV0O3PCdmLCHtm4PCOvVqDZ99a8we/0uLE7MmFGFT2kYoMgYSj2AK2OrwjKRm216ICcCJzLrUpGt+jGwk7XBMnYINvdLz+DayQ9RxPB7nHOWMwnAHIXnQrjuWxg5RdkyJgUaw7nCLpjkuk84zjRywYVzMzgrDj22COjAUItFO69J0yB8fLt8MLLr5CUVsLW/ZTCDjDcPhvFjQCvSUgCeHpVCdCUSrJRzlhaCeNzCxctj+Ct4I0Jh42Adg7b6ELt5+XnixDKz+XmCtRFuYM4BpqYx2U5Bg0jpkZ9qW4wtMuCxXG1aM6T6EIJ9tjwE8wQvJChGj9bd1Mmg7NQgD6CGcqLEIsivhSfhWCi4EMCwpm05vB3Pzjve5h8nBd+euVlYeHqpRTGAMUYomVGXWSbAsRfrrGTJlFftGd31VG0w3xkWioyA0vonP76il/TQJwdAdh69I6+d855YT1Mz3RYBzYtrLEdgzf5K4YxMW7sGJJPQD1G0ZavWBWft9rOylN8DTOkjXgaNXYjKYp/zC/PV1kRAry9cUL+FWDuh/M+Da/ikvnUEw/DAhka5TFIf2NqnxiYJezpBFhJgNW49kx0u8GWHlmAnkPZ/zbxbKZQu+mm2xj9O44R+VHx/aMJmPpSLPb8/JLwCY7IJl0yfG8HiOwgedc0pCGy0JKR9v322x/G4lSY4WhdAw6u3bIqAj6uVLY9ibOGQ7iRInCvYpBNqSI+XwvJvOL+VrWXXnJhWDD/SxhBn4OHJbrYxomo7c0zKMSNep99poUvkRuoIaire9VKTDBmOqmdp4s0Z6nnydMPPxo1a2WiOKobAZ/IWpPurp53Tnj1lTfC727+XdjZUQ0BmLNNbI5fFmA2um2YZAMuRKmG7tE4k3uZskaqRuJSC/vR+Jct0Ot4P0m/xk6zDjsslAE2F1MU+CzdY0oBpBEYZQClk9TamNVgwtFiC4guYqxj3a7zOkwFf3nVb8Nnn39MHgRIioHEL3/zq1BJUeRovjcnyk50g2XGePdFm40VztlSRmbHjh5DYTg8vPmfd6I5l67CsoP85T2NDTtZ7yxAgetowKaeGPmEZ1MT01GyrvK575owXnrpz5CxQiqFMdeFX3wVliz+mJymOk49jB8/OcxCeiATnSFH+9x/SkhtAtw66ug5EciE4xUL1seefjRsrFxBzIWtSwGaDni274xDYXGUYjD3Hsza9QQLkn4abrHpRHDYuaOOf2sR7n3UHEwKXMIAtYmUTnGfmUPOxXUfcejxYfzgA8J9dz4ZteZSstSlBdAm1hdgwpLCfW4CxIsj2MYkEgKBcfdKA+PoFnVOUtig8ys2rMjXNLvbA5IwceLE8J3vnhybT+Z93f4ZsWjrYYv2NDS+SYIdy1Obmp9pZB99MO9DGqdosrHoZNw4BeCe6wdjdf/9AFY5E/7857uQLoJ5x7+pqoKtTBPDQtjcqz9NjxMZ53aEto1fkSVvmhNjQdIc6PlSJqJHCqCnyfLf12e8Tb4SxmqMIf8FrCaHUA9j1b9PQNYYfyLwmhAC4r3qZsMnrEy/4/neo7Hq92SsGqNtxIew9KOFjLUWQA5lvxMc65BHaCWu2GjxoK0GaDj+x9+ngMsK//7z/ZgGdYStDTT+2ag2O2uIMW0aCtnCYU/fePMtkXjxV0Dp7ZHVmRTTka3aA3byJwEdGaunnXZmBGdkCyXAKqaf3OcIrEqAMIPsYax2M3kDZjLNrRlhzhkXR+NCmYyWcoaFREKh+528LzFWJA2ZZK92n+uuG67aDCNqlQuuOD3CPot6pAY1AORmnN6zyff+dNctYfOqleGXv/5VuJapiR3bV1GEV7AvVgFMN4fZh+6LA/u2MGroEOI0o8WpfcP0/Q9AaigfqbOJ4cUXXoBdOiP8nab/oDF7hyLW2aF7TUKK4aVw/RU/CD+96JSYuzz13Mth+y6kJhhNr6ndFckBsmBzuP/qgu53wNTwEaPWxrsiGp5OurkUsgEP2rnXPvf6HV3ky9PCJ599FfKQl4FzGg2y9uym8VOFjuY1F4V7H/hzSMPgVeqraUxNZTtTYmSQnOk7ydH6wsJtoznXB5OeplZd2p0MkcmIARBTl55xVUjjVSjyMt0AACAASURBVG7dzdtnIx1SDyiAmzhj1f2HFFIT08yGYdTV0ZuJtEpqgfowegIafRT77chwZaUW0rjaAbOQeRYmqWpxVY/tA/Z4TY3TPI5A5wOMFEX2cAt5rfng0CF9Q+22rHDVxecio1fMkd0RSTsrcLWfNHkk8b4k3HXvw0zuDAgn43J/8c+vDmPHDgjbK3dGcMmaaPSoCog4W4iVSHZxrl586fdoulUDlE8Ol/7odiac0CEFfF6PYU4qsbV4KKAENUOm+4icRBOkKA9FwprNedLIaxiDIjlDaRUWlXJxliDHYEDlVMxOYvGSr9bDZK2jKZqQs9x/BQDDjbDWoqnrII0scPSGIWbNJJnFceVpkyeEqWMZ6YfgMqhP/5DDOl67Bm35lNawettajHa/Dj/43nlMuMGsh5yiVMtGQNCGlvpYw0JFjZ9TE7XRY8aFGVPQ52adt2CTLiimD8kwnukgjGQXrVgUFi5fRJ4DW7gMsIa9+cw/nwnTD5gWzySlaT74aB7XWsYU6tZo5iU2kgdV79Zf3RjWL1kftmzaDG7wbqjuqApt1Cxk5N35upuUOhfQOgI9TNPoHK/wiREsYfVDTiEnMrfI5nNoAJsPeNqMbqvu8pnRnIqft8ZX1zy6W1kLy/JPD5dd9t3wyD8eZyS8LJT3HYguPWxZcndNVp3WalOnFWkcgVWNNxuQSegPsLdzBz43PLoCtDSbIQ/0Ky0BrCoKo4YPg/yxhTHpFVE60iLHPDKe3/wqgvmpafIuwNoMarMWvtcMsNkL47J2zplD9zsyzJ8/j/WFyAafby+mfD/59KswYiRGxtwnm+t5YAjWEjY1omUkZ6v+OyXIyzXxGtlZvWB+40uiF0x3bFLPNFfChvGO+5DDde8G5KsD10pxAhIJC8aTIDkRWzUwJUaYV6lXLPiqW33Uiqc+1v+nHhzLelctejET36eRM1qQVN8T171RVfZsHutco+wGpgCdSs7TD4QN0NINnMamlvmRLFO+b+PS33vIBdHoXIayZAPupc0JQVafI9VZYkgqKKl5LfcimX6TFa5cgEQOljR/3w+WLYuaqcSWMKS8FNIKnjCO1lvrcbmeKSXU3ZVIM6qBLxhtIdNI3n/UnGmQMxaBmV0S3nz932HdcvCaHR0YBe4XJ4Y+WTGfGhZJpE1t7HF8Z5hG2AEu53TNdJ5hQa+ssBaN0dUrNnc3failud5hI9FYJsZNnDAsSoB+gZ5uORNuX32xFsYoNZ1nDs+ipCyTPdQ3LF6yGeC2nPyCaSpqOfPIOozLlQMcMmwArwVYwFPeCWlJ6c2dXGP/4iLydp4zZ7i5r7rn3l8B7LJ+Q0Jz525iyHbYtL3C5An70zR5IcoV5MOQzSP/kgyZCymyF/ug2AZ+cTFELNZ8+TDIaXuHP97+RJyI05A4nXy4lWncQbzut488jqZAanj97bfwDVoT1izbzNriuZaOSu3aA2KcD2QrwpxFp7YWEMIuhMmAH8jkOI/uSC67btvm7Yn+lcUudyMphlLCUQCNaozpDrZ2PQGM4mLEqD5hO2NYOVxwFYCh6PS40WPpZq4J+QTfQWX9w9dLVkQtHwOGyb2MHINvNCWRXSXzqDvRnjh+AvTm7eFwRqcXfPRpFNqvGDIUoA83bUadXZgm4j6I2XOOxHDiNUR4+1Iw4JY5+0iErI8Ie8/YjxuYH3Uy/r++Fi//Oh7im7ZtDF98vSD886UnQbcZFWMFj2GEfuvWbXRZKeI0iGFBK34r0t9M9LfjL9jnPib2xVGddLUg7UywcXVeUw/f9IbJinDgQeWYj+yEGZd00keP7se1Tg9vvPpp2AYLp4yEYhdjVxkAa2PGTgyzjjsIt8vX0aJbBkuIQim/jCIZt1GZTep5CAjZeFSLlPcq4CCUZWayoIGCgsOaQEl/V5cul26BOj6Opsu6NXmMOnx2yo3RcfwUxlAlRgtudu5xSm+7io4bmTQnVH4zOcfkxReGIQotfb6srE/Uy9jCBhdsVTC5Chr9oJEk7oz7nHPu7PDoQ29FbdL1qxVgdkSXZI/gIiuukGt3pMbA1saBmpKSzwEO04CixFGHeBhztYJRjuw4CmehlIfxVRvv7zia+nQyyTp03OY5CNZk5cIqBnAdN24wSc4anmsyTh1HzWRxmYFzH2UnWtyat3uGyOQthBGapjEE3zCA9ynVRAzdJc7r2hoFoVvZsKnhkDkDuE4CGEHcQ6e1ORuWbiY6QXS6AHPsQgugqouqO3pvGB9tdJea6ZoVcG0yFixm2klWdiGd0AYjwevLxewrSxYVYsp77wO1/5x+oaOhNPz69gWhCUDI0Y/R4/rxOTmAKNC6mvPDp/PXkWiqK+SeIinl9Zs5GCKRTEaUbHAPZ+6goJqMy05QV93O9UyRBQq2GJ+hmrY6+e1AAN51LChsfC6QUt8fx8KhHMzlxXRIYbDB2LEpsuzzZoT5+QzqGarlGA9+hax1pOezEoyK+2TBcrcYaUcWoAn9ZtYTgKOavjns4b7s2e2YIFQLTssGibR2HarEzAEkMaJKw7ytGf0ux3qtg2S1+kstY8cKcovosHHwO1Jtly8j6gQLHAioq0coaAU4QtBtAmCJxnEctNL/c4mBUQMzjnhQ5AJ4N8L41CAreml0F252GRXfbubw61OaHQ45fHgYQCfXNaxTqSBDLoDLf955O8qE5LBWv/5kXahezyEJIL+HSnw3SHQ7B72WCzY7ooule9ExJ+93N8ipYUMPmGHxbQNFoKankDVxEIRxrCLyV+yAJw3YhK2ogLkcFNZ5Yx1rj88VWYfEX8XDU9EQjiPHCe8lKQRjIUbCRAHTDqjRzmiI8SGaVoktetDLwIoolId5Z9h/+jTEwXNJ6Ok4E/+LYJ7t5qDrAzh6ze+vw0F4BuN8AOO8rixd06lUYpJpS3zXaMqVjHDK6MgG/LOhFGUYXMLGPN44VaH4bgMHGfixT8hnLsJMJpOENrA3ZavX0xiwyZfFdddVMdKkdEx3YzGHUVdvsKxUO/MFsC0q+g8I69dui02YPn1hyxf05xryOb+WRnDD9/AOachnAqz1mYCsv5LGmoWsD814yvPknp1w9Oxw1S8vD8eeejyGJ8Q0Ev67b70lmgQtXrWMxo2THnvQ8TkEPbKTGIW/kThAoiQgQ3zXtOAXF/8s7DttJo0kzm9GmCoZO2unMfPqW6+H11lfMnSUJjAhMKYKBo5jsiSbonQjsj7uHTXLOlnLMixtnirBkcF57PhqbLLYYFFyQjkNZUlMdDkD/N6f0AfeR8NKgh+cgqjR7Nf/jOwmEgpJYmmzTPDpv8CObhCu53u66zbDBFy/bgOJ9rC4znuKC0t+NSELOPM++2wpxQGFEQDoH/9wK3uV85PRvEZBS3W+yWNmz54D4DQhvPLKSxSNG0JVA0UhxYY6YLIW1NNtJribx7TynAoYT5NxY7zRyERNNYHjt1+bG/7+90fD7lQALtsl6tBH0qBrP0ls1SjvovlhMm1DoYNzNEt5CpNvflbG6kfvv89zwknZsd44LqmrrO/vJEVXePCBf4THkQdoB7CswQ1c4wwTaJrkkQUbR8jUYWONeYZZ2EfHVpn33KcOgp6FRnsEMn1efJ+coaJscHj4/ieiEWOUAeLZu/njehTohuGQz/h5XcOmOAYomNbOiGxCPOUM0c6VtbGYIvjiH10Gw+yqMBPX5scw3nvggSfCjmb0ubjmiJ2xZ+P5zbM2b3P9dLEPjScMZET4SwaW4Ghk0sMECjQO1OhMWIqJBrzBw1zOMbpmmueWotm8gExs44/AtK9z+unfDVOIHS8//3r48J33+VhMq6RRpPNe4yZNCkd/+xQAsCK+rzNxNqznneS59Ui0DItM+myKry8WfRbem/8qmm/VMW+yKbLP9IPC1PF7h4/eXUSiv5wicWMoLOVcABjROLUQPbYqjDWbaYSk0fSTLRwbeYzlKS/kGhDRSQOszibfPPbo74YJAKu3//avcZy/I70BbIxYJDPXkTIZ0YLLfjhHaDmX1Lt07Xu9xmrPKLWckw1k04e9rZMxucTeJAICFjb03CcxLsoU7xmjiHsyYYp/A2By3svMkR3p1Nirr73OOGuSv8r0zqFBqsZ2+YDBvP7MGDPuuedOGKsEUF5H4oWMVTXYbR71hqVy0nFHR8ZQM10Fv/d/01H18iNGGQ+i7sPIOB8bLv5KDJV6mjJRCuC/GKsCocla6QZrv/lz8no9jPmeV/Mt4mvFRoaguTqTSq44MZWAjJIx3A/uy3lvvg8A0Q8M0YkBGsjk/c2wVpvJOzOJK1U88+9cflEEvp/7I6YWMPiaabq08Lk1VqwTEJDlBFNQYPWWW2+PprB/vvdu1h869xqFxAZo7AbGdRJHYTnY+/UbGE49/cxouqpWYms7MlRcp8W0zCrzBc9e96Onm68hUyh0YkrZnh3mnPnjCKxGkQAPP+9jBJuTO5tIQyRv22MuZn0SG39eEz9l06lD8EIDMrXBifNpfO6k6WoOIXjP9bHEe5FLLZj/BfUKU4JM380DFN1/75Gw9QZx/Dai47g0ak13ohPdnjYhHDzrsHD2uedwrW3hgh9cRN4My7yUz3z2OeGTz1eGvceNQvK+KewzYUAY0j83/OXeP4Szz7mIc4yfA9RqbEUgLyMZFfWT9QHsbML8cxdx1ng8AMOoaeiWL/hiaTju5JNomDzDfXQSijhIDlbEup4HuIqMcQQB05ogCmxpD0Vo9LWglQweGskHNo6HVwwFmNvNtF4K2rg0a5DZSsFgq45GT78B5BNOs8EIEBTtD5Fl1epdYdKEirBhHTVvdm9qZ8yPdLOnwZJG7p1FbJ06eTggVVp4/92V8blPmYkZCuyqlcuoyThui4pSwkDGUmtgyHvWRQNMf6m1yHU5MXYkUnAfz0duLp5hmsCOC5+9vSXcfu0viYVDkCqoDm+9+WG4774nw0sv3cvE4pJw6133ha2Alyxd8n8AS1iuLpBdfA9VIKbJiokzxFlqObUc5xw7A0O+AgC5t9H718HdPd8cPTI68XUgTaUO8ibq8SDQhWwM16nBF9sgnh0Jy15N2/zQi5xpG7H3yNkHxHizgeaWoGYnuYfO6dsqk1rOszmHP8gkbHfShvxUTKDFOq5bukzd3LHDxoRhpRhb49b9k/MvQjYJcBoSzT///Uw450fnhKdeeJpGJ4QNiDzfPf4MXNvRUKypwmV9RpgwhrFdpgKVknvhXy+Gk048NcqAtfF+BZCNWtGfzALVNf9yAndn3U6MQ/vGxu1nXy0Iz/3rJQDrUWFXQzXTqpWhYuAAQPJtnAsA4JAU0rn4DO6HHdjhZcPDUQcdCSBVE55/6dmwB1CgRT1YmhQ61XtEelTMwCPmY5q3do8S+S7jY7JH3XeJBBX5BGeEfgAa2TldaW3uPXYkPxfW5VbAKMf0qSrjemmjzj9g3zFoBmMoSPzYsraFGFMQ1qyrNIuLdYxmQvlqlnpuIn/Wxhpr4R5r7KoOvcbZTgobccpxox9YVkL+tRD9/cFRk3vI8OFhMZPC5hG2ZqKJJWuzzXyeQJ3fCyYA/7aqWkNyyCOArrLLd9awt1iG2Vy7I+3mQ54/rATy26RZZ86pGaYhLpKPwHqqIaM0N7KW2a6FAGGxqQlwWjEYrVAYrPug+7pk8XIaqDs5oyCjIH+XSs2cnYf/SjUsX6RB1F5Puk6SuNAtpWZOoe7Mom6XdV6IHKDgvs0bjXbNW8UV/MoDBO85q/SqMddzPD6fGfBdO5m+4TzPIUGvRYpAD5oO6zF7UtZV+mLw355DElKiBFJ3k93PIVYQ5QqVYJKUwTpKofZVytC9qRSDuYzMXmu8GN1ZA5qfdbA/dnNTmvBYyfTveJ08cshWk36HwKMJumbYgNPgFfG0dNLJvJ5cQPznuGMnRqZuPrVN5aYdkLYGUuPWc38537J2g+PUYkidGb76dDum88dGFv67734aNqIVXdq/IE4YaZ4uKc5p9x/T7Hny2cepI9vxQBoc1oANyo4ldY9T1ZVbtyc/z+fI782E+GhqE0DcrxdtiuZ8O9m/vagVa9WSZbMUlIBDMdFWACBayKR9HnF9K8ZjhP3YaJq+1z7ho/mfRbKIdUtFeVE49LDJ4RHMsZUxHIIW7uqVO4g9SJ4gw5Kmo1bULae5jQSU1zJqXDEAbnl4/8Ol4FQhrF+pPCHnl2xoc4+UvPDdU2ZzTqZh8DeMezooTJw8Mdxy21WxoaX8VsqgSbldjVxoIaDprl2ggGzeDFqCMiOrd1XHcSwFeHtxIDUwYi1Ap6lOzAfMbiKAQZLLAy/iQzeSNMhQsN85mUNk2crVsXjJBmhQ02QwD6pyw1actulqUEQ1sZGqAG8FGqIGnnk2r92izqE0a/6nEHCuwvEUwXsTGBd+gTsYIwUyg3597e+jvpaU3htuYIQOfRILitLSPjiZzkK7dC6ADQupuQYa8SF0HQfSnZsQnnryGYR8T2FBbA53/YlxE5L/QlDvaoBMXdVy+NyJBpMFV04UTZdB1cb1Og7owleeWeBLzc4a3M5HjuBwYhGq++ie7QMg2EVCUcNIp/IKMqEEXpsdKSHYTJsxJOx7WD66DavDe6/p9Ix7+Ey6u4zQLFuI/oUuhwSgEijRjiZ2gIzrCPzkc/eHR558NLz5xlwO6il0SnAyZdxfzVuzJ8dg7byW0F1KIbgJALbR8YpGGOiSqImZRifGkWKNlHQ3bCPxiyzT2AkBdCOYGAA8uItA9NXSbWUzlvQqpvtBQoqTuh3KNoKKm1vQKlvjLFiJHYC5hQTovrhKrl2zISau06ePJ9itSjok3J9GxrByMcnxANYEycQwMlIBMwwumRSgLYzbdBFQCihaLX6bKWIFae2ouy5yATwcQ9a1z9/tbstIi5o/jMc1ccg5xivAMxGm4Bdfro2jd8UwQx1BPPiwIVGXbukSXEWhnssIyqc54KFaQDG2ecP22FV0jXvAWqgIkFvpZjr+Tsd7N0zaXEBKg5LrXoAvM4/90re7WUBndBtakCYrRUgudMC6rN3ZCIuJNaJMhG6/FM4WvNkE5naMNdQXy+Lz5tMFM2k2kKhHswcdygCzXMdRD1WO72gYNXKcovo5YRlBr4GEPpsxw+I+JNo8m+GDy8MqtEkq0YjK4HzLL+Z0suMSXYZjIzlhf2pKFCOCYCRdZt8Kqq5dPfCw6NRsPo9MblzbHazrhrpUGgyOzCLSX5EXxkwaEk2PaurUQEoLJYBPhoo1q+jYrk9mVeIStW72tvKZ4tNUd1lwk/3s3wkU2p3u1BCrk84sB30ezssWY60ciimwNYw5CUrlotFhG9CZpDcd8DetgGcj65FrFxDOsBMF8yCXLmgXbD2ZpB50OrwKrLrm1JwVVO0gEWnTkZHrd9RfZmoaoG8+4IId1zTXmHuf/SSw2gEIa7GrEU1kiqqXpMGKzFLWYgmJPzs+FtMyKdxP5Rg/TIZJkC6AQrwZXJ7NoVwKkNyO6co6DBt2RJaO98iY4fo11toEyeSalWlIWDkcuBzoUeTeQ1uQngIkYVEmv2yCJZNWfkOAsruqivSdGMX5Ge4dz1+mnaMi3nuTfAHcHBJ9NZfj3lIns3v0xX3cStxpQ7LEfyegqRZo9MECLOnS5ZqHPwi33G3oc04eO5pDMAs2xqjwyONP+QTCeSd9O1x3/fXh9DO+F+aTqGmwpSC9iUMyVutJwBpR6qT7vBFctXGjSL/v5b5XEzzWzfGmJSL3AhQaPdm9r4ddnoNJXC6M8lw+TwWFy5Z1O2C50YABbGmkazoIZ9Ztlbi3Ciwat7mOnCISGdb78GF9AHfSwro1AEgsrIqBOTQGS2DiDwyLl67nDEErWhBB8FQAyLEf4qrFsMlhz5RABI1kCZJcWSydcfpJnGeTw9XXXsO4Y1a4BNOi42cdGy78yY/C6i3rYhLWBKNErc6/4D69cMni8IMLLogJsJpuWVAs1VctKSyJyZLjhOm8Tm9GXj789ONwFa/bQHDRNVfwLpu40YqGuo3QXmjJKSRv88R9ZRHh6FQzcUn9yjRucgNAc5TWsJtOrJdMX0Ayc9wJR4Xnn32VNdIURqHbec8f7wRUKeHctfhyNCphjLm+otxudyJp4miC2qOtmDA2E+ZUD3vKaxNw8ezNIR72NAi6l2oEknLolH/66dfx7KiH2f2nP97GiE8lo2kyJy1MlJ8I6HufRA5wJGL0D8OQ+BB3Z5hiAgJqMcdrI7ll32djCNBMUebYtWckk+mwn4ihBSVodP0rfPz+F4Da14daNKyVnlAGSeax+sIlfYrDVVdeij7lu2He5x+QpCZgleCgrEXPXiU3BFnffuO1UFaCfIQsUv/HebkSzcXPvvo8PPfSywB4iyJDVPvUPeRDe9jXbZ7VvJ/7LRYa3BvzkAgH8WyU1IgzVuznROvZEWFjZHJ2pxHbx46cEu7704PEsByuRykbG6aJXqqs1Rryuqsu+R2mKWnh6l9fQozJB1B+Odz71/sxiDk9nHXmqZH1+d5bn4QhA4fE0bBWzCN1v77h938DaII9lVobmx8xTnlzI8u9m2XIJZaW9qJBMDV8+AGjaTCF9vAc3a6uTWOPjUeBbr9pHLF5pVyB44WtUKOcqNGAwwawYIO6y7Z/XQ/jxo0MRzCx9NUCmMXzPic25MESJW/A1fusM7/H6BfTU+QvajzXoINVVNg7slBkwbz4wivEnndCZhENP7Tb+/QrCdOn7RdmTD4AxmJ6WPz5uvDKy+8RCOsBQYaFJctWIVeynf0HoMDZLrNoQN9RYdtGQHcujFZbbKxaXBvDLIzzyJ2PPuqUMHHwvuGuGx6IkzytaeiJsx4F5zLYx64In0eMz+ZvNonVw2fdKKFk08x95DkToza3Sga+5lWOqM2aNSscfMi+cW2YsNgoTsw5E6a4X/9vwKqEBPXn3njzrW+A1d6MvSoH1sgo9WB0fKZP3zsydf76t3sAf/LiOHIddUE6s6OO43n+lCADdfpJJ0TGahPgRM/+7tnj8SK6vzxD/5+g63+DwP/DZk8Yq8ZVUzH/FPPNSGONUSH5/Zv/7gFWk7/p7mV989cRoOBc6SAumv/GmRsPkjg2ysgoNMbXX3ydhl9xHFPupFBtpXvsuKNj8JpB7UbK4YSfnB+Zik/dgeYs1wb0Su6FbjWHZyP3vIXcoAdYvemW22JRdhdxsqEW9ivVW/IsujXR/wtY7d9/UDjt9LPihIDalMqDyVhNZwxHI7G49+OkkzlAEr+TeQrqFZoh3zrjR1E727zBPK09AuvWUd1tUd7X1kmyJJKJox5g1ZzCZv4eYmEu+W67hpCszT00/DToTGGtpbEnk9FVvRq6GMf+VzjlxNlITT3IWOTYcOuNV4TZs6ZxXq4DADwg/BPj3DTIEEcc+i2Y7tQwxN4V69ain7ovhfmZ4ZfX/DYswhjxuTdfQdJrA1N4y8NPzjs+VJSUhdNOOJRmL8ZDy1fgRl8dBo4ZDVttO0zJ6tgE8wOqT81qR0+0nlyOkV720OUXXQyY/VDY//C9w5vvMvYOKNALGa8pjHh++vGiUI6EyQqM82T1tgMgZTJ55zBVfjHFNhW5evaywNM6iCPRrBCJlZ0tnJk0xcgh62C/Sxw3N0ApBVd7GmAYYpq3Sjo45OC9YPRVRVZfr94AL8TpvgOZeELGqxdnV11VGprl2+P0xJTpAyAabSMPVF4KRmpfagnAnRZjNPmQU2ZRpoJ4V4xOs34Prn3vvZJpTo/O+fbM8O+HFoT777gD0IrmEQ3Gpcs3hgf//nC44mffC5sZA7/9nicwicUgNOakhQCONGghD1zy05+Gjz5ZHCdRI3hPTZvTuytcd+vZWoSGlYtqwhMPzOeG4AvBJFwb50snZIl0dCrzCwEbYWqb89qYjw1HG0Bcl7VFNjGsle8PHdkvnHrWbOQB88I/HnySGr02xrMiAJRM1u/0vfcNL6CF2SUbghhaQK0/6+D9YRa24ilxIB4WQ8Lvbryez7EdFijnKuvwxG+fGEqy+oReANgFTJnkAPzv3FkNBoFWODIVhTB7L7/xUrR++4TLLryC+AyZhbouG0MbH0gqn6eydj05fS/whaLoGWPDwikA62eNAaMRFg91NyxW6/yVG1YhMfFklBlwelF5ED+vuIXmXflFYBx88Cbq+1yAH/OE4YMrYMPuhSv912HDJgyKRZ3Nc7lHGjA5zSue4OTI4CH9w2Ymt9RXzWDvRx33mKab2yej4sa/XpH0RsMHFmlsdLPXJcINGtk/fEaj3/DgkM8QHMu3IStmXnfY/lPDJ3NhdacUIQ84MnzAFE4ntYuj9Cl8Rs3d2niunbBWc7sY02ZMXBayMdGzWbMsZTiUv5kG83Dzlk2w+cqR5WEicv+ZkaE59120jvl7N4LxLsXJZnNxrkfiUF9yJb+qGT91bVu7qhNciDlSu1ONNgL5eyPadddexrXtDA/89VHyASOxRqOB+qEiTknMA8CSVOI5WNKXWMB1FzvJSj5DZkxduiN6snhcih2kQ44pw8ujupLmAX5CKXuIZcZIJMKU8kimIcARaAbZGC0UI2hQ6oBaXBYrFxwbS1yg9XErxaJxUBKF57QKLT6LVgKl0x55APQ20/xEslZtdosriNHYAPJc9mcl4CQyANZxRDLqLKfoPLDEB4zxUg0FaLPBQfTs0aTN/aW0gDFazwabYE7B0AVhrehh1MlZZrNaDIqxeoxHRazywXp21djY6xaG8Z5HbxGB+04kvk6FiPAm4PQ48qmviQ/nh7dee40G9vFIXbUzZbmR8/Fj6qYBEBs3wTJV/iQDQHEL0kzZ4AzGJ6dRyGi4bxVDikM59VYee2PL5jVhHQZWSg1mAtweccTM8Pwz/+HzwiIG4LcZngeRLhdiiySkVrAONYCVWPMZFvSCjAdALjCrjnU1LPYRg9DKxOR23KhBYdWqjciBoolOne26GDa0H6SuqgiUW8UHBwAAIABJREFU53OvCmHUFjJtnZVRHN579yvuL437KEkIEJ1ewFqpJ1enyYHZ94IvkLgi9vYawPoCq8sD1R83aTB41tawdsV2GlP9kSQZgc5qSTj/7GvC62+8EiqG5zIx+ItoXJkybFph1270A0F0onB+AUnndjRXiqF9C7Y1AyTaPS1CtMvRRBeWBZ8dCRNpW8eynopwKaypRyeDw23Otw6OINOXCz+PAEjjnt3xwaVzM9S8aaVLVkIXIZMHLiu2Q+aFI6sm2Cw6jTfUv3FDltDdMLrU0pEqpCMuhVoWR3VVDWLWwzD+ORpntmHhk48+Yrx2GV2KjRGElBb+hzv+QOF5HeYwxTB+vhWLoV5oq2RnFTKKWhf6w0LauH4T7MWs8I+H/0Enso4OzLbIpotsEMdIGSfJ51rF0xS79fCWYbDdwwEmpOi6mnnNAHR9+wKMWdAQ/A0sFTg/6qi3YV1jHDvJp7sirqhuiA72R588PAaZBZ9sJ9aSFEDvHz92cJj/ztccmLkkcLDsOMyGjigNK76uZFQYlhjAx/cvRIOJh/70Uy9ApYYyyH3LlNrO4pOR2gRNVvbM8OHlYfO6zTBW+oUvF8DWIXTIPLYDHQdsSQT23mcKn2Vt1FIzcOcQFHbQQc0GYDSYZHDgyGST5t6/NC/qoLbBYmmWmcEDitRrNVlkLxPSBI8cL1F2QI0UwUTBYO+fHaY8tcUsYONom2CpXUEDJ9ueBN0RuA70LwXwifQxYAiItUBdNAGUdp7VlRsd/FpIVJrVY+EQrSf5jSLygIB5jP220g3cXWdymiTXk6YMZz2uiZ0cdXmycBqdOqOMgzMfXdfVkc0rWGHwjqMFaphSANolVA4htvFlokRNu2Q8vqKsKGzAydOEQEc8x9KHT6Au5jPsquK/cSPctpkxUzUs1ThhnRjABWCyiCIGRQvgpD/BOiKo5vShO0swz5f1JNAn01WwgejemwTxmENGh2efW8K+wSBlcmlYDthTVKq4NN04EoFiWKOyGwUU99t3rzBl3NTwt7sfD5vXkqA7SoSphsHEBkhk4np4k0SmOFLIkeaYo6C2QKDXJnnPESsziE4+ewHAlF143RjTuHe7AT23b98FkJwbx2ZqGLndvGEHscIEiESd1vZugOFMRseUF0jh9cuH9w2lg4oxlGviOlppZtSEdiUzlLTQ0dJuHYBAG2McjYxAKZVQrlkTa2U3IF4y5uiDtaYyDvGLz0tsDH2GYpQyHACUcf8UmZbeW2MWMcM1LL4o4GB33M6cB4z6KJIco/GKnXZfn7Xpc5W12k0iQp8IQwt7SsQRR9EaYKu2kZS3cN2umdhV5e91BVQexefgwc5SjJ1Byx9ZfpY5YBwRdBrFiNjJ3z6ARFAwwLWaSXLVCAizPHz6IaNNBmk3LmC4Bl4aGBljZbpF6EIcxk6/CBhfychoMo4qtuV7CbzGBE2ZCDUQAX8UQ48ajVH4xtSNpJLCrZm9q2OsILNfisVHhlLUwOYGKZlgw4VTs40PhpkkDQauJbKeBTp1CFeKhOTKZyL7ip8fxxjV+DFjw1PPvMjhCODIlT1y910ALR+EBx59JmL76lz6vHpG8tW4s0DsEjiNIIUwfKKRFMlOgPFRR5S/c+xDmZUUR/BpKLi2ZRHqpKx5RKc28LxHPprZ5UN0/WU6gticwXXLgC5GxsUH2ECTziJyvyMnMX64PLI/D9hvXPjgnRU0vgTk0xh7GRJ2rN8WNmwgqAuKQKGt3pWMIMSin1/i6o5o+TxMMgT6ehiskXEHIHTzdb8m+e0fzv3hhcjdjA6P/P3vIRWWwGlnnxnWVW+JnyWTz2dTsYiG1pZtmLZhlqBekoX5Wd85PVx43gWsYzryJjLca0Eb5mcYO70vPPnicwFsKCbzsZGg7AUgwm71ZG2EsafaDHxiOe4l172JIw0rr1HxeW+zrIUU8wPZzFSd5//wLEbbKsNLMDdyKJ7K+pSF+//6Z8CI8lgECKzGL9dYZMsm4zyJFEACrPZo2fpjid5gN+BvIU9xo5xOHM2VkWf33U0cQRCafDC8P/98adTEqqGYuvuuW2lWbeVj03EWOIhsuIxwySWXogF7Dud8WTjr7DPCm3PRsXWs1nVvOPf3OFoPeMd92Gef6WhKfRTXfh7JqyDiw/c/EFYv3RR++INLQj0de5trEeSKrFUZo6mYMvSLkkd7Ujkv+JxtADAWPvYFNMARXG1hr5zz/ZPCRef8MAytGBE2rlgdnnjyKQBVznA2XKOaWe5xmi2xucQ5LdlVWQsUlRIWedTDMDdJAEwPdOO8n8F8LDa8kPZIpkdo9PDvY0I4amp48C+Px2Jc0ERZAi8uAbMZbcYg79xTLmX0dAXMpt/AxCrCCOnnYQRj+3ffezO6j8XkALwe47y5rPVMGUu8+IqlO8NFF9wYNtUuhYWjgQR704YHv6cA0FgWuO7UP+vFeOUhB06GafVJzGG4c/Es1IU3xiuzB5sTUcM5yTONmTk0DFI4nxpgAsrUtWkd3dvZ7xp2WbDkAURcdP4Z4QCmkd5+7cvw9JNvMLUA8zJ1O5rumJWcfjamBqUAyzTjCWFNms0hd7Cbscs7b7uHM6kN1u360BsH7/4V/cLMvQ7BqHMGcSs7VG2uC/9gVLkzsxqDgilIXS0gTu2A7YRMQxtgG43Qbx95VtiEptniLxdz/3dxVjdQJAiAu+8zyT0mhDEjJ4RxAxkpA1htJT41w35Oy/ZZ2ETlLLUxGJvDbkYnm9gj0WAvAVYjm5LPahOvB4DkFOI+sO+RLTjjjO/wPmM8AbqZYokeqP/mm5/v3mffAKw8Q/ML96dP5PW3/hONzBrJn3sBkhpPvVej0MecMmVadKH+69/uphB2aqiN61LPyKIo0fkfwD5QCiCF/dsqgN/Nlv2/Aasu1v8GVv8PmQJ3e4wJCbD634zVyNSLkcn9EMNC958TsLWHLR+xVl8h/mgyXaeebJoTVqw7iRmJ5IBNEE0GyYuInW++9jajmEyoWExzP9atWhVN1RK2Jvc7uzic/5urY/F9w48uCcXsiUZc5TvRuM+hePb82E2d00QszyZW3XizwGpHuPW2mwEegGAbar9hrMYmU/cIiYzV8vKh4ZRTz4g1jsY2HZ0A9iSCmld1KB5pIzmyaxOJH3PRaCsD46YNPcQ537kwMh2NlslkrpBqogMY8efu70d42uI9NsISEDZhwDFySQDduH4NY5PsmV59YGuTp1KbeA7ECMR7CwbZoEqFZFBcsCfMOuSgkE/8mzl9bJgyuRyvi/fDQLQ0V9IkXvzVqnDoobMigLdhe2W44+6/cu5/jfbpGEbNp4dUpowmzZgWln2xgFj+EHnrAYxQX4Gu6ubw0wvODPPRcK3H9bOVQJjDxBHbOOZmulQ77v0eRoaLAL1ymVgqp6m4ZU0DLOt+oRSg6uvlixnpRC+Yx7cD0xLzvB00hAeMA1xs0aeCZw8wkgPjVCDAEX9rGcfyVy+tQwIqkfpogp0t6cLKyclMzx6BphRAZxsMAhapnFG7YdLVIVtgw0szYdnfTiXm0ZRvo0bcuUGN9WR2N5cGbhyP57zZTS7ZzgOrGMpYf9MO5NmoIaiTc2kI+8yUfdGzpDcar41ci+dxIeCEMks/vfz08Lcb/xmuvfjX6LlC3KDpdfNtfw4//eH5rNt6iEOPhhUYs7RRfKbFkX2allxrPona048+Fn500WXs+xpy+8wwcERZGDWxb2jn70vLByGJMRBJuj8CAKKlST1rwyBfl3DASw1He/UF0FeSjVSoiLyhCEZhraw9WByO+Oc4Ek0uvP9hw0Pv0iKaN+gysoTzaFT0I8bsAoAeMXI0QMaKOFGYxf0sQwbvb3f/kRH+XeG1lz8IazauC8PG9A///Ne/orROCuSHg2ceEGYfclScsEpnbXrGaLBWjyxNF8xaTc0fev1hGHGVoQDz2ZPRRnUKZ8PWTTT5J4flX68Mcz99N1yKGeeyxWuQ3uMzcyY0UrCbt8fXocbdw15qJP4qJff8q/8KKZCB2uPZyx6gNigG0Jwz62CIXTWs74/AEJSYI0/XyIcJy/FoUR57zCwmXv5OrkJDJcZbHihH3MiROMlDxGogxhZgTCTDvIomZ/SO4AfayL8MoRkyKjgLZEy671ynmJ+bzkb9dc95pXgoxzAYBjPBNFy2txJqdYxNb93QDMkFPVKIG8Ws8xkzpmI+OT8Cq/U1gsOAWeS/qdRnHUwAZrXTaGbt6TlizaqPiblxB3mN4GKek66xkGItEqfylB2MDDsn15CwwBxS9m5SoSQNvljCSKLh34EOxCaE07AFFJgt1sGSJIxN3NvS/r1hEc8JzzzOuDZnTBcguNOp3td4PhrurM+cmoPgIonFqcIUwNVMJgTysgthRGOmZY4HfuGXbFelKePUjxgAZ6YT0u5pR7y91g7ex7yulfxEFnhN9a6wcUNlNNJU7sZptcw05AyirKDyVnpJkONxf3LYS+YTfpBo/MiHq0fKQ+lAc+wYf93I1FjWYPFc4n5ZtyR/TnAHlnJkbYuFOX2siai1nq/Tr5ymTD3G0BDJ3I++VwsxJVPyDDFc5qq115AxA8LMQ2eGDZs3ho/mLgzNEPYyeNbpmUrnoeEqyc74zX2zMWytJIifhtTM6LFl4ZTTpjAxtjCUwyjV/PnTeavCEYdMD+/MW0rNWx9mTJ0MSxRPA5pepRVk/Bm9woa16WH5stXRs0Wijs1W/U86wXKy2DMjRlcggbQn7IBIFCWQAJ6VemhAWiCbi+4knrkO05ENMb/Vo6KDGFvMSP5mCGMDBxegZ8zepIm1C8+TYvCGloaOcOG5p9PUe5QmTS/O2EbueRtETg3fmLLP6Q/+wlQee64fuOaUqYPCfGREo/E2mEIHxul7OO80CHN60Vg7ehQmW2urQ2EJ0+d7iInFmM1DIpwxcTwTcVVhwcfrIJhCPsVv4K9/vjr86+lX0HZdFg47fDwxvnd48pl5yMbsQgpgKCR/Ao6bVoS8AP0yt8B2FlUJ5i3bq6pjgWAXSQBRQW+p6BbykWDAg2nlIB49oQww1nGRdjqPJJZs0GO+fXh47oWXMGFIDSNhLK2EuZbKB+hgsxw0Y//w0QcLbCdEhkYnSKGLOjcXsVmdrjgA2kkcKgZU8JDXx4U3ltdYCmMgMQZg8BCtnobdWot3kdRh1rRxS2Q6uCClYx952OG8x0cwIqvCxRefT8dyamKARHCoJ1jWcQMMEFkwYxwhvO6mG0MOrtMa6Nhl6M2NHsD4yTZo/mlsWrtSQ4eUcuOhEktDr2BTweZqxeW1CVZFAQynPA73BnRf2FOMjGrUQGDm0PF9izDpKSrrCrffemX4wTl3EhAK0LI5N5SWlYYbb7kBtH9XBJEy1Y6iQBIAyUcyo3xofnRww9gaTcP08MOLzgt//svDcWRSMNCFYYHloo7GKlEbjWdF0LNjbUI8Y/rE8CVjE7sQqxaws0ZTS2zipFGxkzZtr7GAw2qOdWFUMAvG1MrIoKkhMKupKUtSxkIzGjXs+Qhk5cEEdEzDgKFeofTrOJpoQQTw5mhbHf+2P2M2Y8ePiiLZ89FR3LylIY7e6nLa4rgHcaYOQMeC2DMEQ94I9rh4u7jnsn1abOdqhIXkgnIAAkxQGiPI15tO6C5Yz50GJBZlYb6ByyRHTczk3jsmkMm9Ws8IhJONNoVkX2qGVQ94F+mYwjbcF1kajp14H02qWvhwAsOJyRqjLTx3CNOM3YwKX366mUO6iQMWxgbA85Bx7CWCXQ06oJs3eZBqYCY7SAakxbNFiOC8ILndpoQ16uFhkjx4LGLfjCDUMjYRzW4EZNxo/JvxQ9DXPXFSmDtvZXh7bnXoP7w49CovYI30Dp9jgqQGTVlRYdi6vg5Tq1KE6o/k82SEv9z5GGPXBGcZTnSE8nG96zQJBPCOGp08Qg8Iz/tC5/45xJhiiid3HslfkZqP3m4uNAsmcrZC9E46Cg5zwNXWwj4mAc2B2VwHwOQa7uRQ311LAcua9eDf56BRYdK0oSR+JIMUo+2APTYVdmMcUwUzvnEHplbo5LGSSQAJyow/5HD67mHsoGYbCYPsHN6Wqbw4Ki8z04NWlk8WjdCiiQFwCr1ekM/GNkBkxxwd2zdxVvpB8BPGvMCpYKMAvAkKeW9gciIxi7KZLIgRT3hveZJA8zi4Ku6NnUsuwsaEUyHGAIXT3Q+Rqck9cVTDwq8I5LQM85ShaE1vQNNg4aKVsSlgvDFxl50lqUkm+f4z+iObUhGbBUOGD+G1clmfinXXMqr0dvj4wzXx/ueyj6PesYw2NWJ9Jo6zsSYFMJMxEo3EEiZ43E+CriZB3DMPa6tMAYyEXcu1Z2pypNZqwv+xYJERbNJsrN/D9eVhYJTJaI5jiEqZRAYtq1ZzuGaY+l3QPdiKUdaik2Q0E6AjnT3o2xkDCBNh5tS9wknHHx9+cfVvYke6D4f28UfODs89+28Ow9ro6us9dNI16sNx7VqF+eEsEtWPSupjwelkHFY9ZZ0kZW2MHTOGxsniKHHRIhubf5+Py6VjPC00eaIGFe/hZEUmyXkOSYUAe1s9rFC6u70pFopghGyjYdfIWtlvzggMYYrDqmULQy5F1oL5VTTkAMzpCBdhUqfe1IiRY6MO0NeLV4etm2ojIG3cEHDLUvfSbUvMiuwNMjuBzw6Z0ZrDEIB+8qMfEgs3wNZ4Ldxx562AYHkwBZ8Kcz/+ECkox1J5yvxsBPr9vDJiONvIq2LC85//vIAO2FCeVXfrPoYJmnpIrZx3wXlhQxV6XyzqFhmy7l0euKYQzSwOARcLP++LWoEtxEoeA4mmGslK2ehAHvE3AMb+7OUmftGYIBZ0MEYVQTnucS6Gejde96swmfE6/5wFyOtiikmnerMRZNUERZkBxfgBRmkaRnA5duqTBDPRE4s/mgQj3bpjBm2ekSTU0dCCsed0zpaviHctbNo1sJ/+9Kc/UthReKO/6fmXwb2ObsmTxsbxzY8/+ZL8BsDLwoGGpw3TyOuLGtuwWEjKcvh12XnncjbfzEg8I1wk5C8++0QYUT6Sgqg5XETx+dWGRUw6mDwnBY/SIVF+Qi1fwBomf6O2k8zsW268OTz0j4fRkVrI9yyMQnjv7TcYjV0USor6IQezkjP8XsBMtRl5zrFYA4SW0s+aMda6zHtA4AjAuOgjduSDtumQxDABx2gy6CRN92iXZ40i0tm8QDEJ36vPv8M+zIu3tpMEIPZh4nmmhvWe8OKTL4ePPp4bbrrt+vDvl1+MDNlTvnt6zAc6NFVTp5efdRy8y/UGm+DZ598NtwGE7GjGtAPQ2WuNxg+UeZYL8eUjugUgQ+OxkMkhA3AKSf4eCoxWYkOL1Hg+qz8bNUo5L2UruNvV8dTdOB9R4VqYyalOB9nMF7gVaHRdA4jJXn3wgZvD6CGDYff2JdH+T3jg4cdp1jQwzpoRbrr5t2EIrMtsCq5s2Kwm/ZpKqJ+2aum68B9Yba++82KobqoENOkMs444Ipx89GkAP8NDPRNQ9933Cg1MkuejxsJO30IO8wUNi5qQVcj7Y6Bx2nHnwnUZGB7+x9OsMQryHPJFRvC6IBykpuYBPl8SyvsMCR21heHWa//GvaxmLLo6TneYx6prmCpQJrtUdgrrwZhsEyeN9VnPNJb7Tb3sBGQVdJQ1SKznTEujyv7xjy/irBkQGS2uAcFnTcmicVxkRCWjleYexqfYLBb65sWcUnLtvPbGm+RMGP4AvAiQZJLze6/Go4Wt1qKMmz/dexfNd5g3xDEZwEbp3WjGyjIeBIPp6KMOj6PurqtEkib5vYeV0/N7BD/jZ3IUJolvCSCaNGOUg+kxTTSWuPVjcdodJ75hrMbvJbIBiZZq0vj+7y//XVyGcXrDmOP0jM03ZUGSxk001ePsa2ZdzMeUoxfJYQ77NpWfqa2uCg3VO4l/jHbbmAI0uvCqn1Hg5oSbr7kG0I5cG9mlJg7B3n16RxCs0XyUHD4b87prf39TLGBvuek6QNVdsbkRQx3PpEf/1W8oezFg4FBMLdVYVWZME6w6fkb2uYZAdl49DEzAZXx7v4zFCbDaiov3qef9JNYuTl8JmMfxUz+//zNPjwzmnnspUym59/H/iGE2Wmt34Ba+qxaAB0Z+PyfU3NfFUX5HOmLjbiUR9AMQdER3G1Dm19dcHj77+D/hcFjTH897K4wY3jvsP3Mqnyk73H77g4yBTgxrV2+IaMoTzz4T7v7T38LLL75L3C0N78z9MLz7zrxw/JwDw3jM6P7y8G3hXIz+HnngybB5/SJcu5+jaF8aigGM9ps1ngbZvCThauvFdbZx1n0/3PfwX3DGJmNg4qKV+isnBykymowqvo0bPzBsXbkeDeBB4YNPVkOIgd/bD/1VcnFjqYzUfBLCXMCZXSS+6js6cbV9ixr5FPc0hdqI+6Wc+dZcmsnJhvMMULNP8pENJUeU88l7bJwU0IzWf0FjZ5teyuEpeN6KpmvNDvYFh0UX+XohxJkUpth2QZBxLNikJL+Y90WEvRp90CHoE9aTIx9+5IHRIHPpEkgVxN8BNDOrkNbqaN0FK39OeOnp98P3kJDYb+8pMMOqwmOPvRiOPm42uWtV+N0Nf2eag5yEvOE4aoKmpu1h6YLlYXj5aJ7DHeG7Z55NIxyGIvVu+eDBYcZ+o4jfteGDuevD66+siJ4bLTZ5qXlSSJCzqQFaqB3a8RCRLGQ+LKCjYZISZsbuaVOHhQUQA9SabYWIM/MwgKrGajRIKyP4duDMGYycN4U1X21BGq4WMNkJROoHmMFCYRpuXX7xReGNt97GrGgxHi790YCcE979zwdh1qGHY+4DCy67P80LmaU7om73quVb8bWgydnBxCdSSi+9/QKs16ZwwpyjaRawt0loNsK4q0XeYQj7bMmmL6hJ+2JSuBeNrRzWDM+ZhL6QvS94ZTNYIpdSg1f96hpiEme/z9TRYbagfiDHHHMMuMKU6BT/McBqG+fZ8pVLke6risQUcYUBA8sxD1vffR7KIDRWyUo1BpAvMHaeQgN2B3mbe8wR8D3I46hvbM7plJFrrxZjQfEE0yIwoWhOZQ6ep8FRbWeYOKVv6F1eCCN8ezQbXr8aEyWemZyCPgD7WYCCmzbUUeurabo0TqW1QJrKIe6YF02eMSqs3rAu1O3gvNcPh0ChlqjrXOMfyWg9jStzGrX7k/hOHKWm8PzO5nPU05xwyk399DYSeaOUcdfJHYk15jvJ1Bn5Jvvk2+idr16zJk43X3DBueGdt5nsoUm3A1mrJhoOazHFVu9beR3r1jRqQ/GdWkDo3ez1YhoCmrk67dNC7mAtZ13oGZhOnh3vIU7g+iOYK3UfBfFcVBpQn5YMzjanAcaNTIwvnQDdjOyl+aTN/Ta7ZQByNqD01PEzK3+hRFOn1EZyNet5x+1tShpvazCvzlRSL04HyvoFUCaGm8eq+dtB8zF6HHQLovsergnxOCXIjM0aLmu828haUF/WM1Gt63piQJx44PzVPNmp12wLfD43gnuhF5jL4JFo/q6CoMH96EV3pw6/IsO8LPJ0fUB4CEpL1AGuq1whViHhYto+RdF0+ejZ0wAOF4c5h44HG0I7nLqqF02PbKQTGjEm/+zLz8OMfYfyTIvDyy99FpvvcfKDWlPcYA+klCJwkSFDx8Sp1UIacDbSS8v7os/LNDAPwgZIOvlLCve4H0z6auS6JCoVUMe3E7M07k6HpbrXzBHROFRZqYqKCTBkl4UViyvDhuW7wtgpJWEdTf4hgwrBEzDRPnJfJouWEH+zwpGY7915+0PhqNlloZpppbpacBcYtju2O7mlwZ54jGej0gB7mGL/dnj5lXe4g2oJ7AkTpg5EVnRfZKbmIfexNQwb3Att1Ylh5KDx6MluCVf+/EfhkcfuD8OQu5n/0fLwyKMvgw0QAYv7U6rwIaLrMC2Pym21YQgJ6trNGwjwmXTQ+sXRHrvq2Rm5YcnC1ZGBp4NdMxteAKTv8EIOtzPCa2++FJmPWXQNpIGdeNy3w+OPPcoYRN+wBhe/rEzGYhEOrijmMMJNLroIo1chs9WFmeqYARsxh81WMWwgjrPr4giMYzEmS3F0L45IJLR4O8YpJMe1BGb1sxyTUqfyxBNPDo89+jjFb18CdV0UKj5k/0Ngo3wafvvba2BJwsAEFbET1Y+RJ/v18z//hLG8Vbglr0ykN0iUZE786a7fIRvwCJTiago3dEYA+5bwEAU4SoYwosxB2lhLsUdgaQAGr6hAJ6ROYA3q+RBNP9gAsXMCQASt+Zrr9+e+1YR7brIL3h4GAPi1A0IPhl1ajenIhtWAQow727lrAr0578ezw7sfzsWxso1RYRYaG+jKX5wf/nbf3zm0U0HySxHl3RqZcYP4c+W2uuhomdKcDniRQbeZ7hHFThoBZMcmhLqHonOxbBMHP0GKwCm4mgnS+Owzd6BD8VDYsLKSceQNgb0TygbkR0OwJoCT6LBKktZKUqh4fBfghAHBJKR/GeD3RgQxFVom8SpkTEcwM5Ogq96HQLgO6TvQzTSxc6y8jYIgum3GOhG+pmPvPIkSOgXVO3AoVLfSrhSfK5+MQP2bDja2tO5OkvG8KA+B3iHyE510ypsA2mpgy7bpuMsr2S2JY3E8FwW67coUMzIgSyFN2jsJTDHP3oNCLRb/O4JP3BPZBiY5STEjrT25TwbggSNyeVawi/N0e+K1awvC4i/QwSK56NuPEQpo9ibMmpn5by2UBZzjSKsLgc2qvIQ1xHDYalthfqnTp6GQLCcp8zJ4/GrhNdTXTJgbUOFZ/6lkuY65zzxoOPq7G8Ih3zqU0Z8mir2FoXIHYw6wJJAYDTP3Kwv7f2t/tmFXeOje50MKMhIWYhq0ZNGlK2AsqIrkWZDMkYqYbPOXWewvJo3j/t7OKIFFr2Q+WPjREC6DgrFT9imBM9OmAoeKou+1aE1lcYikd+aWUJyfAAAgAElEQVSEnVtxR6fRoIbJ5KnjCVbHsBYxl0qpj4L0Jojr0W9ZtmJdWL52VaisJjElQbDwaeB+pQHe+DhaGDMvIHnPZS+koJGqfqAiWL5no5IaHAoDBgKajypE0wQGkE73am35e9TfjNS1RIeIPSEmkqnpHes3A3aJ56HyJLtZZ+oMpQjiC3SDCMoUciTHxMDnwyXhVMvhzfXt5ufoA8QRCpuXFsHR4Zl7lc2+YOXEJDqTg06jt2YKo23bGVMW+HA8mOenmIPAgcGGSeS4zotJsC784XcAvtGu0hWevfblIsbknnovNlWwa4mdX/eJCYYTKJ5OgmauX4scOf8JazUBf3yvCEly7W0cHDZVBCFbSTK3kUCkYkhmM0NUObop8w8imA/TyoOtA6kLgdwsCgCdE2XHJcYYMgPZEyR0XY3cb6Q0UOsm92B/k2xDBYnrOY5ccz3fOfHYMI3G1tW/ui5qwB119KzwrSNmhWuvvZYOX1PUUd7D69rdbhMY5rNl+PyM9T6/bh2iGIf4OwFvGzg6hXZS7HzvrJPDO++/gxNwA8+Gn5c5zIPWLCIW6LxuPkmy+tb+e8+8VEafZIe3ImlR1BvXV5jfVTSCepflh/2PmsCB3x6WMHK+G+3rZkCRMWPHh48XfSrKj4FUOowSjTwcFaHhxL2SYdDE66mfJQsphyTZBLcefWSRPEeEbP5HBhKNlD6YLuzGPNCuteCGRZ6JYZcj4N2FsN3faBAp5CILUQYyz/zqn/0knH7yd6NEi6NIarDJFraJtnn1Gorz0+JEhYpV7QLert8I4nDWY4DnmFpchySkgs9qRP7njfcYmf84/OU+xt5xebVwvgZzrEMPnEWhUB9OOem0UIueZnaJchfJmaBJ4OMPPhJKGQvMcsYnFuqs0ugy4cdWJsbRZMHdhBlmMp7NBIyuuInJF7BDN8s1ij5EgMTfIooYz32TMM3DsgDZnIz48uulJEosTke/OAtcI9lcUxnGHsOGjQoPP/IQYPUNrDWKgdgx8Hl7SXYblMBxF/Ha3A+NHPpTmD18253h9FNOCG1o8jm6/uyjTyKKXx42oOv+E7RsF65ZEjsvnTLFbM/QMBOUVMYoamBFNnsI555xSiz+bADccMMtxKpGNDaPDuedfXYow7hy3vsfRymWyurt4Y4/3R5ZUpFV57rmucw56gi0mXuH557/dzzDNBiSbew5EEOGqyFKe/jc3ZNuEw2LkiJGAwsLLidKvJ9ZrMe5b8xFrqFvZExY2HawBr2nSi/ZPEzhEKgnqGVSULTDis4ECH0VeYIlX63AQGxymLz3JCYB+Pe8XloTa3/j7nDx5b8MuzgvxkwbFubNfTvKDHSRoHDKR0ZNbGIB9jjR0kYzLa9UEJSEnrWv/JTxuTVqh5lgc/O4XmVFZNJ55YJ3ap1rJKSBUwTXOZdtmvm8E6AN4BUg/VdX/RQW097kc0Nxu21D7/HGsBgw5rjTDghXYkyTgXiqYHOmoH48Xs0BWBDNGbhCvx1+f8d1oQ05g6zClnD+OWeEz+YvCf16DcUAqxy9wpVhKbrQVbWL0JSkCdFSHHJgb4WCLeGYg04Ixx91Zljw3pZw3z3PcDZWha6itSEDZl0KgGkWxfo1P7sl5Keh81pfGn718zs5VzaSOmyJ+mnmZWrVR5a+ACJrK+IrshW5Sid4Eo1VR43TIqjTw3iR2dIMayqN3PySSy6GWdyHvaIkTaLLF8cIo0GGzd2EFZ40MhIQUuMfJ7tkOHrePf/CizE3dgQ2k1iZ5zgkOehk2KoTJk6KLJw//umuGN/iCSDGzf1vhNzg+hsGKHP8t44k/0TjnL+08P7mK27rRBs40eL23yc8pnhqRWDUAifhOcWxS9d3bAKaM3UzUV32FupxZSeIbAQN45hs9xevFWVZYhgRVE3iiXElyaS4RxrOKvsiw4Y1mWC2qayz3WEuQJ/FuN09ZQB2bduKFBEGgjTqbNpsIx8498c/jKzsq3/xs9AXqQf1HVPIEXVglnTSxd63eZCD+dnVv70xxu3bbvot+WIVuWJigulXD5vXeyPQP4AGgOZVxgRN49r3wNIxnGrcByM1rTtORnQlMlYT8kAXSEsrUgBn//BHkSXp+dMDbH/DUDbniO6kifRKz/v33DabtV5nM6BhPSBPO/qumzEC6uC+TJl6AGdtPq8JE7dZYkRunOYpwhhJMk0b0lovvPRQePbpR8IluH9PgKH0+99fgVHIBKRYXmQsc2w4ZvbRnC0PhlO+cyaA7UAM/5ZC3KkJDz/4UBzZ/M0vrwzLli7ledSiVViNPMlNyHbJLF8X/n7v/eEXV1wY3ljwZvgc00XlL3ZWpoShQ8aEzVVraaoX4xS/hXoD1mrFYPTQ1zPtyPl15UVM7vUJV17yy3D88SeEW/7wVCjBHKqNM0CzMSO5mpCELBhVEmPIDYhd48aPZgy4Jmxci7myY6I06yXy7ALMiXGaPJCQFBvXECUjM78/fhICXxJaBLf1q/C1NPIUTGmjDtE0uFVNafLOdvL2FPJVZ+gaAOl6MR1pnCvt34s6gnFpGIhlAzEOIqLaSLOGdB+kyvDn7DkA3eP5738WDtx7LFNj9VGL/bD9ZoRKptiu/9294ZCjDwpvzHsjrFy5KxoaEkbDySd+K6xcviAU56AFu6o63P+Pe8LRJ50cevUDGCb3cQJryoy+1P3ZTFKdFU49+UbA1hKYmA1Iq8CKDpjb2TBR55HP4H6WJagOZCM1taPYLXhbfGvO2PD5x+sjI82R8CL0F8dPHRk+WjA/DB3UB7ZqH5r26WH1orUwNlsCpWGconLCIwXm3AQmnD79ZAmNXCXV0JU94sB4pu3YKo6Qg2dBv6gfuqerjsbn4jCw73Dy5zGcwQCK1WvC6+99QH0HKA3ecPnFF0Yt/WJYa6++/Ho4fNZRMBo3UiPWhrU0Zg87BCNDmf/E0djRjCxyDRQT8lgODZQLL/pB3HKlpf3Cr393Zbjiip9HItiZZ3wfc9r9OWPdD0jAgWTasH7+X0/SsHs17HfwQeSl7xFvnAxK4pTTmEVIMXWwRrKd0mBN1NCVb+Lsz6MWz2U90ruIzU09KYx0gwYOBMhZH2Oo572j7dnIDXjmZ/AM0s3FaSp0UagUlcG+hkVfw+RxNmevmqgb1lTH3Mxmj/BMAde5cUUd8oLIxVUMiKPzl195Mc/no/DmWx9FBmMBubW4hix+9765TjTu1DDPz0IskiBiA73LXJ9zQUmAes4DTctyxUZgr1pbFZXQ0GQ/aPraxr2wh2pN3Uw9P2nSsLBs2Tq0X42vYETNgGvU2uKNSrD45/z8wlgXR28O3sd754TEzL33im7wWzZV48FRHHaAP3luGsvTie3K8+Q5Vaw0AdcpuGlD0DzZ5pNnn5Ewv6Aw1mNFNAYabKzzuWXJ2sCxhtcEzN816ZUk0OnZZqOS52lzTsaj54mNywLITZ67mnObm1ov2ZxWRsWi04Zwb8y8W6hh/blYb8WJQe4NRI9eyPi1aLpNnZ6QAQCtqb9k/+ZAZmplGieLJoiTJZK/6msSQDOPZ52jsa6kGRnD8bAzTrmukrzPWNfE+dNEjaQubQm1Zgss+w7Q6HYnZJAnqhjcm3zitLBx9dawaTVNYvLJLz77ImSQ8zjBUs80binSKjuqGniuPGdeY2slzTgaQR3q14IBdIL0DhnSD4B2G+RHmvsArH16oSm9T0WYPH1EyKMufv+DpeH992gUtTGiD66gbrd8AP1w8gF9U2HHZ1F07nvoPmHF2mUApgczAbHyf3F1FmBellvX39PdyTDM0N0hioCJKFgI6jGO3eixm4PY2O2x9dhiYyNiAKJ0dw8x3Z3fb+0Hvve9Xs7lUWBm/k/c9773XnvttahT1oOTxDGWX2JnnD0SvO9Ue/WpObZu+RawHRmLSdKSqWumvkqRupAe9gMP/IPnHm0rlhfZm2986VrBbS6LVR+w3nk11ejx9pM+9wpkxlgrknpJTA6xKfz8P37+i4n8Epoo6Tb9iuvt649/dyLKf15+zH7/e57Nfup127q9wLsYURGZFjLkyKyOYh6KtWvj6DAgUR7Yw3bt38kDC3QtJDCcxBi+EtOSQsZ2qRPj1ZFgoctsJ7kTTAh0CuT+roK9DvaLGK7ViEVnpcWisQeLDdA0IpKuC93QUSRpXWCC7ty9z1ZtXO1aiyK/C4xxYV6NLKkil3g7m1md+oAdKzq22Jkk4CyMRA6iKr5HLBFpovrYJYFDTNtK1/FgfDo+2bqR8E06aZIbrGghhvvouUYqGBmQ2yaitRXohM3/7XcbdeRgxG332fdf/2Zjju0HNbqz/YKYvYKmdBdroGBLWzGajmhiJkkph0kMIxnq2itJTYbSX4W0ghLl7oMZV4fxJRMn6cbFx6Xba2/NtB3ojs6bu5cDu976Deprd979NGYQaBEePEj3gJcsIW3o6CJlNikp5lAVIzQ1KcdZbhWMPapI1Nh0BBtPY/1KpPoj/L4aHVGNi9Fr531wLYDfEQSnYhxspbVCWFDb2p+NpB+OOKofyVslXawc8jQ2GAG9Crblj/NXEehS+ZpGiv8m35wJ0mLla6LiAb9TZXSF9hAOgqkp2fy5xgJKOYRYWDEazFDXl0guJibJWDUgm0C6LgiZl+HALbaf+2BpnADWpPQuk3GtbuIvygopzcSkVOHPYSZWsJ6H/nHKumQiCGrpyaF0MrkjgL5mCueCAw2AHSrAvd7yREKaqDIH2oczJLW8r50wElQ9NbkrHppW8+JSHUJ1sBrpdOvPlfS64zLFrYKy6rBJU0aSaEjDZQcdwUIOe4Dg/UZSp24jKTvXK7aXiyfzvRJU9mRILEX9w3+LtaaSIocEqonPktSCAGNP5klQFOB1YGo0yA0exKgQQAhgGApjqwntl+xOYegzZVifQQinI0uxYtUB2FuwWbQ3uccYNHbHTBiFaU+SffnxT9ZO4qZRjAgO5CTMtiTmXQPAKbc/6QvJibscLeBmus7pGBKo67YTBrVeoZrtcdybYkEoYI1YrwmpsCoBgDRmq58sZsuObQUwomEDgWVkpqbZtdMvtgGD+9r3P86133/8HVaA9BtZi2XNiKxX+4h8amfYSxTxYuBp3XTi9xF0q7csBzgt4noZjRXwpxgUB5tOByuTqhaDtEoI7126gDp0WsVs1PkioFN7hkNf+n0Cod0AQEWgtKDZ/66PCyjL7fOsAbtI0lXEByO8YrmqoAtGMFT8xxJTYmEUCRSoodAs5145Q338PVQvXB1UDntyQO0u4kRAMRQw20qSSM4eAIasWR12WtOqawQeO54iFp7YInzuOWefbIOHMdLJfpCZ007GOb766mcr3ougvlhNMiFiY4hp1y7zOPajWBWu7apn4AWmOt5KgAKtRa21EJoGOkBGDBtlb7/6ul14ySXoja0O5nHUJaX5EgWjWyNMAi40ytkCUMgkWcCc48akIRUJ4CswRzIf+oxGjBja6tjrJARCUqQlHK5RORUCBCmNj0uD7KF//5sDut3uvPMhDu40++bb75BI2W2TJ58LyCltISUDwqMDOZgQGcEIdNG96DkKdGADeiIn4FhsTi9JWEOcA9KkqufsCuO5havjqwYB70WJmx5yEpIGArkLWNNaJ9JGiud+y5ABSIJ9Ex/faPk9k11D7OjjRlgzGoq7dqEJtGGvpcVkwEqvpODp5M0+XhcNsWxnz1bRUEhjjKxg9wGkIjKsmHF96TYLM4jUyJR3grUAlDgI/NYZ1ca48Qi77rrpAMtohx3Y5wWKQDVvyvD18njSGhHwpc67QI0AQgBUIpa+9tJsCoKT6PzTsGBROTtQUgAka998+hVNlhL74Mv32WNyXlWDRli94HyxlARUyLRMo536mWLFdiCd87I9gXzO3uJNfi526dTVnn/6FZ4TDrHEmGuvvJ5Ys9MiMS7080d7jIt97MH7Ke6OdgPMdqdua8A2AE0EXCgx9pE2Yqvc3R04UQzkebSTRElzNmjcqVAKXM31384iC7CRAAwiDwgHIJPO4S+/YAQlNz2NW3Md8YBAsbz3wf36+dfee/cM+/LrjzlbSu2kCSfCan0ZU7C37FnkJ0Ii1OwkiVPxgOp9QkK6/fANzPBff7Xrb5huYGAOOmWjv3bUiFG2jrHBgv1o+9EIbGLdq7GoEVqB0QL3J508EffUQlv+9wpnUkbxHlavXOqx/omnn2R8/DebcffdGLqM4qlomiTUZj/6hM356lMKIApunbsCgzwghABk9XeTuyV//eX3JiDLTcEkjeCP43+kEfQefOhHer5iJQrQYh1Jf7sO6Qq94SSamgnQ7a+64p921qlnwqZPYh+JdahzJdBVr2Z657bb77Rxxx5tF19+AWukgQIv1hb+uhzdrfu4b5g/551u1zBeGtUWZYt/+RsWzyyb9cSjNmb8kfYrzKKv5nwNUwhTsTDyPbRGXduM/RRJbFNTpllGAWLZ8tw6VGApTIq54tMwXAd5ksbwfKxQ8fPQOZkCe0iTMWITRZFXqoEg0EjrTEDcqOED7PEHcK4mdyncd8AGDhhkWziL7rr7YatqKAYUvxRWzCTYZel+rorhJ7axWPGVe9vs5ltutv2lm63WCuyCi063G667yXZuqLA7bnrE9petZcdlMHHTn/HaGyi8Euw/L3xjPzCenNm9w1588hFypjgMjw7YU7M/IjZUWUfiVotIRquNPDMhJt1m3/8SU0gwY0oT7L67nudds98BViWsLoA8whMW5TtBrFaB6rFc+14af66xGoz069w6DKyqSaj8UtMw/ya+CliVZJLyGjcWpVBpkk6mA6oaQdVzQ0IBcFA/z0FXMdg5zMQc/fjTzz3e1AF0CFSNJqeW5ugoNBD7YxyrqYhnn3/KjVmk06sYLKaHNxcAB/I759oZkydQHzAVpflmMa8OJViBrnIA4bnuq6Rl+CwxGgWiBnqjQXwTiULxSY0kz/sVCF3+Jeg+BODo4YbzYVgw+LeDiIoVh/5YX6uGjvcW9We6DjVXyCOkQS8Q3wF2RSwK32qA1V8X/+Va1QrcqmcqiplQI86H83M9JjFNctuMO5318++778ArIjiH62WIpfWtU0u5Jeyk2MQszBlne3x/7OGZMBYryBkDmYTDkiiH/1tSADn5PW3a2efzDmq5BmkEClgVckrcZN+F+WESNJzUtlJu6oxkisYmpDouQ6fbjeA07aNm1qGmnG4+eCqHH8ThZ3H4SelByVlcwZZxXvQNlVdXcb3pmEu1kDMLQNN+U4N+7fo1SET0CbSLBdpzDQ0tJXbTTddi+tYXc+F5nKntrrknY6StW/Zbt245TBwW2EOPvkxRXGrHnHCCrVm/DIClxXozgnnx+ZdS4IfaCOQEmgFz1q7cRFP5efKEtTbjjpftP6/ebzMev49mMLViIzl8Y6KPV7eTI5533inoWK607duLbODA0bZq5Wrun9qMn/35Z2/af1990xb8ttTC0csrbcK/ghw3XPJdegy8tLpqTH7GjbejxnWzHcgK/IVsQREED+XdAlJq0WGXt4jOdqXk0QBX0uhNAkRxQglgh8gYir+FhbCyYJrJJDgpMWAWq6HdAFtKOVgc8mjRcSx+apxmeoOqrQYM6mJbNhQgUdTBWDqjxFxYLWf5wGH4QHQUusmrw+uSZGBiYxcGLPFcw9WXX27Ll8y3FUsLkb273saMGGxV1EE/fvOXlTeX2tuffGGXX3ExI6rvwIo1JjcvsG1b19qiX9Z7fI9Cmq3/0H62v3ivbaeBqO7g1POOsMEjY2Fpx9mDM7+x6YAsP/36tRM4pIWpuCu2l7ajRpfr6qiHaXiqRo4k7tA+A9yGgZbTiCSE6mUZCQ7HeLMIBud+fEQGkBOmw7itw1Ryr23hXiifXZtbRkktQhU57iRh1aCciD2dh0bt6OEjad70ZorrO2rpMDsb3cetOwR47CInTGFc+QKa0qF2693kmjRA1WDMze1qFYD2MjuaOuVMHL7H82yjaZ78YRM46xr4LGnJd+qU72eh8gnFIpkpiazlEzDEvU+/+NROmXQy53ISZ2kCcocnk/vW2Wdzv6Ymk/Yw69HBRcm3tNvKjcth6JYx7VpgG1evgryzw/1kFIME/AlMy0a2ra6Gh0PMABO1M8+ZaF9/9hPPBsYfIH4VzQ2Bt6EsBjfXEllHeT9sjgzIS5LFUZ4bz5lYehAyUAwGwJ3jmDats4xcsztuvtJm3f2RPfDvq+zB+553YkGHxqDxcBkyIhcD5BRb8N0a64FuaQFM4lSkPzKYKl27Zo37roiZnoAhViP/1nkiPe1aZC80eeXTQx5UdC632qRTjuccqbNVq1ZSG0GsYr0qNin/leZ8r96ZjPefaS+89Jo1cg8BQKycLpgu0L3FUbBrzyr3Ek4jI7RonoXii2JzEvmY3k01TNCM9GTiHoQEnqk02xXVZTisGiaYflIXXc3/wKPH5WO4lkjOOeFcOiN19kmmULWAdKk1yUw57Cxd7WnVfv6ZRPQqxvwraQbrKEmC0ay6vIFR5HbOED0JBX6/ZsnxpaV67NX7rueztE9UhwozU66rNRLL8y2B9Oc1tchTmnzieiPIyxqba7xO7DUg1fK7dQEjGmBLlvyFTwnGfTSC6zABEMFJvkVqajWAz6jRES6iCedWuEyfAHWFo3ntywXmEI8Us0pK0cKXj41yD3/yMt2ExMcGlORbLUUxkJmde/YptnPrfpv//VowtHg756zJ9sPiz/hZsdara65dcu7F9q/b7nJpFZGKotVdgrAhI7/WWn4O8gPKx3PwozhqXE+aDMtpQLTY+AnDyMkq2fPl1qfn8fbss3PsjDOHQggstRVL9rGm1UyAYY20aCTNeBFu4CRBFBtsC+ZvQsqwBaDzGKbi97l82vwFYHaj+1jf/GF2+02vOjtb7NsYsIac3GymZHN9nf3843pYqkwUQIKRISeqYd4syMmmicVkXz3NxBrqKsUgaQ6H8j1hko4g9px4wmjr0RVDxtE97aMP37MBSCOdc/rlSGyUohv+F2TM9bZi/VrA5ToHhlMgpIbk9oroSKGTU1hY60mYmELS+mrjZed0iwO4RAgaQW0dIOpSqmDS6KHO39JSiYjLCEhjDCrA2UiMPklHhBVAAtZufbun2cZFCCizuCthzSXHptpFsGnWr11l55x3HkHwHtdriSegVpYI6RD1C6ajFoxGWViV0nrSaLtGmwROaaQpygV85UAnBpvGWYOkS3qoKWkpgJf7AzoyNojPP/u0Pf/Uc0gDTMBgqrcd2F9onbvkkZdQ+HMvLvob1cB49Y8czLvdzKg3jncR6HAOGNqFpDEJ3aW/7DzMRl5/7T2YoV3pdO3zgkcbTnlfLGCTmIjqKraAqsmNLbuXXJ3Rq+QwdY1JGAz9+w1F7P1C6NF96OjeDeB5gGCdhsnGiW6odWA/QuYg/wIMNGqQyshKE5oxGs114zBAs0hpXLIhFaCRfbWp046lgKynANzD4ilxtt7Afp3QACwC2FMXgufAyLsCf4hT2KVRpgXUysbN4MAYa4MG5tk7OAfHsKBWL0U4kdGiZHQfa4Hlq2BcEct4ZukwE0m4ALISO4UgFNwBBRrglHe+a1c1z0DADteunJRr02hsbg7oPVd6kO6Z/tx1D535GpgOKaeVWLjYiHV0gJXkFu3kvYtYxENQzaGxGlHdawAgxQKI5hrD2UGdO0VbDrpotcye19EpqUdQsAygN0QsLL4hETBFSWs0QkZprIkQnlsFBm2FBZziSuR5XwpyCi4a35EmYiA+LZf0wIxIXTVdozpn3vFiXSNxBCiKSQxOn4U4ioa1odfEKI/Wp2bGfdROc9rSoiJCBgw2uUULFFKg0+diLgZjVvT8Vgr2RooTHQ5yLHeAQQYpzuJwDpcXKJJfaFdkr+Ug5/7Gjsu1rC5RVsbh/NfSAwR+PotDIFI/H6HpWPRBOuWm2y66TtTJAGAkdICTKTCZGxB8FpN5YP8+JHbNtnn9Hj+cNe2lcYQ+6BfvPVgMm1CSBNINJeDxHhMAs3Py0hh5SyABJJjyd+kA4uvQ0dq2pRCGR5hNm3KaN1zWblzHWmm1/TAj4zgckwB1FRr0jjRer/wppVuspdDNjkiog8FO5xum9eZlJVZeIEMk2IBIYfQbjDwI+1j7XLGpmXVDLwNQNS7QrqLrX4V+UJ3WKUlqI88zHDMx/HSM6U8/pEQWjlGSpFOO91RLL4kJfTeqiRcTl3cs6asWsU/1EA6xqFo5GENJHAMmIrfL+2niPUofGFI7OtF8KWBiLD8gCXAgnLilEXqhp00CObyw0/VzmAtYFWv1EFtEz1XkKRU8YtXruXdj1GDauady7XKqbIW5QLKyejs6Y6tgVrJfVGPq8vhHVimenPDfOugVK/XzVfzphl1PTvo8yoX5n4Ag6QyqsC4qZBSDP8dDzjvDAmad+eqHJGveRzR45rAsxMoUriMn3hj0Y7VG2wBamoj39dWsT5x1W/g6l1ggBojeK4swN/Dh3wnE6gzGkef98DPjfW/aKy+/ZXfdc5sf9PfNuo//vst2Hthtzzz/XzeXqud5C6z2OKV17/eluz3Eb+IeZbAlEfdA01QseAT46ZBrrwVMJY28A7bC8BIBPDcvg7HAVBpl/ewLmIDSLa2tohPPzWQld8F9chfi9pE0F5qtZ78uNoBO+CcffUaSoC4xz5bClU/BOZwkDvBW+lsyxlO8UEzWnWo8RtphYry3CBxkrco0o5p32AbAqzgXw9oJ5/uiwzFHgeldUrbPEysvsgk0Ois0lpuIELwaK9Js0/0LHPBJeMHOvI8nHpphZ5x6Bi8vAPdCWXsqQGopbpIwyNhTsMsmnkkzETC8Rd0WAVg8FzGs1fTph36mRpB3bt/q+tD33HkXrJDJ6CvBSm1jXI+RhUU/L0V+IsX/W0Ddf9/4yO6YOd2iMiTwr02lUWSmQcaMtUfue9hHzaXyXwEAACAASURBVDTCq0JA7FLFT505isEJJDEaaY6kIIhwhph0DqXTLTM4MYoDZqr01h02cWFh9phG31xfV/uIZi4jewmJySQ4n5Kcbaf5l+1OsYqlWVmZlt8l3+684x6MEtfbvffeZnlI92SQ6EYCyCrfKCjcSzJd7Tp50m2NYg3Wct5OOGG8De03zJ596TlG+qXbphFN2PhKQAEaSpk24a5470GypasM0ybhHZ077Qz0xzOQXHnPn7PeksYadb7uPwDwnh7KWZVtc977xFLRLBRotBWN1TMo9GjleGySJnu02JBklTKykPyGFrzcs52d6f0BnSPB2LJ04DTjpeJTe1e7z5l7akJwdnXN7W4fvfkZup+7YG3NhP2+BaPL/nbv7bfZgD4D3LxDwI8koGRSVFpaY5dfTbJYstem/uM0Rsuv8gmmsI4kzGP22C233WRFZQV2yUXnYzpzgX39xbf23Q/f2ctv/8ebaE00Vtav3W7XomtbjZVPC/qhrewVTY8kqUmimMGZpHinyQE1eVs1kiZdczXCxFomDunPArMO/tsnldgLsDN094EWq+5djroAHDJxhCE7k/c8ZfJ56CVH2/Kly0nM6zCYy7MHH3kCc7ktPMtYe/PtlzG+yPRC2ecFyG9kXtBWFYM7+aU24bTRjGJus/4YribFZdoDM57HaKaLxaN5vno9Uklo0c+ceaVlJmXa7/O22zMvvI4ETwu6uUeT0w1Dh6zInnn6cxiLpRgownBM1dghh1Rbkr3w5Buuod9YHode4ZPktXs4xxgzlBSHmuNigCq+SSaB9a+9o6aU8gHFBY0fOzjKMzrMAhUrUvrzKvaSEtMpUJ52J9smgNVymNySWMpEA76OBLGMbrMax/IoUPO+DCfnRArGSOh0NYADtRSIOQAQjz3+lEuN6KxKY88oHklHdTxMuJ49enq8ffLpJ3zN6VodMyXHUe6kuNcttwsmRUdzp2Jrwqo5NC7aTF0hk0ix9erUzeRXOmyjstIKinExPINCW0CVc3d8ckFnTMAACrJJ5YrezQlASRXNAVroxbazUf1sBdwQY9TBZP0s8k3/noA5r1pCRX8zuYRG9mX6FwC3agaFuZfDwmVrOP9U8WoNNjJ9VgLQh0yRzDylsYo0zLW3/MvBh3tgrsV6U5dGpJqjVHXhPJtGvl5SVpFIAdw580EH3ASstsH2bGF9BvIIAs4F8ivGcTYwYZHTtY9Nm/YPnjv5GXG5pV2yJLpJFeUyKuNevSJWEqDvI37oj2CstqDpeOm113juqmclEP0wmn2Y/R88qgBMdYkVZ8AGvw8mA7TO1Diuo1DcTa5WRaHYmfoPUgfPTlIBjVSlf6340/r07clUIA1GN1DjjKBZP3zYYOsMc7N3j0xApY0ul7Vl037bvmULTel2pI4ybfSYY+3a62+ynxf8iuRErH391RwmHffZ1TR+Hp75gR111DH23VdfkkvW2uOzr+L8QaZtxpvWtWcWsaXGKmWw2wDAiGRSRnom+T/gc0iNnY9L9VPPvA3ABMuT87YecDaKOD5iRHdGN3Nt8d8rYdhzfhP7wxm1l5HM0YP728GdB8jV0MeNS4KgsM/SOzu2TG4poJ38g8cso04xICvKRaBgYo5mT2FhFbqeeFn0zGX6q4R9hOkXdWA6xskjRg21uXN/5nlFUTtRvAC8dErKZVx9HyP1NAJhQkGosiE9BlmPPtleozw040ulPX7WZqSn8W5q8dfIwEm+kdhb5Puv1pl80sqWEaXO7Rtt/JFD7dRJFwMUjrPZ991pO9fts5eef9/W71xjvQBml/29hSbYNXb33c9zHqZxTiba7m0H7ZixxzBlOp/x+WSX5Mrt2o36EwZozUE795/9bevGg7DAau2sc461faVbbBtTiUXF2gPETliHkPzYx0lID7CPa5gE01QfU24JEKiiImpt+h1dqaPH4QXyO/stiRH5rRCX+tjEiePtzde+RDaMuESevpamdRpmcceMm2BzMDsLZT+qgQAu5SbP7dS/519wlsv6bcZr5GzIB1OmTPLG9cq1vyHvsIC1eCykgdP4nhq7665/BQxhpApWr1ptPam1M9GeHTpkhN14yy0+SfU3RoejkSPUxIqAwTgxItWQUfP50P4QaCcCkn5fQgxQzC2FSR3FPi2rLLWf+dxRw45g3whURaORP9fXSm81ido5nvP8l6+/tAFM377xClre7B01Xuhnet0ZoYa3SkbORvoJgFBZGPJU0shpsvvuudEem/0cWEYCbGQ1WcRcDCaMdIKlA8yLtSrWZSiffc8t19srr7xp8UxwRiApdvwZ42n4d8GnYRPn1XI0k8sdVBRJrQnX5TQIb1GuaxBBHYTpnszyeH9de3Z35nebzIPEqNUEC2xGZ1tyZjdC1NL0l2QSVB+Ivdqnd1diF5PFxPx9MIHLmJqUrImaOprOkinSKROPsIcfutteeeM1exsJIYGW7QCoqoVlCKufp+ZeBaxpaXCKUapfknuS1r96YWkZ8QHpiNoylXq+GmapN5Vk76ThVM44kcoEjLpUmeeVimtq/Ajk5R0Rw0QI1LStPlfAo/SRmzUN680wkS6EU0Sy39EARgoxnvxB0iJVVUhNkTdUlJf5tLbINPJsEd6lMX4B8fU8R+mCqu6Q3JCTI/h7/U9nj9iU+ryCfcWAo5rAEalE0zeS6uIc5H3IGDSKGmzIiDyXYsnp0hXG/pf+s7qAFdUgx6jUU1OLOntVw6VikhciM2XA6HimUSt4NoKsE5mCTOBeqis0u8az5TVmoJkvuR8ZNmuCLxqmQDFGUOC+TuiIQiZtOOSexQs3kAPh+9O7H34ynSyjaxh591c2fswRrgO7mAakcLeySjVQWdPEA62xBn5fXxpqLz3zms164A4bNTbBpv1jBO+8CPMrZEo+2uiGYX2ZnPx94WZyNdZdl1RkPpAd1eQl52Yie6mhhubb8T1t254yu/2e82zT9sW2Ytkm7iXEtm7iDAfbymZfJ6YJcO+gltltj8y6zm676TV7+eXLkAvbgKzEYtZIsp1yyljizwp+Pv5AtTG2bkU1+0xG1TBbwQnjuKAYYrCm4LQW5JUUS/o2dtxwJ1stWbLe7n9gui3+Yx4EhetplKe6Br9kQyZA2jzupOMBjxfSK0P3Xsdy3gA8xVhoMlypBLgKYUPI3CJOpiWAFo2MUjaS8MQCWGr03kd0YRXq0IpDm7QJKqUMRCrKOVTofoVTXFUw2qnESFqUWamY7KT3IFnZRqLJCwX86MyDEEA3cfJJOJB9S+DrAWOtic5JL9DjGlvw6zLYsrAUVHixM0Qvr6R7E8fMrFgL6jY445J/S+NMxbQ6DCoQmlhloRIbVlLBlouhyzqk/0AK21ZbtWKH3ffv29k4jNSK6cIukoGNxtGaucd9B/fhpgiyXbLfppxxipVwwPTo19teefEjKwBIzc7qzIGX5UHZh+6IkgNg9/bq09nm/7IQBByqNAs1Rt0EDu56fqbG3qTrFRHJ+AwL9uB+GCQwnIaM6kEnjSSXgqYK8CoPzZdFv6HnB1vmoounMX42z3I7dYMuvdbFmUPEDJAUAcG5d69k12RcsQpzG5LWSFwNjxozFM29P5whKS2sZHRHjht/hH34ya+ACAgFu1MjYCObugk0SXqxEk6PJjj3YWxnN+BbI2P7J4wdxZhes61YuR0pgDQKQ0A5kv4EHJJrCRQCctqp7MdPHGVFlQctr2eaMyvmzl3pQSyahFQdJ42GaDR2ICM1MQCVa9Zusf6At/sK9zNKLQBfOikCTQOhY5lFxdLF3LOrxCr3STNE3aoALE+AkaYRjcoyRt155lFifvIGenRPpqgAtC1hlFJYEsmdaOdyBBawl0C3WCPDYsR0ye3MwVSHc1wpCbISebEJVZiKFSV2HY2EzpkkCYX+/JTwiqqvM1YFhLpdkjPQuq5Tp4rNEwNSoWXWTLtRYIEYFjo0A/MdAA0CXcA4DQ4R6eeEU4iEUpwHBkDScA2c3eXGLZ0YgTWdOqfZ7t2lJG1y4kTOAXkBZ755ez0YkU+SBEMeFHsA3h37ONB2c0HBkvfnqkBNruD/LXawfjVVYD6FM15UgkIsTuiMT6UwkrN2zS5GbOjccd0OVHEPkCoozGCdM0pTx/Up/Y5FOUFas0o6XUqBke9EDpzyYnRSceNTAhoO+1N+OHLZVrcqlU7ZQQSr1UlKAfjSe5b+cHER3TzWhwrucN5zdHqgO1pdFIy1pNL1Scqg2KEhEUUbMZF1KjZlHYYDsegSxCYkY5TVhGZSBYkMH8zhoovUdYXzXuSsmszoQgT/lqZrKNqYUa5FKLY+ABrSGrUlMuQR+E1xwr6ShJkMpAQugp2hJcPTEGszwKV81LeFa63T2hFDMDBh5IDkAAOkTtRYMjFJzP4mFkoImrNhFG6VgPkNEirj+6i3AnkwEdAElbjRnUxrpDEYsFiPPa6/jT5yCIlEEoG+ETbCNlv51woMB4iFMrDS3uLnVwLkoajCOg2YjXEOzKgZdYihI5anEi8Bcyp3XSeI/cNL1JpX6R7BCa3aqrIS4W/GgpyJqMSPdaOET/qbDRzW0p9RQacxpzj2bAgsETGVGgHSmwGzQ9W4Id4JEJQ+jcAndYkH9O3FKGUhieK/7dQTSYYBNFcvW25jYKvUUzz+hmHKzFn3MCY20OYxMVAHUPfgg/fZZgC/Dz76xBMSsdSkk6qHLrf2GC5OB3ghsXMCB9q2rZt5rnrG9dwPYACNAofnBOCpUPSFIXF0VS2BgYnihd6zihsxbqPEtFWXMiTRHa3ruTeZCY7GVGPDypUkXSQifF8siUo7CZq0CJNZh5J6qef+U2GhSIBdcaC0FNCZzarkrU+/PA58OrHS1QI0SuAQpy7zhKxXv4HoFMEa9gJbiWq0vfzi44zA/QV7ZI8tWbrCDjJpECTUCkTB3qSvZZ1gFyzieSUlpTp730F63rPGnzro/u/au8fGMTrTzHvS+HormxMMy99hNI2w1cvX00FPtOMYsSss2mtz5nxoX3w61+Z89inMvSp75433bPxRsM9oWMXB0NIIuQCbiVOOsrYUnGspvsWAk9RLM13qj975CEPKLJfucYAU8EJ6260Usnt2b6N5mGALFsx38widnfVI1KQwjiY9sWrGt+TAKm3NDoAJjX3lYCzZD7OzQQMHcw7meXdZgGQHrrbrcJHuPwBNV2Z1IkkKgzpIEcps5YqVfN4BtM8mEwcEyIoxEEIzrdAee/IZAIMmm3zayZh7vczP4b3SNXjtlVfs2PHj7UYMqhb8yXQKBW0Ezr8RPNQOYvipp0+0y6680hYtWG6PPznbWTuSK1JDJ4vRwM8+fZ/3GmvvocX5wOyHiT2AN4ABHWJEsWc1caGC5JVnX0B3EK08wKpqmB+pFM+zHnwA5s00e+3t12zpKkBBYpHOdB9348VHEIiUmKuo0fkqFrpinCYNGlmn0gxWTtChtSt3ZmKPptQiyJCnY2yWFtfDHn/4JWvknmbMQOuzUyJAaBKi/iXoFm4jxqcxijcYyZbxdusdt9o3P3zhWnyvvf6S9ek1GIY/4+Uw5aqgO73w/BP29dwv7cEHHkA6I8U2bl1n51xwpk/HxIelwNLdZlffdIsdrD+IcR3TEIAON1x9hfVK72uPPPkYkii1nM8UiUwkDO0/ipG5FIriRazfwDhT21MMQtFYdc86Y1UQpWPaIvBNBj7XXnODA/TvvP225zPK/d5682UYDsmWnZZj5ZwrC35ZZEegNRgV12zvvvsZjZSf7NbbptvUsyex/MXOFMs7cFmXceO7779jp1OohxPbDhTt9wbQcnK81195jfHL7YxIzrCe/fPtsktPt+6du9vmVRW26M+1yFttgum1kFhcRbwArInozChiCaysSmKDzGwSKOSSKarfJV6hfVYZS9L/GIUU8j8GsErOLcpcpIoJrqxVubSAVTcLCZphWtpNhxiOhxmrWs9iN8Z4QVRhR4wca08+9YTnl7TylQgF+qEU48o/lK8rT1dhp7yjgmku/UpJyeC8aOeMKQfwBKB+QNIZ5CYc8JpYUW5UVVUDY2Oi9ezZyxl5Dzw4y/XzVNx7AUHBXUfzJx52a3fAq8kTjyE2palV7Vqs6bhyl8CeF7NGZrFibkq6K4X4JaO9VcS/GOKsPq8S1nQF/2TndPKcqwSmaDwmF/oZ+/cXeO6flQX4AMihYlZApDODKGIls5LB1x0AOFYF2pUptQo+pxZguX9//AMASUorypEJ6Y4cB8xensknn33B3owLnrez7GnqQ0xY+PdaP6cO54BlJcUUeWidSmeS4jmcd3rV9dfSXE6yu9kzCRzejVyDDGObMOQMdbkpjcmSpyRl2813z3SW16MP3AtIQcHLuzg8pn8YxAmYkWh3UwOde+5FbhISK73iFhld8aDJWdoZIfe97sCqQFFyLoBVsbna2aNNjeF26ZWXH4KhlV38Dxs1aAUpBXF+1f/69b8Yqz7uKtYXZyOAZDngkVzLi6EMhcNuzO+SLQQXU5T9NMzDaWyttaPHHEljPYdzItR2HdzDmOWbSFzl4dMw1K6/HkkDNGWzYJd1wZSrT9/+NmT4MAcJN2/fwjj2Hps6daq99+5/bcOGrXbKSSNs/jd7bdzYCayhFLTl5yPFEWMjaQg99eh/7bZ7brDZL75oxTSYc7MzrB6DnXxAB53vcTH1rI86CC+wi2k2Svtf65PXaMceO4azphUjq41WRmxt5JlFQRQI4WzLS8Roa/kOy+uTCMurkXomydZvZt1Rf6oGbqSBLICmFWKLcqUivADiiWvpaKvuA1AUQJAEAKvxeAVoTcV17ZGDmWW151R1gEyS2gojpqVGIynAXtkNsSOLSavMdCagSpvsuBMGohG93huf/br3sW0bMFPi8xMTqPeQLEiGiX7qWafZ7MfegcWWadsBglVLNJKbRpJMxrHuAhOYMJt15022G2B17pe/wXStshFH92GSJpv9FmsvvfSl4/Fp2exZGFpx7GM19LohD7dpC80exRzq5QaA/3c/uMfuuPUJ8voW7ifGJk87Cm+Hv23XbuQLABUk/RBNfK2G/CMTM5nNRpKXhsNaa64gPnB23v7AEPKbOmq8EACJTXxeCmd4NKZN3cj9YQ2zvn9fstEZhfVV4Va0G/AHsCuQTiCHpiaKQ2ajnoJBjUoB/g/e/4g31bZt20zzdJn17pdja5F8eeqZD8glkP5jXPfB++6wjXgaPPHSq5yxKfY2xlEL//gdcPYCgOrexGpqGmrpcM36ki9GKPFWTBV5hmeoiQBpeqo5IYBWe1R5lX45wKhfmtriXsXk9ClKMQ75OtXK0soW+B4K0NgBMemeG68h4ad2VRtVY/MyJiY+J5J8KsdIZvqvhDNNJUIYDZRhfYcyLZRnP/30ow0fORxTrKU043CD16SMPppwhRwl71R4DPk3E7L9Onexq5GwufTyB+20fwy1jIE97fcFK3jue3zcW2bfPhCjKUyusxu6r/Wwr3fvZNSb3yun0S3GIw2WABulEhxG0xT14CaKec1MIbskH2eRjBZd7x88QDVHN0ziojg768jp9I72l0k7VJMRkmRrZB2H20OzbrXRSFbU1FbZJbfexxqGbMdaHDduMHt/I88uAgyku08MHCxGh/oQKcJJMj6Ro9qY6yPPagPMkCSkijlgAl8v8uapIodUbdMq+QQ1wAR6qtnGO1Hc1OdpclEShLp+kfBEBtS71kSMrvkw019gcGZWutcVGn93wzHOh+T4JGoQGKFIQ+qQUvSUFICIVJHUJfV8tjSJHacC5FUtJq8XSSMITCZF4xyN4FqRzUiUBFU2JlBlfj9pMIFqqOU1HTRwaFfIR0XUeBixw+ZpAotQ3zHhUB0seQ3psIr0ogNBmuAaL21hbcvoqoZ8s3vvztTvTEhoek+NaXLSOIgNw8mNlixf4aCuJC+qGJePVE1TJcIi64o9I7a+4y/ULXrUYoHGI61y/rlTIAB+zV4Wo1eTEQEYLvO6Vj43SobCUhAE96oqEZkQ8l2fCLvtzvPsq8++JYaU23ETU5EQQMoF/WMRXLasK7YxR463v5YtA0StpSmXbTvXV9I4Y4/QoFZdfunVk8HCfnct4Up0Q4YPH4Sme3eb+/XPnO2tTBGn2g3TL7d333rdzjnnZKQLADkx0K4uEylyt1142Yk0sFoBP1dhvMUURfoA+/WnTTSWAakldcd9RPgkO5ghuXUz9d4JE4+1lav+dkNaSWRJOnT40G7k8MdQw24hZ4tjSm2VXXrZ1fbV3Pk25eyT7K+V3/B5f1tIz1HRHZ1gjOkwPci4n3i9zRSIotGXM7KdTvJfAWtVQrfSZxODr7oCbYUUmKkEhYsvupiE+1W6mkm8RMR6YcGUMJ6RQNEJFgfjpdWmHD/Jnn1lruV1z2bMvAywVazWFssnyallI4lVMZgCPC+7B4Lm8ym8OHBIPjJysvmZUJclAg0jKo8NLJasRpDU7dWomECYCLkvS18OEKqZZFsj7ol8vrogrXTuB3Kgn3XaVMY5ajnMELeGZapR2ig2ZG19GYs/DuA43UcNK6rQGNVoxcpFdvIZY0m2E2zRrytwPStFAycdwKjGg3IoLNd2uobOnASQK69UsqqxqmYOgUBgGaKBm/dkIPjb0YGpgSejcrOHCp7SbHk5cs8ssksv+of9Mn8BDNP91m9gL7vu+ithIDwFC5Skim5dfKwYkQAHHDR5XcLsrKkn2uIla205ehEpKYBRgB65XdBaPVDi7CeBptEk1a5dsnGPH1AKJgJMYmXuwjORELK0OqS1OojRnRV/7rIuJJxZjPXv3LqH7jJaPzkpMGsABbjuhMQYkmzYEW7SlEj6TicKcC+9EyAgRWs1jB4JSacBPHSIVehMuUCHMQtTsxTA9DL0pSplUiXjKK5bVPEIFnQ8wspykq8iOZDvQUcNbC0CuutwscaiAGZVZLkGklhpPOcWEqRe3TNgJUsrE+dU1kMNBX4drT+NMgsUzcQoqZhun3f01blSFOSfJhKqw136YNRff6/PUxEik5TAhEufe1guIGAFKrhidAb1XsLVIQRWN0Nw8WmtSQ5WfkYTAU6HrIKqO+PqQPPxcmLxIT1TAZ76mQpeAiNCGCWpgh2QgWZJIkLohYVlrvMkBsUWxqjcbET5NUEuiaKtEspnXi9xQwgEdKR6YQ6wdxMjhhSL+6HVa2+0AaQNHpBBodfEiEe+LZm3zh2UQwANwphb7zOgG59TylgW+155IZpJ4QrYgCJZXIewnAOwWEVvb+N+0pAfiOS+pf/iIBv3gxSYy0co+Po4zKHDRl25VNbJXoB0aZFRYwTmTtLKxPikqohgDAtagVzPBZUNB2wxP8dwRJaXFIMEdY0ItVBQRMq5mM8ET8WlL8Z1YqoAVHWw6FkLAAlGAMU+kTMmLPssAj17USMpDtCRgEoqpKoEd1aB9zDoQ2CBtJK8tgHgygxJbBcvdKWBIBV0zfH7uwc41HrkudVQ6Ag4hbRI54r3zF7ndgEXSFrITgWi6Vs7BABS/MmUTmxsJNr8Pcq4XePeznpVZ53rFryv8U8ZsUjfUKxlMdWcQS2gl8sQCMgkkif2GndpYB3vY3RMZpQOiPJsNeYtvU1ntGp9KhOTLID6QJLf4C8kCaEEpZFiMxxkWAmQDNZCNBZMbKsh+Q9Y2oBk3JvK/gaSiwa5A/Ns1UBT7BRzQhIOjbA5pI8tYFJNJSmXKUtLQ1epG8VYLRTvrjSJFv6yBFbBADdkUtKqJKqCJk5Wp0i79IpL7Gb0PNVlbSVAOFvHRcUDwEjM71aeRW5mvI0YMpRR8KWsRXRRYSwWwyIYMHgghkCbuVE+ncWo9y2Gh35JIkCkoASSRmfJkwDk9Iy2Tl1kPBjGCF6Fx4oKRnOq0cvW4g4lblWWtcDqGMp5UcjXJrIWK6xb71720ScLD8k4hOJgPNTPvS2bdgCu0YhASiMAhYhhgHpisIvJUEeDQkyMKNZQGO87LRUmQqnMBTXCpURM6HiHnXTCWEti9ObPJUtgV6I1LdamElzJpcgDifvQXSmO9OmRi8sr3WmABndP18thgXXtRoJKErB4BUAd55M64gLK49i7clMPZT+de875mImdbUuXLrL/vPKMg/VKsppZuKk844suuML+cc7F7CvpWaPDxPuvB6S4eebltrN2uY8JN7IHK7mHRljLR48ab6dOOAsQNNcbFfVMEZRXFsKW229btq/nekpJYiph9CnOSiKFZhhxRk68zdLNlmQV61RJlLfTBKrJmI3YmEOCO3L4KEYIx/Hc8knUU92MKAVgzlsehxngKl1gDESIKejIOs3U1X/biy+8wATLXrvw/Evsn5dc4vvj408/tntn3GM1gC1PzH7UrgA4lbnCmadPsk27t9BN72YXTJuG3ulkcpsUYmmLbcf19Jx/nOUSI3O/+xIAbyHN2lXosD/u+7WjNRWdwbl28123WKlMhnhRiezVCBLvasbyH3/4Tjvv3PM9J5EutUawP//yc95/NNp/TyLcj5mmzBDYBZp+kLSDTy+o8SL3bvKeCA4OTcSEEHzV4JBBgAotsYiSAHH27DrgeY+afnPe/9z69zzSPnz7W3v4mdmcGTvsxpvOt2lnTrZHHnrcVq5e7XIweh+tLXF8TuBOrCbUddfy/hlJjglL5kyhkCIfjGI/fsfo4wM8rzgC0dXXXYZsQS/YA+vt79+XIS3C+CyAcTXTEKGxFArJCTb300+s4UC03XHv3bajaJubC4wYdCRN34m2afM2m//HAjTBdgXs5gD74Z6CUX01i4S2JhJvkpBr0DTQjf+6jf9OthcBWNT0Eeg2+9EHeFYU+iTG4W3ptuSPjRhvLsN86xh+QBQyEO+wHqvQXb3Jx900vtzBOaAReulw1dOMF0gvU8Ra5Ah++OFbGzN2mDsGL/yWZH/nTqtirPbWW68ERCNuVkXAgP3UfkHbBUrWOgAAIABJREFUbe9BtBxzWq0nZ2lCUh4N7wGAkD1s99YSAKYBFAYwNSEbRGCUQ/0EsDobHegdnL8ANhR7Ag7aZJ7B4SepDjUDQnl3mq5RE1CNB4GA/mh4QCqmtM9lqiJpq1IK4JNOPNUexXStHaaLRpJV5CveyzAsMK8KmL+BwZOmDwLtU+UdArJ11B0oKsMh+3Y3uyxjiiYT9nckzB9N1Jxx+hTLz+vqU2Kz7p/p0wE6YBTngpghnWFkOMgjj4Y9N3niiaynWm90uc61xixZs2qQ6Zc3ghSfAcobkB0QeKvxSYHoMimTSUkCMh+V5P76vjQYQCJ4FBUWssaT3I29gFxZuVtGJrk3DFyxg/r27eP3VkkTICMjw4HkCkb4RcyIhJmuXEw/W0ZbcTy/J5E9ieNQFrCqRr+ajuUYtCxZso7v5et1DnBebKfJ16H4LNkSpXORiXbznXeQhySisXoLUw+MgNIk7OC9ycQujGDWTPM9HOZNDFIAt97L+DrX+gjAansTjTJqm/95H4emFaR/x/XmoBl69nkXO5gkje92ctsQuY+42ZFYtDKr0lMMgFWN7wtAlRRAKyO4F195hbNjD0/FHAZuD//+0DhHsNH+zy/tBzFjNVK84I9fAMB6eX22c9dWGl3p6KRmMTXWAGGmD+Pye2EE/YWhcHcbPewo27ujmHMDpyjOnz38XS1GRYsX/2TPPvMIcfdcHzfNzsixhYuX2rnnXcpeSfMG525i7Q8/fGl//7WIOiHGLjz3XnsX47mvP59j0844Fd3SJjvztOORvvnUPpzzos184hlixgZM0ibYMsyPO2XC0qbzfRBprn59ugCeI+GzF1Yhubvyb8XTCSceQ0Nvmb39wdv2DKPI3/zwjYMuGTQCM6JzkYBZhinWMJt5/4003N6zz776CVZXDA186gkAMV8fki6RkSngg+oJmefGk3drckOEF8lyJJCXN3MtMuUT80pNnwZyllZGoeqrkP8Z2pt4GmULF65hbYVbflcAy5MH2N4CzGYHncg5Gm5PP/a6a9Kr4ffQQ1dANNqOtFI21/2RT/OE01WV3JHqOd+7ALfqz0hyqoPPuu+O6yw/ravdfvODTGBJ7ZpPYm08/eIdTFt+Z5t2bqf+FNgSYkOHd7XzLpiK5vca+/b7Xx2QGTpsOCbTm3l2jdRkjW4MVA1IM2gk+RFa5DqzGtFGlZFph7wtyGtjpbeLTEByWphNv/5Ee/zBnzh/IF2ktfF9Pckj25maK7De+f2powXGob1YuZHpnyoY3Sm2H4+LOvJYlALcA0LXFkND5ZtvvrGLmI4Yi8bilZhxvvHWB7CPx9pLz73AutlJ7BT5g5yG/00762qm747mvF9ib7zxEsSIVHv+86/xbGjyxuaHgPdnn3uOj2rvO1CIXn5/4q70nIMYqX970uDAY3DuKka5saY2vdeQAumCRoRaWO0k9apf1fSTcVNcnGSF4n1UPBpGcww/4957b7RffoCFK0sh8iINMmoaWLWipkOlgaoGUR1/F8FzrCGZL2B6cAA57qLf/rRrbrzaFi753RsBI47CABwTxXbySk1NqsY6CBCHJ7YZZJvJx4ywW2++3s65+ErbRzKlhrxidZtcZPlVz/1qYluThimQlYphquosLYQlK3KUxuejKDbiiZGlB3E259pU50TCHKmD/CUSTQ04hKYAVDMovc7vmge5ZXdASuA6pEtbCdNDTNooJtyiqJe0VlIB9O6+9VrIa3vtsVc+cbxpMGxxyQ1s3LjbpQ7iIc5VidznbTude8FETly8iGGA0jyjeG6gkb3RAPlvyrRTYCFuYv/AsOWcrGHaSyB9O7mapnp0nbpz1e2typn4d6SDAME0n+9rP8N0lgUGqvq7IGZ65u3vXOV9xCFsIPBKEOjOOc2XazpALTnVSKqsdFbrvJGHTzWTa7pP1SEyNI8mj1Eol+Sf5HZUz8YAOgt0Vd0dpfqrUBW9SEkZPPtaN3kWYUJsSmk+a/JZjGsRV/gRngNFco4qbxfLU01Lxf8mFloOBK2DSCDK50FSX5JQRIeJCXSAWkmLiCTHnYoAl8vYfHFBMMXYRuIq6TUt+lAxokTsEKGDfKAB6QRn/pJia/IxG0PBLZsAmeXhASmljT2dhLl1DPuijvpcLGARdFSfpkCO6NQN+ZKbJtjr73xuR44egg5zIUBsu11w/oX282+fWypkrN/mb7MC7AwamCRLx+w9AXPya6ZfYKvXLoY4sd2GD+nD1+zyqZN4PiuWyeHBGGyuXbWB/HoSMmjrAK73WykkrWVLMBHfof3JNG6C5B9UB3XADOfngxeFgZPpTA2XSRYxSxJ30g6PJMZ27ZruxJyjjx4DQfF7GzUqD3wmmUZFOufdQZruxXYE8ej444+1t9/+wl59/WH74POn7D8vfmkh6f1COjIkSstCyMjE+Y0FoJG7aulJ8GHSIU3A9KCiCnCAhZIEA1WHVg2Uf41e1rt+aAQPk80nOpbr/pDwMgLeQnCWAPKudQesN8xOCWBXlR5knArtJo1h0jHoC5t07649VrCz2Km1mSREuwsOWgPJWCMMH3dxZtEJwNKib2TTahMoCfIiX1pS/E2ThF/5EsU9l3kDFerMNcTyvYNgBvVHFyGGBDc/p6t3ICQ0LLC4EUZNAyhHMoDr9z/+wEFWYCuXLrPOeZF2xXUkOHzdM0+8Q6cCxiaHR3ZuIgcGB2ZrETpeBGZRyTnYahhf7QQQWUz3X9qe0pURfTFaXQGA6iGD8ukGtQDYIrAOgBUDsCrxcx3wD86cac8+/TLPl5EWNoGYoc1shHgYwa10L+RWKWOaBDRaEwEzt28BhKTjeEiH3hF1BSGBXtU4s6Hs4J2RRIGhvEeJ8lK7OSNEzfmkpHg3J6iqLXEQMQM9iyo0MeJgWHTrnGc7tm6hm9CAI12cA9VKhHPoiHXv0QNd3K28l3o6C+U+al0ICzKGsQQ5DCbDmGgl4GnMslN3WLBoydJ4p6OFPi/PuYZnSWyWC4+zoRNwYj5IUlEPw6wZVpwKa5m11GEK44W1n3MCr4PRfrFrY2EFJyJcXLC7DG0ZFVyBJi9LlRHucEY2+DkshbR0gZUaYRBDEoYsSZE6XwpmOpQEHCmYHy42dAAIkNXYpzNlWFXSndS4gM5VdYg9OVUhQSWi9VAp8yd1J1lH0k5RsBYNXx1ffZ8KXgF/MksKgCqSNQJhFcEPkq7/uTPICLSNPLdK9HW5Pf/lbvMKaDqs5GJK4dJG11yOoInZ7XbG+aNs5FGDOJxj7Z3/fG4Lfy5k79Ad532Wc3/aFBm8h6OPGGJbd28nLw/HGRVnbP4+HnZdJc9b43nhJLzSB9bzb0e4XpIdtXQEaMjbHTdczIFQbS+9ydgOo/jxBLBURNdFKmqigdAsQyiuqQOtXdeV5f0560wqD8KwRPOUWZbMDOlaq5DMhDErWZ3C3RygMjijwyiTlxb2ZmImLNhc9iadKoUSgbZy8xRbW+ORwdg7yYkKRT2kQ3tdY+F6Z5KL0DvW5+V3jzCI4ch5AJrydT5qIcM99mnx/nar4J8Wuu0hGkEl2YhJJjFmv7VJX1cvR6I4qlv0vQQaTd4K0BJTo421UCfGnkZTlbyo3uHrtGZ1Xmm9RMkUhwCdkpxI4kmCwvicRukjWGdi7IWCksnZseAA7HGercb0xZR2Ew6+X2OQLpIOdB7HGo/jYI/kw7Jh9mZQ0EVi0drYhJEG3cINWwoC4F1grHTq9OzFhPIkVUkFv6eZ0w74HEHh1Mx+0Mi5usxCXsUc1rtKS6MYARBV40CJi+eT3FcKYEvg6o6GjNa1uq6SteC9NFJoCFjVKJQYUy5NxzVogjs9Kwa2WZxt2Vhk98+6y+Z89Kl1Bgj9+8/lsN7udQDg9ddfRRu41F5741G7bvrNfC9M9J49bdCgQfbuF9940qv91rtXnh139Fj7bd5Pros25YzTGb8rsz0Hi2zZmnWsWzRBKf7LiunyEoO198VOUwIrBkKg8afx3GAsJ7tLuJ04eQgsu+22eQO6iDwz7VekMl3PWus/AdmE/bBLRh6Rad0ZydsO81JNLBG+qujK6/y66V/Xu2vsQw/MpvFG8QEzoFYmFQBdbaGMcbNma9hb6hrEkZioFXICDJqRQ0di5PGm7SsGhPLOfiuAagRa4CfCMIm3lStX2eoN2yTD5o0NMdRq0RPnOPHuuZZJd8ZnLjhrCpqZ6BE540pyNGjpshF++f03W8P4ZTVAo+vm8c40naEESWC72C5x3F84m5FmP+dXPWB7iJ14/PHWn7HfIpLtRGJcO9TeWHQ3mtlkFTTGlm9aYntrdvp605qRjqhkMvp064/pz9VuXrlxy3oMM7Yg/VPCM5DurhI69hy6faFI/mhSpI3zQMFPPRqN/KlhpPAq0r1+r32lZo2GUaJYcNLF1XqbPOEUGz/uOLTWetoPGFHU0IxSM0eAsU8XsJ/j4gBpCEC/LfrVduzewf3FAuKTi7C/jx4zGof3nbZ730GST8YWSVibKJByAZLScRpeDUiYmoVsDNeRDFMjMzEVNjJjZ4DKJeWlth+jyFgx9ZNgxx0oZW8kUtDle/4jkH4TDMeN6CI7RsEFRRI4rrr4Ijdq69+nD00xpACIZSGKk3q3vLf7751h//3kI28kBBI5nuo4M1CNkgkTJtgHr75ta9Fqm37D9bZnv7So2Icar2e/JNLkPnviRZjGzMIEosAuvPB8irQW+/bLL61n/kD74L/f2YxH76Go229HHNkFZl8i/+TZBx/P4X2wv8TIIt6qgBAxPBF20IABPeyV5xhFZA2ws1m7HNzkJWJnVPL11918A/Izv3MBMPQUjNnvmtAIk9Y9zfRWAN+P/vuWHTlwuO3ZUGf/uOQitNUa7KJLLsXYZijSKcn20qtvELs2wGTdHGhbK61TWBeDRk0nyVzwLJRXxJMr3HbrvXbheZd5El8AeJOLAYGMEGOZDKipRXee7w3v0ARFE0yGz+2008dzBtDUBjCdP/9nWA7DyWNyvBGnz9JouhrhCeRDtbWsTT1QpCacNRvKfTGSENWIeSsTMJVotdY1lOMNkOnjdpHkxMv+XmP3znyOGLzKppw/2cYeeyZ7txNAeqiVkNf07jkIcJ0Rcpd3oHhtjmMtY9gaC5MJIFjFi4BAMiHbvHqHvf7ya+SbNFPCaTrw+a69eoi5oxgmRo0KNz0fGenoYJMz8vRrb7KLLrvUfscsJVJ5DPeWldWJZms3z0/+B1hln7ikCv9TvNPYnjRYKeiKIUNccvmVEAd0HqggjHY5gDoYi9POOpv429vfxUMwrDVZo6aKNN8jqJpkbpJO8+FIxp8H9umK4c2ZsGAPeuz2PXlI/ib4faAXT6bI30vWQiBNYNKir3WdVU2EiL1F0qTvaYHy580/d4pUjFNOEEwcHWbvSgIlWvRB/Qw149QI9SJRmnaceex1/TwBbUoCo4kJzwHQxAqdUQNDCRrXUwawunTpev5een/cI2uqABCnjXcYykVJsqSF2D795hudtX7/jBmurV5P7t4OkK1cXBTFDuK5jPaiyNlvvGOG7+eHZ93Nn/Nu9feHugjBuRTIoCjGp3bqAYP9n8GeQnaqox0TK20ul+4gPxAT/n8BqyIf+KipNIraY+1CGkTSYw7G/AMgXb/+v/xQ8NtDf6j9dqib4V8kCYUQiDTFNCbW+khrBoSZyKhGW7b0e/L0MuJZGlMO/yQXzLS9+7bC+l9ixxw1zmo4D4cMGwZj7iqeS7I989xjxMo99vP8ufbqf161G66/gVDRQFPyK7vn3odpoOf4NTwGw18SUDNhGd4ACzgtJd/mfPK2nXXmVHv6kefshOP72DVXnIpD/UL796zb7J6Hn7WNTNcV0fDvCpNTjuk11JWdc9MAiDAzgdkZCW30DWRr5DiuPDUWUL2J2DP7qfts7lff4gWALAEkGzHnIzuYhmQqKB4QsDsu2luZLmkgNndCNqS+VZIxUv0NnqfkujT5J+CvlimVPOSFtKa2bSy0fMgjynkSU2BY0gSIpk6r5rqiSeir0fCsx9xz4tij7ee5y6hVm9GzZLQY0Pq+f0/FrBfN9JfnEnfTWWtFfj7ffOMlgJPoHfJzNmHMM+eL3ywTUk16Jwx6SouD8WnWcrVGp5WPc2aKuZqNh8F1519Bs+9tGza2nw07ArLS+z/bLXddT1PxIchKiYAbNIfY99dc908bPISJopJImidXWhr+BiVFTMxh9iKR06KCetesjGJkOQI9xxjqyYMlME2pd8Qo1fSagKIKzGxkHJmFI/2oI/Cz2AfLj0mw7duLLYZpg8mThtk+zGd2b64B0GiGNdqTBLIRTCDPPv/qT84Y3pP8VWj4VlPXxsSnWmfG95+j2fjYfbfTmN1gRS5nkmLPvvwOedh+G8Yk0bYNy+2FZ/5NLgtrf+g4pi73sX8POnv4FaQGQjFVLqRx2s7zTqTelcGc4tViDDrHjEFflfpNgJnqAtXXih+a7kzAwUyeLRGcv1EiWvCclXP6RJD+CY5nwFtJHgWTdtpmyoEPDYt53qwpoVFHDaCeLyS/Ik9x8kOQU4tUkUT9etyY42Dro3cGIW3N+tWsza12ASzuRUtWILvypNdoJ2Cu1REDcxlNVpEQ5NxeBmgEHMSoOmx9GaFSP1UhOzTplPH2O/eX0S2bHGc/5zsTobzrJtbLMccO4RwNs2V/bkXzNhUN973scdW9MtbmbAcrqeVsSxFbV008jbhzneFIbmgyWGZrDRCjIiRho/unpsyimVIAsKnnkYjLcSqTB1tYw2nZmA5r4lnEML1fzmkxeWOItY1cfwONCq0hFZMiM0k2oAo2YhzkOO+y80u5iDAmTSPonAxATk3PgksQX0vBNkTUTKaBq/xM50mLDJ8hiRzGDpQbugyAclU9fzUElTzrHcjEyqceyIGI7WKSqh7WBIQ0xFXzJADqyjhbNXLwMwNTwEhqtSykxYqKkOhgfcjtQaB7CGeUGmTSRA7l+yOp+SQPI8NTybBVF8JkZ4IxETmrJuJhPD+/CukIkWhE6MlO64ShHx0GyYNxvXW8u2jqv4ws4U9VjLFTd6rmJFePBEsQ5lBaAiNWCppcm2pk9S8FqrvsA3Wc2PKqSzuckctxx/eKka84JcKFk1zA/aaeOdo+/uBv5BWTaU5VQX6j8SzgUQ8LxkMjtY/ew4gj+rA2kAFFFrAUz6So8DjbVyDTMOS+RFrkQSWhg62CWKSvWpFywEEG90+2y645w3YhEbN40Tp+XiISXICsb3yA/M1w2J477YbbxyIJsN/mvr/Kzpg0BgLffusCi/+nnxfYuGP6UqshK0McaYBkl5cH3sY0haQOFFPVwLph+jS8QNqYTpgHLpXN5PZwu/3aT3ySNo53Vkej9Y47brannnzR5dxcekAMMRlTA0iIUJcLqF2IVJ7Mw7OQGtD66Q8DfMGCtR6b+/fLxMQuG8nMbXbFpdPt448/Q07qSvZUHlJiMzknySciu1pHRloUxSwmOIx9S8jZBekRxZepugoepmAAVwFESBwENqlLHUrRqGSnhgXXhvOrWKUse7rLsXR9GywxHcSdrS8WXk4cySQ3D1TKhVVb79xM27R2F13ldBYN7uQVpQA0QTFaXgqdGzi8DGq8hKhV/NfS1RAgpILSWYE+MxYUzNQFPvYkQMEd1Pl76d+0gHimwKooYeFnotNSdrCO0cZRNuVUClEQQTk3asQ6Dn3IzQTuDgwtyiuL6J7+aN27duGA2wMro4PubAoF7FD7+F1o+cORKqgooEg4FibeejZOIQd8O4676pRAy+diNAqkIp2euI+rMmRrw+nk78IQKzcv3NZtJJgz+tQQgqYkGh55ubl25qmT7anHGVPkmsIABxvgt4vVlotgd0lhjXXJSYWdme8LqEfXnvbog+/5WLgDVgR3jRn7SLscZXleyh3F3Akh0AuUFruhwbs8Si7lchjrzAxJAeSgU6mCcwPmR9MweOjMBv7gvx+6Q2FqOsk7IFcSQWDPHvQzSbpVhCcC7JQTYJuwj//nVcMB26Pt3dcZy+C91nAwb9xSZuGMKghXkxmiGG4CiOr4fo3XpOcj/sxFLv+r1JlXKRRySpDCpR8nAWjo7zq8GinUJC0hHZYQGB/EJRKyaHe1378HcWaKQfI+AoDABEATRhiZ5PIRbXBIy8/P5f2UoqEngx86QzLeodNcDfAhHURXi2ApKTDruTUCiLYCLrqGEQFSOncukYEMhetX8kyQUXKjsa1s8EbXkiHhV9DnWbtRFUFN+icKYN16JCEfkWlLkcHQwRPLc26hAaBlkcqYt/RWxNorLuJQ0KUImARs169IrlONBf2FwGDtA4EGp5/ZyU45+wT0I8VaS7F3nv/ABqDfN6pfun3w9R9GY9xqYPwp0QrhHrU/wPcMuSEbBEuvR/eujBhv5nN5voB5ei5ilGgER6hGJJ3MUIRDEzn00xFvLilkTXMv2flyjjxAh5gim85T4cEKNErQIuF5YJga/BKgRwxWkqJkT6MGQiRjOFyahUzCDM2gWxYG8lpOZ04jUnLjlE5MFGSHjFwAZjTzCBnushjOB8dI+4rPb2Ip6mdrjegAVHYiEPfwyGidzNG4B7lnxwL0p2eFI0NAcyKZwpIv7+DPVawVs1+p+ay+DNCChyido+hUnoPiGt/fyjtVk84nUrl8udGHAoppxB9Ml6LSa2+cwx1LCBgsNFD03wEvVkYzYnByEBH862lqkI+SrAXj9ck4qofCOujWt7ONPHqky6ZsXLMfLajNAE8yLRNoGbCBNJan8R8huukA091p3LBKGftq4pDl992HAr6ttVLYkGJAR5E0aZRT5jrS6JGGZCs33wHK0wJrvY7iBxN6E28okc0vx+d6AFeNa2i0X7iCmhcyfGthH0hHqF7PiLWTyhiIZCs04qK4otEdN31AAsbXmhoE0ksEhNB6dSkJGM7pGdKIqrR775lhTz7+LIVTCiMcuTRb8mja1TPiuY8CPo0xrbPt7GlXM658pf344zz+vNAOEqPU+RaIK9A6mc6ugO+bp1/tmm3VUJ73MC66HcZ8EQ2lMPZMO89Mzt2RAMRiMSkO6uVEcJYoLsZRIOh+I2DlaR/WovsmYCaRpLU3wNevC3Cb5wzC54p3FsFI43iaNQdgcwBgw0qlz8DPlNmOpDwofSkgtAjSSELUrRerVglbGzEmhM4opCUN5/KZMIq49q4weC86b5rt2rHb/vv+N6qXnS3QylrWod2FUW21CiNgtuzCCIucExa8GkuSJoDZQKOzTRqHxMQkglw+GkyS1pGTbD3Mr7Q0GOqI/+7eV2B7pZ3FRmzgmQQaTopBsBK4/3ruW+epJGMS0HtrVSeH1RvB1/dlZFdmeupWlQO4iFHTu18qibOY4g1WDLMyEukErTMlvmJtBMZwNOtwgQ2Vczs/q076xMQ46aaqCdEidFQHl5xdnY0MKM9eUWNBepdiTAl01bW2kdTUs6flKK/1pucjQJ9H6jqHnbJyGBEdSaKJyRKFsza3QBlpHmlSZMOWzeivrfYRNzHhYwG9TzvxOAeSv5n3K7rUrA3WRQaaVd2QiVm1fK0bcXRI6oNH8a/rLreBeb0tk2JXetfSji0qL7QXX3mOHKDYd7pcicUi7omG2gnHjbWdTIf8tWqFFXMBkZwdOs91viEjZ0ePPhLd0040lKs5N5j8AHzQ5MguAMKt23fArCF6gNAIFFGiJzkjNfokbyTZiVzO4HaSbDkoS+O3BYBFUwAdxIoLLzzLsigQMpJhSu6qsTfefoPmd6OzxbLS8+2t1z+3P5at47q38Cw413SfAOaaCIgh3rcAjrYQc9VQ0IJs5RoG9MmHNfYReomdea6MRuksYc+X7TloV910qy1cvYz8pwUWQgis3pNgpV3mzMXbMOnaW7Sbsfsz7aQjj7OdaG+/9PzH1sTnpmFa9/2PP3HeZ5IPHcAo6hIauBVWH7HJn6cKCbFHXDfM5U3Ys/xhMnFNAtjfffsLrMiRDrLrzPLGEAlqK43ePXsKPM/pkPEFz/vvxctY48122pSJNCYx4YFxo6Q/DdFufZ1io3LKikKaePXl5BaYdDKe2imzG82leJoB5B38rCp05N9//w1bs32Fbd62gWR/gl0PU3c3nzdvwRL78LN5jBdvo1iJpDiYzuTVKBq71eQ9kBBgZtVrPI8AiXCL58ntsJpbQmCMAaxKE47dw7hotO3bWmq//Pgrz5QcMLbWQuPQhySnUyEpKQCBbvq3ij4VmGLFhNBFraIBfs1VN5L/hWLO8z3xNgUwJoHRu7vdbEe/tI58X4nN79qeClnaW6w3TUsgVbVxyw4aDrso8gGLiFVil0ZTuNXBQJYJqXTpNOb50AOzXP/O9eic3aM4C1uNAvHYsUfagH7d7Jypp3OGl7n542GtU5/s0Xg8n+nMUYpnMb0kd3GYJeTAqX6qAxCwcHiGbmSlQOv0CTWa1SSTWVPwe9dm5Z4OA4n+Z/5PUB+4AZoAWv5MI5/+93JQ5vk99+JLDqzq3FZzS83ZKgDaZWtg7LlOq3c40Q3cjVESOaSuX0xRtIev/dcNrg/82MMP0CQhF5Z2KrlEGI1pjfq3c+2SAkhI6Wz/uh1AlYt6cOadxDLenzpG/+uXrl33qHecntsb7WUMHdVkbRWrn8Yb8bKD+Ngh1ur/AVZ9GkemdpBSOjpi7bzLLndWs+798LPXRx0GVuV2/L+x1P97HVorobCiBEwL7Ni3ByJF/U72yCbGHv+0vj2PtZNPns50Y6M99exsJh9OJo9fZCMGHmEnnHiiTxh8yT5N4kzPyEkiHy9wR/Nvvv7WonnAz7z4BGuuHpDvQs7WY20b+qsN1UikoTk45xMMlmAff/jpizTprrMda/ch45DL+Pd5ONmvprAebbMe+4C6EmKPdEs526dOPcs+wXStO43XPPL9ZctXcW11gLz98LKYyvc+7Dp5cGpwAAAgAElEQVTvhDcaKDS2We9xnH+aMouiOd1BnlZaTmMgM9pmPz7Dnn3uP15P7UQrUiYvSZBoOuclkCfJcBfjHPQDE2DOFFGXqbEqOaQW8qQW8qoYn+Rh3XKfJUy7pOcCiACENarjz9qq3svXIGVTAUDSs18K11ltwwdlUuxj6nn3IzzLK2l4issaaqdNOpp4T+N451bbA3OrhcOvR+90u+SKC+zZFwAFeI1q5pWVQEzhx7uNJ80D8Fp7+bGniAn3WL9hGXbJlVNt7pvfMS6/3Q4Uh9uEyeOs5+AMe/2tT+3MKcNh0YXZO6+u8IZMZHwHnhvZmIAVkSug917F+U/xL8B5PwBGRGw75KgW69w1qBvaqM+SE2EIbyKPSMBzIrnFLrj4DDtQttVZb2tWMk0YgUYwcSeO+LRt/QEnEkn+qlr4AueYpqSki1VWRL1OHtJE86BTl3726dfz7NqrL2YK73easzA0OZuuv/EuO2LMKRB0QonF2ywLGaRhffOZlvjJumV1Rb92q63dvMwuuvpaAMiRDo6mk5/oTBHrI/qQn8YyHM5HjcSgVDXKYaBUDR15uEjDW/rNh5qbetDSEVVSEkjxSBdecnjEM+UdOrcUU9QUJn6JDe9NHRlIc44PHdnb9qGjL7PnWKTkFO/aqG2qYVX1zOtsQ/qM4ntjLQmt4Othm45lKmf1X/Ot2yAxqG8jDsTYrTdhxsVZn5ouM3Ea9YD0PbqAlXAmt5JzSqqpYj/j5PI5UMnFUghpAvQl121gTK2Je9Cfp6RAoAPAThA+Qk6YRm6uZrFk0NKYUpKnSj01cAyGzCV7qjANgjGpulYNblZlCvVrFetN5kgyGXXJBH5wPTmJ6j0RubKzGW2vkcwNcZn8oIl4JQUyeQtIOlEGwGJyCzAuKw3qauV9Mk8WM1YEpVAZguhUUN5G/e3Te8Tew1MPV19zNZMTz2G4nYtHTZEDo7FgRgcBlpUvumH2IXaxpLm8sSjvF0n36T1qsk94AQ9KDUJhDoc9DpQsSj7GZe00Ycm9yltIz0tj9iLiSWpOMTcJYy8ZSyofqaVulMZwLNcqg9YmnrvWdzhkiRJG7QcOzXfN+J2r8P7hbG3gPbgXEc8mkfchYpcYmGHUrgcK2yCGUSdzJgmviEBWUvhHLWTGJgzwZJoo+TyXryPB7NsXiRY5oKgpTzMuhPtp0hojbjSBq0mqTMBqGjqTDeSSbdR68eB0AlgrYZl1YxJhDxPDE0/M8np80aJ9PBeux422dPTKrBJtWKRMKiFYxqeEIkOBXB8kH+mUnzLhZNdjXYZxuvAe+VHoxqJIfBuISd17syZKmcYin+qLdMeyFQdcH1lCChFMuZaXNNoggP5rbzvePv32S+qkbNuLod3ZZw23br2Y+CyOwUR1EzIoXAN6hDLIPm7sWTb96ocgKqjZLJk/s0su+Ccgc739uvArGt0y4OsJptlsLz1LPbmdhrU0m5kU69alq22mPtAkn6Q/xPYXHlNVzfQ6eaGIjCNHDraFi9bw7362YsUmr6+VDvRCPlGfN3rkEfbnwlV20vFTmYgfgeTU+2iHj4bZ+g7knFJy8y7WkYaeYUYWYBsjURoLiqdjU00npAJ3wXiYCtI9FRtS+Y2KUoEITES5xocEjsUIECXaWaAEmmh9T3EdVNrOrmFw1AhcGtet5SHDDq2v5BDuj1nOZt8EdRRQKh7FrsqEMZJCobOngJFmFp3YBB1Oz/H8JtD6oBpSwJLeZTndKG0EMZqUOKkgEdgrQXxtXCWCSvyVvF556VWwvXJc60zMBAXGnJwsigEAOu5o5bpVFILSsoywb7+axwLEeZ1uTASHQK9e3QFADtqUqZNIXn+wStgNvejMjxzD2BwMy575E3C3voOfl04SVuKju52ycU0nOasGFK6lQFTnUZ0qOc+FwDIMB/GKoUuVnB0K2Ar4mxnHeGN3796uXLbSu/g1sBOmnHUSrsMT7MvPP3djqlXoAUVx/TFehLHZAB9kWVTHBtIoscakNEaioCA2UM+e+TDC9vjz0+frOQtEFGitYkYO5uBeduTIYRSZKYymTLQHZ82ymhIKHGmyQsOOYAxBrAQxMUoP1lvv/p2sifvZvG0vICcAYm/uN627zftqr+XjdN8M4lnJ16tQU4d31IhhuIiuY9HyWYyi12qMxY2gAoaf5BzCKfQaCAxZ+RpHRgOJZ1RWRBLKBpcIeFNbHfIOmDWgKykGoBaFCnBR0nPzk7yLVl5d7sy/qsJA10haciqmpJ/ijFY2RwYJVAcjU9u28t7poqhDqeAbSuGnArNVLFaCo6QP8vLpWtNpk+6WHAfbuM4Gumpi5cXRVRU4Gx3LDyEBE4ZYXxHFaJnwvWBEaxDC8aFRdQSGcjtQIKFyihWAsZGjBgB87HYWRR33KtMp1Yhiaum9sc85aOnUASoX7sTEQO+Nn3vptbmAP4y4RXVnnDQfA5t3rXR3hQ3rB4tgDG6Z3yyz0ePH2bfzf2HkNhgVn3Xf+TZy9GCSuSKCW4nN/3mZ/frbZoyXCNCMSWqt0DwMWHE8I+l16pmKWHzDFd1tzOgM+2N+sS3DnGPX1nq7csYg+5lRuaVLlEzIrRnNpRCYno3JJHfsw1CKilDMbQCeOuVk8L6q+AwZLMhIQrGBHyxmlEb4OQDqGE9hW1tCZyQWeCHuFK0iSAeu9L54HgLFhK6KLSKXzFaSWYGdHYARAnZj0a3UyJPG7ZQQaUQ8IyfcOvegsElFGoSALpyotogO7x6E6PfJXCNIQDROGwVoyfCe/yxqSWfZV7POIOtwgMkVk3EwrovGoaWSiMqUr4NDqYokSfFS5g0aVWmSG7eDXtLbVWNBLrHBiKtYS1qwYuCJ4ULO44Cx9iSywK6DK72goPIL9rPWGbkhbAzYiZjEScJiwbewTctkkEEhFsP+pNmtrpvGeJQsCDzOymUMiQYGgxjEdOIE+mfVxTxbGhFgozQkiLuYMoW0yYxQozoqgLlZDppIDuxIDKhk0qP30MqYdyMgnMaOpB8WFh1MDMhZMYxDGPlaYiXAH89TQuntNIw0LiZB9CEjuwMc7XSJhbsoLn/4fh4H8J/+mV3z8pGbyEQIfTRshu2Meg+2jz79EJkQtMfQ6vtu3kJildjU7F8WaOSh0RvJW5x56snca7P1p3h65sVXSOTakJ2RhI1oy17uk+BK0ygoKINpByHlcsHmPfGchVfTT/EG1iHslbUiwEbfLS1CNMOlMcv/pUoTHEaSWCKSSeBqHIhM4vyLpNOkM64VwFMWTzK50GdKd/eMsya5VurGDVt8dK+R67zz1hsxy0pjDUTZux99aH+tWesFukC2DJiHD9430159/iWSjXIrAjRsZh/IBE3r5qzT+HkbNtjKDbv4XN4rZ6e2RgIL6TxYDlmcn+2cwwI7VmHe9OvihVbDM9Ea1cRCHM2DwTARt+/YYUNo9h0UeI1rczRmYxehzyXNz6UUHatWrmeCpNKOHNLTzpw8yb795isKz0SKrs62eOlfyPQwPQAgJ8aWANIkjSWruOceymD1lWu/kAPoXI0jmVcimoYO33BYJU3s2eVoiZaTxJTTqRcgJP1FbRhp2LUwiqOhLAE3WlNuPsMZ0AGYrbMqUp0HjTXxeYmAIr2QPUjHPCkZ5qgkOFpoJPwgYB4wP1STBGrnqhl2xECkdXa5yaNOTPfEUqOGf/ph2LBp3U6KAGXzavSF2knHjCdBlM5q0OQQFSUGAP73PxejE45bL4WCQCmIb0zGJJHwRTChgdwB+0H7RIVWPEzdinKSN86rOALLpGOOxteNwpwOf3gYRQ0syzXrcUVG6qUGgzF6Gc6SEKDRRMIqJqXWcCtnYwpBMgT22nDMP1avx3lXxTSHRQr6abKKq2UhaxReP0QMP4EJnbK7EMca3ICUwTMHIcV2kYFGE3tCTQt6jST62h8dVoQ8ShSJLnCUs6FUSKRmoH2GJFNIXRRJaymFWKVP0+j8lnt1OmOFWRnZ1rdXD2eS/PzrEswrauzN916xWkD5K865lVSf10sTNhxzG42RKRQKYJf0jrqvTTA0VXclstdaCYjN5JNVBN8wST0pXsL6yiJ3W/knTt/sowhYz17N6peyXYFsYteIUeuuzJxEPKC3XnvLRqH1OGjkQM5hvkftWg/Mqjz5AeqKIdHQiMRHdAoxMJK1odG1OEYdGqPtp08x6ELX688VaD+DnKhREMbzkzxQjPTPyUta+PyBAwfSKOpn444+2U476SyPHQItg9EBFXmKPQL/BI7pjArkaVTGy8BNPHarCrNbp8+1Dbt+w6xmI2cixAW9K0aBVHCJLKCJMBVyYcQ2jeFFERM1RdW3T39GZa92wFMTJpqMGXnUUewFdNm4PsVK5bFimwTa7tKD5s9V8ZK/xhOPtjOqu3bdZt5pppMEJPVRSxNFv1TUNgCeKmPUqKjjFPIl4OcJeC1HiqWRNSZdxR7oNU467VQm3vborTsYfJhtexhUdSBUd+9jFtJhDsDT/w28yojPtZp9/F5NHEl7KcYHdH2xnw6Pufuo7uGj8xBF00nHYm0eYoTqr/XzHIileErhnp984jnAKaQY+F+468+GkSc12dI1692sVJrhej8CVtXYUe7hEBaN5ctgCMsk5fZbbvT3EK0i2AFhyXjQtHHDsSgkibrav26519fa/TPuIJ7QbBGwKiJIgNQ48CupIYEoSdl5dtoZ0xxkDWONtGPK1MH3dGjTwixTpqIkJ8QbVGosa0+r6pJxYLSde/GFxAbFUkxnfPyVprnyXxm2uaGiusbB9tH5foj+6vlWG9cj4DU8lJF2Ynk8edUfv30MuPezZWXXwULGIfn46ci9HIEO6UbMHpNhvmeTUy5y891aAKQeFAOLFq20Z59/0Z559gnW1Eq7+OILGGt/iPMUJlDxFnvjzVes34A0N8w76aSzbcy4U4ij6MmXB7JjF5x/jssOXXPJNfbYg3fYnTf/kzOm3YYNHWT3PfseEk+wt9BS7pLSyVat3WAtnH9t0TSDkCXYsX2vDRs21D56bx7nYTa5UDCJVs5U3OzZ023X5iKb8+5XPB/p6sXjrp6FkcwerxFqyN9y8rMgUgAGEngqmOLoMTiBaS8aZWpwAUKEAfxVwboUuHbcMScxmrqRJvABGtU0dch9NKIbTqHRxGGiJljfgUloKTb5GXRwTxNNIkavd1XAAj+Wz2pl/HWDFe+rhyElhlswdqwMZOiQ7uR7xXbpJVNtzlcfo90M6CINUBLoIUy7DO7f1V5+9k13h49DVqESEEydgQ4Ana4QXFatKbTLrqKZl9/d7r75Q3T7B9qfizeSS/ZFY7EHOUejff/trzZkyBAMqw7QnK+x+x+7HabyOnv/rR+IfwK6mtAmPI7pgFqkiXby2XVMCDVYt+4J1HCwcTnTKgsC2TM3CSYn1rmVwlRar75hTA81W263vhgIbuAciYEleoJ9NudHzw9TYNaWeFOe9yO3e5ZlBOvupAmn2Szqzy8wNJtDfrQfyY+cbjlWWLXbJ89qICu89dpHNvG40z32X3jhOVZyYJ/9/stv7u+h7K9d1FDWezvPIlxxBSasplRjOKN/mveN53QnHH8iWp4HedKARMrHwAvKy5BUAniJgKHjgJz25///daiRc+j30jqXkXDTIaM4MV+9+aRYpcYyOU04+/ao8aOssHK/TT33dNjbP7pMjCZAo+IwRVy5hdoi3pvhDa37ICzV2r3/vo7adIv98edOu/ba25Aa2kpz4Bn2DjfPuRFPw1am3MJOopFo2olWqfKnWI1pgwVEkXddd/W/7KH7HnHZxnff/49df9PVnKGsqVEj7ZcFy5wEFKUxeR//5+hh/L4Txq2KSZIdFIO3pLiU814GwjJDJteDzduLBvL/I+s9wLwsj+7/2d4b25et9N6kK72oNBUUW+yxJLaoiTHFGFM00Wgs0ZjEmmgsqGBBBbuggIDS+wLLssuyy/Ze+X/OPJD3d11/fHk1sLvfp9z33DNnzpyzbj2eAIraAsT1y3MjxWOASkmpuXkshBjWZSfFgWorTS3p7xTvJ3MufbnqSwgbAgwDyckuZ9xzb+AMmv6q4ywRlhRLc1NeK7pvAYQ+ccvHqnGeiK5xHGC+GJ/V1Uw7C+hWExOiSAeSKRoc6KCg03vRs9KZrVwyhSRfMgHS21YQlEyYyDORdNUFerdhUJXWC1yLdaw1I9xLny8NcAHnba00PYVx8Y7zqVN0ljWAdTRQp8TS1G8GM9HUYTMN9GRqplDeQQIGZC1gCyMAyz9+eW1AuJN5J/cmqZlu1pBkflPBK+pgNitfF76m9S5mu+5ZngXHAAnVqI8Gn4hnDTeRF4RCoMkfmGzzF0xmLx3hfTbbF18dYE0X2jdfHnZCVwpEtDQKxXr2m2KbpktTM2jUk+dp+reSMT29n3kLxtrUWX1tw4bdSGdsdSKQmo2i4ih3EPEoHoO/Jgwy03ME/CJ3xd9OBHzctGE/7zMexjXylfwj6QE/D3Vs+VnM/SFlIm8Q4T5qdsRQw+Th46P6YfDgXABbJo1Wb3DC1/Dhkims4ixDmgyCJPAP09R90fj/1n0rLr/0CvvbY08jW1mFrNXtdu99j3mOrTxCYHQ9eYlqsB/Byr/v5y87K15yQjITrqlRgx1TQQBvmYXp/JX06I/vPJ/Yt9KymeaSvEWfQRAZB2Xa3T+7xd58/Z/kXgbbfZ8NHTIK9uoWpFSG4t2Tb6OHTbb+Bf2Z7si0+YuWBLroaYM46ll0Ob0F+ciJXAuYkRg6+R2M+GVC3TlBZ0EHcC9efFMLFGFGQ1t50fE4kQlEcr0QkgKx3saOGm+7SNAaYPnFc1g20fHSKNvX69YyGlIJSzPOg1gbmkTq/srlMJPOTQP6a3KJ1ouXxkESDBNncCrBkgQAAIzo0ydAvpUSpOJKLnBNTowqZF0jQ3misx4VWPXXjDmC6p8F7f96xpy2bt7ORkzyja/OfKc0qdrqLDMnx/706CMYNUHZ5/BcMG8hY4YfoMcasPRuue06+wYHQDkqjhozxH79m2edUTFrnsSXJ3LwtPPCSfrFslMhwIsNRyPL/VZ0UHI5KoLCSZY0Wi/mp7Q1W6FWS7syJpnDWNonXFsr+l2dFH+i6NdAK5T+hsxYRNLj/ODlMTYFUJKXLxo6znL8hbQ82gGhxNLqcn0R6azKaU/1g5haLCIqPrmjK5io/kpiTFfuegIqRqHrWnLwCIUNotWMXMRLj4rgpXGpcgxLBg4rItBWAAaE2xE2TlHfFNuO/p82vDQvR42B8bMZfQ40K9oYI/ZpZu5ZKH8nCYZ0VlVQSQhb68xp/TyfLgmvR6egLURHuQoBMn4eZBFc59NgNLIOYKEpukTSVVDSIeq7HGxPArSo06oxSS4ZlgYdH9gZTnPnGezfXcVIWj87tP+ogzhNgKPStuldFG2jx46yzTi87d9HgNR6IUGN4Hs6KWAEZEmfVjIOGQDj6qrU4qandaVc2MeA+G8wfWcRKuanpUWQrCQgll4D8wQtQjp+nM0EKrrZvOv4FA5Yfm4bXdYufnaEAFquSu71+hnSdhRzUKwQ6WvKDUkmCOpGhXbQ4UTzsRtn2AWXx6E11IfEbDisrAI0Pd63r1ZtxRQAwXZYuepOQDb3ZziScZwoaeeOHgkYUuh6Z9IO3rXvoG1EioImn4VyPaFcj9ZKm14Y6ygERDcuFlmMeBJHGK1PPjQPBvl627ax3r74tNuuuWqkDZlVZNf9ZAVrEmZTO8l8CCCDiiOtP9WS3rkN1pnqWAnUS8umXmPM3K++RuCeOsPa54r8iej9dnLAyPBK33+KWOI/RI0OjVh0CHARiY7fUtlVziNDOtXmMpFgV7kOqFosqrtzCmMZneJQA1hVh66FPXNsNwYL22gAQV+QDANnBF+rRadgAQNHh4E6vvxvyYRIIkSacxov0Ux2LOs4jSI/FsZpD+BqLQuiWW1v1qiSKm/usNcCdp4egvRG1VUkgdBi0XgjX0RPwllsYt8JWO0mlGntCuzRR4EP+DOUmPzAPikAUtnE23IY9Y2whONsz1ZMYKppzEjMnusVE1MMbSU1Gusld8e4Cw0kErBGrQtozG3E8nYcbtVMAOumwxfEEXVNJdSuRq/icRuHfKyc24lH0plpp9DEMNbvRYyM2ASx4hVaAZyEVvMzWpvEclNTS/fNYX8KKM7Jj7Mx44bZdgpVGTncD2j4wvMvYeZU4uZCRTh3z5k+jZGunejmDMNp+1GA4lRbvupjNKjpmlfQMecZq6mh+KExLD1kae4pCRo+ZqBt2PQtTRPiAtmWzgCx0COVKLHmxNxxky4uSFMYMoCKBLDIL0p004HKMlhk/BPLodsfjW+x0MqO1XFG0CgQ+qOE0VlWwaSEmmLu1s33KsNp5tlp5FtusRG8OMhmnrQKUOlhH+sdamu5BLOui+t//h/PWRmjbPV11RgWvUCSApjDXyrZyURG5PG//MVWr/wAMHOlNUkOh+9Rsab9tRRDxTTOxVeXve3mWmLGa82IhJTBFMHFiy/k2ZAwAa7t3rPXXnsXRizvQtrGer+LF01ntCXVXn1tuRXkZtqi+Qs8Fv/rXy/6CL5imzROhXvJiD2M5st1sCEj2bDSKu0/uD8jauthdbUjJQKAwNdPnDgI/awE+xaNTTUK8mAN1QAIl5bXIHcCiAhYnZElHe0Uvi4L4FwMVj11AG5yCGmzqynbApDWRFLbgvGPs/J4jHKDFXskhEYYcxc8vxhYKjCheP9KumPYIEqoBbJqBC2WkYbj5Af/QXKi4oSKYcom3s141uDh4gM4ogNSKDXgt2M6qpV4dmfPnIjb8DYK6U6Kv8lMOFTbgrlzna2gPaGmpHKGEPb08vfet7WbtsMuBX5kDlKxKpU8qDA/2/bsKndGD3mi3XLDNTDjq+yddz4i2UavlzMc2Wg7ExbRudPORtf6mJ27eDaF90z7/R8ft4++fNeaeBdaoycBQFvYW0pstdQ0uNCLbkwLwLz2ejxjVmJ16hl5wcI1NDnYTOHJUZBGfhYOoCdX8EZAbq1RnTWSgpD+ahtBVMCwWCcy6RNDX82tWs4FZb1O7GEdy0wtntxkwbkzLTu5wN5jXUqfbsbMGbAUZvLsOcNhY8qVvh5Dmu3bt2AOsJEiuM7q2bdq2Ia3JFsDBUkPbqxiOYfqIvUSHFjVGJoUxeQkHQr4Hg94QyMFcFwyDWECAflyrd943sWF511EPprlmn4yTpWhqpiGETRhd2zfYZ99/LH4hMQjjEK4dwHBMk/LAWiQUVISGkk6X4TFqkmivLGDvVJVc8yiUoinaDB30YQb0HcQDIcqRlwZ1yeXk6yBGD05ebmYbpR4QzounmScprz0j6PQ9J0KaBAJWD6g7wCkIYYAdg5gmiaZOESCosPQdZtONXh0EPDsiaSEGFjdosfUpdhdtyyznaUCVnfyXMRQJ/fD/ESMm1j059xpmCJOBbHil8yUOgB7x44da1dffS1ask9i3LDU1mBq13/AALsSIyPp5DU3YQRB7iSNOoGcMp1TzFKzWl4DYi5vZE1/u2GLyy9ECBji/XWwvk+bKom9qRgYAKDBCH6kDLTIFXWWpKB9qsZOMXqkV1xxBYwcPAXcNERNAqaDeJdioGraRKCpDJn0Z3om+gw10TTWqP0oTWGBgZJIkiavANVQd40WEKCCFDNKjXhq+/pcvH5eMFLvaf///tz/Z8BGOgWqOuiuxjUSH3/9yxNemMsFWU19I77UY8a3eQdmKuScPeSEIbybY2WlzjbSqKlyRcmzXP/D63zi6A/338d7kGSAJkxoKrN3pW2rdyMgtFdmkf3o9rsdRL3/lz9jG4o1rNJSTb7/a/xpAkQO3Gk5RTBWL/IpAGklCaw7Se4TaDtqMlCu3AJWnUrkjCVtpG4+y4FVJDfEpJfmn+67FWkJNZxD1TCRpq7PTwRxTz/Rn6k3f7XReMcyPuHMV9OqreU4uWatvfP2n+3IkS8BiTCcbMlG9uUcnMDHuPHZhx98xWQKTKeQahvafxhr7yt7gnP8V7++B9ZgLvrWz8CQS8Gp/VeAoDvQKb6OBgHMRfa9mo033nSHnb/4UvsLY9/frPnYJk4+y5Yzrp8IcUHsrzhG+MejBTqgMMsuvGCpzb78RkyBuVQK7fNnzELDu9o27t1lHVEdXhNV0ZCsr+e+YZZmZsXj7YDnB+ZpQ0f2tW++Kba/Pvgr+9dTL7OGqiwpphc/dzBmh/sAaVLsOwDANtZlK9cVB4jZDDDTb3QKE1skwzRkfeS+Oswqj3TDzAM0T+5j2zBJauHsT2AfRNLoVnwmSyLHUpNdDag23L2pq6i/Ko9xXWjAFmXmEsO6beSEVJ8u+ej9g57zaUJDviQ51KP5yNiVle520EsgkaYpGFSCORuY9YSxH4f0ybcS1TjE8h4SQdUoV195sb311vvkHnV2yQ/OcqZz39w59uCDD7oRbVQEuXIX4ArrNBpiTwfniJzAGyA/pGQBiPHejx1BH7m6i+bBJIDUPTy/UNu5rdouvHw85/+3gEUR5IG4gXMvXTwasDCfrELphwZopF126dlor9fil7LWLrxiCFrU+23ppfNxhF/huZQaOw4oycwHI81OMbyZSJBpcgNjza3IZg0aXIhx5VBbtfJT23doBw3FcRaD1FkkH9SBN8L3G3ZhfnbQ7v75nfbwQw9bX+SL/vPSf3Atfx1AaZ3XDToDGgG8ktFElInlmdMn2IPog2dl5qEPvB+QMho5kCfQE78FYGcAsQ+3eXCBaNhCYgN7PPp/fp2OL6f/SA3X0wbImhjV4aJoJL38YgxVR48abT+751a746e32ZP/fNwe/evf3HNl8mSa2zR51eRo74BFytfn9Y2wO+++GEPJbUhA9LILF95h/0IX9vbbb0F+5Tf24UoAOc7TKGrEHoFyPDuRh8SQbUDLUsSsOqbfxo+bCEO8L6PWX7F+jkGYVokAACAASURBVPilFhQm2yIIWrvRzv3oYxr5rGNxkyTDoncRAHed7HuwH0JyEtiDgkMt5kPKf2KYaFC9FUY8Uk4hbwvFF32RGgzB2aD6Q/WaiFPdru8p7ePWTkzH0RFtZp2lpCCPxii7SCpZTOqWgge1idFDPqLmRwKFkZpVDciUCUgV0Vu/lGPp5FTdobAqbdFMjJVjYY5Xo6fdClM3BRkCyVI0k5d2QyzQ+hJ9MhrGUjfnnaZQe1TrqHbkpykfiCHJFTCuiS6dMcrrU2DIikAm1Kma0UkZnel8kNxgLMB8FzVnAvVCZxv6wppYBcdJJG/RhEMr+Rt/6qaS8SRvtTShJRWhEUHJxIgN2nAwkDnQ/Xg2oFjGl8STLKnuiOXfjRRcmkjqASNRbpdCXeCmYdCWqzCKjuWBtBMIOvjmMEDTVu4vBYnO+359NvjSPqQzapFf68KAE0awMAreZ0gHEgdgMzLTUyHqpBMdA7o89q5PsfDa6dPa+vVPIA1yG+RK6m7l8KQw3ezPME2eEfOdqQwZIyeHGIBsYwG6qJo6a6MhfvgweIAmO/Xc1YA/1SCVKXeI6ieWjYiU8kBqBvfQVPxtNy/EjPRjTK2KbN3G3ZA2lPeCJZH/651ddcWl9t9/riY2NBC7yCV4g3WQ50aNy7MdW5HBUx5Mrqqmby0awHEQg+qpdXvnRLk52PfbSyyGfFbmVOoHIN9uFeXt4HtIm5RwxvMc4jIl9xhL3KIeI6aJuKnJivFnpVIvYtDWJ9SnXXfvOGm7dh+jYWc0rUbav5583X75m9upUTEKHDHd9u0qA5t51UJ6DQ4n/2FEW+7ZZLFK95RjtFaHWr/CAiuhCNbIM9AW4zMAIKC+GhkNJ9FP4IU3obuXnZ8VCM/jhHjiWD3gTwLFRjodq1qnhotyu2vPAZs6YxIJ8FZ0QM6xd1a8zc8k+PFk2zzB0s0IcaZzxM85LcAfJ6FfgqMAMiVfKsKUmChBF2gYrfFQvl8grHeoxZxRcqauEG0Aue5dSrL5yn/esrfffNVZcnvoCEVLW4PET2OmYpU998KL6ESUcTiF2aQJZyDoDdsHXbYrrrjKho3ox2L9HuH1L+nGz+LB7uCQ3oYZFxuTQDNxwgw+M4Yx0jW8WABl2Awap5MGlVgEuiYVOEkUPBI3HzS4r5sT7dpbY7mFGmOnwyGdV8YDc9B3K8ct89VXH6d7dyuBXh2HeNzqm3zkthfBSU37dDoONTjQJoPmV0DPF9vRdR3RyoiXNhvJnsS0dXCK7i431VoYnX7wS8OKoBoD8CJOz9TJkwDDt9kBZAoy0LlU50/JmyjsobBMsnPT6dofdx1VGpV0mUdYSc1B3PyaSODp5PQ0AxZ0Ik4PQxRgXMBMJJ0UYRP1tQRj6aVpdEDAGsFRB1QcxTihA6kGqPQkBHFi+gFkpmA61AWzs5oA4maNio/OPBPtXEFYroVIRPDe3Q1WY9YwZ6ShJ9aq3IA34joukPoE+oXNbLCAaa0IrU1FJ7WGNS7cROcmvzV6HYw00ExwQWgBjIERmjZdO58rUlUW+pDJaa0cChG2YeMJgnuk9RuY4pop279FakEsQIJLiAxjpOsi/MWFwwO3OSGDYYDvMSTzypN1/dLbjFFXTIeT2BBs/la0iU8yNp8BaNtWQ+LDs7n1nkHylLSBhYsAXTbYstdwU9a4B5+DSgcHNqyzH06wLHRHxL4M58Hs3HXQNn23G7bWcIJMupVgHLd1x2GcIGGRAq5Fcm2ubSgQWEUDum4Q06woo8dmDMct/PAuHEEDE7OU7DjWQpwt+3C74RnA5TLCBBsbyzJPzLSFBfBE6H5Bc7TGIhgtiiQZ6i2n1X2YSECF1eEsZ1QZXom9o1EPMSal7aw8Ru9KB7QSftdS5plo5N9NqbSvJZfANYv6L6BWB7EOpBaKDzFfIuisShMqMr4VUxFpJwcEJcnWlO1hTR/kkCSyR8cBqNFBi6RLGk7RIVkAMdw1PimdLAHTVYz+dqj4RkehvZZr4Gsg4DmTUWB5BwVLK6iFs2iJoc7A4brbKcIk5+EapdyBwC8V8wIJ5PyqtR7N83FQQ1PM/JYgepckWDjI1Gzill3Luh+xtQNmXx3xIzmD8QsS+ggOgOI9DVa8m+uVNpubVfG8dZhxIMvpSnpZCQA+jTA/auk899D0kHSGrkF6vkou2gGFGwFdvb+vZcra1Odr/DiCQ+ok4ydhFAttUGr9DOCb1Syhhqag5o0I8aHzXIfxgJx6AmfvQOsyCnR7yszxGDV8QfMhyTvGlRWtNmPGGYwXZ3vCqybIjCln2WMkxhqplMZ1JRo4ef2LGOnaS1cQ50pOTf1csQAEhkTJPBHWQlG/LJ9+kAi8ZybEsw4B2jw4sW9kQtbJ+3QtQcUR/kP/LTbkWdPyGdGP4Ew66KOE677dZFu3lDibWuPIbvArkFGAk7IfpSJiTyqOcH4IJJVeazeHf5fWKk+T6UmL4PnJaVXGJ2HIaWgNi5Gu69azF7Ty/L+e933y+opX7eNPP3VGmdZJFBc5Z9oUe+xPDzHCjUHH559Z8dEKQKcAnBUQctVll1o/xirfeONNXHz3ByP2ajYIy+Vr+vXpbUsvWELso/GF0+outOR27tvHc2nDLGiSnTt7Jg2wTXSFP3Emh84onSXS0lKjSoyTapJU6kJMevhg4n0GOkojhg+mW1vnbtAaCxNjwCf4uOc43z+sJRjeV126xObMOJtinKYlidgmxsX/u+x54lwFnfFYtIFxIdf4EvExlMZEj+sDivFCUQpbhROeUTfp4gbMstioRAC1ZPZLL+IckwWwsgQaazN5l1/ajBpD41LFsGymIHv7/XeZeKm1S69YwlTJQJ7DDlzhV3iTVc7cApW0J4M1IV06Y4z9EhpjW+3jz/bYNdec72yEQRi3iIUmlqHMlARmhXKthyhW3vpghR2tqnB8MA5GhtJwMZK0EjTimJubbLeiudQJW/RvT/yTopVCge9dsmCWXXz+2dbFXu5sRYIBqZ1tnKFPPvWGtYQeIzE9wX0EQUNFk+K+ClZNH2DiS9KndQk7TdomFOwKNz7Jo3VLbnQGTqnnzp0JwJVqq1etRk/wE9aWpIKIT0psWSMac5LsCQNh3niVv1ovMS/5e7m4JpLjDR2cZ+vX7nUzwnB1f5BnkeyZ9o9GlJVnCUwfPXyoM1WrT5CbyACKDbR+4y4rRt6jjc6cztjoLnS31KDiPIsATFAQD1gQmhIhZup+eQ95NHr7wmLfgZzCcaSkNBoXxsHfn6mRY0errD/SIdMnT3NZiHbOHTXh3cWVdxrPpI102NoolsT60zkaT9GliZ5Pv0JbFe3PVEA/f5e8B3dwFhOaj26gCVCBNsx7q5YDgDe6CakACo4Tmr48f2lHy4BDzV1exjEaygI2JInTSO4rxrtygwgCeQwxT4CYCpCiwlw7awKsUfIlXZOkF6rRfq7j56dwvXp3JykA29prrQ0gf/8WSRKkWVdMtUUkV/lzjotAk62B4oz4LnZYLeLOauAph9VvdUM6ye1+8fN7vDDcu3u3rUJqQdqYQ4cOs5tvv4u8HqNY9n9paYl/v8dBfsvcs56GrdhCKvX69h2CzNRAtTK9maF34hICXjSrMaV1Hug4SwPVRy31Lk+DD6wfSaG0sAcFpnaTKIq1JcZqoI8amCwpLwq08qSpGoCqDtKyfgPgIgBIO+WlwEbQexVTV+OnDv7xPWIhdcr87v8BPoKphCC39KRNV+ega/Bn/weuqoNIDslo0RN/fdprGlU90sZvJPZVwEbfTs0jgzsZ7Er3rrTkEAU14Cb5hc6sHoCXq9BNluzEQw/8wTVTfVxfiyZ4Kl6c99A8SMO5+JobbvNpuvt+cRdrg8KQ71M+43qy4tgptvDs5GydmpFvCxZc6LJRkoztQqNDZjVirJ7kjHW2s94DwSdEpjtMgYk91wU7lihuF1yKlrGMasWO5r66AM9bmMSLR3e6Bn3MrEwOb3/K/qR9LzsgJLDbhV3R2AW8P1Z+BAIBwERMFYD7a9QXBzAPKbHpNIVSkvrz2UzbJfVD864RU4/pxCpNJoUid5Zk5553BtNTbwJOZtonq7+3s86aa9thliaSz2749nP76suPbOP6TcRAyCcU5Hfcdauby23bst6m8fMr0Q0uOVQKmLcB1lcPPgH5lktMGzN8qt3y+99bO0hQ/fFOGzewwKafeaYdLj9kz7/ytd1020X25ZqPbOrUsUyJ7MYZuoIGKc1wtBB/cMMM5GPybRfjqt+u3cT+bkfzusAmjBthr/wbs7pJY2017PQm9kN6Rgp5USNTZfWWUUh87K0JG0g2pZVMO9GIKZPLdwzAC0x71Zic9bHS08X0q50Cgi3rZoJCNUJAkbKzVQggOYCWq+TIUqJgpmEM/fATSBoxnblh4wH7cPVWSBARvne3bj3Oc2AEFebYNVeLCVyHHEEfe+pfbzj7PwlPjA7liDy/eOK5JMPcUE76v5pi4ZUOHoTZGOa+u7cfsPSkIlv1wV6ISVqThibgv+3SH1znrMwWYpjIPWKS0Z/yc7E3zYAj+0pt/Nh8YncZMSsA0wqYQN0OcABfCqfvBEbvG62wiMbkvEG2Zcte1lw0+p1I1XA9EcS2/v2y7bJrJtn9v3mN+pYzg+ZUK/IWEcTVRuQPZCKYgG9DLAv90IF6mHgQeTBsrqqoIa61IJuUg1b7LljYS5jYC0Fbl0kdNfXxFrj7J/ewh2PsxeefJR9NQXex1CZMGAdDeiugU5O9+NJzaGxfYg+RW/ZGi/7xpx60/Qf22uy559p1V93N+VVEowwUWxiiGJNEwU8//8TOmX2O5weaCj3p9cf//TodY07/ySn6lue2Gm9XPHriiSds9uxZaDj+2Z5//hlbs34N589o+8Offg/DebrdfPNNADQtkLkE6smlPc4OIwkxaGQoEhtTcBTfhLzTKADVn9tPYcM3sy+uuuYie+Kxf7Au1UQMtdIjGHKRd0gWTQY9AlqVm2tTC0g8UdkN6MPZwbRmK9NmqYBuN91ytb2/aiU1+3Gvm/rAzJZPTmlpDezxfDf5K6ZGk3SFDGyTYDJGcd7VQ+bQxGGYJAeoKUUQqUNCUbVbkPF4sPXr0qi9AOYWjfNzticmUpcBQMqDxaXGiIFDhgwl10ZTXfUSxUQ1MhxJeH6oiST5KYUj6b0rEqk21LkhKpLiU25eJkQkRsGZvjxxAolJ/GCke7x3VynvE8Y4+bfye5mLisUb1PWB/4cX3PyrhfxMW0XHp5qVMgDskOEpcb1NrFbeeQLNBU2utnkdh6Al96P6TQ2MGGKPjFyzMno5DhUmABAyW5Qm1zAczEK+MYz11KjnxtdJplK+J5JvUlxpozsimS/FczFW5bdCL8drC/2SlJ2a6lE0Lor6FzjGoymudgDd3Dz0V48JG6OOxUglGnO9PCQ8tfaTeITnzh4EOCnjrAh75u/r2VPBzy0sSLTykkZnKYvwI7BUExryKlHNJAMt167FfE5asItp+C97/RMwAjUXmBTGaLyylImKXjIkB6inkRZCwzoSJsltsKFfePFlpqKrLZqJxWRAZr3H4gMQzU7VUJqWU6yRp4rMmvU6VAT1cA7K3+fIoVbW+AS/lzVfryO2JqDffQzMCYCZIzUPXWgNVFYfg3gBETCS/LVLgYxzUPlBJTKferf+Xok7Igu5ljyEDE0bDh8bads3VhDD0CnGHbujB/AVjOpkexyxusUWXDDBrrv5asgC1/A9xHB+XAwM7+t/eCM+AM9Y3yFhNpbpSJn6JTNVeOWVl9uDf34G+YIs8sUa+wWmqMvf/MZefmEddZ4IZhgJ501MPKmESJvCmX1cUBpGTseOHrf3ln1gV/7gaju4G00EMsE4ktkugME2ipOZs8+0g6WHfCQsIlFjibBYZBoCiBZH4hHP7zgKowzAqE07trJRoUmTIGnULR40WIVdHYmeHJ1joEy3Uq3J3EVFtArRJka0wqB1JaKFpE0idFubVsLAStaUAOi/JU3gupxq+fFLD1q/xV6rJ0HPAHQrKiqyPz3wIPpjB+lQPW7jJk5AL3U0Oh1/xPFLHZ58249my16K+SoAT7Ehuuiyh8HHnjjxTLvk8sWMVqyHcXvIvvjycztz6kTGXdahv5Pio0llZfUI5gYizCq0VGimcEAqOW5EQ7OcAzpW+oeM5d5w/cX2wYcrXeQ+FjZj36F97KPV35FAB5p3w4ZhhjEoG90iXKZZkRUAquSQ3r0ZMmSgXY/r53sfvMP3rLWp0wcBbA5jYb8NICRhXsAlsRAFDLDI5FBYDwtIa1DsEOXL0siNBZRsJiFPx6Glg8An4xOJe1dSNLQ0oVGYLLYMwISPdgMWEADEAGuhoyXHSpnnJKGxcYhx0Si6nmdNOZOxks+c+Xb9DZfaCUxODh09bPv2HnLNoGZ+pkBGHdrZ6MWK7dYA81QsQ+myyVlSE+Ij0EypZfyliq6lNrCPpVNY6iDQ10izSg6HAue0k6T/qECcnQVLiyKgimQlAbkASQPU0bk4jpSFwAwxxmJJaAT6aFMmI2/QC8mJnbgvZqYn+ghFFbIDKgByETw/sI8DnAB3mgWtNSvGgIBXJbsTp0kU/agVFmai/VTnHekBBIUXntpLcaqEQRIP6B3SAS7ZB1BwavxP71GahlU4aeeiN9cIi1Pab3o2cmxPQ7Ok/+Bk27QZhjgPKyennXVEkjQcI4l8DirYXTHhfe2l576jMyKEA3F1RziaSaJS7Jofz0TcPgZgEUCd0dkPP9xAQ2ETHSs9IxoJfNCJ2mbWBAcFzzZTVvYE1iYoAM2My0iPLIcRlesvLrR4AudJxFNj2NvjMQ3qiqyzStChRx7fCqNDMhR6LwGjLwXTI9dNkpA+yXU4oIpDWNEknIzkJ9DRqmtnHFVSUwIMeB/xEvTW2AaHdqsoCAqTWp9QL08RT/yA1y+xczRu520APs9/6wCVIyPfw3YV4uVs0QhpOjJ2EYbYe3YeTQk6UWJ+lR02O7oXDV7+ra5lAvrJqSQRUXS3ehiNb0LnRRo2DqrxPnpl0hyASdqDm2B9LV1B9mcoADtYJWyKAKjXISFcT47tboYiqjJ/pgNao7nBKLoTVQN2tIBUfR3FWrRGVHTtrEsBmPo+MSI1Xiz94XYWrQTepeuawL2npKcCHiMQDvAkRqpYsGUlsJGOosN4CvyTMZwOZI+bNEhiQMfUcJIbdRegv3HQhAiZ5vCUoZDSopPoEXVy/TIc60AmRa63erfyRtGzaQX8UhLQ04rOEId7DywOJiFp1MCI5e+ketEA6CyZAsUOvTuN3uidLb5oPvHyU86AdBh6ZQBWwVjnuUibaNQxhPi6fNm7tvDc6YAq+e74/Ic/PwSzYAYj1+uQX5E8B0maGBnsdwFjIWJ1q3YWuwa0RzEzAE9lgKKf/7+S0QtzsQK0lz35E2OPRhE9F4thr0nXKpJr2IHet36O3odqdTfgYg07o0IJs+RnSLxSoDhXlaMfzXkjt+tWhPlb6Io7i4DuqlBQjXFzFX69eu/Sh5J8qeKmjJLuvP1OdzSvAVBxLFsa1Jy9oZybKTHJ6FzPIY7BpsmCWfrmOzBDO2DkJ8NaPsOGDxzKuhEjf4+teBejGkBNMeak4XYa4MlIj7IrL1zKGQt7E7265e/C/mHq5DpGRGOJYwcwR3h95fvcF8xFmqQ+tgY7btQZo2DjYZZFViGznli5HMMMFBtUcVO6UypCtD/atR7UP3Hn0IC1IP2iXIw1Ll54vo0fMcHB1SRG7GpJDI+W70dDeL19sx4WBUy2KJpbadnkCOj2SpfXk3TAwlCAAwH6Pq6rMXzifVavfBtSMNryMmDro1kZD6XHGcsyZADNTJDoN5+/7utv0Dd6zb5A72/WnLmMCw1htFR6fW+QUGFgQUIpxp0zv3jJAfgfgKJzcY3uJsfQyOD06TP982M0hiZZBQHpAjI4UKMBGtes+wKN1hVMFZCAqZFDYSsNViW7YrCEUQyog34RTuorMWppwZCwicZMWKTGuHqQZrmZZBLt7eR8mpgZ9sK/v0Wncz3GTqW8yzIujQxSWxRNq7AItOBJbE9GNllmHoAH0ywxYbnsN2DRk1WuHeq6pDy7SBrjCcRqOY6nJudx9lXyd4B1AP1t7M2TjIJ0cwBFA5RKqgBymyfdfXMLcbAv9RHgkG4SfvK7KVOGEjM6AEOOeVEB398/R4Bj0FBhTcg8hTianBhhZ597LucPLXzewxvLPrJjjNm1h5ML8uRaa8jNWNtyBhYzRkCd3oGAOoGLKsBy6eYtmAPwQd5ZUl7F8/iQnKMNQ7FEW3gOYKqM3RITff/BlSDZlvlPcA50aNSdrSd2egRMETnmCrhVDFbBVImRWAr5plziNd6nGKEiQnFZuVsF67EGfcxmgOHKukrYQ7BniXsdFAcJcWj4y5SScyqnd2/P86RJpimtNJpcEHmsskoae2gNkrA3YNymHCiGfZlCYTp+zFjLRwIjAjqwRujCAV81JpjA3hTrU8VNJ8hrAnnH5x/vhq2BZFMMZ1cc8j80EcJhUIpRrvilyaR6mMDach7jANaUJ9exxxci13HW5Ik0rLI836xE8kexKxNpj4Ew8SMp3iWrEMbnSbctHBBTTG7RlL/7fotPb7E7cH3vTyyj0anIJKAtqPX8WTlgGeCU/79ffsYJLBXIz55qpKFQVb6H+1VDjHOUF697bkAyRTIFAigE/rg3gu9FMXCDPaZ8QqC3QHHduxtY+ZZVZ1LMy8AgpptzSLVCAJqeMhZVNFLscL8H/dzgLPh/AVafZpORCMDqU0/83Zkp0oAfNGQwMS2KUddttmbTDtde02coPpQBrPbIgMx1qInvkcTTa69xKYvf//ZX7D/p9AlkBjD19U2+q+vgLWbl97fLr73RQYJf//x2YppG+XUy6PpUresegrFcXVNqer5NnXYOxJRergnaCYP/pFip2jOAc5IxkAxAiJo9mtSjie536xs6wRZddKVrhAooaGyqpWY56O+rf79h5Dct7CM2oeqBU29RjP///dJ7VFOHsZb16z5hWm+bTTmrn7359t/I0UqJu7k29ayzbc1Xa8nfG+zmm35Hk6MPjVWuK6TeJo8fZ/9+5Ukmw9BD/vADjx9XXXWnrVu3ARCpCULKd0w74NUgZ2meVyOjqWfA6hs0sC8Mwo02f+Fs++c/X7O7fv4HDEbuph7sYpIlB029ChszMNNuvvqn9tM/PWIN5Lw3/fBae/S3T9gv77gBQGg3mpxrOVei7Rh2z23Eh2kzmUBh5D45LofpiZ3Wb3gUE4s0OqkLBpArnzvjIlv14dtou8+1xx7+L2ZZZ9tuJlbi8ABIQCNo4/qNsJTybQu6nXGw2VNIro4d1Zhxg0+1hYfmsH808SK5OtzSYafJtFjN8BYmEUPQwxVwIF8IGef2pdGy50CZT9/1wRxGZ8+BI3WY4nXapGkDrLTsEPuTGgad/XFnDKUWLWZykPsph21OU+bceWdx7nzpuqDScGw9Na2lXKVTzEntPXIu7Z92GgQ/vnGxTTtrNM3O+23p+ePtlRe/ccCwsE+yLbnwEvvrI897/hyPP0UYDaEYEr7SsrLAcJb1KzJPJ7lAEXG9DD+FBedPpf4cbo88/KzVIoWX3z+M5n63LVk6xCZOgu3ZkYwMzBs2YFBfe+OlXdQcyLNFN9J4G2KbN+2F1IOEG/JqHVCNNVmXma1xe+WMzTZp4igA+J02YvAoe/eVr9geMPUZqzqI94mmI5Jlrs251ExMjuT8ioG+m5WRA/GryF7/9+s05D8GgE9jjfeHJYrsCzm78IypM+bYpk2A6JxgAshQDIJRV8/06i32ABqdJTRJF18wHwmASuImhDCot8899xyxdDKfAdYhQ7j/RcFTMfB/MVFmshi90Sg7SN6ktbJs2Zs2Yfx4l3gbNRIzz5uuslWfrnLZvbNobO+GCa9coYVm3iiuUxN6G4i/U+cMtnUQYEiXqLli7OorbrNbr7wGg66xLqko0DyKKTkxSRecPxpz793kg3Ptqb+9zTmN7Bm1QSPmCZowmzJlkstt1SPbESeJDNaqsAU5s6elS+ZOwA/STJiKHdjf6BOFKb0SqBmpDatphmpikzF8MQUF8gm8FbCu/O5U2HLCk/e0iEHSQFdsFkNUdbJkBgWsquqRNJwaBQsXTXRS2ugzxqFDfr7dcOtPed7sHA5uETX0rkRoaWTydsTQIivdxx5mbeqs0+SKXoFP9JEXZeBCL63/45XV5HUnwUv6W9mRcjASYrBipBpc8pbQVAbP3Sd33W9BxDtNzrJHTsVekTSUA0mbVOeSGrMii4jZ31BPE4TcUqx8yd6oeJPet56HSISSUYrieUdC7ElgbFd6pNVqgLC3kzhP9u9hCkZastJD5ezu1JlE8ZeRLdPrBvdKUN6rySKdh8JhtHcVmwcN6W8HDxV7LiNSkO5d71aTxw1MPnXpeUtzNzeO/dbf9mzabSF1xBxiwhVXj4OhuR8MoZ7cjzyE9xwLE7ieZlU4+6LfgHxIGYdgxXKfPHvhIcJ55IURQ9yTgVNXd7WdKCeOiLlJjjN/4RhMxttsK0htHABIJPGhtqwRWY+n7LrrboZcRM1LLiK/CBS5ANSTHK8TY7VemIDSex5hGHmUZGu6ZcQMthVLHDtx4oSlMoGlSQkhQlJoyM/DEwliXRyYlEDu8qMnMFbXhCVANZ+lNaycQA2srIJkPgvyF5hOGV4QsdQPVfi3iJGtGlZ516L5Z9tqfBXKyqqQmcPo9fLR9taybyEqSP5PawN8IbkZI6259hk699IiroTwpwmVxPQe9LATicNN4HL9IarthRWeYAvmL6S5Hs0E5krypyg7b8l8e488/p1lO6ijeRd5Z8bSeBXrKRj/UQBK7ZUO+wUjj1VfuWabmHGRHGZS7dNDUn9nJJp4+3Eblw6YzFjUiZeJTzh3rIIoDp2mCkqsiQAAIABJREFU+ecscvrxV99+jTgujCCKFembaCG1spCUZCeQ9EVBG2mmy9SLMca9iOgL4EpGmFosyUiCryi+Ad1cG0XJjboQAAoAveqySqKgulxakYEJkFzo1AVuJJFI5uWI5q6uUmFRrjNI586lC4hd/ZNPvgZ7NN87XPUwTdWRljaWdFaq0QfTKfPjW24BmM2zI2XFNmLUYHv4kT9Zn7596NB9z2aJ4cBA0oACJkJjsyTtKh5yYAcqwZWRy/z58+kS59vqj74AmT9KkESsl/F6ja7HI0YdHgfTkzGAdBhme3bVWEUxHTxAAnXrNNK2d9cJnj3aILjzNgM0ZTPCuWXnPu9QSQcoCa0abTY5yHbyQuWWJpAunoJHz0vgnUaKlWSGs9qUiimgCIhSd0sdznjYEB1ynyMwFgIyHzyEphQMky5nJaiw1hhsUEipYyUAPBkAWSLaNSeUTAasMgG3AkGGguSXYyrTQSHZCQNYLtmjR6Ppd+yoF0AaJxCLWWOn8XQGaio5NLimoaPzbC/rpBFjnlQAgth4GIesr+K9AL68jigxVAj4SihVNKlQ1jiRgxMEiBgQtnaSwvyBFDm8l1rMeiQTloozeZtM2QhU4bynKJw+BfRnUMht+W4/hTDvHBAhDUe+Wti/lccqfY0FVHYBs2LrqSuo+wyBUcc4x/QRtvztLYjkSxc4Fr2OVpKnInvpXxt8JHvomEgbNpLNXtKGhqTAJwDpLHWH4nCV64+eyYX2j6eX2acfb+C+BHAFnbQfXDWOjvJOZxNmAKyOGBluA0fipB0LDZ6CtpYkNuQkTQpErDege9pQCRuEexw7psAWXzEOwfGD7Kk0y0jvB5viOdv5XYOPpgrliWF8UY6ZzpDjXQ3IlakbYDTJVXEp74Rg3Z/u1C9uGEdXHRZGJAcNI1YVx2E9YvCRkDfAfv/AFqtswiAGUwV5Y8htXqxp6aPq4IsBNU0BtItgjKEXxmhdNBRaJWKOPmACup9JaASF4l5bfriVwEbhzyiBzmGtZQc0WIs6+DQ+KFBez1KAReipd+CtRv4+jHUm1nooh5ViQDRsWDHE1bwJ4bOj0OTK6g1bFhq/2NsV6Ace2A6DGtaXwNvU9HBLBRzUXEp9Bcker1yJg4AmAZvdKoAky6AxWwHCrDGarriukhSi56nCoJl1zTaH9RTkX5Ekwj3sVen2iLEq+SElBwGLPtBXVcHlowu8BAcg2bdijumdiN2oA0MMV3V3xSaK4f6YIgnMXJQEcD1MVdNxi+agTbLynVWApgHrUaP6kezLJBJRAcuxyRoZ5jBqZv82YyAm6QWZu+i2iQl65h3oo9YiBp7I/hnUH+CKPdfeLsZAD02vEDtGAgTuwCiJzJE0hskeQj83KwdR9xixZ2Dr8Z4gPtClldaSWIxRMMfH2n2//aU9/PBDME+/pIP6uP3mN/cCwDYxdjWQtdJhpYxK//eV/1o2ieGWzZvtpZdeYpqgAv0eHEu/3QrgJxYs9yazIwGcrgPBXnEDDpWtAkPl/hxIwQgc1QEgxpQAMXVmpeusYl8FtXQGwyOJVzxTmoquu0yT2d10pQetdSGmays3E8l5KC0sBw/5+WEUNwXZvdnLx9AESuA+iLMRaOmFy82WnwXzph15D7kBK661qcAWE8QZZprNYB2LTXsqUYcnAkDPgS63VRKG8SPG2jWXXIyG6m575MlnLY9CsgFGewXJrordWdOn2uSxEzlbw2HpTLGVK1faX5/6G/cAW5RnJOaqQM/CgnQ7c8Qw2/z99w7uNwMmLV56oU0YPYamBoDHieP28rtvWhUsOa0xmQpqS0lPLBg1AwSh0GqHVS4HWLGxFV+VgCo572HNtAs0UBzxZR+AMA54aL3yh/NnzbLZM86haZWHrlKW338TjtJHyw/buu2bbPmH7wBKAUgn9TD1keG6R0444/ppXXkCrHUURnEaD7g4ou8ZVpg5wE2PIgCn3VX8FCCgnEPvTOvktdeXMc4Ik5n7bqGL8/X6dbZ+M0W9DkQBh97VxtQOoLmNjkgb57724sUXL3E2y/xzznN2YQTVqvasWF8aWxYwpHwjFED5uReeId/ptPwBObZ2/dfEU/Y5wKEkIPRMYkkS1eSLZe02Mm50163XYxKyxP7zyjJb++Umu+K6CzDLyiZGZjGyn0Y+8aG9tWoXDZNaHkAVSR4jggJX2eyhAIVtTBHE0OgMI6E9d/aVNnPiUrSlHuOM/ppnVeP5TFsbetwwf6JjxQ6kaX2STjrstJNhtX5uW49G5pGEQfYotLuKaySn430mUehec9nVGInuti9wEu5R1Y7WaxHFt87OKgxFxABo5XokFeENYwru/kWwR6dMt35FfWHAMLZOHpFGYttBMr3sjU/sCIVqD404NTVa60iYaTqIpSTwSS9BUxw+TibWJuvv/FkzGaMa6QyPisoG+xJH5F0wrQf3z2H8d57LgCjARXBOR/DuT2tyaszdx/tktCMAXMAc16h71nkg4EBxRp+rRkLgFB+8J32+fs2efpYDZDI2Og4Q/92WTejQreIcqYf1OQAms0Y6z0BPrb999vkGGHdIPsEbmzZzDJMrKbCCv3YGocZG22Fr9tBokZafcs0haPMXpGdSYFGMaCpEeuJaqxx47QQcGat1C60m1u7YUgZziTGSWPYjDahwdMvlZNsBZUNnoM6lRumYutlkwMxX0dcBG/FMAK3pFNTbv/+Osz/RmTO6ngQmN3TvjchstRB328i52ySZwueGEQCj4nLt6eee9ZipGHoI86ovPmPCAAQimjUvc57k5BR+DiAJeWs4HTU9J5nrhPL3Yv5qTYRJnJ1cTLppblrJ11SX7mOf8D2SfeI5CwzXWSet1sBYJJAGkL6ZptAEjooAoGaJmlb6JoGr1RAvjhwpRablsJ+vWRh1Tib+xcCYlgmZgNdOYpyMwPQz9EuTCgFwqdMpcJzWr9P/3QmLU/XF3x5/2o1L4wEbp0ybJp4pbshV9penXiSuiuQRmOwdJR8WQ1bSFMoJI4hpl156qf/dn/74O+5Fa0znhJoYgLFa2O7AHGk5fQahU3kja6TL/vjbn5MfUWAroOpM09Sd8muBGNQcqjui0fyct2AxMSqFHEoSMYzyc4bJcMunQgQqsxml4+mjE7AoVLeBxhPHk2ze4sv4nlNmL2jslpYddAA7N68fGnuNsDaT/Znpl7ajYpsKemeGOUOdd1eDHn/1fkxR0ljzb/I8T1CXfe/MwmEDJ8A42w9BIh+zpZsY/T+EfudcyB4vYNw23IqLd/EumJhCS6i7CzkB6oudezchQbXafnL3nfbRh+/ZhnXr0PCuoEmEPuLxGs5BeWZEWjnstTvu+jVmfsftxh9db5ddPM9WfvRP1vUa+2T5O3bu5NloHq+34qpOu/SSJfbQ/X9Cfgtd3/w8GztxtK3++kObNH0YJJlKe/yZe1nndfbyf/5jh4/sgICSZS11Ofb+8u/9bI+ASd9DcbD04rPt2affY6qryEadOcLKaK6seOcL9myIDYAx1isrAZLIEYxf0jDEO2STZsM2p5n22ScnbM683jS84+y918uRZgIIwFxY8hVdAICNzNRGEnNi+Fq50uvM6uY8aQSk+sP9N6EB+x8HNxqIBWSLPs4CR4W8TrUteUNL4DYvh20ep82cdaZ98uVXHoc75APBHlQuL0kS5UXShhdoJ6a0JL4iOIMe/N3N9oufPmUTz+hNfoW5GonEex88D0i7lLyH/aL8GTC3DbAiK4sJNOJvoNGsMxIGN40ckVckLyUTL5l3qeEzCgJMZ8hxgFWRNHqod+MBZjIh2sCOBWyYPOkMW/nuNnLnRmRRUlnH8YDKJQBiqRjzkM/AFrjkijnkcc1MSm52jdPqanITjAI3rEaPngkp1WRHKZwmnjmB6Tsx0MLs4ccfsq+/Wg/xpgL5hqNWUXYMCbty3hVeJ2RW0gU9yflFRupreNa8KV5b7Ni6y4lWoyeMdimSfHRnV9C8Uz4vQKa5pRogpRwm9Tr7GBmqYsb0//GPJ23EmHmeg+vXadb76bNDMWzdV+vsuh9exbW12ajRQ6lxR2J0+LKTmTRdqBxHTb/BgIU7dxwCV0mwSeMnAboVUwsfpwEGGxAz5pPk0yE0/PuARZyoqrR/PvOU/eonD9jGNfscqJSmdjRkiZgkmYOdxVQIk7EnqNn2sa64b8WNWhiSRX16sR6i+fnlkBjI01hWjUhSxJLXivWuUXudJQL88wvTMGCroVYRezGCdQcGwHuuF+CHJJzIduGsD3e4BztpgXwk5KyZYkjyjKrDBQxqktnHvRX3fTKU9SivG8/nOjBLzgEbqrKBQ2BBl5fR7Ma8kzWqnECTmtEyTeNsayW+CtpJR4+0oYJJSOXPAAp6ft5Ik6kePz8W+QZdi5pHyb1oPoqox3lRiR5njDQz2DPS8BUJT/Iq0kkVY1VngOeryh2lT+sNfaSowBe0zuP4GU3IdYQTY+PQF5QMnCan3a5QeYaAAK4jAqxHTTLllGKrq1l7auDa2ZUFsCuloVoCgzORCWzJC0jqKxHQXnVLFd4CGRlM04IzuBSDa1+LlCdPGjAtwnoy+WkdMgRaeeoNany+/8A8O3T4CM9DdS/PmriSgC9SHizW75DaiIOl2kMdOHHieNjQifbFWuTX2JuhkWj3d5MPkMenQGTIAtjduRscSlOX0u7S/7G/pFcbGp1Eboh5PO+9gYn1ShrJmtbp3ycJYLHGann/iTz/6qNgXryr2dOG0LgdYB/i6VIK8JiMv05RUToscyY+pA+uA50GsCY569nfyXyoJHfCeW51TBjr3UvSwjFF7hP1F681SKPcBMulq4jVzZpGFgmJdSpQ2RutPJsG6lleNUQZ8iMeVAQPSsTP0aMy7Dymw0pKv2HSIMs2r22ADFZs198yirPnoB07nMr31tmO3cdhEccST1q434AslQgeGR0hbWZJJaklo+nqMMiVk9B8XmeD+2DyltQB/lkAdgTGhExqJxNdRf3T8fQpJJc+hOwY2s1DF6SebAZV7qTLpvGT6hqc1RjLawIxEFNJBhnaQAIcpWukYK+F0AsqtATuW+i6SMham1WHUTvgn0woFs5bYIsWLnHDpXhg7Ht/9SsWKqPoXHBaehrj6zjr8nMErGbCaBI4IofoyrIGGHIj0YfYCeiGoRZPWWM06hac1nkSYKcOvsyskqCAZ6DLJ220d955h2Bxwjv58XLgIYlRLS5mTjZGVUfLjyM2m+4J0yVLl+B+uAsAqjfsjmNoSH5jOdkpBHiEyz3RlpZepI0ZPRZDjw029+xZjOe/Y72h2KszUwk4mpjaiy4m4/x5yR5cm1gAqmPiYI1FsGiSYcvmwXTYu7fEdV1Gj8I17JU3/PoSYAt2MBbRu1+KDRiNmUV8E4Gy1kp2cyzwkgW2iS0SK11Anlmfwv6MiOy1ISMH2Pa9+7wKlclKUd88imU6PIz8qhOsEesYJcEEmTpGAbRo4+jKC4RUoa7nLKAtnueuJNZzLI0dg+6kQ20UrToMXaM49CeaBcpoNBlwNtDBIshSsKqD1jePg5guXwmaISEgCTJKSOTwVQBUMNTil76IgodkChIBFKXvpk5TBCP/Mr2S9oiSqgZ0i4b2yyXIt9iekgofO5Q2n8AvgaWHixvQwpBJiApe7hEwVWCnWM9yplT3S7onGhHrIliehCkpgFtjq5JlSE9Lt9LD5V4EaEH0HZxBN1vBFPumcHVECBq4eOpZyERK7AltaJloSTdYv1z7Thw43Rs/prA/nSC0SCvLIki8MTojuZgzZ5Atf21TMJrJ95wxMctGjU+xjz8o4dnF2dRzxBwdYr2zhzHmdILx5zf8YJS5moh4J+U4yD0MGzPK7rj7GvaFxtAbXdB6/c5P0Tva7+8iGiZ4P9ZDLsYI8TwfjWFUHa/AWGaji9YvJSEtxmX4lRe/BaSXOLyelUZVpGumzmUkTO4Qu/yCabb6A1ya0SvedaCVpJIRa57jFRckoKGFxm97nRUOGG2HdtGNw1ggNKXIHvjL1/w5hxLFn4xP4tGXU/LSTiBVMhEHGFkAS7WoCB08nNJrcQkPoTslBmPvzDQ36fl2fQkjLIGshJjYqpulgRtFAqB9rmCrA0WFsEY3dKbJ3EQATaCzpvH+wOVdmmFxSCsI+NCzUdEeClNG5lmpsFUHDNKIFklaaRNMP4TGAVZl4pOL02sKzohiutciGdFOkFbHM2hOIgPBItR9ib0q4zAZ42g0NIUiDO45oA8MXbrFOjg0Sh0izVL+3e6GVsEYiZzElZdptFKjglL3kdalRgBdm0hJidgqPoonUxQxWHy5eXNJzCuxs10/3cEsDmlpaWkMnWILgiOFBckDchsCmqLlmieGJhIMMq+KVdLNO2lETkLGVTJJcdM87l8qlxoTboRxVc90QBaA+pBBeiaNAOW6PjEjcEpsibZ9u2vs4H7YXUdV1AWgiGJcJIYRSuzlkqgkToxssWmSeB8/vvkais9LYE1/aKNGjIDtMIiEewYH/zBAmDQ6+iPt57/6DQBEAbpgPyABK/CpgQMUsW+/u5L4Svdc70PMKR/dYa87ahrEFiUdLl/gzKrgegWSKcNTEiSd8G6NTDN66YAOv7S+RCrWyJ4SL50vOu+0NxRPVDR79sTnKg3TOtOYndafJq3CSTi7WScunyEAmcZYRkG8N2lK9lRaHUz7KJ5Hp/SjVfA7s1r6sOwXvVt1uV3cU6AuzHkkLGrpzEZwTp0zcy7jbXcA8sbYbBhox+VMqkYVXy7A+Jy5s+yM4WM8WiTSBJoy9Sw7Z9ECmok8e5DdVoCWKKRd8rLzbd7U8ST4b7hWczfrooMYNmBAkS2ax5glRcn3B3favoPFXpTrjp28pt98njNUG9QdBiRgzWjdyTwseH68e5LzTgp+f1LESZ2lAqsEDuh5cQkwO82mIS9zwYKllpPen2ZKpoNh3dDV5VJbicTGI397yE40lrF76xl/VcIHIxEJDhZvsP7ZeBGAS31yBlgfYmZ6Ym8Abca5AX4dMNF7F1MW0EBglaQApP+5fqPMFWQq0WGvvvEaY6IwQQHSu5SY69Xy7hbi7J7NJM2br77u73bpxReRYGUA8Od4oSCuhTgXgRxRD7Gwnw0aMJBR0DLXNM1CA3zV5x/Yr3/7ax9JitSoNz9n3OhhJLR8flirP4PLFi6yiwFVlcxrhDw2OtsmTh/lDNpq5FhyCVC/+d3rtnJtsVV1HmC9l8EqrSSxE1AUSC10SdcSQGv2zBttyaIb7DjX8MDv7mABlvAsSOpYs+PHzYKZdpxneZRzPYEGK41duj31TfudSdLVnsMo2mCCNMGvC8PJ2BqKeFhJ5GVXXnwVjIFU2JLfATp86Gz0a394PuL9VWiWbrMaikQ5EquFMhPw6WxAc8UxsW6qjp+wN998i4boIBs9ZoBLRyx/C1YytIPuKBirFCECVl0HWO4kbFKdVZogUaALY5/EAahcsWgpYHOBN54lXVNPzrm3eL+7orNF0J1Mt/nnzmOaJMtzFhUuLmEpMSneuzCtYAQ8AOdCAlF7mt3kCzS5xNJX/nN6HFxNGBXYMoI6fuKQ6/tv2bLVGVvjxo13Tf4IEgiRBWSCkF9Y6D9vz97D9t77q8hJ620MjrPT50yxz5k2KsYMLgd5k+kzpti77y3HDAINrqw0JK9mw7hGNw2KcA85ks55LayAnamgIm4oZ39nLCP8a233oYM+5aE9H8Fo9+nReWk1qhkdnN+SJdKEhMxxOId4M6OHD8RAYSDyDV86sJqRTVOeQi2OMWoZvSp38c/jl2RK1IRT4yyKnETsKgGW0rJOY9xazZEeAo70CV0uRGOQWtz8qiJ3036QA7OP9vPMtf8kfaNJEW0wTRjoa7oAvEoO4azOP8GEmfZswDLu5mdKTz6OaTTlhwmsWTGGxNiMpaaIgykUD4Cvd5DKNUny4Xd/+KM3EQqLCu32e+4hpiS4vmA8AKRLS/g7RVJEMlYuIxRo2YUpEdTSEIAp8JvqvYdJA82/PP7oE1aAJnQ2eoCjxp3BlUYin3TIHnz8ec5P/A64L02/FR/YT36A5JGMatQYheRwJVIArayf//73366tKoMxxTexoNUUDtFDZj1moXd47U03O+v0gfvutig9V2/aBLqEOodOx0/5P8TAHj53/iJy1lTujzYTEypR7BON54dRl3WKvSoUjnO4U26bAl0liSIwJCLZ5p6/NHBJ5jk2Ntfa8apynm8K7zqJz5MJjT+WoBGmezn1XIIpoJO4x+/EvyIMSYTtGJptdOmslF6JdhSd2ezU3uThLdQiI5n6Qzt95xbOvj4ARn3s6WceswsXLaLeKYDBdwTt0d127XVXwVx9gzj8D6baRtl+wNTv2WfytmhinFhATTjxqw2gRECHnO/fRZfz/VVr7CZGM9d89SYTYettJySWrLhkG4pZzJ6DxzGTO0DTvBduzVs4I6ghyS+nYBJUzEjScX7u+MlnADBPsH3FG6y6SiAw5n4NOJpXJtu8uZeQn2TYork/tPFnjET//QDTU7iyA4JNmTfRlq/+2Efj8zKzAaLxumB8t6Kiwk5g0pRdEGejJva1sWcOQ6/yWwd31q7ZwZkSbWXF1Egy76FmFFlFhCQ3zqFW0noPhWkpLcduGtSzpzJNQb6e3bu/ff7Nt5bbNx02ZjUmwNmYbOHGToOl6jifR9HfLqkbTSGK/U0cnjBpBOaz23yqSM2xGNj1iglyLVdOonFfwibECEZ654+x+WfPpT7stptu+KtdctkCGzt+pP3kp/c7YiOJG7HWNB4scCsCxrNGk3sjZXPzLVdBzPgbn8NaI07l5Mcygn7C65RkcsXRYwtde//bTYdsyux4VmSUff5hDbKA0TZkDPG5MwPDq8M0oBK9iaSJzbhopiMw4z10uAqyQrtdcc0M3uEG1yQeACjf0Qzh4mC7bfnmgH3Be3j+xWftuVef8ZxcpsR33vFTmz1rjg3qN4BcvwFZvoXU84UAsKVMDA7EmftFrr8GUPTvTAU9wfQIjWHiZHsrAB5rRFMCUUjUyYH+HkD+b1Z9bb17JwJIplKXZXKOQPLC/CkBUtKuPTtgtv3CAWPXlZZkkZJ3hRqBQcStOhiKzz3/NJrI8wCi4+yPf/4jRm6rGek/1zYjYyHimbxgFBOraWr0I9cdMnCwvbfio+AMFBBJDD6pZhsN+lUrX7Wf/fZaQL0m27mW2l++NYpV5C/K7bSHKjhbtm8/duqZ8DMIzQo1yYzSpQPYFaMN3gsGnSbCamDkSftSWt9qbItxLywhEcJFRu8EdCYbqbmRymBqs4VirIm1FgfNT5Nr0pRW/aW6qkUMc3JYTXcpknZTWLfKF0TsTjWf1fRUw01gJo+oHdQtURJvLMhMSBNPPvmQvQ028/bK97gfJiRJwqRfL7AvgTglTVoZQUsTv5VRak31eYNUXjS8N411/09ijO9rR97Dz0JN3sEQEsnFZVq8/xpMG6m2amcftoCLqKEgnw+dCYEUTlBmyeemFxIwDax5b3xwPa0A0WmpxH5pmBKbGqkPNV2sskAM2AQk4kRIaSf2ntQ0n/5RfUp9Gw7uJWk+VQ/19TQxmcQUdqVGr/LEWPZqHOCmzlSBwyIzBhMpwZSm7kkEN0nmtUAEUwNVTY7CvrnkKTRvaNrpfiWHFEHx3QtiVC/W1+Y1AJmQWsK7Y8Ah0m3QUDWBP3eflzg08ruRFhQJTvjG5MkjmUw7gsQAhrtqJRJTUjD0DmcPxibkElOOeC3ZWZ9KnYxfy4g+9tnqb/heQHfOmCb2Tn88KtqZbm8Fd4lmjY6FYd+f+uKBR5ahmb0QIs1a3qlMrWE7QzhLIs+MBpMamFfAdW2i/vJB2eA9qLblHzWZ45AdU04vd9UYgp0kF1ppRguz0BkvSQEBr6r7VRO5d41PJ1GLsncjqfm72S833jiL51iLLEmJN4Fz8sNs2gLkLqribcWytTy/FDt79sW2YuXbVk49lIm83v5d7XY2Gq9qfrz52i7IkzS242l+Q3DoUzQQguQ5LtE2f+4QyIdZxOhjxONknuUh273vmBOpNB3WXI8BK7lXSMHssJNxoUnWiP6dzFskbtsEUyWJDSZHrjY2kFasRiJVn+pC9UTEdlECM3T4MGc4SiA8Fq0Gddj740SvRXHlFddB8f8U58TvvNsplEHaenIfbuUJqXDUCheYJKZaIyxS6YJIA1EPXOOAqpbdaZuvU0Is2rgesjSZBKwWgNgPREtt+fJ3/TMd/RagoS4F1XAKRW8dejlinsXD0GihIyNh3cGD+llmrwwOMHQnv9tFYJRDNhuAa2yG8ZKcTsLGQson4d+Hnt3JUEYZYNYm0ckbCONwHWwYFQDRJD7RdF412uGbBNCinWcQT5GYhHaZWJYaX190/hL7as3XJOe7XSu0i415L2L2DV0HMTFZTjdP4w+AQ+iaat4jhgKzlvn3aB3WJMWJsAfq6jttzKTRtm7z9wFTQwklBYOSW+nJtsFWVWEcx6hELQWRfoliLwaBEu0cwNB6oHk5hQaJLuBlciLjmug48UcFsFWVvFYcw1yFAlhjLQIYG3CkVGkVATAhh1klZZyTLinAGcBi0qgj4E0Im0kMY5g2UQSEdACU0iMADoy7x1OxNVCkCOQQ5h1NZzY+DV0tAm1nSyROmYzoDIEZXFFKB0nmO4hCM/ogd3SNR5SXtuJAzDgmnb04WEsaN9Mmk3aRwJ46GDbq9qjgEhstCV0ZMbnU6E8GDGtiFEXrV5s6MycWrZJWWKas9crAKEotEOGuPh6qsS6Nuwow5mBxp2aqNwV4gWT3PjgHfbVyW/1uk323oZqDrwFwIAYwoZ+tfGsPh5IOLzrb8eU2fSHgd1E2z6fFUnOrrL1uCEE7mfsxe/+13QAYMK5Za5GAFYeLS+2uO8+zydNmevEWIZCIe9ewV3cSmn4RiGmzRtoY6/ZYDjcfAAAgAElEQVSOtopHOs6NTUd5V22YA5TY11+XwIgttE9WHQZQhaGKxqwzfaRn6AeWlkyPnXfOBOtuLIWVVmPTpH28/4jtIeGZPmy4zZqUYJu2b7TDJGQF/QfZ4PxCntdaW7uhxVZ8WmOhgEfhLIAQQO4Ouu7JaGc1UKAxKWY5iKjHiO2nAoMDWAemguZRgHH8ZXAJjYIBCxuqIhgtlUyCGhmKL85fYi3rANAzdxYL61KJoxdk/Fsgj5ixOus01pZAY0WM1GYKD7GXBR+6AyQ/IxNx7aEjaKSwd4+faLUDu2kUsJS1HrJhIuiAOlqCyQ6deDkUqrMr46MerkHBXL/V/AmHoSaJlCSNDRLGZE5XA8tVYKXGNbvQmtHeEIOgTTGUwkai7MG4tP6fE8T52mC80tl5SmzFzDs1lNcjxogYMkG9zXoUChSMzqrQDpdBIEWjj7Lwc9oA4TWKLKO1SLGYiHdtNMcccGQfZGTjZs94B1eCGQ+mJzK+4cOlSay/7yEr76GwqUYbubEaHWWaImNGJtDNZ68mkmjz8TrwtSkiozAlKW61NV/W8m9dj0BOAXnSoiGxYf8oZotVLp3MJLqaT/7tASsqKID9lOH7RjHqtf++iu7Um+6wuGvXLrvn3vs5kAtpwM3DvOLvjBRPZpwMcwTWtGJdh7/zYM3qfToDOMBPiMcaCeF/+JQB0goC2oVZCkjiwQXvTxp+YjT7dJuPnkmAftCQfOJeun31+RbMYVqdda7x3iOljPYpNBJTQt3lVMsJlhWsDQFCYUx2RKhrXyf2u6jDdP4HJgG69bFNa3a5jEIoyWEXFBPp5Xa49XwAQOpsUdiNFFDmx1osrJXnXMvtrtvv4d302HP/+hfXNtSWXnKpfbtjmydzOtM0YaAxlTG4ikrr6iQbYPTo0fb68mX22ltv+XioxN47QOIKAQqefewhl7z5AIZdFHFWhaKSEZ0j0Yzf1AMAiK2r5+KmZfyWpKobBWnNYQ7RDDAidR2dKwJOpJepdxCLTlsotFTtT51Buj7do48on2oiyFijMC/FfnTdD3HyHAozs8gBpEiajRqsb6GoOgKItXzlCjt4FHOMWliaOMOroEvMSnTARWdTItTsgYVDrV8uYHxcNpIJybyOAHgNAN3AUTXQgAzGIb9cs47924P+Xa29iPlDrcx/kCxp1Ziuv85Qu/zipWh29rVPPvqE83gfmklXAx6QSJL8OWirZoco3c7so8nHM+tTVGgfr15tr7z2CqOR6I0L1pP+qDfcQgBfBzKuOpwx9uXOUEjDMKOD8av7fnEDjBVGPY9WUigPsFFTR7BWkfgBiC9Mz8AI89/22iebraxzNxuTPAXgMDoMWRrOUyWNPaECkwey9xkxhB0REVrC/e0iBlVxnUwJSLCKGNTK90nCIQ5H+5RYNN9Z+xX1H7NXOZ96slkjs8gX0L3q2Mu7g7FA0dm/XyGar5e50/UJisR//v0l3ilyL4/eQ4yupzj9L7lMK43zgJKf3zvHnnr8MRs8cBDnepn98le/ZaxsL2dtjD391F+strze/nj/M1bGz2oQSCyNQcw5tI/yC7L5meV+D5ICUoNXch6ZjPZdccEPrBfjdAd2H0KXdzfyGhHoG6Jr2aHRLuKoRsBZU7MwuhuPUVMYbD25CYehg6cCMOoUA88Zk6eab4EZT9BkOd0EOA3I67yRvJQYk99+/zHJ8W4a6rXOWp83ZzoGVEMZLc0gv9BnRAFUNdtqHJ137uHaaDiIJTNrzpkUMP0w+YxCw/ctmz59OrGsr4Oxr776KvGrxvqhFT158nBvindybimn0/46RfX2PEzM0bAOmK/vrLbi8mKPHfJBiaZQU8EseR5nN7JHT3sJBEZGIUyJEO9haIwdMcjGDh9E3I0BzPiGRmm6LVh0Hsy/fYDG9Z7vKi9XA8n14lwvNQBbFcuVywtYldmUtCdPavzyVNNCcVufpaIvmAyQJh0yWc7i0ZQAO8HlQmRqEbBYnaGPaZfLeVDQCpyMpCBWASUWqgp2AXr6GcHXMsXiWlWSTSF2+vkbmFvVwiYSsCGj0kYMbzs52zX6J0MujbYriGnsU8WEgMkkQITApCvSG3gaRVWhresQw1W/U7LS3aCrF42NFp7P+4yE96aO6IVZbRSGRnWd0Uiw0KTlXtQoVWdPUgBd7LEunk8ZWvWDBg32KSMB9mpeaBpPdYxe70mRIXSy8w5l4HesqhbDvQT7Ne7C8NN053yVHzRerHsjgOtPQRA+CSD57LnnQESABQgo39x0HK+FKZA/jtP8byR3Jn5TFDeSSycCLreThMjgq8t1l+PszDnnnGJtd/HsatC238Go9VSKdRib5NJx5DnelCLOnXZzP9V3hKm3k5yliiZXhL2/8jn2xCGf3ogF1JTuX3h3nM2cfBFHbDwj7HthOFVDEMlhKosiGHfzjKwkyA99qQUZdW1C3zSkFDOh57wJG88ofRkjmiMghtBJsD3IrhXvwXgJ4K6HZns+2uH7aazcfud9tvjCS23cJGTO+lKQg7I0VHYB6DbYL++6HOCshQbIMYDwEbCQNtnXNNLEjPr13Tfbo395GRO/JnvgsVts89ZNxC4ZIR+2YUPz7MP39tmhfV125WWL2dvJyEC8YMMG97PN6w8yVZGAHEmUDR0/yJJz0+zgkaP2wYoNgCQhdsGFFyCXsR3AD3IHLMhYmF2aAsntp8YBTLIBSa5P2VTLycZ6EHvSpUpYw8rZFHxCiBcTZ4wC5K6xo8W1NEgL7UjxHvQtqUnIR6IBXGpguOb3Jddi6uj8JUsB/V8FEBNbUCBVOuBoFQBLpE0cN4b8ab3nldHksT2wpdRD0JYN1bQoHyhzVCZ4KcxC7a6fLLZbfvYmEm0LMKXZ7hrWkUwJChKSoW6UkHZcFb3x0hnI30hiJjYeeTAmBzupg0JIFnQc9i5o5SxE1gnwbsjwVK6/DiA1zc6cjRxWdba99tIWu+zagcgxlAEA4vWBoVBENBNk5JrZ6dnUimF8L9IryB20I3EzAxZuU2utbdu1nRxRDMsIm33WEvvzb/9qr2MAc+8ffmHtTMxFh8VaNuD9N5zte3fvQxv5USagnrZrbrzKPv/6c+IBknSQCmZOn2Lff/c9+wTWbTT5/almvIBtNT5Och61UpNMoul7/28esGhAk9b2CntrxQuMHldjnknDEDmwaTPG4Z2Rj9P6re4V0OFTD4EetEuXaAezt+uZinzhxb+js3jM6+zHn/yr1/pucqTJMJJoNVoSwRbE2pMswtov13seKIJErIyHZEKpqTXOubT0CMggjM9juLb+ExkV8jPIMSiniU2A15x3Yg4Kp9G55ixRrkl65NLdrSY+KD8UkBefzDqlHmgF7IkB5EwCwGyCgSkDW+E08ZhgN1NH4pNNjIxzk0SN4ufn442DAWgs8ToaRkkzIGuFmsJMGsfwW5qk0VxHDeZkIoKESZZEDRpvFgp74dogLohaHY+Ofh/c0sOYEttCwyoEIDMW06Iw/l6TtQmQnn72k7sw53rQazqxc9ulgX9KKkjgdSB9I5A3IDr4VALxMgkGqLSjNfHQpWaZJqvJf50wAbFDrNU6pCB1DoSIcaHzkxwwXNJ5av7JPFJkGWfxBhMvItmEaLoGgDQajKEKY6woCj5NJSlEq47JgRwkokebJjSJ4QEJiPyT6xf5JpaGrc5nMX91wbpmyQVIkk2TmLpHyRrVgc8IiAtkfjiD1WATxiLAmefaQIMoAQyuGYJFZm/FGMzdlcuzTaNpugqTGTyqt8WnQjw7WGaNGCs1ITuFdhFayBlMRSMbJ5IxxJLLrzjbVrz9Ce84IClp4Yh1q2Skies6a1o/6mMmyiNzOEuO+j2FdSVjYI/GNKB7E5MyijERTOo1AsDHUSuqHs6CEFlxpB6DZYxMeEZb9pxwaYdoJlYFageTKcrN6bmz7vAu5cxCAhQMQzieil1NvgSTRzwLsdoAKfQs4zmnVU9UYlilZy+iopveg0fqdcaznk/wfvUu0ngn4844E0B3JWdjjw0dkkG+3tuWv76Z2N/LFl8+wMJSm+ypRw9bPO/2GLrC0lYPxzE+IbUFsJvJwH3R7kcycCCYImu2izzlo8/A6rjvOXN725gz+iBxssbuvhNtdd79lm17yalbmGAqg/2KlEImk8UYl1axV2SoFTL0gtiT3QS8EEYDqrmJpjqJsKvcF7CB1h+JpBywBVJq4fgUJoGlEM2YCsBUH11lITigqZF4GFEJBJJ2/qw34sKpdEtL9h+GIZLpLJSdjDoW9Cm0MnRzBERo4WlRKcFIz0iDSYhZFncjsV51slvlACoWIb9PayoG4AQgn4oKT26CRN1zab44EduvVmiSSiZlQNHEf+sg6YUjsliWAig62ER5uC8ePXgUoE7aV4GGRirMlXa6wrV8XU4GWmXoMjQABnsCyMrQOISCXQa6YBdePg/a81776ovvccDVKJI6UNKLUKejDY2cwPxCXat6RpQlFB5JYpPdm+4Y4xB15d2MetbgYB6FmzJj8LgKV5RwzXSW9bXp+YkuklwF2Kjuh2j7uUUZVolounRBEwGrawUUwwDVaFg0z7CbsVwBVkl00NQpVFKs5FmFRDeHpzbd8ePH/VrdHKeoDyDHPr4K3UAWtsstKHCjCSfASaO24VBWlBCrqyleog8AqDvKc/D1QvHUiv6mGHRpvOcaQE4BhRojlGGDB0Npgp0a35fGWzTJ1jg6cN382Ufvb3Xzl2iSRhmytOAKqPEPmaTJkCeURE4aITEc+HGMeLvuIcAVWLGbTQGp+P0lAT57d4urjOBwSwC4rUGrJwnmsDonwu56MXqRRMfueHknxmxcJwek2Hau4ElXOJakQ9IREv3W+ldd44xpldJiPbHGxk1MZ6SfcaDPKq0bUyCxcYaOgqE6HvY1TYOXniF54fOvvzOX551HYgljFrap5AmcCW2pMEq7bPiQ8ZjRDHKmd2XVYQ6jVrpDH9mI0eMZM0wkwMOAaKHDFYrpC8VpTeNxgFCMHAhEvRBsb6hvsPVff+uHfElJOeAB90qR240bUhn6TT1tCTg9sw8Y6xUQ2S1mHtFKLr6RHDKQESyVRDETJvA+ElfJKPIKbcnCbNgznbYPPckTgM/TJ+bb0sW97OVXjlgObsOvvLOBoh+ghKQ3DhOovkNwfiaJ7Wb9KTlpIMA7241nl8YBngQQGwf7UYeCmKCVHPBy3+1hrl16lXKX1migG4sEDXIHawRyKYnRvlaQDTrzQRKp4jOJxE0C5QJVVf9pXUozVOC/4lA8TNOUVIo13h75IWsWUAYdRbGe2mBcdUi7WJqwMkKBwdWjZgLnriQZnHAikJJYEUH86+K6VRB66XRKU1LkkW7Aa4sVI4HrFkua64BQ72xpnWEqtHwEWSMoolUq0dZ2YAMKcBYhWl+je47R6AP/oa5yKyM3OmB87Es6PKy/WPab2OZuWsPP6epk34mFo1FKQD+NI7vuGg9O5Et1I5PT+Brev/YJtRqjDhS1Ml3iOVRVtFl9CZ+OsQBlPCMfRlc8li4usUtAM/ElJIJpBGJjdBwGfntP2ooVxYx9BO6OPkbCtahnFlwzawsDAo3z/OPZhwFbOagGDHHwS8zVmWinZmVnk1wfgPFzq805e7LdccdtNh/mZRbj/+HEo72HMGXiubTBUNDgvKRH1PHXQeMgibN9hAbyd1o3JM0JNHgS42BdSRfYJRw0lhoYvMh9WklU0P2N5dlQRChJY500oeE6+owCu+iyhfYlGlCrV2/3cSQ1+ZJgUNXSyZbmp9w+QwR0S4We+BpCwy0GBtDJWLq2dEi1XtpoBgnw6ZZ8BJ3TMApdgQFK6pzdxfsgvPjIihhL9919L+O703z9l5WW2o03/BiwdIz96c8P2IOPPmYff7XGR9509imZV5w+b+F5NM3iXRNb5hnDRo2yG26+0UesGimaYynKxCx4+Lf38K722AuvLQNz4/NF4FPd7Xp+vDcSPY+S/FyZN0pzK45GZQ8NxTZir1ideBC6DlcD61AAiSZX9M2xMCeUAA5Cq0kaoSWMJ1UR49XM8HtFl0xvLg4N0osXn2NTxs+yrLQ+AGSME/O54XxdBGOiIfz+9Mtv0NSEvV5bgm7YNr4XR9GEGtc6k8GPGqexyF0MyBtmeVn9LCMl1+IjEc53JDdI4jXiJVDIgR6Wci2xZfOmzT4O/dY7K+xACWAVeYkcVLUfh6FfteS8C/yMlXnAe+9+aOedf4GP4nqup2ReD10Aq9jzbJwVby+zDd9s8iaCGq9i0IXToWsF1OhSw41/wHyInewrktasgiyP4z1Qep59+kkKk6Os7zw7a+JsG8E0ju6rqxJTCexW77/vefv72x9bC/FHDYwuQKOe9hLWEI0xmGoW1o8/nwSoM9r++Y/b7JG/3mnF+1/l5qs8jigZ7eFsVXOzO6SJsz6ZEduJnJEI6Efict1Rxnrrg5P2NO4PuYHOLdxjMQAOcf6C8ywvvZCpBvKMrN52912/gV3ez356z424Exfba2+gk7jrO2I2ORiu4zLnSQa861vQF8mOA+6YKxcz2jt23y9/amejDfnVp7vt/j89CjgFGzkUMK+b50o+NGy4wOXD/n5cYkFmYrAkRozsY/NmLMB8IhnJnxLMwY6j0RZqn6/9AvZAlI+eHaf5HUbCISmTyRNHUhhPdbkbsZEcJPSAKv0zsfa05+VYSyFP18lBdxaGwDaBcgFQKA22LlsFUL7h8BrX+m0GpDt39jSeYxvSRK2AuOf5WaGJDBlZtqA3/hUxYuvWHV7QLV6y0AazlmJDE2zDhnXOhJT2b05Ob0D9GlvFSOnwUUMp7jsoQHItN6eAWCXzC96LY76sYgAml685EQXT9yOrakbTFrBcZ1oc6/kk79WBOk0nKc+W6zATYSo2BZC2iUXFTl56wbnIxcCQYbJF+XgUcU66iQnJuV5AtMAuiWTsoYX1KC1PrzL9iJV8Ak+DGKmiU4BqlAo8PSuBQ3yoGn66gkCXTkBv8AyV7zvLxkdCg9xbP1fPOkwGT5qooBAXW1XsKX2PmqaFNNsqyD+Vf59m4Op7A41smnwUcdpfKpQ1DqraYA+AtqbetO9l/BlDPpaJnqbOg2jpQHP2iH2rOxKA6rIQPCPlEwETKGjC+DXwDJvJo2PJR1xXXI0DZI7aac5KvzmUuB6WmOtmsj3cBzC35/5aW1H8MJ3jPc4yVdOFs5TrVkQMh0Xtz0CgPYE+VA1ivkcjzCGStOFzEskjIt0wSKYmtMt5ziKTNOM3INkyNaIF3PbBxC2PJkYYoFk7TMYf/ehamnmN/B07Dd0nuU43oBUqwF2gSpOmbvBXaKIBWDRkiMfjY7AsWzkP9xbvBVidzhoc4M0xOaHrlx+pPCTlHW5Kxr19//0nMAhf5/yD0IE0iSbXKquqWM80xAv6AQYeoPGTarf96CE7epyphyOfI9NQTv6cweRFpE2YOofP6UeuQW6Zwshv1/eAaPvcqK/0UBtyKB+yLqidcpAUGDrYNq7bBtiDzif3kwkzsBzDknrkdDLZu12hMCezIHmQx/732Rds6XlX2LU3Xs4EQ2/7/e+ftMWXnmljZ4yx4w2HeWeAjxFZgEe59rtH7rUZ5w3C/KSeZ4D2Xq8OGpJj7I3/HLILF2Nsu343TKajgGYD7cDecszxxrN/19uYQQX4cLZaOZrLyZgsfvMlGsHEl7i4FGWP1CSQjWACtkJ0qKPmSqNxfRQd68sun0ijrdzWrT0CSQKwTNrckr3gXBCwqpysEwbMxFkjAc5625rV26y5GgMoOXujvd1CkR4FuMNyZMJLY/fsWwhAF15wjr311nvUUvXUVOyZSu6T97Zo/jh79+2NnLcQT9IAH2CjteCZoEa5ZKbUdJVH4IwxeTZ78mhMqz5DjmuglR0/4qPBMu4VqKk83MFCSEHRcRp9VQ6YAnB33EaNzbZjGE83oLMdCwjdWN9hQ0fm8pwrYHrNsOee+YRrbLYLL55jm2Eg1zDtt2ltDVNI/W3CzHjbggt36ZFam70429m8278rR7MRBj25SG5BjE2m7tu4eTt1dRQ1f5Zt2bGTSSKMZNDMvHLJj+3eO36PidRM5Mn2WH0o8ifkameOm2lvv/yuM+q3bd2Gscw1Vt1cZSdajlPPUV8gq9QGSqgY0SVN855kzGaKqWkArPHCiEX+TRNEMTR8HnjwYZs7Y4ltB5j/5S9vIF5205SS2XEX+6rZzhg32ObNm24XLLrViQxq2CltClp0AhHRrKQhvubrr+0PD/wamZJdLicijWXdg0auJQUYIgkYYpXMoxWH2qkps9MwRmMvFyIzUQ7rLZnJ0HquUfn4hIl9mLjdD8bA+wjNhJmKKREAqerPaupf+Qso/1CsDHESWQCqSnIwCjDr/2PqPMCzKrOuvdN77ySBFHovUgUUFHvvjjr2XmfU+aY41fmd0bH33sFesFJULCgICIL0EiAkJKT3Xv577RPm++LFBULyvuc953n2s/faa6+lBlM304R9nK/5xUm2a+dBXjfEsmA+i2WKvaLVQwhRPu2TVcj0dZA3CntJxJtETYtMDKg7JGkjpJMGZxN1mkgEivsin0jrM5GZ7Zoq5XxiL6hBpqZZcFLpmuhNIbGAlOO+Q+gwX2oL35ZXAE1d8r8kjGz7QpmGprBubwTjIdduqOukqZ7ukoPV6JRrAlANq27Yioqzau6HuEZ+oEct4yHJrajnJexJJm7K5XqkLe1+DAPNfl5PEz0yIhS4LAxDRlFJ5F2N1M5ijsaS00VRwByuLbq4B2KfJkGMqgDfkj9EXaOAZXxpOPc19RrLGdQhkEVSLpqOkB6sT3oQjzm7tV6amJ6MJ1cKBzgUJtEtnQA+SyT3yk2O2c1trFdnP2uyV/gVayQB86dGTO56+Ox6L5cnI+dWczuDqdgocpHmCs4O8vQmzpEY8rg4Yno9sk2dkK3cOwPcQJfXzf9HIiGRAuju/heqG7kBmkRpBUSUFq3+bvzEVHIxcn+wDDFllU/HMlJcuhO2PDiVfIPiY9Kph5jui+e5UVunY74m2aleyRsRw4oYud+4FTxQ4DHPSyxnNXTVnBaeE08uEAJwL/kE1fohmshkO2nqRhmGrknEH0166Hl6TkDNIpuVVORWdGbqyWpCQfclAUHrGnStFRQdmGZ6UriADF4T8RvoYV0cd1oacYs4XdbBWYXnCibcmcj4rVlZyTh/KLKasTZt+ljwpy320esVENJyIUDOtYWaZHP981TwlDjLL4jGh+CQTWcqa9rkqchO7GNtMPnFOoimqE5hrS98/RP8deRhIuyIGrPw6AiIP2hORmfYvm01OIHJrEP0FLElWJhsqgBclqmJRngCk5ZENP6kJaLkVnQXdQ5EoQyc7ugQ06XOLyQ5oBNbiuaCWIyZOMns2ooeBPNdnXIFBa2XuYe6v0qeYkgCWymImgk06nwLmemhKpTzqSQE9CF7ZeoCJVqIuJIudwgVsDAQ+jRuLmFh6dso6Rb7SIFK6H87yYcWU7RMAyiYxBhQuRWrWVsSqMzMDC8QM2S2gs5KKyDWkTPmILq+hcWLriUbq5GDVy8rrcELr5ptO3ZvtR07awEMEhgBg7Lle1qpCveNDd1O0qMRYmmiCnWXsPP0OZNAvH9Bs2+4yy/8QNEm5/hQQIEw7ne7tBAdpRWNnI6d3GlkQcxXCnqyMuUQ4h9F0l9W1gQrNwA+BbCqi5XIZ41lsbXSfQOidiZPHUEsioPtlJPnUSRSCIBKhnP/NZ7SRSEjXTlPEHmrVkAnLViZb4kuJ00uBVY9EnUqBGqFio4OotAG4BujEW53IGUDYZjTQnfCae68dpvcfVhfCt5KwiOwnuxgFGhwUaK73aVQ4W38+aA/vQwo6TK32vHLQU+MJdIugDUrP4Guf52Pf8utrwhZgT3IA7AnCXzRCLJnIetwkEAC+MQB3cJGjyEYJQC8yRE7GQ3UTrJKsWnFQO3nEGtmLcgNXtyJQ+UA56xjOa0KOFBXUyNfPRJKFpCjpS0dHHVYCJpa311yW60HSOH5yNly/nEpFGAERuz5IuIbbeykQejRgbb259g3Kz8FiMWhLnkYmzCPkY8fbcUXG+3vf76GjZ7HwXqQdVVHMj0ah2Y6KiXrLRUDi9oGukjJWVbTwjOHYt5YS/cKU5toAmUdjkRff74cxi0ugb2JPsqyExaYofsYG5PooHM5HWWN67ijM8God8DIJ0T7gxueCgN71rSxHKi1NDz2EeT4nBzEqWiz/e7Ouc5k/vCdLcg3SBQ7mydUZ5981WU7kD8QZB+d0A3jSI60AMOMxYs9qYAY6NEe1qUNnn0crLsEbpDqWhWHMorq4WD2oliFj3cmtdyEUEqGQ8liAC5qTzloqqPbQVYJpSuwiyFPLOB1xGwVe1ROxKEkGjNmpvKsWwAPYczKGCibcS80DQU47/wFN2Q+qwqleHeXlvYsRTiFfg8xTFuNupR1I+HxQFuqlcNBxK1w4pmkNsQ8DOHZa827PAqfr1v7nQJfDuA+sqA4oGSXw0zhMWj86FcwhiejObEtHPRkrfcSe2QSJ9fgw2lcD/FLt0CdYoFgAjEdfB5gxyhxEhNZr6V7qzHRgBkUpIHkEJ5YSD9Jpk3JMA5lLFhbjvNvCaNCnE0es1gPKrJGjYxBgD+ZfUVcwbRBB54Au9jIAmJZnC1f/gumD9ISZC9pRFXXwQeTA2gnh586wpmYLb2x8BW0bPaiuzbKnnv+ecajTuCA0iSDur/S9Mrh9Trshhtu5dDEURg0bxPsNyULAoSl+9ROIiY2i1w2I+iMq6nRiNyKADxhX1EAnc+/xNjX0w8hLVNGkcJ5pARFBQ0fK7gngamZXB5DSTjkSi2mLrkBhzjNJsUyjcNx7zReIk1mNSHUFFOhn4JTmRInJU319ej+uqGe9CHUpBD7Ss1G1giAK9/uTFAfGeO5CbDQs/c9oZNY7FkAACAASURBVDXMmshNTbc7brsNd+WTOIRljNPNofwKJkYvYEBEk4b4k5tXBJtmEgXUUjtYgXA7Y16xjMmeffopaDZmugaW4uBRs+d6cnbuhefp+GCCggvgdzWjxd6VnpYmNfrYi/qlCRH/RcdblALpICnexzIyNAP98J9h/3TBPNaYoRJSNbU6+dzal2KmK47oNYcUFNklsGpbaRSV7tvn5g279u3yPdSj+8IHjuP9YnkOF2GkNXfGMUwv5HKeoGcoLQb2svQhJdewZNkXPt7aDeDdiBp9UjbrEoe56oZy4iwatNqfdJYHDRpmhTShhiSN8MQ+pE/JvCt88XkAqAByBACHwG5Zs3qNj86u+OYb9J+W+MRNF/snhL190knH2qzpc8gwWU9klQf2l9IAJk8ROEMmJ408MVxUUFVQMD/9/HOsuUaul+SfUfTTTj6RscqrYHXUoLt0CQkvUkXEtSeefNxeefhF+x6QLYS1M5RCfceOLUqibPTwLGdEJsRl2t1//71NHjMBIJ6EN20UjYVH7Lsf91tLJI0yzsPedlhjXRv4XOh7ERtDo2C4xh5phdlT7NqrZtp9j95p+6s+8TO3lyAjwzqwKBp80uSTgIWAxVT0xwaxPkneXTcV9mX7ZPYyuroxH3DvDtrVF19no9AdbIEJEQkLeOknqxiDXm9PPfmg68yuX7/djZw2bV3LhMw3GEuO9ckHNfJUZgpIOgppgBLu345t5TZx9HC75y83WjNTDldfc7/VddVDmCLRpjhTfBw1opC918WZVE68VhEhdgaO0iceZbPHH0VMS7S96KtL47Wfa36LYmzkpAJGemdZT3M4U0Wb7IeVAOaYdBx91NG891xnSYgVSGkUNAycnaoGXRdA7hjYN/ke2wI2jYoXvpM8R/nNVnTq31j4lv1QssZ6I2u9aZuLbMUezN26OsLs6itutjnzRllceCaGJq/bR2gaqzBXoRzGOiooyAbE4HUBjSobd8HmyrXI/kSAmgIuqwmZgPl8PzrU5L0RakxzRmn6RyCkcildmABmsTWbqtrsjdc/Y//WsCyROuD7EmDDC+qQvIwaQYohzWjpi+2rElZMxXCYlXqdhQufZTz4MwKMGFnkMjwbabuF8FwDJmWgQ6qxf7G41FRRMzZMGq+ubxpCfD4OFmQDuUCNlZeVksse8rxP4KH2QyDFFUyO6FokrXEYaFBCLDDTNdVUMqpZSgz8v3qEOucLCwscVK2HTa6GvUu2aFJD2bfkUnS2K9jwpfdWfJIu4DHzj3KgQsGtFOB9K7q+4eig+fPml569fgXXMxBrub5gykWxQd8TfF/QjCHGSRaLP8cSj2LJlwWC9LJWDwIodYYkUaMwPo9PhPIR/ZL0mBfGMs91xrDeU74KQVNHf+8AM6sxkomxNogUGh+WsVDAdAveV+u+k1in/1e8OgxIq75xiJOPsB2d33SAj8njR6BFeaHfm/PPPh35rVwmLTI5l9MowBM522mykaPHwiTqZy1F83s3hXsLk26SAWhA90jxvo1YO3b8FK9PvBCGKTZx4omEJt6faauONiS3uObauj1MfpEH1myytrrNsLPinBCyn3vSygtJ13/m1OnoZa6CzbUb3cgSpr767Pln3yU/SLcnYbwfi2SNRTTRtHgZaZQ8wKGNVlapxjM66qu3uzb+Jb8+H1OhNbZ5w16rq0AbMheGFZI4zWgEdiGplj8810poFiZAiAgHLDnlyDn29ZLvMHEd6VN3H370pTelhwxOQwJgGs+xw4qLxzPeHGfLfnjeRiPr8MFnP/FavZxP9TYVnc/bbrkZIkWp/ebq52mWRDJ1mAUAXYv8nLSoADDEZgM4yh8K8aShlWshryTvO3LWEcjSrXcTwuycDNiYNTRae20cQOO2rWU8o6HIG+z2SZAGmfQC9PeTXIbzeqor26U/z5KOS+U9hw23Tas3uyxaGjqK5WUU+LhWp+TCRKw94BqC08ZPtE1rt9nwEUUQG7ZbA7Gsj6ZkaH8jTDUMjIsL3Mk9PQtAqobJAPRm2/qRzCNGhoTTQCHfiCSHefeFu20kxKaTjrrSumlK7K0k0aP+01mq5zgY3cR9Ffv8bHR9Yk33QXJRfT/5iNHopR5gchETPfJRB7cgFeUA7FxwwRlMxZGntTXaJnRDb7rudHsLbfMeyDWSdhg8LMrOu3SC7WEMvhpD2G6MTbdthp3HVGJ1Q5OdcnYR97wCDf4hNO32WmkFeQt1m4hAOckj7NNXvibZCEVK6kr7eDlnFWu1m73673/chx74jXawtNYWf7TYdXMb2qpglX3uptvKgSXNHMOebcf7YOeWvdSAmKHe83d77oUnPD9QTTJ8+Bh7/NEXHEQsPVDC/S6299981b759ier5QwtpdE7cWyGXfarM+yM0/7gRJiaOhipYhZLWoZkUSC2GiHbmCo651cnIT0xwfbzQQ7wa8IEmc9NsOdf/sCGji6wjRv2+XOVboPIT5ruUkMjFpA+ktgzfdosmG7j7NzTz0VOJgPDrel2041X2VvvLkFOA6kLkbSI+z5tSMwMpXDTJAi2u96ISYJ8pvxHoCdZm4+Sx5L0ZyB19vOGMtdNj2d8PQcN3SaYvHJB75eWJ4mqYqPirAyfB+VlIp1RxjqOhRxBXNMoOuSGRnADxSbHdzhb5W2iCQRJPiruaW0Ihwn0qAOSXGymgFBYl3Vd9pc/32p/u/tBHON5jpIWcMaKmvcQ8FiPmti85KJTaYZvsRLqBclpNJFzev+T15sKi7ydeHb8scfaW4veox7Qz1CPQKLKwJ1+G8x3NVWFuERjOnXK6Sfbi6+86b4VahY4OYdwrSkomdpJLkMTJzoPRLjQdUtnOop9W1MFkYLPGiNpJ01H85mjia8NTHWKlCGNVJm7RkIKAAry0X+4mb7+YjG61NRGHFPK0Zq+BsdSDRPUXgCvKgmUV5KQqwYSOa+VsXqxL91bl1wtLzebeFvteuw16H6q+SvQNR68TPID2puabBPZpx5sSpOLmrTTdLZILTGSaOP926lLW4jzymklaaApmRTwh2RAW0kYdKhe5jpEOBSoGUudN3NOIZhCjRu+R9Ms3rcTSUyITz4NDTiblppCA6nOikaAV6BJrCnfigrOYJpJuQCUmsg4BI7gjGbObE3vSDroEKzXDp6ZZANC8PpIB7ivRjc9ZxBALfe1EYkCNwGj6GpG0i4RVq6+VNdGgmcFHgcitwReGbE8p07wP907TaiqqaJ8LIrzS0urrg5CYpYImS12191H2UpkU1KZdtu0B0yJRr/kkebNG0uzsAZsqgHmdbhVHYiw7d9X8F7Rdvud59l9D76KWSmkEjR3Nalxwbmn29uvfmxnnDXX12hWFpPuNM/3HqhwiZTszGRb881ezgjyHnCi4aPIC5PHWH8hVF56Zowph7tWXDcLRUh2nxfvaFc6sCENQMZjCO7HzJtNoI2m0/cjbMxkKLmNAfvUUXc0lTR2xyYaNrLATZWk19bCYXWIcbgEgt1FF11EN+4dR+FDuWmDhwzmsOBggXYtlmUmGqzSrRoxfBgPbQhJ/gYO/WqADokdoglIt0FJqcAYbRKBdwIaBFgoYTmc4Al8UcdQi8Pd3KR1ozScv0+Ejn3wYI0VDE2GEVHvyUoOrI2xY0ZTzFbaF198zWv34xp4pn377fd2ySWX2LcrV/LeNZ7oFhUPtrxhcXTb1lEItrozs48wqZGh0kOMGh9VJ4hy5sTKoU9MCY2ZS7yX4E8c9I3VAx1x4uQCJAf2uaGPNlA3xbOSMLkBaswhFBBQQIQ0J2QCFAsIXbaf5I17kAjQp86CBPJZcxzcPGA2c5YWMZ3tUBnhkGSICSCW2qBcdDn5DHotmP6+iFWEScxZ9Hh3/WOzi62pppSAVG1AAas8dgcOXCSdZ+zaKEQGd10WAxJ9kgZGlVSIayxCo4qSORBjREBHL59LdFex+/SVR1K1t6Tan1kSn0smF+1QxdV9ECEmNinErr3xAnv1TVg6Xhyh3QmoLQZqDAEnHofA7OxUtJL2Muag5wwYQ1GiPFUdD/0qKMpllAbtXbFkYIgcLIWtSPIx/5hJVlF+yMW+9dwiKEjESJD5iQBqgUd6TyXV0qr0Yojv6VBHhWcTo44MG++8i4cxypRny7/8yk6/OIIx0AL0EydzoA7xkaTG1lrGmiYB0gyxJ198xTZQSAsEf+xhRl0AppvbD7npV3YGhRwJTPV+xpvaD3BwJNgviL63tMNeDYchhkO22IaNPc0AzaXoIrNuOezHISCt8YeuMEacnnnVflq7xw3G6ukECuDrdVkDPgdryY081CgRWKVgr/XK/2tEvJ2CIUyABWv56isnIkD/s512ylGYeazkcLzZHrvvSVu9kbF7Am9YHOs6rtV1atuaGDOh8yltQQeh1X1iEUkfR2ull2DbBaNZDAuNqijJUEdJhYfAdi/WFOABrKSLKTCnTQtZRbFYfmKLwGZUYqKxZOFHAvvccZ3iRIen1mwkY5U9sDTEVJ02XbrNkleodyBNYJsOlJpDjBdW8/l5jRgBKexxAS5uHsB79IG4iXEeTZcuATavZAbaWMvNsALEbI5wir66ZuxLLk4AlhtpEfR7tHa4mDatc5HN+Kw6JqSnppjh7E7WjAz5lLB2kJwoeRf7QOYUGnXIo3NLBHVTvHrGPTTOHmjcDRSt3F8HzdjTukECKZTQ6OTWXhOrNxhtCQ4oPpEzE9X1lHthMt3NxKgUO+/ki+32G//Fc2MiQUmbX6fMLHClHGkUDoCso5IoAKR/BxsyfBALKRFmYaM999QGigK+n8+iMaYOkrkYGTEBhGr/SPbjs4/ft2WLP/YC+pgFjCGry+5kKTUsem3turW2f0+pPfDAU3bplefAGF2JhjA6QiR90rUVgIzfFuA3n1WFrDqXMBmlud0kky/+7pLzzrNrcAc+4czj0WPGtAWXLZf1GPjsuqdiAohxq3EkOZPrqx80NYI1GOmAI4UP54Lr6XIP1ahTd9y1CXmdKPZ7jzQHXWuKgpzXEuiGJgDnidYzSZp0vGRWJkzAdQm1JnkeZHEyNVQiHQejKpHk4aF7/gPQNsYbg0r2li1banf87o8wCJm0gIHSQWHZSBEno6qrL7vG/vGPf9kvgD3xFGMvPfuM7aYh18ceYeW5HtHpp59OMnmK1SDx0klDQf1fTyodfFes1iJgD8opVftdj4DOgTeJ1Gjh+zIYhRyEYeXBveU0DFl93B8lodKoFLvBjU2kQcu+DOMceuGFFxndTnETry7OJDUbF735GkDmF9asEWuSPTV81VBMJCG95MKLGVWe4ay9BBhAcmbXGLcKhc1MsOxAw1BNM63zlLRIG4J0yt7SbbZl53qSvSofV5SO6bixk60gdQRJXC55REowqi3NLOKLJmpcD5KSQ41WadM1gThec8O1FMNMaEjXGzDy2isvB+TNJibo+fLhvdlxeIwt0BrvZj2LsXHvfx7wRDSJkeEpR4y3C8kFJowfx1lSZdffcAOsqP0+ujX/2OPs73/7s5WjIXjldVf7yGgEibYYnRPHFxLDegGD6HAT3yJYJNddfhnXcSN7Js+uv/Gv9tX3m62D+NGEG2sfgEgYpivWD5OJ7x80ZCznwDiYJiTXHMoNHT8Cnux0BkJ6GtI+Lfv5/LgmY/wiUFwgIhaBPGUZ0Y3l77JZ22neTAw1GrIJSznrKu1ff3nMXVMl4STDpVdeeQ6N0Gl25x032y8/byWRzue5ttiri563lau+dn0vndta44q9E8dNtN/95ncYuqyzx59a6MnOc0/8yZKhUFx/7SMYWFVaW3iFMyfF809F070I06ufYRt1scelWxZHsXXhxefYsEzASKZSKqtpItCg6uKzvfzS+5hcNNmJ58y0KSMnBntYRhDswzpGsVVsaPIihvGXHtaBnmHgsO4dE49Fsxj5FHAp52I9aG9mKUGncNGIWhM56aNvPGrrtn6EJBSjkLAdlLdFEQSHD59gR8zM46zothUrVhEn0fvivcWAl+nn9GkTSbjPsjdfete27dlmJ5x6PFMDffb1Z9/68zj9nNNt2KhCBytkPiIA+HBzXNeigl2ZovLSGpy/331zBXunlsYeQD0BMIFJkAj2SKvMkCQVzfc2IGekTonidIeA1fYYZ7R8uuR9++DDRTSaMcTwPR4wdcIAUVQ4a0IrhsRNxrRi2ghcFatGKZiYPsq98vIGsbZh2OqsIo98G4frSI3BisKv5uAAqHqY/XkYxNSV6Uu5YAByai9J907FdsA80v8XFRXiyL3PSQ4q+BQTA91wNR0VM/9X0sNZPLpGAIPKgyXkvRAWWL06J1Np0CQy7h8xAFAEZ2MAxvo1CTj1GMeffT3o3z24+58FEIcBxHW00Fzls0kbUNIfUYwO86Ro5ON3EJvJ+YzGGoB4mNjlfA5fOw7kSxddZ4oMdZSnysASrV4AY32maHKIXtjDIoCkw+hXQd7Ev4tpJYBUOXUSLECxVFNSUilkmaBj7FRgs2oSMZ8TOTPaYDX28Iz/8e9/wfQuw+gUvctWETekUayzRoxeNcFIZDi3ZFTo+TbM8hNOXGALjp1LQxwXegC/FpL8OAyCqtg3by96iaZPoZ173i0udVBdx3hkdB4gB2x52uV6mqV7vrWUmEaMOfbSmFpms4hvByiGv/9uI1rPs+3H9YshmTAWT0wO6Uu0tJRBPjqrKZAf1m60mXOH22pixtwZw233dozHDobYcScfZ2t++Ikm3H5GU8+2zfhbSLps4qipjN1/gbdDg2vaatJRevsTZ4xi3Hwy5qqYROG0/u5rb9pcjIzUFHj6+UXOitb9j5ELK8/9qmvPg6UH6651hy39apd98XUNjf8IO2JWKuzz4bbux13ICdTZhWdcZg/++1kWPv4ZR1BfEpNee/0rdN7nISOzhhwZUyvOxQIA1oNIoh2S5BPnft3BwABxzMShyJQgHwAJpIgmyndfAZTiXA2txFrZWzFJjBAfaMIAMtA7bec8DSOOS49RbLkegNYipj33AFxq3WpiKZ/xU51Pyov75ClALl1bjZnRmDQaVBghcTZEhjJNpQY6OahyqTv/eDma2F/ani2VVgUA4E7ZPPsQmedx0MfzwsfPmm2rvtpgYRAxDgCqcaID+FDbc39zkEMrw/A5GoCqXWxqCCnNsDWLCtPddGfnjnLXPW5gMlKAUTqybCEkzamp8WiktrgZTwM6p6ehS1sKs1QSakidAqY2A56OAnTY6rV2Lmt83U+HkFtCFgrmZMnuBhieB+3XV82y+o4djNLXWVJWCPkkuQXSBPW7AaVZR8ceN9u2lGy2CdOmQAT63n74eiUA6BLWXKJdfMkFduW1F8OQW+v5oM4lpYgC9TTZeedtfyDmobnI3lu+fKn9iMnkKacfb598tBQd/532Io2yaQCa3YBkfe01mHzdRR2Zas29UVw3+yGqBQmf25DkuAWd4Mtsx67tPKkmAKZY6ryhduONv/XG4vnnnWrnkIOGkUSdd+EZdh3M8vFjh7gmcw2M1rE0I9eu2e6mppIsS2GStxF5DveFgOxTxWREGyQkQzouNzePfDTaJ43ULJVRcVJKHDVxhNVU0hDR1IUaWNQO/SJ/iFDKkiGF5Jd0qsVKhNXO3xdjrFkCaD937gxbv3aTM1OHoUH75TL0fJmEFDjZCGgu8yg1+YYOy2fvdYLjYHbJ+yRA2GptxNAHprLqcLEDldMqdorxr7NMvwtY1VcQV9UADJpIyVnSyYYpuK8W4sRF5BBvsL5hv9KolbyXNzpVi6sxxvUeBYN5B5JMbQDoyq/7NVEpzINzQTWSjLfUi0wilokspvskg+Ao8pB8pK9KSva55rS8XpT7qzb3cXYRA9kHmkBTzt7CSKbIXgmQApXjOQGPdTu0eCh5UJ3LQoarkcZ9lv9CO/lPDuCtjM5FGNQERXRseAB6Av4r1ostIZwoMMVSQ1P5R4CRdPEwRAJRDq16T9Pfqh3TMhPI6VKoU6NhX+/wuNDCZGhRYRrPuM0ntnX2S+5FeJtPCvMakvMToU0SE24J6e8JcVBynXpb/u3UU49DYoscz0Fs1hHxREz2cDURYeeKYav8OIyutmppNa+6+5ppnBfQ/JK+K5jDekiFTBLIWkvXopJdU8bdrFPJ3GmvOQZFzKjjXggDGZIPkYn/OvCE0TrQIawa6lBFUI/0MBUpKkQTzbMsTKNTMKovAfeJ1UQdH1Jmks2AoiLo6RzNAKzU+hYzXI1bTlowheB5xrEO9GxlpDYIgPYQBohiFFfVdED0EmYVbpMnF7lsZBNs4y0/19kJp8yFSb8R7AtyVcUBcvYxtm0bPk89SVxbvY0rIjfdsIupjTo77oQxrkG7ezc4C7mZVnkuTbsqGuATj0hGsjKT2FMSNFFZV1mQXWqZjtj6U43Nnz/aLrpikoVkTwzrT8+SxiMgQisMP8YF9gPmyDFQD6FTGit8GDFb9KXiZSZdvHo2oQJZGYe+qE5aOELX2xGtlYFRJAlfFouyHjHpYYwPi3EQRVEm5zWN75x8ykmMAwA64UI4hKSrhgT/mquuBMT8FhOpbFsLaDsIhogOgoOVB4PCiazkUGVVwHJjsThLjeJPXWMlG0p+BKYqGdRGj4bt0sNmFmtM160COArQIRMdo5qqRpKLU+l87YYyv8fd48SkGzVqtEsJ7CnZaoMLC31kQe626mTofYYNLSRpRZOBURvR7SMBTPdhfpSVz3iOxotZ410IQg/Jg6VSTqFEAIphI8SzIWUGJYZUak4qwM8MxNlX+ZiWioBWAqyuswZHPOECchTVOFWgyxHqI1Sl+ysc3I6kYBVqvnsHo6IO3rBo6YAomRszpsCBkta6Gh9RHUSXu+TAft/kEvYXuNnEKEtqElpA0mUEpGzjc0umykWole8LT9RYsjpTfGZtancqd2AoEB5WQS7jCOk2CYxVQi82k7o1uo/t0nvk+3QtU0hgNIZWgqO2M+JJDqUbKNZtCzoj6izpeWUgr9CB2ZHGmJXP65BQp2fc+HwrYzMI/FARlQJoKKq5JCkEUKQBGGmkoY7OeCKMz16AVSXSEvyW81wMQbIZ3WDhIeUHYMTwumNGD7Fx48YhNv61a8BKNSE7M4tOMx1KDNeUuCpRlz6KrsEPFuXvXHsIwGJ3X52NHw/jh4798PGIk1cxzlR4CAF8zCPiT2C8aaytWf8p4MCPCB+fChuKDjnaNQ8/spgCrstOP+tIhNiPBOStchq+NDpzB9HlwMGvn42+af23Nnr8cIAmiftD9Yd5WVfN6AhCy32sa406xzO+O654GCBHAqzpbfbqu6sxb9nmB50ORK8zPBHXuB5rnzUih2Wx7ESp1wfS2aixgVi6mi1i03DoRtBRnEDXds8eMY4kbg2YDdGsam+7ofJgYTDrcgf3WTZj9lX7+VWqNcB9R7T88KShk8W5BF9XWlJi0ZFsSuPUQR+lXc7kULGug2kA4OBztfMs2xibEaAq0esYd6YkCaF40OdSoBfQqgNNkKwO6ni0jTWy0tJCssghMHw0oCmgby1d83ZcRiXerbUoFnJTg0ZHOJTUDdN8tsBKaadKskAjhgNsPmnRKtEXI8zFsqXnRmIMsczNtOLY0246xqixil/tHZVxagi4Sgk3Q2tZnXKN0EhTSDrPYppJI1hJlUb6+2DKCLQS0Cw5Cl2/UDF15QLj30Cr53DDyO8fb+xxjVgbsLWCJoael8A0TRQkwmgRjbiVGCrmbSJ7vpdC+jfX3Ypz/AKbM/Nkxk+J1wJWB5oISgzSkMwZC7A6a1aeFeXDionEwIYxsbDQZNu7t85eemYLBS9PUEwHrlOmczovpC0lkD6DZPrC887ivrfB7rvWE3Ml/mqdivn/2ZJPAVuPtysvu8ymTIFJg4t4JRpicrLvVmEsYFXaX1GdgTwJa1jJlHSLZNSkpa3PnITMTAP6ZtKSFavQExo/GhTAdGO1xANzEHU1dY3aw4orvIwfmNL30Ys5AM4vgakCOwQ2OQCu2MTeEagvJqeKcP2kQHvXwxXASVLXpYRjoPukyY5emZpp9IhvjyURGIRESn5mjj332NM+xtUFwFBF1/N3d90FK3CTM6QTSXLkzllXA+Oors+eeOhh1nmcXX39TX523H7L9TZ/5iwYMluJFQUUO6me+C39crnd/+j9FAawEdhj5Hf+HNRsdECBxSqJFZaRN8xcX1ENFsVw/j9GjCsZmTH6JzM55WlaEwl0gw+D1NJG1frU/rvskl/bgqOPxYwuF/kZmDOMb23estkTwNcWvo4BCoYeSCII5tTtHcx5fsOV19kwnNXTAUUjpCsJYNHJelWBvIY8oJnnp4Q4khH96TOn8f4yuSpn5GYfpiewU5rQ/mOSZHTBeBqgg0nEslwDW+xdsRAl75EJa18urqsZ0duP7vsBmHfvfkgDlwJKcg73wl5ZAEgQDrNBBiNiYugz6bkLYNH3aE3EUZA988RTJNdxdilrNBzwVFMzYjk3kKjdeuft9u3q7/y8k5TNMUfNxvhtlOWipfn199/Z8u++9OK8oanDzjvnBFu3ai3NV5J2aU2yAIcPLrATFpxk8xcssD/c9TeMA/fC/maESK4jxFHpe4senIge2chRI9iPWTZz5oWYVM1nLRxPnC3nsSZQHB5hy75615k6fU2wywAKtb6dXEL3/U9/eoIcao6VlTIKtXm3ffP15wCky7nHXfaPv97ro76Spwnh/5946im7886b7dyzTsV5eZVNmTANV9VywON9GCstY88uw5SC1wcAUIFxy3VX2TknnmfVuN9ed9sfATQa7P77brWCvHz7yx9ftd1U2S1h+2GRazqC+Mz5NnniWAq9nzmrJRsRjonkEDv7vNMsi2Q+HBmENMaBpZXcztq/79/P2Y6ybRab3mW3XHsZo4U5Ht/khu4mcwNj3s5ABDAQgBeMq6u5RIrP3issKmDNkGnzhNW0F8vX7K4SGgAAIABJREFUten5fgFc77+/2D5c+ba19TK6ipmlmjfK80LRquxkofeFMzmlooT1kpaJliRjsspBZeCpkT+dAZE6ayEf3P7723CinW+fvfM1APNidIgxnDt1uk0YNcpJAOFq+jkwKzanWBbagzLf7IShuA8TSRh2sAd70BoOh00UR1GgiSGNeUcDzCimSDPPZWHUJJRLPcCqRhY/X7YYXdcXKChobLKHOtwQA0BwYMrJ2aHkcLGs5xaoNgLknGmkFEAmoOxBFc2nwMaWJrXOsW07dtsPML81xv9fFqkaoQNaq0E14O24gV/6UwCq+hmkGCMGNYduUVERUkX7fBrMm9TOUg10VN3oagBU1Z8FPupL5mIdMJVCYZmIRRucTxS9sIViEOnXM3FIdyB2+9Xoe4SnBonPQEMyAAQOs1b1uSPQRusCrFWOJ1aSdPQ09SJwUI3aHp5/XFySF9ligKvekCyCx1J/14ABrS8H9P0yAn1YjYB3diMtwJ8FmCqH1FrXvXBCggI0ObfORN0o/SeSRCXmcyKUCOBoqKnAw6CH5kYyazCc5lIr8Y0zHABJxm1OkgB8EMDmzX+uUetZDNukpEyKTZopgLLlB/a62VcErOk+DtV6ppx+2bqCcex0pvOKndWsEdXIUOlXp5HnwRxFiiQhut5Kdn7Pe3TR4NoLg3SoldEoqYOBJgD++1WfuDZyE7VdFvurh0631qjWhjT7yhlx1ohvMzqMfd1hduoZp9gqGGk7kBeJIy9RjqamUMmuVjvA5FmoNCGZyCivaAPcB+BlrTeztmNpxsjN/VBpqf3PjddZ5Z6dnA1z7E9/vx/26GA8GFLRPYZpiFHf1Fk59tijd9jCl2CrheTao898ZKlD+pgOHIaUyy4kjhhB7ojjzCIOkLf8iOFLO2PTxSMz+Sz5gITlTM5h6lIDe408Jj61k79PQL5lgT356Bt2Jjm83NjDZfqXQR0F2LNtUx35shqI0mOEZIBG5l1/v4IG2yH8E76yukPIuohxRh6WAAO6vAygW00S1koObNs+pAfUxO/uI+cn7xOU0QZDMD02zRoPdcPQzWYcfg8HNDGLNZyHREEMOuOlaHw30UTOR3uRK4Xl3s5+rfU1EIIMWBTxnPBhjQeQRMkKs+dfeMmuwRiziry3L7SdmJtt5fskpZbL65ehfVvOz8Cqpxk5As17jQ7/DODjJCWNNnPNRZBT6pGY6EdGwE2V8RtQTjR7+lwYq8tZU4wssx5VR0yZSV3UWQHrFsLU3p00QaPtiMmjIGyhlVsWYh9+sMcmHhlnZdVMpcQh88NY/B4k+ZZ9uNGa0fwHAbYj5xzBWqy1rwBUR44utgQkkP521z/tuutuwCDwPc7BS92ItY0mXSL1n3RQVYtGMrGyexuSMjTtxay87z//do3sZ595mnW7ygGcCL5n5MjR1GQhtnc3po2LF9J4SLZ/PvAotQX7q6PBHr7/Hhs5Yp77BGg6cTi+KgKxrr7mOrvr93eDDeSxrudzxt6LtMB9dunlZ9ozz/6TnB4m2w6aDhASel06sJPaEAY0EjOTGSWu5jO3kI8XFORS4/QCYFc5SEsa4XEwkH0hglEvDKF2H02duvRTDHckhSVZESe29wLSCijsJkdTrQwoV4xsDjFr754aphrJ1Tl/2iBviSzQzWTFzt213hAUM7imogkpTogq5KzRxJEOciHdQwevNEqOvFk39VcjpuYiamSDw4jUJUCug/MjkPIJZFp0lim+BkEwaJbxqJxgod7hxPFjbd2GnzjXwD/4kAJNvfkmhjTnlM6gLDxGVKO2gBEoG1OdHhePBAVAazI60wcOVLM+lRJFwjy/2h574kmXRFDj+aj5M8lrVjpBSTIreZiF16CNqrxGJ4GTfFx2A4xD+q0ivAQpv9eDXr/xd5JJSZCcBLFZE79qRtbBaI+HcVQI6CZjy07WmEwdhQVECKwFv+igKaEaUV+KYQnUjweRCNEZqPcRoKv6VjWt9/p4L+EJcYnhaKemoqebDLGLiRdIfRXllU4W0pnroKqad3y/2MjCr8SlScFcWkVOJYBmCvqqYi1H0TxuQaNZkgk5YEsH0fRuUb3C++ls7xzQJZW+diIkCk2UVFSgvc9zkNF2OJJ+Muk95cwj7Msv1znJLJKLj6IobpNsHjlcrMyKwaTkPyR8WPW64oSMOSvBuVRuJcKM7+LcUUNAJKKaGgiX3FeBjyIzNCMH0Yypl9bOqFGDqSXx00E6IwnMRk1M1cSSLup046uAkOJseVg27dT/MvBT7ZaWTqOaf9N6zES7uZZp5i7uw9x5MnbfARgqPxdAX8gG48dhVL4PvW/lFGB1CUn9dtrp05AJKQO/GW3bIDxsIdblIzcgcDY9cxivx2Qi+sNLl27wyU+B/KvXPWj//tejkAx22XkXjYUwtxep0CT0xTF+owkRG9+A4eFg+3HVTuLA7RYSOzi0PwXjHQEu0RhqtMBya+PDi/Lt5lEuzKBFIk0oIdjqaoZYIS7u0liTsVMKrjRNGuPT7xRIzWwQAWxKHnI45Fug5dbVNLmDnDa6xlWVBMlRTEm6EPBYwKJWEIxs0N8TjjvO3sTVOIOR0noCVWt7CyDYGE9Gy1ngfVSHHTzgQ4w3xNIh1JcWWGpayoCmpwBAjTuqGESniMAhXSZRilvRypFBjVxFM3Cs20u3QwWSOhnquovFmZMDw4PyPbtgsPBz242UQTfIvdwsZYAi+jpNHAq5QTZp6kjbV74HI4FmBIDr+XmYJATVdFguDWhUtqDxGc9BHQuoUguAJwBH3ZvDQKaMUdR1yqCoSGHMRyMYdXQXhczL9dEnhLjfwzh8NpKA62PF0KkR/VuOf70aR1OCzyGjwmNQDg7pSmChIl580fm2+JPFDkY0cGDrdVRMKnGWQLISxGY6kg40sDH02ZTouZGQIhmogNibPnbseWBg5iETL2l7dXCoifkjhoc7oaoI0Tg0Oy8oViW03wUDKQO2XIyVMGrQQ6Il4yUlYWJJ+iHNWtFn6GUkVOOBkjJUhcv544FPAGwK47BNgKNpqVlo5iQyur7Ld7cAs6x0aOB0TaoxpIoVkAr7S5uwaMQQurIHHFAuRzIBCTKeC0UyIunFrN/Nv+CaTBBvoYuSl5fK+DOJzJYSDtZAD0wAhQCqJsYi3C2eok7GZH2dACAwNqdMy3adrJSMPjTnDtn5l+Za3vDxyGqMofuxCcD9R5xFW23BnKso6vIISFUYqrzsOji/veNyNKB2c++gV6KrFs+CykwfTbAT6NcE26AMUOEQOncrcDOlSES3Mjysw+bSTYnHvTocI4yclGwrIimsr6qyv/ztEUYJSaZgEPvY/8BYuG6kdGj07OMBmtPSAK/Zw3pe+hIYogCl4NEiHV72gQBEsbujCcR9HJbd7FExCMXy5PyCGWt23LHJNmtSjsUz/rjqyypb/tVebxpojFusWrH1BOQ4YAkQrj9LYgEMDhZgEGxdJ04dKDqu8XFpznxsJkgpGREjWkYAGtfr5DAX+BtMCQaj3krk5VKuw1UaeKGwW3RoSkpE8SS/MIQ1l0C8aKKbpFFZJYisb/a4gr02l1wr+wHQBDZBgOMeaJwqSHCkDqLEQbIculXJuARnAnA0oY9UBdNdIvfqBKoQF+NVDHDiMgcxgK2zV6VtqUERNSnFIlWpKekDYhV7vqlWRlyBWZr2uADnDmKH1pzMN1UTCz8Q692lWXUoDxRzh12alei5EV1Q4/mXj1fy/Xpe0hsC0/O/C8BT7g/4wR9uu9pOnnseI8kLXBdX900OsY4ws68j0YzlvLIZszAmIEnOztNBRrYEE6sUKYWFL+EYvE1sH8UBsWRgmvCA9DkSiQ1dxNCXn38UZkaxF/ga5xYrQmMxpeXoD/P/t995Bw2zCkA8NViCeZ1+PkuoaxQFrIwoTnjV2XHc2Inoj86ae7R9tfJ7+/zLlb6/BSzLHFBa2jJ60+numnEDDETpXwoIDMZ/gmRKf3aSE9+ne9JHB9lBAG6a2PiKg0o4wgHG9LNB/NX2CcbilZT4mKr4TZxh8voWit7NM+3U8/MLIFkVeOo6gXQ7BzE6gulAPk7hSz7+lEObggu5klKcgW+84zfWSOKvTnASYzApMBskot4IQzoV4bVbb7nFln29Arf5lYA44fbxu29wf/tgpW+ws9EGdddqxu5OPfdMi0Q0uUeWqgNjrwKFNEGiz+peaAL+lew5ohyA0LpcDTQZzBppDnfAFlQyp60WS6Ip8EF7TrdXq0N60FqrE8aOtjNOPRvJgvGecGlv1JKIVh4ssw9xRv/8m2VMCdGQ4+2VEB43e4adewqanrkjieHZ3pEnPXXH1lDubahkPehK1jM+lIDepsasFHs6OFdb2mpIbHdSeO/DaCTJnYDTcaiOi07hY0hyhvOTxE0NhA8Wv0987fDkODcvB7B+jT1GUVU4dLA98tCjNnjQ4P9KVgyQ2jwvULKnc0f3rI1C/VFA7T/+4Q/Bo/ciIcyWf7LE/t/99+F6TwKs0TvuTXpikv3xtlvscRzGy9VxF4jNiE8LwIoIsdpbUWItAJb2wnKOkhMzAaqX80pnbQTJXhhde+mZRaLvKGOvVvIlNQK0voluPPck4s8c9skgkuUDVl79MxI6g3j9VthKa1wfLRQDqhakmQSMK58IjA1Hcr9Pho00kRGmEqsF8Aix7Q7a3Pf/fk/SDBuQeNlJk7CkvAZDL0T6J4zlLO1C/3ui6wpGENC3bdlt1990K6ZnmC9GoEFGE+vJBx6y6SNmWsPeJtbwn2wvesDX3nAao7MT7J93vQzLB+AiqhJTQ15Dhh7kE9decZmt/m61bUb4XztowcnHwG6baik0KqkL0BafCEBdYN0Q8/59z7O2aPEi7mWV/fbWq+ysM87lNdC/lEYZ98rBLcVHz0kCtmSfzhwOPjH29aU/6xlLOkprqwt9nMBQCRdvxrgWvv6G7aj6CfZQn5Vsr6BROJjxfhzRSdRDommURPA8HdCTMV4UjR1JVPFe7P8I1mYi3UYZs8hEcBA6fjddcwWjpbPtf377L9u2e7tNnj7czjn1NK6PpIZrlieAmIsBABnIFijVKvmlyj79GJJBTwV4eJMbK0XyjLQWpYWYgc6+prKksyfd+j5+tq2d4rgTR+vCYnvzg0X2ygtPIjOUaNNoSnz55Rd+lvaw1gTCDgHsjiYHGjpsGGB/ve0vP0AzWWNw6PQSGJT36mwpJN89ctZ09hN6rcSut9790P/eHZNda1X3NPhdpqP+5cCe/42/zuGxd41SJpBjKw8vLi52g1mxnLTPpLtaXVMJAIhcBWetAEmxlZyxxJ+ls9oGqNrH2mlsqAIcT8d9fC35SAp5hIBpDjV9NgHU0tLmngry9EDn558C/P/+Co7NgHUqECACLeIuYq7r/PIaQS4K+1JsbzF9FNWJT2JIO0A98FEDDFUgl9aEctgACD4MEAcmhUFu08paE/FAuVUf36uzWuSTMEB/6a0GE1GBvqH8AdxIzI9gNSHIbThfNBUYR76rQnk32uMEDSdPOFjrTSsxzkSo0OdSUZ2Pru9UcqwWzsVQCvbtjJ8PdWaWGEoH0dlMzuohJn7lppEtgA+x0UxDWSq/p9BYZpyz8RBxdD9SJ7tYY7Uej0YiE1OGptyuPbAN99YQnwEfeX0BitOnjbMt2zZaweBBTFExMs0zl0lKTkaGtfCM5Q7exHONAQFSnqD6Q6D12h9LaOAcot5LtTEjx8OObcFosAZ5ogquB5IETWdJLojhpu189oIZOF83Wkb2EORHauzTpWheU1OEouU9GWbsOZdMwxB2v43ImCSyv23b/5OtBzQbVDTcFr26ziUErr5uJiy6rbZpTSf3JQfZj0rbX9Zg19x8JqZHP9nI4un2+CPvuaeGmsDjJhQAVB0EoNKIdY/lFeATENqKsW64/eric2lY4UD/yKdeHyu3yRoaCXP2dLRAv7Sd62sdrOyRT4L2PSxMNepDmCpJRIMzZ0iS1bVU8VqwwlmL0uYnbWJRwMLvj6GBWGgzpkyyF15+xUkJEzGknTF5hn0OI34L16SzKg6QZc4MWL2NJS7bs/YHGhBonPcgRcKsmE+UhEEkSEWmITSl2YrH5dC8CkWiYZz94faXWHvJjNMz2ZgziHMsA53YdZyFylu63RdEDGhNx4VTNxQxVarEsvIgDtjkOjEQTsaNG8qz3wGAoUaOgJU4u+H2Y+yr7z5Gtk/1KWA+efLQ/HRUCPqtch+5fZum2FLs+3V7bchQgCUmjbbTBBU7/sDOVqsvaaf5iEv3nq125nlnAmD8Ygtfe9U+fO9dmwMD95ZbbrJbfnO9ffzZYp8mU2wWyHkQNKWDm/jqi2/agvkn2YafNiMHMxp26fX2DOf/RiYllLtNmTzFm1SKwW2wR1uaD6KV+gkg9gj76z//hcHXBiRkmDIh/xs96gg74/RT7T8P/Iu8d7/Hl//c9xATuyfZqLEjbToath+8+yk12ps0LFbT3HqZySRc3JFyKqtirB3ZrU5wA8ljCViVoZZ8bAYPzsQIMo+6N8Y+X7raGY3xNFE16SOwd/CIdICvRgDqkTC+kUvA8EtNPzcR0/QRhkRJ1MNDYDhGREhCg8KWr0kTJsIq3wVxDONxPC9K92OEST2chu/H/gO14AtJbqDmOqCqwwFeQ2lOxyFJ0AUVui+MBgmkmfoKYpbUAIlbsWj5S2qklWaI6gp51xyuRZTrisgmT4uAzDAAhJHPyLemk+/NykxzD4hmXr9HRBWB9apPpclPXBJxwYk90jAFa1AAzcyIt/z8YsyYN4OxpOPPk2T7cbKXH4pyvVpYjNE+sRjk8mqWSpdfqWojuZuwHJ8MZFH62D0x/vB1Cyg+nM9qqiIaULIDRr/kbiSXIAxHxnPxsDGTmLzT35UyniedXF2bml2NMLWbiLHpOZy3sybax598HRA2YLGKvBHN3hDO1SmzUZ9w1RknlphukVjHxOygTKAhkUFNIl1OcCoIaS5vxXXpjHTPEe6PZCgkCam1kUDtlJGeielqqY/9B9I2ItUEppA6R7q4GLaoa4ELn2qnCdPAxHcIOUgD/jxq0MpgOCUJ9nlJDfcag3fY6oMgA27H4X4KTZAtm7f5nhYY2Uw8F1aTiN5vC9cpmcEICuRjjz0SCYf1aI4SIziTI5gm7iR3Va0ltqrMMDW1KTkCga5VxO9YjPqGY+aRnpJpSz6jeUdsj4Px3yWZBs0j8HnEMBYQ7TWbTjv+rlV+P9RnsZCZkmkqqIneyXMTi1ayggloRQv8rWedxpEnSDJuzIRs27F9D54hcUyG/creeX+hk/ekS9zM2RcaEk1uUujYZ15miq1fh6HiLib/eFaD8rLxGahF3qPBtfFzYXqHKo9D07qR3GveAsY6qW/qa0KRtdlBUxojxJW1bmg9CRnIkIzhpPoAFClsxm4AsXbo322YesisoA12qRg3YrMKrNDeaado0Uh+N8CdHrbrnKJtqJH/bhKhFhJAfeh0RJprqhlN0iLSrvex2WD0bsyI0Q48SoRaC90TCJDqqooqHjhVgZI3/n7ixAn244YfAB3TnX2QTwfnzTffG6B49/s4uDqCel0lORql0Q2TgYE2fLvEhlWgaHyH7CiOIKGN1ICBgvQeW0XNkeMqn0vj8PosvulY9D72A2gz/ojJNu/oefbEY0+4KG2ECle+J5kOVzodxGhes6qBsWwinzT3NIqQFE/3F3OFmopSf59hUO0HU7RsQat101b0eKBka3tL91D7VaN1nRS2qTC9ysvpCg40gKRV4S0OvlRANzUIplGnJthAbQCCZP//LSriOADFWJBeRTR6rRrpGMXh8t2qn/kZFjTM4XqS817AhN07dZgxVk4XM4ZA6KwuQB6B4WIb9w7Q6XXvFJxiSJCV9Ar8kZ5IiJyJXM9N2jGi1CuICaQVn0xCxBiVqBih2NP3a9N00Q0KJ9noRpdDm05MGY04KAiKUaJx8fRMDgVrZyHnekejvk4j1wG4ovUWL/MdEk+BclqQzeqqwWKNZde14yQujY8kOsdi+2q8Jo0Ns38/rnZ8hlRAC7kkahRRQUvPQHFW8gXtgHn67CkxCVZZxkGm+8g+SqKQr4JBpmJKCaz0troIgNEkllFRCDszdamDYczUCCQB5gDQDSMo/QyQu9NmTkcfLyzHSvdKdySJhkOtvfrS53Yxmog7966x7NwEN3WRLmscEhn5OVM8+TxE8+D7lavpwvP/JGWP/vslA8fl+sNt2tzJJEijAL+QQKDblcjNWf75YtZXtr39/iYKaGmaaIQjYGg6S1MjvErsWRNiWWpvdLO+VTz5qBwbQIePUIAANJJRCUWAgPZIArw0DHWq0OXskqEdAHg4e/SkY3LAhNHhgwLfwUnRKdMIgWOA/DF8phCAhF72n8BCGba0MfrVRcCUvqkKED3CdBgEyTREahgX219ykKI90AHVuLaYguoQunlOe7A3vdupJhDBUWta4E8f+65PWqsyZ+BntZ5i5fYoB3RYXDUHeY12YgTJcgN7RttcYzACj2MktcHPRDI2JqZ9Bwm09r/AWpFZXecmMoEEYRCmTDBIuJbqSrrSu1mb0HfFphRzMQ7mAcvLstKky0qCBPtVVXML16+0p521rymRbpohTYx9EJt9a6fAYI1HFKsP5p0KxmjWeTsd8nbWK7fWEwklDw4G8hWMWuruBbInYtMfBlydreXjl0FZKVDQpar5lZAs+RCSDX62GKf2GWPn2v/c/Iib0DlgLY1hnrvsUCTpIOyicGiInXX+SIDVGPY3BRiIr7rk77y2wdZ8X0MBKDapDLt4Pno2fGSF7wLMJ95b9HogKwJbRmzVbpKHWor6J555yr4GXNFe73bjn+Bccaap2KKu1xQA0ZEI58+ZOwmzrArXs5FYeLOAJ42ysAaiBK5qD0vWgecpvUApASj51Ind7qP/vIekRzVqTqGgtRSuzifXKiC1q5l1QlEKqcI7B7pW6dr2kxArYRGrUjnRQG8iYFaTUEbz+tFOwebfSTbUqBJzQD8TQyLaouvk4PeCWawn7tMkYvEbCxfiTryDhOR7e2nRIu4J+3VgLzqbXE0s7ocY25Bi/H16BWxobJAG4V2/u9V+ff7lMNo3EVf22cUX/4o13WBXMoa2cfcvzigUiOpHbvCbYx+urSqWHO/hY7QDjFWtJBVfobAB2ujMdNBB1rjStJlTMcyoIPZhNKPReG7lJRedYWNhetx3z32eKMph+5STT2aUaz7FQhHrnwQc9mpN7SF78pXnbcVa6Y1yPznbNBop5uHUyTJSGcK+S3B5Ek9WuDhlCa7T1Y+xHY3dJFzZJU+jNdEDE68dFom0zmrQoosEJMiAwZielkMuEMtrpZCTZAKUvc6n6bYZ06YiG4HZDTG8DlbVK6+/Yr+65GIvbOJciylwK9dtElvE0XT+r5/1rPFgPSvFBt0bnbuffvaZ/T8kHCoBD3s0dih5BwHuasyQZI4hN4nkNUqYKAmlgSqgnFvo8iJ6D2mT6nP0w2AJ5R+YRKbo1qQNLBDOoWjONLEuY6KSwbcBtbgHMnnR5gjvQQMyLBcm18kwgGbYoreehlkwz7ZjdNnRU217K5bxXFtIOpnaAJDvaiUOwRoKJ2a1tAziNY+mIZlPA4XmpZqY4VWYDVTb4w9cyWfFiInJoy6rMoY7kW2IZvohjnMl1SaNH++Mmj4kBJZ8vsLuuQ/mT3izdUW22ojRQ+3he+61wqRia6vAuOqeB+3b9evtpHNm2bnnH20fvbHK3nnjc2sKZUIlTk1eCi3u9yO8xp4te3C8fgYG0Gj7/Z/v5CyBadEBYEZeUFmDTjJ6421IoLz28kdWw5hmfzRmZtzT++57ENB1kucVOp98Uue/jaYB5CtY7UFjxmm7QVMpiJ16qMH3qdh59+33YVq9aw09ZZ4v/vpX57CvrrGffzpgt/3uDuuLZb01V7A+pOuuZgWFKCwQSX/E0NQ8/pg5PmZZW0EmDRjaQ+wQG3FwZp7dfOM19tCTT9j8o0+0yy++hBioZjeME9aeDDzFrhYooIJKIPum1Qfsuac/tjZAZItFCoLPyPHjbEJJXWUAPmn0sfxADfuFhoSaADLqa4txw7tnX3rW3ngNeQ6kn+YfezTFZaMtWUpjg3gocC+NonPenLk+Uab8wp2M+bMYsW1oBTagfVjFKHs1DdqpuI7HYwQo5uYvOHBvB5w7DB4ezgW9WFXMdqAyAIsFLqqBraatwNT01LQBgBQgnmd/1llnOXCq/bRz507kv3L/uw8PA5N6NoefqWK4PAoUBAWQb9q82dYDsrSLQcL7HDNvnufoAi4Ui+pgKVVXSTeNJqwKdq8BfJN6/irmkLOaBcSzAWU0I6Mtb7Z5cRrIFugzqhkUrbERNUHYN8FaCr5X3yN5GJdIUFtH95D3dI1V3QuCbRdFoKQMgrNGeUWQa8rHQESPftdYDWQlDjNpZR6m69UpnET+HcN7RkA8GT6OxgNspv88eB8/i/4u76P7oevUs3XGvTcaGCem4ZQDO7ibZxDHa9TCgk1nL8vcU3WKjO627sVfofMg0wCbvLgmU3Kt+6LCQmonGlIU260d1YB/1BtID5SWY8pEwtYJwNYVmgRDdYR9xAh6MSP069bsZ5KOophx7CjO33yMdWsBxYuGMkpZfcgOQRIZPjSO4jUfE0EaLdwHTYUpl06kRird1wT4K4OpERAb8lxvezYs/CWLl/KcaXDxOcdOGM5+7bLR+Ui2ba+2K666hObZCsY6S23/IaYX47vtoitPtjWbkBJizPza886wPGrPOICq/UiLRCUMwvDvJbwtWuyccyeiD/+THTE212645ja77bb7mZapYdx8FDqsk+25J9/z3F4Th5F4QYhsoEbEZMCJDHIa+Wls3lFmL7xyl40cMwyZkFZ7/aVP7NPF31oacmR90YeQqkDLkqnDhgPUwtIPTObijNPhAAAgAElEQVRzwDpXbFATXOa/g4uTifHURWnUxPSrczOiMXDs4BzHzBi2VR6EgHGMJ+9iIrHPKgBq4u3qSy5y4tP23SX2wqLFKvtYVxgAT5lo06dS1P/8o32zHOYpJJfUzH6Yp0MBhQClmOb59PVV1hHWbFfcssC+WvGDjRsKQ7em35Ys2QxTOmi8SvtRepyq05RjxgCAFBQWWGP3IZ5pk0+LyI0+EYC8CwBsFxIPqbDCxkzNYD8fImfXPY/FawJ2X8VOWHvV5N7daBCmA1BCQIFhX7r7EO/HuHB3ioVyFuYBQK797mc8JLhXhNEeEuV23M01ktTDHl1FjjRpynR7mumRTz76yF564Wm7839+A2tspZ197tl2/XXXswbX2V/v/os3m9RY+Hr5Stu5fZ+Nx024jXUpLxEx9TVSLEa4NrGAwG5YDduo02RItvSr9+zLFV9DEtvh9XgqBkul6MCyY30U/XBTvhvgrKqy2j5l1Pryy6/kjIZFTNM8BVawYk8nJKUMTDevu/Z8e+uDN2x7aY3vc7E3Q/qIjUzOiUBy/HEnkF+olu9hErOMOPszeS0fnlRo1tFDGcnn3GS9qFndgMv4vl0w/TAIC+Hv1DSUHr2YziPHZIDD1JMPqZ6llkrOsJXfVgGYhbrvivZ9CHlGA3mdzE6VZNdTj3scY+1kIOfUhLZxErWnpHn2V1TAWuf1uc5WwHIBp+6zohNX9RvYjgA/AX9BM1M15oBxuWKf55QQdVyGMJGG3iBbtOgVW/blUrv3kQfI2zHspvkdxcRBG2P2feSFWTyTuro6r72V97q8D/ehukZyksH0zYLj5iAjstpZqTpr2sAYlM8nwmhvAkhVvSC5nVbY7fpsLreCv8r/aoIHsf2wPrjyPfkuiFmhhnkizXE9V12/GKuamlFGVownxGh00ZYu/477zHWTY8XRKBIQ3sTakunlsScfheHfBljK5FWczTqXPdlWXi3da0BrnVEtTB3obBOgL98FEUjkwSBZrnwmCEQqrD7EWSkzUj+X1OSD70DOn4nWtVicah9Gcb2x5LFtYFHR5BOSLBCwLmZpArIeqpk1QdhEvoASEM2gVMsbDMudCaLSEs481kkcrJsWyGIzZ4xAA3gnTey/2203/9XbdTL+SuC+FhTlg5vsZK8Kn9L9xTcBo6xQqNCSUhRx58STZjtbGBUbx5S0jhohHkWgVy8/kARySbGmc2mgNqDl341+fAoTNpKKrK3Bo4ZaXM9L5A7prOqMjOG9wOMHpq6MUX4RPGRCHU/zpMUmTMxH+xm2LfmWa6hzdsXLtBzwOiU1xHbiG1JUDAM6rBFzeSTX2hvJtQvI91bZGWdO5/Ulj4hcRVIGEk8bOE8lb5Jkm9aV8jmjmAo7Akb992pL+WcSqS6GHFbYmzAnTbV00sAZMUryGZjnwYodMR7z+Xw8qjb32gEagw2QCUOSB+NRLCMk0N60FMZfOKTLSqD2IozfCAAp8WQZe6iGFGM1ETamDGPcJZvER29WOLjYQcF1oNeB9lKgtXFY2FiOpPUAHLp5KldSAEAlQqskRNR8JXoSe6/DlMnH+vizxvBuuulG27D5J1v5w3dsIBycodL/sPIXB+NiOPSE4UnPVV0VR/gBkOQ87MkSC0zIdyiJpLoV6tjrQUjvtWBwHg+HIsgpOxTP3Cglg64lJxkDUWxEExMTk10q3YmAvSHmXqSLDPcDLmWkD4Z5+Bu7/tYrCeI4phFUwkPiCK4FdDvSOSzKcL++wH5Y9Z0Dq58vX8J4YqXrazmVHXBOd0ssWXVgBLiceuaxdPLzAXJfpViU/oQ0usQ+UzGhDSERfyVuAX1dnWoV3BohHj++wHbvKrdTGEn7nOQkDsOWdo168exSCdIHEP7XyLuEl085aT5SBN94cajgIgOPQyQZ2lgddJOCAUnp8KnIDDaAKnaBo0qU+wDbVJS6Dpi7sot5y5iNOtQcYv0wdGSC0Qn7QWCnrk8Jsb6/Bm0Z3We5MWpc290FBexqxJkNmUuyJnOGeMZnaqrRr0ILSOA3E5qMLMCsVBdQ5jb8roDfDmDXjTDyJRedaYs//NjBjFQEjI+cPx1R+ArYo4yS1ggMFLNZI9oBsCdASYHbu4DqDmmD8/9MQ5F0Bq8vXS/nB3BwCOQMQSg+hFGyKC42d1A47nga3YrDATPDjpg+CwOODkZvPkGTiYfDIX00QslFo9L4YztjnROtbFcVovf7beW6n+3iy6awBjhk2hvo3OcTyGeRwPbYLsZqn33mHRhAZ7scxUEK9mcffM31JjVCNP+0+dyjQYB4MKsJsC88+xwjHqm29AvGd/xadbjoegMWsvTpxIBm6foeVJHvwLLqloGGidahmKqHx/76KOj1PPphKAl8lgmdRraQRnd5kChuZjKaLHJiDBdLi4NNGjpyp4yicRChYEyAZZsz5skbkVg0w4ZvrYVxIaCLfZeJEVcNAbcKR0MZ+0gbNS09DM2bwbiN17NeG1zjV+VwhDSA+U+FrkaTYgDrFZsiAVelFSkdTO1hgVMqYtsFaoldy+t6s1EPncMhkvUm9qmMyjphxUTRKAnheiXPo7FLsVOkCZNCnFOA0Vi4nIJTKFDkTK1R8WZi2V6SxCpABXd6llYrn1W6eJnpkp9QoyG4bnUmq7h/nHtoLQGYKXnkdzcCYt3lUMBkxwtYVeNAxmiJ7mJeyWnVCjOxi+vuEoCq9MYFM4Ov/2re+Z8H2If/ZW4JSBejgQF+EutODvtQPXdeNx6mXThZeenONqvexxrwzrT2eNAgcIYdsYhKAMdS1tuQMBJ19hwgi4pVafdu28CeLOPZCjhSx1ij++wXTSkow4slvk0YPtpOPuFEGzp0GGsTPS421bqfN9gjjPHInFDPVQLuAmP13j61HoQcHw8ScJ6fkANT7jp754PFtm7jBvRHuV4pvUsGgR/I4rxKimNKAuZBIwwsXYtSgzABzNIekqwhWbrSHP1yfV/izpixhZaWE0vhst/KdjQD+pAwwVaet+AI3CP3I+LP2QCqrTjXJrdR1oqA1U6dD0p6uGF6dhqxDdiq0oEK7p0eVCTggc5HJbtiPHujjJ9Phv1egEZXIknv3n07OIPaGDXL9dHlcqRl5IYqMlYiOmbHM7I+Cfb7g/c97lMbIQPA8cSxo+x3t/0eHczNOByv4v36idvVtpuRTSMB6OeMIkT/l2HqWrtKNnUJes5qlKoTrCRYDG6BCqDM3ejI0RkhQem34pxi+/0ff894/y92/0MPeSOiqCDfXnnpRdu+eSvrvtKeevZpmAMsZp7DnNmz7bxzL2DsPNeT9U4S3G0lu+2mO37rZl6dFOZaKxcw9n3snBNhURZSoMGikVahaO4D8VUAhPUhgA8L8CDTHqmApYrvDkIIYKWB0tJchf4RJj9ct3TRU2B0pabkUBTttzXIB805ahqgTgr7SR0JSTL0oelWSnLJmZyY5kBHGYy9rMx0X2/SWQ1YzKwcofLasyQ8MZy3atL+C43Dt99/D1CEwoIzP4TcQIYBzgrmZ67EXOaoGdPdAOy6q35H0s/aJunrBeAW41zPXd8nbWthNZ53k9glwIYQk1IFjV4vnPgRTtyQNqaelc5sNZ7089FU33KcFzOgV6gsizk/d4YzNOvbfmbdAMQCrBw57Rg7ZvZp9tTjz1jRsDHsyyH23Xd6wxEU8orBNCBDmmE6VthLz19Eg4jzH6kZi6IxhtFRLElzOoD0cJLqHFiCvbABdu6spNt/m9UBtnQBBoiBdf0NV9ol5/7KUsJS0eWn0fLWZ/bsK+9Y4eRsu/uea23P+ir73S334h7bYB2JFD4ATUM5r559+FEL4zVvvv52pHDOsRNOP9EKaTo3lIfYsuUr2KktnKlRaNwl2rNPv21r0K/vAJzV+NvTTz1nOZn5rAfpOvo8ZFCoqPnlIJWCR/B1mGWp3wWsav17MenAGIyX6loS5RbGLMdhVIREA8SAYBYzwr5Fn/Hu+++2ztgDVttSCXgA+wGmhXIixSYZXVx35VV2DOz5N15/15Z98iPauGUACJwp3TE2F3OfP/31DtenffvtpXYbTN8DZWK9yWEX9hBMvixACr9wAZyMf+zZ2GB//N3DVt+7x3pjK/y8jdaEmLNw0RtjVFI5VjWsPjW/tKa9gIP9dcTUafbk00/YooWvWG5+NuNwcyiyGAOnOfvt96u96IxmA590/HHkTwBpxC1JlHQL2GVNxgL6BiRUyWSJESS5HR0KMpjr5TO8PZDHa5xSRXWQ1wsIFLCqAlBf0pdT7pCenuHMcRWKweRAMCI/DyA0HeaUvBTEYBWT8/+yjQ/LARz+Gc89HQxXs1wJSKi9vHARv4utCkMYI6FjjjnGzz69lhus8H7K6aSl18qvEnwaDgEWT5gwgXHAvcTbSpcYCBUpwEFhPXbyBuK/sjzpprupiQKe9h0bVozVZApvPTOZ63XA8M7JGuS1guTAspB4UX3RhKRZPCz5ZPZPGaY4YsAmIClWwffofeQkLckUvZ6Ypq1IgEl2IZZnIg0/7WU1qiQ5ksD1pOI2HEpMmT53AesQQIPn/fP6NTCKmKgiMPgEoTJTnf2ca3qGI2h6DYEZrBylFmm1Kgyg9MyKi4t8zbQhiRKf1EuBuon4gkFgNfJaTF8lIvkCVEB+GU/TJdLK0Xfdx89S/yL5RNGPbEI3NPI0zqofftzp8StUewaQWMZiby38Eg+BPBsyjHXNte9krLsSltexs8bChBSo3A6pADPMvGKXYjvAs8gEgNSI9JD88Xb/fz5wo5xw4snMKaPt809/gMk+hdfZbU88/h979D9/Rl4rws494QzMz2qRJ6jhzOuw79b8bPWACGdedJQt+fYLS4NJW7Mz1ObNHk1RfaI9/fJC9mEPOpeY681KYt/DpiJ/TcBBGllwZNPGWNaQZPsKHdJJRZPss4+WA06grYuORwOmSx1iB8PiU2wOc3d38kpqrZlHMXXBlNzGDdvtIHqjWUwuHqyuslTqgWYxpQqHoYVewb0nL6XJLgZbNudUOGezWMMFMBI7MKMKZTKoGwLIdPw1du0sZSIDchBTKu217ZaOo3hXb7OD0Wrc7d2CQRPnxdDRKfYj46udJF0O2nHOiMUV2hvvObNkqr7+/nG7+eY/2LQZU5BAyLOh2WPsvkeet1kLcn0i5v3XVtgINDebGmNhyq/1UfBeGv5KggONSE2rqdwLsetu/pUz13NymR5FBqeSqUCXp2JRE2Z8CkbMWZkkJ6VB3hmF/jGgtMx4s/Jgq9U2s4bQGcb8tXhYGrkkZBsMelpaYdKiAb5ldR2SSBpFT7KP3lxrndQCIeTBklqA4mW7AJIffuBxnyARKWTGkZO4h4fsnXc+tCMmTfOYPhm96ypyoBkzZtg9/7yXs2a0YwHaHJIe2b+/jP2/3+vTQYPIF5jaq6ws9emq8y8VyWUneAJxhMbkbBjAqez1Dz6hMaV8yGXuNPkaGGP9snELxJldLkmzcct6e+jRvwCyNfh6bmDSVOSrC86bQ11DYwEvmLq6FkB6mhyAZgvmn8Z75vI6yfb9N1/BOtxkw8YUW0FxNtrpB201zckps7J8rzQBSHWjSxlC4tlSi7Y6U4vq5mqatJsxNk0C5kJ4kClzeqZMeKXhOsi++2aHN9RziEsVgIWSaHNyAfWedPp9OgCwWZr2EeRebWiIq4kzn1j67gfLLBWT3zDWVgNkIjX5E4hDis1q06umOixH5mev8kmfEAhYoc6qBIiNQSaih305ninja6+51B5+7Em8QnYijwAxQ403iGHSEW9hD6um1hqWJFdPMJII45bcCxaijlxpFEt2MA7yl8B/maWHyNSWa5JmqRiv3hcXM1Iz6kQbXWMKGrZqQGmP6EuEDT+7ZAapCQdyMp1Tis2arOgB6Na9VR2pRrimElxqTSP15AYy0nbgVicwtYlP+lE7hlPDSF5R2wZlWI/LmqRo4bwOzsrgjFSTTXE7kHuT5400Q6UjLnAQI768DPYWE0E66iStOSBfoDpOeqMCVpXFy+shkrWXydRXG+xM1UEJGJg1tNCE5rMpR1SzQHqnAv6jaUpPnTkUYPUgDOYmjtOAQaracPr0Qm/yThg7x5567G0HAyIhE3Zw1qgZERXNpAE13djRRWB7Wy1/JGaYnGs7tlQ7ATInF7N5YtKBUhpJMDf1mrHU1y3IGGhfRuiZUh8naz1wba3EmTFjhjNtvM0bxUWcSwdo3LWCfwlyGzMqF2Z4BXk6SCp7t4CaQ2fXunUbIC1UwtAush0QEwsL85mcOMDnBkPIIi9GYzWe3GXSxIm2ZPmP1GphdsGvR7EOmbAoqScvS0SzeQxnMI0MNNujMYo9sI+6LyafPbjBLv71Gfb558ts40+Av20RbnityXYUiJi4TwG7ZC9oUhy8Sks0JRVwlZwjOqHDbr6dCR+ROuOOIJdOsXvvfoLn2WghWcVxmMQBGnKRiRTHscDcTTi7HiyhUFVsAp1QQabxBSV5CQAOHRqrYiEGjme8GS6qomMn8W8qRmvRYhGLMZ4bOmrESArAdTh10R3BmEELIRW2ZxeLdAiuhXm5uOfu3OWgau4gTIbodCpROemkE9zAKgu3uvUb13vi0gYbIzMrDTYg5hAaHaQoEDs2MGoZ6Jaw8NTVUReiHcdkaaxqXFS/a2xXd0b1m7R7FGCbNXbMU9X1B2M2gc6hv64AN9I7Bdfc3Bxo9Gg1EGOGjcjns8UAkO21mUeOZ+wNsyESwHY0EZmVw8AhDxe2HBzdAV9zknmYHKbFQwiWjbZ1G06PLsjLKAIdzWy0ilpI1lTzq9CdzuEwatQYlwZ45rHHXVqBXJ7kDtHdMrmuqfOt3SfjHmlpypCB5Jk8Z/q0MYwQlPuIfi/oaT0HVg4aiT0wFWPQ/6jG3ZOKzw++U9C4feutRYACFJGACnEkFA2AtmEELY2R+b0VyKHRZLG0+M81HAWKiZlAQNdInZiQgX6JOGsCTwNAW51f6Xs6LU8FK49o5MgsN1LaTNKhv1DXLRs6vczIyDNxjNPYMIk/rz18WDprgfEwDpiWFkAwwG/Y+QQyum+wPzMYoYlPSrFVqyWCz67kbeYdPY3X3gqAR0MA4K0LtE7MoQvOR88Xk41DuGkKoKZ0cB0nGSjp59RBF5laz3YIidbQoYCWgOavv7bM2Z4C2w5jWp24W0bHcLDxkY6YMoj7Fg5gVGZ3/ft4ki/G4td+j7YUTq0kZ7/8VAY4hQNoHtIDaK1NGH+0vfDY8/bdit02cU6iTZxayOEhTcc+G1Y0msbGKBKuDtuOJs3yT76jQLuKBEqO9F1oQq21Lz/7meQi1C698RwrZJRLDLHVK360xRRw9Rh+aWzqcBEppiPLP2Av+j6W1mMwHu5DqAN1qH7XZ1fBKGJOD4e2nrskGzzwh0tnh58DITx+9jBbsmIH91QufhRNYnVx6zXC5KohPFUxSKWVqEJBMgtxCQLYBcTjalxP14e+wGASlxQaKr8guyBHUBpvjMga9z2GjlQegbra1qwiyPG6EmwXyEf+GQAh0o9UIwiWfTyu4aEAvOqw6WzVIaERAjWD5RzZRSCXhpyenRoXSYyOxcAI1QRRDwBSODcmnoOkjc/czA+1Mboh0FYktgQKoT4YQ9G05sIZl5N7Ky0Y1ylqIlkq3UuSWSZAlNFExtFSkJ+Ix2gtLl5mIcQOmYdwqOieVnFD25phr9Zp/IZfaghw6EkbMZdud268QP142HgUzxgXRSeFk+CkkyySmMEiEXvIa0v2/OHCM0gavNYPfvd/HzDIEEVTjGueXybFbAVul7HJsAYBrQUAk4ZbVxOdzQbpwak4k7au2MReXnNPSWDQ/9Jz1JdLE6gJwTPv0AgzzYYoHq6kJaJhpPYSb1u5fyrYtRDCpYWo+86f5x89h/0aT5G011au3uYHlNK0eNj0IdIgFYNICZoSV5JgMT/lpitdo8KC0bC5AXoYu3r3ow/tp80bfK5cxbCM0TS2O4Wxtj17EFuXppIAFr26zNJYN5xQDiYradZHUXdYbPX0jEiYMIPspzWl1sM9iEVT7yJcYLfsWcevfXaQJkyGGlkcfC0kVR1qKHF/pbPne0c6S7pu9eV4H8UPrX2XX9V4FOvdXbHZH61ydA0mnDhfcZ7m2rt5vRiKkfvvvscmAp5Wl1fBqLwM52Wag+zFTEC/o6dOtaHoqK5YusJ27CmBvUxxrXuj5E/sEo2v6jkBcMQwEpSeBwMIxp+mT9RM0xvqvqpZoq9eAQZaKwJ+CV5iror1qyalJAa6BQAD8nTDEj5l9vF27fXXUygl28mnnQprA8YNCOkVl19oV116BRI81RRvK+w5ZE1aYFp0UAAcu2COnX3mOVbMNacCmnYQX886+1y75LJLYPg864yMoqFZdvOVt9jQohEuexOllrpTPweu0RGeQMdR54oYJzEUDPpXbxbx7zrrNdrUDEu3nTwkLj6Js2Ksvf/hZ97cHY/LrxsjaE15oi4QXhIuAi4l4cJaRI86lwJLibMYiL5/xDxXTBNSwfPspMly229/A5Cwxm+kdCt7iDWSiYji2XYTt65j9Pu2m2/0aR1Jvvzm2r/Yuk3rrC0EwxPpoyuP0OgXQKA+5QnHzbWHAaoXvb7IHnjwIQfQnEHDBfQRQ+ROIj1lsVeVg/Rw2Ap3VoEBgYjxPGn7aTKGhC9zmo8Wt/buovjgXCPIjR02B+bVyYxOLrZIQJ6+yBx0zQq4T9nsGZiQagKpucSfH3vqdET/15C7JZKKlLkmWzR5QTYCyyOHDSZ2oHkGKPEIDb2Pv1gC7IJbLXFXkyMvYqJWTDNdmvkCTct21tjNv/mH8XZ270M3WvehcLvp13+z+v4qa4ir889+J5IWF552JmyuZnvq0RcxEznbps6ZynWG25L3vuTcSOWMzLWD5VvQuyq0zz5Za8+88gL3EudsYurDDz1CUj6R2K4JIxWLzv3wdRE0gf8XUD0sDaBiUueOpGNEftRZ6I7w7GmNj0vCog+gOLQbcJECQXq9t978oK3fzjNPBbwIQ+MNJ5HKSrTyCYBqUgp8fIrppXEjxzIp8iVjzDOIfbW24vsldg6f6bWnX7O5s+fbiaefwWh0FSPPjHqSQ2iaSkWoWMoyMpk8eQLFH50rHNm/+GCjPfzgmxiY7aOjS1NHrBRpkXJ+aS8k4uYrxpWaW2pEaB/0oEHc3x4Jw3Q6z/IJe+fNhTYUJ/EJSDlo3YiR+uHHywAYGZvkQBP7c/aRM106R+tGZjsyNtL5GEah5kCnN5fVmGz371FSKgaqAD8Veiqm1dh3wylNN3Fth82s9DS0Z6Vj51/EYDGagnHGwJyqCpBThbpMcbTvdT8O//q/WqX6cUpbL9gdPBTgSQ5fChniY9jjKTRGw4h7v8IEt519GuRmwWsF7FcxnzAE4noDs5VA+1W1ibT3auvK7IsvvyRuMnnnZq3sN37WI5HiJJW8Ikc0r5GGqd/YMaM4k8QsCZ6fdOtcBw/wWJ9NfxZgIRAzCQ27duoc/TmBZ97K9QnoTcJwSyZXcjROYuRe03SqT9LTU7nH7bCG630Krpdr7uT7MmAApqRkWcbQ0dQP1B00lWRe8uLLbzvRoxtxT51Gaib6BBK5y6TJk9HlH+fPMZb7tZNaYxCECTGYogFwS8tLuFcyfuvHhHIpRI56zm/0WMNqGInfaNl0UhPYWxEU6pUwrFYyri9WcAtNgpnTiy2tCNOlsmqaqk22fs1Bzt4UGzm8ENCogTMuwirqD1kMdUoJ4HknrMa5U/ItkZjZwXhOEs2uKsnNwFxMIG8IJQkrGDzUNqzdjov6SdzaJPb4Elisldxf6hcmESajv55GPrn5h2+tKDuGXOI43NdLiY2AzjDyn3z+IxnR21kXzYNh3mbLl66x5vJ+u+svF8GkzMFw9VFqgUCqJ35QP1IBHZbLlEMV138zrvP33v+oXXH9GTjCb4VdexC/BEAfjHtOPe14e/f9D8m9pfUaeFOEcv8dXyIGZALqyyhOAVz1iWqn+Jwo6sPAtLefOdwoEXuYwmyUNiBAeixrTPrpTRjO5hfRhMEHohepkRRMsJKoZzZtoLFKbhzawVkFOyojA3msbAAacoJWyqVm5KzSyHfHTEH+BoBw0/YaB59Cqe2SAJEmIIq/ZuUG9ngxLPaRtmXrFhs+Jp7R+A3k1ZFWPCGd0fLxtv77Elv8+m4ryk1j2i6BBu9BctJItE8xhFbyAZwZDSFHGuEC76bDYBdrdwc51twFBbZtJzGKM+qm6y+3/7njRZcwEJgWTQ6blQ+rLVn1isBeTXX0Wz7/jsoEpono4IMTaLpi+Igs8sc0++rT/azVeJoBydTJxPx3V9kv35ZRV1C7MaVSUbPPTjr1dGfSfvjeYkCWXIyZ8mky9NnCRR/a0UfOc7PRP/759/bmO29gOnOcPXDvg472JjARs2HTRuJmI59/OMztdJ+CWrf+B4CUs2mSyOmd+EDsSM3OAPOosTQIIJMwTNu8ayvO9OTidQLVxCpU3k1MYOrt1DPOgOF3P9NradT9GzBWvgIm8zauc67NmD6ZBte7SKwglyBzXuJuGiBhQOJAi/3oE6g5kexB5uLzTz9y1v7oscORY6hivPgQ+4YmDEB8Tq7ynRjukSSD+pl8xYgT3XGfTnWjLp4NOXlhIU71IZ3OxK2Hsd9Lw2P/Xhp4HIeu005Mi4WNJP8Ygfv9A5OHbcTEaNZsHPG9FWOsBGQY4hmf3on5Zoj7sHA6SC9aBAZ/GU9UfGLT5ceIUYqzwYRvMFmhGKiJZW9wEj9jIb5Ji1zn7NxjJjNlGof2/Ne+rsToT2INz5s72z5e/IUz6TW5I9ax6jufUCU2Vx0CCFQOy/8nJ7IvmJaT90wc52EdGJM4Fm6oKtMoaf0j1aN6Qvmi2JLyo/HsYICxoUkzjf+r/upm73boGemsALAXoStWkxqQPqK5CD8LwSS3e6AAACAASURBVGiECw0dOjRojhKno8mvW4gJnWpCKF9E2kMycL28ZowKR86t2jpi8/8n6z3gs6yv9/+TvUN2AgkJYSTsDQqynLi17tGqrVq1X0e1/WqtWq1219pq1Vr3rrZuESeIsgTZUwgQQkLIJHuv//s6d57q7/tPXxYNyfPcz31/PudzznWuc13ifwhT0O0AiE2AWapJikCWSPmtcBSkHTi32pm0LR6ZQ+OiCekkYhDNNwGyYrpLqq+Fz52bh9cFz1A4mCZ0E9Aaz0zNdO3yoexlxXid1V5D8aFEIOiW/iv351SYpWu+2slexZwMYFUTrYlIPtx4y7ns/33ICG3z808iRd183nBu7KU/WIDf0QqaBIt5n3h76YX3LW5oODF5KvrMrbZ98y4wrSF+rjQ3hwNQSn5GZC6adwAN+bCVD5QccpKCJEBFHlQ9qgZfB9dPMsr7RNuIMXgFHDuVCYdGjPZ2+LSpBNZkFNzRiRwQeXkb03tjxubyWaucUSwgWusyiUnTdOKk5A9TAXWLBPwy6lMstnp7JfcA6acujF0bJSPZDnaIv0orDUfi6e5tDexTngGx65f3Xmb3//Z5ZO+YwGpNAGfZQR6kVaTpw3A76dRp1K2YXXLvTj5poT32BHIji4czUQ8wXLGP2jDJXn9tL9OPqgfBp+Jgig8rTiL3JyFBqFxitP0strAeul8lOJV7lyYMrcoRrveoB9dNsRgDa6mLTST3RgWrXjQzx40txpyIg5ubmE1HV6NAh+la1lTXUYxdZU8//5QnSgIxz0Akf8bkafbaS2/R8VyA+9Z+Dgk2OEX0RrSUVOAkc7grGY3kvUr2o8nFgz/C2NUsxjIUKA4elF6n6mwWkjNNtSkDXQ0lPAqEw4YChkoQWOW2XN24djEQpC2kf89A/yO3YLhtgv2jzSuqt5IcgYHacMmM6WoDCoRNwn1eFHChzSlpyTZ56gRbit5NJtT5YegvaFxLB1N5CRpEUcMY2x4G9bkZnYexjG/shJKda2vXrSExwPlWoB/Ao9gC48ePgZW72cGGBEZ1hw2Xmy8dCLQ+KnBNy81LYcwyFxD3IMFEow2MYzDWG0u3rYlOdicLUHFDwKoKNTH2NNY6sXicB5YKhMnzRxbYuq/3UKjKeTwcV+U0NjFsQIKBmERxbHxBAxo31cbSOLEYdXEk4XIhlEOyN3544ALMewna7nTnzNvBxJkEzM1QiC2JgAb9gDvNgH0jcJmcNn0MgHwM7JkvnUV5BAdIIULqii4+daF9sWyNBw/pqEp3Kobx7GjAtAECW0IcOhm7g2JD4yMCe8bR4YuH9dVAsVFXj34vDprqGsXByksgaW+obEVLiqKdtRsWDWjGqIm6XREqcgmsAoFc70znhVz2HJcn+UJEefKUbH/NCro7re4ELwBYzrHSblN3igIJt2KmL2zR/CJc79Dqiq2x6269CJmHMtu5udJ2b6Uj24B+FZdwzHGjuZZkm3/iaQSGGnv8T8/7yHp0Uo8NLYwCSJwE4BLPQZOJ7s4MDtZOHFBfsiJ0acdNKHSXedHNJ02aYQ/c/ndrqG61S649x2bNm0CR2WIvPvUCyShi1Ygti72pj+I6Mtw7AcU6dPSMBCQLSAncszXuE2jXCgRSYSJB7jDGMQ3zDLkOGm6vSub7EKxygJZrXjAp3bYhkk9952C/wDDOIbpsGqdVMg8zCf2UPpLm/ejpBox16TwK7oLtrdeVbiXrSDovhSTqcYCiFdWVNmvKcIIZ7nyTCljjsFOeWcPBwCiB5vKkYUoBrMMqiteQaLjLUciQiP3YzZrkDHeGrczjBGS5RtAgE07yAmnZMKGYRxbTUBInYul5fCNmdLK427jmbplcENj1+WMJuEpQUigE+wAQVJD2456o+qqV0Zrqina6gxrPAWDMQmYkhbEP0A/pH8uBsVfJTB8sN4J+rQzjaHK0N4lZICFPsWsVgAFWASNySGSjItE3q26jm08yLyCOtasERUCm7znX5xsElwXo6VkqgeKmqHCXrpASCCU+il8qanXvwzjENDLWz70SjiWxe3IeRpeV7NFFVJI2OLIs23jpZ3qXVRIurIkIJhciYHj0UMFIEiIaPdQYip4OAEMxg7XeYhhllsmGxw2uo58kcgRjWfNhTOSiUfQl+qArcD7XcxCgJ6F6JQwxrMlYMUthM1z9w8tsLAlMMY241StXugTH7//+T3SMp9mukt0YHYgxJwaJQEGx/HV75HAZgAG6Du1jAVIqjvWZBWCqQJFeWBUMSO11NRAmMJoWnzTA9S2yd19ZZfUVTTZr9kQrqymhs36YPRdpyawJ3R8xjgWqisWkz6dETc3BAD4IOtX6rmuxiugkTJM/lTgFDu0kciQVPRSVOqsd63NAk+eelGl/uufXztb+2e132FG0xPtpciWK4QIaXDx8jI0aPtKOnTefbm+7a5jfeftdNu2YGYAnUbb80w+J6b2A/qxVmMjdkQjLE3cFxvlacXw16LzLLkY3yUEmEiABLUqc3TBBGn0k5R2NvRRchbaEMe7rrrkK7bUs++yzTx2cuPyyi+0ngK0vPvcSxccMGldR9iqaRR99/pmzYHu4t4sXL7CLzrrY8nMwFmEs6NFHnrCzzz7Tlq1abq+8+QLLqxf5iVuQE5hIjkBzkmTem2+DIEvAlk9whoiYxpKb8ZFdB2CCs17FRS8bXA7FTTC9lJDnc4/+9fqbdvaZZ/BskHQR8K6YrefGdfVzgeFUicJ8UimIdu3a7vIv8dxj6VL5XXI9yoAVL3OdBx/8M6/5GhpY+Zz9TONs+poroukhqQr25GKYgX+CzZostoPAHBbKJ2+tsbseuAf2J0wMEsdu4mdQksjiDECWhfvv116wAs7zs844FT3E8azRMBy011mjkm2SQ3j4nuCK3SQ97x6eVxfPJ4oYkILGaA+NtyYCxF13/Iq/b7XX3nokuK7eNFs4+3sAEYXkXDX2GbpxDYy/9mJ2kp491hZOZxoC0FzjdwP83oWXk0TCXO1qTaGwoInCc4hlgwpYLWCsqZ7isJOz78YbYeTw872MqGva56SFC+zeu+7xwlV6YRqrbzrcZr/73VO2v36v/e0fP7P4niH2ixsfsm2l260hGgkPcr6//P4PNh8QsBew9t8vv2OzjjmOscf59tXGNRgz1nBOLvRx43gaPwPdMfbF57vtfkxB2vprADIM4PFvsOKKPKkeAKh2NqfDXzrrggXv4JwYI14NBrJGWgM6fwJG/GAHyjdCcO3APjAN0PQltm1ctwNg9WHriWm0pohtSEpz5vMrmujp0GSGy2iE27U/vMp+9IMr7eA+NH9T87i/uYxWVzAOhuYdn331Z7hkA55WHy2lsRpvM2fOcgaIGjAa1e2EOdjHOGc84FALenYP/e4VWwcTsDv2sEWmYEhKDIviM6k/5iPxPvHVxO8o15U0AU+cPRDZF2dTp8ywvz3+iP0H6ZUJmDFMmDDW47T2EpfMWOxeTE73QnAoctalSAdiy8RTeIqF0+/nSqAT6nmy9D65p4pdkeTSTQB+m2BS1QESC1ydikbhiPx8N5MIxL8V8wJWjsDZ/zJapbnNfQt0TWVkQfzlS+Cha7Z6w9PVrf1PsXk8ovLDDpOzHxXDtDvd4kkAJgXbCy+/4mylHsbvx6AZO2/ecX4/VFsE4KrEbESU+BZod1atrlOkCl4/JT0GA5S/U/BqxFImt/E0jgJDT60TsZE0yh9OXNL1n3ziSc5kHCAWOZjs1xbEC4+fvGZIz8+vXZNxPr0jMkrAoHIPAwdAya8AwwL5Ad27EPAcAMB9rhvL/ucX0tPRUU5gdBJmUl1dJWu+B2mGIxSxJbymiA0q/Lkm7p1qhiLuR0ZaBjl+tPtI6ABIABQPJ6fRfTmCbv/HH72IGexIQNbl+B8ALtENGYhBV86qkMEiR2Lt7UVyIpXY39jOtTB+LnpJIhNIu5Hk2UUBXQyjPR/CSxOGgpocqqPxMCQOpjLTHT0AJw2wNvPRqEskRvdCDe0RM584VM+aTRsSTaMkkp9Hy/hwJflVBuPABbwHYGlYPqPezwAAkFswGZaDHl4DxfSdP77IMjTmCqiSN3yofbFyjY0bPw0ArNwefPQ1u+HWi+1vT7zujfhTTingfEyz8dOY+nvkCzuyv83mI8k1hCnDDz9aahlxhUyECZyVkRNsx1nFyA4wOYIJ5PLlWxz4mjJpFMDldssbk0Xxns/EGPqvR0q9Ua8mdzSJWzNMEDVrdJ+T02AOYnTHpLRPeobzPATEigEnjpv0Q1s1xcf/4sj1smAFpg2NddZqFzlnKs9o/zdtlou8TfkeHK6l4w5bM2dsvPUnkBzATN+3pcVOPXEK7OXdyKMkYYoLE4U11QsQo7yqqzUOc8AszqVZMG9X2wUXT/Nz6YsVu23eqZH2r/8cQL7kfJc7WHwqUi/oh/7215+TrwVu411IbUkHVtryxRPzWKy9dtzCGRjxvcNUTYJlDOdcSm63CVMxnTlQZjOoWyrQut2AUZQmDNiOsIJTcXcvg8Erg8FEpnNyLBncIHl4h42mBvwS+ah1a+utkXptGLIl2zbVwt5lD2EmFQmgveajKusG3O6nUVvXWGULF8/hjOO+QgLYumGH6AB2133/C5lmoz32+HPkb/OJkbCPYXhOm4XW5Xvv2vjiia5X2cLIe0ZGikvM/eeNN9gze4hdEyAb1dov7r7Zpxw06dbDho8jVrdSWzOjZnNnTMRbJcnWwUzdfQA3eE2FEkvUTH333aXuAfE2DN5qapboqB7bjYZjLdd6+llzmQ7DyLr0AMAN4/U0GERh2A92kYMDvBg8NVWYlJFbhrOnGiGSKS6kMwkXmwTJgvqhAy2EaKbnYtkbvTKQon7XmdtcD8iG9r3XdIpv5JojimiKcf61kjtrOCcHUlIcDJUMtOYPlDIVKVYhcmz6fa8KSQrl36FYe+6Fp9unjHC34XuDVpkV4DVzmBw4jBqEKo2JoKPqNHuOrvkZkTiC5FHxPDAnFLNebGDF6CAmSn4F4gbTWtL/DaMB7Jqh/H1yGnq8s8bbAVjCTcSDWOLclT+4xp54+HmXXnMJM9VMvK7SMaTC0bCdCl6wxc+QXGJNM3IBYdS1i45faKvXrwPDwfROMZXPoz0ZxlmuCVNdo7Ad5XY9PnGoa9bUYhBzlYu085lFGhK2IwZmtDQ9Oc/cm0b4DvV4JzFLmZiAadVB3pgnfmv6VnhCOJOmYT5FTPxHzkiNPme6SiqP19F0iGR3GmRCJWwBLEn7UX/nLve8ZhL7Xjl6J/F99Ig813Zu7G70SV/5jKi+El6SQK7t5D/Wv4iNGntvBxM4fuEJ9vbbn5FjQORCkjAVjKWqQrrZmMMy3azX0Bnd3IzxKs8qM49mIPIumuDMK8AAErxk7nHFtvyTnVZawmTDmGyaBUcgCGECli9QMdFu++mFmPc9yxRplo2ZOZb3W4Vcy6loT29leuKwzZk3Cs3uMhj+yOwhIzp5siTzMtAr3YE58jFIU6wPpHGcvCCPpl4bTQO9FjroUTCfiTNY/+gc7tx81GZPmsZ08QFMvJpcpk04UjGNOxlySTJt2ec7nOgkjwnFqdj4fggpJxKje2zFihV22RWzbWhegq1fD0AblQ5pKtne/M/Xduw0JAFYwlHRGLWyoj/56JCdfdpZtgEppzamVltgnDcdRfcavHDHtoPU2khpwK5uYI2lMlGaRJ1SNBb8sbKZCauhNnXmaGQ1o5lMKUO+sMXe/ZCm0+JizKxSbM3KDVY8ConEocUM/8tlXN1dFmTxmHEApGWe0NWpi0MBoq7nlo0ki3yoNhaV2DZJmbC/MMsYPiLTOmpgVQI+bNl0kJFK0HZu4JAhmNEAxLbQ7dRiUDejEXOLOF5j6sRpUJ9HUWS8idPWbwhU/8KB+jjf9FEgF+vWrXbjGXUQJs6YaU899zzgK4mnCgyShAS6F2JVOtgGy0bdYQUZbWpdtzajvqfucDTBSN9vAUyRg5lAHwGDSTBOtbjb0JjqURbGIRhLV0GFnIKGNmcemq7qRNfiEp8N5bgQgHLz1i2WNSzdjW5SUxNJ7kYwglHuem9C3bthraYgRtFKAI6KSLbrb7zOPlqxxOLTonFvXWJH6EpFExHCua5LL77Iyqsq7Kut68EsKSjUjWIBSEvzx1dfZQ8//AydPw7upGRYwDiy1zBmgrbPwUN7CQrSbSEx5j6wD0nk0ShrpNtCUX4BLpw70afpYZy+HtOqVrHRxDJgWQWyU7pbaDnyu0okEwGvnV3gQIlAaBgWCAQrkRUbpMM7WNwXEosk7qGMyLroUKtYF9Ch7Ffu5KpzeHs2McUA4JfGYAUijynOh3mHjltXB0GA+w6yX1uBqhvBQElkB4eGmD3SCOkD8e+Vez1IRStglPXAyuE5xqEb08k19rJOswEQo+mQjRiZ7e9duq/KdT/mTJ/lm66Crvahw7hI56fSdWzgwGPcHrFpFdECddRFcxkBQDIZFEjMXB0rMYHTMKIKRrbpcqDfKpfqXpLY+GTpm9BxZpQxKq6N4jGDn2skMPbZsSfl2LTjJtpTz3xutYc0lhaGk+Uw3FwBtRG8P2XxaQS3ATSC3rbC4X1Wsov7SqcrLK6TkchZzu7MyaRASy4AKG9gDPI1O+X0OYz9ZDoNfflyOq8Uxa1VTZbAupmzYIKdcuZCJCbWE2zo0nP/IsmuOqDw+6iCTifpj6jQUZGgBJw15yMJrANn0JDcyiVe7GLtFYmTtxEcIa/AmBQwztgH60b1jhipOg/IHx0oUOfetT8lMyYKHOCFa9GxeMcU5TDGi+YLyJdGYL0XIU1UDpoOb8wIsBuwq687j07VTFu1egWi0p9i7JNF0tJCQqE1yeFHV7eNzr+uO5znIuFu14WUOZYkI1Q8k6S0c2hoKlKH7ACxQWMA6h5GSmqDz0JtgoYhGs6sLX0msY40NpNOg6WHtVLHGEF9jTR+YFNI0kCi2xygShqSKaaSOKAFnka7mUwzQKzYnYj6w2psptOoopIl6qy1fvaJEhkVOmrURLIPpAmHrLEzwH0CkfuhsQeZ1mi/ZxNHh2WokCXZaqCAYjxGLAAlJwL1xE5Tp9gLYBX5bqwUGOI4aE0h1COJBgATgYlBczkYsQ81OpyZyPtKH1mvkQYQmgy6qhH0ZjG3+RWUHLhe1rZYSgA33awpZ1DgLh6fQhc9H7Yf+1Ws4BZYtdLLl6SInn8A7IoVRuxl7RWMGGkPYW7TiL7lkqXv2wt08aOSxCQF2AUkCOM+DeH946NSeHa9FDKT7J6770bTEzMJxrTD+Zn3Plhi67Z9QyKAwzLXiLSNs47VKBDLSCN5YnsrodOab0d/Sc9bzR7FMnfe5g2TUokVxNBWRrT6uam6b+kwc6bPRvrkSKN9+n4pDCLOMppaHegodVBoC0QWFBkhMf4gXPooegASBMwoaTAFQICovAEIEExOqMFFsULTSLmoEj91v3Wvovl76bz6+tbYEreE4SEMD0iE+FxHOEdjSKLCSAhfe+4Zm4QxlBK1VnWyaRZm43q/65udjMsg93LWWRzs5fblSjSOSN7egQHR2ltHoUAjhLXvpFWtA12T7pFfvz4Hl8u9jOc+dKCvrWvs5Nn5eDUN0gd//ZBdeM4VFODvubbdTZxf9z9wF0Vjux1/4vEknZn27uvvM+3BfqWj/NhTf7PqRpquSsF5g+OPO86uuOgStN1y0AYrRWOv2I4A9H3y2TJ75913bPFpx9rpp51uo2Dox8Lw12izLJr8Qnw5fctiC/QbQzqOwf0PjXkrmVeiKmBDuk1LliwBHJ/Bc+SOipmgMQvFBEmIuOaVZHooaNF2V35RkI+hD8CSdA5V9Kjo7VXCRgD8Aumhu+/9Bfuw01575UU7DIP+1pvuYNO12w9/dCWM29E2hrGkceMBsTTepXvK3qvHWf6SH11lZWjM9nEuKpeQVnm/mpMEKKZKLZtrzUzOtjEF8Xb3nTfb808+TWLLODlrvJ6YzTQ6I0yDG1+TbYq3KiA4p3o57ztZS2J73Xzl2ZYC2PHOkvetlgZAFrIIF5x3pjvs7t6x3/79n8+sksAzfCxsVdb1GfNPcm37JJLNwzhBH4H9d6iiAmBhjjeXZbaVTB6YB/g2Kr/A1q5Zxz6Itnvv/5OzsyJgGqnBc8klF9rNN93kLK7QM4sg9qz5fKv9+8337N7f30JuZIDOz+HovI6mFQ36mE575JG/+fSS1ryM/9RMmQHY+84b71nx9AIAygwAX3I6iRqQpOzYWWp33f0Xq2Z8Onlop73y4rPEozbYEzCNiUlayERsP39lwOHyPgLDpHOhezZolCRTOk03CbP3Bimx0pnKYjJrwCiCgq07A5Cz0/bsaLPLr7rPWiO302CTa65ifq/95Cc/sckTGTMFSG9tqfV9cRlrfPqU6cT1cEz+5vkaVt4bFcZEF3Hzsb89Yedfgt7jRAoznmMMTXTtfZeWYY077gVb6zCyKnfe8werbDxAzG+kOdfEuQxDvE9MYpiNfI5OafEKTGS9iwEqvWr9GdsfZxPGj7e/P/GovfXvV2GCjaYxOd4BXD+nKeyqAK2/XLmW95eEEcOKxNbp06dyvkUSiwNpAIGpAqkjxZRRXGO/xNMV3gDbdsOGr5igKmJsb4TvvSM4klej3bmI0X65gAsQVSPOTZ9UBQ4yhEKAo2qGava/ikmZ3WoaTWyaXmmDD0oFBHFUV6x/Cf7P/y74TvB3vLeA0RoabEveedfBAv33BRdc4Ixa/xr8haDNFvrt0IsG0xf6SodA8pe/PkiOixwI+Z0aZjI/VOmqPEaGf+EkGdLtkz52Foa6c9Cc7qTxpTFOxZLvvn4oRul6dNb2IAcSMrYKsbt0TTJk1EfR+zmwqkaO8jQx8XlfNx9RnOZPZ2Zh4hdHYV+DnECf6/Qon4tBt/DVgNTA90YiqyBGrUBbMbGrmWpTDaTGjBrPYv1n5Qx1wks9ufDokcM4OzVx8LqtXPOunXrGXKRSdnDGwqqFyNIIizUOOZc16P4Oz0+jaTWaAnSjzZgxlt2G5A4TheNpZK3feNCi0MoeYGIgimZPPjGrn/sFPuXu8zWM7DfBKps6XrqWyqeSYSCWu9xcFxN6ByjKp4zPBWTRSDmEEViO40YW2u//sh3SQT/NFLQ6kemJg2V11dnzGV0f69qMrUgKtdLpn7/oBPvg0+X29tIv7Dz0kR/4/eNu0nvPA1fYqq/fZ51DsOBihmcX0VgoYy9Q8SB3smd7KecwZj0aqSX+H7dwiv3PLT+2v//2fhhZ2bZlW4ldesrZ9s+nXrQ+jGoqDzANIJa8azt12ZjRQ2EWVjP+zcdCWwsiMjl9qptcDXhM0r1nKoo4E6OReOJXIs9RjDKBoJ6TURvlY1rTy35vZLx6BKPyB3aji1gL22pMnh3AmKaP4BQDW1fAY0dUl43IgKCz6RsaxYyFo4Gp8XnlHQMkiQkkxU0ABJDraYrlUWPWcC9TMVW8x3505V124oUCl3rsyMF0n0zYD+HpgotGY5p3xD54DQk7ma12syf5pweQaNqMQjvEa2QBxGSltxOXYRtjtLXwLEAOpsoOU8MePlhjZcguTJ7HeH9YOuSIZitABqCCKc7TTz/ZtiIH0VXXiKRVBed8GFNovUws0rADA0iDBX6wXKbO6IfTtN+wGYC5I9Uqvmmg0YRhHTICM/GXoIXIpGuWdcE63rhuu5MipkwbzWetY7JzDmdpjv30Jz+FATzafvrz2+322+9EjoiEn3NKjUx2BPVip02dPRnDXfTjYflnQwctL8doV9Oe5BDd+H3EQAhRp1yEj+OPn46GeCIEr/22BedwRY0Lzj3fWYSqX2bBCv/Nbx8AVE3AXOxk2M6fOQs5E2+QdLRZ9yLpwJajlg0IBDoTsoYxGUvsSIGc1U9juJYmk1i4ZyDPouGLb/Zt5VikHgYgExFIpJUOxv9bmVSU7F07nyc7B6+Q0qN+tmTycyj70ciAoELzowNjrEiv92Tam0k92GdHyo56PupsTdbIiMJc6vcOYnEd8nUwphljz4DUUsXP1SFb1+ukK1iVXLMmRuV7o5gtU/CQwV5A4pNUw2DTWg048izlu3GS0OBsUd3UH45UJPHkr3/5LYDXl/b6mx+61nAarMtf/eY2O7wLYzzA8of+jLSLZKgk4cgz8LoZrKDlaDngXibxQnlvAJZGcpZNmzjJcaR1uLgD1TiBSEeOGlgBuU4NfjF6A1zBiQWaDqMR0Yw5k0blUzBqF0FKEg36rOnITQlrqMDDQdjIAH+nkyMtnYlFzkV9ZE0/aLJX05DhvJbO7hZkMfT+knIRWSQMYmIs7MbuNk2UiFkrVRTuDc+lAQzGAVpNthErZXKrpq7O2Rjq72IwnWjqj8NMNlccwGeImCJiiSaG5IkjOSynGkByGlYQbcksEJHHErjXuQVZsPMLra6rHPPuWtuxFl8hyAnVteTFNHW7AOtV5+o+T56eQnNhlO3C+Hs0Gs5FoyfxfFazHo84O/ZYJn7XrtmJhIzq9wikBR+2GzCLGzEq3nbv6WIKOxZwsdWOnTOOhkIprF0aZtyzIZhD1SDrEgsDfHThBKZNd0BeGU5dxyTZGx8FoCq1lwzheBqOR+SOhDSFyd40QMpln21HHpI1Ogp8jvzw9MWLATpZQ9yn7Vt2wgSfbZu2r7c9GJh1sF+lGyypSJVezzz1Mysv28V08w475eSFVo9M2DMvLLOCUSI/FjH1CSGAQnb8uKH20Xt77eLvARQ//AmgcRPyTUPZc2JHp0B42+JSFi1NQeMiI51mKzluBOuhFRJizpAcSyvAe2JBPuuj1Y6bNQavjCPkRwftvO9PREJul2WmTCG/S0OjdbmFDZ8Q74zVThaDTI+G4RBYTzeljkWdnZPIBdP5Ab09VNoO0KBinIKMsRMZLmTD1IQUDeCCeOuw4bZjxz4CpTq7YXSucDwEnGmQmAAAIABJREFUQRfq3oJIbToPeUDjiyyKHuDjIYx+ZVLk5A7NYZSk2gHYHBKAWsBc0XNV8AhNHsJIvK5nB2MtIxgPbWI0vgkwVCPYEmRvxcBKgUC7Kkh6MCBi7ERfPYA0bWwgAasuSs9hKq3UZEYgBJ6KeaYudTidlkgOWSWs/nvqxrAx5ebpgUlsPLRDJXLbAdvgnPPPQXfmNcZP6XDNnYR72D4OoGzo+BpH5bBTAYXZTQ7u7RdffqG998nbJOp9tvTjpU5zVy23aN4CFmGBLVv5ue0D+cYI0c2SxqAv2cH4lkYwjtDhOYzLcgvssAP7GVumm/Xj6662l155ls0ChZzGUjiBZOz44VbTXG+tMFzy88bIFQtQg/FYgm4kBkut2lgkamEu8gxYoIJUiZ6AEDHfvNPPB1ehAc1BgSUJcC0Z4FhdFBWOKqpUlKgr08Z4srRbxPDzcWExObiHKhhk+qFEW4w/AUyxACg1dRzOAUveRo5NoiCItUbGh3S/JYBeWwMbCwaFhKjTM9A7zI0HvMW9jgQtjICgrrzIlGJi9fL+2dwHJdOTpjBGi7ZOVSUjZnEZNql4CodPhUtRNAE2HEJTKwJQLhZwV0moGG4aBZZLpxi+LpbN9Uk6QeZC5IiwlLkHPFeNEKlAEWCUKCMiRi7E5msCVItLQPaCNS8Aqhdg/5IfTrESBMa3b69mpLaXAkKIMeZqLfV2/gUn8379UMVXuF6L5EP6YJqEk3S18UbZwzCgYrnmYmQ1jYJn28ZSmGibfWQaiVl0/jQiLe0XnjdO8mw7xr3y7OrrL4UF/op9DUNWh38E3acOwDuNJ0uTRgB9EtctUEpsCQGSCUh9ZFF4K6kXg0RjFALBJYnAkvNDRMCqpnOFlyeInslNamasa4CkZginmXRt2ug09dCF0pdwG41vqFGgoDQsN9oWHj8TzagDrs/HRD1jnnRj0VRqBKhO4Bs/ufFariXWlmC6tXbtbpoWNHY4/FsaEcXmeiRSLm2WLoCzCA7rSOQh5NWrCB1JQ0POi0oWWnk9ja9LlsHZxxxkKg57AYEwzqQpxMjsCIpHWAJqkAiMSYdt7gkdhgDNmOQcKa8FKBRKrM9NcUCBIhZBFAdmOiYI8TRgYqSrCwW2r5cinOS4DUC1swWtVcDuejQGtb30++SP/o+DqgJbQVA7uP91rBsvx0SoEtDMnwJ+VMwKhOAt3B1RSYDGqjXyqSEW/yXhYgKoJcOh39W3+b6esRIeAed6vmIki22u3SwWrxIe7T3aBFxHIECvxkgnI8z6L7FW1VSRiZOSOwGrGm3pkmkS9zTKxfb7aA6ooKcjPkI6zQGALY1YHZRwTj1oKHa0s+6bkTZRvJRG8c9/cYOtXLGMA3mvyys4YCbGIONxP7z0Ujtm6nQO0ol25//+0u695y6PQ39+6EHbCptQzo4tHPR6HuEkgEo0IySvICCZeyEQWUwjH6XWJ/PYHuhA6x996Q+5akfDfpebpP5bI+/tfJ6JYwthYBCD2Fy7tqAr3cMoJ4mgjNYEYnXz2SPoGgzipP8t+r81y1FjTO8VMEEF5IXGUYML0sNW8sToMA9KAG8gcipghxjSKBhS9zIAWU8/9VQ7jzH6m265Df07zHpoBPz0hh+T0F9EEyCRzytTQBXV0ndixHPXXhf9ly62miu79xygY51Ekfk6xWUTph2VPibvI7sy7RoELXRvBBpIa0xUDBSJSSZoEnC+iNl5zuJz7LEH/2EfL1mNkV6m7WfSYskS9NWGYZJADL7/Nw+gP1SL/luG/YxC5jL0RT9ZsdReffM1Jl6QTPD+JLIACxZhBvQDmEw1NnPKTNj07SRk1bjnvo6O3B675tprKABlrlHgwKqezn9xlUHpgu/e6+CJBs9ZXyFwW/8uFl0gP4Q+O/FKn097KzTC5nCJzmRpc3HIDs8vtA/4TJNI+uKZ+hD4qX+0QMJpuIrpct5FF6HhV2lXXHWp3QioVrL7kF1z1f/AFGqxp599wvOJadOmwTRda1988QVd+ilMGxRYAmDY96+/BqCTHIWAqv2lPS7Muk+NLXUwJJzPeTQUNs2/X3ncdmLI88JTr8G+OmDJuLJ2weptgInbDf0pkusJmNfsV7r6WPC5mYA8LW+86nTLxyDik+WfWwtnUDwMBbk9R/E+fbBd9sNa+WQ5rH9+Vs7T9ehCK+4VYSRTBPNzFznLjh3fuEbe5CmTYNycS6IeA+A7CjZRLiYvn8K0KbCf/eIu1qrGrfvs/vvvYhxTzy3Xx6GD4MQz599aj+Ii/9pbdsmVZ1FQhNmXK3bYfff+gdpBBxi6488+SW5S4ACxRtmUQwzNKrDPl39p0+ejByvmuZ4t60zNitraFt7v74yeAs7PyLTX//WiLX3/bXRk57sRiDa6pkgEnCoSeT9JlZHyNr6n80CrRfmdszC1IKgC3LhJUVKMQ01XUnAPsP/D2f9bN7XaTT+/36IyAQX6amlqwujjrVTc63zUGF4MTV/p608GVL/rjrs5C7sZyRzNmBlayQTT6AgIAXFpdvet92D8d7blTyTfQWhco5kxNFAUtJyR6Dqe8bb+vYPsq6esPbwMOYhycoF2WPvIwAA8NDKi2yUAgL0vEECSEdrTkkJx4A52nYDaK668zPPTSTBWi8eOYd3JkRi2tKZTCN5LP/rMg5Lr0/n96GbcGXY3r9tBpa4iWvtogIpCY3gRBMw6NDqXfboU06lzWe+aRhCziFyAHC0YL0XfTQCg/6P4G2ic60vXqC81t3bt2kXenMFZnO5jlSGjWTlE6/dCe/q7+9q1cfUMQ8H8O3te33N2KJ3ewEDq/40NwX8N5u1BtBiMf6Hmkjwe4uyvf0OzEcJChBIj3R0H29UQ1XgnALnkAUiGXEaAPThv/lx3QhfwKQZ8AN4GsSjE0nUjF+Wozo7SJIgYr2pmBzpGAk6dASbpD4Gw3J8Qi9aNff1C1DPg9UkAE2AeSAqlpuqINwrCB5t4kmNIEAOaA1Wv0Um+oxioZkkriJ+ax9JFjeDsbMUwNYa8SGCCTAhzAJ5eff2fmNpmUsy3wRxiypDYrTxwy+YKGk7INMGiq6SJ3w5J5EhlJ/ksusYAVGPQdEzjtePwkRiIHWr3P4HGd2ovBi+FlsZrRDBxVgfot3EL+nfkXBKWnz8737XNdxND45BUqqe+G4YsnPw78oYOIR+Os/LSWlswfzKTLd+4hExq5hhiFLJme8ttgGbreQtPRlMwz26/7zG75AdnkPPXuTzBFyu329RjJ1otTKmvt5dgNldvOQWwR5ksOv7k6Yyi1qCZebLd/6tnAI3xQ4AZUFPR5vIFFTSVpJkoTdgTT5ptlRhT7a1uwQchz47FJG/lqnW2Gb0/mfZ2oI8Zi+O9CgARR9pExIDc0wYjbCGxa9uGndSxBbaX0dce1oNIO/F0gpXv1yO/luDSDxqL1uh+IE01YiTmvBWH0dhMBpiQqQyxnRgjskB3F6QSABoRFPqZVR+3KMZqSmFU0vgvoLhv70qyEsZxRbZQDpEI870TtkrRhGxqX4BrzttdPIMrLjwNTfQyas9eO/6kDHvkwfXIKg21rOHDAOQhrBytts8/oL4ECKw9IudtpHWofxSbWgG6U4b2c2/Qfixvt02bqXsvLrIKphIkrdSNDInk31IhDBVnoH148JBVs/bOXFBguw4ctgTAO4jh6PImeA2XmoxHAZ+9/miNs/e3bsPMjPq0ri7KzsaI6qUXP7JEGMv/efpDwP0mm3P8DMzLGgBKeu3B3/zZrr7iBieM3HHXzazfl51tmBQp5+Awuw4vlp/e9nPbXbIXthgaw9yTGCXg5OzF40dRswF85mbZXgxnU9Ml00Rjm0Z7D13MSMD2PuVCEF1kshlLzj5M8n0VNTZ2Llr8GFRPZrr2j79+0mYgh1EBqK74Mgxy1R23/9puvfVmTnjkPSCCtfD5xe4eNiwPTADyk/w5AFLzCogzmOQcLpeWstiAGTaO6aySvfvw5ICJ7sQktj73VUdEZg5xhvNQtVsnNVACzFOdsoozo2joHjq4H5YrY83UZYcPM/nKfYnkZ1ubRHQKtNkTARrU/HR/DZIGEYlUQ2RjFtzA2avjO4Fzurs1yoYi+XRofz01hRiv6eSgTKsIAwH8k6Guzp+AtapTVvIjvIlm9L1gDEgc0olXnRBFrabcV039QkhFRyEL5KOJ2c/a3Xe4zHJHJNq04lHUXBH20QdbqENUf3d7Ta36XJM8meBNLzM11UgDRoxSkeKyYA6OL8p3neNMmi6ffPK5xyzFbUkStrKXU/ByEFYUwTXIzLYV0k2cQFdqBZFKhucNJdeV8VHgq9NIHi4MRJId+mzdNDCVD6mWyMKbQkmpiCQybYuFKaE8PIzpXsnBCMtSSZqKHKHMugYi2cPEyB5ACvkEuSmhinFuU7dMojlblXOIkdQKbqD6SQ9LxJCTTj0ZyaYmcp2dlkaNXX+0FtnAybZj+z6eXVDcasplyvRc1gLPhd+LAz+owHvlSDWfO5uGzGTp8KfauDGYL72zmv1KLoGBn/vHqDbig2VmRdLcyLfPP9ultjKxjIkNzgnV3NrzDdSeajJMQopyC54Wl3x/IRIVFYDmkTZ3wQLb+PV2mKjbMdvKBe84SJ0Cox8TwhWfb4f8B6YRA7gKazqT8/4gMSAfxnolTZhOAOLcYQWwxTX1Huia9wCCDaGe7OiOYw922KIFC1lL7eyvKiaUa9wsKp7rEs4kPC6BKW1N5DYwVdel6+RME/A9HLB+3rxxMMAP2ZXk6/dwRpxxxjRM4TBoBEP6HvjLO++sgBSS6/F1oDvBdmzdD5O80048DWPxiqOYyZ1kD92/DJ8G5Fi4viH+XjqpkfXkc9Uj8cLytdwxOXbDbSfZq8jxjGZP52Tm25o1VXbL/56GtNeL7OcBnlGS/eiqMywsFfOqPpL5SJgy0kLsZAOKiakqoI8EMlxagHT4UjBj2rZJ4xAAJRyabSzUcdPzPOHWA5Yp0YsvP2yPM5Y0wEFayQj+7l21LGixH2MAXHHPpJUjHlEMu1q6bVoImWitafPVYSgwEW2EctgUShymkOy3UGAcLEfLB6eubrlKc6DugLHjDvMErTTYXs5ekgYcSbUSu3ZGNJJAr5SAKTA0cLANJZmorkakRlAAxVczoJs2VAoHXhsFhzoOPSQp6nYksMkEyDqFnA2ooKJNGCraZx872VIAp7bv3GZ3/+JXgidt9Zerbef2bwBqYDzRgSwoKKBrd4atXb0KVt50DvxqW7FqGckKIyg8oPMoYk5YeDyHUwcjGq/Zll3bvIM/btxoQMYjMKqScUzMAXEfCYj6Ot1iBLsZt9sIa1hoyxDMTToVHFlgcvBtQC8mnAASia7aNddcY888/hQAFIGWldROl0VomdzNNNIvAEOdob5BUWfvrLjwP0WHzJoAGFWIxqE7IoagmMEasYmVKZFGmUgQ5PTdBViuYrvX2XFKmBUoYAnyHNTp16SYErlEOXmDQKvrloEOUTwJTgNAqphaGsfRqIbATjnnKfnLojPXaHQZROhql/+vzLBguiKMrsJJDD5wBx+jSEFTrxxmaiTIkETDk1hjKt4Osh6LEUn+4stNboiUjRFHO2sqkocoij8TCm5Uc6DsAEA+esAaF+XOqnBJg+HWRtBvbVQhQmAmaIejM6ouoHD3RO6LYOlAH4+9wN9n5fZb6S4B3yo26Yy6mZiAvSQO2RyC3D4/1PTzwzDNMUShIUE7Q+CaGy4hoamhkP0AYHWKrfhsNwwpjN6I9ZOmpRNgOugOE8gFqrHn4liTySQHqBUAbAMWi0UqFp9Ac3a/g3d8mhDYo+RbRYz0OdV9cZMWL9Y0+qbmQwDUxXLIatxdwHUzh1QXjFHpmvqoBb8v0E3MO+mTDsCcCidQ9+J8JAB44mQYuzOK0HpJoohSK7Ef9jqfg1GhlKQ0miwEshLFFUaGYBu4yzDXpVgzNDfNtcbaYGMLLJSmSTjrpxWAr5OkSSwjgX7hMJkFLKkJIhCmhUMREsAgi1MJAGZ6HKaKDfJ3ySVo5+fz8GM5yACZ9DySWDhykhTbR5IBOlirKtFJlbkVC8CLce0DPVoSk+Sh6RZDg0HAqrrf1o9GGuyKZliltVVi+eoQ9tzOi5lkDkW5NvYSJDtIenSOCrzvUI6npEMsUwmny9VXjDo9Jz6bElUVyJGAIxrpV8KvUXG5uIfGoJ3pIh2iQeKNj+/z3IIRVy8l2a9Boaa9qEPddVjFmFPUcIarCn/uEYe79GUd+OF9o2CChsNwiVIBjWA/PnzW00DyIRkM1ntaFrsQTbB+JQ7ENwgFrrMazwOLpmEkzmgvH1RxowXNMQfytSa5B3qmmkLoJCmZDLsqj4bTnbf+gm7hCLvg/PPs93/8o338ySfsxVKmARAprygjFov9IgCEZ0+SFkMnVCZ3SkLEsndiFH/7rZC+h57BQjcArpX4aTSyrv4Q90lMONYvGl8/vvIam07n+7GX/giIxTrdUM5NiHNjD+WKel7cCd5Z7z/4onpSfKj/MgD07o7ke2ntbCMfQdXeUyEuZqoDBySLSq54btH+3Nn/ADDHHTcfQ4eR9gnO3esYa8sGuBGL6yBMVH8P3uuc08/E5Odm2MW4DTtOEWiPKiaridEOyDME6RwxMj//4is7yqjwvvK9mHytsurWigBYlXa0zA7kHO0FewAgJMCqi+R77ZxXEpWPECubv7z5xzfa3Jk4fX6y1q688vuM0byBptCJxORskvh2u++ee9DB+4vrUB2B5b1l00ZiX6o99dLjtpZ/175RfFacPWnRAkCwObZg7nyaqEOY+qhzh/HnXngK7dXzYQBO9bG1hAQlsCFgVZMUgwDD4N39v4xVfTsE3Ojv3IU2WBA+UaN/17PwOOCghxJaFSUyrUv3z/vC88/aD37wfWIM42RqNKpYEIpOAvfw3x6z5194Ec3Qm+zKH17uMeEgnekbcJGOTu/ivH7B3mXk8B//fJG92sz492iMJh+igG6yW378c2tkHXW4cRl7XCPA+kfyFxrkIklOQg832lmLPYxl/tVmTJpqn36w3A0pvinfZV9tWY+ZxmEatUk2oaiYZm0bI4mlxE0l7TqHOTc4i39y1SXoVbMGYHrWksOkA9SuWfUFywQ9rmz0iUdOsBVfrrV1mze7znhKehwMbaYI+PexTBUshhWQQv714isvobNVj3Fijv3gkitt1qS5bsJQwQjuzp3f2JPPPuUspp/97/Xosp/FeZ3ggJPHIW0YdokMaTTutWvHHitEpkfNsx1bD9pnn6y0Dz9+j5HaVPQO72GdMyLFBgO2Yg3DWGeE9Ov1myx/wjDiH9/jHA6j8yDwQc2HV158195572Obe/pke+zhB+21f71E3nSiT+oEjFUBVgJkNRapHaIALk1bBUt2MfEwmp9bygjwiaec4uZzYRpPDzElB2NqpHRrOW9eeX6dvfnJG9YSiW47MgodTLkozipHaaCJp88aQa6TAANeDOUfEUt+iObwl6vW0Ew8wUGRVNjI3eRGyz780nVqZy4q9nUp1okaZzqdtQfdbIkrL9vUa3f+7EWr695k4cm7ae72YzyS5TqW7awXGSNo/DMoboMc1dc4n7EP8EMutgJWyzCvG8lE1XikAHykXMxW2D16Xl+t3+hM00hAJEn+dLs2cTwmP8c4i7KS5v2oUWPYuyqwYlhjSfaPxx61iy46J2iYk5tqPet9lfu1kD9rXFHjha0gziFQMNTwCPLwdistLQUkLva1IjBD60Wfw81PhaJrCWl6ahBo/O5EgL4f2tchXfEQC1a/3ymndU2W8I/nE4NgbvCq/y+wGnwrJKUjM41Ee/TRR2FAwkpSzjoo+yP2s/BujXhGUaPIOVprSGdLPkzAIpzWBeZG8HffbfyEGlcOlvLzKuT1pWsLGKuKRcE96Hd5JenYqyEX3IQQyBpcJ3tKr0+8EtMxFgZAVWWlax4qt9PIq0q+IM4FebfuiyaP5EnRDWguFqzHM/Kzffs2sy/qYTYPd6mGiP6RnPfdSIRtt5JDm6yx44iV4+A+pniY5/ctnCspMDXraTANzRkFuP41LECAIYrfcQA+ReTS2xn9LJq6wH7+4HLrxwzr/AtOs1oMu4qoV7Zu3w/AWAlxotuuvvBYa64ugzhTC8gyzLZXdnvRnIfvg3p7VZwJEycM5/UhpTTVWS3kkIxsnOgbyAshqmwjfl1/7uU2ikmuJ//xqu0sa7EFJ82hadVkRyHjKE4tPmOx/emRx2z4hOm2GrmW3og2O2b+WJohGZjqrWJkfRp5aK1VIE3VT1MrHfPbaegQ70KDtBFD5CQA0qG4Vk8AtNlZus8Z2E1cey9srMNIxokxnE2efrC2DgCL/BhSUDJTd2GJnK88x1t+cp09+ciL/B56qtQYAqQCiQtqF56jtG/FZldDO1IyRmqmA7zwBB2MGj9V8hxxbsgYAzO1sqqP3IBRVGR/SpiAaGyOsKt/cqq9+eKHTCj0Ii2nXCWe8VsMpnmPtlqaanTaeogRTTAcz7kQ4A1n6hlohZYANg8A9Kz/qsq+d0ksbDiMizhEKM2ZpKMJePFc++dflgGm5JBniSjTzMh8rXsjLD5rFqSAMs4N2B1ohq9ZXkGjL8oKRyOthGdEZkYBxsClwAS9NrcoC2Bnpn2+crON5V5uLQVonlBgTYDYKSNakbUboOk3zj77eAVavWNht2kCdIRtgzH71vs1aMv32veY3KvaP2CvPrwME5+jNm3OGDxKpEufZTdce7M9/ujTGDbm2VVXXGq3/vx/7cKLLrfZkzHuI05t273DHoBFes3V1wLg77TpfPabb7wRN/r3+UxIA7GvNZWxfcs+clxiGbVPAvGrhzXtEls0vVTbvPzK3eTGPfbME28z/TLb9rMmk8hd8vLy7VF0tTu5v5KTEaYhVpvMvcaOLbB96PILMBJ/4fjjZxMrRqBz/h+vTyI18UhjUtNWnUwERUYgvRPXbxedeyoall8Qt4/QLJfMFiCnchbWRxw6kffcd4PnGVW1TT61qClB4S719Tp4wVTSpf8v+TqA9qPUheoNSz+T+N5ODZ+H/IBq6qPkD4pHmjBUjTcKkzlJvDQ21SPDpblVabNPsVUrNvnPdMJqjWNz1mPuGEscl9xiKM8OxTkXcBGuOsia79OZ7S73gbF1D00WaQ3n5vLZ2S/Kv1RTJmaI6ABbG1D6EOzbqsPEI+LyFVdeauvWryJHxF+HOjsDkkArYGsd4Fo2Bsc9vW120QVnUxcfpLbfB+FMxAT2D89K9ZJYo+00oqdOncLU22EnNCmfDvZeIKkzDyKbzqQNX33tUk+x0LvjyD2P6D3l38J9zEZ3v4HJsAQIe5Kdku61T0IKxKfjoGZlV6T+PgqSEZM/yDpKQisyQqxVKn+as86s4eZoQkRnte6HvwjPVmdLH8QkkVBUf6pPpq9//PMJ+9NDf6IxOo7pgK+8Tq6EQauGseQawyB1ZQ+Ndtf7JLRRj0ImHDWmyHVfZfI7QFGu2FJTh+ldDv5F6BPHYoJXig9ILxqj8sHopyhug/ESB5lArxtBt78JOQE1tNXwj6TI/t3D94Af3WnzjxsLoY4pk4gWW3TKVBs7YYQtY61u38akbjyAp96TqaF6DM6wOvBm8YRx062sGlNE8pqD+5lKUR+bf2QAJa9OrS3hH9xCv4Z+PpMmM4ePgOxCHV3E5/kKktWMGflOfjx0qMq/L0KEDNrPPB8JCMx6lXtImlASN13IdiYAyGsao5jpXmn9lvGZb7zpUnv22Ve93hFOeOllx4NLLreTTxnH2dZPU4uJXGL3gX3daFPPs9tveYEp14CsNJym0xEwuGkzx0CU20tTkUl1mhnr1m2w/DFpXMdc4uoeJrRKIEfm28zZC+2b/duQHRiJj08JTPcSm46PVdjYmXkDZThAavxXxaKc40LjCg3cleLiAij/ZTaSAkKbpHRfpbtfavR77IRiOgUk/uiMSHNVh/41155m6zes58NG07U5gi5oLwKzsT5unEXyrw+fhXNoO6hEG4VNWlI2TogZjDgMdYCtsqKKsYoD7rapzkAidL4DB0vZGHNhMbWidbZePV86a+j8cYe7CIgSBpYgfjt0eyVYSgbVBVFRJJBFDJNmuklJaGfIXVUUbiUkYmDGc6BESMuQA1F1gkoFMS2FDsSxwTyhlbA//5PWhQCLCBZWHZs7OycJkJhCCVB5CAiexof0Ou2AjxddfLHlMd7chYDwV4zlL//y08Fudq8DDK75yj9iIuw/VE4nBWe4QtB+xOzLyw7jwpxNwUtHFB2Ng2VljINvZKOrix/FoZjPotjvHcx5aBAeKj9kBzGoSQbUiuRajqJ5JIZXCqMJajTVM7ov1qS68e6azuGqRE9AiwAXJfuuwUnB1AoAK3F8mXFJo1XdG60Hz/f4F58yF7uExa5OjQAyxQcxsxIBpdWtb0cuwknEYoRIx4RCUEzDVDST3EmaeytavZqKObA7a+iOi2wSS0diGIX6lEVT7cOlyxEdlh4cHXLAO4FiAlWEAiZy/9UdbEFXdPFpJxDgKigaD8OyyrHNgJhF40dTLFSy6GfYe2+vZDQ5gQBAUJDWFI82F4di6dk0Azy3SXOO6xeQK/3ZmTPH2dqVdM4xldDnVyBrh0FYPJaxrOgs27V1L2PcMEJIWAoZC9pLJ14bUjqJwxCbRxGCz4HhTtEYGDZbaBgIkJMuWsBOhOxjP751IWDSBnSJj7WiyckOyr/3BsY+BLcjR1gTcl2l4B81ipOabu/Bks5AM1DgMxebDaO3iVNbXmle3wpEG9TKTACAkj6mkm+BiSrGlWPL7S8JxnmPxtUdyAbY5BzQHhHRxEeE+TMccLqHUY/WehIS3kAcFnckBwhQt14GJ5JbaNNoNe997PzhduKpx8BgB2jDlVXsjg1f7bAlb24FgJRBFICYxi8FIHIg6aCRyZGkx8tKAAAgAElEQVT2VRqFfSProQ0wLo6kQIyMJDrg6iDWcbB3a2yaZxIG6Kex7IDhIgZzmI9IaCxGgVwJbGQUOjd+qDHeAbY7YijsCl6rqRPRaT6bGB6cJoGMAGhmFwG3vr6bogU2tepxgRYq0dlfKr67+dk41mYEcVGO31EkD/1oDTbQAGrAoZM82Nn7rmerU4TnmyjQRECwethyhZQxDhunA71Fjbd6zPECMGA5drN/Ynku0ZjWuNkY60zPRNejiVaNayrRCpo60viUBnKwdz1Q6blq7QkUVqLDe4SKU8kyqKDVFLQYo14gc/+ixUzi3kfoLweBtwhYWAIyo9F11ZhcE+NYdYxuifWckM2BjkZpb5+YTXwyzoCWOmIDhxskKW9cKCYqoVPXXS8rbcZAJ45xON5XgEJWeo5dd/V1xPoUy0FLTC6M5XVVduOtN9qv7ruXGPm1s/rkxBtJk0i6ujr8uzU+x/U708qBsqD4dB1YX4HB/XKzKJ5BENekPRc0jHpJOjIy3A6IUz3SXn7qFRxW6+1nD9xsLRzu7cTdDljoSox0f/V0JA8SLg0u3WN//aBQ/taxWkmlbn8ACuiaXN9WtSw/q6aF8EFCrTexZGSmKQWB5wXDC3xiQ4VrHWOXboih5yswhNeSHqS0OM85+Qy77daf0yxKciBV19IDaKbCWQZ8AjU02iWpgHBm+99f8pGVlO210vI9tm7HF67vqS8x2QN2n3ANMfkYHexKtttwK585ZZo98fSTthSt1gGZ+QjK5pbedP2NdvHFlzMWtB6nzemsTzYU1yemyW/vvw9A/AJiZaIt/WCpXXTpOYxeLrc/P/IXGnyAUWLJ6l7S9Js8bpTdftsdJNK5kMmjifPVNCR3YKzxDY3H053ZkcJovL6UADtYwRkUAmj+Ox4cPIb/ru3/+/chFpxAJC14ifZrHMvlIBzM0GhVGpJEafby8y+4dvtkTF60nl3KgS+ZgJWV7EG7/RAyC9/jrNE4m+R80HjffRAQ7QbLg100ejwmGx8vcyaqGnGXX3ohciK15C01AA400FgLvWxImbtJ+Fnv3cdi0bC1aMsqasT+k9bXNVf8wG689jrGTctI4rZz77ps5YaVtmnb13bB986ybLSqWgCxn3zhdd9fOre1pvIpNi444wxnr4i9vXb9BluxcwWFfVvAQuF72VmZFHkn20cff4b5Dcxh9OVK9u6HDcRZwuMczxnZxRmSj17mLorR2iMtFKQT7A/3IuFB41Ojir/93QMYc+yxc88/3a657ko38nEtbtZccNvUTBXAKcANjTOuVbmYmB3K6eSefNddv7R5p0y3s5ApyEI+IpL7qTNYs/sJ8XJnxogUSSmxN6TxOqCRZ55dN03ENSu32p8xmDn78pNhc//Y3nv3DTsTbSxpYAUsVQFWys3UYQrYzNqyYizp4OsGjG6sw2yHRHnM2HGMGNNU8zUWNM0Dti3sy5ZDNtAWj6HN36yqc5c1hu3m1xlvLkBKiLyqAeOQKA5JNYf0Sxm4wnbCVFWzVLprWmMP4Vo9f97x7HUG8dCTPLSvAgbELsgHI2mwYnzoIUTj3sHojs76KDqX1fsT7dZrn0UPl/iXAIOHPEkMeushl5KwOWdHiNmowjBgrErzngdAoT537hy751d3oh+5xPXNJyIF4C7OauRwf3QGhRFA337rXf8MiosCB9WkPGnhcT5VkYofwr6S/eT+qTw/8ljOu0+WLgF8X8jPspfYG6E95oUqZ56IFENobB9F9kINH4GHAlQVlw8hxaQYnJeX5+PpAfAZGEsphionFM05JO0RAlcdcGXDqGAOGTGG/luv8V2Gqjpg+nl/vf/Dbg2ZVQ2GDX9mgXVfEMfjKDSfeeZp9oFMLzn3dIiqQaazVmckQLheW8xYnZe6Fr3mnGOODV5pkPmr1/quXElwFrAfJOjGz4WuL3DVDs4PERpkLhZiuoauP/T3nojxvMJYH4kwVgVgVwF8K69WmqG16+Au1+ScGgEZ1FT678PI6LSoeCYOah/0djazZmtg/e3kfSG/AOgVDl9siYzlbty+AqZ7DVrZaMehF1lCzZWTlQMLKRk2HJOAABVlAJK5aKVv3bSFeFlohYyht9fV8Hzbrbya8W5qhaFjRnusrKWGTCR33Lmr20axb4aqRkQa7fT5uYAS0QC8h2x7PyQL2JQTJoxGNzHH9h/Y6+/dQK6XTuNHdeXu3VU4y+fBvBptycTNjLBU27GyBGblDps6YzpgZx3gSY19b/FJNnP8RPvqqzWYPKHpRzPq8/VcJ6OlmbmRtmrtFogDyTb3mIWYBb5tTJx7zvLLu/6HKQMc2b/Z48D5FNiIH30EgHvDRbDk3nBShOqkFGqpJu6BPAlq6/vs+NOm2JEDdVZ5sI6Rcp4fR03e8EhbvnQZo7lD8dAoZj2xTngeWWqMIN+gelkEHeXzXchaaVpQGItkHqSfPaoY5tehMq99pOVZWJiI1EUrhi4QgLzbjikiIMMQzsgjaPkNSepA3owckdqjtnrAihm7TYxIYzLhC6YwU/h+o80+LtOBw7K9HVbI/ivn9YtGT4UFt95Z9hlZefbwY8uIxUx6kP8d5Hl1kXsnZ5K7ItfUyXVxjNuF3y92kkQL0w+Hq3Yxpt9u43NPQIuxBO3TdEb9twBwMWEJQ/gHp82HfEHOPXqmPffoQ9aDf0RqEaSSJMbykQ08sAdmXVkD58soZ1sq7peXNdmJJ59jb36wydYCeE6eBnN5N42AtTBx63usaFoOyW1QRyaSd/RK1kwhmwP2e0zy3HLT7Wj9jiBOt9tNt92EUR9asIX5MKwBRaZMsQ/fZ12kqzGlXBT5g137LSdvJMSZePsQ2aC8/DzMg6dAECP/5z2GoCt57fXzkYPZZ2s/h2WnGIv8nAg12ktey/JPIrWfamJt8ZlzIULVVftkWMm+ozQPmC6CUdkhdmRuNiPVjawDGTCJ9KINCQCIb8coWIPDYESK3VcGWKgGg/ATzynVhCWHnLuwCIJWnr3FWLGYjmqWSDKTNMZmzymGjLXPGqgXJjK9WLIVpl1NL5rGYlFTQ9GUbUL2Q6BxHHuyEzKEPoMmuKTpWgOZSGDpyPx0O3qk3hbNXWBfrdriNbXilsDPBOJAGQ1X/X5gtiR90SDP1s3QZ3KcBYRQTRwncPADseTu3UzJxlIzdgFE+9QWGEkkzatuiCkqVuYeNw2Zmd2sU85OPpt0VgXeC7AUiU37VPKRbVy32J5qbOo9mJX1ey9ilLALvb9LbhDXZAql65Mup0bw6+vRNNYxQ/yWjIOaEDIujBeLV4bUalDyPHOIQ1VMeEVTN+uQFhk3WixXgbbgDQL3YsFZUvD80aj4QALaq4DIo3GsL92jBhJnFYQYlyQjee6X5qqmjAB81aSU9rfyYcWGwPwzgWtlihgdav1MBA89k1xNhI5p06aAFxz2PStiypiRRWh+bmNvC/GiSYEcocDuo0wGpqBRXFFVx5pjoruSqTv5ZTAV2sr9GjFaeqtqtDdCQNK5EwbLlwnGVHIs7mUHtakmTuOoGxqZ6BaJSjMYfZpe5b4My4m0y75/nr386r9p/KQi1dFiv7jnJMhRMKQhOsqvZ3iedIA5MXm/NmqoZEiKUWieKgf6DDZxVRV+SDPGuLzkyi8PgO/Fc5/b2X+B9KD8SFLTWBfkO5JG8DOfTzkEBnAV+XQgLySdWCbemagbOzEdWUcabxT3ldTsfeBCigeSH1AOL7nCxacssJJv0GLmucuoWwaPMeCCi0893n59/xsY8U62RSePt9Vr3rQZMyfaM//cbZeD0/3l969afVmPjcfg7yg1WVb2EHAkSWlwH7M0vR0DIQ5i6W6uC93wcSPTLBUMqhmZl2ZwLDUyuiABnsEZUVq6DZmzMRZWOCl7oBkmqUwvlHNq4zUjMKwDJYWb0M44vsbOYznVpdHViESAOp/jcDkvHjvWHv3HkyyYIQAnbPweNAjpng1o5IHkIAmWqwa12hi5PNrQ7ADb9YwBrl6zioQ+j47NKksnUjQCksTFyE2z2yahv9rIKPc3jP4Llc5jxG7FsrWIZo9xTbNudFJWrV7pIFsi4xnSoNKmUkKfCHCqDrpEezUa1UmXJJ2xxVoKaSVPbW0aVxLAESRk0mDVuLMOQxcV5ksCxiqAJbwsFzOBBh38XjY3W68tdqY6VWJHJLFJeCV3QWtubLaFixZZlRIPaMitgLztMC1ThyQSNJErYFO6SLOzHkVhkwlWgi+oBqjuCRgn6f4r0ZWbngqYeOj+klGIQBhniEZPcBTXIhsC5V06TrNmD7d9FKmJBMEYmHhrNx+kwxdmeUgQCJipZ0xeQVXBQUmZkna5fIrQ0a/5RCWBYjS67hjvS1IhREAHs5ggCmjSyQ0SxsHxNX5C/x1Hcd/prnuqrdSJpZvCAdghzVpnvQZsR6e/q5PFZxbw1SZ3a8BuJfjD83FxoyNffZjOD1FQk12SyGkCiBFLrbIU2j/zJPGsm2gKxlo2ZiLgXQ/PRviUHlkOjNB6OqDSusuhu6oRoV5AfWmUtINS1cAkSmO0oB3NW0Fe5517luUW5tnXW1bhAL7L2VzKe31MmWelIHigBBFxkq5WnkMeAWnuvGkOPr7+8kafflBd0NkaY5f+6ETGOZcCMgAwHpuEDtdQ271/r7tXMnBm/3x8h9PPZUkioEvg4vU/HYlebCQd+BI75pgJjDKl0KnZYIf20FFGJL+NQiRCs9kAQvkFjB1wsBNrnenYQ3KWxprIG5lhdXQcW/nvPg6ufrFoGG+Loxsr4XbVmRlZ6K+wxzRWVlt7lGerYgxQDnqlBNgl7SAWl49ISt+Xf6S/pCyvf4B7DH2/6yj3WVpSAix5xhqaozbl9wNWYPGkBLRgjwdMBsDnxsXATi0rK7c3XvnAyg9QkEkPBdkHnXBI8/r4SWjMLzSuGSp++hCPloZGL/o8mg6O5KBzaQ/eV3sn2hmXgeaZxt3UNdbyE+tHZg0xURysoM4C4UcNi4PVrGQA2QIelmQoBvhMGiuX7mli0hDWbjjBvwVd5AD8cJavup/c+wgBlICMUWjHRKUgBSC2Ec9jgH1cSSetEbaxdJQ8ZEjz1ItEaZoJwNRoP2MRfF9jr5JC6RT7HwAgTICf0w+15gJATgWj9Jq158RU9Q6xQEF+VmMyrsEmUy0eQYBlkHhJW0ggIv9JDuFgi//94J/Obh0EW5Wo+fcFnKuR4o+b+8AvKMHwAlCMUI3uKfEnye6ggdNQDnjOFG8mDIUh7At9NnWqe4kRtbCpBJhrmsG1h+nGU2qQPEVxXnCOAC44e5cFP75ovE0az6jxKaejvbPRTjv1TPvdb/8Ii+wTe+Klpziw72Qc4xD6yxSH0l/leSu+OqjG9UnqQHFTDR01hxS73CiKD6QoHJok0K35VutOSSSJjNw9YdmmkCDHSpcHaZE/3/9XjOGKbMXmj+3vLz3pOmxymZVWrphhelt/Tf3pxfC37KcQsKq/1/MMFeo64MV41i84vKM/udeRzp4L2KphxKduJC5efO45wLtyBM8/tK83bvJxQg+3algN/i4Nf7vw9LNwnb/BJzr6AIkEBEmPyUX23ShA64N1I8YFukVi9b/x1uu2Y89mW7drpWY6XIPcmctcnD6bDAIk1RPHKOH5p59j0xlhl3ndz+++g/2AA6m2vzpxxKoXn3/JAdvhwzEMYj32OvuS5J2mxwfvfWjvvrWUpG4UcgDnkzCV2l8pqHaX7IObwTsP9hrUlJk+abJ9/5LLKOhHOOB1FFO/rYy/FxUVOagnMxsBxVr/Agf6fF0FINl/Hce54aF7H/qenzsOtAfAikAQTckMhRGcixFAN3mLGq/JqbgoU8gK/HwPbUaxeM8660zAdMaWSKADYJWzh3MpDGBT2pLS7nVGmfYDn6GbGPwImplvLkNqARZYh4waAwkyf2gB212NWqSPWBcCosjprJjC9igJvqQtIjnnuigC+wHT9Kyj2dvDcWV6GsZNAott77ZyimpM/yr3uNlDfl6GbdmyAWPNLVaqUWAVDwBrAr7HjsJJnPgtlqgkU8Te66UB6HgiOY0SVWFFKRjF6DxX3pOWleE6vc2cj4oFcWg8C/RvZpw0jQkI8fSbj4Zxxr1K4wRNc0bf/vSHP9v1118LoDGZDRUw/vxwcfMeAeFKxxVQBPGok8rZpThLwFXBJMOI559CP3/xdBs1utCLM8XaSIBZNUFCupydfW1cT5IzbFJhYffTZeogJ6oorbNf/vLXdvm1F6PnW8dEx3jyzonOPPOOkYOqwd6VKVtwddqcvAnn6Ndr1pLkf+Qjfjffdqul5uTQZFIg44zzWCl3XZzYuytt19dV9tNb/mzNEXutKxEjH0zvcpHDECggOR6FSsUebz7JAEpmdDLK4H8C6m+88WY76cRT2D9RjOnBwgb8rUcP9DCGQQsWwAKmONNZrDM4EuBSk1axUcn2zeoOu/uOVymb1ltY0k6ujZFUUYyRO3CTPJ3L2g+eH1Fo8o9yRgclGaWVvubv//w7ni+TITC3cmFcqHBxp2Sei/ZGPAzNRvLTD5Z+5PmW7rM0J0XTuPRS7q3MXnle7ZJg4WxNg0newMhuDue69oaee2hyQoWtcqOkpHRvau6TOQvA1gHYfjUAXrPR7A3n3GtrI0n475fWiyYMgj0dSKjoTAv2Weh738bXwfg/+PvfZa2H4rzKbH19Ny6E3i5gkwYxI9Q4kSlqCARNQlPt6aefJpcRESF4Da3gVvaXwDaxeNOQLlAUEinDr5GaR8aKw2gS6d6FGKv6U5NZWnZeyPNa0nTTFQSjuBTwbhYaSG/pHuiH9X3FvdDnF4tZUwM8fQdVI7iOeOmXEieqAYskhxXmMXzwfPKfV2svuI961mUQMNqYqBGpxbV89VqwjmrrtkNO+crZmYfQFR+WB3mjei8ATCwTgQcoDokX5NeaUOnuSIEwANsJcLxo9DikyYrtZZjjQ5L7Gaec4C7rO7cfRjMymhH8dthhEYyLT7YNazeTQ6CxCghZXd5recSeMUz2TS8iJ2a6T/dxJ0GxxbXzlbdDTGBEWN1IabGXYhSURoM3C6OSWv57JC7ZUydMsA4kRtJihtk//vAvuxeDxwcefYIY22IZUUPstGOmwu4aYsedfoItQWs8leL3hddesnmLZsC467QN63di8HKKvYWjfA8EH0kYFaE5Xc64aVY2zeLBs7OVmiUThl8vdYvOoGoAmNnHToKVlmDv0bDMLsix8y8/1R5/6GXOyEQAxUbLGgl7layno1rrg3/jGWdgmKvRZZkw11KTtIrZLUY1mbOkTxR6vPkLXVsATnwSxl+wXNMgYxQW0MCPSrOtWyq9uS4gTvdpFBq1KChY/WGxzfpt8ixcx5Gwqygj7+J1Du2KsBPOyLXNWw4isXUl5wuj6tRP2zYfBmTYCyhM82xYKuyqifbKM+vslp+fa2++9ZHt3MYIMLGqvxtWYXgrIGSsjRiPX8Rx82BnLreFJwwB+MC/g/Pziy8r7cQ5E+zz93bDTO63GXNi7JgTMxgZFyOywYoZRe4lprYLXRWL/tRh9uaXnGPkXFUASNkwfDuQ20qgYaHao5cG95q1PTb32OG2/2CtXXXDOfbV18ts45f1VroRjV+8Se564HabMqPYlnzwsX1C41dmf5pqOOWkM+0fjzzj9cwny9+1e3/9C8+Fspl8O1h2kBjW4TrjZ515HpMjvfbEE8/Djk6wdas32o+u+KEbal8GmHL7L/7XLr7sKlu34XOvUepoAkQzLZeRBmCHcW8TDYqINPQVOTtlntPCmtAB20HtCQYKkzcWQ+KZMHwhxKgGU8OENdCET4RMPh9/7En3KtGDDkdmQOPL0qffD2M7yClxm8e8t4wJXQGBLgsmEzKxB1VD0G9OYxrlMKPKHY3IPRCKVfuOm1RII3WXS4VNnYMO8WGKwzbuPYScgXbASzXeWJmaRvQ8VieizmulKuSgqunV3JF8YmE+0hHoFifHAJ59tY3PGJhNDUlBexgi27Jlqz0vky+GN1MHA6ywITXJnC1PriP/CgGu0vTW/ulhUkNGf3FgKzIKDiMe6XUjuA/Qnp0wIjJN7rB8GgQw2POzkISAOUrt6rm18imCrwaRBtRwpbFfRKOlvKzUyXViIHvcV3aj+olzqBsinc4qAcZdGrNXJCVYKs8Se3TWrFk0ckrBGircJETnv6QM47l2NRlFrEhNA5DuQCpAEmReWXLO+zMkb2btyqfFEgOz5BguNJJcp0kkE56tnqeIQ56TCiwGPBUgLRDWcx2uSJhGHHGxsaHLpfCUV0dLopGfV/7axQRzLoB8KWdpJqQjkZdkYCbMafRokXZg+R/qtDQkM/s5O9p6MBzzaRuMXCu59zSJKeCQnoAMw/m1btURsDSlO2BCI+IM9RbrCiOoSFOcuxcFcHkEyaHaMtYz676bdeFrj4F1GZ0fw/48XFNuc+ZPRO85HBatJiCOIKM1mnya58V52UB8Fvu7Ac3nJJi2IrNMGD8S4thnnuOcffYiDDQPIStWDnGwgPhW4qsoJwfcr/UotXhApJg2dTKmb1W8foVP3kbIwJb7K1JHNfH22LkTwT0i7NSTT7A3/vMB8asStvgE27FrK7k1kp88Ez2e3GzIk3gNZdEoSpBZNXtr/8EWG415Z0tzNEacuyDapQCUJtsPLr+Ms6nEnoWhfuzUmS4vuq+UqT8Y/gxTEc/B3Wguycytj5gqvEXndwL7d9bEQvCDQzwDamUIgB1Mcd7xy9Ngw/YCjB9goiGHbcdCTwCsE0O0AQS7oJBxpm7cH8fi8I0cwOZNewGnkmAQ0gXghZMBEruIAJ0cRNq6SaDMzYCOOcPSSEDxlwTI1KGQyIUKKOwh0cvD/vrAgSpG8C4gCSvhphTZBx+8D5KNSDGIezedCj3oNMb1MmG05qH1KiDzwL6DdBf3U/BgJgNY1gb9twlRmBgKAy1cwRTSjGujuyiptEwc2FX0tnBYxlM4dcAskKtrkGSJralucaDTJFaLNOFE2XaEPDSuJGMjH+dkk7DJCgtG+Mb+9LPlPGiAGQ7zFhi3Y3AMHokJxnKMOc5Hi2oUjIGHHn0YExGCDWBeuExBeF1tyKBjHxTsCbp2iuWkDDQcGPs/dKgekE3jKd94wGpCK0UEu+hBivtQQF05kkVR6EaCfilJLho/lIL2IJs7AC5hh6Ofk0eHowJgNdmF9pWICdxpZeQF7MblEhQcE7mP1WicqljukjC7uml8KaDpeYp+reApir2K4UYWqr6860YEEggXr065mKcEkCiNoBNYBXA1Qy/XZ1TCKmc+dWa8kETDVomIXN71d4kAhKJZi90qIfB96FuI0Tl1epbhMUIneaY9/eRST0bSAFfTOJxbYeRI0HlAnR6N33I50o+NJyk8yrjJaWgl7dld4mZbYk8Ujh7lyWYZY41MNHvCkp4Ra5mIibejSdRNA0DX0t+HhlElf0ncP/2MWfbR0q/9M8msRy7j86DGl7FZdm5mAwe3gpH8NDv93BH29dpNlse6n3d8JgV9OKOcB+j4YIrQn2Zrv2yw1SsYQWJT6uAcMQbX0rMSGIlpA6DjMMa8omB0Asy1KutAzFt6JW1dddxz3ji8AxCDw5I13XpUwIN06RCxz0+yIXT3q2DidGs8mfUZKW1RWI+q/pKQWugFyBuDjo30Hw+UHqKQ4k7x+910OMUWofYOWMY0HzSKrqNYwVsHexj7VWtV97ifgAHpgYNKRQKMVF5v8pR0H+cpRG9k9949ANS7AYyH0CWbQZI1QOf2GxgWdHxJsDpaZMrgS8p1MqPo4IUORB3y0npzvSOYsejRuw5lpKb3qUv9WjiOgjXLX7AONa4gA5AWTJ7ksh6MFwAQcHhFAaLKHXVoNiYZHF7AaAFHTJo4Soi4nhj+PVFAKWtDzK3aWoyiOoNRYum1iN0eLy1ZmBOx8dGMIgGo8jt9jrKpkwoDhMO/g2KitZmGEdftRZMoo2qTDQKrzjbVoBqdTNdVExgKCKnxL9dcFPPUAfRglFm/20nhJtaCR1QVaA5kqjkc6AF6gasETsmDzIl8REKTJ5IXCEa91eBQjNH3tTd0YKtI1H9JjzBogATgg5svaURcCQ/rJ8aBbAGBvCYJt/DtJjSjudUOKFDneSEtKYgWDlO5pEoTOgajiRgKhAFkPaR76sUo73v5xZdy+DajTXkt9TtFB+Y6mRgajRg1hcJnNpo9C+0Pf/v9IONaAIIHn2BqQMxNsWkdsZRsiVhMjof4l4OQYn4E+Nsg4BOMWobYjAJ9RNdPTafIZG3QTrPctAKr3F9nTz/+tL358eu2fN1yur4YCfA6vRpDFljrYw4B8yh47QCwCYF4DhCIlerAasAC0E/KpVyXq1/T/RU4HMXrhfP9bJh+3cTBqvJG9JM/cofvVWtW2pc0GNdu2BIA/3ocwcdx9vS5MHIuv+T7aEtlOwBeStHwzd7duDLvRve2iYIywSZNGM+4/VyA/DQHD7fv2Eaj869W1VoFgCT5BOkeDcpuUA2oGx3OeiCVxmE+kevKcGb9Zyu/8FHMKM7DVBjUyTSyEhIy7Y8PPsHPSzMSswO/D9qzPRSciL3//WlvEp52xkms3aOYoXxmL7z0knVwNjRJBiO4bb6ejp0x1W68/ifOFpCwfhVAoQCiwkK0bjMoHGFuBCwwGccErOvv3nN/HSXSg98PjQ7rmegcDzHcxOJTIv/Ms/+0CRPHc77gVA3QsAedX7mJSn/55FNOdiBMOy14vZAGo9ZVEG97JTLtLGXiE//fS0K1fs1muxVmoMXy7JGG6YFNKMaqej+Q2103VJrDzQRXfW/quPH24j+fs9/c93t0aFdbHa6mAmP7eQ8mxn0f5qVl2R/vvtNmoFFomCI+/ujz9tbSd9G06sfhudB1tr45sN/WbttpFWhLSQZg4ewR/hy244iNN4gHDO8zSJMagKw6rIwAACAASURBVKRwRK4tPmm+szuaASh2Mc5UXd1qVdIZlZSOor07lgvkZKFxz9RsWXzqIpLV3T4W+btf/xHt192YjE6l+CoMgBvXr/8W7Pa173mVjKEUrNSB05QQbvOw3gcIpnr9VV9ss8Kx2S7HoyJJY1t6lj7W7Q0m1pzYKeQRaiopjsVorJA8ofxAtT3/3L9g4tbb9GPG4/p6gRuNurOy67xJhEQRUetmcK/y3FxLno92YG8JwHYNo6UVmPScgY49ExMSV/dcMNCVV2xKjO21VR/vs7t+9QdrDD9oEZlNdsLpjKxWdFrFvlo3sezkevpZ29L208inJA3kGq8FEknAP4PXv+2mWxljzOQ2YPxaiSkixfoRJhzmHDeTAnoPAFcVMTALTfzJrEeY6JjCLH31gD337OvgEV9j8AH7k/vYCwDv10Z+0A9Dy691kO3p448C8viKgtkq5vXvfn+/T3D10BjogIWsZ6UCQJxGPTuxocR8lOzRkiU4ozNmrdxNEzoJxIgFC+d500RafBr1b6cZv3H9Gps4tdilnNZhYiWwVqCjGMe5ucNp4Gc64/z9JW96rTBv/nFahYHkAUV4N+YSPn4/CIAqvw59ac3oLAytJ+1nfX1334f+LvT90Nh8CDQVYBFitIeYr6GfDWL3/x9YDTVlYmF0/uuVV13XXw3MHCbLlPvuBIg6DIip8W9p+Ks+0FiovtIggIiJPX/+QhrWNM51LvFMtI69uGdRhK6nk6RJZ4SPgfKnA93kAWILeUXvu1/AQXAPvr1+fZ99oXOI+xwL6BFNzKqBqDGgxrzvmG9BZ4HGfj90/vOncl35M0jT1JseBDN5LNTW7mHaoBfm+j7LLcoDTFoNaaDOTV0rqw5zrtRZDua8dQSU4+bOtLXr1vP35FJDE9iDXZiJTPGJuVnzhtlHyyoZWcVACK3yCjRCTz3lBCYXPuaMiLMsQNR1uDpnJOcjl8fI+W6myJARGsnoZRv3roWap4mcUGx9jdELC5k9eyIs173kGj02AjbSgoULkE6BFTSpiGf0khtORQN01cEIvO3qW+xXj/6FUc0GW3zMDEvBbGnVl1/ZOT86xRZ/73x7+pln7BjYcI89+Tr7juDIGslIhxVf3WAj0Y2WLFwNOd8NN11lzz73gk+YZDEhOLZ4nK3evNN+dOFF9jYGizsOH7E/PXif3fuz3/jjmnMa9wRDliHUGW3N7Yxg91nh+AKX2wmjKfviU8/Ztddcy7ncCLiSQHNjODXzVs/jYqW3iM6mmhYa11W8VjNMtaVypixcrMdNxZQLWZe92yAjdEo2QHUqerh4mHQDIscBeoT1JlBn0yjMQd8fxmpL7YDlQGTYtLLOXn3jz5iobIWwtBrphlIYkUjgof1/xZWn2L4DyJpQ+GTBQi4cNtye+Mc6u+Pu79tv73vZpo+fCpDei57pSFux4UPqmSlMThy2k088CebwCuJnuU2ZMxEt2zKrAdjNzkDvddRUDGM22hVXA/odqbNEGlA5TAK2ceafeMbxtmv9ekuiIXWUYvHQ7mprDYe8QG2WqBxTTV7i6BhM9lohDG1YX0Izk/OCxvckpiU++M9Xtv+rGuRUhjK5hpExeZs0/xNTNVo9hOmYC+2aK//HRgxHJ3LZp0w7XQMp6ahlZEJQgnCl5lUc+0W10mWXfd/+8vg/3LC67kibrVpOs5ma4fzvnY0B1gRA7Vhi3HqeYStnAiQpiClio4ncI9hJ+X4tdXMcpAGxLr0pSM3i5x2vn6TpTM5Yaedmwh7URNzBg5WwfGPdUK4GNkwTv9/FPtBaH46USC7awd3ogq1ZswK283BbtOgEe+01nW+wWtn5o4tzeD1IaNTbAvrUbEkbks3IfJVLCDWDZcSi/ah6nX4ohthi01H7IQ1RXcL5S2O3C4OEBGrAboBLEYaCyS32AXlWO7FBevcpGJKrkR7P/WphMnEeoGNlWT2Gc0fBTZppyvYzIXwMMlotMPd2cX+I6dLS5nW65FVBXAlJr4itK2BVMVBaz/p+P+esjCU1Yh/jZA78VtTYot5OgaUoJmonNalqmwRqUDEL1egVqzsJ5mN7TwBi62c8u+acdR1WinjpgbeS00lyUPmedOM7mJr2bF3NcNeF1RkmszimEcj7FNuff+F59vyzyDZ+zlkopis1l6Y3STqSIejl4CNwoPSg5RQmO4tZ+sgadRS5Ty/Qy153QJepz9FoNHcB4NcgWVEHM1NntBi7zp4UpjI4Vi4MIQOfjhqAwS6a4Ar3pM40oJgqRk5OeIokAWRmHMf+kIbwmMIRXA9G8Dt2+oT0IiaWVTvv/GYjIHQ9kiZIKjKxFAmbKyKadUKh1ooOcQ9auTGYXUaSm8YjNXEI2RT5iPjELISj6MQeyxgFdoWHjQBcnTRRnNMd7MOjtTwz1b5Iz3R0NIJ1DQX7GwUIuclZpqQLAIgQBYowMI4fgnxZlZPJwiHnsXSppZWbAv5Lm5QPkw5+V98gLWU1IoSxYLgFwbED4lAVLFs12VR/60tA7pAUqjP+1DSt8MWhaByrgt5Xgszj/0fXewBoWV/Z/3d6773ADANDr9Kr0lTs3ZisiSZG040mMXFTd90Ue0zMJvaY2BVDrEQEQQFBem8DDAMDM0zvfeb/OfeZV/3tf3eyrJSZ933e5/l+7/fec885l+ZMPgqAc6aPhIyz2m0p77rzamLQcpS8xh7/MZjbvRD3BGZTV7N0RjMESyTOhUsWMNz1bWrOUSjGGXgGphYekcnjbGaA7rm2fTPWL8TGg7vPguUxTyU22zZtOGzjpuXRyK/iF3gKzdd45kEJ75N1YAIDY3vUJKJ5kJSCHdS3LkfB3mRFecVgOADp4W2AvPgmx+cQT1gAiUwIl/y+rh5aOhJDgRDrP1hrE6bOhpZN4JL3H92mJKjwaZi+twFuNmkiNzc8OV0HuaQ6vdDUZ2B8u5uHkY7JbTE+oxt9d0sWdJxJgZJexiWrKGcAEEyoWsBa3QQl0olI0BNYDHWARmk8ZIEyXZzwU5BraEL9aEx1X8b37TTysTYAjhihhb6fgl6KgMBWkC+BlQLeGilgleg1cxiqq36GgyBOQ6okqSMQKJmMFiijbgEHv5i4MvrNRholKa+YYj49UvJeDsJeJVokmh0AQtrgyTCIJNssGlIAcMPQEJhXfQTpdskwSVoHYI6osIwDdRcFvIHuXjyBSJ6wArL0vcq1VKAKEEnhGSiAaNU3Exg5q7hu/B1lPM+i6UOyKrmwujDybJE8KJnAJLlrDPdy/2HM2/ORvdez4QhtI0uHIfE744WfTJiDzrymxOOlJNbnIONLcmuB1AJuBKopeYtnwIYAjmSYJI0ALF2SyBCQ+kn6JEkV4829rrheH/4lEEeMBAUzSbo8GAV+Nkqb41igmlqvLlESQEw8wJUAW/Bf7kHwXppkmpOfaMPwgNu3/5gH1kgSk0a6vaNHp3uXLYFks5HuXE0tU/l43VzYiW2YQffQYVnM5ON+pPPvA4Df9eMf4fn7d2tmQ0gC0E6X9+KLFuP/hAfP3FJbv3k9wDbFMNeahJnPrEkzbBseHpnZo+wTfN/EYLrrp9fbqlUrXA4yjUmZB/e02j+Wn3aDdxVu9953nr31+ma75dYLbdXadTZ2WqodOtLCAdWC10cvXiM0H5rpdEFnT4TO/4O7lwHQfmRr32shKeW+CGRPzGTN1rEGJSt09Q+bk/VChygmFg9ElkNdlSan+hKncGbvMfRKS76Tzlw6CUh+YQZynSqCa7cPrCoZhUSUY//YCdYj96OT5KSHrhqnLgbnNDDY25LHO4uYQCEfIrFJ5dcSyeEgdi1x0pLwUWmFgVB5kufNGokHZJ4wIZ6Er5/kkcF1IEL7j7Tahs2NzsztRxqgwKp9JB9WJTiR8i4AhFDPQvINl/Ozl1wixbp1z08dWDz7vMJIK8brqp2mzf59lcQb9ghrXmzqcJJaefBFUMS387w1VVp+jjrsNdlYYlvsKAFTYHoAXkRycwUutckzlgNetVsqQGmis7jwo6lqJc4EDHKXlQs3EIOB56rJ8UkcfvKajmOdtpMQiLHVixWAGkCNNbDMG1zp6wW9g7/8oEp8HZaSviXKi9AZARpowbNmwXRS+Ore6pf8FqMBMpV4D4Ck+fRPzhpXkTujbRAwUYHNw3KpiXoojgVJGkRh6QN5gun1eg8ffh7kF0F3mcJCLBlntvAeEro78McL9XFdakQpxgqYl/zFfUQV23ivDJKlJJLSdp7pcQbhqNByphYAUjcJkI/hZsPHYAERSyIXgddqNw9EyUEqn2kEye+Pf3IPQ1CarRhvrO1bttrqNWvsSzffZD/4xb9zL3qJ4zBxgqY+1xBct9i3iiM6YHWt3oxy4DP4b4iJq0xKCeZg6A8+OF8hQE/Asa63ZEQODJNKB/VuvO6rNrp4on20eqP94+1XLJmhHLXNJD0OVMsblZ8SMCPTIY+Vn32FANvQm6jgClhGAljEXtNNd1Gyf0WylyRHFrM/ERBFw9Q6SbQ3Ia8/deIURclxQNVP7K338ZetRIrM5wk4yAKs9PwiSKoxl+eci6Pj3kDRpvPO59dzMyLZQxqm58MXSXB0hgroS0qFDQhTQNIrMVw1NKwDeV8LFGspDDQcRMPesM3EZ1UD7dSxV7FHI4ezMJlzMRcJ6rKLr8X4/av8G8Wd3ExctSBGr3ytAMpTC2B+3Ghfu+XfkFkX0Ok9SDF6nx2vrvRhTRq8oCRI8++EQX/9phvt/EVL2Ju8HmfGWYaSpKenO0iTxJS+0BAr3df/CzDRvQmBMKEnEwK8g4XPL2dXaHp4FXnINh84lJyE/QRd/mn4pomVFgyVCQE9AbDqzDGsIbS+Bhhy5UwwmsRh7NU4ENHTJ2vtS7d8x6qbaqwDho8G4qkhJRlnhE93JEkmzkr0oWLmpusvtR8wsfiZp16wp55/hf1PhEIKNwDQQZ3t359EbjJ3fKmd2LPXclGvXHTxAkuBSRWB/Due/CIdtvLh8jO2YtUHtp7BiOcvms7+rLVde48b9RBeZoGSYYA3VZ6hAzFGn43YL8bqlPEkqAC2kl0eZ+BeBLlbpxgYg4s0gfXRS5KhPUZ/0xZiwaOmwJ7te5mc+icGbIwnJ5cnF6yKQT9IxWwfBiXQzBsJsjeRx5gY0hR3fUk+cCAmhuFGxKQTR/Fqw78sExaRFyDEGN3rSC5Qz0k5VRUqh0ysoIbCkOsBGOxCC5gARWcAqeBavEpXvLHcbvvuV2g0sysIjGouh+ue+74LWOy+ZgabIe4Zr16iBsZwU9qh3u85sN/OXbKEvaDKOQC31Axx1jvX8OITDC8oP2wfH1hnsfmtNv+CXPto1Uk7U4akkpjHHXbFTXo2e5kXr8P7Ts3KAd7TPTr57xN/fswmjB7PXoc7gmVOLHnF6g8+scef+INdcNE8mzt/hks9CwoA0tkkB3ZV2L9WbLGt2z6EXaUhQlIj8JoRMg+XfJFiX2tTfqoaXqdHzKZSU0KAXjwgdhYF8+NP/pmzDxkqAGo3z0dxRB6d3pIUIMu+1s9EAyprOMSa1Wsp7pKws6kLGH9zZ9JsAMBy2wypPjRAg4Gg5KNSeon5rT3jbC0pqbA6Sk8vgE1VCZvjNJZY+ECT8yqvFjtIJ5c8zDyi+fWH9lpwFgWgZCCHDzVJPu/TGtrjIQuEEKP18wBk3+BhF2q4fF5aLya0x+VBxmqwvzXEM7ieGFj7y197hQYqYBVes4uIS0oANLQrmhpEYHA3MVOD4JS9RigxU4kv1pbii5RsgwGn34cKCojRw9HrS6qqPaUmNieu2GGsQ38O+uy8YhM0Iv05KQn55KCVRCieqR5xuzEOxBhyCBWlAlZDa13x30Odf6ZB64HBllxFeTlnQqODEVrZAmPFYBIgceTwbotP5fkmNqGU2EjDMR7gpNoVRvHxqTDZATs4IzRJevhI2M9HTiD3zAbUaYLkwmBYfPbEpj5eUW8bPzll+w92MLSqCLCmiSIa0kd0MgOLumzJ+csgDXTZiuf/xVkC04rhRWo2RbHe8nJjqQMLAHAb7BBD6WQHVgtLPp6iWASXXs6Vc84ppVkw3q93FySFXNj0A7AqF0w6F2n5ENtcccjCqeFK0WhGMVTkWrwXv3b39xnGdjXWa4UUw01MYc9HyvpLu/f+u2AsPoYlSbXddtMl9sGqj/B2H8b1MtxpXxlN+CQ8/Yhx7Lu/vb7elk6fDNtqrP3xlRc5JwZs4aTR7vGYNrLYnn78eQcHZzOseA+NunisjaohRCxdPNU++NcW66EWTgColxVcHVZRcRBH+iCtJADSq+XW1CTAStZNgd93O+hLDzF05Lh01mM0hBCIJTzXdMgVkxhC9+GHHzH0h7OcvC2FgQGH93aSd/daVjG5J1LgNjzwp48cb/mpQ2iW7LJLL59nDzzwEucRNVQBHpFJnZA2qA0KivFy32/jSsLtO7d9ASuDVlvzwVHsDw7awjmlML4O28XXFdl5l6cxkAYiyLpq/NFn2vvvfGDj8ONct4WZJ2zlIUiOp88e7ZZQZ8pglh4qtyuunGJjps20h376Fx/yOnpKgk0enmnPrTgI6x9cgKZuHRJZeXxqfofqvjRIIZ14UdY1EGd4jqOwD9iFl3c3/vfH9561mI4kG8258+Zb7yLVn+6WCuMnj7aVb/2LeRS3259p6Hay5qZOGQHexv0lfs2eM9VWoUxQI7QdldySJYtsxfI1lpBFfso+ajrbD7iKJy/79/4H77PnX/6rjRxVZJdfchFMwAKrazlo9z78B6TOAOWcL01qjmp2BHVULapPeVKnonI7eLAWID7Sh9bqCC3Etk4AeB0+pu6+QgwYOjQOJWahzz1pQYF77HALjYg8Kx1RbMWFk2nQHoQ9DvOXJpvYqdHkiYHdCWQqajfVioolrvzlqP7Fv99lD933kLNc1Yipq++zIcPSbNTkfDtWddguwvf8kV+/ziBDzU/A+zeuDZYdcvHTLqfzOCE7I5FY3EOata4moXJuDdImPECYE6GEn+UvZX8nLnYWto2yiDkKZiNbBH24aMAK2Y7Ia1S1nJiYqTT4NddG1y8Oh3tUC9ympnRFMUVNB58pjob9AElwCvN2Ghk2J2XQxcwReP7vL1NzI08HExETuF+2V+wzxUetG8280dDwE5xbItvIFqK+FiBV1gBck4CvNlQ4Ahk040TknbM0kuOQ3t/+/e/ZqtWriTWoQ2fNYmgTWFSEpPyBvZ8AVjXZZZ9SjL3i3u3HbPjkTDynaRhQ94lEImJePHmT1D0iJkTwHq0Aw5kM6utAned1HE3LsGjyRNZ3MjhMSgp+y80Ai7yGfEgjqaMjw1Oot7AjwF4zmrxLzdhGcvoOVGzKBeU5HUveUlMZYddeP9HGjC+xle+tIoetZ0ZRpM0/dwb2iJucJSuP1uzsVK6D64SD5aB2a6KrrVNS2WvUZw3Y3OXlDAHIPEuDopsheZAlwxu5TTw/V6sGgG5J8QT7eP0htwbop2bvpzC44opF9vLLa/AKJkeQvRfP4ZZvXUKeV29v/nMj95zheYdQb7PC4gB/2wFPHb/CvzqSekeq6PRM7DtQIjWBu6Rgv9EM829Y8TCfPXJoP9ajInyo7qKWyaA5I3ZpDR6xWdiG1tdh20l+HR+LFR/5Z7uaBDyMIYWpVgqha/Wq3SjnZZ0Rzl4doJmWaxXVZ1yVXSBSITm/QOkrrr2Czz3CHiJmHD3aYJOnTPRa8Nvfu83+8qe/2baN5VaMNUozZNKONoiGyt2FyaSRO9HAqMe2Q7NuhGmUMq9j/4FjXrsgCrcH7/0mMTGG+LiS2UFhtn93hRWkLIKskm2fbF9pYSkF0QNpGfIflK8RoB+FR0ZWqnd0juCLI7/GRCT9p0+BNLMgZTasgRxZbLoauoLasAUAOypY6gD0RK0WsCL/zXSk2cUlQ23Xjt0YkgfAgEtRuXg9lHzo+/WwOSdPG80hupfXF8OU5JDFlpysqZwsZpK5KZOn2qzZc2EenLUXX15O8FGQFqVNiDg+c4H5kDNU6ji0O2C1KshlZ4nCj3ycBKoatF8Fj4yBdX2h5C5cwA9XI4lPDsVXc10TE83KCToAsCR/PeposPl88JaYFqAR8jJU5yaVTR/Bk7gV0+yNGzdyWNTa8HFMHf5glZvzx5KstYNiFyAluHDphZ7wfMQU4TP4ESWQyLYxBU2d7F5AXbFrlWR10OlnmboUqIeNqCFf6mpkgo6LIVGP/4ykrfKM02aIJ5KJETtAYX0aWWtWBnJ23kfsTiVurXj5hZGw6LMPhWHbhOlGPYxX4SK6R6KkC1Tq5KAX00HgiGo0GV1LThtJUtxG0qXvjZL/pth/XK/AHDGi1PkSOBLLhhJY1s97edLI5pMsIhLjTklQJYPWADKx5pLkxclnrKc6DGS0Gmgm2XQn0s0wmzZrJM8yF1buJJKjP3CvAG/IXeNh1eXAcM4F/FzHwDBJxEeMLGKTVwDIy0e1175wzY22A4ltCtPf9+7bhSSogftDEQuImAlz7JJLl1hV0347WbUXUJ9gTtHkCTTB7dorFtobb36ExAV6O8neuIlZNAfoqCIrVzGZmTzKfnf/B2z2OBszcsBu++ZwG4/Uec/+I7Zm3SGbji/O+2sPUXDFQ39vJcEUmhJt40gW7/rZ1wFQj9u9v/4zayJgmMqgOzIMiaZMjQj4qvnYVu5fGBENe0pyXgrIpjqt84Cmr+RMsm3JmL74pWW2eNFiO1ZR7oXApvXr6QTxeXkGYgB18z1tHGJhBGN1AwWsttF4ECDJX5Fo0/UiAeqiCFIiIdBfXVvtiExkYzmw1srxkamqggnGPUxn3eUW9RNQghpWHkv7D0gWk0YSydUSnHS4ylyaszaQOvi4e0mZdejKI9UfuMtn5PmoN4sn8S8ZBcDN9VTXNQMIa4oj/ySmLAdtTDjd4QGZsGsMgMBKIA2SVrGH+gS6ElDiAWYzkCSlkNBGAJCIca5StAkgoVODutQ9zBYTNUjg66raAf00YG2wztZlcmlaw+qyJtJ1TeEAjGev92Cx0OsSzQ6aDIBUg6CqQBjtlUiosn3q4rrcPxhGlQgwEgGCEkYBrQEYYaCFHfy8mhLyFBJYpTUd63tKoIRYn8GANg09kg+jfH5k2thLsqg/f/rl0h4BGvqvPMFUSAf7Vs/OVZ6Df/ChMI6mClgNXkPPpAcwRqpvgWqSRPsQIMUAki85P0hKRCjn98iiaKhJ8uFALROBm5CLiqmrQK7ppLEciuGwvqK5TzFqGPHsb7vpJtZcDH5YX7A/P/pH+xp/lqfst+643WraGqySqd+yUvXrFOtvEOzR+4rYoTNCskcdkJq8KZZdM0xNSaAVryQX6RbrQx8oxNLVzznwrOcoL79+1BepJMdNTHDMsCnjpjB1M89y0wrsdw//1sExTZrsABAIZpIL0RRQHRxQAcgXJKfyyHWvPG6uM2O1jgOilRfLTriVZcPg32mv6qyTVUx8NEkGLV+G1Nr2T3a7dUlzRwMJ3GmGdVXY4888blUMZnTQVC+rhJdGix6XDwrgLx2A4N90v/R8VIRNGldiN/7bjUzCHcv6juP+duGp+ZYtx2YgNJHUvUJZOwJXtUJcnSG2s7yldd94Pe1NbVN1rXOTifnc4/vufwTPp/msS0kmdV8Df8AI1pGSa3loPvqH/7bXXnvRnnrmT/h2nYIt+0fbXXbAJXjyCXOcU3UCv6bBftOaKC4Y42w/MSN0BivOp6Vmcq+krRc7XHKb4CZ+nqUaWvvOGNa98O+RFUDAXFMj1V135QHK3/cC9Ch/CABhnZEdJHgUQgJC1Nzhl4qi0Je+r5diQGwvgWhagCr21bqVvYyUCXf87Dd4zjFIIpLBJbCqxJD3QURyohZjtBXWJe+tRHgIcupZ46dhqbACAJR1Jn0V4LXF8R0Cm7knWeQPF2MzM3dsIfJHnikSiQiKzfc/WGcbN+zjHqkhw8RmNa3IvJuaOo1Bq75M1WfrJWiLReexTutWVQ33IpZYqEG3goNm4hm+c/spO82LqOnj57d852lsJ3HGR/L9qFEtFmZXI8V/GjY1A8TWvz3+rA3NGcb3YfPixDo1lwN/TjWkFW9C4GpYH28GGBzO8BXrA1gjGY6I5h5xPtfXopphLSfjUeYsSuJcwCznTNULs2GSyXUOHTnGGfoh53aqq0S6OL8a8YaXPdScuXNsxpwpKDRgxAisc6mfGHkBQz4E4Lmtje97YphPuBcQSaOIxPg4PvRt5FIjGQgWGBcJKBMyrD0bbsufW4XUeY79/sk/YP/SbifqN9imDxlYo2Sbxpbw6DCx8mGLRcir2xtWsBTZD/KBSyQfnYztxf3/+VvLBRCXj/JJZK5hfel24MQOe//DFXbrN79mDz/we+RnBz2XSsejdIC4FhbBEDWKn56OFM4mnf2sTw5mqQxUoCocaSq8hiIKZPVhIlyXhsncdustNgKAa+SYUs5wDRyVj/7gMCexldjYXfKl4KP2eNM7jlx1M1Ller6f2Qcc1GIg3fCF6yh++Dt51w0ChV0agMe9jFHTzTsOKu4FiCSgmsmxh+69z67/wlXOqOnkwBZrU9JJ35qDLMpABaBcQKBjAEd6U8ONdvX38mcdtAUQjMn3+Z71oYuB56kPHNOzHmyG+IRl8sqgARPk78F/5WEbrK8QCKvvUaGn9RZYAcgGI8n+8IeHbWhBvhUz1GYhA9EE1B7Cg/gtvGXdu49zWoqvHrpXignxAGSy9ZHfZYSaVqhexFLTZ85AdqkZD2K5xvIrmoZkYgJAtQruwWsLDUxTM0EPL8S89TuiA82vTX9SUiHPdQGx8scNw4f0jB+Gfi4qV9WC+DQgDt4DrvVE+TFCDJpEvYqvE8gKXKeGj7WBnvSFN9va7X8DMKd4bTpDswmW1hFUb2H4W5Y3MB/jGis7sZ+zqJLzAkk8tgGjhue7zVYzQUIEiwkMHWXn3wAAIABJREFUGN6w6Qgyzhik5kg5AYNUgEqiXFKqXCwKxdcBy6L2aIfxpmGvF18511765zpXuCQTX6adM5JnFMO05h0wSiHqpGYwxDSb4YsHYa72MTxlPGtdnqIwyVLxY//Herv+wqutEebXrlNl+P5NtrdeeM3uuOlr5ASAtFXHsE05iid1vg8L1qDF5178B420c1jre/ChzAdEnG9//P1zdvV1V9lry9/y5zKEz19SlAfJ4ZhBMLe5eI5Lrvrws0+7dcrVFy5Gor7VNuC7WVwII6ktIPRkMlvj5/91n+06uBOV1gGYnKn2wpMr3ZJOg3B1Xor53Q1DKxYQX9JhrWs1JdWA1R6JwwtygGZU4bAMOwCgmAATTmQNNXk0HE8A2rVfHG9jAVheeftdfBQjbdklS2zL/rfct78BsHAG9VEZw8K6iRlHj1dxtgIw0ACMw7Zh1OQoKxqeTf0bbgf31kC66MOWqc/WrYY0QeOkj4ZbVFSz3XjzCMsZ2m1Z5PXdeOC2t8TZ2lU7bem8ZSgYtlBLRNjB49VYJaTb+k31/FeAIurIIUhhK4/jy4hkuKTEFW0RCVifHAccgWj0wtvllofKsKWNDJXY1U0cVnhWfsz8Ujtv0UJq8nqeO16VDDLazRTzrWtP2pTRo+zDVRuJczEQlSoZijvefv/Iw8TXVLvwgstZFygZKsrwD59NAAwGSU2bM9aVcrJkaAMQ/5Aa+2tf/SZKwFMw/hbbl67+sp03/0JyWtHsuu35l562DOYnpCWk4y18wH78qx+4fVFPtwZLYY0QVkVdHChApCL7zndusj8/+LJdeMUU27Jlu5PA2gHclNckUj93EsO7qCl0PiokXbRsnsetFf/80JsGc+ZOh8VaYu+v3ExOnU1dusNVBFJoqg4Qa14xU4MK1ViRBUyET7Nv5/w+x66/6koHmB9msKZyYtU8XZxb37rjcl/LZ8qpAXpoCoFZJAH81tTXk28GhI8QkUJgaBTniuJLjA+m5kEIOeSDaxBtFE06WR5qnUZpXgffFy+vZs6CGrwkxcAXtqP6vRW2ZjixXLWLYpbUwpq/oUikIXr9qsmIOfJpjmddjxw91n3cda7rrEjF4kC1R0ODbCV7sDggRhHTZPGmuK55L9qfIpuoRsgCRFQTOwW1obCQ08jX1fASDiUlkhTRahInEXsbqFXEjg3yw4iAVS6pPSCqGn+6SrcA4WEpdjfDQlTYXTBvOn7N2y2f/ViFPYEaW90ApzrnZWkY6QM6AWW5d1LiyHc9EUJJimYT6VYaNjLUErEAq500dzJRTqdASBS+c+ZUA5YBAorJe3imYrdKLSrsTA80TsoG7sdi1upZ2PJbt8F2Z21k58jXXd9CTUpTtA12SxOAoshRAkV9IDN4SSqD7ga6U8CFEmFN73MyYQMWBTEA1AKxETrb1TcsJS5W0TzZ783odta22y1wTY2Qp4JBa2BOIv9wLRxnDPqj7uLPjai/mfXlQHwyas7DB9ppkKgh0GfX33CprVz1VmAlGJbOPU2ws3VV5DDsB+W08vzX/aYOjifuaE2eRKGt/EV4l+w7MwBhq2pPc/+YrwLA0cN9bsGOTvOdpU5qQ+WQzyDpnl5Y89ittDdHcm7hD05sbSWnTgAzycqUAkczaUTuoXEllpKOU+7jsotn2yuvb7JSSFuyC+snP1WdGU/eeXA3w/q8DpICm+fNS+QS644erfeZMXHUiLUMqh5WgjWDjFw1W6oY49X+Jmb1dDK0byI5+klbtvAaYsQagOe99sjjSy0sISN+QOhsFO7ekhzGk8DHMrUrCsZiFF0T+SDUngJEjEXuDxA1Zco5tnvXTvf4TAO1FwjQjZxWyUsXF6ZNIo/TKEnGYWxp8nkPYI1McsX2EotRnYYBbnYSh0sfD2DWokk88IMkmkihWQgKaAKyOjS1l2DAlbjP4ewZ85A87ODwqOSBBdLyTjaRgrreR92DTqjNQsWjokkiVRWRCMt/Vd5ACmICcbQ5xb4ZP2msbd+3D5CY6ZschDmZOT79rRops5KaM7A9u2Tez0KU9UE2nXlNEo5lE2vyYyfS4PFjRtvMqQtsJMWtOh/RmME/9vQjdoKuhzDbCWNH0dVcRkftI9uxdbvdiERBfi3aDB/s2GvTJp5jr7z4IouOBdTVaCm5+KREUOCx19oBcJSHCRSUWa8bQnPxev8EEpc0BnsdxLMiNyfRmtmw3Sxu+aFk0DFJoJATQ7fx7ICNBtw+Bkg+YuQQO4XBPaRPn87mvqs+0EBGziRuvH47B2CPgATVHLxnCkloOx5cMRz2EjLLv1SS3142XIKG9XCT1bFSEaukSubT8pkSeFWEh8y+g6cAXpQI62fYLCS9hYU5sLZOuyxEz0dogQKrivsUhlQNHcZkyb1IivLEVu3CtDnMxo7IRoXJpEAGXTXT7dEBGs2aPI2UN53hEGexnxiAnXnRksvsBAPWduzfavMWTbaNTHNjUDPNdj4QYEIm8qf5C8dYZfU+DuVw6PUccASRqbMKGPwwhgOsE/B7OwlhFl3zk4D/dHVKU3n+dALpWm79uI2J8K12zQ1FNnFyNyA5QRSg982VTF/uh4ENSNpNMnF4X4+NGpOAT+JNVkY3+i9/Wu5STlHmxULwCYPcxxgxm4kACvoCTmJJVHkbB8IEeoiVBmpOAslzV0JEIIlhv86aneWec6NHT/b3rWeC4vFTO+yTLRtZN7xiD96+DPfSsKGmxkaf0sjyhLUp4ID7wXMfBXAstlwrwYjBhhQDYlcj4+NA0ZS8fliuKry1FgTiNbK3Rk+PtxHjKbaRuGx6/ywDXwi4gDFeQBB3BD4pMA+Sh3wfeYQDmNT5IcaRDmA3O5e3K2swAy+TIQxJEtW+7ATPg/WZksZ9kY8gn2EAgK6X4jBMk2EoqrsIcDo3xe6Uca1AyYRYmOok7fF0RsV+lQ+aJqDKP1N4Qw6DrCLxMdY6bK2Brk9sl4yhk8+oOj2S56KGiahOmvwcx2smUaCmUBxJ6t7Jg+gACG/mkOliX7RxLwL2JICTfobNpGc4cVIhnkH4s/Ga2nNnsfCIGYCZoqYDF614Iu8c/azuucv7Ra8SQEMcC+dXJIfRAPHJfRQ58ORzq7WgveP3WawvFdeeJsgLkr/zQtbPFW+i6CZLkukQhJhIkunymmIeq/DuUqHODdTrxnJixmu4lUPRAqX0KwDGFcMEcCdq6F0LMQpvtRax+yn6dV9lnRBOLB7AGDQyTlJzigaYlWLYR3XB4KApk4SCoJaiPZZkopbuvkB89yyUlNiLRD6DGnZ8dvd35n11/0SyFnNWFg1DkZdpsEYn8elw+Qnen/NBpbdexyVP4hkJHRQAIHN9z6t8zQno1v2Qz2oS7JzkuCyKuEPWFxXYwqjx4zW6y46C/7o/HWu3X89Nf6d77z7kGkgRvJ4Ayl69keOwsqoghok9rJcRODqYaMcKQEzNssqjZxnq9oYnSV0knmLU1ZLEHTl2hDPjaausqwMsE3MyeC56nqFfuirHgbRWWabT6b6ev/hC9qkmdvczYXePbd21g6YjdwVmnxLoMJI2+emK4RryBddnRe/g+0OJhHv16lmLlM1/gcR41lH2l/9+FL+iXPYNSJ6GiKkAwOxNAEWc2LGAb2eYaFtPbOljTYcBNO7ev9P+8OSj1k7R0MOF+hR2rkTzs9KIKz//0Q9hbkyjGMfSByWBvsRcSOPeqAEnqbgS9//tK8RiFdMt5Kv6P+0agp8LoLb//SvYI6Gv0GuG/uuAlaolMdT9uRJ3WHuyyHj00d/bky8xRIrNOEAsE1ta0q9+rln9DxV8sZyNPYCLGl71GyT+b/79n7YTKV23gCftIXIGsQVS8H/SWdtHE3XxtEJbPKnALXPKGUCxbTfSfaZitwHmiRcj0N/tPbgc+Xvq+mJJQIcMycBfjYE0Aku9sSBGhdZqBMlpD6ARzBqKPzFROxiE1K+in+cb7n4+MEFYQ7nE+zySx2PH2qxRD4nNrvcqIA8rzRtpD/zmIW+2xuNJKSmbYnuPmI9k9WpADUiWz36T97HioHIqJdMOlGlcnDd1Bv079K7cXuVNAgkDn3tNiSdmaJjPIOuuHHCo7OgRB3DFbpOvfj02CukZjJblM2q9KL9zEN5BOMn9AoZLiNkYsgTxYUH6QPrizbfv2GFF+Ppm0pxVwSMFTJ+sCVjTq1eutPPPXQKgvRkPu49tf/lurJWG2vUXX8Fwgyd8evCEqcX22/t+Byj3Mg3+lfi9NVBoIdsnnmmS8rVXXGGzmUg9HYAmmZjXBhvvZ99+yGpjjlll+2G78rIrLaI1Fubc+1gRQQCgAyXGktgq6fIs7YM5CBOtizwlTI0wHywa+Nj6oNYuBjFqeB2NRvkC5rJvnn3ucc4uVgp7UoNa+ilEpP7xfEv5VQjY82MD1QRFi8DT115fAcsGP2E9T/5cAmNnBgyxPu6J1E1qzA/BQ7kWVquekcBW2TgIMMjCCH/VyjcA8srsqquuGrTX+n/3rVs26H/+1yHQ8LO91+9g52eMVf1ez1NrTGeB3Gs9gCrYqV5QHiK7LrcXkEpT/z9Qs/iu93UmlmrQaNFzD/mrfh5o1ZpIwtrkhReeRXIoCS9AKFZUYsdoyFgqhfIrrz3jII0X57LKGOz66VSQqkF+klrHWsNafyEGVxCPNDwvAHF9vWtmAa/jALNik84RDhANXRFjRxYNKoQl+ZcnazTFYgyJQSK/tM/iYJYWlxZTE8FQpkLWgJTBA8cLYzU5xGZW3nLi2DHiOGtETTTeUxJckWVifP5FLd6c5ZbEAKp1H38A00k+uVG2d8c2ZOU9WJdkkxum29sfHrTJ55ZQi3Tb8YNV1orfMgeW0Ye2vPxsO4ZfXn52kW3ZzIAV7r0A4ERIH7EASA2Ad2JLyz1h9LBMu3LZDNRjH9iUeZNQh+TwXntt5dtHYaSmQfLIoZY77Oq2BfNmyGTG3t+4iaIYu6mJw+3cpfPs788+b2EdsIr7cu2mK79qpwEF6mpO4bm51RoALyZOn+LWcC0ASTVYkNWRazShZtIsibxC+XgFDQ9Nej6yqwyfPykxxa4KJ7+LYar8RNuOxH/quCE2a/ocZ8TvZ4jb6g9322nYZKMmF9pl1y6kcfgm8bnd5ceaUSBiRX0DOSTNupxhKAw4+8LIPzTTQwQDNUIlXxbAJHdFDaIRON/F93eKDSlmn3I9979XrsL6UMOU5mIf+bpslxpo0n3rjgUWz719/731dvmyr9szz2C7EV5PQa+8JguAJQzWeC2eitjJoZSTh6zyz86+CoDhSDtn6hJ78rF3qakg9yCXV5OpvEzDYGQx0mXTpkRj4UEM4JqyhibbLgbxHquQyiTKhmMp8/HHFewRKZSU78paKBy7MwhBA7D4+YjJaUm2aH6u9SEFLs4uZqgXtmP4Hb6zpopmNvUGnoadPJdGyEX5ufKB15yJPhi1UZCtum3WjFJIXHEAWhCvqFPPm3u+3X/PY1gN5UGmYLjjN26xj7assif+9Ayv1YE37Ev26uuvEPrF4I+0B1HIvPj8s8y12MsNUYKsQcuaaJFIjIyhMVADAI1qdSDehzEqN5Q6q/zEQbvuC5cxjJF8hrO5sZMJ9ahJG3imOtfiIb0Iq4hGWZuOB/x5Cxbbq6+86s9Nx8nECaUAa+0o+VDVCfhiHypfdrWb9jk57DwsFKqxA9A+qsbntg17mKUoJrYzCE6qg4ZaLN9kF8WaSkcufgbSmMJDnNiR5OLRsB27YUYKj9CeKKfxkZNHI4y93s15iU2tWy2GwTLsJDa0wqLVECeFLA3z1XDp0WOHA2ju9vhSD7lA7MJolGXJYA81tcwiEUGKaBJPs02DprpgQsZxJnSgEFUjy4ct0TxqRp0sUCkRJmyfLNGofWTFlpqa6HE2ZMXksZv4Jt9MxcduSeICXazPsFEbVM1YYUUKqdEAs4pmGuYnNYiTQ/gRWbEKUFQtpEasiHAJYpCSV8qGIUo1pDeOpApAbQ0ekg4IKKW1BnNpCrM31MCQUvE7HjmqlGntu/g9eRDkllmzZjK5fSYWOg8HQ71138nHYnivNsBmkRL0uirIhW+lQIKrxUZEdUY2DPqas3wWJZI0jEtLs10xevr0ceJjgTc4ZOvWxnuPHjvE8TCdobLS0KyiJAZ1toPhSCYfQxKmpoM8cMPJ3eoAQ2WZKNB3wMk2wWCmGHJnAdg6q7lMegMwcyPiPYd3ey/2QgezQpKwy9Dg9DYsGdSQC/NnQ35EnpeSn2FDJ6RjfVZmXZAcozlfpOSM5PxphFWbRm1WA4DoNms8lG7Wayp2ls34hWvdJ9MoHEBxlckgY2FoOitmzZjA+ky0p5583rG3RJqOGtRXPCrb9mFb1tPDM5MdjTBChoEnwR7QM2vS/BbqiTSU7tqvjbBaNR9XALVmqcRx7bIAkaWCGhvzF8ywLTtQBfDMR5VSR50Az+hgpgz44ZmGGvvFb69kuOEGANtqLFAAqBcyHPzddd7U05Gcm9vH/lbBFuuDXdukLkDd3oLXrWpY5czNxFvhL4UFDO/k/jdo4DvfKxV8D4zrPhL4y686D+LKOgBzs1/+6g78nR+yH9/9Zbv3nr8RS3Ps/EvGQjqsY4+28VkSIwaGluTA6kLOC0tAXQhJRgc4lAYkzQYpbsb/puIQbDTl5FxpukBM6PwxJPqSUrUIQZecm6JQC0Odu/ZWDi+Bg8h5yVm8QS07AT00yWQ1Ya0Qo97mVgZlwXRSkiu6eF7WUAISnQxNeQMMaIFlkAfbKAlzinYQey3C8xYxnbDiOJ3TrUgqOjiIMOdlulsMiceZSvxd8VmLiBLVACYoKI1YqyUMFFJRILnGvr1HWSDIbDTwgg2TjUwtBrmfCnMlas10UpRENjc3AP7i7QlbVfto3KRxdEQaAAdqkUSPx69juz39xJ98kZYfPQGKTwfs+D579sWnHMGPIgG7+cs3MV15EwM79hO0Eu3WW78N8Cf2RI9Nm7/Qpk6aahdfcAGdAIIhzMjweJiKFGf1niAETaUMkj3ZE5yuRCrhxZVmMwSJcxKSs04Yq+wtDgnYBkKT2UzxfM5WujcaftTbSUFHkC4ciuy8Hdk590tThtUpc0N9dRSUvBJQ2gGPIlzaL1aTNqcWWy6Acj0AHOCSOnsumxX7AZk5n0PppLxS2klsVGCKWRpHkhLLvavnGjIBpNVBaIAOXliQBTgqFqm8VeWZKRQCuaq6u97RBgCjO1XPBpGcZuy4fJ5nI4NWGHaC1+ye7dts0+E2ZEXZeNPIzgD5KizkCop83e/k+DSfBFhZQ5LJhk5Oi7WjBzstn4DQQgAZWZpvi5bOdkPi/ogKklakK89uplNuNmw4E1HjM+nYYj7MOk1heqroIliJwbKNwGNkBIOmjuADVQComekDxU7BOEvLYbOf7bOXXtyHNw2T8NrS2YDb7MJL8vE4abeNa+j4AXT2WaMzJ72A4L6K0ebeswRAD5Acytof8YmBLMQLA7ETOewVfASyCuTKZfNPmJTCvYrHq3IhxtKxdrBsL53aj3jmBEeCdCdShwG6UbVcVyv3cuF5w+wGpNBrVq9BYrCBBCnb5p47AU+/lQAhYktxoGGYHimggMCXxPrPoE3VVtcIwy+e+8sANvbzpNn5lsVEwCP7K0hW9f0cDiwSSalbYC44uPc/gFUvrtTRkmyWRNoH6rA3+8X8EfAFaJ+VhgE2zZcI1lEG60Xa6UYY8a0kaJ14mordpEQkJgx2pQovflbM9S4SJslHotk7iZKUcdiJDUtZxBoPkh4NtMpCIi1jGAH/rRxCsvERs6AXSpiKQGGq4JABsMl/o8TGZG+kUiXEsY7F0m4CNO8iyCqJEtNVz9A/sDrOPN0EChUNRXCvHf7c0gQbCNR2oCPwFpREVc9eQJyMwrv5vcAnDdRR/FOSoUwnNoHij+6jDlbJ7lsBzbv5rColnbUjFqVa1yqx/F4E5ukulRfIqHpQn51vUddP910HpvsXyh+Q+9jNPhUrWKBqDPtQybXic7xiuiaA0rpTPJQHYT/AWRyZUC+2DEpoO5VhCHEVAChwVh1q6cvJiDRdVfYGrTREuptIlGQxwv3pIIHRhHrJ7nXbZCouQMgZfyRUwhD0XN2nVLAm1yJv23SYbl+4+ioGJ472JlDFmUr78OOPOGh3kryIPRfCUpUMBUBzIOAUQ1pAE4k8ybtYltOnTmWftxNHaynEYJNxvjkE+SkmENxbL9RVIqpw5a7r9XTSKRn0YWHC9/ncSg70S+sgmrUiexudeUpIe/U8WPgC3WL0g6yXGKwzXnv+dU/Y1DjRYIt2mECtNKYqUDHchz/3qZpqv0cCZkOgaqhJoevSwAAxf2J5kJIaqpBT8SxGpndAFP4FcCm2cFNlteExXommBixo/TlQF/i8uYxaYLoaKbKG4J+lUigqzLdbYZhOHj8RieVQ9hU+Wsh8fVCLWLsAZ4lI+O/52S/s57/8KcXnY3gZFdpvf/8bO1lzhjVC8q3XZ6kUZGfYLTfcALt/hA3JH0uyjpICvy8v/tXA4HU0ZVxAdmgIUQiC+f+Dn4HaJGCifiYt/gyy+b+BVYHCg8j5Z98++LsA5AmY39JmiYeqPdJCM/nrt96MV91R/J/5/CT3Yk+I6SzAJLAO8CdDkwFWKZ4tw0Zl2p23fZdhK/dwqyKtkQxRzzSC+5ouGxwa1mJS6CyYPr7AfvSNL9qa99bYq//Y6tNNo/AZ6+D7JaFtVxPJgXudAyoMVVgo4WP/EIjiOGslcRaDv5tgF0lVruKhpEjN7n4fTNOGF2GfM02JRQ48iSUaZjlcy7zJY0hIT9kn++uwONDDJ14SD6aNmghDDG9C2Eh33vkj1hGMPQKmwB+xc8TOk42OvtSY1YGp13XLF/Iq7Ws1WpVPqekUSNKDpprWowA8FUxa5HJOUgIr2wYVlR7neIx6zo3kW63kePLi94FMzibWECh5bOt9AzWCwL8QIzG0PoKLEzM76FKI1bx27Vo7F39n39M6b7neXrL3Y4cO2dSJU+340VP2wO8fct+/n//Hj6yhotV+fveDWA7l2W8futubQ2VlzfbDH/2nlSNLDos5A1eljeZgGl7CU+2r193IOkhCElpqTfgg/vyOB+x42y5rjzlNvhBuP7jtTsCcg/bBBwzClB1CRKurY7RPmbdG01Cgnaw8+IyK67IGICZp/kEnMm9FJFkFaSJvYcZQe+qvj7lXfweNX/kTqznhkvRgk+uA8maI9ksn91GT1/VajZxl/8J30EFHgYCcr5chKxVLWwtazYSV771LATodSWCR22Xp3GsHcH391Vdh1NXYl7/8b5/uxc+sNfTsArsox5eCzTHIIPps2w1aVH8Krnr+qf+pwc8aVXzRutbZrNjlDFStHT8+iWMMJdQbiKXtA1r8urVHAqsB/9K+8SA6eB2Df06N67Ynn3iYtSa2MfsQoFpAmIqs7h6AcvJHT1n4HAOyNXKQ1AOlX4NY/8H1BK8dGiYWfA+nlzcN8FSlgeZsKfZkcPX6Z+UX5NfyZdXfOzCsHDh4zh0a0sNaiAatDyPXiaLbPWLUeBRS4+j3sH8G5yQE61eMOhi1PMNoiu/NmzYig6ygRmAQXetZ7jn1DtT1nt5Wcsp+mKin7CzWNzVM38xCxiwv3zOnTtjMyZPIs1qwCNiKdyMg2PDh7pkZyVm/dUO5TZleYtsPHqEGICfCyuXkcYptZMcqICdSUFZQ0CqXEKupg4FqDVgsTZ2Ybrd87RyGrO5BwRBhn+zEdiJlJAN7hts776zzPESWH8UMkj195qQDkNkU/62o6YpgEp+sLCcfL7EIGrnFyaX4eOLfumYdVl67bfLMibbt8DHLGHYOBXMboMlWV+oNK8rCE7LCbvvG9XYJwx/PP/+rDJJN4PqQ35KvfOUrX8DH+iXADGpY2TWxT0cyOGd86WhXOo6dUMzk53LuVYa98I9Xber8UTQfOgG92vGnbXHGWAL5uuJVAz57eUXMg4juoFbpoFmr6dYCfnicxCZvQmgdaS84Mw0Qg7WgvMZXjkAT7Qv5itOoiwUM6+bnZRUQQV4yYhQ1xvSxbj2yC+/0XdtpJtOUq8PvecQos0uvOBfWVg2Tvw97c6urjbgOy7ioKNO+8vVFADpxdvfdT1EPSIEUDgGIWgSyjyzKotMAqkiKU1gzM2fkQGQ4YaOoZ0ZPKcV2ZY+TAeLCk8kBSgCB2rAtYoBfPYrIykZk+fm253ClfeO7SyFadMII/sgKc6hPGF6TkQvLj08VRwO2fH+rlR8Q4x1LC+LbsBKBTw0AjR2WPyQV2T2y9tNdMARTGXhWS47Ga8DCPbYbFgz7YN2H/7AbbrwBr/G59r1v3ckwxyHUXXMA97Ano+675ze/YY3Nxtqkwn7wk+8AZjVAxuC9yPEFvGRlIGPGkuHMSfYBofAUZ9ybK1a4kuWvf3+Gc7yD9UbDEHuvyrNnqPGDcKmmf0lpBurTNhtaAkkptYghQDQA2GNTp0x2aweB7GL8Hy07LvewoM5QFOL3cextgauSZY8AYGqis3nqdKMtvXCZqzA20bibPQdZ+qrVwfwZ4st0/IIPHDjAnpOkXoATbGbZjRBj6iCBpKZEkTMgQUdt2MYbpkJoa6Ym4Fa6slSfLxkilYZTKocTOCvj/l/+4if2q//8D49FCl7CBlRf6980xyWNWSsNNcy3Yd0lYsHYSXNXcbmT89B7WlLvsG7FKNS1JabAgAZPaGQ6u+KXgFQRqxT2AhURa438QNJz5VJpKBnbyG2D+k9XgJKGeKSmusfUIGS7ajYG8lgHaiD11aNQwKieagKzKIDJXl2NPSUqZrEZtWl0TaqNlAMrdg7he3phYGcyP2Xn3v28F8AjOYyURsICNFA3DRC4C2xjyuTxWP3t9WbssBElvDbgO3hOFtiNLrSlAzWv8jrye1cd6OdparYDvMnf1m0reb4ZmTz6jeTVAAAgAElEQVTbljpnNA5lftDYkWPsJVQvsTSqGxux3SIGpNHcSIXQU18LDqNZFdxbWbzLhkVks27isuK2YyE0weIAOZuwudAa0LGlvCawuJGfrABqPRswNj1NqXx5jYwcfFF5JhX7IK5wLxpgn8pWKylOKlJhSMLy2mzSLCynGiogB8EuVi6kz6UZJ5zrbazRJAg3DVXytQ3MZvo4a6KQVPaGtWPFoAHu5PtgOkOJed0MqQ+DLLlgwXzq9gxsA5b7wNRe8IZqQOcoyIVRDNoTC1Qf2uchtZHTsJ6kYtZ6yGYuzUlsZdLwfBUup3ueCN4SB2jeS42hGrIORbPOyjpiy1hA4cmTh1tFeTWqv5OOlXThV5zHEMGBqBYrzC5g4H0lZzNnIee6ZkLlZmM/NQAJ7qrz7ac/fc2B2F5ADKYeeQ0j3/pezoJ+fqadfDSdQVWZDA2rqKhk7QQqvkywxzMnGWims58/jx4fT4zNtd17T6Dk7QNghjw5LpWmSYbNmT/TduzZRnOLszoqJWIgB7PYAViSoaECktIHBT5FABfjBQamx52QTJy2LpYBC1sTz3y1IEkSw0qepPoZ+XHOmzPHyg7SqT+JjCXIKHxQkiRhS+jcHDhwEDbCGCwGKmwvTJt0ZLryMqmB6lwybCiHVZ1PUWuRpJ2ucgrF1+wZs/n5FKZ8lTtTZisgW5jLckhCCVAy3Q8nIRHYJ78NsR972UwtAK3qLg8rzmVDZMC4RTaSh98UjE55Wqkbr46iVq6Ysc1I4pTgiekTo64JSWYkiywXgLFOCBz3RtKfZiHe/OHB++9zRt1H6z+05f9czmZKZYMQPEAOsrBVuPrKy5kS+CSvGW5fvfk2kg9o7myGKVOnkQwU2Y/uuINF0syhU0dHGZNq/htJcBR7R7JkgaryQjt2rJEHGcZnwGeUIKupaQUwihYumGXL33jTeikcGjRgjOclT5fTp89yYCfYkgVLMft9ge4jfj9KJrWhAG9UGPVwKvSpUAK0UHGiYkXJaQbynBa6jTJdVxCKwhC5j+SkQwU6n1nAsSwWZN4cw/1JS05wIEnDhQQsxOIRunjpfFu5Zj1rJZBiivo9FK/darpz2sxKFLQuZBuhZyiPVfnJJpJwnoFJCv7OUI1ZPM9mFjeFLZth2NAsBnowDY9Cr59OZBPVSCJemE08l1ZeU907dczFCkrmQGiAAd2M30hzNZuVhLUZNtDceaNIXrABiGyzq68fC0B+zN5cXundyBu+shCPlipb9fYBBzHiSaQaYYtiK8wmC2cybCrBuQBqeqEbZKflNGLBUEWnDMB+31n8X5GsExiHlsCGSO62XdvaAXZpJtBx6wEll7+l9oFKfN1XFZ1drF03GWc/aT1RTgA2yq9UAHUsnecxBAWmYL6zl0ZFr112xXk2Z95knmUvQNMRDtta++iTLXSyOJzwX+qkGI8lQIl9oWncebkFtggT7G6Ktj6KYxVYDzz0GHu+046T7IiZLiBSM7NiAQdiRdtnrYbz+YYRnCZAoVfBsY7hasORrcpUn12OAxwTays7bdPmkyQPeIQSHwKLjc8YKi5Z95okAHvkxytg1ae/a4oka0WThsV2FQCYCYskHh+eBsyvFW+I4ewjEg1NU9LwE9+jsoUQY0T3UvYGsBBk0C2twqDtgMBdl5jre7mXyUh7+jm8NAW7AzsNrKKcqRfOz4jh4/JvAZAkVpIDBImFOnWS8qvoIhlpaHUppA4+ddoCRSayILHwBajRCIlnX+nTKgjLe88BEcBf7TMlPR0tPe7fJQYbTXWXbyrxEQAoybZDP6rXBDAKiNYhF9gueydNgIXj7YOFntiNLgF2CDAYhqVua6+8+OSnyeVIfhMnz099rwBAgabEPE1Wbed++LXxWaIlQdWbwjQT4NtNHA/TBEz2ZSz3VwCFmItiPWrglTw9dQr38PnUoVY3PBUmTDQd46uuuNZmTJqOJUQnHryb7HXiUzvgptjwsjrR8xHQobslWxHxjfRLvrPyHHJfQQGWfLYewGV9P2Q1fyga9qQHpPd3YJVrENdW1hBKCiTH1v8R1V2+zpHhn033qZPYqO9zplyo/vaCW/d48C+8qA4AAT0LrdtYEl3tqVh1gnlOrewxyWk6YHNI/iebCzGD4vHNjpaMn/uozrVnQ3yO0SgaPl67H/P5/VZZcZKDu9bPrADo6LI6WHmrN3xoTz//ovsfC/AJAau6Dm+Qcw2SL0leo88l/yfZqLQglYkj6RMyoD0kP9+ALaXkQNYYAbDqw1YUZwZfe/DSAo9vXaoIBvycoAod7axMu2DReXb5RZe591wsiZ/Ypj5UABAvAe/Y2797uz388IMA560+NKqupcpef/sffk5AcnRpWBgb5uc/usumjp2ALQ7yckl4OB99aBzfo+FVMbSsJeOVzPHzX6GBM6G/cxm69oAnnP8bsPr//vznXyskB/7834VeS3/njFUFInWvOJdaiPu/+92DtnrdKpdkh4Oat6v4JWaJbdCl9cz9dGsV3W8WSxTPYeLkkXbDVdfb3Xf+l9/bblVcuukk60sXTGXKby2D/yrY+0rMMOeHsXIMVUNudp6VjBlmoydOtr8+/yoTnZs8tqkjIk9kTfTVoAcVfwmyPEGa7jYjLDDJ+dUYFaQma5DCPOU0FEEUJF0oOVxy7U0CseUogLik4bnJduG5M/Fhr8EL9KDVATJBLnKGdyR7ejLeguNGjaNpfJI4mGL3/NevfTBpFOtAQ9Akye4gCZaySOxV+XWmk/uIWdHEej6N1UUN36/BLIkobFLJQrV+ZW9UfbbafQfV/IiNSnUWi9g7YmYKjJIcO1rMFO1L1rSYM1o3AQCl+CsWh8CraC/WJM3WL60JvX/oSxZDWhEaYiZLJ133AVRKEwFBo/n+WDHuuU8tUB2y0mBnA7Jt3ryZZnAKUtpcvOqa7NUXVtrl11xpuUOj7cChfYCiu+2dt9aSE8QCAB1lrTdaGr6Gi86bY1+/4WtWnDcaEILBf2c77aVnl9uGfeutBXlpdFyjPXzfr230kOn20G9egfW3gw+CXRLxVQxTnYPyJtdzVOAXsKc9qXgv7zsxVp2xTY7bQ5OrOGe4PUZjP50hQz1i8xC3lWMqJ9f3BcyXgBUq0FtnQ0tLE0xF2QxEwMzbhL1Wlcf1PtayVF9XXXEl6x7PTGJsIgyfPTDhX3zheR9aJUaUcsap06bSQGbglTeOAq/U/7mnNNzv802R/+mNrM8V2nuf//nA1kPsa0n5xGIKGkD+Pdpn2qPeTFOOAfzq4H5oz3+290NgaMhr1WP54HXG8ryWv/YUPy/Zo6yS1AzEJojEoq7xLA0UJMxsKK1VHQOfxiB/T7GYBkFSv9ZAiSIJrf+b9uCn1+en9qdAb+B9qvgloFtnlBa31p/sJZQHEP9kMcKajZS3cTjNVVRZI7GwyUrN8bO4n9xW9z2QNCjP0M/rPcVsh3GGz3FbeyUDng6SQx8FpAHkOnEUtV0Kn63e1ny8mzkG6Z7zxRDPjhyptiEow5KZGCq2VxNsqDhqp7LDVVaER18W9VotnknRWCh1ALRu23YWv0pYaVKWjUiyS6+cbPInfPnFN23X1lOcS9RPoFTp+CqPLU0iFubbofKzNmrSeBQNyNYha2igSVkZ5x/XrH7glVePI7/lGbCP0yA2HNxzEMBvKqqJl20SSrWStGK7bMHltvH9DUhs8btG4l1FzvLKKqy+UE6JYZmaJAsUZOkzJrm1zF+fWcnQE/JU9kQ9oPHMeeO59j22aOEimzR+ut39/V9bJvdgHEBvGnXM7t1H7N4H/93+tQrwlsnXZ/DALB6VaGcBSQ4fPgsBoxTbrQXYjG1DDr6DdSNgZpjd9PUb7Le//h3vA5uQmixGQ5Gpp/RcxSjT89GAHDH+NbQ4GWBOtY83M6UyEBDPgnbmFEmOhgGpSaVYOJV78N3bb3cgUIMV1QDLhJm3Zetmyy8Os6mARHU1sVzTAZ5lN4DdWDzc9yBvJcNSfsX9UO4i0pAogDFSVDDvYMp5mQwV/ZL95LtP0MBvs2//eLTFZ9G4CQM8hpDRUI3SNHaIdaB8K6/iXuOTX8tcixyGf1Y5CIkVUCZNFp7lomVjqWMLACzOAtI3I9/XMB+AOknIy2stgrgvyfRZ6q8zWKz1cLZm5bHXAK02b6jkozJoiMY93BRrr0+0XZsYHoff5xe/cgHqwdO2+t1NAFWt7qH6ndtvcx9qWVoVDBluK15Z6czSf//FD1EjbHQ5dn5OBoOQTyO7fx1iUCIK22n2kx/fybCoPLvk8kuQLn/RSRJDmSQ8ZtIwQPmNduwovvAAMLLJyWBGyfwLZlhCehgDgLbANOy2A7sBHIm3CZw1AjQdJ+AMTgFE6+M51zGIJ5Y6LRufhBPHOCt5zlKXJBBH6rn20hEapFloWyCCXbRsmR3EP20bdnWKHSJYncsZvB4rQdV/mr0i0pTqADGapU4R/rDo/Pk+MDU7L9c9ssMBlVRHd9F81fBu2cSkY+moOsJtTJgAvRiv2W2f7EPKf9IZerI+0mtpmHEPjL8kCmX5NyeA9mkItnJJWSk1YdMktmAq/tOx5CjMEwcsGsO8kZ1EWuwWacwEBKEg/onVGWLoy1ZsLI2YbVv3cz+ywVLAECjkoqRGYz+4ZQTxVoo5fQl0S2P4VwQJSSeDxJRHtFPD6szXr1j+XY5NPWAmIojpfwNq2onJCZkvCzynEnn3RCbVy1Zq3UfruX9ShjLbBOA/sOxRTRQwyUXC6UMCJ02E413k4OmZ5C2wrzsAj1uYlSMCjOJxFPWiEmLZJMryQXupT7m1miUUZT14e4mAJbVfXupQ27fzhLOlwvjZFsDSCGEZ4DVRYlhr4ByfS9PulbuFg6dInRqMXw9IIMrXY6khpCTUuSEspV/NQw0gB8PSgErN7mmjkaPB4BHE2B6sLWppIGSClQ3NQiG8qxLcBls8av9CMWnP1nKvetze8zSsbNVcScQYEXni8Ts+C9FExCOdopG9MFpP1QdKO3zzqfbIeTT8ls/KvZdKLTcvjSYzCmHOhAgGbZaUDLGK49wzlBQnj+BtmogNUgS2m5xN3V3CiWRpR6zj90pqhNGVlha5baaaFwKmvUZQJS0ipBi7OvdVB1BUN2Bl2cX90LCsC5ZMt/0omZvBuBrqwsFFUImD/1SdPeVkSh2pmm2RkAhDn0Z4R1sk8SAS8JwzqzoFILQGT+2p5F1b3eogB+vQkycZkEVuIzJoIpZ2IgC6yEnnPkvUGyncb02cjU7qYZ5Ehn3pxuvsoYexdGyPojGYYrfeMh8m7YC9+cZhYuFIzlwabuS0A7EwxiTbFotPybH8z/ShVSDqEWfCWm0kUY4FOdBFVMH4cXoy/9MgCyHRonpn56cgndawkCr/8L0UnaLWy29KSa8KffkzzZ07j8S6xlkPI0tK8VR5j4WK9yM3tw6PRRW+Kh4UJPIKMpytJYBvCNTBiZqUi3n4obKjzq4UciDfVLGeGgA+osPxYICfr26QWKADLnll84BEy18NMRSbMZ1rPA1lmkUMYt2KOW48D0TdjWjeuLU56LL0SebCg1belkrxk45nazMPUp5HsiIYxzAtJelDh2S5UfEZALkRTFlOxjtrzQcfAcwqMe60H9/1PfvTo0/woDtt8eKLYWHOJhjU2mz8gISQN3HfP/xoDSzV03YYWcMAh+gZunjy4VK3UXLOZgBCGSinM+VaXqlH8Z9RJ2UIgeUEEzMzc/HFRX6278AJy2JT1SLhERAwbGgxh4MWVhObAPkI3n5hbPgeNnAUn6EHgEDBIYrkTuw4FSJiBsbFIhdhM9TiTSu2YDwBIgLWZqcCHwtdU4XjKbCq6G5C4vABH5I4qLgUW2HW/Il0yPlZEv1yJBParAJS1XUKJghSCMgjElZLq8zt2dkJvL4CsMBgFbjNPHMloEoSspCGd0APz8qk4K2RtMns375yk73z3r/oilfbsouWEsx3E8RikeanIA/ZjffORFgXO+VpDmtQ5tCivePjmsKk7iExtmjJRAD+4zBRx9srr66lw4O9A1nxzV+fZW+t2I8lRDOHgAo8Jb2apGx2979fZx9/tBUgtowDIdxuuWM4EvzTyOLw6UVOY0xbXXYx5vtHy5gCnmjvvHGaZxf4Wmo4gjzNtGzFPI7lYOuSxFxAq0Ak7oHAJf2b6PeSPaqgKmWS69ILZ9rq9z+0PTtO82zVsZ5niy6ciAXEEdu0bW3AnGsiecamIJ3u/bx502wLk31Hjx7tAXra1BkclDDT9Y18xmSK3LUcQs/8bYWbhYvJhJ2id9vlaxrBXu0F/Jcqdt5Mknqup5NgHu6DLRoAq+uMXNuqTvUQZJkU3yxwSZ9BsSAoqgIvNW9VflokuR8yB417v/HZA+mehq/go8qwmH5nZalw5lI43MFzZQSiSp9nK4mHbCOQRGjN0T2UTFmG783sVQFnDp4IwBWxScAk7yegII4OGk/QB2J14Rfah5zFuW1sb8Uol7aKhSlJEXtDkU+fRwB3IgEgEd+0ToCsXsDGTjqg6rDqfbp5cIQLf4aJPH7530bxnCXPCxoGSiS4B6z1cBpQHbCBZWrPuetDbDRIzFmbYnXx2QSYSYqvW6Z74J5LXhAG7MJPWUj+PfxvkKET2K4NFpZegAosA3iRvyMFsaZb6l87KBiV+PvhpUMbz1QlF7oZPmiDAlvv73WfQC+uQX468jrVgL8GvL8UJ8WWlqesrrmVoUwdsFk0TVRWkkU0Tx66H8N9Pu/Gjz+xx576q1XRCGuhYSeWlhoJ+mzKKQT6yfNH2JPkX3lZmQzNKYVdOsPGA+bputXo2PjxepLPTXaiEgsRLaGg/nDcUgRQdZG7BPwO/ln3CSII16pYJVCW50v8bJX8hY3WRQBxBwV9Tt1Wkd+Uzui1BLgHeUAgWeIZCPDVVNsoNZZ4tmI4SK4kxrTE9ZE+BJHzjURU5ybHIZ9TQDbMKwCTBOJpAzH4n8tX+Ot04Hm3f88+ioczbg2gALj70AFkdKt9AJLbHA6CunpWASt58PlysyQpF6QmoF9/q3UeITRUa8LZg4EUVUxgfUZvauj/KZ66x5TXfsFz5peAazG4B8l9zlwQ+1YYYwEeV1fCZjt/yWLO0WxYybnumZSAFOWeX96DLOYXsCXqbcfubUgJD9hfnvqLNRDnVD56gcADGod33Q8BYYcXjeI1qMr4koRWjTxNGxdo5t6Qg0NpQp81kPQGsSQAZwIA4/PAqr/Y//EVep3gfujn//ev0P2Sr6KYXloP8m/74V0/gW31sRxHfHrsBRcspnmQYs+/+BIFSKtbLDiQ7yxMfU8/LBsaYcTJNe9vI/lCvg4IIaarEuY7brvBlp0325UDz7+6gsEgsGKQIN91+zdt4pgJdujYcbv/kf9mGFilswncS5pYHMu5psJIFgSy25CaRQXNDJLLH/zgdnv8z08zsXuzDnK3m7npS5cg7y7AYuIZJF+awK3Gt561chLWDs/3POSKyxbM8Sbqyne22quwZtulLGAdjUAVUVfBhFjywvycQs6laNvFer3jjh/auYuW+gbpU+IvUMel4j4qycGS0PNy9vkg8KQCTPvG16QXY0ETKJBTB803FRfBWqRpQZETx4fUkFAN3nM2rPYSa0DAqdiAgW+nvh+2vYP0wZ91nwS4iQ0kRri80VKRqakRXFdX7+Dt7t0M86G4PwMDvodDpgnQKSWOHCou3So4z9OyySnFaOd721ph4aGs2rTzPeTx6TZ+9Fzbt+cYDKapFPcbrKGn2vJKJTnMtUmw3zIT87gnTPpGdSR59kaAj1ass5q6yhigMMRu+/K3rbMu2Z59/BUWI7GTSdAt/JK3aqRPVNbILQ1Y5ffYzuhzBn7AMJ9pikr+KbusedPm2u8eALwHUAinQadcy+0XBNzJXsGXewjwk3WD4m5ggSDJuZrTTz/1pJ8TagJqGOqsGTORTg/xtZVIYidbgGgtNp2tYm8KKAKkVudQSouQR6qeqa4zFKLUJAwxUBWg9B4hoNd3IGC/N0ZYB85m1u8F/Guvq4EoVYVAT2KZ/MVln6TiWA3owIc1uD+BKiEI4mK46ivEbvW/1x3wuBEwpZ1BSjL4HBYKy5gMPKy4iPekyQjAIZD1mb8+btPnnwNpY6sDq2p+OclCT4Uz5bOmsHI2eU7rvgbXHAKxg/gUALkqZANA17MN/jIAVgO2a/B3YjfKw1tMVQfC1MRDiRbG4MCohFwGmUyx5//2VwgHairKMztoHOjHnR3Mc3MGEjE3B+b06LF5KGKqUYtRcLJ+1bxrRycur9xqClUBL9UM96s43WEjSvHmY1Cw7M8KaMLvPVyOB3gn0k3ZSEXYsIIUfDPr7MILh1scxXkzjJ+DB+rtow8P0ChgwEe9WGTddu7cSXa6GuZpRJONnJBlOan5tg+QbO9O/jwxyWIylVO1wghHBgu1tZ/kR+tlyNACm4l/8k6YPmUVhy0nJZ8BS4Db3Nczp9pt6SxsASbOsczYLNuwfoMtoK6opyl5GhnWup0nbcvuE+zvQNnW3HaWXBumISBabU0r9V8sA5NhQ6KYSIP5qb2+dNEl9uRfXnc/0xRZLXDPL1y0ELB0v9108yU+YfzdlVshxmDrllxv45jvcRyv5A2bD1B35btM/wiMzauYLh9HPHl1+Yv+rJMY0d4Cu172CAJm9Hg1U0JS/z4AK7Gi1bwYCUvuOOoHZ0eyviRv1SEZxM1gbYhMIXLEdOwJZs2cYyvefAtwrAxJ+kx8QbOozyuxmttjl1662J56/F/ELnmTY1WGX217CxPdZy7gfNlKHQC7+FSV+wkmsFiKChNs0txUSy9hgNmmFjuwNcJ+8R9LXcLfE95kkeR4aCEISUkMdjlknQw8rKOxl0C9dOIIsvQYQEsGJKcw3EVEG2en4m24ZGGBJfUDonYNQUV63OYuHcNgpb28fzakjh4G9jbDoMslno9BbbTBJs/IcxuszvZY+3hdo1XSgJP//Lnz5tjf/vQeZ1W4zZ8/ze68/Vuwza73gXh33Pl9W77iBfIqvpHPk51TZLd/+057+6237MHf3w9hJ9+uufZqrNo22hUXX2bf+873aApO5fxss5Xvr7Dv/+g7NH+RhmP3t37devvxz35lL7z8Muz755iHsQNbgQexMkSiTL6XDbt27DmwILvqaYS3oM4Dm6AO0XrqBHhJQmKsrxjVFnhEVtc2so/GwVh8wc4HOK0BH9Dg0KkwUT/ZtIXvgw0pogd1i8CcQ/vwpuX3SrtdBQVJRDHDlXMaLqWhzbIaIedw5x5iSxINkkoUJGJMynKnG5vAaL5X8d4zUPLT3/3uv+ye//yle37H0AD/5a9+zHT3Ega8Xe/kBzE3ledF8cKF2SU01So96ZPaKpy8QJ7A/eQo7ZCTNJl+xtSZPMMI27DxA7v751+17373afL0QOXRAXYyZcpYQO9mGqgA5J6rMhEe5ufIcwrYTzup1fOcCa4Y1cVzEytR8U0+El7XKxcQ8QXgPYn3kx9rdXWjWx5qFobkCTO4h9u37aUZHeb+opEwX8QAV8zNQIXaDAM/xi0S+2gsTLL1G3Z4zFXt3NjQ4o1tt/Qi550zZy7s7x0QW5g7o7KUTagBxR1M0F68ZL43oMrKmH9D4qsZFOnERTV/28CvMrGrU83ayzNvQ5XUzWfJxd5CtisREJraq9nE3ZDLiLcRxHK9p+wyhTgloeJT80w4k0i3HZyFuUOouwAmnZCo2p9YJAal6i1Zu6XQudAzOwnbvrR0OPjCCWIGcW7COAiLh322TZsGq+KxKrVlFmszheAUznUPcK+Hl8JEZ7BYC89z284zeGgj4+ez9oHxyFNUjdcUFMC1xCw9kkRqorAesUTV7Ja9BOsRMsGEqQl2GRL4N1cgtT/Gv/H5c2g+fOMbN9gTTz7jqukOqaJg9A60Kn9HtUmTuZn6pgP5vxrmceSjzTRpxD5tbAxwlETNUCLfEQ6k+KmmguqENAbatgJuqz+sOQ3eoGJfCKdKBqdsbdaMJ82DYdhVTSdxAE/cGsBgPkMU6+CcWUXurawfPXGsE4wux2eHRIbl2+FDzKKRsov8J1YKA2rWKFSGyonj5M8qMNiJZ5z53KMYkv4evl9KTfnpR8R2wLDFmi4MP3nyJz4ROF6jTRwXS8yZRS4xxb79zUdQi/P9ibnhA0nQZgMvUS1WDJwl1+UDVZDcj0AKVsn0wxwmE56hqFVyKpJqraaiciNUGCupToJq3cC0xVIOuLOwEdQlk09BKzdSjDCXrBECtMA0DVJgTwrT3r5+020E7BgAwV10VbOY5P6if/gBhmnJGFgs0b27jtjdP/m+/WvlO3haVgPKNloJLLpa9OLqjjrSTLIn2nZMFIOmxOSRHJK7I1+bFBZYBwnp4qXn8T74ucCgkFeeclVRnkXFVmKmZMc9FZSkq9DW1FfJ68SaYoEspqjasn0LRaSmYEawUafiybUBrxY806RRYrc2A+r6oANVFQJSWHA3f/lK5CPd9tYbq/i5RKbDXsgmrsSrKsklWOthKskGQQPEuvFwU8I6QMBcgMx7357dLlVrJiEaPqLQqeINSOaiCe7y7+C0sNMn6NQNRVKBd6sGIlSBwsfAAmqDHZdJEdjDYdCKTGAYspv2biXwMIGRr2mYjA71OADzLu5ZDgXW6BEjoVpvd5m1uuZa0AI7LYqiTt6sKtoJoJ10itXVaQMoSlMnRZ0uGD7JBEdNa+zjlzo3GjzQLY8/JQ/cGDFvkpEyiFko5qaM3PsIcImalAN4qcn0LdzDJIKaCu9OApWYiPLpiOdQURCNYTNXMHlUnpjnTJ+KFKPBJfmUFU5ZjwHkjkzotVOAwjKULsottv1MGA0HRE+gVSEQf/L0HNZrJ2tcEjpNnZPfVRReUD0YykcxiGKOPfPEOsBWrQEVK0oMewFhY+xLX7qOrlCCPf/cS3b9zZwmDq0AACAASURBVLNJujba7p00BAhi11yTQbII2F3eYls31jDASiyGaA4Kycyg4RNMVMTo3muwgKQSAoY0WCKe7tzIERmse5JZunDlx5F28IimzRgBWHsuEzw3wbY+hHm30QntxUoiieuF0a3ptvEM8doVAOg3fPEqZygk0FioR+ZQVlZG96oQ0GoYTG78UX0IDx1invHzL7xqe2GW65CLhm2nfxAYI9JMFHt78qThdB4zCeR08yjgmvHhOVFRQ3cZE208AbFg5vkK2qH0ploPFViaHhwUEtoWQUHjkxzdoFKbyzfcIPjKa4hNSyCPQ0YgKb08fOQZ5TJRkpQowE4dnvqZSH4vEFq/NIVNnqcsx6D3RwyTZ6n2rP4mkoQjCVAtAv/PLp5jG/L0PoIzjXtH0CQ314s6AUQMYtWQkvmCKKvjr45xAgd5NO8TRqNECYj84QQo+nPzvJikmTQzAmDNJZPIn1rwhNIzpuEFyEIMoZDo5QDSVEdNWWyFnS8jC8ktNBDIwVVJZbl+9wv0y+P7XZqsAi24nQK+Bj+mg2IKMzqYVTQqW/eik3Xot5kv+e45yKj8jB8QZ0akUH8uKkZ10/Qa+vwO2qgjLMaEur74/SL/iE8j/lGoC0ysreZAahVYSdMJaesAcU+d7niS3xSYLj0wF7sApC5j4mpxwWikeOPsgUcetTUbt7o3lpN0dC28eaRTM+W77HgQUtopJMu329B8JsVjNKxiPBgy1EW38TTyi532yKN/QG2AeThfucg/pJKoR8K0Z/8eT/Q1uM174TqbHKyRNA1QVCA8IGs3z03TWF29rGRw8Hp0e9VE19rXOlUjRAb8isW6D6Q9fq0e5vlZDXWQf6/AU1knaK1EAcREEMN0f2UDqc75YG3vTbZw+fXpDAyeoMvL5Eer59hKgkEfwz2/9OUCUYGf2ovqgjtiEbDPdO1atVoKITmqS68FOIvdpTfgzy779/03+Hr6Hvfg1OAV2BR1dLBlys8HF/NS8atX68VtDIKf0f2Q/YEXoOcvtCvwiRwyZAQsn0yA10S75MLL7OVXXnbpchcA1csvPWdr16+1XYfxsBZIJw9p+QmCxdx43eV28fkX24jhGl6iCaTBII+AeUYyDVjGaghugH+EAKwQ0BbyUxVj9fNfob/3Ozp4s4O/C7EoAnAlWHWfMelD3/t54FXfo/2hzrlYFWVlJ+3LX72Zz6GhSV32wH3/wRTjUvKdePvp3T+3LTv3OHu6n6RQCmwxE4YyRXoxzMWXX34DVQl5jmwyXO4r2XGfXXLuFLvm4gu8qVhWUWUfb9sBi+Y62wmD5d233sOPDU84twoAfNHZyRkp+yN50gt4ke1K0HiSJzkKjsJM++63brPH/vI3O3T8lD8sxYqbv3Q1aph8FDSv2FFscgRzKSfR7ROrMYxrueHKSzgbM/E7r7DN+B3uLjvlvsYanjLrnGGwaE+6D1UiTaT0FBJ91kctOd2iRYvsxhu/6oOgNJhFMS8YDBFMLtbndaBA68cbAp/tg9CzC1h/wTMJ2T8EYFTwrIKmXPAMVUh+KgcfBNgDCXWwtoNfIWArYDKHwDQNsXMrgMH3CpiB4TD1jjhoOIEJ3NrQAh0jkBDIPzGcwlPWJhoeGUFs60SO/MzzT9u7a/+OtPJHNNly2eMMXUjKtN/+9CVbteldGz412355z+1WArEgAbZCP8w9zRLoRQO4auU+YuBj1twPOzTqDNYCd9olC66ytW9/bG+TE1aRL9cD3IbFoFQhhvq+5X3DxdiVXY0GigqoBBAU6SGcs0TMvzxkeJdefgEsDcVugbGB4kDrMIL8S40Sncc+kIqArj2mjS3ms1hbYlYIjNu1c5d/XxzNQ7F6p0yZ4tZEapKqaBdoJ4BbYJeal4o1zsoMkHq3eEjg3yXp+5QBzuPx7xNTerAxolilQsuVFdxr7Ws9V503GjyhosZzBbGSmd6RiFKtn+6qgKZmclt5WjuYLxmfno2agwIkSOSlQJA0/jNgP5DS6itgtaqRg02Srmmgxd544wX8Jaf5wFu/18SdbmqEl19+AaCDa2EdazCKWIRuv6P1xXuoyIuQV5zyjFDTx+ONB6BAN6L3EHdcN8nPmMF/99DKz4fC0WDMUtTRPVYdFQvImgSg7SBrTKplMuzvnFlz7O9P/pHc5YSfHYEtTdCE8GaR7xV5u8LQSqA4T4Td3FtN0VzJeoJ1Jt9WPlMNYGo8ezmvMA82fC3TyU9SUyCHBbCpRup+BoukOAreEUNH2X5UfbJ6kVIlQvYIbR2WyZT5lIIC3iqavHEnuSqzGw5Wk6d1oURgwEx0u02bV8gA32zroDx8/OFN5AoM87lqlPXF8fOJYl3iZ1nF3Q5PJTeloQDYUFcvX0OeD2dfCo1ozZbIZdZED2fi8Oxsu+trgGovLrepALCH9mykOD9LTRppZwAFyLCQeTdaXnEWE6KDuq66po8c/Vxbv/4TPysnTZxAsd5KPD/u5Ixa1FU+O0Brj3O5MDfNrr70KkgWm+26ay63p598jRyy18ZPAwSFwLJ6DX6B2pPEBIFd3Api31BAxpM+uVxNtwSAHBFg3G6OGkPNAE3/FtsaIit7Mpl4w94lx9U61MwK1T2K5xHyRfY0LbA1kVpGllXKf4McQPtPCa5IDyKf9OM/uoyhMs3In0eiojwD8Ip8FdJPQW4JuWcXteZ6Z89q+J9y0PyMWKw7RsCuB4RI6aBuHrCa0wM2DY/vDhjOh442QmxJ4RpSUEgyvOVImQ8irUaOWzyM+3C40Y4i72+sj3BLrHQ8W8NjqNNQRtxyw0JLYTBOXFe8A929GR12CtVlCQPNmss5kxwoKqJmG6D5etjOv7SUJvkxmzl9Evs+HqbzITt6qMnmMqD6h9//hT3252ftjX+8x9o6zGchLvL5J02dBBkBZYSad9zn+XMuBDQsBC940rJo/P3rnfcBXiCFgUHk5RTYP19+naF0C2CextllKEbbe2vs6Mn9sO0KIWadItemYScfc2JHAthEEvNCRB4LB9ALgxxRAiDTijXZ0b0w+niOwiwiqG+Uj2tbCyCLpy5ulNUhNa/O9m9++1v2wL2Pus1VHGzE391/r+3fd8gKM4dCctniaoF1DNZS3BR5YTBk0OCjyUC80IBiPSuvSADVxKAXfK31pRJLBIkOhnkrd4ijVnP/U6whvv+979nDDz7iNUAMnm5qvLZCYjh34QyaAseoc7HTgfwgGzNvPnL+R5K4iL2aRLOlCTBNfvzKTTUDRzJqNQAOH9xDE3Wa7di13X7ys1vt9w8zEG7mZLx+3+WZ8ty/dqP95c/PuJWbclTlAJEcRr3e/NGgP4g4rOk+Zz4oWAWN1T6Ac50J2iM6maUQTM/G3gZ0PZ54FQ4Ls5u4O3vuOfgp440KA7ETP+FGCFU6z2OIyxrWHJxlKJMZEiWSh+qEVshrUj8pt2zBK1b4lGTzndy3Ky6/0t5e+Q/HL3xwLgz8aGo2sYTH4Ed7ouKYP2ehell4iKaDhxw8fJjPSr1D3Owlt+/iQSTg2yzJf26hBoi3Wic5Uu1RGM+t3FPOYsc1NJOA3LpHjC41y/h5BTkxVuOxjOuHKBQGCUP3SffE5w7pnOTMTgevOl3Z5tjbUdRCxcXF4BunABEhRoFVdUI4i2cOUlXTWWqzcHCiCdaCNUV9RZOdwaYomXplAGVyyaxsi2TYUyM5SC2D4k4doIlLvU74oNFMvAKIbWTwCk+OGRBJYB3mQwoT2QMRYWl42zfa6EkxDBPPtw/WlFlnI6AyYOTipVPdB3/KlHFO6BoLwfCNN1ZaM9d8pKzRlQxqHDRCwpFlgIZX9fPMIzlLZGUgcmA965blC27IGlF9w5qW5Z0ImjFgQRri3AkAqjUqfa9wqAj3t+Z1WANiGNfVtXqeHINNmYZnxnN23fLN6+zhPz1HfM4CJ6nnGvAPZwDguFFj7bm/veUNC6ktho8YYUePEas42zQQPg0MUUPonAjC2armWCszXyK4rlgsRqVs7+lvtnQAdmGOPj1CjU0BwvxbFtZRUVEpkICwa0JJFpZZEjeQADCjSXIZeI2qm68J72KctkIpTsWIOCY9ASnEUPxBdjJNT9ItACH5WxKYxHKMY9HE8X23fvsWe+GlFxxYlWeEpIpZJG9isMYDJoktJ19N+Zfl5w/l33Lsm7d+zzvlH65fjSfOEt8M9977gAMivf1toM+1Lj3q4cY18nt5fjUwiOrkKTw12WBlR4+7qbZyJ+GEMs/VcJtCfHqO43uaDDibnMJDQH4n+V48AbSNzSBGknKSaNDCkMeDDiI9ZE+QxIzAN8KHNqjzKBYTB4SmNyZjiNwmjzjGp2hSnabSqfOtny07fswZHy2Sr2pzsRBKiwotJxmWLF3hJjqqyXiVRJLcjp5Uau+8+5Yj5GJUKTAJO0pOBaggye1lonxeXg5yumqSiUafShupDaokhOJPD18DMQpyivH7OuWsBXngDZA0i1VUfqwS75RYQAu6/6D2bjatTF3t2mR5GBJoWfSyP9CQmVixEPi8mqrmU50BD8IBo/rFWE2iyKPDEuX3DwYxkvpEvPLUHZN3iWQLkrQk0DmRdya8CgKJhnxE8fnE8mOTkBQIXE3Lkv+QBino7wNAIycrB8uEJTAJXvTP2MF7aM1omqTAbg0lUpKdhOVAF0l2Aklf5ZkWmz5jiicfZ+h6ygi6AyZiQfFoO1i+i2fQ5M9hVMkwhkmVU9yLQeY5qAeE3Hz8egjE8svUM3MmEKzD/CJ2PAlwQy2sWfZAGLR4HXfhBMMI2j06RBoxgI7jvumQjKej68GbwRR9YQwrAkzQ8A55VqowScPjcYCOshgReh4CoD1DVuHsfmhBd0bgTwFMWsm3CvIKCGK9tvWTQwSBIXb+BXOZULrazuLBmJNXRMcMk+qOapZqD8kEDOMIJBHldUxhv4hO9wxvIDz636/Z0gtG0ixJwcYgHePtIj8sVEZI7vfOux/AzNjHvVZxJPak/F3lJwuwRIJbVFjEPhrOZ04gwFfAoj6FPxeDAphw2FbD48VHWQCEaP9qg0XJK1MSeQEmXgwG5awPfxjEN+TNq66Xy8C9QCO5oWDplrk8p0oqXqjyfOug867JgDEkmnEEesmo+vheFV99vI+YAwLk1PjoYc93aCK7imjeUSW93sdBITEN+VlJTbr08/qs7TwfzjvFHUnTvTZRliNginsAMdZBxigB+vItFnOGNUJe7JO0NeBLHtR9rHPPGbg/hq1CEn6+xoTd1pYourj17BMkU3QUdYhHwNCJZtJpGP+NIEFq5xRrxY+gXYPDuDf6Hmetuj+XisJB5qT20CBQ5oyYQfBhUBHpDGcHTgX4KkuRCs2ZWwGTsUffoALUEyfdD4oAeRlzuKfj/yPPwBaKDclQO9nvik/yVVWCpeQRsotR31mS/II42NvloVbTTUOi2g9MDX7jEkVaITmNosmkwXn4PrN/i3LHsL8HbA0FTpuG8IjxwzWoxaYnFacigQ93xeUXU0zG8ivBpjDMr6RouJujqzHjEnbYfo1YfZw8WW4PPnQ/97Yav7Qv2hKGAmYC+jfTcX74j4/YP999//9j6z3AtCqv7+09vffeh96bUkQURQF7wV5jNDFNzS8mJpbEkmYsiTHGRGNMNZYYu4IaBAQUKSKdoc8MzDC99/7da58Z9Z/r47oQZGbe9z3nPM9+9l577bUc6FZnV40SB28FCipkcvHh7C8B6R0ARI5PB2fj58xVjc1rnZ40dw5TBM2MSTF5oTFnfkbNRp0L0SyObkb5mpDkCIRhua8C+YlZ6jTLtM+7nDqL/LMEbyTNJnVaHbDkdxq6WXlIdGgKROYAh5AH6OU5aYRe60AsXq0BnTkj4FHg9OyhaZhxqqRDd1LXQNIp4FSmcIo6YlAOv4Z/A6+bgp7J5AmT0IQaA3PnTPvrX5+xHTu3eRIrMFr3zKeQ/PzzvN/vj5aQOulxxK6buO8LTz6Nsxt7YBbXkYPlPoEiRmYbZo6vv/KaJ71/puBppnMu0EdgXgILLw2w/PZbv2djR42DVTTaY4Q63mIuaY1HcyaGoB/pd2wYFPnySG/AWg2A1f8FRoNP61/5f3525F+//Hoj4M/nDGC+KTA+4p6p26qRTLmnb9xm3/nuLRYSO2j5Y3LsyccepEGipIsCctMO2D6/4HnBPufuhfFwtd7iiTNzZ06GGVFidUg0DPCZI6WvzHNREj9z3Ci79Dy0LAGlQ6ISKeZa7ZVXXsT0oNzZrwN8X48z4PSM9Xm0pnjgXLY6/gJItd7ksBtDojp/9nS7CgOhJx7/qx04RqEv2SKS0mWAtzOnTaD4rrIXXv0Pz0Znl9xTaSgCjqZQwFy17GJnq7z++ut2jNyqpUMMAgo2Cp2rlp2CBlscLukfc862+8TRj37wI0F3biYqU43ZJ8y1HMbvGlsbXE9wkGAoZ2GxC4Pno2fhDzN4piPPVevUGYrBsSAt9ABZCJ6rQNPAAX4YkJIe90hMG36tL6+R4ejtP/vl9TJiOvTFuwfPWf+u69myeTMjjtOdnamzRwyWcMVyrk9grs6QoZ5oRkJb7dEnH7Gzls2ws5aebB+hrT9z8onO/HjsgZdxWl9jISk9dtlVS+3r7A+Zfqam5LijLai8PfXEC/biK29ZEyzCoYQmZHlOsDtu/q6V7TwKgPABxS/TR5J4wFgnB6BczYZ2Cg+xRHUeaJ+IYTI01BloE9Mg7uV1r7/8Cvs/CAdDsoAmWEsv3PMUBWOCcogOMy7NHcldy1tOwTpoJE0j465QqyU3P7D/IDJTZX5fpOeehdHQ+PHjKcZBx7jfGjHvIf+W9l4f4KMg50iKV2cCcT8FMGp0vhvpIDUFBRw1osMn/U8HkXjPVMAaMY2lo6vv1TpKS0sH9AvkG1wDFqA7Hn1h/ZsYPDKX6e0GLGL8dfceGHDpjJUfPMLZBQFgIs7x3nAhLnFIKf8UgCr5CMnc6DrcIIvcQtflgLAal/xMU3OZbd22lgJxgUvNwGHlPin/7sap/lX+jdEdP0+RdhG9hl+uo8q91N4iawjihRoVw4HSZQBUxDtzVSsuYLT6Oa447B2uYBxVBICRRtnIGtUaDrRVJT8kuRekF+IzbN7Ci4kLIjhgqNsP+zBMbE/VLoGZieQsvHHDeyvu1rWU2pNPP8i4dRQThBjPgmzy9PhcEBHIb7sgoCRwv5QjpSIx1gDbTrmrdPneeq/UElORppFGILkyXDY3Sh2fl2pzJxaTs8TYu+s2UAsWQGpp8HUxxFo8bQFsVogXu0qP0uhPp0kQZsUF8bAUZZjKyCjgRyJTCu2MZCrXb24ewOeiihpwNPVmGASCais91mqnnTUT/eFdlouecm0dms+QUuZMmmDfvvxrkGt2cZ5QV7IHUjBVSad+fPmdtbYLkEznRi1eGTloHU6aPNbWrPvICYJi6Cpn7EF6RFMal9FIeu3VlUy/ZTBpVQsZR8W9SBvUJBEp9r3brvWYt+7Dz6hzM2zD9o9s90GaTb00ImDQ5xamMIKfSf7biMQd65tYGcNaufSy8+wldAa9OSBzOE0/aY/I5Ji42AwpRlMZfdRJEyZmWykNMBkQq0G8b385AJ2aEuS1apqx7sXC6gMMOfXkU/BteA+df6ZGASBiIhMcJJg0cYLtYD/kwPbdumOPm+icc+EpaHS/YhcvW8Y4cIW9vxy9Xergm24+mQY0BpGx0jw+iExdnn2Eid/kuam2amWbZSd02SgkYQ6X4yHAM49N0HjscZimYTTQJpFf5WDctAGWXIvn+lUVip/SAIfdCHiSngvDEiB78aw0xuVbbMoJY62BdVHbWUvDm/eE4ZyaEQ34mYWsyDHcv9FszBCpCfZ0JQuZMY9cXLhbxWQLS7W/Pf1vJGceor7qgK16mS1ccJq99fYKu+veuwWvOGlAOcOlF18FEBxi777/Cvst3C6//Aa78457WbEkpOASrY0wcJEPa2yvx3DwZ7Zuy2oV4zC3qZu53xddsMxeeQG9e86MJ5962O66616vNXskI8Me1vThEPl6DVJpmg4So061s5qOAkCV+KdDEDrv3PPtb/9gCgkySC5NB5lLqVklA/CsnAIrPXQE+TbAKljaubm5kAP2BFJaw/m9Youm1jRpp20sXELnaCSj457/aWqYOiMSDdQ6mh/COuSJYOgoK7nsod69DEZqDvd3y5ZPvVbfi2RbfTPXT6jPQ7atFgOvQfR3ldoo7qjBJtKCJBblrdCvqVXOGJkrySBXEAMWDy5Pc8biaejd7rYp06cAICfYgdIqDLiOwIK9xJ7HL0B6rjqjUonVYjuKQDdEnqPmoAC0FLEmqSlawAu0P8QO7JDJm+KnjMZY7x2AntJnFhB74bLz7KP1qxxjKVdOTKmcznSlQK6GavAHbpwan97I1fk8LIeSnUMdwHkVEYG2Jk2eRkh3VZWgiGrC+bkunXmmmzMB7XQ/ye8uuehCW7NqJesxxfYyBR0B0OkNQ9aYZMQkhaUY1wto2w9m0iPGrf5dWrVMccUB5A2BSUQQP+tLm62hgqkknl+cDNLBNTS5qYnHPsV/kVZYV8noq0bIJwcZv0GKymCqQ9itJn903uh8iCQuI+3AlE0In1uxR415NbBlBJeHbkYPwEky7qMVAKoJseSrfMaGY4z5hyXb6Kx0ayLuHkQDto48IH8SLOxkaiLq9UGaxOUlTLhI9iJLGsB1mHIP2rxZEwDiZ7p5/U/u+QfrBcM64kF6vjFRkIUcCrkLNbrYrFXVytH67axzFoHLJNmLL72LTMp0m5A/kZriFSvC0CsKaZf9+5ANgR0s1rDk4QaIGVOmoJOKLnKrSH88C5GJVP/XoyWsNEyA5SCJahoShDrPpBusGN3Jdes+65lo6jmfPKm5rS7IMfqQfERrOxEvmBCMW0Mwo8xDBqGFNVNH0zCb6aPGCqbhMboSGWvipLEuH6D6NU2aquV1Xu9KumHR0tORk9jgZvZt9Ziy80BlIufa6RBn5JUgAzztb7GR4zAXDKPJLl8mSXS65AuSASFZ42OZlpcrPHpfMEj9QABYa2esvhMASKxNSm0bN6mYxVoF8IOjOws+FGqsgEcdlCrO01nMOsCb22g38kuu0L3QyGI43FxLUe7X3EAJhyfjMtsOo2vKxGl26213+Ch4M5qK0kWQs/uaVWtt9eoP0LMsRmMoAsFydOlgeM5Au2zq1Ck+alvD4aZRrk8/3Ur3vYXNI1amhOhjORzTvYNYWnbYX9sTZw5PufVK0yEaJp/GjHQAyhJcXSDR8vUrCXFnH1Pjgcs9MiGB8Rc2rDrXcVyLqN9JbHrJCbS0N/C5mzgwVfwLgAUIIrCos+FwmaojwLVkNnthejZgUYcLSGucKIHxv00cjgId5ajpbrkUjd0U5eomKGk/adY8nBk3+2dNRj+lnSSpjy+IdSWtygE5sXEN8v6uqoVZArNMD9YNVnjYLZhFSQi+gXFTdf/FKBLo0Ur3ViMcAoUUJCLQBxpkYfGxOeQZ7ydpSM0AcBYABaNXrs9Fo3MwVkEYHwBdjog9POZEmJVtCHnLEVdFdQqjJ70k+XGIAHdANdRr1+GI6CNiw0wvgQI5RejpwhpVt7ezDQMunpU6l3UISUuGILcwifUh2rkMRCha1c1Rr5JFrYMlhOAjjaNI2L9NdL2TOQUSAWZ6ADzS0vLpbC+1v7/4RxI6MYAxAQEElZlqKqBwHdqtQlvERitAH6OeA1iJqVzwQjQ7LFF5noW6JJEcLFojURTBOvjC6MR1Ayx1IxQfzgYWqyEEx+WA4ScKJE0D7Vwx3di0krCIJ2hNPyENkB+tuUZo8mkCAAkUgFcaz9SeFUimsXUX5EYraszYDE8QVWCVl3O4UFhLFkO6dQk844w8kkaCTRMMg8O7AX8BOdPQ8yksyLQlS5ewPjPsz3/+K8zmJssvzvKDJgW92UTGyqYybnqs7Ci6aQAgANsNPEvJKohFHJdNN4dAEQ5IGEuiMAG2Iem5bdlwkJEu6PXcj6Qs1gPX21RBUdORQKDTegd8UpdGwKQ7GQZMyC/AD7FQVFUPm5v4CIsOkOBQVodPukLq1kqLtgedpy6kBQZ5xnGuBczByx4WM7BbBaJYktL85JlKa06grHtPqikocMLhVQVzsbGVSOggI7Hg330Mlu8PkzYm+6dbTDCBHkpo+IxiYaoLJT0j7Q+5Nqso62OMpgemq8osMYtlMDXIGhCQJ+dtJQYpmRwe/TD1GyLohoktPWRTZxS4vl9VOfFKkgMcDmLg9OM8CjmKRAy9H9aAQHTdNwGBij8C0VSoqcEkUNDNh9x6NHCxHxnZVpwQUCdmhrrQIUrKhKCI/cDPdoWrqNKoWrgV5iSSgCWQUJEIoe0YBkM+XBqyUUnEjWiYS+W2a2sFYze6JxR5vFdiAslBJp+Hn+mVZhextwuH2Fb2tYPi0gD0Ol5mMiQGug9pxHyeQBsAvNxKWxUfVXRKYkIxh/UjcDUG5tUN117JSOZSHaeBth8HcBZak+mMkfUPMw/dGIdDub6ulkOw1MXmJQmTnVXI/euladZgB4n1P/nZz4ht4q0Gxj2DMtjjeQkYjOM5KqHSGmCrG41TT6AFhrldjkBTFoFArLFjiqhVIiieJBdDhsT917qWy7LMolrQbO7nXIzU2iQZE3goZrziiOREeklUg9Fr6fqKgSJGkuKczPpYy6ynRBImmTgq4aun2GhhdKaTBe3mtdz3MB6qF+vO7AtAKt9XSsIEeurvXIdGsV0qQHtLf7oCmRiU0mHVN4uNLaYycRfB/aVnLCVWZtrJOKMm0aS6E/2x/ciWCHD2NE+Fv8ASvT4/5SAki8tN0Pi3IkxPrr3ySlswZ6E11rQxoZCK5vQsuritPp60imaNfubRP/7a2tAt6yGrSsNIIgGAQmzfUTnF9vWbbvYxsVwaRN0Um3JvFdvM5QwYfx0BPD9nv+lyVYw4bWfr8AAAIABJREFUbXtE5mCEzTgMvgXH93BDIkCFR37+f8HZ/33dkRFeZ4A5WACkwMjZbx77vb2AC3EIrO37fn4HLtJTKDqQLDAmYGhG3I5MwLYSWKs8+zauXVp/0VzL6UjQ7IUddRRtP/JTYijNGBUAPLD7fvgNm4VmYhkjXlWY8237bBsFZqXVNMM6oiBTsiZZETWOAg1iTYVotEZntdYTryMDMx5IDPvxa9ddYbNnTrffPPJn23v4iPXwdQHkUjVJIbmdMDXfyH3RBsWxmde98PzzrKL0GJMsabZgLowWmJuvv/OGdSCV0tuJNA0JbBhdx8lj4xgnm2D7ywHeKKbEvj4JJ91foycYwXXEAtqloWW4+eMNNnXuJJgPFN7cszDkdvq56JFnGACZw9CmGjzDwOiXmcb9Gp0dfsZeZAw7vLu5lGKF1uKXxrw/l5kZ5mz79nDoKlgTwf8HZ4E/6+Dtff9ovFvrTX/XZ9AEjepU6YaokaOiRrmt2DWDBLb6qmZ77Hd/te0lW60/8hjxoJpYF20//sE9dtaiM+2Xdz9r69D3647uponbYJdeeKHd+yMKfADamMgM+3TlXnv8sd+4fuG++t3WG6sCAgCRs60oJZ84A6NEY3TcoyyKYBkoNMPEGADQ1dSPJllk7Cn/gV6mjfSn2B/9FMo/uu37aMQvcxadzry+YTAwxAMyeROfYUQCI2C2i1EvSQZYxawtmbI6kxUg8nm0nUO5fndv5uactXQphh5JDjbozvr4peQY+DkBhrqpys+CCRWfFfE/fXyeZxbzJb1bAYAeo/hefV2vH/ybwlOQ+7qkANcqILYZR/by0kPoRX7I85Fmo/R3ZeCSjNbgeTZl2gncEyZ8JKVEV7wW3UeBrJr+0bWJdSvzkjaKMung6z2k6az31+u00WwoLy+xJXgASKOXT+UNDOkXr1jxpgOwYq2MGjWKs66D1yfB4pfYT/rMAggEtOpXINEQsI1GfgdCQkFzRNNBztr2c12NO3WDA4biyJr31+YeCPCIpd4JlUYlOW1c2hhbcOa1fj70wioMH4DxrJJF5i2urRw01Xwt6+xh31fAsHzqqYfQEC4kl5TGcpU3/iNjAcYZG2jCCEQSG2JwpcB47mDcO5wzt6wcABTN7PLKTmvCJyCcmiWjIIXJGurAWu5rTTemPumY83UDgKQCKkBw6K1gnaOzh+6e6sQYRs1ryNtefPkIY/XzOKf3sEYgRsDIGwzBgBgWlVh37UzQpabl8Lx0E5IAao4DOmXQrFSO3OIjyeGQE1QvZsIO/9FNd6Hh+m+LTusHZAyHzVUFW6vJyqhRh6g9imHOvv3CeoOHg47myfYWoGI+7vX15GGRsQNcW6tdft4p9i4szgvPX4yk1sd4X+RQV2JSy32fNDHHqkuq7NT54+2rN1xtj/36z+yNXitFRzBERsu4W7eTSydnwsxmZDk1PYOJtHr32EiiPpS8l3IsnZM6OOW2rvxDkkM6y+WkPo/XTktJt1X//cjGMpVWX99FvgToipyMCCfeJCBH1WiwgNUTTphg+/bsIh4wlYec164tB+zayy9mfPswoMI427sPne4jh9BNPGrVTa14OhTZESZMkyFgh5JTRDHiesqC0dQCSgX77KlfHaRJdrEt/+9azitAwwTIOi2wmA822URAeIb7yIl4f0Cx/MJUN4NuwIQyiTxR5nqHAJg7WmOs/HA6BmFM/0EuiIacU5DLmgXMWXjyfDtYvtoy89E0rGiweRPnWwmatqWgByJsZGGyo4ZVPHJvyWlDrA00EXvTqU1bXddwM9IEMyaPs1kTL7Uf3Ha/XYNxVVt7tT395B9sKg08cDCvzSQrGEnCde7iy+zURdPth3f9yGWp+pkO3Y7kSkIse1+5K7FpxTuv2VXXXW/ZRdzv1mrXvI0U25yGVza5UA1s2muvP99qGBlf99Fa9hBZKcUQPWJ74IFv2859pfbWmyvJMeVLAuEmL9aNN0t59jISvvEr5zBBeAASywHP8WRe3UhTQslWn8A4YoSIA2KfKrcRWUjJqCYqB6j7JSvmZA6paWgjs7eLi3OpHY67fJ1Yr73UfYWYsoXDmtPc1J6tR+zc85cCqO+AmV2DGfNY8rFrAOEX2Mtv/JvnhDHiqo/dFT47N96NqquQtHMdZhiaavB7Pq36lnukKbZYmmRt9ZIII05RP8QDIv7wB0vRgf8YVv9Se/ThN8hlU62poxkPmBDyYu1jANHhmkVyZ8rfdDEKcTHoMg8O0cAh7kQBDMsobQCfjNID+HloOlZSS8rSiQWRxF8B1pJ40OCwZEzqacC4VjgxTROxseAIUWL+sL/k1TLAm8SBZ8jMy/cdeYBMy3RWnYCGZiXsTrFXZTanhoVrl3OrNQkqQyvlxQLn5Dtyxx3fJxal2EO/ecg++mQ9MQjwTVJFYD/xSB0q/w8hFvWRvHaTu2vKTrVqGM9Q1E95wiSwF5LZA5nU3c2YqNVWtZIb89lgMiqvULNcJ6QuKbcgkZqTVjxYT2KytF+DsXPlhkN8TnmHqM5QDtVJo1uSSEp7VRuHQE6I4T36YNWKzBfC+4cy5SIzqtYqwGp9NpbfuIwEng/A5SQmnDEUroGt2lrRZHE0OHwqGhyitlINT+pR4qNYtH94/GrOHEmmJdna1Qft6SdWO7B69vnTaELu8uZVXp6m+GDKVrRBwiwmLmQiqbTLdU2nTB1jW9ftZCoCmYMiavhBeaKIWewUOycwymRdpJHMTNYSwL/yM2kMa+K2g3NWVXuMPCcAD2LR9w0nv21EcjCGWlmEqHByjkQx32gQy/Nl8jRkTSCtNbdgcIXxnSQ5VMdEQ+7Lyiy2zZv2so568GY6wS5i2vzuOx8lN4Dwyb5TI8TPZ55RGESJASYtO/j3SAiEalY6cZRpChxn0LQFD+HckVReB/VfDKCqzK7mnzbVjlTwHryO5EibMW2UhmxGJrlN3tQkar1+3JLRtCJRkZu8dJ90yA+xEY8dqXPNtrETiwDPMFXSqAY/rIJahkfSM1UHIp5x8H4HaGHlcVM66RIKxIhl5NAXJpFIBX871PlpBNBDOHgVo+lzx50/5sEwZqQRCKJLBG2WNavX2Mv/fslycjPtxBNmWAmuiGJWXHjBeTzsThhWHdycHsTQEWaGadvCZqhDeHIUOm5y+KqAzXrTjTfZdpyj16/6KGCSEZR7SWgT0JnIzsfJsqLMi2gBiR1sVukaadQ4ljEOMQtdEYjZTOnqSH9LphVZdPak+dQJQ0rdnqyUPDu4vzQA/1j8EoOXq7go7qoNXNzZ3YJj0A5CY4b3msP4Q31DLZt4A4UUCRMbS/qsOohVO3QSrFSAJsCTPmvJEtu57TM7DqsghMU1KO1HgSxiJRHHoqRRphFlfjYruwANoQoPvjLIGQTAaefPTCjT+rp29SC0dBVlYqxGANB1UEBpzDoFoLgJgXKnWUtTlGfQC0NBwHkCC1kjc2I7NLSgHyKHdVhitRwuSUkyqoABQLBKZNQkp4AuAXM8o3B/rkPnohwhZGFBCnpDPBe5D4qJFaXRB6KJBI8VzMXAkH7NAGBrFCdoG/cF/BcwREw8npuz6dDgOWMGSWKifbB6N8GCIE316Xq63Otk1l8PAScJCYEmrkvdzX6uV10J3SwZIX3lukUEjY2wNBTJtLmCLmQ83ZxeAplG2r27JRFxUOZ4APgousTqUknLpQ12q1jIoskPABoMieXCgStd2ggCmUAwIRAy7mrRMwD0y8iIAMCNsX10fNua0G0bamXTh9jECfmIzgOacu3d3Js+glsYz1iaHzI7FBjaBpAqpsepmJM10YF7932Sskkp5OVNBKd4G1MwA/fNXlwrd5HgZNj80zFDGz3WNqz/DB2hTR4gJMY9a/ZYnk2qFyYCEz9cuQHnTzrwuXkwA3DNBEhNJED1MiIkIDKWdZVD0RyCkcGebZV0fbS+ZS4mTSF1smBpwd4Mg7Hm3AwHpAPekIoHN2Ma1l9z0fARhpJqO2cC8e0OagWAiTRa9D9xAAHSNBOzOLRbOmME4XyZJKQYPXI7Ul5PEsn3s6Y0Ra5n1QHYOcDnkLlXKICVBg11aLsMgAOrARtZoKzWnGIdkyaABwIiAclpRMRzzwtJLoWJS5S8hc/DNJUzvNJg6wvNUnMmGQHRfrlr8y5tzIOpmNWBqRHurHxG7kjyOwBsy9CiqcUdUUlGAvpBIjt2s68l3yoYSLGmX0Z/LHIlWXG4mfYNwERiTKyTglGOhErc9HkECkv+QgexRnGFlbmZtu67wBZPVwV68XzkIixHLD5XDwW4WOEZ4wDUcY2WsVQc4KjAmH4+e0psMiL7Cf45ItE0jglNssYqElwYI9Km0Z6SDk1EMvcSgFiO4RpHcsdKWOydFGRiNceQHEjzT+OAGqPR1ECCmldiRhFzaurQGRLwKz1XwX4ec9lRJEmXnc9o+DnnwYrOJvYx0s8hKkmXnJxcgNUMNxtzTV1JSCjPUoFPwqRxDnePFhAC2ic2fyXNo5/96kHbte+oN0ZcnUJMFJopsSAzmWhkNxLHQxk37+Qi2uRE6SyjoOkTwfpwQE3xlaAV7aBuwHwKGFCB0L00gdS8CqVwDydplPyDNO9cf8lHVaTPxDMj1jsIJtdUAnovwJt4LCoab7jmCrv8nPMdmNKEgExD3l250l57e7nVo1WKfCmfX8CwdIk0gsr7BGHM2bhhw0W88rYhZ/pp/Fld+WCEf8jXulizklLQfVMcFWgfBotxhp0w+eTAQIoxoMMH99vuXTvQkGxBwZGHq3NYzFiN4+onlYfrt6YRBB5zlozHFfOKS66xxuoWHNaXUJjCHuN5SlPu4N6DTFjU20OPP2S1aN4NEkcvYlx5+qSpDvwfO3jMz8ElS85mbyTBcFDTKhDpd/1Dkln9CuRDRgA5xRTpZlEAMAal0WYZ6WiP+9iOCtLhe6Kf8DFx15wImJEaDw46e4pX+neHNAJgQ3/qWh21hn3D2VNfWw2rs85u+vrN3sxMz8+0J/7wCGOqjOhKxB5WzPsUqL949FGATMAg8goBor0k4wyh2ZmnznEn+827drtebrSan+yz88+aYddcfo27xldX0Qxm3FlyNjVosj3z3D/tKO/ZIy1WPpdY+i6Zy2fqI+AJ39fW1vkvTWwx+NPIs+6/405LARB5/qV3GFX/wNo0qqwfpGmZyniSmgvpMNfUwO1i3y+FqRzDuOAoWOFJ5Dq7Pt1sH3/ygTVSIBDdaZhwRnPeFuXoDON9uW0cGX42hiNx8vDPH7RTTprta3mQ5LMGtlkimubb9myzhYsWcb/JZXQrue4IsUT4H7FuFKnEyBMYF+hMBrIUMpMQ+ODLeITDOjw67QxtHQ2qSPiq+uBaz4HcgFilwfoIxht9kTpAJ/DQn2fQzfMGmd7P34PrEevQ14ukVniaYvnoM+ptZKCmnxkgPigmvceI2ytv/5sx5WaraS+j8IKFzXmdCIMoDpBdDbNQEu029NQk05VMfLnj9ruRd7gJckKIPXbnU7bg9BmWNz7dfvjzH1pVUw2vDduEGJgBAygU7Q/V25IUiaZ6kktwJJ9fDA/Fjl5iURuEAeWcMnQSw0ju35EwFx/86f1oqZ/kBox9rO8+vtfXv2Sw1HRRzucjp/r/ABT0Al7nlvTcCHYakRagoJz61ddedQ8EHdCJfLbz0Qt0x3HpyA03m30v+Z4ZBrH11IYBc71XoIPrbXBv9PjfgzcdZoUH53MgaRJIvYz8CljjfgUuJabvrDhaChMKJ+Ct25HQOg29+UnOKtO+V5EmWS4xMIM9HkxE6Jf8FIL/C6REvJBXwcz7dbTWYsSy3JYuWchZxfuIqc666GDvr1z5Pj8jP4Mwxqwz7Nxzz/VCvIe4r9dzxu/I+OYwqBzoQOuflZcHshWB5q/GU3VgymWaCCH99GFDkhFgVZ9Nv0d+6czXekyg8ZGcMdbScqaSrzaQvx7jNKqneayJBN2igC0rwETEBR+r5RZUHq1BC3knGndoCSMHYBEYzUTBamIMf8yYsbZ85R6IC7wSrvaa7osC/A8NRS8flg8ns+0BaDteATOMGH0xQN4LL75MaQkYWk1OnjxgC8+aYBu2lHo9deJMJppgCUUKjCc3HkDabMehJoCmCjv7rNmMd293kCKKvHPs5KkYj2z1nEt7sAFQNBpDGDFzP1pTjczMVGrPBDvKlN2nW46Sz0di6hdvX73kOsuLK7BfPfionXb+fJ43hkZrtmNWio4kuVlEXJaVUej38UxzmB6cNrWYuq0LQ9UyALwUO0ZjJLe4wJJDE5A8KaVe7ALQGAKAmYJG6TKAqOP25BN/t/Hox2ZSHC+7YCkMzRV8X4s1EMNDyUlbaKpPmgALjCmWOggsikMyapX3QhJsugbyFjU71aDoBVQNDKjUjJAZMM+L70+kBv3aTefYpg2fwUY7xuTlNOJkpK14e4vF4V8hiagwDv5BRqk08ZdPvk54R5ot3aYWjKMRBssWgGzdxvWMSJ8Mw7zT3np3FazkKFuweJJLyGzmuWgCLn9UlN14w8X2+svL3YH95q/OsbffPGpLzkcKjim+Ru7BMfZU/himgjA3zOazKpR2SLaHP6tomKYgadMN03DC+ETYsTU2d84oGIBIRUSmAEwf8HHsbunL99e7jMITv3vVckdTO0DQyEmPtfu+d7f99XdP2P7eNrxb+N1ATsXWycqDkU5DWjJKTTDCxuXl834NPLcMgIxi9Mfv4fnF2Pk8hw2bVlgDjvCXXHGFE5LCId/88pcP2Pdvu9see+QJQPAr7P5f/tD+8pfnWMOYeH1a4vtQo/vPPvtH+wk6qls2r+f+nM7B0QsQe7J9sukTz1G1/yIkrUBueCamOB+u3UJTR6dUqF1w3qkOtLz69lY/E0R86uZMVC0rEygZZokwFk5+7exLbppibxDlNHn2heSO2I/6gvxRJPEgo9tsvGiUz3ZRDwtUVm9G03cCK2++6Svcy7/ZN/7vanvmLy+6HqVG2zMBgnduKXP8YDK51H/+8wqgJLIeTLRecsky24SfhhjaJSXbPOZI3lB4RCv7Unm6WL6DkNY0zau4qbxS+XgYh2M09X4H51oYDcUO9s7ihePsPHIVyYb8/vcvUodiKtkNLsK96g9tQ8IRcI9gc9qSKfbJusPsWSSlYAdTvnh9EyLWKrVxYSHnm3tjgPvQcGmHqd6DiG0n55+kSdR40M2RhImOfJnR6kzOx1xPbHKZkOs86eIzpTPd0FQPS15yAqoVwUfkMaP44QIsAsmGp1pEPMkBDxErvLT0iJsPK6cV/iASmAx1JV/2/D+f8wnOLtjhy997x17m/OsL7XC9UBExlC/rBJHMVS/NSsVv5SwhmiDgC5Gwl8Pxw9FVdEK2yEKGsQXcRBgVh7evhxhIh/3UlJq01IcM0bQw+Rn9GF8PgmNCyCkHuziXeN+cPEghMOTrqJuq8C/hMtwUWVI8VLSQioQrBk1IgeZusksx3APeEA+xTezbOOqUGE1okvt18BwOlNTbAODjQFQ/LHdeQAA62N5DD//U7nvg5/bU09+33/zmUfvaV8+kUXAQbOJEco5oGOB/tTnzxnAORoPBlbEPIK6B/cyaORe5jrd4dPLjQS4OTCA1XQQOpl2yMITbTgOZOBTJmSLdaIHLwhJlktYGAUMEG93LcC4sATynto7GpabWhL1wnclMPfSQT8VB+onkWTdhgKrrF9gpELq5pYc9O5VnSfxgkr4MLOqTdRAZkMQUhhBCXp2I8abkgzrAh5RiFFFjHiuvclk3NXLV6BCJUbq3GbxfCEBwt9f2TCND+pTZsSYAda810ZzkZuLIRJHfikQoKVCVGW1gTem5sdRPXRDC+PwiaWmKM3tq/FBvK0AJOjeJjKvLKED6lCfMnmLbd5QgXI6INx9CjnNRuJk1wCSMocBp5+LUL1Vy1lQvTdOgayqwMhH6tycUAlxY1H107LKzU72zF0ZCPH70BB8lTWbUJa+gyEaPGW07ABDFOpNWQhMFcFVVFeNI42wCYGnZoYM+ynoKXRmZULWSBGqh7i7ZYw08KBkpHaBAVMdC3QkVa2eeuYRxEz4/P5uKwVNzG2K6FLdKQsMpilXwKeHTw9Zndf0ptpH+LhBJfwoYTSO5UoLU009CrVqOaxlygXESyFbugwyzxKIkyLZAXUtNB63nZqsQj4A27aK+LIYUisgF808mWEVBdV/HYVzvupCTpoxl8zPCR1AQYC1NySh+9uqrL4d9eJatePMN+y8GTXI9b1Gyz0cAK3B355R0GAZCmfic+bB9a3E9i6NoamRT9oiVwOZPojvZWEviwSLS6G8fHyYGwLCbgKf7rdAhUFNd1lb0KMbjdFnHQdcH2BxOcEgm2WlBFkIs4WOMN2vsW4zaIQ4XFcRKJDRaFgmYGIoO0Fe+fgUjlFsBu+tdr+8I7FfpD6ZirKUxg9qqRoIl95woLB2wSNH6CSpRjMGFSuqAA7IX5kBeXpyNKxxrudnxLgCeTBfmTBL991etsg3ragn2dLOzNHIsUxB+jmClA6MdcCeGcXIBUDoABdZ7F01JysRcr683rT3urno61BIBVeXQx+1xMXmNfIQRjNSZlAu2DHua6Qi3SbeXex+APBQ8w4wFP6ApqAR+qfiIgaEai1h1M3ohg4xWLz59It3vattRAi0fB88YXnvqlGSbN3OivfTcRrRzGTXgmrtA+iKkL6rijJEI6ecJwIynaMvBUbJS9HkSvLzREQCicSQ5ALTJxa7DVM3Iw9Qpk20m4t17SvbbulWbKeQZ8yAiVKO5OnFqMkLq05zpsH3bftu/o9G129StUUGZiOtjIobIYek6aFlTaKN0E+t66Ba6TwLXJY0pdW2UzGuP6ZwYrmV0V7xj6VCMgB9nlgWFlJJ+/XKQhnvlzvYa53DX9aBYlk5fPDFFejTSiKRJjlkBI2YnTeR+Rtuoiek2OoPvZXS2nXG0vTjKvv7OFszKAOJIcAWyhEmzRixzjV3o7dmn6gRTp/oIrfMS9TUSIDGzxVMZZH0IxRgASM3PwrBlNI2TCHRkuWjOKZ4/7rc815QogF0YGsmYgvUxinYcaQ5JScjpUa/Uq6yatdPKGqmobgY0QQBbUgOArLpeseTFjOwFpRATWNIcSuDUlZTjYR/AZUrmAIZqfI3ksaNNMRVwE7kBsXJCAcpa6OhpjClwded9+VPJUjYHaT9d/C4ApwgJu4sFTgLhjvTSgcoimS2iAODgk0OlgOW2amINz7e/jcMFzVkRtuKl38iIk9aFNGAjuP9DXHsb91Xg0KALs7LuNYnAiDNDAjA2+TnWjTSQQznMxIDuIgYO0tUL1zpgL8ksytmP3CLFGjWNpG02YXSxXXfl9STUUzmMYacS2yorj5Iw0AyS2QTut6EwrgKgPii+VXSPsKMUk7tZ/BqJ2b1zBzpQO0jYuu0IRn11NCT2HS7zkaEw4kw6BVd+TgKFZZFV0g0fJC5vLzlM51ulsvQV1VAicRdrlQ5vMiNm/Ywohor1jzSNJFeUrHnRLMdtFco+eio23DBLhWfpDAC9DlMTzkZg7UUxLlSLDI00W7vZT0oUConV3/3mN2gwzoDBnu2xuVEsrcpj9vCvH7HDleXo1XH/aaQN8vrSRNKaVeI/6KCQ2OEjaXxQJAR7S8ma/hOIxgsUEbjhztZiMfIZJoweb2fMW4pWUC4MC0YOScBXvrsch/D/yuHC2gVaDRcIzl7V22j8JSAVWjajTGPR6LvqsutgmzRhqLHER3Mj2INiejXC7qrArPCxJx+3ktKd3ON+CqBLYUcuZEw+mfXWYzt27LSpiPAX4SbtDprkBDL4EFgmHeuRZ63zOGCqSvM9aHpt+2ynx5Uo4ncfz1tu6K2c7QJ/BNyFKQeRbrcei5i6zloUyCYpCmlMCnQTyBq8jxhUel+9fiHjpZKAmIWD9fYdm+w7t3zLi9xHH3vYTQNkXIb/PKyqDp7T4/bBxo/Z+zq3BGhRKNIQSkYzYTxyRRqVreS3iizlLjqzv3LNaa5JO9iNS/LxZvKkLCQgjtsjj/8OYyMZHZAMS4aAJM6d4vnY82fPwCTpBPvD7//p+l4aNWOAgn06YPfc/g1bdMICjCx67cHf/sE+w/ysi8Td3ai5AYp9moQIlxGEQCeNlNOwUaz97ve+D0BeaG+99Dfb/tknlsSUyPFajJpoBvZw7px1BoU/e/LjjZiYcJ90t8IwN8jLLLQ/wEZ2V2RYNHsxOfmM0dIYRogXLV6E7A2HCetMEkPhxIRI9loEZ5i036Rh6kaFaq6pmJdALYBCKGeiTgntMQFyLoEg/U0FDSW3XLdMXfzwViHmbEexdqWH78NjPkY+Eh9GDIMcvBoGX4eX9Ocg4OdyEK6VIsCabEiNCW0fgbkk/32c/f/4y0vWFXLMDtdttr1HDgKCE1vbgjimU0Wj5zI9UaIuJn4yeWESI3z3/vxhG4uZwUPffwSX+X6YzWjz8xnDAExjiZch6HwmicgAQNtF13hAax/2agj3Q6ZRkRE0akks+jTWyvPooAki46o+YvsQn1kMkCd++ws07050loYA914/kHVfh2OlxiAdWA1+fVkOQ/cxnGa5j1TqRnHGb96yGdZbmU8bhBETZ0yeZpMxEBSxwjVD/UWGwUPWtI+Cq3Aafm01NCSBpHzgfyU7vvz+eq7Slvvyr0BL90vNFDVbxJznt553DE0AyQjIiCnILxSTmKyDiepgp9bncN4RSIYE4K2+L1hHge663qe9VaPSbwKsLaUAFUswmN5qgm225sP1NBlVvGp0OoQG0FlMHQEQuFuimltBoy/QVx05l4J7+/8y44NmwAjrWtIWijuuNzssjeRsbBn2CVDmu/3/VX+pacTZFxWTRTM8HYZQOc+xjlsvkov2jBpRI1IDwfPVa+vnJUHy4VpGglmd0clIBcRgXIIp1KwpEEEysgFFD2PMA+OSxk4btUnz/DMXAAAgAElEQVQWGqaS/GklVh05DEmiJZwJEApUgN10gTnUgBedu9A+/nAbBS0TCtQ3F15xpv36sRUA76NtOpNsxyC+5JBENmPm+sHGCrv8isWMfW+20blpdmR/q+drFYwCx0CESINo00BTPyMb2SDcpaMYUR8LuJaI82ckjeu9e8tpTNNAr6gB5g2xu2+51QqTi+yJJ5+G7d2JNMIUO4y51eHyMkCCTGoeCltIBtlq7mw9SO7UZN+75Tpbu2anHTpCwxXznLqGDksGiGnA5CSd9z3ltOmu7Tp61Bh79k8rfMw4k0bVRWefBpibDZsx1375CJq27I8kGvuhTCwIHMrLKoDEsA/ShxpVfXbOxUshkFRBmihBZ1GauwAcdElU18jNXMCZpCB7YetF0EDvZiqFAUI7Zf4MW7d2D8QWmlcwY3UsZUP4acV4VvVINHV2B5Nxsp1YdsFsOwMTobLSw7Csw+x9NDonkOt/smEH2E0bzy8ZQgaSdMgnbN9xnEYvRBjqmieefMBuuvbHGD7dZG/95wWrwp1+2onFbuqj571z936oCoNohpN/HMdgrCjZdgJQt8ISEGh1FFB1Ebqm7R3HIDek2av/3gtQ3ms3f20B8X63Nda3wIiloTrUgBFShq1Dg3H6DBjebKRazJjlpN0BK62L3DadkXCNt4vVtXV7rWxBAJNpTkFOygcDOH681Mk1C+YttlnTltlvfvtPtC33oYn4LNJFE208k60exokZf37mWWrCIkDmervg/PP5px6kA36KFMPLMGn30Axs4+//sl//9ldoXv8ELe39jCo/x36KtRcwrLv08mu5b0GTRZOeuXjKvPKv39iVV97qoLua8gtPg7BSVmZ79rPf6GgH4Gq4zZw5DSJVGXtFpJ5IpBOQkkiAfABY004epRgQy6HbgdF0Dg7tYlarVtRaEXlKbHwRAaRNuYfrGzdhLMB+GQ1Pmit0Lx99+D6miSLsV1xPEQzAkoOHmeKiBkQ7VvWWCFPLLrnQp3337imBOYsMIthHK1OjmnQQUagBXVj1BlOpV5rBSRSdVRu7D4PiopuFBnqS0WKBCqKRGyy1oORFdBZF0rTIz4lFCq7ADnG9KvGHON/UOFfO3Ms1JIABzFqYZCtfw7CuS5MqkNbCUiBcYFoOiUM1WC41fDYgaSq5/Cq0UhMg7TWyF0M0/cXXR2p2zwUoBHvJmRW302lCqG7MYC9KF1lTDmLny3zLqSzCmobzuqCeVM2pKVZhMw5E8SdxVcQ2mWxSB7svMWuoTzUv3zKqcDwmcuV2xeUXEd/jbSYEvpdffdk27vg48M6gltG8kKYUXJaSa1c9Kb3YMGo0Gc5KE5YdTwM7wZqqMcpiP8uY1zVx+aQRgMf6OV2LzJGEAylXkIRAN4EhDkAyihvRiV/KUC86oVxfUhrYBWd+dUU3hJtIRuJlYkYOACHx9NOWYP62inUGHsXzi2OttLYCUnP+yeCtG3Bb5sDh1C5p3Ovm9hoIQrwfLMyBHtXIAXlJDPaJY4tdQ7y2vgrGfzprvcLmTaOg473POv9M6oGNTM5Qa+8+CgaBtAcNqvETyVcP1hLjkELAoLO8rMrOWjzfpk0pstdee8fu+uk37Sc/fgTsg3OMPCcwJRUzWabIkvpgygEPIWEsCxcutjdhg1919SVMGPyHeAEhh7NYJXkS9V8XkxLJkHa6OJMHIfglUSe0sJ5bAEuFt9z3wG32xO//wr7pRK7DIajALF6MGhGOmI5ITMFHgjikZ9Xthkr4gohtCthaAAu8iXNO0xNqiqjO1xrTGpLEizyTotjzPWLI87k0WSjX5BYmfOXlORE5ljbiuZpGvdQ4YUx8DcqLJ7IXKTvMfbMmxw4NgLS2oZsXD4wey40fCm+3POjz1bW1JKwgxAB1qRmJJAUaJ+HKYSj10ekSai5zEG3aXoppASb6cDJ86afgiaLIUFDRRhAFPycLxy82XhKi/xpnSkOHqq663kFNFdjr16230YgmT548xT744AMrKixkM8J45QAYlV+IyDomWmiJSLcmCYD1/Q9WWmllGSAboytiprH526B/Z1Koz50z3zZt3AwDA7TemQ8UQDxQMQDiGJsWA1OFsRaogn5OTgbaPYzG0LWuoNjR6PVIwqakTJ8/npEDGR+JtapctA9XQ9G9u3EedAMa7kUyB6TAYY1vt3FIhRPlYgh+8czI6uFr9KimutI1+KbPmGlTp8+wf6NLpy53E1osSsdS6Gaok5FAQO1jEUg3VSOiMpboBNiI4T6LCQeM7MZK0XQuegmI0sNtaeIhA5X0uS5sCIt+Etp48bYGlqI6HDmMcmoELEpaqNyTQe6DwOoWCnvpyg1QlGoUW6y2RMBFsY7DiRRajA0UlGEALtLB6iGhdQkJdf8IkinZsVDAM6BGl3MIAdCRAApY6eX1VegJdNGi1xgS/2UtUcTBvtBGlmbdAHqTiQCSrXS1whDmXrJkHhT3UCvZcxi2Zi2ufOl20eXn2X9eW2ElO8Vsw4E8SaNl6kBwXwCldbhoo7Rxj3QQazX6iCn3Up3YXMZWktAZPEJXPtxdOmUgJQCEZ6cOHp1BGbsITBY1XSZprrFCcqS1osRfurDqZoyMJuqAELNPumBe+CHSXzRegLpwini7+pJFdHhXcWCF2/qP6zlkImzM6BRrqKrnPrN5KTiP1nQwauDbylkvGYAXWXTQ+wEO2igmxiO0XFd1HCmGVssdJW0yCa9zmDfTIYNhNNjPSA9aK6FoATpTkQI4hDFrFSKqmxIwpUymi6yg31grZ3vHGRwsUbMgGVZtHGB0K8VwfRVrF9AsXIx0tVEBPAbF1mM9SXPOi1VneAXj50G1FYyAiBmju/6FblhQ1AT6eAGwqqLXR1z1TATtD494yhi9aJwxUpAC+Mw1SkOop43EIgIDN+QUSABPPqOAIrWFA4ME/r919sab1VwfYDadLY3kSfBaB6u6mmLt6NmoKar1wRnr4tycgz7mnUyhFq7xT5CGPBov41i7memsV7foarNmGEI6iOI5qAQmRKtjBprYhGaTW2do7IKH1s/7RxDnZFDWTqfkOM+yBemJWgrwVsbuBB5E81xGwZrIRBuntgrzPfSAO2EhqbYUQNvDZy4cF8/IUxEMBBokaCKVonnXRLEj/Ut9fhkuOfdomIjlS40DdfqsqZ4w7dm9CwkCxQrikiZBRQzTI9HzxespkzGOVPaogNVW1kALLpZ9PGd5Ikg6xHtgjm7wP5I+4Id7eDYiE6tg13SsgpMOry6uDx8BLwbp2/govMAgBTg/C7TXJREIg0PxX6C6S2OqvuUCcrnfZyxcaKejn5WvoorERqOm9TXo+JCSiBGfzDhnCHtUSVVg1PEF8ykwtOp1N+2jdKQr0ZaM4zVk6hcFg+R3f3rWDgogEFuGi7rgrHk2bnQexckhL1o/27HPjjc0a9oqYHA57sZz5DlEEcdTiEMZcakkeBn2Gd3XZPThdF1VMDF1D3RvB8RW4r5EwaoXU1QGGeqEVx1Hr4ew1oJmkLSZZJ7QKuYLP+OmYryXzBqlV/QVZBAuXXYZEgdNnLsC7Qcw4dptjz7+G2tk/YU7wEa05FBPYURHLP023c+AQhrsRQcUfFN6sqlCXV1XfTY3TxG4qP0qkJXPPGHMOFswY6FlFxYTn6Mw8qixqmNl9sHa/1pdVzNNJq5NU67+FoGEh5oCAmhi2WdLTl9oidzDQkb6L73wMi8IpLGdQFyN4LrE+DyKGdKbaIevWLWcddtu//d/37T5J9IUjc+iETjgo1piW0iTLCkpxXWbBsQEGB61HWG4BStMSXTAdGyngIhnXmn16tWeTCsx1zntwM8w4KHzVkCsmrwabRaY4sx4/x4x1gSiaqEH90NgkJpnU6ZMRYM2zT54/z1vFi9f/ioTF0cAvFvs4cce8lEoSWOJldGB/tuP7/+Z7Ti8j2SW58Hmce03coFIAUS8vIpl9V20d9O4b9IxS6Oxee9dP6RAH8WoczVncbG99Nrr9vry5bAmtBrFZkkmgR1t27dvZw8k2I3XX895RPH3yvv2yac7HESDCMC/RdoPbv2OFSGZEQIw/4vHn7bDsLbbqMAEgoXxvDT5ID2vQRadwBw1DsRkVQoXx2ted8VlaE0DSnfWMObeY++t/pTnxd7neS5dNM1OmjPbnvnzC4zdwsohSMj4QMXoFVcts69//auuU52F2/Pq1esAGBoY0z7TAbowgq4K1xCadNKWkyjsTvacisNOmNFyRx5kv2tPhRAfR1zO9awFrUpLTOCq6937eaI/A3BM36HkV8mycq/iomI3g1QDyg1D9RNarwKwvNswvEmCrTL8dZ1FIyzlYbkLvYUHQBFK2EPc0zoa1W+8v9b2lW6g2fEJ94acAJ03SaE425bcRqyGMIDSIhpFMyZNsi0fr/GppXRGaW/++nft749x/5qR0SHHaANEUbM6PzuLezvVNq3/FLApxbW9pImsxomabZqa8nNLxSxNxw7Wjpge3bgRjwCrESEJ9tCD99hpp5/CNBONCQ70bjV7dZ5qDaoJ5cBiAPqNgKp+j4cZpBoD9fNXzRed8cSM1994039OjF1OU7vo4osDTT6B9cHjEFTJo9BXdQ8DADx4TQGe/AZwlGSWwL6RaRW9/ojkhn+/XudLMX3k+z5/RsP6DSM/oxF+lwsQI9mJDwAArBMB6vpTv74AZr8AZX1F6bO5DFFwjnS0Vtp/33uDQvUUmtZpTjCQql4j4NPHGzZzdmGAwvspJ0+ChXQODX03YBVDdPjsGdFXVY4pMMBlJ7y1HKxRj8jDYLHeXvFT90Nf//K90A0NJBaCz8ad8zNqiCZpfGI+azuZJkwZyx+2KiBWvxsd6V4GYGqQcwUgt4CE7dsO2J+efYF8otCmzy6mUN0PO3QHDOA2z/caWjV9BaTG3otDTzQ2TqA9IGxkGvmkCnqmbRq6YV4Z4+Up1IRo8QHSTJmASVI97t+wtBvq++wzphxOOCGHPOCoZROT921FYxvd8ElzRrtO6wAg8HG0g0MHcpgiqbTUfGqDfUjrNOBsPaYQliKdXQCpYprZxdQkTUwcRpN3Z2ZCfiAmPP/Pdy2PnHTx3DNsSuFsmIZbrLrniM2eP44JvharpSZopKFWU0vjU0woQLy6yl6bSO6tCaue7gi7ismQvz3/EprqGCdedZ6bIFdU1GPYNMXeeWeNswGVT119FfIA//nE5iA1Nw9ZGxmZbdq809ZA6IhHxzAtB9D2s0ryw2R00YtoRO3wBvfkWZgzYTbQTlN7qAtADeArCjKGxndV2Oseaz8P0qCNQeJrxglq/HUja0fe2EPOyqRDEUzYcdzbD1agQw+wx3JDv1STi+GWhTTfmYsm2aTCfF8be3Z3AaxsJMesd7+MuBTJoCXBRo4GbB1rL730CYSoU2jCHwAAqbYzTyukVmix2VPzmDxEvgZW1VHGx1th0DUB1FBc8h6wuzhPxIisw5C2pIy1G0ftDu0qk/Nq/8FSK0ZXNjVpFOO2rTCij1vhqFSbOWs8IOMBwHAYqvhjlB5AlgCm64AYhlxzQw2fLToZeQjyZqZwdu/qsLmzMx0EDCVh3A/YLnM01Xi5yASsW30YSZuJdt3V30GC5y8A0ONsHQQkw5uiU3Wi5zKhdsP1X7O7f3g/4C/yVZw/MTz70LAu+/6dt9rixWc6SHbvAz92CYMizJr/9dzbsNzzPQefMXOGvfDCe6z5QMc7ktpm2bln2re+dgWj/49gRlkKEWAQ/f5LuJf/tkjYdDr/ZUYlMkka0igzpkynEb0eYAlJPRiTkmQbNT4X3ckqar5+b5pX4HUxA6kqITybN233vSr3eU0IuVar52J6TbHewBUYhS4uHm2/+Pk99t6KNyBGVdv6jZ8iH7HIbv3Gd1jHN0B2qrevXH+DMzA/Wb/Rxk8dS/MCcN3PuuEzjzggE2yRfiRL1AZQp+gQz/rwWEuO0g0YHORNIniITMA6pHYOp14XUUMAWCz3KpvpXP1/KzExHUZfNwzCFmrrfk1p8owLx6fYxVdMA5AaZSXb6+2tV9+DnMf5I3ALnEFSVtJIjicmaOy6CUbnKHLwo7AG1XhQgHQOAH+qOelGvYA4HeTQ2RijNSCjpHOwi2evqc3jlQ3ONtQUJqdA0KRSc+vzvDfQ+47gtQRyq4GliVZNmal1qtNKsgzxmDQJnDvjtNNZl12247OtgJdpaJtn2fZd+1i/wneUL4vIQM5L3ufCgMNJsepIGZImIoeiCZJIph01id1UBzbG9UqaTf22EHLI+ESwIBapmnCastM51cvfuykQ9DpZWYmem4ewDmqOsl/Yb1OmF9t7y/e6z1HRuBx0wGfj23MYc+xDdu+9P7XHfvswryE2MoAsZnWSjxRjWmQUyW6pUdtHo2iIfDIGgkgazPd6ap1a9HnTwc6OYUAfR74k3VKtBdXKmvSUgdeYQgnd0WxBPiouvoBGK7rmgMYyNw0n6bzuujOQ5ymzj9fvc5P0kLBOJsOvs5/e/3uaUaF20TULbfnba8nxwqiDwE1YDpOmZrLehfW0g/3BbqVxVI9Z1OwTxlHfIjPDsyoenWoH9x2CsKPpJRrM5BuSvpQ8qOpSkQEimMrqIV7pwSgPmTS5wK/lOLIUhDPWuKbryJeowb02hiSifFESS5oK7nMvB2FB4JNgPt4TFc9CuZHqVOS2tHc65RGgHNYNBCX7I+JlL3V5MjU7+AnyXelgoQLb6+qQxxmDjjLyLAMykwUvScYYaw4ktpCCGUlDvXTgu0CZtcg1/hwGZTiCirsLBCaegikeQWtt4EaN3Ne1UExJjytIHuSmF01S2woQpQJL2qZa9N3SNuXNRdWtquNA5kqSAEmlqSYm32WXXGkfrl5vM6ZNtzdff9POWHS6ixXLXGECXapqAlVBAdo5dJbnn3QSIE+kFVCEKwGpgjGmLdUGepVAclB2tIzRiVwOy+U+0pOF2L3YiGIzNguc8I434+0ke54E8RrRFBxi8IWpYACIGz+umA2cTrDa6wWca57yYsFYR6B1JfA2i0NWgGQvWfBgCGAzD0si/yqgYggocaJ+U0FopF+gViLJgsaIUligYv7K5VAbrQDWzyI0PvoJbE89Q0eN1SKX9nHjAVP7W2C4JgBoA3LxMLWno7jPQDG+a8NUKLOD03CzrAeEEQovIDuV4F0LY64DRplAzcsvuxz9or1WSJL/0fqPnEWQRGCpFginFJj/xKMpm6YxWcwrgtFaNixjvdFQt4cowhIxqYhlUR87Wgn4isEVB2k4hdKggoNcMFXAASwm4T4HPopYuO4FhwcosIJeYprGzALxXwXKdl7bu3j8fDFOnvWuRRLmhQOSubwn+qsAxkVF6SRKAIN9bdyrLJKP0egDfeI0614A7VYyv1hYskowOmGu6aDS8xKY1kWHQ0VcJF0IFXjsG37ToQOoUNesrLTFN2MCQLTYM9IdiWBTxWKuImmICjri7TDvIqVpJxMcT5oDUFUgsrRJvKBXF4zXluCznHbV0QpNwElvVqD/khGVaRV7+23GRJIWQNGNn1bB8guxeXMRij55pr328nuIQnNwA1RXsK/8BBB7iuQ6E13C9NQECqkOADq6fKz4GXML6Iz04LxXbZkAr2kpMKNq+u2zTw/CKtbsOmAz3bABxi1kIuLaMgRM8HmSXQVijboGLNQ4DrtYRnIiuSfSHBboWsOoD149PrKuiQU9ZxW5kqsQI0wHYRT3RN1FIUxuqsG+cGabI9kBeyLoJgZAapD0B98zUuDpGYlxFxRNrB/u58TJgD4nDNhkksCd6wHYGqNxMo1Cj2qi7S8ZsBVvbbTZp0bbgjPU8Om0d95opOvOXdHIYKS0lfWheQ8VXQ4CazTLMUL/HDrIpD8z0EVyq2YAxXkK9yUvj0454tyTx6ZSV/fDbmjCPRQhchLP9haeN8V7AkZPGvtmct7lBBphGdPQ9xGNOBomhXRmBeCI6VnfCLiGRhnbnOSZRAGN0XaaEtIBTklOchCxg666gHsVb5KX6KbhEM+hGkeHTWNjGi+Sa7PQyD60iiQRoS6vNLjUzHBrNJKbbhgRKgziWccqmqIBgZVoqgFSB8g6QBFGH5jYQWKXgSEGh6m65m0YsnXw+ehhWiyxOpob5UMv3CSVfj16XryfxlN70BeT8QVqJgETWJrbACxywOyXhjZNhhi0lOI4WPsZt3K5ALE02P+RMNTciVmpidzfeURiyy0+fZGNKS62caPG00RAe40kVUlRI00wuXNnAUCryx3Om44U7Vo7I/p9miZoaKhjhKTaNVuLKTw0iv7sP/5uqz5CYoX72ypwVwY/JHF4anlnvpAkXw3ANmKQY+zcO+G9WrqKsWI7ytwrPzfFFp88m8QzzFauXkvyIrA+BOOFIM6LySRXe11bDHtIh726uBMn5Lh2XR3MkwEZF8mdm65yG5mB9lekjIUEetJ0i+NZanvk5RYzeol+HuDIxZgQvfLq2zDTm13TKZp1Jwa31mtCVBwmQq0wVgP5Ca1p/+3J6RdNC2dreeQNwNQAWA306mTiOHHMBCtGHykaEHEcRlZirDaiUfj3559FE5VFzV6UAVeADwSg1JC0rTkv9aoTxo5B1ibNrrnsKpzjT3bXdOlh9+n6pNfNmq5jZGtXyV576LFfwSJut3t/fAeMqTmMSuU7KFDHyHsXgIiYMenp6c48lFZs8H5fBoFGgLLAbKiGYjwrMw8dxOXsG9xMh4FVaZC7BrZLRARNHE1SiI1aXVNNkoexI18Tm04NEI1m6S5JR72LPGHGjFl241e/BgiYDDPnJc6oehs3FqmWHZ/a2HFcb36eM2QH+cwRAGrS8r71+9+3I/XVaGfK7ELnMnCmpFHUaVRyLfkP/nnenELWAkU/rCDd0iVnLrCbrv+mm9s1Mgnyi4cfpkBDX4pYGE3suuDis71BvPKDtZitXMAI6mSXmqnkzH7yqaddmkAs6UIazXfdfjtMZhgRFHgvL3/PPgaM7SDXkaRRPA3cWJqgPWhM+ZyLmtusgzier3KTdti18wAY7rn9W0xwrCCeHbf31u5wnb0uGqtXXjyPBkg6BeZyI3+0Abr3aeQCtZh5yHDi3vvvtfmzyMuYjIhiLF0NLU1IuPa7RuY44zWmLNmHIY240gDef+Cwg6LhTGeEsqj1LDSGrgaW60mLsaiRc61ZYlKgNS32A4wv3lPrS884YCQqQY4BiEiHvfUxuUShA346o/RzQbH5/w+sak1/Dqz6BgqCgJ9XGmfntcXi2UlT5Z/vvG0NbUdYs3s8F5EmZU2NRtEDnVvJGkSQ/8xGr3bhSQvstRdfcNNMAdX93Mus+Hw3wFNzStq3kcS0PFiCt3zrZtvz6SHbsAa2L+eK3J97NAkCsB3LP7imM/FLoL/OFUkRycSin1xyEG3GCBirjz50r5125kLvkPagZabxTMkX6OJdEsTvwxej+p9fs+9qNR01Bh/sN93/HgqIaibFBOprokQTZtrPi9FbdV3a4ZgTsD/l+KxiViPuQbwQgzNoVMkohXHI4fs88udIk9Vjyv/g3V8Gfx0E8Lwr0NgdAV197XCtzkxiv0kapAvJsS/LCQRgbSAJEYDJI8CqWCjB6w31NVAAvgJodSrnDEmApFNYo7V1bT5tpUk8xQgtDBXnAlh1zuq9NXqqs16NdDUOBehrvQdatcH61NdGgOyRXEk/I+NeFW0aCw5kCZSbCigNmtH6zPqa+KuRvgYSmbQCWK0s5YJo6vVrFDagoQdNBOVWQRcsyKWM6bbNAFNPMpGQbM3djXbBJTOZbOujntpLbRdhe8l929Cj04l/6qJUrqufSYk+KzuGtBGTY6n4X3QBjmzbU2XwX2wso+BjR2VD8oApTO56uLyC83YC94FaLxE38cFmO3aISbkwpkGYYDgOKzR3VIZNmJxun20qtSR0/fcdbHD2Z3tdKBrbyuubYMUyaiX9eM6VpWfMgkgQZ2+t2Mg19JAbZLhRYhh57NxJp1pnTQRj0S9Z5sQBTFxncb00xYlvm7dv4VakYIxJXcJebELK6FhZjf3g9q/CCN2EhNZie/DXT9q1N14OMLoJmaNyajRB/9S4rC0Zc02alGOnwWB987ktlg7rdtm5p8IM7ILtWmVrWQtjp2MwvOoT4gP5jlJsGe7wDKUnnoJUQTN1SEX5XsbHl8HuOux+HZLCk16v1o9kg9xIkv09cVIse3sAQHoq5oclTAdIVIp4C1MvjPuTAZAXBqGgtFJxBrdz6oIujAEfe/A++/G9v4Llm+peCXvR/pw7bzrmMHvJPwFtyTHqmLRoRRYrkjPs1DOoHVsqYXRO4899Fo/WYRbgbuOxOuujjjwOMKPYMKOwyKaNmWhbkXFBGtuqy1rtACBMHTJcuQCX/b0YT+W22cJT5tjyN7cASst7gXMgfcDmz58N6eUIcjfNgCRoim8/DIiSg+Zrg7MZK4/W2fwTpsF8PQaZANMl9kcnknF5OUUAE7m2/qOtjNy2Y6BDnQOIEg1g305Oet7iG+27t6FRzTkl0EfnfiO5rO8ZzpSfPvAr1su56LNjoEZDWv4r77z3HHJ0ZchOVcM8nA4payXgDWP2TJDNnj2ZmFZBnoZ2NZJR1dXSS1SOw6QWm/r279wI0aEc4lie/f2FFTZrzgJy82bkKD7x6Q8dCqr9U6ib49iTh3cft9u/d7O9/dZyKwejEAkoi/xfYwI52TmYfFEn03iQxIhicZsAGyZGEqnnfSScps1cpgzEiq48XmsbN3/qOpN/fOYJGgbl9vFHq51Qs2vbIbvzRz92Fukvf/GwuJMAvjfYH5/4IxOnTFvC/IvD5K6Lppv4L6oLRA7TSdLCder//QwUM5fCVACjwELFmCg14viiy4dx1nUDuA/5VEgg4RYL8UyxTsbIGej9dmJK1sUeS2UkXE3EcOr8huZWmow01Mkx9NwkTdQMYCb8RZMW2ifTmNInc+sAACAASURBVPI5cIBpY7AKYTHJ3MMmTH7E6hEwFZzTmvqgsc4PTiAf3b17t8uV6f/73Uk1BL1fjMjRD5aEmuZTQjkXR86FIBcI4q/HUd5Xhtr67VrWTgxQegbjlFeLY5paX/vGjV+3l154iXN80B5AUufu+7jXOoNFtNNj5555Xav8QBIvqolUYlIHytk+ihFY1QIhYAc6A8QybcXTZoiaTNiD9qkMXbV+pdsv4ohAYapv9j1Gory+JB4WnrzIfnj7/2EAeCaMaHSV0cLv5Hmcf8HFdsutN9vvnvyVn/vHmfQtLppgczHWfQaZi25AxhjqA/nmqOkZn0g1x+RrGHs2HVF9ec6EwWDedWivRnGp+2Fmcj6npGMyhtFfChPEHejdRVDP69lEsCauuvJMm3NSnr32+jtWPGoyAHS97dsLI7k/Cr39dHAXTVBierdmI/kjZ6OY9kwLqMOeCsu4i3O5nQnIMqTkPPUiZk6dXkB9q6kBTBKFbJDjiEAnKKu5gTWbGwNIWmS7aLw31nDmk/vKIyIVw+1WdLSlhdsPPtejyUfhaQCX0s4tHp1le5Ao0TNJBp9saKxjKprrBNzWlLL2nLAp3s5NMkVMqibnjuXcCEG+IQZi4vfuuN7WfPQBGFk5poAn2lY0oSVPKV3fidQ529EzDh9kH5Pfd3Iu6YwSYzWS+5yJnrhq9EaRDV0diElpDpccJAfKjyLdOXFe3pD0VVvoEESxKNNhL3YD1bYg9NclrTkZK8HWKizKYVSznC4WWgWlMFkBr0Q5cH0z6f7wv9IYEtNICK8SMYFON954A6/XiW5fqZXs28PBFku3JxlB2YXQ+v/h4FcCyH52djajKGVWQLCfCnukvOwYeiKzbfk7b9m5Z5+Di3IyaPknbloiqnYD4walR8tZdG0UQmLmASRxYLTw92SYpyqeu1mQWtDSAZWzfEGBOn+wyiqrfXPFoePTRwdGsFkCAKhcMjXGKBZNC0Yqna4tCrOL71WSK+AsjY3ZwSKVbkkr4IGSGYF1bXS2BHAm8XeNJ8lwYGg4oEmYvZJDLZHERstGuqbTp0+GtTATxz0O/E/3knwHY2iz5xBcoPlLGzIad5semKMCJAS6NLCgNCUUI4Sda8rMK6BAq0ZXFE1bmUfBjtKBIY0/7foOflbAoBJex734rURKbzQA8KCHFssogwT83PyHw0FaNtJFSwlN5FDHoMa1dLlmGHYt/H886KdkBhR0xabwzkt+kksyRGjkOVoBkQSW4BNJ0I0meemE/ZHPOEkZemQKfmKwpqSFYj6TTaHWykahowF7k9uPnoYAbzkfBwwAAQtRJE0SuY4HGKhraGTzCOQkmSKYZwAwqivUwxpznV4FWoDadjZYtATW0RLsZ1NIv9LZZXS92gAdpf2k69d7qGOWCEDbwjXUMsYdzbMORrfUKA3GCXo0GqBiigJTTQYxOANgNQSwOt6BVddVCkXT9FQCaCgFMCLRJevQJ84uRAM3wUowF6mC2n7aqSfYoQP7Ce5fs7vueSJg+vHsuwCyfPSERxTPvczJlAZbLy7lM+nOttmnO/c4EEQcdMB/PgY0u3YfsK1bann/4PkKDJWep4K72Ovh6qjBKpTOcDsNlDao8Sr8kxnFiUskwWYdCzRqAURsh1KvQKVRQh1CYp4LTOl01mHgKC/gXYWM7omc330UU8WZM1BHWCP6LIHZjA5P7UGNmuiQdNDVwaCAwSEQQZ2i4uIBmzoP0AuW996P6Fj1F5OwH7GC0QqEmHgx7sq25PCVsHeEbf2MmHKM5yRJDunlqpPlDjuBVo8erxoHkodwnUL2hIBVjVHK1zcC2Ymp06JIcnJsVHGKtTVgHgOLuAagepD9FRXLjDtgQD9d3zZQSO0bdfk0zqTDt4oirJPXVDOkOEs6nAKxKSh5rzrG+PFXYmQo0CTV7wTGMfLzYlgrxEfGF/p4QDHcX8UZCWJ3e0ZCk4cER4eA1lKUgAQxT33cmDjrnTSBFOwxOpL6U40AAfHSxRaooD3QTWLcCFtWrPhIFfMcsLGAr0OAGUoS29FOFAIq1lUkwUWMxMCFW0Aje9qBBpmjszZ6SBpCMKjT+annL1dPtAO7GRkcgOkSwb2OTOTZoMkYis6tM10ZJ+7mt95DcUYdXcUlJTmZdJ+vvvxKDmLG/RNTiF1JbgQohlMbsVsLMBtGVzL/rqaVQFQleRoF1Z8CM6VpdhDTHU0QFAv0IjFTUn33fffDmK+kAUXirDUmPVkOZAxLET2nyTcq03JhxLQg31KBPEolsURJjtikysMk3aL4nMVYYR5MFemi1jFKKMBDGs8CVJWoShcyZJhC7CZTbJgUtKwLCoJ43NJIo6cTB09GVwalz+Ti9UIeXF7Jf5PP8PoBWC3mngMbkqlQ3NHeYT/r/cSMmIAe5txZc+wf//q3NcIIDXajABPfUsEa938bBox8pFnrXrFEgLbiKFpaxEKZJkRhviP2wb33/5xxMJpLBPkHfnmP9SHH0i2AUudEgM98Dm5E0YBUMizpnKyUTHvqd08y9gyjifNcZ1QTjEUxQZUYdRCgari3P33wfpoQ1Xb/vT+xqWNmUDjmOaNA5oldXIfOTjUmNN4rRpez0lxPcwQsDkxtxEDV13Rvs5BF+ZBxyMaWRluzdo3rYwlg1Xp1YI71q+ucCrNEwGoJAO/hwwf8Pvl9VkOC/RcYZkn6Z8AuWXY5xfiPfL2+9K/nYJZG02gtYBxxD43hMcRmoel8KOU77JkWksQf3H0XwOpxB811zkmOQ2aPWRhY1NUxhSNpHDQcMmiY3HjZBfbR6g00gqoAKTLt/vsepMBrsf+uWm2vr1jhQLjOqh5ijYTxpacsEE6JsqQlXPqDgjuafdZCMqx9FM75HMHouBJFFZ2IgWCAVQuAJ1CN/c4ogkz2uqT/Ko0rPr7G4cTa1xnfA1gn0bg///4XtnPjahoLDfbqu9thK6m4GsBxfonlA6z+/S+vWQ2NoUFMWxafssBWv7+eiRdGiNl3v33kcUulAAfCdZaZbpLkGPTzAtD1SyxmscFlNLlq5TpvgnZ1N7E+ldSriRiAcwK5vX3JHncWsWtTKgzqJBJ7kHSb56Umuc4ksWluvOkbXGMcINk7MI4n+YiYT05wg4JpFT9oHBgbAbr+908VmJ+DqvyojFt7yLNi+bxP/+EZ++d7r1E8d8GeKPOYUI+Rj8KUT3tI09u1WcQuDYEBfA258XGK/QOWmEOsx9l2z9Z9tmDBQpf1KcHkxLWh+fx333WnzZl4sj3166etquEIa6DLG3CijEcyxSLQLQxZEjWLu4ihrYDzWrdDBKr+bjXXY+1fzz+NvEmxvLIhcwWTIa41qvfwODLcGPGnHwBx+tPvAb/jaa48/69/+fnsoCBncxjVkoAjB2wArhVzpSOpJoikksL0fAR4c7go9xdTUgVFJF1G5QXhTD2JvV1bU+HxSYVlAISONFiDZxGAtF8wh7/8d2eGqn3oRfMXrFtfUMOxQftXn0lgiaZJRr43uAdfxMKR4t1Z/Yprej3W+luvvWhXXXUZ+4A45B3tWMwvOtBS/guvRa7H2onmzNFzEDta6zP4u94LqSL2uQplaX4LGBCr15nVPtYayCEpR1IBrYkzse40ehktmQxv7ASfR790j/XaWt/pNBql9RbJuHkjDfVzz7kIrb0jHBY0Ea1Z0Y2nGMT7AFzwvwV/59/XrNpob694jzVVDzsVhiv7Rpr/M2Zm+5RYNbErMzmLvL7CFi+ZBEMXuTSkWNMwVYkBNK4up3nEuH4lut+zTpoEs5RxYzbWADlFEzWNsI4UGqkTJsCEwsw2kbWRllbM2ia2UbRrQqWcs3jhmWOpAQZs08cNgEe1Vjwx3ir3M7rOVFkK8gafbC6l2ct9pcE/tjiVHD8Ec6xclzKaMG607f7sM8yF6uzSs6+39e+V2C6MnHImDVHwIxHE2k9OTbZt+3ba0eoOJFe6qCenE58W25OP/4EJr9G2fn0JDK08ADemmtijYvCpONf+m80otggZ+/ftdzOd2797rb37+mbbt/OI3XTdueiyJ6Fz+axNmnaibdh20M2Pdu3b53lfB+CCDHQFuLcJkCJZmji50HPjQ/trPHapnuigmaI1qTPezVTJYSlBARUjIc9kYCZY6dOLx47xrNWg57wX2801uQG22lrRj+XcjouQvu6QzTxxpu1lfHzUeAp3ZME6kYuaNX08kw8AeeiY5mIIHBZGHcbznTYTljDsu/GTomj4DFkRZjGhlcgQJGbYhn0NNsTk3gzuwcFP0ACnSZQHM65oYoZ1MFN7mBroYB07ojEeMkARoHWFzZxeiNlWlROK6hiDHw1wXgVTTCzEcBpbFUfR1d1aaxMmQSBhzUUwoTFtSqoVZCdZSXkz1wbzECYCX7IjkELGT8gjbijWJ6DJOmRHyg6ytkNt3omL7D//2uKj9LNnT7VPmDiNhGmbw3TMbiQpEgCa33njPXCCcnL2McSiAeQAN9nWnSu5N5/yXIzx+Go+dwpTX23klUmuASnDo7FjJ9iHH27xnOa0hSdDFCpjTYfYz++9FUB8J/sC0zRiwMmYNT3268fsCPUZGJXXO5JB66Y+zUCztwMG55U0wA/sP2yfwhgNg4AmDX3V5V0yY9PQADWGavxbbr3eJ1effvov9pWvXAd+csy2bNnkUjGnn7yQBtYuOx2WbY1kOI4d8smF8qOH7dvf/Lo9+uDvbROfVzJ89/3sp2jkriB+aJxcTUfJx8mPRo0iwoj6un6MBUWYzgDJI7oshTSvZdgrRrwz/mmAU3doOqooB9M2GbRS+4Hl2pzZE7l/5S6JUDR6NCzcY/6ZYjHR0rRrKOeR2LvpeWKYDqKX3wXLsRAyF8Qf7vPCM+ZQdHXYG69t85iv2CQ5DGEnMiyKR9atQTk3xDXl9vrMyl11hlfTTEigJu2gqeseDTSnJKmYTHwRI1yvl0lDMgGGdgmSR/pZXVMKjTF53OjrCxaQn6z50J+ZADzFQ/0SKKrcVHHSMQmZh4l0BGAYTLxqshYmIhPVMmxXrd9Gwy4BvEENGBlgKYdWftlPPtUNmK3pJwGqvTB51UgQ8xLWAxuYBhWvnYL+s3xq3KCJmKEUUmoy7h2m44asKQKEug1C1DlLToOl+h71/ImcvYm27sONXu/5faNB1kohmYnZXmZmgf3sF79E9/p5mOS7YLKWkPfxeSlsHdwjRscgKSBplXbhUWiu9kN8kWq//Cs6kLPsovmtZo/2wGZY0Tpn5Y2hPLKDXDoX46lc2Jk7t9fZeedP5xpCaTKUcY1kGV0xDrS3YtJ5pLTe10w7RsdLzhbgO9o2bTpCY2C/Sx6odpw6DXMnpgSj4qm3IQepkS6L3DYaQPSQXOP3rKULOUMbaYQ00mySJKamqXSOUMXJiJV7rxy4tZ61p7qJPeCT1pyz8UzXtyIJmQjzXVPig+COmoRXvZmYpAlTJGdg6R44hESKMBZpy3LWJ0MyKxibYOOn5fl11NOEGjNqtPucVGP0NQn/m43rS+3QZ0Ocv1Nt554DlpwTDRAM4Un6u2AOLrEBttJEo10ylyI4apI5h3vXBdgdklwQMSSNuxhOhoqjFXQKY/hNYIKdU4/j+tduuR76/MsYyGRAC8fxjM5mDKfAGYuW2tuMDUnAd/T4Ubbs0ovt1w/91sf/NZYunah+RInHcsjJyETdt8NHjjjD7eyzziVJLWCMA7CRuffHKNKklTYFgfN9JQe9uJg3dx4JGwk7G3jy+AkEgEo3dKpnZESjZvnog9WxWNTBb+MQi6MAra6p9MARzUbVRi/Ze4D3qHL5gIqKY2zSdF8Y1UgKCKXvA3BLz0kFTG0gQWUxwoLR+Ly4Oa3IC0SwudsASZX/xPGZtGLUJaqHSVpUnEx3Du1SgRvcszbXutCYdoJ3pRRUkjh0lPhJG6sTwCgRurJYajHcoyzGXQ0DpDaS6aPH5CSIK2xWjrNqJdKsTTwIW0womoJQFCM5IYAD6uQkAUTdfc99VlA8DS3Wa+zscxY7LXvjpo8x+5rJOMGnbFCZy0jbRmNm6uIAILiGFd0iFZliofA1gZPRmEmpmyaEXwWCmFuxQ1DuOeWllTO6AJCr/DgBTkiAWKLJfA4SUiVZXG8nAIRGjnsplgQiqMumOdtIsU74HBqBrgcI72DkIIJ1Jn+SO+78lj33z1cQvmYknkClgHMtGnR//dPaoCAj4PVxKEnjREFcDFw9Y3WKh2BsCJRTouPJaAbFPfdcybOPjAKcSq9F76+xh0BzRU5yBFuCWgzOlB5yOQRl5KHN1oFYp7TM4iksNcKtpoAKDS9ECABijui1paejsdIRYDWGDm4yYJuAVTE4VTCPm9NDMjZoY9Jm2YF1NCVSx8AOY+QvrstefHMVQa5WVh487xQSIw42gGc5LIa4W5E0xbAR4H6mpDBKSZJyxqL5MKgKKMTXA8KX+sigHN8zAYASYRyXlNTCQtIJEjBKtYZlyiSQUd3FZPRDY2AadzLC2IKWsp6rBKej41lXfF1lTAssxi4SbHXlA81YgcasGw4l1Y4aHxUrIGCjCmRRwsLIgfAigWnq5g8D2yMjHoGW6nAxI/IcD1lnv+vUDou5+6iuRpgJlpwbDoge3gGbliA4Y+og2rDpPPc0W1dSjiQA76fXQTOhAc0u1yflGerQV1kvIE2sXZViKnydgc3fdU09gMojh30EYFjRqHC60+mWlQtTnODcwKhElx/4vnRhfonxB2AGI1GNmjTilHRv02BS1sNqVeJW39Tth2ZucizvRdIOuNpGgI+lO56cnM0YRTYMVcadSMSVKKj4EqA8wF7T4SBQvluuuxx4Ryua7eDhaoq7FppDfF0AtxdNwW9tqWDRSn+Q16AAEcAisIRwQLLg0obOdmkhEdf0lBjz4XouwyPJboTEftHB6ixSH2HUSR88Qy88dQt5/rqHku7oh+GrrqwDq8Kt+VC9jKl1MOEAgYtRDeILhyZSWRZPSFOHUCClwFUCAsWC2EfsX14/kheIgiV1ysmn2KkYkSRIR4A3FYtX4FA7Sb0esCdQMlF0cC8A3ASsqoCV0/NxpBTEVMrKzXLgURMDxyg2Hv3d4wCmaFdz81yNSfeGdVyIec+J0yYwrkOyEZ2Aedt2150MZS8P8tykAxvohagwlpmXmkICS4JkSMFc7F0B1Rqh0v2PU7df463eINA4DqCxRNBVTJFk9ZGsRtKEaiMuNXGu9DlYIEKo2MYaWxELWT8vNizAuub/HDDTZ9DDF+gabtMBjC4772I3GvvdU0/BOCob1rsNwANnK2lV6Nk4y03Ah7LsIB4oydOHUwIlCRdNm2BV5oYcd9/zUzdWjAPUu/3OW3BYVprG2SVsJnhp3+vOBPT9pM9Nc6N4lN36rVsJ+Zwv3Jd1mE0exqG4BpF5sQnC2I9D7Ouaxhr2Zj+6oufAbj0FbdZJPC/AQKZamjAHGaS4kgxAIoaD0uTVu2oEVr8CACxgNIj9qDVwlPwkN3eUffTRetdM/zeaWGIDamLG2dQatdX5SOFy6ikLfbRsz57dAF37HHBVg1GFr8wSXB9SBQlA7qWXXAFL5nsAAWYvP/8cBQa6kpzNOgMEyunu+dg6n0kj9l0wbZ7801P29poPHIhU0qyEKxadqxNnzrQtaI720BCLYwxukATx7u9cYYWMau07UGlvvLHK7rzzJ7DjeI2nnwGArmecEO1SmMsHYCvouYXJSBOwS4wNsUqIthYSzyhXtjT8AOkZHetspTjCXHCIhmF0jEAmyYXQBAbEHGQUM5TnIvOJQUZSeymIxI+WDIekZTWi5QxTXuvBn9xiDUf3WjZFzYvvrLVmN8IBbD53AfIr420Fn3dLyVHrJQ5efcm5tnfHXhyJjzgbd8K48faze39sGcS6CABBsWrCXYMkGC13fVzOtEifcAnHfHG1F31dPUzM8Jk0Su9xjmsWgK4iLALg6shhDIvEbPHmgZ49YB1fVwzVa2bRkM3MzLFbv/M9L6DefXsFo6lTOOv1/UGDWGd2sHYDpvXIWPbwpvnSH4Fhiy9s/hS7RwY7Rw8fdTmWFetW2toN/yXZlxErIAD5CuGaRscU4g4NYRrc9bhXy1fgtm/+nx3YcxSwaqNlYgxz7kVn20t/e4nzotOJCM6Y5HnJ+EQgW1F6Ie4HnTSd0xlRjIOtc5CtChDNnpTJaKhcFnW28ofGizvJUXoBCTTxlZs52p5+5jfuIC7dNh/p0z1XESkgWSt+GLgbudgR8PJzYDUxExbxvuEYy2djTyQSdwPAjv/njBHArTH4wAAq2A9q6Ck4y1Cri8/UwWcL4SZKl16s8kWnL7aaKqbIAN/1c1/IAX0J8NQoiZ6wM0y/YKd+/v/DwOoIy3YEEB/5Gd0YAarKrwXejgCwwZ/BhY8wVvV3FfAj6yBsoMnefPVFW7bsXLURHVgNA+RpouF422130RhBh1tjpQIyfMJNM4Nao0HDSoXjlVdeielFqj355O+HY3DQYA5Y1oFcgWKNGqFitn7rW99GW3oHbJ6DzvRRPHMGq+c/gBV4OShvUFG/4JRTaBqmkIfFwQacC6PuEKOdNaxoGrxKtL0yD+6bYnMAsgZg8H9XrrE33nqbn08FCMd4aOd++/Yt32byYpXd9t0bYDbRrB9swyzxT3bo8DZ+hrHuOQutoaOc5mQlUjHzvbE8wP2qb/n/+HoPMC+rq4t3T++9M4UZeq8KIl0URZTYE2NN1BRLTDSmqkk+U4wxRtPUGDXG3rGjWFAQkM7Q61BmmN57v7+13xnlfvd7LnmMAjP/ecs5++y99tprVXpNtG71Rs7xGFt21iWsCVizXftsaH4MxocHWXsQXrYcp1wOt/zMaBvDebXj4E6aUe22cN5U6sV+e+W1jXbqnDFWvOEAEjIZdv23LrGnn34V9n0Uvg1VAGqjYXzOBzzdxuj0Rgc2p4wfb6WHS5GEGmLb1pXC5iu1SbOzAXX7rCAbXwrkfwrHFtrfH19h8TlhFOoxlpNayL1Fo3m6j4ZoMwBeIWPMSG1h6LVjC6PnxFk94yEQQUr2V9idd1/vkyoff7jGdhHTpKF06/cud7Do/vsesePIfiQw8lpSVuaGwV2siRSmqNQArQWQTElnipBzO5F6OIKpqSZyIo2n67xSw1WEHuUM2vfh5EinzxlHno8/BICsJpZIYfgaciytNdZKbg4alVxDOc2bvu5E3jSsb5iv009JtX/+8xG74po7XObu01Wb7KprljDp+YGbMecxEXeIvKC6PJBXWbw0AzAyBQAUw9oEplz6kPsprrNvXXqmrYec0UsTeC9SAZMKx9j2z/ZhSBNi02YU2CcrdloKMg3vry2xbPTDxOZd8/ku+zqNx08+WW0zTkey4KONNmsu2psl+5nUyrK04VmAkGX4m2bbus8PIUsi6bFwpAUAjlifhyvRSWxGciANk2iagiJvDRtexBmdZG++udXmzi9EO7YSpjHyW9QmVeXU7+ihHth51OYsmMv0TovdhM7uovmL0Ep91X50822sdxlWRti7K96idt5juw+sg3EaCdliK0QF3oN0LFTDJnD2yVhaORbnTysSGInSt2SSTHhDaipnCRJp0aCiseQMfcTdqNg0++Ctz9wgtEfay2x85XtySOdIp7HLZGZfDFKDE9GhXA0QTsxM8aLG696GSoGZoRBFhiDLMJqJuKF+RgnLUGwQNrBp00Z3uc8El2gmdh5hfR04UkIeQBOLeu5nd/zEXnruVVit2TZr5mya1k1oBq9CQ7bYQT4PR+RsujeZoyl1Vc2us0tTwz4ZQY2dBOAk4L+ZkWvdYzNkOcmmJcE0aAdnGA14unUDju/kYLkYhYsYcPToUdu5+wTPgVikg07nIqE6gbFyTadFQBSQNuiN37sO5/ineTowUWFL7tnLlBjLNTkr3nJhmGoPJMAu3LBhixNnhoGvHDpMnGC/pGAsVMeZqBxfNaTOE8VKSSmIsKYfKdBMv9R0r2AKV/WonmEr9ZUwCm+k8XUiVajulknRlCnjbStTJvI7UX3ThVylplw6pI/Gh+qzleLHgXc0wa4VcCdH+m7YvyK2KA+I5P/0/KRrmsrZ6qbBFLcyIQ9ln4qkJROjNvK9LnK7CL4uimJd8oft8shR8cPX6Z7V4A6T/iZ1l0wpRdSTSbViggywNPWRAUlBd1rBGrj6yqsxkXrSiS7BJAjGo4CjahSI3KcJ79PnL6QxQ7OfDvnO3dvI/aghMVoT87S3FVCReu06JMYOHTxo2/YesEPltZZVlOwSU3UtTOIySevNU352F8B7C3tSR7E040OpzRrIR7LBC7rJMUQGkqSjsIVuzJ3am6RlL6mAYXxxH/lRuS1echpM0Ep8LvZ63qnpbx2WekY6n5swz9apr6aH6spYnr0kqprZozFce0Z6AucoxEBk3ULDOa+2VbBu+AL2nyQtdNbKh6cTGYEQCFWtXIymbLvJHefMH49cwW6feOwn7+3h7OyUcRGJfSr5VCrEtBJwK5lUifAhc/YOMJAwCA+5w6Pt+pvOZ6ow1N56633krRbQyFnNMxAhIRJpggaM9BawHlKRFP0CIHaM/fsRjBzJZ1PR1oujIdSgZ0murunURoDhnOwMJzhefNlZFpKQFd4vc6dYjQMzbiTQJTo8mSKJDjkPM5agkZWX587x+/ftc1fx/l7YbwCPQ0cV2ugxw23ths8Y1y6ABn/IWR8JbJz0tGTvpo0ZNRRaMt03GBQNsLPUdfrm5Ve6w6KADyVqDfzc559/3s4++2xne8ybN8ceZuxNBianTD/Fg4JMMfJwMa/GQUxodTQbv4EufibJYRNcdAFdaTCfDpG4pMCKykVGQKNcB/bstWN0ihLpdFx48UWu63b/A3/mYcsCUOwjbeZoNuUEaL21HMLH/LDUoZyNO/Vq9EwEgDSzALUAZKoggedZs6baxs0EOjZkHszRwyTi6oao1kIC4wAAIABJREFUMIodKLYiCQQCLIW6J/FMWhmFiCRpkZapDtZhRbkESUbkSFCUvIXzjMSWCCNxUrdJI6g6nHRahmt8YcDwJx4E5c67fmeffLbFRynXrlvFM2gggJS7cHAyoseRaHklMLrXT4Abj47rW++87bW2ulyhfGYjlG0Z6cQR/KTBItZns4Ic+0KasCoghXYquc5Og62MmHwTIssqgpJYC6lIMCjpausAeAagSKaz0tzb6k7nAs87MX1pY2RyGCN6o0ePtDXr1/P5rYylh9kCgMLiHbhjot0r9mmMmICpvfbicy9SmF7q16mfEyQlEqEeMAwQG4NfUU6jR9qBQ6oL9EiAtsZvxEbWOpDRUBrac4dKSrxgEzCi9FkFsBiaIQQhubdFM2LYzyErercLfmdC5aaLt337Qf/5KrxVnIsd69fCnymIitLpzrR613S/BKyq6JOj4vGDzTZ0Yr/NOoPPWVtr5bsAH+gux/D+EKaAl0KhwUGbTCKowl1dOQUj6XW6zqCKL36YG3upC6Vzja+LY7RELN8QotNxNHxiCNSJAMRpjNF4B80dH+mgIKZcz6i6DgnyUwwMCCQU3ZEUxu0Abo24c0qqJI4uZGyinAW5J0Dh9laewzHGCaXPw/sUAO9Amg4x3ojc6mW6FLBTBWCLNSxNKRil/FlDPQxtZ2GogByUBggYFUooImipdZNo6sAYZJEI6POxFDHBOhnL5aASW1LF/7zp+RSvUQAQR/06mvqibO3aFgpuut890q5BAxVKv0xaVFuESgBRHWaBq26OEgDA0hUSmKRGgiacwTnpTIYCrMbTUGBVMMbQTkxLiE4ioWckHapjI+/jGE68Yi+OhKmfBfPI3eKlqcS91KC9W4WG1NFSxuy5/2HIesh4DcEEq8Z4D9zF34c6emIM6vNVMPna5XnrveoZx8MkUXdfwGoFoDY9HFhucqAXg+srZ+ReuqRicTvoIpMUFrJKRx2M0nzU4SMcUpIUgpU1yh8J2CREtR3drHbY5kpEAwa22C1edvp/a8zB/9yL3AA8FStT70REY8cbtO4BGh2sVlMepm5LM/fE9apvEZtCzEfyQ13TTh6y1qGbd3H/SkbH0XgbM3wYjI79HMIVMFLzGHX5muXnDHNJAzcXY1008uyUVGgPSvc5whk/QRItUFWNDQGrmgjQ75M4Y1QZVaPNug+Tgt/fd7/Vk7xIW1W6wHE8g050CUUmDyd2xPFsC4cMZ6wx1T5etRZmCJ/PY2qTy+YAG1vATAQAjYiTAuu0fp0VoHXpYLfAPt6N9qVYADw3sY/VfFASnkBXXmBmKIe5CrAmzlP3OBvAQbU8lUgpxkneIR7mTDxTHmLtV5RjiqB75pPEFJg5cyYGX1dYhNYSSdvDjz9uOwAw2+UwFkCf/sEDGGQArKqgZ4TNNQyVYyj8OU7LNAox0YsL2I4NNJ9+9vPfoNeNoQjx/Ds3XWORyDm0dDe42ZLjnFyLYm/w38ENKAbGkJhlULhHajySdV1dDVuVfaFRYuntxnPWyTVVho4auxGonsxI6xwYKeeedQ4szgzOQfYayZBkYKTnFu+Ue8W7IJ74Ch1gPerqFe8PwmDPyxtua9auZY812RtvLaf4Z7yHiQ09UHfepimVnpGJvMcc3mMk50wxYBjAhFiUfg9iqUoSSJqJQcPoImSJbr75VosgBj/28D98oiAKVohG2NToDOEsFcCnLrXO4xBi/4oPP7D9pUzhUGDu2rWLkENs1X4QA5nrj+J8bGWDMK1ld998qWWwLpJJomvQLzxeqtGoDnv6+eU2YfJoO232TFi1J+zDleu8gA91YFViFYIHaSLqfcS2MqFC7OOMkZRLYy1nNCP4cFgtO48knWuta5BzLe8cEwVNMUZqsTEx0kOzTsWlfqvORxdBlsfkQOuShafYxMIs5CFi7I1VG2wLeYwKqbPnTbbFs+bYwR1H7Lnl71kLgPklmP3E0cF5+oW3yQ3FrO9Bq+w0+/EPf8xZSnNE10ozRTqi3jTQsmGt6NiOJGn++JN1VozR3IYta8gFqr3xqUaPllcuINzUqdM5u5PRbP0EFhOsLEBEAeDa95p68kYd72HZsq/ZpIlTGV27klwg2t54+XU7lakONXHJvoMGAIfBycBqsJ6+QhoHdUalFeq/JE3jsVBgNs+ds/j5Z573vfzyGy+hXUtcB1TSGvrtnXfaknlLbfmLK+ydj4tt7/EvbAqMja+dez4EgHqYpM9ZDLnEOcvOtLeee4cmgpqyFHDE+QiYx2ryRtLRHJ49xBKIe0NoEIm9sgtQtpcpJQFbcqyLkdQF77OdWCK2qkYClcBHhMRhLjLcHv3XAxT18T4B5NcfBHgHVr3T49rLX933lyPzimH8EwuDrbyy3N5c/jpfJWBO8UKrXGyooDgV69vfkWKdJKj0lRqN5Ofo7AuY38EYehMH35TJ03gXp7GP/gL4eJn/fDXBFMMHr8Wvw5vWwXk0CKwOgrD+OvQ/px9/9WsQZA3A14CF1cpUwMmmVV99z+C7HohbGrF3TVKKuqoSW/PZ+3bRxedy14yvUnC1k3/IMOjW234BE6/eP1/s1ACilvab8lEBzDrbuu3GG2/0EdUHqCWktReM4gt8DuQoXOeZpDKSBEts1GuRGtm0cRMgwTEfNxxktbpWNM9a5A/5D4hM8bULL6IRngA4M8yNOasw97HOcq6CEV/OAo2We37q3dDgn4AlHoI26AbbtBmjNRh13UyblB5vttVrN8K62eQAfhjJ1a796wDGttmQ/FwrKhpub7/zJoZEX3D/ZqczmjoSw7KPGEles247Tf1JjEmeYuVH6q29+oTVlhXTbO6wuacxZUJeMmHaWfbj3/zHdh5EH398OlNVNTackfDzL5pv/338ZfKnAoCkEhsGY3XCuELAnlD3EHjv/a2APxBeyohn5MCXXrSIl96OUfFxOw4AMx4yTQGj1ZGMsZfsrbRXX1tjcxZn26QJ+TT2JnF+f2bjAGQPkIeVAVZOmFgE27bO3ntns4+KZmF6e8aZ0zlTK3jmGOZ2U58iRSKX8krqjlmnjwBAKABgX03+ARuOn3XaKcMtKbrLJqF5KgOtlR9ttYM4TreR06hxINOjH/z42zTIimmCH6F+qYFxhrwYhX41k04yNZEvhsAiyWNoWlCyGJoek5lktFhanOsF+SJU1NNcoYYCdIxmkrGXPR6jsVwHxaivIXfE0hX//g3jGZevoaE/iRww3n7x89fcTGgo8gxFRek2AZ3XlTAbjzCFmQTgNXx4ol1w8SjypxhISpsh5GCkRH3aWF7FudBHLguhCRZkP42wHcUlNmVsBqZDzcT1bPvgY1jmMal2nOb+Rd9YzB75GM3dZthy6fhCjGY/RFpqjgzRkPFhAmr9hvU+bqw898ThXjt9ximstYOwZKfbNv6ucEieHWZ0K486WpMuJQdZx6ziouGZNmJ0ETV1ndUDKP3n8cMwGTWFB3MaRnNh3jh77dnP7OF/PmbVjcfsBzf/iFyO0WDYopHUyGIEH2daVXqtl1x2of3tH7/nzE8AkIaYgGSOCFrL33wNIOkIteYCexljqyMlpU72Ug2u+Uz9k5SD0SAOYarvpF0eSr3ejsThsX31LpPVptyNK/YalDjl+vWaTKGeGDOmANDmuEvfxNLVLMckWDKAqu26xG4FK5gO63b48HGu0/kcte3pp89yYtgRzrbGhnIHAJupDeIg0ESTH0hurYkzPBHJxNZGCGywAtrdZG2oHUOvWDniYD0l4kCPiFAqC9TwVa4g4JZ8TPViCvqdneR4khOMkYahg4VqtpHTSDKG74nEO0X6qsnUPfL68OuhVhDr2U32NHLP/SeiVyu2bDPP388VYs+EMXnWxbUVFhqkkAqAPPJoMRVl5os8UhwGbIvOmgEgvx5cBvyGOkQSYcoFrrv2EvvXI694/PzBLd+xX//qd57fPffCf23p0ouJmZIHCHdt1bo6jJaJxWpOuacL/y0iTTChoJgcmCnLFFxELBmrC3xTISlajWoknwjlTuIlcUAu1CkNVknu8Fx0nqvmTafhI4kqNdd1NnURJ1OykgaYv5gq81kyUooEGBTGFUYHoYM6RFrKwmmKhqWjMYxRN831mip0aVNi+Yex+xp0QnmOIlbIV6DD64tIx6+0uKqpJf/x4N/slz+505+NOhP9FE0C6bYDVn7r6qsgy51qt912O1jbWLvjpz+ze++9l+dSQ7MOZvN993K5IhOSe8LAjeb8+O2vfmor3nvPvti+y8rYI5FJqmQ7bSTmU9U08rvFXFb+JmMmaZDSNJBpdlgk0iPUuLlDkmAh19mkcZOImcdc9iED0kjZ0SovipKSM6yQ6YI9B7fALB8Lu3OPe7o4biWCGylVIvlvA+ZQPuEnYpZqEQKhPF0KmFDQVHsdgH8ya3/p+bNosknAP8TWrjlqy847x+U4i2GEHz5U6hhBA5qt4TT32sglooi3qi3mIiHzwYdbkQGlnuDn7CuuxLco3w5xzfR4/TxzIh11YCo1an0l7N5W6jOy5qSsPmtgr0eSH4dRBM6bMxymdin7sRfSZjZ7boRtWrOH+RDkMNCf/mID/gYyOu2FoEa8+MZV59vTL75qOUiQHgO87QE/iQfnlIdUP+8jJDY1HKNJjbKwdEDu0zjQjZcTBq3wCKP/Q0ZwsO3DIZ4XpxGhs2CqfvjBagJBPA+m2oZNxGlQ7mIEtWYqi/Ejcbwr3k1ycCab5mYbkppFMthEN2mzH4aHDh6B7TnUOy9jxo11Jqt0SHfv3gUAN8oPIAWIHRRE6wHjLvvmFZ501HOIHUdENw+nuihmKo6XlRL40EcbNZmiercXVYXDoKXXwJKh6N637wBA7RJ7+7XlaJmcsJLSY7j83uSGVw0EV4GtEusPEr6QAWC1hgM5nUOvnIQVtmB8KkGw1BdBJ0iBxlWzYZ4ocddIb7kbb9FXhB4meQCNY6m7HwdYEgETVNpvSWgrtrHRg66Sihn+HOBGXawwXHMlGiyB50YCWgKMoXYACwn29mh8mb+LISnrBugNgxnZ61T/ECsEmHjuuZcxYdlDh2YbI5ErSBYO2wQ0OtSN+fDDLywLeQWZesXR7cgBZN6Nc2Uv9xHl2n6wQwjoPtoOKKmCRUZOYl0qeKnzkpyibizdGRID6aWmoD8kRzglcTk5mYBzuKHxPGIpopu4/wiWTSydsEiZYvEOQ/icpLg0GztyAsF1FfeH9uiUXEa7cRotPgHrt5JrARynwBw5qoDDoJbDjy4u2pYyRBObLujsBONUen56D2IQSNJObJwuAoNGGsUAiOPnqhiIQUNo8rSx9vFHG/gaUfcBtkjcdB7EkcAIGJXRQz+oTxiFfa9Gdhl9EOiaiWNoCGB7LUxEB//4OUlIUOig8fEydcj4fgEucl4X0KTOVHpGqrMRy+m+N1XQkcuju5caaod3IStAgO/Ts+bzQikCwxM6/JAIBfHQYaB11cYG7wXQk3aL7t3xBH6Gxi7OXHwKrKZjAAmMBHGg16FL0gaZJwqATfedSuNDmiA0hrzwV3KipFvBR2CqG1rxwCDqkRCYIQvogFgSB3liCtFO7sNs7oa6XmutEOgpyQsdXCosAqaYwEEVmNLpCQDLwGF30DFPh71GOLoIPGLv6feuNztQF3kRwHPQ+OYgm1XArH6Os2I1L4WmlEAFICpnEucCemXQtYyO6raiseEUAXEE8nbbuAPwEpFrSUdkIoSdxvPXQXlC0iQEZgHnrtPiTBnH3RxUTQB4LRieTIKfDtOAeFVPvKJwV4NR+pZqLsRxmPcTOI/gOFrNuHgkh3BhboZl0aGKp8CRW3Aqo8udgFNlaCbuRU+pk/cWzwi8BNo7aUS1kozho+ASGmABPHNdjzZ+cGCrnlTnNJQDWQwrTeSKrNjN3FEnpmO9HKoRJPc+aqqCdgDx1JnrYBn/llanWE9Rco1mbQvM7IJ1qbgkLal+jZCS3CinoIb3Zpi+UZ/l2mxeawYJkvv4OCCuolnJ2UAB7egr78NPRMdoHagR8Bdo5or9p6YIzwUWfy9gXwfxrpOiU2NTuneBekr8zl+yGHfb81zC5MMPPsaI5w2S/0ts7LAprjUXgCfoT6Opo4KzAM3ULMAxj5dcl2vbEdP1d4PaeWITxdJtbmSKopKz4LM1n9rD//6vQUwgbgbMRDmgSnNz2flz3HCivgqmCMzs791wub3wEowZQNhs1lUXrNUGmkACU4VpSJ9HrqLq5Prj4t70LnpZv87i1ToWa0DrmqckMMuZDQQZ/beuOZZv7BYTVexdinEfBdK21rPU1+gNSLaCf/t4kN41/w6HsdZHAhIFcttPsnLTDdfbJGJoBJ3jx599xlZRsNDmcRfz4FcQWxxgFV4h5oQAIr1Vfa4KQs4SARV5uQXO2k2OSOUM7LKfCFilwErnLLvy25dY1vAUq4Z9RynoyZBAMXXvAwZs0NGX6kAKcTSb0SQ1LE5gBqKzT4C/brBP2rCA/JKt6AVAcJ1jvj2ZM7uXUfkc5B/mzJpnU6ecBns4BZB1CGsZDi2Jtb9fjVPp2gfRYv8d42Ikonv27LNhw8bZp6tXk9y02itvvEqsxtSAQiRMshl8v/aBZCZOPfU01xveyZjfcc5+nVWhvtjFJNIUiJ68WHrSIv+GfReTiD7W7dNPPoYu6jgaX5LEAdgTs5hn3wsALGdcSV/0kdxtJ+lLy8+0FR99YE898aJ3JVRYaN/K2KyPuKlpACTk7ObLl1kBgvfR7M16mPbZQ8bQ3H2EUdOpjB7OYZxxpxVv3Qtzan2wSMQ+cGNJoaRqtHHG0ZhLQkOqhea0vqQdJ153qOU8yeS80e00MGIlckYoRYPIjqGArWEAGT2sJY8lalDykWKyS29LizWFuDV7cqEtnXuqbThYZq+u/NynHM5gDHiJRtgRWH34yRetloR56Vmz0dgdYR9+ttG27z0SxGoAhIsvWGJXX34tMZJJFp1hpKMClqTjF8a+7eOdRkYkAeB8Ani4mzHgVeQrxyguKCIcPO4nOc5nNPls9l6crVz5MV+HkYTAO95rXwhMTZ+4CRqdS889DymlaRidXMse77N3X38HoGQai0aARjC5EgCr6owoyAU75eRx8y9NkQBu9KuP/aSiM8g/kVKhWSDmeRjAyR13/8KON5daVfsJXKXPtV/f/gsa+vm29eOdducfXra9ZastLqPZpXv6YKBpkio2kwY6jI/rL7mRiYkYxkGf4nxiKqgfKaMexh5pTBRlQGjAECsHt/GQvnj06DBaFbCqXBztvliabzq/2kj2Baw20HgSYzUSfdVxo6bYn/7yP4xXIv8kprbM2QZY8SEDwKdiupsq+Zn9FYvY75eHEkuBVMP0zDPP/DcI1ny/pJfcU4D9opivQkbyT2IQK8+NkvYlfxGLlqNGq/WsNYEh+Q298x/c8iOPg6++9F9buHC+x2vF7kEg23czL1K59yDQPfgu/LoGgdaTgNWTdWIHGa3e6OL/JA3zv3VkB2PHVw0afW1g1KU/a6w4ZF+s+9iWnLvAp7WkldaH0agaojfe9FOkYmDTqxDWdfOcJAOgWKFrlsRXBxt9Lc0dsZ0WYOans8DN2sSUHhg51TNQwFR9kA2A/gwg/aMPP2qfrHrfJ7YG38dg4zADV3fFuDYma+7+n98GEgrknBprrCg7BChWwR5u8CJebPMAzA4a1wGwGtzbF5s2YAy02xsyba0RtnH9QdyTH4FNVm27dq+3fTs32/BxRbx7QEve4Y5dq5mQwxRq4gLYqjPdzVrd0vse/L3tpXCeOmkCBoeddhRW4imn0IApSLSm8gN2wdJxGC1uspxRw2zlF032/qomm06T6NPV6NTBFkpKIWekEZAUlepGwUXkXZ3oxC5cMIyivZy/T6O5k2/PPo2xK0yoJYtP48+4N3RV4yIp7JkwjOR5zqO50wbY9ODf/mN3/fa7aFXvsX3bTxDDkR5DHi2lcKxljc2ztV+8D0FCxnJhNnbMBHt/5fuMZSbYeeedbU8+9hqgSBgAdQcTi8mABFm4qu/zZsHFl14AKDLU3nl/uV143hx7g9xkNqZf0eFp9g6arw28D417djbxLnF+jmSdN/U22l13X2Hjx46yb11zDwSAfPLUWBhlu6grlDfIKicYu26DzKBa+FjpfuqeY2gYjmS9YGxJzlt6tB4AVc0lmeSgv0ooqoGB7b4GTM8lwZx66/XzyVMOsJ9K7PKrl9kf7l2DFM5R+/7N59jyV1b5tEN/SCfs24uoeVYSS+IAF4/ReBqKBma15UIgCOO81tSimqv7YebOnTHHnn0RA6bceDvnnJmWQUzasOagHWIs+UQ5slul1BE5ZiPzY5EiiLEtsF3VPC5EluuUmWMBM3ZBgJmEeVWtDRudTa4WC/C+j7WEIWM+BCqedTdkki6cvi0TPUNytXbYdOnURPLRkK9HLwdUG0BhAaZe3b36nghAx0g7tK/O7vn1gzZu5FTbt/uYzT5tMe8JNEbi/ezFVliXIj+JEHXZZZfb4088aj/9xc02HTPAHBi0Tz39Ms+vHybsJHL4OjfkFqDuDXnGo4VhaEpT5IU23MrlQC/9SQiIzrZVHdZ0ghqec6Gd2KIsK5S4phirHLWb9wZRHyYq1wxYmEidXYamfhJj4yJDyUdFZKSoWPxFIC2pEaMzWQC65AgnT5kIWWsjwHgC18S7pn5pIYeXz8JwDHpl7hQA7uANnG09nCeKAYoj0oPXfhfQ5B4IIvcoXLPa4qndNfXTo1FvgfjIGdWiORzFN3SAKSTBKpUWr89ycYbWUeMGWuLU6bGJEK3wDxCzV5JMxDMRNLq45wRGqjMz0bDEtKeaqb5YagD4WrZo3qm2Et3dH9++xDZs/tw2b+3A/JTnAbktFnZyX1+7yzUOyWNcnuusqdb5ItIAeZEbuwXu66ovg3NEWUA05zos2q07/KwXWamBNRkPCUh7STFR9bnkTcTWDc4UTcbovNdEYi85xCKkgT5kL3H+B+mes1S7OEgFXoeovuL3y5gC27yOxsmBI3b5ld+0Tz9fg3cH2phOOOVaqQEi6YqLeCbplh60kxWHKOG9npQEW5iae0zpFkAemzZttD37wkpG7yFAwX7ugjgXS/2sQrBfRCyhykr+JSsDy9Ung0kW26klY2k61yNDEylKp6ZumBprk1wVtWPekHz74x/+aK+8/JK9+vpbNnWG9Kgz0f/cik/RxfboP/8ObhRJnsRnCvAl/zpr/kyXSjsMOFoGwS2EPZaaxZQ3BoKaCpL5XVIyNT/gfTJ1bwtmVzkA8U3U8M2M9odDhrjqinPstedWM+ndwkR6mu3fW+cySZrCSsI8W/noEMiUR8HHygAWVRuGDxiRStJBYHIjcV1phSnH4u+61SgnX2R5E4OTwIQaLR+ZlemnjbGMIdG2sXg100/DmUytZG/RQNY9sfY1fRkKWaCeKQE/73h/CUhs5Q7NgrV73HXSOzCWzkzDxyQRo7PSE5AlzrY33/mMeB/nho/fv2Gp3fubJ2g0SL4BwmgqpKmJmcQ6GoY692+4wJ5/5WXiEiD5yBGQFffaEEy9z1442z764DMmNI2zcI598vEazqkopmuTbf5ZC2zVmg9osDA5z7lF6ok0GiZ1aEWFxGVF9scS7QR0RrBZs2CJNpG8ywUum0DVQnSs4UASmiQHsnSAxXAWuPSNDhzcx0ZWASgDGjata/+JbScNphA0M9FkoOtwBqMt9fWwccgoimhxjBo1ijGDsXQy0l3nrwEk4sSJMtcgqa9jdB5EuIGu2m6S61a02CZOmkI3dCIJD4w/QErXE0UIOYbEs4TOXxp6FnFoX9bDfB0Ovb0ZHa/G5lqrQ9QlNyeff3Ls45Wr7PHHl2PG8Jhd8+3vO6CpCJLI9X3t/KWMWsY7cyKaRRoJMLr87eUOMu6gFRvK13qBSZhNhA1ZxybQ6Oq06ePRSdnlf5aA8VE1Y6g9bKRegKhYPkcVpca60/kZPVC3u6EKqghOZZS+FJe7HhZbv7RICBBFgAk1VYhcajjJOzEsHg6gdpwmNa4YRQD2/plGY+k0/fEPf8H9rsd+8bO7bPG5i9mIzTiETyTB+NwZRG0U0BqVnXXGLMZ+3sLkiGSEcXPp+nRoFtDr8gBcUUPLARuJQ/MuOwnoEQQWdVxj+PpeGJGcVZbK6G4K2k9JAM5qPYTT4dp7cG8wuijGMAD4IcY1owCORJl3pqBGywEpEtmQ133vWt5JlWXRKf/XY08w4tTImG6Rj4qUV1T5pmHvuZalDDjU6VXZpc6/mBGOFHClSnPFCtY7aYHuL2OgTpI44QutHCLz5860jVuKYdHKoAaNOb07/i6CG42juFWnvQUgW2y/dsxJIxgtV9cyNhVgSiMr6G65FADJaVQYndATjCK4SZXEs4ORsjZpP/LckujMJHG46soqyhCHBxgW9b+dZ6gD1cEU7QfpnnmHLBjzFh9Efybcyn854hiUPHIndwdZLnrazDxbfN5CxN4/pSA9SqClwyqX4AbpvogNJKaJn64+hj1hKppXGdJT7WO0DbCIrnc3Bac6N8Iva46ztmAJpzC6GJXIXo3k0MBBtbkKYBWmq3QUVSDIdVAOljqddGCpKxqYVXGw6+TlRwqM16ibDuR2kgr3W2KtuniCnKidOapXFhh/iYUpMEBPMAnQOIquk4AnziyLHQB/NBoVH032xQYQKzWZTlN+YYy7n9aR4O4+WAuQH3Q0M3CfzWKk6OD+41bDuolA3zeSdavEtAWwWsWGnlVaZoiNHc84PxpJ2ifNMNzl9OjGZvxXPHpp4TDmVAyV0vmvpTOrmlzjZek0CzITMW+QRAr3MgQQqoMKrIUD8YC6eQCw0XS9Izgt2gEfsK1zaQyxTzGuZcnGUygzKimWvcZZGKXxMbGB0RNpkrYDOquDKrdJB1RU9ioYeTMmAMWCDGGAlaTfBa/ciz9n8jgFaJZKAAAgAElEQVTwr86oxHUDwM5HnYM6yWOI6M+B1l0AePr4NB/iDtIaxySmOTtuYEnqP9w9MQgTXkSHs8liiLXSk1FyoE6/gLsQgKdOGkaStOjmHcqFsYuEJB5wgV4mzzDNLr3gUh8f34xT6gmc4Zdg+CDXZXVwxUJtoqhQfCwkPuSiuS29RQH9bvzhxjXIlpDoCzBRsS+xeU0wlFZV2T8e+xdsiS8ofJCiYV3q/lJ4LyMYbcvPFeMeszBYYO0wHefNmQWD/yO+jySWuNRJYcJ29WchNQ7pnakxIJaSHqv2lcasBHCJLShGvo/Z6u/VpdfDDrDpAAgWE4+/kHax1qAKZG1R7XsdO/o6x8wGPmPwees5iiFWmJ8F860Urbjh9kPGneNw5OwGsH//ow8piF5wuRX9SJ0JGumXbIF+qSH5FWgRYEp6Dmo4CaAZVjga4XpiWW+cs5rv+PkvSKzRVErJsCuv/oZNmoHT7zGKQ1g9ireOuZ/EttUHah27PjIXoPUVMAcCxppijNgSAg6C5DHQOh4MbUp0ZdAUA3KXlpRlc2YusEljp3MGjICdhzkE+15yMg4Sa9ULoBQZzycUogFJdyOJMs6ddtWIfOnVFxlpa/QRI40dhUtHj5eRlZ5Dt30qHWRGi7ZvRbdMGpZi8mlMWgwDknoZXumzWY+Xo4152cWX42IcZ/fd+yc7b+lsYhlFj8uVKL5pXzqdwPejzuvjpUddg6vk6GF7hDHNe3/3O3vxmWftJTTgWmXeI4CfRTWexvQTD/3Z9m3bTDwhdyAuR8Wm20HMIOfMXUC+Q56zc5+7UK9Zt0kQiTeYXGJiAHzS+ogCAJJ8SCdZZoiDK9Jc5qtlyki4VDO3gb2nqxQTPgnmRDdNDundaq0OkttU2og9r4INgrvlMPGw7Jz5lpchY4V+++vDrwMgkEROH2HnLDjdwgFnHv33y1bR3mTnLVmIHmIRY7kN9vRLb7BvONP4DK27e355N6OFo2lgJXvzWGC0ZDPCWZwdBPk0jMtWvL8Gjbnt9sXmNbADygB2ULuWKSiF1qgRU20eSWwcAMN776xmzGwvsZt4IEp5tHTB1JAEsmVcbemS8zD+XASoNZ/4HQkY8padNmsyLxMpF41hkx/pXQ3K1gxqrHr24A/iq19SvQ/27qCju9b1ACOTn1X80RG7+7d3W1VHmc1dcirNiB9y5mTAbMu2T99caz+/8wlrD6mkmKRAgkDfjrRLQwuskH6xPJLs+9ffRuHD165axxjt+87gFrMxmlyqkEmI0HaxI2UERUIOCBPOe1PRHE0RrKkUAYetFEPKI5WXyzgtrCfCFs5ZZHf+9g5vbPnIHOtm8LodaPRMQjFA+voBsKo7HwRZxSSJYVS0BubLf2nYbPpivTdFY9hnQe9NUioYb06e7HF3K2O2tRQ73YOj/XxWr5j+xHkZz5zHO0lEMuebV17h58X7776MNiPyDG6CouaPCuegVvABdhXDXNvguL5PFgki0BnnIKH+7v/NaD2ZsSrJFH22inYZF6qpcjIjWZ8VGDwFoGcwNh/kBMcP7gAE+tS+tmwRYITMp8itKeCqyKluuuVX1gIRRI18H9OXY7LOYW8Aa/SWJjYNonUAqwJUzzrzDB+PVUAUgKipKZ2RoazBUPaA/j2Z+uX3v7/XnnrqKYw/VhCvkNZxmQGmrTj7xO4eAqswmrXf0tJnd/7y165V68ZWfG5F2X6Y+OTHfY1+jgRGoMFBomfkcgUOoqOHV7zN9qEp3U0hmgixoSBrCNOGGR4ve8hrmwQewDbs1aQQ52cdE0HZaVkQGnB3zxlJrkjuE1NPHbHS1q7eROFbaLv4vAmziqgbKmCbZtipsFR3bvjYsmOrKCT77cXlrMvwkXgolABGUThruk7nHmtD029N1CkJif02bnKuLTlnAnUeNRWsdgG/+/eVoyFbzR4hr4VpeuWV37BtSKnkwiCNB7zoIefLwKF69ScrLbsgwUZMYPwcLUT5PxTvQOqN+vAQAFUDTP4bblhmH2PEJ7bryrcOWC3mOlyujRo/xkoP1NjhfTVINzzAufE6Y59rrZ7pvoIC2JjDR8FSPgroVQhLdQ0s3bF26vR59vtf/8cn6hBKh7Eu2TdkGpaAFabn4pnRxjTmeNtOQ+wPD/zIXl/+sT364EcAWTSSyO2ipL3J/3RuPfTXPzvh4c6f/gJWagSFe741UKMeQw+0kryknykNvViNhyt2StNetRe9R5txWprlAhysXX0U8yrlbwCF++Qvkc15eNi9RebNL2BqoYccmelNALLcoQn4dMBYpt4cOzbOcqlNk0dG2rMvH7XxucjrNUZYGqPfeZOn2D0Pvsz5H2bnzsixhmNtGMh0W6nqBqZYm2G5zTl9HODTATQOI2hWzvH6f+X7awFvd1p5WS/n92Rb+/kWG4kx18zZY+zz9dt5PugDl0PSghFf21bGnmF0jqbV9OnDIEMxddZ4Ag1gOYOjrx8rs59wN3Jsb0y38xb9wiaSE+zcvRW5iVHU+UWAlckOmGgfa9JRuegS4s3fH/470x29yKwV2FPP/ZtYVgUQXmfHThx1s+WpUydwtu5wzcZq9rRYfcnkhPocMfNCYU5rclQsU9V3uUzmZqTlwtQtplbWNBgxhfNVIJF8LSTLJsmGy7/xDXv//XepdZGxIydUTd1LDNYYucy3NQz7PxiObdq6Bs3JNawVRuuJH7WQiBbOn0JOsgPSQy/n/wx7773NBBemhDnD8wvlDdMMSQ1iBYd2vyaViDeuUqWzVDkBd5+alkRjkhFrEhjVFDr0NXmhSbYYCCQZyECI7HTsMKxoANl+nbEAyWlMN2jCto97qGcCV1NQWYnpNBGiXVvSTSfFBqUBqJFt4R+JrB3JNR1DpiwwX2XCjEzhoouKbP1nZV4gzDtnGBM3rUwSMXHBz5GUWg4GsFEUTE2c4bPnISUIq7W+Kgxmdzd+B6rnRV6SvqcMr1THql4EGF08hzW0mjWU5LqVqjddH1M1Eveuc0u5q2KyTFY951XOLW10aeaoXuL+vF6lIJVMYxsvT7m2monpGM4NAadIgBj4yCOP4t9zri1cdAbj3ht5BuUuIdhDniVZBtVHKTyzasyehGEoj5Hfi3RrlVeLeAbviq+NtQsuPZ16u8E+WIHMWGgCYDamkzTqFTM6KRrEfhXZTvrpmlxpa6vje9FSVz7G14nQ00YzxSdquTed/TLcUq0BrM734fHBOsvEOPbAgRInY2lCR1MVwi5cTosxsW5YtePGjnZmqvS0O5Svg5M1IqmhqcdJkwpZe20wrKtcPi4vN9POPfcsCISHbAdNuTKkW5RzRwNm19aC9xE/E+MTkQvLcbymvplJIwz4HC+CkCXTM99LIt5IfiORehrcSlJgR481BaQT1TX4BfRzzTJmU22VwfPoZ61097Wh54vB4ZFygyNp02g8FORMtIf+9BzYEVMkdDyKYOHLpLGcmCLSlRKblFTySwgxPT4pEm3NNAoSyXtFWnNTSWp3TSc0M9Ey7ZSJbDFY6Ojmx0ZlM52xh4mDMq9t5T8iJnFBQSx5bT1+NhN8WvLVl1dzbiONgc63vAhqIZ2NKMoHC4KBD1a3e99BiGmQsZjAbgVj6CBWNIAbqM6aiaxKSFRaWP8QCs9KZlFjKNLTQdtlBCTtsj4Sd7lc7SsuwyQolTGFDkvD1VGC73UApQI76hF9VrGpXyrMVWkq4RFUvWjRIgfrKnHlO06hKGaqNDMWnrHANfGGDBkCe7MHvYtGANLD7gY9dsw4mzhhMoy6NNgpw70ylNNbHUX3xk1b6HzU2LZNm+kG0A0CucoAPFT6JKAsPSWbIBdj5TWMCXQepxNUSXBgvJFDOAcnwrWfrmeU4i578KF/4LBc5YZZ8QSOiWMn2FnzzuCgO4ouSzSaeHWISZdYHgxYjel/vOoTX2xtFCpaKHJvk7N3ZV0Fm5bRjtwhMAkBfTncxbDQ+H80oGM3UUFAkrRXxKiUu3g7B3QUyXMYGhsNAIptdAvSYJXmZ+fC2KrDnZcRZFg/ArfaoNrj8+HFaSI6jnKObWNzx7ORsxnpqDiOtAKbc8LEKZjwzAIQqrVRY0a7YHDZwVIrGlFge0p30b19g8AAGCCHSteYE4sJ52CSGXVSlKRpzENAiDpIciXX/SbRrVKnUrU1JDibiIt3iQ5zktkWIlUHCy4VjRod7s2AKvmMFCZgOnOEbrMCbC9gmwTsZb6h0eAMzB/qeRffvO5CxpU22u4dxzAH0qEAw02GTDwz7wyKbS8dSQfqlKRqjDkwEVMiqSQlWdIKBJRG9DFHDmfUhe7Y1MkTbfMGCtiodJ5jncUxntwCI0Tj5QIDoyjofayrn04NGVcJjMM+WD796JJ4QcuhFMHofAhBTGCAHOmaGZ3vkRmYnhedOi11L+CVRPPHyXRJUomuPRQ+5aUgaTxjjQkIaJSmq1+wAA720pdFnYBV11uTQYl0aDnoCf6uPSqNOLG2nO7HeBCMp+wCnOQpLAVa6ZnoewXe6x3lkmzOxrVz3769GPeUI2cQ6EOqC4NZt49nC2CWi6qYrdXHWEUNjKpSuCWkBczJDsDgpspg9FtrTQeKWJUCiBXFFDS1PlSdNzWJvSe8NdAa83+4DumY6HZ16ARFjQ4/uUMLZhWwo7JdoDMdPTrxEbyXFAKh9BEbSQK6QFclUdACM6CV7nZaBuL5gNxVsH/EGACn4ZoZW2BdSCc8OwfpCQBONXJ0lT0kp6EkBNKHDQHd6QToa20VIzHaCmHipWewH7kGCaGL+cwVsSdwKOTnZyL23cV7qEb38RjmR+28S702mcIJWE0l+YjSYc2hkIl+s8bAI3nHdcguSG+1W07adBfbuIdetI57QmRs1UczQ4cv+xbzE+l2SqNIB7PWso4mPS/CH3E1APD0y+t+Pd8vASmlkSo4lRZ8VUS5djK/V8h1ZucAPVigjK5dhBkBfkowAoBBoOmAiL2+UcCuA7EBm1If5q7q+p8DuMF1CJRRDSfw3JeyJDR0GPkiCJ6TUq0QDlg/ZGHzdPD8ZFoTBVNC+nvSLJSJ1YLTFtocXFclwfHhBx+i9ZSF0cJ0v1Z1UmsBSNWwKsJkMHcIuo0yRGHfOAObvSgQOQF9i0jAFgGtahEeg/2yA+fRu377Wx8P13Xr0rQK43jWhYUj7I/3/sbF25tpvI0cMRLt7T12758fRBuxCV1YOrdco+4zknMmjnUv5og0nSX5Qq0XyFOogOU/+mUwpzWvZ8GFBc2R4OUNsrH13wGoGiQpuqZBYMtfkxfEwffoneo/lUBKN1nvKUkMYPbE/9z9a8tMQUeWMbgO1pZYOE8/8wLdWsAXzlXpHwsQqOcs0vW5eZOAzsFWve9TGUShp0T8HT1qIjrqlZZKfJQT/Q/vuA3WQqTlUyhe8LXz3Rijrr0CzVyN9+qaHXn0deZAvq8BXfFXgEfw38Hf694cWCWOytVXcib6R9/inzewXlWcqOmWjJ7Z/FmLWReL0LUbS3wWoh08VxUQg27cYsIpgdyxc5eNYCJmIyBkKwn58jdfZX3VEK9VyMZ6XO7gPJPz8BhG8OIJnjtwmS05eoAPVYIqYFvmibQ/YARopFng67eu+pYtXXy+RfEsHrj/T4jxn+pJWfBOtTm0lyRMKqZ2oAcpRp/AXJl2FRcX22JMKI7t3mfXfOcOa9R7ge0uqZZPPnjN+nk/u7ds4mdFczZiRJA3gsYlWrMUfDIN3cuZupWxr9UbNlJkEge9iRgYEQXrJEDkVTD0y5VNo+oUat40hJIey89Jhr1VL4kMdNzjWT99SvY4G7Vmo2Gz9PJ1Yrb3Mqqv5olo0mJnfOuaZbAv0M1Cjy8NWYp33/sM9sZOm7Vggs0/fZK1lHWS/2xGjB+AaOI4QH+MTGpb7b0PP7Odhw/ZsHEjKMzQzcsbajcw7hxFAi3ZF6ozta7c+KeHa4lPyLSPmKRZvwEdxS0U5nUw0khoFZMlBD1m1Kk2HyBXOvrvvbUeVtI+igfGn0PR/GRUt50EIoJ1IODv4gsusXNwqp8+bZqfta+++DqM1Um8LPTXtU7FVlURNiBf4XIWA+s22HTBGvb3KxBy4PcnM1r9v8m8P3p5q/31n3gHpPXb3ffeYeMmMRLLpFESwEbt8RZ77pnP7b1PXoapgkNtdKtV1CBhAHiQAXs1kVyoARmA6Khk4pbktUjmyT30TmNp5BdmoR9ODO0kKZcUUBtNYjWTVElHMwYaTc6itSCJHJmVNlM0tcEy6acQ+9qSC+3WX36PM1GOykF39mTmp37v45wDoGqgrx/ct/83/8SgXV7XWGuP/+dJZ2AKepUHQK/YNXqOrDGNr+rrN27c6GOZg+P6MmzxBhPEipgIxo+XXWzjMIw7ja/X+fbJyuXO6PNaYODXINvU/63zdOCaBq/75L//3+zik3+vl+xmWw6Q6HkGDaWTGbDBa/7qfgdZrQJWS1lbO3Z8YBechzcB44U9yreIp6W1LTBuf09ODnvLJ4wCLXmxgfXvLg7Ubo2eIh+1dt1aJ3iczySG9O3UypQJmEBzsdaU3ws8FLA6beop9jsaL08++aStWv0hBR2TYJxzGl+URqB2eC66nhHkFsr5f/mLX/P9sd68FD2qsvwgAAuAKNqoA+4AX71H7nHw/StWbWda8CD6o534EKQmpVNbUMjzjsJpGvWTPMay6fupP2RSKNxZNVQHAEtGer4lpzOd1XzY3v3kv0yAbLJk1uD0qQusAVfnaQtH4Z68jlxqoq35YrftWr/XQitD7ezTh9oujIZLAKWVy1C/OzteddTFl52Jtus7rtcnxmI/+1yEhfEwhTra0Wn8zvWMo++DaJJuTz3+lF1+4YX20aqVOFAPhRwxxzZ9vtGK0ocjmTHCHrrvL3bB5WdbaCpgcFulxdOImzT2VLvv4b/ZfmpDkTtOmzUO08AGpARqLD9hLI3tSmJMor30xh4bWQBTify5Ro7t+A0sxpfiPcZlJT3ThFmSzuq8wjA774IZAK0jbN1nB2z5S+vJB2h0FhXZ92691v77/J/swm8Ow4SPsdAe6mD2ZUN9m52o1aRTL3vybNu4Bum5w2U+3Sh5KI9x0sMHOGmU7itTU+OnjkFrMYTpzRKfINE1tqrQA2DsQo4iNLyOWhC5qokh9uOfXUBzKxJCRTRgwHbeQTVxIcGKt1cDGrQASmS4ge+yS8Yi+3CUf6qZ7CixMUjZ7UGze9FCTIlyx9q2yr0WzTs+tBOwCkm38jrWFXVg3kgA8T07bCR5UCJs+eOcT9hEWCVTYbFor8YAHMSSd69b22XnLs1E6mOErXxvvU8pZaWNBlwFOCWRPVgCS58megakjpRkiBqMxI4ckU5jewyASJUzlJOSU5kY/ciyclOoTTOYSC32hl44MX7KlKlWURJl1339nxAWjlP7Z/Nz8TVgrUZr6oEQd/jQISd7nL34bLv/jwDkrzyLYVYh+qpJ9sryFyASpZAL1cOsPoXmf7xt3LbKSk8cAzuAqQqRQ2SwCOJEJ2e/fGAiUgENibG91FaanI1jj8hbppmkr7amhWkeaADkMh2AgApj0RHx1sCYdyr519eWLQXM5WwHdBRYKSFsXncggyOpP8Arubb/+Mc3klP8xacyZAbYRZ4rD4FKzMCmn3IavijF5K0wXtHuLYCBpylXSaxVIOHRBjiniUjJ97WTD8rUeDpkrhMnkCw8WmG/+/3P+ecPLs2luCCZHGl4S3dTU1AiGUVwD9r3kiBTQziDerWL2q0aVj5DbZYLgN7dDpsb8DBExCrAuqxcDIqQaVBN2yXpR/J65WwatZe02qmTs+z2Oy60Jx77CMLPAaQ/UmAMT7Rnn9pIc50aKZ/8kjq/HfMgsYBPm5th55y7xP74+2fAaIoslOfdArmlAkkOra0uchJNfIYClHURl664loYz7+HdN7baj265GtC2lDiyxs0TW4j3qi+ieS59nD+qaVQPS6+6B3BbdZUaOnpmki1S47yzs9lzNZFZAqNfgN+cbFjHOTjBb3Yyg45QGSA1UyOnwEgU+KeaPBnSXiPnrsgcqrk1xSYQV94/irux1LCFIzOtgglIMZtTYEifOFbHtUXRNCdn4Z3Hs856AVC6NfnG9QhYFQYh1q6Yzl3UTCHsPRlg6ZwRU1NyMXqX+m/pnosQFE4ud8qYqT7angPm9Mprrw00XSUdRk3E36e7GSzsaUBl6RNLOqEc+aBIGrD1sH/z8zHmzc+m1q0hl85j6rkYQpIkzKLs6xcvoMmWb39+4Ek+F0Ig54GmrWuqdV7JY0j1OmA7kwXS9K2ulBFVL+cMGBBAjtZKVi73yvnWz7M4yhr2PIL/qV5EzI21yjsGK8rJwWgP7eCC4Uk03Eay7sDBsiG4ddbDTO1F5/gojQ3P4iDlIUeJuWJpGVgjuVKsL2YKM03IkUsJTwc6I78WEM7e4znWgttkDMGwGKPAK6+5jDz8fUy+kdNA9mDitDQkQs61Bx78F/eNwRfroo13H0YuJl3iApj6FWXSowUvqQmMQLv5vsysaBoXaA+zX+o11ULTMx52bhrxp7yiGeyFs8QN3iH/xGZE9st0o4kxTC3UVMBSaXvUApyqW5sO2HkA45gEQNFW3MeS6CT4hlFHgANDiYpGstU98CJbBjc8DHU7VCTLfVFUaTGLpIfkzC2ZEJB2qziO5nGnx6U4zV6FhEavpY/ZDnVRwMCBw8W8JLHhulkQeXR2h4Jqz7QxIyZC/c2xAi3qE+U8tGIKrh18TpSV4mQZGt3G6PAGGCJNNnxoLgclwuxF0QCSuEgTQKXNufmLPYwSJ9uoYUVuDiI2hJKpkhNHCYqx6DAkA9JWgO4jL0BG0MQYgrrWGrfVsyE8eIc2GhFL5aIxdIeqccTMAkDM5GE3I/IQjvZYdVUTY3qg9wFG4hqLeQDCDXSJOtQZI3Clwxo6ip7Pnn2f21/oqq5kIdRVAG5LK4TuRbgCvEBQn24LxThior320ssAlNvotNA5IxjrnezFzVDj1UNzCuwRxiR++Msf2C233gLDwnEQT/TkPq8EWu58KkSi0YYVKO5ghUTaxYIieMRIM4YvSAZsr2BEoa6sD8MF0fxhinIdjbAnsnLQVCVCayQlHhZxBM9QUUli3GJgaVRPY57qvElfo6mJA4junPRe+j0pJ/DJbIprChGzyosEFQSBvlgX3+8jGBzeCQmMN5G9aepUgK46NY2wLGdMG8+IeyVFRyOJKiMcUNAzMSVr7UUQGRRMmyYCjTMlQQoIcvtWsSnTrG7Ax2iCWjfdgW7YJJFsFI1S+1pWZ69GZl90A3l4sRStXTJH4lmp+yMQQdquKYz1CVSvB1zvl+GWnrEDq2LbBQY3StR1D+o+OqNT2nMqfqSfy72qedDC89QrgGYaGFDIJlSgpp6XwApFdeJJFCO0rR11NnJCtA0pFHhFgd2R6Ho9vWjuaTSvFlBP4GpaLokR+rU6lLoAkMsOEABJnMSolv5qOO++l6DR2QigiaC090SlZQcQ6O+I/ykZlgOimBUt6vBqWl/0fHXX5fyu38s5XYw+ja+pIBgA+Byo5WGG+WhcwMTl3LeJw9J4ufWsHdEBNaaARk1ZK4WBOss0TYgibQCZrQAw4Rz40XR1NRLg/kJ8fwJrrQ22gjIusVV6nPGpkb7g77WMpKc6fBTC3QR7NWjqYLw3sQ+docm1JiGVkIesRSqGAIJRNCJx9DjGdr7meHYYVmWSeERzsIUJBUUgPZbOcAZAl5j2GtdRgK1Bm5nQxvsmAeppgjWre5Iuc78H+B7ppXIPcr5VkJYaq9aPNDaVAHWKnRyEhgEAKwCpFD/FPRLo+qU7staOSuAB9qnIMgFYF4z4+oe4DIOUOgdBgwAADBAwfbHWmBhOanYHoMOgTt3/q/gVu1Uf6QyZgPkkcCkQV/cpF8anB9YCHy9/P0kHuTsi0w4VMAhU8Iht2Yl532gaMxdfeBlgoeJ7t23dsQvAG0YNJn9NAN4naL7pswvRXhqSkwUbQePhgfSB9PzUmNPYeCzJg+JTfT3aqiUl9sQzTzOK+LlrL/UwCpNM4RTOoZdCUTl92nRYKn9nvARDDc6QksMl9uf7H7Jyzrce9oRFUQAxdisgNNr1ryWzoU4zZ5ryZUkp6NEFwwIOVDreOPDQnVk+AGDIcE8gmDO7ec4CdJw1rOcd4Kj+XrzgF6rlrytgQPpnOpjJOSKJEfb6rTfdYjOnzmKdJnvypxHjvbgTP/3Ss7aLRorMNEI4b7V+9N6d3SywV6er/oxfAt3TaSI11bfbjFPm2O7igxTXxE7u7/af3OEauNmYrF1z9Tdt/PSRVlZ7xGroSschqdLHXwbsyeD6A4BUFznALBsA4AeB45OBVSWEAbAaAOOBrnLQYNImFSDT3x5q+RmF9t1rb0RyowhDniGs7SRf6w7iukyEGjsBY7UYYHXU2CmwO7e63uTyt1/m3bAAfQ9IVoczmcCUl11g48ZMJsERsIphDE3SPmKDxuCDUXg1KGEF8XPiADNuv+XHuErPomESYX++7z6K7pnEPwE2AmsCo0QfjR4AbwITPMV2GncyXOOXJnN6KJAOH622639wO8Aq9xfaaj+/7UZbDEiQwFpbB3ulDZmltJwiZ5KmMf5bR1P58N5jjNXut7Uk+er+S09UD1wAlVD3IJ7JyFE6AwJWpbPI3/N8dfZGs96jOJvk6io3VBUa0lXuREddHf4kNHw7wpp8PWtZFJKPtREHaysbACeG2ILZp9pQTCcyMDURCHLvnx+BgXGOjR8z1GoPN9OEZsx9NHqgsH2UGMtAZ++BY/YsiX3R6KGw0M52ivxcnI5TABB1JrguLe9NI+LKTWLR7lsFQKt3t6V4A2yKAFjtAEhWkjxh3Gk2DwaPwPC33wBYPb6fcw1GDCBmGPtTpgti9wl4/TrSDZcyBpdLQyyCn/PK86/Z7LlTWJbkMx6vguae1j6e4qwAACAASURBVJ0zVQa6VoOMx2AnDuxHfeVJwKr01pTr6R1rwuW1/7xvr7z+ot121y126tzJrp8VAcM0NS7HjqD9+LvfvmCJGeSS+9Ch7S2FGVLnxXqGxvxjkmzZkmvseYxIVDi2tjGl1CeThh7+PtOy6NTG+DSHdN4479SIVjwYAFYD2RXM0gC/lMNIH7mHgicCE4cf3fxDO/eSMz3Wux421xs0er6KR2INngw6ngw0qpkbB6OsCUmnfz/xOCPkXxCT24jhAeNuMGTNnn26P0vpdsooSjm6flYvz8En1Lj2eO7z0gu/YectuyAwR+K5r1+zAqfdoV+eLYPX5Z/rgUBGjgHwOXjmDJ5x+jOXNeCDBjVTT2Ya678jfZpBgAMyZdKDHQCQB7938P2e/DN83JTvPbR3G1ITHzJKfD7rFnIBhb1YPcfLG+3WH/0RcFCSNAJWg6a+agKPLQBpbhZjCfbZZ59y5je7cWwMjWKRIXpkOKeRU4EEuj/2icCOmZAe7rnnHhhSjzgbCxoBTQLVSeS/5DqSusotKPRmpDQSf/7zX/n3eh5FDK46cYD1QUKHa7Gf/ScB5iffr86W9es3M5a716ZOm0UeBUuKwl7TYyF8lhht7EpnrMOBAoxgnwB2tvY2YMR73DXmtm77DDarAP4ImzZuPtJWNLDeeN3Ov3SBvfDyCiYYw6yZGKtCcwTTJq01dZY4hFFWJnUS0fJLpxFYxnilmkCUq66fnorW4KFDVTD8U+y737vS/vrQYy7Z0dsZbtdec6XNx2jw9VdetHPm4ur98Qoa6RWed7WiwTd+6DiMlHLtjp/8lUQ9xG6753wr3rfVdmGYVV+BLMglU21zyV6rIg5XVoXaGWcXWcmBcpoenQBAGfgsVNquPewD4tPIIvwIaICrNq3lPJwydTjfU8/1AiKxkWKTqSVm8HORUCs7CIBbz97j8H/t7Qd5DiH2s1/+zC74+ngMnTYjTZViJ/jezOwYRmKzbevn1Xbj979rv//VX62xivMBaY9uDH4nTi+w2398E1rpt9vk0VnkTN0wo5uskXcQSX7dw/SVwpWYj2r6RfQmcKbTIGY8PpVx8x/ezrjv/c94Q/trF08FHKm2oqFj7E9/fN9mzY5BzmIhBnRtjAin26pPPsDscjTgTjS6hxvtzDNn2/q1H1kSzbgkSDYrNh4lpwZcg1V24gRTlZjzlB6rt9PH9fN7DJqYYrjw0oX20ktrMHMNRwqAmjOs3eadS4ONvD+vIAU5iW12vARgi7Vaie6hakqRHTppAGUB/jYxepyMQVQesTmOfdHT04Be5BBiPQ0yFmspk6m79h5BhzWfeNjAZFkrzboRtmfnIZsy+nxbNONnNnncdL6vlZ8p8g9MPPaiDA3jYD1/8AGGVYweZ2BUJhmsg7ijdzMWeejIXvdCOXb8iMcEsccSsiULRY1GTSdmWwqa/HKlF4FMcUw5uCT5dCZKznDChAkuX3OCZn0JmqzYh7ivRbwmTWgmVvPMVM+seOff9tcHH0B6YTcattSbaojJOZ7csxBy0e4DGM3JTJJ6JXMIcQCSRwsAlLQwuxgZPm8pDMlN6IxT74VDEsgi1927/7CM4qnLqFsgnzXR5FENo1pe2o1NTc0OCgfNJPmvhNBcXGATeN//fPhf3jgX+KcpLl2jcqIQN6CWkTFTLvyRbBdSmJYdxlrYf3g/vWaY5FEYDpY1OANStVMELFNpkYoM1tTIlBdnoKaT1GRUM1DAcF9XM+BUPBMJZ9qTTyxnX/L3/Lz2ZvLuKHJGzqRkpjjrkYZMzsDcB+AwC5CrzkEqwNHqLpt52nA0WBdgyvZ0IAsggzCAYAbb+OwozJDYv1OG2/ZNh1gLMqTuoaZIo2kJhiSiCM+isU762sFElhOmRHLQxIDAcva4JBTu+uWd9uKLL3ItDZC+cG+vPcFzlSyUWLNcM/IKktjT98ofQUZV8mjRdJ7ATNVnGtmX7J3ia4Tr1QeTfdoD3fIUwsiol6k3ndvDCkbCft3rvfBY6suYOHAg1qOIluHgQ67pzjoIB0SWJIU+R9IyYqwqt9KGSpCOaxhMbmK/pjxjmabs4/mXkYtlwwb1d0v+F88zrqymhvbjmvqFh5EpoJCiRQbjFfgSSZqynzXUDMlIa0DrSXV9LIzdDvA84Vj94AzKxRJpWo0YPtRS2Tjvvv45NS6ENqxuJcXRwTPrhfmUjf6qvE004d7Zxtpi3YkprEkwNEVJTZkE4xY1eayeufJtEV1EhssrgJEtkBoCQyXa2KkQ36RzOnIcOCMY5FVXXE582cG4fpd98PZWqzxOE5C14UZzGLfGI1/QQgNPeUcYXYwYnlMre6GPUX+iOg0PRvTVtKissCuvugxWLPuoucolMPJyp8PKLbHX33zFxk8eZ9uK93uOvXd3pTPme0QIYr/e8eOrmUB7lqa4JAsgVmXkMpVwwH0xdFw61sHXabOobjv73DlMahwgroKzxDM9cMYi/KFewGw2I7Y/DwS7qrLMDST0xdEcxspFjx6v9OJf+X1qeop3bkJ5KV1yLPOxYGkAqcMWAHIKaDEUgK2MEsRTmGlDJwHUCtQQ20iapAJQVBRFwk6MR6OolwJ7ZH6Rd+glB9ACQiG9IVGb9T11dSfoqnPzGqEmIUnLyOL6EL+ls5eZnodgNWAJ+lfh4W3cIBpVXOtIRkHKOfQ4pQistQ56Thuf6+YKGlsS7VzU+mhm3lIAqarKKm3apKk+5lND4FVSUY12XwRIQRXggO6jvLzc3Trfeus9Rtq/DbPjPQvFJbYKJ+TKUsSPSR60U1PQfohHiycxSRpt0LspHo8xMtAByzOMpFXCt3m4UgqUHgvLI4yO6bq12xHDHu0aSyvf/8B+fe9drvH10tMvyKjSNeS66XBI/FwGPD0auyUYCBwdizGUgItS2IpKMIsomuaj+9QGG/ZhusDnXrQApi8FHULCxAQ3SikD6PVXpkJcS3LAWVAT3nK5V2kexe6IBVBqYefU1KChymYWo3BoVg6C8NwP6yMC5lo6lO40/klBQ66sosyZNMdxiWslSCiRk2lZNxtd9HaNSmkDU0Y4k7mDgzOUBdrFgeSYD2vNQQHuMZp7U/HqAS0gDQG4o/VFsiVgOkb6JbzPRijgEKgtNxOZAgzYJLBdjS6cQCamR1i3dF2kw8XX1uDkLrMcmYlFot8Zi1hMGEVKF53BdMbyEERFuP2YMzWl5dYMO0ROd+4uzyaIlvYiyV0P4ICSM42Cpci9la5lDe57XYw8aQxKDCsx8LqVLBFsdRiq+BFIIGc63WMoCKpARbE+MhhFj+Ngr6iQg53ipu5NN63IRDeL38YTROJIwjt4r5JqyB0GeD4GkE6u5rwXaayCffOMZGREB/IYQCKgHh4XloJeUiTX1VKrPyf5l8kK7ykqmYBEcd4BI7SPhFMaIZKCUNfMMyb+pc5dNHqtcQDICsh1MKy0n7rlfiqRSIKaQDJp3XoigGZENGtokNklEyxHoxRgYSpKzyib0aM8kp0kxngEHodxX1r/P/3pPbbgjCvscBnvDyBEztOSHeEpMmajLh9rVRo4XpgFTEx1Jt2IxgVIgzHlgBHECNi4dMaiYPeFdjN+hlA+4y8yGVKAlCNhFmtjCPpBSUgENAFolHMQVSDn0QorXIe1tHKSOaii2H/6fQuNjpLiw9ZMjZOBOLveu4TpuzFtk5lTLyMJTYpfQ3hWgAFiXZ/AWRZSusfTL5mLOgZFktHEqnBODh2djQ4E6J4VxMX+CxCpYJ04M1hHo0aCPI1wpiNEdt6XQFr2E6C+mOP+ZQJm9QMG1phG8x2nGQDvXDZTzDsvxAOm8uBod1DEBkVvryQEtBoFMvmfqljX37OGAYmMcT4dqg4CsK/iiONHjzTZf/5zPyN4efaDH30fTTViKett3uwFtviMc3muANms4X1oX7VyKCeyh9SEqsJRWidXTjagAzIx4cRLARL6J5ZmnEzzEpAAUJzsoCt59Oghe/61V+25V9720RUlEUnMN7cQE3Ip9u78+R2YKubbJRdfi2TKD+38885z5mcH59RWjBjvvvd/AMBIFJ1NHixTkbQdH+Xfevx6Lw5I6VkQE/3R6C8pVpyRStbpbGIlpewP/x7+vKdX4IwYjgNf72BkEHMlkTGgxTIQg/1x+vNVrKAZb6nst29ffR36bTNwh8X8AcCpkSZhDeBqCUDhPx59BNYfxhoU882AhAGDdgC4dySU+KSRYsCoLADL8tJaW8Sz375xF3pxaHMRf26/4w5AtTOsClH6pQjGT545BsZSFXIA+4kjJGgk6aQbX2r7urSAbkdJhZJLbkj3+uWa0p5k8So+KyEM2MZqEGmNBqPIGl8XWi9jMzWd2To2g1HZyy/5JpIAuehHieWmEVrJrgQAj9a2ktgdO/ZiejGdseTtgE1N9vpbL1gzHe5IZW1soj41engXeTQVR6NLK1BvD9riZeQ2YnaGqoiSuQRFoDRX3a2Zd/rAn+4HjM3xkbg/3vMHu+Qbi0jYal0rL5iWEGjCGTIwchsAPjru5fos7U+xI6IskRvfsn2/3faLu6yM81tat+R0tmXtewAZ/W6ytmHzflhAOaztGJcSaKAZd5hCcxvao+uRCxBrohMjSZd30bSAiimeq9gY3phyVgxsDTFaXc6IBJsg0BGCrhPrVlMWGo/uJGGN5gzrIrYnId/TG9fOFIcc3iUxhFYW19tNrMpiMmDpmfNtNI0QNSQS4zLsDbRQT0dDLSKcc7Ijwd586xObv3Sex03lTjqjNCHw9EsvWGV9lV2OGWkPOcjc2XN59nmBhI8OLRqMYoqoAZbEPX+0cr1t3b7bNm/bAIviKKCPHHulJ91vk8fPwBB0ioOR7y3fbIeO7gHEOeZjiKGwjSQVEgv7NQWN3q9feplde9U1rrkWAKuvAqxOZX9ysHmr4itgVQv2/w9YHRwVOJnROgjoyWD1eWQQvnvj9Yz60yxlsUpmJtJiiDPZtpGR0d/85hk758IZ9sGaJ3DA3uaOswK+h7AGo2A4ffuqm2jmHLcnnnyCsTNtUo3NKU9MtXjoPJEumyIgiwa14omun/M3GlAiEraR8p8WOqQd5FBigUk/N4oi7P5777cJM0Y7wOkkB9biycxP36Z6GgPNlv/P/bGn4hkdbobV8ui/H7O16z/37xd43UfSGTTbomz2bDFQ+3F3Xk+eHQCrAp99/XG9ynmSYb6et2SZXfOt69yBWbJgWzZ8ggQLyAa/9J70Pb6XB8BU7vikGBIAwLoH/XLG+gB4OPjfg78fBFjFzh/U3P7fQOPJIOyXP49zTrFVgO2+4o22d99nds21l1IkUTQDavcTnyqQ+Pr+TffQwIXNRdwK1gH1DfmccjoxvsXiEsv1008/dbb6UjQ8Y6kTgikrSajQnOf+BSxKDkNyALPZF7/61a/sr399iOf4hRtmSSNf454R+kZ+ztAijBw1+s7n/4SRcWil/ydjNXSgqXUykDz4XFUkr4docaIESbTCIm/Ad/bCfCUX6gujoGVdhpJ/R0MiCIVtq9zsIKDtqx++Zrmjc3E6HwcoudPyx0+wz9YW27aNR6wUHc14GZRCbmkkx2kjX84qwES4DrNe8nnqYUx/4ux4fSuj+9QlFKhjx+Iav6/M5XPGjB4DUI0sW0MFuVE8rEXiAbIiHYy9qgHTQZyaNm2yXYMEwKp3X+dRaET6FBqB1baXWDF9zCmur/cq0iNXXP9N+9Vf/25nnDvM5p46zypL6gCoNtmpZ51qz7yO9h2STzqxmhi5jiJmF8I8GjNmuv3nybWYaAGyHgBYlPY7G0P5grOQ2Xtiik+aOQWd50jYZkepcZJsxVtIkVB7ffvmC/GzwIDuCPWb3jHLOL1A4HKvfefGOZxBawBUL7cJI2ZZGTJof/rd36wGln9PO7GPiZ3ufpibozPtzAVn26vPPu/Te+08txZ+rvL2NE1FMZGWhwnKQdzYxXaTl4FYtY0wiVHmM/qcjKnHAkCkAOIylsuhcvaiuZiCfcqabMZPBQYauZNIUZ2tR9B6Jt6SIynfb9ZEKT9vfw0NHNhYkXxeP/Vs9QmZFYdjOJVhI9GiLWftb9h5HACsCHm7MkBODJl21VvuKOIvgMviRWf5xKhyt5Ur9ticBZiAsu8ry48jxZcDeLUFqYACj2XlFaVuHHPFlTOpQ+vx/NgP8498G4A1PoGdT25QyfV2SEuePHouhmlvL//IFs2+2r5z8WO+Z5oRNXQdS9ZoBbWVJlNeeOVBmzUXY7FD1fbNS35K8hDrdWDQ/u+D/bnG5s+by/Rtqa1YscJ+es8dlsHEWuaQHGsiR6phPDoZskQdcoM6X1vrg8RO+pA+/kzR4A1YzlTJBan2a0aeJYVrLz3aTy6Zyri2TMf0Pf2MBQcEoZ5O6pqGdszWEqjtM5mgOgRLUSZKTMVI95Ic4/rrruMdVdjbb77D5NBQO3j0CDWDKxp7rZqAp0sH770DLccYfp4MRBUyM5GT6SN3lyGaT+eRTEneTOPhFK9uahxBXdUI8Cq8RIbOInE4eUOajzHIn7XRkAGI0pRnPUbNsQBGI0YVoBuJBie5H3/tOYbq0hi05SVJ4prtyBQFuQf1B3vB2fVq1om0ANN44fwFtmbNNgxjK5kgTGccmwnD6lK74cYLbfnraBwzOSRVnj37d8OsTuI9NrpWbBjxtokm4fBRkOLKkSCQrm1Ll91998/YYx12w3eXMb18hh9gSUz6CkhWk1nsUQHx8dT50p9t5+wJDFsBJUXcUt4oc27+TPtMAOixQ8gNojOss6WLZ5rL/qkntmgfUwa443wcNYUamEcx6CvIpTFN8VVV0+bAXBcPQpNzVTUNLvmo61OMDtfYO/llEgCm8vL6FrwLkKarKWOKkvcpCTuRpSRN1UteGg47SvlpkAWztmCjJnJvyo9a1QSnwaIaLZTrCBWzP4bRf2KUgP7mJvSA2+L4mTQ+mcoSdhIH+C0CpJoATkVTs50fHMnXC2CVXqtwF7Ex22nGKkdsg/ylZoe07Wto7iRLGg/0f9zE8ciK7LKsEcKlwLOOddu4oSloWdfz+RBm0qgt2Yf03cEhJLWnuM1EJgO6qgckn6b6jtfkOa+aUUrJQzTqR60Qz3WmYKZXzcRgNHhDZmq+P/eSY0eQMIEFCkP4W9dcbvf++h9I6yywfz28Cn1TNFgB4lVXdkFW6gMryKRx00LjRrih8hDp7suDRxMBuXlx4F5ziE0r0InmDJmTC+hc5sa4C84YCXu9gncRRxMDzjDTt4cwac3MLMIwthjsaAi4SKPLjGZnhwMeJ9JkrQOrw3gZU8Rt20rc4K22lucP5hVGnR/JRMlRJiPw9bPJaGyff9E5aE+vhvgxzf79+PPI6SRG9SfwkhpB9HPZHIlctDRO69E8qUM/UAmQ6NYp6YmeyEsLRfqbKm6l1+UMNoJUHPRXgUcav9XycUaHJyYUJ64rKLMbVjKfGEHy7zptJE/xJMuN0ikkQMpdTx3fRDQz1XVoI+nr51q0CGMJPGFRgUufEJ8IklK5yvf0JqLVysvD/VAgTWwcIxodHPSljSDIXFPUMUBYNiXJTwKdn32763h4cqIWqsE1sokUtKIoqsR2jEIrsUOdA+4hEscfsUnF1KooK/cR4ioOIIn3KolRwlJRiTOcWAc6JFl5kWyKyJg+WEIC0xTootCKrfJR6izQ/kQYvI2MMLdhoBXl7tmAIZBetCiuuebbduHF59vy5a9S7N1nh3Yf4NmSgCGg3Amq2U2yB2nOARkJ5zeQzHz4wbv20gsv8z1v8ezb7PbbbrFHH/03j7nLbr39Znvs6ccp3mCOcUupdMJkSrZzf7Uba4j56eU8DzVKXQySrij+aaWIiSbRVNhXOiwTnCjeYQsGR7DY3VzLtTY54KPRIumjSzF0eLalY/yld/sFB7CMmFRQy8GxDeAtGkaA9NQE4Ii1qXEpdfLaKfbC1RGhMHNQlY0pFoQAGh2YGhV0EJjvyaLDKuaQxiLS09K9S3X44Anv0MpZNIPRuxaebWwCDquMyDWgsavxjwY6ZwK01XnJSs9GiHk/yU1wHEs7VqLPqgNl8NTndt9apsgAENAUB8U8VyEtRloIOp4yalECJ6BEjYNOQNR22J5iF4fx/WIhtPKifCRBDG4+XECsdNIiJRDOPRJjvZUTS3JdgOZLN2vwEAkDeIwLtUfDytM4kTqQAzgiaxRJCd5bVHw/BgQAx+ifxEL778UtdGdxBWPsHP75vBO6oCeOwEQAfMofC2s8Vx01kqxyMVbpknJbkehk9nHz2lESMRdls5v1qGaJg0HqBEommHuXIZpMMpREqBPcjGOpHp7GSvvo9rQA1KiYFAASn8g9AVq3EMTFHJJYtUsC8BLV/evjoEHWz9DNpzwNxp+VhNx4ww/tb/98xtaiI6soQf3o3WaB6l6g8Cw1ihI4PYsNx3PUtfscvIomQOaBEX4xhceOT7RhIwH9MRGpgS1fgZC7xoed8c27TmR8IZ0RjVxAPLnsVvI1gewAP133DoowBH2yaI2j01lshuLfBmB/fB9NgyqAWwGRYoPhxJrIAdjNxarz1Ug8FGifzGhPD0h1FXsGYrqvX28u6N6UxLEfBOxoDIPq2hFPxVGPbkr2BBoLPuXPxGPizh0D0IGu/pyYzZLaELtRXW4V/Gwhl8dQ+JJmqI+Wi3msZ8/e06jGIPNSXUQf/Xdm4yBzSGOFYlUHrEp3myYpHAQP1TEPGJoeOonBuka61IBPau7IcKGtGWmOotH29FNPsO7FQN7IaOPvbP786XYW5jQjGeVWh7ERvcBqHFJbWhnBIPbKtOGETnESt3Q0bjJgrKhTrPcg93BNOaQCrKbwd3rllYz5yeDwnnvvc5F93W8cMb6dpt4MhORv+f73YLTlAnDk+ZiQ4JYWmCjS1FIz45P16+y+fz6AUQ8FjsuhSD6AZ6t/sz+dYTnwXDT+2edsMD0TAehagTI00rMI2Iuuw+eNCP0kjZvpWQXMKwHig0BkAK6zbgWGB499QGphsDEgEXi0kMYMh5l3uU2bMM2lKMQW6Obl1VIclJWX2dvvvWuvvoXOJZ+lWKIt7CRahRWem7M+FTMBqFPQAjl+pNLOXXIBTDJG0hnd7SSQP07jLT8DvaDNe+zspWfZxFPHcsa0ox+0yyVOOjhzxIgUWCoQTMCCWLU63/XrZABDv3cggvsK2Krau4FUhK9p77LzDOWILZkEzgdIKaoNYHoYheccxuuWMU4zxIGYetZDadlRwPNjxO/APPDAgSM0EoZy/+VMJGRabQvOury/OHSPiTrebFTcnTJhOsDCWJs9a549jybtoSNorMIok26ZDM06aQDoDPGmL3H56SeeJPYp0U2y39x5F6NDy8grAB4GZEy05ns5TwN/nwDsVbwJmLXB/tIaDeNzN27eabf9/E47d9kSe+ihe+2tN1+2rbiBfxsgMIX1u3HLQTTmGOvm5w8fUUTy2GDFm3fYHnQMy5EWEjNbgIvM6RJI5uSyKu1hQW4quF3XkhiqBnSzKDWcLx3QVRr6WgBLyYu4PNeMJKDLEKWd0VdyUphH6ijxfYQaDZXEEtNC2Qe52Sl2JqzE8TRkUxhdlKHY/kMncCpWwcF+aE+EnbfFZiyc5iB5J8BZP4mlpFa279qF2/gW9O6W+Rkupvbic5byTKRxxvPQ/1gIjTQDM3HgXr262D5fu8GKd2+x0orDAA98joS/ebAzpp3OmONoQJx0e2d5MWaj+5HxOeLrTiB9M5+h1k4m5/7XL7nMvved72rFsQsj7IWnnrd5C6bzKmGDag1q/lA7nutVThHsuSC2+n4bXJQDv/+/QDwVqSWHDzujJwdGmqZZxBIWaziK0dU4nlPxpgP28CPv2SzGpP/51J3IyTCmS9EicFigQyfNuni6JJddejWxrsGee/6/7LsWckDJBKRYEmBqJ8CHQGjxIDVSKhAvglwxgrwplGRA44ht5M0yjmontw7luYfQPPvpbT+1xRcsZN8H8hQnsz4H73UQWB0E4ZSfD4LG2osJ6By3AuQ//tST9sXGDS4L5c0ZRTDlKWIhw7YWALV23efBeKi0l9XI1LmkhjkHdQJyGjIDuYI1riJTmvObvvjYCvJyvmwqn8wK9v8mqAxe5/917YOA8CBY/L/fmQpn/TqZqft/sVv/9/fpew7u2oZZ7kf27esu554kSyBWNIQAmJbf+c5dnCUt/vz9utTIFGvLgWARGpDGgo24ejUa3WUn7JJLLiRnluyJgGHlair2JSHAfiAPiWSUec7sOXbnXb+0Bx74M/GBcVmecST7VkWu9B4FwuYOLWS/AaKwt2+7/ScOrOqXmhtirEoKwFjfGvkNzCPVtA+A4i+ZvTySD9dhtFHVZ8NZs75Pe/LIWWVQSnyIoqFJvRXbdYhEYZfV1O+zRoD+RhL64sP7bM0njXbV5XMtNW+UPfSvF/nZMYB6OIQT95s41wndrFGaBsSKWmJSM+9aBqgZ+eQ7GWjQh6Xa5x8eR04OiQmYVBFIaqlHL6+BVJjMdcQrETe6WDdRPN8e5JLCmDRoJLcSkHTpRXOIf6E0ztba2FHDrfxwqV11yVU0AnvsvxSrY8YX2MLL5trBsj02bMgwmzJsuu2hIfXa+6/bYblvs+dq0TeeP/csmpHxgPsraOQwOozRXwdN9ew0aptWvcNQW7BoDuD6DitB208ScmNnZtjaVTvQT46zn9z6HXv9tTcgijTYN67+uuvoP/bQiy7TIAPCiDg8QAA9Zy3IBuhB5okGyl6Mm+KJdU3V0pBM4ZxmNB4ASAemxrtjqAtEXMggL+zj3TcAbqbAgmjg+YqZmgz7t3jjcTf4VIN6yrQRAGHpMJy/8NHTdIgjmsAqgWGK5CrSceEYCaZT58DaJi+HPO1Sb6F9J4g3EwBpD6JNm0djNdf+/cqnlghbrIUY1gsBKSk8Fdmad/NzawAAIABJREFUatcQv/X2ufafpz6jWUP9jQlrSGQ6+6AdNhlrmHhUODyDuqgdrdBKACpGdQHCP/6w28ZOkLydYWZGgzA2FZ+DOoAJ4jT5nAzhxLibs3Ao7N0GYshcDNUOu45jDdIolGn4k4wj364hd4uCfZqPbFaNJYRNttuuf14HmDu7J/EDjjCxuqX4M/TzPyb3YsqBGqwPgGTXdrwQavWzmB71mN/HZ05Bx/sdwCEM9zg7w7ifDCYXm4nDFbwP1exi8Su/CKOmaEeaQYQF1RJxMPiEOXTRPFOdo8kPEY1OmXHa/8PXe4DpWVVt23syvfdMMpNk0itpEFqkl1CiiCBFEaSoKIhdX0H4VPR9LYBiwQqIWF9FkA5CIEBCCISE9F4mZZLJTKb3kvznue8ZiRz/9w3miElmnud+7nvvtde61rWuC83fLdRXTMHCIu8kBv/0J7eHO797DyDvPCRU1odmztiUGAvBPpx4QjbHiY2cNGTxkIUwX5V9XliEvAvnSkdXS9wHzUgyKJMmrW8grhOawmNKIBg0w5p2X1s/AuBBunE6U2DV5mqcfIx1kXm6eVXiOVGK/u0BgDZ1VdUk17fBDF3jJ+ULzGNOgdzw6D+eYs3nxcaH1dRBAE89GHKZ0k0lR3A6yAnTDs5cY5+NWkkkneRW45nu3QUorOu6E0GtsG6zIJgpUTgA+7+PEbbxE/LR6mxjlLwcyYNDUYO6iL0nNtAIWJsGG1sAWJJMLvIRwkJdnGnqik+bPj5s274pzKS5s20buqw8Y5vyaSQxvbB5lJrw82uw7c8bA62rzXXihFGcDOWc5L5IzrrjG98gD7sXvc/6KEWonrv5hmBcPzVb1G7lddoA7MwQyspg+RKDG6nbKkbmxlH7DE20wFp8htkFTFqTj2RnMG7PNTixnEsNfrChCdwhG4JVF/gSkhMUtwNMCijhI1u7l+ZQtjk8SW8XTFg1fT1XzfOMj16Dxp9OETvcmc0EUiUEnTanivWAoQFr7eb1R2IGn68adrTyZzauTUt7iKfKzaldpvRaMaSgHdsYt8dw0IkXNVvjkILNUxaOn82avYXYPpzP2kWOrGTeVKQctqzaCfCuF8vI0NCN3FYODUPONUHlTCf7FCxmzSiB2c9n00w6ldxHw233QDt1WA/gqzKhQDmxXpw+t4y9QsdlgIlU8v5GpuTFSwrK+Xl0n0eXAFIzVXxgP9IYxPJ29ofnXD+1Si7Gd2UjITmRH+/HlK+lxXw9MTSW0WrNXwrmdhiQ/rprL4fwuItz5O1w709v55zeEg4iB6FshVPFO7fBdCZn37mjHjmESkz4yHdpYmvYLot2VHUhk+N7wb+Y4C9nLe9DQ7wVTAPkWMmEA0xDZCkNgR76GCQKZsxCCpRapP9wbti7v4n1MJz7Ss4g+OMBXcgPDWeEKZONWQfjogHBZynIUS/NUVYWfiu6LjI53WSugCw24QABOzHscJFC66bIlhHhoo/i9Rzc3SSI0QSHG2ECLm3fLoFJs8lPnNZiTeTSwVO/pYfNkUNwPAzdywXdGzqi4LMLVqBNcKGIDkILXYteQLVe9UNZeMTQoCZOO4vXjmGAxWAx4kbrYPxj/4Ejobo6GcMmn4qO0AJWeQSVNFZEPQfBCFiZrRTg2cOKQ9Yw9G8Y9z2AALWUbIXy1bjYsecQiy65b9KhLZocMVdHVffekVVlHNz7AFtL0A7sYWMyNk8R04wOqnpwvSRo5VmFME1hsWDosPiVJSyWDuj1aAORJIwdMzK8//zzoy6IgZ78DLwtYUn20Un7KI64KzFoOnn+/PirAZDij396GNbISeHJp55AK+rGsGXrxvDks09SNCJZ0MihysE+Zca4sGr9TjZBUlXkkhR7kJsYDlMzkURdl77hZSQ+3KUuxZcFdEgUU0n0e7jfuuMNoAEkC5J/hTJNEcYYkADwIbqBBkK7LwaIXkDCHMBXdWMMDIKUghfea3X2/D7BGxkZcXSZYJPKOpIhaID0ANGd3rXj4ZGpjITOjHTtBDKVr5BpXQDQX8aJrbZIezTRoQEg4CCwIfuJoJsBmlyM2ZHGZg2tBAvWXpn6mXwuwaN+tEFaYUK18dpdHRx0jrt7uGmOwkHoetaELEtxfgoLn43An52yDrRHI9NW4xCSyFYAXsFUg7us46hPI1PaCCMoJkDBvSjlQC83WePglJk4rDw3vL0C6qli5dzzwzw0S4hkzBfQlmRm5PiAG6ddbDrAuaPo/vaGJbixthxibbrk1Uo9jEMx3bXKqRxYmniROB3cDCO7xq6WLDB+sa8FZtLZ42kcuo6uSBqJW9FOoJ0owNdsJBjy2fPu3Q4Sp3aAAQOmroWaoHRgyGIHKkXX7MxuCjYAc4KqbJDI/BM9IeD2R/dGJB3o9o5BF3A0siIe4NOOmct4zWusAZIN9tIhDizOEpGu2BHzeqJbI+snMXKK1XEESAUOZamZwCvBYKGObHKYegymBLgZqjdUw1hPC+MFXcQJJ/q9oYU0QUaPgqVFE6cRnauD9Y2w1KH98vLZsO09OAp5IRnOsvsO1jWFQxgN7N8OmME1Sj6KIw5cJ8s+YaTaaMJZ0WZEGXoxhwGlfM5IkCVj+q5HgSYBSRanHU3XVmqGJmO6ufsa7AHlFCJomchIuDOiXC/338SslyK7iIRaUFW2edTAVfeX9egvgVsPmsg45vUdVZSp6d0XOI+G6BEkEkBO7qcxOWqyeg2+V0zaIopm6zHGev/N/egIm93rVFAc9ZXFg03hMpA96aPDP3nc9PClW74URqMDbWzerV41RXZkdnJBGpw1UFAcgiHc2Ii2E0G9iQ7qvv11APW6uheiu1YcpyUEOByDz+JAVY+oBBBNqYt9+/aGB373UFjyxoo4qp9OjOgkNp1+0sw4UlJdOZoYXEUDkO4mn005A7vtdraVmXkJZ/l7AFaPMLrUxQ2RfC0rl9wiJukeED4j44ejNj4b168aTmoXxnH22OVLQFXvjXEvMapTu85zzgI4Od/il2x141Fc0SbOvlcyNeDvQyO4qTz/BRj5XI5swiTkE7KZrMil0aKZXZsjjxj9rdm4Pnz/rh8wxklDh3Vg0zNhwybsf79sfo6vHhPHzTYR8y++6MqwCuOnjpZOtMkmMcb1+7iW1765Hufii8LM+TMia3/d2lUkKUVogNcDOBAHB2BRsm48hwQCBPiOxqYSJm4CWAmsmi/IVtUhO0n8EzZtHFUW4PN/6ifBXHBqoYRzWhZENiDaANcviN5FYSADWfMTK5Mu1q/x9TAO6y2wHTS8Y0oQF1pATZpoGgOK0cnUzMksCJ//9Fc5S4+nQH6SZGdfNOJxY9go7XScjY0pg2vW9BnhW4yLddFMdAz923fcEa66ZiHvrZFaUphETWSSUs3L3v1KbrJSL+Y40USBBK+FJtPlV16NydFXaZaeEBPZWqSKHKmT6l9cNj6sXLuTe8uYHGvZs2zNyrUR6M6BzVWGq67mlvmcCflMjNh4i/fcNM+Jj8iiTcagGwG66ihOv/nfd5L80lCYVR2+ctPnww5YV/f+9ldRjuKeb34HncLK8PxLL4f77n8AYJXcizPKsX4d5j9PA6KBpvEMTN6KaRDlce/20q3PZpphGHnda8+u5DyrCpPnTozM0gEWVxcNuBRmHQ/QjNqweQ0SE/NjYdbj9AW507HHzovnl7FKmK6JvKasTGB1FRqrK5Fo2hB2keyaTxp3zM2Om318uPLyC8Np888Lt375/vDGyqWhpQ9ZI9afLQ4lXJyAKUc25Kf3/oQJo2M5i53LCuGRP/09nHLa3CgFEDVxnUX7N7Ca7Lf/G7CaTAEka3fol+e8U0pKVzmSbBzqY/04Ph+b+oABRTQrXnjqFTQD1zIRMiz87xM/paFGkcUzy2a0qARmV9Oh/YBnvRipNBDn8RcgX5WJVcDzLSDvKHCyhcLT4j6OpXItjgtmcPakklOksj7Nm5S3kKkj42SAnCmXxPV3v/ldqEIGS8bqEPjo5zC+/HvsnjVyNKA5tHbj3/GrqKQyAqsP/v4hmI5vRtd7x26dlIhTMwD0czBE1c166euvxZxKEwl1RM2DDZr9FHCazn308o8xRnwJAFwr5012ePG5R5DsmhWvbUii4Oh77BkVQ+Ig4D0Erg49i6Hfj/77oev3744GVo9+3VhLDAXAwef6bjMkOdP2bNuIbNhT4aPXXEwsc+KEXJPn20ARf/NNd7L3ZSYbwzRRTVhlGVEiweIVUDC1OCzCSPAQEwMXXngehZRSABaACgqZr+uC7HU4xpkHe+a0cNtttwKs3h1WoLXsOeQZU0jNIfFAlvKEiVN5j2zqheJwzTXXJeON5gDswb01G/j/NJeISXGeLE6Z/Od9jaAyy/Nl9k0rxkpzpo5EM3UM8hQzw5otft7ncX7fGN7Z9Fb48o3zwsg8CCdph0ILcak/u5zR9qlofjaEZcu3Y3i7MCx6bWlYeP5pFLghvPryYoz19oR8m7TIZmUihZTOZ87DWbmGSblf/up2iCD3Iu2SgqbruPD8k6ujNn0hxpCtsFWdMukl3vcgnWYOW4qMVx7mbU2MV7cwSWdDtJnfx4+VgYiMEOZU+3F+LyP/moIUQC9Fu5MN806YGuqO1GJUWheueP/l4YEfPkht1hRmzJsauvkcL9LAmoSreA+sWskTc+dU05hjbHzkCeGsk04K37yNZ9sDk1CmoOQGDqI0GOZf//rXwvJV/yQPbEdeAO3RWqcgjoSbbv44jbFXGQXdGWvOiz54BrIIi8PTLzyMieQD1FavhI9e9YHww28+GU5dMApDr7rQ2wqoRX5ms7uT8WVZyJJDcmBqppKonHTijLAeELvVqQKWizW3Uh8uHTBh4hu1Csni5798RVj0/Jrw9srN0TMhjYRTU+WRVfnRJHkG+ohV5TTB0FFt44xRkursszArqyoJrz63NXzvzo8DPr6J9mlzuP/J/eHqG5EFWP1GZOHm2+zaSwNyWha1RBFTemiBP7YP46iqMAvN+xdfXY5JbB2mPuORy6uBbXlq2LKlNvz9kS3hs5/5cPjZT/8Zrvz4CeG5f71OjkduXJuCubQGVTRZAJemzZxGjbkqrutsQP1JkyaHRS/BLD6eZ6OBGgZTAmtNyI+VoL2aQYNJAszsKReHhad+k7VAHU19ai3fhLTe/X/8Srj6hvPCi8+/Ga66/OucqZj+ocn4h7/9DpyiMVx66Ycg3QxnJP6nSM0siR4j1pl5SEF1yWoDm2hBxq+N3DyXWsbmWDYxtoexZHPjbHCGRtibkqxs5Gsq58i8Ey8HkQKsq+tkDRdEhmkfKOBZnOubkCAg3eTnh4ftm/egz85e5+dTIEm0kVtMnzwNcBtWqprY5HMSl4rBBW665TLYga+Hp5/ZQb2meQ71XBVg/m1fCT//xb2xrrWGGA7ovmNHbcybxqG/vGXLrjipNtSk12gqtsAkmjCRlwuhxQZPoqPOeSIzmxhyJMqvOXYOYDSqCmOdU8ODv3yY+tqxdprlJFIx76XBYQzToNl8Rz3zRjwnBP8ylRNRX5oaNjZyog44dT/v5+s74Ssr0gah+yaFZo1NYadEbUpocjt8BGQnPqs1YvP+DuoT62MYlZzVTkm0AGxKVIjTTk5o0uTWU0TQ1DwyGzKf+YgyR06CjhhRAnGqA7mCRFc9V5miWGSZ64PJUH9KeNFgKY2OkLlCB2dVSQmxXrxjGAzKOqUEnCxO8gNz90KYnU14ZzgWbo1cxEK08eO0qE3uogomrTkPnZTx+1qo+ymJY/2QA1lJDdpO9UkrGPunzlUewKLSZqwykppXR0oXNZXEl0gc06WCWr9Djx4NDMl1Ro/BUJDJboHWqE7qtCcxY4D7bo4viDoCGcZCiHp70FX2+rNplotJ5FFP6W2TSa2lXJ0JeHLM8l5gHhpJC3aXMoVex8S1PytOcwQ2pkbw6iMW8xk7MY4SN5FI2cZ7OyR8WMk9mBw2+NQiVqatg5qvEG3ZLtaInhopkVzCtfAMBrwO0zG+cgv5vJB7nMRxbynnt23X7nAcshDVlWPCs8gPtDRhqDa8hDoQwiNNjHjOWXNyba1Qq/OKEvxQ1nWcwPDaWUvm4a3gEOPRnPZ8rQfohiAf9eslV330xjPD3/+2jFwb6QSebTfNtUiIYc1LHBsAIFeSSf+Qz33h7PAOJnkHqVGzMYDctOFg1HAFlgAntHbhveq5Btci4OqnPn1h+OtjzySEBaSwDtRzDxDfNY7E4iCHjeJhX8C4eB3Bu5HAcwTWmYxRb1YOVHIXUBOHoGCnFGzZPwoeq8cZWTmCmxwsslIEzxwh7qWL4biw+Y43wKRXRkNMgtk0scPABo4aH4I9BMPq8SN5cOhiAHebeAt29KCvIfDh6Kk3VFCtnc5DU4O0fUc4cZ/H9CpTpkc/XRg2YnFOMSMge9BWLYw3srERwyco25mAo71H0O3KF7yTeSttWhdLuwhQ4UXA88aEuprmsBvNHguPQ/sPRHDVoq9DQwFp16w2k99cWJPNgMDFIP4GI7v2KYBMzTir9Xc7Ao1eD0HgxpuuQ8z+2CiSm05XWobNKaedzWjR0qgD2NJYH37y47vCijeWhA9ctCCCk1JEi3AwtKDX3GLs2OPCg7BsOlkMsnmGAQB8Dh1Vg2dBsQUZrst0gp7DuVCX7LGMWDYC4HZDV3FEP537004hl4CXgDHqm8rGYJGBk0fgREReY5sOR9i95yaXJPQF3M9ORJn3bmvm4LLTPhzXtWPCynVocFEs6oLns68cUc6hfjBS2WMBRQDRQMrrz4lGSCk4DE9CYgFX71q+L0JugqAcxjBO1Jc87GKicorAEBnBEBOrmEyjh9c7HE2DZBKhc+LoHAvd7lpAT7WXgqGYrNCunKOfA65N1ptj/gzV8flh5QIIY20c8qB1q2+kd0obukjNrIX6gzKDfJYUVDK2HHF1RpjPlwsQkE0gb8XZM5vn7NoVnOtiY5bjiGmOa1HmgeXIc+zcyBKV/kmLQOaxRXQFiRF5ZMiiKE4jAJ55/pkhnWLp3h89DFCejHq79gUV/f8G+sqJqeHY40fTYCDIFNDtRaPwUN2RsHjR2tCEq2cWayGFfdFtBxDgYeQx7B0m8tp7OQg2H0YrCkaF4BHJGOdWBIyy+VyaKahf6/iJay4yVwRWOShtTuWwDzMBaGyQtJH4CDo7zushbve3D/Q9U01edAVlq1n4tDJqY8Jvl02AxkTLP+dwqEyDUZFFQMii4JTFBeE3goC97IlOCwdGVyKoLWDFf8qPeA/t/kaNR25IKjGI8y12oS15BcC8RxOmFoQxE9GGwdGzAeZEBwzbDJoRoq8dUeuXAh3jEMdXjvAB9jN+tQcmQAfPSvmIbIsGGOHZZD2yHQXEm2DH798DsLoDSQ3HMbmQPMDNVJKaEpJeHRszAbIEJTjv6XbS+WSsyOtkiZPUqYkoHgfjhINf0E4Zgxx+NjWTz8bl9QwyrDyLZYPKsPNE7JMl6fNn7WZJVWU9O2KsDEBvHKNJNGEdQUm8wwC8owbrYEIeJwRgNhBrEsaqKKFLOdGXGgLJ/De3T5zIdA0IXCtZwO+5dFDzWW/53JvYRSRJOMxnV9PIuM5T5nrpdMPqGIv+xHUfuzZs2bAn/BnQQ7fN0jJGPkD9ZZzmcfgcd9xJsCXHJ3rEHL6NjLkeRK9NF+zyktKYmNmdtGkhyOu5UUATQidNjfeUjfn+3fdE3dEuYkEPN2gEciT/9aUvhFHMJ5bDTM/Ph+nJMxGYkoXrh3dqQgBzA9MAX7/jv1CBa0FrFf1e1n1kPgAQeb5k2QiIeslJUiBYTu4Rpe8jFiP2OnjvEvZA0j33H6JEAImBCYCRc4hZJMj6LjvLeJsAOv9mgA5qG5qHFLGXbrzhxnDWqWcT2wpjs9MkTZ2/Bs7m3bV7wre++x205Q7FdTEgzdk4fdR1+L6VGDSWl1aG1Ss3hUsuvgqW3RrYIfXhuBPmhfvu/RljljAP31gXrvjYR8KE2eNA6AfC2reWU2iP4HxBUxyaja/v/vMQ8HknwPC76ya5Q0nMMFEZkkQY0gf1miKIzDMwaXd9eV7LlDdOmHjlcE4dpluTguO575NOUiqwqome+uoWAYLi5J7EKWKV+4lv5RFzhpvQmJxyvtDv7aDx11jLlApnrOaYJYBx5czslCMjlM3YqiNkMhYKQGanTpgSvvqFL/HcnbBJD//znTvDRz52AR3+hkFgdQhcZ2MMymIkz5DkVNTUM8tcRHDeZjCjd1/58tfDZ276FA0jjBrUXmTBqPs095jpgJ4tSGDsR8+5PtFm5L4+++QzuDi/EydaJkwYh4ZeNWPUVdEpWzdhZRBaaY5qZBT7Mtx+2eSOUv7u4T+wFvaFXKRsLj73TCQTB8I/n30qtPPMuvj3athjC+adzHhUQ1j8+gqYq8Qa1p26kR+74qNhAaadzz35BOOJ45icyE2mHQ7AMgEIyFLbtJ5mWhtnMhJHgub+18e5qO6ZjarmloZoPmOScITXbAWsPfOcc8kj0S0inmSwf9tJ5AuLR4VXXl7ByPkK2Kjb+bWVIkIGkeYYR8LnPnMzjLUF3I/C8I2v/D4sg7XWMWwL19odtY8TKQDyGhoujlPafDL3zOLQ/tvv/xxOP+v4KAVgEXs0Y3WQs/ofwOrQevV3tZWTtZwAq0PsPwtIC79MnlEsJk0A3GDETuZ6aDxUhMcfeRqAmBHaVS+GjbvewnyhIBadaeQvxttOGrhXXroQc9F5jEY+jSTFXvT6a2hEo9FaMjwCHB3IQ9iUcyTZ4iaN7DydqSklKJQNcspHU1H1/bu5tz3kcPl0xf9AU6S8uiQCq0MMxiFQ8d/A4lHA6tBnPPqzF5dXx9H9Bx5+MLyBI7ANSmOGjEtlftxLJ554fBwl3bxlE/k4RQnAqqxVP59nfgrPLodRn69/5ethznFzI4PGePvCs48AIs37j2v7fwGrXtcQyDoEBh8Nhr+XHa/Gqt/nM3ovePxekPbo1/Pfdm1Yg+7m4nDdJz9Cce7+tSnJWqaou/nT34Yth049+9pGfoZyE+7zyNa2od/L2q4MTz/9DKSIXeHyKz4cSSJOIMiciVrZdMwzyB0EQSwgT0FC7GvoWd/zox/iSLwyEgjMHwSso+wS62rqtBkRoJh1zEwAsnP5O17D5IexmL271vFMqGeoaaLG91Hs66HnmgCrKeH5JS+TS2aFN9/4ezgM4/G+P6NbzkRUOoaEY0rHhIvez+j9GHKBho3IvvSgT0oukj8bs0RGdWmAbGMiKQ2g61wY4Kl9WzGCbSDPyYRpuwVgdjMxE7dvko9LrjojZBa3EVdqkEZKCa8+tTk2rjQ9MWcVFCspKocsAjuPWr2f2D73uKmxyWres2cPrvHUk4caYBcy9ZNJvK8akRVmTJ9AM3BU+M3PXgi3felD5Jg0kJBTqoNxVocs3FlXzA+taMLuxvfjwFpGu3k2J9NUyaR5tI9G4GtrXgpvr23jc54Vz5N31uG9sao1nH/atLAFk8AGcrFDB5mgAzBWk10m6Ny5cyJbackbb1I8D4S5x08GgG0JezFkSkE7r253Rzj+pGnIGl0dfvPrhzCfGg2zcEz47E33hVPPLETeoYXG5Clh0dPoAu6EpU6takNZt3iJSRJVqkaj5c993LsPVnsR9whA1brEGqyxDtDvECPonH0FOYJ3IXzk4zPCA79aF4v+qbOrmTLcFioYY772hkvCO6uXI/ewE3D1GADkHaGeNTkOg9aKytRw/jnzw313PcakSn64+NJZ4ae/fDmMnIlJNH4GO5hiuxRN2qeeWB0+uHBW2PjOZu4HDELyi6nV+WH9CmbbqcubNXZi7Tv9MGF8RRg7EYb2q5vInTJgwFl/TgjHn1bGWbwtVKGpu3vbfiS1xoZnn3knar7PP5NRXyZIK4lPby1vgHVXH9l1FbCai2FOlgC6L39zWSRfHD9zAeAe9SKyIQ0HcsNHLr4bENIR523U4CmYA/4y1DUvAxxHN/b1bWHtSuuqfKZGNVtuicZPGeRqmiZfjbTHPff+FMCGUWnWlBr0NlybKS6Gj2SCgFghNuHonLqlPUz0NQOaSVrKA3C1QZIiaETzoAXQX9kbJyhPPGkeeqorI2DndGolwP9FH3p/eO7lF2HFbWOqgX1MXBxgMjaHZsIRMAJH2zvAA6yPPLf6KZZ6AcNmzS4M11x7KZOmbzIFgKna5ImApuyrEuTQZkxlXxyE7QnwzPdHaTUnO2O6ZZ7o1K/NmyT36uf+xPqKZrhs5vIR6mZiTLZb5MiJVP4skk40M8fW2KetDSBVD49ICjqCweC0sHkjEz3UEdb/BWh4mtsLaEYtbclz0Xkehin3z6ZuqnUsuX9GltOkTPOpwKN5sJNeNs7BXebPnxe27aiBLFGfSEFFiSLMmsjf+2C5DiPnNk9U/3/7jjqetaQcNXkZtedzlQnYs0+z0SmN5pOsRXNxGe3pnMkFEPAkYTUz+dZNzZBHbRABQj6v7vT+XkgNd9OnPxl+S0N5/MTqGHfrqUVsIBl2O9ph6Qogcq76s3nsyUzWQDNT2Xo5mKM65Sajtoj74vPvI38qhX2bBXipiVU74GJXNM1SnE2CXT4TSTSTADw9U2zK+vycRLCO9DwXO7McyaJp7lmdwwLUVNkP2AtxS5IMCT3YkTgaa5PcWMkYvXYaGY2OPjQ8f0Hw0dTRNuN31+yhyd4cgfpiPreTe57hTgdYp4jVObXr+WS97NSzefgEJo0bMWSZztpbv2lbBKedxtKEeMZsDDqRTdjPaH0BwH2ssVknGg9KkknnzFPuzvuM0gZ5HiQPG4v6PvA8B4jd3hQ9K6xPlSrpdQJHAdZYL3CtyH72snf24C80jNfOgvzmO8XGAThB4m9grg0OKCbAOSZQr064YHMfOI/MeUlh0zk71q3fDhYpCz2E+adO53Nhrsq/3/WjJ8IPf3BT+Pqeu2GfAAAgAElEQVRXf0GzQ0JUOs+xlDWHmSVGVTlMT/Wav/OzX6Gp9Ze//J2cR18fmxXkYMTk8pHZsFnHAbTuBFhF6hEgF7gIJj8/S2U4feZU4uQGNi3rlRjAmkpG9ouQBMjnUPDAPwhjtZWHo9t3ZFFxE/MZD6waU0lSovCruYaoLwkW4JNaJ8nYppoROMLpcBZRIbsgJq0WVep5qjXpRpSxaoDwARkgNJ8hKVbkjkNWMHFkZTlFLIkaN+EgY7h2Nvu5ya04Gpaw0EW3MwmQskS7AbnUymnF4bycpDeNIr4ZkKMYZ3G/+nnoMl0yAENk3HaRJPlAKtjArYBa+YWYLwFI7tkNUMmjLYRd0NUO2JwCAr2DMQ8+ZwEP/RAHkcLrebx/PUGO+iJqjk2ZPpwC52AcyfABeDikZSfmValHisMnrvlMdFDcs2tXdLaVMVOExtU5517I6M+t4YYbbkB7oizc+8PvhTcZ59m6ZT0mGqfFjko3O7uomHElgkobjJhFLywhgTEQsXk5hU0C33gLMWxGDN56e2nYAiOko353+OAHzsNl82UCGRGCQrQCFlInn7uNG98NWC4DKjLbZCyy2dkmETi30C0E8OhlcXc59hXBbDU8KAAcCaK06OY1Y5eGA+nyKxeG5Ss57HH1jt19dakcYwOoaqYTpbGV42MWPZGhBBs2ikMT5GVzWlh4kDteptO1bozdgECZgE4Gf7tU8rpcLwaJAjZbNrIGOXRJGgBjfE/dOzV36ubgHODaj1CwFgLOqKcYX9sAB1I4gJNy9zAdq9gsJIL5rNdczFyySCgcn9yLrhqXBWXdRo/FJBqQdEkM7r4/SyZqb1SOxZ0cYLaTg8Ad4rp2fC6XzmZfHJf086pTA1uYzywuoRlGJjIR+aWF0NrRkCTgHCExyIZBlUsAfP8lC0MaSdDvHnwsLH15Z2QgyIoUX9bMpnA4z5zRK9nZYyfk4qiOhADjEZvWNYcta1mLdJ7TaH0noyc0LvL7w5hjeZ4wag61podD6wHVWQq9dEQFh7p4sEcI2D5vYCDuvXq3ikUnLFFHemQlpgO2CCpz7HA/cdQeZOfGdYCUg+MUlpuKYGuNOXUaTCzHddbsT9IBDlF1iQTPZSBmciNLiLStjNRr8qVDcJcXxhrs5FBNYX/0m5Fw07IpMNVF7k2DsQ4g4siYny96MMlcV14x1saJRtCYcWWhenIhTMSWyChpk4QKqzaLl+ukEDTNKCnPATjCjIXDuZMiqhZtHUdXBlh/JXS3HOkwKXYP64bYiDZ0c0NvaKiFDU3n6jDJdraGVFxzKsBJOaCx2sqKntfTuGkDXMxQq9jzkatqak6DDcuhJrbHWo6EGtnJ3GS1aMxTnF49AuAbWasmcHyLWJmbw9/UHzYbSOP90vn34cSfCooB8Hy04drjflJ7V7DOUexoNMVPdlCwS5YzxrqOjMFRsN9nzPNXK3uIcWhBnPx7Mu7uHc1GA8uE08RTNonujzZhBDUUXA9HADp5xk4wtKBBo8NlZz3C+uccF5a+uZpDPJFfsFtt0yZ2VTkU89m7p845F+kKGJmMQOoQ2QDbXbmVERi7KHXieSCgGJM5px94HROqVO5dXUNd+PG99wHQ1EbGoterTttpJ54QRgGaKxI/LK0ARndu3At+SPmmA+wPi5nHATru+hFurXkkkI4ZRVDSB5SMlcnFV9/JJNNJCR+Z7GPlKdw7gzKzgyxe2U3sIEe1o353smdj/TvIWB0CVYf0Hn02sRiOz9hqOT6uuJQtutOgbH/lizeHU048LYwsH8mZgR65rHI6Go2wNPYi8PW9e34Q1m+noOUxRGmRpGcZr8mYavLkGlMDrQ3R9/knnUFzADdhYtwMjBp+9IO7kePICSuXriaGXxYmHjshlODWueRfOjOPgxGJKaKMeVij519wfnj8ySf57MQHM84E8/83KD+UKEUGv+87+NEGyXH/BlbjfYumEck9Ui7ImCMr5wPvPy28f/5F6M2NjqYnbeiG1ZII7927G5mT3ZiyrITN3kI3WsMB2a0kMLiUqj3OZHV8X8Eg2RoDuFB3Y96ki6iGZjLOSpBFKGNtZcLKLC0awR7OwyDh+PCZT3yKc0njntzw/f/5drjiqgthjdTHBNFRPRt8AkrGuHdNeBLKXcJUBkzTcIh9186I0p8e/gv5wMRw2uknRjdiUtXIAmyC/ZIC2y03f1R4+tnnY860t2YHulnZ4dRTTiCXkW0M451cRZ00E3nNTrzRTo6ol2WzznVjUbEfOQybC93Eyo9/6vowbTSaZhTZ3//Jj8KeLhpFgL1XXLAgXHbW+UxmVIS7f/aT8ComRYSnKO1y8yc+E6ZPnBbeWroMRkkRBmIF0bm1HqZKHiNRvX2YQR7GMILxWSVwLPY0pOrRAAY2TDzTOTcyOCdNfmVeqYl9mP162imnRtNHmUEt5AqlNABfe3V1WLrsTYwzNoQ9B3bGZnwP+zGHIubHP7gLvfgq6rWC8I2v/TGsQEKkLWUjgSsBVpthZAkwq3n98guLDV6xUKN3FZ7426Nh/imYV9HUiwzxaNHj+Z0Awe9lrMYHN/g1BKwmzzLposT7O9ht8j5HpChqeLteKXD4vAXErOeeWQSzqzY8s+gxJi1qmZCYALOUxhsBvXbvXsCLC8KnPn4DzJZOCswD4fd/uh9wdUs0upg6ZRpGFDjoUhg20VSywdwHOJ3GWZepJpHcRGKRrDr3WzMAlbrSji6MplHyy5/9IuRXwCRyrkhWfdRwjxT6+BVJDv46CoR7LwApsCq4I7C6nBH1JHYY/wwgnOnE93PPOwfn+wsx4PkC59ihCFZZYEc5FGJsH4SJ0ZVjwz3oFGdRNzSjo2Yz69WXnoj6/4kMje2od8HreB3vkQIYAoWHrneI5Tr0PN4LsuoFMcTOTRoc7z6/o42yhsBc/33oNfai+ffOmhfCNddfAYiqzjiZDGdvHQymqz/yZWoXWLc0Ndz35o7qMZtnO6lm87GoaFR47LF/ouW/P1z5kcsT2RMlrIgRyYi+LClJJzRcKTJOO+003MG/FO66+we87zvxdSUO2DjxLLIxPxmGmy90xilnAK7OYR0wtmrOyjjpftjd/f0I2iEFoNFpfLaxuZPcg9icG+zuLXnjrdCPvcTiJb8L2eMnhIcWZ4b2wlJWSVeYOHx2mJK3NUwvhx0/bH9YC/DRhjxATwpZLWfXgQ6ktPKPD3ms34zumjCt8lAoSNkMO3wy505e+M39fwnHnjCR3BXt/nHFjEseIC/ilQGhTpo1AqB0Svjefz8Z1086tZLsRF2p47PhHhXAMjp8mJpIPkPUe0o+h9NQRxizOmnuKOJnfZgxZQIFKyaEyNSUFVaGHrRdj5vzPmqtlPDG9lc5r3sAx3eFycWTQg5nyXxGsh/46xOheub48Nybj3JGY26Ziu4orKWdTLaUIBvzpRs/Gb5w039HEoaj9QJNSnuMn4S+PuBJE6O/R7LJXeeNAMgcH8YzKbJva204CDlkcvUE9Gb3hu2730I+51dhJFqsX/rCbbDYhlPrHQl7MP+podYsgNk1avh4mKbvkGMnclWCT32+p4zbWVMZc94OIA2wDXPN0WfPv4L0srB1DcU9UwCpwxrjgNDX7jgTwDIVo6zXQzb56g7q0vwyzhKSwlTAK46VUMp6PFDLyDxAn7J1d//oK8ikfAU5gwIa1Y3hmuvmhBWrNoRuJ4vYp8WMt+cRc4593ww8QhZhSExtDlNxDMYwEoHWrsPoBTLGMB7QsPbSML50BHIIB0Jj18FQCJNWgGLvPrwnuF9jJ5YDQDFhOWE0eoiMvtJ63rRpbZgwZQwg8A7MQQd4LuXkdT1Me2HeA2hRHbVkizlbD4Xy4SPJA1vC20ua0FUkbqJdOnHcGTzvs0P16Alh/bblYfOmDeHlF5eGm2++nlxGncuDjLKfTcN0HJOnkJkoKooBJP/+yN/QNl/BrzfD3oM1cc2VlPGMuY+RoQuJxc/URuNALXB9SPbsqo1xLB/DmwEkq8zpRo8qZXqjBXJAWvjaF29jJJlYRt67Zt1bSCG8EaZjnPnaomVxX1rLCsYY24qoRdOpdz566akwdTeENDTa/vqPRTBUAXhzuKGMvu/FryaNGOFZdMzMUUzNjsGIa1n0mhmBkfX377ozXHrZ9ZG0081EiCCSOUXUrqReE/Q0T4xxMuInMiwx7IzbCDwCb42JE4sAu/vDzi00GAEN9S6xiCxFxlFmr7mgwLnalzZ0Pb0TaadkejSXzyNRpKyEEX4asTaRcqlpvE+RsBRjrJJvia5tBmxkf6arnXuocS/MQSc/c8FjKquKeF68hhMympSzeJQRaqMzPm1yFXIC+8KFC4/nGe+FeNEYZtN8XPTy63zmI2HhRTPDK6+uBSiGJQxppBbd0nzqsVRMI2UZFVYkzU7HueuZePNgTvALgW8kEWioH0RaIpf86sOXXIxG/NMRT5p97Cy8Bg6A8RygeSFz0x9Nznw19NWrZag8roVMmpepNNyakPAxmbbHlcdzzsznPObMVJahAHxBpr0yZFngZgLDNkBLhyNBaU3L55UQcBiw1JrdCVrzkwSsTmph2UBiaG1IlUhc6WJqtrwkPzQd5HXBbDT/9nMcUc+f6+J2xJxboFICnK/fTG5/wgmzwqZt66KhaRVs3iY9hsgfOuPaSVjFbfGHnaDFCwkCYYr1NRiLslAyZ8WuSpC5dBqsC4xr1Hj0nGHJtzUyyYtfi/rxXbC29ROxPh7Guov+N+4zwFbfx1pJ4PMw79PbzXuQ06QCRmcz+doLDiLIasPC40qTNMd2DyLJ0cG/ZfAz6axpJzm7emjwKXsQa/tE19Q1l0cc6uVMjPIyxTR3WuuRHALMxldjzOiqWBcJWAvclyBF0TNQF+6446vhFz97JLKXl2I8CKmWZyk4m0qzIYu8Bt1eyAG9fU3cF4hnEpv4NW/ePBp/PWEDgPMRGvxiinXgAJmstWbkdnLAk9oA/6uqmeZG0uD0M88Mzz/7OouHvJRuIsZbggRQ4rnBJvtFou4ABI5wRWcvS1LRYwrrLDZaoCvTzmaQaZNtcS57WPYARbCJp/R32aRWo466HLGLwVeSAAHesEldVOZ8Sgc46mXnw+KnCwTaZDKbRe5Gcfwtl5EQWQ1SpQV2LE5z6DbqCtYfmZXo9LFGy4bnx45pB4l8bmYxBcrhKN6t+6Ub0aK0BF1F6cp2AHowxJl8jGg76L7IOslAF4uuk+CrqU8O96QPILE4pyJ07uXB5VWGOZNGcqNfDjd+8ezw+Xv+FfrUQCGRlE2azvdv24q2DqPieSQLRbA7j5k+B5HcSjbzfkAEXHajM3k7erajERgvCMtwyZ0y9RgOrAMYrlRQ9NbjSvZjhNC3h3NPPylmJOp4OLa1DEfRZzC3evoZhLkRuM+m02G+v7+uFuOAqxGN/gSjeeuQANiKw/Z27omaJHQFssrpcCJiThEjw/SAHVI64Y4d2AlKRpqBEkj48nB09FmbGLlpuskITKItKuzSdEFzdLN2Ov4NeHT7HV+gKNgdXlj0XASLckmeatAKTWNNOSKeTuQuJOjIdumgU2VjJhdNjSMsTnUZBXH8EluwcJIRmdKTCcMPXV0AzSiDoMwEAFAb+kXi7onWXVLrGFzciAm1N/nKAa3qIpilAKKn8Hz6CBIy3hzL76K1kU4XLIp1A4bmseYzHa9kB9slqUMDSLOwQ3SLHDmQel6CLlK7LE02c4ojHcMZ4VKeYKjIkGlGcq7jYSEF1xEKviYYSSkERSGaDpisnbAcswjMGRmdmH3lI8RcBBmBIA6/PJVIdgSmx+lnnxhyAQVXvLkD4AdnQTo4sik0DijCeXDsVIounDFNDmaT/HUNHODeM0rdmR72beyPIznqLOVRqFswpY0AWD2O+wFY2FhPsNmOhg+JVc0ODNlYr9QUsCR5fdkfMg95FuoPui9l9kZ9Tse+natx51JQdkjvV6iPjGVyNdqNe2G2A+6lE0gOIzLtqIXOpFvppO9DIF9TqXQKrshAjY7KUO8dtyHRs5OrVkq3nVf2fD+goQCX4JVsd2NIOqecHeFOtXO4Nn/ZaLHYTCNTEIBwbM8RiSK0lkeMzaN7y/oBsPYZqoMKTSsMNAO6A0BUYjxQWYU5UskIgj6HRPvBsHtnAwxIwWZARJpHhSOIbBmAGyQDA72MCW1vCvXorDQBqqqzJK4EJsC+QRaCkFYOy7UKUewBR6T5d2pgmhzEOLSHZHt3kGQfhIHcC3pqruMBoduhOjtZxLFUvi9VzTH/RTkOLjmCnMRGm1MRnHLh8zz8QyYxIdOEgKaXoNSAo6rsPU3VZMW6HSRX+7P9ACBR29e/5GZk2k1kjThF28uNjm6OgwCZh527SJAwvin/JuPMERlB0chEjvqZyWxHOkzvHhK4dtgWDRQXgqoWTcZiAYsBx+X5zxEJJSyUBBHcFOhyrKm6ZALFCYknQIhGcb2s60mTJ1FkToyTAarwWjAaF9y/EcSKUwKwr9Hn+cMjfwpr1qzloB4IUyZMDDdcfx0jWFNjx1ddKUd8smlfKlfjGePHsgHXjdbbHx75a3gUA0LBbuUwov6t4+4yK3nnQj7zbLq4jqC8uWI9ZwKxiEZWP/IOfTx3GbA5rHmdQ/2MPrTY+CHuqW0VD7+jvmSvxlvq8xf05Jk5IeGHikWyjAEBdZ2bLehZ28Pp5n8ZBu70abNg4FbwfQly2kByuGv3nnDb978d9gHWRWZxosegl1zCmvJeOUXvpZiYsPayobBX4HJpkTVv1knhh3f+mBuShlv96+Hq668MY6eMxBxjeHjpX4th2FRFkEgQwNHeZ2FofePrt4ZXaPr1pAG2kjx0sT+9b76+TZZUG6MUjLKcI7nPpF1cKo4XJ517/96mohMhh026vHtcsNcLlh5mjBuLa+4lYWI1wFPpaEYCS1mPNDk4Vxa/ujjmEH/68/+GTTt3hZpaxlmRCHLEKDObWA2TIIVl02OOwDnDoyERdNknLrF2KpTTkIk+GmOFKqQqLrrwQ+G6qwC/0P4qBZ39/rfuDBdffh7rWGYeOtEWHzLo+XGBdT/TECMwAVESuaOoyct5oMHSxg0b0W6ayLnMmY5cS5y0kP3CD2/eVBPKi5kgIWgueeVl1k8z53BrdJHvJy/KkfUftaN18fbBJol/ZqSik1yT6/g5jvDnxa+8Frbv2RFGEM/ed8rpoYj12Q1I9xiM1TbibRu51Pw5M8IZc04gMc0Mi5a8Gt7ZviGwTaNB6Jc+/bkwkiJww+q1AJ85/F1+TChbmRSyua7247BYzFCk8dmUeLJQItPh72imxFwtMamUBe6Z7MSK+cKECZNgEBwTP3tzM00KWH5vIjnx4uJXABd3Y8C2JWqJKgGkfvvvfv0wBXUpzy07fOdbfwvrNr/DXMlmaoPO2DRqgGpWgKabOvkvPPtiLGzVNs8iMf8nGvMnnTKTa9SkQ0kq1kHcKYNGe3EU7l05gKPBO+NUAjgOSlJZsPFME7kFp2Yc205icKK7rFkDBARGG1bSOHp7+c7wJ+KQzPdx0yrQXgQg9TmmF4Ubrv5kuOCMs9EG3oz7dmr4x9NPhtb+tUg9bQnl5IYjaRKVkEMJPO+uxfySHCIyVgERotM916CJygBnucZV3RRa6tJPQpv3nnu+x+QRZwY5yxBj9b1gm38eYuH6+5DGavx7nllx2WhynH5MTn8bViH/4ZP1fY2fNnbGjZrIWNzN5Mvt4fZv3QYBAdAhGjRpFkkOwLX0cbZdiRb0R668JK7PJg7JbMzS3lr6XJg8aXy8X256i/hYxHqWCVy/m67F7xi69qOfzX8E0MHvGfpeRxGjznoEMxPAwfhoJnH063miJcC6zzXRJ63dtT6sXr04XHvdNeTiRmoKwoF2iqYeCmmKYhsa5kOs6QXnnRt1+wzaymDEUM/ab2IEvZ7Ye8MN18bmwpBnRJzCc/3YhHEKgu897/wLwlf+66vhm3d+O6xe+3b8XqernOqKzVXOpxFVY6LHxDlnnUNjeubg+vOT9HG96/hcimiqsZrEn6FnO/RMI7jKs1uG1EbrQYCI3N0hpbQpfPHe7FA3GtYxP5lHsQmpMcwr2gNJ5NVQOHJyWLG0OxQgV1HCqG5d6tywthl9QMD7Mj5zXt+KMLZieZg8EaOSuhxAtp3hQ1eeEV59YxXN6fFo1XWF7ev4u3PmwbpcFiZXTAyPP7sm/GsFObajwBTAGRTjpSPQjlXfsoWmphqU5PMHGbd3SiyLnEaZK0dKJRqcdOK4MBV2YwH7ugVd/AULroQZuDzc99u/EqMywjR0+sph9hcXFoVLF34ovEhzY9/ufWHBBz4UnnjpX2ENpBIPAbjG1HW9YSus0wFIFKXUkw27jE1OQfA4+3GM7m5FviOEM2EIb65ZB6vePdeP6z3upDQVGlkPaVzwSccfGxY9+kZcy4sWPUJTnim9Y88BdEv0x4+ZNZapq12hGkbpvhrMMQEwnLqkvIs6umPHjgY4gSpLHCofWYVxEWPg1EJ57P0sEsg6JKYGmBxJFfAiR+4nh/j5b25CYuEBRrfnhaf/sSEMZ1JtJ2ZpYyZgWsM927MZLUdq2e7edsDINPLwvnDGggvDq0sXUW/2hRkz9SzJCSNGTw/PYqpyDDlVUVE6RJuNIYsR+UJiTzfataQ3nM2wZlnPSig0MI2Yzf6vKCwPXc2wy4jx27d1hiuuGMV50kozD5IPucjMaadQpywB3E1BcmFmeH35m1Eu8OTTZwMybw3HzMYwZtVbxPjcUMWEaH87057UD4cgSDV1pYUaAKt62OInzKuC2VYXTj52BN8j2aCC3ZQT6pnE8dwfWTwn/PnhF2kudKFn/GFk817Fs2QLwAj1PclbIzFpGMBxLjVbPn9ngz6ZcGxDJgiQhgPtADVSH7myk5Qa8skIno1kxIo1G2HMMYWH1FE6QJN+J9ngEod5FkU5yKzAuPshMjv/86M7YHXu8oSg/lTjE7NeNVV5nso/eXpMGT88zGXi5wA6zSvfAliG0VY2Ko+GGM0+/ispHh6nbhtbMIuCYSmj1DGoa669KurAX/+Ja7hfr1O/b4++FIS1OG4dPR4IOo6R28g09gitSFzNgrGYbe0ASJedBwnCaVomFbupuxtrkI2J8cfaTrJEkudHE1qnf6KB9ABGseUY1uG5EusNzzanSxPzQvEMCUUaSDqB6fSYuE2n412erdSlBbDOJQw5Fh9lB/QTQI9z9JhyyHD1rEHqDe79AGdbP3mxE5xqfVZS/7ZwprUDqOWqS85maTzEcyJv/83f/yf8+K6fAILWh45GAUmlAcnpnQCTkAJIFz3/Ys7t2azGLKS7wYm7KI/APXQK6rwF59FEeJFrdU8y7g0pSHPnLJrosn/VVvVQ8kyz5lCSybO+kMkYfSAkoSjTITaWpVGxUzE8mUhckn5hjWYDPpJsHBcfCGOryyLBqxFdViderMU1dMpDKmAYnjudyPpkgaU5DdkjHsH9i5I/1GUyTiswz7OuO3CgAzb9dBoeG3gvcjCuxUavGqsaRDo1JZvSPFGwtpc/F2J85rRXlF0UTG2RTCLzMptzXPNF75k5lzkSP8v3OjVp7HVNdQM4608jaaEUc+dMwEQxKyWx2pBJEewVg8vms4gVONVqzW9NGWUQdDWPk+iyTmXfszclOHOXc9EYVnpCU9Uo06i8BATBbmpIJSFTyFkHKGDSwQU0BeoGqBfs1qyN4jn5zPz9MGtQcIkUYqXxsgJJQeuzBtaP8hQ23GPsqHQiOw/z5IPsFQySld8qlVtMPCJuttL8sXKR9JZJg8MJ8098akFYt3Jl2LkR+SYIdz2Hs8N2cjMNwG0QSO6aMXVajPGr3t7GHuZ+8VmGE2uKYQ7voSHRyJpKoUOCJEGCIheCmHsQqP3Vjr7BgTqSPc2bYm7EcgJh/sRXbwrPE7w3b0D35xDBg+LyuNNODK8sfo2iI3mdAcbs+tjgUvQ9jdSOTFD2RLDezRq7DCaP8Xf1iBwh1DuXm0tiYzCyiDLotxKc/PIGmNzqhuY4votzGIGnj6Q/ExDNroUbXwCvorSKkUkEtdWC5UtDIcdSqqBO19VxoznQemD7jZqAmRSsQrvHjWgs5TBCkINoYj0HTJ7jyyLxMNSG4a47rbwStgCs1ZaakFtxOLywgeJFqr9aoyxkO7V+pha6dKPHjA633HhzWPzSqxSrVYCmyArQwdm9B4diFrqC3ov+tShcdtlV4dl/vUjxzMw2u6Ec7cfTTplHF6gpfPiD50cWmkBvESyF5/71HM+DjRy1ywgeBimCiuNXMot2MWbz6D8fjQlwBzbxe/dtoksII5MNXAM41N7MBqOL5nhSbVsi3J2le7MjqhYUjv3Gk5YRQPXkeGbctqjDaMCWPab4pQH7EAesgGMxItidVK+Oh+lg28uzt4OhWZZGV25fwSdp4z52GaopaLwNI6kQiDpssJDxRoAV3LVgaufAFXPIIAD6S33ILBlhLOYsgcAhc5nYxBscxZRhN1j86P6n/g0eLYykcM3qX1HsFNLhPcgzzkYP1hE23o1NT2eFQ7IAtrKdqO7IDAo4KFveyoQaFrusDZiUKZacwuHouKtmJrLfEjathbNj1LB3NPFg73QzfpJPo8CA0Qir07H7dN4/HeBhxKgimgBIRfBfF4BtI93MCkYHPnz5B8OqnZvo/O4L6xBn7yNYCHJl5jJKNN6DlE4J4/XkU4yN5ANu4NTKuuw4kBX2rO4GzAPEbQOwjOxbQONqgiMmV6U4Y9aSVHas6Q8jOIgFdXq5WQ0Ew3Z13QxYbK42DuTIHuZ5xYTBOkhQxENEAMhRFATqe2B4p3FQ0wiOQXg/3Sx1gbJhppfRAS7CvEn5gz0kjJATI8KTuBfDTiAglpLw9YCwS8Y6zIF72GfKDezlwFVCfMAkW91nRqjGDC8K/TQ+WhkZS2ePt+lQqTqbgvAAACAASURBVLaJkLVdO4BJCYkpdIzGTETgH9F99TYP1bfG7pqdQtkCHRRQyDnBuKdgpFuch76x8OAAkhAmQzu2NqGNwoGBaUvFWPZMkYUYJjoNA6FpO9IXjFEJRnqYOtLhKH4+9zIXQEdFiUpYwdmMzh4BwDh0kEOxsZ/uGmA7DGUdH2th5yJtCSuVcZdoPpFo3YpRolzBM0gY2474yrSKphY8CwHIeE7FwzthRfZxX5DB4ZBOWKBMRGB6RqySuSgYzvdH1iM/2yM7lUPJ0VLt6NR0HRDwpygWAEwMN5ISNta9cQ/xBys414J3CbA3y8SCjWwxmxb15mQDUu5xz1rRkG6tF2Cxc+uzIJmSaRsdlYjj3IMsEnBHfyPUymHr5poxZkY4/X1nAuhUsq7b0YFbBQjTjKvwNJpQVbwnRlWDs/jZMuFYI+n82UaWTtlbdm0Ov/31r0lU0LXEROTCBQt4DiNichiBF+5V1LfiQyeswgDLqDasRE/w5w/+lqYYcc1GQlyiif6sKiXD6fDr8uN1Vo6aChNiAw0Nm4rEJsH9iGEKviRJTjFg/BlnnRheRs5lTw3sYUBMk5ejv94FPRJgNd5iNZZ4zxS1V3lO2SS8av0UqocFy2YkrPZU2PvnnH0ejZS5TFdUxtGudvR+l8E8/D6aYi0sbtdHhFz53QmKCMQPri2fZTRoUEuKJCBdJhQFydmnnB9+9N37AHGzwmsAdJ+55ZNh9IThEVh97qnn45nVzjynYGABLPw1K1fB0Hs23PebX4aVm1cAMLOpSMzFK2PyHqO4gI2JJp9xsNcVzeG9Fq/Jz6zECzmFDbUUZRdcb1J0+N1GA3heqEKn88JzLwqzph0PuFpNo7eCc7kEYG4FxetYJGZ2hUaS0788+tewe99WktlGrhORf5or6YUy6QAmuYAB4mEb8bKD+BsZxwLOERkFxKVxWAEj5xPXfgbjvM9xZndgsFIUfgD48aHLFhKTmERguiGVhyURX7AaqDUBhpI2evz93fFxpY8SFoIGY/n5+bHQ2cnIpiZqGkL4rLNhy24BXHU0a8vmTST9j3O/BNSRbQHccIJHtq4yKD4zgRlXm82UI0yZ6PRlHFBfbDE6iNNnTsZRnFHPHppNnJPpxJAnFz0fOjiAmxlTq6brc8m558NCywuvMn75ztb18WwvZHTu+9/8byZxsnBJXw+okA6LSMto1pc6oDDtTKb95UOSzS/xUP2wJMHn/VjjOrNGfWDPYc6SCKzy+so4nHP2AnLJIhgBnL2FVWiHb+KaXwNE3BH21O7i/KJpHJP0VHTffh9GVZbQjMwHwP99WLsJgOjIJs4eGASsIc1gihj3LEAH9/mnn4t5pFqG2TAc/vbQn2JBfzg10RMbRoPT9SjjN0Hw3tU5HnKZ//f4vEnP4LOMUKxj/4MM+WT/JqBdXKexSSEQhkwMOpP7aSq+gwbhz37zC1hKIYyaUhY2bF0R80wbFx8479Kw4NTTw9vEtf21gBrkzTnlAK89aDiSJ5XCAj6wZxe5BlMgnPV9NFfUV7Vos5GUIgjAodMHIaCN+NhHg3AYjdZZs6eFb3/rVmKS+qDJyOa7eVDS0HnvGvXPfp+gcfw8/J6LyafH8+/+9DDNI9zqbewIrJp3A07Pn3cqLKoPRafsL331C9FEy+sxV3dqS5C3l6Loqss+Fj582fvjOdEM+JPFM1q1/EXGiKv/A1iNeraxUTjYZDkqQB4NrB7NMn1vDE3+zFkCq1JQqx8mnLmnf+cZ53skoGMC1g4huJ4dniXepx1b3g4b1i0N113/cXKexHRT1tdWzCz+9fzG2DT3560ZjmE0f2iPR+aPTQTO3WlTp8Qx+E9/5pPJWS77yBjjJ+b7lEfyWTmOeS5eCZ/74ucBp/8PZm/vEI97mE5DSxkCi3tHwGL8+Emsr7RwLntmMmzmBNj3FftC3R6Y20dayTvo2PK8hxo7QyzfIYa1zNe3V68PNdt2h4mVfUw4dYc7HmgM6zJPDu2ZpWFUGWfdvtXh/TPJq0a2hV1o5Te3auCXGtbXNIWi0XMiwzCH2FRZ1hwqi7Zj6tEYNq/bQj7TEibi4JwlUNWMJFDZZGR+3ggfuJDGwbpXwyUXnRDWL1keFl56Xfjyd+8HXIHRQXw49X2zacB1hOWrV8LOJj5x/4ZjFjVAHGlhT2vGanFcTNHdwuj0vNmlYe6U8WH2+KlIjqktnx92Mwmz7cDGkDeCZyixoZTYClsxhTi0D/38VK5/w+b6sAPW6Mx5k5k+LME8bSVM6qo4RdfInKpjpsP6SmCS14apU0eHtav3wEByrNjX43wpTeHf6iIQocxcoZqVNGVPOOGE8M9HFwP0Oo2WCUGmEx8S9Sf7wtjxSHZwBvZTexXynj3USIcOpmA2iCkgIOuPf35r+PlP/hheW7wCViKgFHGuAM8NmbI1u2sBWvKodTqjJvO+Ggp5gTRi/xH22wknTwpvrtwaz0yxispqmVw9YfqEMprHw2nU7Au1EAdSAUzGY0ylacail9ZgknhxWL3slTAVDdYnn1sbxk2BDQzYUI8h1bAjOUjKYIwF63jN6k1MMRSH+gNNED0knLhnNMtLDEjHjR4Z9sHqHIBtmaXJXlcjuuzDwz4ksWpgyVaPYuKO9ZmdVw/pIzc6tVePHcU1b46vk0LeImP42s9eEH577zNhatUwGMnVAI2HIHMwqdFILk9d3cZZOQrTpekTJ4SXn18GKWMyQDx5yLjy8M7bG8J1l/wfzoW5nIkl5F09vPf6cNfP7kS6ZGXUdtQNPQ0Gczfx1Ea3Mj8CmMoXlkK0amxsZG+WAL43RMmzTKZURpHjdLEmSjlvV69bFadkh+nMRh7mZEkG+ptnn3E+YPQ8pKZ2R33Pe+76eTyLZTJqFtRL4pNBfDD+FKGrfeXlZ8NK3Rk2oZ++ayu+LpH1o2GvetTqRAowUnsxleIE5Plnnsu6WEqs5N5BVitCIqu2blfU/FXuad8umJ/kDFdccXF4DgJAMxqwucR7zYEE7DTL9YzQvHM4U0bdsMPV6dwNszlaBDCez6UlGs6yO/i7fgouCQGuv341nrmOC5lI2LBmW1izalvUDbUATHJGdFnBCYw1xkE1zsUcJNl0cI+NrY79C6yKyQisJuN2EPOG54YxAM2bqWVHVdMw5r1dZ+rbRy1W1rRSa042e94o1+SXQKMa/OYuJ86bTnNuA2PySYPZ91Mn1dNNOYDE+wSIDLKSoKhAdwf5jsxMRxqPECeL0Upr1/zJ84C4pSxEJ/V2RhynSsDUHjZXoqmu5inPV8xH/MlmDzF9mEbVEahzmkSfluR8kfgjGdCGhAbew7hmZRVz8plc5LPVw3ZO57qdkm1najabfRqnCwDV9S9R5iVq8/PecdqH3E1wsgTzLO9jJzWvprmd1NupAMkxx+Ka7e1Zc4vJaGwV1wDPRK+NPrv/5N/FTBuJxaQrocZaVsvayeQ8GrHR+yZq0R4hr1aigvvDnyoq8iKZLR2AWm1xc3/P6nSSciVwvFddDeB6SFq6puIgD585j1pfzXXPSx5BZAH3a54aG9ImzrbhE3PXjILEZ0YClzwhG2otTDz00sBII14UMvUpBpfGNUiGS+H1iwA7BOO7wQAjJqHsDvFMtqvX3q0Bl8c8F5RFvO5AZqAEDG3W7IkA+wfD5Zd+ONx110MQRcrD6nc2xcnSivIRxOi2SMA4dAgpEeJCJfHsenRYl7zxUvjxD+8I8+feAmBrA4L7B75VUoEWNXurEDb2wf1UAkoXct/S2DOTqseHn9z9zXDHt74Tlr21AaxOnCi3SKEkFrv6GWhyjYHRQiIniLJ3Xx03yQ8tm5GCiVGC4895X9jXUof+zO7QzwMbjR7eiOqRjLisicmsxhOOQjUQVOPo/6CDXZKUvOtoOTS+YrKnfFVk8ZBoJ27f6irw9xwyAlVNHKxD01gWK4UYRR1iLMkipJyue+2B2ljI9ELn7gKwcYy/FJ1YF08tKHZSDCVArSLZ9XRSLPCyQUdStUj308v8sggfBBbTAQHSedi90J5TAUaySOLHwYjpZhS/nQK1m8VXNmksGpv50XRqLDd3GB256tHjo+OrovXq7LlQ7RzqQGzS5ecaOXJkuOWznw0P/+mP4aqrPh71mGp3742AwS9++mPEqkeE5557Ktz9g+8kboAksGkE2ZcWv0oAhVFJ9akhSzbshs3btoTJUyfDilTflIXC+PMhktvHH/9H2LF9I8ktoy7N2yL9f/P6pqhfkslB0Q8oLUgrGCz4ZGfJ65OlaC0nvd2FbDGRQ0Khy5ujBQMEadlGmYyQ6FQ7ghHCThjArdwXN5ci3QZniF3hCMBL7MLycDOiO7kMOQ5vircItvvMCYT9BK7DBDj19pSe6GTzeg1pdpZgJTdD887hdYfxWtmwRVKgIwmYuFYi63lwTN94acBBSTLwkQC1KE4Ag7oIZjKxNd4yORoggT3MfdS0S/DKRkAc7+XnixgtEdbX5bCPwJAHEJ3HNRjQFL137Nb3iXo8AmB8Jtd2HCP2tXQQ55llsRYESRyXEVDjVsSdqMrFmHGlmBsVRQb2oTo6rtxXWwpNdIgnzy2JOkBbNrRHer1GPxmMKFVCNzeY2EWbOSMPzZjcqIW3ZjXGbYig9zUA4vLaOa5p9R25V30FrWH8iSTuANnbaQIUtQMw0eGaAoDS3NEZdjcAwFt7CoLw+4y5AI4FpRQdO0kSmhPmjiCdDQz2i/epy248lCfwRBIitI04MDZuR4eGGzhhAsxuZuXVd9q3+xA6zVyXUZt9F9eWYyI8nywfPP/gKKidJd3sOwGI1Ml0bOoI7ytzKhNEIwfgqoRx9OrsspCPHtaydTVhv6LaPAfZkYKqJng5xeim4qKYlp2YjOg+eLiXg4Tn6Jrq5lmNGZ0JS0S2WkUseKJmY1szwGpH2L29k44Xhw/jVlVjs2FkJFV0/YG20FQzjP2ZaIfJQvFQoP8Ea4IRKkaFKsvzSLYxT+rAmVaNKpitNfspYhFPTyOZZsXRnR8I9Hmi+2c3n9O9kiHbTYFzdF7UfTXuyVqNLD87xgIrEWh1qoP7z2I3ng5z3NxGKzhLlBIwGSCf6FcDMTYxTFISdqfd3k4eMp6DcX2CicYvP4fMwVim8l7JREzkXsYv/+zBl8bisPOrgZzXFZth/H0XB1o7RVgb+jsQ7hL3R/abIxFeg8BqZDK65unC2rCxK5qI/CT6vOOGjwmXfvAyDsJymmedgFB7YA7XRgCgGBOPctTHRwyn6FEnlRdK5A1sBtHhJWusRxvoZz/7aUwYv3n77TSvRsAcRk9Od1eeba8AD21Yzy9jf2LipVRDa/jV7+4Pr7+N8ZVZXwSUZc7IEi0M779wAeN5vWHl8nWYjeylGHG04wjGGCNxM6+NDHQ1OY94nhEYbvz0VSRU6eGJx5+mYGpI9D8Tl7LBu/nub8aqoeZFNyPVM4+ZzFjaHhIWRoFgd3RyT8dgfJjBGMznPnczzpU14R//eCJ8+ctfiePD+UxvNDDK9OhTj4eHH3+ERkTC2DoaWDU+DQFBSXEuE8YEzk62rIs0ipxTwo+/93OM18owvns93PTZG3E/LwsTp44LTz/+BKzuKpLLYcjntNOIGB+WvbYMgAh9TKRsvviNz0OmJzFhEUYipZBqROcdVU+Ysq6feAsGgdW4pgWUBTzc4xF39psEEj1nHBnTFI3xWeLCRMYvzz/z/DBp7CwA0HEUV1PDq6+8BUg5nnGfA/FzP/TnP/A+SuEAqA3TOZ1xaXQIS9HxaiNO7t97iN9lxNP003QnskBk1nIPSHpNji849/3hzm9+l8ZLF+81JXzn/3wjXPaRixMDG689ArGJjIZmdK6TISBDcG6IsRoBq7h3BzVZZfUB5hRilrgdR+SRAP6FRSUUekjDcL5t3borFgUr3l4W3lqxNHL6KtEGlrEqA1/DiQTQkYGZAPnCNqmsC0fqnCiy8C8B1NdpPh1H7nakExqaD4YVG1eFVthi7cTpCgDUhaefEwpoQK/dvAFQfD17Uzfu1PCZj38yvG/2Cei5Lw/DmaIoKSVn4mzupujMY8/ZMByScLJHYhHbTTztcFYsjgTKnkm0w4bWtU1jCwD3Xw4M04suuggAioS0YCR7aROjrcsisFqzb0c0suhjPziW9gDA6kh18AFWb7/1YcZJ+QwDm2JTRjkgGYJF5FVFvOaT/3wqxpEuzrAcRuf/8sBD4dSz5/0/gdV/x7mjmKtJ3HNBvjv6PwTCet8HI+V/AKs+e3WhC9Gv3IesxsZ3DiAF8C+MttA3K0a7efNKTErLwvhR08KJx80P55x0SvjDQ48h7cRYZCoMnjLOOc6vBgzG+tprI3uvVxM3fkn1jkZ9TmFEYJUmnEUewdWJmR7ZIuQwV1z5ofDpT18XJxRknB4NrA5FmveCk0cDrRGE5bNn58KYJC7+8W9/CcvfeiPR/rYBZU6DlNNJx74vfPiKSymYOsLXb0ePGn035Sjc6f2QEtQf6W1PDdd85Opw8QfPi8SK5iYADBir61e9xnlbGb9XNo1gY9T3HmxM2I4++utondihaz3634fG3+PZFJtlNLDZI93ovxrvZSm9F1iNrzNIjT0aWN28/g2aG8vD9TdcS3HKz3EPutlD22E3XnP1bZy1NszZx8pNkDvKchRMNs4au4rzy9FKXRE2blyDwdGNEQi3LonFP9/jmaBBTnrU2oU1deHCcP0nb4jA6kb2Xx9A3HC1xgEsjEXusRkzZyHPURBOPmE+jcXpcd/HyxdY3buJe4e+KuDq/w1YjUAHz+1l4nQrwEvXwY0YYUGkmHxq+PofdodaQMXqysxw2syMMCajCY1SOKyFyKHAbty5C/dtrrmrsyEUA6TVHdqIDFk5oNf2sGUlgAoGvhXTesN4TCXTyGkXvdESamAe7q1H346m29yZVeH006aHh+99KhShY916mNFjjIJzAEAEg8thrNYe3EdRQQ2hDiWxSI07m0A5rPUe1lUezKQcrv/KixeEAzScphOLC3MZ4f/aL8LXvvXJ8PqGN8K+gd3RdEpiw9TJY8MI4kHd9n0wbMlxOjPDqo07QyayB+cjgfbyC4sADoph175jlxn5qhDed/J0GObruD9Mo8yBcYtxSgNycmk0xDMgFbHMAYo0npOM0URdNQawtSe882ZNmDgexismsS2M3Z504qyoyX/4SAOTSF3Ue8nPqVeajnRcw8FuxuCPYbz7q+Gh3/1veOg3/2ASBz0/akpli1xv27fvJn4JcvDe/FlZvR40WmxR2hCeMasqbNxUC0GnOOyg2Wwdlc/a+vl3rgxLXvwnTZyRMIP3hmb0QBsOtFMfEEfJI0flVYR1rzdG/f/v3nNruPNH/x3mnJTBmD31aE8ecbWGhlsBk26d4aQTxqEdugmiCSSBPKYa9zltmRfrnX6NFmG2btlYhzTFlLD4hc3h1tsvDo88+a+ooz3nOBqeuc2heirmLpvQrCR21R9QS/xgnFQ6+X2TwpIlW0I39df06krkKSBZwFC89obZ4bHn3gZUVYoNUhMgbS/1dVH+GJj404kftYBQR8LMWRMw2dxN0UVjYA3GUhnjwnbA/15iTBMzy02MXOdz/vUqvcLntogZOaIqSq4UA8Z09TZHzW/PK5n+A/3sRf7L5rwoxxzn4osv5vzNCXfd+2Pib2tsHHoU+KsENvSMqXPCF265Nfz5rw9iWPZorFEzmRCVMOZea4FR9cLiZ8PCCy7i2iWAMR0KY+0AptbNGNsc0Ug3mpcmMlLGVScDBaGcCj3nzFNirqRMyPfv+k7EAPpIig9Rg5y34OTw0gsrw3VXXxvOPff08NWvfQ4WXBPyCxWhAakMZUk6cEyfwzTKfiTMOvsayWnBPfAU0TxRDf0OmiZOWJo3SAh516RRLwYIXNSfMvj8xwljx2F0toPMCMBOoJMfTPCZZLw7R1kUfqbNMffSErRPOQf4bOpKqycs5iP7NKknYPuWwdQFjEqD0U0BF6677nJIVr3h97/+RyST8JcxnpoIq1EapaS5SZp1dvcAWktcYnRxNFKQB2EAeh1OnjpRK0PTl9DbRlKD1+F5NdRYlFSTxq8yYpUN9l69cKzzlZbCZcrR9BQIJZH5y8920tSMzGP9gMgt+plYlvWoWaSkNcku+gvJPJW93iPTnFjVxuezmaCcRz/vY17QBqtX4+pOiEepGnJDcnL6xLPWBqjElDRkCDMAK3NYu21t7AmYqj4n8QUJEFVVCVPWBrb4Swdr1xzbKRJrFc84zWH7WAPm9r6W1y/AmOTckLAwsGuDOCc7NQ2cRlatptMC47KXo4wOZ7IAtYakozFKl0XcroY798oXFpjtgLCSSf1qricOxdwYsY2GBROh+hkNUINlR5BbPW3iEM+4ifqlX4yI94m2FpJ4ANS9L0XDBxitb4s5teasvTRqnXzuZBkKno8bN4qcXZ8NJ2L8PP00yVgrfDBxPUk5NtltiPk8Cmg0dLAmrXN7eA+pcIK+48eNpsGwjxp1GNMWFWE9xr0VFaXEvEOcuRgnMvW0b6/M9iPhrLNPRY5zbnjkn4+FZTBQS4cHaoBPotv/B7DQSaEWmb3lmBdOmjyT+mMt584IyFQFNO62xIl97+dhYsJvfvY94gHyXuyV3//xWYBVaFeHI7tGFJ7knqTQYCCwWovu0wALZECBeG5SBnoEJdUj6BwWA650hZrVW0MJ5jNpbB5HllpJ7E0yqkaNAbyE8o5OjrRhxwATY48EBLPDYSJlR0CHZ3MsF5HoeASp2EgCOSaMKXQaRZZdaL62izS62cmUEPRjlkOdxkyqd1/bREs22cRxjNs1HQx7KJj4jJGZFV3dBXLZIAYO9Tdl6Fp8y5aVfZGheZWAiJ0JFntPK6ysfQBlIHUTR6SguzA9nHT2wlAw6njMmg5FYGQP3ce9e/YnC4LgcuiQFHLH6nH35cAdSbGfh53YCgwCLrjgvHD/Aw+Eiy/5YKRb//pX94exY8YzHsvChunw4G9/zdhDDddeH770+Zv4bAC+Jv5sqEf+8Wg0RyhGK1UGzAHcfEdWVsbET5CxlexBk4f77vs5B/N0Hv7bMHH2E1jW0WEshPLfjiByAkiVVqOBgo6uzQsTOLsxBhI1aO0qWVZ4j+z+ec812bLrIYNKRorsFQNwJhSvLl3ciZO5JA06oTrmrIHSEVgYOs4LrMqhjMYIdFC6KPoUEtfpW+ZoaxP/n+fvZvWrmeLBw2iYY9IEREcPlJhRVkCNtYD2m4HIToP1vAmvybv3QLfyLja84JzMRnViTebjGAHfW0gAkJXa6ziDiT4/ZxHTw79nEUQcE4pjq64xrlONSZnXe/dwjTrqAYLKtKQmjuvW68ynu53LfTKJz+SAVOC8m+DaROJpYRFZm5J9/V7eYDRyDMzaxdH6GvR7uzmkTTgXnDc3nHb2lPD4P18ExEDM2RE1ko5U7oNM4/lnzMAZdRri6Zr3bAtPPb027NrBSHwfXTL0mWbPmh1dZbcj0n/mWeeF1bteC5sblsWRpAM1jKfv4jK4iALA5TyuuRvdELvhdv7KKwrQqGIchwTkrTe2cKBpi4iujcxHuvKyHR2vNe46NnLmKTPCNPRMd9fsxuV6T9hTR7GAtuUC5AwOc/8ffWQRTGpGcVknA9LWvFnc91ylHSxQ+PvScpoc6oPSUOlkzQCJso5IgBzZkV1JQVlekIaJz8JwAa6uz7zyRvjJ758N9QT5ATa/hHhBS4/zrAr2LdJ0dnwFkPoApftZf4e5+YSQkAYZq7oyO4yrhNXKGMOAxkR04pvbuhn9YtxpS2scWSVmMq4lgwQTPNaemjwHdpHMNepmyHoiiGbzPFzTji4buBeetwDpjVVoyq6LkiIuNbwWQpfApN01O6juT252MyCnQHJ0w+abJYG7zj34PaA1jBNgisVjHGt18SitJ+hsAE1GhFJk/InzUxTIBJVY1k/8NrcR2JKZKjBk8ibLlvOHBgMgVkwelZNg7ftsZCwLWgJsmURYNkejLL5PiY0cdbM1N+MZxY6hBwlxVmC1g4mFXhJBx60Fn7LpiB5Oo5vH62iz4wEeWcUAvzas1JiSqah5mof+pBHjwsUfuCTGSTu0B/YfjPpNlSNHxfOhjjPEESSNcHQ0NYmwE238NpGyi/8EB6JGVp//3C00tSpJbstiEmJ8UTuvR3d54tSQKYtaSnZ5V69bh8YqTsZcayHulG105MvodGaSaHzi2qtDC/Iqm7auhhWWHl7GNMGx96Ky4Rg6YnYFwKZObNTaIlbMP2UuulkTw/MvvEji0RZNUOKzes9XwjAa1GCV/Mg+ku1wqK4VhkhFePIRDvdXl4YF554VbrzxE+H88y5gzKYk/PCHd4VbbvlCmEXxbULYiJb3L+//TXju9SVhGB1j423MV01Qo4xDMiESmawREEt0nRL2o2uXvYfm5p23fy9MnTgnLF+2InzrW99CO24ErJQJMFYfIx6MiACasX3CuElhKWzcXdtrONsaw4233BAONu2kN8IIo+Y5QooRnzJrSNZOBOYF8W3OCVrz5wj+Gq9j3DXlkOMqUGmjIVn3WcRbTTQz+bmxsFMXnvXBMGXc8WHaxBM5zzZiODcZZtkOCDpZ4f4/PBiZJjLq1II27qgbdcvNn4pu7mtWraN5+eewDVmd+tb90aE0RaEq740xnv+KWHu3fvk2gNtR4exTzwm33are+dXJqLNNDa+axmYccVPmwER7EOD3lifrSoap0ToBi4Z0D+P0DOtXM1B1YisYu+tTlgC9qOWwGGUamBYtWfpS2LphLUx/jT0KScDVE/a+Jc1o75wJtcYOqeQbgjtRdsKJE5uksHVTBhi9ZV2/DdNzA0CMUi82O3IpGM4++TTYZ0xdoH+5BLb2Ida6wNTlH7wkzJ18DOyYGmI3bFAK6aS9qhZWYhpn0h7NAgeRe6WhushVZOwcdj0n3J57bQAAIABJREFUeDrJc7KubWZEkEzQEjT25JPnk0vlc15WMMa5PryGZmDNvp1I7gC08NllauSQg/3uVw/TREGbuysn3PpfD4VN2zFj7FsPGKF5okwG9PIBpgVWH3vk0fhsOtuRgaBQ/tP9D4WzL5xPXKVJSfxImLbvMlaTHMELfff3uF24t7GhOrhg3x2bT+770M8czViNABYgQkkJRS5TETs2NIatyHIsffv1kMkYnuzpAgpcgckzTjk7nI5x2M9/9EfY+OtC8Vh0DiuRTmkahinqdnIeXGczbJA2RsaVTA3195W3cTRaho2j/ofJkQX+28iT3Def/eynYYheREyCrTmor5pMgiVB52gm9VAIGhodH2I5Ghgys0vZoxnhD//7Z/SLVwyaKspG4cTg+k+GsfrBixeivd4d/usbX40yABaIxjA1E1Po5slYve6qa8PChWdyQxNgVRbWupVLorGGY//Gn6OB1SRU/Sew+l4d1v+/2Pnv52eDEFJBN+BuF6MoOUwCJc8wYXcPbc8EWE3ikYCG+9R7tH41zuHb3o5SAAKrAh492M7LWL3u2juitlt0bubL88OVkzBqE1Z2EWt5+fJlmFusj8Cqrz3EWI2wc+zAKu0i6zQjfOiSD4XrP/WJcNsdt+M2vCqep5pQlpcWD8aTYTBsjgsTkbEZO6qa6TWMrAalKGx07IexOgB4koYshprLQ+zeoec8BDrbUH7lDYDV1rSwe93y8NGFx1CrTQx/fbsxPLZkP9Icx4XVaMs2bXszDM9nNLy0O4yfiadAK+zlwolh7dqloQzNxIP17aEaeZEMNIvT0tBNhI69k3NtfDlu5eTPhSOnhLt/sSgaOlrfVDFy+RHkU37wjf+lqC7EFPI74Qf33IPG7njqwBoa1rBDiWd5gB3tbQdhepaEecehp8pZumtrG/GnMZr8lNJUmjy8PHzhmuvCmjffCT/56ePhsqvOZhrncHjwscXhxEvQAAek7e5tJQ/rCKUAXXvX7wvXf/gyvCW2hRXorjZQ/805cS7yTjsh5DTFybNUAJA2wEkI7zTSLgm/uPdRxlzJ7WgKy3LqwoHEKaUs2OKOp1ooOMVYWMJepfCfOqUawJvG3ssb8DJwf2cBNs6FTPRaBL7b2snPmXQqKxsZtm3eybUB0hqrye2o4WMTfPJ4pLv6ABUye0M9etHFNNx6OgFIejTpATxirWTBhlQiQof6hR+Yj2/GcukIMPdtpKeGCvTEv/l5TLkga6zcuC6UTBwdaurSw8ZlW0LFaMxTjskPx0yayrRgaXj8uZdC+khGvScWhhbIASciHdbM9NUw6rtmYk0tGoyjkMNZhqFhIRILWzd1AHYUxckhc5pKzKIaGwDoyeE/9YmPht/c9wjnM/UQTcv6xo4we15xeP9508KbG9dC8hgfFr+4lumjE6gHMEtj77zvlNmwU+vCg49vCsO6ydcg3syfVwEj7zByBqPC0rdgIOdWhgmwRl98cROM+LtCU1truPlzX0TneD4/k8N4/dhQDuDbxERcfmF1ePSJZ8K5C8+mPtwfHvzjr8m10N0mDmTSzJ8zZza6mmjP1x4ItfVMjEB66I2j52iGMpmShu7xtTQSd9HEriK3key0+p0V4R+P/Z17bO0nCcoRcc6EflhoMGhv/OSXmALdGu77xS+oozFJBXjPRW6nCYO3QtzTZ82dFV574U1Mh8lN3lqWGDBx7/qZHmkDgMugNjZOevSYgxsLnIrMpAg74ww+I4nwZ2+5MfzkJ/eEbTRfZVye9r5zqP8b8c3YzYTQM7Fe/cxnryOHWR/Ovwhn88eeAGAtDd2sAWW0OqkPM6j91m2oiQaxFehr7t6zJxJlhHW8ZnOuKOtDINRITX31Y9BNXr16Nc1MgPvNTVGvto+6P518QTMoA6fMSLEgJ2gkJCnBVTVqJCZiNGcB3swvNcyW6CawOiQ3IKszQPgYxn4bBvHkkksvCq8gL3WQ+MoEdpwI1fOhALBtAMxFaQUL+kIwkk6A0DZyzgqkispBuTYgq6Tx1WElAGzUmGuaw0VNlgRYzaEREJvOTrVyXtrkKisuivhCDfWpBurdAKZOcTq9Z/5kXifDN476k7NojqQvUA+YUB6sU7XfHWbJ4v9nMc3q+dUNTtSJvr94QQYEnj5JAVxT1egyQFWIHgDOeZDBOlnr+ZyB6qRmUzdJhhAUVjqwuDTJwZuIAd5mmyqOyzvB5H0YAbYmOziCvj4PiWp61ghukisVY0ZqLWYd49nm+tKXIk4xcGb0cRaVYBAnftZMMzab9WrNJCjuLVN+xVpAky11e32dqqpKZAdo8tLoi0Cvvj3WqOY6EoE0plZ6kykvpRr7KOqVltPvpJB1sX9/F2cL94j8UWMw62/zC3Nb73M7DPg8AMfZx1Uh47Etko9izq+MFM+ghYmmwwDpA9THh4lzSiqafzuFLptcuSg9PZykzRWPYc1lul753J7nSlqWYgQue1gSYAkT956fO3bsDzOnTw1vvbUp1qASJzXdtrZvauyMk45qyOolxeVBqGKCh/clcoSPos2rzNyLS9ay7phS51kW4mvSwYRwptOh1m+c8ZE4SmPvLKb2nUi779d3I8v5KYBVclkd4Ux+crhgwTGFrAUrG9Anld47OOCCbg4FD4XIKZhMbN26I2xYvjr8zzfuCH9FY2rbtl0RKOgAeDj55GNZEBlh2TIOBguSwWRvKFFNQIWE3drnODXF7JCelUmMug7qrSoqns2Nz2WR1qPJYkLr5lV/VcCti27VEYFajbGkbBlNNCeBaThv7gT0DvaGPc7qO4JMcd4DICN4Gh3WpGGL8HOiSwPP5c4200HIYjQkn2BgkmhNoU5b54FUuoXZOCBmhHt+fFtYvnFbaE8rC2vefhvBclhGXMfkSdMZe4ORwj2rIHBblLSxSZUs0C20iwJr2RtL0ca6O5yHblMRGz+fkZb9FMkWOePGVIfVb69iFOk5gLo8On+1HARXDW56NgrXfLdmK2zqkTCzLLjVGJPNFUFi0P8DaLpNmDAh3PGN28NlH708anbMxpn43p9+ls17gHETWGFbGRVQGBvxXmnuirj7u4BtFs9eZzR1VEvVa2ETFQA6tMKsdNM10XUUXBX8aCPIDCWwgicxVMnyMLmVQaUeDHOpI5FkKOU19uzazgFXxiPCLInkrZU2hawhu8p21UaNGBWNYgxwabB9ZYbNRLunlC6gn9lkR5buY//4Z5gzvRo2LuOEjPU4ctsOOCaYZBEo60zwppNnmgHTsodOo8WgUgnq8hoo1dqUfq4zYnTw5tXVNkkH/NG5MZfvy2OMoAc9u4z/j7HzjvOyurb+nt57L0xhgKH3XkTABvaK3VhiElsSe9TEq8YevZbYFcWOJdiwIyiKgNIZ6nRmmN57f7/rPDPqve/7xzv5GNrM7/f8nuecffZee+21WA/S9sjJHkfShJszui+SMBBrWELcGk2Ki8ftMp4MCpAhHv2hDjQ2GqobAbFbnU6a2FLSwJRBgh/BaHhOGkVBOwlaHAc9bqdlje6z6QCEeO3AKOV3nlA43SA0Uk84aYZlj013bIpatAU3b9htu3cBGjESIr2SEIqB2RNm2yXn/M4+W/2lLUM7sKBuu5U1bWKE9kdkFBjJaCaBx2Bj9Ig02wPbohjzk3JYq1OnjnaFdXtIE5+pD1C3mFF6gdloU7qRC8/IqI8klbDggOcx2VE2d1oOoEwexkzt7B3vwMwAwD+OLtDBg4fRa+qxzT/j7KyOoj4f/y4wFNUDDlFGSIiUCoatrFPpqna5jidgA2vIF1A7CKBw+RnzbP7MCehsrccpeh9SADBCAU17CMKRxJhAIqUMnXyYPFMiKzBHB5aAOx/JDEiegZgfkehj2STlOYzNRPB5BAQ0wCKVKUBhCfq0VTIZ0IHAaD9xLgIGdxjrR6ZMqGrwBYDljN40wsyzZL2lD4tkLy+xMSNzbdOGDxhroIvFmmrncMgvpztHEPclGYlENLuPUUOOD5Jraf6SaOqlGDf2YUpAZi+eDIBnKuZkFZU3eOeT970COx3DjydBMFfdJ8arY9URPzvVQZaRl7qbfF4H2KqA5ec8VjXgYRvsdyUyJFc0AylmZOQgYFWNBAp7NZNYpwIbdZi78Xl1ReVMLj0PnQRiGrAIuvQfkh2+JJGdyD5IX0lgrjRwesTc4WoF6qqrLY1VNSdk7tPhzO8o6umkLpqz0GZOm+WApyqaPNVIz2gNxQNgBhF/POYpplg0nFoAhaSDI4A1zDFYkVxhjGzLlp8oCHfZlVcyyp6W4qYcNJHw/UbMDwAClbwphihpqcQI6eDBQyQcze6eKnGSjpRcNUWhTKZhFUPSmb9/P2B4tM1lvHjd1rU2E5fbcnTrSmmuHDX/WHv/vY9c59zlMqxbLQs1/xlK4AxgdISurbrL+ndX2w9iCIrTjr3lGIhKijypFXVwaWHY6UtPtbkzZmDmcIzTKtR0QxkmOI899pidd955JC/jXIwrg2nz4H8/YgWYp4jB4RpZg2C4A1ZJmHSeOgkJ18/wDMoc+qlfePZiIo8ipl39x7/axh+22BtvvI2xRQSjm/Ps/Xff5oxJcWxyOb+Py51gn1HU1GAI0MJGf+jhe4mhdfbdxq9gS9A84j2dVq2TanBv4RafOu26BgcSqlUr0F9MMBmm8TcdGr9SkqIJB7dWJN1CAkcSFKquNK87ctgYmzf9WDvmqNMZ4a0EOMdUBM0k6QY89/ILPEO17GCTCHTnmXRSnDx8/z2WjHB9C2DUcy++aIWVhVbZcJgm1gHY5JI3knGj1K+lLQ6zjLU7gubmzTf9w15EWuK2225xJp5O/50P5iNpBxePZeDgAXS/Ba+GwNUhI4Shf3cGC3xeT9OSpgrNUhmi+mCuUormupqiDfU1xLpue+eNV4kr0j3zRSOPM4/vF0tEuY0HDOl81esoDkhTywN7pbkqCRatn4buNvsKDboGCvhOSUvwAEag256VlmnD0HjjxW1r3h7bvW8/hmZJdhz6n6mcV52wGyTiHyOWhytWuh1j1YHFOoP09IQvs26lpa8zVRJFipdi5Hljajp3xdDRSaGEU3mFRsCCMIgZj2P1cM6rApoP38C6qYQVd8Tx49uYzlBz4enHXqBhiO54R4jdcdurlndwpzX27iWmUzhxLbW1dY71EEuR8sF/Vju2QDs5VRBr9LVnV9ii42fRByQncUCepysnbTpPX/N/AqpuD7iiYXBKh+t3LGS3IjzA1QHKg7/3nqfisvfs/TloYnA8r61ttpKDDUwnVNvn62HI0bQDZnHxNJhCfs6M2bZg2kxb+cyH9umn31rySB9LHA4zic9ovS3s4x3oXoajxdvg8rAgJAYkdSJzhFDirS+xSYZIeh5OCkDNQpbgZZddZOeeexqTAWL8ehqr+u+32ptD6/O3gOrQ7/UZ/EQu4EzwI89+7e03kTvZ5sYdxfhwmrKcUwvnLMa8agnnUpf97e+3un2jKScVfbqpOj/aaUZef931MBanOQZRI537wKAQHNg3WzpO32JvKi/scXRVNe8HgWzXYPKaFF5c/BUUHowgvzQwhr5vqH7QFpQ+ewfX04ihjaTLPNxcq+JXYNXbqEOAuuKxWED+MLS/spKiHXbxJReyTjWLzl6iIXgIb4Bzzrmeok2BexBYJZkYAq3ddfD6KXEASTzvrdu22K1/u3FwFNIbEdU5rtpEe1QC6wKAzzp7uV0KY/UvN/wFp2y0hSV1RHxOphEtCS61b2bMnG3TZsxyvgnjkAUTqO4mD1hR1ZhXdXeh2Y++n1pRQ+t36NchoFXP7mcmBwsr/Kxk/w5bvpgJn7WlNu7EmfbQSxtYrzBPMRr67OMPbM7sUfg/tNPs3c07ULS3pzO2m2XFFXs9csiRVstBB3HBUbBNq8ow8JHRqMemnMEZsfLtLyyTCaVxYzPIx3OsYP8+e/vVPcSNeCSz0Nvn/lXXV2v20LEnY6hpWkUQCWxBuiSGSTqKX5KVneSHrQ18JvQ9w0hgJjO+H8JhGgQINZWGUD11gi/N8nc//cjq+XXxsvnEhjxYhUhmEO+XzlhkIxMykIEab8++87Z9jM7q4qWLkKSKQ8N6E7GRvJy4t3b9Zth/I6gnk2z1KkyDiPthyHn09UUAMlK7olHJHync5QCuSaEYzpNAiCpNAId05XuCLW9HBazXBbbum/X8HPrOSNLJRVr1UzA1jT+6/HKc7peuH+aa4ydHo7WdZYd2Mt2JAWA3jchhgIqFgHvDs+UuXU6NwNQP9YsPI1gybwmkUdiD5mdIJDkb+zs3F61TpnniEqKZ0qjiaO+wHOrGXkhLw0ehG9iAX0NzLFNjB2zusaP5dS/TcbBrqePGLp5um7ZvtihqnWk0fnt66jB3wu175kJ764M1XH+XjRmbant2FJOPZ1g9OU4DuVEqJk7tTPZUMPKazu9DQzoAups9YAP9rwDkbFLSGXdn/HzZmfOsoraUCRcIVuThndT/fZ1htm9XC43NIutlAjAM1l4bUhKJAC852biQA/j0k6OUwRq76uKzyVuT7KXXV1lBWRHvR6MZv4PFs45liuwIzOIcXhNiQCMTkjAABRQdPLifpsZuC45Beoz3TUQLsoUcsbgYKQfO/0DAkoiYUGr6BKahqCWPUGNhQLts6Uk04SvcxNIIwOAQ9um69d+4ZlAU60m6kZ1oyqrmysoaQT5wt13x+ysAXjxt404YcP2A0vq+JGSalKNWMNWbFJ9mueOziAlfkzegHVrHJJyYtOQxWRDRZLDcXCejZnVD8cCgBu0l34yC+edHzFSu+CcaL2eefK7dfvs99slHa5G2usD+9a+HueZFNCEPEzoBiFPRBWU6Jw4t9BamhRPJk6OjU8hNAgCRShyTtbqGNeKIEjqnFMsDnMyRM07mPNGZNWmSTNSKnMZqJyxpTY8FcV65KTY1z+TCzp5Rg7Cd/SdA0WEixDbVEk2Sy3Dnocz5PC8cnf3CVjSNEwUJaEC1RBjxFlwlFvmLYtjXmqT0p2EnOSN95aJVWcjErcA8yQEpt0jgM5XCShFwJ9xH7NpOAX3EE8mcuYanw2E9dqLAVU2iiRykBpda++3UOQK4fSQHRq2jGl4ausr5PD1Sz1haOZVr7nMoyWywgSmgAM6iULTdegHYNL2bnTuM+OPvnmc553woupvSJlWzUSZNEbDb5dlRjoyIMLMMRs7DmDyrpVnaRP3fAyjZAWlK3KIEGsci4tXWIcOoHJyEt4f1pLPC5XL8ZSjNE01VO7DZ5fA8Q+6FCHNimWZn5ziM5IzTzrCPmForKkIuRDgVOFMIwUhgo8yQg1mbwjLcxCsNg84u5CLxVvBYrCLH6Fkq1jHxxBknXyLXJOcrmNxbkylqsOrvevk/kVEE5EkPX5JTjg8pLwn5UnCfRo5iipxaoAW5F2AvJx2nfElrW8zRTM4WGTC203DwgwQ5AFbSySi/ajDlkM3sme561gy1c3gQTSeYy5qi7kYSQPWFaoN41r0PU6xtMNa15pwpIMWXGL/RSBAK5BejWnr0qusq2Pf6vLrwDpGseM+TT59u5eUNxI8CNxEqFSGx0OPAI+qoF0KJUZK1+PNVp9kHqz+BGBVsrTzDMRAQNm7Y7L5fa0teUqEqtFX7sb/OO+cMWPDHYWgXYn/+663mExPvN6DCWAsskIceC+oRRYElYEcFjIof1xHlgwwbjrswSdaZF59n23bssq0cVh+99Q5J1y22l2RdX8qPstBaKcX1LQSAtB3wz41PDTJWlQQMMUc95oenKagrFMquxFgU+mg6Y260RgZDgJdtoMqNfAB17PWQQ0g8BdCqqHSQgzQEeRmNnPeDBs+ekWuFyBVU8dkCAEi08eXQqWLVJdROb4qjne8XcBjI5myBZSgTDNHhpW0UHxfm9FJbGbPu52CcP32y3Xf/39Aw+8yGjZtgb6xYxeGx0zGorrji9zAY6jDWeNPG829aSDGwp+rQeKkl+Rs1cqStW/s13d0U+wGm0aLFR9v6jd8BOsbgiIfgd2ExyUaOvfzaSjbMJyQikXb2mWe4jSRR3rFjJ6DTk2rZdPHUWdOmFKtNX9pUHaxm6RPq3qpj04JGhkCh1sYqDhEOowM/EPRj0RYCNMPZbFi2jK+kQwhAwuJUVyiMREHdil42Wk76MDuE42003Y8jMKoki6hzQc9I79rFs5GslHQCVUjoWhwY6NiJAg/oSDFjcu0fryXJicD85BPHZpnE6GEfkeDLr76ws+k0y70vBU09GYi1MtonUfpw/hPY6RJUsWhJ/sXKbWOe+bVXX7PfXXCOYwKJJeCNgNEVIfAIgAkDqZBnYQIjSbWA8eoGR7Cepf138NBe27BpPQcUup2snelTZgB2b8YIp5ZuugyWVBJSpLBWejUqTgRPSg6lszsMV9BCdKFIEgB9mwB5WqHWi/YNkmaRaGqMxNF49Jjhjnp/8fmXkix225uvvWerSWDaZVPNOhOzUBpTKYz6dlEE13HI6ZCS7qwKAzcGK/aiRqYHi+mklGg7eskMuikR1h/Uiih6GRpK+VaYR5HDqHuv9A0B6MS0C6XTet9t9zKemG8LFx5vL6x61OIzO9B9xP21gqCOEPOwpFR0jFJckPnom3WwAQgUHKrzjhpnWwo2u2uqrqSQQ49XTC3tUT1fmcyIrTkAgq1DKQ0wavxIErCWGta4UTDUuu5+Vkaoc9ds48DOL2yyJpjBYsVqcQRxrfNnTWDE5Vw3Rvfq6+84czpJALSxXrQO+xkvdM7XvF8g9zYaoEVj1/Vip0foetCJqufwl/kVTzrMFfUA8knS9xQzlDFUQAXqdaclqrDDdBOHmr+NBmQYTlI6gIag9tSeA11Q/Y3EZXBtayZF0URJAw9E91Q4lTrRavbEwTIQSNQK0lqPHtiY8ck2bfoUuv35sDcLbUwmbGWKPQlmHyjB0ZwDVRIQoYA/vo7JyWQThw5TJs6kxJ/OtcaLOcIcBCDu3y/AqoCyQWDOAwaUBIj9rcR90NyGi9Na1Y4UJs157qQqxEjX4apOs5+0a11zjN/LMJD30L1DFxxAiZFp2ABtxAqdEWLr+hErncbQ4I0QoKKDxGmdijmhgwwgXJ0/sXN9uTcDiLuqgdDH2aA947zcxDrmYofYqnoOuu5Anm0gQNXVV14NaJbrCuQWDspipFCkyaWmSAyupMF8GLHelCDq/XV3qirLbNPm7wHj62C3JZDQJrp4p9GZJUuWWHZWNs24JsbsCu3Fl1dyUMK+UKdYFzQI+LnYz3pyDHdd0+A9TiU5T4yJRKf1aDuYt9sb/xszwjLHx9pPB9baUcczmohhTbh/jj315PuuG6yEUDFKCcBxy47GIXq5XX3VjVxfJ2M0aHT+BlgdAlgde8HdN6Aw9CPVGBTgKOfzW/56o+XvPWBnnn4WBVkuMQ02T3m5fYButnRnJ0yY4D5vCRqjDzz6LztM3NLqGZA8hJcTcYyrw+0BcB7b8f8GeH2lhekSOsBVQC/JsxQAQktTax4Mww/ff5+x8HjXsdZnVJz87ONP0RtuIBFvw0ziVZs6Y6S98Mq/bcPmH2CEq8dLsgqzSCe6ICqxV92zI74kwczqo6nZI41GBXaepzq9egYasxpi8Q6RzsBlHNNHerdBZF4xuC9PGTfLRmZPhEk1wbEDQmksPvXCC5wNNMA4w1wTgEJd7P+H7/0nmtWJbmz6medfslpciFv6ufYONbuqMU4qoICsZg1LQxW2Cms1WDkOnXKB7Dfd8GfOJExSAGflJKr9Kd1OgY4S5P+tedVQbjPEdnTPwLHbvDxniPmo/RNOwlwP0+RIZSNO0tU2EaA8b8dWRgePAPhW0O3fSw6msakQ2BZqP3hAtB+VXjeFvEuhpPFIQjuAXl6nWCM0SX2QQ4igqC2qr7Ivt201eh2OGZKLNrhyFsXe4D7ijTToiK9fwz5OSEqzqZOmUpxhmAm4GxsdSFIaQ8ItIA/NccCRX9i4LhpLikTJrD6/9LTUvGSva+LFBQs9WLECvD3VTjEWor0NSJKdO8kmT5kHy2+3ffv992jNA6w2lDmQTVNNqUmJ9vhDT7lxsu6WALvvnvfsYFEeGuDISwWIDciYGfr0cTSjBZi/hYSS4nMnwTSQvO/tFa9h3EJeAaPP60r938Dqb5/L0LNyz8mxpb1x7CHm6pDUgzuEf/kS+17TUtK5gGmOFEBtTSOMO3TzGTH76rsNMPmiKQRwbhfThQC8YM48WzJ3Ng0os0cffMu27f/Oxs9NdmzfKIr/quK9VllaTaFPc1/ySsQ8p6lOE0qTVALXuilW1CyWIWwTnTqZLfz9H7fZgvkzKLJlxqN95IGqQ6xPL3R7gOXQl2PnOpBzEDBmv/RBFghBKuKd1e/bJpqvKuBcE04Napp/R81ZxJjcYvasgNVbnPyK4lc3+01a36GBUYxP+9gFy89jfHU+MdZjrAbCui3GfEzjd7o+nV1iwal4HDxZhvDOwfPWAyWHvoYYmEPX/1uGpvc9nsaqtP1bkPKJYV14X2IrD8mSDL2e9GA9WQ4HGvP5N363Btfr/Wis/o7zwtOb7WMP7TtYAZnhDvY88xZy8OaaZLQ7BFx799UfKaFRLn/dzFl02+23OOBb68IBqxoLJT/3deC+8vQgu/jiS+yCSy6ya/58rSuEJc8TSA2ThGGd6iql8dNnzUWn+xg3Gj6OXN/PMcZ/BVZ7AcX80LWWoeXQ/fgtUK5rUyNyI1Nq+U1hVgLT7vJl8dZQFGOx6RV2w10riY3IDzAxtjGvwiZPj7clR0VbeX2RRTF2X14ZAmCcaz9sWWPjJiFplgxrE2Z5HOSXlJQstINrbc26I1aFSfbMuTl2qLgQg6IEmKHVsAqjMfAYYFycghdAPoam1BtvP29ryC+379lth5AgSU1kGipM6wNdVVhF+Ycqkd1B1xmDRhX+jTBEq0qb7fjxI61k0357+JG7LA2nChC7AAAgAElEQVTg5alnnyeXg2DD2Oc3OzB+626wSbNH8lw4X8mdR8FGLIAI0NTNeLjyd2TgTj57EQyjavsGh2blKklp3GcMupKQgerrDLTtP1a6XFUN8l5y5g7Wc+boRPv9tSfBKF5r27ZVIZ3VgblhMvca82OaO9IWA7Pi+QDi8OegUGmJ92NCpcmlALvrgZvYlw8CXmmvaiqhx6bNSmLqs4qGfqZVFrbbyDHZduzSJfYhZ2keBkyBTEypXigoqKa4J7TzNqGAcZEY1QLr2OJjxjCqv8P8yU9zxkbZxCVxVkqTMAvjsMbD1TYGYBuKkY2gFqxkSjIfVnEVudT0eZkWRJzcuKfY2ijchjNO+/OGamJwvBWU1tuImZlIwhSzvjADGxMPEQQwsSfR9sGSrILJOn5qKjVOi9ORjUaTsK+vxaKCIMVwzxcfe7J9uGYN7NgwGzs6Br36Q46Qk5GTYgWAe8ceO5/X6LR8pE8qykkSqbn3783DYCvEMlJHuYZuEvVeEPHPScN1RsOArbHte7diJBXJmTTdxgybSf0UwhQJ961uL2P3tW6iMy48mRH5HzD2/RDprWibMG+8hcHSDAcL2Lt7n82dcwxTEeRusBzjIVFcfsnlkJSkjViGt8Iwe+utN5g8LGcvng1L9nMMfZFyqNTZh1Y1zUIfwDvp4EpqgswVckU8gGUpLE3qGe5ROWP3mqp0PgWcwQuOmklTepuTnxNrsrWzibM7GkCn2bnEKx/WeToa47BqCo0m2I5tuL+LKQjJ1Lned1C3CuwbP3qK3XT9DfbU48/Zls3b7et13zki1p+vu4bGzMkYZm9z0nZZI1KR1NnuCA/hSJKcu/xcdn4gU6ro5ZMwVUAeEDlRTf6B3lCuTVO8sFQpghow9pI0l/xSxG5XTBRfAnycGiWMvaJYp1kzVXsivmkyjNxBumfUix52Ql2mphakKzWz9RrublFbKP4ol/OjpmmDedqjM0jal4Bxeo9W5AsCWXNhyPtkZGQzgp6GDNIWpCkElEF041o1Rp5MjdoKOCbvAZHWNJ08ILIA4KlznCfJEEgt8kA0NZkYnO0w1dWEVK3my9nVI+KXmqdcQxgyH9pcfjLMhrnqnY2qZzTB4AGbYjbL5FeG5Sq8gsjp2/mMJ52+hNqkxA7CKHa9PxFa+NxKAyQ50YSJrn5WQJ7WswxPIxhn9YPUU3UEEpukFtXkJuYJEC9H2sBJgutMJBfzmvEei1X5ZQA6ygJW2/jcSj90dcIvhO9IR1agsic9E+4Ae72vmMTCq8I4y7tBPMX2DAc/kmyjTLA0Uu+L0VgXDM126nLlkTLj0r0R6F1bje4xOB89Bf7ea5Lrs4jhK6KKv8zOeAZBNEj6oN/LNLofoLKdJlIvNXZKCrhCBuP1NW2O5CYpIzFIZT4lTxtNgdfQ0EkmlviBNfiQ14RGMBnReNgRgVQTRDE5UJ4H0EqDjbkdB/4OIK8hmbtgYroMNPV8he9JmlAyoJQBnrm2zK74s/A7naVTaBzk7TnkJq81AaC8ID4+EyziCGsIosj4FMg28fgf7YZ8QaylTs9MxlgOwDiOqTI/f+lMN9jvLz/Nnn72A15HZnahsHoBbF09yt7WfeX5yUi0AFmv2NgQe+75J+x2JOmKCqvMJz4haEBueHrAchOLj410wGodHaZ6KO9a6AJ6OijGY5PDrI9NcsGVl9o3mDJV5h+2lU+/aDfdcTMgZrEDK7XYe3lIcpuT860WoAxClNQ4ZiWL1dPp85I/UaRdd4UHqQ2qjMuHm6GHKV0HJR4SNZYQfDMjCAIbxNSSo7w2rLoO3hiOEhSSPQUBAsC0SRNh0eZbBcW1OtpK9tIBCyOgm69du94lY0NjHxr7VngI4RDo5BDXv0kfaBgjqRJ+buP6M9KyYf0xrgqD6NSzTrXGribb9MNO+379RjdGv2DBPJfaVRHYpPdai9YpHGIHAkdh4CCaewNi7UoImgEAxQjShlWxpeJ6zuw5joIfzPfl0ZGbglnJ4QLGW37e7gDLGArd4xk5lqzB/gP7+Jx08CgsitG8032MZ6EkJ6FvREAaNXIUGrSMqRXnu85uTma6PfnEw3bSSdMY+dqN/mWPzZg+nM5QicUjU5CPTpFGIKQto/HnTg7nEBZzNcBkLIVmKaxaAas0f9yYs8cg9fQuhqUncAiL1q5O16/dEI3E/+lKxnPTshwLp7Kq3B578mm75dY7iXF+9vnHn0DJznF6UnV1sAYZR1QxH8d/+/L2kYA12DnLz3ajE6tXryYRnOKYZ/r9hecudxoieu7BdBRcCk0wUMemHfC1nyAQHg77hl3r5Cn4bDr0UjDHeOHlZ23TNhicTmPSc5fTuL8vzqECKbQuQxV0WJShjDZnix6OS6Rc4kr2tkD1fsiuv/FGuo3o6dAFpYGKGRVuxTiKdmBKEQWYnJ6SY1MmzmHkJMfuvvshwFC6iIyrRAPUyxE9Dk1OUfh1APc5IxcPvBQtXdopjtXBLVbwW7xkHrIOI2EOI81Rl28/bNhiB37mM8JeEfW/T056FLxsBUuJTsZVezTd4W7LyBzN2OendvSJI6yO5MGvMwP353ybOnG0LZg7xY3wvvvZGjSpIiydA66yqtC25e8gSeLEJ2morGh2rFCBqBoP0b5UkEYv2446ehYay8iAwESYPDbXPv9iCwcW+w5QMTMjFkmC0SQFGHZUtcFsZo+rYGOHhbK2hjPyPDonk71QQxFwkJEa9jmLqovDsF16wmKvKYYQbYMJqmEacxc7BrBFDC5/bkwPzFlN6mrg0zlnov0RD/Aske8gDtE6WHW1MHwkeq3QEJ/oB+Aba1kRMZZOVyuEw6EWpu6uA/hOl8Bk1Jg/r69DTIxsBUx/CrBgJxoOkDCoHSQxdOnnjWTEbeuuHfwcWlaMhSnIxtFpHIO5QyCboB/tqCJ0rwoB10PiAUoYEZWjrdZyNeNnkNEBrsk5YUZIQkX6QUPGVQJWta+cnqi0VEXmEECng1gghhjWkgAQG5A1IoF654Ws0X9AeRl8+cBeFmtRh0445i5iGXVqBMmJrANRinnciIsiurG9FJYqdrk1TmsrED1eZ0Lo5RCeE7p7fwHVWgvC7VjrsNodSOi2nsTlxRQjsdGzctN03ui/usXBcsPk1QSX9zK2kZudi+HJBZYKm11aqo3Ew/2HDgJINlGQ+MLmF2CKBImaDSQN6oh2coqXAIht/GGdlTP67wG1Kib9YFxPo1t4Ons+0ukWr137ja37bqPVOaqxBzI6sqZjRgn0leyNxmm888rpDfHvUayjExbPRioiCMd1ijLpBo/PtD2wQMIgtWahFVa4j8S1AQDPubS6FwXE1pmlBp4ai9KMA1CX0ogA1EHE07GPBoEONQpOXLjQ4gGU3nsPvUgiD6vSnnjkIdiF6WiK7bOFjBFL61JsiU2bNhIbGI0bPcIBA/spHO575GGrJtlQ799pl+oZOYqyyxe95HHwvT12ngc96J7SbHdMUT0zXaP4jlFoK2s3LT76WPsETdcEzpJuHqQaSDOnz7J3YbRqtLKHbObj996zeQsmcU5tw7jnWVgy+WgeKxYJKPakOXSm6xkFc1aci7GYH0lRF+fKnoJiO1gIk0W6XwphalyoWaDerta+gHzuYzAsTJlT6jzSRYZShMosLTY03YZlDbfRgILvrv6YMwH9NpLYQH5ITQaNyj56/8OWFJkI07zPnn/xNcsrxAkZo8Uuzl5NuXSAOra1o5FHwytcMYlEfuemn2iysK7YV1kYd5y09FgapOPIGTLcOd7PTZUhjZuK4IMph/nFNEYMR+1FNoiTGFBDYBDI8u66p7EmgFQqeh2M7/388w7kVObbxnVfWwOMsP37N8EQUcLI/SO4ibHoNI7FHOf9fChWlAtJFkjOrb5om+zfV0gMCSa/QKKJc6CejfrBpi2wvACaWRiLpubauBGwuCXBgb52cVm1fYbBydgpYyx37CRkFTIcI7a3C/POEDn1prJ/EPMnHwomcAoMdvpmAlb1jKQ5yWdUDiDtfRlViryowOTM2niA0kxVsaLCTEWW2I1xsFUTEoeTxPbb5199RdO3wTFWdW610UyNpQp85vEXaFyRIHchBXDzK8RWdIcDS4gamsoQE1Iaq1GcqYn2MoC6xrIFjPtyHW+9+KodgxTA/w+wOvRshvaiRgx//RoEHdWs/AWU9EA//VFrekgKQIxVjc0WH6qCsVpn33zP82OMrxvXEAEuapQsmr/QFs6aTE81yNZ+UmhvvP+mpY6jARpFtglNCJ6lHdiax3ROHfkJRQwFgkC+YAo3kRJ0/9UY0p5QYV/HeSpZrGeefZImyygKV09jVeCfk81Sc8Bdq7cG/zeDdci4Sp9XjNVuQKVg8sn/fPQB5lVb3Dng1jWfNQhn9aPmHG1HL1qoVpzdfNuNbn1rw7ZDu54IGaAov5zGXKf9gdG3o46a4oDVZsxp/GWWemgXRRusRK8b8D+kAByI+r8Yq0PyGbq2/xewOvTv7rPxvwA5VVOtd/0iBTDEOB405/oFU3acZe8+OjCh37Zs/ALQB2MczKsErCpQ6czcD9h33rk3sfaHyB6afoFoMGgOpmsTcSA9Mce+Yd9+++3X6B9e70A0B7jz1cPvFX+dDICzI/Kz6/7yVzv/4gvt0isuRdt1r9PTd8Y/nG0CIzS5c/qZZ9uS40+gmaaxykkeU9wBq92AMod+kQLQAfa/gVV9JoG/uic/M2K9k/1/pLnWTp2SaO/ci7P8UXGWmDMSsKsB4scaa4lMttOXD7f5kwE4C8vt9TVlEDlyYVcfw89/bSVlxIhcH7t0+XT0S43nXGfZMHZuvms1RqzIrE2IZr9NZoS+EtPXcAvojYFtmml33f4eU02d5HcZ5Pr/tIuv/gvGUb1MkkC0KSywxGFMrpVW0bQJcXqURYVlTIBMof44CODVikZ0n/35tCV2NCzPeHLSO+581CIwMhLz19ev2yYjhbWdsyYkCTkvwOyC3YV21tFLbfWLnKHkii3UrzlT0jEaCbfkhHirwRR2zox5aH1uNv/YGnI+6jfc5UvzISXwOaZMGuXYSXv2IBPD45swLcsyR4ZwD5DCYuIoAbYjKhNcFwxazvVeiv5qtGXDonwsd2KYm3BchLHkl19ClCFP7x2oZ9S1BLYmSChJ2i13nkcNQe3MH9995RPy4Q5bdvIp6PfH2zPPvKqE1u1tAToDuGFLpsaZCaPvPgGjp0gmCL5dt88uPH66Raf5WDXg0X6AvjB5kXCWhQVjdHxUrh1m0jGMplgLyVoD15oAYN2BKVZrCwAG+WAwDLEgcrOFC+fTCN2PjB3md4+8DWAB0wvWpxZsPIBgHUDj6HGJljEymDO6muYDDXiYuoHEyAxAwAH0d2fNPYacvhpgPB8Wl3I69Dxp4k2eusBefe1zYliwZeXyvI8UO832A3lN/JzHlGuiOZSAMWgtbEtN/BxDEzsiBCOxPT/alMm5tu3nXeg1X230BwGx2/mcNG7Elozq4fXyWC9H3Lh1WdlhJPkmWV9oO+adsFQ5G2rKMaZOHmnHHXcGzNcymzprOtMPbEjuSSij3Bp5vvu+Oy09K5HnyOQmI+IhXGsIibTkRBSlRA6KT4l0uXgzDeTuNvJV9r6IPWL76fySoZQYjX/CtC4UdvkLL6x0Op0hEEDKKvB6iVKe4YpkTx8Sxl0cDXl/TG1nTl3IiP9B27l9lzV3c70jAD6BxrvJpefPXujMht575wPWBLq008Y7BmPBoUNIUWS5vF0saMXYYJkgU/+XaOSfdanR61SaqO0QJDSdJDksAbmK47WVEID4nDJ69IhkcmsHk6FRIIBXRsa9/F4O6N1C1lwNLH1pkSmUU3oSKJJbaab4i4mh+UmMS0tjMpPXLENTNhZiURD3SOSmBJpFIl+FcX7JjHTypHFgRRvQiJVkhs4mWNhpCTZn7nyILftsd94B4jiGYzyjJl4/HMAtGeC9CfZoA7iAinvFb2ngiknsx/4QVqHxfX/inUDIDq5b9bS0+gckHQmZToS8ME29OaZlLxI9ndRqAK7SW1WOzOsKlJTUlVi9Yum6vE4Ar3QHyWWjyEeS0XnN21vgfHuOcC9TABCl2+rqk1/qMW+qRDWbrlMYVBoTuEX5ZYDnsawliCvUVfUA2yqmVE86kJa8VTm4MwJ2jUViOPdb5uw6h6XZyvIHl5JHBOAvRYXqMJFPFh29mO8Jh928hnvqFQCRkBElZ6hxdr2cPzJJAaxX+QWAWzJN3eLWio4q4UcyatP+chgXJLx4TPw0GaRJckm9yZhKk9DeVJnOPmIJtY6rIWHBtzYJwNYYvp8j6h0+SGEhLAJgNVT+OBCdmjW1TQ7YjIlsEHWx3icAbUIGdWzCjCzbtX+rkwsDqqYJSI3aD/6ARIoem+JgN7V6CPuogxxHRqcRvGZ0JDUhBZvITTKQiwaLqWDCWdets1C+PY1M0QrjCddkMWCvfFX61SQD51l2yrG2atWnrBOaRqxz6SfHYVIexTPbi89HVGw/DNRZ9u03W2h6SYqJZ6A8WOQvPmIX9XMghYLk4JTH6J6LABfhDNB9nS6wT2xM9EAvbAgBOqFsBrElotHMaASgaySZ6wTA7CMoSyw4kRH06qZ6m8t4UH5BgaVEJjBaPMY++owxQR6ISnSNpw8fluGYgxo7PQDSH8qYRKcMQFxhq26JHJg1qu0BC2IQOWacHqCr4j3qr5hGjhHB78UAiKX4G5k10v1+gLumTSIDkA6Mb1TYtrCxuyhGOzncpWlTXQU9m9Wv0fm42ETGQsMICOl0uxKd5mkUqL7et4kFXMh4ZQJ6LzKUaKELoWS/FQOcdDpdP+3biJD4Hm4um5gAEQPLVFqk/YBBu3fvdS7AQnxlNvLV118CGGa5kQJ/Aq9A1gi6RaIoN0Dtk67aDxs2uMJeAOXEiRPRySxyidSefXspGrOdOGJmZrZFkWgfOVJFAvcdLtkZdgwjoq2MMVQywq1xWDE0dQ9GoAcjXcH8QwU2IgftJIDcGJzPXnv9RRKmULto+WV04k9jBEfyCnT56QaGh0tjktG05BTYrIec2H4i19hLAJLebAUmRJpmCoARVEvy4WQzQJ8aOXCUEAbx3ARc5dBBq6qucBtWz0pk3wECxoUXnG+vrHjTBa14DGEE7tTDLPvXI09aCw6Bb73yhl140UWuCzNm7Hj0ri63V15difYczs9ofuhAycjMorOVgXj4B3bcCce5btwa1toZp5zhgmA9Y53/xrzmvvvv531hfN18s/3xqj9SxMXZqrffd3okJ524zI2FXHvdVbg9L7VVOEkD/7BOqeylLylgFR3FPirREMDL+MRQiloJVWOGxOsoWDJZads3Flj1YZgJHE7ZjOdUa7wDpolGz+OSYVAzQpQIuxW5JivDGbyfkfXOdk8jU4qxTgTajZcFOpOQ5mZcNkdOJFFghAVmtTowWgP6d7l/+hFUklLDbdExsyx7BEVcawXd4X22ZR3i8Jw3Yn/6UAD00fQQSBHMWN+5y89Ccy7IctJGcxDG2ctv/9tqWnZgrpRsnfXSHNxnZ5+xzNZ9vQ5K/GLbV1JkWwFpwljzHWSa3QHoLHGYKElXItHW5I3vi/au8lPaetIHnTlrptVVlFp5QSVi0DDd0VmuqYQtzL0868wTbMa0yXb3PQ/AWiLZBUjuZH+DZzrTpRCaEEuPnQdgnQ5jdRUd/35LHhZH17rLsdu7VaALvFNRLxkC0S8FHXJPgtgvE0aPJOmtB5SmKzTI4GojMZABgUySgtGObaPgF7uaBhtghQ/SC7iMJsdZBnNeyWLqIARfiWlYc2ek7S/udklUTx9sYMBQAWJ+0jfj/hKeeC6MdzlxbQD0lFgOEZgDU8aTvJVgBLAfNrJndBELi2HB+DQbkzYMlm2qlSDSvbVgPwyCKguJRRsHUyxps3a0BFnRQVxhC+lAOo1UJQtcEzdazR2ZxKgRIdaQQCrnwCzEiX8QM1HcTYXIMA49dcoba6QJQzogbSiKMK1HSQLo4NHfRTO2pQSiqRO5CVg5QWL607FuQWC/pRqmcCWfkfsoxmp4vFi/3G59bsVo3ktSxCrwlGvogFH5Km09GZk54xQVyA6c85otDiBTn44Y4Een1MkAAJD5c/hLfoE805YuOsZmT59vo2kCBPI8JBS/E1ZDfQOMe4DgaMaUlewPjeMKBDtcegjDkI0u1rhsS18uyfAaPb0w8pSYyJFTnVy15rsFUg0Biq7Q1gmls9ADimTg00dCFKiRG9Ym+bKl83yTMAQqoRF02vJF9uGnPyILEsx6Y2KCcZUBMbXE6iWRkWu7S2AA4MXMdSA5CLfugfRJda4NAZpOt1mPUVqn3J9xWcMwLrwQgLbLSbyMzR2NLng2TaMLKOhSSOBJ8HlxxXjpcwoYiIuPcef0gQMH7N6HHrR6jeYO3gfp1grRdExVzlEHDLmOt+6VkinPaVyZmZw9xdhXoq1RJYFh0cRKAQEXYETzzmurndSMJB2UtM5ipPmlZ5/DBLHR2mC0/7DuG5szHwOPIwW4aP5oz65cSaORJiyFrZgf3si/m9a3BBq11115JYWdJDSYGqisspWAtM7rj+9zU8W6Tg9rcRrAkvRQg8Dp8sJaj6P5E8M52kRiqMmRRswiQ2gCttCkDScH8UGbLgGQXiw6AZP/fvgJiw9NoRHbayteesN2aXSUMe1YQFiNIWmUr48R+lLGJ8/FxOJ4DCT2bt0BaHDE7mDkOZIzsx/zi0zkeeZSAKRjpJVIsh8SLBqIh9gMGXH+wlR1fRBPHmcI2PqVaadzkVFPaWayrhvR4Gqiae3Ds9xLk6/4wE4kfKLRHt3t7p3MisRYVLyThIISWpmZaX+p0d0DQzwgMB5wgYYl+0HAPkawVsPn/3rXATTmOiyGM/yc4+ZadLDOOWWDUeRiZZZXUGXHnXw6I3pRxAIOLe0JACp433zeDFdEaU8IWNXa9RiOHkiqJrgbBVfnhHPdBsSo1J7X1IuYIJInEJtVDQsxIrX+YQvQaOyDYevjE875/QXGI3XkFAQeXlrM1lTysX8/8hSAC/enLdjuvP0NmFn7bSC0EhC2iWcGo4h7FU6hFAcA8OrLL7oR6h6n+WK26uXXAHoANsTo09XCivGkADw2jdbWECNyCLQbeoYijPzKlvQaJb9IAfAavwCsrgmgz6OFCyODfLKpCcMjRhyLymodsBqBXl2fdCkBVmUQd8zCRbZ43jSagP322fsFtgFdXf8ETGv6SwGR2d80kppgLpfKjVzjgjLmZOMoRuv5i4zgxvjYgw2cJ61okYkFuerdNy0G6Z5eYoekAFT8/5ZVqX2vNfMrsKq44Pkc6K7oM/lRGDS19bEn4m01I4VvoLOqXFca9YoXwb5htmjeYhooc91Uzs233eTYytKw09c82Lhrv9oAKOBjt990q02ZMtIVd23MQisulhXmkWPKyVyjlwIaPFaOmpeu8SK2sP6n/S5jPRWX+r2uUItIYL6uWQ9UAL2bbGM/DE4oqZHUqoKakcEQmk6aBHJsVf5dn3Uw7Lt450BZTVppEoP33fL95zDV8u3Syy9h/JMmBNq2XYxf56MBePZZ15E7KVfzzhgZxSnH1s/qS3nyMACcr9Z+gQv7FzBWb3b7Unmi2+8CAbQoxVZVQ4Yfu/HmW+0cphkugrVadOgAIIvObJqZ0lQm5xYz6oLfXWpzj1rkTGjGjZk4CEgPAqvlh4ht0txvc/fNnWSDwP8Qe15/J5+Jjd/m2Q48CHwwgsvijuR99A7yTH02aeZ428m50RwSa/c89wXGXcssKwTDBUg1A8GpADC9lhA2zPKQwSkt/QEWYJcl0BSNhY0YTzM5EsDpxZd3sWZ8AH2yGfNtsgiaxpXIWGTjN3Hiksvt/LOusTBGlhfNGW9nnnuS/f1fT2Ny1U0jmhH13Ts419QQEgvKF7Mu6huIC5Jl+/7bvU6vsKfD3y4/frGdNgNgGXDh+lvvsRk0IBNi0iGslNqkhYzVY4LlwxRdSUW5dTM1MgALsHBLhS06bppVdFRZFHqHOhUb0GefDTmlm7HgBqavxs7mTGa9B3A+F0MIOri7E83UQjv1zNnotG/lGXB2QcwJp2hvocEv+YI4WPwyypQuYfGBZtjbc6jvNlokedJI9EzLKjiPAMZ6YMGGcp/C8YEOCIikURUEGHPAImIH7LY7LrX3Vn5k1eSZh/Lx/wAYCOQcaYB0FA1IJZOoZq5L8h++1AxquurcC6EJ3k1OPnZMutGvAZQOwsugllqhCQ1xYh1jtPsOorsLoHcUEhLrfthsI2m2FOzdaXPHjbQwmHPttRXU9JhpAYDMmp4JsaLR8g8z6Ud+8+HaH9ApF6gLUwugk0ICQI6Jxf42O/msbOJvFWQp6mtADoZemQDNBlikRsJQbNq8LFv7pbTgw+wABIPhWVk0VELZP40wfsuQgPBBrz2agTdcvcOV69KsY/JDpslTp6cjAwchhfuUlTWVnA+5uYhe2751s5P8yUieboWH6mkujKFpg4Yqz6u6cY9VNx9w0n47dh2mjsUgGgm5ooqDVsn0g0zPslNzwAamo1/LtAXnyejxY2hVR9jObTstCyLHMPTjb/7bXxzBJhgz4E7OqCw0+VWTa/IhFFBGcoDy5BCDUthDrzRwNRFGXNJoeiPgkHQl4+KjnMRAkM5zSbNccbnTaj2ALngcoLl2bRlj44kYVsrzJT0lzaaMnQljFS1fdHh9iNmr175BnYLxVNMAOq2wUwH/Nf78jzvuBJzEYGdQJqSRZvZZZ5xhV/3hj/bMc8/YNxu+tczhw1gLe4l1qmSp1YT2EPdiuKY4GOClJdRG5GNz5x5F7Z1qb735rpPwEtNReZ9GydsEBrNmVbQLWO2H3CMZAE3M9IlN4TSeHZ/eAX1u9Jo4KKaoToCx1Do6J4/gQeEmNPieygqeM7lbDDIc0yZPxGOllo4Es8oAACAASURBVHtbCyFgFJOiPyMz0sZ9C7Gk4AQ3oRYsdq9kcFjzZ513Mufax3beBefaf7iXaij7kt+IzOPk+gaBVZWDYlWKjKR8Q/lFF/FTYJ9itEgnIlwIBBMBT+mLCHdBNOp9qU+HZKc0MSWJITEsXX7jjjX9jJ4pOq/USIn4doiV20UuL8NKVV8BpICqg33oxPiT/wxQ04jfK8mECCQeBrieVmK4XqeF6akY9lo0TOwaJjkGSPyVk6i+FPlCRDSBpGrG68x1mvlugpRcXaAvz1XrUHmxWP4yCI8GHFb6JaM36dNLm1fnukBupSaxsGJ7pcnOnzUtESHqMjEZxVYaAEx68ZlFMBBxSOdyMONhHYCdnlSmpnU1kSK6hiev1YgMCWmXq0ndxAnrBf6h0xFWLduC7KF/EKbUIuWQu6kpIHlNP/Z+OIbSweR0rayb5mY8mMrAVJiUksZ0FEzzxs4aCBLJ5KvlgrOtG1+SMH+mC2hoqM4a8OPsRfrCl9qqiTgeQt0VIRlQPo/TleXziqVbVUNDgWcvIprqK4H6yiRkiKzcQgbIw9nr5y8/0Q4WHHJ5S97ew07qooWukGTzJuJPs2V3npOwCA6TOWKCLST3eeSh910TsKaiHpmHWNZ7g5NAkpya5wVDjcL7xrFnhbtJxgJtVaQAouU1qK4sCw3am8aR5c6mjpIEmKVV2cmHiKZ7dtV1NyhloOjxsVXvvMnI3A327L+ftmMplGUaIE0tX70OC+eZZ560E05bZt98971NHT/NjqGzp45EEA9SCYiYSDfdcD06PVl25VV/ckj3pzDo1q1ba4sXLySoo4sGCv0fDJtuveU2WDr70QulS0q3PBFkXaZD2tjdvN+MObMcu6YNBoOYmwJnW+kmasP1kcSEAPKqSD98WAWqtFI63XhQK9cTDKJQBVAp5kY8QVEapU7kmYQqGgaURktVrHazoCK5cVqAW7dtY8SAApzujOc2yvg9HR3R1tUF+GUsiFWqkfW4uDhGrOsc02pofH90bq7rKibwnioI43ktiUkroZs8ZQqfne4UKycJ5tCqVasAT0fAil3gKOFKpMPRGzt48CDjaDU4sp7KZ2VUAbCnnG7dkkWLWJC+9unnn9GZL4V9c5y9+srzvF47HdvDXkeLkchoqOyROGsWHyqybMDMAICYerR12gjYTSSaAj26GSNw7E5tbiHyLBotanTMAcL87K67b7e77rnbGX61yfSKpEn3UuLs0sIQTX7E8GzG0Y+43+v+qbP4+8v/4ADnK353mV111TUwg9AeKiqCjfGcrVz5ouvi/OEPVzPeMRsA9mKYqh/CkpiM+P5um4ouo0Y226S/RFDasWMbkgmZzoFZ49q3ArA++ODDANwj7A9XXWH/fBDNWYBegRMBsNKk79eOtESgcwMmcQBB6wukm5qB5isgrLrwEejCRrDxAggUPYD367/eytgea4k9q2RZYvUKnOqCZWQn4gYu8Wc6daBaDQ1o/3oVnlJub+xYiDPPNhIB5EjuQRbFuuQj7r/vISQKDrgxCyWcSjSVmgcwapQ1MtymzR7hunJ5dOd3ba604F46vpU42tG11vdp9Nfxg/jZmHAJyp9Gl/5oDnDGZtZ/aitefdqNZQj07qEjroSeJg6jWbGwL5OtqLQQKQTGqlQv0iwKifNBCB+tONwIqwp4fk2uonSAVJcEpgEPcjjYBUwfLqpw9+KkU6cTxBpsO3IJ40ZPcGNdFYBBvWIuuT2KnAfXd8cttzptZjU/1nz2gWOqRTLeL/C0EnZZuxhQ7F1/wJFwAvlMmFX1MK/z9h/G8d4DjaJIfNVFdaZ4AA/ae90q3AiIQbBGfaUHqz0OwK3XToFNnJ6ZwoEeZ1HSVeS6G6q66H43MPJdxWhpuDPnqkATl3zagZ0BtNPU+AmSWR7xo52EEryI/RJuMckRNm5Krv28eysHBPcHdq++N54Df2pmnCWzR8I5zPpZZ3U4mnaCtNeQXEEZdl1DLQv6AcQCA5zXeSq+oDsHnFyEdClVg0qHTcoEbixJoA3v362AzkcVU8xzWJd5CAkT908i531yLafiDKZbKNBdukPhZM9pyRk44JZRvLdy2JGUcH+lwahRtIGGXta1xkP8LTQaQIepSnU69T0DsER6u2FRKwAIgBBoKpBCIC+fW50+HWQifQ25p3ssNdezcM9Ce0IOwP0AKL4kQ0kxCXbe6RdgTJDrdAoF7kkKYHceWr0w+oNAdmNhrLp9I/cdFm49FIaCgp22fedm96x1P3Tftb6ceYvrag+CQNL01p+5fparK+I1ejnoUuPASjWE1O32pBY89800QJEMnFJPPu4Y9HLXY9ZRYkkwVLdtzwf81/vpcyuZU/RQcueJs0vfVuPEDr7k/3rkOiotcGcIqSaiinFh1UxAkCyPQQuuraXJmaJdfe1V9sC/HiD+AGSRvZx3zun2OsyWxx76F3qipcT1s13jpbTksEsQNW7Wx1huIY24+x58ADZQG6W22MieHrj3PhpVcTmiA+kdkMx1xyDxo/FunX3N/JxGvxJoVHYSB0uJXZKp0PcPG5ZtPm2BgCzDHeilxt4iitunH3/M6YS3AH5/v/Yrmz1nAmu4GJbXIXuESYRyJGf6WXPkmY5p6af7ynvPmzGegvsci4cSLQmCUjTJHnnyMWunE93F93QNyk44xojTMdU+4FeSKbHI1VxJZazxvNMxmkGPro3zaM+e7TRC9xCzYKxx08Xo9qe5E4zJSkxQtD3+6Aru9ThkC/rtZYwi1fwrLN4NQ6KI349hvdDUkHQO5kNXXvYnpA6mAHTWuebnff91q51NAtYnpz4xMGW2JlNEcqM+AM1fx8Q9QG6IuaotrJFn7989EMaNyQ2yhQXi+0uUn71a7dj0Xhxe/8XbaG1uwfhjitMM3b0DOQCkMvw4m+S46oMembRdA2UuycvKxK6P9dUKKyMQytGhg8VuNE/jYPQybH9JsSvqRmSl2WQKmnCux4+fUQP6ux/3wVadZqPGTXUgXjPrUK70Tewves5ohSWx//xZn42uUNLYo85HLS6ZZ7rChc2m8W4FBH3eXqoD5WBikDhwXLFK+9I1hTQ2hw4h+9nHD/YijtmrP/jUxboagFV/7mkIOYDyxgf+eSfjVpw7rf726L0fW3XLTzZmyjDM/mh8ccbLcLCTZmT+ngO2+u23yez13pj58CafvPO+TcZcxlfSGq5G8aQA/IakGxyj1nsmel76+gUQdxHC27v68oBTD1D1Gjt6pg7903d5Bk80f2KRKxErogizhmIcwteu/xHXW4oWk7O2pKb8bOnxJ9p8mEfAM/bBG7tsI+zUiEyYYI1FbpQ1jmfWBjC+g2cucEPnoBqKMmCQRplYryGAb13cyzqMZFpgy6mT8uY7rwPiAsoI6BxkU6p4FLgqAPqXa+ceudzAmdkNrVV9fu6PCj+aKlGcVWvIEx9+9BGM68bA1oh2+WsAE2LHAKzOWTCTPdZtf7/rHgeiq3nEanLN78L8UkAXNMWuvg5m0lhuD3kjI8kCFKtr1LD1WJy6p8rnHPAu8JH/Ajkz21jXAutDfDmHiPudFPUh3N9I3luv0URzO4IzL4A11kmDoEvkC/ag9oAv+WkbRXEIebif8nu0FSUb0iVpDAmPO3Df+/xi4gocUbNcng6b1n1OHlxs5//uYncuiTziTyNrL+7BZ51xIYvWk9bRuac6QBuvm6ZvCKwsP4LkiOFTbP336+yd996yW2DyiqAgt2G5QasZKhhYWqlhEdLF9LE//uVau5j884oLLsJr4IDT5WyluZtNzhsJ26aROuvyq/5qOQCqrdQb4zCv8vQRpafexqgmEwE96Eozki1jD3cY/+ZrCGTVmbZu3XYrgVbaB1swPqDTGgFJa6t+tsnDk60MoKMIMPLJZyrtD389H18HisQaSXCV8czHsv7mQMZ42WJDDtiIhAGbB+M1iZjw8bpDVok+/+EiDDzQFJw4c7pVMBW079A+cuQ4m8B1pySm20tPvkFRTN5E3PjTtQtgdY63F17cZ6OYKPn3isdsHJNDje2w51jEIaGNtmB6stMijk4cZlv3bLW0sAyLAbnYwWeIA/QZOWos4NwAE2E59ta7H1rK8EC78Kqr7WBtvtUxqrmd6a0gCEAnTjsWfdxCm7aEKUUm3b7atIN90I5e+GSk1wAaBlo4T3dy/kWhv14PA3Ac99nsnVXbed5L7Pvv9qEn2u5cugdYkxOROOhHz1b5VmNdH3VehpU1l9vI0YH4IbRYFkaHo0aMs0+/+BSQb6RNnzjfXnzmNcAH6kbO/QhkxfoBUULo1N593w32N7Q6x+WmAoZMtBee/c6BWmIeqpkdSa19yvmT7MP3NphfW6rVHGlg2pOmC0710aEdSCbNYsR0syXx/JIyR1opsgpnL8mEue9j5eiw1xJnypDuCgZAlVeFdDQ7eDbhNHfa0PQWyek0mk5bdhZgWLTUyZOlpQXbjzs22q5iWPPhma7xWVlXSl6xAbkdxdV621dKnsFkTmFhHcB2ogMkT8Hs8Ol/vwcIkWJjJyCRlt1B3QqLtyTaflxfxl6GKTptuK35qMCx6YBTYIvSsOXsqCHZ1dSNLwSJBphmw9HYLTvcgfHdebYr7ydY0kWQhRKRoGPSL24iBGT0tnWbyBGKjmy3g6U/m08YQPP4EYDsdewHMb3NSo6UYaiWZLOGz7Th6ZhJMe247ufv7ACs0LPOQkpvxChG638EkN3OPVJe1m3Ll59Bo/wIa6LASeNplFmj15qUDeCcaWavi4E5QANaDfF2SCYC7jTNJgKPGgVtTEOJybf0hGX2+JPPOXMfJ65E3Aokf25ubXAgo6Qxjp67hIhL3cc0YC1yVmWHC6m1MBBDg+zM08+2xYuOtwfuZ7KxEoINZIRWTKgHFCs5R2dOnGE3XXejw2Nuvu1WJC84N/nZAHCUSmoWxbVxY1KRjKqkTiW+DWp2nnbKMrSBR5PXtKE5/zigP2eKa3IBCpKHt7eQ84t8QJx0OvACFpV/udabalB5BwCayWOEe6JaswMdTp2TgeQG0eyldmJVL/FTRCSlCb0gmuGwCysxSYtEkzUznZFuP/Qnud/vA5oqwewCM6g5AjM1kYlN9lZnB5JDNBHFEqypwZS6F31Rf5qTnBk9xBIx/12PS3m0NPgHtVJVB4SC8DVh9OSmgVSj8lm6mQbyV/4tJibnhJ6RvBlGIdVXWVnutG2DpJsJKcrz//H01Pu8MbvBZrDXhBSJSs0E6e0LfNT6CaH+ayd39NVko0yviLkCGyXVpMpAzcdgzk81B+VlES7jK3K3egC8IEDBUM4KTUFo0q5VuqZu4kf/Kc+SLBhNTbHW9YG5vha+JwyyowgBDdTYuhmh1JaqgVsZ69fkotak5ARlKCYQXMzNSuoG5XI5I7L4OWRkJPlNM0YyT12MH4ucLO8MvU4ooLOYwvJYOlyKnwVvM2o0hupM39Q31fD3odzDKLxN+AfkLUK4vm5y68Zaz8jbl8+n5x9DA1wTN8rzsaDGy4TzW80j6uu9ImH5gl3IdC0sBknLFCstzuM9OPOZBoykPmmooVElWQrfWKZAJdFDbedyfMkuCnRWHg42yYeViatysVCaIWVHmEqmESWCWKfkDiCExoLVtYIdCBxOA+fILypD3gsSINIsah53ikDI5+2CdJA9IpMcvILXgPgVEYB3TxvxVbra1Kv423RybrbgDZKbO9E2kUP7Ms3TBPtYEnXKy9Vs0L3mat3nUePCB9MCZHs01uiNl0bQZU4E5BMrRECoChmNUocCMt734KMU7KLP9tk/77vL7r7zTnvogYfQMrmUQALIwMJmi9kwEOLbkQe45sbrnOPojEmzQdpBolk8KoYFNioBbKCY6WSRKrlT0l56uMQVVp10bsRGFNO0EEBgMiZGbRhZBULvElnb1wFicnVTB8bHJkyd5Jw9Q2GhKn1WYijJAYEPAnBV7GgxN3DoClV2dGE+h8bXhbA7uj9/1t8PaZWKaaoFKgFfN2bDe+s6xa7agE7YjGnTnC6pE7smug3pfGo0XZR4fXVKwNq5anPY8TmLAA4F3Or7JU4cQuWow6aiosIBwnLXUyIojY5K9G3bYNJlwmDdsoVRFj6fdFv1+nov6Y3mjh7tRuY1vic20jgS41S6ZFsx1dq+czegRpBNnjAehL3NXnnpWYIamwbHyQSYT+peaURdhU0zncGs9CQ36uUDKFOOpo0bChCY4MZ/vSJDrIFQzF3kqJZIVVhd1W9ffPEhDpanOAavmM0xtHMr0DeKjPL0S1JY1E0c9CcuW2qfrsEpHgZWJwfWrTf9DSA/2F56HuMJmB0T6Bi88MJLVgCgvnLlCmdac+WVf7K/3/F3N475HQB9SnIa4PNuy6UjK83a3bt38nMTAGb/ZEcffTRaNGfaExi9FNPFefa5lwANDyM9cCMJazKjh5UAehgG4FTbRjLWQVdJHScJZHfBVuxHyD2CZCU2PpSRyHSA1TAOFA2bc6/pFO3att+6nC4T+rWM2yjwtgLy61nE0pVqRkuuTzOS0kAhsQ+g9SSQuY4kV0520qTTaLtMm6T7EwvAJIftfKjnoXR1urUHpbdIgIqIZDAYPapZ83LRWky1XTv20dE8gog9hxcuvCoYNULkDIUItBrrdygGe2HurPl2y/V3AmSX2SW/+x1B2SMXOZ1agWAUYGKFKSBMGDfeAVrdrHsHhDGKGhDDoUjnuq0RU7ByWi6wY11HTIWKTFwAdhwzmZ0ovE1Fmzo+Y0enohdYznobC1Ax055/9hVXILZD4RdbJIJ7+Sq6l7+/7A+OEcVOc0lBCoLeOlyKkB5oA5SSZqwfwH4YnysLen0Ko5970EupUrfMFfTelxtNEHDmGEdiWqJZRsIYFKYkUx1B9hFoQUpajMXBPJbovS+d6aqiKtgT5ehUdgMmBJGUBXHtI+j8lVglmnmtrE0xzVW0ii3kS2LXweGq8d1o1kZMUqQlMHaz99B+Gjm8MfdEOkRRfN8I0FXuEDEy2I5QZDUJwOPe6BlAcqcoQTuPwO2HeQ2NaICpdgpmACZAbAF3Yub7CCxWAqH/OMAC0GF1Y8ZdxBASjV51cDXpr3EdxoDaEQvXuIsOGgGzYmDJrEvPM55O6axxaN8x8vnuOx+SELEfsxiPiYD9FYemGvG1hfu+cxMalLA6dHi59UKh28PG17pynWOHNXhGb87tHuBBo0JirbIc3Cy3gFV1iQW2OOdoARYkozICE5gfyL9Fh0bbSccsxW16HgLltD3pAisWSj9nP02iKkbRpDM4BKz2SiCe16tn7x5g7PzAoe1O0kDX0CPHV3c9XjLkFfACn0iGxUjVAKvuha7d8y90cjOO4cXPh7KBYjgvNAEwb/5UJhRCbSKaquNyR8Bo+t4++3GDHcYdmclMB7hr5TnSkmNVeWel2MEqprS/PDDJY9Dqs4vhoIxJYuuOXMTf33vnHbYHKZYTTzjR7rvvYT7PIcZDl9vGLd+QIJKIo7eWkZZDI3I6zKZSi4qIt7/8+UZvVNDNHbEWcVMsRTblEYDOQxQjrSTKzsBK7ELeR+L7frof2hcCS3lrnWECmsKp5NRQ7OC/CaMn2lKanZ2M5z0P+NgE+N/PgdmnZBFDl1ial8mpw2g61tmpJ51mD917D2dNI2u1zb7HIGTGjHGc1wUwVHbbE8+8gFEbMg7oYep8V7rK0UmBPWA3XPsnm0ghm4IWXh8AxiG0xF9F6yyvcL91aLyddU6IcNcudprDVSlSeqWtLd8RGQmSsF18zuVo4GbyDDD7oZjatGU9On8Y7gTRNOIHxaQXi0F6llmZmTzHiSRFyYxKfWiXXHwBcQBmq2+MM1cIJTkPZZ19vPor++Pl1+DwPJkGZRWvn2IP3vt3O+Ps49mDnhGTI2dq8SjGur3usd481p8nCfCLfrwD3iXB4IFHQwy5IeanzuMBxsKrK2BmA5DIkffzNa/ZD9+vtjmTp9nGr7e58bF6WMHuLNHrSB9Lsh8CCsV6VjJHw4SerGNJyTnWXSOsAScHAuDfQXzt7aHAEzjL9wve6sUcBbQMkDPaTqARm4DMkZ5nD3mSdA99fJq4Ny3EjBjkeUa5xe50a6U9qgDgtNMVd8Ws8EBUbQbHllSzxzFX5WWg7ov0avW9HpgWCrsTe2BeMtLexfhNJn0tsNA7GYdvIybHY/b53FOPWAQxobfN3x666z0bPyvICst2Wg15aNb4CQBS+Vw+Zm4FZTCqV7kAJ+1FrZvP3lvNGO8IFo6yfE+7THHAawdq32h/ekzLITbx0K+ulHT5mzdC7p6bk/jwvtcztuCzcwuc3AHfJ9mJOByL6+pbOEfqrbik3r765gfctRm7G0BDkoYeguh2yomn2yxkcTTuufr1HbaRMe2IrGrYV8UOWIUXbWUwBIuYWBFzXM7Aaq6GRXhGDNJ7CwCYVsnWhG5zLWYvsaEx9uzLT1sojA9JbymP1GcTYOA0PpW0KfJoLzmJFv1ZHSTveXoa+NKzw/Wb4lJ55xdo/7/40otO/kPsT2mtBnMGnLJkqU2ZOYn40sNY9t1uDWiyxRewn6wW5juN5OBou/yyy9DO5/7zPvU07MVxa2kudbFxiC3sxvA1OTe4f0TAbqVxJw3CEEwygxD4FoHjP/9Ga5eGdQ2HXh15VRuTJQFo+db4tzu2dB+aaPFpMv9kRJH13SIpBF44Skgo+XZkRhLgHTp1sLEbmkheBAOTSypXl5a4jBL9pcnu8iykzViLOnP6AWy7NGEDWCvmYitnUhK5tHwIusndBZjq1x4aupIlk8eDitEOiAgaNzwCUCM2rZ6BSBaBkEsk7eBPw0wj3WloghfDMiso2meHMUsKF5hAni/5sUZA4Vv/cb+lZo5wef04tEW9qRltoi6acBhK9SAnBevIBczfAKu/lX7Qc/vq2++tBvDiMGBCMjn4ns2reRpldsGxC203mqkhCZPtyuUr7B/3/5GRyn3W0wTJABCuP2IRU0Vj7MtV96Od32qzx8dbU3UZ+XCUFTJWnEeTPTFhLLI0O+1v//Vf9twrK9FPBYDNyXUGJicsOcGeuu+/3ejqNZfNs1kwmsOikLWhKZ7fAKBE3TEiqcXe/eAnC4ZcEB/XSHyCVTptqm3enkfOGWXF2zvsVDQ6G4rrMGc53e77+93Ehlim7zJg8xdZDADYARoR05dOYVqowIL7gy2eM3HRhJmWGjkMH4JMO+XSa6yONbUMSYFduzYxKRSKdNtSq0Or/Lu1G1wuFRaq6UFqW2qAbliyjTSXNcDWzv8p1iZhdDpeEkA7au0IEgV6DkvOHmuTppC7k6s31fgAyB0k1wwhpwtHf/wghkswvGSAy8+npMNaZU020bRMHRZmY3JTqDf67NP/FDhJN60xt3fRhJ41b7gtOH6YzZlygp2++HYAw35LyyTGwBJPZILu4nNz2XaZ9sRLXzEgEIKp0wirZxLqhMUZ6IYTz6lVvtuyB9LNQq6T0XYu4vNPPmW6MxQ5vNH2FXqoyVGptoQa7SW00SdPTHK6+MUl3bZhay2SK4oBUTTjmZJjfc3EjKys8LCFINF0hKZWOfIF8+eNJl63wKwNtDloAa/79gsYqcSJoHyacehJdo+1D97dbUuOi2W3tZJPn0Bt2GXb875nqg0zP+KYIyAxXSfgMJAJCxk3ZWdl2AHWkH4fC8vU+pNtQu5cy0qaYvt3o/lO43/910hubPraAqlN5h49FgAuDPm8KHJhAWRoT3L4jQE8TUMap7meRguyd8+99aJdeOoJ1IybnACVJlU16ZSG8ekmJmzGjEGDERPHi8+70J556llnLq341C7Wn4hB4B3hNKGbibldSix4FU1/qfYWNpGCSaqMPCNhIbSx/zWhoTNZ8U8YhQAu1eNOsxQtylnT5tG0z0CCrxgptnH2Bj4qY6eNIT612B/+eI2ddvJyO+2Ms6yhhbMBiZwW5HH8iC9iXCZBCHnk/kfs8kuvg/mH6zmEnhpq6HhIHs2SfUgEmCSeSxqvnfpUfaD0dAytWEe6tgCKAWmB6zx3RrZcpVjbYqm2w7wMJd4r13Bj5nxUEYkkwyagrAdigz91vUyX9dn0b93gKL40Q5yxJ3mApGkiqGmkIapYKjk3Aenh1GN9NDeS4nzt5huvtYcfeoGf6aBJkUoDq8pNJGmysAewNYaG5IAftVlFFw26aXb1zZfa+adc7ab5gmliDgzmQpqIkNdFH/FZDVuN98uPR/WPriUsWNcFwEhOFAqI7SNwk2crVngKtWRrWwPnnqTFZOKFhqsgZBlEkrRrOkSY1FAupzPUyTCRvOnMqK2q4V7Hs7qpf3nPbtiiTn7L5YaakOxlYjWOc6CeaTOx3GWKhDyiajVNuBEXRIDQmT7k7+MxTWmECshWzsT9C4+gDpPZG2zLKMDru+76p91yy9+Z6OQcZA0289n46MRPpBskR8b76jMHqtAkzxem5SYUSRCVg4WD10Q5Zqa0ojFUJ9+XFIGbPuSMCQPv0zpMZtpW9aWM1OtptimXjGDPJachEYLkXTf5STc5sAZaggEQWushJrKsdA/lnSOd2zDqTwVYXX9saAQSMcq/qAmoYcuoI/o7qcvJf/0gLkl2LTc3B0LaPmr/aovDVFpTd00Y6MWH40QNXtJFfteLzmoU5uBiowrMDGY0WPih+7icW3qW+jyqgdods1gIsrfGJW0hPViRGvRZm6njkxJlyMa9Yc1It1e1WySxro4p6gSINR00MiXruXf3AXIEpGWyE5iohu2fl29ffIlWOHlzTVUL+Igks7ifMO61TjOHIzWgXIN4IW8fn5hYhvT4QOroq5APR18uKYluPDSdTgq6OrQuxEaIwTE5C1BQs94iP2vhXn7Z5TgEP0AHhI2oQlKJPwhBImNO+w+gl3LFxfbGe6vQu8lwNGQh6+rCuMehjgBVLzoETmRYOqqiKCsxlMvbTz9tGDETQAAAIABJREFUA+BKJPmj4FMRw8rMwckvCDBO9Mmh7reMd+YsmO8Seo30KhHVjRcQWAPrUzR0LWAloCoC9HvRofX7xkbGMaIYf+f3SlAEvgrkFBCqP2cNz3IdayWkei39XD2LbN/evej6TaUwPkhAPMMZK9TBttL3KXHU9wlQ7SNRFFtVfy9gVV/O7U3LjR0XjACxHAq1URXgBHYeQadFB7k2jXO+5hplRqXXcaAvyaJ0WTWGKzar2K4afxVwlpaSwqKh8AUYSE5OdZqr+XQ4mxqq6dAi1A17dR8LZPy4DN5T43vdADxNjCoA6vL+6tRXNFdbOSC2G5FjXYg0pk0oVpe/AoQgC+l0cDj3ob/z2quvM1Z0BY+kg+5thl137TV2A7pT/oxTxcL6HIHe67frf7DLLr2IwB5oLzz/miu8Bcrccevf7FOE3G+9+TZ7/LF/2yWXXmorXnnFjl92ghUiNZEIQD+DMZe//Pl6e+TRx2wXjN4DB/NxUB3r7rHukZ7V66+9buedv9xKYOuk4SraQGHaynqbtWCW3faPv1gt3WaZBLWgp/Xc04/b/Xc+SHFebqMBZy9hPOtJBPJ9wlotMZPEhA5ydAyi8BQ2QYDMgTzHhtpW2/z9Nmuohi0sIyON7DlNSYI4XSkZbzltYRWXg8ydYIp3sU6kBaW6NJxiS6YVwfoD/8lZWYCQAAQBj4oHOvkUuMLpIKUR0GbNHMehiAj/lwddFyk6Ot4evO9uRkqabAUg5SGAGQVAOWw67R2CWyzagrOnLUQvqYFO7QYOLglA673VDSOo88y72fzpAI4JCQmIh0t8HtCXrpxfJMlhHElPQgiBs8NqCggV0hnSQuDz+QMsdMJ+DWaP9QA0imsp9qlMmNTtjGcvddMxam30BNodo0ta4MQVCYeHgNy1EpAEbEjzh1vNmkWjl+K5FMZAuxhQREwdVkF0PxMAAtNg0Eg3c5+6exS8YmlqcUrXzDEadQAKX+b+xSf6YkzmQ4CkYHLd00hYptGOFeIHc7NJboDbC9kTjDQz/ZTGjFUoAEoEgV4HRwEMXNVnPhrx5n/qdiq4DgDYSMpEyVWQGLZggm0kImLK9fBv6lymoZeaDnAaIDYo11iC9lwr4J9AtlDYNvGMzWVlwRBHmkBJSgddwyoOkS66zGxxDjcYOdxDtvOgjpCn9auut9wyNSbXjUaRRnoEVIr91tut8SQM9wiJangKQWHiyiVFGgdX131GzgKYCz227svvnON6UqavpYz0s0iaCMI2fdDNOrSz1Q7ncx8AZRQ3+9mnEt7XCKhqculOSttISacDJhUXBsFCuTgq8XEkPWEq/IPATv1RB476+KE6M9gnC+cuAMxbavHsrxjYPO38nWJvM+Oj+YWFsJPVZf0VWFVnR/G0i7Gm2upS27VvkxUAKsqgTEWw62MQnATs6Hpc91lng2OsitzFM9Tv5YRJTBWTM5pEdQHnhR8JcgB7c1feDkZCL0IOZTdnQZhNp4l3uKTIXlvzte2DrSEGZo8AY1VkCoSDwKrAbxVRQ2tPjH4Bq0ps9aVmlJhMapRoa0u+5tUVLyHvEuY0tp548hnHLEzLyCIplbYUDUD+N2f6ccSZWtypAQMT0+iuquhXAiewhHtFICjF0fXDNR/bezglMyzECL5igPc9Ojv8HfDn3QPXDKfhEsrF+rFIAiSjQ/I0Gfb/qSeeyrrqsieeeoICitFKwBl/vi8a1qcfCykYBqGMDxbMW2jPP/MsUgCY7SF7sxH323nzpgKs5qOTvBkTqRU4PgNIaESHZy/heekTJwEo3IAEy2jYyakk1J0wP8rKK5BX+MQ+WbsGRjEMCA+vcyNIkRqNBSwU06sO1mQHGizSlxJIccKSk23syGms0RzHDGtqrrMXVz4Cettg/uEkuzCNuvicrY1imCjhcnkmsZQxHfTnUjgbE+KzYJuNQfMviamXFHvhqTfsr1fdhgzDFD5bE+YYSfbAff9lZy0/gRDNwxSwKqBY+AZgjAMYHYPxVzPO3zJW3fIQGKdJAoc8ejHQsXC1DqSniGRFG1p//s6YocbW//ABOWStBaBRXbK9ghHccPvy87Uu4daak/O7zgh/klqNi0qPXWvOjcKrweCRutn3xGreI4CY0cpYuUvHdAlKMrUIWY+dagABVCSgIfuPu+62b77+1sWRbsDVMDRWPcaEGjKxjsnq5JnEQFBwHQIeB3NFDzAbBMrE1GCjOMakY6wL6f2VVRcSm8yP0zzHgXvVux+43EIFZBsSTiooUtMy7OknHnIMza6WAXvwrrds0jyYDgFoVbFetR66OlsxP0i0t1a+aytXvOsaBa0EcQGra2CsTp87jsYA5koKQ6JeO5DeM7gQGD0ErA5p3w4BfENj//rV/V7j5O7Z/Toyr/NIrHTXMmHjB3L+xxBHqjmHZd5TUtrogNUIdHx7rJ41q8IF3cxTzrHZE8e6Bu77K7fZj1v3W1ROrdU0H6bApJDgDKlEe7IcFreatWr8yChEsUC5QxDPRuyaXp5BNVI7TegOxoXF2VMvPmGhFKMCxYeAVZ13ntYm69QBwmpUqFPnWkJuksF9Lm6+9OEk8dTI3pZ5xadffm6fff65J0MA+zOMfNIXPclTjjnZJsM4b0ej7c67xVgVwUBnAWdVE2uYJnMHTcEbbrzJxo2j6cF71dIEkzRNBxozasUPTW/pfXV9Q71Rf+l0I+Cp6w3hXoUQb0L4x+euIXcsOGwNrNM82FJVFMD+POsGzDc0ku0HsHo2slFH0NzevYXJsfg4V5sY5IBd32+0484+ySoBrur5OYHGMeQ4Aj40EimwS3tK4/R1kDqUo3SQvwRwyA7Q1PWnlhDjRJqyrmYgR5aeofJr1Sg+kibj76Q7F8iaKC/Kp9aJ4hb32Q8YzcRASJEunjQNj5SWOxkXLdBotGZjOIu7mVpLzUi19kCa1shiaY+F02RvJn+854H/5t+Gk2e0W+6o0V4xqMBDc/FwyS5+lRSARhv/J2N1yIzMAawEvK9/3AQgBouQz61Cd9/Wzy09tt2OY0z8Z2qy6LgRdu21r9g9D13Cc95l7fX+VlrH540+g9F6ZMpW30Ve2GunHI+EBevTn2d0gKbziJxs+25jOdryVTZ7PqY91GfNMKb+cvWfaagD/LL/Gxmz3M10xc9rrmf8PMvWfLGTOincvsmPtIN7GFn1yaNZNxHmvADOEoxtT2VUv9MKyNsHJCMBsDI2a4Llbcmzs5adDFj3LjGyi3x/AeO0cbaeBmRYRrgljAu3rbtxNe9PsMVIHJTt222XnXo5gECT/fWuB2zUzFxLSk+kljqMVukExuiTbRWmt9WH251khaYBx+TG2ITxk6zg4BGefbA9s/Ibmqz9duKJc+zHH350z0agWBf6l23IH4yflUG8KbaRI4eRdwXC6BrDnkcCrwEwSXqtaIQWoR/eRPEeRu0TAnAkiYlJkzLIxZm62l5NnTWKnIdEHhafRvrDmYwbPyXNLrn8VLv7byusuhATH5KVFPLEBppeFy1fCBs4CmOnffbptwdtDPIJ6h3lICuVmoBR2fYCy5yQQwO/w6bNnGkvvvA+BJaFTCmW8V5IlcBo9QF1WTBnKtIVmwGi8MJg36REDwfon8WUXqA9+8YrNmriMBrbh7mfZicAom7+9pCnxw8ooxxQI+BprNvsnAkYv8y0199cYTmjIPqM8PTkP1tdSB4RYdNnp8JWLCFfDwU36LXlF51odYc67OetWwD+GthLPkgGsi/BUJcumw+xoBAzHRnQtVDboNmJDnhizFg77cRLaPgCzG7dCYOuxlZ//L4tWDyfMw5ZObAJyejJGLG7EwAPUAQioGVAENLZWQz7ZACZrBWPPYoEWLZto2ZMB1CNIc6JuPThh2vYW8F2/Q1X2aP/esxJfImZKE3OIIgvimEDmtTgyMzhGZdg/CsX91NOOd5GYU780ksr3L/JCCg0MAY8gH2MDJnqPeEX0iRX7AiCtdpE462D82zezPkOKBs9MsfmzJziNLIXH3e0G4efPmOOPf7UCksfloihJbriPP/pM6YSzrps1+7t1OVBjDCfSZ39Hu+rz4t7OY3QcD6/pGjCYYbKA6Oeei09BTAcxnMW0yoNYBJt7B0ZIArbccxI4rdqB/XeeuSqSwyT7F8UdVsXJpItAFcyCpdmt3JBTUEGA7xJujGYIkMGYppSE2inXFUmRZKYUiO5S81cNfZUj/FrDKBcFM9h9tQJNLpT8OH4nnWEvB1Yw65dpcQ2GjfsLT9y36gkTyqvqABjdPT48w7ttN3UaaSUNArEWhhseBIj1MhoJxeQsa3oG5qe0bSOjmfV6g5Ypb517E2xCHW+sG40RaDpNLEJNUKvvE4NWH2fCDSqsfQMJd2nfCoapqnTLpemHJ9VTWxNlSqpdI1l/pOso5iqjqkLQUeYVjskLOX6/jK/BuSUzEsfF+cPUC6TvF7IXQrrEZHh7lfPHNEjrSi/CEOTORogt46p1HgksP718KN2NH4Lw5HcbOfs6eUeiG06bBj5Az8hzwBdo452PUsN/QsbU/4o02LJ2ogkpsark72UfIor3pCXIj7p/BUTV3ISf7j8T/bEfz9P3FLBp/Ok29XSycSSKvxk6jB9jsazR8QuTTL3IXXYgISfakblDqE091VzBEnOjZo6kl/7WC8D3N8DRUe4H2bPvPyyvfL6+3bB+efbiheeQhYLciXXnorsVh11TwnazamQH7lRNL+quBZqVZopuj5NGoYBrCqXkeZ2GBKO2gOx5IU1mNHqWTqsSmxn1oCwTGdaKX1aGjExnMPRNGuncGb856PPkKhi3H/JQmrvdtuADrDIE+ecf5a9+eZ7xJRApqVnuEbMkiXTwVpKkewkp0HOSqZknTC+RVTpFEEPnCI9J4E4AXjNvq+GLewTFxdOM9YDHSWar4JQo+KNaHFK208mVkKFI1kIM2ZN5SI0Gh9i0+jCaHSzsBDNICX4buSI4pUnHEYyUUzRNXbqWNu47SeQ6WnOgEIor8agw9A6FMPVX67uPGKBLNrkWtSip+u96nltsUaLGN+PiIjC3GE/h+FYBzIKffYKFlgGPJQFSAc0EZz92fx1MDiboYenArC18RkiAHmVfAyNTOlXva4SbQciCBPi7zyWKx0vXl9/1qZp588CWKRfqofTzyKRduw3a78hcNXZBZf+js42ItsAnRrL18/qvZXsSjv1MMZS0qjTwaExfgG36mxvQ0pgFmZVQt+PAOR67sHaBICbgq3d6CEjdIMAsDbfUAIlcFXXqmvU66mwUwdEdHR9jzaaxkrFRtGBIaHlFJL4DeswjaiXEzKUdD5LGK8vR9hSgvn4MbkEhAYE0ENtP3pO9QRQ6axo5FdfSoi1adWVU1dPxZpGsjpgLCw74TQ3YlpYdIDN3OIYoNsBK5Iy0d9FuPrrL79yXRV11aZPx+0RAfDszCz7z3vvs46D7O67brdtP+20NWs+tzthQPfzTFe+8bpLfu69915bvw5mEtqxS5ctc/T42v/D2FuAZ3Vmbbgr7k6ckEAguDsFirVQF0rdbdrpTDudTkfamak7dXdvqVDaDlSB4u4aNCFC3N3P/bw7+Yf/v851rsNcDEXy5fv2fvf7rvWsR1gX/dIT3SH5JDJ6WQvc+rtb8MzYay+//Iq99fbrfD9/u/mWm+yFN562xs4SHuQ3AJE4/ChuszIH25G9x2AOpzOVHs6BtdguufxiNo0SCg2khWjO9fXtXXiLAKKpuFVo2obftnHPPVBczaBkN7hwulAJAX7tPMieNFSS3SAXyqPnSqxs9ZlK+j3n3LNsG0CEJJiNrBE1xgJG1f/oQNKESEFxnGU2qH+qQ2qy95VCkZdZcggSlIF2iOfNj6lPE4emDNkdmwlmiB5CTbRCAG5qmUIrZTRAzQiv7w/g2iJglQamnvfbh4MuK6uf7dq9h/eHTF0QKRtwcC/eRWgnYSMwdVsDLHcP3iUUjZIttPBmqd9Y67om8lfRgeA17UrKVlq8H8BGJ7+G0H2Jda3E3McAght5BjoBXwNhdgh4jYW1K6sOBmmsHRhcpS142nBI8DHaJSdg4w4GNGV4ZxfNnYQ37C7bDxVfIHYADVgrz6HWegRJsa1MmCSp0CmDq4Wl9oN1nERhS8ERg7Q3DHuEcCTnxUyZ8ggeOrK7iCJEXScSBLETSKKuKaZQYD03c70luxTb2PmkOPmkzhg2ajx31FzHp0ZZGtOp7KOHXdBSB+vFlwO0f4oOE9kTkBQL4HmsRNJFEsUVekNDJGmIzou+fVUcBrDH8YziT1OEGT/qCIoVMSMBPySBEKABpYcBbLfHD9O4aqa73KpOJs3a8wQYCFQRIKziqgNmZJuAecBqP+63Y2mBPHaUE3aDnUMXabbstBad3Gm9+uon/pe9sUFQYmN+ux3nXlcXsqfKP1VyewpqAbbaQ/R7gashMHSA8ZBP6P8F2gAyIcnqFMLM93LeqgIi5aXqDlhXK2DrgAcZzfzN19xEsMVAZ5LerhRO/pH2NgGruXl57N3V/wtY7VCQm16T79bYhIwxb79t3rGJyb4GcAKAuQacGU7Eo2Gp/icQ0u2iensUB/xlDPvzjKnTsMiYyLAmyQ2mfiYJewQT02W//mijxg63TaTby1tzEH8mj+1vV24D3OOMYC9WYJBDcBxyprGiLBsUqCG8ScCbB77pedCzrh8aRMnmQH+nSWwzbIKvP33PjhzMpnmIw48rx3k1JRFi2Nxeax/BJpFcdBqysVXL19nZZ83D9oKBANIynVM6H1QkKHW6mQmz7Gu+WrrEPln8hbVKMsO11tsUiCSGojdJ94Bu+T3qOkh2qaKnk8ZiCE3D/PmXwFSuZpj1jh2FERgEu1iDzYQY2KX4W9Ug2UvAl3TMyPH2zltvU8TwfQsKsUpYScM8kL24yLbv2mWvv/MB7Bnk9fgR65441ilnxuRxw+yGq69CDdHXeielcT60I+MrwUt8vz3zyjNw1gGGnFyeNQKbc86s2ZaJXUIATJR8zsWfVvzCe8W2gM5pCs3J5PFzLDoENiUfVmf4bX+4kmedvSC8CusAKhBJt5CSi61eUc7zy/uQN7zCJqS6iQZciaFozWJA26/PQFv6zWp74G/P2shBE92+KCuVJx990K6+7iLnwSp7JDF4Vcjp0BOodmoA0KkAq0tc7w49kiz7/wKrKrqV9B3SFWG7Nu7E2mKfTZk11PblbbJsmJmReGTn78i1E4dzLIJ/V4Gnk86ZTmqtWpqeZvY+WZsEst5kE6JJvHzC9KxJGSFvaA3o5FXp+Yp6xbNALv2behZoJ3tKB8Vvr94EO7KxxUQl0XTPQhlAUXtS1i0kv3JGhgMmSWLllpBjc+qOekCjY6uLtSpvZT1kXsXS7YcvWw5N7RlpOJBfjRd1Az64Yqy2tYYQnvO1sySphbEqRoxetw/2E6+9/DTnHkEDsISeffxLGzCawjmBM05MFJqhXnj+RoXH2Ufvfm0vvaThLOwNzhDJsX74+hsbPXEwexbCazEjOYf090rZlU/cqYzVHil6j/pB7I7/YbHyOXpYqj2WD/Iidc8dTZn7MzXNMMdkoVSMlDM3pxgP5Br7RYxVmBUtXUjnACVUQ1x68ZU2buhgB6x+/cEO27Btv0X1K7fyeoBV2MqdrLkT2YdpTqo8GynuXzhsVTEhBayGaUomKx2uZQU+YtV42A1ADvzEs49ZAAm7rShmTrUC0GcS60Y/nKWBsyXxgH0Ngk4FVgNpCkphr0TCYJYC68UXXyTZtw9nUg2Eg2qaWl976uEnbcgIGIkMSR55/DHO2wg88bDlaaXG5f6FIPdtbQ6yBx94EmZeshsolFNjygqlqwW5LtJD1bF6htxx4ZjOYuayLlBRNONLrt07kDMykPMhlHr7cyTxMahKjsCSzWb4W4W1UrJCZDnrnfQboOIsfKjrGMLUFOHBiz+w6qxEvn4562DepReSD8C6oLGLT0iAIZ/jvP3lqehPf6PhlyxwkgFoSkuLnbWR3k+g5HtKh1YAHusygOfA5T9Qu8oipBpChRo21QWSsg/C3iqWdVABez6Uf7uCYVNKepqzytJuceJoLsAcTadLUEbhRd8QSs0Wn5lqI8+YTjMYQ3LxPsJn83keWu3RJxZa/4GDnfVYFk2085J1zxuswRN4LwPYG9JM5/fhdjbvR89+5Poh1uryNSg7qFODJkzkHCsDWP2PJUbBggWsL63DSopp6lOvr7ALbppBQ7jXfOvIFPDrA5PuT/iO5ti2Na+h7jpGD5iInQoBuzCyF8wfYnu2YYVVHW5rtubYnXf90dZu2AyYPgpP1802dsRE2w7Inb8v2zphbT90A37hw6+0zdtzbeqECFt2nJqCmrSqZisgZIjNnjPTdu9bBkCQD0CYSC1IXkFNOaGs+TZ66HCrLEAlceZc7MnSIF08bnPPnGVbGErkwKBNHR5sk88dbB9+vp27hec9bLkEgINo7mFhQb71G0XAI7VsL1R5TbDhD2ERsHsf3o5RePkTstIOo04qugkT+gPeHLDxo6bav/+F1z/XMgSrnTNnzQGUL6Un2UXTzDNPXSg/QV+KmfauBif5FlFAFdD5F5xjO/GOVb5IVBz1H7YUdYBOLnSSs1ID3169wuzpx5+w5xd+YOvW7uD3ESiF9F5hOgq45YyJ4VmuKuS5bZbkt4k+TH6QCuFp56yKsdRM6n3Am5GjJhCcxnCJQMax2KR0cp6XEm4ZzH4hsKm5RWuDEFX6Oakh9vHewrkWw4f357+zOQvDbCDANdQpW/TpYhs9LstWch+j8dDNARAfNaK3JWNx8sP3exxrXfuzPPJjYJTK41KWSA88+CgWYz/DIN4D2Djajh8qsO++OM518reLL5ti6wC/yys0jYecRO0Ua0mwY4vxTE3CV7uAPQIrsQFxnMcQCyB/yCVL50hUJFYTuf5YRA3gOibwjPpg1bASlnQvG0vfGAb4588zLfm3Y4VTowf4R1DvhqHsMTu+dZPt373fUlGvJsBcfvGRpxhoBEG6Gm/btx2066+/jBrrE0KbJxL4Nd2eeeZ5GLjlDljVmerLHhTG/Q8AUPFjINEvqy92FxUMgiHpQH7q1z+JvqHaAeeyBUrGK7K0oJpcj3tsw4aNKDd/cmF9SklvYY0p0EoM0hCAoazMoZaFZUQinyUN5Uw1IFAYNc1OQF+F4HaqrmAPcecita3gyfETJhEMnWA/LlviwpAaYQ9TBrhaKIzGqVIsVM43ybqFPUod0A5ZSV6cwiEUFiwAtFnDMOqJToUzsS9L+dIIQ97VqBq2a0rrCAn8uYBaZN9N7FcCSfV9RKoRViJvaYVFyv9TvqcaArZQw6u2kvViizAIbfPsW6OxJpBN3OhhCQR2jYKBD77A1x5i8LL/4CHbjQ9vaysALj1Jqw9EMYDVsy/I4rrFgRccoNav4XvxOPBQiizrCAMcYqolOilkfeix4hi0lChoSSogvnEjUn2p04RZiZUqDEYhSiKwRXKmilEpT3aBqbX0XdpbBbLqsykkXeejvk+vGIgMIo/weRoZUAuYbAQAjuAZq4IRrZ5GNYFT8LLXB7OvdqDgCIGh20B9C2zgFHMiXmnY5IBYt1E7YZ9Lqnc4ATWbFNAd1Fwa1Ol96JzWe1VAWiVDW2UL/PLjcjvjDKwrsMUUwdCHelZrQZad6r/CIIBp2K5Bu5jWMupRDSOQ0VkTsL+EhHn9g3ys3cxbcAHvy7MQ4DOwXioh+dx11x/suWdegUEOK5TaQte5k/U8cdpYVwt3BlCD1BTzkeTJS01ZzRqrAKjtrgMdi9Qp1fCIZwCYHpvG2VVst9x+h73z0ac2bPhQK6K+e/29D23e6fPsuhuFnzWgmFllsQkp7szbvXU95ApZ/mB9VF3OGR7PsDeE4XOhqyNCed4j6NNq60oY0DAs5f6ee87FbtgjBumlhCKnS/lBDfDii89jOdLHppw2yXZu3u/IQdNmjrdPF5EJwVl80aXngVOWMfjZQY/kWVv5sM6bkb1FMzBVHR2OQkFncgz3orS0ElxNmC/YAT1UG7hDIBc2Oh5VEZYF0VGotVGjuSyUsPCgLoVWiZmpSW44zEWxFPSAqEiu43DyQfrSBzBr6PB+jiUQF9sHJuFM+xBKeyop323IoP3ZGFxTxyoK46HbsnmL9c5KsmMAd2l9RzmqdjhIgQ+VTbOAO8eEYlGKfSV7AUdp9tJle6T6DqhVoSxQiJUvGaPo+GIpysNL6aTy0us3oL+FUvQpqVmMKrFTaiimWvh7PwBBFXfO14mvk0y/R77Xw7pwoDKvK1BUjb6aNn3vag6tOEBmAb6h/H15cTFG3ekwSn5yLI/TZs5CXhvqGLI7d+60BQsWuAmXNgAxWI8dPmQz8TuVBUESh3kuQKsA4smTJzv2aQIFYwmyeQG6OozFQM1AHrFl6xYXovUT32cQcn8BqApx0q8KLpk9e7Z7OCQl12cTVV2vp68p4j2KJq/rpvu4af1aDqs05PGY0pO+qfAgJbJLDt6HiZ58TTWN7gI1C0MefKjwqFUzfRKjT5uProNneO3naOUtSMG0gXdhYOjTFWXPPPWKC8Rqx/NK1lbleBjVAJRExesAbIQN9QqHpFidgEpM5GOjk2ERD7Mjhw5zyKRZJn+WR3DYz78ut+effdEO8vk2Y2UgGbuulzbUPXv22SJ81QROy2s2iWn8UEDR22+7w6699lqu50R7/4O32UQaXdF3kmL38WcesUuvO8cKK/bAHMxnwZcSpBJCYy/fDcK7aB4VlJOQkAGYg58PS768usi24aGRkpDMWs/E9sALfCkkXXQDvk+tmJkrqENgvAAfhiruc6nMDceHJoQJiSa9StwToKHE0VpNiFj7spU4hyn81VdfZDfferPzA1axIvmt848RiAX2FYa5fR9kCwqnOry3yi4nLbaadPll3/9qDTBH5HkjBmWHZK/SXYmlBB7zgrZ9AAAgAElEQVSvDQ0lkFvHLTBz6/m+Yh85z04x2uSLCXiplrM/qfYBnBAHDh70nkMxZtlog/C5CcJwPyaR1wBUKj7MZ2UdaLHJ65Pz1mFLjsDqpAs0STTPYrQHivmEV1gEG9/pp02zuWfMZnIPA5iDfineyd8u/86xSoVRBOoE5tdEQr/kcVwpmSMT7lYNBvQOeabj2VyTuJb//Mtf7NEHn7EiNlA1/dpc9YzqYFOBIwPqCiatVcgYqBsNxQ1hWBjxk0Dbi3USiDdMLQXywYMFlnugDNsLtX8c0ux5Q/GRScdqYNf6vfj+8OyLua7AGMl65EvHmxTrTSihpJpiSKakhVv/QWlYOBxhc+ffw0pNZGI9CGlUAL5cKrzz+B5HCjnIxFQGrNFBKH9KEQDSkHn17R+C1JpnlAOjAAClBK8+ajbHjGwH2FTBIuBCkg/tJQ1I1Rp4zQa8WTnrHNir56IZAEkIYirT7nYYexVoM6i1nTes7lknk8yWSpptitf2Rnm2Mb0EPGf7pjFHApYRZn2yojkgzPL3E8SyG5+xUgokTbJ5HYX8+LJAWinetObDKB4CZdDOAaXmUk2oj/T2Ti0lKpvH8HMMUleuca/5Px5/m0o677xZ89gDMtivoiiixPj17qXSTpVwKsP1ECQkOqAE5MtvSKmT+pCNzZUu0GbT9o3ufguwdv6q+qk9yikh9DgwfuE/BQaLwTOQML+rL73c+qf3Y20C7nD2CExZt2qFkwj9RNig0lzV4MtfeTSm+8WAevsO5fG6SnH3vLN0yKo4EfPVV4iT81wUiqtP6gUyngo26fkSsNrK53SWCTx7773+PMDkSTzJZ8EgWWnvvv8J3kL4ZMLQkk1EB4D8ay+9aMNIhZYZvXz2AuhsvGn2f3/4Mrkug8m+fd9u+9uD93uhUQJXFa6jvUT3w3ts3f4t5pp8HsNoTBRKF0hzLbn8lVdexb6Yb998+zWNEs2RwvB4wCNColyYVTtsZJn0z5x5hj278FnOTthTuTm2CxB68mSuEyCLrABefO0tq6AYacIgSfuI6ohQzosr518E03Q2PsapgOlJbhBQVVkOO+agPfXK0/hOVTqmg9ZwIo3w3Xfeaf3whvbH/7WMe7x42Te2DS84gf9jxo2z06eeYVEB6YBpETYgc4jNPmOSA1bD4zl7wmFXsWbdWiA8pKQYRQaMFgWIacgiOxb52QmIUyp1HMnY5QVt9ug/X7H+aSNh9zTAiIx1Xp+XXHY2b8kLNXAhai60SNMMcQS8Hz3A2//yXP0/VgAe2O4VzKo5gmDNB3aFw/DaC9OXVNKgQmsLRwFTtJ+hM2qZffWWClAwEw/nSgq+3dtKHIuilhTSCgCl2FgkirBq+FTe5EDbFL+089xJyqq9PZzP1gyFSqnvLviAf1TJPlWjARjAag0FcXicmqIOJJ6jLSI4FlVAbzwvZf7PmchrKLgslFpN54JAYsGzjpXAB3I1k7YdtyS7k+fdTun9twshkqcre5j2LtUnPjpfTal4UfbZ54u9ECR2kGLCVSSdTADEeY31EMWzX4/N0KMPf2JDJ1NzRCIX5u/9nW9ZMB51veybL36xV1/+jCGCbBBUm3baKoayw0ZnsnerKZUdiIIPZSkj6amXuNvDWO25fx7wfQpw7OyldPb8l7HqMVh1kT3GqrN0kPclh2okw/5y2ErH2OiLihvsa7xj41OQqLaXOmaWbHOuvepmG4vsVAPNrz7czt510GIHVLmQtASaguqTZZZ/6JhTQYlxqoGihrJBsqqAIZOkQDlq6UoG81UoE+phOo8dOtbuwwcYhN673jSQ+iynMlZ7Asf8qNu9wEwvydetWw5hX66dswJg0ah2XL9+vd1yyy3dycTeNQkJiLbFMEv6D87A2qaDNPBJDjiNx7onAC/bYN9KLDSG4VXaav+8fyHnWn+3JMuoSZXeG64hNTWhRtA9YHX3k+N+CWIg1yovU90f1hPlDH6qzfbl7XdbyrEia0VpsobwoEOAS6edPptgTV/78YvFlswAYvSsM+2z1astAZClg4FyX5Rl/RhCLf3oc5tBrkMbzXYsvswuaE2HtvoZkStYl/lkEJzMI0hE9l8UrGqoBU6K9aQgVdcHqHtinwintpCqq5O+ZNzoUS7ISOuoif1Ww7JA1jqqZgbZZbZ6zUrYWCjsGJqLWVZATasHRWSETp7HdHoKPxj/yYMybdyFc5ETltqKFb9RH9HIs8c8/uQz1icDxipNdkZG5v94rApYzTu+k6tYxTJEiad76mqk/4KrPcMPEU5++22THSipt+q+aezz+JOf3GzNVQdsEMB0JezXVu7ru59ug/QyzDLTmyx3+3G7+KwbCOWIc+tky4aPrK6tjPcwFMLFJKxr1tpVC2bY7i2bzD96iLXgkxcDGF+Bl5HO6VasVZLi8UKG1Tfn9Fn2wKvP29zMEBuNvdeaTTutb2yEVRJe11giZmgFKfFFqKWSOWvKAfFJNed8LM47RKBmsVXlN9uQrP6Atdn2+guP2DbYQsEUtr/+uBogks8PmDZwQrxNnDfAvvh2E0nOkwjsPQRRI5WhQCLM14N2+rzTbd/+HXb84BEbhRfm5i178OGlRqTAmgiQeOxQoZ0xZxos80NOklxNvdNYS2o1g2mBHYSL0wMzQGZ/bKSe7dsnE+uWGhsyNAkiAoFB3PjY5EDAetYFa2rBglnkBaxy9iBSU9ahvtL+GAzBZMiQ3k5t88e77rBffvnRvl+83CqLIA1gBdWMTDoQdloKbMo2CrTCY1iJoUiSXVNMWoAVFnXY6af34/VOWHRiOOwsiE1kSzCNtp2A3Eqbb6AHrYfuNWEcYDID2C1YjSQSRhyMsjCUXiSD3lyKMtWwycnknry8AoA5mud2KGQmwkyR2tZzthzNPwnIMc1yCU8cMGgSLM9SAoOxn+MLs/pHMTiqtj/cSdAmZ8xwbHNWrBRZpoFrC/O4NdiO7EdqzfkdnxRiJ8sL8VUMQrrMeQIokZkyEtViOoAaQa4lOeyNpLOTk9AJHTEB0CQ0mFDdPcdhcNcD7o+lb43h/IlDDXMEQPYEg+5xriYO4pzyk486Rb6eW5GDtM9FEtbz4Xuv29XzUDkeOm7jzsaWjn3zuQcfo24ZbYePH3QMcJFztsGy1qHppMA8t72SJYNvQblGLgs1VTQAvUY9BagZMwFWB45Ott/WbKP/a2bNIhMGFCuFoCFbxJKTFM3UxYMGpzo2XQV+pw2w6UVECGUw3EqzFIofpDztzz7zQvYOEtvBItL7YEWH/2oUjMjF3y52LMDsg8WEwwGYUevSXrN2fAgLfY919TU1dg2g+D7WYpML+hLhScN+H4AWF0hII9/K+5LNnGwgGmQjIAAVqptsD2V/ojNEhBbN3ITDSAUhv0/ZJQoEFoM1jOtaxWeIg7BUrzfBeeEv6wOeTxdEyWBKbFUx97UPSuasUzxU/qP8GzFI5e8aSb8zalC083hv5xwYnJlkY8eMsJW/rbZD7IkR0Qn2M6SFZl7LqT8Z4PYehHUHw5uffiy2IwxBIhQgh+f46VOnM7DZ6pjoKr3EpJRNTjPPSwd7ZhQZMfLZ1JlWBegVB5mpVMphhpI6E2WVp+uvPiQaYEw1tbxlQ6htXB/Ln7uMB/ArAajh7JEd9NSymVDCu3w49UMApPZYfT1QtBvcKtjVCULYD2S/lARJRb67vs2AfmSsSJjsPPd13nKPtG94NlFI2gF2BYTrbJAHq4h3ImVIrVpfw+AWYP+N15+2RR9/Bo620/We6JQ8MgsHVoPU38pW6e55hLuIqatrFAjQKoKIBjsCx9WXqH6VAlchwrWsAw9Y9c75Fl5bWEUDe49qvzT2DClo1Du1MdEVgW7dhm127U1Xc0bjNdoIa5O9Uop1X+ylilCBNisUUAo+cAgpVMUADuaZTYth+NPka6dNn2vX33wrFlvz7WvsIO/620P4Wm+we/50J+uqDaVzf2y9ChlO/Gr5xwmJ96knVyEUXOiou6daK62cizqjBZy3y88WxmokIHg7BJD7/vEwZ0iOvfn6S/YdddhgBn66pmfOPYP9rc6eXvgQPXgQz/JvEHPWsubk6RpiB7KL2I+UsUEvzV4vhXROTiHfR1xoGOtZqQ5EP7Av12EfM2cNcX74wFvYn/BsY5cYQc3cBvkjGNuWC8692L77ZikkDQb8TDi6JDcV3aWLuxPSzZSU1Fz3TZMG+cOE8OBOntqfD6IJbwzy7z/ZH/98l1100dkciPlukp+KF2Yb1LOT+GSWcJCGQrvt4PXyS+ssMZa0PIrtSCjszk+CAjYI+r4A2Sa+hxps+Vw4nzy3ILjz+lU+YRTX8jLVhqBCR+FJKprCKKw6KfiHMxVRglowv68FOPWKTXnphLk/lwSvx0PVTV8EOsqflc3Ck1nqoQGIUvMh83m+WEVrDPL7BoqiWNBrNSuSVpzks4oFKj/Tvpirl8OyyoNtJYaiAFaBqP369SMoi+kpzWtJSbEDVQXaHsBCYDBfJyaqCnixdbZt2waTcxx/RkoaTAFR6wW+ClRcsOBS977KCKgSqKrGR+zYHvmXWJv6M/kTRiEpKof5kEKogF5fBXP2gX00x41MzDKcfLOIoCI/JI0tTAnUJEQxic/FhzSVKWgAzUNSGj5Q5fk0yfXOrDeQjUngiRo0bVLahBQsJOagmpdaZJcLn3odcBjJCRuxmKmiZost0QSroYuU3iXffg7gCWDCps/jZoOzxuBVmUyjncBkBv8PfA7lVxNNsaaGKxn/LLF/BaBqoiM5lT67iv/hw4e7PxMlXNPDzEzSLxkEtOHdEgNdvKgk144dPUD65i4Lwqe0CfZIRfNxhvxqWpj2SUJMIcJwyyXbhbL++qYPAdyTHUQX4BbSzJ92WS8sDCZNGemm0BGwegtOlFo1BvG//rSNjVCpc55JcgWNjpYpOKpjmrhkQjFWAdurCCiprWZ9scFqE9Mefe55Z9nNN14BsHor15VJFZ9DD7ksB4SGSDodg6RAUopGjL0njZhJoma5/fEPf7IHH/0X6ZjFbJYcbmxaej2t01ZJ/+SHEgOIAzASIu9ggFV5f3iNoNfOSMUQzAaalBTvvDNLaYCc3Vo3s8hN0fB1jUoFlMTwv5UpXdGhOjYP7eUATB510KVgdnAgqqF1dibOKgLGB29C+8dgihiBcfeRhLtn906m4qOYLBbZvWoGuT7iqGOvYgMwr25rR+LNdWqgOC8BOOzkEGjnEBAA2Sc+0FKQ72Sk9balP2zDR1HG65rCGdNKCjYYI+vWHcGO5BLsDHZijp3PZyFMLBYfW4IX0vpFOdZCS4sfQDuyQZi/moA6CT0HQ3gsAwkmwX4ADdUkpTqZPU2evoMmWz5iHMpX1OtLnQ+kDg3dr3DWlqaVuhadAKt96UkGk4IaAyu6g8p8PyEPDK5kE+MKn3LYpmKa+PI1aQSkpWf6W2IKIVc050o7rGSnLqnA59fphYNccrjSSJsoppqRWraRhF55kkIfYDWEaySjbB/5uwB0qVgKoZGPgC1Vw+6PLY8zcg+m+W/C40uMAMJHAdUFESCZCeJA4h63I/2lvre0wUHWB6PuaorH7E2YlZMOLLeFMCwLfBk8SB4mcFAySBmBixnrQ+HiA4DcyfUSQ0cTUxmWS57rvEZ5ltywVkUJv8YTYDD/nPmEPIyCeUaQDetJAJ5Mv7XvF3FW5NHwCpQRsBqOd5Wz53Gv7TWQdXz43ML9tm3PZlJnq/l7rUFNgQWsemxR3SfHVXO/eombKhSvveIqWDVj2HMYkmkN84/feecd/LtzbO/BwwxQ5HHc4tkb8H1VJAiE9iBT/fwvCKNHRnCLZ3WnYknfqxt0cb9qCMF10OTKMdkFvssb2ezeu261M2fMxNrjV6T0k+3zL76jidmLd/nDrNMG2DNj7YvPvsGW4Kj9+98PubNI19OzptFV0BsUq1gS1gbUHDn28luv2WosPyQR8go9CjZnU+LFtmgTiAiNsjkzzsK/bDQWDHHYABAwx76anX2A5uW4fQXrtVGLBIZ7I3vtNVffaOfOu8Cee+IFbG+OEq5whr0FY1X2QIV5Jxj47LBJk0a48CoxVp958RVUDhRyfL2uh0InIik2/3bXXTYWuWVSIiEteKxL7FBZVkTjkm9Pv/SU5ZH03M5epK2lL97Xf7jjDhuc3JfPi6cV8py9h/bbWx+/BpDfZnHsW5fNh6EanMqZ0Rtz+b7ILIfRWDFYyACEInBPac2tHTorlaweR5FUxjnksac1dBGbXx5SmvKHkkoc4pNgf779EZswfAaSwxLLoOF//ulHnRWAEpmlRHBX3RXEKhS0oj1Q4/8PsKp75TH0uhPZuUHh/glWgKfmy689BFBRSvJ9rRVWnrQr8Htb8tkSG9uPmoH7Mgplxca1+wHtANSYkFfRAMcxGAyjDvPHpkO2TSo4xXSXF3iTGz5z3RmGBCp9lv92QW2SX9PUHYWdqOETWXSEE7ImaLClLOjbe4CVF5ax13IeU1soVTg9FVm3ggFc6CfXjxvk77xqtPxOHSB4YKrD/bsPmhZqLzVi8rVUjeMBqzFcukj20xh77Y13GfbBKGPPOZp7xKkPFG758vNP8n4AtThTn37qCxs/k4FCCIwiivQg9gGFMUZwT999c7G98Px7fE81ohSw/N3qZb/acMAFdkyv0QJkEBis/bvnGXXgY3dt18Na9Z4oqYW6a07etwdYeUodd9+7gVUNmzxbAdWOCqDEl4vBaQ4g4IkTVahivgAAgYXTWeEYIiEEi/3x9/fYMEC/AJqTRe9ttV0HjltEXwClxpPUi4SmHj9pJ2Gua6jufP64xGpKPOYq90IkB4aHDdTNZTBKZCEhdvETC59AXQJ7R/uK6nR5WrPJeFJ7T83hmjopjroZqx6zvrvR6wZW82HFCETftGmT3XTTTZ4HK1+r14sIBMRe9C0BmmmcB23IfMc6j7ZAbABSUqItneGl/P2DYDs+9OArAK5pbpesdIqxOiSs7O/safqh69UDrvZc+0BqBo5OB1irYWziXkVyJnx6y22WcazE6lmbeUj2+p15LgqvgzBCOuzw5u3WVlJtKUOG2PbjJ5BFY2kEaJNfnG9D4nvbwU077NyrL7cWgGmB+vo8qsl7rLk0uBPjpYFnQcO1DtaoC27hewfJpsytHeoorrf2UfUm8jwVgBFBM94uWzAp27THCVjlhrXw94F8hq/wjR48oJ9VovxqpE4pwApAYITsBiJpCKM40KI5FPuPHWlpkwmqA9w5fPgItQ8AGeyZhx951DGGmzkPBaz+j8cqwGpBzm5uY4UgIX7tDpTrXp89SjY3QBN7e9n3tqew1HI50zg12auXoxZg6A/TrhCAuIaa98QRhksCSP3ybUCvdLvjTw/YM2//bFdec43dAbMva1gK+3WyTZ88j2tVbAMkO+W97z5SZgUEjKiOLUBuHsZZXVxUjjopznYRzHbV9TfbZ0v/Y+MYGgweleIIEhm9Blp9XCRWFofoo0JRi520Q/RBF14yg72fvQ0VYxxWSZtWLLKhkFYQHcOequXfl3B9fWCjxqMW8oH9NgoFRaWt3vqLjZyWYZt25cN8nIJy6Bj3Msz+8te/2d1/v9OGjRpGzYRtxknYyNxHgRpF5HX85W+Xw1JcbHNnj7X/LN0J2zTVpsNk2r2jyF56drnNOnsCPQUSfUJMygCYopEc+3A2VcL+nT1rCgOEI9yvUue/G0iNJT/V02eMF2OBe1kHOFZEnsM/7Ptvf4HBuN5lUWT0TeaMPOn2g0EA6il4/f/w9RbLOVwDIMUuQ73f3oEfLyn1HXXspVg4BIU12+U3no+tSIy9+NK77PehdsZZA1xDHwFYet45cwgzXmoXXDwTlWYlYU4D8Y5dwf7MgBY7JVpH+hkfu/D8UbCNs+18VHIn83MZLKdYzqEqwGzCWcoPQZQKZqhTyhCXa7l9L3sw9WtiFHYRgN8omMqwPTttXDLAWCr1WjvKxlzOUFQlsI1/hkU3YfRpDvCuxCYtIToDRlcKzz9WQQShhUX7U/OjgoW1X1RUBbM5y3mrKpypHG/b6BjOK0C3pJQYQFtINygdH3ngbjzPV0C4Ocl+Wg2A1mXTpk8FPEvhDBdTM4a6nMEkTFgFdAVQQ5aVF9uS77+2m26+3MakZeLPDdmIv/9y2Q82d8oUe+qJh+zGW66wb7/9HqVYX0fK2LJlu+tjNZD3YUASgQqkAXwjjBoakhk1KOAle2bmwARq2xreRwS9dC/btOG4R/pCBVCHZUQkDWQdazeVYZpUuCVI8FvZX5qxIWogr2DBpXMIyM22fbvz7fJLroDk4Gu98cNV8FBtTSVWbykMs/Ps08Wfsg7Uo0AWYE8J5+8HZWW5Qdfnn7/PIAi7EeVM7Ml1EnT1cbIsCAEY0hBbpCyBnZGyy+H714utLzIatbVqaGU6nHPOWc4eMB/2eSjni8oY1fEaWqrP8BRnvDaqvFjUpy3cq1ax9TVEpRdp5UwXQ1HrL9DZPEkZDKMygSAneg5ZemkgESqLOMgeoSTC90mNtIWP3Qtbn6BW6r2HHltk9z1wm7378VLLLaqgB4dpwOsHwODoDG6yJ165xr7/fovt3dpGKBK2GSiO77nrT3jg/5FBnsAvqZTFjAWLgqEcAl4iBubgISPs0MGj3As+N42LHySXTtarBuEixMmWShZ9wg3KkWgDbTjbqZjYUEegk42jepF+qBBbGXZUY98gUDQaDEDXVqHT7oxVLcf3C5RtBO+hi3WmP5NS1I/3FxeHJQNAacVJgEu1ezBjtVYch0iHhRQv3b24lw0k/AqLGVdi4ukNKMFxQ88GAxKA95/3/5W96gwbR2aKBuctgJwa1tQwnBMm0QiALjaqetIQ6lkNZZXRosNUVpqyLdB5LIsVuTJpWOvPtVGdGKn+VRacLARZecjORwQC9cbKi2nEm7eSQX8nPv3Tps21D95h0I1fc9+B0Qx8jlK/iZ2MLJ9mOJwhQhdNaFkptQD7mQakwhVEDEuNTGUY3GbPPv8uPXAdYY+LbAPe1I0UocJeksF8ZP8kO5zLrr6W4VG03XbD5ZaCctoH8Ly8pMBTqOusRpkaDQlFyttq+uXIXpGwygfYSSySFi/+0eZMHE7o7xPYhQ4DRI9n/ymz1958BT/on1ijZpdce6tTpG7YtJr98IiraeadOdV+W74SbMuz4tMMOiWlF+doO++32i694hweC2ycvvjJosFGImL82M+a8Tu+yh79+8fYRTCIAYhvFdmOa5yeksZ5VuUxX6PjIMFzETQJkWhVxYLzCKGoVlCTGucgfAUakf6sWvshN4ziJDgFEK/Nrrv1BqTXL1gCyKwo5ZIA+fM6DTS+Tz71uN38h9ts7/Gj9vyb79ibL7/MwcGkiKlwJfYCZRXVSDol40XCIHm7Ap5gmKo4lIeKJsfhLHw1uCVIfvRe1IQ3UIQGUqjo34tF1EqYxWDSJwNhBBbw79wE2PluhDiKuPNU6qaRq9gSO6AHeNSfC8TMyMhwC10LXkxTeU/2SMXc5EP+SCBZYoKVlhTBhimyPiR6Dh85wb5f+hPs3fFO+q/X0ufR+0xJobDYuB7JyQTHYlVzrD8X6Nrz+4KCPPd95s47072nI3i2HoblKtqzNgIlx+vrSmG1CmAUU1WMVV0bAbArf1vJgT3YScTXrluPtH2Em1K4RpwHLQ9wVuhP78Q4O4YP0fYtGzkEkRGwcemBiyBRRw12L5qsYJqKTuRXkmdWcUI1cZ+V/tcAw6mWwyJUBw/XtE1ese668ktbBPL7j1lIgFU8aCqqxVzRBK2TIjSSBPL3PniRz5vthYQhL3v4oYU0ijDnkHaUM7UXsNrBtRX43cIDKuBQQI02PV17FcYqQgWszpkzxxXqAtNF39f1FCAtOXhFVR7Jj8iEq/KZkOJb1Vxrte2VyEQ1OZWnDJLDxCymDW2wDY+xtjwW0WCCVRJiNTVuY5MtspU/kjbN5nTGWeMBwJJdUu/qlRvtonPwYn32XSbnZQ5tEdAhU28VzlGxyLwiBYaRYAdNUYmDmkbJFqFTxuDyy+U91+Cbk5GRBuh+kq/jMKdQaWXyHCBvH/4nFmOiDJSR4JYea7PHH3jWrrv6T/hE9ScZc7+zDRBcJduBrAHDOLCKXXGleykJuC8Fn3xTJP2WkbuwHUe6EgDFe450zQPXVx59bH7NHJaOTcXho2dF8fRRKf4WlcA15TNU5SH3x+5BUhKE2+7ftmJArUmWEGM1gvSDzp9MKcjBNMxidt987Q1IdyfZ8uU/27V42P7utlvsaFGOa9DFmI6g8Asjgc+FG0XHUrRVsZHRDOoQ5HWxPqUhJciNaVQXjIXdB0sAy1gnMDYEviWnct3V5JJIfOwISbkClByRQyJt+VRo2uQBoT7YJhTj3cUAiwYXyr7YtRRtGVmJFLpI0ms6bOvKPRTjKrQ8MNSlkVO46XtIBtrEHwpgVZCOGlTwUHdN6evdnjcoI9imjsqyvokUp0xRq3leqikcC5E95xIillfYwGQPP1UOsKxBIQxk8EPuA/MHT6hWTqJqmKa1TNbqKTY0tfYHAPLzC6NYwGemFFkZVhB1pUixinjv3AT5EfmzB9Ywje5gUKCDNQyguAl6cTiAaIj2TxZLPSw8+bcq9MyHdanAMcyRAXT4N/joNsAaCIrsIOiHfZb7nLcXKWch4AS02MhekrMiAeP5b2OIEMjnVJpiK89om0KtOJz9ZVAPe0n7gQovsZh1ncQMUlGm9SKr1oFpGbbgvAU2uK83VKLkdtOGLtax9t3CIlhEMO1bOfgi2RdCOKzl1enjgBCBAQxxoOvmFBy0XdnbAKExQgc8lGdTl1hlvJYDkcRu9bAUj0zKewhm4jidyff8iy4G9B/MQAHJIQ3tmwCrOXi7yUOqDgBbVhgqUKX41+TWJaC7Z8dLiHYejKqjHHTLy8tzVkWEG0yohPH8KaKZphgAACAASURBVDX9VDPXSuEqYE5sX/dxaQ6uvfwyOx9mxYghg/CQPoJFzkibfNoMJzv98z132AICDJRqKja6ABxX2HEWe2CP3oz3qxgSHQyrKmqrYYLstb8/eB9NKsxYZwUgMFuIheTLwohoTvFqveLSGxigpdvksVMBZwjQwIpn1949rtjJyTtGcNtJKySxdgxDyuuu/z3nRIIV0mRGEDgWAYg0d95cvqbBjnI+FaB8GI56Jb/guG1mMPjS629ZLey0NgpqNQfg/gSgZNqfbrsd4K4PstIU9iUYA0pZZo8tOHkC1tT7toX92gU9sWYmj+f7XnW1ZSb0hb2bTAPYQgGeb4t//BI7oTWEaYTaNVddZ/0Sh1Cs8wylDeeZpRYIowmsKeQzkFxNevb+fb+6wq+8hj2WCb2Y8PwzV0RG4PmqkDc1nkF0tb7N4XbVRXfYJeddDyusGPuVLHvuqQdt/gKAVWjcjr3owCkVobIEkPLFA9x6PDn/vxirHifCUwQIQAqHQdJaFWRFyMcVRvPlomcA2Hxt3eoNVkIYQC+YSddcMMWqThzC+7Cac32Mff7NKiuh6a6BaZGI5CgSJmMg91qMhWqG2NF4xU6YPJOzajhNHJ5sFImb169gfRCwyFqsVYAGa7eIQBs+NGAW56GsligA/3HvXwG6aSycVzmArLzBkE60uqRf0ropZNXAapjeo17R51ef0AM+Ol9PnR06Q/jFWRFoeMGf69mR3C4A4EWHEyMve/ChJ5CaRcPw6AUoku0GB1mAyW++8QL7FoxV1BmPPfy5TT6TkKEoWGp8hjCundJ3/bpCSM9eZc8/964bpLQwUJXEcd1PK23o6L7OY1XAqji92jM0/PMY5d5zfGpN5zwpHUPVu5dun9GG1Q2quk/Yw1h1DYqHHYsRKwZLZAT1C4zVvNxy9vgKe+/DRQQw0IwB7EdG6TqG2N133WuDkYcr6OmTNzYSuINsvHcRCpoyB6wWEcR1HJBJe0er6i2aXiXXi2CgwXgk/+3LZKqZa1kMQNFQ0W4ZSDJe4lr5E0wkH7H/67H6X2BV+5gORYGFeu/dfr+nMFZzigmIRd0ltdV1113n9hq3xymQjbp6CYGHaf1SqTvabMLEsa7hCmS/jyM4y9enjua3nxUXdNDY/MozG+0udQXy80pY6b3wAvSAVa/+9mR2/2VaaheVIk5EWnUe9XxxFOfKR9fdaunHi6yZxvbw6EE2+aqbsIPayDVos20rV1okz2Qodi77jpywBHmo0wiVVJXbkJR024wdw9lXXG5VXMvDMORkR1SjJGW+jwa0yk+QiquaDSGcmreilIECDD+9v2gUbyKD9CFFvQjVVRjNa2FRIfvcMEeO6GQQXsUwOpxGT8zEWvoRBXqGwLgaP3qE/YS1zIA+qTA/C6wUSa/AafnoS1EjVksnz1kIg9BUBXbA9pNdhjrQSJpJEREexsM2FVKByAXpAKv6Mw3wxFg9iRVAF+tKlkKSsmpf0g8PrPbWcY8K78eff7Q6GuTAkUhrG5A5bvwJdlyQZSX0t/sWvkbNwDYACNM7OQ227SGsADrsltv+be8v2WGDho+w335YYgmpAXbXH/8MC7E/nv30GtQJh/Ydwyom2UKikNhTW2sQoGNp3/5DBMhOsM8+/dKmnDETcATGkPIB+P6r8K0LD02yuZdcaj//9g1DsHBLjExnqBVkW/essQSGaX4A7EmhbbZj1aeWBkO5X98htmL1egaPp7lpaXkxKiPskirw+BvJsOmr71bblbeNhVULkMK+ku9CiYbbql/XcnbhiekAX4gN9Ey+NMjX/u4aq0Gq9carzwBUnGOnTT4D+ece+2TRx/RYAOZEUi/7tthmzzzNli3d5KSlOi8QUsHAROUBoHfWmWfaD4t/gLQBuQdFQGdAmV0D+Pnem9873/Z+mVH0jfRnc+bZlEkz7PY7/s5gmrpLQULpyPxhxNaUUO/DRFQYbASZBqrHu6hNQgHlMEOy2gL2Zfa/NPxVY1JRXEDYOXGi3J548hb28XZ7FZA1gnX3B+xvXn7jQ4gBUVigXYiF0SrHpItkYKr3WgtjNpG6togg6GD6k62b9lsmysDp4+YC/pXa6l3LGTzUwzzNtKnDJ9uHHzEQInQnsCOZFRVnQ3jOs7Fc2rh2Obh8s82YPZh6sNqRLQqwixmMWqvweKkd3lPDT64Tn1N1SWZGFv1TIedrHT6gDB8IwAwDJBTLUuE48TBLtQfJ/qAQeb3CLaPYIxJ7R7sgpovPu5hQ2RMw3dPsL/cutHlnzaYOR+bPQC2Agb6vDO1Z9/JWDeE6KJxGhJ2CsgJCuoZY/4gEzg5IYIAduZUFNo1Q47PmzXE5CdrjRM6RPWAuw3SFgbZQa6uf8qPvDIY9WI03Zhx9j4hkClZydg9IwXWEJyQwSOrbD8brLmclouZJw0OxXKEIUB/xORJiGRgUQfiIxncbNjf+j+edM8t+XLrORmOVER2eANGqvxt8KUgrOTHdvvhmsR3JOwz7mbwJ6u1mPIs7WHtphOZ1suemwMLOwwqxGpBLwx1/Grd2wuwCoMnHEDgmabLO5yaeYYGsqj8dQ5/3KKs/DcmjGGbIH76anIVYQuPEuGxjL21RiLGzFFSolcdoDeb6BtM01XFduxyQ6am1hKWIWAY2xwDK31kqVbDnSg2p874Oy4Mo+hG9D/X+XDobNayP3XLdXD43WAxA37adBy0gjMH1q1+So4FyGZ/hLNjph4/x+WCIJmX4AoZ1UKfeypZH3w8Rbdbp0+zeu+9y6tI2ahCFY9WhYEhIRnHoQsJ5bchzF194Gb1ugC356jv2+DzOBI+J7NcdXCR1nOo4nZcKeNZwyoG09AsCqvsPSHBgdeFJ+kwuXxA9dAv3VhiM6iThzi5jhmutYYvLc4B04kMdUEffJrWZAPq+fRPAWWDmyz+fflL1v2yYVOPKccFZgzlsKsxZF7iBKLVTJMG5ahKaINkEugRjiD+cK7EQg+r4s0FDx9iVkB2uu/wmS8JPvJzzVedEj12Hwl7FRlWOhUIhnTe/2mvXF+l70Juw1oeMyILBfdRZ6MmCQKB5VQWYC3U5FTH3FhABW4PwSPoW6rLykmaIWJmEq65jiJWGhQnkQQLUuqizZK3lVNGqMni/sgdox4qkmfNKGJQDKaNRn+Gr/8KL70MMe8o2btyICikBz1WG7PxPeQpdECYnE3Q4Cau246z1915/1XrxPPF0s0/kOusLsWfjGc7VI8kHKnc2iiGxkeSppEGOqWKYuNZ+WfQKxIgEu/iSq8HRcthzq+3lV5+zFWt+tlt/f7P9Z2OOnTbjDDAswrkqCrEXXMsA5IR1NJVCIAC7ot8QMCKFRBOb9Iw5423MhHHYldAP0zu/8vj79vnS+8AYc+39t1czWJpun2BL1Qx7WHtEiFTKUuLT77kwtXBIPP4w4OQvJEDTq0MFfGBMDzimBDYfpmqtrZUY2F9vWUN7MXkcaKt/O2bf/udbu+iSmTZrDEbnkhoLbHJlbYA9/eQL9rs/ciggB5h9wbV4J6yxahBof1H4oBDLD02TISWX6qek5j2Fr6ZSOrV18/V2xFTVVKHH61MFmZrL3LxcO3yijgYD8IMHKUAGwywIFSVK8ZS1gB+HuIoOgZECVcUsVTPfM5nXr9p0BYi612ez0b8RU1SfR0b0eiB27djOIsP7hQYkG484SfYDAiJsKwbbCrJSUaSfy0kxFDP1wgsvtCwSphUwVE4Bpx5Xsn6BngJJBa72JsEwgPemFNEmQJICbBP0/XXtdyBbSE6C6UOBrc1PzI9eTK6U4Kv3W5BfwOacaC/jjXXX3Xc7P6lc/syPTUHgsj5vLub6vmyqIRTnqTykb79Jmqwm8byZBiZNOqwE0IZwvQdk9GWTO2T1mHMGcuDVgMYIdKin6aoEzQ9l44lg8VSTEhkL7bmGDdTfJ9RmzZpv33/zI6m8E+28C853UoSPPvyM9PcbMD2OsBUUVKtWL3OT3dioVBs9choNJo02m0taSh8YH0eQcqU4v1A1LL4KVhDbQEwC7r4S+8oAglX8Dx061AUSiB1bDxgiQ/IOPl9NfTHf5zs2wXwnpe9sowCGwddvRIYdQh6k9nZA+lBLix/ENLzOVq9ew6bUCuAaxGGXQcOaBOgrUL8V4/q9fIY2fHsnAn4lOz+1/bsJ1jnZhERpr5MkypBZaJ4LQ0OSAQ4EtZxNhslVlQBCNlQdoJIjhwJ6aW03IbuQ74qmZ1pPuqdiATMn9Lw02VvTM3qLZoevKgnV4Sl24dnX2gfvfc7aroZpSLGuGZnDDQlUoIh6/rmX7IFH/uXkLpDSzA+5a5BY2kxMazEz1yYu8Mc1iZLOc3DqeVaQlCrCNrfpqlOWlEBG5qx3fEAJBGbT8cCgQO0NAhk5GFqUQA44Dn7M13nAqmzyfGDk6Ov1Z/JX0QT0lhtvdN/7fNJI9+3fYw8/jX8uwEuYvOMoZEYMGcwGHmlbYewVYu5fg82CDq8A/k2/VFKXKbJlaVHNBDT7GAbX1fJV9IPtDEN9ZLoLVyrIr7bjR6od2OtDIaIpoWTIuidKt9dDF873K0JWpSZAEhmBt6FRAQwVAmHvRdqJg4WGgp/3zCHI/xjgOUBWEgoxP4WZNYvlzj0UAK177A84o8ZeQUXq3TVpjKEYS4NJGx8XxeFDgSGwkS/WPlXJEKq4kFenqUnP8AHU5RDOkndMlAMv5TdYilF3Iy+IMsMVPP5I9qqRxdaWk5Ccz3WvBeCAudqIt632xHAac/nBNnMwRgG4+ClADNA0BIAwGsm7n+QdsIFLkWQ1Ah4H8H30WdqV6ExTHoSvVwd01BZYvnHRXDN53JbIZ8nzaQ3jsK+WjQVsYsnfg7h2+npNQtXoy3bCl4FFIOtFSdYahghUlW+ws8oQoMRPedecNnayTZ8ww/kDah/T0EYdvB8sXvkZCVgtphFqotlU2rYKjyaKBAGcek0VjQ1NVQBt+DMd2G75BC2pYJHsSjCKqgYxEFp4xvR8OA9arXknCdZ4XoFWYvrq0BSTgkKUtaviRMWHXkLM/CA+hytCHGiv+lTjDocbuw+j8BQHber33Z5MYrE5gJXCQvuq3pPwjFYXdsPZIk8ljrxgrl8z9+HO265EuvYJoGoqQzLOBV5sILKzuchWRo8YDZsU6RsIqSbKOitOTTN3n0pABK+todJJGv8C2Fp/+uvdDqxuA8zVD/H1NFgTouLDz6TEPjb/wqt55ia6IAW/jnqYjigoAEm/+vpLKyQY7ODhfQC5DfY4fnDTp861NACcIFGaBTIrEIwPWc0gNB85V+Gxg5xtyXz/Alu7fpO99vbb1sC6auaDBivwgL371uuvtbHDR2JDk+VC97gCLhimFdChEGB1yc//sa+WfE6KOvdA+8S82XbBeRdYZvIA1BcJ7KP4kZeV2Pqda+zjxR+aL6z+a6+5wRLDYbT6kGLsH03jBlhH81zbUEuTFmVDSLNft/J7+2bpWyRPV9F8n2RoQdAVyoq6Oop5GhLI0DzHnKf4H8eE9rZzZ11p11xymx2GTTh62Bhb+OQDDlht5xqpjtCe0nPNeyj+/6/AqrNG8cAOBxbzmx4GnGe1ogRSLRpCj46VWgznaVH2JivO3mNffLDI8qgJhk7ua5dfcDqg6knbwCBxLIDpDyu2YPzP/kdTEI8VQAQFdACfWftOOD6fDUz/r7z6VmSZJ/BSj6c5K7EdG1eweNnU+JxKTb7jz/fae18voSgscRY0NbCBp50+3SZNnuBYGLrvKNedj5r8sx2Yz70KYbAqv3s3eNOD1f1Dz3c3ZuyeFw1SHDNDjEm1CGrW9FzpCWD9+Ycl8OdM9zvCqVX+wWAsxRIAxLIPH3DDg+FYsnz0/nsWHYpCiFrj+acX2aSZcRYco3ArzhQ1ryAVwchB3377K1v43OteSIXqQ56D9b+ussHDMnjuiHJzGj/tHIKlPFDxVFBV7+lUxqrnb+8BqvrVfbbuH+41usErZwXg7qNUVYD04Wpw6iyXsykPT8h3P/gEoIgQkI4qzimShwFW/3HvfdYvJVGVtX38+lqeNyw/MuoBVkuoXbCWKiy2g9Q1qnMbSKH3CACEt8FUVd0XQ/iHgNFmbnYxjKjmKhLDGZK89MpzFsRgrJ2G0Qu/ELMdBQXns+5TzyAmgEGA59Mi1sr/Zqz6U9cczS9G4trbtu3YZdfAVgwDANQ+rq8P51p/vWgJQE+Sk90pX6GNA8wXyxl5CmmgHB4Rj0ImxRZ/+a0DyyXrq6uHBFBXwdkqmZ6at27LIK7bqdddwyrHKOJ6a9018d9YS9obMEtS8kstZcQgq5k2weLHTkEi+htnpb9t+XWFC3M7fe5Z9vmib2waOQXbDxJOA6AZxwJe9csqm3XVFdZEYRIKq0qDslaIGMHUxKUM7tSsxkAmqJE6Do9WpVwrtE5Adi0MlSjAVO25OuPEpBYzRj7t6hsiGfQrvEVBVgECJQB3aLmcckUb/Kpvl1gSNbcsUFuoY0UEcYGzDCJ9qOlCFHLK/R4IY7WQ6yi2kYZnOp80DH/wgQddbdtCQZWBJYC6KHcfee1igK6OtlKuE4xVF4UogFpr9hSguntA8J8fV1gZ3oVl+EW2AYQfpzasQ8k2Kn2M5cIWDOZBLQTgLagvs7jEep7KQPvnPc/aBx+ssZS+KciPP7Ix4zMY6tbYwAGjXABuHT1HKKzz7Ox8p6obOWqoCyPqRcDY9/9ZCqhEngVAwZz5Z1sZMlK/9nLrn9DHhftEU1v7slf7ACa283yGM2BphNFcyBCsEWuCSpipCUEtWBGttNp80u1Pn8O+QKgR9XgU8t0y0pp/+HY39TCNOs1qGTZmA0f3tl5p+Egy3K0DiUpJG2EbCOccNwpLMwbS2ueaoaZFA+RuPXDYZp4/3k4eJfSRfbS2ytfGTB5GEOZau/6Gmfbd4vW2YxM2aNQc/iBthw9XWWIq/r+sZbGWa5F3a4jVwrPn0xnlAB7f4FaSzDshZEiFwR7FSghlrwwNibejR4ucEieMvARZ8yT1jrA/3nm7lRU12JP/ftfZ9IhkIVm5BvnxvWFA0osBazhZfQmy5xCAjSCG/30BbEfgj7rok912ySWD6aH30mtmkLBdQy1N7xbIoIMzpYl+cMp0AsWwPRg5bIjzGm1D2hpLfZua1M+2rs5nGFrGOTDbOqNRdsGg/fmHIzY4ZQrX6oiNOC3L3nr+NzbuCFtw3fWwx0sAcDrsu88Wc86jrELan5IcQP8bhuVDEc/dWfbKc/+xLeshg6DAEtP68MFj9FEx3Gv6jiDIV9TqHR0MjwjhUY0DsRsAylC/zKInPoqFQx6qF9SLSUr1brfcw3mwvOts0rhzACM3AKzPoa+KRmZN/81nVIK3+kKpATVk076iEEExiKNZ6+koYhoBR9rw/CwEWP36k3ft6MED3G9Zm1FjV0MwSgco41lQ36UeXyniHnmo1tWYyn0IpzdoYfjo9nqGke1uT5MPrhSlnjQ8Ahao8A75MYrUI4JFBgzgCED3OgCdSOTdYudEc/0bGYr6dxHICovu+NHjNgA2aiMs9V07jtCDxDp7t0SUopNOm0hd+JHFhCTYuhXrbOYFMwCVw1yYdTXMWFdU6umX9BwLFQGqDdxjEVumT5tCr3/Chf80guaHUOcqlFRAYGRMuPPN1vAqA8uwUgYU2nuCwGUEHmqQ4Md6pOPwMjIUysvWInxGHu5dyrNRPU9vFwpQ30vAXlGZ865X+Hj/rEw+ywFnixfC/YiN6cV7KWBY2os+r8YWPvFX9tlO++Gn1dYXL/u//OM5qwaAmzFrnAs/7eAsSeqdCbsdG4s+GTYQ65yxw8cyOO/j/PAXXHAJXrPUjwpGZO8ZP34oBIBszkuBrFIVJ5JHcIGNGznRXn7uZc60bIaB8VwLkZfELxAeRCI81h3KiVEoYzP7n8TeOvaBh/DkTHUepjX0PnFxsgPptJEQ5fZgcyWAUXwGDTxV6LezVqN4HnxYixLPF5UQgC4XFX6MHJ1opbCtgyARVGLdIxxBdbNwDFn1SOEotVQrZ4HrH73lBNAZwnvTYBccgQK1N+vhRM5hZ6c0ZOQYbEjGM+RJt/fffNeWf7sMSf0lWDgedqxf9YHyBG5lyKx8o2CGai0MBNTX63s4NYZyXPg+iemAmvSuxaV4Qmudo0qtZqAfRX3eBLDeLkIHwGhMnCYOyuthZ4PFnDWwLypgMAYAcrosF+4oUF0lXogGwfQdGjB1tUCw4zltFfhMf5YI07sGxmojf14PqUjPSTC4RRnh4gKtB5F1IFXCSGwdR4wZjSVcGfX3E5bKGnPMT56hNgYJfQhFD+J75OBHHhIG5iN1C4OMiy690X5YdRArgH/ZrKEx7CH7WSv9LRtLkKzhQ2zRVx/b3+67226+7QbbjRIzc+gE7l2M7d4MFll21HKObkdR14fB5SGILg02ZdpIy96fTVgWahkCqkTCaCI0evyYLFiqF9mJoj0OIxk+bCoYTaU9+uDLzkNZQcxF2At1AB74uGwiMNOIPlzr5kgWE+wlml4Vx6Io9xSjKtr8tflgVJs5iGCBdxYwrYjjMP7JEuMimGD52IKL5tGUxsJ40FAJCnFTlH3ywUqAttmWnB4A++9mW750I5vOAf4NHXwb0jBJV4IaeUBUsNKlc7NUlQeBMImSrsRvSVxVeGllq5BQSJM6WwGmsioQ8NFOkvOSxQCC/L4tECk9su4aJFo1MBiVkK7mQyCjCtBiiisVO6IXO68kwFNn9Ay4qb9X0SC2qjNJ7m4YlIang1Wbfz3+SbXYAbiwKC5eBcDF5bBsBJ4KmNVEXN/j3HPPpdHZYmPGjnVy06P4iQ7BAkBF26ABWWywx2wdjdMkPEPli9q7d4p7jW+WfE0a9KWOuToTyagSx3788Rebg5F7L6IUizDbFxuqpKwYqn0fW79qnX3z2Sd22WULbMKUyfh8fWNnAeiWsChjaDpzeB35dezZRWASTKEOwFtR+TspHCuhlIcDLMZhot8CI3TkyBHIUnfCuGymKIhk6k8YGB6XcDDZXGCQMgWm7EQyjEyDCeIRHpjYmEB74olX7Ycf1mAafAW+GasBexMAlWAIAhItJonzwcfus0cfvdeFip2BrGv0yLlgKmqUwl2QFbpxzOVX8zCHAsItsA1rDzIRI9hBtHt8CnUo7zsok/8cG0Fit9boLgyOB2QNtxcXPm+33HUbk7+3WcQNvAb+NhysOHtaTG8kI/EdmCWX8zmDLQqj81pkZBWlakZcFIkLU+oNm04sUnnTdSADOUajGwl7IRjPrnjAhVYOgSA8/XoxET2y94h98fnn3fJwNiY2YDWfbXgLkkeDvMcHaR8TKJoM1b2yiZAfpiauAjikCfYXk03gj1o5FQwAIpGwliJixV6ASVSoxtfXzjv3GqafA1gTXyB12EkxJrc8sdmQv8G8/fu9SEl5blZvWG4ff/UmD443SZOESenb1QBuMvMWI0TsWZ2Ojk3sJmiaFgNKsDNWsVacVw9rvBeN3JlnTuPgr2d9bnXpil4QIsMJrntDZy1JxtRfEFGo5Zz9QTXyxFBCyCQPuezaSzHoX+NA8fPPPc/d4/7YNXyzeAn+Jt+aX1SLBZMIGoKEYPqI86HvX4hP5B579CXCOLh2oTJG573HMd2ukB8OTUUEgLVOiOZiTfy0P8CGG4U3U3QzTNA6CgWCn2CBCWARu1RAl5haLjRIXyBwjP/uYITmGHwCv1gfChNqYxroLy9T7pHAHUWTSZboQqXVqHT7Cvpw35QsGRgsUJw7xvOgxp66xDH9BcA55q+knEzyPCBFjSTgJh7VxvVqBwCRNLD/QPwtB5KEjSdrFAePPG7aYPsJ6KqBEdhEUa5JqC/Nljy0KosarUqfERsAX0AeycobZc2ie8onqUfu36e3Z8IudlgtlBQZ6ItYrg/TRePWwWt6snyAIj5XgPyEqFX8IzkmQ/hHVFIdjUggSbhtBpTX9VCTXc97l7m/k+HwvZ0ERkMD7ouKNk3OZY0QQGHbQccgNlyT/IAUagXyGgzTJZxiZhqplkMHjWaIkfk/zaLABF/nF2cu0K+c5lWgRjxhFoG8aAPFj4oid0/5Z/UUvydLc23LznUUM0X/c580fW5Bm6kwLIH/7kc3C0qsVod2eaIYDyQRKKznSH8lJpeUGt22Al76N8+JLi3vTdioC4RSUqyGgN3SVQGNwjCFoTpg1fW4Kvw9Ga+vxt4cXO0UqgLf5T3F8YrvFBIVZNf67zPOHWbzYWlEBkXaw/96jMmnr509d57d+7e/u2mu80/u/nGqn573+fR6jVwzQB2GcY89+Sj7XJmzA2hRACRrWSCxhjiJpGYv+ngJkr4xfB6d69p4xD6HTULz/BbJnO9//DqNpPbPeIZkywjIgKXWBdOB9S3QWJYPkv5IYZJzKJdgpWOs4yiXFLqVUJEXYdDVMvxpQ/oXwgJNi4+2e+65hwTlQQAZMGk09RHYJfsbGt6i4lLbRHDDS689z/sF2GDdXAcgcvrk6ZaQNNDtG2JJF6No2CM7gI/edQ30tTfcYJlJQ53v1KCBw7FiQaoXCmuNIi0T65hQWBP5ucdt46Zfbcuu/2AfwB7SUcL7VpCDPHkVOqZzhcCWkDjA3CvsrBkX2xA8VhVE0Ts1CfnavwgzPJfrob1bi0QgneoT7eFesmqP32hPWFUP+OatAw+4826T96tTAPH1GspVBbVZCSnbvbAi6OT97/v2W8veu96WZe+3Ox9/yM464xyaPQY+BcUADNk2jRri3tt/b/v3b6YGgK2HxYIfe5kLmGMCJon9/AXXUddkWjbnfWtTBXI6WEk1BTSgDEt4/02ATqWY6wdxzxtLAeJYf/MvvtjSGW6JKSjWRSTFm7df/m9Grnza5PfZ2goDVhJD2X4I8BHY3r0+Zcuh89STorPuWStiUqohdjUlYDJUBa4pOy/eDbI8eGesnQAAIABJREFU8XMMWR8UI/0tBRsfN2uBvVaH5P2Rf/3LhgxIZr8k/Vieg9oL2aaaUB8cZc099MyzDNKCCD7QYdSCjHidDaJAphN2+4UDwMU2dj7Z2gQ9oLvnx6n+qlLS/PfPe4Cq7qCu7mvhAMFTPFYlbQ9BbVBN+FReXi1s6Xwrpc4Q81xFbAregSNoFvpnpLjhJpujffHhGjuEosk/BDCpkdCejDjshcoshzCPVrzoqwEju3jfQex9GuZHULPQxzh/4Qae44qSBoIkGWjDUnrng9es35A0F1yo+6EBr0BVrUPVpT0/HFO6+3Ofal+hv1c2QCFKkQSYi58vWmz3/+vfNEcwlwC0IlDSJBEm8fobb7kAUtliCISXx5nUN1NPm24XzL/AHZqLPv/Cnnj8SYbtqumNRq0Udm0BZ1KKA809sNpjL/fsY87qS55x1IHt2lvZX/w4v2Lxon3khtvMD+BIdkE7UIb5cR50sdEGU/dUHzhhhWmweFT/A3z6MfhpwNYqFppOJPVsEE3b5N/93iqp6wR4+rg1Kvmmv/P0F7tE76cRb1l5tUkVNQz1gOy4FMqiNds3I4MAuWy8ENMg7FGvcJ0UkCPbrialozMUCGKIK8PJVu39Gl4zGF/3/sfmm19o1YBPVZzPoBSeeoZNNIoeIpTnMBrgYcBI9i1np+bZk4UjndLP22+/3REFmvAr6oOqrYu13gb7RcBZCUqNLnxPxVily3Ehei6i0IHWqjV05shzr81+hdiR00mPA9HCB7ZPOTrIyux9NiAuxWo7Y6yVAZVjlbO3yb87lHNeoTS+8l7k93XkSjTwHooJR5wybQ73Bvkv11OS1w6A2XAlPfMuBChlArov/uJT+j3UNoA3E8+/0DXbtZxJMQxCTjBwGDJ6MsQMgkoBSTpY53u2bXbhrNU1+QxUAVPiAmA2AVKX5eOrjy8kAJksW5zfqcJKYLwG+CbYssXL7KbLzqM2CbLNm7NRVTEAxlv7OLLiEMAc365SPEMZNhZLLRNqfWBYZR/e4QD5qVNn2PIV3wHimX32Cd7pXLPLCdhqpOZa/EEh7EiUTzlddjCbegUg6t77rrWNmzfawT2ltmtboTsHlawqADyQZ8SHer8TcAsM19IHo64BjFDQZi35YvGk20u9k5GR7EDg6loIO9QYyfGptnndAaza4gGMkCWXVOA3jrcjngJdrJV62AqyaYnBv7NZYUkZgMZsehVlYfbXR+bbqjVLYdyebps2/uZ6WN6NrV173P7y51vsk7c/stFTh1o8wHgE13nDL6ut9GgxXpcjYPRFIbO9zB547EaAn3jY5r3xlm2AxIN+gHCZHXhYNqJsSkgPs4uuvIJebjf9JeCrFdltd5yOaoV0dtRMLQw5B2ABkkrY5sGjZbZ0JQrB/b52600zbNFnK61PCjUoZIdoQIne2AfUso9EE4TVATMxNxtlIuuuCNBYtja9M0IJNRuMt/cAW7Vhp/Pq9cF/fNkPhNjg9x3Dz4z0gY6dqr0W4ZqrY6NhS4QyEJI1k0Rz/pwpIvsE+NURghbFey0BBJnickDOvWAOw4FOmzptFKqefW7w1ESd68/5HwIJYtCgDFQqudhndTI8wosWQlBHLfkh7Bl+DL0qeP8h8gDlmdWgUB7XGpgN6D8QOwHC5FwvIgQSG0H6pECeJ/19JUrBUFm7ibLHMz8GH2oNeYqLDvPa9N8wVw7sL7dbb7zaPvr4cwJ+73cg51/u+4f175tq+/cUYqOkz+2FBtfg/xnEvjt1GgNXCENbtu1w7Mc2gCp58Eu5qXJTYbgaIN1955/tlddeZO+qcDZhytYYOnSgHT6S7Xx3FcDkz9koFeKAIQOcerMW5Yts0TrovQI4qzLw/a1DKVqu7ArAW1/OcOEOCuYV+aWLc5fSnl6fcGDWbxkM/0ZAPvWIoeAZ7QDfJwivGsRg4KYr5ti1F59vb7z2tq3dnGP7jhY6a4e/3nedvfbOh/aPf/+ejIFCe/e97x0WJLgnfXAfO7ErzyIhqTTTz4RyD2TD0EhQ4cJn7re3332MNQowKbiY3IAEQEftZYezD9mAwekAxjUMFqqtiQFOCO9X1mr1GmzxHIdwZjQS6iVgVd+rb2acsxuSJ6cIF/WE7L3wzL/I0VmBTHyD+zeqbfzYRxxTld8lJwOE0m/X0C/J3qqL++QT0mL9Bgda+RFwpHLOVylwqftlDyAAO9BZznDGyB+UUiSM+qcV9m1wAMMafv/ci09yrbG5oedfvvQrWw/TMhGmeRs1+7ML32A/7WX/+Ot99srzrzOU2Gszp06llgA76EWRwNlEleXUu7UKXFcoGHvHCMDF0pN19vij99jLL71Gfg7gO9cwpR+5QLDRCw4RYoylRDQDol5Y2R2BaOGs/Tg7QzVA5Lo0srfLWiAKnK0Tuy958gbRCzcQ3BSG7ZRqDLF45cfcjn0hnEkuMqC7zMdFYIHAUFCEpV1ruM2dfrXF81rpEBTffuc9GzhqPNcuCJLJAPCxgfTyhfb6qwtd8F41Ht7NnF0izCQmx7HmSq2cvSMyJMl6hfnYxVeRgxCaZe/9WGpvvXq3BVZlWzIKhmg8fls4y8jeth37ttrNKHGuuXYB9RmDtqGTbRdey3MmwML97VssxGChb1gJwYHBJc9EA8B6PGqcBnqNsZPHWN6JPCtFkRQPO3zwxGTbvecEvr/4t7JP/LBsj+v/xMpvAAuDz0D/ASkBYFsYgc/5v+vftfqbYzSXarr04CAr7ZbTqwgRuxIAHvaTNpJG6zMkDNZHOkbZeXbb787nm6+1+ZcO5euRbvnGcFBEcwN64SO3H/PuNBs7KcNmz7vJPnwL+UIESaJMJ9sb+Tc88PJ2VQJ3bUOpe2BDgpALwI716RSYqUIHb05OLzWoKiDVmDm/CtXIIiqJURLVQGLxZt4jRQkJcwEBMe4A7CRpOQC5n0o4/ZCXRjqep5o+q9iXF6pAVIGhkpuraRAT1DVB/L1+FbqtZO0gwAFRoUKZBG3ZtMEVvmKV9us/mGmF2DheSIW8UCX1F0iqw6+E39c431Tkwsj1R40aZUu/+955sirA6iCTOzUu8i4Ug1Wyoc2kxp9zztnuNXeShh5LYxqOcWJScgpU8wy8UtbYjl3bYTidRfGbZF98+rFdOv9iAK11JCCeho8am4bM+DmQDuGx2sqD0QIjLpoFsPyHZTxIUc5PqhagwnmBcODEAOj1gT17LPcYjSdgEKOUTiauLWwCYnKJVevYZRSMHRSlStU8ieRLqX7/uP9x3n8cD+UxTH73E15VbHPPmUcDFe1kU/vwRFy3DnkSm8bv77gXP9UOQGHYWkwXND3s378voHSN7dy1w26+6Xd8js1MrYa7qZ7YwfKorGJivmXLZqTy0U66lcjnVgDKGtKpAwC7mmjAuqDcyXtSnij5J+rtmt+dxkaC8TWvE8WBUgutPYDGbmBmP7wJi/iJHAXgvjfTqoGkFmoC2AZYkc8kKAYJZCpM1i6ukz+yBRnSnzyeD9u10k4cK4aFRp3lwDLdJaErbFDxTFMBJv99/9O2d0+2LVz4qgPmfJl6SLkllq0IS55ptL7M7dLuz+X3Gom3qqZMBQdbMV2fBQh9sZPQvP/BmxyGhS4Fuou12I6U5qrLbrDJE2fiJ9zEIVVtb334kpVV41fIapfEsIV7VMOEFsUoz5RsPrhv7N6SsaioaAF4C+RXUewU9ibwSO9L/BYFzMj/SWEvAuh8FQuK1YP6Q4XAlODT49eu5HhN7zD9R74RzpoJ5HNOmj6eZjDCJk+aznOy3YYOGWqTJo53TJHvln1o27LXWTTSn334rFw4+3rB37Zp23rbnbOFJpmJKNcjkqIkPikFmXC+a1iiCFoJA0yoIWhGfEFn+I18PSbRC6phyMWhKGafB0Q5pimfRc2cAGSPseRylZz0SNPLqjIAzBo1c464y/Pg+YO2sbdwFrogM8kpelhZAbyW0gEDkHJ1wvCU9FXMTAGr2o56vHNcseW8iJ3rpit6mpiqtmNDIFa+BjIQOGzoqBDka4D98gumOa6FrSQJUi3Aagf7YoCm8jRjUvXUctCX4n9aASDShhG4ZDvai5wcl2dSBVg0z28JCdWQJxzgK7JiAItO10seSg70kxxTSnk+lwKuQvGmDMKqww/WhwDbpgosP4q9gkk7psA5v272nYoWsTAE1LkgJw0IKCT9pfmh4VJokMBax+zlWuo9OM8eFtzgAQPstEmzaLQzeZ9xntyUIkB7uwABHd6yPqmmyVERnZCodEhkRRRvHZqoa5jG2m9CVnqyNN/yT+KZTPq82Gp1HLyHSaVtb9GDpOa9G4x0knmvuPXS0bsPDP2XQBKBw47BJSarl4gqGwNNIQQiSknByN5jvuqQ5OtlVaJkcJ2RejklRDsHRgesitnqXWcn5ZUEhwZYE+NmBf0xCRZIrAl1EqzmZqV6cpH/es+dhIVsw+/1I9u7bQ/nEyEfYhwwxHKfu/vH/wVWNRGVwkHA6nGkPY/juVjCHinPQjFxxU4QwBSkZ4F1MGfGNJsI82vUsLF8/1RHfmiioSgG2Pltza8wTpHfJOI5yjnzyL8fsUl4vUawQDx/SV1bSRf1M4hJ7TFAyGOEXMSw5ipsx87DyLuetaoWSYRgivHezj1zhp133oUAlekM7gDK5a3hmdLC4MCnHMBky649ALLPc61pwCKDaNBuZHo8miJqIOcsRRzrTWdnLvKgpb8ssxUbV9tNt9xs0YEwAFE1jKYoG8w5IdmW9iZHTJadD+9BwZLLflpi733yjLX5F8J2bcEagKYO4of8s2S9EhAYSnjLUPvjTffa+MGnW96REsD/ofb0Iw/YAoDVts46t3foWmr/k+WHhjenriUBqz2MR+8e6fn436CqbqFLQRcTFJCiFq+mosMAq6Ex1ptJ9/oPP7S1v35jVQyAH3/3O4Iy8PHj37YIiOJzdfJcvPXks0iXvoY9hncnzHQ/eeGy1OvxbYtKyrIzz70ctQmfk5qpH/LB1dgn+NSjXhHQyL1rlOSL5k/eYvXse2JX3f6Hu5DkwQTnEGtSE8lnE1tSNZ8DUJ1kTYAyTAcS1LtomnsAMgGrbrigv9SjIkGkbEB4z051xDPRIpsOMShYy52BhInWyuIEMFnGgjDDPBBSbIlwGzdsEPcR5gXTDmenoYqVZ9+HvcXRvbUVSzur2Fnn9SofZxjS0KBkQ7R5FQnlqFO6WEsee1M3TtYyKJP0EP8fYNW9bYF7Tur/XzDZ2/m05E/9M+8h7BRI64YrUvnAL+P91rP/7GHY2izPf/ajUJhKCkcbN3YM7McIx2CXfNHPhzC2YsJMAAE6fQGoCRVqAJhqKvKzZR/9ansOb7DiyuPcc5pTBT9whoQDZodQz+j3jfJ/B3CuK2u2ay69yq65+UquKd+TRlh1sedz6ym6TgVW3XrsBjR7LCt69hKdMTkK9ExMsvWbtjpJukKaxLQaRj0UixVIC92JztsyhvJKDBbjp4VzKpnQ1SuvuAJftXJCRb+y5wi2S2UooUOplgmgLK76AfLIy1/fT3vZqTYAjrShQa/eu/6ba6vdNA7Q7s9X3GhzsW5pxhapgfPAFx8neZtG81l/eul98xk71HKwgvEBrKhB+quBVwS2F/6Amp2cG6Ovud6qaArdc6e1rHXA5/J3hYC3R+Tu3c8+CPtRwbHYj8kyQO9F615D2cq6cpcZoc6pnr/PwCIkmgGVP/ddx64fNZWvUpHZ0JVNoFpq35LvrAvv5K5BeFLiTxsMqNnYXMf9QPEFgzKYZ7ADVudtd99h/qippBTzgsRk/xBAwMs4QCUp5dTcMX3WmnMM+E58rfewBVN3Yb+gOkUSTu2nAme1fnX2OHIre/4Py36x6BFnYJeQaHuPZVsRZJDAmiIYvQzjgvsQgUX/JvBOighAEYExtYDSATxXKkl1v+vwKM2jRh47fhqPW6STZOv8bWrGRw+ihp4pH6YzHfQQBdThYXxhPfvriGmzeNdtlrtfKr6x9iMWJ5MIrKygv1LwTFJ0E+zQ9SgnMvDaPG4V1bkw05DCMzn2BQzzRQ0UqCE+w45WrnsUQ7Ou1lAYmIW2de0uu/7K86lHG1BZfGUz5w2yYr7eL7AfFwkmlmFr0ZthNX1XKANrdi+G8hH20aevsd9jIdUUzRAhxlb8coRQrkFYBhylzqfnA4CIpZkuPhmOEhGmZkq8HTte5gbkjRA/kuMjXcCqvHBryvlZISs8WIKzxxPGs9/OWXABXn5fkDzdGzCDwNl9eS5Z/f7773HA6ptvf4lKqRfAWjENeSMBTWNs7erNVgNTjG3Y6wVEAudMVr0byb05f+50+sMMPlugffzpCus/egjPEHL/cD+ITP0YrNejdsmhh8q1i+dfio3KsxYKIJyeNcJKCNqdCnhffnw/ADaBLHhdpvSPRvW1GibyADu47wRS2Gh8i6uoLyMIXLnIBRjmnDxqmYOHoAKjbuB9JOPLeyznR/ZsbKpg5sdCTGnA0zQrs48dRAnZQQDm4bwyqyryoacCIF2+n14ujfMbRSv+2YGsf9UDvQni/e6L5XiiS11RbbuQSitTIgRgqhaFlF97Ap+jxIaPZ0hIFsbUGWfSF0o9mwhoR6+qY4L/C4VNHszz58teKMVqEGxm7fUCYeoA6RMhs5w2eiog6mHWZ6ddcdVVjnmm/kb2U7KAEvtu9qxpKCi3uGC3EYPS7WgB14M1EAUhp4V7EkwfEwfLuEDMYfZ45aPo++zHpiCWzI2eQZEY7fEU8ykAzYGcZ48//jg+6VfZSy+8zHXItMceewog7H6nIHj6yYdt+9Z1nFFZtmffXiTVvbn/VfQGLeRt3GbPvLDQnn3hKfvnP/8JKEeR0s4zCnilGln5M8H0r5MIDzx44JhNmz3RPv74S9e76BxWZohCj5SNU4XVXDT+tmLgjx8/xtas2egpI7mfqtWlKmQ74HNJ08SeoWedQkKEoDBqfO1pbRAaonWtaQILYKY2qm/UIqXGDYVAIeaq8lzE9q+DOCRih0g2EXzfFmXW6Hb5h8JsZXhAnXfVBZMsCmVcDvYIm3YdQQ0ZYjOnTQdkz7VVGw/Z3LMzCFEuwFaK7lVnO+fr3PNnYzFTZLnYvVRjv+LsaairW6kJBg5JRUmA8gZWZktXsI2fMsNZNO3bd4AQX/z3YcYfxS6sg96rvqLV2aC00cfWI/uXV2ckik71Qv8PYe8BnmWVtf+u9J6QnkASEgKE3rugAmIBFMGGvdfRGR3LNzM6VUfHKTq2seHYe0EUEBQpItJ7CSRASO+99/O790PU/znnu/54MTqQ5H3f59nP3mvd6y7KzpEKUYFl1QwDFVwrUlJJQYXdduMt9tS/XuWMu9Q++PATalR6OSnZuF7q4RMTOZ/pB4uLGsFXOGNYn2ExndhaMFwgq6MwD0WCMjk4v0Sc0lkn+xj13aoV9MjLCx+PDRd+rOGgP2e92Ndidr/24t/YLwqxwDpgTz7+qj382F/td//zP85qchpDTV3wr7/8gnXZxtr5G4QZPhtrJUBMa9lVEqaptdFE4Om2rV/YC8+/wv5WYjsOE5Lqi0Uj4dSytyw9SeAs6yELMLqbgb9Yzu0wctpAvlULyJdVNUQYtYgYtyFcSymS3WcBUQ5jA5OlgbxVQ/la+aU2cVY3wHTVHim1aA/AcGtPDKBxMIDoEJs0bLAlAtJ+9tkKiJojHYFo+PAhDOlSUXaX22uvPuu+rwXwUuopXaxgrlU3VnAdDFL6hcfQVNXZ+Zeei6XdMHtteZF9+NafbTogfrc8XOjb5KXuy/156fWX7bG//sFm8CzkQVRoAaA/64KF3DuF+VI7whBTiHEUn0/ksgL88g27wbn4WJczJdv47TaLZ+hZA16QgkJvHP7dX63+mnOD/kz3kuFGDTVZLOdUK4FlzVh5SNnSSxPtc8V9M3pXvbnDJXzpVyAXXAWJNhBNVF3yqj++oS1iD/rbRUuX2Eefr7V+qUznkJI0VjYRxAIoS+NYjuRWjLIBiREUFD5OttvSUgNDkz+Lz7RzLkiBao8PJ42mGlL5WlThTaOJTCdolTwe4qMIwGqleGWzEjDX1R2Gl9NAB4jI8FZTZd14TXfVCLSSyPXuG9kUQwCCsGZCw+JdYmsHF9+fIr6bQlGTaQGo8j31EsUFOGgMac6/VGBoOX6Ikl8JXBWwLLA1jqmvEPoIZENqrpuZJGqiv4cJt3ykZp451wbBQNXPXLNmjZP6JyKd0evk5eXBnNnmkuwlYd+7Z48r3LShZmgizWtHMLkUs1WSF4UIxGNu/sUXXzj2qMKvtFGNHDnadmzd4fxTK3iP5VDWx08Yi2RnNea6FNjwqwtO5tnbr71mN9x+Ow0yjSyFkJD+EprS+ppyJBqRtnc7TC88BetgyYwaPpjgiHzeZzweG3jKRkeQSAodHu+XJvyTAjgUq/0aOMCRboM8hfBPuNLVMXfvVWq5mh4enDYmCLff9QALKcSySbddyzVYOP8CDtckDvQ0ZNqyQSiiSBgHa/UvdsP1tzvPjqPHckk63Gl33X29LXttmc2bc5GlDhhKCBE+ZEf22rwFFzuGXCCvLWmtkj9lxTA8a6i7lmVVLUxbA2wL/lFbt61x0u0oWK6S343AW2dgVpxt3LYCaXyTO1Ta2Kz82vDBHH8W0ooyO0mCXBWgpQ4BJb/KR0tpmQLQy09V2jR8CMVAaaN56wasqSS1vJWJfGkRk1zApRYo/uVMYRoIJWI5sG6wb+BBDkKmKVC/pBhJBtJ2rXP5g8jzz5dNT+9T78cR6VxzJ6ATJhPAoZPh8/5r80mRXHg5Pp7J9tXaNQALx9wAQgnmvUxQszJH2s14IIbSmAeyo/Ugwf181bv4Un3F5JNChWvWij+qUuwCOaTEVnQ+bCz3IOQGrgDnpBLQ6AdQqFOLPcIBdAoaUk+riagkEnouBa740fDokOjms1cQpuWD9L4dMKsN2cjkyaNsCRvR2+8s46AOtdtvuYufwSZHwnkYz6sE9sXFeVZSi3QBdtoW1ntK8lBbuvg2q0VG8fZHy6y4Kschn1lIFUo52JokQeD6gN86g3T55TQjiZffsj6PgmgS8aHCwwTWHfsBYTUCvDxWjjpj3VnvlwNHBLDywRKQD6gxKYK2347EK4QPKUaTnwNhZY0gOMwDYV269Gm2T7CMumXczvVyzExZIvASAj71JQ6I5AwK4FAT00KAusBFTQV1H8TGUrMgQDQYP5exE0IZkoQ42wDxkOspntR8ihETxIfzVYCVvIs4KCpKGwkwY5+FDaEUTT0PPjRQAsp1T/XZBPC1cohqvUEWd6CfDhinYQFd15RVIKnekzxJezExDwekCWcYIKP3ICr6Rrxk6kqZWDPE4o47lr4OVQGLuvdtAN8eW1VX1Us6VxOqoC+xc5QIqX5PoEQSnlRVAL2S4i84byEA+wQOowR3DdRMyv5CslEgTKc8EANVhU4QD4fAODWNLYBjHQDOKqb0S9678obqAuBphfVYyPR1604GJ+xJPRQoAnqVNCs2oRpP5xnMZ3dv1/2P5/On+yVsVKxUNZIeodX7D71/N/7nM+sa/Mj24hvUCDvwlP/VlymV1IEUDqDVz/LAAl16DWl8xExXMw3dQiS6ZrydVWwkweYM52HvavC3xx990F596VX70+8fJRm9vwOoQpR0zTe4sKT/7Rfruxn5ezXDQrExnvj735AT8sSwxIQpdQG4BYslz2IIo+AZgdXAoLSBlkT6utiwjZxpzQxfjsPYqOR8KKexbeT/65lPiE0icCSJMxf5De9TMiOB89GwW266+X6KRgIBy/JgO8RQDJfZ199stdffXcZzwf7E/Q1nn/uf++6mWBrDvczgucFDUOl63sVl7wR4AUjfQejVi8ue44o2O3bPrQSfDM0cxr6e5p5LMe07WHNqTuXF+eGnyMMJpFhC8mYS702fw1fPr/PSFKdAwC9XUCg/g9l6PEq1L36y5mWULBRMQQSlMOBgmeG9KkkSexrrftr4OXbpBTfgJRxEivQ4e/7Zf9MgXUxhyVpSIJiTlOu9C8DwWIECQzyZrgdCekxPPS+eFOHn7EjdQheWybXxgTnaRFNZwFmZHJNkYTwrB/BmPLBlrZ2AEXrzI49SlLLX8QymAebEwwKsOJpjHz//sv2w8QsYO9QMeFP74HHVpb09JNGW3PBrWGlYHdGQa4J37MA+689Q7PvV7zAo4xn0B4CkNsNpBB8p2P5I6RZcvIRmyfMmboGt2i7/ePY1z0PM+3xqJjVg1r7Uj/ogjOsl2w4H1Ll/vF9uBsF1cHoKPUOnhxhirepnCJxt6hQrI5DggJ3stjRnsqXhz2WBpCHUQCx3lFSt1+9ibYYBQGp/kApCfmV+sHycbFoANV/Tj3pMxb583FsYUmz7jmDLcZkSzXtAHQ+BG4coxEtnwc+A1Z/L0Z0FgAYrjoWs3x6gqnXaB0D2sZH7gFUf6tAgkAcBq3IE2rBhu2NDqW4OhI2RSA2Xhp+nhsLuZ2htwMSU8knXuQt/TYV3dbOXthWG2X//gRVHzX6raMpBG4QkFaaHPOmkJpKc3qUIcz7UlDURgOdjv7nvATtj9hTrRo7cJWWX1BMCkxX054DtnwYyTgLWd59+XLfurvFew21vbpmNop5a/9131Mhhzh89njo0NZnhi0Bhd7/5uQyUBHbrrovno9GYkCDVaAHOyN1b/cLUmwF98mBBDR0MC0zTZz0VfevGoUje8yFPaIEDzlbF/Tn2Ctzvh+74lQ1Oy7BJZ8+0IzTWMQTKSb0WSwP38Z+fseDZk+wED3IUjNrDDGhlQxNBQIovFiUauAxZfKm1wcCRVFPnoPP9BlDQMEp9jT5HA37S8Xi0KXxL61u9Szg1v9Z7J/W/L3WSwnL9NbThk7WgHojkWdT7lDS0G6AN+M+xnvx4b+2QOA6hyomD9dSED12PZDk6H2nEW+gjtJUrJtblAAAgAElEQVTLT7wNYO2ND96y9FFI/XkGFEajf2tA7WwnOJACqAF1TgdRa6gWozojPBVg1bfWWQFoSCc7APVi2pfc3sQa17Oj4fgXn60x30EzONtTrAb7nNySIuupycGmgCAvBhw1vjHOczKbrIZY2MDB+P6orlPqeCRroLmlzjFS8wjfOvOsCzj3vfpPr9FB0ympRjBnbTeBTQmRYbbqk0+wGYuhsSc/YNR03j/NZilhSfgnbiAoaBK+dmXIo0MZriey5nf/sMmGD+7PmY98uKeOoJ4k88GyoA0wu9OPoYPsKwTwcM17qfWSotIJY4y158no+M0fbsX26ih5C4ftwsVn8mV4vbaFuRTrQXh615O23tgKAC2mIx5FgaznsvKDsLiOoXortQTO3gaINaeOtbPnINOmAa/GWzMUayT/jkB6klZscMbYnLMXwRJ7FiCUYRyWWFcyaPto+crTA1jv/Nd8KBNgrgXySQQeodVssHXUUAGcPe0QNKbNmERvW+FA7B+2H8BKYxj+5PkEibKeGIo6+2fWvsobfxGHuNNR+GxKhnzTdZcwiMqx+RddYv969kuLp+a/5tqrOHuPAdgQjFpS6pLY/WB5ah8tr4GRSUM2d+4i27Juo91+2ULbsGoZsvpEyz650wIJPWztKOfcLeBhDEfVofCesbZv/yn6qeFIfYcCsEkGH0c98plNnTYSeflY+rguW7PuHTsb9eQ7y9bizY7FHIBkUHi3TZo53r7dvAlyWhx9JWoiiA9zzrrQBQqu27AOCTNKBJiP27/bjo1aE7YSiZB+qFdyGyw5A+AusMUWzLnGBg84w35x3x34U3cjVfaFHDSbAShe1e3xrPIofGVDAeOoB6hFZKEQpMGpQB/Av272Uo4l+uNNKFzIasEK4GJUQDOnTrV7qUHWb91lny5/G1u+a/FIxa+Uun/Fio/twIGDANPZtmXzKgBUCDYRaFLY06ePH0f/UQjJp5haXh77es64ZKq3eVYl146Px8qHgbJUR3FkKrSgKj1nznkQhmrsvnvvZ10NskGQCD6GYT2YIN9BGf2wgrhRRjMOv8gnOKew5JhTx0QTGHnoEGpbFKMhgJbyXVbi+CO/eQjAB4uKvbscU1T3etSYEXYJXsWxDITuZigaxJ6sEKNq8mq0hapX05uN4JnUfhsdEceAq9DtnSqFowGZezmHqiA2KYi2R56l7C/9YDyGodZsJgUzFKZpALV3Cv17F+fiHoBQ1UkCFhVSJes3DQ5d5gSvKYsg1dA6l7WHKVdB50GwD7YpYmayt153xTnsE3624otNWPuE4aPZYBsZ/F56+VXs4WaTpoy3H7Ye5p4QzidCAg9FEpYFsl1UGHI2torCihSqFIb3pmzEElNSWbv4QzOwP2f+Irc/1zKEj8OKopwhVE3BUUKqABaxQZPUXEBgCICq7Nka6sGFJHOHcZnMEKCqihBnPk1CkrILeu06WNtfrV7H2cAwgZq8CKsSqfxa2N8kQY9HJh/JvVJRX1YEEaZTloAoeglNHjQ0zg3wTjGYqcXbX31Fu7InNKOT6lk7hyP6UAVpXclqT0Na9uZIzPHbCZCNCCbQGLZQMyn2b777DsGCv7NnX3gFlViBk+LHDUhkKB8DRtYFqeKU3XbnzbDgseFpYYBGP6wA6HLsN7w6B+/jISkwkqsZpsCylyKFwYEcviIZOnXBRpYvsdSZIeyB6ltls6FQ9xbUHRGyqGTAFcrgUNYP7FrsXew7vPco6ocQ8BJlPchfVVYwnTwfkVgMiDiSzhCrmmEw6BvDvTAUbVEMqUbYRAZDaQRPfYlSKwPsTJ74I4cOgtQwBL/6AvtyxXtcGA3NCedCWi/Vkw+FQoiuJU0mpyXrq8se/sefbM/ROntnVYkt/++jNmog11E1Duu2vlGKAh978yOsALBJO4uQwp2Q/jToHDVlhgVAwozHWyYjxs/efONNCEaJqCW4hwy0Dx4ssj///UEY/v9inYgJ7BFCuqRGBJT2o7+JhnQYyDldeJJnQgQqmMvd9HMuEJObGh9P3RY7ZGCvbzOT4V6vyOibLksi/6M0zM8DCGrx5uqGkRbMAXXWRUl27rzB9szj79n8i6cCWJ2keQ6xiZNGuaThFiQlCYk83Pg4HdnbgqSiwe5/eCo9c64z125Rl8ONikCTKsCyn0yWaeDaQfwDmPArEVvNciCTmy6xk9jABKY2cdFqmZQkJmA6zwNSXY2MpGYChzSsCi5EJxMATe81qWhg0UTSjYjmLcn966+/7gKQJNsXU1RgqnxRZQnQx9LV55f/ioriIHlO8TDKZ0VFTqdMIvjZRTBOJdsGV7L0zMGWnZ3tGLCejD/XAbXfktQoJtbYsWPdawi0PczEYDdJmXPmzHFhVzu273LgdQ0gXmZmpituG2CoiI0kj6YhTBDrSN/bQUMyGoBV03c1zBsJBfrmm6/toT/9Ee/GIqZhOy0fqdPiK5ZygAx2aeNKKss7DptCDxzAx3axO1nEmiKNyBpmew9m09AmUfy2cA+CnM9HdR2TWjUsgC1lGE9qgpUIq6YNuXdqUgZStjyKRXxf8OjQhhELy+nWO+7jz/ADk+yDDfvQgf006CFc9zgKNcCj+Bh75603KeBHISNJdSl0Kk4DAZi++fYj2wbb5O9Pv2L1lV3IdVZTELWR0LnIea1q84qgIBOguXULEz8mzWNItPbBs23P3m+ZXL/MfUK+I9/OcPy+8Kyce8Ec25K9ioOhksmpWGdd1kjowxwSTmthjZzA2NiHTaICtldJWY2bVg/jekTDGPLnIA3tHWCpCdg2AHjW4kPlAzuotDwfpvFnMJKRq+ETFMMm2guzuhzfVYGrp/sFZ+6cMjDGDuLJSm3FelGjqkNPLETk084s3fNudI51/F0s6Z86oFopDPrTbMcF8lydd4kdII17+crP+AZAPNgtLo0Z/ctsvIdaKb5uv10MkiBbvXaFfbPhS4y/C7EUYBNiH2hp7HQJ6PEkau7bfcABYkpIZ+nQtAFIUhzLa7VXTFM2zTYlQwpU5XewTLA5QIIp7KOxCwiApS3wyTEWmdBU4CnXweEfQFF31bXXcd+D7JMPl/F9HG4cVhNJC50y4RyatBi3fxSzL/iz4XcE1NvuA7so1HspwC7mQKLhxsj1nff/w7Vo4ZqH28tPP20fvvM2TORdSLzYWHl/4Uy3mhVqx7rRxq8pXw9gdxSyWAHDSsbWc+hJElRbeK29A1j1b51l/IU+QyzNlMy2C07WcK9pXJm8diPBakZuI5CQ+tZJzOVd6rWkHuAGKZp7jhEGkzNJOVrxs5F8g0viXotL5piqAawrJ8kTAEkD1AzTuY2Jspikmr4JXPfj2jPgt4yBBPCwVvpxjRtAaeUN2EDqeiffK+BBcr92Plgl07JTTBbrKRI6wM50mEnOLoBZwKrwU3laRiJtpn13a6ScSbMGQj2sGT9V7xQoDvYBMZZ3Ug+st4hkTOgJZ8AAznm/NpIC2wHw4stF0OEaSGMqg3+tXR0sAlYduOQIYH2+fZIHSeIiYFUm9/KA8rU///FhW7H8Mw7WWrsChlVSYip/Fw7LWz64HuNTxV8X762eQqdKbAKx5miIMti/tIhlBdDBG9JQwHHjdGhyjwSuFhbm8Xzss2MnjlAAiJXmeRW7HlOFC6ipUwSz3znc1DXzfcCqBw475cNpGKgPffWhKHQM89OAq7OrETAiwNStIc+/UM9rjxjBejGHC4hF4UmO3avp+0+vDf23PrJ8BBVOcNXlCy0rI8OuWHgxU+Ry++Uv7rNf3v1Lu3jxJY4d1asAAT2ourk/+/VzsE7FssIU27lmJ5Hqffjh+7Z52/duMOCCtpiMtDN8DIV1EwWaO2HMSORdqS4oUM28qjqlkBaT6Hyy8ISdgrWhwIZqisE0AkVGDcwgWADmqFLheToF9ndjQp+SMgbQHNVH5UlSc2N47WIal7X25epPOTPwXeJazcUXcekll1hmxjB3tgcGUMVpkiQQgGvX2FjJ/a62vQcO2L+f+zvNehN+VsMJprrOMtKG8lwPgAHiHL+cN0cdSdAaJh4T+wqP9lHI2vbt2899pz6Q15r+cWw9zwrEj3NDUp1mCsOK2lL8FMs4L2AEEHIlP2OFGHZQz4jdL6ldAE1ASE+cXX3ZrTZt7Bn28Qcf2g3XXQUYohvoRGDePiDA3tu1PTBXa0ODgtNDaO8v+labBx713TOpgOQ7L3uMNqblBbCN+vNM9LK2j6360g5sXm01gDDX3f8wHxlpETcxMp7GgoahpaDEnn3kj0j/Svh8tVxPBsN4XuJyaREDhtnsxbdYV3AizycADlctnDOh+Ohe273uQ3YDlEABClSkdoNZVMHwZcjk0XbeZUsAnrykdlkbyV88DKaHFzL0U6hTX/0n0CYW8ESQjmeloYaqD1p1u+xpUNU9aJ7PKX+vACsBjvKV9aEQHYCfp58m7w5M0rARlYiYc7CTkpMZiDPk1PPjfvRpz349O0pv1j3wzjCP/a09to01IAblTpJeR9PIS4qq9yI1lDq+Xg2VtAf87F78f9nffaCqXrQPUP2/A6t+DP4FrEoOqGG6pJhSn+h9OkBegz6tGMcs4lx2W4VOF/ZleYFzd3qbfWznqpP29ifPoQDCb5YUd1/YkKoJZTHUDwasrwal7PWN1XzW2i578rEnbOgkZMzt8tzkZygpmnWkYZ9+/RxY7buffdvIT0F4Ym1HWk5eC0OKODxMV7NHxyO/TWXAE09DxXCPfbxD7BqBkZJTKhmZ11Bf4Oph2WXJFoLr3LcPam00AdSfPAmjHd/8dgZjut7/f8BqJ7YaCtrwF7Cts44zMAIQ6s6bCK9KTCFocARg+zgrqq9ClltvibzWZ395zrrOHGuBGQOtAhuD1OR02H8bAVZpJI/L9irUJl4HYxVigWxO6vitdaJhqgPX2SOkNIvpH8kRwzlHcSAihc47SWP1eSXZ7KHZka+4zk8XUsPPqKNfOXHihDuf2yXrp7HMQG0VS43rAzN8zwfvWyjM1PzQLkDNTMdejqf/kc1NHUOeOCTuvZyt73/yIUNhWDd9BYrY3hAzNCRyiUYMyj01kzskdSCTa3CClQRwxHXQ+pKNixj0+myeD7TYtgoZ9bXln6y0sOFzCJaMc6BfMdegS4Prhmrzp66tYy8XgOtqKa69wB4xKaWcCee+B1NLlxAI1MB+MmrkJN4COzFvRz7MUfRQ7ZxRXWLqssYjAXN+2LTesVUHpva3zAmzabhDbdOaFaTSL7Avv95gY6fPhF1PWI6mywCZwb4MVdsIlvKRT2gjZwwDbj5rM8FH/r5Mf/hsYss10D/qvsX3S+M+Dyfc6C579/3foqorBAxhkEq9FQEgFgcBobe70ZEdwsklaNIQgh7qFOFNs+dMt01bPmdf6bZvdmxGYXmz7UMh0ljdgP1KKd6WoRZMkGcESpot35wEIBtvu7aV2+6txRBZ0vAwLGGwDXCKNUtLN36mAMw1sFZFhAhkOB1J75A6KA2Z/jGAHwWfENDYAOMPokwQX3PXXXdAvplts8+ZR/hTFCSWRrv80sW2DplxBTWa9jMpMyNhPFVUVtNHYRHFwMAfy4SLL59mU85cYDv3YjdCHzJlxkTYsuUOuBZzrQOgPiU1gzqpwwpy8qyQGuqhBx6wF574i912+fnWW38cxccxWLwJ9uJbn9sVgMMnjh+jV0pAFt5I+O0syDkbAbEiGLTNxPe81j5l7Vx39Z086xWsBUKU0mCl5uyD9JJhM0gnP3aM18UiJ+f4fjvr7DPtgYf+Yvf84mpCmrPxmm7BvmAsZJCV1Owh+GaG8AxW8PWcSb5xMA+LOes99mMdNTEQADV/Ou+p1BZdPMeF/pWizAvFSiEKi4DaegA/BgER/tgIsc7EeJZfv5SYOl96OJOq+Zm1lcU2n2DNl5573q5Ychmg6hku+EhhmwkMEMRWPUpYqcgiCmIewVAjDU9YkZe27VwPO/mExyjhVzOS+AQGS63Unso3aMFjVfughkg+vi02d94capWx9sorr3JdWXc8F6dgqcsX85abbrdJ2F5MGT8N/8tTAH/ZFo3H72efv8T68iX46hDD7eHYTRxk72lEnZRihQVlgLT1Now+P+/UcfZxrMn4fK+/8ratXrHW3n33LZc1sGjxhbbgwgsJAr7ZniT5/O9/f4r3WOG8VEXukF2bnKP6p8VyTSp4rwHkbLCP0MeFY0+gfkl7eGL8UPtu/U5bvOhi27VjPf7rAGQQlGLoi9oAd31gdUbQy0tS3kT9lEcoYxhBR83skVqr6qUU4O0NUt1p4+poff3wEVmQxw44prdPFwo3gNvRo4ehaCzARrLeBR5KVVzP57n7+qX2xJPP29XXz0M5mm+bNrKuUHYpyJckdTw1+3OmYu+BYqWgJM/9fO1vRRCWmpv8bcmV823Fl185IPQi6uYTZO1UVJVQYsIwj6GewOM5JWGQbf3uKOCcL31fOMBrswvHCqNH6VaAFR8gGjJWC5OTIPagGK5DOPfp7LMW2CsvwVLlM2YOTcEOoRE/bs48ar8aaqVYfO5DqdWa6bEbq6hhGBjLmlLKvcT+IXjHR6EUpuYExNaAt0d9Ae9LNZiP8kcciUcKCi+kNpSeRxaaocjbb7/9env6yfcsmfC3qspaLCWvxCbxpP2F+q+9ugwGNzUrPWawwuTpowsIRHz4sT8wGJAvrBTY0YQ2NfMsM1AXoUvEF5jhUgWpHp426WzbsnOX1fMMT5sx0tJ4Pr5evZ7PjoUB+5Z6WuEDaiIUkC11h8htsh/UtemE8CObwTCYnz4M41IJg5Nt0CFY2BGQy7oAVYOpKxuqGgF/qeGxsymv87PKdkCTiHRyay60reu/guRWx/dxPjLYU3s1YnC6jYfctm/PXoIqV3H2op4E9woCSG1neB7IPYsGcO7CJqmludxiUXqmoYiITR9vb3x82N76x69t3vRM5/cqDEd5No2QbJ567in7BzZpw7HhLKxrZFCHzc7wUZYxZbbVgOns+eo9hmPDbPQZ59uRzV+CQRW7NZ0JVuWHlc2OHTCfIbAowDx9xDgsPHYCYmPXyDAmEUVNQnQK7Oh8a6oAm2iDBc4D0ksYeQge1j79Bkf2dtVySHNYOmBC8ij+I1ATIhoCx8IRFKRUNZYXWYwWlEAiV0alnT1rpH33Zbadv3AW0u92PNpAxDtruakEIIlmji9rUhwJyFD9335js91571xCjw67IAI10RFsSHXVpGXjBxLJVMOXQ1eIcwDMVU071NS3A5B1MJnSe2lCKqtNsUFsQ8l22U2C/SfbiQOpPCiDvKAtCl7xznyQkJVSfKVnpLhpriwAdCBNnjzZFaJ9rFVJ9lU0qpiVx6oKR/2WP5Qmmko7VRBWXR3yI15z0/pv8Ws6ZjffchMTuQw7cPiIA2nFzEhPT3dMVwG2OTk5eMxBcQYwFdiq4rIv1OrkyZPOhqAZ8HgbrFbJ2ubMwY82OdFNmfbAzqxlWjqf4B+xIyrLq5AIqvDwRQqSxdcl2IfIYeKQJ2UibY9E+rQDr5wZpKtVAGYImAlm4WYjyZGh2kAmQJ+89yZFTzAm6iWE1cS4JNU4mqVuFm5/Jjd1SLhESQ8j0baVgqwKMDsWcDqag60SHzHJ9OrVzEonwlnTzEYcGEKznZGFX+Rgm3rGLB7QWFvP9Zk162ya/Q/tTFgHERh41zJVy8I2QaFfxzFBnjB5BgcpbLyKHGT7hRza8yiUGznI+yOV2MbCHutk62LnqVgsxbPp+40bXWL15ImT7CBG3QJV21tLdeY6+UwanjyxTLkCMH3fkbuGaSLsL6RF7XhHThk3hWlcDCBjNg8OjQuFdzvXJZd0a7Ex+iOHGzJoGBsmRSbylBFDJvFwYrBffopCusk2b/2exlPJbwK7QJ8kuesKgRFM0yo2omwkaH508IyekOQSg/fvPmG1ANI6feW54wtYrUw2TSClihUgIEmZAPdgKFR1FXV24bnzraVKDPEwK0Smt5/7J/9WAQeabAdwwP/yzl/ZsBGjnWQ8hOpH3my/uhd5mbyDYDTpayVTUU0eFBCG91Wz83nUxFSTJUlCBIZ1i80jNjIHbyf3Wn6q+iUGrQviociLJokvXGxt7oNsN8QazTtI2BOg8bnnnAuz62YYb8W2f/96QPF1TroSHTkAthtpvlPPcnuJfIUi8dA6WuiFiGWkjOCeIjvk8N+ybT2ynM+RAvdaKmvnJlLTewD6X3/zQ6vG16kMT8d2efbpMNJ6oDpScrUSaRnzIzfyArhU4Ihx+/Ne37MB8IBtNSMdsHvCKXbDmIDXVrZgPP0EnpYLCNbabzfeeC0ArYA+LQ8OQ4pXl3TtQMRepur97Z677+SZCrL3Pn4XL0MKASVr0gxq2sdA3WMoyduVaxUEa04Ss2bYlJpKtmAHIDaZGhrtTbh6IJEPowBniMPgh9rY+ff4sYHrZzbSvIixKQZrG8xgTbHFnGgBGHHWA+oTFRYGG1Kp0eKttOMZK/N5NZctfL98kdX4wzkEJJLkXfJZeYuymytwLZ77S3CACvs23kBTJaAn91U+rNr7BTrJx1PTVH2fCiuHiboa1GOs9oFKYrgEkEypPfWcuTPsrttvY6BWgEz/KMBxLD67w5x8VsCufFv7wBtNP9so2gqgUGi4JcmdEpEl05aHXjPsE1mxqAFU0mQQIE0D7Jd8GOf7D+6xU8W5vDdPZdEF2BjIexBglsL9kqtlJ4VicXEpTZrnze1ZNnhsNg8zPw1+uSaXqSg3sh05jIhrjpEr1YYAZh4g72z8CYRxDgMOyPf+TECKA9JOg6sOG3IArgesqr4KFVNN64zlq+LslhtIo88rtGeeesqxQtuokJVGrbPPX+CRY6B5TOyfA0JinHu0W8LyKPaKkd6+8/47tuH7TT8ObfSayQy1brjmWps+eToeZDRs2oA0KOQUbwZ4PXEyH1D1lH397SrSvKthoKLaiIi2KxcvdoO8GAaZVZUVFK3VrNVUfEw5O3mOWpqLLI4wi0Kawzfe/MTWb0I1wPShP+fSXbfebCOzhsMOSqVpJsyCFegODF0uPkcHU/lKWAIHCbT759NPsMZrbNGihTZv3nwa6EEEG+INKMY0N0GgSyvnaRmsq8bGOvt+60bOvlCsW4bbd5s2c97gZ+HAK5p1x9jrA8sBnWGAKrn7BAyUIhjRTWzUDiwSG1gKd2dDJJ9PxbeEO0XNnBnnWQ4Dx5uuvYG/FifWm+K7my+gzkPg3Y1XPSLAzK0ojybv1pDWiH713Tv9d58VAJoG5Lj+VnwcD0IsEmRbcowA0FwYqy34Ni7ED6oQD95a7k0UdjeBkjIzbKmnefvgg9eRNgYDhpdig4I/Ls/OwOGTbcrsRTC9IqnKtB60FwEq5efaxi/fslAYq34wVrUPVJf7WgVJtUOmjLPzLr8UW2XuDKBRIx7bHbDPlIzqfY7Tn8d9ZI9Fp99KP5fMSetHjYTH9nQf1ANcT7P7da1c0KjWLvdDCo5uVEeFBGuWkpjeJj8MPS/8fD3aLvhKgB3PXmxcPyf5k6WBmHu+sNf0sxFFur0xAEaj2Eq90MUaGQyMHj+Rgny8Hd27H5CrP+eCdA6qIwW4a9uA9cZ7cez1vjv34/Pq/ZnAqb61+XNg9ac/876xj7GqIU8wtasAfNm3lFCXlTLclseeGD2q5eQZKmBMP9ml/DogS5uFgErxVliAXaFWlNtkG9b+QJhHIfewwakhZJMQyM/XUENyUCkCutg3G2Rfg7Txzf++Tuoxvo5IortpGuUtrT1C61/Pl4DVn/uZ/vxz9NlWOCYxYM7xk+WO0KDASCUoaz/x4Xz1mP1SPXhgs7tOzpqEr+Fz6jnwoVaXLFTnnafuUMNKLZWSZlu//wEv/ZGOMNFnudD3nvr23E6uhR97nOpK2Tt0sl7CSAG96err7frrb7A9AA2x2IAlIO+MH5JkHUdP2NePvWzznnzYtrEf5MBYisJ3LhoQ68j331jdrt3UB6E24xaUMNTvCl4R+Kg9T+eh8BFZbskzzpchoMAZheSqzs85muu80MXOycyAcZaJt51Cp5zVh1g5kr+LnS6rKa1GRfHB9maPCeY+q+nc9PKrFg8YmBdIjdyPYErWfVxiLIotrD3Y88VMUtM3edJQ6iHZa2lfZG071r0UdB6ppbOHYaZYOux9OivEEz7vfIA5mNDOcgbgQnYUAns95qquvRdOJtDjq5VrLWjwTIAnWNWw13bTq0QQZNdBEx6VPsnKUL24gak80gGrBOQ04/Wn4WQAjaxIKa1YKxSU5QMujnfKQQUSdqJk68f7agO0EhkjWCnINMAH8chvom8IhxSSMfZsZzV2fM92m0mftRoAcdoZs11gaDMa5BIM8TP6x6IWYi8oO0YdTGDI9IlWClOpDQ/PCFiVwZBCaql9AgCs8zibBtJfRIUPsOWElc2fP44sDZ7xwAHUMUplx8YBq4LGmgLqKAHNGgjE2yfITOMIQJ00NZ31HWjvvM2QidD7Nlhg5XkNFgcp5rKl8+yT5csBwCMhxjS7uvuWW+bbU39f7QbVYpS3snEyi3T2W1o79Qw2lCyenBpLLwTBgMd85ZrXbMG8u1ABdTsP0E4AXhdWCzivvIcrr7zOXlr2sgM/BLT04wcWAVgtuug82wmjtxXAQ0BYDUCC893VsIn788qbvyVkNBPAY5BVQLroEdjAkDGQ+1wEm1g2YfK2DoPo0oxsvba10u6861J79enfW1ZCqKWTf6Jnev/hbCTd7TZh/BjA32iYa/h6Hz5pCy9cat99v8OGjokHXIVUA7GlP0PTndt2QfqJt/XfrLXRI9IskyCdfhAQZLLUDlhRibolFGXRkf3HqaWxOCAkKIO0+4iwdNYTsv+Vn9ill53NPQc4p8c6WQ3LjzT4FgKl5BuecyLfhozMgBU80coKm1GwwXoF7F+yeKklDYDpiRo2JCqRAIsLWBMAACAASURBVKwI9kDJezssnPetoXEve10czPEO1UecR9u2bOKsvs4RCY4TDNUJ+H/vL+6CpfaQff7pCu7nbbb0sivsvY/es/88/xL+uYF87nN4/lAbSD3Ap9q3eyefA292WM8Kv26lDlOd2oFqTjLvJsDW8y44E2XpVshceOTTi8uybfmKz7E2qIdJ/QK93gHOocmA5ldyzkL6wiJg94Edlld8AMuJ/S4/pIsAn7KiBt5rHYqGaPou7PggqjF7ghF9lV195RWAvbMByyPthhtutZnjpqEQuol11EXOxkfk1SwBANQwzyM1+LFn69lvbdN52W1vvPWGY1ln5+7R6MWJZ8JRP4nwpb1hMODVp+99CcPxftu7e5cLIxe7US5NblDK1h6qoTTPwcC0JOrsRjCIFmokQFINk6SqY0/VfqS9SwM1+Virn1XPqMGcmNRSiLTShzQBPCagiA2jP+kB9JN0HyzQbv3FzXZszw8AurAh6aUrCDI6daqafVkkGa9uSM9MsvjkGCsB/IpGLbNnTxl9MmqqxChnOyBfVRE9NFyfNHkS3weLuxwbFlRT/pxt7YCoClWugyiQgm1NDSrdauwsnMKP41hAoxjxCiOUfV9UpCzIIsBkUPbuy2Eg4Cna4hMBPRmgyTZMoHcbz3RkhMgx7IfKGcG7X+VMD4WMP+BfTLysSILtRA6BGBD8opyKiPMYYFVheLK705kjNm8QvYo8revx7o0SA5b1HYFN1CXzz0FVjFq4uds+X76LZzLOpqD+aqbG76grJzcINj52LjU8Fx0MDaqwD0IwDDifDp5xEsuLFj5rg40ZD3CKZ+/6TevowcLAo+rsxX/9AR/jlbaHoFpfPKIf+c0vrSgvFzD5LPvTo09ZNkQJUQlCwcKiYK8LdxIoP3nSaAYCh1kv4B/0tb3cyBDUXkMHZQLklwE+M+TljIiFqNfBelXdHkC/KL/pA4DMs+bTX7NXbMQesJX9IwGMqYZBUBYDhUAO5jFZg8BchthucK9tW9eD5YG9yQqAT9qIN0I0bOVAFPWBPPvNTdS/0QMtImusBbBffft1tr30l3tsybn4SQu75Nlspm/tYl3+8z9P2X+Xvcp9Zl3Qj/iwfzWwd0w+bxHXuNhyd3zN+g22UdPm2r7VnzBUCcBvFkY/hLub73rQnn/+BYasDfgqZ9ojf37OrlxClhQElABq9Tb2hzRsThoIeO7HZyvMKXGWnzqDo8kM8LnwpjN6v12xF1mRx1gQwKimQb/E8nQMVhkHg1QrVbeHaWIPCE6//o3Q+3EqKAkgUauMRiuKi0TYDBOOMeN1oNGwcPE72pnqYYz90P3L7OkXf235ZZucCbIfk1gt7NgIaOcUKHWNRYA5gKm8vkxrJR1RWl8Hm7OYAKrrggCiQqGmN0sKRMBSB4u1tYHvr5kD6yLD+eB5gJ8vzfpJFi1FJ1RlMQr0W9OrH374wcnu9UvsUPmuqtjTRelLYdZ/61o0wGQTOCOJjPqIFpivmtV8+umnJNGdx01IxMttLY3hIsdy1XWTtYAA3BnIFvsm4gJbO2Bo6HUVUqMCV1/XTNMkn8WxeOLoa5ooRN374yDZhXXAzbfd5opbIee1HLxLliwmyOgIDzBTNRbcN2vXumbxfN6LaMhqPhqZPLhimE0zn4emB0be+LHD7P03l1laEgudxZvMuLAGJL4W1mY01zGNabN8RurZSGNgDra75EuxWSjISERMR9ZfXFDKhkTKJ822bAqKixvw2qXJhVVQBQB2/oJFNgDQuw0wejcbdyKSCRUDschPY/oNgCnLpJNgqHKm7+cvWgx4BNOUexlI43Bw3yErhdk8E++VMNZWl5MWCAT0JMknT+Ti07rZxo4e6a7he5++zSZfxUdkekLBo7TgidOm2tipg+2Lb98lkIOpBgWVkgWHZ44jqbQZ1u8+d5+D2SjjMEcXoFhRTYFO4EegJhIc6ulIOPKOFtju7dlMmLCbIHl3zjnTXWCAJvktFJCHDx9Cdi0vNwp2PGerKhUE400N9e8p0/s7P93Ghk4A+AJ+F1O8E64AGUfyLl8FpUnSzNfGQIkPhcl3NunPH73zuV1+8WJXWPkDiL7/4WdcozrXiDoMhYJ47pmz7K477iAMoIGD9F07a+5sdz0efexPrnDVsyeZgYJvBKwIjHUyDTEbxVZUArdkCQJ3XT8jlqEmmirMFdojcNiT04u1GkOjG4spvOj4OlC7OPx6QfmKcpDr1/vbLbfeg+fNMFu37lOKo16m/XtZ10oqZWgC03kYfxeilM6SArJLwgDYhltKdBrvjaOBn/v2R68hSzpk/Vhr4NYAtp2YnS/mEMjDZLrUckqwVGAdCLTW+xaDPZhkSq0LNbq9TAnlianmU8WDY4s6zMljdahQFatGTUsQP0C+XQodiifFYAlBaZGwlL9Z9xVpqjudr5QAb3msqgtzEM1p4KCHvfFubCvGYcFRyGd54cXnHONF108NcICaXxqSdsfCwueQQjMquB/eiVu4CRQMFBVOgs+1VaKirB1GDwsyVI7cP8z4ewAM2VvUsPXQMDTJH4jDQPaoKiTku9MOu6mRhFMpPZ0UzfmsiQVHc83X98Ji9uG15CMVjqwjnM29CQ+MuhKB0prQ0pSJhCeZL9YUEVgBhMGyUIJkLyzXdjwQO6QW4O/lJa0Jv6SrbrjGxRBDQnIoFW1qvnQvJMvVupDfqaaj8ktdCmhz5dKlbgJeibVIHV414awFhRgFM4hpIMxBAysxgbp4xhpRD4jhpHTdKAY+/SXzVkAG77WbA1ZhKVr/Hm4DwxVgtZTGehMM/BYYPANgYg4gFboTRkkd08xyfMDGjJnIoGQUbzoAL/BdhJPsdgWD5EoeIuyxUF2Tfxpo0T7Ty4OiJlKhPy2AUCIQyZNYwIjCS/oANiEm7pkR+CTQxIFpemg8MFSNrkvJ5Avksar7pWsv+Y9sYAVWa2DUSmGmMMEJsPBvueUWit8hePAm0FADSJ0G7X60I/jZ1MDhHQpZEFOWM7AU0/eTyG9//8dHABMBEXhGAmi4liy6ABbFZDfU0j7jtF96p/6sL1gZ+flFVsaUNq/gGNe/icHXcRfKcwnBNAmEXMRGUxgjkZXPV8Zg/JD8omz3tj1OxhcSCXO4pNKef+ENO3JsN89gl91001I7c9psfLBT2cdlzaJJj8dUlVegwKYuhi/leDOeYKj19389xvVpwDv1BjxTp3LvM1kjsMkAVR2oySYllUg14G4n59h3m7/lzOnGj3CKYyUW48PlAGkYl03UBGLwtuMF2IPliB8MWh8sCKpr2+1kfgksrDK83KsdeMWOCrjC2wHcDoRBGQHI5AOLMCNxMCGFhFqddxGBKkmueNT7FzCgNaCUaA8g8iwA/m/Aat+984BV7jmAYAevmX/4FFY5A90etpfwl8Kt39iJ8l02n6AHH/bG6joaBcz7wwHZx1BwdgBsH6FwKyLM68jxPBYlTR9AVgfXwJ9Jfidng5PFUzdJLRJDoxMBKzeICZhY8mqMKhkYVnCWD54w2hYuvYzrQHPE+2rgLOmkuwsDGFCto2fMYyB6zFUHoAoTZK9zA2RkdZJLuxWvPU1eq6x3PQ/uGdUad3ungFXAHlkB4D3YwTOvcMhyWMdqUgSm9Qro19qwSlfH6OvdeXXak1M0T/3jrzOAWlGyePloIh1gjUfwryg7dy5J5KcqAGCSTp9vcgqXbYcCp2Re2DfscEv/9BCk7znVfubJ/73BxU+M1Z/+zPs+3SsPP1eKu5B5pHHUA00NZc7LvhCbJV1rH/kwcyapZtX1CXa+cZKzCfAVoKb9gLOpOxhpb6MdAKBo6JBnKMMzACU/zn5dY4UlhnA2i30uBkkD3ntNqAr+/sTfbPgZeNArzAivnC7AH+9aezYN/yew+tNAo+9e9rFY5X2bV3Dc1eyVDJC3bfn2dNiTACvuid42n0cyRw233JDSMSk9dmQn9Y+aEtnzdHC+Klm4iobw7rvuo0Y6RlCOkuPFsOy7tt517ANWZePjx/Mtqb72ZgFZGnreec1NjjABz8kum3oO+Q1L7J/L/m1xABIDcptt8J3X2F6anWoAItVXjhFEs1bNPh8CUWP00qutlH2muqqWPSaf8znSDQaVEi+yR1ZWJgMjehWxyB0Dh2fGgZwaiOIbSB2OGMkpWHTeNVPbluNF3YJSToC01mAKfnBlDDsCqW38ORfGjhtie97/wAJRqEVNG4avfwfnOd0596SbtZ6AekhnmDwVL5g/noaddan1piLj9LrTmaFaRb7+TibOa4cAFHsBeYSBwjJr5Wd1uhqN9e2sVXSO6Z7ouZGSwheJ5WoLGDQRdliIVQBg1oppTBPZBjMuJv0Ma/VDjYdFTDC9lIbwDtBlfTXDJAsEsAig/2rubHBBuSNGjHFDYlklxdPPSYLpz5vz06AFFlkH4PPKr1YipccTkqFLi284qeahVs+6GkMNvHdftk2adqbrcWohtmR/v8HGj8hA2g+Llvrd8AkWMzUUYkEF9yoR9VmXFh4shgFDsX+jLlSAlYIU16z91gYMA0iH6VdSG0LtkkKvx8+hhwrxr4YYkuuAvbo6BlfF1ZaO9Dw9sx+gdhMMoxp768PVdu75owg4glDBulEwGY5t/H8BUHiXDk1H5RjiwnMjCEAZN0E+rPRy2JaJSddWy71R/cR1l1dmRc0pz/qIAX9sHAnoEYmWk421DmnSqh90W8MjsJvhmor9x8zAZWLUVtYBrAJyI8WtA+xRJoLCj1TgZjGAzkHVGEdddiYesktv/qPd8ev37aJLrwDAgVEoCzYWTQsDw8GZWdw3Af5+9C7x1J+AOT5l1llHvgegiQ/nYhkgn3zoZWVXwRqWR+m2bVvdvCQMQLmB95UwIMTGTBpuZQUd9IcDAeY/s8uvmIj/OFY1nCVNldRmnA9tDLm0lo7RU5YUltjkMVNs9xbCFc+abvmn6tmfAfXXfGc33ryY+74V2y36z1P0iJlDCZ4LsAF4cJ4iuKgeQFjWaGnIl0P8+2P1FQ6xZg69MPs/3qIbt+xxvp6lgMjK5ThJFsf5DF6LIATJWm72zFmQewB42IdS6GNj8NM966zzAXgrsA0qAmA9SljuB9QphwlDXmDPPfMMPUkZQPpl1B2NduToFvvFPXfZPffcbb8nOKr8xHELPx0y0QrhoAjPUEppt/cGMBBMTmJIwiBGjO2xJLS/9+4XYAkxlj4oHVuKXN4jXp0w88IZDNazJ6WiyrgU5mxgGCzpzZ9z/VusiDpJZ0ew8gcAQqdPnmZ7D+2GrYqfJbX9tMljAZpn239efJb9BWCHvJXf3vc/tvLLFazrNtidfyLL5DdgCFJMSTej4Qr7EISp5599CWLNA/SAf4aZe9j+8ofHORdFMBOxRgQxAbC9YATzXC2zAoWRtzb5e4DkFtjyXVpXIk+gSAzmHBZ4rZq2EEVTGKStFvqLNuwIVI8JRNTQSOdAK2dyGLkbYr3ImieMPaG4mOAoERP4Y9Vo/iKmpCTyHHdSg5GFQmEcyPkIxGLJ+P9qzNiEbL+sHItIDUB53/3i6Y3wiu+A6VHXUOtUrp3YDobyELVjcxXDAL4ZX+huQLxhQzNdDXno4G6AxDgXdFVVigpHtTznaGlxnRu+VRD+2EUtHsaz0KHhp/pkiCRZIwlHxIQnAWBYG28da66K2quBPkq1jEKenae0eg9YjwNguTcSWhkK4awFT1vVKupPdeYPH4lPKEzTYjJegjknpPzoYEjlRw/RzXXV16nxF/7lgqEF9LL3wl/ja31t7Ag+CzYTVVyntIx01mEQeE+JTRgy0sakDrTB4AVxYCbh4f2w1cN7m4HLu2u+sBpCpUaOGg5ZIRfsK5qeHYuJIwfAj64i6OtV9moF/IbYA3ffCEi/0g6RIyMhWX8Y1R+9+zI9eLG99c5H9uXaHVgiKGhNwx7aJ/nEcp9i8AQXuUSeqxIeJEQkW3l+hU1HVr//0D7aCoBLgGJhIKGQJiOw4wygp5X9TRcqsZSsSVYCAJlDn8eW6MJqKwFWU7DNiGAhTmPokwl2tHnrZtjLq2HwM3QgOI1OnzXWxnmJ93gNvTvEJk5k/v9Ei5swz3xhzAaEp9iQnmK7/7oFWCm6USOkPXpnXmNv9kEGRN+wB/ybYL9hkLV43vj7KAhj5ScO2Rj82sPIlTh05Jj51ZURxoYND9iML7175ohp+JVD0IOJq9DqKgL+ArEHSUyIoh+vRX0da1MmTUQFv8YykyOt8BgDR9aTWOQ6533ih0b0tlUjrfDoPKeLaq8Ykq+cwAlfCvSOdoxpKah7KFQCQqHoJ7XbkEyKEIDCSAqHSy6dx0acDCX/fbvmhgVsArkuyX3fngoOgm7b8X0+0oYRNiAzwEaPSaNYwyoAtqg274bafKYQXAw8fORr1MnDI29XJTpKIdMCo0L+he288y5AP9GVxQzQ1LSOQ7Yil0KiRwmIHNCwReMT8V8BdAsgTKuDDVGAqtioahL3AFiOppGVL6qKeNkCyINVAIJYp/JGFQirf0vupMZBDZsmXMHy4CwpptAqs2kAec1MIDJohgVuiQWrn7Fp0yZLT093oHQaXlUC7iR9DOS9ipIsYDWc18sGIB2ZNdIlGh9i6puRkcGh4LFcBSrLviAWWdYppC/V1XU2hELFj4ezjZUtALYw7yRpocW2ZeMGu5VggUQCf/btP2RDh0FjZsosoKm44CT7FJOSeoAwvPRY+1gy7HQJro00oHWwVQbzugqz0OQ+gANLPqtxFAodTKVbAboaYLNFcN10IAoMSB+Y5vxq6+vanPQ7DTR/KfKrPQeP2Nmwbgt4T62AtrEEBe3avQPP0/Fs8Ezuyxs4JA8CDs+2x5962q65/g6uZxQeKgdty6ZVNnrUUJKKr7ScI8UWxmYmIFoAoArGYhir6zd8a9NnTHUgSUHRbjY7eUPqsELKcuEVNmR0hq3b+p5VtsIORi45Eo+nCcOn2p6tOZbL5qSdvrUTOrj6rM5Q13SFhGudkWbN4ZMUO4DvGU+RkoGkYS+poDtgVgGgqllhP8Qq0OExqsGdVyX7bqR8fmhCKsoVUiDfEl+bPW8495JkQtZGBye0kl3LOFgFWog53cYG1QE6FsSkLD4pjilJsk0ePdU2fLWZ6VQSG3sVsoUWgJJCmgaxUZiKMaSXmFSS3kwkdgdJEj4F+yeLcKjjNNoaNIi1qGdEhZcODr0fyT+USC4vNDEcusTodmCQ1xSrldQGqgNN9zY0Vgx1FdpeCFEgoHUK00utRwFhFYR3dTeUMy/zw/eToUY7mzVJhZ14GyfhF/rtV5uYvFfbAw/ez0aNnOWrb/ATTnXXbODQUZaSNIjkvgSYb0OskGd+5frlAP3bSfpOsAxkAQd35Nrt153HMzDc/vr0a1ZLgVUE+O9YTaCevi5ghaIQL1kVhwqvcgHQTr7tNbL6LLon6t3VeLjAJX0eyRy4f3EMEv778lsAEQGww0uQkI6wdRsBV3dusdVfb3Tol/OgPQ2qar1EsA/Jh2jwkEGu4crG19IFHXl6cydV8AVU1IWVxLYD1gIkEaT1nJx8BvV+3QJ92Uu7QNZ0zceNjUSOhck78gl5S7exH6nIaeWFm9hL6ijImgAjJHWXLyRDWfxwvMA0qQTVnMtWs1u/KTygEziIQM9wVFyohSBVqMa3rKaALxaOIQCEQof6ieKmx6IAVgOQ0jWgKgiUTUEX4AeeO5KWiikloF0TaYEIYkDLAN4lECtww0levRAL2ZPIc1n2Fir2brzhRtjM8xyLW4wmBc8p9EMgpexCupi4VzFBDnIWE21OwlzINLZM+zYFQWx8shdkI6YQgK0aPw9U9VihjY21sIDK3DmQnDIQX6V4hiCk1RdnY2+yGZZ5EdPb0XbGlDlcE1LEOcy/4XAtBZzzEdrpmGN9Tb6Hu7jeVo0s60iylNKiSibwsQznip3liawy/GWRIWDNSYw1t/KepZ/YpO5p8p4p3Qd9fv7pS0rXOdKNBM5P15DX7OTnRsiUnT1CbEOlSV5/HcDkmWdRtNOMUETqfPp/s888kMchPE7BpnvQBIBRxB65/PPl9vkXywm7wWvs4oW2cMFFNAYD3DnigBH39ZJSs0dQ5KkIbECaX1HJtJ+9Zt++gw5IOX/hBQzbsEeJSHB2BalIhP04G30AGrd+94PFUmx0+lQjt6y0Z557DUuAw4TtjbdLFy9hmDWMvb8/wxWBqgq9E6gqhptYw4D3FMO1nGe5J47ZP5/6K6GM/ezKa69ERjic+08zDVgjIEGAmmPgcf9r8FntYS3s2buDK9WMZ/csnp0R9iFp5hnpg08rawT8C8jAgB+GhBKyuwGeJHEtZ6peWHrUDh7fayfppDskPdVwiwdGTGipHmS+H0G1OWoIwOPsi9iTGI4QxKn05T5g9TR570dgtQ+U+98Yqz8HVl19RZWqoWEhw7u4AemOybD/g3etHOb+qfJtNv+S6eaPdNIfm5X1m3dYHc/GXOSsYZwbJ/OqGGC22bYDh7A2wMdKQwKKdMVQ8AA6YLOHPYhTk/eMLFbeyNoneM0e6oFymrgqwlgGjxphi6++km/V5/J39UgnB0yov5eYrl99n6dP5q39UH7IYdRRqpUcrs9z7KBIZ8/i2WA4443TAwD53bqBNcB1W3cMZ5TYHoDG+FsKkGllr+PYdeA3T7pr2DT8k2VHFKy3HucNp6AHPgeAtAKGnJ8t+0YNlJIqhr4JDGGmTZthtTBlBqQluPqoF2BaO6FCjXTGuxGZY2B6QPHPwT09m33g+P8GrP7IxD3NYu8DVgWwKGCzncY6lM+4dvWXrD3AY4V8SfLPOaLBmwp1H96/ZIDaN4MAPdhdeRTw18Uj9PjJIvZ9NnipSDjj/GGxhLDXhNLMS3Hip8AunqEmapGGskY8wd6w6BSYccFs/DTpfYzV/w1Y7duf+u5tXzCZvJzXrFtPsOBYBjnVeHO+7+6jbmW3/GW0o3P9pNzolWetk8WrJ/AGr3pGxeSUlYPeYxAWYYH48EdE4q+PncekaaMdMOL1FD9d/x+BVWfO6+2l8n7TuR3Fz7nrihsIxyuyINhJyXy+SPnmYWcxiuCKWHz4pj72kH14eJdVM+hvZrDdxloKI4SieOt2nmV/m3LL7VYNgCp/aHlvFyC3dTUB90FMVCl7BEw5iwLeexv3sAoQVqF3suJRrzB4xCD2De0jCp9sJfCHgCblOwAkyBM8GFBMEdNt2mNobmeeNcWOrVxpwazD2iQYwARsaFDXw3PVw14s6xgBuHpmbodVGBVH/acEbUBIha2KNeoS59VvUMNpuN0GwFtPcEsjg0gF786ee45FoP7Q86XhvGo6b5inm+EFq+n7V36+zqJGTba8smwrrCK8FjKMX0OlhbAXRiQh7WfYJSahWEH+bBBR5DwUlVVQw0RwVuObipymGhWUglGHZU2gWYV1hWY4lPW5GX98SU27xQDi9g2ClFICmDx5Kj+X/Ufg7PD0FMvP3kdOwSSCinJtAuEy2meUSn581w8WyppacsFMgAyeY+qTYK7B8SN59G9IijlTGrnGATzrHXydgDLdl3D24e2bDlAnVNj4c0dbq5LVC4pcEvjozIlWcvwgDDgUVVIiAgCeyANgBN0ZjW/zN19/BrArT9geS8uETIGU/8ABrkcEPn0P3mNb152iTl1BzRBn236o4TzBazcU9QpoR14B5wjXS3VHPH1qYz1gZWkD4UskW2ck2/adp/jsXANAoXjsJcqLCRClXwpnDdXCGhMc09UlBjrDcvopDULdYNydb16wbAdrLIBrr+GFwugUIPOPJ39BqGi7TT7nJtt9pB9y8mWWGAdozb44ZuQIF1QcD3uykMGiXkMMveMF2fbE4w/Zr266mfPZOL8HYJUFSAebvrO1mO9PwWpniFP3HTqyH9B5EKDIEXq3hS47IDpkCN6zebDtdtnUqdhcANq1ADJ2EYIYxbrrDiFwqTcCr0I8LGtLbOrYLHwfseg5inolgecKoKmL5zkn94BNmTxClTfAMeGahI+F8nsg8uYoGrbD+wu5/idJ655LjayBBupW1Amd3J/G2g7bufswzEbADN6nv2zyyLdIzyIThMGxnoeJSPiHDh9qWWNG2eD0DMAtyDtYChwm0fyf/37CDh89QjjuJrxyzwGMxff017egSLvFPic0etfOvfbCf16i1qywjz74yP5LAvn8KRPs6vPnO1XiXvadbfT9tdT1weyPfpyvIgvcfseNPF899vnnXzoWrfIC/vCnx+wLSFUCUhQUq2TzWgbG4fhS3nT9jYSbTbdqermDMIannjEJhdVuV+92o8QbPZQ+FsWVwm3fWfYuz8p0e/2/ryLz/5vzcj6RU2gr8WyeOH68nT9/of3mt/fbvff/yjtf2Xy7ATLVT/RjPTz+2D9QJvUnqOo7++jDD+zfz/7NbrvjempdwsGo7eWrOmH8BHuagKwzZsxy2InUDYgiOEv9Xb09c+Z0W792AzkLDZBnYHkCMsrSpYS1HgYBSR6v7ZBLgthfJAv345o42xt6r/AoDQbYT0WRdbY3lCVOkamcCUBEznTabNZjEhYdqJUgb0UQmFsPODlmPPusApK5/zmsvRZwFuUVxfcPxdYulJ4IYgjAsp6VLq5beDABgsHxFpc+CrYzdiWw8MeNysKKAptDkUUA76XY86FWlN+6AjRdmQRxRFWBLL+7O2CFy7KNfbEfAwx/BiPaT5tZ6/7Unu0MnQIpCMWelaRc/Y96YwHEYpJHJ+LpXAhbnONXXvARBK/64WnTzn4qX1hhDb0QkHzZbzW860CZK/9S/3AIgZw1bGyOXCPlaCJBsh2oBSoK2QchFU4bPcTmDJ8OM7TT8qlZV2DbUC91AP8kokS6dN65tnXDenvwgV9S/9TYejJp8uvwppbEjnOgpo5AJoZUl152mf318Sft/gdvhAT0kht033jD9e4zrFj1B5FscgAAIABJREFUjZXTL3QHQILE/qmX2nHm9DGsRX9bu3aPXcBAZ59YuwySxMINx/tVhEd/zlQFU6nfjAiIghBJnwaIXQvRRcCx9vL4IMgUITEQbUIAz8FYOA9EkOik1uQTA3rrN2BrF58pLIJzph0FegZrpMvGQZrbsn0LQ699fAeEG0Bs1QdSvYphHsh5V9WMGh6lTHzyXAsaOc9quY8DGDBldeXZ766/iGBb9lqueTtvspVnZOMPmznHW+36q66xQdg9VkPt7QXD822jBoVkMQCsrZo9KomhYSmBfFrDIeH0xgkZBAkm4bd6yCZNyGAYVuCsNsSs9wFXnDZtErYohyCmQChNQAVTxb7NYKiUkGkNr5xvf2C/BAJfJQVhUTv2DQuPokSyS6H++jfQJguSpoAmo8WHB6kzjMac5rB5H/4ivTaQ6WA9BUBwYKzbFCbPiLclV6UwmYKm3BFmWemz7PKFzxGwEGUPPHIFCea5tocNtDgfuXlUB5OgEYCoQYCDMj2GWssPr8UTKDI8lin+KUc1D+OwLS7PdQ9lDfR2FSKhYQAeQZm2axMMpyYMuOtptvHqMj9YK0x2W2BgBSuAiyJFBV0EfPL9hGZMmDjRUdtV/GvVCQQVMCpZdjUgqJgZjYBVoWyukhFFE2yk8KBumjw9XGJQOno9IKZCpfQA79i+3b1GKZ5KCxcuhMnQ6FioBzHKVvqcPFJkBZCSksJme9iBs+lMIRIIyJKRdhrhIp6MfiaSeOwLuA+yL9iMrGrmrLMB4aDnMwUX2FBeXmKpKZqw9rP33nsbicy5sJbKKRpqHdjgCxNEgGQJUppemD7VpfkuwamK72vkgXQsAzZXgcXJiWpIxIprZLOVz2qtZaYPYuMqdk2ZplUyDpdfVTwAuhZqoz4bG4Kmy2dfcBHXYTTszgTkv0WELoWC6icQWJZD4vQ65Cn34Dl6zLKGMh1gqldRmW+vL1tm9zz4MEUZrBwmYhsJXrr80gX27L+etdtvvQ8AX4EA8rUVywMfm1Mn+JpvuD9Iyo8dZq3If1eNoz8Twiybd97Fllt4wOo6s62yJRc5abANTRtph3ecsH1bsIMgFTMM/18BTfUcxOp75GkSCrARQRHkC2AgT9Tzz11kZ8+cy7UssFeWPWuHD2H+LQYay0RJ0pLQx8ZT7CvNnQlaK5JNyVCD2aCikJnEE9oTBliVmpoKGI13MHIIBUlpDYkZJM/dMg57NV6RUM4FCsmE+iiv049NSYB2akaCY35s/eEghziFthpCMQVdWARrNErgnGT8gUxq2Wi37oYZCNDE2gyBqe0klpJLuqaXA8UBKV7vK0akk/FxKIp1oN9Kd1RxJwCWM8mxXjtpaiW/D0O+FI9BuwzRA3TYcJEkB2uqqOf+MqFBzqj1M2nccPvmqzV4VC3AgySdgrjYNn6PATiboyw/9Gw1IGkfPmys3XbNdRRLlZZbnEOqa6ltxQA/CYB64cxpVgUofxaWErv3HrDtMHn8Adh355xwfkq+SlBksqiABvlZyaNPcg0vF4djXBJFDvF2mgAeVY+l67pocSx59inqVNCG0bicO/t8LCVm2s6du7lXKfbGu6+51HBlWnYrjEhNkbvvYjbJggC2QVK0OzzjkWZI8uL5jApUVWgVoC37pAOwxVAVsMpGrMAiT7VNey9wQsCcyiO+NSPNFyY5IPPAONYzUiGudzMHVxOIcC2M6ApC7ppYX+0cTi3IDrpgfTXX8f6Qf/ZIlk+zWwsbr4diIUCTOk2TXcoy74UCI7o/3tOguzVFkuIIWBUWLNBFxRm2EQwB5CfaQIiXVxBxiClIgc+qgl8+QJ5HIsAI70NAtZhsGrYpoEtAnNaZQp7UXEvWq9e+//4HbB5NYDnFayMDoHquaxUFse5DHc9AMhP9JpQAcrGNQ5JTwZ50hEm7bEjEbIlGguIHECGgUUWOW8vchFDknZFMnptguITDLNGv2NgEF47UzkFdUnkE+dV62NyVDDZG2qDU0TDdwmClV3CftzsGjq9A89PIp7sTYtc55o8YvTxbnIkXnTMbnyl/JuHj7W9P/tN5aZUwXW1kUNItMEFevnyLQu0cgcvDmN3z1jeo0J6lEYeeQkllBU4Eau9AKjgG0FdywH37DsAUq7D77r6L+4NlAZL1bIIMMgYNsHMXLLSBg7NgriCL7/NydeCy10d7dhA8v8Kx9Dl4vqoqKp0CQ2m4gewRjz3xONcLZsXAQewLCl/U13rUX7EnBZaX4rddC9urmzO3nclwEY2a7tfM2dOw88gCIEmHPYF0hzCDEM5IFZ4b1m9C8YAEpqXQ8gCtn3nmRd5zii0l8CkDGW0coGoQAKWeBUlxPWDHG3yI2SCrBb3GUbzGnn7mSRQBs9xAbkB/vMHxBdTZ5b6Hf/QZBZY28rlU1Mu6Rb5to0aNhh0wFoZQrgM85O3trocDaBz/zd0XAUI669pgYJWTQp1P8/kJwHMOnrKtgJqMS39MaZW9ZwqeU6MGj7GFcwGkkZ+GM/iTEN2tD3ezvfsskNpj/unna1Kld6t1dDr9XPfJIfbe2ugLuOoUuMpwpQDmTiyAt/ayHe+/ZaUAq6UVe+38iydRkDOMqKrj9UIJZztoSWnxDHQGwLrCF54h3GYGo4U0QMyL3AYXKnsD2NXah+SRJY9dtkLHmHY4p2StnB112LhU1vfY0HFjbBGJ7l2nWXoKaOlkYB0cQGjPj8N1D4DsYznqzFBibQDvXcCqWPqqhQTm6s+cBcPpgCId2M6/+PQzobqtoZ2kVFk7yLub93mC+knXRoCX9g3pIfS/TnIt6TF7jr+aN4B43c1OVE897Pdih4xAPlaNx34mTKih/LfO1nykbQn4m4slo4GFUtxcvAZyc3d/nMemPtBPTNU+6w4PWNUa1SfuY6z+9Pn7WLh6i5JiK7wqUPpJScEV2ICSIIPh8qav1+CZd5KX8QYIWjYawjlSIt/jo8Q0t2800JggfQdz3L71AGndxyniZSnDHsp68ucwkSojVD6OvI4f6g8/nqUG7n8ALNGXX30ZiTD1m4BwGkYBqy7ASoiNY66e9nd1a89jHGvgdfqGes8I7zIMdudu6rKI8AD8wgCPkKCv+vxTXhfQ0J0TYhVJ+RADUBMLwMagTmqB6lIsYwAMHYCMBz57TBr14qaNSGWTBwKqyI6qmoDGLAgAPwGrutfeNZZdgQZJnBs6Y3Vd+QudNVEs4nuWXGPNB3Itg/cQBXvch/CNZq5FNKGpcQ0+tq6+2E5xvZroN3woWNogYARyvQfwvc34Is646Xqr5foFcb01YC1H1heJzVAHZ2swNUAID0Y7n1VDNp0tWuPODsd5ksMEB9iLYL/s5LpqEB7A5+7mv2VDJHawwB6FeITx/loV+kZzp4Hcd2+/Y6lIdU9hhdYDuCdFmQbTCnORh7GfWFJctzcI60wb5iWN61oI3HVLU3ue2Lv4J2sP02DImY/w33qGqul5xDJ2Vhdas863WutWsnX1b1L0BdkXK9ZbEMPwQ4U7YMHvtxGTx9je79cTlIc6KTKFOjiGn8/7xuopSOFaqAIF5iibQtdLa6mC/dkvIAIFF4Fy3dQmgF5RMByPASi08TWN9CVN+JROhf1eeKLAJo+f5QZfPZ01dh6p6z4MOhV0t/abDYRk9lf36ACCypomF97oD4FGycyqMaS4EGurh8lxSzvMIWUrUGc0iO3MMx+NNY1qv8qT1XZ87yGbuXg48lf8SPGwbWRQFB08iBqaOrunAZYZzEnuoxRy1dhwDcGnN5/w17ZuyD34DlbTd4ZGabgL8mj1WG9dYf969DW8nwlNJgm+CoLELOrQdd9+hfyUACV611MEHiUmxWKvAujb5GsXLLjA/vvmcvcsaznfctvlsJzr7cuvviYAFy9GBqUa5HvDaM8XWintKgSlrtA3paRgA8f67U9OyLFDx11vrdsp8Eogw8O/uw2PwBK78u6/2daDgbbi0zewUEAtwHmVQgr9ERSRKRBc9h1Uwnwyw9NUW77qK/vDI3fZv/54r1256BLOlyT7AeAlGDbNgnnj7KOP19mEcTMg5BAkS2+XTJ2+gj1rwSWzuBfUrHghlhBMmQyoNmRkB97L3Afef2B3PedJpJU0sCclDbVano8DR77D9gBSE3tBF+d5IjY6AbADg1ERyOs+EkmtbJjEcGuPiLeOGkBV2Mi+ZCqUn8SaCUAsI4XznvV8Bt6xq1auRga8nZ4pAXLQPq5dMBhAHGsbRjx9Ry8YQwi9fhsWXv945HGS2t8jgCfGpk+YBIsa5Skg+msffmRb9m6AqRwJEHmvvfbCe/zMbLv/nqtt/rnz7PiJIjt86gi99HwHbv4Taa8ULH/57a9s19dfo3AMt10EOq/Yss0aKaxobx1jXb+dwgy/0D17j7oz+zn8XH993+8A8+NQRmXZBeeex7Ppw3vfbm+8/hG9xUT786N/Ipj5ZawR1jqbqsh+hIiOwjoQi7h+1Dld1M+VnPNj8W58EdbplMlTnSpSRLa5vN9LUNTNPusc+tJWAK81hAO/Tl+0k6wOzgj2t14GdY2Qmy6YP5/nONjuuvMO/PH7A+KOd2BfIKqWa6+6w9566zP2+Bhb+/Vq7BYWERT1g7N5kxeqLyDXjFkzIIrkIL1uo1eFlcdGAqHSWY3pvbRSW2hAJX9a2akEytcVH+hAMd6lumJfjWSooYFVlEA4Ggg3TJQREWFuNbAfw/mBEbznZ599yjbgybxu4/f0WVhF8Oc+XFx/et86hgN6jmSnExdHf01NXwcxRf2Ieqkgf+TgPlF4vqZadPIoPIrBMmpKsPuDONZQynWqBeQifBx7hkSGNjPPHA9hr4ReMYHhEVJtVEvFECaOZde63jwUckAxVgP9IKBI4enjK/9O1hlDTQXltvP8qnZqrG/luUa5zR5TT7+FBa3rL0WQ0GdtBnSOJgRYtpU9Yq/Cvm2uB1Ck9tT6boC4JwuKQIbhdWRuiFEr0qBjd4J5TSNo7SgAnkLNB8LMrD5cY8FI5dtRXAUzTKmkh+yCHOCrADPCnqLABEpQTT714r/twfsfAadttAxCO07knuL5wyKBr02D2LVrzzaeIep+aq4miImud+P16mGp4zLAcA9f3XbIhvSug7EMKC/V3smwOh52bxlDPazlpFLq5WyLjgMjYL06py0GRUmRGZCU+nE2AkxzX5vABWTPESmFAXWcU+lR+wdxDqLvAUPS+QZrHUm/sLtQ+p9Uaoax4yY4DOsIeQupqfLUBS9k73z3bVRcsGiVEyGbuXCGXKmxiZbP5w5l0BoSNx2m1hlWS604dOgQ6zm12V75ze2WiCxYZLI6GEg9kKFuvP1WPkedbd64CQB+DOehFDSc+Z14B4dwJrE3R4fFosJmq+OzDx8+kL31ENkM6tUVRBpvMRF+djM1xS9/9Sj9WBj9zjN27733UIuHYT9J+CMKv1MEKs6ZdZYte/kLp0TqIEvDp/+QjF55EMj4zQXU8EBJCq/iR9IZFaMBTg7KpFcGw2yyHRQtmhBetoQLE1YPiwJAC4TdB8lGIX6cUyamW+oQiiEYqQowCQO4+vht0s0D+pPiNgKfoALAI8yXucBDhpAcHNmCVLzH1n+7k0XCwU8Bqaa8uQE2FfTbJgDTHprsWA7ARLw3dHgmo+NITSMZneKqIIfNphVpREsYmwaLMIQmgR2wBCp7f+QCKi71mQTwSO6vz6IiRI2ofI/E0NOfFTGxGgoztBxZgSjI8v1TolwSB2A1h4HAR/mBHc/J5maEI8WGXTd0OKBZvUuvEyArQ18Vu218fx4+g7II0G+9B4G2YqL2hWbpz/XfAtS2bNli5513nr388st2zTXXOHbtfmT7+RyCw/C7G8h0LpiDas/ObXb44H6u48VcD5B17tvhfTsBL/fZ4ksvZSpEoQkgLE/FitJiJoF1UPETrOTUMRIaNzn5vT5nOEVrK35Tyf0TnWSlpKQQkDeRf5fBBsrCx4dpMRuLkt8FHNfBWHVTda6fCp8mQONWirEpZ55vl191A9PdfOT2W+yMqROcVCER4LeFe1icf5Kie6PNAWyJigZsZBOLoACVdG4/fnYXX3oZAGcY7KN3CT0az7VrpchBJgkYpULTh/tSwM/4avXHFL81HNwIOSlYw9gRBOpcd+1tzrunB1bDodz1NIxVzkqht4WJSaO8LpHKljLdJrzEFwBUJtKBNDbRHDbRkfE2e9Y5yIkzkYRvwCi7jM+sIqgOL7tjMKXkyylpKocHHsAhwXF85jqXjNcJg1s+L00UpqH0Ign4VQ7JSuKA5c8BSgamDGHjwTSaiVs9zavkqkrxLmWqLY+reBLqdXCVFlUzTU5D0riQ+3rUduz63iX4CQ5UoSumkwpsT0qrXklNmOen9fBvH2PCU2hvvvkqB6kHNKoR7JC/mNpLBRpQUAfKu4lGoBJGok5HH0noJbvkq4KVDI0HZRDPeKumhwDWMuaXLJ7bgu1ECEzDSKb0cKMko63ptJNHFJxBEUlzFa3wBormdth4U6ZPs9ycSiuuQBapZAoKZr+eUHfgX7T0WhsKw/ad1/6DbOOATZgyBa/SXNZZHqyrHrsQOZLCYMZMOMO+WPkVAApyPxr+QphObayDANhvSuUL5r0NwBO4muJeNgDySmR/5SewoSHBE8igkAg1yZrmCzzzp2kN5YDQdFkgosCSP/z+jxT5ybYcP66vvl0D+5pnW9sdG7MOVAVxiNmnzlh9aSiFUQ8/x4XWqnfmPYmBoCwWeduGwp4IwLR9SOpw9oo6ZNLIExlGCEDs6va+15FLVJzwnrDzgSEdA2iSYBFYe3Tx920wSVrYi5soYioxAK+r5oCjuGilEOzkcyl9sB2f1TYGRm596P0JJz0NugnYlLG8LFvC4vDzSqDIafWH2U6jAyDrx/sQk0CPsNZeh1gSQjbcanH8FwdIKPhP7CpJdgMIiWhVlcmCkOecLqDkISqgHSsY0EZNol5bP3Pa9BkEGE5kDde6okuFqRg5NRQOoQxu3LQc0ERNu+TXjbDbNe1spCkKZK+NIynVn3vdiP9UCcC7PKe1l0pFoLTtROxMEgHzZQeRBMs5lNCuHgqhhrY8W/X1fymWYcv34/xJHsvB3g9Qt8wOwA6oqq10H9MbHqqbp6nj7YsJLU9qUYFTYgDd2b+Gp6bbhnUEAJGKGk4KaBLT9v3ZTC3FfJPOT+mbWnv8cpmRunzOZoFrIBxOz54AIQEHWk88g60UKgvmnkES7jzAyQ3ICcfZF5+vslUrVjlWZhd7rHwaC/NpfFANRJP+Gk+QhWSJSrsWMCGwrvt0UJP2hV7unVhKsg5oRbIqWvCjjz1q+47vs9//5Y+cK/1hhDKk05uigZcVQYDz+QCs5DqVVhS5M0CemBqo5iNBq2ewNv2MyaxLlA8EO+XkwozPGuOGkkqt3bJ1G3sCjDn8rfcS/rALFtP5513IOTgKT8EkagUAJAdW//TrJx9aPgOftbyi2I5k77EvvvzMLrviMtiqQxlYpfG9Ysb3fa9QQc/3s4GCVM/sMXzL6wjyGMU+MoLfCpOJ4KzTL22P+uWB5XogPMakfpxS25sBOqrw8s3NPWRvfv6eVYFstSooBq8y3dIgDZloUIYNHmEXnbvYkmnO42DfBcGm0MLxPEW9e+mY6WLTilfr1pJelP9219H7ux+Zjnx3H7AqtrjY2zmAEf2T0iyQemTL8vetiCCJqopsm3XBGOqvKsL18ii0UULge5ySmWJJsKhO5ZxErjqc+9Zi3353kKm8NwSRxYg8VIPYt2X3ob1Av93b5Ib7c1bKM66S1OZy1uDomVNtHsnp3fJJ4+ubGLT2wAwJQO7Ux1QV6Ph/hHIJANJ5wVkhJqCUGo6ZIgmhA849sOznPpq6FwJC5bve0sWAmrWj1HmB3m2cmU5e5xQZXQ6s0VBI7GGBD/1oWMVEbXeWAJ5cPIxDVp7TcTwTqwiumDvnXMeiVC1YBMAfh0pJTA8FDrmnUveeSZGYz0JBPKaknvifrQ93Qnjg/09/7q2jPlDZucoJUHWgrPecyPdeA5lWzhsx+QemD2QtHnWWSpInCIAVyKuv1YKUBUI3wGCXwHi/eph5PK+FfvbB2+ts5Ya1NJiNYBiE9Tg7FdQGeBjqfPdlYQbSiPnzvQ34KA4bNgJJ6G+pY9jX+WydvL6aub7P5oF1zgTB+wyn76MeAt1PKT8cC56PG8KQZwcMruhoalaShuURvv27Dc7CKZhzMow9WjY+nQwMe6ih6lDdiBHtw2vHcNa5YSHPi2wmEqjXSvFn1h6tM3P71i0ki4919hw/94bu+28HrMIshiTjnlOs8F3jpkbzgYuvsZCD+TaY5yn6DMCGi+aQTo3fKo2VL01cM7LH7DIYrZxlzarRkehLIh9Ik1S875idc+NSq2HPLWR40QrDuwWAp5sHRVYu/VmLVQywwmGcttMdK2DF1UECkCMjXDq62KHyvXbN9mnQ1dmhqBnmeQ3iDKO7MD8YnfL27uGsnT52FM/xZ4SFojKICiQEQwF9dY4ModqvuaHK0vtFmi/1/3NvvWDxwwf8uD/0XZMfrxN7ldaZZ+vAOfOjx7b2GtUzGtn9tL/27TWup+G+rVm3zio6i6y8u8Ca/AkA5b02kg8Rqkad99rJeREqOw+es2DWWQv7YpRCPDvwPGSgG0j/dEj7E8qDVACzcNhJLvQSALe2KZimWKHANdRZBNvG0zfg0zs+6xx5VVll2UHOnAjA6WYsaMYix96htE1rBsSu5TmXhkP7iAYzGuoHyRoJQDUAYFx2cM3NhChyVkUDPJUXwlSkLk8lx6IL1VfRiVJb8dFKu+FX2IgBrAq4lNdgO+daeUMF5zEp1sh8Fb7jy9qQivBE/gmGzJydgD6Hd++hnzpuU6aN57772AD23ylYyvzzr/8ASMC+KtIHb/ah1gqQsWdnLmQf5Ky872P4JdYQehMHaOQ8V+nxJJFWDZ6R2R/1RQU1fyDgS5hTpvnTGztPenkN0pxrCB4dA3mDtV5GSnYzazUySnew10ZmZNqWdSdg5DIgAOz247mS5P/BX/7CWvyL7Zpf/8u2nTA7tGO7dRJOGw9YlgwwrWFMDGrIZuwtogATsrEgOFrSZL95aKm98MittmjuAvkbWHHZKfOTMrEmz3btL7YLLlxC8Az7MszbzVuPWClqvalnD7NJWHaVMkDt7YzgM2GhFHEMAOYA94XnCoul8KAkK2UoHhaXCpuUhPTucq59tG3ZvJEBEarN5Ik2aHAcexFAirJKWvEQp7b2DWohy4O6tTEC9SaFMuqlkgPH7P9h6z0A+yyrNu6TvfdO2qyudG+6S6FAGW2Bli1DRfRFERDHq6ioqKCi4gBBlI1YNhQotFAKdNO9U5qmadqkGc3e+/td558o3/t9ed9amvHP83+e+z73Ode5znVdPB/pumB8PloOAZCyrol5eoaNTUGcfRhNdSRhmsxzRBqgVnkNXgSnK/HmyJlmV8y9hLpxu/32b2/Y/Mmz7Fe/uNOWfukb1kIMjctJxSwtmlghFlmonWCybCZj1JedNweZqA779OhaAKWRMP+QwqmMsp888pQbNx87cMzuuetm/FJ22Qn27itrdqNbibkrUmgnmBRJYxR63MQR6Akf9MZiNZMDkizso87qxA18eDYmR40nbAq4Rwk6l7NnoxdPTHzmuaccP2lt6bYJE8f61Nue/bsclOyDmHPVyqvsLZi0aup0sV5COMNlAKv64vs//DEm05PsogVLyLF22913fRvjtmLOD+IDR9ovfvpLe+fdNbZnzx7q6kQ3Putm8iEMgK8eQksidVkLa1nmc33sh0f+9jdnOsqvRkSJmFjOcoqXwhFZXHOZr0nHfWRcBPImKYnmeuJQT4TLgLVxjWmMPPeyJozmj6RbxPRU7RWnSUeAc+XFPfy89DW9gORn2wAjOxtpkMCKfv7JR6wO2apTyDSu2/yeVdJ4Q52I3F2kJYyKaMjEAByLYarpEzFlNRSoWjMmOo26ARylH/BRE9bcBxngBQWBy2DsqW+UhJkYjvWAoarLMjDMmjguH/LRMepXzi7q3k5qqS5+nxKkcO6VpCbj2NuU5+zJeMhQdd7YkpSlmnHtgGQ+0g8BSoavTqzgHBVhSed1t9gNqgV4ZnFqVhFTlZeL7R0LY7yByRppbbezr5uoZaM1SUGsVlNP9zuOXErYgEwUB7hvuSnJdunyC+2vj69yBvgIJj7bYPm2IImgOuCqqy7GxO91G49O8c1fvh6g72GX6pJETTiSFPLdiAOYLkcu7dKLzrUijNSfef5ZN4wLAfwPEWFSz4i/49GlboTxqpjSDZYRjDRLZSWNEXLqOryPIml+kXowQUCjgTWQxJ4IH0C+MGgYZuaj3SROeVEPUinxNFDisvoxczvCmXKWhpLMDpncCE1irTDlBHN6Hsb2NZDNusEDh0Gw6WqqZwJug0/VjeVM7OutsOefe4/8fhx7rMGxKDUAegDZZ02c4pJxoRCbBjKK+HsGU50RNmXsCOtpOGaP3nOTa7eKANAAQB/GXvvJr34Gqa7QHvr9760PjCOVM6EZwqakrEbQsK2srrLFSy6EtPcRj7CNPC6HM6Pc918+oGlDTRcM+ZEw7IuZ9mJt0tyZNn0yk9g7wc0k5UJOgP72AM/lmpsuwSD+gO3djnY4DbKgmOzUgV4g5T7AHrEFpDekAlkJj9zYpOjRTwKtxAyYkxE6ABWQ8f6gNoqDTm5wPwGykcSow1HnKhhS6tSlodVQ1wDrEeSjt04BV4zRPEa9cUPEGGjkxHQP/DIbue2OOXQ3ugHAym3B4mw6eowVYFrVhLNdTnqRHT8Yy0gyHayoMhY+CS2LvIXC7sDeah40eq7RBdZYIUOAGNeT6ENfTONJUWindTP2E41mj9hnGv9PSgZ003i/nO5ISqMHXTL1NS+K+NNDgiq9VskEJMBW1ZianMNVUGgYAmXfAAAgAElEQVQ0QeOrZ86cgso+0/JB3itg2q378AMf9R/HohCz8wDdxP24pc2ZM8cKWdyrVq2yefPmwb4scykCgZtiq0qiQB9KSktKSvw1qmCziu0qXchwNvWhI8X8zCRnqur399MpP1lZg/bOdTBRqm0HYwxiLS6+YIll5ea7dk4k49tVgBJk31aUn01hdsA+2/ipayspQXSBbpJLgUbqHGdinHUS2QF16bNg7ijYSx5AEgAymGkFlIsmcVHCmcNBIn2+INgUY3FCvHT5VXRPD3IAkXRgOhDJNU+ePpvi8Kztgi2WyPj1FMYRugnWCSmMsPA9u3buRJt2BeAT4wckk3KkPYV0xEfcx0vprGkEWIBAFBFyL5261atXIaLORpo2jvGYPS6+P3P6LID8WjT0yi0hDb2rWFgM4fwB4O/iwIsCWKlHgFmjnpEkvKH8RzSj1yGIXKcm5DG+PooksZtrm0IiUWN/f+JxH9XOK6ArEg0CixN2X7fYzBod0yiXHBLR8uP+q4unRoSMlFS8xzEyUYRGyoiiPECxM24KIdAjlD3Vi/5QYz1GF7gaNjTWumZRkljRvPdEjA6+/c3vYjR2wl595U0O8tJBoN+nAx0opU5wQE4VkcbKBK6qdsoFvJXIdVX1KTcSEJCqwlLJa8CAB3YGX8+k85UD6HGcdaoRL40oinnog8vOZFRhC2BHoaGSTDiMTxdI6JsGSkYWkh2MMmhfVJeedTfPm274qv3g3vtoXKDJi7M7fAdZjHBPouiMEQMIVHI+DoY1WERX6dqbb7INyFasfecN/x3LV15NII+01175Nwd5r91z08X2zuqNtvD8+c6wOcgITS8H9ce7S9F1JvliviSU8YVwANI4xMY1kqfCU26MIWJewF7odFBVB+QgsDoIZKqIF6tEBasYKXKQvWjxhXb9tTf4yPnXbv8Gz59nrLAnwM9BFKGUANS6/8SuUABdTWWKzdpBV1D3LpRDlRrBNV4FrOak5NvPfvgrGAE1ri384EO/s517djmo2sczE9ytZxKiJIDXKqL5VFiYhJun3LKJaxTgbTAAGmmOCFitqWzhgOO5CDPj4Kf2IGjzt6QhxH4dZC6qKFbRJd0edVrBOtkLaBjlwXgCCa46BbDfxPVTzArYcOYVC0oMsUFMdpAxo3wDYBXWsmKCM9GoCKTdqJFoAd8qRqUVKKmAwIgtgAHPwkeReTHFsd//4ffE8ByaY10uHyHjjnpGLpoB7TTe20MxJQ1BaUNWwrQsRwrgFE0gGWCIad8BeKQmRJUYEaw5d7hUQ4HfIV2x5OQENMYo+qKTiGfsceJMU1u5NbWfoECm+ZaGVmkShgrRyeynY8TP/UxAwNQPkHz8f7SHAr41kj0gIWL/FMIKKSCG3XXr12HePggYCzOQzX31l5bbsy++4cBqP3tHoKrAd60PVxcQYCGWKuwQyXG42RrhQ5pYQ80OsURzMBvMRg4hBlZYLKDnZ7DNly1d7q7UXdJXJFGTnmgVwEEm3dIsRp3TUjOtFo04Padkzq44AAB1h9WM04SFNK3F2pIuYStNuwpG/3bv24TTLjqpjBrJTCaeSRF1z2MoBrRuFW/b6dDW1GLqBMCqQlevX4nRVwPaZvPmn0MSgZ52QrZtRZtaIPdxmC4FhfmM7/+R5mC9/eF396IHtwMGTTbi7uM5V7O8Uao1JdD/ix//b2AVgA/Di337txO3TlPoziLJKuB9ybQqwFYNgJJamwGAQawfMWBPw/ivrDlFPGEUkAaozslwaRIq3jlwFtDMDXy4EEPg70E93Q7WwKmTJbYVZsmb69Av64YZGhEwx4vECC+cWJBOPF6+ZAVrYSSGVlxXBB0QQDRn/Tnr7r/AqliYXwRWQ1x39/8L0rnRlbRDlZATJ0pKT2H0lUfR22l7175lxR+9BQv+gC1ePp1nWcN5gbHYsTo3HTlV027Lrp7LiNkxtHIL7QjTLVXoWMfANJTufQAoc/TY8xrdh2BnyxKfiItyUxbeduZUDxqrfXYOjOwFjBfK/EUAbCsMgl7pT6KxqtdyqGsQzBkCVz0U8vmAQzLxFwadrxkvECQUNnjHHcwMsP0Do9YUVHJZ7o8n+Q8Aq2qC9FDse6Dmj7TOesWW496J2S32u5q5EyZOds12B4CIH5J0CYdJKIBty5bPGG9EZ5frEouwvARdwXRGnB1YDTCJtaCl4z/kfj6kffwfk7lBJP7/AqtfHFt3aRlBs35bAhRhgaUyrxKgqoJTRUou7LEydMvkOB/het+M0XnMChgNhVNwDcCIETgVxDRVMDH07OFO++0DT9pORmeDo5ioYrpLLF2xj3RORQGIy9xSTuTBsF9aYKzGsY9//6c/WDTTLt0cCP38fgGrQ2tcDZKh9+fguL6ih6fpFEmr6PmoIcPzimbUds/eQ8SURDed06OtJ+7ICFWNlxDtO0lPkSf0YpQRJ78EnRvk15Hsxz4ZRIglzvXFktOpmZjIWLnWxAeMyF5w0XxyRhW+AeB9qNHgOqX6HO+py1l/NHKJ6eIma318H8ZqBBM8eZzFcbOmW/TKi+xYOeAVWsLCExUfj6MLHULzulNSNexNSQKNzx1ha55ZZYu/fJ21ct8iKOQ00cQ7AQzi1XUzWFvR0iTn/FZTUltVkUaj9xpDlZyCCBnKZXQOKQ9wNisFtsyuIpmaUKzoI+jHqnnL96A+iYFSiG1Y9RINqRl2sPQIYAsTSprWIQ+OA/g6y30tAFjtIn499q/HLX3c8P/cjyHNW49Y2jeaovOYFfgzxPT1BoOAec6RLzZthvar/hZD9q21r+GAXGINjNVHYKbSQj7RQUGfQMM/nFxJJn4hnDcyb9FaTuHZnSWe9JNfJcICVf1UjpFqTz9TX3kTaDiRQ/A726gVwngGbV1nHVSKxDQqDLA2GDAtOiTfp6lKyw+S38exD6j3JCtBTdnFM2pXXsrngqTXy+f18+HKX3pgDuOB0a9RYuniMWEjgCCSsdfTAKspxGLpzEbScNu/4wgN4gZbctUia4FFqSZcXyevQy1aRW6hWk01wVmAmxymi+YvmGGfbFmP3BHPEEDggzWf0ZDP973azRzvIWqz9NR027V1H3VsDuuwm/Osmlw5gzMUlmoWE0poN/bA0KrDOC4DwLjsVL0tPHeWbdq2AzKGWF4VTAD2Y8KiKbN6arTR1COVSOwovuk5kg8Tv3zYgZxpBpIJW7bvBNCIQEcQIy00SIM7VSMA7AygxYicRgs5x9dwTW/sLbWf/vVN++xEiL389OM2Wh4mXU2Wl5NOrlRp0YznZyAlJqmlz4tP2eHKJvvh96+233/vK1YAQSaD/CidnzmNRiyYr7381ha76JKLrSA/i/0cYus3HLCM0Xk0ClrtnHETuMYkJkJOAaDxO0ZoahSmd2SjN8Hrq3mejO4ickAOxPVGdgLQZtuHH7xnxw/U4mOhfAHGLY7tVbDCUrPDIFlMBRM4S7yIRwatHGOqBqsvw6xs3ChLichnzzIW3r3PKmEY9hKny04hu8B+nVA03j55+4DFk3OXbO+yKXnj0aDupKEGoHnsrM2eNsIqWsts/d4a64ZkcPnF0+y5l9dbLntKjZ+oNMyh8tPIrWda8b5dtvn9ffbHX34XU6w1FpLeZQeKa+zGy5fZ839+A2Mt1jQxJUGNJPKA/BF5tu/zY9Yh2TgQJcXxNmqFAvJz5Uo6l+699057+A+PORBKCWgxSGWcM3ky48KlyLrF2glq+IjgLHQvu+w00zXS0YyDuDRixEjYz5i0QRZR7SIiSyugXWYmE1c0Djoxh9O4sZqlYvrOPGeCT67cftud9tQ/XmQilpqX/d3t8VxnIs0e6nwRYVxORYbdxLhEPBsUTVshpSnBVXwWXiKwL5p110XxEEIckLfJyhVX2SH0wZsxBAphJF4yUP1oYvZi+CyT0kbMd/vJ51oBaNOGYaaYRFwFnBNLsR1wVgP2GpvSyL7ycoGTMkqOFnlBDHkaOBEUTSHE2kZiTDRn4G9+dQ+TYZzlNDJ++tCvYQ0Sz8IAS5G/C6fx04tZtMdefr6VRrC8HIxYFIVBUB9avS1M2PUC2CZjatXSUsHZimYvrE1J5yh/awG4Uy6RRP2dABmmFm1V5Qkx8ZxfxJjaahE7JKWiiRKaPDQPIyCP6LUbWQ+dgNM9vJe0VLxeeHiqF9UGCWaCroN6xskS3JO0pHjqgyY3QpQqSz9nSiJdixDuhxNyOHDCYFxLmzYZkkQZcUHNmCCeiQiLOiclZSnyitdZXGMHzaqnH/2Le4d8++57PK/r7Q5HxuGP9sffP2i/vP/nSE2uR97mJNKIG+2cc8baipUrIFY96xOCyZDlJGsTiYyCZDTPnz8f4hNT2GBMr6x+1/MJ1YihxNdu8rYkGgbt6FSHQZhKwQMjmPypj+dRD9tfOePc+TPsQ5onw0elWCUazbnDMT+vgGwDLpIKlhfMfpV8TAq5fwws4HDYnZ3tmoiGdMffasCFMb3WwcSlGk5dgM3xmXl2yRXX2mG8akqZWusAO/zmt+6ABFlq27e8w/OmXsXANSebZjWGdG3EddWXmdQ72htNxO4Mpglru5NckjQHU8epRdl24+Kplg0jVlMkwu6ks/q7hx9yhvWnSKeUHKkYfO4iaQ4gRbkS/G6iPfDbPzEdARkPUo3O1kYaOcFcg86QUSNH2scbtoEVYdIux2n2VR0TfuXoCK+4aqa/twN7K4nr09CyfRmSB4amYhhDRApKGTMc6Q8KYyjnChb+jAUmsKA1AixGgTrfAeMPjAigeHczphYK+y88hIsNaWRhMcLP4k5MEj8gmUWeCD24wuKSYbSxwINgfcSq0x2XZx++uxcXstl28MhWX8hyeNUIrlzWJk4dDdhyFlACOng6Tm2wWAYGeP22MYwWMSq/9RFcOyewKDC0aDrOdcXYJ6+nwjpcjn49iyMhnZuEhACFt2sy8jBrq055sS+gUvpJGkPUgwqwWNksdLLUee6UngZ/N/D1TEYfxciMItHzwkmFM8FLnYU2RlFLGUksLMiHhjyOjdwGCHLWNXRm4oQprUB1v/ft3UeiGe+j//oQm3Xr1q3ORFU3dTTFoUyu2tFSFPPmvPPO8+vS1zUyriInP3e4bdqy1ZmiBQUwewE2Zfgid9731q5D32c2jOAq5BdA1Om0fc6hcOd3v08AASiQYDlaqB3oK42CcRXK+NPzOKSlpiRSkCfQDaj039WnsW8S/TSYCsfptolVlgoA0AaoKrbuKXQo5b5cwfhzwEG00yYxirnjMzqaBIYJ0+diXHUFmkSMjJOY9fJslLBpzKGf143ie5TAJmF61UKCVwOQUnLsKAdNoZthdcFCEVir5GMvIJS+d9o5s9hoZ9iwYvqafbjuXcY4j+EgOs0X97a9G0lc5bjOGqXIS0mlM8K4SEg0gBQgi0amJQoeJvFsTV/SsRbDR6B60fgRFHlVHEzJODkuIHCFIIy/hgSULmxEgG0SxWv1wZAO7gfg74omyAhYpfngzujoAfG+BEC5xiZhV79fXeoTjNIkpkewVvNJvFJ4Tnwv4GsQmiOnScqOl5wGOGsAuIpnPQWRBNYx2kgBmV3As8NAYusOXlfVhsCkgLarxtB1tnieJg06gr466SoeOwAkZQ4iB9tQgMNgzYGyeUN1cLBgW0gKCvMzAPuLAOfQbT15FPdERL9VTShR13imXly6xXTv1HmTWYCMJzkPvJABO4eNS7JMZzc9Kctaqpoc3Lv1q9+Awd5h9//iAcAHjZUhvUGx0U21FMFISzyBKooOY3Jsrl17zTW2cfsn6DEdZD+ecTflFTfcbKmZw+wfjz+CfkqPPfTju+m+/cWuvv4mEoFOpEI+Yxwpw1a99YFBWAf0BHShU6raX91IbchQmczxvjvotiED7a6PGnX0EXVVij7WHwCoozlUZGilhkEHCY3e3KxzZjCKMdv+8Kc/k9TC4KSw0ui2k98UBIVP8J9hrB+IQ846cHKjP3aNgnAw60BnHLAHHenv3/ljCmAaEIhfJ2H8c4R9+djjj3PGslYdnBBPQeM+fSQcfYCDGgtDr4sYEQMDvgOQXu6RjXRcz2DWUYdZST1ESyao0MIBqCBpEWMVcg/dUAoLYrKACIHk0gESO7STGC72axDgdmomxjwkCGfPtBIf2WOsD4Eu3gV2mqXWUaDQ9bFRfYp1HcOhrM87YEuMbCeBE4NcrfKAgQfvRPdCN8M/FwBWdU9Gjhpp377zjgBDu46FQiIeSfz6vBgji5k0MHC2jOZ+VVMANUg/lo1Zg2aikgglOAMAr2cY0VHjqhrTHv0e1Zq6NOn+ap9F8vMC6zPShnEGhHsTq64JZ25GRJVATRw3i68RX2B7nq48CdNgjxuo9bDO/IWUiTpYovctbikJHF+bj2Nzxecn7Zf3fs++9a1fu8xEFF3dOQvn2zvrNiDV4HK1/rN+RmrMVpIZrHfdL0lCCOR3+RA6mWLT+K/g+gVpj6HBduLocRIzdZWHcX9jMNDArZKveqOAteca4mIaEuf0XsNhcyjuCgRWE66NRmEbe1mfSybupBCrNWootlJpaSlrBxYAQuzJnDfhMGGyYaxqXYgJpGQ+VAYtnPXd7N02GAMyrdKb0e8WuKC9N3pMPntjIez6Bpp9TF24Nq6aLhTmnH8C1r+NiUxPRz2yAJmMzOS56ZS0Ej2pHMI2/Q4HkmSB197Q5Fw9w5l8rOQwPxPKehntALD0GYURiakQAAt07wKMLTeQInutqqlmOqGUmFbApMtIL6b1+xxocFBJRYfi55CeZkB3WWvW2V6cTW0AyaWln9u2nZttHRI0Zzso/pCF6eR3kaI422ny2CnIAVxO422YZaUMJ0EeNJFRa8S3zeDIuEa89d5c2zOg4zUEIg0BI8568/su1pyAVRgyFLBZMKYiueatb62ykk/WIBGz1xZibBNEgR3JQtq9m3tEE6uOZLuffaix80sumotR4HaMCtJgFUSRYJ/ynIGw4XTzQX8wz1XUPNN9EFAksLGqYsBq2W8Lll1q55x/ATEpoPPXDqu+n2IihJE6B2m/AOoEpHgE5gQadnrrAlKVF4kdppF9NWk19qsvfvG967UE9Kkx3UFzrQtgVJpkAlbbYRSEKjaLmafGvVgyrFHFELkeK1bq3/PmL3Q5Jp17Gn8W4zcra7ht376Lc3OSEwDk/l565BAgAmOomsRw3clAay1ERj+C7hxs/S9j1ReY61KqoTg0/h8Atoa0SPUtvnb0vgcZq0PAqpzcdc1irOpQyGYio5yGqJpFYprqXFBMdl1jnbFqVAaTI0v0AGA1iDziwLpS+/WDT9hp8o6gCAClMNhGFKyRAKuK7QJWQ4mHaswGwQhpwbxq/LiJ9r+YmATD6pHUVT9Fn0sycJ/1JwCsBhoJ+rfHc3+vgx0lf55DwGocwOphz/VysjO9cdWI8V80DEPtJbHttqPn+9xbgP4nKwy/O8aAAcKIvT9E3mnx7Oncm4DNcjQFXS0TCmmAdH2sj3dXr7aLliwkNyaue5MkANaLoRPYizQXeUYCVjVXEsGD7Qb8jAGw/v7KmyzyYLlNAYi0sYUWtvQ8NGULWBchxPBKi+R5FNdiOlqKJp+MPTk/JFVyBo2+Wsaqz7vpKsaPcbeniIshdqqI6uJGtJPnSgs3GPDgc0gAipmKNWpoqeWpHE6s1BjAUIHEWhtiaItUkAWIFg8rrEdyFPzx5wQYIqZsCwwusd0P4q2wcNE8xuVLrQrGp8w3oniOqikiWD/ZTIpV0Sz+x6onLH1s1v8HWP1PvBAKMPjxxRjyHyY868k/ryzF+ycB0FrvU7mgpE7S82HmWIvVdyPZRb4TSRIXwXOXbmsqRb4bUZLElVcc9Qgtve1e/t0Gm4eszfOtFHTmstG8liFmOIBVn8yGxVKjAaC11QuomcLYaDcgTEczmntMiR0s2QEoJ1MpqkQ1qHk+8oNIwrymmSAVgR+CtGsVmkjHaDCzfmjqdLNOQtHO68HUqkvyIqyDWnKCEXkwSGHRJnG21FedZXqixMafMxEWFbEA/fSQnkTiC0QGjFGC0anXNExHO2P/MNiyhyFB0lmHWTKsTfZSI2a7l196uf3gR79AGzbLfgoj8Mab8KZAkLQOrfFg3qdAxPSMeOqq6bBAT/A39Rymh7pHb7/xsUsQtWA42QwTWjuqsGC4VTLZl8ZEl3SSRaRgM7tpVDQs1mDlrILpSUzjcYHv4MwVWB8YmAmyJrT5lEtLlqO9r4HrTGAP1ttNV6/g2ZXY/Y+/Y/sqYm3tm89YLuPEPbhvpzDe28g9CaPJJKBBUhOfF5+00zyHb3xtsT32i2/ZGHKKRNZs5rBkS6T2lgzRnx95zm6/639s5Jg8GP+bbeOWY5aem82eLLdLF57DaPRkOwZBZdeuLfa9u6+1frRVR+UP2Ntr3iVHmUc+n875RW3KyHAmDupbPynGTKqEpvgJ1sl4u+WmawDvc3xiKDJeknVd1tBeAvOzHUbYXhs7vRUQFi3FsQkW1p2LFNhuSx8ZZK9/WOkNsWAA9PGTcohpgC+WiZ5mra15qtyWTTsf1newrVy+HHB9u01dWGQ13afsL//egYxUDSzMS+zRR15jenUkU2KVlpjDODn7bsrU82zjpxtxoD9hI4hve/dUAVZLtoscE/ZeAqBXC2JAitdxfC4R/W8RSBo76uzoyWZA1lzquXLWBFIsqhs4s7KQhLh8+TJqlqfBB8jHyTfjYTCEEM8LYcteedlcG4tR6Ifvb5E7mL23bSN1NixmMRuJ09qrYaxFNRPF+FcNqSZDSzOTeJBHFFtU32Rn01CAsFFJzSipEI2yn8TwTI2dPvkkSPZFTQpiqsb6FdPlNO9j9Mg01RK/4gFzOwFUmxhLV26o991B7qg6RrJlkqtJhtEpYpCaee34pZwFj0lICryeyFAawQ9lPWtSTf4c3Uwo9sCsDo+GkUnDRvmkmlEiYgh4rIfh14FcRid5v2olkRe01hMh5cQSe1uQahnJNNi7/37EHvjD/UxWHbN62KP1rWF4INRbcgbxGoRJ9qKqTwTSCpCT5EdywjBnRNeyV5Un5FAbdpC79fejkQkbOgRNZvm+hJKr1dd38d7CAZlpXmBYVl0DNpQKYMx5pT0qfwrQH5cX0lkdw30tI9eiimXtyJhRfjqBwkP3RmCkRtn1DCUhqYohhzha39QAE5S8iXsapoknPh8NE7iDexnGDRjgzNJki6SAapBOcSUoz4dVywRitwzZAw1s5c7o5uJBcoIJXenYBmqVCAhoV7g2fRKSBMrxJa9XWXmCZxrM3hBOJT1xyQJh/kds7uJMipQxuF6AtZmZk2Ona6u9ER+qRhl7jayNtSNfghY+Jy8YJGfIX5JoZnVSY1aDJ0XyXhKZWK2jTkiF1VowBjyoDE8GjO4iAcmD0CxtIRYmU+sOp7GZkDwcTJAagRqvoxV2OhNimobQM2uCuRsBHtAHGPnL3/3R1qBJX3nyGA0mRu51fRVl5HmaZFIzo9klMHKz823/nkO8izCeZyp7DmNAMZFl/BqRZke5lmpwqZ/d+12bM2E4cYiZfj4Ub0U2OUNDU54cmky/96cPI4UyHmnOQxhO/dW18MU4vuPu73BWpHI/kJRi2j4pJZLYMRXN4i1ch0F8WWTj8Xx5+bnV5Gv32AMP/Qb5DEmfYCzGtPAsDDZffuldiBDVjqFIUtEnxpLHDhvoYyH0A5gNOVAGElaozDCIlEz20mVRoiyzgZ7wZGulqxFEMAwNwUkrhTE7uWFHSNNUmhhpHjjY0gENHX4GGQPAUUb80dqKjmVjRjDKAQAQBANQHQA59Q6g1xgwSmnmqgABYFf1dqO7msWIYmmzH2I9QbU8YI2m9MLmwa2cDQ/GxijicvTQYO9QcMaz+OTOrRlhmUudoRDLAm1WMiBzKjFFi4qKPInSYpZGVyzJewdFpbrRWvUqMpWsKOhJu1IFtApRVcgDvPYZDKzyYFPEs2g2b9qKsPz5sCuGuyZqG0BpBeBRCjII0mpSQjkkASAGaB6C7/pbSVcti/fo0aMOqmoMU2CrgN+1a9f6yMEcRquLisbwPRSC27bhGj3S2a8B59wedDi3kCTkOki5ClfSLoqciy9bRmAiCLC4pJ/WjfZIbjqsODquf/7dbwm4AQMK36BEb7Es9FrxgMG1aF+KCSdmqsZ4pfdVg0tdBvdPyVgJ+jg6zAsK8nF4hG0sowmK4qnnzEfbZaHlo7H30YYPcW2eim7Ou7hzT+IwyvT3dor7rn/rv8U2iwLkfvfdd/3r+fn5nnBI63b9+vU2c/Z8T6I1WtdI1+/111cBwsbYvDkz0FiFsVNfwshwBsVMBcylcTxzOtzVpYzIfM4z1aFDMUnB1O8j8egdkb8FNIUpcqQ/S3dOhY+chiMJSnI5FJ1eAJK6HTHxgKscdNWVgM4YKETj8FhQCBuL4HVgNx0yQM+UNNgkdN6kojEFjdFjdFdCAPnC6FqUlqJHi17ktJljWCeFDngfRiheTMSYWLRYkURoh95feaoR7VmeOcGxulpMVgG2YkepMBL7R2QTGbiIsRUI9FJIk96XQC1nCarx4RUUXxOw6EAyhy//lsC5AIUlSxb53jh+fC9sy24O32RqVVzh1WbmQ6wzJRhb6aZX023XiLfyexXnYlm5hg7rIpzuWSzXp9FAH5/mkOqGES0jAwWkOoDzuloOU5ICjcfnDx9jd9z2I8bCz9q+Q9vs7XfedpfvYXSAL778OkthXb3x8su2l7V94dyxjGwfIRkOtunTRwNyBGPkM9+efv41O42cSKv0nmBVRdMVE4gsEEaGIEpaGqDkR7gBNGkse1ZO8v0CV7gwvQetWXfBJSlRsiGXSY2di1GkRkI9gJXAVDFypRukGDBUk3pJqg4xAKqeuw5Ed3MUm4XriGB0R4xWdShjiY2XXHAFhwsjTNX1MCWP2D665gLoeqV/6lbiT6AAACAASURBVIPjAfBQQDQSyzSKomD9M0bBGGE7wI8eoPSLK9EEqwUEb6juZwyU5FzO3w6s8t4kpM31C5z3MT3XdoS9QyKv7nS32F+soYxhiMBnRQPQwnyt4CChQBee6MwYH48VCBEY5/VRZpkrqADWGuJSo2FVaNS4kyRKJkRDum4q3AVyqrJTLBK4IhBHe2cmTpH3/vj7AdCCffjemg/d9CYP3eHj6C7f8a2vuauiGiRixjz7wipvKmQw2iZto7PoJnXTtT7MGJfWoPfzVIj4nwB6pFpdcgCF6FLLHK4BcKgUFryWZGx8NA7zsxmhKXL9zVJEyQ8X77cykhUvRv2ButIs90C6SGq6w9IlOZqDLmAQMeHqpSvsru8+5G9XHkwTpo/BHOE4uqIaW+YHHVgVs0kvR1EOKN7JSL2SXLFW9ax7EbAXMCqQSN8H1o2mbCLGAMMAxZLt4ouX2Z59aKShj6YOuUa8e4jZKubbaQ52dqAZh5mKRqukSaTkWM7kGifrQg+rHT0sNZ/qSO7EZEhHIkHmjQJotUDDHNRR8i5QUppaMBk0tSHZATmaS89KzGNnEAJQ8DibGN1tphBWQ0P65p0UIClJmc6UUzNTkxpiE8TClrzty1ez79HoZuQvHrapDG+CXDIowJrTmJnO2CEW5BDA2QEwW478R32DusTx7IE8zt9kbiSghzYK93MIHBKgpY9gklrFczVkPmfkOgcgRQ1Lgfe+SAR4OmNagIMQPv+x/3zo9QLaktIuBAyBpanpmKOlh+2ZV55mtJRmE/uYJ0axD8+euHb5JSvQtJpieVkYfiA3AVfDAXjFU1+MfmGBpHhICkDAqj6+CCZ9EViV6Zg0ZI8cLXXGqoDVDaueseo9n5ILHLTZi8eyntp9sqynJ8pefmOXYTzLlBBsBhL4KYwllVP8hlJETJ8ywptFhw4AjujI09YYXGveUxKQrLshlJU86QzAajXjUBdedQXF6bnE/wBjtZ31I8A5OFTTK/81XNP7+A+wGnjnDsAr91I+JFkV5QwCVZXI6n06w5P4MQQC6b8FrLb1ii2iAkaAZA8JawBY1d4Ru0ZuwwJSBQwKPO2Slj1Mr/SMLJLc6YzH0ohCb1R6q2mst1279qPXPcGftaaJjmMEmonL9ADnurN3HViV5q5IAbrswHUF2JwBQFVry5/ToFbl0GIZAlaH3o/ApC9KAYj5OQSsyrxKZ1A2a1HN7dTUpMD564WTJho4y8mhQrxBgOYn6zuYaZluWB6lW5soLv9hJc0nAFVxwI3kHKWhEkUOHA1jNVpNLcbgwjRrSQO5ldG8GzBhuPyaleoY04BjhJrI0kX+6jCbgNVBKQA9o8CaF0FCxa/enVizajSLuYrGNtIKcm1XAZ2P4ZDiagtyKXHkgwHZg1B74a337JeP/BnSA2P60qHnnkVCtuihUPpk9csASkyuyfQJ0D8Z4CWSGCPT0zVr1tCYmeB6Z0MfnveRvyr31b2thh2flJPpzNhIYlw79UYyzffvrrzZoo9VWTajnrGTxlrbrPFWNHWW7Tta4uSEMM63E5jZnYDVEk19cpK8K3t4Lga2J61yb7EtAlit41zuRD5kGPp6KrB62Au9MvLU2uU+iGF6+uQJrwdc2konM3u+mb2geBkfjXRWBc13mbWh897IJEAGMUfAR0DKhzyEM7iWvKGVHCOFe7h/wyfIGE2kecGYPJ///PARH3dsZAIgHwmbYGJrPdf6txcescyxaf/ZJ/6cWCdDUhqhmiQZZPXq3g19PrCniB9qsql4ph6R/4Uzw5VbcL4op37z3TcAHgesgQZ+qyQo+JlYzJ4GyB/idY6oAc8IfSxTPw6yIG/13vsbeZ/9duEFk3l+XbbrSCnNNCa6AFb7XH+QspMCvKsHyZBwGGAsqMrT0nwWkYLzqDXF11s9hqSZ2dxzmKixYoFx3zRF1Uni0sfa7uwW+197rs+BFrpslgzLqwnwMpJcOiQCYgRTBVFxOG6zt6JZo10U7mnobVYA7mukuZwplikAnnq/3UxjJSRmuklRPywjgUsDxPKQkFbWJbrRAjc1dk387G4MZiy53V57bS1GKaNtLCaFjz36KvVTNlp+bZ7Hahy1uLiKvCmesec+jJ868AxIBEBsBCgHeIZ5pbindCcLSZLjgPkCU8RSS8DDIQUGrORw1n+03deJRkolo6foOWPWOK9dtA9bm8nV1JRDG1Q5kureLkDlfghLXZgGLV282FoHTtl9j75pqzfXWkT/WcDIRnvv1Rft1ptv5gykMUfMiaIJ8iLj5kXjp9tpGIrjx4bbiW1vWA7gCHiajZ1UYJMgIsm06if3/cpK0Zv92YP3MdFSYQ/85mm7/Y7bYKB9bLPGjbE31payz6bbAcgtf3ngJzQ7uq3s+HoLjmtiEgXNRjxR5sxdYs8+tQod2pnosXbYoxhX5k1ItJGF0yASRNnH67YCOjfb+ZekMUafbNNnM7bLObP2g1M2dlaffbSm1qZODWb0vt2y8JIYM7WAcfZyK69iKo384fKVM6jXj3IuJsAmrrPdnwTZj751o+3ZctJWXrLS3qfJM2JCCjIXNfbbv2/i+UbY0uUZtnnDPliRuZhiZ6GdfghNS54D7ORU5Nke+Pk7dsWSSfbIw/utcHS6lZc1AdZzqFJP9KhwIfGJowYMVS5EzMnKTbTJEKR2A+g0IufR0ozebAoMVGJOH1OtOm+CudZuFlUYndgogNcRTAWJ4NRPDJOXRh/s72gSylrIP4TEwKg0ZCZhDCImiZGqKRx9aCo4gkZNEz8nnU6xRh1wY01Joq+N2KoJOVI0ckvGtxmvlvxNO9JZalRpUkkfmjTNRyuzEjBJzVZJlbXRlBV7vJX3q2NOTOl0dDwrztR4DhdLrG+l5pUReGJSpJ/nyumbYS3LODke93mZsXVD6pCBq0YZe5X704R1PWhyqXDVWPxMDE38furDfuLBmaM0SsiDQyAqiUmrbClYUjgkz/PRkv3Wly5hj4fb9+57APf2aDt5Brk3YmsCNXVYFPcHYpNooKpt6tBpjYmGrY2mp+6rpmyh0ngDrJumTBASOmH8nsLCVMhlGB13kiegyd4JGaof6TgdxiJwSQtVLE1tSrnNR0JqkGRjD2CkDMRPlQHSsh9D8fBhMblJh6ZDY4iZqislKaOzIYIcI558+4pLLoUR/ykj4sRZCuYOiDWSVoqk6Sn98E7IO2KgqsYU/qAiQDmOJMP0t/YL2bgTHQTwhoFBDPlm9HJfBZrGAs63kAAq958xczKmWWVgT3gisDd1to7BoPvQYWQOWAdqnuhcSOH5VkEuU/NvQHUA8Ubyhx1c23hyplqIUV28z3hkKHv6252t3Eu8TuXfAlaD+5GyYbpWBI50WPu1jUwmkxtr2jgF0qbyhda6buIh3wMAm0/81Ej99JlTwWM6bOkll1gFU9l1eP4cLz4GqCngXlJwgJaYWvZz6Dz25NPoQf+QJgRyAMhC1eDBkUTuVA2hJpS6tZUGn0DiCXj3nDxeyRpg+gOsrZW8MZZzRJKVkqFspR6L5qxYeflyS0aqUdNa9ZAcJ0P8S4FAKBOzXgxFlWM++cIraGfj+1LfYo888iAm7yPto4/X2d+eeAJcccAuvGw+e7APfLCM/DXcteN37tzPHgzjnnXaRYtmwDousetvvNQef/JFmzWH5tDn6HknDUMa9CTTC7WeSwQMh9nDEbmJ5KMAqYA7XoSxAwXcyKBECZqCt8TX1dFtAAzqCk4gwUIzgTHdsIFq6M+tdJ7lCi1Gp7Swkumoi8UKpVbgD2w9yQR01ue4g3t/0CmCCcEAOveAtAcFVPQzts/IXQqCuhWVn7NxcVTk4QeDiDPzw2JGfJ4iz0IYW1OXXGBCj8xiuHEt2eiP3OUgZhmMS41IqvYVnVfgT6+DmHQ9OOTFDNXXBSiJ7RJIViQtgPs7ibd05OTSKaCqh40VrajIhxatjzUJwmATNVPIZ8KC1W7Zjnv8BRde4HTvE4xLNvN7inEoXIKgdS6H3wsvvIAeBsZN/E4Buv/EuOkaGHwa+xf4KjBWgOIQ2CqDK4043nLLLXYc8FOAVxlsCF1vNiP4aegKpiIhcAQqdQkH9ZQpk/21owER6gFlVViEI2/QRQGjsalQQOqxaEekEMjuvv1uL870+t1EatfS4mfFmtVCbETzQiw1FfjRMvQiQJ9GEzQnB41ZDpkmmHRaOEkEKunKitUoQ7PZC87HdGmUFcA+Envjs21b/dpGIKo8PA+pBgU2tJxE/64GdJ6K6LgYrF0A9mHcW4HGYq1efMllACrFJGeFAeYWQWrnzk+4Bpi0JGDxJNI1dF6aME4JBtzPTBuOi90SWGml9tEn6/h8iyd4UWzeSeOneneiBRBH4/0e05ypB/vIRxjQMcVJUB4eKoCa0FHqBgxR4pOYGmLTZhTaQdwrG+ugzCfLxAmAiTV49ICYfGhkZrFPGF3QfReoRS1kuYV00FMSKJI77LPNlVZzEnYPI6Yx6NeIWSgnxgQCkyj09eg69WK0JE0U6Vw6i1Ri0YMjaoH5DpWHAHF8UaAgmSjXHxi11XMQEyZYmjv8rIwuesVE4xqZviGhDBRSDhKSWMYx4hcToUKQkVdAwgQaFErEfVSRYj8KJDRIxgGs6V6S8HJGFw4AdMq1UYLe+u3RzL6kM0LYC4CqgyoIQLGDgJtDp1fd/EMlp1hLoRyoHChorF5w/hKbOm4h67AWYHUzhj2MxfP+LuJQGjtljpXBhl713NPEnk6bPIY1wpps4nXbKZ40tvztr99sjz76vBWOykcj6jjyIjEULyMx3djnphJdJBxt0jpTQY+uiYBzjQXqj9awm3QRx8L4W2QCJW8dGDGI5aRxuP/5n9s4dOPtl79+0LuIihvqYvk/1HXS5hcISdKlJq/fb74s7CoY5FHSAGEUBMHEQvVyRP4bDlA2ddIsB+k3bdwIYEaS78VP4DmJeReHNEkbEhv5I4Lt3EWTiGWwmNHF6SdJkamcGGbVgI5VjKTVVsBgrQmAlDr42zloexnTkRNphGs2aIRBr80BogJCeRb3oYfiBaKHJSEH0MV7rj1NkqEGg7O0BgEgwCqNw+idCmh1qFTjkF5oUqgBhCghE5tf4JyMYZTM6Y0IRNVNUhEuGRXFTOkuXX7FMrvtttu8UbH5U0Ywjh33jmspsVesFoG1Fy9ZDKuj0v7x9AvIj5SjlytTqxz2Ciy8M2WwkY5w1tBgG9RK1IUNsa8EjurxiM0+CtMkseMF/B4kbur6dL0pMCyLxqD5iaGeGmKlZZ8TS4+5PmmAvCWQXGM2PFfun5gz0ke6evkFNKCybM3bH9re/Qjjk2eGQ5grhMF5Ah3nehVEnDONnJW6II1tCiCKZcxS54Iex6AppI9TOZjOupAekw7IOOLyvDnzSSiKmEYYYZ9iTKjGi4DVTrGveK1mmmFihJaUFHPIM1YI80mGKUncu3TkWhIYQQrjupNjGI1lMZ7l/KghzrfBNBU7cSSNmqR4dFkHQS7X4nVkRWPIyC9wHW1kejIokz63Cgo1Uat5jTJGjGooIMTOSkhAaxEn7gSmQASYqLMuSSCxLMSouPWWq1hPSJpgLlJMIT4GUy6N86oRpDWiZqLMyJxxyjpxjUdiYDsGOJU0JjtJiiVtIEA9inHOPpjHQxq+Q1IAArRc6514rpw4HCCkvOIkRS2GBOzbOho2jhqJGeGgamAsLrBzB0GdQVAp0IiSFjBjvmKxifnL+N2/XnvOtiCdUA9TpQ+5FxUogt2LRhXZRQuXWH7WaJrH+cQj7re/F9ViARDRnd79b4GOYuEFvj70MTRS7xqr5BXejGK9HTpS4tqBsfzs2+iO1ezZRHPgiC28bApmn4ARHnwiMQAstr3FzdbKGdHJWsrFyEouyt0wwsI4x264eoGtW7PWp9SVHunHBJY6Y3WQsT949zFmCUYKgMbrtdfaBPRL+2DhKAFsY/0EaTrDgdWAEVXgmQ0aH4mx6hEhEBOdScz3aD8mc66rQSnWiz6nZtMQg07rQPcmWvkFBjiKadLQlAloJ1JQYiYI6taz0/PQGtV+UWhS0drDmSg5oPEkycPRWlR8FTCdAaCxZ+9BB1bV7OllQR+HsZo1DIknih6Ph94kEsv1/wKrAUZnYDx9UIvUgdX/fnxxNFufVTPsi8CqQFUBISqMJW8g4DQbRtRJZIwSGRnT2lHRIzakm5xxTwW8QLHg+sViI1YSjze+fNB+9dBj1si4bVAYz5yCUmCsGKuSPxJjJoK4Ir3wfppHvYjR/frXDyChNZ4iR+M4vCRnpWcFrmWt9wbgRqfXzXL0sJwtqiYYeoDKK1iDLvPF+1fesmnLXsC/LJ9WigQIa4eZosJGcibtFIpvfPCJ3YeGm4pr3jWkCpnsABKwBFY/9zd0E1O8uV5PA2gYTKQIimvl2zJbKcjDvdmBZjV4gmzTpk22aNEiPyv0ORl25I4Z4aORMTyz4tISy4M08LMv32F9B8jj0V7sZfIs/dJFNnnGHEZHk+3Nt9+yC2fOtRIKuV17jroT+IxJsLxlHEluuv2dD+2ir15vHx8/zNh4lU2j6Z6Xk83eka4bngPEpFTG4cKYUlL+2sC/ZTTaRExKgGwgTVjlgjKOVf7vutZq1ilnE/jJPdX3ZvPvLpq9tXoNYt6UorG25sWXGQ+8wjbt22ZNmJ9q7F25rTbjKIgPzRAFGtBuvfdX37X5y+f6Ohxi7w7tGd2Xk+T8uZA0lA8rfiqOBsBfZDuoAZJSMr2ZrqZ6BbGwoICxascBdK2hSGa9BPNvkh3FIG781Am4pB/xybry4zVMcWTxcy3o8tchP5TGpAgeDD3Jdv/9f8MkDyOm286jtuHMQcN98vTzuA/RDoD20Ojcf3QXsVoNZQAkrv3kiQZYrTL3ox5sSQawoR6i0I0kjwzljM+kthkgxnaJwci/TyP/kpE3i8mtU7DNsmAIImeBQVU9kyRkK9SGsOphTGu6MD83n/zzNOB2JfXKVH8eB3Gqth5AKPKkMLT/0FFxppyaW/9+7U278aovWyhdmTNVJ3kNckkak5ocUYMmCYA9gom6x/7+N3SqR2DWMhzz1aP+rGPQGr7//scsdyTMTsCNU6ebbBTAd9FEiDtsI0nUdbYyGbnhEBOJ8239um0O0CfACFNW3ArgqoZ0fqGmHDHg0uQjMaIag8FYmqBi3IvwojwxiFpM/gvSkY8JAygglzuLk7yuMSSahr9MgjD4mjd9HAYtHfa7Zz+0Pz6z2UJ7MHvCmOdZprt+cd/P7dPN22km5LnZzLNP/5N8+nJrwJckM5Vm7PEtNoyz+yiNi8JReVaE5v8yzKy+cevtVnLyiP3w5z+2Mggjv/3NE4yv/sHe+veDNnv8JFuzpdRyuDefbdpoLz35J+5ll/3z2d/YgiXT2K+AxR9+zOTZV+xxdEm/dusNlpc+zc5fdIHhY21jx023O+64GaZaq3244S2buSAdYPKojZ9GbREca++uwYG7KASD22K75SvTAUgPwqDrtCuvudC2fbqLs0jyU7Gw0tTE77AROUUwCHeT//bZrd+6wLat3WMrL15uuzbvosZMtz0n9tvaj+rJo+Psju/Mspde2GgNlcGswTjMlAt5DozyYtpZ1VBizz0NwQc9yiO7mthPqbZtUwlxETkqGbWSH4tU4+Z0ajhQz8yeP5ZcrJc6HkIU4FA0TYkmpgW6MSXrBgfRaLjMBZsBYRR7U1iPbTS5ld8rfncTM5Tvq8kaJ/d5J29xTkh+g5hSNLbIyVSaAOsTSMvZ4BMNrKFIgC01rgWMalJBRtCVTDXGQhZLYvQ9AxLSCbSGxagXwctzKs5IvY5SD+lR6twRc1v5XysdWZFKPOcVSYD3qum7YEgdcdRrzejjqvGmkfBg6uHqarHRxVaHQIPuqHKrToDgGNUrvPdGtGLh/lAPMoVGrG9EriyCexYPwCy5ADVIheNUl+hc5FeKESmTQ+KTMBS6WzYCMsT9P/iGvbjqecGKxP2zVsZotcydktKJiaE0XSVTR33TxHrSGHlqcobXNd2cg2LahoYBPEJeEau1v18eATRyMGATe1uat1XUOqiE+bRlOPV3EHIIzdSYuhE6GftIllQTpRKjdH86wD9On6KxKYIn/05KhmwlSTIk0OR7ECPJLXJXkQChCwDuJdrqV55A4/TLyMxAMuK+tjDO1ni2A4xCuBT3Hm8VEWBUw2jqZTA9456q5lKztof1SG5EU0f5lu5nA0B8F7W3SAJRTMGFKkcD6BSoKfM2TQRXsSYdA9C1kJPLayERELANrXHhUgkQdNoYl++T1BL/L5skNavVXExNzACvQzuU5y4vD+EAbe2MRIIraP3Jf0PYRHJ8huNCaZnx9vkJxvXJL2R81R/S4Ux8eUIE6z0CHvukhO494GtO2mhXeGpAgzgOklHT2Xaevc5/jC+ZYI5B47yIeP6De3+Cae+tdgbfnxiaDMMh1olkVUJMbqhnclgeFsSfScSlfu5HLBPwwBBM9G614TSvEpE36FEdqwDNmtM0Ri8s4zBJzLCZYjmDspAIEBkzHUxR3kSVTVXkTw/yjCPt8ccftqPHiu3Pf/07zxTGL9qs08+dxproYQKhBjKhaiqkP2k+ah2LuCKSps7rZGQVGxjpePKp++y73/s10zw0BSR1wDeKzKD6QfV4UNKojIFoFqnc/XRAS9hYSbW+oQckWwCrDsFG9BLCqTQ7GAfoRY9FI+T9nafRJ6FrQCGnDrqoWWEqwmIBrSIx6YEWGx4icxFYWAQi6YJ1ddV74i/asx6onOX7enIo+JWI8prBdOCD0ZRD20aoa7SKREYDWnGi7w+u5PXFxoGNSjALw9iqvSINOu9drkfaQ6LpLtrqarD4NBKdhUadJ8gs3kOHDpG05HpAGuoSq3sg52slOgISlbD4iDHf00WxqqsUU6cNSrEA2g6KmnaAJWnRSoz46quvYtO2wB6qdID2Y0aCbrzhBtdSLYSZKTF8AYdio2bDDBzB53bv3g0gu92lA8TiFHtU3XMFXH0ukBwzIqDEhN8t5/ptcvMDyWlGumACyWR1xSk0KTa6+dVlyy5H33M84MIR/1sJhQJpDQloFItUrnyTigrtf+++02bOmAqLi98H1byWTkAuDqK6xkQE/aW3Fw8joQ3djWb0RHJISsugW6dnJLPQMKNhcSmByyU4NiKI30Ii1QY4+JVv3GGHS47bhRcvRc+jgaQLEIzkMxRWXQcH0Sj08EowHpHmqg7QLpJ8ga6pFPAfb1jvDOCRo4vomqUAqg5zALcZHb8IRg4+27GezkQNgSjAFtDiDQpltJmDuZ9OWhTPWI7IXb08F43dUwDEQHUvGjMFJtxJ1yL74Y++gzbZQxQ/Z5zNEiaHXlx1h4TAVYzy1ok+CtRBCB4n2WKcNHft2IuwfQv3IZmErZoDTQcNXX7AFjEywwEvhw3TGB3FRjKmSrmI0NMhkdD2qMLpbNRw+2DtJwC8h1n7wbBe03hPiVZymLG104C9GnXQoUegbee+SuPTSR4ux6EOjAYZA9R2vXeBwBqx0M9of0bzmglJEsBGXoJkLRbtlLMAJDI8a6CIFilAyaI6PG2s0RCNtWUnWwSM3HZcVON55qkwjvsoNPrVUfQuJKMjrH+NMijQbNm4C60fWKwkItGsyQjYM/3aFwScWA7kUBov37/newCgf2UckPF1AGoFbIHJ2ZkFCFZfZFtI1mqbylkzsOs0Kk2gvf6Wb9hHH31qR/fvsUSSmosvmGNrN2zFUEaggDQvzSaNKrSjh0/bHd++w/6JztDEKWiTMYq2HbdsMb41JtEKC0E8KxXlA8SADjGoSC5kVqGiKFDkavRetb/cf6WvDEDIe8miIG6iEdLKWhM+o6IxSIHRy1Lp4QjQDhSn0un1OkkHlc53grlw6BAlzGI/CdSEQOf3UiCAQEyJufNcFeP8lON7ZCAkNr6YI2PG5MDehU2CnnQKpnxI2LsOjpo8TYx71ZBUVXHgY3TvhgvSQesi4euBqUG+ggyLTKA48HwkkySJ144EvAuPZC8TN9rRPkqFETvAs62rlIEVz1ejuwFivsdg6f7oYwhYddCB01HMKyV66t6qKJdhSwdJVrdGHfwAEWs6MOojIwkvPHndxRdcZLd/8w5E+d/ikG63ayg26+qbiI/VHOisQW5gDAmCtIQ1yiUTw6WXXeoj7Fu3b4O9UAH7HLkI4oZA/wDCHQBDlHS6HpE65HT6xZgSY7mRhOKsyw44d9EPe7HysxkZ0RhjCyMkVRgmSZvUsS29Yf7WeUdvBd1Tmg4ACldcerGtf2+Hj6FUKKGlwx8SJURPGnzo+3GGCXRsk2yOHjC/J5zEWFtYWIaS0QGASsVJZ80rySYjEFRHjxx2cgEd3UsRZ59EbEHbjVgnR9ZhFNLbtm+1u77z7UE5lS4fOTpeehJmye8Yfz8Noy2g9TeJcZZbr7vBxo0a5W8imfHbdR+s9z8NaD6p+Jbu0rQpUwJMYh6K9kYrSeImtCml2e0mQMTnVGJ9F8yHfpKScgrek+iznsToLxbdxUj03rIy8mguwrQgJ0h0NkPAKTw/f7jd8qUryXGR16Gho318Ps9d5mtaTrE0X47A1s4BLFfiPgRmqWBo5gxo4OzQw5IkTiJjRBLl75Ogs0yvvEkQ2IHaVw5ccvc6iEWJJGYnT5+0dAT+kwBdqjnfVNQ60BeAVQfZpEPAqhoGmj7ReldyK2hEd022h4HftXHzBjsNY2bVq89hskIzmARxgP0UyQNdvPBCmzVpnmUn5eEeSnEOwOuswMH8YUhjdQhYHWKs+obSO/D3IRK65D+IKy5TEAKDGvBk+AiYer325hN/sU4Kxera/TbnIrTu2LOhYniRTLd0hdt7G4rtFFMAAk7Tid1hGkvoayfu9dis6Rhb0SjWOdWlRDOwVfxehDjg6/xfnj97BNZ7JQnhsuuvzAH2YgAAIABJREFUtwlz53LUaQIC/TSeRxDPLSRce16N9QB4OsTY9PcRgAv9/aigG2o4qeCKpWGnJmi/66UG2Hf/lV9A8oIkuB32rYpNTQf0SJtT2orin8L8c/yXosXZ6fy8JiQUX8XcaSX/EVg3b975zlpWU0NjZ3v3HQZYHe9Mki5yvlOASJKr6f8PY1UsMfU+xKzRcxhirA7KRXjAGwLB/8uqHHpmHgP9exQfAwmzCg/dzSHzKuVB0twLZp1kZWZhyFHmRhQqeBSnNOGhMyKIOBnmetWa8gJY7qUQxDvg9b99ai+9sdYaQqspzDB5Cpd5DWxp4qykUyJ4XTHgPRcg9kiH/NcP/MbGYJQkYHWAhtiQxqqut4umZKB5p2I6wIB0zjLXo/zW3eN5B1Hcw27iQhTGGps27eX8J+fKSgNAQCKExroY8WfQjszIGG4v4Wj90z8BrMJYjaXD1KlJLp3NAK0fvPwkBoFMvrBnG2g0pWdAnCCHlQnfB0xcDWOibNgwkDg+FAMErGoyS7mtru04Mlh5RaMIrZxhnEPFJ0/YcBitd6280YKOVbDfwtF2G2lpc6fZ5PHTrI319QbA6rLzLrCdAKqHaeIeAYw9f/4i9B+pOTgf3376RVv8lWvtbRq4ZZ+fsMXTZ+BNJ3dn8rOMVNu9f6/Nn7vAC/x2JLw+xVT1Ms6e6qpKZ2fXMbGVSmzp7m3yZ3mWf8cBbor4oNpAjNUjxYetkNH21tNnAeNG2z4mIeZMm2UfvPQ6zaUxVlpdxp4iLqngpCBTgzOHyat2RrxZ0LZs5SV25313B8xKeDbK/UWwEBtXe+dfNJpv+NL1DkAnwvYuPlpMMwH9afazpu3GTzjHWXFihK1+61W78sorfVRVshQybTm0Zx91R5H98hcP2sw5U4j1TbZy5XWYw67hnF1BXqRJiDCahRk0sc+QxxbYV7/8XeQDOu3H913mI6e7Dp0i/1BdhgzOzBkU1b32Twgil1yaA3uKMU9qxfffO8NIZCr7EbbemXAkXXBnbgPUAPTJKcz36Zl9n+2yMXnDuH+RMIyZSsmdBui+jutYyrlIHceeqqGOSWbNhfPeP/p4u12HsV4yLMBtn262ufPmOpMtnPv/Chq2sczcTpm3yCrQVE1khD8LE9N2ztd33t9kNyxbjg7wAMzKXd6MUQ6l/EFxRDq3XaSLP/n5j+yub33Vnn3mEaY0euyrX1uBhvh23+dr1iAPAZFjBA1++YFINi6UtVnP+9GU096d9baMMfBiTASrqhoZ/WRUfmQOgHUFDSYJ7VMnw/qSlE4Qe6KV+lTxQc0hae22E7OVDzoATm4QxQh5F6/rzUrJ1uFSzW3lnnTZGMD+nNHh9qM/vmx/f22ftQEWJ3MuvfPay3brrbfRfGb8GZa29BFfXfUCAM83bMfRcsyOQm3dC8/ajVecb5/s2G/zFs61F5/6N5qjBRBCjuIWnmMzz13ABOlIe/DXD9sN1y20tMhKmhgx9iq59/hZk+zD1Zvtx9+9AvJOgr267m0MmmkCdEkuoYmGbYq9t3qdXX8D9zqqAMOnn1siOq6ZaSPt5luW+bp8573Xef7KucKsADA1NzXfNm2tx6iuxT795CDTjDl2lumpLvb8yusvs/de2cLo8zHy8RhbwLVpomTrx0c4343aE2OdghhkHJosmUZQA+PU8lTophbsYgJWeXRsYoPUJAA9IVRhahaVGJB/EcmrU6AX8UfN7jBquwjwie5WmriIADA34IBmmGKsTkzA3RR8YUaPwbdCcZ2YnQ4Q1YrMxPFjp5iim+kTltkwsk9g2MYTc4LGtKmTYDkfHmz8aeZFjuKsH87eRIhLbQBu+r5ejfDLbFSGd+SOfqb6ZI8MC5UWKP/h85xpEeR6TTC1J0wdQ/xopq7MIJbm29FDJ237x/wuJ9+I0BCoKQRcxtC8ULNTuqDKc5SLC9QVaK+zVWdJJPJgygk6KLIE6KpuTk5BMrCy042MlANImkd1o+6bal3CIOeDiFo0RHlmYj8GUU+0U4ecKe9Ebov6U8Q1iCKUvl4DDcAGdhNgTQlwtjuoKhkRgcmaAObaw3jfV6xcDgBfarXUcKGs//AEmoyhGMmFpTrWUlNT58QZmVu3Eq91jicBHHbTEG/CyLefmK9rTUT7VVO3EeT6bZgrS68rEeJTVkEqBketAMLah4NyDMJX+e+IMABIAFVJ/wmIPotcQCbmXHWsYUldqEmuOjuSOrFV/jv8okZya9UJWTSUl1200M3Gr7rl6wgXBJ5fnJgsfMjNXvq0wdLmZ825chyvFUW+1MU53iJzJXkOAcLqsWtyNgztfUnAERLkOwdhIYa6T6CrtH5hSDNVpEarJpcE7Cu/U+xQnM3PK2D0vpMpjFM+jeJSQZKZ4NyLAxBVs6cddDUB5u+ogkkYqJVwztMcpD4LCZN/Th1AKosB0Fh+MDILfeP115F0+zr3o5YzX1JhkB9hb8YDQjYhSaJJQfTmwGowQkukKRCjiVnJH4Qy5TXGdmzSmH8yzdUcmzB+sr373lq76PKrkQ45w0Tjj+zrX76BiQbwKdZlVk6uy3fUIf9ymmahnqNyGe1F6YOPARuSkWZzQyPnumS0hrO3aXRoNps1IRtz6dWK8KApdq8DWa/pyGLk0EAcPizNVq97DTzoODhep73w7NPUVQ/ZXiTihBNG8hy6aAKIuERJIKYnsUwSGp5EAvzG25m6FuJ9oe3ZpcmZUJs8cRw53xnYrMizNWmt0LRmvbfyHLR3gtJGpw80UZQOOIuLxE+blQM/mqcbxhtU0hzFgwzzEVUYohgC9QwkeDEZ1AWrB43VThDhsDhYPNo/vYgxc3hExTGSCqgVHIROq14ySHIC3IRgLT5pIIKSK4sn6WpDr0QuZbLHUkAznFPlUtlHMAzCNKarZRjX0UYntJaOAwxaNm4YdPRQmLOttTAx77yT14WpybhSI12OYLEoWCRCjkNhvSpJEQCpklojigpoSvg1dtnBotPnxChpZ4xJOiZDOmNBBAI5yPeBnrdATxZ7VyZWAnDroC8vvvgSHxfSvdnNga4ELIVNp+CmolYaTAJYZTIyGYFrsVTVIf8MJ2Ud3KNIRpQUq0sr8FWMV7Fa9W9pO9UxRrRty2a75YbrWRzD7c4772ZE9fscRCRYRaPpzJy0d9a8h1HAxXRVkuxEGQcwhZac6aT1V3WazjndnAQW7yh0hX72w59yEIxx9m6fxo65H9KZFWM1jhFagSndFD3qhFQjAZAIiFANei+zhqZGMUgBsgh0Muwq53d3ALL0UTB8C6HlXjpsIaCNsYw8JPBaVSTKus7cgkJ+LtrdR1MYqyr9HDYai3syOhYdjJ3WMQYkzTaN/wmti6d4FpX+OGOanX2YX+35mI6aDCAElEOxd5MXJB/ovPR10K1BU7H480NsftavtF1rpBdMsOJg7aWL28czmIDjfCcSE0pMPdFns2hDBclogsgm/cFe2Cc90P01XTp6bApd4KkYnVTYTrm8ieHE67U1MnrHyqIh7BrATXTpYuhoSqdryox8tD8IeBzWwwF0YtFNqqyos7de3+Cj57mA6nEkyvUttTBsznCNMhMi8SYx1MBEJ3tBB6CTn1h3YnM7WkfxyS0FQGWUA90YFaiNDXQp2SbRuPUlwqYNZ39GAYCE0t1KSkxF3P4MQaSaYBnGs5LINO6mh0sNGWRALZoVKQRyfraHe1AA2JOeUsjvIzDJ1IqCrU+Cxxz+WBRwUkfYpvU7GB9ppEAmPsBOWb5kAUXKHmvBrU8isIkIX7eRgLTh/E6Y8hGMSLpYY9AbOnfuRa5D+TeYWRE4T0eQNI+dMIXmSwp6gR8zotVswxFcv3TJHHt3/QZrYE3pJkRrVErC33TP8nNHA8AeQL8riS54IcnbJneuDxqIxQAMABExlD6YuxpL7HTXUrpLQg5VtHO4hJE0RQJkCqDp0lgLKIVMXbqlLyQTJUkwSHRct1z338HFQQDO10sACP0vA0oGRgRhWLmSGwgU5Ooek0iwTmQ+7bw3rkPmF+wcnpccqDQyw/j/8ELGHHBfJSP6xu032T+e/RXmEM18H+PW3NMwEjI5buoQOIPuy9lqJVGq61n/jF/0sXb0xxW8OJD5dgpjgAvQX+kSaXRI7F+Jtcdl0kXmwG+qIXbDQhLLskdSCQIcBG8MMrgCUgABPcwBmRVyLzSyJNMudcQFqGnNicGsRE7AqsyW+mmwaQ2H8G8VeFdfc52vQQG811x1Hq/ZDuhJMcc4Ug3C6uUwKdRsOUujLpF1e+XySwEEa2znbuIfjMnN6Cc2y+1aI6tygPJjKoCXeYeepFIJpHRWowAiBGIo1qo7L1ZjiJxNBxNUycEI/NU5AC0ucOAJWBWoLMyCTyfyOklcRyINmmtWrMDJ+CDsjD3urpqTl0IMRh6FokwNvuJjaLF5R5LfSXKvDnkCRaG6qwPcFLmMutasQFsAdiW9vdwTHWkykJIRwP9+7wfcD5hOJCQtNDumTpkKg/EQIHAGsbbCVl7FWAvsGq2hfzIyU0zD6gggRA3MwhBev4uFoHGYaUwq/IDXKi4uARio5TxSfKPxKN3w9kb7zQO/4uxi5AeAWd2Yfzz1DKcrxiSwgKQPlMU5cfftt1HgYhrA6zXDVtvPddzxnbstCtAyFv2erAyYmsQVNaIkO6HzQa81clSBfenayyQ44yONW9GGnj1vDsm3TP20FjFx4CyTOaNAlaEPPacWXEilu6f1o057DOewXPI0Mugj3A5C/RdY9b1FPFSBks1o7clTJx3klZu5NJTC5R42BKw6nhoolPQhMCkgeeFP3teSm47xe9Sk1Lce2r+T7+6yt1e/Zu/vXwdjQfpgWmN9lgFT4rLzl9u4gik2jAIxJopALPbB4D4RY9VBOOKVfs//BVYDcSEADrv5lZoxJMKHio9zRhRaKHt03Qv/sIZDn9GUOmyzLhyHkQ95DkW4gMdOpnJ2HKqzz/bUWhtvKZ44GU1BYnyPNL0E2o8dPQzDjNPWJ4Mk6STrSgaDl2KfVEyFr9dVBrl51RU332hjz8H4CQaNZmRbYMQN8NyGzKuGRo8De25Qm1SFpz8f6TMr85TmvDYRbBVyG2l+a88FRtEDILb+W3lXGqzxniDkm/i8xmj7qL60XzRGKADbx9VdtzkABoqtqrjURUHYw39L9z+bCZaJEyY7YzUTAO/AwWKS3CJ/zm3SbT8NOINRDwjdf6QAtNllSPN/gVVdX4CRq7M1cK3/fx8BQJ8cQpIfzj71n/Q1pXxIUwsqiAQ0SpO/ktwiGoBPTVo1e4YYqy5Xw9kEekqI1agYgZzpil1vlthvfv+otUaepcCBLR1GccmZJE1lsagUb5XlR7BeeijG+ohv8+YtIP+7GydtzhTytzVvvgNIdRmFMmcLHwLmtm3bYnMFnKvAJsBpSmsYOUAM8Vg3W9cvH4CCAkbhPtpBc1Fxp5LXnkVeAZBIQffh+rVMAi2Hzf22/ejh39NgheHEGdLmzUqauQD1777wdxqnGLtybjTQBExPz3JQWMz9DwHPsjNj+R25vg5EEvj0U5ov55/va0Ifxw4fsnxyWOn0waewY4C5yUgDPPHzh2w0hoThPM9Y7nPKhNEWTgEdA2P/2ZdewB14MhIyVTBSMT1k8ioHo9UqGradNO+ObNpp01dcbFvIPatKK2wFvy+edRVLIw/Y2T7ZtNmB1ZY2dG2J38cgMixdehmFMDqeAJtHATHHjxvrcU6FXT35jKa6UmT6oHXNei8BzB1dVGBhpM8ClbcVHwIkLrFx6H3PWTCfkeo1dt3KZZyz0r3txSznEODUeYBT5BrUV0cO7rfLb7zGgVWtvY1MtYhMoRpELKEXnnvSVqy4wsGTxMQEO4aOZSYyL1qPkgSbOm0B52WjSxC9+SbAKt/bzXmvP2dpXO7b9ilN/XEUxm/a0mUXUheoxum1t1ZvsCUXX27VjWUAG8MsbzS6p53V1FGjAFZ/ZNmj2+32b0+FAEEsamH9hgOKM204nGcSDOj/8uoP7cYvTQLcOuINktLjtRjMyaypHlJOhrNs6wDmI4jnO3m2qbBEUyneywD8pk7FJJYzKQijnx07dtuCBQs9L4rk2dfRcM1gyquHRuI2vrZkzkJcOmCy7dgDQDoBN/p6dGyRhaBZ3FLeapPmLrK/PPmcLVw8g2I7BDAsx/76xIs2f/Y01vgAklzl6N4t8LpOnhTlp8p5nZF+JPzpj7/jvV4Po4l7yfTcKMguj//9JWcDpqeMoPF42C5ZOtvGTRiF3MgmxuIPw3gebnt3nKIe46ynGXmyktFjcl6ZdaUxxTkc9u0+TODUS9WWzYSEUok2uabMFNviZPrK+9FkpmHqkoLnSG1lO/kB8deJDNQz1KjKl1sgQ0h6YVxhumUUBtlP/vSyPfP2EUshN2k4dcJe+fe/7De/+4N9RIN0IlN/FRWY/aJVuBQT4z00IyaOj7Atrz9hIzPzrR3QY/yE8fbmqjdpxoyxLR9iwgK78sIrr8ALKBMZhL/b0gsLbWw2kxCsr0dfecUWMf237pVtyFlNwGQmxdbuPGbLrsCHAl1ZgWOF6Jj+9c+P2l13fRUAONN+8+BvIV20MN0xyb757RsYh61hcvAjS6A22rWrFFM71lFbpG3bDZCTjh4ktXNmYj6GWsRK9nMo8ifN1JV9jEyLVOAiFak40DcBfEHOCALYjxFljK/d/s3zbOdeZG80mRfUYZvWldvcc6bY/AsikRrYh4F0vE2cnkVdgZFxRAHxuNSmzZ6Cf8aHGGmNt3VvFuMPAUmglaoGA2PFgwTMcOvqARLJnRWVho9ItUXnY7pFDbJj524bnpYJeemYg+NK63wMnniseyGA3OWOaLL3cg6EyCiKNe1j+JKEc1ahT5R7U1K5sWr/MnTRw8i3wsitlZsGSQZRsZu1Il1QNTVj2UNMUNvEGVk0wqWjSe2FMdjBnbC7MeXr4n5pOkHa+ZK7U1NIWqxx5KI6o8RWda8FPicsQzWpSBJJmPsIUNX1qL4XECQsRL4aOgtHjIpzSQCZNUfjoRMB5bObCZqGenxdaML3wfZzUkok/4Y8tGf7KRq2gFs6HDXIIjNc71xL/1V/60wH1dFkmCaBdbYTE2PJY9SkakGaqGgsWt0899AIpLBCy0kFkV1JmehTtWIvaxJOQHQj9aVeenh2PL+nD+ASfEX689wvgcK6p8JdQqjBYFlZYjbEnpEY88GKr0E7VrICMlaNoJ4d6KCei4ijHjnrzM5ozlNN1qhmPwoZKwnTq1TyGslWqU5qgTwWjzlmB9efxvdNBrdpJOc+/7x59jT7poHN34/+3QC/WxO/yt01ct4L+KiY3kJ9Kr1Zne9pGD21IxvWgmRMIrrJatpqfSlvFrO1j7UjHeVOmSiBX7SAMbi+q4iMvIbeXjSM4TAWTBuLROsrAf+TeNjbfayxdljz0lhV/RLB843md2qaTVIAQDuWQj3dTA0paaYBWCUp6Nq2AayGUB9psjeJJlQb7N5FyEVtgnSg7RcJICxNXfHRgkW0Ie/0VHuA2hOwNglWaG3DCWpSMVm5nuhM/gwjRiDlIskcmvcjyNcmTF3s06bXXrXS7v/hPbBPo5ASS7J5CxaQj4bac/9aRc5Q6OetpCCH5WbBCJe5myQGS/EKqeKe0rzl93aJ2U1kTQRHS0Yypg1MSzKHqpGVS6reC2F/1zeeoeYpg30rrxCa+nhf+ASwyBoQMIPJXcN5/j2YlcvssrsZ7I5GTTrSmb0wf9vBhZKQqJASuwwbq06j80oeOmXSeCYyD3CWMDkrXJR4EA+xpg1gVSB1UOqYvIFGxloiuYMal3OBXg79GHXfVWS75p4YHFDT6VjVgc62sTh1uIT2IDgMUt0mGjEBQGOsHQCzYppEsjG1IWRmJFRcYryiDqcAnHWjrdMv/YMOCTFDdw6JdWBCo0P0Sfhco5sKSXOi02rdQEh6IH39jOPLbGBQD7CvO9pa0RZfcdXVzhoQI00sLHVlBAroMBXiL+MqAabOXxGbjeTOCz42jWjgSkjdiIEkUKBjNAtJB7/rwwmEIwicBQAUOyYGELCCRL4Ch/WZsxcCqM1wI6h169YBfg6z2XPmkDzs4NDFCY4Eb/r06V7cqgMgjSl19aWPeIjkg6XuAK+0hGREoS7nsWPH7J57vkPw6LaNaEIUk0zNmj0HIfVznGW3a9duDvK9tvzKFZaXP8L27NnpxjUHcbm88KJLABgAgWGbRkDPP1VWCiMAxujwDDsXx9KvfflLGAyksEkQlyc5UtEXS/JRK8kAMSC5xwKg49AVaaD4T0cv6GQZgLTEjcV8YjFr1EGjA2JgVaMBGQdA9tg/nkI37rit+2i9swAnTJ5CgpGFNhGap/zclq2bbTEu7HGJyegDlZHwABqhc9eO2HQhWojBdKR2H9yHRlCR1WPclcxBv/fwZjt0FJOqVgzSOBR0aEh3pJeiMz9nEt2CcopqdeMA0nmPcgOUgDOhhMAgvckkmMP/4wW0uvb/+vczFCAEbwmIct81FuzAmzoNKng1rkehJ13EGTMnuLD3zh2HuQ/tMKviCPJo1CkhIrglpwFs4E5ZCcPrTEUniVmYzTt3Ms0EhNdJEuVc3Ekw3rjpMys+XAlzC/1Dxl3VZQpmBIAqmK4bjujlZ238mEm2bv1HrmsaWG5sYvYg9RW/J4zxjyjWTxCdxShYoGx2wNNDu0tNzRABPikEDG3kCFjcArXjE9JcF+jwwYP8DKw0gpTMmvZ8dgwHUvYRGjJKXsLjNXoEAEoRNxaXvZQkdIjFDKQAVKdT4unx6JkG013vagzjvffAljY0cqbaG6+uwtV7lzN+I0gca6H8++1UtNXon5AkgYvc0nPQ3DzvgiX20MN/5D232PVXL7X96M0eKz3Nv7tsctEImz2JDhfNhtJa3N3lpshzmTWm0MbQTFCf5xh6anUwHAtH5tpoXEVffvVdmg90qLmVDYyRa09rJEPGT3q6vcQxFbzOMmK9qisp/VuhajLXEpthyG1XiYAsT9x3gH3kvCRn+2isRU0HtL44HBXLNCapZEhZiPMmxahTEaYDW+ZRiusk4OpUaiVqrfk4OHFUzSmNUMycPMmKRo6j4XLa/vqXRzEUK7aHH/sxdXctWmRIWVB8R9LUkuFaC+MdZ8q7rB6itbNMGQlWP6SHMRa8EmB5BK5RciEax+0myWpn3em+OEjPwRqfEepa0M10UNslks/3i60htoRORwcKA9hlgG3GtaqZJiZ/JGBNBEWIzKoU71VkNiBCLvA2jH2lpEC6Zkrw1NTQzyxYuMi+dMNNJCgldtP1S4lFMpPQ2sHMiuL3DAmJGNUpqWmw9jJtEvpedWfP2Ony44CYZ2377n32GcZ/zRxo0sZRdjo0revLS//DvciGhT11wvTAc2HBfPzJpyQrgDbcExnguFSBPyoBQUryAl1lAehqVnhiwJfy0mJs3PCRNi4/Fw2xicTxj+2Vlz8j3vXaDTcuZ7RyNbIgIxn/R24A9902ZTYkKz3EHHVWcyik2kh8W2FxxcRr7Ahwf5AVLPa7wC8RisVwUFPwtVWv2RP/eBL9tkq78fprbQysbDWLnn/xRcsfNc7nlyaMHQfzaA/F61EHW6fPmGJPPPVPfrfWt1iDSnpD2dsJ6PcxgcH7fPD+3+JkmWs/v++XxGhGuvi/cxedx0TEZFvL2SQm6xmmKm6D8fL26++yVki+AOl+8MPvOci1R9pqf/qTC+f3cd6no1E2LK+I+8jaZ09q1F5sa501RTDJrrn6Ugp0klIYhR/jUDpnPsAqiYgkNqSJpekLaQz+B8Di/gvsaWs446CFQLJEim8ZQ4idLyM96UkOMH7ayYijXE0DDDw+TzFTjXFVLtrMVbAYYkmmJOlzuoIzQEk9a0Q7V81ZaXAJKwuM4QcAVneG55P61hDiXScJoPR3lZu0aDKCNbN50zZ7a/1bdqBkp8fGVpiFaqrOhCF2wewLbOSwkejwitmHSZfYFwIdncWo2EIgphGmxosANf3eIZ1E/e1MPhnqsWdiaD7u3kOTKH8k8bjD1v37Kavej1B++wk7Z+FE5OUBA2kiS75Ekx0tnZHoJu6yahopiTAp+hld0qipQNwQOoj52XGApi0kyhpjA+D0vIZRMsVyro4BA6SYkIwoYw8Sm1Z++as2eirrjPG43k4K9iaKC/Two7huTeo4S1/MVI+baqaIORwwutI9dV3vQQBV+1+FQxT0HBV6Kj5VSLk+OF/Ts5AMUB8SUJIJUeO5D0pLN+7WSov7dU+0Mxx4DmhFKmYqXoppo4JDMa2Nnz2PsdMYpj0ys3PtyOHPcfcu8JjYLUkHnLElsxPCBJNLPvAslLcOSKvfL0rFmdaAsAytKY2wqajVWSdgXqOHGJjqEIYRNSBBZAfPeY7ESpluCVSTBqzywmiaJBoNE3NPZiSShTpDLqARSb3vAGNVTdZAs0DMNwH6Yn648R/Fcc3hBnvwZ4/ZiZrTVtddSrVEg0MTIZjwqEnFce7AcLDHEGIa5IPLL7/SbvsmzRBYbb28t/dXr7FLly7lfKfZz95Sjrthw0fcK4xQtcf4U0azfRgTRtoz2iVaiydKT8BqHAVL/qBrj0syauGiBbCzznoO+NGHH9jFmMW8tPpt+98Hfw9jR41ImivE2SCZTxHrnn/8TzBJAay4R80Aq5KoigL8EnPo9ddeg9WZBKt4pAOpyrVFJlgIY1UAmvZEMZJPI0aN8FFGbaMySADZnPeiV0R5Ah9mZcjIpOfh2M4aEAvsnfffs6uuuNJzNz2H4kNHGbMf5UWntDx7yH2/ehcFGwyZde+/b1vXvWNB5HwqakMgG7z00kv2peuvsxdfxDCT+9uEPt43b78dNpRGWtE+PlxMoY/Ugg444mclTFbJV0Tz/HXG6Lke4bqLkBhwCQMaQ2s/+sSef/rf9ve/PsKZ2mwvvvIv+/qjnJHXAAAgAElEQVTXvuka2GLRvLn6LcDPFdQzyrUi7YMP3rfzL1zs0x8aqX/nbcBxnqHWWix59xtvvGTnnX+eM2Z1HtcyKi5TKp2v0uo/Z955mJ5WAfLF2muvv2JXILPjjFXAUzF+Du3dZrMxlH3zzbf5vUspDOtdNud5tOqXXHoZ8gk7OGtbyDHU8G1nbcy2e3/yMPc5zL7znQvt8L6PkJ+MpfGeRnNWFifca5bxpk2H7bobJtMA4rmNHGUvvLiBvG4mms+YxbZLu5HphCjkX5Lz7dXX1jNdlIQcxHB76+Wjtnz5bM5LyAQ0dLduOW0XLplOXlWHrBHkj1PNjHyiRctE4KYdh+wr5y222IZgu2T5Svv85C5bi1P0uNFTLCdupO3/7Ihlji+0fTQQu2DyTZsBSQRm0XPPv2izZ0+E7HGc6bcBW3LZuZzVMFDDNJKOKeACmgYtJ5EVO2yXLR1L7oyUVUMYmpwjMDUCrJ4615765zvo8zG9QU4Qz9kjNngs4Mvll2HChmP5G2s3wmDGnTojgbOUOoD4JBkSUiVkSABdMPVJYOJOTUBpPSZKm5Gv19U0Obu2gfXQDsFizCiMB9HJLIF5JbkoTV71sr+CAELCZI5LjjcD5ujd93zNkkdfbK+/u8G+du1ye+LRJ/j+ept+zmwrpiaTRFB9dblt+WStTaTeqoWSGxfdZicOostNfhgPozkVFmMnr6n13Ej9Go7JdA95ZZDG29ETHpYSainErHDy+CZGoDKRpzlTVsO0YSwkimA7jJ53LK/RB3Uxhpy0/f8h7L3DrKyu9+81vfcGM8AMDB0GpPcuqIgdFAvGHlsSa6KJDU3UaGJLvjEW7AoKgggK0qX3NvTpML33Xn6fex/I++eLF5cKM2fOeZ797L3Wve7CgKcKso8/e4bqHAFpkqLLWsqL1w3iGVLuQDQ1Z1ExewLBeLHsv4XVELWSCPVC/TdsTKwd36XBhq/d97ursSU474KixQS/YvZ1duLkcdZ8DcBUPX1ME4B5CrLqKnqyBKwMcm0meRHV+NAu++o4A9YOmzE7zrZuusB+EM/7wid3SLz1Thpi33y1xoaOGWjHGML1oW4ozcOK7ggDCZ7hBogVkQAn990/z7ZuA0A/cQHwyBfCB3677YTuwKhNG5JoJ/YUsTfI71sWQwz7+Jzjxg9izRcyhGpA/TmcofIhB2A5Rib7Vjt7lROmuHkv1wcgUnYu7dSBL7zwjC3+2+t25dzJfM4jnCEicrH58bUPPTTfdu/eR794gWfd387Twz31p5tdbVwKO/7YAbIHYJpW4X8pVrSUi842QAoyDTJZN/LmlnJNdYtk7AL+KxiWBUaBW5CTIfVZKH1IHYCkws8CqauqYNInxMHIbw0k/wTbPHrqe34zjIOVodDhLOqaNuyqetqh4wxhwDHq2ji7+ZlVRfiaUnvmYU2g50DrXjksl2xnRDRwfrSy0iEgVuHnnS4ArwM/yynsVYWOrR8WRlZC70GwNfGoDKa36IQk04xCFluQcOqw0HAv1gOKSbJOVM9Ecd+6OjnLCK8rLhRuwefsDqhJzVrPeQweD5YFwYq16s2wIiIB/IfzyhcwTnY6HYRrhbGfAkFCtoLKAjdIxKBy1Ja9kqO5t2Wuv+lJoJGCj+QtK+v/KAX1yaKBcD8KKsBP6mKA/wJ8QduFk0EwC8MWS0NOj8rR2Adq+AxBTuHmBusaRLOvq/5og3QYQu8cABOzBRswYTZiVvsouJb1IMWoslUqy2TrwIAGS5F6mr5O5Xk4ViU9L5/nEltEhIpAahnN3UX6aGcdSP0TCrlKoc5S0UEh43X5+RAQvalZm0BaO9i35lw+hX3zgp3LPc7LcQ+ph2SnVlfP2QO2UA75SfV4EK/VTm/h7CX40S3gd+qnBzP8lB0j+mRwuET8iDnjsT7qwtpk1IjpnM0JANkQpFKHcsaeckqF9MO77J47FxA0DNu2pRZG6wYIU1vIIEpxOI36t0ZqOynj1b938nO9lQWEXLgB9ZoAEv7GKUOCVS9xD9y4nH+rJmvp0FoiuKziPLUxr6denb+TbZwGJ37sYc3sxxoMq94Tw1l9NWNwq4Kc1y0OwJSFEN9NpADWsewA6GFrYRUHoJwYxqB/87q9kNk8/b4Afl8ma64nVm5JcK+4ri4Q/hCYT5KbCLzzmLTL70QNNkbtTEfVj0YSZJFfWg87MdT5kdYSGBQKKtwMQ81X+mgtHoyEGVO5xDGdUjJN7+piyiBDX25kCA8KmhguCCeSJi7sQKKY+4ISCZzRh9TC04Tfi8Xqh1eD5N3yBMX1gouBLFx0dY0HuXFNFQH2h8ee9jQBbGBiUEiSL3Agm424lcWpwk7F3AAk6SqoqwD1VGC6P3f+Kh7pvx4Hga4CUjR5UpKeLq6YFoVIJcWO6eJ1ainI5OUQzZRa5vBFMAT1c3/dsd1uv/12NgNPOFT6saNsGr0tLS2Nye55xyaRDcAUEPqhTMafR5pyww03uQ1p+PCR9vbb77CY6m3RotspYNvwaiq0Dz/+lIlxAAftUw5MLEaqefzYYVgIA2zejbcAmJTiBXrIgb1TpkwjxIGFyaRENgjnCW7ppIkZjNdOBPfwvbffcHJmlezyfJH3hA4BmVc7qrqYqVD69ZDK70OFnhpyAW7VFAEJyaSdd4uiIK21guwqV3DWwp686uprYePmuIUVC+AVCbDYq88QUuRDbf+OX23n1m02kvT12aRyRjFhPnp4t+3dttVGMq2KAwzwo/ArqS136fBb16yxGxfdhSz8e+7fbt4XfnK8aclLJZuIZuo2sO+VAEiVTDC38DNbADLlc9PK73aKC8y5cwvwA7qfTdMbs/qVfCaMx/H5lb+jAE99fh+mNZ6QBg0P1FTqmtBEAXJLOqciVc9BLGmCatSaaMY1uRP7R8zsoYPxPORAOsGhPHkKPnCphLbhU5OEkbkfyXd79h4BYD/ukr8dUM/rCwCNdgMLpTCyuRzN4OCkyAMUDsVTxTFpeE+R8YS2JYVbdDxsaA46MeOitCGzGbQBclSQWpmbAUAB1SMIWrpCYMI4VMV0DKDxr6CAEfA/hCI0kA0q/Vi25ZwDgORZFECe2IfAjd4E0iAL0zoPY1I3HJDKh2ewow02DpR4H7zgopDzK8H4xMECNrQUjP7TbNuWXwBh9rHxhtJgAq7TlCltnT2Hf/McEzClQMVA2Ri0+zH0mG9JqQPs3/hDVfG1D92/yE6kn+Ta+iAputX2bNkIY6XWjhzcb7XsEeUUa5KiJ1EAPPvIg0jjQ+2/3yy3WED12DhM8Slev166muYmxYpKyxyDTz52rVw3McR1ezo15bzIxHSMMUlPNGjhvtezKXt8iDy+RO6X2ASu71Zzz37B33uYkJLFeDxyBPJoKnpJQirwxpFiLwE7Ki7Zf2ZOmYEx92Jn/7Bv3wECio5QvOMJK/kw1+Q///oPhwnrBQ8oDVM++Oh923t8DcBwoRGuzEArCm9U9h8O/ipCTkrOsw+IbC8ipKbiaj1ZA234rDbAAnVydt6XJp6S/Goy6wE4ZFEAoAvYJ3lnHf7YTRQbmrYL4pOHm7OaUL3lZPwepqA+jgdAAVjlmmnPU5iagjIU9CYTcvkeyePWTegpEASIXEQuCZsZSaN4nRvKNXIw33LLfPZH/EkVMMVQ5QTJyAoMHE4z0ML5kEhwV/9U7iXsi3wO942/brVDDAUkAVTTrfPAYSIeghz2B9wlPmt/BjKTx84CbEu03Xt3MuEsQCJ8DCk3a4EL4NiKDiC5WHxo99WfiblM4cFHgj0B+xJGTiChGnfcfKMdP7XDjuArvIfAiOQ+yTB8JuBhtsyeevJ2QraW2/kS5pbscfIrUssZTlEkWV8we0lSD6TpFGct3JAWgVNiyvIzVNQI7Reo2grrslci3mh8/iHDBtrC+dc5w/gEQOI2is/vftiAv9soB8Ic3b8Xb7dKzpP5SOg2Y7L+EfYdvJbAGoccAtjJ4J7G6MP/e98SCPPrFpPkEmQfxhpHz3kl9goCeePj47jvXvbQA/fhL4cXYlew/enZP1sdINfo8WORP6ba998utQzk+814orz+5iv2l5detQFpY6lf8FRmXXvLm1TSNa5/GmD49dfN4f/x4oYJt/3X3TZu4gSKLk8ApoKyxFhNSiSQjHPYEwgkiwT5gyq4TMMGAasJbv91vlPKagV43LjlCOzJTvZqD3vaD2BXwKp8H4NZxxoaSHIpIETBA55wENjbzjjeMwTQ+vX4hbKG2cu1RzjvRNZvMw1HIACdzvEy0sVVJMpnLzsrn2HUSfvwi7ctv/qMeYXBluRnjWWdzp1+pfXu3gvLiFT2SppncXUF4DJAUu3QyUDXB3sThYE5VifX6ZIsXs+GC8LkbPXh8+n9CljtndofJhCedHi81uem09Sf5IzsR8MgqyOxUCi+2Vdb2EOLS5tt9c/HYRfQ5KL0kedsPWAWVoLWJzHE+vUYDEh2jGYCUJIGXWxSfz6f7E9aBfRzTwoAVktocBfce68NH0fwE7WTF3VZYdkFQIoypv6SpXmal1aGGvqloaMLBFSR4HwdNXz0AK8e1qdH5h0IsKqzWatcoLPOUxcAyn0WW7Ad1ZLWkMJz2qEDiL3vJb9bmlAxDOTQL5annlWBtpJdi4Gj1xJrtYnvVdMyZfJMpIDdAO2zTKoZ1WuNDJ+aUCmFwszzARRVk+cY0I6yKpmt6lC9bU3OhKzz07Ba0JBFzai8sTZv3GZnM3PxSWRwN6gvDUAPQhE0CJWfGFwqMWcEMakmpE72Y5jQTI1VC1gSyVA4Bn99AasKBnUFNs+ac6Z1k1J2Wzoz12jDhFbt4ENd24KC4JN3VwLM7bYar1zrCKh2cuggagcFMHZy7mtw4c97kAqiGcbq3XffZ/PvuIUGj3ObRuPXDVsZpl9Jw609mLXIHr0dK6ppAjDZ3zWYys4itRtLjmDWn+6fQj+yyCLoN2CQ7Tt0yg3LBKxOnjKB1wFgZH/ZxyB87OSJ9vO27fbI0y9YJ4OSJs5kRWIC8eGi1Glf/PddG4MtifqDOtg18VhuycNPwZE//PAjie4xZAxg8cVn0Xs7cABgdepUjxUA9zT92AkYdYPdMxsI0eD8+VwG1DzXPKMC1CORBZ2CfJDAkF3gk9bHSsgJCxbcBEBFscEFzYGd2C811QUP+ciuhT7m5Vf+aQGE9/z00xrbu2kNxAIYcfw8H/akzz7/DHLBIlv+7Yc0ZxWss1Z7gD1R+5LOhhysV/ojO1Syr857WY3o7BT5oA2mtfagLFRn/XoPcMnc4diwbNy4naDWzfbSSy/wHlvtg/ffRUL5ewd0a29Yu3YtwOK1DmDW51i37ic8xmdzzSR5DbSlS5eSp3C3sxPrBvv2h1UrGE5OdkwyhQaWMWyWFFb9jazMlGdQixReg4z1AM3zrrnGSY0bYcrUoiZLhz3ZKynVNm3catdeN4/3hAUb9ecXX8DqnDyFZ5XQyLxSZPajAarO0ATiU/nYC9hDBdpDD06iRjxPYGOMncgAPGqpwssznpyBKjt1vMrmzE2mRuFZh5Tx9Tc77XIA0nxCNptlTAiryieARtwnGVD7tM24IpimNMa2/VJo06ZNsJLKA/j7xSMjDaFHIQitrRTJMOBtNc82gcYhMKXXbdpnD0wfa42ninmtbjbummm2bN0SC6K2So0YZGVFDXgSE36aNtqB/r/97fU84mF26OAhu+6ay12tduAAElTYzrHdIwGdYgFT9zr/YNmWff7Zd3bdgjRs1GogdYSiPGNwTWp7ATVWIIwlsWzjCKEqysVj70KFLVq4EIBtAOFea23LnnT77f2PAth9i5INNo/qMekBOOuT+yZYGLLTchjOBfmlECl6AAYyJKd31HkvsOI0TLgGBsxh1GM6u1RnqhcJZ19rpHhuofEP4ZmtVeANPbKP7FiC+riQyWCUkk2cm5A1XdgQCJer1XnaeB8oCPv3szKAp476885rsZO+7IpJI+3yMWNtOWtz1PBR9CvJ9vfX3rdnFz9rW7bvAfxebhN4foem9Ofc22NRnNXSVWsfm4ndguTRG7duJRwKIB87hOQ+PM8pKbbs61/s8rlD+e8kbAGO2649B1lDdfb4k4uwN4h3az4krInnYAWhVskW11pqn31/2OKHJDFEumCPPDkJv9MyW7P8pD3+zJ12nNC/UycIfyF74+q5V9lOLCAu5NYx5B5GKFmO8+lsrGrFRqQX95Hehf5q8469yPOxCknusltuH2M/fLfbAUaZWRXIjoPwsZ/JsOMn9gEUgjAHyy60o3qLwQ+x0ikBRB5TrxIVD9AEUNXI3qpaP6lXKAMCQHAY8ClkhWz4Ppshx0Tbt5dhq+T5gGbyWIxAvZSdWUS49Aj6+SPOKkLWeq1MN/X5xZwU+OzAHm7R3FnX2KyZ0wHvSuy7lUthvZ9nGKlhFSA+PVYjQ5ElS/5u/3jzX7ZnZz7M1gQrqC1joI6aENJOF/t/9pkyQKly53HqD1NbwFMnDEOnwmEvlBpP/UsT+6syQeRHX5ivADcvQjF7WTX3IQhwzJ9zv6SU1HX28W6wU5uqOu38OXp8zuHUoXE2BY/aashVm1dnYb0RYFHsf3l5NVZS1WVpEwZZR3A5+3+IXeDzN8CmTGTYW8FAQk9DI+QjSTYCAsUqpR+H+ejgBs5e9Wg0+I6ME0Gwl5j0yq3xBaTq2yfNDY2qISgo8yG5R3+334bHKkwaW8Jq1kA1PqayA+AcdWGnhEEW5hVhNxHG2Y9nKF/vzRkh2CmUz55Z0MCahgnvBVGPM6kLyY8fAekdjbp2EIKChRFp3wRohizYxLOY2i+YdSi1EEF/8kun1m2EvSsQLpggsRZqvnb2urKSOuubgoUi/aeGpm3sAWII+yl8ndrJncWsB0+GTSiWBoRJyedcyj9qRG/6NTFlBY4H0kPLpkFEDtVVLbxX9Z4B1GK+UgnRJxdj4xaLbV8r9XWrL0WpyB2tvoRNyrLCEwHqC/AXxH+H0K+lEAqVizWRVD+yeiwiq0PAqicpRapX+hahxSLD8Jl6QPwK4TNmXDjpWgspsEOp+zvU17fIgpP3rbpSgZyujJKnKP2mbAGpoTroO+W9GoiyQf+va6lcCKdOAdBOjB8CyM+5CjP/kYcetjcYLtx1x+22Z8c2bCnPsKdV8mxUgF2EMqCN5Zmt8FgbcU0GyJoD8mMxpJAw9vHx+Iaf5hwUtipPag2T2yFqykJPP0+EEr3fVsgJtQ3lrBcFvYFlMBQQgUX6YBE85WHbxYBbynB516b0jaaeKLGrsD4ZM3IMz2AvQq7ec9YKR9OzCPCDxEYuTRmEQ5GTJP+vAYANlI+H67sFZCtHByWcgvD8EvykyHIgp6ZPAWzKWoi6Ubo4aljUhLgJvBcLE3pvHWxSsRtCeEiaapChCUgF2PGicQiK0I1Dc8yC1k0SbbidRk7JaL5A8h34OvjSNEiO7Q14qkpT3llq9NXIdwGkeQFQSWal++LlFeumFSqY/eiGm/CE89aNZmH4KKmU6ea0aTPc1EGFSDcQc7d50nTJZFy+VmrQVOiosNFN0uYnMCGX5i8cxqjzoRKgTOHsQoEu+sKJgucx22dqwsbvvC35MwGcCUjcwmlmQ2FkaHELWC3g5uvnRAIU1mBsrxAnAZPXX3edK95kBSCfiNGwXJVqrOnG7t17nUfgPMBJeUrs3LkdkIAEVQDZHvFKmNxC8VJMkUQTDuCb3DPJnvnjH5kK1Nhzr7zOgrtAsXfGpTkr+GE0DMFgGkU1Nvm5HEywWlLZqJOTYuz5Pz3J9YlzbNo6pq4XYAmI+SeGkEDRADYGHTC1mPjXMFHXZypncqhNYOqsyaRlxsEsPUJhnos8C/k69W0AwFcdUpFmyXe1TvA+1BQtODIeGTepsS1NDsgWQ23itMu5ZnF2DjZTBMVZD+Rj8mGR7KSdDbUcFtfJgwdt3k2324lze6GN/8TmUMZGHICPkQIWeIgAgRO6T+SaZPG9TEUTJG8wGvkC2L5YU1AcNJZRJGHSU1KEcT7ABeISFy7lmDQUgC312tjEpND6QghKk6SekT2Qz8zUSV6SDAH4T9cw1tZC6QewFHu1nAmS1nVElBdSqB54R+aTytnPBhEKRr/FpLobPhwn8aA6wPvVBs0z4+QG/s5zLJYpoh/+SvUYSB/cdxxbgHKadU/Pp+D1mG5IC7lXYRx6/pKLsBmGAfbGRPEcMHEsZa2k78lACoesqDvPpj/JdBz2ShwPxmNV3miZp/Ns28YMpttxbip5Mr3AsV4kJ9TemjwgAkl9Cg2vAlwqWaPVFPWJ1idlGGuA4gjPZT1r3kyx6zBuP3+uhinwSADsXkyJQ/Hvet76AoYFy8Cfh6IKX5pjSNzCkRAH8TllnVGSk2/z8f7t238IMooELBBI9ONgr0N+8SEg0czZc5lCT7D3/v6aDcSmIiqk3S4wDT9yodDJtHuy9q6cMM3JzPPwlKpieDHv2umWfvKcHT56hOliMptynhsAKRRGJUYzh3mzvNAEmF/ETD3NvwY38iL1HF71FEJirHjk8J7fks+oQYmMCuGeK5xE8nJCVvhzMZUcpiVV0sWvd96AjqIrhhTriaLKm3+HsJc9cO9vXdhbJeB8dnYu0q8KS2D99yao6MXnXmQti7mdCTvwgq1a/Z1dKNkHS67UutOM+vnz7AIqyzKioLAaYBWgAXaqQDrhvwqtctYE3Fd5+VSUeczhVVQJ4HEG74KaLjKsAmA764Bv5SQSs8WfRS/AQPutGlxPCJVH+uiR/grQEPjoAWzFaBIuJrsJ7YtiayjcTOoAz/fhKSMJsmQ//Hv5iu+dH+tRWKeNJD6GwICaNHkyjd5GO3nitPP71eG6bt06qwCYuADr8Lqrr2JPzbR9+3faroP7CB0oA2zh8BbzTOCoQAkPNueGUz1g0ifg3ZM2ZDwNw0AXcrf0my9hzZ/C9xr5DrdF8iYfgT2XgFUFwcmPx+WAdFgsfkEjB/cxf9bE6METLBqvjcPpe23PoXQKX0BEQJn7711ge/dvcc11LtLTMuT7bQykPMc3RuYUiBNgLVQCTGQi2Q+h+BLTVkbrCmTQoukUY0HnK9dMbGMZr6fhATf7qulMRWH19BIYirUOZ1k5cqc167ZxrUOcjctTT+BdffKobdu+CUbr16SPcr9oslTAB3NPWxi3Szb0zj/+yXuJpSnshnf1QFe4f/jRx8p4JIDuGHt9jX3++cfWH8Z3gCwcKChUzD/7/IswNdj02NA0nAsFIHvkt/fBxBhtc6+bb6kDhzt/YMlmtEEqcMiXxTZ6+BCbM3sKZ4uGjiGOaTFG8nKxAVk7kTSLpwlN6U7Yloelr3XFIABmSlsbATGsI02KI3gOHNgt+Y6GBqyhOVffZffefys3uhEWAwUW7zPz3Hk3QJCKRowZnd/5nMGB1ChO5s/a1dl9/EQG+1Ivx1b0DE66YLUWM0WPc0MGDU3lgSQLm127drNfa7DYZd04h+Rplo6lQUb2Uftpx3LLKD7l/JYlD5szA6/VkSMsKWYQ7BeCRfgzpdsrRdglgAIoeuwwdCk9/pwCnPQ+ZDGkX2J9+sIS1fmayfmZCDuomT1xB550xVgBVJSfsBFj+juZkQ9nUwPFpuqvRlmLeIXjkbjenU9dSuSlDnM8e5K6B/aJtnD/WECaCAYSJ61Wg2C+L0jWSPxslh3WKIYklml7W7hde9vtAKtDYHCInRpmReWkvvpVOYaT85dmzWqq7xi2bnp0ceDE9XVeuZ4/cHuHC0zinYixKqmgnk7H2JEKROx3frb20i5fGhy+XonznTwECh0VUKnXkD1GK59X+6ljk/OKAuccIM17keRehassSAb0HwogNJMmLNP5Egt8LaPpb2XIpEZVCiA3JBLDWoMsgEznesdrCEQVsChnLjUJAn/bsJQKp4F45513XaBoBnXUqdPpLr1b3pY6D4JYc6l9+jDI64dtx0gUOZyTyNpUrDdwnaI4m3WmF2EFIF84BWqoqdJnd6F1YhaJEcv/y66mjc2AthKEBD/EFftdWm1x00mYZOXO1zcQxqq86TulEhOLmDpXvmxh+JVdjcfjzQCrbbAxxLw9SIjNuAkT+fxS4gj09aN+3AH7dDr1GKw6ns8czp8kJYiL0suvMIb+585mws4abnuPnnZy6TIAxMkTxsPGqHQgzu7dO91rrN+83R7904vWDJCvlkS1kIB/XzaWWD03UfK8jXFrOp5aNRFwJpKi6RiEAiVmTwKclc2T2G7HGHpdRWKwWMsiNRw9fNwGs3fHcS5KDZGNL7+A1VhYbmLAifkuFv0wLLQuhY2tXbsGn8+r3IGtGiHrHJ8NMFJNb7t8iQHg//zC36wdf+if1v5gp/dv53miMlCByO/Pvvjc7l50Gx5r77thtVioNy240dV+MrjPQh3Wl9A613Tyh5mwU+NRYMmvW5ZSuocZfM3AQf3dgEv7y45dB+xHBmJ/ee5Z3r+/ffzhf+y+++4T9cidVSu+W2Y34HntniJec9u2zdQ+czyDCaZEH6NeeOChRzz1Cn+/fw/WABMnMYQjCVkSR/oH1eU+1BVH8CAfMW4SLGoAB/b/ZV99YbfcertrkDPPnHN2Hcc4Y+PwzV/+3Sq7Emm3wJey0lLu6QGbgZqkuanIDu0/SS3Hfa+USs4bqxGCw/rGYsc0wtrYczPPF5EszQAVBYLkwwE0j/nkE8y74UrWM+8RRd6ZjGy7DDXeadZSEnvZgEGDrHtP2E3FXbbs2+9twW0EjrGnlBXSsKPCGzaKure9t23dfMr6DkGO2ghTu8gLIKOa5lmAnJdt/+Wwrf/0OcKbptoPS362vy35xNpDaFjpLa5hcFdC6vT5pjI7R7J1A2ykAACJplqpZqRa8ciw5WOtgEKxtnRRmftqduNqc9X6voBzIkfIo74PnqRidEVGdEORlWfjx45gwJgOK9ULVm8LgE8Pu1txCmsAACAASURBVPzyUfbd8h+5hgQbjR1OzdWBrVamI+S0cA6Hh3lbj949CPyq4WvwkOf6RGOFpJyCauzipGKKAKwV803Nt9a/6sJmgA71qwpsbOOMq+Vs6g54F8xg1ELL8GKfYrNve9EFoMoaJPMsSp69v9q7b79vX3+3Fhu5IfTeZajezll0cn86nC6LC6qxA7vWWjoA48Ae0fbE/Q/ZPYDmk6elAcaX2MG9hTBGe/G5R9k3X3yLT+RYe2ThAvvx288tk320/8g0QjvP2OzpM11KuAbWg8f04F61uGApgSYrV/xqN948zoHHv27KJDfDzw4c2moPPDoV1UN327HlOKAEwxusyNTvRAKWbdxTQhAdewgg/4JFabb8y+1IuofaI0/cav/9cDUheMm29LsvULeNcT7Hso3LySnluvrZ8LHJtm97Bv22HwOBVps5fSCkncH24Qfb2CuabVBaNCSTKhdKI4ZhdxQcw9JGssbPon4qcGsglDqhJ0qHPCxzZFsj8Epbc9++PV0PmAVIGAkJaASWcaczjlslqqxUbEyqi9sBxchgYNjsyxBbUuxmziH1PrLq6uSe5cLqVX0tObBqYNV8UrWFsieJWih/6nGs5z//6RmUpsfsH2+/iU/+UGfhlZ5+FJCtyb2+BuhHDp+md0RlyhngzQBhxowRDMNvI6Bym33035Xsi9TfsFX9wTFk4eWrICoBbWLkc3bIOx/hAEHSWLOxt7QzTHBAWSjnOoij7EkCsXwrZUDRzp4RwfC4sSyEIGXWKjkm9z4+iB4u0j55fw8Bf7wssutw9p3CC1U8Q8i6CRJPHYHlHMHRuZmFLgSqRxKEAp5hkVFk+VfHcKednlBqLg12y4oYSDmiinAhWUDqoRRjELxJoc3OU1TEKGzQFJIrsgrfP2zIQIYxp+j1qa2aUSzly8IMtiHfI9VlVBys1opS2NH+gHoanoq5iCIGFmIEsvgTGcXWIzWJa9IE0xwbrVaG4TUEYUV1R2FRzv1hL6AWbm6EdXoBlirvY/goDbIAcsGJBarGxUcD+MHQpl4IhnkqYFVD7QqC6TqRlGs/D+KZDQDwa6UPambgqF5Q6tcQSBeBnKUBTEPKsUAT+K7z2dNuecBVAaJaU0F4p/oKGKR3UE8q4E61l9Rcgfy8EvpHhUo1gKV4Uzr4gps1YxvSxvV3oizVYx5M22LAVYanDcCGryfAb7ENwve7mP1/D37XWQyLnP0hchhvrAt80far1+ugb5535RzY8d/x+fypcRn6U5cpzLymoYIegM8NfiKlsR/fFwp5rZbn2oseSXVOVASYGzYvtQSFJ+GXqjyk4uJcPl0dA0z1Sf7gIIl286LH2R9224HdhxgcqQH3Zcg4F9Yv/VPWaf4f1Y5AS/pCkROkFlHvrXNRvUE0vc50hhnqKzdhLeTtcENqVXIJOthbFJjcgGpFhDnHcnXfp5wZ+StDquP6yr5OCrY2yGPjx4+ht8h1ZKBFd823F5//i2UwwPjT04sIK9zm6vRm9vgIQPYaPlszgHY4NhGVkAnF5Peij6qGGMdb4KZ41nIYWJVUlV7RvQO6mmm6VYzqBoVTeMlrVI22l8A2gCr5JoVQ7Pki2a9jIXYCvAggkf9eAABqNHLjVk4vNUteYg141TtGoNgZ8igQ8N7O34sRQXvlWIaSiMu7TV6qoqHriQrGCNkX1NvXX34rWoh4ejJpqEGKIaZVdAwmyoRfSW6gRkzoe1kW/oxz50HNx2OBYtc9nM5/pM0xCaJJ0QylONYCUopwBD6XAjXVFAgIrAGo8tQ0Hmarfl8Km2gWS1bgidjXALUNNELN0JMLCi5gzp9kqf3T8JaocoelY3tpysD36warGJQnaaTAyXJPsqcKFE3BlUaaADiQnp7umph82IXyKJJfUnb2OZrSk3aAhfPMC4sBJGPZuHgwdu9h6tYLKUlfwNQifh7JqkilRo4cDvsg1RY/9xeLgZkwF7lYOZLbUIr8EiwKOmED9gVYxYaDzflfzp/D4zmnVDdkKvieShIZjeeNhyYNok9R3kIDoIdVQHtkdKybKJ/NPus2KoElrYAAAsWrq73tESb0AwYNZ4MJxZ9rC542E5jq4u/KV4wYnmavvPSSMy1+/sXFDnCKQEKVC6O3jUmDWMyDadTlU/fxB5/YnJmzsQLAIDz/GIl0O/j8eFsAnMhOQaxUpct1dEQ7mXtYJJsqXptZyFdPnuIhoEDRxhYNCBQWgo0Bh7MsDkKRtNfDBHbeWRryAjKq6VKKoqR69TBGdSaGIB3QQyKqeJ++oZaM+bUCDFoxdM7NqiWdXWwdNmQeVAErcdDHo/FeSWET6ze4r/MDOXsk335as5VNUpsuDzQNhhLqA0NoRhIiLW3EcEDEOCQUxbYDw/hmbAs49921junGhCseEBYjTgHCuvbhYRHuMIjAhkO+oeknz9jBX0+6BHrOX4vg4NFB042DJpwNT3LJSqQ0OVmkrfNvfV4B4P5sLH4caC1soiF4gcy8apJLTszKPcbr1vLe+P7QHvjLEDYQQtqzUuf5XQ+tv5NU1JSew2Bg4ntFM6RpYg6NkAYFSm++GV/Nf7z1OmBgld3xm9tsxfIVFNEddusNC9hgywFL5lpRVbFLMd22gRRrrvmoMVNYV/jkcl8K2VQjuqotGArW219/z4ZploK/kVedl/WCbVdEIS3WwaO/u9Pee+9jmIFFANtRSFrUPApEYWIIs5ZSwoFeYhNqhTsepQBC1sDokZchf+yNr9w2Dppy5x3jATzU8HgS4puYuI5nUi5ANT4+ltT2A6x1hiuaWPBLwKoeHbG+XaAJe5ZYVWwTTvIjMCCEIkuSnArYjc8v/qP9umWHNVSQ8EsRPfvyy+2RRx6xX9atRxY5nSL2mD1NsJqXDwWgfxFJvZFszDFMpJFnwla8kF9rhTk0jEh41WxSqzjZpNj6zifYeRDKh0dm/h5ZWoeQFMfh8zDKdCCKBaTPp2Jeh4qP0uHlGyWgRJWX2/8EiHi8BPXnAgfEEpJli5iqHr9twup4Bj02ixqueTy49fM0kVZa9h/+8DiHaKQrMiPwwaxmwNTGQ3UEpn4S4H3asKEuFFDBRZuRX8s+Rn7PQRQv6cijcgowsyfcSAmcgTpTnEeq2GfyoWIKDDjVF3/AeXOvp6EbjP9sAQ0KA0DuzZ7dv9q3eB654kyFisOYPVYAOi/E+JX3VTy2GlNHD8Xj1QvPswgbiERFaowVq9fYl8t3MBwACIK99cwf77FVPyxDQnmVffzZcud71SbGLM9/FD7S9fgNyyrjoQevt+9XrLJ6Ciulm0oy1ib2ono79pIuSXkBfyIoIMV4e/PNN2EKFtlYggQ7OCt0tooxcC7rAszDw1bCeaEk6RCmwNOmTrCl335pnwAK6JN4iakg6RF7iu60wKcUAvSefPxJrosKqoHsyS229qd1lo2/dzPFWCnBXVCR8BccjTdlb05N+eOG2qmzeVg25LhGowaJ/uCByS4ZvEd8TztAE+AF2z6C81PX0WFEKpApdKZPHMv7Gk0hB0gEiL4X1sqIUXwWrrWk0xF4xB6Fqa0BntaeBxjR3upJK1WB2SUpLSoEFdlwVZ2dho7aPzzxpn3w8ZuO0YTmzHl6FVyoZG+KYT/GO60kn8ZXrMVThLNMcA+kVrvWbB6sh2R88xz4J2Yle0MmQ7xUfMtVBDtYkHX70X8/s5lXzqZQxhIH0FwhYrUAq+f2HAYca7djWfts7fYfLSM3k2XuDQA02GbPmm7jBs20N19/39b9vPniEwYLAoBGe4Bk4Gqe9UsAq5jjl54lz+fXnynhNBAQl9AEahvX9PAewmEiVLM+DP9rsAwLgUUj3MU1TzwXXng7NQGwWoA2chopfOqVMOyHR50v16irNcQxaQWgd1E4O19OzkJ5h8t7XAsxjGvf3BFuXvL8QsUSyJsMIIS0E786pdJ3ABhIXSHZWnxCIvvU75xfmBjAjvHp5PSeAaTOVIEUzjJAzEzWlmod+caLOaO6TwWxPrdkid6+2D+xd8jzu5P9QgEWLgCPA1l1WgMDZlkBqMnVn2tPb6MO0T6jQXWrkuO4b108I9ffeDNncjXnPxItLndpWYnzw1WWIQ+jG/IoDEb1nhirCsqSvFcsVsecBtxsxrNLYLgvdazY+6+9+oo98eTvqCFLHOgnr9BKajSFd+bDGNQ6zsTrUknyGzdusb++9jrSYpRbvG4U57MG0Bq2K1leQ3itYzVGYqQ4Ny8Fs/Fn7fxsDZL9aEzbyjvtg7dX2M8bfrWmwPPWGYCXPftpILYJvtSJkvxJ0hgEo0dNWQMM5bvvudvmL1rIdcG/DSDxNKqINIBHyetFANBzJc/OKdOmscfyGbkeUk4JBBGpQNcznP3uJHXn0BFjkXeedfVfcWG+jQPUqMILTVYfx3h2x4wZb0dOnLM7H/yDVenZpJHQ6cpslz3Az4aQUo5VoWPh6FwoKkRWwWdWarbeSwMDFJEJ1D9I7aB1IzavfomUIfWG1GBaIzpHJJuXdYGICALmFbqpWl6qMdWbWgc1MPAFvsouQmxgb7GQeWGdQV181k7qlQbO8A72Nm8ArnD8bBWMpiFbCM1dUUGd21P9aRQbkVHKV06+aHpv/FjqHj132lWlXNPfc6ZKxsser4eAR8edk80QS2RLGE5oh6wqJBdW/oJucgs1dBjPuOdcVZgF9lDhDPsbtUfgZQ2LKzzcU4OrnqhEBSW2jw/MmmbsoYIIcWlu9mQK6Hd5hd6H7DV0eQFGZHciRi3XUn2ZBp66r8EMrSvY970jNDCAucTwp5nCT0CGHwDC0GFjYcPtovaF3Q2jTCBwdDSEF2rbPIATykZuJiotWO2+6vnYlTu4TtrLGmsBEGHJNTCYD+GsreEzybdRYU/6/CIAaGgre3yIQoCx2I0hqRYxRtkXGo5SnrmEatVi7fw/pEtnnyQfR5FpwmDWVXFMPXL9RMveB0MoLNEGzRxu6/atsUcJx81PzwdY3mIBSPFD41OsoOwM16DCrr/2Vvv86+9s/m3TWZgttmnDUZt+hfqyUwT7jXC+wd2o08/n1wOo77M777+MNxll29Znw8AdCaMbD80mSEEMmquwSzp5gmBZfCPZUQCtZ7tes4I/z0ovBtg8RW0n+yVY6hBqeqf0cN9fiJVei8J1dexo36fhFYilc0iWDRpSqa9SralAx0oYwAqaFGNZNVMTe4nYoiHsVUkpKVZYTyDa+ESbefPL7F0+tu/gMZjzNZafc9Zef/1tbBjWMuhJY2/osq0b11j0wEHWALDTj6a/qzHbVq3f6vy7H7r3Dvvrvz4nJGic7d25G0C4zUaMjaVfnGSfffStvfLiPTaWwdyar7+wDoDF/uOm2VfLtth8APSZDMPf+9c/rN/oaOxokBSHM1Tm32tW7LX5t46GPUaWQ06rTZl0tz35zP32/N+mk7FAvxvYnx4vw9b/tNPmXjXWMrcet7Vbiyx2EEGdOcU2enKMnc/Gc58cqvc+fMY++3iLY3x3cJ5NmzbKgWfnL2TbbOwyvsXya+rl3ezwvgL728sP4TG7AhCnN3VNFmFiNQ7oGTQwhWsTDNg50HoS8qQ1rZ7+1b/+26bjgXngwEHr0b0nhIdQwNaj1J+DOOtFesD3Ee9psR8rIQ8peM6b8KbVP/1MQNhtDCKO2MQJ4+y775bChG92CsNghvHq5Xr37uN8j2X5cB4lqvAGhWtqkBIOO1wDODFF9zC81fDwlgV32K233IlS7zS2gUU2koGEmtHTeNq/9PIL9uyff+9ep5Q+JyuzGOCOgSnBtgtuvhLrPn963gLnof/Rx8tdSKsPe0AYn70dFWY9wBWcEd67al5AVbx5WZ6cM0GoSpG78zwOTmNYxV5XTdK5H0zHkvwWGN3d7KlnFtqzT3zqvDfrO6vslrsSbd+uKnrzJvYIelDO/r6pEU6xsW8fvqts+PG9QiAsidxGGBKhP9qzxdpUpkId4Kj+3QQG5M9zowC0sqJKeiEYhfCrZYciNU0nA03tK7L2k02YGPkaWNRTg4mAJK9MMS1rGopRW1BntIUC5NbydVJVUy9TNkq/HAaILIuYIPmrcn/CUMaoXFFvcyaDATOvpVAsbT5ECVg3/E0rqR1a6V9dqJdKdN6LsmSCQmF39g5miNCEIhf2fw37eGgkg3lYtFzbGNSjIpVIqalBaS0kiw7V9eBCQeyDsr6U/6jyOy7ZpjmMibpJ/3brQ7khYrmraNfglf1PuTEiJAgbE5CqqJlW+qWR9KsCWvNyzjtF6bkzeW5IK2BUNXcDNhkaSus6RseIJYlCrZyaEDLKZf2T7Z6FNxG+FuoA/p83bbAR48fZU4v/CfHDAw53EDKl1m3wAEJAOVyEU50vP+9Ukm1k12hIGSGWbAfqGDKPWmGlhxGW3dkCeSuuPzWJVDMlvF/C1YOSuAeJhrOjXYbCy5saPy8nnSVeA1aWCQYiNi/KKfbdGKwKRWzz7VCtGIgquZTnKsKFZ/bAl13nYgF2kKoHNDjXtVTd6UtN26NbtE0cPZDBST977NmnCUPsQf+ioUuInQfs1nmaRBBnZRm11EXikfzhdRIPgfx23bU3oKLrztcwCANs37fvoH352UqY7wlOWdOnT09qhAxIJuRDJARi6zkJ9c161JVp+ItfZ69BAiuDJfzBknfs/vsfp//rsstnTrXtPOdiXeo+a313URN5xSX7dMmDr1T+MnyoEBBvQd8qZITaC+V1RtIcjH4YYrPF4rMhgFQefzwoTM/rAUCCAmGfsDCCQfDqmCrS/zppkEPFmSY1cwBrktOBJ6YJeJWMjn9ERfLINinIedBikF4344mpQ0rMqtq6EMcUjKIgFCvBL6gZIJMJAQukjgegMi8USv5EwEfAEufX5mE9aPH60dS1yGiXF3P0bCfb8/y/ow3z347ZwCYnNmg8LFRN9PXf+nUpwVQsyFKSqjuYWASzqZ0hTCQnW4xJ0upg4STAYhhBGFN3CnGle4YAtOpnaJJaXY08lAfF76Jnq3zF1HjoA4qBKUaiNqN2AAw1nqFhhDHhDyRWZyBsiqHIhnMojvfvxocNtutzgJRqPo7iRZidk8um34j30ULAvT54me4jmTrChVd1cv/y8/KQqWKB0Af/IyQjny/5gMMnETCilPfF1EUeHGyOKgrVAFdz2At0USFXSVhXNWl9osTL87NF3mccIJJ8U+dS6Hs2xlYe0Ftuu5cp3DiX7Czm8lne/64dG5n2znGfUaCL9pIqAmsKsFQYMWo8CzcBP8N1sBZHwEA5y8PRnQ0kFqZIpsX2BJxoL2UidYaHTtcEPyyK6hpAvgDYCL179EFajJ8TxUAx3kFnaXouMIXTLxnRx3ANUwkc2bBu90XzcK4t91tNnhhQLvDkYiqwei0x8JRcqvslqWBPmIMjRw0GgCMpGy/MC7ntTJ/VnwJOqmjSNFxrn+sQhSl7dFy4S7SsQZK4ehmNEjRxAT0q4sWKque+KhgpsRf+iSMuY8NLtEwKuN3bSKVjDTrZKwcRlk40MPTXTNNi8HUVe1IskGDWgQKIKvC0/eXH3VaQQcOiJcTXRiRqeod1AI1m90TSWLneKoCOHExH2lsG2BrisT+g4PNTirKMrHkmujPRvuXO62EgM/mhQQ+Pgm1OkREWCmsEMCUYDxM1hJ0MNrxp3Our26HB42XHOtH6CNVGDHAzccJUNsIi++/7MDUevAtAPJ8CdrktvPFapmfhSPcW2P7Dh2zZ6q/5DF7cux4UULPt2OkcpD/XImfcaId3bjWf2kK7/tYbbd2e3Xbw5CmOYQ6LRtbWtVcxJce/uFcQ7JzxtguGd4UALQ0x2F/kU9RM0SpGkxBPYEimsR5GodKlBZjrOBueNoQ1SvhCVTmG9hvcvqMGXoyq2iqxqCRXaYOxkuz8fcRmaeLQdJJeGiIHEgholCSW2y/gUNIKBZPVc6jLvNp5msLc6o6/8F3I+75duhxZwThYBSU2C1b9/ffchz/tCtdwyrA7jKa2FuPwBx68BisJfG3w9dW0tqal3PlIZechVcvjk3BgaQrmgBpJ//lMOkTczAc/NFSFVlcGkxSJPu7nrqAXIKk1LqWC9i89w27Pc72tJyldvy6Bq46cpkNB/nUaLgkAcKwcAasAATz/Ai3UILS44gHg3zV5SM+cp5ATv5JAvABZ6TTODYos1l4pcplMGCtq2KfT8LtwJ75SIGlwdLxjuGrqm1+QC/O5lGKqkoCIPJYrBRMPjaQYAladYyTfOnjAUOsenwQDoTevH8szVwHonwB7NZUzqs3+SmiT2E8i7rar6gD0cZ9Ny4MiJ5iLN3Fcmo3ol2jDB/S1w/sPu0K4jmv3/pKlrMsymsxgG9i7G83NMPvsyx9swqRBln46m8EB0XUCVnnZFFjlFUXlrnClj3SDER1nsgpo1XWiuPCRLYPUMOwvzJ4BaLoDDC0AbG6wiVOnkMZaZONHj3GBiGUl+MsS3KUE4avmzWWA8JZHXkPDrD3trff+LbUl+6LYCVp5AsUVIiTAQo11ANdmMOEc99qObYddkVbD6F2p7QKXO6HodALg9YIhe9O11zHwqMJ7dQfAVB0FfTHDHPkhDbarrpiFP2J/u33Rb6z3gIHKAXB2N5IuOqUH62Pa5LE2bvQQfjYyU86u/YDBo8aMdEFuEvUHcPgXEkYTh3WHQA/VElpTAuqq2Mc9KhCAd9ht8h5zrEY+g9itjz/xhr393mKm8zAiZC3APnDqRK5j4nbDR70UzzGBK/K+lRVAOQNeNTNau/sP7KPoGuqeLzFF5S0nr1eFw2j4qeGEpuQrV/5oM+fMppbwsQUUoFJTdMICOAzI1a9PN8suIpCmONOWr16J/UM+w7MoGr3pNnHQDPvPO58SgvJ/zvNKa8uHvSYDCXH3boBXDNE8DPdO28i+JnadQCTJsrVXbd2yC7XKWDdIjYjFBoFF89kH71owvmIN5Xl2OXLsjYSRXH3lDJd820KzWYe35oUiBsuBMIgObgEfJKH6RAHBaomsBxoWivmWJkBdwNpu3fEzBXATa7SMQjMBgFSsAjEkzl+AUVXnY3c98ih+7UOQjImp0gBbbTfncV/YHhGAJcHILyvs1dfeRC5Y6tJn9R4Fqrrq9OKecXHjcPuDkq9lteIZ43i+TCB2eDi1G8EkYgx0iWZBY9cmyrb2Mb5YQ3PtKVrD8hMTw9f9nRvsaB8Sc0NBo6o9PPY9zsZIPrxucnJxIMRmrGBnZ6Or73Xbi2ornhWneMLblXNSLLVoWFMCX7UeIzjnNJBK7EUyPX/82efvspfwmWU9wcGuQKdIQJFc/KD79ulvedk5sMQGOn/khx5+WLFYrq4LoDhRboAUDtoPPQiYQF0PQOd+KYhSb8uBL2K6UOOWUqC/ucy27tpvlZ2nYQOV8D7xJ4YZJJsMbwCcQNRWYtv6MhQN4HrNuHyW/ebeRc6rrgPfsMzTBCkNHkIjJFmjmhfYpruQ8cMeFzFCgwkNP5MI4FFNK4BHwPEpfM5GjJ0EqyzPPdMKkxsMsODyBHhe60A9wiBL7KGGuPvhx8hQ8LEa5PZKq9aNDgSQ/vS1xTYHiXcnAzv58sfwrHs+sbdtwefVl/po9KiRPBMeC4LdgHra81SXahmdhmGZwqDEsc65ZuXlSMO5Vxp06f74gBL8iq1Bz54KrmWAA7ArWf3cuXOpuWGo8D3Hj5xwirMEhsItvL9y6q9//3uJVTHgUkDIB2/9jVoQtRP3xxfK4o8//mC3Lpxva1etcoB+Nez332Ob0qGfx350BMueIUPSYFPRhbOuMqivU5Aee/YnqZzMzsJiHcJw3MknAMa2bt6BJH8bjLQ/UXtj5/LNJ5yBNzhWWRf3RFL/2+5Y5AD2Tv5/LfvWvGvmXbSJ8IF1+hWWSHc41Y3AlqP798AyGuiAZTH8XS+iTAnOMvnGXoH3aAcZCQpC+ZH96dqb5rveKTfnglOrbEaynpNdbKtXr7MBA7mnPHe6N0ePnIHkMJpzhkFkUIxNnz7G1Rvd4vrYw48+bYkpkfbFJ284e5JWAIM89ig1zZEk3otMso0BscIdQ9lrtZe+/vqrpM6Pd89nHIqAo9iThUTQFKPsKGFwPWJksvOnk8z6jTc+sSf/SMhWYzn7cT2kjXzsqIIhiYx3QKZ5A8pzVmYdrbG7r7nVNq3YBXgUZhtgLN/+6CQbPWKmLbz6OXvskSmWT9BlLzzqmzpyWVd4mWKDtedIrk2YmuRA3u3bAFJTGq3/EA7lJmo5PN2bW3NsGGzM9945yvOTZCeOliP3D4LkQNgRe0x9DevOPwqW0hHerx91VwP2OPE2jkC35atWAg5xGZ13PbUIiyCCgaDrHXnO26l/NEgNjol0MnwNr0Px0Vb9I4AngPU9Y8Y0Bvq/uu8J5u9cqJBT+UhBQ8/M7yoAHT+UgpRWNvumAbC9yWxIuhHJqVlB1WmIPGF2Nv2gPQTI/D0etkOHMshsqbc1q7+xQdOGYRNEX1nSaMFck43bD+Cd6sNrJNlXq3favDkzOLf96RnP2aiJDLab4+xTgNUP33/Kco+ttQq8ab1RugXCHP11x1m76forOQ/wWt76s6UOx9Yup8b6DgiF8XrCTh6osVHj/ez6eb+xvIx6BkNZMAvzbMyMao7DWLt9wR9gZS+1c2RLpCCtNvryletqLSqVITsgxw0L02w1NgA33zqXbbHYju/rRIKbDas5j/pDlnlkL1Af9IT5dvBQBrL+kVjZXQZbeABgTQ7Xg943HWXJKXpJ+o4O6hrVxHEw5nv2lCIwwu0bixbd7cC9zz/7xJ595i9u4LOSQLcneN41bH7mj09jw/UpqpoU+5lBaXRcJKGSR2zNTyvtT888a++89x42fO/bsu8/t+9ZAx5bJ2/sSy5j70pnP/LHK3WeLV32Hc8TQBsKRNXl9/zmN9Rg9/Pf7XbvfXe6gd7o0ZNt4c2LCMhcDyjbocEb3gAAIABJREFUz93/BtRG2rPWrV9jV151uWNsCmT0wdJAORex1KBTsOvwhiVaRm3QCCnlhRdfdnkWOgjDo2ACwjoPBK9pYa9vFoOa4NuEpBBk5QxRqRsKUV6JOOsLgahHcjhBlfgZY52yZlWmCzOaNJ1QORimmdggMW23vgO97cxxT5B4KCzXEcN6wxIU0FgOUaoTv+5arMUYFgkDANj1eF9KPaVzz5dAVYD0sznWBJAWrJBkXkP787FDZ6y1DmC3lEGaOz/UQ+uMl3KQgQ3SbKk+ilHoBSnommGzMnV8GSQnJGKbB3mrIK/JevSMdQzWKtLk+w5lvcYEWlEZYawMQWrxma8vbnHDH81RB5PFIbsGgaE6O8OZHJUC8urnCgtqIRhZQzQNWHuQ9eAPrtTQhL9wd3oyGBTVVQCQqAdLS0TkQkWaGAqGVQ/2ITtBPIlhLQq3kWowAPA2lr00kP62opwhMc+1and54Yp8Ju9d/Vs2VsrsCEfp1kY2hfqmJs4qDYUVHt7AawUTkKoaQfZrftTwGtrm5p5nfcmKRgM9/hzQUFZX1dg1RkViqRUZ4IZwFeWt2Dh0WjIhaC8/9TiKEtQGnNm/bN3MntnXFr/9EfumMBAtZl+bf9OtvCcIX7HxkCP2WTPAvBhHXYSm+vkq6wDvV65JQLhsxS5AHsKGs5OwUi8QbamM/Co4h/h3VxT7wf3Wa8A4W4XFSBMDfi8FokKgHDm6P8OKpViJoO4V81agOgPy0AAUwAys/Bh4tHC29k7uRV6Tv6vnZYvTC1/4YNZCsZTiImhybaLBdRZch6VGZa6t+QXW/pBBrFUviDJSXlU5DHAkONzggUMgrDW7fihIxR176n8+essFeWZlFgCKt/GM3sKQfC9+6HdA+jlmP6zZxX2rscvS+qKKGmanzpxFvZTFYLrR7v7NjZbaKw6ruNP05bX28muv2a23PoAXMwRHKf1FmlBJKnMYnu0Q4XqJyYFdeiglU1MDqxAUNUCtklfwADvTW3oI6jwmjqDIGAc38RB18lB1tOMLBT9M4FknDb06S8m5Or05JPiGRiVfUjSLpaNURQUYqEgKoDEM8MFzjALTJXU7XwktPihBPgpiqHXNcDCNSidIkyawgYxhJOWtIWzBBZjg3eAHg7azAbAKaaV8kUQtd4U1n0OFk4qPDt6rHibZHHh+hscXzMnYKPgupeD+D5Dl70WHlr+mCn+FPIVQHIay+rMIYxJXsRLmqybHPZBgNPG6ei29pmTJKrDrKEQcEEixKJNopcZ2h601WHIZSZcENvK1KswVgFDPgazCWMWjGA+SoXvCFZhoslsnUBgJCY8ANC0mRVM+qE0UXbV4wWyCATgGT6aUPr1dSMl8grxqKYzFUMgAAE7uGWMtXLOUpDjQ+Q9B7BPcRK+KqemQoYPwIDoKO4/NXBMUQNV8mKUJCXFcT3x/uC+i3uu+Vtdi0cACVVE8kMAVeZK183BSztsjv3uaCXIN8rKRjo2zb882CtJIW40x/2NPPO2CNdp5SGWNcJ5Aratp7IPZMLr3TLRi5P/Lv/rGpk6aav2YvHZR6NQ2n+B1CtnQS5h6wTBAFnH29AkKfoDtwEgm2zwcJNulMG3V28vMLGda7zJlMC/HYqGZMA7/BN5HlksOjCA1UAwfFce6hq1skN4cfK6J0+ZK45KUhByUA6QBI+W04Sl8yk4eRDyLmANgqesAFG886bwAmiT3UXK0VyAeM/jyqMGOBxguLqyyC1kMKGjopHgIAVTVZEwMzPA4fzx8YFDTxIcxhDi0+6jl41MrabICeyPw+wlHdtVKIxxGMxDGgELgahz3IoiglRo8Mg+SQpdxqArAUf0ba5qOMrRbJ9KeWDbYQNiOMHlheIYz0jt+OAMQ9oSr//Us6ZmTLFksS02jxGCcjpx37g3T7Mip3VZNyFA4G7GmVGq2xCj0RvrTxkHlgzdNPr61Z2mGxL6u45CX31wbm/KQgYMpXkud3YOauRo2bR0A0wFc//jY47bxl/X4A66mqS91IWO6NjweWEbg84pv4a3zb0COUoJsb4/deNM8+3X/LtsF2DWAIJ/ME/n2t+efYFKfBTh72NmTtHI9zyF1bqC58AeEkt1HIzIcHZDy7GxWYB6HknyBtdnpkZe3fBdssUAAUhfKooXM/0eQkPj2P99CZrvCVqwg6AJgVSwMGXVLQuel12GPEAvRpU467z8Zsov96AlJaeaArsZ/yDG5FPiF7CuKa9eCfKoFU0xNz2Qa/uTjf7ABqX0d6Lr0q6+51pH2GswnscXTT22ngHvbseVkwt7QjsQL72RJ0osvaHmJRe8BFsTk95HHzUVgtRWblWpYLzUl/DlMGi+l1YhJK/aWpNsXWSKS4ro9zjHNLnX8HssA1w5fBCr0TDiAVSbm/Ez9LCd1kuEkn1uWLDLz116qpqCNYdMlBrxgNQ1TZvFbzAwpA1bhcezP9+trggD5NHjS3uamuYCrtewrp06dcOmorej2zsFezsw95/Ei1HrlPXhS2AmKQs7VI6EH+2EPi8VrkfGFK+pys05SuN7APepy3nrfLPsWMJwCSIw6wAUHuvCPklt9uQ5XzBprQzgoE7ELCebZEqNPbNP//HcVE0k+T0CHzb18Eh5VedybTLv+hqttHaBbJYe1GIS6tr27x9Jwldobf38ecHgFErLTyBMViycLJA5YybN04sI01HMXxEBIksnLr7iaRjQR39lK/GW7O2/RVvbGcxzkOhuefeZpd17t3PWrfbTkQ+wgCHXBA2ndpvVM8mGPO/mQx4j9ErCqr9f9aAf0FugYFd4N5v9V9jKKh82bN9qyZUsZ8ATASo+igTnDs5wB6Ek6KSnxN8IAHDpkmC1+6UW35l9+aTHS5wF25113MczQoEbFe4izHxCDUiFWNzLsGDmSVHaGgWE0mefkeQlIotCsMPaedthLCpvSmSgfQ09IIhJn/l8DERWFYi2KsRhEYaWfIfaa/I7+9NjL9urf/8K5TQ0AAgf/Am8xQmxgsEtVobWgzyq/xUW33wqTowJgngEW58batatdk+IS3T2TAjt86JALkBRYI4AzAv/Fv//tHzbv+uuchUt9Yw1FLWcCpcfWNeuwOJgEsH+O39kAmvn2HeBFaTWp6YDJ8y+fb6+98g5N6VK3r6t47uSszkEylETwjljwl0xI1v38s7Pv+f9C8vCu3H/CRjHcyciEWdu3vx1PP2GnCJsJQ/VTkX8cz+ABhAzuBRzuy36FuJPr1ETAFFsu68iHxjHSvl+9AkazAhTjqI3xvwI0b22SLUSTW9eFsH3qAUdy8FfrxvRedi5e/M4uQ8Zc2Gq/ZU/uD3vIi4FoKzLawrJcmCgAjahNOkDuq2juXn/jHaSJdyCVuoy6g2GC7j1n/S7AMflkygNVwzUVA0cIWZM3qeyXNFSKAHTZxzk/duw4N8QL5f76+MdZVs5pbGESXLK52D9ZGfhjwqzw8gEEpzBX3Xno0EGGMsiguU/yJpOv+mHAlb5Dkh0rT3J+YazTpk0HNBrkwK0igM8qfBJT+ye5IYTUVwGEwxzeu89GwKzmTXjAYcCnTQBT02ZMdCzILj7/2eO59vtnX+EMj7B/vPMsnxPZNTVlB/ttKcqi6NgQrmchg+mBBHHmOP/NJZ98ag88/Ih7vlt0HRRsxXqTp3BFGTJW1D7BMEpUNwo89gYcjUZtIl9gH3euUCsix+zCwur9t5fbLtLPG/0y2SYKnLws1E+gDUuXM1Tgmpj28qobg1+iR9V0HaA8X8NQ49zpc9j39FEx7N6Dhn2yApgsL1OBrYCvuQzXBayKba49VIotEQMGDR6GR1sjjQOyZvbicEDkjdSPCkPMoUbrjsdYOkPlzTv2Ww37CpxYJ190umrOmAXTJ9u1MydzHre58Nb7HnjAqbL0zH379VKYvKhERg13z6Ke+3379kGAmPC/Z/PU2Qw825OdpYaGD/WASjqDQmH9Om9k2NO7GbLKLkDPsiR8v/zyixvU6szx4XvOnM1md8B7HX/LTg0QAGP/8NgzsKr6EaC1wo7t3WItyD41nAtmiLNp4wa78bqrbcnHf3f3WkO+229f6KZuGoyeB9QZyDCpDqBZZ72CvwZR36iv0LUVkzkHsLU3obEK0ArjnN+LndOXyKoXL15M/Skg9RNAnUUOHNKetPqH1ewD1zrrHfURmzdtIkxpslsn0TCht6GgmcogUsG1OhtPnDzGML27s8PQddPwSQpChVdtRZ44a84VLtxDPdoqAJ8bCLHVsLOIIJcgLFi++X4Lz9h527v3kPXum+K8Z0OQxl44X4yv80B3htQRgNMTkKK5pYL6RYDyOZrDasIgUzCpkBe0hrWN1J4R7PNDAIOSsaQ5YzdecxVNNzU4n+Pjjz+w69lDq6rLOMdgdGdCjuge44IyxcQ6cBC1GYSDSsggv27bYzNmwQ7N2EHtF2aJyUHUu1IsxhNAlsvAAjkxg8U92wvt6QfvsBee+NB+9+iDtgyQyz+2HdB0PORzJKKVxRYQIT9sGJDdG9jHvJF7kxZNlsIV16QynC0hyKjD+qXVWnwSSokWJK2wgNu9zvA8EDx2og5P8Siep0A7fazWZl87lHtbjxJwoO3fctb27siErUcwD32GH4DP9DnjuUYdtnnDQZdc74I9ObcUYCz1ofybXU4DNUpE93iID5WOWd7KNFLPgvAUsbGbxEbhOXY+4BwSUjbpudCeKSIPu5rVycZATFZAm/FXxdrN86+2oB63oT7rsOyCPawDgFOe5+lTZ1IbYKOB3P189mnb8Msyi+3vbX2HDbOQqkibdFmqrVy73eIAVGJjC+y7NYfsmqvmWHJCP+xvDjJll2Q5iRr0J2re5/De3opiJsRWbNpq/Rgw/7hqv7315osuGOjHdRvxfPeh/m5ngIPHJH6U61YesWmzo21w6mTq6lj715LVWPAU29/+PRQv00AbOnAywNcB+2LJZkD/wRbcxv4YFG/BsM0++GA9g+VRtvSTva5XiEkCwCqIdiFeuVn1ePNPo0YeBKASaZs2bYYYkouFAUxEGHthyNZTe6ei8plu02eOpu/Q0AbJtFQA7G1iAJdDmtjIM/7JJ5/Yyy8vBozLtxeef9keffRR9j/ANdZmVtY5mzxpor366t/shZeovznXovFKbkHZ+cGSd2379g0ucFYDbu8QyABYQezDUqQce7lRlzGYKAVApveTn3cWrx9Hz6agOgVicnfdYG4hDNUwpnkKoFTwj9QwvpCwdDZJTeEPMMaoG2AVZiThmdrP6lHfSZHhCQ/2rC2V5tVgDQpF7Z0abz+v/9EpWIPE3AwsdTWT1lETz3ANQ8IQBjveaPibqTfvgiH7z8VfAGyK5ah8Ch/WJz0whKiPP3zO7nnkr2qBOEvIUQHjCYSNGBOLPQifT72vALcG/Fd78BzVVFJj8Jq+nF++wa0MM8BdeHPy/BRTXWxDYTlleIEqYGvc7OEELVVYVHeCGOk7s88WWlVxvcWhBLuQTZYKFFBnzQi+ExkFKCpmCCSKkMAEAgPxxURpoOfEFwZxf3rbc5AdWiH4qB6EROrqrAnT+tBXy1O2w+W91DFUaEe1FxGHwoN/umDmlhVKGY2VHsOpWsgMsrK4ZM/UgB+9AEphHTonDcxK9nCRkJTUS1aUNQPkiwCo4GjC/PCHBY51vbRUmi3U9W1uyEKYEiSYCDxjw1CaOp46XyTsqJEeUGoBzYxdEDu9onomDaQdeY1BoGwD1HOFYTWg/qlD6gjOI9lESqnhITL50S+UuR6micmLrAkcIYbeLCZa1nXamzihqRVrK8iJ4c8HwaZ/7MH7GB5Xw9YnhJFz9ZV3PuN+kC/AOuuDt7Ifa7KdJrmB/jkRVUsDc1MRIEXMkqReRDiByX5YLcTiPVxRegp2PezPAWMd8aazs9KRkbpQ4LRQg0YngG9hnzAUqxzlY0g9XInyUsP7eDyvm0XWw54gFxzhegakmxnApsHM7UlfnA3oWcJwsBZsS2evhnc6twQsC2iWGrkv9hxTySHYtnUNg+FhzNg5H2HlJmM51sFzo3qrgXOrBMKKCD1ix2aekx9/in3wzbt2E1iD/JKDGNolkfXzzVer7e67bkU5ftaFHkcQSCbAtY6aITmlN+dXolPWdtLHjRycavc9/CBM6PO2adsv9tzzi1Hq3uHwFBeaLa4d91GKUBELvPr37waw6kb7HiYJF0zJZDJn181vAlEKgTnngBSS6tp5gJTIJTlkJ/TxYMKqJIsRrVjG+A67ZFotkIP9xFHWnTwCFoCT1QNCdbKQIZt40s1kEeDF08LraoLgWUgCQJQ0CyBLsILEvZ6FRFAWGyBYpTP4b+JBaimNt1GYzarxd6wx3oD4E5f8v9S0qSi6VOjo37pxTp6nBkyg66X/58+cTJGfpQdfzZ8eBF2HBtg/zRQ0krLV4S8RHx/PBhvyP4/VOpJFxVTV9zXLC0TpvlxLJy0TbYxf8ksSqCAWaykTYT95jlH0i8mUljacBdDLAXx6YNTM+PB9mhZrei6JhDazYIonAeF+upa8F/miSd5VxkMgKZres8cj15+G9wwFrh/BRen4Fg1DAvkePmWpyNYuIC+P5X1UOJn19OkjaIRhLTFNLSwsdybXzWz6MvmWZFGMR00R5M+nRPHuCfHO0LyF6x0K62zoZWOQ7zba7Xffz2bfhXl+rL364lN4SBbYmPGTbNSEyWzqJbDD9uCnw0PAdR9IWFcH93kzrFVv1lgk4FXa6ME2YMwgGIlnWDMU8zzwIUy9GpsKmYjvpRhMhlE0hCWkKVuWo633Y3ot75lVP2x0aY7TZ9Bw4T2Tf76KQo5gJQXIsWS5dY5+D97CZiK27UXgng1PclMVsiK4CdAREOy8GFnXmjZ5A7w24CMrdqKP8/9yCRTILtusD0WhfHvyMqtcqFAoD2cF5taDkPJOo2Devn0rrKc8khlJDwYgkUyoCpbYhXPl7hngkbEwDr2E5CgLRK5WhzQ+itfoTrEaAwgcSfHuw/ToFOyUbesPmS/FTVVBu82ZM8dGTx1hR3P3WvrZPUg2Etm88FTl+fFnIy7Iq7Yt648aHujOukB+r9rcm/BmEUivhNq/v/E64VNFbIjRdqEw1/IKkDpxQMTGYwjOhuXNdY1Dri+3sJ3bdtlugmVKK+pYgzD/sNfQtM6LZ7aeQ70PrMGi4hICD2AYcd2ikD2HsHZGjx6GFGGju/YCmiUr0z3xgyGnJNt7CWqrgqF4eMdu2Bzf2/v/fpON8wCN5CgAi2I2wCibOXWoffnVjzb/5gX26edfkgQK45VgiwK8h9vkcQggIHlJA+xtkYPaANhkYO2IVhd/Ozmi5NMCQLUNtYfZym+X2Tdfr/Ck2AN2vPPOPymWMjlcw9koOagFHAEWNOMLresqj0YB1fKN1marCWQr0sMmSfUl+dTkEW/ccIp/yWOKC2hcABE0WZ46aYpdMW2mrVi2ktRBzLpBS9Q43bzwFrwVBwM6BGMRsMwaWssJcjuHtKHcGFQCHLAOaWQ9UlmPXFaHsdtnOYDhk7rwszqMtFHywcrUgMvDWJUPn5b0/8hTLoxGu6MHTBXx6xLV7BKwqj/wBHLpukq6B5OahlKNoZgzajI9DFW9D50BHnmnmnZRORcuvJVAlSsAs0bbRx+871Ig+xKuIFsWSXxiMYFqQG0QBPOlBo8kpUVrj2zmWmu6KmA1h3ugIZ+eNRXNakSUSj2aifgwhjfeDPGU1OvNwE7y3Sf/8DAG+xkuvKKQCefb773t5PQtCuTSeSNAWvddjFUuSJ+e0ZbI1HjO5MthpcHyI2E4LBzA7fUv7UxWoUFmsytmTrLjx4/SZNUjFdNzir+VimfeazLpocGcZ5LNL7h5FgVtsL35LkULRWy7ElnlUavryJrsAFzv4jnv2SMVOVESwAHAJyEZwxkGlpRgCYO/pyapUQDtc2bPcHu/ghoVjngQoGkzwVU1tZV2CuC2UvJBJrRy/PVITT3p61obui9aGyriuvH6Tz/+DMEZPXl+uwE2/+yCdrS3lBKgcPTILtcMLCScY8qEKewH7Pfs8T/9tN7JkOsBejW869kTsND5ZYrzLdm25OL+MEP34vkcxDmA9UgQjSGehGLsC9hqZ41on9G5qsHh22//0wGbkydPsuXYNCxZssT5GYulK4+r3z3+GCDIKkfJFhh+14132uJX/sz3S0aFVJdEtx3bdzIEHEixhce2G4R5A5L8Aot0tvN/99j4eNtG9pm5V82+eG20x/s7jzqpSTxG+gJqfe3NN961hwHHxDCQP5aWcB2F9jZsbGYzbAIro7iqZi8AoDhI0MfqpUg04+w37BP/fON9W7V8g0sCFahfTy2QgcpCTLcQlDSqJfS51xDCqNAaea3HQGk+no6FC4yhJ576PUnOvxLcFc/z0IQ1yo+Gm4zlnttBmncKf7fFpkwcwetAVaKDKKepaWGv8mLK3h05Wjk2KJ9+fphzJ8pasHDhqedcotFiT6C8tZvmTSFhdQcFrbngHx/YsPJZz8QLLxc2w92P/p5Jf7L5EopVRbNYSTJecHgL3uDUX6zpWiTLz7/8KhP5hQB5cTQO7Nk0vkp5lS/tzBkzPHsH11xD8iOkbksJoI1RQVVRKFzOMAQdiSSsjbMgHHAUC2725gqGSTx/HHjBfnHOT65PX8LNOpEfNysgKAQ1wnYnu1INJYmsfh8hHKQnYVJiMLpQKtZOPqqIR2iWm2D9nCb12UinHTgohadB4ZNYBMAsOnYs3a0ZXRdX/NLUHD58EMn7CLc22/icAX4wLW7+raUMYMD27pMAagQo+EewZ8M8qSijLlM9VOTASwUl9e07AGXGh/bw7x9lnSPP5zkN5n3rmdBalRenFEku/E9FhlhpPE/+vHfVchp0abf0ZgDWVNJq/3zlc9sKU6TBN9N8QrCpQjUTBBtU8nMdUj4MEmXPpDP29lsXARzlY1nwpAN12xkgVsDuCGUw5BRS2o+pBWUFMHXqNLfe26iTMmCs9gL0j6BGbKH6V42ua3PZZdwfmiixTQVqDgKoViCbyBR5yFJ7AR7u5+vm3/EbbAk0pOLvZP0iiTzBIW8yALrlGjw8eXjErJQdmGpn7UsbGKb6IW2fhMJEv7RviEU2a9Ys93zo1+lTWHTAntJeINBU9lmS2YYB2jkVGeDCAbw8Ffyqib7OyvXrf3aM1VbqXr1ONunctZyTQwgYkgeefKOffPp5i0HRtIoQqMM7fmHP533L0oJmftUPK23C2NH2KczM3mJ8M8ybPx8GKO9PyrEcDtzUPv0Y0sMEZ9+TN+gAgFYRR9z5wXsQiNwrqbd7zwHIwY8ePGGfLPnK3n7rLT5VI7Yt3xCceq/nDOVVV6/+wW4EDPZ4E3sh3d5g06ZP9/w91+vgrr0uc8ExqwBic/MYIjEc1/Ol6xoHs129hZrrLeQtXHHFlVwrSfy9YOCuZl8l6IpzLY9a+9jxdFu3ZTNnWQysuiyATggZYiHxtcUw0VNgy4lBKeVVT8J8KqvzGcLgsYrnapd/A8Bqb+uq1dgYlhiggAbM8kLU9c+ASNEzKd6lK8sjfv+e/TZz5gwbhA3Z0LRBEDVgqaJ4aGisdqoe+RT3YeAikkgeVl0aCkRSh2ZjqRUG2y4QJpy1RsJkxm4pmPOOvzt46LRdQf3ejMdl95hhVkSOxOfLP4cxhRIJOtUrix8hW6GKZ7HYxo6Jt9LKvfhHB9i3P5+16xfG0r94o9bAWmwMwENgiUUGTaWxLrABQyGwEHK8enmGzboyHinoMOyqdltyv06bMHmYHdiXY6GAhNYiKXQ1jMU/2sLbCQYGRJjOAOEs6qoiCC0K/wxln/Themg2L/aaAIRGhkKqO2uqGBJx9fRMtirsVLZrXC8NR6IY3tWgtHIJ6iKoAJzFwNLroO5RPV7Fs+lNjzl8zBAbdVW0zZg+imT40SjPSuih+tmJQ78yDAMMnnU5Fh7sF8h5L+Sfs4P7f0bmG2DdCKypz/G1cSNSYJrDcCPdPK1fq20/UGKXje4F668TdUq1zbwWxUQBg6SXv7SV63/Pmpene3dyU7CsgMixae1x2KEA8j6ReC5uRlmIDLgugWBF6iR8KnduyrZhY0nNjhwOqNMLIH8lYAh2SE+Osg1rCrkm7AMRWXi9ttjNt422D9/5xXr1S0WFRXjp2UZqBn/LS4ehGN0TwLXEbrrqTgeg/Of/PqA3aWEthMPOJSQNEE77aBT7ShDWFa3tBE7D5ouL7QPgD/GDrI4YlHUR1NoauCogWK9zJ0qxr7/4kh5E7D3OXvxufanZxHhrYb9rAMTrxvO1dcsmmzKdgQZKJalQ2yFz/fkvD9vP61Y44oSCiOohPXgHEDonX0vVJ13YGOSWA/b1smLSxjXQmTRxHKz1LQ7Ai8Wr93xOicVFJTKAkCUPXEoYm0GcgVGAt1L9+FA3yJrgAnZ+iRAPBByptxA7UMCQnnMRnLxQ08gahHgeQDaAw8YL9jnBmvJi/XX7Zhs8MpG9qBggtAaiFKxSyB0Q6wm4DHZy6Juuv92evP9VB/bILs8bC6Fm7E/6QPB576237aPPltjRMwReMlwHLXX+9SATgMGSuEMmqlRKugfgVTp9cDAsxQAsBJLAbjjbqlFviRAUBL7TChO5kWelMk/WRQpkwht3Qm+2mXpyQGI4Z0Ooc/YxtOFz8dr19KDCZEJ5X/6BrexDUpHKyT+YGhfsiNeXeklnd9owMksOFsHq5h7Byknq7UMdDYGI4aIKt9MnCy0uojvX3weVToElpGJn1Am5qRHAs4zaG3V1SVG16w1E8BPhTDLwhhp+BntjGDZ6ItHpVzD9aRKMX+2nJ47XOMs1/ZXUiwkJnMtdhG7yTQ0MjL25t1LBCnMKVg4Fz7Q87WUzpJpShETV4vIsVxZQPTRfX36+sl000NOgU+tbtY7qeH2t9gMRB5rF4lJvx+tLtSqyoIKfvgbTAAAgAElEQVS7VIcLa6gVKMyZpvNcwfLB1LHdWYvB1D6ZZ1EuMJxJIQ/n7399AfsHvEF5rjScfev/vqL+IKALxfKuHXuc5UE9AOqaDZuwg2FIAL4iBWgJYcOt1B0io5UwLA4QkM+9CMSypQiQNgbMZ+zocY7wkYwcX8oPsV57Jw/ns4HloFZS+HxMfKp9+8M6x6Y/dHwP6hFvy0g/bgmwcytRToxCRVDPWbaREKtYVCV9e6a450BkG9URkQyBo6PJR6De//bbVQzp/e3fb/7Fhg3u6eqfYrItKgBQ67Br7AHjXsQJDSvkhdvE4DKK743AA74W3O3ZN19HmTWQtXTUZqAeDSIb6Kbrb8IW6QRrCXUD1zURYks0A/CPPvrA/vWvHyFeRNisK+agFNlgl8GOFdnk3gees/kLZ1ELsP+e51pwf6QO28wgSPdUoLvuv9foywZ0CUCTp0EjN1SLrEP+mg5Y1UQAHw/nscoEh5vvjayrWYwoTJO9vWs5SJjQiVlMMShjWx0YrTwAqMocCuxJ7ZWxs4pP/lvyCbFiacZ8sRZw8msmQAoSEOVaaKuKNR8WcCfFf6czQ5T3EFN6ySvl4SrmGK8lH4wQFm0aRvxi1Di5zsVGSyefUrrk+6qHWN+jibCKI/f9fJ0Wtb7G+aOqmLvIaHXBLxfDJ4RBaGohMFVPWSsLoYwbmoSpfWhEPAtDQQ+eZkq+TyouJakS4i4/UiWequDtYrPQ14il42wC3HugEYCZ0crURZ9XD1AY4UAq6sUADMN7oov7EM3hoUKu34ABDshNgIEQwUHSRPOnRriZB6CBhSSkPJDPp9TpQDbKEwQKxQDWdclXibW+ZuW3PAhJNEoNFAlqlpRc6svmTmODh+p5JnAK2dBrdcrHlg2+lofSl0NcyZVdCnOg4BTLwOVMKBAIQOWWO+6xGVfOA1z4N7LZabw3/JsA8t75z0f20B+eosjKcGDsCBqdFynIQ2ENXbvwNitnWheCZGXn+tUAJYApIbVWCnA+nqlEv+ShNDkcqkzDKsqzAUqyAYX7Ugi2sOkd5b2SlsomWV8LE4m1o8AsSXUEoIVQ/DQzxc7Oqubw9UP6OBimyjgnC/9lw3YKyQzXuKsZrwPokyxZ4FObJDoC3eRByaalxt8FrzigXoEifGSnWPT4p/liTREd400ibjSyGLzYInty4PXGIy/ISknik8xYoG0w6eNeeHX6AIrUVBKKVM7hQ+MUIKAMGwBfqPZRiYDsPFPyrkrFSzeGBzyO4iEaX5gmjLLFmDu8+5wF0jQmRqcwcf2HFdXm25c/fmiltRnOayia+yijfEkfss+yeW49B4gnr2MOa14bXFjZA54wHQEwTGQuGznKJRouwMS+quk8B/5Zvkj2Cx75uMJ2xBA/tPewrfvuGL62XA9ufiNTrTFj0iyGIn4PzQHLBUAxxE7nQfeneFfis5dAOIEezlmDqRMHeyRMljoGIp1ODoJ/GsycNjY+mWL4AUj9/r4FAGrtgE35Lhxh3frvke/NA3D93h565AF76a//QCo9B4ZtvZ1Alqe173xOARdluaBMpRZ5oMpzSAwbD0ndFbMhkjJyjyVz+uKjLzHRTue/wyicsJcY0McBWAeO7LW//+Mde/DROwiWWuGRbGCnIeamS/nkIO1ir9O2JTC3VbJDgFX4BhRR8smNxCYBnyGYC/K6lfl4LQsngAWTCOsumD0ygGc9HsCrHGDt+1U/ULB40TR9DUiYCTsuC3A6y3KKC2BuAiLkcK1Y28LRxFLV8yBZvbzTtNe26HkF9G/EF4x6wrGhtEI9nnMCVp2IHszTI7kU//z/D1j1DKdgWrtBBHI1AatKCpeVBGtF+5RLCHcAn+f6Sqo4btxEJnnPoyAYDqD2Nr5IZ/DDjHMgfCENfPekZAc0xGADUkby455tG11wSjB7oAYIVVz/cpi6haDJGvB5SXvJXqpQLLGxk7r1RIY+izC+fjQ7BCfALHr4wQc4HA8BQNQ7/6wLgA87du+yLwh7ErOzE0aDJvN6HUZkHDU0R6yNIUj9e8Qk2aRJk7imrTD7+8CSeROmWh2NQzfM84c40LeYxl2hjdWVTHApxuZdMxk5VhkBp7onrXbbbVfaD+t/wkO4DLksQJVsKfS21c8qvZPCnd6e1OJbYHKwhzIl1zqaBRA5cNAQ7vt2ivsmmtJhMJWkFACs4XprUBkGSLVzz07bsOkX3gcprFSvBfghSg7k+nbdVw0hNXRkbQg71LyNjwwz6xobO4JwrwGXOX/mH9b85AqMJhrdw4d3cnaWWUpyErLzK20QoUBECcNeK8QvaB+FkFh+gJo0BJLB+rI5qoCU52EEQPSSTz5iPxHjVMnz8s7SWcs+I0aeG0I1OyCnkpRkAcWSxMbgWSwmYi3nmvNN8JgGWiBf56fUYxq7QPa8KwHP/0TIovN4p0YQK/wAQO5UpKuNBFe2tsLkB6hcAUv4toU3e5QeNCbap3fu2AnQMPV/57iuzy6k0fJIFXjfyXkn1tmrMFaf+eMznK9YLVAE6YxvojnwBxhsY6DSidFpALVLo2RysPe27d6I5HGlXXndFXiI77ZvPl9NAjKMSl5TcrYzBOqlwkBVirvej6R+YswMg0WUxm/VACt/WGsffPgNzSMDOG3CYjWwiYwY0tcevetmO7F3rU0Y3hPZ3H4bCxu4i2GOYOD8YgJkogF7YPV36xbk0ok//2w1j+L/Y+s9wKwsr+7vPb03mMYMQ+9IBynSUQQrKoK9l6jRaIyJRhMTE6Mm9pZYEmvsXUGkiDTpvQ/DDANM731g2v+39pl53++9rg8uYmBmzjnP89z3vvdee+21aHaH0UjieTc1kANwv3r3wEiJWJuGLMHytXsYxYWpiFRTKCZXRfXRSBy02m33/QagMoPmWzTN3QbLPnYABrUAPfIPAnVhabP9+72PMRo6x/r1lYgZCK20jgFW5YA8lKkb7XnXjAcI2rMH9tQZmHEQWlVEJDOaezw/zyZNmEhshKGj7lYwjGC6PvFJgJEy3wiGwQo40rd/GuAN7MMOroXPL9MjNZcVf9SoEWNzH2Y8A7m3ivENPI82ClNpcA2gQSxgXflcGbIT3TFwFKNFOWREeCxGIXtgtQ5wt10VrHLY3c69PQOWsms8oyWuMdvLLr8TgCXJ/vH8vexrGs6ABacxyxBrMSEhhEZEOYV+T8xLK2iO9IX9/Yldd+P1PtEl0CRMBSDrTGes2JuadvLDprP55IendIAUk2XupshAo6wJDe6//P41W7d5q7XHFyABVObmjtGMgrrfAYl+ize3+P9cu0aA1cwfB3P1FPmzcpRGADdvWGq82PdLkLOhB/Zn3FT5O38vLMbQk69r/csUogFmlJ5ZCjrFx4iVWq9H83I9lutXNVNQMmRRcVIHGFHEJJK8GZj/85pAsgShrL37brjGfg0jRo2dOoDZKMBH5bnKjcq5Z3kww85EgsPNJdnrAknFulVur716DO04MfQlQaWvSwarkaIqiRzdDxgC2h5A++HDaZyrEOXMWwnbcw4SHvqs0gIugVUXWBsUgUw7SOLo4Ucetx59h9g7771lO2CfBaH1KgOSGJrUS5d+b9OnTib+RwL2HWPUeSVyHec6e1QMqQKmtQYBpFbRMFPNsH//Ppi9Q1xSRM9PBIsigPaeTBpIgisePfR9sOnXrNlst992C+VBLUZHH9mV113vzUD9EnP94gULfERQxhw/b1iPxMwUXyJ6D5keDhwwkHvY4PewEe26gPFbsBMwBvQfRL1R7vdRxdsFF1zgxA19/ccfVwD8zfK9IY1bMW7XEANlFHyUqZ6+yBoFkfdJxqsKdlSvXn0BTbgfxXWYv3V345tG8uRdMLeDI5tsCqBeKGBKWwsyMkyeRQDuSKJKuvz51AaavNNni4JNvHfPfpqDo7yZEYeJ6QmMcuMAxfT545g/Likpg9G6gObGAJ9gEiP1zKG9aLrAWIsEMO4BQBI/wHbv2A9LOAXgoJKG0Hd21WULLIlps9tuhGUY3miXXX0O8amnfUdxOxtN1BYMdV578Qska3hdgLmw2Ez7fNk+6ok+bJlWaoMW65aFBE5qLbkT1wigHpdy3HoCdn38zklA7nQK9qH208p86z8UuSuIQS3k1y0AIe2netg+gMif1x+mtsM4UAAG++wUTLBW9rpkbeJppAiclkyJyC3a/ZJtKmcPCEhrVcxT0qn4rnVMrBdIJKlrxSaND2stREtPTfMt5Cgy7ymGaRUCu2vyrNHWf1IrDYV0qwyZhRcD5I0++EkQ68PQ1IyGfbd112EL53PIvHfHlmWMryLvFY3BVPBgnsch27Cp0e6/6g7btf4D+2ljgy2+dab1zxzJJMILlsk1dwSPsM/e3WqPPDXWyRQnTnIfwgFih/W2n5cX2+yZqeToMO0iuvMeOXZkVweAFk7o/YfZmy/vspt+Ccu0pptNnjjH9u5bj3kmbOZrGOM92Zt9XWL9RzTZ15802ZAzxOCEhViGDiMSf8cOsY9gbZ4z4XKah+fZsy/fD6mG8W7G+CVXNXPWTGeMZ8Amy0BeT3mO3FbqAbSbTlWxrmEEttIgakNqUAgeoHorsaMV5qTqatWpBzE2HAAD7hQSDVVoy2tqqoFnEoIUSB3NXDWWojhX2sRqkZkgOUlv5PHqmZC85ZZLWOc5rtkttp24X5l9wgFnmIo8LK8DcZzII/GWERSXhgybmHRZSGFUod3Zgd+BtTHhGobHAJ9NxCBN+URR03eQ/3cjb0lgoqcG87J5FyxU691BVcl9JGH8K31pyRiJxFDeVEncTkUGTNqemHNFVNm77/wNYgIeAwN7AeSj54kUxPp1B6ktFJ1U4wXbA7/7hZvS7UJ/Oz2hn336wTKvAESWayc3ffLRh6ymAMkAmK+7j39ny8j3VA6S2rkZHP19i8DUMnsv3VCN7Us9h+XcrDlx9kBcMlIX8UxHQrwpBaeIpeZsEHAHcN/O9QfBFJVBYzRmZ4PGQsqB2CXC3IYfjmCAjKwguWENTWJNwYVHShKhFWmdeUytHcFz5CjxhcYaa0HmTJpK7NsvBpIUvjzE54EDUtHVjLf9GOfVk49LAqgd8Lm8iLqyG0xTvHnGz+5rJfU0jMqIXQ3gA3yf1z2cx5KFFGitEXPFfPmYtLOn5M0jdmhpSRMMfTwFuP95EKXq0JtWIz6S5lIMZCKtF4HkylVVWyoHcNkhGtJt1IGVyADgN8hrsb4647+Y0sK9NOWnnKYe4yWdzWrMqInZZRisBqPWsggn0kqSuXgcWtzef+NeuTEf9VCwgG7WulimquOEI8RT0MjvQOFG3jstYFeDBvWB6Ztr086cZGeOQBoIDf/3P0A+i9xC+ukPPfR76ieY4kzk0LplInS3rVuzgf0gPXt0wzkDx44dyzTSIFuzfjNMTfYFcS6enLnJz6hIm3f2RfaHP/zR9UjzmIIL7YiyopLD1NEAs9TGA4dNtfc/XwEzvRfs5SR7/dVnrAMm7gya28cO73fN7Tbq2DbiaP7xYzYS6Zok8C2tfwfeuddx4A+alF22/CeflvjwP88DFue5drXIH1Gsi3RAWQ5F8I84YjGNPU2vsGYTaMrECL9gPdVQwy9YeBX1R4eNwhjt3bffQ/t4EU3SnjaE923GLHfmtFn44yxjcmc1hpOXYZ6+nZqtyv71r1eZqv6QWHnMfiZfE6Atw/abbroSMiNG5JVNmEV+HNA9508450PQWdOnSSjGDwuJ+jp7k99teviiPXMoC3BS0thK5SZmqJDsFNzkT5FcdJDUBIDIDj7gMBy7d9j5F56HXskBgnO9J13RbCBpnHQZpQQMCjRCQSeSm9UiwFRGC86CoKsOjb6RBFAIvUY5ojmMGtCmEAtT5hen1WF2hhTJdzCGQOjN1NbQAXWDA3WbhObT1SUQSLNCbNvAGCxasIBxQuW7dFeV/DjDgM8jDTZReQNlccBZTKZZCtpVAAFadPqjUfpkgmQ43Sbpz/nYB6+t9+4qCqTx2kJw1+hNF5Ar0M7F+mHBig4fxUEQw0aS3oe7CHeyyQKfRyPVAdRChZk+uz6f3C81Gu46HiTLx4/neyBIYqxVeq8XL7jUHbX1uffspEvEITAex/oqXNr2UlhEc6jsZnyvOx0OxYV6FohMkfqd0c/K2BAVAARKj2l6+MEmJmcwh0kQh1sLjK1kRtmLKDKS4gDXVFCTaD/+t5fsxzUbvfDPzz9kN//iLsDTniy+WhLqzego7cX9ba4bo4lFJOHiTZvWWfXpkzZ9Lsytilzbw0hkKqMITSR+w/sPhjExggCC01xztR3ev4HA2ow2aU86WhQbYam2ZOk3vJbYXYw+kBR5DiN6uljLXE8IN1vAqLrrV12zyJI5/P752mu4lZ9QzeKGTxMmjHJzpZycfC+uRaYQQKFnqp9tl3wALyy8XQFODEXOcC+kdNhEI+iv0T6IYAGtQ36eR+kHkpoQ+je5AJKHwsZCY7V3Ap3LRBLcfoD8jDiQVKuYjKbrJ+OX5LQ4dFKTnfmSlk4CyBiYjF0O7s2xH5b+TOeYl4ZpMwqzrzTAqZWrVsMmQUOLcY1xk/oTSGBHS+ePj1BVwgjTkgNWW651LSdksaClExSgq7vAMr/lONsAaH77L+6AkTPUhdC/RA91JqNbvXGXrIbRVF1VS6yPs9J8knlo8L379QCQmkBCdpzntpt9PxyWygov7hoI4G3SyFPKyXMQgC29TDJTxzjDaaJEAqbrsGkG6XV8TkcE9y6GuHDVJRfA8quiE1XgOrxbdxx2DeXy4uOwLHrZ+/9dQudoEQzTXIoanJt5TzkYqlMkUFXMGtkpyS9EPQ4fWRUDXHrCjHeFMzr/z2dfR8g/j85bMl3gN1nHDXbpJZegvTnV2SiRMOMaTlXb2Reh50LCT5MPsFp6mbAnpeEDS1UUBR26GhsSM1Jai3K/jCLLUYwK4b24WO8ItmlEnyI5gkMggSI3M6WXC8a/+sK/AI/H27/feMcuuHgi11JmH372T5Ls3XaiNBdwGVdS9L3UwHRmP4tO4+4hPPNIxqDU+CBkA+CizYWQtrrBIZJp8ejFPeXS1Wn38VM1dxRf+NM1/h+IffrfzlFyJQN87Aiej0sO8LMqFhRr293BM8CMFAPsFHFN91ZO8dobeuZnTpzsbvRvvvk2bI9612gUg62B+REBbUfQiu7BQSY9rHff+4BR5CpGnXD2xPQtLV3mbOhtnTzhhoAdQgi5x+o0i22W2YNkm65kRkqWzZ1zno+ed0ccfxsFu9jwkkT5xzNoQwJA5lE0v/Pu27absUqN6XWoGad1JoyH/4axLhO4xtE0I9LpfJ8xqB/up0n2zn8+xYV6DIVcnHcddQ5sQ+C8kAK+gaaAxk14JU98zhjWB/OkwcS/BttxYJcdya/E3Ip4SQBxHVTJAWD0FU6yKUOPx/78OMzyI16AZfWGSUq2vgVN1TDOAEkcqOk3jK5oLEWqkgrthyqosmVMEnz+JYZuxLpmwIPDRw8BkBII+OVnjQOsAdmHLna2rjEjLRPg8QY61wNhrPW37XRqVaDrPK5nbRcy6l5UlEtDZpBNxoW6b9ZgYmWGvY9L+cmC4z4FIbA7IMAvYIN1xU2Mo8nXp3dPmz9rGoVGI4B5KVrUmG0hD9OCBMtpGj+1COvv27/XZQk0su+u2nIZZSxu0DCSGM52Lbwcxmq3kSd0SGSKQCmB+nPGjifp+zX7g3FXuiNihG9itHy6j3AzWoTmi7rF3zBie/ECxiUBGsMk3UMjR6PC58yd44mZ3k/MxLXr1gI+TPf7pBwkFPbgH//4V0wjMAaBSixtKsmi1PGZZcKi5q1eS2O7aoRWVJZhlpENm3INeFgNUzgtgLJ/BvxOtEgmagRIbtm+FRmcYZyTCrCwVGgCP01j4XLYJWosJEbG2Y3X3WK1NKrG4Nh6YP8uy8I44yDJZX+Kuofuucl2//SFTR3VE4amGLa4jmscjJiZz0h/ZtYIKy8odi2tCPb+xs18Fg6jomKYE5znjY1odqFdHwfjIpz7OgA9rU2wv9Jo8oTq/KKwKTmVaMeJ4zfd/UtLh8FoxKSCgkryNLTiORAl06IktxyJnWXL1zO+PBtmDZNJ8qgEVFUusJVG4ciRI8itYG5INor7lJN93NJ7AzShCRsnXW6CQQF69AKkIol/Mg8CMyK2YfwA41aGoQ2wZPJyT8BkHk2OiJQDTf1wOvF7YQ8MZC8Ga9qAeB2BxlmuZBaYgAklX9I5Fcz+kg6X2LHDhg2FLTvKmZwyu9B5QzbG5w13M5C+fTNcp1dMejI/Z8+fMXJAoLFPbiFTjFt++TASPYnIfUwBXK8kuZ7rxhTS8YyCYVGKXqSA/AP78ilos+zttz62xVef57mm0jI1axSXxexWk1qgesAEUIpbiquaGdBZqHjM+pOGfWusFcHce/LJF2FF1XLfSxgCawQglbaZABdNFqg5CDOfvFdxV/qZ9bAIVTTVAqiKyR/sE1pqXooNI1dh/V3GYSr7pauspqr0QWUcq5xFX9e4oUAevQFrgz2mAqaVg0RNOwHCLbyX9L+rYQSXMhYdROOxhRiqRnwIMVl60eNh8T720G9ZhxhBUWh1k8Yk+adORf1ajoHOxInSCAxoM2/auJ0R3GnUP1o7rcisVKFtB7BOdSXwWCxdxS2dPZIRi09IRnriZ3L7Ef9TfK5fuwbG6jzIDA2c54CcBWU2CBBZhZ64wJKJeOXVt60VNGDZ8m/t+0/f5R5JZotih4p36XdL7JzZ6H+LmUtC9v3Slc7MboJ4IGOovLx8gPfRrM8qckTy5L0HnNl7Soc1X1f+V4ZhTRqay7rPYsTs3rUfzcuv7d5f/cpjzGeffeTSMc7w5z5LF/ZCpK9cSxiAcSNNv0mTJnWSPaRbmM99AChRPcQek9maahSd0cVoXw+GTCGAVfH3q6++QgrhCmIVMkjsrRUrViC7c47vFX32YqRpfvxpOfcQx3HkHlIgM6jxFgkIV0URmsKUWgMN2yb5VERBDKGR0mj1tjf3pBulzWK80s3JIM/oOqMx3YqQfBKf/WhOXkD6jDUokH7//v00WZge06QOn20/cj4DGS8Vo7UB8EAms4PRuBPrStJbB2HHpab0dR26JPQjBw7sCdt1MHIU1dyPMYBd4YBAn9jNV13ioO4li26zpBAKeGqMf3/wnH307QrYxQuoL46iT1zG9Mpgy67Kt2aYjSu/WA1APpSmLNIV32hUfbTtL9xthRiNyPQ2NrrSUqKQbdiQZ/MWjMVYrZaR/0bOlKnkC8fILWUKCHv45xIMECussYq9LYYDvyrwHpGcR51IKDzfFACwaqYDY8gPBNqpGSDdxGbOGzWfxbiSfqrukc5OdTplRhNDzSbNVZ2lakjp7BZLX7JtkcS+ZhpY0vnvNSLUskZVWXKfNoyIzqLI3w7zNJHni1P9MCZekuoxyD1NU4kGCzX5ts1HbPRImpmcvfVVCZY1qMh2bmK0l9y5CROstatCbfq8GMtKzcBd/jBMwljix1DMqzbbC69fDJj9A+/NOHgje6lfHPWR6q9wmMEtLh3UwbhvI9IJvXoJ3EmwvdRPU8+mMV6MxAQkiVRM0F59Lt/mXxRDLdDGmdODMyQPaao4GI2nrSyviXUHW7e03Race7lloeP69dc/2Xhy+osvvxSWG/sb8LmwsNYZvZKsEllIcjNKRjWCLmfuGuJxPWev8ovTPAtJ6HH8uCSPAO9mYpWaI40AUpKqUMxpo+DRv8cjbyajWzWg2gB2grjXfZhamjtlrL333pu2c9dm69U7Ge1WJAqY7pAGa7Ws4YmZkUiW1YMtaHKxgzHtNCboOmTmA74QFSo5JUyVANLCiatlxdQKp2k4hmgaFDIFuclpAK8gAE8BeSImyQemlbqnW2Iq9XACU4bpPo5eR5cvm6aYiEERnANRsDTSe/QjX+5LQzWDmIVMRG0+638P8QITH+QQ/vjwX8n9ids0DoVBVJbX24dfvGpLVi6x5avXW0Ue18p9jMeMWECdQP7hY3oxIn4fRKBc27TrWzwFsi2KvKI1mDWKGV9P3m/L0hN2qoJ4xPkQJ8BSE58yPWa9tsK4TKH5J+O5ZkwUYzELayAeB6TCNLEjzo6MYxt4/sgLKAfhzD68r8TimR6O5jzS6H8E96w70331OM9PnzwQH4pSmoJNgPDEC86meJozIo50kJdEkBMnsO+A18EVQiEAVLp3QbwYpcyvlzGpqvo9QvUdIPioSSmwa6Js10bMW13Cg7oMTElTWyGApHE0TGM4DwTM1UCW0Ik1oH8/cgZMxHunAuSe4L1l7hQ4TzXi30CRP236RMs7cYD1Ss2vM6iz0KxDX7c7518j+IcIfnqGAQmADs7vJpegUFNF02710OAF+ottqzPZe7CsY7GmA4YgnM/C2kQb5lc452Ok8gLWcxhxSASHMBmTk5fKO0FuRxyZgPmwWsEh9BQiIHG1ciaIEBjOtUeTO9WVN5MP9UL2IZTz6Dq7+97f2HoM2qadNdYJE3lgEctX/uy5/A3XXUsOmeoTBDt27fKJjZ85t0TZkfSVZAqUW09E7umXv7zLvZT2gGPoWSVQU5cxcaBp9dfe+giwOxo/lwxyx3VWlbeTRhFj9xyMVy1aSA5Q4EZw8mtRo7M3HkVdZlVN7FeRMvVn48aNNhAZkD07t9qf//AbY0AQogt1I/c8nHO8kWZEtAw/NdHNc5bBr3C3Zh6QmhnVxNib7/yNXXPtAt6zxDYhv/Tssy/Zt999b7ciYXTB+QvtsYfvt9/+/kmLREN47KTJtorJj+sw4k6AJDXv7Jl2FzIAZ5N7fITEkOLQPRi2b1y3gcmNXT6dpEenGKBGnAhBQbPPngG+yYnRydLUw1RS6M6bOhQ4GKPo9ggcVMda4EmXIYUOERW+0vsUK6mSQlD1qw6NRpidDjgCdrVysMr4RdRejbUog5IxQzjggBtENO4AACAASURBVBLFFsC7wIiQ9CkIZjxIdW60mFo70WuNUOmAl7Cya8KSWDRwyAediocxMYpNQDeAzom682I/aPxbeqfSaxEzVYZOuk6BstqFnsyxuAU46FdggYvOF0gM9XVdr+sx8n0au2oVmMAH1HV2Z/wgAkapdAJV2DlriGWuaw7ICRBj2YyEBk/41V3w6+ksVN1PVw4rnWCyOPtKTAU86lB2RgiBuUumIHBv+Pwyi+D5qPsdi3GCRlHkHiedJYERYoMFsRh7Asxt2bTWR7LOHDsYsKrCSnGuFaN1F3qVZ2LMItORSOjjlXS+aqBwN6irwmOAQOckC4FDYleFARhHSCvQ3UjRe+k3gK5bIWwGunQgcZctupGxvpH246qVPPdqAL40O2PcdMYmjqC/edI2/bjc0tFTvf7WW0n06F4DBtfWFGFuzIZIFFDaTpJMt/3HHXQdzBZecA7jihMIoxF29PhhK8zfa+NwE29rigRsqsWoawaJxiE2dzPO7csAVmFVwKSrwxVV4HaknEdZT2pKSlc7CgZtI+tZ4IqKhxY2hvSNUhhPFsVeB7oAKD3H0xQOpwlqSoRdO9e1yQIjt3JhV0zUkokgSRaYoQXvRQqBUyPpAvA49wPApbpSXJv0k1Ea5NmE/o/OqsYSCmEZ1HOgnmLkpEcGQD33OxGdU4EXmYzhKvhXldZitvADer0Eq3IAb8TbZzAmVI7B0jFG4TSyUsWBMXk2MgkIekcRVKXZdCK3xlZ9fxCGHgcbxVczxUMLXTVtM++S6fNps9HBUodFWl5/fPRxB1Xe+PfLgGHoCPtohDRXoxB5vg9QNwkJhv2Aw4xgo3/7/n/fdcmKYXSAlODs23/EX18HhZjiLlDO4eyu7pJk4F7qfkj3U0C4uqRirQoAVIF6Wq6S7L3Fl8y0cTAdNm/eQpKRYJu35tpMDIQ0rvLhB1+jp9cPsAanxKO5BFVGR4gRuu8yrZK8RDvvofFv9V4U2vQ5ZAoVzhsN7jMMV8xKwE5AMor9Xr0ZKUpBT5Zn9+jDf2EcsxvjfB/Zk8//ndOONYPcQxDM5AgZ37EHmjFkYbs4eO7Fk4+b6zwUw5IuGcC2dDhDWWdyv61lb4otJaf2KGLhTdfdZIfQdHnuqRfQCk1H9mAla6OCBIsmC93APfu22M6Dq2CqHcP0qRWNVh6ROuV0AHVR4sY6IYJDOQodP2kyVZfXWlOtRudVwgeKcsdLuR8K+PpbYDRR4eb/AquBsbTONSHmvtY2zCl3OdboKsmg9oGAKm8+ybSBa5WOk7BPSUyEAjorrA7FaO9aTI9iYGAcykZLkVgvwLCRQktOrCoEtDZKkEKQYVQcmoL1aACVMsJTigh9JSMl5UwGHGcURU03b2DwuWWQlMz4SVI8LvOMyo4eOc7HXWtheOQCsK9De04x8Oln/u5FcDk3beeeHfY6Zn11zXLQJnniM2of6w4pRkSTZI4cnEWzJtrmwZQ4uPOgrcVcaCTGJKPGYIB0qsE2YZSm61eSKwb1Lbff7iyl5156zRk5H332ij3854esgEP+FAu6XY0dsqVGMSR011kncXzeBpxc//Pvd23pitXWDwaW4vzK75eRUPdw9pKK2A4WUTgJsnQI5SRbQzFdhUb3urWrMTe71Vb/tJJxmm3E3BJMVY5yrgTcRR1M8kcbYEj5WcNzjOD8uOTCy23cqIkYzzUBohVjHHjS2V/Jad1dG68Oo7BsJAZmz55jw4eNhvVUznh4NUYFBYDdSc60UHzR8/epD84YsdJGoM09uFcPklvMI0lOGzmTBLbKOq5DwD6Ls7BQSVNvN4xYRQPo3l/dRwMrl6YMepmsgzw0K6fMnGl3PPAbK5W+IihVEGvs7Enj7cILznXAXdTftJRMpAv22MQp42AUFpFHCFyMJdHbbNOmTfK1ozN14MDh/NtGGzV6qJswCkwZQuG+j6beWAC87GwM8QjE/fsOtsefeNruY6Q6klgpOrGAJLHQxdDy6RLOuMC+IG6yDuroWmejTbtx+yorAQi4G03x7oz9dcdQSqN9O/fsZjS/P2AFhm4UHZI1uuNXv7Rr6GhLIzIJfd2n/vas/Yzb+mk0XWMp1sR66IHsT1r3eDtrzEBrx7xv2viBgMirAS8HeEHeghRLTl4lExezbdfmnwC/YYAAVH2z5FPAm/kkiLtsz/5SrjUS0Be3Ys7Y07UYrwzob7sAPtQciBPjmII9tzTICmqq7K4H7qNB1dtO0SA6fqzEjh4rJA9D5xY9syCabwdyaFKs3oJW8nj07jiTeO2w4HgmBKphqR2AQYhpGYXFKZ69QMB9jKWmw/72BiLxSaDQUZLk4aPPoIEBW8eZuRE0RCmsKODcGA/Q6hCM876shQDYp+ZxLExKxvc5S+oEbHEWR6IHlgvzLgPjFu1bnTECq6Rn2qdPH2c/jhk3xu+VGpJqsoYDFrUwQXCUEfhhsIGlsaxkJjQ4zpma/QZkOFgUBCge3NHNbgZYTc9KsPvuvdJ+XL4EHb3JtgHzlxLO17SMgCGr2ERZGcMwsIizTz/+nnGwS71ADmZsMgwQ1xuIauaK6a8Y2gmsehPdRyeUQ2jURQxe6ZYDkn38I5p5q5iYg7EbUUNeGzCnEBAqprY3SdjTIRRFahxn0Yw9zujZeedf6E7E/QcOZFRdzH72CMVrIo2Q+LhuaKxuRiZoju9vmd4VYbDXM7MP+6SIddJEMTTevlvyg+vFllUiAxSfSv7TAMu1L9qNP9LMTSAud3Mj1mJe48Y777NmF4LXoUPMkRMx+rQTaX7//dE/8Akpd4mx0jpTXBOrRvdhJeD8pMkT3FVdTep1a2mOTMeUrYXvoaFReLIWXeIUb5YESWJGtvGcLxoJd11Qznft5+GcKZIq0Vm0DpmM82CY1gOWtPI+J9ENHcha1x7VmKhGfd/49wcAwYkUTV/ad5+8bWEAvx4PyaWWfLeUptx0z0fKAf6WLllhN996Cz9P45jDM//YCWLbWMgGFbwnxeKuA5wHY1x/0YnD5IaSwPJ1QbTrRhG5D/D1s8++sHsxxdF1f/X15zZ/3hxfr2q8LuVen3f+PI8lAkNlsCdzMcmPqPlYw3mXQh6gZEXSGqovIvg+nbPHMAcdNWqUa91pTX1FM2nhwkUuDyHyyDI0g8Xa1kqR9quYwp8v+c7zpEOwfDRmrEJVILzquFgVRQ3lVhNRywRiD8bfkRZpKbUTyOokMK57HmPvqd1huWOIuX37bn9WMlER6ebEiWJiZz8v1rU4t2/bhobuBDcRC5feLUDukEGwhwFDVH/tw+hj2NCAjIOME48g8dOrN3ub815dw0QK1hiS88KTx1zCTJOJOw8V2eiBqV4nZTFB0kT9MBWZjjnz59s73y3Htfxa1hEsZPbmXmRyzlp8oaUjHbLs06XEq5E0iXbZ0d0n7cJL5loBBjdbDh0E+N5JE/W0TWIi5MMPttmUOTTEEmUKyEh2z0zywgY7dKAU1ucse/aJb11ruhBASo1N1azSBHeDPnKtFurdLMasGzBnaQZMnT79LNuJXEYY54qA667zV4bPfg77ehZjTWQCzHElp8fZp2epiUbVeKqHZRhbXYcRCsz9CWdjnHsODLkehazpnshDoUWcITPAvg4aFZTmW1EOxkJjw8mDB6Hvu8MmTiCfiUjiKMuCHLPHThwJs36DomAX1trercHEPABBpt+KjmFMhuFhTjaMfkyo7vj1OOLFNmsl5vTqg3nlqB7I3hyxRReO5kyngQXTOyS4zA7sgQk4oQfxpxJjqlqY0KxRpg5q0SKU5FZhbgjnL27zx9GBVVMYKcDifHZIFPVkUwzmU2MxtboeYDECZ27MOxlBLkSqqZS8pwp5wSrXIa3zxplIXNoLukcCoAUaytitg39Tjt+s6VCfClEDFNam9oJGuVSzdt5vpUNqxktDMxyig8sZMhVVX40pDlNBCy8ZZ48/9gTTAQhp8fXdmGEVlqA1juFSPeY0LRRwktqQ34HYxdqraqpI+kfGQ5Gsp3qmj5rq1QBpc9m2vmha7ud8lMGytGjDWRNhvLbG/XPycpxxHiswj7gTQ+M1s0cvB9UFBIkRr5qzDkagctQ0MWBpIEfArGwBj2hi70ZTG5w54QxyaZ7H4d2AP6NszcptMDsBfZW/E5674ZXy5N8fZ1rrHZ/S6g9T8L03l+DpEUJDGuwiOtiuu+0ye//dz20QMj+PPvYopKgn8XM4YSm9RVqjkVyOpuoJ1i/XG0djpQZiSAwNRvkjCLNRHRCO9E4LUx/DkA5ppwYvIf8tK9dEsFuqwigOSElqqjOFZqrIOyUYUzWj6S7jt1rY8wLL49CO7UXzNgrQQTIalXXUScjwtHAvxL6VybRkB5K4rlbY6GKJSltcE1BhxGdoRAComgKtZ6JHWt0dduGCmZwfaAF/s9JlFOih+bOoBwzUBJ+wBn0una/ymykGDK9n2tHVADibg2lcqy8p2SnVKnov95LgGYkkFME9HDgoi3ymzHNdnWNaHzF8v1iUmmRwI0ny1PIS9EndxJ38jNw5MDWlekpkRL1hQF9VvwTSaipZIHyY/BI6MQitX8V6YVEyhQ1jUiqa6eJSiH6aqhGRJ5G8M1ST4tQNDTwfgaqRTO0qH4qF7SrD7VjWbjka0DGxaTZq7Fxymv7kX0PQq5+MhEUcMlfX2F4a/s3kFsKZEvg3yRoojqkOiSEvaIE05YQzao9BGP8uvupKu4af0xRbESaBTVyX2K0FyM4cO1Zk+w8eZk1oAue0HT2812rBcuTjIH+iWbOm01xgKhdJLMkjioQnoDnAzBUpUTIL2sOabjnGvk0nfjTblYsXEBPayDPZY2qeuKkuuVznJLjXqsLWRArl/0uW76/k3lfRsFMDWZJMIvZctOAKK4KQ9M03H8H63mBXX7oQLe951gB55VIMLpdjShkCaWYhExTJNGY+g9wi3dYLL1EzapnjYJqgSqXJKkmIBjV0+BxihUcQd4IWXDK3Q500JQJd+kddRXiXBkQIoIN337T2nOIUKLBVzKk7rgTXzZZUp3R+TYLxElnXa6tbr4NdgIqKRiU20gAM57Cqo4CM5oM40ChwhBXuRlD8lpB9JQCOkijyS9fG1KfwdxYrkAcREZxKcjXEzbPk+B4PeKvDX2YIAocbYFrWELS1qMWgVbKhLoQMVdTlV1HmDCFnzvnR6EHd3Vu9ECex4AAshxWlTmWoFhr/TYFKH8SGCWXTerGgUQQWnZICsRfcFMvHlMVUCEgUdDnf6l2UgLPk/eDuYpDp+3xh6WmIBcbPuzYcv1Qoij2qz+UdT4BBN5BhszkLgmvS++uehhAIovizBVbouFGDSVwAiQHWcg7sYWwhw90VCVl0KesstU+q5VQUWBv1oDDv9mqASe5lCAYucqbVL2kdRkDx70CH75RYSyS9iQTaEzjrdPD+M865AAmA+QQejY8DtjNuobEsmWbEobfSHbHrUyS/0sY6ePgAwPQRkrZydDZJoCnexQj7eS3jvIzN9s7ErW7BBdabbncJgOcOgCYmD2wwBXF1eTD6OT9wON/jgH720Z3c/0pb8eP3zuoTV1MCzqEylhKDizWogk/OcUGal+Dw8RHnzrEcmWhI4kTMOn/ynFCzYABcvOAS+9ODOFPTkdMa1hrQOKzWVRvdRq3zZHQ51IVUMiCGgMzTBDJ2UGhpjXvQJFlXLmvh/DtnfyI6q337pTjwJI1NJWw1sPaiuUdyUFVXTiMJaRidSVtLrIo1qzbYjs37XUMmKjjdpjJ+8/kX/2WdyYgrjq77bFvOSFgZjo8DR6XBJB1OARuGcdkxlwK4ZtGdFCAFthGQvQpQQGwsB1b1GcXek3s21zR5yiTGSB5wHbOPPn6fsZypsL3W0f2NdKOgUaMmIFo9ATD3MJIUPe0vf/0DwJ5ANQlLw1rh/ntvxBsAvCZJT8BAxne2o3cCpOXWnMAhVFujTr+SbtamvoePE8X65SUtnkT+msVz7NA+xs1GjcNs4nP7/e9/5Rp/e/bnUDBCASYRz8e4RGMcCgQCQ04Ti6opQmO6sf9kYMxhrKJb7MEwJEN690TLeMgZ9rtf/4FOe5qtW7/a/vDob50JW1ZSa+8Afgm4aeJAeRJH4TVbAVJKGy22Z4CV0YoweyNjLMReb8Co6aDALhaGDoAQ4qDMvN778C1bvX4VWp/PewKpRDBITRsYaPrZ/YypKkmTzpO636998DBAAW7t6CKVIFK+eceP7K0CCmdGpyvElOX+0DiSm2KQOuCKn3wENYsIQiQGDbAK9B5KGDTyH7DQUTGoZOB/JwUCouf/y1jtRFU9HgU0U9VwEPNbI0oB5zNpHFO4cisFIIvIoYQoXPphPGs58SqxUKGpA3LUyNEAYxdTGPUCGM51B+piGGy9MSqZMmUK2ndfMYrbioPoODe4UnKZfywHRss+O1Fy3NlIlbAFWh0dVgEC+wBwIqUbe4JDmN1tF1+M4RnNhF5o9DUACiyjYFb387V//YsEqoZEup5RyGz77vtvbPmaFZ6QKSlUsqzf+rzi9faGfTBp3DAbgiPlni17fB9oPHUyRkXHjuMICUtHTrr33H2H/fahZ+3226+01/6DfpfY/ABObRQQiWnExgReDzC6UU3HwLbyxJQeE8BqKGyNVnv66afpJMdbLB3UF1560VmEmazHDJK7Xqy/PYxWxsfBVqfIiie+1iKLsG/3NhoajB0TU7t1Q/vnzTddx/gIIyn5hccdkBJQqlo3ENwCWqgdGAIJTBg++AwY2IyDkugWY+xxEyOq6TBKvv7mO09EClljkhaoJ8ZJj1PMPGloR2AYqZ9P5l44idklcnR4q7HWblMmTbAUGAWR3M8iOtzS4e7eLZGER1rVxErAvErAbYHqilHq4g/hs4hd9dTTT8FCpenK710Uvo8996yd0kgUe1/7tCdJ4yOP/BYXVwpSNR5hibzw0it2403XAPYk0zSTDle9PfvMi3b1tVdRTNC1JsiWMrK8evUausxXUmiwbgAXctFIXM8ePxegScL02h/HMOT5x9Mv2auvvequ1xr70/7V+wRzRgT0gwNFsZquYumpkVwO0JtzbL+tWrvWzrtgAU7AyPQgaZKIm4KYEMMAEsNJ2k8hLdM9sYfd9Iub0e7sa4/+8WFrZfzx97/7k22DHdIbzbHionyXt9Ao2Zljz7CZNDmHD+7DfkgBzF9v48Zj/sBryhhCungpaPMe2rWd+JWFduk4e/mVF2AdzEdneh9jiplMhey37CJGAolB7dxbNVyL+bypMGEqaFIARfOM0THmBoyfOsEBhWgASAY10dYutwOMT2qUXvGyEf3Mn9Zuw/H4LJjcyZz5NLCZagmjyfvzhq0+HqbuqyaCBJAe2H/UMvtn8uwkExQATo8wWj6MqYpoMVbZE+1oOlZjXJAsk0wBDqzHfADdLGSJxE7VGSL9cgHvYqx2yHGWNddyKtTBxL59kzuZ9WqKwOLFkElj8QJxIgFy0zkvBw/tBH0I/CFITB1CJmaI/o0kXMBqO/tVjNjhIwBkRXeBhRvUkWhX33q/9WQy46GHbrH9u7fanLPOASymKcSBJofgrTt2Adqcbf946lXA+F/Yqy+/bQ89ckeAORIhNjAMBX4rpgamlQIg6/+Aq8pKFHfILcQuVXHUjI7lyiVb7KNPPocJWkcshZ2Bfp3raHPmi0Wq/6/91EH+rFHLDHT5SpgUumLRYpc7EZAahyFNHdMA6RhDaGR+J2PVPyPLMxMX8sFD+lEIFGMctMGB2sthhwlAPIzu/ttvvW/PPPM8618suVB7+ME/2L333UNOI9mfcHvl5dftF3fcbnkw2u9+4BELoiBp4bOH6PMQEIIAGMf1HmBPIfvSQlNYLEtNmTWz9k5zUCjXXr5sLTmFgFXlG4G1MxONcWmXi2FbWFBHYQuI5vYDmjRS/UHBpDyN/C2WRu/P6zciK4NJhYBqYtwagNV5c8+GiYIxF2f9SYq3QQMHOLDrJm7kpv967T0Lhe0qEPK7j98C7A9M3IXTHFsCY3XunBnOCFu9Zh2g2wHGf2/m755hw44WY3UUTeUaGiZhsPf2w6oeGzA75ZnqXgmQ7c79dk08GKsyY/v4o08xzfqlA6ffIwszA8DNz0NylB8YYT+buKdUSM9UBm3jYOXrhC5Dv06ASzwFptrhIqrESnS/sxjZR/4zbdo0J3LoHrhe66VMpJG0ap8tx2xsFk1BfU16sDWcpR9hwKe65hij+SILdHDYRXUSP07V1cCehwgTq8af4heADoB+DXs+mEbpQIDulLReNNAEeJa4YW9SUrwz/XKyjwEepbEnNeofx/sdddBbIKrqDjXBx48f7tep+30QM8YxE8bD2GKaBpZybt4RG4VebhnFqTZzA8wtEVUkkSZb94w+6IgWNtnoQSnOBkxMSrWjP6+yD5//k/3MPXvitXctrV9/u/zCefbZP9/B+O3PtmTrBgvPyoSQscHmXXiWpXCWbl692/776YdInlyLGzayCLxHfHQT497ptnzFAZtxbgYxroRpkBZyy2GsNVy/m9GbRjbg3Te3cw8y7ehBzF4AK3RuyVDYyTwi+PDMJtCkO4y+v4AOl0gS8CYNZ2oz1XrKhQMsddVwmswKFJZqOLkbOexV1W8CVXUfVUPASSPvKeGxA5wkV9uMCyKt5/Am1kSaA4rRQXWc1bGW1hfWHiZ329e1oLtKLIV9t3NHHblju40YOta2b6xBIzuPsyLI7rp/ulXUbbH3Xqtj/QFOSq7qNDE/rgFd4CiM3artgUfPQsZmCzlzNEAJe7y52NZtabYp41Lc+T0I5nJYcCW6wPV23oJunEOpmNEeYNyWXLiWXKMjzmqtzEqPBVsfwN/mCkAexQqmJ4pPRlifgRkwZWchzzObybfT5FQlxPjjPgHXSm0uJl40bHhJVSjeupEdhb7WtnJQjT2rCRlPHqEmRgznWrhqX74u9p/ucrhqdzX8RQAid3djMO6/7rGAVzFOoyHWyEx6zIgxMPMOkldtgCCyC9byQa9zamkwr1mz2o3WomBZdiOXEWu1DnJYj0xG98k31BjhZPH6TNIjTUxvRgJmT2CN50HwKCst9SnU0hJJHfFEifMiEihPVs4kw8RxeJGsY02e4mfPnTcfGYV9jo9I2kV7Vrm3jG/zj+cps6bxS7FE6qWJOhFUEqmVBfZLOqD/0MFe327FFDAjPZWp0Dy74cbznOTy2WffEpdO2JlIqcVhHvn15z+Q7QaIHinEroEDM+2R3/6OZvgZdiGGwbGJ4bbwysWMin/Jvs53ckKf3pF2/nlzidubvb5IIDfNwzSuBg3UdiSuEhO4x3w8rfvEJDIM7nclNahiv1jyrWpYi50d6/QIpNEAUgGW46LpDpAbe96o+OTMXyaEmNxtJe8MjU6EgQqxQnO3vIaAzKRUWIc035t5nqoXpVfcDJBVh99HPLWkfFNieMYp5FYhnOkrl+7k/ktiRgZxkkhQ/i9cgtjHBEMcGqBaJ5L7i8PzoBTAURPwsVqL5IQ+Lcwa8ylY4UAcPpKRUqMzjNpUEo4ymJbpdTkyF2JKq3ZKQfu1kBHDdIzsAhrZfEYkPsRidByM3zIeE2Cp2iqEvCdQmwXukbAehf4ITT3q3nF/1WiMAiTVhGAo52g4zbAarj2INa6438bPZPH843ndAsgedawVpbPBNNM06az4EsUN0rkiOEt6+SEwrc8//wbyz1AmcfZDcsiGvEOdyLMUriFSo/KraDSkJSWkWKXYJYkwMcAF/mrqWoZY/QcOsSkYj1cjpF9KLaZzaPu2nYC5nNncp3j2XzCN1BDA1SH9e4O/xQLsf+wM8Xlz5/u907nvBEdqVYHBui5NiQt9kjzGnzHU/eTD95hMLLDLL73Ip6saaPRHyBRZI8bOJueM7/RHku+QzC0FEovAkJeb55MfeuaKzTqb9lN7rFy1xe6+5xbXl3/+yadtJGf90y++jp70CFu4+HJy90fIu1LYLwOROCiBmFJpjzz4K59e/3bJSiYIadAhUdKA4auabq2aiNOGFWN10cL5HRLaVmcgUHQHkkId8jIa0IdpE1NR36yCvgtAldZDJ3tJDCYdIM0SVe9kuwoA1CGihagKUMWUa0Q4E5DOHT+vWekmbpyGLgLgrF5fB22gONWoRDVBT4mE2GeuW6EMS+wwz1TYwIxaRsCoVbdeyW5CfDdnxKrDIFanxjcjKLykZya9OAG/WrRaqEIe/CF0HoABPpM684HXFzAhFqG6VnJ8PUUBKmModV1VgIeRcKgb0ZVMy2zBQQvuobMV2Jz67F1AhsaWVdD6LwFNgTnOQLHB3xUEWjpBat3bLqq4mEwBQ62AjpYf2GJI+eiQ6IFwhdhgXRpIStoUbI4cofBCfyMFuv4AxM1/WglzFDfhFjqqSQiCV9WXWEMYyV06r0u862ihg32QRP6kHGB1aolxCJ1ciApFZGt9QCOsnfcDQiZQA6iRzI5hrOPa639F8BP7lEIDFkorQGo7wSyMoFlfVwabcQdAKK5yUD4johG1xn0vOQUTLJiYB/Yeg93G9fKWI4enAGyea/Holh6F7Xro8D7LRHaivTHUdmw9aYsX38nYUl8HJJtPFxNsD1u/IdFoNe21JV/uAgCXgyyfn0IgEhq9RLHVpVJnVWLVMmBoASDWeFxdDfePGkugkRwK1STgjGP8AU0c7y5zMLOG1D1RYBGbQA6D8RT/GomWI3UDRbM0lLRv9G8qVn0NA6oGwewhtltaz0hGYPuQpCYQaMvdcU+SBUpAS2GgdcO9RK57SZgmpWBmoySie2Iauj759tVny90ERCOxwweQ5PPffft2M5aY6iBLA89FJhcNAGt67hmM88ydf6Y3A1YTOBYvuB1t2tG2asUq++8HbwYaCeoAq0DSulMHkoJAzIeBAAG792xHnmCP3XrLL7jWZEwZXmHEexIFyC2w7t6ySzmIG5sr7NE/Bfm3ZwAAIABJREFUP0gTQ6LvSEKQFJGHeFdXa98lPBRPPLvscp4PmOsoHMRxGFaWK0g7/BwwWhK7l00eJVMIDtVzZ4+1wmNHYarOxKjmJ1y5ZzIWe8KBVLFkmuWEi4yDRlz0vtIMbJK7pgvOE9TpaLXAVhKo5u66jOPe96u73EivAXD0wvkLnQn5E6Nzf//7M+iX/egAzYfvv2ezz0bbqjDH7rj3dsAzNMqkjceeU0Kk0RJqNe/uOECtQ1ij8gBKj/7xQbv7zjtwkt9rTz3zNEX5JoJvO6xVjAE4YE7T6T3NGGw6TOlLWOOZPbrZsp8+tPCUEmQwkmCXZdqwQWPR0NpgJzmgjxxpwgmX1waI7EASRcBsuFioMkTgGYqZJexJ8azNTREEfgU0SQNxRfdXhY8S/P/LWg0EIT0v7n2AOO9i7ZE8IDV1ukYXW0huWonVMiyLQfMnJkExVN1RkktnQCO7Qjzx8dLO+6JxYIEnCtpJrOUxo8fQaVzE6MRGkpgy9g+C/cTsOBioqcRRjYEUI/1wGE3WvQd3c00SeGdPkqydMXQYMR12BKzLFGRIzsYARRrUJYCCPXr2soljJ/ph9pv7HkA3512aZ1UBfa2aCtu+c4d98NmHsDyLXGbAgWYumYjv7va6l5MRNJ+M0c4n733KWMw0Ny1adMVltmLVMuJHFFIDO1hz7TQ7srw4/37FRte6bcSluEfvRBzLU+1YEWYSNG8aOXO0p/2I4nnJVTUakOQUcfObb5ejCXzElq5a5cWEMH8fj8aVNSurJ4Vff1u7ZgtFLPplJEPlFcV2/TWLeS4kl8SxBsY/ZdjwBjILuQDQB3MOcJ1MRLgWup6jHqZQChg2ABcKpjEcAplpGcgcxNpQjHcWIhMj4pxcapev+NH3bnlVBZIJ+2jGsS5hc9x/36/Rct6PWd4hpEv6uMSGRvQVAwPi7K02etQZ1hfWqxiJRwAjkjAkk/ZcDPegXg7IvHkTo+Ea8RbYpHCYANjxh0f+ZL/7wwNeVEcx/hgCO+jS666zNiZX2tW44k9WXBTAznOwSzASImDHAGDe/+sH7PEnH3NArwl5hbTULJs1e65dj9altB8PZh/mfUgc+XmxWkcMP8Of8xru9fSpk+wGRnra1Wjl+aQwErnw8qvsjf/8251eJTgdIoaMTN/4rAF2bqDJHDB048ZynTKMaQTAeerZf9hcDHS6w1zulwEYiuTCm2+9TTI2AWA0yTJgfB1Cd/HFV16CGRVpE2AI9kAn+523P7RqxXzW55gRZ+AWjJYl8SyO/OIamFcRFPJFmCocOpCNdt1kDDbSfGx+JWe22BNnz5zNHiMR3p9n69f+jAbURQDfAJ989vf/+zGGfY02dsQw149splhZtgqTnBnTMWrLYuSXQnrnYfueNS2GdRbM1hiKwGf/8RJaaanWE6OiSM76JsYgP2Xkthlg5cILp6F/zTgfLKoqGNeNxNZqzCJ7oH3XwDWoKK5nwqC4EIMQ4lgHezaSta440sihOmb8GIofGDkUjG0wVgWspmCKGDBuiEQ366gzVmsYBRSjoRtASjYA77BhgzhTazzXiY/FNfzQEfRUAUMYqVMSLjMDNWvUBFAQDienK6ussZtvvpo8o4o4SCESmcDrHwZARqewqthZ/D3S+/P6h1njuMzC7m1rBdiI7mHX3PkgDETOhnuvocDYb9PPnEETopImCyy+pGjLYSxwKJIDS75dY1dcdRGyLR+jsXoBawNWghhPgA9djStf651xNtCcF1wG2Koiwd1/lR+wMU9jVPjNJvsMmYxTwdXsvQaug/2l4pqCXICcfjac9S52dzANE+W3lWWVdu3V13JdGTRI0m397nwrIEeaN3+WT2NF4nZ711134779TyQsSrz5/Phf/26/QJ81CbAgjD0uYsEN199m//zna9xnWC+M+r/11rs0Lh/kXpV6815mPUOlRUscue7WexxY7aAIbKVA0oSUjNuG0Ph97q9/47nT/GeEQ+8vhohy9EjizQo00SYjFxRCHqTcSMXWNDTMpGEsJ+Hco1XOWFVsUz5yioNMZ5jyMDUDpam9YcNG9nInsMr9XIuR39lnzw6AuRz6+XmFNhhgtZlGmnTVmtlfb7z5X4vs3oMG3he29JN3cVKHBcdnCocltnQJwCpApOJ0Dkxo6eU+/pdHHegNAKsnAFbHwNKCqcea2b17H+zScZxvFM8CVilE1cBJRZ9UMhgy8cih+fYBet5333OnT3msYjprEiOSOmmk7buSvGvWrFme26u+2cG02GjOQ63d40gp6XnEof8qEEgj5d0ghjirkX29ffsOzKrOdWBVOdW3336Ds/HFXoALrP7xx9U2EwMevZb0YMV4e+GVV7xgV1UqAFkFvwgN0W6MBgOQvQ23iLog3WIk7xDVbtvRPQ3lHk0al861Uw+gEwmc57rwYeQOYoeVYQSUhjGO5K8EGucezSMXv9I1qyOpg77//nvkQ85iXab5xMYXGGudy+RZVr8sGD7f2w8rVtpN1y4CmPsRcPsccqnTdulFl9rDD5Ez3XUX9UCa/eWJZ2FeVdj9v3vQVmzdYoWHMTphX2ynIZWYNcQyk5ECyz9hSSQb0ydOtDc++q8Vcs60yvRH0rycU3t2YrLVD3YVCpm16DTKrHX4sFSYjtWYkjElAGAUiRlWVZnOakxX+ye4PNSO7xqtDC1HSefkHj7mOZYMUkQQ0s0cAjN6z65se/65x+yvf3mMEVM038k/DmXnehGvcVMn0Siv6Jzy0BrQftKz7wIndK5oVF3xQY1H1ci15KPBxADJDcWm19n5V2Rar+GA7LF90MzdZaOHhcMY7sY8CCzvPmG2f2sQEwFobwIC1dQCaqG1mptdD+t2CGQVtIOXNtmIMRFMDsJq/qberrs2CRk3GN7IykQxJX0st4f99M1xu/3ePqwJZETCezH2K3Z4mn39Q6mNH9nNjhxDCoI9U1xQy/4Os/kX9+faGpi8Yiy/vtQO7QD8RIavjDqsrjzUYoIYoYcE0B25iVDYlXPn3W3Tz5lrjQDCp7kn+9gnORAhVC/HAb5FEetkJCX2nhrHMZKDoQ7RZFibpDpU44vZTANX985jK3loPSzvMkAONSVqqtHr5XU0iSJT0MTE7tSUEFcAfASAimmo51hCvjRt+lTkg76xTz54j3/Xmuht+w/vcL38CAhE3SC1aApDxjnKi9zkjWmAHhmJ4mCyB4kxSIH1QLdctafyggTer45mRQXsUiM2pKf08Fy7qOiEn91BxEkH5TgTRfq6+Yab7F2M7jT5Gcezj4QE1UBeobNOzFcnVXGvIhmZl5lWCDJFbSSK4ZgTNQN8yZRYfwb0H2LDITCkZyThcr7SLrx4DnH+Jc6GueTHc2kSPg74X2H3PXCnvfjyy67vKX5WNKCxZATmzZf5DnItq2iwRwASkl+DMbtvRWRiHU1R6k/O15LCMtuzDbOuvil2PLsMWTlimky8wBSiFE80YUH8ruN+aApM56zypxhIBm2csUE0NaUzrHpCOqsa225j8q6ZfVjP9SST45TAdNSkneKKwXCu1Gg++bYISZTaPu0ZzHu0c96GRsgUmC/wfI7sOelEnXhYst1Y53HkWiLQFeRxz8AtoyGdCIDWnqyFqCGmazQAZRyMY5eI5N5rhFxAo+pxB2HFCGWaRU1t5X4tNJsU/yJc4icg46F9K9KQiE0a/5dsUDP6/DqzFC80XKFYnQ7DUjhNg0gv1KjtesaS2eG3zkpNRgUMiQMkPGFDWjP6HvmkCNzUa+k+sGWc0KLJx1MA1CHEOTXdxYIVWC1tUdmJ9KBRWVJZzD0tcd8Z6bW2obEfQVPHCTZM2MzgvFiyZCdrmikJpngkN1iF5m8S++c0eV0m5uKOt6mG4VoFVkrSS747JwqKyOGSqWt3oEGNXBoscLUbZMabwL4/DQ4g8lY5kmNqkrTx9xjyyu7M7gsPOnP8aPCeUlv70xqaANcGyDy+ZlifkvMA9D5Nk0UTqA4i896qha699lrrkcK0LOSbAf36+Fkdwd7WJKLgrxBp6Mv3STrzqj0VsztrFTVtFD/EeFFdrAaAJAIk8bUFGbn33/8SDX3kIhdfYWNpkixbtQLpxmiMvV+hqdvL5tCkfoVGXjANyX7s/d/cdQda1MPstjvvwSQN/Wfubys5RiNEsQB5SpMpgO6LFy/okHuhAK8Aui8EOTAGLdq3j0NLb0IaexrbJ+h1AYXqwutXlyZo1//XfxUI/ftF2ecxSkMijgchQEfFoHRafaRHqIgAwk56vwNYAnZlBiVGmLM+5XxLgc+N040SI1BBSeBvIMmAoYm5lrRHY2EF6bUaGcMXMCbRSGmD6DNLN04IuFxUtakiOeC0gkKlS+UFVYApq+RQN0cOTQIY9DBK0TtqYOM2usB0ozuIxVFcNbMIvUvDEvFRf7HTSIr8+v1QDrii6rrdvZhN6rIBAl8FZHcCTw5Ya8PpANFRzr/rcOkaw/ROnLoAMlrSfRFfjK/roFISJiBLrDlteLE1G5oqYIVke2F+Gg0qUae1ICNZkOoFhDRGWyrduOrgY3R90cbICkO/sC9d4jLL2cTBwXvgHUZAYzEK1cbdup0AIpq89DG1JiLQKe2ORkwBJj2DzphC8kLwA4ynDKVjpI5Tix09QoeTkbMghJ+DAFlDOSzkNCqKu4r2ZkYSIcR5kG6jQ3zmxCy7+JJ56NE12pGTOXTKs+0ESTjNEpjJoylU56KVmQkLDtZPUBkHTKwdL9xlPyzZannZgAztaBmx2DUaIdKd62xqGk+PU9PN6pIBUHGeOSOmAdAjQCf34V3XiFNwU8JbBwDg7D++LgDNmdysRQFIPp3mx6sOfIGKgCh0GOXAJ2BZxhZMNzKS082GjxrqoGcDgaYEd9HCEyUEocAotZ51Vv94tG8GQt8Pp/sH2ITbZT0j5z8sXUN39RiHGWy4OsxJcO1TwKlhrLICQDo5VUV0K0AJQRmg24F33rtbSggB9Ew+SxvA1GQbPnQSSeEhdCdf8qQg0OlSAyPAtJSMgkDfYSMGwCw4CPCZiFnGrzmc0hh1y4ZBNQaAe499+/3XjBnOBmSopoD5N8ZX/QFXYzH52e0XIimywN4XUBcAHWWsoP0sMI7zwLtm0QA+AxhD2LJ5r8eaENxcNVKvBkc43xvCukmkwBoMU+kWXIm/+ORbALc8Okd9XTBdrGPt3Qo633Iz7+BhSA9HzSGNfHSwB4I5IPGJcn0gZ8rCYrr//tvtvXc+4t622000AhZfdo3HpGgSgSoApm8pBnbu2gZja7W9jfbSDbfcRKFRwYgsQZvPVVkhTWkOXBKV4M7miRf3sFvE7Pjh+yX20IMPkqRu8TgVQqLYyv5r1XoQ4xNgRABOEPdlDq7zixadD1DzsKUMoEijcE6IyrRJY6faip++tgIAogMI5rfU0Y2T2RcgtN4zQrqnXJ80CetYuw0CNVmAkjpwMEhFvGRMtGa1PknYukz5uhJ/PaOuwl9rwKcPiBnSBHayRaBn5Yd5eDSd8u6MuXRjtIkk5xQbUfqOel4SKCeMuv6f4oJAO+0fpVjufsta1WcUUziaDCkLE4pW1po6uDGMOfUZMIJDP87HNuRIvfKnZbACD7kOKLml61iPGjGBQnUW6/AIpnaTAJv3O9Nq87YNLm9xD6Oq6d1gvpL4KkkQM1EshWrc2PPyTtqX331hP21Yw8UEjNS0Tn2cUZfJ34ehFzwc9+JDsJNGwVaSi/HCxRc7O1qmiCq+CzGiGwnbYClgQaPAMUkusJaRgDTkq7wrL9dpsdYVp318CB3pBvZwMAm3xm2XMMr4x8f+YvPkFM8Y2dHDuUgfMO4O+J9OV7R3lhwx2wHOclwyJ5KD/ExAOWn3uiOtYj9JiDRftzFWk5N/BPY4zDrYVUokdE4Fmt/8D89NY3O63HS6/cOZ6OjXszeOy2f7uEo1po+NFLbrGbWtIunMht0r6Ymzz5nOKP0oyztQREzBcAIgV0LtKhTVwVdjUdI+clbPJF4Ec64dZqQ/LSPLme3cdmft+z4kSUtIjKHoYDIBYC8zo689/Y8X7OobFxLfUmB/G6ZQW+y5N17HPVbGAw5BoavXYU/+7c+YPADKUphotPv++39jf3viL6xn9hR7LSwsDpDrWrvy6qss98RRGOY6azSaLakddFN5Fpmcz2t/+hF27Ti78fqr2RtsIDUtec1rrrsZ3VpALbT2ZEqnmBTcJv1csRO0ZwINXm+cuORCQM5HTZ37H/wN8jUxsH+vtVTAH5nQvQ7YfT4jQ/Fod0UzRpuZ2ssuYmSoNyzU9J5pNmnUmfbBh19YDtIvwayvbmoYU8C1sVczAUcfuO92mPGlztZ469/v2Z0kbUrEJWPy8cfv2O233oCp4FES5UQAtnS799e/s79yP6QNqXziO7SiRowcj0M6IB05klzFP/vmc9i715CIox9JEl4FKPrN91/Znb+6zQYCdkRypr/60huWkJxBcyNLOxan7gj74IulMGplGpFkCy+daS01gNmczwJWZbQml3aZXSr3k0TM6pUU5LiBJzHydQqdWplfHsS4KC2LfYV+byvj4QUFnN88u2jYJ9JZr6nBeVY67cTMIUMHOmOtAIZcLsyCnoC+vZCZUBA6ki3X8kZYdDEw3vtwHjdQUFc60JQAGKXit4rxzibiz7Tp42HrDCTPRB+SfGQ/I9rjJ4xm7ap1B2gNAFxcXARISyxC0zwsJM4O7jthj7/0jqUCrI4elYF8zmFbdNGVMNWP+7TR8BEDGeM8jnHaDPv6y1V2+eLz7b23v7Drb77IWbDB5DRqpAamm7qaWf/LWHV5AO9SqYGuGEss5ncbmrjvvvE1MWwTRotMQYXD4GZCSCN/zlj1CSR1xaSDzveTW1x1xbX25r/etFcAzlS0KM5vpSF9OPsgTe1Fnu+2E2vuuec+jAOf8fxKOc0TTzxjY8dMoHE6xwHEcoCEp5581puJMrTURNdjjz3uesUTJ2EOBBAkl/urYX4LWP3FPQ/SoGSMWcQGSRnoUmia9UO7/pUnnyD2s5EJ/nHk41WstWDiRARA2yoMIKZMOZPPEZAT27RxBwDjHAdSyPrITathLOP469rkgCnSkeW94yjYxVyRoeSan9YCtGNi6qN+xhj4T0gBoIHL+LzGg/OOHGf8HM1mijaxrFTk/eftjzFO6WEff/K+ffvRW7CoaUpL9w5jpZVokp6F7msQovf5yAj87W9/s3+++gIX1OgxNj+vAO3ssbAsJc0SYtu2becaJnLWqfAmErQoT6i3hBSB6RSUNCWOI8f04YcfYsByG3uxzbXoxsN8UU6u+LFmzRrAz9mddYAA0INuaidWZv4JdN4B6MTEUw1TSYOgO5MJTmrhHu7EC2EOQEkNo9K6h19//TV+AZe6l4LApLU0WKZNnebF6P59u/zevvHPZ9AGFgOSpl1mqlXIzEPOosRXAatYa1opsSWaWBOJ+XAwYMOOQ0iQUdhOmwQg2V5KrwmGJiCflmxPTM6S8APIAWy8hgaV6r+1GGSV4za98LLF5ExL7Zd338Oa+ofNmNMPKaO9aERPsW+RKTjVwfQIxgA9aO4cPFDASGUgP9ZU0AXzL7JlS773nGY2Y6G5R49SK5yAkZ9p65B+GTVpum1d/bPFs7aiOWsKGRnvDfmgH2dHNbGiO8WvRr1Pc17sYFQ0tjejyqyR7Nw6GG4AlIB7Yto3U7dEIuUUg3ZeWSlyXBmaQsDwhaZKBaPowZiWRHTE2qz+59gPX60D2E736Y4mmgX1jJmHqyFOztKPaYkT+SX2wftv2o033sbazbAzaMguX7WG/Yu+pSYvyUmbGJGWdqZqQpk3Ko4FZAEkKQTDVXUt60Lf6wbHJFDVlRBQonHohlzSZzjMxhmAFt0rKOwnYSqzmeZdK4A8NR9TV0nda+3gtnbrOwi2J72lNetO29QpkTZq6AQ7Qk4Rm1hl+3ZE2OjxnPMA7fu2NWMkKBa/AHaMU1Paue80rkq622339ATgVBM3mfMRLelu4fbJN/sxGU6y6IQ0cq1q5ByS7NNPj9r5F/eyXuQo33270gYMibXNa08xSZBha3+gDpPhGRMHkpEYOmKSLbrpVqs5lW6HmEqoA6Blg1srsa2N6xY7s11MZWdiqBtP419TUsSVGPKAUOKBwNJQEbB80iuQ0uiPm4A52BMQpzxNEiFShppcAsZUxygHrkWqoQnjoxbeIwSAb+aMSZx1L/r0jfSRTxYcIWZUksvw7GlsCtBKhsgjt3SX24MkESEDUdUmYXJeh6RBTlNZhg8GjNJ4zh75BqRgyJNL7iSArB4prlDq4oxe3SB8lHrdKUk4XZv7HVBznjNznu1Efq8KZqeIZdJlF8NPDcMAqYxrJgb26tWHuqGJeMpeJH41AzxHa4JHqjbEoBDi8TkwXksrjvF9VUjxzaVm+cHFR8aORuqFXLOKqYgRE9LsZPkhyCWBqdwgSWJxrT3ShzF5cgFkpy3sl23En3SM665AFuAJ6zOE5nMGRC4C/t7tjTZqWLIVI0dUV4aZKbryNTRZK4kVPQekc33UNsJjJPHFvWqgiaGiozu6u15rU+drkkCNLdV2uk411KsLasihEvh6pBumpndnUpOpzdgUAEUZdx2DncqzCwXYTk6lruU1T3NvwxgN0/S09I0P7Mjla2oqBCZ++/QdADmjyEexg/iBsgqafSyTRmEWir7UOQK9g0Bxo9nTak6W8P2K0zIgU/PE1xDXFCz5Sl5HZZE31Jw0JaNWajfynkQmJoM5ozRJUot5dohGp1XhimTD89b7hdMoSMMX4jSxvIqGeRNgrXAmmWk6EY9YJUwtFOAxkmcrdqXeS2BCBgCpzhyZsrUwXaN7o0mQaK5ba0xkLk0HCjprgloeB2konDjIFqPW78/U024Ynq/RGNxJ8/YbSDrIivBgZp1LPkSz7d138dqJhKxmMNgBk5Vj6QxOpd4aDntT92kkEjRqYI8cgfkqsUxn0v6tGKJChnvxlRepCfFYYi3FkgOHkXM1kBsPA+iXxvKWrdvBGepchiaOOK19fZrJhfPPm87U0G4nqyUwXq94GAooWs79qafmk8dBN4yoJAV6mjOqhOZJMXjJbeigLrj4PFu19Gski/qBBeK/wGu6J5PSETUwnJD5vx4iqvVEouzCKjXF1kWaKK8qZ78n27PPPW/nXzCPvGClLbjwEsxU+9qd99xrffr3tE1btpJjJtpvfn2PrV673r7G42bT6qXWyATqSSR6FHd+9+ifLBwpOZYKuslIFxDX2qhFBAgHnT1vdod0mprpJGuB6IOIqSpxaI0k6VcYizkwQiyDICHsAX23rgK9C1AMsDUDRUgbN8aNLwLlkNPWOwgaAY2ewAijSn8Z28g5T0HFX7OTrSp9Bb0XdFoHaPymkEzqAeubdFApEWsT4uYsSoFb6iREBAoiGejos/AzTfyM2Jw6xNTVEJM1mgeujS4jBGlE6P0EpmrMIDAwqotl3JpDXQBFRVkpLDs5RNNxASDTAgsiudHXtPAEyir5URHadZDK8KHLkU57RqBDl8yC7rXAia5fcoTzkafOQBFI1Ls09AK6ieqE6Hu6Rk0ESCgJl9i3RvPEvqlH96amGiYjYKo6+zIDGIIeRmHhiUAnQTmWQAHclZO6wZTsTcEcVWbRKQQPGeFkk/YWE5DQk2xhs7YDeIYLJKbAahOrVECwBolICkSvj0I8vgbg56zZFzJSApCuRJmOYGN9IaMDOJyrIyj7N7Ev+K1Vo8NRLOJWaY106dlptoq1kIVI+uSpaOa6kwGs28M4pB9CeoGCrHe/oYxnIPwdk2Uni/azdgpxyc1yDZ3N606QEAVYjy0UkgqqfHQH1eIQvE5gzE0jZDUUf3J2FAiiwNTGgXcKQON/ngvVrIKqOiIOVPqSVnkT0FBje7qmjTRiJK2q4KGrmkwCftnCS+3vuNYXUEAzsWp9BsWh1zjcGX3ZJKaFFJgKzNLM1M5SoG0kGRg3pY+NGN8fBheaM4zYqat3PLfI/vvWlz5WIlYtx7bvmTZ9Nq1pDoxRYzLoNsbhyFfKyCRj/nyfOm4yVBoxkjEcRoyrKhrs1pvup5AptbffeZkiVyPErHEd4n7LA/tVpmRsHUCXMgegbrr+Tlyhx1LzBiMZUUzCvNk+xzxBLtqBcRtXMuk0WJNwv4BDAXY+6eX3Ta+vHEifSwet1mtcLMU1wO0F5y20F5573fVIZczjcUOOUwI5KEA1aD6gZ7zdeeNNthG3wkPZdNInjkQ7bbldfd0l6MFtxD0ebUueYQuJkLhAAshPyRIXEE2Aqms88dq+3nl+AXBbeV4U2pr97bWX3wH06wsTq5gi5UcMatahkfa1dwhHYVpxGWYJL1PIhvGZ5Q5dBSDQBGPYmY9iI7lUSABQzMoKxBdv9kif2vW5AtquOhx1L9gcricnl3glbPNho4wc28+W/vipZcAo+sMDf8Jd94R98uXrlsu49/ECDH+YnENXnsTVifisS605FfKM6HMtYmi5IZWI9mKKS1/as7rAc1BzqavoDwBGndq6iqIKKp36dcE0PZwhz+v43qEwF3soMg4XUFiEYl9L+0iyDS7JEpjg4w2koa0k2HEAbxjpOShnBrtzHcs2TFUEqsYAGqTCOMvC9TWShxIel2ZJyekuiZEDO1kmQSeLsklWiEe8tw7vsaOnUOxOhtGW4XqZpzF7yc7ZAWuimAKSZA1A7JpFNwOuwiil8JBOkTu9sxCPHy/CWGiTvf/xez6SKLKYcAE3KNT4CPEygfXXHbbgQNgnk8ZPgD3LOPLg3iR8Jyhu4yho9ngiUwUYWclYj+JPMPc/lDFgCLeI9wPoEWgaKURbkIoQe/m0xINJgKVNXk0DpGeP3rCgz7V96NBdevlCBx7IDWzzlo0wQCrpuCe4kY8YdT4eyjrNyszCPCoVcHWyJ3X1sDsqSkto8BXa7pztFM5GS081AAAgAElEQVTSdJMbdDGAUSExUAwcddoBvwM9E5GXPSE/c+w4WzDvQksGvO8GEpxLwaPCLpd7vvfgHmfH5hfg6hwfjcHMVDuZW0ETkrH7GJImQAiN50j/sUMPmTgu078k7rGE8Tds3GrjzpziTGfSRu5vOA2PKmemJcL4k9RDOAL2qbCN1q/bzAhbT8s+cNhNyLJw7770hhushYzQDZS47kvQQBxHzAzRGCAJoyQ8xD7swf4SUKv4106D4rHHn7IZdJMFJhQAmPXEoEvJZnkFTD3OlgTAis2YXv3yl3cQHxrYn2jCau0TWf781yeRF3iJdUyjhL0psXmNY6oJFDDW1JRJ4Gx2bW11w4mXTZxv99z/K0DDVLSlFlosgE9PQOWX//lvW3ztNSSFrAWkaKJhz9546802FL3XvgP6MAI11N555780Chnhlm46zLRUJHmK0bDrjnHbvXff4tMHqZn97PnnX7Lf/e4R1geFBWfRm2+8YpMnjLEMdEzbGdNuBD145Z9v2J//8keeMxrldCBefeU1Gz9mojukdrAOdB6uWrvS7volLDpN5LA/1zPSt3H7Bvv1b+9E8w53cJjFbzA2TXCzVED3dDECTjDGte8ogH05TK5EpElm2KkqHT5M5gCcf/75VxT7I4gHGrlEe5/9IS3N4Yz9aySvVTIsNKpWAICNmYijLLq70RRUeThF5x1nFJj7oaQ9gkT8O9xX58+f6/rMweRB4Wg8fvLJpw6cRVH4iLVQzdihGONnzzvLG0XSyKpBn03u8BdceIFrjaoIXrt+C+DneECoaQ7aiFn41Zdf22WXXcImwDxQ7HCkjFasWI6x6gxCI/cWpunx/Br767P/xmAjFmDo11bCHogNQ3O+DD1zmOt5yN5UMd6mIuDY0QpArYvtqy9W2C/uWsQ9Afwkhge1/S+w2iUB8H/+qzNCVZSby+mUEusk3F574UPbc2A3igQYE7m+qhooAWBV+rIhKu684asR4g47a9JU8opiGhQZdhayPdJmLMOQIhq2dyj6uGK/lcOm1LVKmz+Es0As6zASEbHhj+Qc5vUaXDLgh2U/MgY9lrOyxid3Kiqq7Nzz5tjzLzxl02dMY032QCc3B2ZftD3y6DMwmTk9la+xv7sYWD0BUv/zwnOMeMoNHVIBa7WJs1fFVjhNs5WMyp2N6YPMw1SgrFi+Ci3nuc7uOE3TvKCoFqmKRActvN/F2ajcVGurCU3ueAC09ZhXjYKxKt+BFgCpjRvXe2NXo5Sa7DqanU+hBbBKMBW4wfLDjOZLC6Vo/+qbj+3zd/+Ffp+YYO3OqtHZPm/2LNY8TOTcfJ75k4DOw+3mWwAMyZ8PIAExedIMckSx2KJgjGK4NX0yxX5d4ExroWFXBXs17DTNr2QmKHpb9qFczBr/gzTSH11iYjdOwv0p0DSGqam4rdIiHT+e9Y3OHrledvYRN3Y7DZHlUPY+GguDeNbKqeTdUEPzuL8/t2wIBcePn7Qrr7gak9ATPuHxn//8h6bQZc68aSdvXbliDff4XAedDmECqLzpicd+Q2MdCTUK+fS+GBgBhrP0MVakQUEtkwrBIhdNVYGScZFMd5ArHMihWcs+GdRbY70hgOTdMc2sc3mPEOkkM9lTcKIO3e1AQ0iaiSdPlrPn43i23Vk/YjVimNSb92G/REYmohlKY64boCZNx0aYXyVFykuE74ZyFqQjXSRtSJy0WXvxNDq0M6pgBLZz7aF8xm6c53VHTloK4acOya7mmFDrMzTSejBKnJdTbD26x1k8uelUmo8fLFtjkX3R+OQ55ZcD8PVSd4z9hARJRTms8nhiBz+ffwxjZOSaCa02ccxM27RuE9dyikZXio1LH2SzJ59tLz3/ugPZZDsuLdWgw5Q9MnZopuXDcn7ggXtZYx9xfTV2HpJEn3/9XUBDUWc0pBvVCD65xn99XbOouyYa/78yIWoMeX3LN9UzbXaqrZw1ALEis816w1ANJu/qYCIwKZmGdlgdmtFqckezb3vYppUnbcrUPpYPcxNSIWsg0batrcQIMZNJylD2XpEl9ay0AnQnG/FkuPbSkQAFh2mAYjILsNcna7TtXHeUqbQsTGf2W69+w4gnTPUAKh0rxh37rJ5IxJwGSEYiKLMFskEr0jBD+AzHMRs7zfcH04QKAljNtE9fP8I6gvUb2d0uu+J2mzF/ge2iIVZQybMMwS+ig71KMtjMeaH8UY3rDgoCAanywojjLHBjHjcebraP/vseZ+tVvqdltBsOO8Vz1s58VdOj0nJu4iF2qAZRY5SYqhwjklipmrK9U8NSTZVjufsZl18LOJ3qUw8laPm3Ef/lSC/mqsa6I2Dg+Jg0CbVYi00wGN1kijoxkRpZep+SiRIWHMX7iHfYjP4wR6ePjifjnaEGcGS4JjcgdUE8UfNQTMbklFg3sjrFpJskloZgtrd72z4H7J2JCa4izEKNGjXdatHqTU5Gd5L7IfBWwGqHDIBFJoMdFMFkXpuIHdyz/kiyVdYX2JXXXWzfLv3CcQjJZZ2EWRhNfd4aQQ6WBWswibwIYlgr60zncVzMIJqac+z6K++gCXrAViKlV0fjdemyb3hfGv29gwGgcWM/SAMTtmwQ+zKsnb1foj0LyCfPCQyd3AiRGrkaEDMZ9qZqGz0bTS7HoFcbiaNSB3WFahLVz2J/NtPsqDpBw4Mbnk4zpIGGSQvND29KJ2KGholt7gFye51r1HFiMoYykt5I8zSIs0zwUZiaZTQw1CgSNlVaVMOza2eq8SwaX8dd+rAOJmo1gKH0fHWOqt4XOSGK15LZmAzDTpzM92uoqkSmUIpyWpMAj7r3AfKbxvJpKsrcFDKEwOEYaoVUNM21loqKaBjL8kKmRTxLsYBDkFGUYVU7+awkGSWx1UZsLObsFvCt1RpILAOkuUhiX2YvmLusSxm1qQem8iSxm4y+ub/Eb0kZxjAlK2Kf/ACmT53IhOV6mshaq2h70gToTmxvZBJt5OCR+NEMguQgogIGp3gQVDKBsWN/NmSdWggJs+31137kWmjqaAqSz66R+gpYq1HByXbHHfJCYJqoj4geSDnC/i4mN40EyKxnFL8CeSFJBLb6BCAxjnjeM6tvgOWN/q9IDilIMxUi+SLtU50VmmqohSH65cev21vvvOX1inTrhQeIqBQkshhT4MrFZYTVD8mXJRhLZiM3M2LEUAymbsdgaq5t2bAa2Yt0x6MkO+STmtxRMVc9eeiqaf9//quJOGE8amw5eZN84cUX37CLLjqH56b37Bcgf3HfHn7k965Tvn7DQTt48Gc8Gs4CV0mwt998EQkt1T0hdhTd5A2bN9lQNL5lEvnyC69zLh0IYHN6hvMXnkszlgMEE514zJiiYX2KYqzKTMmtijd1o1TUuwu0j+Gr+A50CkQbFjCqKt6BQS0e/u68JbGXlHDpmgmu4gQKwRf7RQvLgSJ1ajpHV7vQZWd48jNKwtW5EPijf1DCqaRDwJyPGvNvug6Jhetz6Em5kZAYmQTGFjalklkdeInQmaWVo+BZx991qEn0WppyWjzSylSnUdeu0WYdjCEsONGGRQWvBFiJFGDBe6r7oI0J2ZLOeoxTjQXEBj5/4L8Orjrwoj8Bx1MFFmeyyoRBzKZOtqpLMIihKq1W3Rv9hHdKAtqOgURdgHaAhdSl5eWvrPEAudCxCZubKmFDZvNZC/g3ghBfS07p7oDL0dyj3kUTjq88n3hnyXReemZ2w6TgpDFxiUQAAEk196U5BgCBbgxJsYBV6V2Eo/HYjpZEMww0GZVlQp/WQasRjEqYWbPmXwqplQSBQ6sjtB5jjH0kU6WuZxro+uga9RcdTrH8QVAaNqCDdHK0FYOS+xXHmM6gIYmMJ/YAHAsnuOOkXdBkZ6CREU5xd4zNXVPcQVe6kZEf1huskRKkC3IOtmB00g02J+6SCGmrYNMGFPFDUhcdBEuhKl7jCB5lMwqgSkDcuFyFlDQqpYfGg1JRrWtuI0Hycl+bVvedZ+ApIOtP68TBcDEFuTZ1KmtIJpsqSMhYmzHdghCJ7ktRFo+oeQ4jCjCH+K3OUZxMUmBYqbvWxME0ZfZAGzMFc6YkmIGMRAqIevu1j+xEHmwvglcjwLW2iPQbJXsZTfDRiGAM4xPSrasiUS5ltMmlJNSQkIwD15mEo6NcXMX4mzhhur366oteMLpZnW63d8gCur5iIukyCxhrVnAZMXySXX3FL1g3R+zr794GyCnikKK7jgOiDjcH1vh+uRZKE8ZBaAFrvLUD6XxNgKdEuTU+osnwcAo+oa+ZdLVm0b195aW3YBKzxgEy6e34yHA7B6XrlZJUJhLMb1h8iW1cvYHAG2LTZoyzr777xiZNGQNg04AT7WEA7gA42NwpMh/ozUiKgZEaGIWh0RxKFIEdHFrx3XHBJX60k8Aez6mxzJTe9tqr/7IstAuLMNu56dYbfaxQjEmx9d/hEMjI6Ml43d/R8V3FPZCEicKMt1286HBmuUY4GbuUILnM8cQeFMAnwFNxUtInikuuV64IwTieH5pKNgHRz5wy0N548Wk3nlmz+ge0anLs6MlcRpyb7FhOLQFOkhVi9mi9CwAVQxX5B8lzNATaQDqRIygedFD6KDNx7TQjeS7P0HWYdx44XXHWDyLXog2M3ERRBCWl0HSCkRZYbwDCdM4D1xFIPPR63pDQA1VHXo5w/roBAoK+JsluZxnARBbIr+/rC2MxPSGVe55mfQANT5EQZJLQp+FCunrtBooYkheYQnv2/EwnuMi1eGO6wwqBiXHGsLOIJbWe4O7Y+zNM3k0cdBRMJHhxkd0sPQkh9QXXwXJEBoYPrpEyGXvJTbmY0Zh/PP8UgO1xrkPdYn1Yt4XRkUziyJg619aP7vIIdJ0HDOpNo+IIicUgGNU70ZiiUIYVtX0HnX8ShAoStWC60smAaNEJ3GsS9FNsTIE5jdWYr0kfUbGd79G4YzTgYDWsujnoNO7ev9f6MMpy8SULuZ8JND1qYIjn+chuEeNqbW11FEzjSI6727KlqzAhGgnAmeFdZYH4p9Dzycs9gFP3ITfYyjlcAtN1OA2bMmfxrduAZi8MabErpDmmpqUA1jQS9QUUPOp2z5k6B/CW+4I+9pGj+2Ag18H+P8laqrPjjOotWngFzayTnBuZ3GM0F0lmFQc9y5TeKI3MmTMnWQZgkxql637eCvggJhpDTgAi7RS7AmqSAFWjSKylR15WWs06F9MEd+L+KT4xEdbBKBZgyrV33oWRLv/CHzXtLkJMfxHjrpHEa42OhSDl8x3aiLNmT/1/bL0HnJblmf97TX2n92EqDAwMDL03AQVEjV1siTGxxJZi4qYYN5uy6W427tkkm2KJmmhiLMQuNkRApMNQhz6NKUzvvf2/v+thzp7zOYd8iIIz877v89zPfV/X7/oVl3NpIJQMov135O+rLuHvkCcPseBaaAyU6ppN8IMSakd4z/U0E1OmTIK5uID9opXzIQuQIBGrhy/an558nEZPQTqARRoAMcUb4mLJm2qEda/m6f/F6uZzdXDO/enpP9k9X/si1+iIjVdQJA/QFgDjpXghxhP+lAgTso/m83/+8HsYzYABeIYWsPbfpAGvJXQlVoNRWDsxMOhaqTlykat/9pZrOAsB7glRiFYiOPduHAb7TbBYa5GiX3PlVbYZf8lkLAUSkjPtE1JSp0ydZOmwbxQ21s33LVlGEjYSrTaA+eJiZO94GmZh7ZCdirUERfO49DzbsfcTQkoyaawiGVpNBBxB1UI4oggbfbB80pD0l5SW4/12FrDfAFYvtiEaoXBLtMq6WoaDZ7meUxzglueYmMg7SZbNhWWaTupkPICV6qvdh0ts2qxiagvAcJgbx4+fo9krY/i4wO0hBG6/8cZG/MAZmDBUCJeCiX1c9/mKz8CqpqnSfnKewIujR4/byksWuDxSwaTd2A8IWL0O5rdqQwUWbd26y2bPnUzI11yAtiKatX4A0Ddg7H6R5rbdg7GUQr8D/9obbrqMs59UWwLG6ut67Ke/fspSYMr87KcPWjUM8MkTirnPyHAJ1+nHW3OAi5MHu+XAXnzIRjto0o/blx/8rE+ggHt47+gVtQOLhfL/+O1rx+s4nU+ShKom1K5Ds9mfYI//9wt45B7AwqEZYBRmnIBV6ttIZBYuE+TrNSgQGKdB9u23fwGbnqN4o12NzJB1J8JCb5Q/uwWTsKXyehzfzfc3IR+/3MFLDfqqCR3KGgfAjQedgqK6GTD9c8Mb9tlbb3Ogq4f64OChQ3g2zrWf/fLfWB8TYP+utmeefxapMeBKTRd7RAJsM8A/seJ98DBqmTyfT/7Xf3Buy1JFXp7sT9S1qplVO5YQirN2zSq+XvJWc+/Xiy/GzoKaUt5xJ07DYMT6KAF2pZrufmoe2WzpfSpwTM/HJ5/sYLC0jH0UBRSDnAN4bS4BsHdgg3tYBsNxZvEc32NGud7D3NPnn3uNkJ8Ue+W1F+zdDYRrYkGhBi+Jgd57hE5csmKZDbPXbIEN+8orL+GvVmBXfeYSagTWQ20Ldc9i7j/2TDwA7yMLXHHxMp4PMWIJFESyPcQgcZg6OzGBkKG5K9hzGuzZZ/5CQ3o/+2eZN+3jeaYbsXjKx+Llg/ffgwm8HMbmSbe7qK2tZcAwE0UAz171WdhpebaRZPZbb/08zNeXsRm5DCZrBWztM8i/azzwSwyew4QklcOU+Saqm5PYYyhT4tln/sEArpDn6iKesWNe91155UUMmmrsDUKsYuUzzc/SUCRMNj+qC4dhTxG6J+CKqB4O/Qjk3OkWifJhxvSgPxoGkFQDr1YkjsGoiAFtLSPUpmRidAaKQcnW0wE39XVZWfn0AuWAI6o5BGJEAarI/64bYFDjMtZEWzDU1XBKwwVZYckvPop6RpJfKYIaehmIxVLXUpP30DSm9UbYZOp4Mejh3ZIHEWerGTS+C6gwrL6wasSuWjLTYnMSbX/DaTsFMN3IWTCA5UU6QM1oTwTfO2DJ5DbIYqqrVQAFgDc96Mwpqwmr3MJ95PkG6F02sZiAq+VWAujVAduq9NRZVxt8RJCfFIuXLp8BiEFwLoDDJLzd//jE04RqXWNv46EbDTgoOar6TPUz6k3HCDCdsLjlV9iOgkbSZP1Sva1/F2NL9bp8KwdGITRgwZBRADEokfNzPOdc+kQGimRZVAEWJRU70NrYVGKjHamAMYDYWFqcbwjnfAm3tlqeP3qYqfhib/3gvH3lO6ssi2DWH31vg122IpdauY7MCHrCVHz72/KtHrLKDTfKdxGLBPy3v3TXF+zPTzwLyzkNS5l0ztNIe/WVHZaaFc7aGrHrbiq0LZvLqNvMLr9igb324gGYdEjj46exZhLsm4/8BwNShnPkZYSx33YyjG4HNAsLg8UlViPvVfWDhIEa0qrH0F4SBtMtgVpNVXst1hizCUfsp0bPgMndCiDZAfagWlwgj357pgFrRWeBQEcVdNpTFQrYx9rtwXuxuYlASwYX7XUVVkO9VFiYTS91xlWvUvNoXx+BrZBAndvDWoj0nk9WWICdGnxRP+g8EsFMqgoB5Y2AaCEkSgJtR/CQHaW/oNjjHg1h5SZrtSjOEzwdWbe54wPmspz8ZWfYyMArDHC+rW7QHrjnbnsB1ZyYnKMikLBunAjE3h2DNZJsiSRPFznErVX4X4AvhKF8okmXUoxrJo/NfIDtRjJoCqbmYSNU7VJ0eejXMcANcW1bh9ts6WU5yO5RRcBATcJXec2CSximn4VBnIol0VpLTS6wl1/5OzXMW95Lj/Lsd3ImFE5JgWmJGkpDKVnBsO9VV7Q7IJ6QzToWEE5ZqIAmKUfyeVZ6ed8Cd6VG7uTc1fsJ0QMIzOznLJo+tYgakTq/hueQgcEIKg3165LuD3PWDI1CeoOQpOBAXT8PS+WexGEd1gKoKBBNdccofVM8PVcENVkKkxJhEhXlGhKKCU6fArgBpgp7mz2PfUjAm85SXVftV+qTRdzoZ02KeOAKZ7ANDdDlC6ueVgDrWH/cBWApAFUgYDyfpYveRXuthgHDknKol/Dmjr5f7GPWp87OkIbN2rewfquBzODME/o9ER5cOSsLPL590hTYo9gKVZQxUORnisUq2qFUZwq/krtWUXG221U0ErLWeD4M9ucSe/ed3aixrvL8mo8+OgAZq8l//jiu14P3fBGi2UlUqIXsE22WRBbB/oN7CEBbbS+98BFqjDJeH3yLiy9bh16GgF3NvKZC3wBDhf2Jva0Gwv3uOZv1uHnPy3sX7iGsSsQdWWIkJmE1xOdSOG0jBETZEDTD7lRtLVC2j/t31ZqlhEHOYWC5l7Natj944Z88gzJoNoHEc3hv8y6QJc1+//sn7KVXXkGhvNh78H/97kNgQUcsBwKYbEXVCwunUU8XULx0zvzvL6/FLvxR/x5YUgj8Du6remCddTU1NSgyUqlDsODh2dZ6OHPmFH1agd1117dQjD1lD3zlq3jZ99GXpdq/PvIIe1MmtXkjYZo7qSM+JuvhVs8zeOS7P+Z6yXIUzO7i65dL1OQyP01Vx7wiZeQrHyFZA8i/QOi4WC6S8Qeob2DWrV9C5nX4yDO0nzcg5mYvb1oFkxqFbj6UM/588hQwvVT0afGIcSkPqbFmX/8UEu0MQv6dGZc3dWNMK09CvjAF9K8VGMPXi60aJK7pa4XbImeheFBqdQqFlt5TA42KJt1+G1gsSpIOYyqlz+Up8hfCoSTD0cIK5wIJmY8FyOpEMimAV0DdkFL6+J5GANZ4wGi9VxU/7pUhw3M1R4J32DwFuviNlFTfwbqAyasbLEmKPquDLQJDdJ3cSyY4PPRrzJsnWBBBuIautf9MrqW+Ww+pApvqz59lM6ximg4DCz9OpbNp4tPS0uSpg/KmFLAoUCcqCiYBwGVWKobPPCSNhF1EIpcO78MzCWlMX1ibNfbCPOJB1wKNgMGKRYf7k8YyDZuG79nOHSfxlcsG1Ou1hctXMxnnyYuRiwj+cZWyAKCB4fqOeckKWJWXXGZqjjjGFAWkVOtK8QLyaRJoLrAyLx8Jaz6+QLxyH01jDPKlXA4MSdOOlZ1ABlRoqdkUKsheejtH2bQ4tBq5n6xLX0d92uyE/gnwEHDPPdOHEO4kOQATQE+rZXNUcVjP4SApRxjMDO0E+u/6MfrkTlzy9aSHEjYSzY+mpnqI+1w2wISaqZKCHSSL5sL5vc/icM0dTxIn4SAN1TTw/L0HjSWxJgBhBvDrDOPQArqydVfNs0WXzCEIh0OcNbF98y7b8sFeKeKc7aklMiwGtg4WNs4ITO5DTFkGB/EqTOBncOgNssEHstUgtV2ebtEcaio8BnjteA5S+Yq4BQNFbbRvTPw8R2sBUtnc7rv/qwS7/BLGXq595or19tgv/0jhgbdj1rC19bAWBMbjBSpWTRWyqIChHhj0a8PVwSHMNgnpQhLDigEKlDQYDWVnqgHwdJDJpxFQHPnAiotW4Tv5rsvNB2BLcM7x9ZIwc2DyzLCTqOa3tcgT0+KSYZ+dYVo/3SrOHecgmowBdSkFi/w0KfIpTEaUGOkSfVaWnjWYu1HxmmZoY2f63B2yz995A8FSL7IfpNucGXPxn9pk+TDHXvrHPxkUFCCrLCXB93pPjf7CF+6wX/7sUWd6NTaVEXL1Iytn6qjJl4YgAujcyswnTvyZ19Gl1HoWwhwMhsRy1uRQEmWxVv0LfMji1437FgWVdxxFxve+cz+HchheiLvxt9ovfTk/Lweg9YhPPCUHlUwyGqakUkJlHo6owPqbWU+yMkHyFCHTc5/g8zIKvNLeCLNFe7p+jTX+2n/075EqIJKRxSHzT0yXjQdFGz5aYmpon9ReoV1IUhR9Xu2xGr4M0PAMMmhRilNIxuOa2DAA0MfrZ//r5XBWgMDwBRZsGGszFubhDVdcj+SQ9FJsNsYj1U5Iz7edew9ZA4EgeQRI1daVc63LYYxU8VwiC2LCf8W6Gym4GVgAIGdyeOXkJ9gfnyTJ9Hy5p0cPAy58gDyt7DigFaCWCoFo7rf2OHkanqk6Q+DUH+00Ml+Xi8pbmM8kbqXLcLhIWYlRlofEay6y02XL5mPi/xf2IFLeaUD/8dJ7yIRnksB+jGeV7+S5E5CawHqLEOOBz6gwK12nSMDmeDHyuO+UcD69VMiB9uscPJei5SXKM1pQOBXAYC3vxef4sKW3AKwi40tGqoj3tCQ/MdHJNHiRSLIXML3OZgLfBjh1nL32LEBQGw0UCfLbzyJpnOyMXsmSTp0+bLv3bvPgKw2TRnjWhH/LI28OCc1zi+dRxA4jmyoisXOfFU3P5Z51wEbC/+xMGZN7gCTWVBjXfeWqS9k/UljNFIrulyvPMAZBhJcUTx9v+TCsxVjdTDhOYdF0N70focCLg62koUdWNonUXF9JR89zDuXmTCbMrJIJbwFAIHtKHOAQnlnXfv52koo1xIT1wdl3JeFKd3zhVn6WWIWAQbz3TZs+xqbgErfVGGDRZxHmtHnzVqwhFvK+8EVz1ly8p8oXFRX6QFFMRrHH5WE9cdIEtyrQ3pCdNR7p9L34+f0C8EY1BveJgjyMfUd+pSoYZZnjCejsZ0H4iL6OxNrGAXvhn38nWfc2AG4GhzQwxUXI+SiaV16yGuCCsw8PunHxmXb/lx+wEJK4SAr0ns5+W7d2HYznRluxYL41A/hGAEpu2bHbymAGXgmwIzbGzPkrbBfy8KkEU2hworNrFymri5Fynzl9ENB9hWbq9tb7G23lmuXOGIvBFmHnJyW2eMUiFCcAfTSxGoi8Tir6WhiDUyYUcG7DDEMKfxojtezxKVgVEPDJnrBj52GGqkjOuM6FgKN9gNSfEOJ25MhZ/DHxNMyOsi7CGUaxtcgkJf4UUlMxIzs6W6hLZEkEcI6MNRW2Sj+A3bDCQ/nvZahj0klKllokQsNzpMWdXa0Un0E4YzsN83msAAoZMogBLb+9NiTW9SCXwkwAACAASURBVPgvjyMAQgnzOlv6YYBL+p+Zk4AMtQDgAgaKA+hVFNuAuZxFAqRPn6mBRcKAmyHdxasuxhIkg4avmYG5rKEA6li/w/gateHnOoDXoiTbEQCYWRlF9vAPkMSHhuxXv/om+0yZFU6cTkPQ4R6KgyNdgLRIqmHOn6toBXRMt3/8/S374t1X+/4tr9Ywrs2YFcD/h7GqbZ79RcwOSdm1+Su8qq1hxP77l8/AJjkHGNHI+1HKu84LmKryklPTyNfLFkdMJvn+XXvtDbYPafgdJKNHcu3VwEYS1LFrz6e2bPk8D/+I4hkQGLly5XKuFexV9nnVHykpCsykfoThJaniG69vZM3xGThjpTbYC2C57rIV9umeTVaPBc3mj7dYPvcmAlBg154zyEp5NgSsqvjlPckvL5la7Kt3fM7ysZ3QGmtGzpdMgxLFNT8Hw+Wp3zxu33oIn3aSR1Xj7961H6/tRV5zCWR/C0bKwkWzAU8a2eOvcHWApNOSWB45VsJQWB7yDXiezva6OUStun37VlQ0E+3Dj9/idajLo/Dc4z6ugGXfJTACFvI772yzCrzvjwFa//g7DzJAyHJfb/kQlR47ZkV8/yi+ops+2sQA4RDP73gAQdQRMILakLkWTZ5pkycS8FpRCSNlB2uP7AY6SmUHDLCOa881WgZehTHRibBdV2FlBfBUepq64XJ8qzc6oB3N2aB7IObwXnzcFi5cwnvA83vfQbe8mQULR+zhbdwrrak4WN411Xjj8TVF2E9osCJLr507D7JvZqn6dkZoN0z3ufMLATEr3J6jrUWqQoXnij3GOc5z0xMmz8xIGvBGt8tQ3Sq14Yj6DkDtSNi2/fH4oDJIG5eGRyf/raWLPaIfa4Z8AkWp2eTlrIZZIcPJsN000BRTtwBrgXZAbIEQ4rEIVBCYoWGaGLAxIXkWsmaHE90WKyaeAKAeeShr0Mv75HpIMqwaKInPrKFHNHYU8QzglIBed76DsEXUdwAu6h67SLF/+M5L8cPeRA9plgsRpCB7gh2gGY9kL7+UoeLXb7jZtpbssA722nf3HbbDNbXYmvH+AZ/aapCcA+q2cajljlP4bgxBRdhVsJ1fvPQztgUJaDj3dtbULLv90qtJKJ/kdk2VMIX/9NSztoTBz9vvbOU5CreHv7Ye1WI9A761MNnPIYd9msCtCZaHBLkEGyHVPWOEIPWR2ifb2gKv6MBfN7ACENM8jVpDfd7y5csZHB2FTUhi+kgj38/wCOVgVBqgTCoBUCzbJD5zH2BQLqqXMsDBbz281Ep31wPuQibg7KuuweaE+jo1Og/gHisEGNS1FSO2+ipYp3XDVnm23mZN4d7EpVnZedieUfUMkBiMdcbag/fncs0BpGvibenCWWRdlFpZlRir1B9xE2zjG8dsySXUaHuwyJibaYsIaDxzCjkjEuLt7zNEgKUaF5NtP/jpb+3wyVbr4No1AWwq6KsfxSQnunXIMoa9PIGLHs/eEy4gRCxyVcrUyUmy/wI4zM3NsVdefNHZepdyjWfOmMkAHVINg+zW1nYnLLgqypVGej6UrSJ/fzxK6UkVYtqJUqaN/WsUKzipVIZaUOYQMNoF+DiIikPqQgV1Sm3EKrcIQJRu6gnZ0MlSLAErthA/V0BaEvhHIUPRc+cYeNM8djRjMcRgeIhA4+KZedSsqEJ5PzkFnFNDYAM8f51thGayrnUuxMO87+E87KQuE9MxHOC1h8HsHZ+925575u9YeMFG5X8Xc6YLoJFEXuepg4kiUTFckg+rrJikThsBrJRiKInnSs+yCCsjvGYseSDx9LCdqA+EN+TAnlPvlJuCZL0AtUjTMUshmLKTANV18y+z/Lh8PtcMO3TuBGnwWbZ501GAtncgvahexcaOQXaf8AksElw1zP2Q0tZVaU6ooA/JFGt3BGBK/tqyWREzMfA0Fc4istcwNYjYw4MM4hW4pZ+jQKO2BvChBuz6ogkSzybThd47gTMxif4/LJo+JxxWLDV1wDAVhoP9Ar1/B17KCk3SoC6S9TMMziQP6ERed4iepIHhSxQM1nCuYS972iDrLEIEJoDJfiwjYgR28QwKANe1E4DWQR0aiRLPPUQZ2Oqc0vro45mV57zOnEjOvZ5uBu3UhwLA1eQEpER6IQW10r/pPFQdIxsLRYLqw3ZTVw6w9vvY72STpPs3wL6pAb6s1ASqC0UQkJySzkApA694fKwpT9hzIUuxnidPxULlVJUrSXMINr3s8pUEwJVimdJohYTxyYYmHXXGwsWAp9Q2771TxfXE156uYjwK3TnTC+wEdf3iVTPs2pvxO+aMTI7Lxm7qLT5PIh7ftWAqBHAPQIjg3fQ0yAM3AFGF+wkBUU3SDc6lGgZGEOAjNaZ6zAs+tYmovXXdZN2ZSo2vn9PaqjwirAD4fPE8T1ImDDEcvYQcgnvuvcv27NtjTz/9FIMNsjYgcionRaSKPuzDtI5CDNEVCHumrMKJnjrfb77xamqZKpvH4CVC+J8r5vVsqD7n57NG1eYG42zVXQG50XttAatOThyzbAqCwoShCIdMAIgOQocZeNFj33LLnYRfPo8K5BS1AQoJyC/PPPdXW4Oa7jJIDnoeH/uP/7LDBJv+7rH/4kyebfsJPv3mQ49A3GD9CVfMWUs1KsCOH5sG6izQMJ67HQabJAbauWQQ8WGEJIidxEVWcyLpSsBKFSNQMiC6Mcne+R0NrV6MoQQKlQRkyu6viCyymbAGPXj1SOrb2gkeklxWgATbr1gfDkR6IxN4LTr6LA9RwIcwwCZ/PV5XN1CBU84m1IWi+Qi8TB39cgDR4Q31wGKAUnhIjqhNKaB3BwCnNgYdhJKh6pDzCw14rKnY2I0Ro8wBBXmtiAHLA6fpjB4qMSLloaJfwfvWawIgUODq32VKrSZCki4BXb7hiMV6QUbrC9eZbMGBqyUhdoJPCbgqCtuSR6P+LDBWyfN+UeSzqGQqJSAKXGUqHBnZRwNS69OfpMR0mhDCKJgylSOt7eqoA1jjoBFDUaxNUQMJc2L7BziIteUY7R9HYtvUgLSH6U4kCaFdsFTEtGxk2j8KONerFF2KqBGqG4ZKgArRNGjxAGaAsRSYI/jKraSJi0zn3jBtbWk7h8/PWfxYxOwDOEdeICNuSRvTUyfDRGQaCcjX1Ev4lHxuGMTFcbg11TJZ6otmccsjSaiVrjcpgDQ545EVnqsj+ZSCMAVPTAEQkpXVVo4gUYiw9ha+FxaofGkjADpTJ4asaOYEO7i3wtoVxsWBMcr70L4ntXgcrB2xJcQiaW+nIERupLWqiaU/q8ISLsxAdMBoOuPrzUFVJeSKpq8ZFYWDbpnAWyGP/Spyaa4BFiRVbGpUuBJfyH2L5fqG8R401XQQUMxGbuuqdbPwMLrSKfH79h6xjQB+Q3yNfN60tkTmHWLzlpWL3m+Ipk7TOlAwt7oQ61DBTZqEibniCDITWUgfDvCpuGxtFioe+DD6b/29wD9n2UQCUlyM9P0uGpwwEiX32B9++0cAnTga5FQawCYYZQQrTIhjsrTENr+/CwCfzdBtFyhMmYrV1TQA/mB+HgzlLRU52eVrP4+XDxOqg+8hw3vdUx0hg2MUfbVduvo6e+jrj/DeQKNpLHPYZJsakW9ouMHaFr0zFQmEgJZcfDPf3nSC67TAymsO+dRRrMAavHraKeKGKALamFDreQTH8MAUTc96mOCL/63Pi5LabsUTbNnilTSiK7levfbZL9wE+6/BPnPZFfarn/7a0pCmH95XCjtpv32DpuzDTW9YY2sNa42UVECLz3/hSw42OqNIe6CeZzGf5Z0D6COWrHs+6Wu4PZLhRskiRNp/+fRINk8xJllrwGwXIzpgMF+6eopdvKzQTjGVG6VhXnrRzTRzOTCkDtjTjz8DUAqoz/45GtGDbIyBEWxlgdC9sOO0lnyYFMxifL8Zky8POWNK2zNAAEVFMIwBVmQIEo9FRnYRQ4AsUolZDHq25A0Ldg9QzW2RHQBNqPY6gfHY+BG+w8+ihx0iiEvWIcMOSKnYEHNXz2zgoa393O0rFIx4wfpi2bx1tv7qO+zE4cO25pIlWC9scR+dEiSYeRMmuYR0iMY0BPBRV1MFq+p+O1F+0qoaKmlmztqKVSstHwl5FoOZ3xG809DUao/+x8+ZzFYx+Txmd2JyroGYM6ldXhbJ91Xaq29scI/KRpj8HQAlPizRkIv7JR+nLAqZOPb4eZMLvajfvmMXNianYfDMwUNtJ42nmLtcb/YBsS3GwhrHDm+tL501OnfURKnoEBtMSowuMRfYb+cuwl+W8IkuGr6kmEy77SrWPvvmaVhI+49+al0DMFeTOgEiDDCwCRCKkKDWBICLhTS0MwCTTgGon+MzH6OYwlKDL5RcZevmc4QdXcnrwRjgQp86W8JrHLAG9lKB0fLq0v3PYmgzY8ZFNjl/FY3VR/ikZhLIkUnwBJIaGqJy5KZvbdxG804DHJvqktQ0JrOxePENUGyFCVjhPOyhSVm7fBLqDqW5xtnW93fDqlrE+dJJI8kziP+XAiGKp06huAoke23tXS7FPXKslLMpieYYY3+YEeUN/fbI//Uk4VXpDmiKzTl7fKrdun6JZTKwjAbwsog0ZMT7SdSdyHNNwUW4isKrSggrnFIESMJV1dmaRthfKVYKubA4dP9T8ICsRRIn1nLBRGwi/CyVh3a6fee7j9nPf/pdnim8v90qA5YFNUyMii8Nl9l/VEynwNgVO0JheMwn7CwsnxOnj9g1119CgXvWZbAajlRUVCFRXscZ2gxIXQdgh8wMwPSBe++2Ds7kn/zwUcL/vmpbtm+2fM4xPR0h2CmSXL3z1gb7xoMwK/HKGhnCS5AmO2cCybb4DSenwJ6ubLYpM8az/1PcKqaNeqa09LjNnDUNcC1oPMrLamzazMJgsCj2NHtoVXmZ3XvXbTR6snDoJwSPmgvfuULW+PZtrGlApIqKam8wJhTgF8+wtIv7vHHbATvDoGMCfqVrLsFfkrDFAZQKowS8lB47gb1MHioBwiqU9MoeWFnO5x2fxbNLbYYcLw7pyxkkXGqUnaXJfhAmNjfA66TCPJfQqRGpqqzmz+P5GTRo7OchLCcUBDQNYHwUwEDycrEp5eWYA/NW8lwFkyZRo55BFyvm2LlzlcjxYLczxFOxn8A/0xlC3HDdeoYMpSTWMjhQmi6j2ehI5PzsIVOnTfDmTMnnA73xds83H+WsTiBE504sMA4TFDMXxk8LIBXFNg1qF+sglWa2vYn0bQYSz/5lm93xwHKJNtkEGW5qqK1nXmuHWs0lwCoGWIRes8pzjXuicj9aVk6stTOEBf3uv/7G89rE99c6QOCDUM4xDeLGkrFpS3wPkd3Ft7/1oL3y8ot2/bVXw5ZXaArDC4J26mj8s9IJvhSTg9p8P8V+IR61ETS2aTAmKyvLCS9lGAoAKQuNCBqXv/ztWbv1lhs4X3mu2f/2lxzDkmaxffjpq6zzTu7hRNb5WSutKgEwQeY9zIYjEQjNvj6bhlIhQoamTY4DJKLJ7ouhd8jgPdEE6lzBm33vnkr2vImwUSbwPMxA4vsOnsg38t4TaZjKbGvpHq7DbgCFAQalyOF51rTHhLPOK88c9tqnvZV7SvCFRXQgry+2A/tO01NEc58D+5nzAM6yZYlgQBXHUHxK3gL2wfG273gdVganbMGMFOoBPHhpdNoZKI351A0N6pkQw62bRoiaFA/feF6nCYaWmHbjYGbWVbd5/ZaPz/soqeyJeMlXnMWXkedgJLwLAH+R1VcQ3gaINXfWPJswOdXe+2CTp2rPnMm6Zh20APToPJWPqrz7xGhUmnUqTLhbbl2PHcbrnhYeBQtKNc8prksq1lppqMxOs7+IOZfD2bRw7kLAiwSGJR+h0spgj4Cd1s81T87ntrRxVraytvCr5f5EhMvLj35iBDIIQwdZSfTxDGhYIfKMrNUi8ZOMHIGN1tWC6g4Jc+4MBgitlhDWxDqls48E9OSZjGPtZmERIk+6QYErCiYAiIihbmiH8JDJNdHwQ0qmGMgrwzT3aYDrOiu7KBbEPFaRLEKNvLE7ezgUqUdcRUd9N0gN1svXCeyPT4izVoDWFKSxzv7inO3luVEoYiSFRicDnBAWK1cy+Hxn4x5V3fbzb95np3Z8CGC/ggyBOmqwNtuFtPk49jpd7Nch2PFDSHgH2zkPxiV7Inh4DD0X+3kRDfrRkhMWAyiTyc997F8fZtibBzjWbQcPHraD+w9B5hiP3/ArsIKTqVU/78zoOPqqCBiq3/m33xHOtIQAwjo+q1Lt5QlJmKtAHc4UWeldfvmlgO0fuqxZgTNB/gbycgCzwDJgyH1WJROWmVUnAB2IKkxT+tDROu4fFmaZkTa5eIJt24g1B4Dz1758ib39+j5bfmkE+3E4PpHyLBUbfQiFHL65nJlnT3Qy7Jhpb7+6x20cipfK63Cavffebpsxh8FXGUx/irwHv3ulvfHWa3jBx9i8+QWcqyl2YNdRmwzDswEGbOmhMps+p4D9vMqm4UWfTo1+rrKRPmYcNRde62tusRXr7+bcrfK6sw4WVzfnmFSqYvdJFZgMQBVNbSgGoAr0AdaidygAUtrrRtgvUmH2NZRX2ov4rc+E3T1KU3Q5NgvlnBF9qr2oMeUAGCY2P8+72wkATIm51oe6rJUMj/N4rQ9zviXyLMUImAQEixyp5b40OXgyZoOla65fAnO1d2jwq/pNqjINENR+B7hBhE2bMR+lRhXrCnCX/rhoSioDJgBa1Eoj7NmdfNYIWJ7R4UnWi9fmKIO4VMKUBqmN+/GdVb/YR70ncsl52PA99NXFqJBqqxuslcGHFLPF06c7a24MH5AHrX5FUHMrG0bsbgVJjbCmutk/BHWIjNFOraXaLgL4JgEZeCwsbynWkjNhG7KOQpz72XnYxFUfYk2GYEM222O/eIL3ip1GZr698c/n7QjKkmOHD/meIJWZ+r3sXM5vpNrCFiYg6S5jL02AWKZIYfm0S8ysoYjAYx5Mr/vVazTTu+kZVwhvZJbOeCxsUBCoJgVm5EzgfSsjBwxBvprNLZ3ewzcx2PUMCMC5MP08mLr9hFfFKXhMNjX83EmF2Djw7I5yVg3yzyIYniLOlZ9pJAwYHIRwNRGIw8BCdL3DeZ7VrwlojscuTLWJbFnUk6mukDpWTFEpRKLk56l8H7FCXMkp/Injm/MuluG3PEzF1pXFoHJyOkWm4pzqJ1BYvXY0a2WIc0JYQTyEnN8++qC9/t7b9uHWKvZQ+i0CQWPZbyKp90YiutjWeD3WRw/rRQMY9egCyMPpETI0uEINkY4Fj/ahcQyzDx6thNToLTLPdD6AK8py+uGk1EQUIQvsg4277M7bFeA7xDMwiM3PUSyGygFs4+3Jx3/jQV8//v4vvA665torwVEmQEoqZw/9wAFkwbtaQ7I76uqnXm4FaAa3EgCekzXR8Sn5wqq3l+3DmE2mMAP3fxf+5hk0fA6IJqKKjNlYBrk0EBe5xhom3f+lu7FiugaixGb77sOPOClQYdq+bzrxkPuo/plnW32jsMgYzoFEBh6L5s+zByAriIio59TxGWGLAY7qgK5bgHLfnJQoAo1jG9xoJ9ZpwK0aLchTEq7m9dkFf9xR6g71rrId0jktVdDPfx5YJyax53/n6w/i8b7Nbly/3p4CFP7Cl+6wux64H/4T9i1YHS0gR+G5515ydq4UpWFZa2ipxUilae/FH0Opc6Kth9jcQiws+VHGMxkWcizYKYbGQxOVTrxA4pCb68KHaLDkpSBvMzUkuuCSbgWTKwVeyOciaIBcMu/gjrwVgg1Y005NXHVxA/+DIPVehsti0yrgypkjbh8QMByd/cWvEA+zy8zdw8o5ew5+BNND+SI5ROu/Rh3VDABV4Q2S/UmCqo008EcNWKGSvoiVK9aKGrI+HiJfPF4vaxMKKMPDbN5aaAK/9DP1ROpt6d/1s3ppLMeQ/bG/04rQBNeBFa6JWxhogfFwi4UggEQPnAOpzogLTPC9Vr8A9ImhFgbAK25oDEBYSyuHOxJvNR4T8qZAV6dR5fUPHt0LoFTLzyRZmq8Xi4nt34Nh0jgYspF7upk0BUM/EzSBzmKkJUGLVgJyE0VJSjahBEzKBW4PtLOoYT9G0RxIejHKxhXl6YnhdsV1JBszNW7tq7eDh/ciYSZkCDBW7zWKSZQYnQnx6UgSZzDBRMLWUGEtAzUUOXgcZXP/+buKkyxuiokomW2zOOMpoCcUZDg7JQPZYwHphNUAJEdI+waDYW1GAA5nUiA1A/RJZgLo7CmzbMxZUTZn8TQrLSm3mtNYO8DyBNJ0MFRrTh5k8oER7V/M7C4CoLQ5KDBNz6o3Sr5okEJxn+Wt4n65bLK90k5qAgfAOypGogB7/x5NxAJvPpmid8BeYrcJGJ0cGpo89blUSmxHJbDzGhR6l129zC5atQw2Zi3m+G+69YZ8WLW56J47E5JFLUBPCcpikMc6RZJDiuvfB611gGJULIchJO86uAScRVCIyQ/Twe2weLzj2i4wZwKGnade+9uNJHBhqV17zU2wvvbbG6/i+Zmv1ErkLS0YqMPEmjAZcHuyCqpWK9mLX4zeE8WZmGA/wpPknbff9+luQlI4DTueYGJ5tytFk9TpfAzd62spwGG1IGfJo4AdnzvVLlqyyn72sx/CgmvxJi8Lae3hM/hFqnig6MlAKvAFgsxyOUReenWTFSCHmISv0BHSeocBdMVU6pM/NB+jj88tRqU7PvD9MaIAuUQ7CKVraR20mwmUuf/er7BRJzHJK7Un//K4lRwtASyEoXrLXfaTH/3cfZASSTx87bWXOMxb7RnsAE7SyP+BQ+rLX/4yz4VMxQOvYPeIUSGmu69HVECdSM+6rDzWUZIeCKwX4Mp1Fjgpqfz/AqvaPxhUYFcwczqssBSloMoXDKZl+YjNW3y53Ut64j133GdVBLhpmh7JvdAHlHeZTPsH8MmRBEfDn2CT0/8FwxltmWMHjg5CARo6SDFd9HVA6CvMbwolnoMgKE9+TjLsp8AUgIj/XSSHbi/rX1YZ8nPtJ3RNfq+aX+m3zyC0jqQq8D1Vfw7eQlAEaqikyWUIX7N1NrNoMcyHBQSTfMDQpwvm5BEKC64pYIq8atIByAonzoCJiawMSX5rZyNM4bN49pxz76nVFzF1J2SvByZDGowceWp2IdH7EBbfb37zGw/HCkQAwSFZDptQqcRhTMLLynkt3nxNFWARz6wAgijYC+MoKOfgsdNR0006+D2eGC+jeiXAvrThI6boGtiJOa7nWGyJwPP6f1UWwXBMZ4MsQkJMLTVRDWeCrnCxq/DxGSBkoAKbll6KsPvvfchWzr/CXtzwTwImYEzge9qJD9LW7RsoAhu5Dkl8phi74eq7fdh0vqYN1tMsCpxmWN7PA3A3ASpmk2I5nSMn3ZrqUrBewbcTZt+UYs7kmO0MBA7DfG+y0v3sDzS/MbCsCiZMofDNtekwZmfNlSf3CdZbsqUm5eAh3G3797baxo0n8L4lWGwiUvN0ADNsW4wCWYx5yW56sTW4H3/RQUDeGGqEXdv2MqiYA9jGEI4GKJaNWYE6kycWcEZw5rPZxXLgqNCrhakZA4s8XA0ljNxWfL5v/tojNuCWA/jqsZesX7XYrrx8lkVrkEdBHhOXa1u3HUQmhAcSQEOcQg6wfNi/75CnoAqY01kbxRC4nH0nkyGBCjUtQO0HtUjYJbeVwiaeszIqKt0e+vajMI7+k/O5mvcIOycWHywxMJney+tVoSWJ1DvxNDB1+HAlSPrOfT91qIWi9JDddMvl7DddDOSYNDDV2rfngIcDdVETCSCM5ezetWMrwTJLYRGl0wRRT0Bv+WTHNgIrpvlgWPtBBay4KVMnEMbIf6cRCEWMw3qlDn/SYougMTpRWg1r7Sj3qohrQcPqXnLyjt1lCxbN4ZmHEcYZfQZJdOGUPH/mxbBUMGHZ6ZP4Ul3mwR0am3fSiGk6ngYqLwl/XGwaPl0fu7Q6kuZwiDrNovC+/tyX7AwWFSOcK7I2mA57T0mPAgta8FKUNFL2IIlJgEFUZxXl591fWs+9GNg625RKm8QeKolaCsDQENdYbFF5V8dSZMfAVG5keJCNn5qGpzECsKk5pSgaD3M2PkGt9yAslCYPWcvKGeesgsQEqSV4pmEQ5MIAV+BgfX1TEObAHus1HKyiyYVFyLBzAFHH09TIj1LnehyMW9Yl4VW9SpFXkEtktn3nJ/+NVLqfgLCredZO2vSiOQ465+Tnu49eA4zZLO5/C6+TRAG94Z8H7Mr1RZAPkIDGS2ZJmjjDISmYxHxRPacz21lK7H36s+rlcQCfkjvKy3fvrpP24cb9sNRoNBmUCVjV8Cpg2Qf1sAbvIWwrpOLpoxa76kqA+8Y6D28oIAxIX9PVH25HDu7Ht2+ip2EnwEx9652NdtN1V9nJYwcJrWhw5moaQE4hzLoQKghINvY/j/+PXQoDPC8PZjA1y+mzNSRC430ajjUT+2RD/SisvUZLy03Hg4/BSAdkCfUF8PBdNcO+FjbYAIvOLBMPQfnMtjDkCsUw8GMQ108Np+FnWCRs2XTRL5BCVnX6gF3SUElem0C+ErBzEbAqyWM9cmhXfrEeYnmmswlUKz1abbmEBrUBAKqeGh4kF4HacIghTjSAYQNrX+eMUqWjAEsL80jKzpxl7+88hL834XnRbQAtkngSmgJDvol1HcGDN8R1j/D6gIYyGeYvYJQAMoE/srYC53Fv51ak5al4DXbgY6gySb7YyYmsxSROUfwgwwdTrLk6kqDQS+1k+V5sGRqo+fo5u8TuUdhdDz+PvonnXUxF7f0qyFIhnIToKwYF+itZm2ZMdUU/zUMvbH9ZQg0AQglol6dbO6E5UEpRRwR9ili9tJvsb+EMJGM81bqjBS9UGPiy3RIwEc77d9k+BYq8LaWe0X4sYDcTx2KitgAAIABJREFUKXt3G5+XYXArRIaUiXPpARgydVdzfViT1MfRMMgG1btpo+J74wHE22s7UVvA4KUG6WboERJjvYGGG5AjEoYfK9LJJ4MU2Yl8vULFsvEj7AccC0JGlcgtRZFk3RroIdMn/EP1Ug961yiUIyFupmwfWnifOnNF5Ell3xiGaFBAkNZkksQPn6yjJmi2z1210k7gn7lm7ZW2ZOEyQk43WDP13oGzsDbxuEzDJisk4APpbgcGvDoD2zu4dghbFi2H+QnTNIVzLQc254Y//8EayUaorq6xMmwAWkh6D1GzqKd98433YbQ/go1DDT7H+ANmZNmnu/ZinTLBnvvHBixa0l2lI49usdjcJoz7LHVXA0Qi7bkK6tW9U68p67mgP5TFBUM9zrVuesW2vhb2okyUOk02eUYy5xnDpEyzFevGW2NFHMnsZ+2i5XnI2vFEvmEie0ABPpEDgCQ72J/a8SNeAAvtpFunzZhJCFddI3tCjC1fMwM7ni7bsrXU1t8sELqBsLNKYy7jTNARhkyz507i748SNEMtNLMAH1BsaM41M5SM5+d028qlRZwn19uf/vQygG6T/ejRZ5FoT7RSAMIe9jhZHuhzq6/xvl22aXzWGGpVj5jxkCrWIIWTn9eqZenzm9jDEzhr0iELPYaKZAHBb6cBVGNhiuXg3RjOPYiBeRMOIDjMGaGeXSo6KSD62+utpabSgS0FYsWxjyYwbEzlmWsj5La7C2AW5qyuu5fGF5Sg6rV9AC6LMuEEgrVF6BLA5aWzgKJRB7ZCMNjae9qQnEdRb8bYMRjBE2dTn9Gj98g3FcKQVCNN5xkKcJwlYQ9VXyuwWwGtiVx37qnqdJRLSoOmQrJpU2YCyEXg37/Pz9WpDKFlESJAeohnwkFgJ6kFKmANEVUra0jcA0ajwCXPaOH5VfZBNISw6CRYoOyNSQCrvdAe+wmNmzR5Cn0PliNlDIl4/hbMxkKtndcBfxCjPcxl9RSy8i8H+RQ+oPXQQo1/xZULkP7XERxdBxGA4Qx7igKJW1qpQ2hBZBkWTn0gsNPt/Jg8R/L5wthTU6Yoz0TbK88e9bbsIEQeiQHN1PuQfZuY41I0qd4aUq3HHqCgQ5dp0ifJnzaZsE7ZASWR8ZDJWVQHGzk1PY5zC0k8Q+yGOtiG8uDFekSem+G8MdXtvVinyetbaGs0rys8aIR9TSQWheVpINzPZ5UfvMgxXairFZboZxt7pdf1nJN9MJcTYxOQ3ndwJgD+cc8TYIi2U+d5VgZfE0/Nqn1O0nR1QwtmkV3APsnRwetBhAGwi0Z1NcC1GY3uQTGFMqOpm1pRQCJnPecl5FQ+V8gaUSCsumImNnWQwTRIYsgki78kgvdGUOYmQ9rrg0AkyEhkmPOokL6BLdEQA8Jrr1pnn2wpsYMlZ+3jLdvtYaTzv/398/SSTajH8F/la4RjfY6BXl7eRFLvf+dDW4VEqY/VZ0kgM0KWTnEQK/vA8WQfdb4eGy9eUD7Jys9wRNN/Ca+T7QkdJr9dLS50SWvXE86lRg9cZUWolB3KvDmz7aGHHsKm6TVsCf/kwfQCST10mQdP+8IU+jB5ks8k1LQIGy9d1gSGbgqYC84++l3ZiXJuBilNAXY2lk0kkpMrwl3drc8V4IQaoogpLGA1yIkKVOHOBlc/z3oQRjboBEzAZJ7DT7GOmjVrFsSfEhRW58ljmeBqIvmx/vaPf7QM1CTHTh1jzUXb5WtW247tB6mHz3EOUx9lX8r9ZjrgvpNOt1dYlLAyHhwWhOj3DtjII5U3q8RdTVHk85GGf1ekpPwUi7EsQChAfBKAMcAJsHxvxMMA3yJikHg7yIE8j6ZFP1s+TQIKhFKLRuhBVw6GBmyjsfAq+Tpp6uvgok/CeI867H0xsPm4x0UAhAkU8M1TbCQ2jcAaIABq/ebz+tpQhao7o4tGcSxNO7jQgax5kAPCwVclMsvnVYemM021uei11czx9xQ0Y78k49c1cpCXv3SwFjlj8PpBurAaETczB+jyJHpJqy68dxUXuqECN2QAHUOjLm8oMSUFLLt/Lb/H/FWH0OUPU6i6rYIebKYoGXiwhTNRj1dcJO/v+MkS/luTN23y6sjJz8SAPkFkVwDMfqSNyPyYbOtn9iIFkvfVABMmHfbJmA/2MinuooCUX5+MlbsBCrH5g7YPs4zGPzy624pn5DAFJXUaecFZqOl78Hk7DdtLAJ8nEbK5CbxIYgqTkVLIRjiFgqLTOvvPWX8k1gxRFL9UTn2AthWlALB9YrgKtBq0PFix06dPonhP57rwGdARnz57HP8lTa1gaFAUHt7fgLRS00KBmcHdELCWMZGHdPYkAKlmO32Y0C6CB4aYsoWLykjh5wcXXy+vFa2JbsApv8ccDMKJtNy0Lfh6oB6Wn6mejUFk0AMAsT4cYNIueYJk8O4jq40baZMz2OTlw/cN0vxE8oFUcOoZ0B2XNDGah1HvV6yYa9av4N7k2LswHspI4kxk0t5PsyhgQI+HACtPvvN0cJ4nhay4zFubl06kwENEUzsxbvUMSU7QB8Vfkzg1rSooxagJvN5kexBsjtFigXOIXXfDtZ6K/uQTT9hnP3srIHYuUnqzx5/9DYdnL/KXSUxvyvB17GAdBKDhCNK4GPYOsVK3bd3NxL+A78u2AyV7uEYcQlyzERqeBECyX8AsfPrZJ2huTwKqwnBFUnf3nV/CU2kyYS1fs9kELSxcvMSefuFVfDFlrRBm0ydPQiYyaNdcttY+/GizrUSu+DqTtg6MrlcSFrYLr5aknGQYjc3WhQxH9y6wNaHAYNqrJsYHF3xuyXL031JgPI2nMdV09FQ5vpkUBhGDNCENwzCCNiDPWkWh+iaNTa/95Bc/pclo8oTHAQqHLoq5AdmOCDBUOBbr1AedLiPgUMqC+ci0r57304sHmTiMsqSPxD8vKLoDYNUJ9r4HBbxOvdXp0/DXSmU/4sb00JiWVfZbA89aRkYiwF+aVZxosuZaCgCabyVd63nW6F8AgabXGgipqNdB4aCfTMHFqAVQEitGAHC/7Fv4Nt1X+iYm1GLL6IDXlqZJIYC0JDBI9tRkRlKkdlJoNLcgF1EyeE8QmuH2ES6rCUBUNYc+LdQgSwegr0uBqpryBgVED4XBXZ+/DzbVTGfZ1dfV2FYSxTVRjkkmAbW7yuWsM6cvpWHLpfggDKK/0g4c2seDDfMblYOCaYqRai6aczFJorkA901czz5CdV5CEldvm5FiqkHTWab915UMsEKfeeY5CmAKtSSY8AwyDu7bbYeOV7pHtuYTsXzmh7/6ZXvpLy/bfXffZq+8+qqtRlL8Ccy+o3wdPRpfpw06sNsQiBqEKI6BqzS17In6zA6scB3iAA8E9rdj9vSf//WfML8T7Ve//qXd+8ADDDFW4Y/0oR0v3wL4cYY/r8DShMEmhdyePR/62rr1tjs91KK6AhCYDjOBbn+Q4C6BLKPhtTYVCfrZU2124tg5QHgOd+7nDQAqs2Yso9mOs/ZRGiBCrs4cIvV595D/LKkZcjFnW7pQ/pdIh6Mq+VwnaFLqAbwm2fNPn6Womo6MSR6CqfgPzqNIQF/Ima5NTYBEC83aA1/4LEUWagUW1eb3P0FWfDHgQy33j1RpgP59u/fzXE/3YjOWNaS9Nh2Wah0hUwomEew50h9mDaypzz30XRuKxzaAczYX5t3n1661dZdMh4IvWxyAl4RcQodI2iakUM9ZCPZPLBYFJ/DeToGpIV8wgVBKRD9fW0dgUo5frxDFYSuMMdUAmePSqSk4r5GlpiTn2T1f/T5DFfymu8/xnMRi83CWe1HFWZBmvbJQENucr09iDS1B5iMpWRjPRBlAZ1XVCTzmLuL1YP0wANMX79m1h2Ce1T5kFfhYUDCJxN0S/pnD6/IMAXDobD6Kx67Ys+l4NXXSKB3FNzGPJNUYgNWKKhrdvFl4KZ6GPTiFwQks/HZk2vtO2LwF0xxElY/vuEzsQbZuw7dxLudgB/sDTF2CCeYumOVnVXpqltcCkj0vBHzt5WtUf7TBbFcSufxR9T3dvKcPOG/m832D/fhN43XayYDpJ79+wg6ePcfASvYIPXb3rTfYmuWAr5zHu3btIyV9OfuJj/s86GPH9gO2iP0/ROGqwU0YIMvHH3/Mmp7LHiJHcokuYwlKg2VamO8+d6ord8IKX7p8IT9H/vgqzsPcyqFwUj73VDViwPzSUDMRFpw81/TvYmCdIMxsWnGRs5/0syor6pGOw7gQIxAApQULInn8LsV3Vqxn7YUKqzqNd9bU4jxXqkRFwPKJzrXbHvhXvChHnbHagh3HrOlYKNUCIONx2zUAcE6dlkj90lhzDhZ5OmfEHrvjnpUMl6n9YHfrnNL1VeMhMFUHfFC4B/WgQHb3qHaKBfUnASTDA3Gkt//T9pWe4jmVBDE4SwSkBcAqDbX/DAW26kcyFLz5OoCPvTxrlwN4VNu0acWEn3WT3LyPQUkBgUgz8eysh7F+FinvMoYx5c6MjgHwVcMiWbgghJ1799jb725keBJly9YWe9DZkaN8LTXCUASp9DlJSMwJda0fZLg6yQ6dbOe6xnrdT/y3195DClrBZzAhoYP9QfcEsF4MoyhYWX2N1KCJAGGEjGbQ6AJas3XzM1WTKDNBBAaFwWYAoMrnE4kte0Q3Q9rWFlh/OjP5zOPwzYwPIXfEnkFNcixsoJERGiw+lWxPOCrw9A+CiDLw0xThpKhgAU3PEnsP3+eGVp6nNJpBJMEDYl+SAt8J6JnM3s0Yw58VhZIIkJdPvYJY252BRt3NQEeMSPc+BESMxofTa3hq5XCC3EZJu3cWXmQmdiAEKK1cbfsOfeQqNdkTRHOfJQPXUMlterzWhN3M3uKe7Hy+bCwUxNYsLER+zh0+e7YC9la7q59aYI+qlRIYmkzjPsDnlRUBjZqN0BxHMhgNEZTTxfuNSZQfZSrXF6AHn9RE9sZoiC7d+A528H06AqV800CQopzZCmuS8Mg6GLEx1IGDsO3SJ+NT21JlYSjNBgiojWKwFskwTEnOCg2LTSLHgQFcJMDCCA2nAmoTUST2ArIoTGeAfSkKYKJTwCyfV17VUQzl9f3hDNLSUzM5l7lvgMbqNQc5s2Xpkg5DUjLhFIYwkuCGax1wpkuWmwV76zwM4l5CI8dhbRbDMzSVgXwjXskDDJfOM3BJQ748BXuRGkIdu+hNhrnPVzM8f23j+xwfnHnsNbJH8KYcGwRP15YtAmt52rS5dpRgvDg+z4oZs+37D3/FfSmPHz/BepWkvNkWLlgA83qvg15333ufnycbNrxMkNPVDqxGcuj2U+tshIE1yrrxnlJMaIapAk0DlYRyRkR2oOflfYg8IJBd4KpqCNkEiaQky7YOhgERpHV3DDVZzsRwmI1DtmRVFvURNlydaXb7rdfZGeSp2z/ZazffNh9fzCBjYN01023zexW2bcs5W3/NxdZwboC9rsQZi9WAo4j18Guf5j7ui5dPt53by/Hu7gK0lXKJZ6g9ZAVTuN7893D2ygKAq7DhJAC5auosrGy6wmw2+0vd+X6AxVb7zR//SbhqH6QLrHYg0giIFHjS2d4RDP8Frqp7omZQd68RtnoO+Sfrl3oO76VZm/Kn7WlrAjRPt9dffsEH/DUMhBJ4TiuxAkliH85DgZmQkOb2PvKC7IWZWg2TrLfhFPZZUiNG8rrsc9Sgk7H9OY+llGrD3j6eQfrZsZrMCVsix/A7UBYFf9b79wArlypqcCOFUhBSOgsv+7M8K7OmToYheZxgTkLe5meg4mumWSYrhPWtoUFDA2A2gOvEwnQ7eKCSs0T1P16e+PJ3UUDKmisaQlIbtnk34bH/AUGKzp5lr5Da5eOPNzvI5MpXLoyUuaodFEodDI4DxaSY0VJWCnQVu3NYDFdq/hD7+wgDnX5q5bAY/o56IT4WC6kO+ok2PXMtlk1Q5tBQnX+/eGMCVYXmqF7WZ1ft7s5wAjx5vVFwEHmihtRb8GzJ11YqkgH2lhTYpmjOGUgLKAc/YP/BWNRyeJZbGI6loHYa4HMIVxgiyDSNPaV44jQ7XHKS3h+MgTqQp9KZGBEM6nSuyGdU56AAaBH01Hf3tHE9+NETpxHwBIlCjNmM7KCPFbE9kYF9GJkZ3RrEALAncF3kWaxgsBgArgF5/3OdI9Wrqz9hDYk8JdJFDIdIB8oPfW4pP8UQVp3l65YHI0ST1QCRSD7rmqyJPamfob2vC6l6P/V9iM+hfV0gschAs2fH2tU3rrFnnt3hZBj55yl0LCyM591QwqDOlQ+1+qE0apSWVkgGKezd/B2Pj00qRmlV1sK6om+M4dyCVNTc0GlJrNef/vBfASZ/6vkTceBtd99xu722YSNhVXPppT9njz32K7vpRrIU5CdLfbnv4EF7H5C1l7XMWI7zFtCTa/r1r3/d/ue3T13wlQ1k8aqPBwEVNDBPRa0Tx/OgrASRJSKonXo5dyTX15r1XCXhdb5WA8xN+5ywBt0Xx2C8vw2yaoRRaH9YuXyF/ctD37Af/OB71H97uVdh7MOTkfqvwFZnDqBzNuuCwQATTJHYtEEEmQcBJqn6yv1SXenN6lGtLjWE432yplAfrEwVguy4SLIMHXve+3hO5KkrDE7PkdTp+hnKVupiDWinUnj9uKwM8EbOH/7557/8nc/bQQ9aYt/78Xftj79/xi65ZJG9suEdfgZnIPemhZsWAdY4AWs7ESFkG5MK9hJWeJ2uizx8AnabQCEHlUB0htgMBPwPccGVLq8FFsvDPiSQQrInFp8m2QKs9OBpE4mkU1WaL6NvX5hq9AcokDthuiQzhRLzMcS02R9qCnNJ7MOYKOuXqMaaFGkjUQEeTYeplDD5oIw17io2dBG1OTg6Limfg0WBh4L/UhPoIKc2zWAj1QRRG74Ov8CUV4xZTXaDiUvAcL0AuPLe/GvcZ02pomIgBAfjoCgZ/L1YBoNcBwcTeJ3gNQK5vy8svT9eUz9GbBl9pm4mp/JglSeFv5azoIKfoU1VaaeBbYDCDPDy4+fr+ySxDUBdbX4yx6XAo6gY5Xfgb8lBxeaTnpbLe9KGAHiK7PwU0rb+QdgUNGlTiye5dLQNnzexvKKYCiUh6RgCHJP0NJwAhSiaEAFHYlLq3osuL0BmlAdDYLcYqJ2tHGz4kSYxVU4FmFl35Qokl0xAS6to+gpcnltO4qpkDvJU1UQtHll/Zno266LAokfzXUo1FFlnHaPleCkhW4Aq31QzYs2VNLRYEbi8OnYI9lWWy/mSCZJQXdhwvpLNgICBBXmsxZB9uvW0VZxWw8ljAbMuLRNvT8KvUpgUTpk71apgEOz8FPuABg3dOVwAJWWHoFGARlLOiuYzxiOhSELmoga9iWuhtelTVzaofti6SmGMZuPU2hwZ0mEnxiLfS5GoCZ/8SnXXg3VEQ546QnJmnOVPCKZKZwBABEIOACZIrhmuBpQLq6GD2MOXX7XUAwY2vLKVDU1Ji4GHpw58ecHq4JN/q9aY1ms07y2ebxRVvouDLhGm8I00wK/87XUOcYERkTYPP6TDR5HU8TrFpNDu23vUnws3jNc//TmLAYiZ6ewhMU4i+NqvfeVfAEeLYMHCWO6otN8/9WuCWWZykLTZmdIKJjd6fR1+ATsiTgU0B1oyLOevf+0rJEy+DrDYSHGDfEzYk9jBXPGv/8uXkTG0YQb9KhYRPXb1Z65DwjXHpkzMti2bNlrJjh12/wO32JPP/d3KqrsIYIHxxrevwV8llybkr395HmB1uW38cA/XuAvvtenu+9rY32CVhI+x/wWAOPesGxBJ8jI1Ri7bZiEL5FKTrH1Mz6OeN4GgksnFwWa6/Za77Re/eBQ53/u2bNVSO4OUcP0t17JWuf9qbTXc4GcmyG8URo2m7/Iy07MZ6ddSICWAOGvlHIEW3QwKBHQLgNY+I+R1LNxJD9X/zXgUKM/1nDNbigB8h2h4mwlAa4Hty1kmoz0OCpoVkqRbq7GsgHkbRwGlIYhkeUOkhLcj33C/KWeqyM8rYNergFAypAOMIpYDvsUAZKbg6RqJ9EQ+SNKsi10pNks0b1gHmmobBnOAt+xJvL82JJn0fLx/PQNM3S80+x4koH/nA2iK7tNDSUc8WNCtZ2k+BdCM2ETYkg9/8/v2yktvIjtbwgQzByZODwEiz1MI4ksHeymX4cKVV9xon35yBNCDkJ2UAdv6yRY7yT6mdRyPX9+s4sV2xer1Vl11nuT3SGehvUwIiZ6Lt95404diPk1mj9YUs4t18eI/XgNojyA0K84m5cVY+cmDMFiG7Y1Nn1izmlau/7e+fKd9/O4HtvaSixkQlQNyMgyUYT/+oJWE8HVxM8QYFCsjPoG9WZWpHzXBsxo0SsHBrsYqHWlkB3If+eB+8zvfJtyO0C6YZfKEfP/DzQysGljn25H8NSObL4KBXmBDXTBw8YrKR8qbxGS+BEZDTW21v5bW18IFi2zp0mUWm9KCFy8sxex1pFOW2vnW9+3idZN4z/jUVeBfm7vQ8qY0W13bB3bsCIVt+2zbsfsjZMfVFAzIpZMm26Li23iP4fbau9/n/X3Ojh+Ksrfe/BSgF0kdhfEIfm+phI3F4W8scECg95Siqe7VqQY7HA/u1PgMK9l9iilzPvcP8JQ08WTYWKUAiNdfexVFL35JrN8kWI4D2Mm0wLiQ/61MaeWLxjZg9/3gpwCr8T5QEDP9DvwWVxPmFqH9hboiISXPdu8+BEMTebP2TGqO1JRsWJHNniyq5kJhIwrk0rpXQaqyTnWZPBs1VMyCNS/ZfCSvERPKsru/+rA99rt/Z+nTCEYk2aOPPmmbtu3DUxI5HQPAAfwPRZcKUdH/+N8eAozO8nOx5IDuRQcS+fm8Amc9YJSA1ZKSQ9ybuZxJsK6YWoSog0oJt5o8daJLDUMkisYQfHEcsHPatEJPIO+hEdhDc7529UUAIg0ASFU0FXiGMgAbPxGfUe5/UmKu7dp5hHAafjZ7bAj2sECijRvfZgg1C1ArEvbqXgCaQbvqGtLBuT719a3crxBNcr0V4RHXL/kre2D56XqXwBcVwQKiEM3kXm14ZQOhV/MZNiHZg1Eaihln//K9X1j6+Km2/3ipg1nXr1trCwAjJ03I4LnE75UwAbF1tb8K1DxIqJu8r7V/RCkBj/1+F4zauZw/Pb1tXHs83KNTqA+O8XxDv1IhTrG+b38JIO0igAGStLmOSj0/chhJOom2QwSqKeZRg0j53SUyWJKvt2rSdEKIdu7ayflQ7Ge4BonHjwGIzoLVS0El71RZKtUxuMnD43wEdq3UU2EA6MdKj3AWTmBtKDk6jnok3264+0eEfKXYrx79hr3w3BPUiIA8SJa7JOnlf3mEoYXDALpo8WzAsDR747VD9sV7VtCgdFGryIc1kDKOgak+sKVGdnkjv1Tgu3f/hVozTN7aAKtPP/ma7T521NqRmaum/f9jrIpp7DUlz86XvnS7bfn4QxhrS2FOYCdB3XG+qQtm6mG7CGA7FesLWSq8RUDTHQw+GpGLt1JvHiU0acHCxXb0xBHrocE9jo/4mbJzlsSAvWheCuBTN8xpws1oaoZ4pgdBKPu6kwHepXLBn7JHnro08U6n0F6pIS4nOtc1I40aNJLwEfbJJLz++oerLRpWYD8DuP6OeJjG8jSs57+HqH8gX8RrKAnYxjPc3ZTHz+ukwRQYS2MnuSDN+Ch1Rw57VDe1TRXvS6GQQ0hsxYCCiu8DxbhY6iIUOH2sJfUCuXxfDUzv6UVL8LWfY+8QlNUCyDcuDuklALACdzQ0CcMKobcD9hZn0yBnWRJKAU3TB+k2JV0PwWDSGR1D/kBsiFRm+pRoXisCP0ABr2KozZy6AEbacWcpRRjKMOrZ+ezLWz59wz33R/vxa2UIo7qij8+gIZyGrxoM+ICTeypvb89b4OsnTZrk3sJ97DcDnKf92PE4qAMoEM0hPKKsB6n62Ev7VLd4/6FglxhY26zl8Abqg0TsAEjmhl3bhYRUz4DCwETUEzOwCdutTNaukrtrONsGGZZ1oR4K57zq4TnInbkQIP209XPWpAMu9IsRp/fNZx6XwVqgBu5jb4FbSa3RzvsYQhmQjlVNF8xt9WhYccA6r6k+AUs00wkhfRAhFHQYg1SyB6A0HOCrr41nnc+tYLheJNzq2zKxJVADL/Ajhr8PUYOIqNBI0ngMQ/AOzl+peNIY0lyzagnrhZyFc+22l2c+EdB7/ZrZvE7I3t5ygGFIqq1bc6mHlDUy4JLSoIeGWnZIEQy3pdfxHASYs8VFc6103z6L53Wffux7qKpyGXDH4pd7zEHzI4cOYsEwl7p5L3vZfJvCNWrGu1csYw1wShgCTceTvRGrl7fe3WS1eNDKBkAknE6GqbruHvAnQMeJNUE4cZCvga0Tzb/+KSuA2iqCbdguWvuasGeaYMlZ2KCMnMeaAub2+BGbvzDfDnzSYdXl9HKsoeyCUbv+xtl4Gpo99fgx+rMB9jpsUmB2rUTx8fzTnwJWR3pwXRx7+ukyPL1FrMFfOzq+gxoDtmxHiL4BJjEgiUCd2bMn8v5bWT9DVowqbP+uEx6Ol8i+Ja/5DoK/MnLm2rd/+DvbfuAUnp6EOXK2JqVLwce90p4nEFkJ7DBw1SLoMzo+gPzO9zf17oCWAlYFPItsoqCiRGryx3/1M18v8pfvomgL4+fFoRBopzdRGFYUg9LJkHdauAetsIAHYPjGUTNGYzeRildoGH1jDl6c8u09ceog111Batz7C2y4scAa7cnqnwNFauDvqiGhkxBA6tSPi8jkajRq4HWfudR2kv49cypn4s4SLEPMpmJLVM49ExmDmbCH9umxzMLbtwBLkFPHG2ERovaFSakaeFThW5xj8tgaZBj71fsexLPxb95/an9fyBDyYMn+C9kpQW+ga6Y+OKgxx/CNoNbU+T3Cm4uH/NAvMEkdLQBjFLkEQ/EPJutoAAAgAElEQVR87rAOjYXYx2P5nBqoxHKWd3h43ehIm9ogZ4jKW76f6ZQDhmJP0lR0dlGz8h7FB9SgOFogHR7xIV5T/qWxnNPdBKWGpFhhjfUBhgpnyQHYHaAPy2IAU1oDMMiznMSgfGCYe8mgtI8gs3DOgGHUUwPUbPwYPxMFjmlYKj/nAULFFJzbjTWfBuUDYsnyHmPpUwV41RHUqKBolV2pDNPEUJVyVjdKKqUBnvUR2KpyLowEYBVDUf25Pk+s1KVsxCMa4grTktSf+kkEv6ELAJw8VeMT9dxyP6kheruGOfMz6DUaAtISvVwmyOisGdNZYyfc3lLvJ4r9PiMrjRq0AS/UCLvryzdzVpfbQZ6hEJ7XIz0A4jxLnQz5Hn/qIfvvx17E+/i8/Q816GnUkH964u8OTjdAJskrwCaF9xkjRQO4WzMedrlkSwxB1Hnu6T/YZetu4R4ANBcU2aM//4W98+Y79to/X/XhWg6+9mtXgyVwPp9HgRHB/fzjX1+wTtmz8fkTwRJS+YyjDCibYKKK9CSyj2NiLIhEGPaCYFUz5aEUUV9UgdXTMKS00WHCCDWadSA1WJeOr3nXF6xPDSM9+cchsICgFuQLBfiXAlmnQJbK4V6uXU1fn5PueRQD4F7CvNRn6JsDRXswpBbo62RJ/VlIyAVGajeDOA8KvMBI1ZBE+I2Il3r9WD672KXhwszYA2TRp1/6cg205AmvQZmAVf/Z7EPqF0RSdNsSPuvW7RBfWMt52Je19UHSYJ2JyJECa1k4w6KFK/HXhizBPTt25ARqFRQbrO90BhhhkwSs8mJipqaRmt0JEi+b0RgWiySgLoxWSIjYpmzA8WyCg/J/5OlM5hAW0KiAJ/cL9Eae5obNv5uHUSBRiCeogyRxSZfE0tPEXga12mwkEooGBIzCE0M+orrBYveJoidQVsi45MYCYrUZyq9NkgrJjMf87XTBdNP0tWPg6pgNgBiGsr7TwSbvvbGJVUABDlLF9HAHtgICDfRpA98I/7Nm/my2alTEONOGFzBLg3ALFcnO8tXE40LAlh5KAV6Si+rn6ut1jQTkiIHhP5siRQ+3GiE1THrvSVD5ldgqxqp+6T3qX30yoxcWt4PFp5/vixUgNIxEarH0BgGNxGaRrDEaWUJGWpaFI7mqrDtFgxZmk5C/CQCpvuA5p4kHgjyk4bBA2IRiAfVioZtHhAJG5xSkQk11LchDYbsqwEx2sLwFsWgFXLQL3GHtFU6JougewmeNaaQaZiSjHRR28h0Rqy2C96cDPYGJ8ziCahKiJlj0SBZFG81efKPVd5FwTSEpxhw5DtbHEDCK4lcHHHWtzZqHZBz5f5L8etl8o1gXcS6/R9byUYkdPwKgJmyI4ntcTjwTWpAjGCCpyDgnzSBUhMNv86bDgFFSQbKGBfLwW+WtClxJ94XFCxwT3VyeVj1INsbRvLVSmGnyo6AVJQGqyNQz0Q0jRtfCAXPug/OQJS/gAospNTKE/Ciuj4kejA2M6LVL9NJoyO+wCVq/7DZFR9BGplRUMQfXXr6MZ62f0IgSByL0ZLg0hUsaB1AgQKeLRFoxSwXsSZ40G4r64UN8Npr5ZCZfl1EAfEqCaRrDCzEnuqGVtsJkTOIg0DS8mc8TBWAudpDWvtqkOFh2q1as8nCMnTt24n+5HsnhLWxCpPjRzJxvOW5vvvc8kp9ImFp1NnfaKqSHx/h3ZMBcM/k6iXUrYPzee26BWZxMs1fC8zJs27ecwmcXQ14eLa29tAz56gAE42Wr5iWOgy8fH5P777wdadNZ27n1LbuLFOfn//GS5RYU0GRX+nMRC3unqHACG3yT3Xj75fbya+87e3h68Qyra66zo5VHLDKF/Qa5rQq3EQo+sYR1rfRZ/QxQAAhvRQeDvkZTRzHkbrv1FjuEn9YVa6+wH/3bj+xvLwHq4tWkMLKK2nLbRCOrZ31E9GDNWS4wi7T/S0kotpJ8PL1dYm1qPUheoTXUpRRcDWSdRRz80v6ig0x7THAwBdM9XcOMNCQ0+DPFcPDpmWqFOTLKvjOEbw3cZZp45Cs8Hz0cvm7JwjUQCwOymQPYPmiSPYeHiQW2KNqjosQYx2ogREJ5XCp7L8BqOPdHh9mg9nSBv/KC5S0JnNUcWYede4Ryo9TsaZJKj+4MbHUAAlbFRHXw1nEs10/5/q1CRdup75Vaw/oO/v5yGh55iWnfm7/wIhq9AtYq3rWwN/7y17/aSoIili1fAhBAKq9kXuyh4wiNUWr4SxtegtFXwZqfi2/kV/CFwhoA2V5ebhqHdTpN0CH7+/MvEGj0oQfcRIoVRnUVT1N39nQDzLxt7B+jtnTeBIsZQeKGJYBs5D8g9Cec4qr0VAPMxInsT3G2ZNE8bAfO294dBIgx8EtMybA9B0+6WkIDMbFptLdrXx4LS9R100RW1i/at8VUygD0qwUklbQ0lnPyMtLOFy5ezOBhG4Vhrx0ue9uvl4pZsRBzSSbu4v52t4a7aXtz+3kHv6XWEENZv2KQmQuku++Br/HvMRzq+6yUEKrKc6fZEwB3edaXLJllGYnzKbKK3cah9MQ+1iRM51Rkc90H3GO2t3UCoREX0TguYU+H1dEbB0BWbW3D7xAmlUSzdggrF907+X5rf9QUmDWChDyZzmIBASt9PTBV+mEBHmmCnTrLg1ESAVrjYSwIVLxo2RIH7OVBNgi7M4yi7hRKBgUYpAEEpKM76sae5dfPvkDdD4DB+ZHCPvL1z90MiDXeEiQ3xic6Cj/uA/vEUKRYYd/shGYcGZEAa102OwBvDNrEkhKQIEA/Kk7+tgweqSPaWbhqoNQ0i92q8xT41777g0ftmw/fYZPGA15oWDDA4I5D7oeP/dm27SM0EEndC8/9ieEjPtKAGV0Ut9GALlt3lXENRvB7msRDR/MM30ODjO3bP0G+tIAlos2GRpF7fvjIQRpZvMA8/ZjGBvBBvqITAdij5CcL+HoAcHE5a75/EAmAN08JMHHLAf/y2VEo+PBaPnQQr8hFxQF7kdeKx/NW7JaLVy+mMGzyYfWe3SW8PtYA7Hfhzo4I8RyVcs2m+HOgYUlXs8B5rREaDs5wBd58hArgis+s4RqhIGFqHw0L7jd/eN7WXnuzff/nP6VRj7S/Pv47Nh2GbjA5Dh0spQnE71G1IawhAb27dx22udhUCGyV75nW9PZPPrW1l67yfUa5dvIzPYX/7eQp+cHZA/Ajn9jZs2f41wg4iuF8L8EftBgGQ0QkLCNez5kiinvg+dFwUfdX095DPO+zZhNioCEhq/TE8TP+s0c4T6XO6GP/bUIKmj+eIA8fusNyRk66/8B+mzN3su/dCuSKCh9n19/9Yxb4gD3xhx/Y6ZMHGMqF2Udb9tveo6eptSPswQduY4CA4oZnPB1gSsDqnfeuZO0j2Y5ASaOhmTqI4BH1X2NAqzMpLuyTOntUrKuObCVw8Pm/vmMVpLd3XwBWA39VDaqCICBvEhgYayil+/Olu26HQb8JP+VFnA/tzqarAnQ6zvD0yjUXe03QRb3+3qZNtg6/+7q6SjsL40uZTiE8Xz7dzdA2NYqaroHnAvslGrGIOMKiuP7NBLPIvzAyhOco50MoIo9B6yANQibDH1w8YTzFQoKIco9VSf44SyRVj2gGcKx3eDuehjhvEvtuOOEfvQzra2DwhwCf4wld6lQQCuwtvPPDUb/kEBh5vnIY+TqTdA6LadN5PeobndNRgIajDDa6ASibAS6GaJbjCfUbxVJpADDR7x3M2SRspVrZ63XuDPIhR/nsMwjxK5qxxN5mANDBwDUvtRcZuQLvYFYCDvWyxgd7UPEg0RQBITYq2Zml2kd6OUTD+IwxMOgGAIM5MfGFGwcICqul/7yzHePZs6LZe7paz3H2j+Atvd72766lDp5sB49s8Ua7T+x0zuZiGMUaAn2yfbtboYhcoj5E7HkFZFTjD6xGsnjaVJ4drAiqalzm1I7aJR6wrQPQMxufbYFuCl7RtFP2X7RoMJ1oAhtpgal1ktNYm5yjZ042cX3VSOL3ybAwhn1CvvfxBNwl4Z8XAFujEFxggVJ0jsgXEECsmXosb9YyljOhRNyPBN5DKzVuhIKKZTFFAzsIwJFMU9zbRXK9e/Ix9GGfD7EXNlQzQKfuyJlUSM1z3pmoIUDWLAYSnewbbdj0KIAnBiatQvScQcS5IFaRdmMxpeoZXEqSGyvWHYOWIc68CO6FPOSVaRDGz5yUG4eqKc1OHGm0VHyqj5ytBhTtss+vmcegYaL98Mn3IBAOE0o6Cxb3CZ4f5TowdObaip2tXi7DBzRYxpTVoxCaB7C617L5mh3vPo8ipo3ansEDeRP1defobyRLJfwFoHXx4qWWhN/gkSNHqHsJi8LX+Y03P7Qf/+z7tpc96+iJs4CNx31P7YXoICaxfFRVD0g5qb5J8uMx4o8ARzEmBRqobmisRf3BPW7C7z8OX+3RGNYpNhodrRA+xkXYsiUFtv8TfC95JvoYhBQQRhUKpdh931hsP//B64DlIzZj3jyGJKdgqvNspDGon1vIsH6Wvfi3zTYRpuBRJKuFEFV6YMMO9SZY1WkGuJPou2W5QlifyCXhnLf8ZO/bKcEYpk0FyE+wk4dq8HS9yZZfcrOVljVaB4BoK/YcHDW+FlUP+meTFZdAP3kxql9UoLXbV4kBKPwAcI99btOH7+OpWo4FHCFQrPsR6u3uNvYRGKaS5KoXFnVRIEgcAwUNE/u4rrKzUoir2I0hsbdRDaQywB6B4TiF0EFJ5ZUrooC2vj4BRwGIG+Sn6HnG65h6YMySQfYLGsZdKMYdyBljjSocVsSg2+64C0XUG7Zw9lzbseUj9xXNgDDTLqYbPpS0mg4EyaM0ktojMwdpOTX5SD+DGbps2euFuNetDA/68SXWcPizt96GXzJWWPS+Op9krzMoNp1s5zi7dEZAtfeyegzn0B/03sR8b4ekFmI4Mn/eXPx/8zjHtxFEOsvmLZ9vb3z4Mu8Nz1761diYNNa0WLt9WMVIri9ikFj64CGSO9OXxtMDOkAJSUOqyA7eYy97gvzAJXGWKlLq4X56EmFTYjIqHX5IFgRpsAv5Xyw2CalS2PKcy6LuKEzNOIYh4whcCqN/kXVLZysAsPoyRCBd7PkiZcFVC8hCfI8Yw+Hyb6a/F+jeDkFIvX1gHcIeB1FM945W1SXySQlSTwe9kL4uQjaO4FSdyOyTIVZFK1xc+AWfV+tIxARZsCn13smQrM84QAw9m1oP+tl6D/1cK7HcxTIWu1VKNKmzdXyrtpmBjdZjv/6Z7S3Za//+40dd3STIKp66ytclijgB8vW1nN2QbGYT8j0E+7aNgVA81+uBr1xnJXuO2JuvHcB+aL3NnTPL/ps8k0aGpN1YMCgIviAvByB5nB09fRQbxi76gxT75fd/gKq3xx7+9r97/fT73/4n/RThbKDlWwibPAXQO39+sc2YOg37GKliwOpQ+nz3J7+2JiyNohh8DmJd9aXPXeM5LmdOY4Ml73sCtbwPgcUv7pEUnAMKzwBon0qIdRteuNXnqH/lf6omMXhYXMExRi4RpiWcS7Yz7pvM2pIFnvA1ka9EytOeJwvA4unFtoRBcG1NBT1MuE1F7i8fb7druACwBcpsDWQCrELPQEBaC3C6ToYJqpFcycvN9IB3/pMHLup548/Cc2S16RsRv8aea/1cZ6xf8LwOuLXKohDWEucKnkH27Cyu/4fsU089/WcfBs1bNNdD3s/X13i+hfzYNRAoPVqGQnActex08lCOQP5r8gFm2Lwvxo8q9Ut+MPLW0zROh4PejrzK4wCVJCGN4Z9KC+uC7i12pB56HYq5ufksPkytKQD6kL5r4SZRnPUptU2+SCoslQzP7qtNV6CiJPn6gJ5yL0CQwneAqXUcBYh8W1VQxtB4qHlPwI9LU4YEpCbuX8OhH0AVgLYcvkqw89e4IH2Vt4IWiqZngX9KAET2wRJxD1NNL1k0QaMi0JbNBImKPGJ9Q3M2WTA1kpmIvk4HpoZHgd9pwEAVaOFpyZqD8mT7ZJI/Div8hU3S5WGS/TsQG0wpXZKgFE0BLGqCeA39vd6fAFX9VjGue+DAmst6gwS2ADgOZNzyfxDYM6KJD2CgGCCCC/29a9pBs95DurcktHMWTqK4qafJb3Ymh4CbSD5/exPNi2z2xCqDZZCUQjNKsagUtOTENBLPTvkURZRnTX50afJJMF1GmJAmPRWn9qoOhmlAmiogUp3kJ8fxouLSsMW5l8koU+L4FPn7hZAeAUjQzGSlTiD1eBzerRymhp/R+XOEflDwkYA5CIAjDEFAZzjyuykzSTBGIj4uMxuDc1KGaZoGANcPHdpDUwoTQtZTLKnc8cm8tzTWHxs4xe2UCbk2mUCBEiRuO7YdZWML/CDl2eTSfTVDPlUJ1rHunR4asQsKJxYjtWvyMK9h1ns/6ziBzxvJaSJTYinisOpi6s730sB38qwILNVQQQMK+cwpEEdySbFNBZKGADSTaWp078pPc2BgCirWKivEpdnyMpUtgQps35j05twfRhJjMWcxK4feJQmBQLCpRcXOWKkgmEdMSgffOfX6OBAj2dUXLS+2KvxOhwCpLybde/PHm/C0odDQWuJ/OlhiAEnSUsfBlkP6C2pWQuLwJKR/d3zxq4IfLT0X0OTcboCZXYBYdfihrgGIWMAhvsk+eO8dPiPT2gR8iLLDmCQn4f1WwDXAiD4T3zDuyckjnfjINTBZS0SmmoP/KmxXUkprSSYd4T7GsfFlsNnPLp5mE2BevPz8P0hiH0cB0uTNx2rkdW+/+a7lYy8gYH379iP2mfVI7g7vIwAn32YWz7EXXnnFhgDM0vKRZvTXw2zI9NCJVgz9pZBRzaRDV/14H4zhcCalbiwthibX5qv332c3XX+TPfnUn1hDAFusn9c3vuVsXe0Tkh1Kug/GE3ipqr/hMZMvr0tWHLy84LHqWwfPnxg9Yvrz+vo9ANPRmekXDmZJXvXbjydN4uQFyr+npBEmR7Gg6ao84bpoZoaF3rMGomlI41kDRKxa8zmGEjSZMmSXobs8kflHMGxRQJXvf1pVFEJ8O4puS5NFAdPsMJ4pMdgEAvfTrAiMUs2gz6bQsST8zuQlLEmVJH/9NHcCoiW37ICBq3UjKwAdwmE86G5srgmyD5zkLx0YmfvUUe+A04ptklCiCMtnSpkK49TZzTAOZ81d4Qz3ZEJP6mtbOYyQfbJG6ki9r23EixSWWFH+HGd+TJ02Awne63bfvQ84IFNz7hwG6B/BmsmgaRjPVDmLhOUtsMBI2q6rd69ppXDG0qwcR8q/DUl/UnwYQVA8O7kJtmPTu3b5ZevsTZijqbBkz5ICfOxImS2aPQ1fqomWyeT3lb+/SQoljLu8bKuk8elmEh4rmQrsQH1u7Tu6vrqWkvzpbFEjpYZJjAdZqQggH2Qq/Mtf/Ypwoan2j5f+QRM+jb0jZD/5j2/7MSaLidmzC7CBSLQl89bYnk9g4VfWWEIaQxwa07rGSh/YcEQ7s1n+152tsbbu8ouYbpt9sOktD4STTHUUUGP8xDhY3texfeTTixfYzn3/tCs+C0ARjuy4PQoQmp8dj6S/Op1glEvwJVwA+FyJ7LnUrvsieFHEIXv6dwAbBFqUnUSGxt44ExuQTphlzQT4qMlfefE0iiFYgH2JTOXPUdwXBANMmrIu1tSJ06dodvE1hZElD1R9jsLi8YAUCkAhZZ3Cd4ACvgsmxXPvbkF2DusJsHoQSeC37rvF5s+Wd2GVna04ZNdcd7sdO1aHjGgGEjTOLdjT0QAi8kHXXtmHl1gQEiEZEkUc6gjtjQLgVIPolxKqdaZEccb3DybbPV/5HntNvP3wkTutF8lnIoCiGNr//tgLdgYwQp7PL77wZzzFOZSoZ7SmD8L8+8srb9sdd9xicwGCRrFkUBKx5PBHAbeuue7KgAVG454C0FGOfFBhENojBIjGylcUb49M0lq9EaWZ2E0w3RIA6GEaRE5ZGhd8QAFWC5FlxvDc/x+m3gNAz6pc117Te59MyWQmkzLpPSEEQgldQEREFFEsoG4PorgtW902LNgriIIoRQURpSnSIbQkJCQhCQnpdTKZSab3PvNf1/rC+U/OyUbC5Cvv+661nud+7pJEcuvGDduRtC+Ifuau7yyA9VdffTmcvhK2J+CetY5BXqcsXxSLzlGeJ7199+zZg8wY1n8cogyGbmTjhTC4Mhm4ygTVC/bJJ1kHFwGsckBmAHabNP7zX90TvvTN74aP/dcnebZ7wj2/+yXNNc0G0rONb7wJWCvIi7AMZo92C5sJ+1u4BICU2sH7b32zfv2GsOqcM3n2DU7jNEFKtmvndoKvKhJSYfbU7SRQL1m6gL1DawBAe4YaW/H4mz+fgQBS52i1pB2OVlQwZwWDvaeyT3dE5i9etdHXWRn1YQp2JNWav7GZ9dOcNiMnrTUcS8USazCNAf4O7tM8gFU9KvsYdL4F6/vmO/6BNLElPPy3nxOmtBnW40JCxnaEn/z2jyT1FoU//PabeEQeD1145dXUTKaxuSN87eYrQzU+yCl4fmpVFX3/lcVxBxxwWcO9E3YZffvjsJ7vAvCbAXB39EhXuOP2h8IRgM9h8gdkrOqv6hrSazgxGOAhQR0jYNrR0Uy45EL2HwBM2BSlxYUAVwzLoUvdd9cd4bQli+L1GKQgew2wqJt03d17d4TsCcVYkRAqAzullBDKEvzy6/EMDthFzaqbz8Bsf2zgDx9Ccsu+kp6F5JAU+OEBfEXZ77NoIPbXM0jvgD0G0UFg1SJnjI4YsT/nNkPu1HbqF4YG9QcIVsKHE//nE40DrHlkp7DxrZPSU7EIAVxPw08fI0+aLNimqJ/S+d85nEmyTlB2x8CkWdMrAEp7SCjHeza9LA5sThCmVlCoaJV9HUbNMBZHBsFkAUDKdEwG1ciBrLFw0Rmhevqi8OjqdbCDACiTGxB1MBTgDmRhzZLCs1hK8McB7FUy04vwQi2LYXM5ePjZSPqIpfAcjjHBHII8UoHHdjs+jpXVsDd5tppPdBL8Us3z1YQ6BXZ4IwB1wRxY1niUdh2EVCDjbyDUEoY2KFhKerxhuFkMZWTGVFRWIO+uh109k382RObLAYLv/B6jdpb65gIyphnuAmurCiuRVv49i5q9mAC3fNijRw/sgvFD2BbWBvWErA2SJj9z5nw8bLHr6W+lnzEkloER67tVr2TJCCgssqnBxyhIkqg92uKAGAIC62r/UXq/KYsAuPaHmeUZXMex8PYhQF73StQVYzL78HItKJzI3+mNZ2MriiA9YHMArXPoHfYdPA7YwXlCPTcCwN0JuKHUsgdvyj5t3Njfi6BXdrUS/sUakURjj6RKzO/WBgNOKW4eHuqd+CjmAzybpp7NM2nITwVARw7r+HKsK/754Iaw6Owl+OtS97bVh7/9/kfhy9fdFFoKKsJrgAXF1DClhLXVoDLYy8C+k8Nx3GY6NtBgx+yDk2qqo21Nw+5dYUbZpPDiv+5ENvtWTKduAPBe6/66fAl1fyZ7xJZwGoFKNXXzYOKvxesbxj6Mp5//4tfh/3zu85EhvmP3gXCING6PHfdEB3oqDmU/RrUiJIJ3ZOcCfH5vwSP3Cf/doCVZxUOeA6llWAI0Iu3WFoo1Cet6+QpCTF+r59lKhawBJQavcFlRc6gb/vbHNQmVIf356WfMC2efc0p45OGnWfdHw5lnL2Vf24B9BOw/9tSSiRmhcCI+s5ztrdTi5fxvwaxOpeoqSB3ksl9U86x1w1Bdcco54V9/ezHc8JWfhYzCSeFoEz6fLNRemHeGJlcS0CswKEkq+iqyAxqGG+W/XG3ZuCbEt7c2cSZmQp4ATASQbWs5HpoZlL8HSfxOhmL7CR5N1+eHAayvoQ+3taPDpX5QyijfZX1IuvIstle36MzC07qPProKeyOVCwdh/2kZR3Ubn/Uyhqn2drW1tQTy7o4We8qFvf7aMSRDDFHJGlmg7tu8vvWmbLlBmbwUvl/99rfCn7CSeu/F7wl//8u9AGfjoQYFx94DB0Mvw8oSvEbt21TWBgbmlukyfVWDdrThWS1bT/tB+2jOM4kJi+brI7sfkJBUerd51ohe923NhreVxoFiwveVfZEaRnBv4eIl4dJLL0WFMpNBbz+M6d0QVbApo+4sKmSAyN5fNiGfsxcbDPa+tW+si8GjIY3mgM+VnJawWUlGSTxKreigu48h4iR6r75BGPNYBYDXRia/wclZXHuvhWFQI6rAwDqGYE3OmFaDTQb7HCyLUZ6XbNSSYzxbOfSwBlynovCDG8m+if8pfp1w4qjHCN2in0jHk+LoYaBYzstSWNkOyaI9Ij2z9YSXMImzWaZhD77M7sceqqpVC6jhJuOb/jb1URs4QTFetsUMXFthyXrWpmldxns1HlFtRM2HfYkWKN5H+xOBVf079+3ZG3Eha2rvu2Qp16Cez/ZN5iM4BEuwqiUziT1xzhvwxTlDF5lY19b9BnJBOEjh/kpSsaAXjDWgVpXmKPYnN3/jehjWzeFP9z4efnf3j+mHOd/0sOE+PPbIw+EDHyBA+XgrZImvRDbmpZe9B8zihXDDZz8Tvv7dH4Wi8kwUoAPhpk9/KCybOz/8+Oafhk9dT93Ks2n4Ymq0soFRDki/d+fOcMmFF1IjYH+iXSC16W1//HNYRyaNIZvZ3PN/3n8foGB7+MY3vhOuvvqjCTsrFc98fnGwhgaULqxRMQlVHIc5w05fcWZUdxw+ejQSicSielhLqsorkcBPn14Xz7JmAkYPsS5iIBzraeb0qdGCSHsQJf4Oib2hEna8zukMXJK55lkGzsUAx4TqXLWz6Ig/K9s0MlNjWEzkw1Kb9MT91AGk/64iqAdVRS+ou2esr5dhQW/ukiQqLVki3veOp6qK9wTu5j0T39LqzVqiByXF8ZYT4Te/uYfnoC2uN99fEsBbbz5uYaIAACAASURBVL8ZAfyPXf/hcN99fwlbGaZNrp4cM5faCHYrL62hBuhkn2kNSXVXpIxnM3HQEzGLh6QAubgHhwm/vq0gpyhjDfLEfdCCK8oLYT4ip2GPKMRkXZR/lIcpmyloG469Xrsh/r7s1iya9JikHMGrBIoVpwXiRvol8O+R1s4/lcaJitu0633k/5aNqe+NP2thxIzC+AZewEZFY2AaiQEAA/5LwnCY0t5JP28gJ09E3UbXzd+HxOJCNHoQSZS0b0Gm6IEU0XC9VWVYsFocOfjtaWYcVViojMoe4Eb8v4zVlPhzCdapALToicW+vqc216ZaOh1KsFkxjqcZlLKurUAEOSkG/YzvyBT8Cn52HxSBOkGXmLANMuPf91r38T16WUQGFAnz20hFZJ/vrvRE1oPPVD9MiPxyABgYA4ePITGBvTUBnzfPv3aayVbMzCNoZD3HVy7GS8evPIy0uLUZfxO9zXgecqHGyzpatmJ+mD4PkJaUxd1794bdmxvD/FPKYM32Q4XGO5WQkT2Ymr/4NAwpNuZUARfu+cTaXEBFQhC21cdzc5RNZR6+rKfjo7fn2Js0su0wOWnokZ6Ns8j1pxL4zqJBnjyrFNnLBArf4nB4TxPTaqSYbFZ6WlgIuExL2KArJnEdOVBlqpQhLZpWMyFMnrGQ0KEmPg9yW2XZXJ9uPpdTbKeU3kd/25xHgJ3N1SlFe1tP9MnTcFyGg4w/Q+j09JIVlgsDuAC2Ry1hEIfxddyx43D0H1O2YDGdEV8vMSFJ5cJ2UbT4fYpLGQJgPH0CEDmFBjFZv0ZlMVyjNAYQDg0s/mRCGIgV5eYwzpwkD/CdIfDQTDghhhkHMGvBHoOJlGiwIZl86+Oqf66gn6EAM2cs5XPOhDXxIpLig7HIdk373LtRzp29GICEgpcNae3aNfGQnzVrGbLlWs4mEl7Lx0hX3oqMY5S05mXRO6sV4HMtr2fDzJ5Jo4rtwswS1qPpx4QRFFC8Ac6//tru2EBWVGSGBSSOatmxcSPp7Xv4zo55XfN8oXJYiRcS/rD9rZ3hzNNPj1KnNS9R2C47Ndx/90MA3bXhPZddHn5zxx1hwfK51PiAnjK88RF+7PEXQjIHaA0Mr5F0miUAl+1bOBgg02VzTZSYupeI9dGzxWLCfcjJayU+gw/f/zD+eQXhy9/4Ytjw1lqkZ8g1AEyUkXsYi09aJI5qCfJ/gVWpq3o0CWIKmng4uFKFYf2/J2X4euLy/vp+9QOwCRDE/YrCJXG+JHyXlSpMKECCwhS2D9BJSRGzkih9dJghGKXCtpCNfyHT0lef3RVZudns02P4z3bBoOzTLJR7KqgRKxEPFEFVgsSyJ8CEpRFLhrU6CIVWZjTkslh8RP9XflapHITuyFYXeBGoj0Mf9+c4oKIIoyjUrhaia8Lj163RgRAFo+/uL4EF6wsxAf+3Z4RrJx0QuwxWtTLHLACjyqpJSHqnAchcQD+bhZ9WPgfyftZnOwyQl8PxjsOQupHB5VXBUsUnMTWfYcI8/M7wDD0Ay735CN+bgtv0dgoMD2hVDLkADcr2DLKYNWMWAUk5+EwfCus3bOB79od3wW4pQSLWDVOsBMbNehhsRQCzI+zvB/G424dvZxXF2xymj/fc8QD3Nj2cBdN28/a3KSoaY0iIZ4/Mdi0wtGVxSqq3UkL6SxMLw0Imgg1jN81/HiDb7//w+/Dc6md59t8GuJ0BQ2su378Az+Ffwwo/Gt510blh4fzlYSPsv80btsI0b49N9Vnn4CMM02wqU10tBOqPNscgpF6sHy68cBWMk+Jw3/13UsS2J9Isad69R8Wwk6uRC08qPwUAcWKYMu9EONT2aJSCm9o+CIto16YimtWzuD8AfeltsMLq+blm5IHDeM12EloAw74BuR/71zSAvjlzprG/jhO4sIV11MveQbr6EEDK8aQwFYZ5H3KDiopaCtjcsOGN16NcqgJgpxxAZ5xi+403YTFeeCbhIAdDLTYQAzDUXt9yINz31KsM4GjQrAP43j/8wSd5Kg+EnrZjANNHwiWXfSj88Q//QR2TFt519pXUAzI+qQVk1fMgyyi3IO5FwibrNRm2o8CE66u9rSPafVjEdSMBNtAhGV/EL33912EaAR3f+/aNkBWRfNGoZLPP3vzjP4QNSEBlRPzrsXthh5/gOzoUzgovIi++/U//DF//6hfC0rmA1hxmozSZpSVl4bU1eMCuWEIxJ7PGhjA72rBMIVAq7hO2fQCuhvqVUQSnst60DHgJr7xlK1YAept8DAjM2XsYSfP0Ohol5HPZ6aUArUdgH02nmWWaR9eWn1fKXr02zF+QABaVyD/7zEvhnPNO4zyXKaQsLpOC+BBpujU8o3oOjzMo7I1nucxImT/6MD7+r39Fxqr7ULp+ZPiHf/PbPw3vvfoj4Tae2XnzpoWPX31ZKIg2CmnYbhyAFbGIskOrCAMxc1EW7KX4rKGm4VXYRIb5LRN3PoxS31tJYwqKpIN4rE6vq46gms/gG/gbCjAJ7Ol/nc0esH3bTjzVZ3BtfB18GNk7ZSaXACYkQga8jgwHYI7V1U2P3oXWP7v31CPLxWaIAabfzYFRF+BGKUyPVANI9SxN5rNyT+pQ78RAjTFYKV1p4RPf+DU1TVP4y93fDS0Ev9RWz8In/mD49R33AtJnsg98HRkeQwWGLA6E/vfrd4cf/OKjNMKjWMzlRU9FC/ZUDhabDuu5eCZbK1pfCugLlMZJjJtjRnj+mU3h7rseR0HDHpmKYsdBsnVGVELY0PLz7LupeLcM06QJSF9zzZUE9D3O2Zob2f1FsK+27t2Pz/JOwvyKIThUhX+/sDq8SWhZQiWUDiBYEl56ZSvXCBuFmB7NFkWN2kPQUSa2E6csm8m17wj79+FvDaMkI5ugq1Iaqk4UHp3U3IRhHSId3JpFYJ0qJ/pVplF7J8MWLCvhXEsitIp/78JKIjuP55hTsLMV1ks/IR8wp3LwtVZJxeieZk1ZJr5tfIz0/BJIFIbEaR0zHOrxdNWu5/Rl07BygmGcMjk88fia6A3aiTTYPT4rs5KzUam7noUGLGEZQN+QrHUU6335aeeF6XPwQHvhtdDRTzhL/wHqUFQDAGRt+EGWFpdSR3URGDc5bHljL+9dEAOg3Lt9j3z+ex8HbzIDhcxUWPXUy+VVRfgFJhEEu57Bwyje7ucCmL5FEGEjKeoA96EKj/nF4Zkn78c2opLGviksxxpDsMWB9WHUPSnUh+XllXEQXgQbL5UC4Ir3vYcA1+NhMUEdv7j1d9H6IIneo4Lvvm/PIfanOpq1Ts5qmE6AChX0X7tZQ/nUqUnsp/n51bBnkNAntTDcLgfE0QYliaHUbECk/VwXGW82rKZeJ9ahDB5Z/62sucw8pJc0hOn5Zdj94MWI5LqY2iqXMJU2PnsX530OyEFHE1YyDLQqyrAwofa3lvrcF78VHvnPY3y3zdE/sXp6Ndc7FdA5Oxxjj2up7yFYkEBEwtZSeJYlz+Ryv9taG1hDKDj4TCfw25bZWIZNi/YCeRSTmQBlDTAO9ZGXtZGDFUAnvQrYbbj5S58JH7z0rHDDJ/8nVM1fFP7w4L9CDfXa+XMqwvsvfXd4bOOh8OAzr1D/JsP2Kiaokms4fTLXqAmrBRQbDDpllvUA+Exjr7BRH+J9/+f6a8IKzrYGgmOONTZRa3djQYHnMIXO0vnzYY22wQ5fyvC1PnorKjHtAdCYOWcBNkHHwzpqktc3bgstML+0dMgh5rvfZHKKIEO4DNjLAFQQNHmHfej3jx6fsrk4tyeginmbwdMwQ7A+1BPjKPpSc/ADzq8NlTXj7P+lhNq+jqw4P5x78SzyDN6kRhgOp5xag/UPA47JGWHThgPsrYXhxGGGKBNLw6Kl0wD7jxDQ1YgKEPIQ1jsVMxkG5RvQg2UQgHp+oTYxknNklGXA4E4wVafiEZ6VPDGsw17hmz/7fWjk6GmCcdgOoA6Oyd4kEGgPkcidcEFH7+BITuG7Co7YZ1FEC4jmwEJ8+slH6E+0M9gZhnpJNqcXb2tuh0Vagyy5ibWtHaGZH1aSnGFsYnFQBfDrWR4BFsPmmNQMcn1lgffDCCwEjC9F1XRg/x5qfQPROJckK1GVSvTKk30oWUwrDhpjmXMyFCORyVAlnqGYZcLDcYLBp+dLYYH7QD99UVf4zo9vCbfddkf40Ps+EO789a+wsykK1bMq8V3chiReJZ7emoBGrDX3Uo43bFgA/QA7mwm8YU4T+8HKSjyRAaMiNsEfmK3hcyoI1c/U3Bq4pxPcBUXaWWeciSXVRTCOF2Of1BnrBoGjPr63NhMGFWa699FPptOYpvL+pfnYzhHImzbSHmomFYQ7/34fZxHDEdj9DtxHUhoiD0RcJAklTDJncvJYfgwV6u1vCCc6DgCwDkfLr3QZjKwV1cZ9WuHJCOUeDFNj1VROxGe2J4YhjavapSdOY4FOIAjRXmBglMA+SCyNqGHHOMOKsHXR7k52aQZrQr/QEQljNKsOerXO6DTwLyp2e3ge9NE2ZM58GntumJQMIYpgwPazp5VFP2zYzGIk9EEH9+PzDfkoF+JITgmh2PXtnB28odaKKoWpCRNB6GadYLGBAlWBSQwlp2e2V5nIIOHYsWZ6VyTy5En4DGbyPKrKtgaJKhvtG7U4o+9RIWuA0rJT59JfvB2xoWQzdbRQGLWhZ/9sGw3TqqrDC0//GXuS94UmQPN7HvwdxC+HX1nh7jvuwULJgKbaMId+oK2jH0uqX4RV56/Ee1/rs9GwBTumbnCBhQumh+NHWgFXrwkDqJQyqe+KII+orB3h5wQt7VmHoAMfQRW2gHDgZIcT3LN99DV/+OPDMWDzm9+4MaxftyasPPMMgMH7yVW5PPYyZmK47Eapw8y/yFQhXJAfQ5rF6PR072UNFYLjlKJikbEpVqUveBs1tsRM1zq3I2IqxQy2ZmGdUVKCQuDkoFlgO1sAhWuZzWdLqHmwtonAoEpHzn9tqxLIWxycOKSOocqG2stMkqxIvyXepTLRQZj3UNY/zWscmqiWL8M6oRtVTx7krQQRUo2NpJ9EsLEkGDOXxHzE4/yeJ9pPcI9OxFybQs6oO++6K3z6U/+FdRL1FPf+PkKsh7mesxdPDYfw2x8AH+MAY8/hz7DXkpWeib/60kVLyfS4IyTNuDITkpWMGIBVCjKn5wKRNmiFPGii9AVMPAuhq7s5aR7dSzNr8poHjcxKv7SgQQGLQ+RWhl0rk0Gn7z5s0bOPwkgWWCSTeBPt/03hM5Vd1qkkUP48U18h3lPAM5Ge7aQACRuNlaCErLwJRFnrgRF9x0Yq+ZxoH05uGvpiuhFr9tzPppAFKuHnaIdxY5CG4EosMmALRgYrC8XppVMifWaVXSsjjDgtzAw9G6IVgMC+YLCmKWwK3rAcWLSCZDJHcjgslbDLCJUF20aTKPNPsEQvw2gOzQNimmlsCgHGyktJDIZSoBeTxbQplLJgZdvatBs847WNaWgADTKiTBpVDiALZtQ0PReFtgxc+y4YM0709WBMI2FcxuoBAoeSYOlVIrsYApDrQQbWhvG2CaeREs2z7qQoD7m3318JswzYBA1tjOIxjyl1Lg3gHEDOEh6q/eGRf2wM2AGF5edOhPEF2o8fam31nLD+lYNh/ctIl7j+yZzAFVPyQt3cqcjy2ilWjtOcGB6QEVYsmwHYSsHOVHWIhm3TZiRGgwmA3nCmdM24ST0/9ZzFbMxI2wFjN+I1d/Dt43FBpumbweLKwb5A+VlyOnYK3J8KGGxGo5TBDp04ZQ4HJcEMW/eElsPNmJkrKzPAJ9Zs8f65CcgYtuARmHGzjI6mvL/Jicqa9FU1XGjxompYMVNDc2djTLJ8a0ciGKUQwCidRr/pGF5hsLnBQ3mu9ALxWderFrBaUy+Zqzx/bGMRbFP2IatXaUUGE+0OpjCjfA7vRZoMWb3EeOZlHR2k0E5mw24m+TM+m/rCUCBb06SwfpT6ZyN3ylYCwYHR3UsB7GYfckkCr+N7dYeG4/tglgGmItvtMqUakLm0uIrPwPdm7csCajy+P0yZPJOCdAafEtP7tBaAkH0Ul1L78dFC6uJmp9+qa6+oOBm/zImsCzfWvijtzyOxuw8/nT27KZC5Dr289qzZFNOstb6BzPDKa8icecYyWC+D7CXVVYWksJJuDdOD4WG46JzTMervCWctX4FX1L8dj4Rp06Yi+T8Qzr9kBZ5Wh+KBl4pn3vMvbOa/IqOvKQgTeA6Gh1KQNFOwK1+Wxc01UDqkpEcRo7p09nTWM9cMqX0+MuPZU6eH089fHB549M88R4CPsKzkuSdy5ZQ18fcp1sdN4o0HbIK1bsPnzMl17fMqc2lUdhR/JiMjngP+fYc9+D/1AYw5HRymGFSymxiiJLj35YWpFGwUIIA7jY3t+NgmClj/o8+sw6VZNSXh8x+/jkCOqbCKvxRTypO4vl1Kz5CauP8mWPb+PQPjeF3kc7kT+Xw8G33IOwZoYHvxiRPDydScnT0yl++ssXsXgEAPzZQDTPeEhCLB10oMHtxjDORSJSLIrz+TgL4+r9H+5h1g1f395NDC7dvnv4qGdSpF5DhG9oM0tieYwBqMMn3WKnxqTuOsYH2igx+m0P33Uw9TxANo8SzMnAI7qAvPurxKwMKJkcGweetroQGWewahAWzvFF4JCw7+wTNGccu1GGX/mTJpcrjgzAthu2UzENzHxDs5nLdyfsiiGF3z7Ivhvz5xTXhl7auhkOTZBrx1HnroiXDN1e/lc3QyIT4e1r+6Gd/LflgfS7CHaAjH8fDs54x4J4AwS38r1oBMOv/3O/YzSlBko7ivdLIOZsyYG1addw5M6w0UyAdo0kvCB6/6MGdqAbLc+nD/3x4I3/rWjyl4tiEH2oWkLw929zHWj2yEJAq+Q/z5IEX2HFiqhFdQOO3d+SbrmOR4GqFHHn8kJp/2cQ3cD/IpeoY4I2UXyQTLgeFYTAH2kc9MDmVTmtj7e8L+bZn49c4gBZ0Gt4UgHORKhw6/Dcvf0IEepJQEG7ZgC9SWiZz0eLj44jNga9VjvcBeBDNtD2FZpcVIFAGwD+yuZ78o59nG8zS/nHsbwi7SvC84+5zIPMokqboUptxvbr89fPErn4UV0RjKaJiL+f3kC9vCXf98jYYSRinXq5gCqaKsB7YrMhsW4KKl5dQbqQBRh8LZZ5AUWmuwGfLr4VSYnxPjkNFn16GjXmHWIwN9PEs0HzZhLfix1U6ppVDimrCuM5CH9hKO+MnP/ZhQtn7YA8Uhk7Pd8z0V0GcnMtNxAyMAYyZWkg7OGskxoIRnuIW6xiTZz3/2o2EW52Au57H7i9Lh51EEnHHWaTwbANuAowKrenxWI/sfdTOiRhBw1o4llwZBFrjMkDc27Qgr8JAeplGVjTzK+XwEtljtlFJ+xiKehhlv7OXL5vG5aBKoHQoLSaR+bR0AYW3cg/RXW/3iq9EawFrNhlQpcAvPsMBCBrLOXqbwDbCNcgAKsxwIcG1kvj77zHOwYZfGgbrPcmZ6Qbjxxm8QllIQ9sEKv+033wecp16R4cGZdZgGr65uGmeUQKLyMdm6e2E/VivVYQewfkkJ69atj+DfGLJkz4kUrpHhVQKEAg6GqG0EWJ05y9dygCT4TMjapq0813Miyzl6YwHSqh7SfzlhjWRtmgqwup0BIJI3wIAxQLudu46GOnwBfT/rqm4bVDpEG9dMGJFpsSbMYu0QXjWDn5MdPJ7LoHl6uPDam0M9vsI/uuWzoenQbpg62eH1DbvCm7sORzulr3z+vTBjCPIkHCeN6/OrX/0j/OK2GwC9YV5iZZHG+emW694kKBoTqE/6mEcbGFkWvH+07JejMJoVVr+wNTzwwH8AtPDkyiSwKAKrCb/3GFQS00XtIxIBC7NmspddsCr8+98PUw9UM+ScFllbx5HAr2cgeuGqlShnOsIza14Nb+GfKmCwaInnfiu2PQLySH5prsuxS9K/rqkepgty+PKK4kh+MPG2tpb6cMTwhS4Yq3hT8jvD9dyO2qiRICsGsCnUzV0EKwkAGt5VWsIzSdKx9iidXO/MLBnq8MX6MmEUzUaKiW8nXjUVZbCiHMgx1OqElR59FJMLadIBa2FT9bPAhgl2aQTYKsY2qg+vst5WnhNqCcGnLBQb3TTamWkTYOKRsp3G+1A3DnEGyZDUES2TBmnF6eeF8smzwiOvrA2dJKyn9hHGg81GCcqcZhQ/GQwzpk2WcXqUM7OP/QKv5iOEbXmuc3bYOEU7Aq6VQVoCVfkMinv7BQgBkRmU5jPkHxjAszLyEEpYfdXYKZ2OvPnv4WLYQmtf2oAdAEzSaLeRFi655N2s6SOx3tnEwOE9F18cQznX4tu4/9B+BnlTCBN7ljoG9Q9SyWIYo9Wwbj76yU+G737vBxF0aUIxMXEKJAbAqCTY15/81IfD00+v4XwhPHYR/m7YftD3so61NTGt3KRwrLPYLxz09gJkFZTgrSUwwDI9htweW1ocPqiVYOuPpGI9grImfQDvSs5oI8UEQkd5nTTe7/ucT1qSPHDvH8Mt3/tRWHDq2eGHP7uFfehfMRx3mLVZXEGdzzqSEJMOKF3E3z/EepPJl8yAIJdnaZDXF1DM4YxsasBXVIkvTCef8X6ArByA1VaGnpnsWdY9JTTInfQqo4Av7ztvWZhMXdxHnzBGaPLLm96GcbonfO26S+g7Xg31EDP2YbWVzv46DoPO0EjZSle8/1Jsw56n9qH+ZsjWj0e2oZylSMgHsMV4lsCkrVi5dNEgt7V3IOfcEPuyXPq4As6jVgCJOgLG2rsJ9+XPsmmSDWo++9wLUINswo/9aHjymRexTzDACNCEftPhsudZKQOPIzAzsyESRD4/fds7YcqCAfYd1pM12Cy8if/ziOBIEvYUvTBNTDin8cgv4/xk2OGw9TiOROWzAAIAjP7nq9dx/4+H23/6DGf1cLThMZywEEBkiO8yltyJrQQgEr0LQij8LnPCqosvDBt3vkYIFXVgj/sqXpkq5XoAE/FGl0iyYOYZfAeVEgej7PgQfckJztYuSCvd1PJaEOWxZ4CyYZGSYJm5t3kWWY9IVPE7Gb7kcKmd4WRr8zGeBRjBDEvH2A9GqQEloOg3Ooi9hz12Bn2LhCTtM8bpvbSCiL02gFwMsva54r0HGB57Xivl1fZqel0dtRKvTXaIaqsRegp7FPfefhPe2RsETiTNeM07sHwQdFHhV1GTGV9bP+Uuzgz9vA0/dN0UYOXQ1HosfOu7N4fbb78jXM66ffDP9zBsMagAkg57bwfKOPu0CQzw+qk7k7hnshxTU/I4g/vJ2ZjA2vN587xMIfXd4FFY8/z8OHu06tYyiGoH9xCqico3Nwsf5OJq+nSexaaBcMWVV0cwyxyaTIhrRiCmA+zLJO0AYHsL3+zte3dRVx7B6qc9FPCdppdksscRHIUqqrmFgRbPeltvAyzPzayrLMAthtLJpdQRk2M9vxNAf/Y8rNbqt4fyGqw23mZvY9CbLqGNc8gBjfk5yZzFGQaaU9QXY1vV0NAQAUr7XMPsSmT1I4NHTBcKAD4bGrlPgJO5ANv6VhYz6EvjeRg2OII9YZSzxCCsDHEhrBwkt3nmy1btwAYgl31h0FwLnoF+FAyV5EIUQQ7rB4geZKiGuxXANgN1BvR6pKZwVueX0QNDwGtr7GUN9aO+yKH2sL9PhIKLqiXzzxiIyedxLeqPu3ghtoH79vJcqE5i34EwWF1dS8jbzqjkSxDqJMipTON78JzLcDUIT1u6XgBvXz4OU2WoSMThO/3ku7eEZVhyXPbuD3Lfs8Ivf/czhtmPRJZjJ/XZs0++APkgjd5iKNzyg29EAP1vD94X/vumG8NPf/67cN4lZ4ZH//NMKCrhnlH7LJ07PVz/kStZEoZH6t8LwZAPmMw5o61FN1YiObDZZQ8lWVgB9vvsiImdIHR2EqHNEnWUuF/87ks54/XBTgSWeU4IrIrdjfBd+6Os3sBipPHsK5KmhliX9t6uKXMEfC46GGC3NoM7KddnaC+Ams9eMnlSdayHtJ4wjKqZ3JURrSy5zy0My9LAA3JQcuTjo+wA0h7QwYRM4Ur2/QkMD2S/i2dk0cxG7S/PRuyZ+T7ikAK7jU3HY03Yzj7lfhqJivQDEir8VvlkX8xgjyhjL/Z/a8mSsKPimoFjOjjQui0X+b7WiK18tn+QPTAfcHrbtm2A7hMZWGaFrVh77di/jecb8JlhoupUsbxeSFOVnEcTi1kTDFVnTKuDyLMxJNVcnD0+yuaSx8EvCGgNWo7cwxStzm6KKP49k0J6mGJ8Og2UB00ZiHTMQOfBH+ZCt/U5qWdDoyBOY7VlxSkDTQwFlzRgN14n7zalggojegGysepXaSiQg3xf34da1oF+Oy400WWnrskwbbKg4PfDzEqhQM6mSenq5MBlwYxHkz+9P7hoeuvh45HD9McbP2qKrGxTTulYoHEzlaeNq9HlNdP5zuw8TG5o7GA0QGSIAIUo+ThotAE/npLeOINblKuM0Cg5sejGqymb15PZ2MG0PhcGlH4PBqbY8Fl2pQKg6uOZm8/1YNIuIzaJAhITHZoSHhYo8jJSs5zCURBp+q1jY5pAjewTL5yGwAK6sNNsjOKUhUJF1uUQH9hwJUFQjddlcY3zvYZoGntG6ylCAHf9PlSBHpZK5ETfDZuS3Rjle5yRemSm8rn0zh3h9SxIhMMlwOVgUH3eu06Lm6/3+29/fYQpKUmu/P1pC2GUnVkX+pLa4sG1+qmN4cA2wD+aS2Uls9lU5p86GzlOO+nVOwlIIahlKs1VpGAPEJJUwrUYRoZ+GHBZyV8+E2aTJS2Yx8L5F5wFG2ARacpvh6eefDHS7GX0xakQfrAQCpCfMdVG5p7D9y9hM+7jvpRSGE2rncFU9jieSfsJ5hhHbgz4qpLNWWYEixJNTwLmT7Bk/TOfyhJWggAAIABJREFUZ9GxJIISBM370MZMnJwTqqeVU1wwvec+nWiGOuozx0JUgqpPiaC0BbqM20w2FOWWvTDWHAXpPGCxkUPjPwpzTvafb8tHjc9ynKbhmeuzNcYNycE3S//cnNxCDKeZph06ChAGsE7TaKCYCssxmu4xWc142EwEwJ46pwwK+yBBHvVM86DX0/RqJRFlD3xxWYgFyIuXn7oAD7/ZkaX65hs7abL6YLAg9WYQMpLcESqY1s6opFGG+VXvFJP/J5XGDWkA2WZkQ8bLJgOH76c8ns26lGnh1ElweNgs6w+eQDoJwM9t4hwCGGXTKoWxCFK4f/9xwG5kScUGnbApVRHKgLQP5WKgNgrvPn9ZqJ5QwhS/MLy2+tWwb18nqbvQ8StgNHBw79j2ZlgMi/FfD70GO4D7zaBBCcj8BbAOjreELduY6NFDCGj6MR08RBDzJBA6HhNaU8LXvvz5cApg1e2/+nWobz4QbSu6kfYUUDj3dGlj4owL03kOGH1I/ZVP4+JkbsAGH5B5WD9cJqMZala4DiOyV9209U7m/o/wTAm45gIEeb8FeQU1TMjVF9XrqN+iv4vLR7AjSKNgGiV91ELgJIDuwcdln0Rzv3DaTNgbgBk7doUmikNQH0BOfNlgWUeLByXq+iejAMrCwygPlrShdMqmBSUcUFmsOsHVZzmDQ9ghov7M/TDt9FCNtiXswZH9JbjD3uB3GsSzdrAHmxKk2Ca66y5sE/0OO9VUTOUx0S4AZNXfDtSGGcBVkpJ440c+FpZNmRXKSXfVk+3A0WP4mhGcQsBCJ8VWVS0SXQZ4bxFU9Y/H/wrLNi/Mnj4xVJYg43qrIZQW1obZgJR6Gb3+xoth9cur42BigDPhwotWAEC9wUEJ01ivHutxgxV5/1yakzwYP1Oqy8O5yPsKtOkwJNBljs/08rMuCp+68esU4W3h+7d8h9dZH/Yg+66trWNq+Wj48MeuJEDrdYAphxWJAEEbgBSl69GeJdFEqVCIwRy8X/TO4gzswme8bk5dlB4eIxjkaD1y0c6R8OOffBMGOdJQrBCS2Q+2bdvOdTgYGns2hrMvrsNT7dxw128fpeAG3OF5mVw1NVxx+WfChm2bSH49HN7/PtijFJtb3mwKD96/PkqSZDhPYAjVQ8HfQlqzwx2Z9LK5lN7oIVRQkopstCYcO9we9zC9uQ0h8V76bHRT0HaRqJrNPa+aOAVA7yx8a19GhryU+zwU1q5bjeSqNyw+ZTI+mnvCl750FTYLz4eVKwrxdUW2eUzD7jnhpRcPh7OWnMI5BtON9NjjPXvDPXf/O/zvV7/De2/lHO8KS8+ogsV7LNx5z17WkRY3WNqADkyflRHIXMJPm2RkggAG8Cp76YXO8MWbPhxKUEWUkCzcxfrphEWfSRq5zLWSgpLQDCgzCeAuFwaKZ7iMDhtl70saBf4g9zyPhritLTnc+L8/Ccc6j0U/rLRkrIcA53oAoZKoLRyq5CC1lk2fwkXJgYKinMyQggrYIV+88Tp8szgLTQDXd5JG5V9PPk5S9PlshzDOuabuPXrhZeiPHdd4NoA9LAbWQj6sURPsRxgMr1+3AV/hZTxTptujbmDg1XYyaCYDpoUg27athqTM5R4ZhJPDnxWFtWvWoQKYxxrTn30kvPjSq+Fd55/NJ7d9R4HDWm9pIWkZNvYgrB33vwbSofMAiZIA8IpgSMkyfAzG6orTToleV5kUr8MAxV/72m9oiAhtY30+9uh9yAqPsPbdvFKwezrMuoCpLAjM/iZwtGfPfoDgiXGYoL2A13Ld2tfDslMI+KIWEYBVetgEQ20CKeDWZfr2qlAw4CoydQHpBGN2sK/NXzCX62fTIjsyOXq/TmQgmBhKZ0emQj2gb02NIVQOOtJYB3v5HosBNhpZfzS1NLk9gEllJIaPU19Yd8qS3bt3H8Dw1IQXGl70GWlF4cIPfYcQTQ5AwFvVCUOwLNnR2bfRsGdz9vG+2YAl0TeQ753Fnnnnb24JpaYhCxrDxDzJsYisj9iEnQQXBBn8O8lcl3QKpiS6r5GuwvDyC7vDn//+AOBiK0oLGa4ymBMsLwkFMhyt/bT1MRBv2sza8Jkbrg8//dkPY6DRheddyBrqD/NPWxXuvO2u8MlPfABgkuYZwOLZ1Ru5z5kU98+wrwJAhqI4KMvKw+8U5uZAD2ugBfYmyh6tZgbYLwR1M7JoLgoYvMOcOdFIUnEutg1I/HtH8kMjZ3keQPyoVl/KyU1UFggs4p5k4g/MffJ3KoDkIGd58jh7YHIBnmp4DAPU9lMPt8D80zas/sA+/i5ATUoZ+5KJiNoPFFOGw0SigRsfAzjlWU8eykcpU0qt6nCkiGHXEWSy5dxXgF/CNcYBd1NJYh/iXqfo7cize+aqC0LtrCXh7qefRSIMI48BczpAziAH6Ch7dD51dgWAWhVDnec2vR7KJteEnsMYW7Muh+kF8mjomlEmFFCb9EhmAHXqY4icB9t3CoBs3ax54Znnn+M8wY8YcLi/mzp8sIyk4HMAZQ4x8NoRZk2bAyvrGIzGheHll18O7730Iuor6iH2k7lLloff/vq34b2XXBKefOnFkIfy6TgWasqADeAz/LIQ8NB968qrPhhD6jKo+2O2BnXVaCRlKA3m+nXAyGcYnZbdDUgKAMnwOyQzLCKwrRtmob9TuU/9gKhZDGwdxmcqSaevaWXPzGJtDiPtae1l7ZdPo6bsD5OwW3Av2EMafDqM5u997Ufhr3c/wFBkd8grQ4pbVYvlQ2M464LzovXObs6tlDjk5/rMmoG8ez89pDUsChX2iRMNh+LzmgGLM4k9sKf9WAx5tK8a4P1cUyUMGg3/7QEIraycFJn2hne5dhxS9uLlrEy0VM9Xmu8FC2YBUO8L3/nWTeGn3/t5+MwnrgRgORL+8cjGcILneRhwdoA6vQxrpUw8cpu7OvFdBbh8aR9gDfU6PdkQh2UxZ0IZ/catP/p6OLwPhi/P9lYGNm9s3IwUflI0DlhMfXhg127+1wi9hqAXHrv0ewewHvnUf32GIX9HeHXd6+FRAmQmTyUglhBDz9kk9sVoc8Dg5/DBes4krG9gRsegJDZjAT73iXe8mGsA69bsfItBAfsPe80Q50AR9yprBsOGpmMA7vh20980AqwO0jTUzqoIJ44R/MbArJp70jvUERt9i5/mwy3RNi85FesweuYpszPCd7771XDDx25G3m8gMesA26V2hhdAWIBkgBKcpckE7Hz8Q5+hfzgaGtkfrv3M50I9YF0PbNYWrB0G2EtULRQB3PbzLMvoKySgKI1n6zD3vYIgGnvyMu5nK/6DqQBJkgvWv/hAZC7L0cygRpQA1E1ojKBQK9YQ9lP5DPL0c/csmwAjTmsIWb0CYoM8v5KIMjln3UzNSrHv0md6Dn66+7x3yvpZI1NYz+ZhHD5MKDK1hH2YAVYxtZ31atCgfq72MGYUFJQZoA3BgzVw7HAnZzK9AcVU3YzpkZxwEHXNGWeuDLt2bQN8mxE2bFhDPUbIEHZmadj2JHFPx2Hdp2YnEtPHaBQE7TIA7aprquL7b9q0BzZnJkOC4tDWTRAX54aAn3XLsUPtPKfUFwxCi4pKw963W8L1n/kE+3cZ3pOnAJB7ohhO28EAc3vYtXs7vUlrwoaKmr4d4Fc8Q1xCRUeqLDGuy5c+e11oZz/ctncgHATM7hneTu/RAvgznb3V/JUcrCuOcJ2P8KykhgWzV4St2zeGyTPNN0nFtqchvgdbKPs+wBdDpgF9m9lD1eZNR0G1g77aQtuedoDAw5IqwG6UUinULQ3YsaVylmWi/MmCAKFHZSZ1VlfzCBYU9Fhkj4j7pMdAdBXNMp95Dk/aE7JFMSBj8sPzOwI7330th364kiFvgqBiEB7ErAP47DNEiCQ8vG+T+PkSlBwnICCZDZMBdiG461kqo1CbxHTVyZJMDM0ClxkAMJw8pSZ6km7fzlr1rOQsHqbe6QK01Vvb2i9mCNFDWr90QvyxpjJo2FpTUD3WABLK+C7OA/qppVeetpRMku0RTI++ttoF8XyOAFZWGJJFuO2nP34FaoMuCFC10Xd/Ru0kavkR9pTHwwev/Ui48QtfiuShb377a+HLX/x+uPv2n0T/5ncYnVoF+b+tc1XwmPthfxfDn6wGwXtcVw60BrTX4PmWtPfQQ38L13702mgpYE8arZZUlEMOlNUtViWb1ZrzHUW1xA0zjhJ9D4xevo8WNwbKNVNvurdMhu0u2VLwVNLgcUJUVVJpj5LNs+L69bP00r8UF5dE32MJjpMqJ4DfgH2wN9pPxUEND6F7pqSDyPSO5KGEW731oCo9GbODFJR9DGnin/HahiEaQr4IcNTQ3b0orLMBfVUN6fmsynPHrr1gB7DFAZO12zCXxvd2P3I4n0+/XQRpTqW3dlWPPvko7PhMyErFWAIcCCvPWEgdXwZQ/jxufQxiCGhVQSdR4cXVr4WkymUF430UobJjvBdZNKGCfIUAIUMsCNMtfWbEGCdOzI+ThnKS0g4chFoeKdV48MnI48sXFSWAP1mvblIR6ATYSYe1MmgyJCi7nqCJ6bXvRSGu8S0XShmjF9NNLwMG0AA3wIdXn1cXuWxacbB8JnN6vZmobqjHCMw15aC+jui2AVn+RX825kAZQAKLpw2/oRIAYad9LiyLSYN9lA/n42vSQ8MrCBDT2mVLcLOyedDTQSoEffVZFTgd0bQf0GWARm2En0/loplsV43vYyvFo99XjzeZCzIaPYBk7WgV4EQ+C9PxUbyzRMw1/6yYWIEkqIVpQg2T7frIsDXVzQdoiIPAa+brDLF5yT4R5O0necyrZhiRm5LcdYumgWGLs1QmY02RhaGsXKDDQtpfESyy6QPQjhtxBFZdbLJkmeD4cNLw6QlpboTstIJyzLavvZTPVxJeffnVsOZlXldWGv8tFenRJ/7P+0hMw9+SifhTT7wSGg7CqGX71t9m5XnLA4oDJvO7YvJ8Ls3MlEkz4v3SJyiHv58HOHQAI/qS0trIcl79Mp5BWu3wa7Q/mcn9+2iuusJjjz0bD2r9YZPx5hvHO6YEj6B0giU0YSmmGR6kCPO7aeJcWV4VdmzdBbDagMeJDDsHBBZqHLSAlLGwieEXomYJ392YDMkFS4KFIsi8cMEimA71SAWPc/0VuXENDfXhtYphcLupuPlGewul5oIsvFyOY2AWRB//3bNOO43oyUKRWYDlQjHXqr6eDScurYSFRLIHg88sEsW0XCZ5GPGnMWEcZR31Y8shSOV7CPD7kX1P19CSU2eFRfweRL62CwnYKy8jf7OZ430dVNhUuREpL6fnhIE3HTbLfAq9AYqoPYTUHOMwKYkS7+1vEwhAcbYUg2llnA0d9TC7mOKJ70cyR2KIkRh6yIrTRzghBReoog6OfjjirdkenGpP+P8Mr0LlZNLFmbYO4LX26sv1MQxJeW8J14M+J7R0FIa9exoC+Qjh1MWV4Zr3fyA89fi/uafITzh0ypZWcfA2wqbbGs5efn546L4nATDZqGk8B6gAfF5NmgRbpVh00qYvj4MW5CkyuXjWtOZwwpyP4f4SEl+LKfjXA5plwqwrpNG89Re3hqry6miU7weXYd+JzHoseubwvNB0bIVZsGb92tBIs7QOP7srPvDe8MaWNaEevzwbox7u1RhpkvGia3vMJdMKRRBfFr0HrwwGBzb6PPUwJVUuUYS5/Iw5XAjazs0bm6InnXulz42DHhT0YXLZRDx7vsU0ryy8F9bjIPcomf2vn0l7NBDXu5E9oRCGeQr+t2M8BEoslDe4ySo1zWB/0PtXTz8HHHpivwOq+jOCUGk0bukUKTGsCxaAt7FPU/suBg2dCQ8mNwm3nshujf9MWGz4EDtZj7u6zwYHdBEP6iXLzwhLSBsvpEA27TerFJsPWKVZNJXjNMjbdu0Juw7uxT4EKfpjfyVA6ghFNk0XxWVaUnaoLMP7FJZiEYexDeNdf/wDh/jE8PnP3YCEfi2F3hbknN1YBVDEe91djx5LXHu/tz5tc0mvv5pGN42Fp0wrHQl6Rc2s8H9uupmAvwnhv790Y/jP4//i+m8Nn7juU+HXt93JZ6wJm7bt4z1P0twtV3hdvbwjmMoaSISFmWBp8ILyJmRQmtawJ1/2vsvD5rc2UXggp6EpkgXcTVrrVR/E9iKJAB7Wv36Io2nHw5mXFsEUXBNeeA7WNEWtAYMZ4/nh1KXn0mz3hhqapNG8TTDDkX4VVuGDfSL87f5tDPhibgTy68U0GwvCFjyotwFcsQRjuqhn4SBrgOUHK1mWe2LQoxVMDGF0S4nzJYouCtUUNq1zz7kIO4FpAGyNNLxlEfz693/+GWX9sxaU81oCXrmwTCsJiWF9Zk8N9ewlJ2CyvL7pLeSwk2DWYWHA8O8NWDIvv7Q/XP7eC0Iq/o8Xnb0qvLLh72H1mk5k1wAG7H0+dyPs87VT8ZydTTMOgMAoKfr71k46JZx6yoywed0WmCMXsHeeCMuWr6KxwGvsjR08l2PYv8wNU6fVIq9/CrZpFRYIkwFjkLdy5rfAgHZBHkfOWZBfE350672huq4i7D+4DdADxhzMrF6eU5/jggnlFGXHOVcAyVmvQ9o/8Axl5hHYQu3x0Q9dznBwYshhL8wC6FDp8/Ka1eGii8/jusmW0audIRE1lWoGr28WDXwm4TnP4f14PnYINqYOmF9fA7MT+5NRgUTePzurKDzzzJPhXRefHwfVPlcbNrwRgZteGN15gNflhKg89PeHw7suPZ8h5FH+Ti6BaC+H81adFtkdAqsCi0fxw6qbMS0OSlz8AqtaAWSohmCoW1JSHu77y1/Dh665KkrI0m1eUe58/ONfC3f88VZkUJ8Jf7jzFwAOgCMpBbCNYIEwQK6uropDOp91z9O9ew/wHJSypyWSyPWOXbt2PZ95ZfRiH8SPLwUGz0b2ygUwQ2QICFzKNlgOYH/sGMMDDudspkGCtAKfsrX83OkwDHdRAM+Zh9VEZARxzWmqVVdMm+Z38+BNRaWwG3/BJbBUWyKo3UOtKVOodEIePwNAFpkdyEUPHIhNoewVYJeYVv/ej38vdKfAblSSzmdLSaKuA2TIxFNwCHBfJUYS3ysPoMSarnhCTrj1598NBeytxUylRmFc+SsqWPnlwCX+ivsg+x/FvmE/GTBnM1RwteeFh/+xNjzxwlNhIL2L/c6hZ8Kz2brSgZDyNM8J9z5ZaFPqJodP33g9vo4/Ye93EJIEAwNWBwyU+/74V87L2QyGGmHN9eNPbZUCeA7oOcIa6u91L4ZplpuwJMpKA9xEVlhIoJF1cS+Av/X+yBjDYpQn2lRlppWzR1F/AEa3sOe3dzukyaK2SagTzDUoBfjIx5O1oJhGjElmK/6jVUhQW2n2B6hP+zn8rAEMDRxC4tfNZ5uAZN2aYJTB074mwEnsLvQEHaB/yC6sRMUEQ5RGvPX4IdZdVmg7nhOON5HKSyhpS0sTjK4JMTRtnJCdmFzNZ9L7b4zzuoRzZNEpK8MU0tvveeZp6hLOxKP7Q1p/B+eBupekMLFiEtL2Y6FfplkZPqWcL+37G0icLwjtqMry+XxDMM2GAIcZc0f5vXkRRw4e4L1NKefsoSfo7TjIa1IbtGJDVLkiMlafefZvAIXIdZFMD/YzlIEFNw32ytkrloV/P/YQTH38/2EzXfHud4dFsLLXbiUgbfPmcNbpZzJU3hU9IDNoPCdxf2tra6kF5tG0PRzqGFqUowRat3krdTZsmeHjoaaW4D8YmoOEzySn29dMAGjlxMU3dQCmrszztnaDQvtghU+NvuqqDQu43w7NGmHZjBkkBLHjBEqu/Enz6c/oL7AbaWYAMkoRVzZhYijOKw+N+xrwzmvm2jjYNjEbIgGDunJ8zQ9s3hWb4kH2rurp08MxbCky6el4dLChqCJ460BUP+YzyHFoMwxbNB+A2CFML0CybNUcatwTyBw8fyoY6B+DfaeyKBVQUrJEP8+/rPcqLKPqCDkZ5XPDbwuXX/Ze6s388Jd77wlnrFgcdu0/GOaec1m487FHAYAIK+K86gEEG7BxhbW8iKH0kWOd4SigXzYHYTnBNWctmhOu/9AHwzP4pCazRrdB4NADuhWQQKlxFQq4EoBAE7f34YmZSd0xEeXfAfauy95zOdYaRZwhh8PTz73ANcHA5uCROKzo5FrKeMxhTzyCR6FMQTXTXjs9B+0R/SWA4O8q/uythsMxsFPKxghnTir3uu7smYBxhHRW8joA2j3N+Mfi0W3obf1uBoG0DjmcKz0Ab5kM6wYoqu0XCxiIdOPzF/KRtU6EETsTP9m9yGQZdrRDlhqDxmp4G4YfkQzVh3f/DZ//MsF8L/BZy8IHPnwdZIMOgKdiPJaP8XcMJE6Lg6f0mFEB6QPWRDa14RAAZg6g5cuvPBcOYENSyBqeRw1irfbaS2s4F1AQwPYdctBILaJKSgJAD8QOWfcTkKILnhwnx8H+vwcARq9DAZEU9gr3+FJsu7Rz0drHM6AJH8iVAJ6bt6yP54sh0p5xWfraahcAC24qfppr1j0XWaEqqLLxUR4BNNIySOvRTFQ+ebDPm0j9HqBej8FQhmBTG9bNqo1gmPfR2llsIZO6ehDlXwkS/327CBYdtYeHuJCFHRdWQhzDsWYTn6qpg9jDnj0PX/3TV8I6fPwxAhFfTBCjkHsV4j06grqu0WEn13DAACGAvKlT6+iDJ4Wrrro2/OOBfxKyhtQaNmDECrgOWhtI1MrzrIW5ma1nvUMjZdicMwWsl1F8V89cOjd6ob99dCwcg1He2EtIKwqm1KQJPNsOfiFj0NekAwpPqiaIC9n6COfkghV5fEbUKjvJL6HsaayHJGUGDp91iM8oac7ecuHixfi6w4RhTY+zzkLGaJgLc34I9UEzUvr0pDLqNnz6uTeTphSwV/dEC4dGlBLdWB1koB6TUOb3iCxCVnRLE4zsY30JxbKh4dSoE6oI9Uqh90UtMAEmbq6WTgyTOtrSqDX7QgH7ujVYzNMBD9IaIQdAzKGNQUwVhFe2dxIMZzjvyVB0Gf/97PEp4F25sLg7APgup0ZvplZ8ZfWacMm554bHH3mRvYmhFL2noWSZYGLW9PaE9jUG97W3d0XfYP9ce4BoG8e5HcNmZaHjXfvDH3yf/uTL0VfYGrKP9Z1u+DYYy7I5NeFbX/pvenvuA2BgHlYOozyoDqcdzNbD6K+sJjyK9fX+q28In/6vD8bBthYl1113PdfJgEuwJZ55gUsHZ7JFVVFqm6F9pmSomIPB+6rwTTkZ+CRQWYx//Jt4r1ZiX5OHeq6XAWsvvXQMgoqBmwk8xOvi/twPbuLQSJ/iDrxUBVcFbd3/tZOwp+1VecKf+1tQNgLAJ1/HfU7w0rpUi4139kBxLpn8Ms2LWRcrTj2F9V4a39v+yuB3AU+ViV5k66IItkbGuviffdcQtXAL7OvdsH4P0a+gvuHPPPPMG2rBazKDa+MwJkNyAme4A8AUrqEWipINh2W381oC59ZssmYNQx3gLJfscPDwHnonhvUTy1D2toSbbvpU+PFPfxMtF/uxS5M8V0UeR0vbcdYW9eUnP//p8TyCi8YoKBsajwLyNdKQNHKgifokgETDH2Q6OUE0BMekZiWzevdo3Kt3mx9U1ov9WTYghlNMEW5xzgymIgIN2SyCAQrkPrzJBAhlNSl70l/VNLhMipcemo4cWCl93CSb4shwYKH4321YZHvJZLC4F1gcQioYvS8U3oNguGnbINksxqkL7Kh+WIUmFAoi+CA4HRUElomVBPuxF8lmLp6TGXhzRBm4kzIoxZWlVbHRfCeNTF9TwWbfWzlBAewRJdf+bET5aZbSDTjh89rM9rIRp1HIGKCQzXfTG6MdSZJhDgK1SWxmk/DC62TxNCMj8ZrE8C4K6lwauVYOJFmHJgvKIBMI7eOz2wCnabzoecJFUdosy0x25RhFRRNFqIB4HptkM02i3rcCOzbTPrBOMJRcpDCJ995FAEX2I/fD96mG3XXayrNIO6uBho75MBvhy3gEPvyP1Ybhcp1kpOpXRFHG1OfGm65jurc3PEUYTD/FYzEH1imAkgvY4JNBhJw6NxytD6++tDYycifDBpOlwd1kY6XpAH0txnx+7bqNUS47hFyzm3vipuZ9LEAepheLi9QFn6r8LqOf1EF4E0z0RfM8gMdZZbm5JLLi7+HkRFbM9i0H4wGQyoSxk2LTOmvQFESZJf/v75NSPZ9TGS4GRS3hABlgGrz/8F6ur56nhLPgB+P19tcgoJ0FYYLBmZimpConSzjZxCJAy4rYJLHZxUbL51bCrbh6tL+QYpfw5vR598VSaEa0+k2jceMsBdgDuNEfhGdVPxTZ22mk1S5bMTPMXTgLFl8e0/N2wIs3w+7tx+LETKmM0yHxrSQaNouVDA6TlWfOCLORFIzQzDs1OtHYwqYgeJYSQ3Ma9nTCDkAoCNh4gueS+iEh9ZZ8y/cY58RLiAH4PnxgN3Q3IL3uUmjYs3h+WDHxyzEkiq6jCxbkUgTL9IZ9zmDhrbeaaI45WClG8vEBTaOxHoDR0Adz8TSYbq9TkGXxfCYD8uYAThmYtO0EzBFA+nIYi+Mw5Id6+E4xyI5DhAFLT5SNhBi0M3fuXKbiPWHNq5to0pyuA3akscliHaHXXAoDikkEU5yy+MywhETcQwcawr133xO+f/MPE4D89p18ln4O5Q72CUAFXN0XkN6oJGAq8toCwLMvfeFz+Mi+HDf7HgrYcdZ3GntVu/IrimItIaKik/U/JqrvMyIOICaZmEOdfG74dxKTM/KGKehgVwI6btlEWjTrLMHsTvhYmUZrkWhap8OPwvxs1jXFsqEbBlhxyf3+WbBDU9F+DcDqMXRQNUAiTdR9WVAl8b6upyGqD0h20QtVlmc6w44U1itWpQzDEsC9/k1x8KW3J+SkHkINBFadVvp+MiP9OafPo1a5fArkAAAgAElEQVQYia8Zf9k/pLD2Mvj5GSSlnzf/1HD+GatCPvKKUQrn+uam8NcH/kHQz1HYxki4Odht2riMUSnhfu/gTjfaCQDfc+csBqwhzK5sepxIl5RkALzs4PkBmIcldP755zGJfZBp5M6IqA7IMOU1GOIyeU8K02FQ1U0qCek00bOR0y5dclrYubc+/PzWewDIL2GQMgd/u33hrt//K/zs598ON33xZgJf8H3Dy26cCydo5f4TfQb1BDWYgEPe4kpQxF8yVk1tHebcSKdwvPKa94ULLz0vfPM7/wPQNQmA9Vj0wfzKF34TNq6tZ6J7MMyYVxbKJsFkrOgL3/7+j2BPUEyyJtMYshj2lE4BMBsGVApMqR2H34z30uFTtGxkWup9MN3brUSWg4b7Wlg49HNP9P7p49xjkBr/Qj+QOKj1LuMaGcjmtY4cb953jGJjGUnIp604K1pXaAbfAmCiv+1GPFYzYGsvOYMmsyo5tBzJD9V582A/Mb0nffD0d68iAO4R2IIt+MlWYhNDIdLZGX57+7rw1a9fFvpgrJ2x7PTw5It/pgivDP96AiALYFV2TxIFxMwZ6UjLYXWTEuy0eObMBTz3ORSAY6EWL6wqAjiee3YDe0MxLMWLADOzGZzhm4vH4DQY0TLacikUlZUrEYv/j6J7zpyZeAUSOEVgw21/eCBcf8NHYLcA7MAUzcAbaZSW9lM3fZdCG2YoTIS/3nsnjRKvFX2dANABkm6/65+EaC0N06eguqAOSGNwbBDfz3/503D9pz6GxIuwHRpsawitB5INdaDQ15vU82zWvKUwvZ4PK1YQAImC5IXnXgkrAWVS2Sxkqa1//Y1w5pmnn5Ss10XW03/+8xQBhKvYvw0VhTFIk9Pc0oZ87Fh4/1WXw4JuDG9u3Y4/9dII8itPGuA+HyMxthJARoDSc2gfPqQVTNsLacD7qb8asHg4jvpoztyZyF/XENaykgYiL1x//dfDXffeHj732ZvCX/58J8UyfsdD2Fq0drOeh1l7MEniINICVysAmadzTyYcK1MdD7/73e8JRvgAdSINJI1fMlL048cTjFVDSdsAaV/HLmARrNthakjVLqp43gQ8mj1nFus6B5bTCQZtB8OUKdP4vkd43wpqBQJW2Wxk77gfOzRqY8i+kUHI3HnTOd+wkyiaADDeERvkktK8aH2QiVxukCH4xjc20XDCRvKsVTnEUOq6L/wy5FWiYPjG56ltBsJ5Zy0L//n3q+Hbt/wuMHMP/37oDqxcQvjTXfcSELYiPPfSM+Fj114F670LwNWgxoTM951fSutsFARYExJE1CN08qUTckMh50dLfVK45Za7wxs7sLEBFEviHBdYlYwgMSDmDrD5WQv2AMZlGGzJXr8CK4xXX38VsBOwCABlhMZ6lL0/lbMD9TNJ4exTMDXqG1AcscEPASbVTmcvYl1YG2fn++yw/ocZQGM5kcKzGUOdCIgaQb/Z3okPf6Ee7ymQnthDkDaPM9BKya5CWSAozD7DOR/ZI/yfYlO28/D6LPJZI3jHvpOhi2eMap9cBs8ciciUGaLSWMvpGWLfzAPQmlJVRiM0FM/zAQYtw2YVZBTFBOcsmvRRAL7NG2Gk1S3CQ+9ImDS5kKCoJkAIAiapu0dhuuaTim3SfNMxhiCepdyjM855V5i68JRw39NP8p6w5vDiTue9VcClUwtHH3uuXSYegH2cV9nI/6D5cg3HQjuslFye7TaAxWTOsXSGEBUEovYyVIcWEr3dQooSXp4bwq2KCZLqaGdEkFwTLkEm/PgT93jURw/TPgYQLTB/7W0uu+iC8PQTT4QiGtl+9opB2Ls1fP9zkGU/9fzzUQ4/DjA5iXTvIdbqXlLoBbyLKyqixVg1Q4tnnlkTSicVMnAHeC61SYal0wcBA1b1IEFHuVyLYfwUKyoL6XcEYkh9h7kYAT3ufjsWYfnUFXnY4iRT9x0DSEoCbK2gVs4qmoSEntqJdVsESNLdCqjCWSHjdwbhI41HGmkkCe2qnci16OZ5gnmLldcRyBBFaagUmrpoWHsZTM4KTQRrFeAx0EFdVgxA3IQM3gFsCTYS3dREY7APcwFSPC+HTzKXimm+3atSAY8q8G88DIhtkRKlnNTKCfUfYBXe5ynURKcyfK7Soo5nuXuQ0Frkyzvf3hUH3D/4072hRVIKNXsJDx8zbpjcAAyw9RRbDSDPTUXNOAZpJof1c8OHrwpnLluKjcOLSDxzwyMw+CfBArDxL+fZyKSf7EJynU0N+u53X4yE9oXI3LzssssYAM1krR2lTx4Jv7vjD2HCpOn4ahMshsy3AXmq37FsAoQdzpyEbD1xjrin+8/os0mtI4O3GJ//vexxhgQlA+Qex8OvkDN3/qqzwro1L7EHDAPupnLNeS75TIUM2PQ+z6Yn7oLlN86ZkwPwZJCjITulAIsdeIqrtEovZ2+YjdS9iW4LBpmKnmwGhJ6XqRB3ygCHr7j84+EP9/yVsL5JDOyvjczZTEDr/ftQ0aC6c33mUfOmc1/00k7nvMpmH2pnkDWlNBdv3cKw+qXnwxvrXqV2REXGPlpazJCCzzKGrLyHgakyhUGuq2ntKfSuVbCCZZUK0O8laFEARTVEI8oeK0jrqH6K4HJIBAU8uz3YXuRRmB7YT8goKsaN+LgHMIuhGF5JnxUDrvNDB3vg4xAyvv3tm1E2rYs1kenz9jC2zGUV2HdQU7onHEd5aW5LL/7KgrhD3I8SMiHcBx3MSDi46n3XhEf++R/qvUTo8TDfYwjlZ2e7oVT0yjPKGbjovznCWr+MemVWeJBByr4DO/nMXdG7OoUz+ThgjMCX+6sKtUQgLJZF1N4q4WTkqnzsaqP+AItIpUYd4RnyHChkoCPZwwGDpK8sXrOffjCVvsL31cBQu5khWYBspecsn8dQoCBsO9gfpq+YG57b8CDM4rFw8CCvx7BS6f0Q+14GTNs0mKDcUXCDsXDaeTwXrMvOBrbFhi5qflUWnEX8vOQNpfriCBM4iztMumLPHWY4Y7jv3EUQJrDvO9bYDeMaawTWl2zT8mqUvASdiQdlYJl37CigHH2sZBHZgf1d9Buce8OozTQdN6BTJe0g2Ej1NALLGfbFwDD2xxF6lsP7m1Gich5JVuHaFYBJiZn4fgJ3qpizuZ6d7HG/+PX/ovL4Eet5PJy2fGGsX15+5m3qEhmubE08F5PralET9DJ0beQepKBiXBhewVtY0pVgnIC1z7FkvxGu+RSeUZniWkq4L3R1JdRvWl06lOkFUNQOUj9Yw5k7UBPaH9kLOVjeR28iY//eO38ZXsSK6bJ3nRfrMy1TBOgz8wClYQUpde/n+hjM9Zf7H8RS5qJYe+3a9Ta1cEVk+kfSYgxGY11SjzUbxMo5Z78bQ0JjMFsCY3Oo46829jNxMutt990a9ivVtYawCoYfOXIk7l0ZvEYp7zHINbfHkX3aDHHQUEJBUvcvrTD9WYlygqxd/FMszPfy53xvv4u1mwOlvQxeZLDG/Z898B0Gv2BtfE2eYf3K8wEGDgMi7yeMzvdZsGABeylnG8+/mEYX+0k99mx2LMPUW57NBo5pKeB+qh2Lr++/W39FIFY1oURO/lYMqYoeweKI4nvaf7iH0Gej5LIZFsvJJS/D3rkR67m5yOju+tNfwgc/dBWgO0OCxiNhx54t+OwugvhVEf785/uxIloYv7/4X9K5F7wbWzETNvGoAKApoYHNB0zoAwzzYfLiv03a2FFA1za8JYvKijGEBgShYEnmBknzjjNxKNUah3cy9c8rMJCKm6o8lvuprYZee/iHR5aecioL8GyajlEaUKW3+tJkZOnX6safaM4FWJWcdTNhLSR9zuQ1wSx/ZbCxewM1Vo5FD7Vtjp4vPLTd3aLcFKZsgJmAvMrzBLFk02mBJfDkBZbJZJqZsnODEWTHKcEv4s9MFE6jmNQHRnlZNzc/hmLwK4uiUrZZYQ7mwTEASl+1hHmuD3bipvZGWaEG5skC1FzwHJqKFBqIVDpbm+t8WAOi83tp5mWS+iXyTEzmQ07igT+IabDehko1MwGEnJopoehFujFGAaEfSQKg4dvQWPcwze2HtdoOu6WqshYmbgEPRSNJ2jviz3igeOOddLgRCxaOszt5RSObDbTPNPs58+tommmKWSzZPIzFMD9ccI/+HSkoY9JOjN41pKaPBthJAM/TZ2OgP8T0hWlOEXLylctW8Bzh+cl96kBO1QhD7BASGhMFFyxaTqN+ggedwo5rmUcQ0WHkR888+TpG7CS9DmUBxOJ3dxKEyqKAkCHjQ26BIk6lQXQR4VwyB5zSuDgEKwUtZ8LUmcCUUxP5N9ZvoykEzOezxiwyWamAupGdKugooBx9ARLNkcEiTiht4GTU4GvAs4wtBhP2fXsPccBYIDk5SbRSGqLH5/AkiKN8T9js/wadcXUFxuJmA6BXUIovCw+4cv7GBp4Rnh8nufG9ZRAbWqVKXrYZ33sUuUknHiwZbI7S8/0SAiFLT6kIS5YhjaYI7yHheOfuhvDqixsj89hBQxyK0CDo1WkxtWxFXViyaCbPdl5kNQ9xcNt0K8Hpwj9Qf19ZBeUUXeW5ZfjMrQ2r171MccYzYqPH97JZHaIpGaVYigWL0neaU5M4Y28J0BBTHfVK4nq4sesrXQbrGSUMBZLPXHE4dLSPwgjJIH+nsky/JKZL7AcCiZynIcfPwtQ+jyTt+YCkFldtgwx89B89MhyZCkcBBkaQUY/ht6bkZJjCfJgJaRFDoiI28SMHkZo3mcQJqMYhMqWO5xnZ5TgA6+Qpk8K82UuivDwLds4xvFHu+O3vw8XvugxvwFU050zgmGz1YjPgIZDG5ZyCz2s6UvUxGr9jx46Ej17zAXzJCG4jfbYeVjMkHT6DBvyGZjEdZO2nEQqY5JoDXHDNRRZ9ZLNzz08SIPWJEriQhSNz1y1mGJnQIK8jSJakbYoAGPfK/TiH76Jsz50oSzN+Hnin9O0Unv0+l6ZaagfCPqhxvpNNi/Ek1rlMVVlQFi8GXrknp3LdtfwYtzDgRdMJJcjO4zA6abofwXBurl5GgqodzezRNOZxehiBVYBxrQP4pwC7wJ3Di5MuKnHNkcUQZtMMTIJdUcrecKSjI2w7eih0MeBwwh/dNwT22EdTsGTwNYb4XKYRq1TIhX0ryzsD1tm0qcs5pOuEBHheAVAoqF5a/SJrcxdMvvuRMb2FFOP5sJ3E3y7QR2X7HiqusIlIsBbgJzrEwOpT112LZKyB654d1ry+CeZVAUFZswD15oQv//f/hC997uvhN7f+Nuw9RFOKBKSTwlLmQMJ/2x1ZNoVTYoaBFFoqBjy1nK5qsyEL0hCsy668DLZ2ZUzZvPW2X8MqnRdWAS7vZriwCWbn4FgrYNJMvPZqw9YdL4UXsDjISMqDQRTdvtnHeK6RyxYUVDI468M78LiXJcE2ZeDgeWhYnQAyZN7I1NZHWrDZKWr8+vy7+7CSy3hgUAkKRMgCMfBQxqDnoTwa/c0MV3FQUgjTSO8imW4Zmvlzvwa00kkMj8OqVTMBVFrDwjl4TONjPSFnajjnkivCk88+xLN3CHsL7huMrtffPIR9xYlw9YcuCD1HDoY6rA0ONayHxdFPsB7nMw9JDqBYFvtHejYMnYm89mkY9gOMnHfuFWHLxn3sxblh5rQKfDELwg2f/lM469R3hfNXXc3Qg+EussOj2I9Mh/HRO9QU74+y8U0kOjczrT4XmbxWAOMsvB6A1d8Tivf5L35ckR0BXgJGMCvHu8Mnb/opsjknEYPhofv/RIA5g0116xGaSgl33vcfmuoLIzO/gNpFKv8ovw/BzFpI0bx5IxL9+UvjtL4PWXYpze6WLZujz7Vp412wZQp5Brdt24pn9/Lw7NOrw8rTV/IZG2OyaDkFaD/MHlmJSmKVSm0nOO0qZMFrYcWWl5dHYNUzbAIb6g9/9P3w8Y9dT4PfHE4/dX5kgXhz9IqzPhFY9Vz0bNq5AwAfJs7+g3sADybz2SqwuHg1nL3qjMiw27/7EOd1UfjGN38VHnviH+HD11wb7vnT70Jb5x5YEYbIoBLiudGv1ibY1Gs3/XWwU5ci+9dP6yD+njYJhkt95CPXwLZ9HYZ5ASyvqYQg7gQ4KWbvbArTkUsLcs5jfQwg1d69ex9DjeVh964DFKkTw36aUsOvvK9KyooIprAmehuFxRVXXMnrbohSYW0OpuMHvmH9pjB/IUFMgDCyFgrzJ0QyQB5DOBlZNgcOzvVmnYJnuXWOjNV+zs3rP3dLKK7JCLf8+H/DEw8/Hi469/TwjwefDy+vPxCGYfTcfetXQh/NensLYZ88V29u2xI+9omreS5oBmi0kg3KOAmsum8pYRVUdZ93ACObiJaS6wKzhWdpoC033PKTu8MJZOr9WAGMEwQWGf/s0X6uxGslhrLRF46idYifScPGYYwab4hJmEwOFVUDgMXj7MVTAMxPtB9E+ggYAcA2g6HRwYNbIls3MJxRLpjOJhxDmtokIyQxMKT5A0wdHy/h7KeZA2gbF7lCcpPFPq1CYZTOMwlG+jGCSGJ4LDQm/VGHZZHRgAz3HeZ8I7yKwUQh8tVO/I295kePtAP89XL2thPccVo4AYvqBI2Zg6YR5HKVAOxtTZ57sOdGYXJynmHsSw8CmxEgs4phVlJKedwjW5EZTuPsPt7YBqsaz0JqSYMIk0GNUqkPrIfHaEKVg555waVhQu3M8Oi6VxjaEFAI6JJLg9CBdLONnkBmZ18rA1pqpH4DTwA7K2HbHub5a+daFcJGaQPA9S6k4jucg/9d8QTOSogfhuK040WZjGVFKf9NH+5kgv8KcmeEK9//3nD7779P7U7thQ1WIdegqbmLAJsJ4VyYdS89/yy1hIPd0rjWsjkvM+ixVAJ18mzZJE3H672JvUobgX5A7bp5s6NiLRM7Hoc0BRMqIC+cgKWsRJNnpyeTgE6sFlKwzmIoPTZMj9IDO4sBtvdDUKi1RRIMdins57mw0QXSM2EJn+CZSaU2bKc5LQVI7E0uDv3IUfuR7s+dMQVLGuzeqosB545Fr8BupcqAo8PjrWEGoYWGKCbhdVqMXcCBnfUMOcfDJBiCA22NqPYA7ygeKgFCDmCNkA9ApmTyAABtGs9vMc16F+dlP6Cagxl7zlZYUSbBl5ZPDPUQKxximjtQQC+hvZny1AmlhWEyUuCJXI9qPOkXL14a7nzgqfD9n/w4fPV/vsn+zH2WTIC36wAstRSbW/atQWqdrHF8jBlk9UBQ6Kb5T6FmqKEZvfkLn+fZGQobOP+Tc0uweXg+qg1jdgIhcZnURMWAuNUAvpIsngAg17d8DmxAh/fWhpUE1Pzil78RnwdMp8lADmK93C2Tk+HxGGu4kHq0B/DZnsD6wNePwzrWo4BDSU5J2IfCcISBaCHBnm/vgWHI0r/k6k+EJ/7yl1BRR19GwdgMaJWN+uFUWF0b8OjtxErpIs621U++xlAggz2gL9xww/vDk489FQ7t7Q3/fPau8NPbfxp2QnoZgjSnv67S/9Q0mNqETs5AOn/l5VeHW3//SEilb73k/VeHJgCzJFSagljNDLsdiunb7XBVdFrGquFVPdoEosZ4a9Nq9iO8Q9kTCun3BIsFQbu4FtrxZBqarFUFw9WZdTPi99aT0TpKn90cFAj+ajnRFMOloy0W6kNrDve5OgZrR7HLyFEdQZ982vJTwh6G6XqIaxmjsk75r3Wg55/92Hbscy657JKYQT1v8fyoDjGYRibgYTzih1nr7ay7/uOAJwQojcA0L4GQIAFsjL2F6hl7OQYBXq/CYmoxgwRV22Jp0gAbnVro9JUL8PVm8NB5GBn9tlDBEM/7FxWh/P0U6v4hirHSkolRkTnMmsuPmTTYM0yZgoXBETCFHv6dIT2fU2KT9XghdZ5+8SMMhqInJeWIyhBrfCXbqdafAqmskVG+s3WtNhPKsB0IZWM+eu7pi8LKU5eE517fHfY07Q9JeXhgcq0gYoPF8LP8PLsH5xl7B/3ZMDL8dEgnZ10yNby5/UDIGi7Ahx8gWP9cwE59xCV0aWWmYtQsEPGSXNjnqrAKqTurqvOxbKnGh70x7N4Cax41IgstlNei0CWgUfi3jAT5gwRKD8CWHqVGSgHd7GnnnnneMRxwQ6SboB8B7MbGMJuesZLsiXb2lIVkCqx+fldCDcn1kHBQgiIoQwotAJlBRmOR1JQI/F68ZEH45S++Ha699gZUOJeHc1adG9UYW2Ha2md84SvfYFAFBgC4OiTGwoX0GDrvtBV4oL/OvkTNAa4ktpRQisJirCzHL7yUQc6OyJLVojGZ2tUMFXEHxUFzsTfavn1HJCR4jo/yz6i4phc8/bQzw+rn1oTb8a4vhEH935/7Xvj972+OXp89nA+D9GbpDAutHXaCufXCrLXHUKXjM67CevceZO0A6ycAKCOz1DZA0hY/FwFRCYQx9yEryuyLeH4NiJIAJVlKJmYZ36ESpXQ7lhsHYEW3MqhXPp/LnlfJPRLk1I5DPEtLqXZC/ty3lN6LH/m9ZIX7Z9ZnCeKhBMrs6G2fCIuDxc1AO7E2E8Nm69qE0ijhhSpG5hCrHVKY1k56rsqO7YDFKwlNT2t/+TkcqEYJOhfT/IQB1ob7p0NIP5c9l587ki/5+XQIQV6X/z8YPoHvCBg7/I5ouK0Qi899ugorE3Edvdy7zbsRbI5J1+JmvCjrKoP9TEW0gWjJ4E/NbWR9QETq6W9hz94fphKMqpryKPZ2SStXXcCeCLMCSnoi2Q/k2eKFN0zcHA4nFkEOKHIEUnmyh/n5xuN4OmHSrvF9H55u0vhNuksGmMspYqHwxia753Cw9vIFe1mYGoInc4MFsrrxn7PJS0POoxdlEuCKwQ5ZLMhI7+ezZILeCXS6CYtKjLDzjFAodTKB4PMTVoQPE+BHF8BrEYbD0X+DzSluQByy2hLk5QkmRLV1bEbT2BhE+UeVcUIvboW2WzUxF5YDByHNbyLxOTNSow1H8AJ7A6O0XwYu10cW6TDTBDdAGbVOCPzzcRFvFsEQHyJaIjAdSgM0y6TLHVHmweFSwNR5+pQ6CkU8+3id2prJ4c2Nb/LQlcfX8IF0c87l58ZgI7lIgFm4vlwHQy4oCgeRqslcLGeRtLMoLOAFiHsAuzt62BAp8IqQLCTxOl2ACFuQHSkHk90XPb/4HQ2+KVIEWzUdV87zzgYzbUZpZKGk813eYVI6Yd6yYQdhJc2RtTqulQIFVCaNaSdJdzDYQ14FhSissEksksrSSsDZiTE4TEZlW5tBCvX4yq0DNJ6Ojy8BZEywCzjQW/BVXQ17Z5D7OHt2VfQKbeT6aGAfJXI0bS5GPdVcODIhOR8AQ3htCh9lVrLwXIeGcM0EBCukKe2lOKgHNNtLuIXKmAy+fC4yGbcjZRURTtBPVw8V92cZIDzfHsRep+mzJrHZMPnhmTt65ASyNK4fgwDT1/07buL6ddp4e0D62WQxubHHayySr8yPx1cJh2zgbJ5HNyW6NlhDrUyROXI4UIa7CZOqmAAo0hIl57k0UkrcffQ9dD1YZYTLDClmfc2aXRk3sPojhAEhnzewx6JniIKgHH/KOfNgps6ZEnbt2xZq8KqcNKWSKR9+Mb6ItEVe2JTJDhqNBlhPe3buAazsDZxnIVNswSmvAG/0SeUg05qDQ2ScP6yoIYygZJhEaJjQMGaS9XRxkOI+xFeOrEiqGmU0qTRqfn/PWTIZoqS2nYb2yCGmmGwBBlbZT2KvwndLCReefwZA2ZpQVzuVZ5vGAEDOEKhzzz4rPPi3l3hG3VvYACkKhjIocgo4FBkQSGgeosHycBNQir4NNAXNBG9AtIi/IKPCHBGwdsqHLQQSqKqyWXjhnBZ2AAZMqpoC++QK1joAYksX14bgDcAMv3sxA6dmTGAPHD0Q3t6+GaCxJWwnVX4hjK9uDPr3MARpoSEa4Z47DLGwSuNZFDTS+N1i2lRK/6nRt0+N1yrye4coLQBzikgfdv8zwO4EQQw+ZwLvkRHF8+M6ldkke9kjJ4MXKEReZKpyK9Nl5khRHiZQKls2h/3UKbvPoes3egxzfSIJBDsSAaU0psome47pYSGbl3vOWUUhkPDWHldZwB7YT9iXHl2dzZqcJyw0vK9OavVwE1wVoFPG4+WPwKpm506VeZ8qGvMx9lhg3tDG520yLEvWtsOTk9cii4fBta4fkYXySGcahWkWAMzkGIQ0a9ZC9tuK+OxkAtAXUFhtRxYsm0LPwOUUky2wYJsIwNiweV1Yu+V1Cnw9ABNvks1nrSK5WNbU4gWzPVZhyMuMZJAGoLXy9BVIvYrDd79zW/jjbb8KH/vYZ8Oqc08Nq19dz36hHQ32DEwJI7jK5xyQQeDatDiO52Vm9Ib0rBBOUYqznMZ6DiBR7ZTprNVGnu+Lwn3IF3OYwtfNB/CfNwS4uDGseamFopQAL4o05VcL582DoYF8+eCbDKFo0in8c2jAqqcUh8073kKJIIhmfaBfkfY0Dhi1yoHNQ6BMZKYmtrf42+ssgvP/MXUeYHpe1bU+03vVzGikGfUuWbIsWZZsgyvGld4MBEzvSeAmgXBDvSGACSFASCABQknCTQKm5GKMcUUucpMlWVbvbXrvfe777k+Te/08BqvM/3/lnH32XnvttTxXq5gyWMJabyMBGGO8RZd3FUbMj8J8wm4ozyafoK4mkQL2Y3ZEjXQXmf2zrJ8CNnp9AxpVS6bTSlhlUzQhly5dh1PyM+iw0oxYWZm6B+anf/vPE4ApDemVr3pJ6m87gxnIahzaH4S9OZkeepj4xxqtpAArJP5u2VrL556GNTsd8SsHuY9Eon/Hbegrovncgc5e24mq9IZXfBYGDwk753Az58wJmG1r1mC6N2VCOE5yexiWII7BJHP7D+wLRvFSphhOYebzwMNPpXe+5/UUr3Tv0T8uAByzCfGau/4n47aT7MPC9FRqlzAAACAASURBVA9fR8+S86k4JkL4O+Qi//iDX8V4+epVTTDtcBfnPhoYedy3fw8mGktYk6jWUQQ8icZoDdITZTB7F5LADgN01sEGciQcXgxNG5jtSDv86he/RQdqc1qzDod7Erg+1qr/r0OuBWgpZ9WXvnh3AKu1mmYQNyoBDTWaspGq7EQ7I3RPPvVcuv2Wa/9bCkCjKZkBzYySZS1q420H4E5v2rBxLb/OZCCeQmZgI/tAOR4LqCWAI9ff+EbYdz9Nb37zW9I/fecb4RhcyCh/DxMDVSTeApYuvMh3yC8ef/zJbKqFxFl2qefiTgDbdYAP5o4WAWfPtKfHHvs9n31VMBls7JzF9GUJhkllNMUE+gZ5Rv/1q/vSW2hYVTJip1Gnkk/jsPPLmWooB3Tz58yr9qPtePMtL49pHJNo84rNlykzQGLCvZ2iSbuAw0a5oWj42HmliDt27EQwDTNZFkwfcsrTez76pVQH8/rzn/uT9MLTz6aVMOPAedJn7v4xI9IV6e5P3pk60HQthr1ZQU71u0cfSm+487U4J49TAprL0niyIXRxGkj5j4jxEdMA0DRDAwyfRiKjkj/ruDCbPvnpb6SuSUDFQuKhzXLiczBWQ6rJpq86q+Y8jMIRsMcBh/PQ7RsBRJjgc2b8f4qo4RGMOssa0h23vhS23b+ic1eZFWaxV7so7DmDR83fmQIAcAtn7Qm9CGDBFqF7h25yXi7jksR184xJ5ACKOBuV7c/nvsrLGTNGQ9ZxcdkkRcFWcxqN3B4Avzivn/PU6QUYSAVoJw7T9JHpxfmizrv6QjJSK3DZnXQs0agCKzJPdmjxJRTVZ8h7i8iJyOF4r3V4O/T3nkVXFVY/AGZ50TzW53oML39HQ5/7gqGobFkt6yGfQryhcXF0oA8feDHA46tvvJWx583p+zjWTzKXO9tyKpWRu5nnFKDtbe48QsE4jzU4ASO1kP2zkGKpheKyUzMeRvkGkKzSoGUhI/gTaPsVFDvq6bqiJgC0npxhqgQAo4OpsDJG5fNz56fXMEr603u+w7kKGEJxPs1ZovbyAqZiZmjudWFkZze8CNBvlmKkmnO5Am1rp4y625EQYl03wNqeII8aRqdStmcJurNtaFPWwd62Putlf8zCxCmrGuD5o1E5QxwY9qxkvJFnX5BTh2yVzRHqDUDEYeWIZFJR41j4TgGm1FAI5wJknyfPrqTQz4eEMYpD/EQBDR2A1bGWMxAlYONx//OWILOAtMDWzStgD3WSY2NwVE9jhdh44jgmsjTYF1UhX4b8yyyARQGgUQOgex8svNNtncjI8GfHTgGIAn7D2NNirB9NrhqK/R6YT+YsToBVM0Law4Zz3S9avgIm0tnIvfWsMIfug8xTzJlW00DxOx/dUwCsV1xzBe+zIn3+69/lmdalNwIO3n3336d+VeBYaxNY29dxFg8j0zGmc3whtReTCPlo8sfep9u+kjjw/re8ie9mUhAmw6GTZzm3dlMvMe4N+CuLcTka1aeQOtmGdNaSJUto2D4SQPW1110XcgICF8brf/3JfzJ9w8gouqWT6r5zhmvIXAU7tZ+YXst4vHHKulfGqvmB/woEOC5bXQbzeuRcGriAjARyaZuub07znTYcrk6P3vOzVDLfWA/wR3xoPzvEKLvaoRa1M0GYePbB04xMsyfn0YimCFKOAsJqEDQggqPLTlREVq2Y87+mHpkITH+WLNyaKmCp7XkeDUjMy9ZuuTzlcW2yXHtognTDsGzg/tagD98EENOL9FU9z+yen/6EPIhxfCYQqgQKIamIC1gzG/ds/mkCrKSJeoyDg91xn+pcThCHfB7WR+YZyvaFuQ51ywLWv78vcCfxqb5hHnlaGQ2Ybr67H6LEmbQRb4gecu2BPs945Doip4VtpuYRebZ5zAAkrW9964tIyj1IYwKAH8PNQUb6ras7Gek9euJg2shZ4X7rhHF8YD+GNDaMeG4Cr5puyVzVG8GR20VI173uNXeFk/k9P//3OJsOYRbnNQ+MwtQnJjYgtzBFI70axqw6vC18j7I8Q+yFCmJoZ3sfDS0xlsx0S3xApt0437NydWNIpfSz/5ADTjUk3wO9PD9IEGbZxuxcWdgybdTw9NSRc8B/M4QVpIcxznvHyAuoi4BBwjCJ1hvEgvJ0/MJhZM4m0y3XX5t+/+BecBumkRmHF8TUrHbpSmQYOqlNmR684ZXrkb0CtD49neiRRV2mB8ja1evSkzuf5X15VgOESsDgeU2qG0wOKPtvCVKBRdzbaYBVJTNK2LNjxM15C5BTrGSiiOZQGTXtFN/b20ljzHviOvogDQlNxMAVv8cpCIGANaEmOUSY5SuaAKrO01CfhyxCf0jvyXzlcGEigtojzDitoSX3WSmpcTqbPvaxD1HLXU/z1AaAwH1PMITN1c2B/+mH30+HTp1OWPJE/WNBZplw/Y7rkA88GKCl4KIyfk46OGnjJNialQCSrEElLIxZsrGHAEAvu3Qd5InidBoi4tFjTErw96+5ZgfNmEfi+1/3utujAXzF5duZvDPnUh6oIP3spz9HG/yakMI8g5TIFPiTcUIWqEzSCnA3dljGW2K/DtEgNLB7zzIv/bsBHl6kRuTG9IsA48WpIgDGCda0q6kCMHchsl7zkDaRcGJu5rRBGwx7mx0CnP6e5oKCiv4rBphNwMCaZ0/G9C11vdiDoKbXIRgqwGo95Bo1F/RnbQ677/0Za17Pbv8x9vnn4maLkDOSvKf0leRMAdcqdJybkdb0c7zXC+xTmzw2OWxsRWOK7xVMNWceBWSVlZtNAog7QBbk+7Lvv4jv2ODm/QaRTjkTJw45x31+msnaJJKPZrMvJo35jNCCpT6q4cxJmJUOqK3LQom6j/VpzTUwAl4D1tkzQNLIWdsPwD+rH9OOa68N8yrZMYKpjiNlSG+UUVEwhpi+iSNBRGpyPgFeN8Biu/PqPAAgVthtpqPT1kl3BnT35DkYQ3Q+FXmflQ6pYDkbsIICWXaGAuU6suWxS/sZr67B/KaYTrCtOhM3O5YuLBPqHsbQZGL08vcaGh1HZsPj4uvDtNPfD8rsAuxl/DfYYI5QEwBkOK5evYix41MsSIJWFcGIA9d7lclh0qqOoh1i/24mPcBYFIFtCeLJQwTk7EB07Nvx6oypU8QClw3pGGUFwIZJp91Dx5YLuZ/ocBsoAG88eN3o0sx1knMsbdMlGwA7XwREqcUo5Uy69upt4Uamk6iH8SCbrJhufCHJpMzhVorR+vnljO2thJl1hldbzsud5NDAAIBDvLezFw0SdLFY7P2cqGoyKaJdRmHWwcjggQMcHjrhsnjUPDK5KFTomPtSdLyjozdjP5g08/vlNblpGyZH8+c3RiHkwdVBJ3/3U/tIlghO1PRBWKFgWDC/mYCFGx1jc5WM5uYDWtgV8Oeuv/5lvCc6ggQz9Wm7CEincELtY4TZUZAS/q5txYcfeDwdfxGAQ8d2MXQSyF6YSC5BD+DYpAQM35n4gJqV9TjK2g1VRmGUd+27kDTW2FiKJl8TmwGXTDb5MIHoBbSgeug0FlAAVPPMLbR0HBwl8Z+EuRnu5kHvEoDP2FueYxAjAQcaYvO2nCcZIr+2s2bQcm/M6bIKevl7wbb3vTtCfdHMR+afDFMbs2WwwotELZUlgPU7zrqzqJzkICmgdWYXRo04xzXr6M6X18CyaKA4w/Gwg8A3AaA+hq5WOR+2mMRV0eyDB06w4ZGIICNS41KGtaCiowzqxILFhJmTDbQqgqYMn2GSsqPHzwCCLIsk8jDdsZ5uCgqdibmeaZzjHccuRS5Dlkklo4wKax88cojnkpvWbatOC5ZP4SA5kFqOMMagSRvGFSEZ4AEgsMouy+HEclwFJwqHTaIZYmPSmoumFCMgrGTBcA9qwExBtOZmtHbpds9vWBBaOY4LnT/bnq68ZEt6/Il9gO6T6fpbdqQzfcfSWDEsC8ZMRj1kZP6ydnSz9B0p8TFqA4JYPwoYJjheXgl7AXzC4tA9q6SGoKbvy32h2/gmpAGu3n4Dmo1ILBDXiujW96KD10ERz25Op/bvS88+9HAaZmSpg4N5MQX8NNe9c9/RNEaR3CeThown9JDRi1MpErJSJItKj3gohBRASEdkSJW6zjomV9cW4twM44Jgc+48xYfvgiCdKfsQi20KGX/9tV0ePqCCMaQSDkIZqz3o5Xk4WCSXwMgphfE/g1SGI2b0ny6anonRev/sVa6nABCuSCYuwOoE70nyv55+DTQtYryf31f0fYRxUEgKMB0yJmnm4JqBq2UUaWo3Cq4Ha84mmPsIsEapFAu6HetgDgAmaSh3/PyFKN4k32UARNbsiRPH7cFXhAwA77S5qR4QdAMGLe8M9u6uJ/cRl9XoGud5MRoJ88e9rMD82nWrSBLOsZ4PpmcwJzkOU8PEO0tLsufnMwu9dy7T77DhHbIdxD0fqc0Zba/WLVsNq+A4cXc+RlMwcWC9K/Ojybtjizk0rywg4h3y2dVcxygPWTaf3WqxnCpA3C1bt6LDA+uBeNzXPQTAdR5tQjTPWo6jMzuS3vsny4jbs+ln/3IC5g4jj02rYKHcEknIufOHGWfcz5rg2SaMVVpyYEWeYMm4ItRCkuzkiBiNCZitVZxvspxHaJJ5dnrX0XT1EnlRjoxZNFTzPt746jfAOJtMv/n1L1l76I7z7glH8Y/r1WdzEY+OHkXs64td+dCU8tdseJmLuQhuL8K4bhHma6OMYerm/oY3NcJE47+nmwFOFqJd+0y645arKLw7AzxuXlKEPuyJ9Ojv+SSy6nwNnNgTC5dOpFe/enk6D3OpEubX07vG0urFKzkjS3G7pWNMbnAGE4+bX/JuRib7yA+KSGRP8N4WpA3rNjMq9XyMJS1Ar+/AocOcb/PDhLMOdtohmGlDgFH7cXx/5ztfA4OwHYCG3IYpkhm60m9//+fRqZxgZL40ffXLn0rlABpFdslFk7n5b/79v9FwXIMcSGM4sw9SSKsDauNy+44tMfY+DLvLonchsgXD6OONkxMJ4im4XEKR5f030BB1fPpvv/YP6QMf/HBasRI5IKqqDgAJdQwjmeaxXABg2o2kwXXX3hhmkLK7pgFh3C8zNFllbKod+jASOzdce3kUc+qJylg1MdSV2ma0wMrTu/aRdw2nHVdfEc3gXGLz3hf2M0K/hmYjY2hIFJ3gmX/ur76d7v3NT9OHP/RH6ZvfuJucpJ1EEX34822htWtsl0nk+W5Z9wj6rk0kwavWYmJJMWC+9vDDD2M4+JLInZyK6G4fYlz/KYxAtgdbQvmEo7yLdesZy2fdGSdOAoYeOXyCnKOOJgQMb4pQY5TNpZw8DXs0Q8kBHD0VLEb1F6+iESKjQlOq9RuQF2JfeA50wxbUwEGNWw34ND8pBHw6wRjpInQzoxkCS2ecRt57//iLFH8p/fWXP5m60RNcQvzd/2JH+tzf/GcaL55M3/36B1IFe6eX5u8M4Oz9MMrf9vY3UwQi/8EusHk0B5IUMzrmZ8tamANac1mLaupPw54c4FqPH+pDw/bnqZvG4HTBIOeqDtgZsOo4WuyzYMb7nmkYAkJO6yoNg2YEN1rN2QoBEfoAOjr7OM8SuTcmbNN53YwjM1aNdmkdEgwzNGinxwG0xnDXpVuWmw8TQ5OXWZtIvD/MuqqRvNDUs6QYzU6kDWYZrXVCQQ3/Ypoqueq3FdenDvILG6XF5I/msRZAxZydaRYtytmO2O/zGxYB7J0BOKNYo8lXBlswjwClXvMAzJQpnkMPrJNSzsZa9vXIZAMAwmmKY/RRaYoNkrcIthXwrivV4GPk3uf9ylfenH7+i5+w1zkfS1aE2VlBIcwc3YtZR4IuufoacMa9FGB16YYt6X8/jOYljPFcDFoq+H7NRipwsnZ0Z5TisZAzYYhm7HyAsxJYjFPk6ye629L8ZU2Ynct24dzW9Ix3M4DmYzO55ijNq7Fpimukx6o0FmNyZYqmT3XlMkD+G9J/3fcDgMMeRqwBY4kZxTCkHYHs72L0kfvO5fDIAcS19lCrcZo6q5ICdxiGIBlI5J2FkFAGMHiy+VxK/joG4FKHI7SGUyOcH8PEzbIyxkRxT56d0BCNvzPWGtJohfn1xA3ub4xDWga+RjrsP6eMrCkKMLwtdOQUzcIRRs+naBrl8c47+6hh5m9gfBfAbhwtzFHc5DmA65fUoImbT83E3jzezRonl0P7vwq2KI49aNUi4YEsz0g/TF7ebxH6eBXsuYE+mvOC8gCmfTQ5F/IMumkMyhadoMNdxzhrJ7mmhXEhdUIFgFUvIJ4MsKWMUQusTkR8AfjVJLiH90WML69zTw2mG5hamIA9vn7bJekxtGltWtx85SuJT4fTfc/uT8M0cKe4B6GXFWsvT3tfPJKmBzsi/61rQGOXUdgyaqHVC2rSR9/7LmJuF3GvBZb8afYOsY7rGJD9xgFYBfhhabBi2ZIY1TXudNLYk42vqZSSY6YUv/71bwCTB9DXY4KGeDXCWnSi0AksCTzqjsrOEiiYA0IEEIyVsr5sjo7kdqXBc6ztmoXp+ndAiDjwFAakG9KuX/4ek7o6iCYD6ZWvvTr9+IePpM0YtY5wxtx112vTgw/9IrUfpWalThyifrCZOobkmWd7GWzMXoClpsWFqesMOTL1QAF52mVbb2IirDIde34P4NlMugnTt0dokFXDSrZYUXPZCUX9SMz/B9vREWBPWJsHGGH+Sf4nE3cc8o/mLwWabfEuBUWs9Rxl7oeN5rSmz1LAQixBXVVl7iqIZ6WA42XUY54np0+dQhbn6rT7macBcOuCkDTBeXIBQFUG2UpAd+VP2pmcHUPyzrxzxGZD+FdAelIrnqms5TCu77zzdQB8p9DsRgYP7GDJUjS6aXZUwOjX7+X02WPUdUvTAw/eG6Zgas5pNDVL97mG53/d9TfRKF3NGPkX0jnM7RagzXzTy2/kewc4p45BQLmQgVXkTbngELX16E0DQE4zBdbN6Lea8SU0Yns4h8QDPJNbqT+dODW+aiYr1uKEVwPGjMtp1LaRY548irkVubm6+z5TSQZzwFA+9YqMzDylmsjNBPAtwQUcczzz+fvdxI7LNjRzz2cwHaMhWUttPgZAjnrPZ//8TxMKK+k73/8+hqxvpP47xzvIS9dc+9L07nd9HgmAgXTJ9rp05kJX6mPUXvbtKHlpEWQEa2aBSXNzHeadXBJ3maJeiikzJ6BY65MkkLkYVZZTO4hzAH+l4cmetG7zwtTWf45pOmsKzmTqmrbzsMgh6WgYPMG6VCs70xDTfElrRGt9zJPAj5z2U+LCms0mmWbcQV2NqTnz+YyRKeClGZnv8Xv/9E1IO7xXAWr+XuTk1FLnmS6qp4F3AmnCv/v+PxOHiZPE1zxIHU54zlIz6g8kOSb4R7JOw/iX9Y4OagV1/QwJt9iIa2DJ4maexwzg7wU0chem3zz0dNSTBbxnZQG8H4HI5TT1Fy5ERxzd4nr0olt43zZVnnlud7r99tthStKNZIs5kSHLVV8ZcRR/vppmkeCqmtk9xNIwcBJT4dyzqWtCKJEifC/CXDqbwo1p56g5xSbEe6w5qRE5v4vIM7O6S2DRs9bayHrBunk4AGgJLnM5iViH+MQc0NqLdJUmecrNmKtExR+av/C9iX/GN/G5+Hz2QHwO17Z06dK4fkHcOamAbIraScCs4WLeqExhCflUNhGIVAdrv7ZmHoC75DCnNsDfAizVjDrTf/a7BiAvliB4nGmskjvxjAKg5fqDDJcVbFGz+f3x7Fgfkq2CfBkEOc4q8IJcm1XU0C3tZ9LITCcxzmaCZzFnJWeSRLIhrtOpqBl9e1gbQ5zT+lrk7LjqSibnsqrWh6nBjknhrF8g6svvB7imlgPRzKTRwt8X60s1IXCcMABYOpelHBYxJsy/juaPgka1hs5nF4VGLygz2kcmJc46hBspehBq+pBsNGC6IitOt64JkgjHK/sualrWMkIqTFFEp/2aay5J+/YeCGR4VKd4AvMYN1QNq2OEazPoj5JYrF6zmHH6C+GQqfSATJ0eNEzqawFDAQyG0cHI41AbZOxp+45NaOTgngcykU/Q8MDr7R8LgMCf04hIvct6ktZY3CQzGhW6qQ2UBlCFlQM0iWXGn8UImGy+jAG5sEl9F/U2ARk5hNsQ0W+cj2YQ7M4jMAZ1lr9829Z0HAHeKrrb08MYVUEPHRrpTouW0qGe1O0OcJik1Q6cejHHD51KdZUNdHOXoN+BQy9MvxEuVBZTLSMYbTCLjx0/FEWHwIf70ES+gOfbABC6fft2GB4XMC7CAZ6NqPYIuvtQs+ug7sN6ZeFN0YaXcn/0AFpxdLcmAfeC5clf1hVQPatGO1Mkq26ExWweDb1Ocii2t41QAF2BE/0a4qYOuGr92LEyOS3EuOU0I5HPhialsquOWY6SnAwT2AV+C2B8uNlCx1NmGIu3uRENKhywZ3mu5yhQ+9EmkW3FlCIMCNhrgByLli0jmWVtEWhfxNzihaePURjk4V49P3T5dAscouvZT+IRYtkmDb43dovUdQUSKjkg6jFs64Kt0wdTTy3MGLMXLOOFzgGroZ0anZTs3RvkfMYC1IsR765hJNS1mcOaO37wbDp2BKkKdGDq6f5v2LScUclGxt2XxXv94Q/+ndHIVpgaTQDkJdDrJ8NRt6uThJUDqPUCV8s6FOSRmGJ9G2w0fv2+D92V1q25JD1438PpN796INaTncURwGVH2wg/4ZQnHdXk1RH1szhfOuIiK1ZjukIA3mk0+BzlWL5uEckopiKHjwNWsqcozPvRwlm1NT9t2JGXzhybTI/9mvHncO4jENkvFKDicgR9QipAoB4JAMeqDFoah1GHAY5zNRQ6RQBDS9EGK5ExyXvuh3XejolZCYirTRATn9AWJaFY1LwuRmgW08U82foixSYBmoTV0cvyIsY9XbgApTK6u0h0W0n+42zjXZQxzm3B5KBOhZ9NgC7kQPHAzGXxjTriPC1IVIET/QqKI4obxqBmaDjUA3TcwMjuI/fdm57f+VhqZLx1MYDN+fPorBzHkG5FWTorsOnkJolAAYeE35Vg4U9EYpl1yjJvJxmOAqMe2FmANzFRH9DEtaLaBgxFFECogvY+x2BE8nFFNkQs6jjxBYpFI3MB6ktp7vDKALIA5u1pc4jYBPLZm57YNJG1L3s0gP9gbMlmkZWI/l41ALMjp5oVmsDwXcgDhRTLTBn8bt79MAZBbBUKRRk5Gr9lDQNjrXs6ayZkgc/lGNMhXL8aNjLHJRXQ5AutM4scmRHq+mrcZZIUTpb+yFxXI+BOtDFxaP3Qez+CSVJtsEc2Xboprv/hR1jfHJ6l6C620/hwjHKQ/Xzw0Isw2RgFFGQSFPYzJWlzuJrwC6DKFvCZO3ZmsW1xpL6VDubUttwvpYPFurFcZjwahwMIthUwGjsOeD2tZrcGAiQaxnsnJOphgtg4M7EwCIzZTIPJOxYd6Ow8MBd86xvfDAtoW4zOPr13Zzrb9SyasKfT+ZOA5BQcN7/8JoTvVzMS2UYR15aWr1WQviX94p4nYfbTcFRH3M+SEe53FTFxsZg1i75nIUDAYT6rn+ZDphWdMf79fhmpM5FIyECGLbtkdbruKvRQ7/l3Gh2YV3LfNtWCdc9fVsPWZG4m9EI1t6FL7sP0K/m8gPpD28lzRRDdvx2HXlqLWcYdd6zmbEBzC6BH19Uf/eN96babNqdn9u6niJjGbKgW5ncZhaGxdxKmMOxqQJANlxWk21+BYRhSJI6bjfTBloHwddtNjQnSLiwc2ET9eWgxX8UzGOI6+8hB5qVH7m9jnGc9I/lN5BgUUayLQzg6C9qoB288FrDfs+ckUiTd6R3vfDUgOaOzgF6zszBJYWu/6e0fBzwB9GV87Wtf/gxZLjpa7LdCE3lYV//w7Z+kW267kaZdMUV2e1qFIYrmmHt2PwNjckMATgL252BQLluCyRNjhbPEN/Up+2gq1M1HQ66N0Styoatech1acPelG268MR2DRVMpU4U1JvPHs923t3LlqvTb3z7IGOo2EscM3i6F3TTApFAxBbIJo5INv3vwCYDVLcGiMQfrB9wwoZRd5bt3jR45BFN4NWZxJIT79x8ACFtI7L8QjNWO9pZ0+aYdFJ1FmFl9JH37e99I//OTf5G+/MXP8+zaiVWMYR46jjj/gjiH/UzXid+1l/d5+RWXp8NIcZgDyuJ68skn080334zkwQuwWJfzXtFVxUBshoa7SfiiRcsAWndzFq1n3BhjSGLCoubl6YV9BwGZl4Web+hCQyO2KK0AzOnDLEJmxeVbt6fnAQTU47vQci5t23ZFeuKJJ9E8XBKkANmT3UwaeM8VlbA1YHf6LAVpT9EIs/niP2rnDwEYvvuPvsyE1Wj63j98KV04cpSGWmN6fNep9IVv/jyVLKhI3/7b96VZgvFwj5r1telX9/46vfXtd7KX1UG2uMvGROcmX2RURJFglqDem0x9ztQCzwHe64P370k/ZIS5P48zFxapOo4RP/k3m35x4sOiB3CRA36WwDmlSDTnMVA6OXR3aoTFOMOftcM8zKcIHeXZrlhbDUDcwIg657pnYj4jeej6zkzUUdAzIQP7Uo2+2SmAOhkZ0xQg5FZ9HlrEtQJG2oqR4lIfcZS8s5bx7TEW82wZDJ1R4zi5P+eDDXnfv67Y4+OMI862p/mwtkdpKIyP0TRBCzgfJnAREwX9aPhOwjzOZZ1UoqVIlGe8FgkFnU/RYFwEYFmtqSTjdWcxSpnSrZ6zuIB9MwCbUvdvfR7bWjsBuZqZaNIw1GZNN0WXub4SW7BLBWK4vmtedis/l5d+BYNbfdI8zN3K2X+yp85DPhAg6YL9VCOLhxwgh72WSwM/l0Kwh9yniuc3TMFXVE6BTiJqg3+IQk09Zc1b8mhijENxyiPfn+A+q2rms7JqWQ9vSvfe/2PeCcxIgFW1gOFcgAAAIABJREFUJDmxg3hS5KQSjSOdyeGhxbSbgCeKATiFQ4ZgYkiDR9fLPBCQttazgF8wD2kE5RJo5zOVN6gpLufUFGByaaGi+0PULjK/AahqlFziGdIwmnV/ccDmEJOUMXN8soTaSoCmBEOrARhYBTBvhskzS8kHi5Bw6mT6L79iWRohx51GD3cdo/5HzsN2Rv+ospoagRz29Cn1LSvSwiVIDBBvp3jGMyPkwsrVUBMOsK7yAfEqOCe6mPQpYJ+UAqAMEedyuLYC8vDWjkyTWAOzLvQJS6gbnKIpIWnohY1UyCZoWLI001vVEFL5M+q/QYgiRciu1C5AsxdN3+2AE/ms0QmK7qdoqCwA0H/V9peErujHv/TtlEeje3SgA6kIakhY5gWQS3IAl/QGUNuzQGIJ8iNvf83L0ypAkXM0jHLJG8+dPIXHAOYwHBLK6zgJ4Hj4NMGpiPx2ESQEmU6nAGauBYwq5ftLI+8sRGrtSNp39AyxZgYm80DkO3kyn3ipM5zRZdTEAxTgob18EQCY01s1VkzCJk1lMoanUyvA0cbXT6VNl6PvO12V1qG9rh70rl2H0vpN86hDyDtGGTdtw/CX9ack2M/+5XH2KhJom9DLfuIFpEcL0yrMkFuYWtA7ZTmTC/t3taWlTWswwvmDdM31rwP0EysVyBgnNsP+RAN3mNz7WVi7h4iDxwAQR1nHaoqaO+TToBplSqMW0ocs/Gn2jIwxgVbjnAQrAVn3WmbcTF5J3qy/htIImo5q6KVPi6aGAYay5rtg10q+MWlyXyiTJklrEDDlDA3TPPKQ1atWBbhiXjetvAnAntrc5qkCQubTkenxbCWLvOvd704//dnP0sG9h0LGLxrR/MwizE4HqaWHmNzQtHmIGnM+e05jugXzyEf2HeDeWOcLl2PeeRNN7d50768xGdS4iJ/vQ6hWQGqE0TAlGSYcuSuhMUj+UmrjqAXyBgxKmzKlkIZkH8rIdX/6bAUjZUuW8oxi3J/EdESdfmLvhg2L05nj59kvjGvXLYkmYAA/ElLUthVrCeNic39yWLVXiS9NxNVBGJNDjMaPI41VxNh9EbiKUkVrN12ZdpFjvvf9t6XV1MPnTjMV1Xos8oA2piVX8/81zPH/+cd/AJmlCykUzkRINWMDAJh9+tHo8cHUL0xvnevziePWxtZqypM5Pahm7LjvIt4gGBBNF88pm+6aPPUjebN4Fe+gWLkX7h22UiWNvgP7MErmGba3ULtTp1IJRF7v2TJNDAtiBfWZ+qFBECBeDoUcI2tHUorwvhhE5OgQI8A2yFDDj8MJx3/+7jc56wBveRe9TMvazB8Ad5gCj6rDBO8YDZwLxMOdu58OzENwtYjpmUGmUiWvRDOAnFHy0y0335p++bP7Aahr0re++qX0pS/cDbaBpBVj7W9/+1uQCwFgZE2300j680/dzX6ZTUtXrExHTyJrYq5BOq5fyBe/8DnqUvJ6Rkz143CqWqPVn8FK3waTdRxihvqt+hWFuRMPY4jcQ8zN3NX1MM0ei7VuHcm+8/djOo3npPeLJJhs3WSA7tx/Z2xNcw2BcJ+xpsZKZwjU8+aI4zLIA9dzmTlVKdGO+GWTw2nhkIBi7xu7xAbLOJzDQEpTaFnpIQ0qPnKxxlUu4b+xRSI6eXgmDZB53Pz/Jn7iPBJWNNoK03ca65lWK9gBALNawhIHvG9B3TGeURWAs825cf5bE+uoB4kfc/hp3K8yhvzcMDKZ5j2Zb0kGOAdhwh0WQKoArPQvvxu9WhrXuZCdlBqhSEjtTNIALvDfssPNZCyxbIjrW6L/EeeG0nbWT2LIa9esmrXrUAyVS4TaEXEfsg84FjW/VifUi1Xzyc7TBA/Sh+Kovn/gRgiWK5tDnVI3hcHDz5okeCyAJaBYcS6Lv5CDvpiCfZKEp4cq/QKJRD+jG2rkCJyOkzAKHDgC7zjLKBuiuraIYLeQFyzrsg8adhkdAhIl2A3HEB32JpUAKEcnxMLZIr8JanovXdjOfhEFGa5o7NB9hgAXFHcL71kqfJNYr10HXV1pZfy4WBfCBjWIjFIsq7DmwpqQ1RnIviR9gGa6/lu2XpYe37mbz+deOZAdfalFq+z40bOMXgBgsREMAwIN6y5ZQNGAxhNAyBAH2cnTiFsD8Hk4T/LZw8gjNKFt1BkLh9EYtKZacUX1fqp4BmqW1JCQHjrQBqiKEQWMQn9uGjC5tmp+WrN8PSzCIyx+7pVEUPfKXsYmZJcJrAZrTkCEQNKIvsgSioiVKzYwKnk6HcLcYtgN7dqljiwjoZoHgOSCsZoW3OoHlGZ9ApIwbuooGgCDf1+2ajMi1RMAuqO8s0pGBjNwnQ4C2qR2K7q7YQnws0uWl6GPBBuWTrbmVA8+9ASjRejf8HzqKK5z4tBEBBo2pmvOwG2ilUNyWkjxO6++MtUzDllIp8RQ2s7o1hCH9zhsjsqaAliveRw2DQCrFFok5hUV9encia50/38xGgKArsZjeUFNmLIpZzAEs2EQ3SuB1QgJMY5AgGIDVcJEnCLh7mGMQxnR/GnuET0hiyAd3o34MRQNYiJoE8UmDdCa2hK6pJjsMJLvFilibVTRLTUBeOqJw1D+e4MVKHvy0s2LQptmlk5ffQ1GEZ3d6b7fPBDdXw+2VkZh+vpINDkw2Hpp8fLqKMCOHe6k7pfel4GZq9C4veN1LyNQN8ICZbyNTutXvvK90AwR0NHVU+CulJcl2GP0bEb7cQSGQ2sLjAFJWe5gwTCbGuiwNgKuX6Azb4ZoHCphzXQiet+0OqU77qxJ545NpV/9CEMCDsACmJGyd0y0/Psa04XBEY+prhF2pHITJFMy3Sd9sQpEc6Dm8l01FFeVMF1GCLi97FchBEFpzU9kpMkELIRdlIfpW1s7+sGLcaBMsAOMF9yKYxpFaAhNw/ztxrwDPCpiguTdQljCue5NAESlbNVgFpSuwrhBkWwBoSliTg4Hdg4M81G6zhar2ze/JG1buy2VMQZ7+Af/lWYBRop4afMBTJoozve3HEs//OV/pC66e+MkGrL9VJuW0aupQBHrx47XrEkI69dDzBgVUr4hRGpAd29ZSGeMpUmel8849HKsn3ye/D2harehNlK6qtrttrkV2qihySvDx+fLd8qY8pAN9INnQBwfgb0wC5ptV9jvz2Pde76ESRR7vRRWismFDP5J0DPCNPdNpxTG10w5D5gXMoRkheZVA7iKTqDfJgTgO82H6ad+aCZ8zD7Ijq3olnrYW2x4hkxRPObz/f5sZBtsovwQqxdUzaQzMtDZc8a1k7G8dddsxgl91dLV6ZW3vYKYPJKefe5xRo1Xwug7m77/ox9RtIwxlkVBq1g71+0ayxo/WWNQsFnpFDVqZfo7uhZdSg6CuC4eSh57w3uXDe8Y2zAs59C+8tYkN3NjxbCXfY4TxO5igM0RElqBYPeGxavnpIxd9XAn2JPjnJOa/Pnn6nU1zKOoYBOvWn5JWr7w8tBTPtX2PNqqe4mRtWn7FVdhBLGU7ePIFN8zStOPQiABkniujNJ8fOGFp9LhI/uzhMY15AjT3JLiWlxjZd5PPOYMBHEPmvl6Qjsy5RlWAotyPXqyFTQQddedhKZaiHSFo96DFMFhhsbP5XsDfIjxzfuaBfzIpbk3rTZ3lpfEdwiO+by8lnL28+JFsmNnMQuax1lVlZ55jDFsGLVtjCEW0kRYs64Wvavp9PwzvC+bHBgZ5gC43PDy+WhwE2cARZwSaW8pTu9528fSuVO/Y6T2KD+3DumcvenON7ySSYwngimwqGl7qiy6mgJyB+eS3XZE8wE/2tBhc/TJ5lEZ717X5dHR0rTr2Rdxdd6OJqJkWVmRjAUDKr7hLf8DJvV0WrOhKX3xLz6WSs1FIhGTPViQvv53/5be8gevj+bHDGBLO7F5PaZiu3Y9gfQKGp8cji0wsheiFdjQgL55CyDuiaMUYeiU1y4I5tYGit8wEyIf2bXreRqbV4Rp3Chr+Lc0xAQMN+AabjFXQuL6EMYqGzduIQ7qIK3LawZk55Ds+WvHgPftOZIuw1DGvWT+ohGmiaNSQa69CYLknucPoTu2gZcl02GGhu5imKn3pZdeeyVMuy5YgnWx5t75zo+mL/7Np9I3/ubvcKH/CuN8rWR1xRR95wL0VFPf4tA1JLdmH6zX1WswjlKDjy87DJi9b98+8qlVaBZvDGmMHMDrdsDb+eQzJtAXADPa2jri1zV0cJy2sVDbvXsvLNbV3Gsh4HMPbKH2cEo+D7tbM8qMeVoEq+1cyD8Yfy4AxLzA+OKtt90QLAeLmB4MdmRSVKGj6Kh9GESyXw+jT7aY+B1BgT02Cbr1/j/5CmfNdPrW1z6fXsQQZSPra/8hGKtf+5c0A6PzR3//x2mYgn4GFmc5gNGv778vvenO17OZWK+aA9qoMBZeLH5tHmYMDr9DcNhOjfJTOWEEdO//2ZXuf+TZNIVxiJqmeUrFOP4aja5MBmVOR88zeUyKPOfJGPHJ89MdVkATs5y8cYz9ODKgCRVGOQvz0RFfkfbsvQBQQEKG4/ck7316sgbgRLdftNpke8A8nACskPnphU/RiFR/c4amKVz3kEGqrsAohHxjQroejegOpbqsCyw+4wDjt/mOSYrmhPRGCB9wz8WAcX3d6AWTQ8xDW7APwKyEolAjyFJyYn0ZqgCImxgpbifP08yokLyh7UIHACCj+rBpJ8gXi9C2Xb5uCSw9dPaZSLH5N9gLwDS5IEaSc/NtqJALAkyO0VRXZ1wZrpUw1jdecV36j0d2MvXVm6bOn0nFTCWpyTZOXlcLeDLIaLlBcoK9s3jF6jTQcgEglz+nqMxloqefhklugblFLqBlfRSyOWgwahhZyD0Pmx8ANpgHVmNuOwlQ/Z733ZW+/8Ov0IBDL7QNkgH319IKq5o9nkf+OMF9GiTz+bUTFFMkk+PkA3UQKsbIPwWUZmF5lsIMmJlh1J811AAwNgJgUYkPwdAAmnOcPU5/k0ZSw8jwpGlCsqn5jHXY2Jhn2ii5OUZcSGkVIZ445MQgyU4169YJPl3DK8gvLpCjTwFcN9HsP0Pjazy3MU3xHIeRObIBOkMTqXxBFWPCal0OxgRAawvSHNRr8xeURazoY5y3gJx1iLHxWQ15AMxGGQmt4h6mdEcEyBxDhmySjm8hsg6d7GfzylokEAbJ12vr5qULNKAqAdHG+W7l2erZ06dPM0brmkGvqBzw1TVTRj3RgI7wyjXz01nGdK9euyRkQZ4/hQSIuoW/+F2q5PC58oab0n/e9yD7iFdMzjhDbMyFNTXI+prlQKwnN+5qbU/V1BHvetPNvHec3xkdr4CleP4EzFZiv27fKuSfRhezCVkzWapr1uDWjqzMM0g/FcJk2Lr9soiZr7j1FuqJmvTr/7o37YN8UIls1f5Dx6K2K2LKS1k5/Qac2hxiD8h6ndNlD8NjmFUywCZhQY/lEGNgFHYjU3DNXeWwp3F0h8380u1LwzDrvnvPputvmpf27e6GQb2eXA2/gfPkR/y9bggE+w4MpW1XrkKq7ULqxH19HnnzX33hc9EgW1i1Jl2y/KXpD978vtD5HoHJXl6K7AXrqovae4h3pTRfEUwhn8fRE6dClziHvLVOnVnZbcSdeWiodrP/TmMqcwHDUXVTR0faqE86g90aTPZo9snIBHBTbo11XwmztUgDwdBFVBOU2Enc61dLkfioVqVxvQEdYZnMAiD9EI8cKXfayc88zaSjGqzj6tAROwRY1e+PkXIniawnOKmmSWQ/9ME/TD/96T18PjIVqqMTxyphVOdoksterGQTjbMvhwiBSsOR4dA4GU4b1iJ/xz47zDtsYiJwAMJQN4x4sQJNsqjQw6BVhr6zAj1c48q1aBJDXsohJ8rnQkYAwtRgzZr2+iJQpwajwhAJwEO9oM9FF+Z9pv+LljWk8zDrHUe20ZVHjaknSIGkiWhgKv8nK49zJswIBFYJuxTxJbrJc84J2HexN2eQ9aqBtb56eVN625vuTC8e35/+A1mUT/zFG4ibbel3mOC99W1/EJMfSkD1MjEgaWBytJZa8RcQc26leXxfAJx6klgUzBkrFvBO2i/gA0HNNENxEiPXFzN+DbA9Fqyb64iZHU4/htwMG5FrykMSqXYhawgSiKbdxZiR7n4GDWzqizG9HhydNp+Ixr9j/Uof8jwpTvxMayPzoTxqKZsePpcAGKy3Alg11/VqlG1SYiAnff5TH6a+pGBhPxWD8ajTWopUwzBGfhrjLUY26ue/uz89wzSvg/LWSdYx5io2GSxA9Akp4hCuoknvVO8wRV45+tWf/9SfpgcwnuoCm7njtmtj6vcEeZ7v6O9pvkssu/3Vt6Snn30+PbpzVxi2iTHdeMMNaSMa78dpGEzyEpcuWU4+VByN6Cu3X8V3dAZJyMaCNzVGvuoe6wIPynxcxBmE88zNdfEwxyCfvzjVWwagIGlCVrQAZj+Tn6MwmUPvPUglTnsLKpqqmcM5cWO+kq2tMOUOBNbPFdRUV1kTeuKYRRDrN6QpLk5e2kwRuJwzxpq17rgoi+Tnuo+D/ME/vltl6eLN8XfmdGGtV5168z1P0JDKwHJrcokuSHA5Rc860otnCFLmBDFEgzJ/Po/94versWrtEYAv96mMkgbt6tuLQcqYVVbJ+5a+432HSX3k9u4z6xuazvyyD3+iPI3iufVR9rwTZhNgC9HMUc+Zoy18LPm+i7dGfiJGJanKTa4uL8942fJmakxgQjaCi9QXUkRF64P3on14jjVn7Lysc6KQb/ieW8Rzc1N2UQisXjC6AuFcZ6Lpi5IZp4ZCPFg2iOxDHf/sXJlI6rzl6JsXl0MQH9aZDBr/BcwbBnmQ4wBqHSQ7pRUkBrUFsEXoZnEQVwPErCMJ7ucA3fl7ElWuaeNlaJcy+l7gBubOW1sGoeZqsCLWI6piVwxmncAo9zKmXojFlcLPBHe12WxOWWgLILtdBzloausyKrjA0Tgd8koSdsdFNN00KR3hSwQ5HcNvbuKQgt3V2apejK+NZ6buBOwwHSzPnG/lMIQtcg4GLyCD3bIKihLH1+yQFHDoTwAsjvH2auvcCDmpEe2nCQJEK8VIGQyC1gt0onkei5bBWD2G3pGmEggbWyR3KOpNwdDL94/BLpSJyFsM8CaHxWUAN0BduqKIayqnE3t5euJJtFMpUHVKDLMFAU3If03NdTFeMUFyqvyBrMnudvUEs7H2aa7TLkFtPVpfjOCfPUMAQNdyFUyb8+hbCYRWMrqmm9sYIGwPxjc+jx03XJpWkKwcP9KeHvjtTpiXbGJiSQNsUzfxoroVCJWfJDHksKcTlM/n2MFubGZUfHEDbNtmAnExHaghGBo4qE/SfsXhuVDtLe5vzeKlMFPWcJgDrGK+MIR769ljLST93ekkCVAFmop2bEa4rgG6sH1qY9lIYHfms/mLNPnhGZQAgA8ycjwCs0Wapexmn52U9TlHO2UrqhnX6iYhK6fgrkV/tJZfV6HFU86IdCngTTXJl8yVs2c60J87zGGN22Uj7x1GwNLl9SEorfTDPIBV1+nZM8djDLntHOu3z46GgA46RDAGGlextmBa9cFWyR1BMLxhMTq9jYyTrIG96DommMQYcCmF5Pn0b/9yTxrqYkTTjU9SPmFHjyTeJKeKNWvAMAEU5Hb/86hpLFLg8QCiG4mpEhNwBI2U3vT6ayicW9lzx9KV11am558YTceeJtjDcMmFSe6YvyzmyHQ8dKXT87yq0YTKqwSUEdCzM61ZnNo17CU1gzTlcnvKQI7RctZCJc9SV3CZnJMUNrUjgOHsx27GGWsbGfcooOHBtQVoR9yb7cflEDf13nbHKWB/wGqepnjNKQMw02yLM97O7wz7yuKhinU1T90q7lEWssnKKH82oo4zv6gmkM/0Q+1nH1VgglUNClnV0JROcfid0OyLJgATsoxfYdLBIWJcUDJFTdkixoNc+xG3RbRiRDUDM+f+yYyQsq6riYygz6RAoGwg9QtjlN5Vb3cxAzKL2MPFRHxZ9Rp9mHD2kRjLWBUYGxJs9RCzziUBm+GFjCisGgmow8iZfpXNJ0EzAf9J3kkxjOJZ4mwOMUrBdglF4qSlJIjF9bxbgKd+mDgKzTOpEqzTvAD0+ZdYW8ToZj7gkEBhGCN5gPGdeq2FyZIEShi4kmxF4wJ0zziPcf9zB2+Mr0QCkcWgYnWjODRNY9XStLEXyaWgMO9T6QfZxx66IWAOM3uQpM+8SI2zWWVYZFJo6hWNnmzcP54xZ49JSix6r4VLj4TD5xfPkKgZ566Ji5/lc+N9cSaquw1BmnXj/Qk4Zt9j4u53+DOSCy7mPfHso4vqgcxnNMGyefmVt9IgaEhPPL0zPf7kLsx3lF5ZFlqcVVVqt+mcSrPBcc5puq1IbeQCpj300AOwemByXNQ6lFmvDq7xy/0RRoq6W8kkucgmdglmjVr+x7OPsyzG3nCbvettHwgw9sDh/TBoH2Gt0YhRnz4kPNSFVmf3ojyKeb0ax8RBm45qe0dzyY+NBoAyCmpQC7YTz5ksFBy/9ppt6Sf/9iyMMRptPK8adBUbGdU/elCdZsZaASdKca0dHW5Nb3rDYt4pUwQUUCoJ9+C+u337y3gO+2C4obMI4K27dQPu0w/e/xAj+ZcCVL80HeBz1q2+gsLE0Wr2Lqt9P/q7K5cv4zv2UozCRgM8GhosTwcOnsL9eDtXylmGuc80a2YBQNDNr/lgGqQxt3TNgvS1T3w0ldNhn7ELz/6sRNfry3/7w3TXO+4krpuYadIxBvjTg3nFi2nrFZfBGsa5G7Dj7KkLOBfrENrLXuZKKNYcSVzYtCTYpoXsM3fjU7t2w0bdwjqETUgucuzoaaRQFoQ0jWu9ghHenTufTFu3XkFMgvFEAqrG6DwAIotTpXFkM+3beyRdugVg1SJSxipgh8W4fy8aqRzYT+3ag1bxmvhuR7U0IzoCM2n9htUhYUDVA/jcmD74/j9N3/rHT6e/+suvpj/7+Kcp4NooNtX26wy9WhsSweYgWbWYfQGWz4ZLVl0sYI3XZTEaexPM6zHyhhKA+hEakz2M0DbBqnaReM2P7XwcF9XLuTZHp8pj3T777HMYbC2LZq5n1DC647rTNy5Go5MDynOigsOht7uHkU0NetDiJ6PdvWcfRo6AuDIyiXs2Ch0jq6MJO4XGpYZ9eRxgjhk3LwY0dGSOwrgPFupnv/Zd9ux0+uwnP5g6Ws4A4K5Jjz93NH3rBz9BHqIgffkv3pymKW5GmJzSjOXhJ3bCdn4HDDuukecwTICbKyxstioPEtMr7g0OtWlHN3FONi/Jz62Cgfxkep5nNsg4dw5j2YKG5hKyTywiLCZkWNnIcMJk2kKTcd1R9rK6epZVM4B6FWpkopE6DuBbQEJfg9ZxNQ3dc+doMJcvJDcC8ET3b4hzaZJY5ihpLmeBrKIcNTjV+aMYd0S8RPYV68mxcTtFpSW4UgN4zALOTTMG2m+Th3wBPks09sxJZ5XWUXedaYEJzoCB2eFUpXcBefEEB2wpPztO46mQBThBLKpEm3hgCJIABUw95+4QSbkmp2OwXMdGMaLkDC/NbULLm30PaLRk5YpoaJchGzA42oYWJjnoLGAtzNN89MiN4cWcgU4J5GoixjVu3nZN2rDluvRDwIRpCvoZ9UtpWJSwd5VHKWItDsH4HQPBypksRxdwLfXCURakkhWlMEZhtPbJGmMdcT5XIpPU1dEaTHoP4lKmyCQs5FNDTPPuqmuXEJsr0x/chR7x975AnkfOQZ44S7zOg3zgIWAjcFxjMC64GGDWccpi8gOnHqpK1MmHoQl42k2e14Bx28BwSzCHahGDF9ceGkZPkliYS05Qgn7ubC6AV5ycSjIAvAPyykx31NkJj0INJCdr+V4b2BmIUIxWrfXN2HAHxk6wuXnuVayfYhiup5HpyK/GXI+G2dCZU0wrqHlN/sX0YBn1hxMxI7CBzNvmwzDugYU8ASMyFxkENREdh7UR6zoa912gGzyhvFIO4D6Ng0Ea5bVli2imoN+CLlZzcyO13bnQoPdMrwDYsUJx3Hshe9PRfIENG5UCksOaxFHo1mD6V4vczfB0R3rtts2prHssbbnmtvTn3/4RY8ZTqZHppq3rVjOddxKwGBa85ztrVd3HSZ27AU00ARpnVJtNmj79yXcAFJ0mplYEaFzMdJHafAIRdTx7JVjM31tbO5BAqaG23Jx+89uHAxyvAxy2ofzq224F+MMUj+nJJ5/alVbAljyOVuuhM21MALEWZHKxdjR+HGO/mO0WWTQKIvDyAlBQfxC92lyYhoJuTtJdfWt9KmsgrlCcbtjaBOGlEwfxw2nrjnpMfoepmRtgr9KsfJy8vmowHX3xPGz8Ga4TsBoJKQ/lehoZZEZp07rt6VW3vCvMjCcA1AsLYUDTaHdMedCRW0Bu8xNFxodhIp9iFLwdLctR5YQ4k5TrquEdldo4I6YNk28WWdjaRCeeGHv8ZRngqx4lE3zeITTHn336SWIT8ngC/DzTMZsZ5Lg5/GXNVIsBzmxC46EdjQ8NeiQhOaVg/u3fr2Pi0onQU8eOpiWsG3WYhgDrlQIwJ3GqTBCN7DsYCzZi1YVeu2YdDTd0Z3PRYAekq2Bfymwbpr63sbZ+wyXIBx1LLxzcG0a4pQDwk8TKhjp0V5GrG6PWdpqvHMZyd6dyQxUhLUJlYQIbhLNCdYM5RxvqaQachHyipJdpU5AWiBGcSzYwlavLRU+/nHrQZ9iLtIXNlenpMs5pmkKQzNSLNT+tJ0b2QVzIgalcBoCvqZbMXLEDJXWUlchMrqXEWeuZfGXNc5N8nd7PUGN+7rN/HnKESzYMpzOdT+CvURejyw/df4Sm+4r0Lz96NL3lPRtpepfQ1AS4yq1J3/7GbzCsfBekhYNMbBxJLeeYyuXcKIW9/+N//UJ67Ss+lcQpy2gG6BeT5ewZYBbf/ldbAAAgAElEQVS5dcYYiZrGU0qjcXGVSeLROOumsbmICUy1n8fSheP8HiQu45hr1SZwxqjM6kbJLqGF6mdH/pKBX07H+exCHog/mwPhsjz7Yh3Bf5ex9z/yvtekKvLlZsbut2y8HP+CczCOnXZAaobcoZTc6BeY1e0DZzhJc22YvW/uMgNgr4zHINPMH/nAu9M/f+ufeBc2OIuYpATwlejFWX335z+NRFBO2kBT+cSJY5j6rU1n0QLVeHkhZncylGVlvOmud6JRTk4NoXDr5Zen977xtcHUd22Yhwnwyb70TJXt7SSGfjQCh0pBKQnQiKGUa06SCnBiyAho8BSAYICmmbyjNaW1t/me+YTxxOci41QgVjxOWRjfSzc5lPsxZKHi2SozB8mPZlYJe6UL6UHzSHN5G73+nSHie+B4sqd5P4ETWW9Y+4itBVvW95it11gLsTiz9+k9ZvtC6c3sM/1v7zV8dDjHM53U7Pczok0GxuaEBJZETxmjArAWbLJRrWq5bwpMvzvYy/yezzUIJ3ynO1M5CIuUCHXEXafwrBljCpp3mscEUT+NprOtZ1IF2GIB04YdPe00aNEQjbouA1Oza7NBEEs31qd1s89bXCG2gZqtTU2NPPvAcaMYjcTODnvowWTjZgGsBjrNBcQLsrPuJjCoSiXOxtvjwkWTfWF+jgWrwF7oJ2SggRfiiEeMd/vS7NDz5xqz5BDE1UKTnr8YhqojBxauJuezjDL1DLQCLp4DmOrFnOI4n0mxwVieDAUDSgkF/tr1jHfAYvCfERKgPA0M+FwdkM+dV+eG8x0AV0aot2ARXupoQrzsTJdCEMQRO0EXE/oyEh9/b5zxMe/VB+30gg5hsyTPwc4iOW9qIhmB5VCHG+hxGB6Oww/2cv2wBapJJg3YjqFWw9JYTXds9zMvkoDCcOPFOG6yagXmGoyjzGcjqTnWTfIwQZI3qinICg5KNshhdGM2bmpkEXcDWtZQxOHASrBpIFB4P0V2sBl5uf9Xupsa5Oz8ZIefIvg2JbyfbZgbKYVwkA5nK99Tht7KDKtiFPOjQPIBiIoBXmSP1NCpLEOos4VDt6OFMSeBGj7PYsHNpblEKc++gzE08rvQg00I3w+Q8PicymQ8s1aGGU1T83LDlsWM9F6aHn3oeeQLYAwAktTyHmsx4LqA27vaQ2McgsMkAG7aEvUv4ANu3LSKjU8nvC8z7TiLq/cwHW2aw4BebC/AXsGeNdDwZcVaMBTmAWYf7U7HDqBNyxLdt2dPJkotC1OsnbVgISOLzTG+wEVYO81LcGAmjJ09i7i9xynXLSAvEKPUQDX6WJoLKD1BvUXSTTIMU2GWhEvgWQ2hcg7NRYzhVGJEpq7Z888eSE8/ed78hGcmAzTB9qnGqRiTLEadHZlTm8VxgIfvf5KONMC/dHWAklqSg8pGDv81CMdD/R0ClC8CFLiMwK4GZR6HYy7FkONoDlJZ+NqRffSRXel3v3w0xrAF4EZJqASazKYWwDLW3U7h7PC04lkUAaKpFzQOaDCOptE4RZEmVhg0py1bmmFeLU8tHXvTpZfDCG+tSA/94lgA45MkMMGsD3cbVZjksfAswkSJPceaM/jIClTvU8DNIn+cAsNYZF/Lc8F+hsBqbZ2NF9eYui2wHmDalANQt8DGWriohs/SsIzv5PP6OnApPcfIIB38rOhw9J/4VcX3FQAMC9ryJYU2hWTJcvuVrO06AmgpQIoa0zo+T+cBFlwcqRhD1qOfeDHE+DXbKzSa7WRN2cXlENBgrFiTFZLTKbrU4RfiWCj3UFQC8MZ9ZFqzsIQEvXTUDNHsbJRizklRZqnvS3BOjC/YTzJY+WGBVVmsMZLugaD8hHIWsCfWkRwqu/LCC09Qv9P84AL61cbxM6wDOdct8iZluPmZ/K9FrrFA6YMgXCvPoDwIMcjiXbODMFwDeJMo5Sibe6qQlz8MkD+AdpdAv7+vJppNeQsMO3Xxs0ofORrOd/gWZNwqQTDFWh1Hryn2UCRSmSaQ7zwb1s8StLkEKUa7/A7PzjhlvPssDfPANs6VMWo1D73uRbgP1zISonTLfEY98zk0T9O8OnAYLSzGbvro9mqwZYfYj/EsEBT0FIzR+OiQzn1/liDE9cQsfcYOFKAMsNgjLi7XdkA21inzOjMk89AmKQj22dy1+tlcPT8jk9BPdu/LsFrEuFc9DZWz586Q7PvfOF/TFS+hcJsP47Ga4rcAQGCapGMmZxDn98MYPd1nhgHgHalKJFQOBgVzNVaR40ECPh7wAt3eSCbWH/BxXKubjfeBrEgxsfW6l9yctmy+CkChE+3RZwAdd4e5QiQRWS8yurf+vx3aOQO0uQQqS5pkwWbPJk9DNEFfkh+lIdREX0iD7uChdkbb63gnXbB/KMCmcWjdM0xBQ3DAEKYUluvYWHt693sYTW87kJZRJPagW97aNpnWrN5IHB1Jh/eeSTddc3v60ffvxTm8MJy0t26+kvWOszdNlY3oMM8w/iWjpBBG7nPPvpB27LgSp9t9nKHD6K81pV1PHItRyttetZVHSZpK02qa4r0epsXL7vhAmsAMccX6pnT3//hIqqComeJdTnOzlRRfn/nSd9IHPvwuzmw7BejKES9yYWcJ4K5YuZiH5EjSLNIpJ2E5reAZonPGGlWXrJsR0cUwFDQfKqGZKrD69FN7GGXfxrNlEoTz7hxa0stWLGGtuT/t1Bel+wGPt27dxvukWCF2a8CweMkiAFoYKo5KMZ3ywguHAeaRLzGBJoh2khS7wTQ8yaQ6cgGXD2JcRfNNkNxGOhvW4rJ5EePMrhHYIcWFDeljH/10+utv/Fn62le/nf74j/+MWAeLgujRcX4gpCoc0TKZFjQoBCjZD1t0+WpNsiiK+bWsoQcffDRdi1mG3y1zaZYGTz/rS3aqa8TG2hEanBs3rY3zYRKHcUGGXRhbXn7FZv5bxnuC/dvH9RYxPZONrMlOEkiyMKnjrLUJOwEA8OJhRvzXr4gJDxuhAtTu+4YFtYDfFFOsd+9Pput8tG99Tr2wOLs6htNPH3iM5zORbr3h8nTu+BFkexamC50j6RijkqNs1le8/BKKUe5Xpj3Njr0Yx70UI8VZwLIh8tAhcjP9AMwTY6xXhi6bJdgeMV4m46X04lhjJRImT0WBJ7iXS9y2ETdnzlmguat5saCFzFf2kvF0itg87Fi+E1BRXFOQMz46QwcsP4dCif1WVArYynk0wHSLEjKarLXTvB/n8MsB9JqhiJsG9NVReYy9p55/I8CBzWtlsnx2ft4ouobKW+TzM5N2UzEHGuLzNPssZO3IqsolOPjsCwFOJ3QnhpE0wVovFXDnvIGAF9rXQzJtOPdmlLphX2kEMc100BLGwfu4P93Gi4oZkS0EAOG8mR2tCSf4M4BwxSRI1ZXNsM7P8ll5jLEDfNEUcfpmklFuD8pCCBmaHHKqR2PsksuuoimyLf3s4QeJmUA2SPUUU4tMAy7nEMSqkQUZwGRCiY7JkeK0DGmhlo7D1B5Km2mACOGh9TiTZoLY5CAw6AYBqEuMZ6y5fPLJPvKiWZoceQDiZVWAPbN16c63vgHd3L8CmEGrlqSrCM1bMBFikHmvMmWAoRa1jG738EyMi+PkwvMqmqkJkDWgZujoptHFBF4/LuMl5CY1yHuNa8YGSKMprSd4CTIg+QXqJ9v8VW5njo3jWaB7NWsPAG9ypIzniPZiAcxeGgszAlDuTGqoWfLV8VKY4zyfEoDVHsbQcytXMNpPfOk6H6Ozw3o9YBZVRnO7Ahmrfkb3baaVIPU1zTk2jSkUCu6xVmZZlznqPZIzWg/k8p19GMwwKMo7ZDS+BX3rykUABO3knrC+yWNl+1fznh2J1eDRqRFHjhvxa2gHNLCmnKSBVEUtOMo+myAO1zEBMAugXlo1mi5FO3pLI7qnFQ3pH355P9AcDQDkX6oIJje97Lr001/elwqqYeJZBPMii2QS0jCsACAr4Pqref7vu+s1qfUcMljE60JkEvr62iGstDAJsx4Qspm8+ZHQeY3akXxPUOMsMaEfEGRB03ziRGm64+aXsTaK0uOYrZ6habNxPdN/TAzuRXZlUIMgwXSTJRanT6QC8ouMV9eAOUimPai8mActGqmAYebotYtH0xXXrsUgdj7JJIQaSCqzU0jD5bQCSg8j07aM/T6MmXAva5RTH3mKs2cAtNG81K+hHOLINs706156c9p8yZXhwWAulsd5pUngGDFkAL1bzdIE6AVb1Ya9wARGG0DiIM0IE8lyirdyvQLC+Vzz5oyZqBzMJPHAmrmApE9w3RjneWpt/fwzT/Eu56X1a9cEI3GYuDNELW6OLVCjdF9fyJu1AeIej6nGwAuUFLABACCrWVh/fy8EHTQxa2tgylNfMj3n+1BGwInD0B0VzPFRE5sbID44GTqCtnsP7/O2V90cRCOZdCdPnkhvfOObMGx8Gk3uYxFnc4hjlewpc+VxmLyeaZOc62pFlnJuD/GMipGJCKAX9uose0aTb5+jJpXVsLN7ugDDeQbWW75qQfRykDhltoaIdflqdwr8gg/4/Bz/Nr+SHdwNgG1+WMnojOPHw+p/TQEwI71Sxpr0EAwzIs5Qz7FMI9IM2ga/ck0aoCFXV18XDG+f3yBMY4GzOsyw/+KLr0i7DnwvXbp1GddWnw7unkj3/OQZcv7J9NHPXMfnYLLF1ZUXLk33/O/jSCzhEcFUbyus7vFhG0EipuPp6998C9rTpenD7/wesICJvtlkBnj5j8Cn61gDIq/Hd+lUc+TMfMtI7OHZdOXVxBmu8fknqcWDVOJ7818BuGx83H+drswAtkz/0oaxmJGNx2FqVdfcHKiaSfBl1yLoZZ1TxfP/+l9/CoY8DTS1OKlPczRJ453IuFVibpL3P81zffM7PgGbOaW33fU2JoM2pbve8xEYttZgxUzKNacPvuvO9L8+8zfpjz72/vS/vvxNCG9+fnF651vfCOO/Ot328huRVtoHXrCE90E+ovOj1QPnXg/r+mEayL+49z5YjzPpgx/+YNoCoWwwJDaU3qDxDKO5DkB/GD8fc4jjMLOdbqxhzWd6ppnhnfiQcjy9NKB8zvrp+Dk95CCyO/VK6efPlIXIpDn0OPGcNncCmwAfGgCk7YZN7PVloKraqtk79NlZ09ncCBY9a8vnam0lVif4az0vgzbAS15cAIyySi+ijBk31TpJbC2TFPXnlE2pRQrEnxvgmqPBws/LQp4DUI0LhbwPm8x+/5zBXxhV8VyV3gwTWd6hdYlgrLItc9ONGt+6lkJqJfIT6vaLXlGhM8tUzwj7WVmWYPuKUzpdGMRPSFI5A2BvJ2ms0LSvY1KCmsBH43cFpOGu877D30JGbYZlWifNWsOr9SuOZJ3ltTQ3NVG/O96VuVWHe5+t0ECxsyIzAJKg5XrQwEpwhtQvJaI5chUOpoGaO0ZNksWDc3PYkQqXZz4n01PICtRMr1WU2IfliK8jpQQcQBw1SBcw4lMJfdricJbD2ODowSqDzY7BcUYRPKDsGg3n9cSI3SiBux0t14rqXA6GPrR+0HKV+QXAtwbwSWfAfoJGHyi8SY7aqS4sA4AJgSCsCY3BVdDVTW9uXFnt/aHZCMtwknHkMO7yoCSxLCfIDjOKZQPHBVqLJufylTWhLdJJ0j7Jy1uLRuDB/Uc4eEhQBhnf5rN1PGynm15FonY5TJPOjpbolFRVVgdw29UF7RzAZoYD7dxpwclCCq56Eg0ODzSXHnloT7zxhRQOUqDn8ft2INR92YGe6d997T6SapnD2WIrjkPLJN5uEO7oDRXoRC5JR46e4oAlmNNRcxzYcSFzOYGZGEVgsRTAHvHd+55l6DjqL7CaR7LvhglsQooTp0p/sCtlepKEVcAu7KBbCxilTqYB1wNT45llyxkzYrTvKZiyY3QKXWEVjKF6KMtQkr0oy1gQtoj1IHBdSjFaX4c5QwtBH41XNVOikAe05rbT/GaY1jynYUZuFqOddOWV2wk2JMbUmEdeuJAmB3PSCcCWQwcPBEvZg0kEwvdv11UhYoN/dN9la8u6gG0rC02W3SS6OhNcK54hMB0Wp2q0R1swalMcvr4JcACZBrvwHpzVjHoInpfjOmvAK0HA8NTJc+mh3+1OvbAfBYjcsEwOIaJewbtdGAyFYpjc0zAP21t60q5HD6S+Fu7bcS/ZMQSGBWsoMpdScAJwQUiiAECPBxb39Vdth4EJ66AQZ0aDE9c8Ba1wjDV+8MWT6Ttfuyfl8l4FKiNJJFGY5u8sWMyehn0VYJhMFECGcQrTfA6P8V4CKc9D5l0hoPkU8aFuoUwEXFdx027keZ89CZu3l84qh8Qka8ekK+sYyfLj+3iHxWjJCswIvIwC5mRry0aMiYHBz2BorCf4BUMOrdxaxiEwZRJ4NXg5TmqXVodNO4GVaOfl+yIYxxzqhUmJPMEU+p+aTxXwrCVJjqEtNV3CfwHSOu4e4UcGpeAe16m5dS3SEZU0FIwpfDPPjIDsQS8ri+K/HyZDz7mJcOuUnTXFmtNAaQNs6GUYX+x+jhFqWHDTJBZDFCbq8agBXEShaewQ0JKBLAvUBNBDyDHzcB4NkVGbPDJR42QLxqqMca9PcCoAOU2ejPD8y5ERwOnV11wTml+yM2en0OzpPB3OnD10MQcAQAWtZYeGQZNdQj+Pz3fkyc8W/M0HXHCkwmbKDGs3h0K9iAaJ4KgJ6wRNjRlF3P1qioTpCdhYJOhDJKABdvJz+R4mToorQcl7dh/lsYezJqXrXP1pGlI0WJDWCzmNrK9vMsU7s/AJpDIDY+f+mZNIEHL+f53oDKz0AZRqlsVNLCBeltPlXbl8KfEDLTUZIYzD6OJZyuayifDwIw+hIdkWExKjsCkGYUS53iz+g9gpEO0lBNibdW6zk1S5DLW5sr/jPbmGMxzYDmEGxkY/9GK3PKBN14/nJftpTndZ+YnQ8vXH+fl5NJCqSwhavNEFSB1UwoQa4HzqVCeWpon3X5DP+YdGt4Z0o+PdvNvzYRxiE63MkZMo2JwI4fnKnuXTprjuOMMj7l9sZALcxC15MvP78WxZw57X9VX1yM2shCnvWDVO7chbHDy6j49VPz0z+fL+A2RVOscf5RlYrLolY09lj27urVKwZy6twVx2eojzY+FiHI4ZqVu20mJB08BJQC6A+j6SqyGAITZpEZ2fEZg5V12Lu3wzI44ktc/vOc73FYXZ46EDe9KGFbXpuScwWuo5n1736tuRTWgEKH0KJ/l3wKQ/BwB5dUj3zNA8KWDfPf74zmCudwxdSNVo9BVR/OzZxfRLYWN61ev4u3RLLBSmGYutpWlz3S3vTRPE7Mu2r0ufev9dqYpNJGNVJjClT/rEX34r/enH/5C9xAgzhVIuz1EN0BdfPMDo+1KeIQktTLUOXIDXMtI+BLsnm/TJpymJxt2yZXTFHdOXOVQGq2dvuhwWQ14YLOUz+o5OLK70MlGVtChnTT/z7B7yl/UUDORGFHQd7T2ZARRAgSz3EiYdnnl6HwympaHhZtHXg9yQQGWZ5iuacpK/7N3zIs3MddnIE9ftiPqpU6cwc2qMqZQcNEjzYFR+4hNfSJ/74h+m7373J+n97/kw52Inew2mTcdYgG+O+griZNpxs+id7kuXXgbrlfNGplkpoM0jjGJf/ZKXhoGJmv3mVr19HQGsmnALcqrzunHj2gDzcvMENobQ95OxuoI8ZDBykXM0y3121fOyBkW+LG72/SgFiUWtOc0QDcsXMHBcicaq47UCq104dBs3SmFQOQlVwl6zaXn27JlofrqnSmH/nWCK5fnTZwJYfddb70j9yBVs3rw9Pb37aPrZbx5Mo/y9d7/tdlh85IQwVnMIjg8/9ij3u5Gzl0VPwi8gEWwSATxHPwn8UQhE0WghzXlF57eefEuG7GOYxIzPcGYgZTPNvfuzArNGWv/f3FS2qg0kTfRs6uj4DYzBmUrTE2BqhKRmaAjjNQ6OvFxYuRah+QPkf8jmjJCr6XBNMyZMQQDep5G2GacgrUXH10bQsIaZslBhkNrYnAf729zA4sPzW7ZjEetqjCbiDIxV1KWjCCqTac09Cl7YcCjh2U9cgNFJUySHmDRDIVkhUCZRAJC3GwkFJydyAahqyHmVXSomWJQSTLtNNIlXJUyU5BZiakWXebA3AyI5ecnjZBvSXEE/dgGEhRHOkArcy9tbcZ3WQpr9XUZhK7Msh9zZkf1Va7emtZdenf7zgYeCJTrVCTOSYsr1O0rOo8ajGq1KihXm1DI2uyCdPrcfEMWJEaeuFqFLeQrIkJhOrKjiubS30fjPDlLyM4pTTWunBkKyp7B4HnVOU7rjlbemf/7xVyheafhqJFVGowQtbgtVGWzGBRkN5vYL2d9jU93pwml0RtFwz0f2wBHUiUkc5AFHNCAc44ythAk5xX6SYaUuso7Q6jSPI71g3m1zxP1mXqI7syeRk2XjI32ktRi0si51LJYwUaT0FcG6EAB5wrqiAjYsgEkpueZ0QXXqmagir2WSACMxgV73nk3XarR8BVpiOoTGktqK/V2MRKOZXCb7lv0d47mCoKATsvq47DCUmmSkFpgnmrvF+ZAGYPhOMnIu40zJsGXLl9PY6I7cvpd4NY701wJ8ImTEjg8COACAhG4gpAy102vqMK+D1VmK7NF8zpUbN22OZ/LC2d60+/Apk8RUQ9GwdfPmtHMXeRln/FTUlhTNxJ8J6wS1E5l4uu26q9Kl6EuWA3qdJi/vBOBy0mtB44LQcpaVJ4BQQrxzXN5GzADXV1o+L+0i3lXSkFiDFu2mdSvTIpqg5zGkfHTnzrR25cqY3jyMPvqzLx4LsE3Gp2xv0XTjuUzMfkBgmaqemt5jCYnyLGvYqQXPzCHWx47rVnPvZamLmrGRvTM7iXxGF+axMK11Ia+oIn8a4z3P0qSBkXue6balS9eh0f4qjANvQPcYeTFAukE14XlHaicPQwRSv1GQR5aVAIDyEl0Y6fb2ORreHzlLmebDBAR9CHLosDuh55h/AGUkQd5PNMe5/jzjn6c/8aoCXc9HaWp4Xi9i8mKEPe5t6tbejayBhYA5g8Yz48QTZTDOnjgcP2u+olyPEwbFPLPWVmo2pw0A/y/beEl6lncqMcKzZ1TTRvCBJjRTN6HTvd7zEZmwXUyA7HziUe6nJa1cX8kjxzx0yxWQnE4gzYEx4RI1fPFcuQhCapoYpAG1N52eM/aBhdQ14N+h7j/7foT37t5RKqqAxkIlhUMf5tZiHiot6l9QwH/LMlcKxD2oT4wNw4amOvYg4BcAcSnYxTT1jpJQygQUsa5De5PMop81FwQS8o18zuEZrmtmhPNYszkJbYTdcVi/PmbrB88MhevmQEV1ZTVHU1Mz1i3xYV5zVXrZ7ctSQdUJ5Pfq08O/PZV+938ge7EUd1zfkG54FcUn51Ah9eXU8Lz03K6B9MB9h8j50EZmPc2S75dAmli7oSC97/2voG5N6etf+g0SAdQBdI1s/s3l5kp5zZHnQhudZ2GaaX4ggUktWqf6fCZK4nW3yC4UjLWhEAl1YCxO6YRbPLiMoGMwVINZKMGPhh4PIiQBLo6f//f3s2bn2JGST4wF9/zHd4I8o2GfBmfm9oLxGYGOZ88BXQwZ4y+/9Ncxyv+hD304zu/rb35lkIgKYUv1dY0gYXVvOrBnL+bAI+njn/oCZ5V4Vkn6my99ismpovTck0+k2++4DTkIZG9YkxI4bF46SWl8rODM+cu/+ioyIs+lr//t3YDYamNnWJv4mZNz7gXzhj6nCaIOcizfJq3j8MpwCjhfnBKyFnGkn1/HPuI7nGA07zUu+PN9sZedcuO5gdu4T2swfsqVUGjtSa7SDqvfRo/rxpxeMpvPKdMppQkKU3NECb6LBmoCkEp7+J7FAMPEibMkSJFRwLNGYzY+Y7TGu+dzxQrn8MFxwEpvzzzN92CO6poW5wtwPAqsDBwNbVen5y/KGni+ReODRmrIOPpMPPXieZHjkh+GRm8Aq+4l84hMwsh8esrpCbCaYMxqUsafFRLfnXiZ4IztH8MsmhgnaCpQrKidNZukHN/VbEhEenuZaXm0DAIezZqw4pYF1l6SpKyHVixqgvSlzl1G1VVXxRce4Cr/BLMqPigztsjo2b7Y7L8FJwVATAaDieqfXXz5jkOVUtDatf5vB3U+KQRfA1HPimWDuEZGCjBbwAmsVlAgq78juKPzq5R+N60de69JgNTFUl7r9QrwkVACdM7C/rCD3wfbpQPwsn+whWsoCy0uxxDaKLKD1cNLM2CG+yCBwmuuZCTWa/IgkGFWjsnVKC+yEI0rF297u6wMwVYSYQJtU00tsgXoQJHczMO18vSZ8fSSa7h2gJ8OunEt6Kg0wr7t7uhH54jCnpEef28ZOpl5BNCaAAurQg9252PPEVAnARybYLcMot16aXrs6d/T9dvEQm/gkBjDQe6p0BOcB/B0KQfKKN2RIQqSzZctj87wJOZKV1x5JcDr4fQfP34s7sHnni8wJ7uUwDG/sZoDrJQxzI5Y2OTcRBHGDeguB55O8TKAocE052Ag8hTGWYcC4AdgaQxgVFAmmBjVuKXCBArtDxKkEbW4KAcQTwSEA7SG/DCAOYAoWzFJjAYcgtJXXHEJIxGDaf9zpyMBlE3r6LTFvALGJZg6DdnBccJDDR0O42mFmF22jkvzM3YqKiiC8xhBlx0riFfueDbrpRmpBbVv67D77eZ5H97HGEDrcNpDkSqbdBZ2xWKcIo8jED7JJmuCAVnGOzt9Dr1eG07uDO67GPMVJR5M/oZhMCJxmIr5swY0XJtXYjh29lCqa64h2YY9xIarqy/HSEGXQO6Dokeh/iKCbE97f9q18/l06sRgjOf4rEyYmcYEbChHe3dpdNGK6ZJOoCl2cN+JdOwFmMF8H+JqqdJnx6hS7WKYDKuK03nA5x7kJsoB+UsQn7/1xh88NbMAACAASURBVO2wQBhtpUC1kNXAYAyjs/MUFgcZe33k1y+m2UFuPESnZerRtWfEu6LeEW46ljUEXwoVHYKd33YsbJaiLN+xbS9BUxb+v5ikeQYJBgtkE/AeWBaOi8jAEFxVikRNykKSX8e3cikoNOyKxICPVndeUd5a2GHViKafOIHWDJ8cATk49QQy1oFs3uoadVkz9p8jE/2IqTN1GM72bPM0D4yGZnqMrau1FOPiFDWyOHTMHBLFgy1dglarjEqZn7L0ZMbEKBLNBPXGBKuqKygsAKkFeWVIzPL8itT14Z13nEUD7ozfmwGrwdoXhmX9N6PDnEvh1EbAthjVAMlw77RXkeCXYJYjDFyPcgsmld6mo09ZDJT1GJBXoFPhbh/AqgwQE1aTEp+P+9IizdGc8rRtx3YaIbCgHS+bOE9j5nTo2PUgMC8bWPaxj1QAJRIxA77dkNDXFFx3vwn8eQyQYCPSjZ8Fzskkf4AsirfL8rHYmaRCGehRW5NiCXaLsTEkC2W6CgxzP0xvsXaJCbCSTSo9dGTdOsw6hK7xOIAs+HNmnpXlUfHPXM/7/8NU4/cv4pSZfml2dsU/YhkWqyZkTbhyLqVxon50P+Nhw3aBuXGTOlnBy2AHCrauX7cBremj6bLNG2GC99FY2YMD8NF0Hn2sbroT0URzHV28HhPCGOewIDDxNQZGUZyN2RsHZTBA7Ob6BTF5l/+dDGVd3+yszJKnODOjEx9YbPy/0wVVsEpk7glw5QD6eK0TBLwBDB5NMB3prodB5T3JVs0jRk9NM9rj+Smua0LCfyhBYUNoWuDf3ERQwKJHYFtpDdH0i8Cx1A7PeOO8/aJKNKdWLdkQsioWHMPMevUNkUGHPrCGan7WRU2rAGf9LKurDAT3+jMDtuw5hcyAVyBjXckE2Qack0XE0QmeBdgl5kB1NJm6KPAKUm+nExLcP0V4NQZqw0Md6c53MLI43M6+80xG1gEGzmaYlnW1gJVLV6Sdj5xIJ9DAfMfb78LJfhAgbGMA0o8+ZoL7emI1xSxs1T7MWH573+8w9VmUHttN0btlZdoEs//H//hAunT9S9LLbtoUyHA+I60zjBHpcHz9ze9P45zTO669LH38rjtTJTmHbHd14gqnC9KffPYb6U8/8REKP5gZBJ4yAriswh7YN42N9aGXqXbnubNtFDNLs6YLZzoQNYzac6HVZwNViZQCunvPPrOXwm8r92kQwxjlBHqxjAO7N1346rPt2bMfpu8awFySQTbE8WOnOO8vjRFh/8kjbh0EWFy/cakLLXKRDly2BVsE6rL3kgBWjzCKtjHYRn64wP1pQMWlSxfECLhpXj4AyKc/89fpE59+d/ruP/0kvfddH2aNAaxqzIn7t5IssidsEJnkGmNe3H8wbdy8NhgO4wDafRhw3Xvv/RS8W9j7g5HwDxJHOnFHb6QRnGnOFyBDcAy5npUhg2AlM8FaOnr0OADpUh6FpioUZzx8JXTKMdBzDKxEDbGQCQEEghEpe8CYvRvTK4FVk+RhQKlugFW/V53wCCAaUhK72zvaaGpXRT7jNMspjAcPAKaOw3J+2+tvTe2nTyLltDydxNzs0ad3M8JZlF66bUWqICcZR2bEHPMQbKcrdsB2trgME9ds/DHyWeKDhZLFjYYL8yjQmwGuJwA7oQnSiNsfOdwsGqFTACIxQikf2MZ3nH2ZxmoUGcZWJBO01JwkJo/zbgsAiGWpzOceJtBGH+YapiczTcNcCgeb1IV5vB/yrNwCmCxIQuUXV/Nd5OiOgwgE2/yDpdVF/lXAOef5VMH557ocGe8JZssoTeQKmi4DxMYcJmkmWGMWYCUhwMka4xwa49mX8r6nWpiMslENcDVDQVfM85jgUKhCV9nJmxLWmenUJNff1t6K/A4gIIXkLIeQ/KJRZJwqazmLISMMwbYtRYNV/cicXKysp/BvlzkyTYOCvCl/ilwLBuk0jFF1/vNo2A/C5nTf1ZOL1zAFsB5g9WcPPg5wDJDXdTotISeTITYAu1LyRi75HrL71BXsXcyfZmYYqSS3GsSIqZimQCt6h0oaTHAfZYCFg5wtucRlG6HK7wxzGLtf6+fzs9PlgLNr0rYrtqTfP/lz9hEsWXU1y2DRAiJKLqkAFB0C7Mzn3Y7y7OsxRJvfxFmKec2Z432QAOZFAtPTA+Atk4eYM4mBTF1tE+O4GMfJVCde5LEH83iWwwDq6g8q0+ZZVwR4NEqzOYdDTHAwsZYH+4qYCsDPAcONIhqeMxjiBGhBrpzL/hlj7VdXmYkywVfJKDPjx7OAtHWVsKgmIXkg5xX6zeSwnBZctya/SFvx6yn+u7dXjWiYfuota8xF3iIDfpLkWYkyMmfOMqbM0GdtQvKljbHiHMayh2Q5h5SEEmqa9WkoQv0F2KfWZR5NrnamTQIk8VxlTxXpSk9uI8g7y+flqlPAXlxAXfm6V96YmtBe/9xXvxMg1xS1UQPAjbGhtQ92qcaRxJEx9EOnqTEFQsYAD9995x3p9huvw/j3cOy/YwBvZ2Gza5zUDanlumuvhyV6IYAyR3GNN+eJqfQm0tm2TsbkGbMGrNq2eQNGQwAW5FkHDxxJO67YhuFkH8SHkfTdH/80XL2rmazROXrGaTTJQzpmOwIVY8/mMq6TrEFrw1JwbToPaRpkgir5bOVjZLN1tqI1i1lrZzuNQ5ubSG8U5MzjzAccYwO+4fV3pauvehl1J/uD51uD+dwoOateFf0A7MrY2arJIVkz5xtkP7QQDwdgWPcA9JpzqsGrDrOj/lOAKAVKH4kNsHYEHByfFagwNoWninkqtyHpJZ/72c9kiLqoG9avizXh+9M8y1xgjFp0iLWjlnY/MWyEZ9IFYUr/dwk/PV1t5IfU2tRdNjM05/O8cXR/kLjSB5Nsft18JhG3cP5dFqP9B07s590dwVypGvB1R3r4wd+np9HfL6udTI2LCsjzeoKE0bRwEbU7dTrPRVBYUMU8ZZo1qkfJFGdPNs2DP8g8zLk0dovpBwwAkR10qjaXM6kcoo0TZuWl+KBA3BrjemO6l71Z5BQbj2aStaFLfCH5/ygAUCE5VGmF3iEICahjS6wfoH6rQgZOt3no/vy+Z0tm4GpS7Oh1wSzNQMW7uOYyRvgEWWX22piQjFagTBfAu7W3dYHnvcC8oJpniTIelXUT6arrmtI//+Dp9H95e88wPc/qbPee3nufUe+WbEu25CLb2OAOxkDoNQmmhSQQ+Egv3wchQCjZqRsISWjZYHrHBfci2bIlWb33kUbSFE3vbZ/nemZIjn3sH/vH3ns4hCxp5n2f93nue91rXeta1/XJv/pI+pOP/UMYZX3q7+4ipnQQm2DHMonR161UzML05S8/DKBN48kSnubJBA2Jj/3h29M9r9ycFjaugyT28iAO6WWgl4TgXnww81xZknMAW0wnBykiy0eDnhEG3hkjNZdmuTn0vON8sAD5eXOlYHD7E3Pj4mI9AnnWgZnGKK8TBIGMqWqscFo6ey3WI/epGeLC977370wBoets8z9yUa9RFqxApfQO1iNnWj3nnQCouaCv/yIyFp/+wj9xXuUSV1Pa9vTPmdZpp7apSLe/8h3E0HxypI/BBGeNs4dGASDPw7JfjhSfoGoOcVPwV3KOv/ss3Fuf+8Lfpz//0z/8tRyY7FS9Q/y87hP30yD5Uglg7/zfBejH8+6i2eRrqaWtoaO33M9dRQ1oPlaHYaj3XMyuH2JGe3tHOnL4WIZjcf/GiO02ciQFKndoSlTHdMU58A6nEaI2CeaI0o7mh/w5WMiwqLlGc5kgZCk1xzd7vdYrssq9LoFSAdngm/A6avp3kBc4CWPNm00giu/4vGzcZs85q6ey5zovRzCvQT0vCTDPTLammJsDzLBK1wj39tf/zuuKQXg2ZhimTSBZrcqK0GRlkkLSkOCwWFgvWruuOc9WGayDThA4ma80yxyoK3PYLTlO7qikpv5QoeEqUynilqCrvh42P7hf1quaI1t7veGul812UWSO0roySfQDOSYUH5Y3lG3lg3SBz2+YeAhzequiu4q7im4HkBCbImODevM8TATwMlq3ezBLRD1QLFItTH1oPvBRgp4BuZ4DpRltDGnIAq26txswvCbdNd2sI2rhsDiK2LBTjJqZ5JeiMVLKqLg3d8YRfUdaSYJkAei0a3d7EE3NIWjU3tReDt9hO0poWixd1hIAq+xQrzHQeJK8XkYAQl8CQFEpgArYmMoSVNYAvPTO4g5eEQDQJTpyudDHN1y1OPUOwi4CkDt+Ag22sxZguqbnUEQtS2fPXwi9r9MnL6WXX7MR1+TjYWJQh6t0Lgv5LJ1sHeKaGWt4eusTvEY710w3fnUZY3tcI3pdmh6VldNhbYQFgfZUAYyz+ppFbB50NU+cTE89vScd3G7BL7BixzwDJEsA6JpxM/deMmwQgFYX98BR+koA6hI+uyPpp450ppGuqNJDy0aswGcXTDh1All8BRbeLLRRWAslHETqkApcRffADjfFdAmg4mA/BYiFP8+tDOajQfa2W69JyyiS//1ffxSsOldvMQHfEUAPznvfcG/6zGc+F50zf9ZAKgstAOzahrSZ+/bEU08Fa7i5rRJh+1IKhQswwRCbp1PTiKbMlesvh/ZfR/HUib4q2l5TJWi6Hg3GQj0dqmqo9nv37IuuhlqTq5GQGIO5dOIQwIYEXOoQfScWoovrmGYv+rICg/ljdpIoXADlqluL0HVlw/G5ZDbrYJeHXpJi7RU11aERdL6jM7207QA6SJdwwGV8uW4hzJmOTN+xgASRBGANjpAelBU4qxbDHO4+P5he2no8dQPqFZLkFlEolQAEopud6tDGHeCBXERiIldmGxIJN1yzJF274S4CYHUcxMWsowl0vi6yDo8eO512PnMindxD0cNzy7Qg/WzodFYCsDYCRAAmtGMGp75PGc+AOo5owvOwfe6IvHGBEk8dzTJcuadJGMYAeUaJEwYVx+IC2uRapfyaVCgfEgcpC8exJ6bhQqC8iD1SzI1tYFTl9LnTDMlMhN6bgFboq7puWNsVNDmCbSWT00OolzGCPnSDKTrUZyoHuC2xYSALlaSNHCnWqcCxxhbqe4rjOqJeXME+oMDwOhxNFzCSnV5SCjiNiVUtTJSiXMau7YrJ2skfTU0UZDMkKucZz33+WQofGLGxVvlqam1ivLkJwOtE7IEZ4paF1whFvbFDlq5xJPIOdfYoQGOUQtYLh1R0nCOeBqwZyXQuF/q+33lfjPd8/7vf4TOROPP5RrkG2UXeBw0eXPN1gDjNC9s47B3RPwWTlLFVmiyyQ+1ICzY47W7ipoGehkwyD1wb6oLGgSAAbatN1h33oQwd6fImuuUk9eEuzujfBAyHYQrOXpjn0yMkMDD2s+YbUZ4xVjEbX9t1oc5qEcwlGasCev7blCZCMCacZKQ+5j7FMomDPUihHuhzqOo8SzW7w9mXYE+AnFmIiMRVFqsdbXUEmmGlmvReYrzTuFLAWtT0rRqJlGbGaxrZ4/53DcmH19naDKObJmkvBivHzp1KT23bFmytas6ZF3fshT3aEsmKbvINuK3a3PE+nUUC5dZbX5Ge37Y9c8L1RrKmojYyuQtwPEiaweT1HgmIBDnUzxDnnmshy0Pr6xphsDUTJ2ooIrpoHPYE20mpF2+KxXwk14zjKlsio6oAZlM/oGu8TobZx3O0kTDK+opiSwMHx+3ijpnomiBlUwtei1dpsuMesPqqoDO9dOEq7g0FpaN5l84xtsU5RoYgq1kWm6+RNUX5eX7G+B9Mi7kzwSZrJLzzc0A+3/gluErCoUYpEw2ukdWX4Xp9FmdfgNShQVhr6CFPYWSgqF8F4zgy8e54XRX7mtiCyVU1MXTLc2fTHbet434Np9rSBlgIl4NDlKabrrst/ezHP0u3vPx6GmInGPHbDlh6K3lBLzpXaA4ySbIbluYb0LT65SM/QTeJ4obbu+2ZU+hibUqbb+C85KYd3Hs6dFgXUMDefNt70hism5fddk36w996SyqTAWbJzoctA/z747/+5/Q/P/4nrDOAHY0A0Y9Tv1O3+lZGzKdY4CWMVe6DrbQYRrvTHhN0gnIdQyfmr1qzkmekgK3AeRGaorvTRoFV7o9NjhPH22G1cl1qAbPg1YISWF2DbBBPOYCUgwePwMy9mmSRxptABYzEw4dOYWqY6dE5XnqWhNl1XEZDOcY3Cay7dqKnCovWZ2phIbCq5mjbgkZihgwq9UAr0t9+7svpD/7kXekLn/ti+tP/8Zc8aJiR5k8k5xphtrW1BNvZYkZN+idhpy5bviT+3AOo4NrQsGE9jLJRRk7Mu8aIG339PRSTMmg5P1l/ZwFQFi9pY01m7JcZGnQdyAC1qTFLAi4To59phGJGJnO5P8FwgfE0bmDjp+rYL+O8fiWf8wBmI40YYZXQnBxnNF/Wqvmm7zfJWVVsBxMA8QJsx4ZGNcaIdYCLx4+dS3sZ/x2d6EubYd32XTgfwGon77vj0BEAjpQ2YzgqMx5yX0gv7UCv93Wwpavo7lVzfw1QFmiyhGRLOM5vjlpH/ppjYcK+OHmkK+3ZfiztQrdR8DKngFzCOCuApKSIrCRjbtjJRrSLgkMXZov0MQCriRhny8w8AnTgmgthJBsj+vrR3q8gz4MBOT6ozi3Mqhq0BUnsOmkOCnQZL/s6iZPsNUfYex2/hYTgs9C1XZOvQuK30yHKW6ixeqEHk6FWGMRkGRYUFQDVUURxhf2sY5RYUx6AkxqHU7B+cwFoqp1sAigsIR+6xKh3DcYfauzlwfQS7C7ls44Q03IpEhswb5rKAQgcZTSUtV1ZhqQEjeKxScyGUh3nvDqjNjFHyZc70LproRDsjiZzPvsnH2Bg0sqZvF4fg5UrNnA2r02P79wfZ0I5RreNTE71wRJXozSYMIKXFY4wlwC4qWuXuXJPA3BM8MA1pWrmOcuENr+ZVCeY804Zq1zYNwWAGbk0TARMJoaQomnelFasWpZ2H3gyJuVK6QoPjJ8lPmRGIko9ZLkQTsOAMZVIIpRVUOcQBgbQ/m9skFVIfprTEOzQCpqTsnzzaPj0oweqKcsoB2gxsZoLYO9pMAbLVW08/jfBepfl5t4YU3OYODFGs6oExlUeeqejmPUoBWDOVk0TuRXTWJSTAM+4D2hAjwNQ98CWnUW7uq2BHGYW4gnNLBtGNn0d87FprcTJDBNCmtgo3cErsLdZQ+StMRJOTRP6d7kwZpEFGAPUr5VaisbwMLVBCdNDgzOMq2v8yPldBlCh8VWMkyqTALjfDdPf83vSXInXLFL+g3WhqS6zTXwfrwP4OuO4KvH36hUL06vuuCd98Zs/SBcBOJoYiR7E3PRP//D302f+/u+ZWiJGUbOV8H7dmG01YGBUwv15/7vell592x3IkB2BzXiU+9/H9N5RwOY6ZHGujrpAiSdzDydIbrrpxvTN+7+PlMo1aQvyMp6phcWT6Y2veyVAM9IsTJ30Q3BZjS7wAaYA//nf7k8XqXtqiD+1kCUc281V4ypISfkhvWVuE6CRUnuSOAqqiHdMUNDUVHZOT4CbXnEj+w2zH+qoKcgO45ipaCrn8zBXBiNI1zGtdser3oi2ahdnA/IqGy4n1Aliqp8q+KTmONN0NhsB9rp6hmlwwHgHhJbgIeDveeMovzzIGccEiV+yVQUaZYJZu00Qj9VBNYmxtyqJyudeWjSVTp08mnbt2h3x7+67X/lrYChzIdcUmzjIfupnWmgAsFIAqf8SQDVs4AnMr6zb1WzuxLBS1uoMBVjvpa4M0HQalvvkulu8EAIK66O5tY16eBVnegVSAe1MQmWSE2dPdaTDx/bRLADcLEYOgLy1BkmwYmTs+nrZC5xXAYCq7wrOUa7bPc1ZySGChBPskXr0dIeQGiljwlQdUFl8GYzC2U4tYdkmW7uH2BjTBZx7lRB83JNl5ONjYZ7J/SMfljRSwnRVXriqK6HBq7DPchxrZkLHPeXtniFPF1wOff5YF6aBXDcxWCa/DEjxmXGuXwBLFqvTIzY/SjG4NBZIoJjieXpvneoboB4orx1Kb3zrlbweDY6mq9OnPvG19Pq33JxuvnkJORKYBPfUaakdL2J4jQ7z33zmS8oPR9326rvuTldffm26btM69nl/+sbXfpwexFxzBhIT6eacBKQTWt6fLAbM655mXgn/JbHl+RbkBMFTpa2iMZ/d1YBenZrLGAgZwGcTkb0foFs0cOdGo6IhzI0SFJ8DXgPICyd5ayuaT+yd22++Kf35n3+I2uUSMcSmUoZLSfrIMnVdZzK0KhqFvJZT2eatxeShX/y3r6bv/OSRmIp75IEfYg6HORmxdxe5VydT0XfddUem299KDg/AeBD5j8uv2BC69gKbflYNl8K8yxqPt9mPSdY65NvCfJQ3Mi+T2GfzIJviyXJ38+nICwTrIl4oLycb7L8+87xJkz/jZ/dMHuPBDfDsZaRao3QxwSwJqI//bmlui7NPfE0QedEijNk4/4Okxh51navHqryFE31ZBsKXzE/vj9WErE3+2zH9GvSbXWfmdiFHRQwTGFYuKO6qzVXOToHgiahNxJD8TMExDULR/DR8xk51YsrnnoGuv5YOjXuSgadhSjYHpltcBhZJHpf5EZDH0CT2dYN4yf6zWe3zHAEdl+E+Msn94Bw2ZzY/C4DY28r3WC/b45ivrQJ2DwJf1vCKUzAaAUGNiT9b90fTybpUfI3nqrGna31MeZzHf/jF2SzQ8kA42LtBEHqhhvXHjc9exLF7H57jBN7MURZQOHcBeHjD7EbbaffLxFdnP4FPb5DjDxfpTLl4MrBVoNVf6jvYtckChcK9Osy7YaR910FTbkJLsAj2m3vNUfc+rqnfrrhMVoJtfX0DH8br0K1MoxOpz2xyxxUU7TcDlKHB65bS+SzhVwXivAZBg6tiz1U4Tkr3NbkRPmpHl6mjo4d70Y1RDmMgiNi6MWXl9tDl955cdsUCEtNzFIfjAIGLYQW2p7e+/VXplw89C0A4lTZsWoRWzQmA1M24wO5EDw6tT7sSsOiqAQZ7GeVevWpNGulGZ6mxLL2w+4m0dNUCipZmWHxnAY0aSI5I7EigTx7vAXQtxlndKncouhDnz3JQJ8bPJ4sx7Kjl38eyxIRO6Rgg826MPH767X1yR4OhKcI+H+gsgAUwQ8eI5zdMYVhZp3GYhRz3hIPnUheH7pCGZKLx2ehwUPuJb5p7CXJwXpDsAc86fg8FXY1fO4AGBdLRcCuv5F7bWXd0T41R44xf11y/CpB4cfrpDx6Pw0U8oRTGWyndXbV8WlraKBZP8uwB7ekmuuJdsLfcckvQyg/t2IMO14UolNuWVOHIjN4S6++97/4goPKW9KOHvpNuuHlzsP0e+MXTJKnohFDMTxFU3vyWN8YoSCddoEcffTySCpUtliyvSwsXN6bdL54MV1V1Vyvp+jXjDNoN+6mvk2TPiR70jGRiMi+GcyfsEEBAR/tKKExkPdVXNiPX0BgjAIJ8L70AS+UppCu4d7UwIBoQ6Fd/V8kCtXdq0YZde+VCgFh02CjWJkBvIU2m9sPd6dQhHWztJOvcq5MvwaqOZ4n2VTfswSlYhHk41S1fWpXuuv2eMMmSqOl4C0+WRBZN3J7OtPu5k2nnU2eC3SmLxwLO94Y0RxccViFMlzEYFB7qgRUJLKuBagALWqGIVsZSt2OmoLNj+5q/ktPHLwOkwLdaw7ItoxnD+hHccy8y9x1s1XyYHEax5RicnQLcogxgzer0pxFepj1bUQ2AS1MjALoY+yBAAsL0IU8wQRdegLGY9VWqJqzXxf+G80wUM/AzjLHUdhO71l2SZsh0adaJ8zWLBQIFf/l5AdBqEqwSHWQdbw30fCTci5VV6CRhfWnrGKYBBusMuNU0qqZOXaqR0FMaoKAaUaOMJD5GJbgftko1XvF61IfKpFJk4NrRNEHKQCsDtLP6N7/81vThj3wsxnM/+Tf/i8LRn+c+21Xjs3hA+VWOZEYFo2hVvH8B+2UMIGmSw0PtWEGzYSp5GYmyXGUu4A3DvcqeZYzt2+3VHI8zUAaNmmmlSJhUtfG6zdxrPnvoTyk+gRwAITcNdBFj0V+aQZsyWIks5hwSapnmMa7E/cyjOM0rUm/QpJ8nYjEtwMv70MsK7WUZoB5kGeM1W2uuOZ/vfPM7ixDzX0opZAmaXwKnHnUaDsR1E+HG1TyAIa+su91JZSbK6fAXAzBV8lxlhtYQG+281aMVvRLH1Fn2zBDA1BPPPO2DQptzXXryyS3p1a9+JQBYO2tCp/LG9PBDjwXzY8tzR9MNN10FGwIJFi56TFY3zajcMCGKDTIHJmaHc3yeuYM6DusshEWMspiqAMgvyEfaRm0fiohLFBG+Tia147kIuG+qB/vSYqahkVHY8W7O5K5IzMIUbI4sENMlMgjm3jfez//FWIxdYlHOTGIiYrjbAHMRjRC8/3UwxysYcTQh7MfcpADAQImOkA0hpslesCloqiVQECxn9rLntI/FSYT4t7kRYddePK85kDmM12RAECtqkC3xzO3sHIVVSNwcQfsP+REbgDaDjM+r1sMQ432WNLaSi3Sn9vMTjDdey946nYaJyzPTzTCNOtIVq68IzaopQI4jRw5iHvJi+uQnPhXTGH/z159Bp3wBe+louvPOGzB3ehIAoyjtO9rOGlyYhi+NpLe8BUMo8oDygmb2YAWyOivTdTe+FWC1ON15783pg69/NcCRI0TkFnx8zas++uefT5/4m7+gOQHLjThRTTyX8exZ0gywKpNtBiDh+JHTGGuuCsaqRhaO8B89CqB7+eVhvKHrrazNXbsOkCNc7QMJYPPYsTMwdBaEXrLMR41B9+87BNP1spgKENjev1/29ZV8D7plVGWOtB/FpFCdUxkOxsAzp88Gs8QEf5QpIJPV57bsQs97aXTdHSGTDXqciY0W3LYLs7rl/AAAIABJREFU2K/lzPBOAFj/6KdPpPd/+E3pn//x39M73vxuYl1vNL7HKAoPHNyX1mOyZnOoiHUqY+aFF3YA/K6JcXTZWjq5vwDIvRqtQkf5zCCNNWo9lqhlz1p1OuIcwGqTjQ7lQ4jlxsqOc10waBdFMWqs7GbSR2BAGaV5prUJva9Zii6d+o5+3j7ynpbWulhnAjwXcesdxJBS8yo/bzTdkV7QmOQKjLaKGcO0OD7ENMfTB44CJg6nd7/tNZgfnuS6L09Haabd/7NfEONy0z98/ENMjsB2QDfEuPODn/4o3Xffu+gfUriqN4qe/aCMNNa50gcXYU9fQHfUsUBNW8pqWzmTS5lY2c7YMfq+Ezgmq+nJ+eBnlO0ehaeFgOFkvjHBsyty3JRO2DBBdFLnXsAshH5opKlNA3jA+5cB6NbUOaWBxAQ5YV+XGoQYWNXIqqaYItZP8msA4IdBnQAki0rrgh1ZgAN9IWtfoSEb6E78OKpcDDN2lnO6i9FzdSxnYLlN8FkqOSuNsabVwwT3Ug6ZQhhyuYyMjnAPa7meWQkMxEUNYyYp7gcgHMjiKcYA5xJNfP1/8zX8Qu+SXY8REKOwQydi0qiqfAGFEvnA5AViHflXCfeOvVJeznvaPJ0k6YJEMDU9B8B5AFmkkdSOAJy0Nq5kjV+XHtq2J41AQFhCblUmuAi7V110C99maobhKSQmEqzdC2grExcmnQSYZfybnNucVhadUy/9gGvmADOAq6XULoOc8UUA8oi9hgzOWH8xRlzrMCBdAqFhK+y/PvIppBomMHyD5CDoqW6cMd5R1AGmN4zngZFyJxyrFaCb5v0LUkOQOfJgMwsuDsEKlcGo3MUsne5Mup51y3r2Nd3TJay9CzjeuyZKaUCMANjlIpE0zdi4gHtBCSxmOtozuI9KWC7Ff8EcbBSgpljTuEQdUVaPZj8xWNUk9nplPZ8djcdxGqJKYjkeadNkhkbrFOslwA7APiigwWgScLIODHVD9kAVU1Dep1nY1vkljpLCsMIYLJfaZYTEUqDEeBjMK15/kFrTMcrQ1OOAstk3KTuLYmGMmlQgsoDr7eztgu2KLj460JoXFzI1UM9NuXvzpvT4i/vScRKVK6+8IrUfPKg9RFpKrNtx8DDr0smkaiQMxsnNAXSJox/73d9Mt1z7svT4Y09AgKmAvHKQWrMpbYOlvnTpMiYMu2Mq7cD+fcTUkXTn3XekB5CXWLH6qvTjXzwWkwAF6OjevHljOn74YNq0fiNA4WD6jdfdy9j3UHrvh/6M26NpbTUSXYUQWTCSk/UOINyMsc0gWqrmCGMwuwIoYz2UFjelTmKnbOzysgbW30S67c6Xcb/rs2am/xfBgXtFLbV4yZL0jncQhwh6//qN76ZlS1fDIFvGGkZWgdg0G7TDMu4VsmEAu+289hDsVZuwTkwVE7891p1IcVrQGmyW80QwXUDb5+7UgAZK9QApodXNGnxpxw404OvR9eY8AUg+feYI58ixeE6CoK997W8EeFVBM0oQZnhAU2cYp4Kp6ISeP4/HBPtphphWzl7Lo7Fy7lx7TB+6ro0zum+PUaM5rp0PMNaInJqN5oVti5hE3BQA0RHMffcfosa1cUydMQTQOUte4s/mY7iUy9qrAXgdgpHbiUEbiiBhziNYoinaKHulDmm5QeKiY74mcKWsjwLq0CG0OQVoXJfmMq67MX1M0Ia3cUc7BsIAxBQaeZ65FeqKka8XkCsIWJXyufxZtbcEzj2vbGaOIKU31DdBXgoGARDUPwDZiPgtyOs5aPMjJLwkUkhY4X6WsK+VFzH3UnJAHCaQFvZRCcDV0qVLA3jPNClpXnBWDWi4DBGioWmYUff3ARC6lyvT/d9+Iv3eh94LIO+BTL5MDq0sz3987T/TLx9+nLNCLdjidOPmNel9TATNTnDtxHVZ5R/96CcBjHJT3ziataxdp8bmiXKZuUb2NQ9OzRsqBYgWE6/ZvwuiGf0yQDYDPLOcYM74ytoDAM5c2Fw5ZKWUuJoDAUNrfU4iIMu7M1A2Y31qRjqbvvv1r1AnZUbW2RSVLNXMA8FpEol5QYKIZD2bLpsS9PV/SlHQDPzqt76XfvbzR9MPvg3zFaKD/h5OI0TM4wz0OZjTCHybazl6X+pEjVJLJr8Co7In/bRBCrEgzt4nu082PTIJhQCXg7wgmCohR/Zudk9Czz72fvZZBQb9mmcHz/99NpJPfiXZiY3qf3eip+r00iCgqVMbQS50nXDtAvLKRtjgkqkvK9a8cCyMyXLAQpaEl5HyR05R+u8j/HvIFxgfWLO+3vw1+pycwAlzYb7m9XIz/dtMn9Qawa9gJc99tnkTK38v5jo8A52Omf/3X5tXzUHivlZMnHNvbTrrveO+maJZXUAtcoHmuJMpIRnBGvU9BZM1vHI96CMVPhE8DvNFYUtxR3Nlz7nY7zGRlRmImpf46DwLlTKck84HnyC3Imd1+tOH7PN1MtF9MeNz3/7Av3iZPDAXr4zQTCNVdpdvHmLIJEaZY1s2phSLnos4feZMMA8usqhOnjoTqLfAn4WZHTk3lIXVtIUdf58tEDeVIrWmWNLFSWZg+hURpPKiC5OZQVVw8NYz3lMHi8/EU0ZWLwvhIoeeib2vXQ8roBAmn+7XYaDFQi1Br8gPOkkiPEEnKze6ICRYFHR+eMeANcPxABF5r4ZGXQdIMcPDacN5sDKAVjVjRamh1sPk8fX6SBA7GUdwbOf5Fx5DPwUAcqI3LVmxIO3a/VLGtGX0fExTCxKa5gWwGBmn6mc8d2KUQ5ZCIL8Q7aTqlrR9+27GudrSlStvSl39Z9OF3qNpxTpGfzh0jhzsTSuXLqZwobc62cuBuYZF3UtSyoE5lpO2PH4+HQQ4VdhBRug0B9SaNZXp7ldfTmG4Ga2IofQ3n7o/nT8O64m7HUYQWf8hW/DRvSHo6NrGptVp1tHwENSnYjcQCMznUSC6WTJnbf5WJlZ0kARTKDL42WK0JFtaaxAVH8JEiw4eY5AeKHYIXKwCUcV0RA0gAqS+tjpgKy7H/ZRC/ui+nlhjdksdCSwmaexHS6uEixnBWMvGrYxCr96ugGtpggKvAEH01WuXpY/80YfSpz//udDkLHa8G7Tj93/vw+k/7v/n0BA6j+zDnr2M+gFOypZzvLmyiu4obyrQm+na2FfERGptNezX6rTr+dMULrwHyU5lHUk3G2uAw9BR5im0XV21Bv7qNpLFcooe1pJmLC2ItTfWwqCGOdC6YAEgEyY6MJCefnRH6kens0wgW6ANzSsdE2c0OmLt5tK5XH15A9pbjTEKKAuxs4Pu80unkBAg8DKKXcbfl5DI5TpqAICVg6Y9hrkkHyS3FO4NtQJzGQu4gAJhFnMBD+6hWTR9WaNH93SkbY8dpTvrmiEtwICEXRoAoELtwyQJJruzBkd3aIBB7FnutYEl9g2MymKcTh3PlT5vITbDCPk07BjHZdXkEsAp4neJN/6sBg7T3Hu/QZDeQ0zgN1+DGyLSlHRT7rPdVTVnDcwCq5iis4+l3pvtGcBIQGF39DFCE8A+12dNRc4asgB2+cZZMxFjHGXQKMqC1cNaUEvTKRImqbiC6OowC6iPMgbje9ZUoUkEgBbuyB7k3FPlAErZgxdx/T53dDod3o8bauBorAEbRnTWS2SIcQ0MolMc0gmDVZAdeoFuRUEfxnERewVVszFy7+k86y+HvdVE3Ln/Oz8guSpPn/jrT6At+SJJj+wEElDXp4k199PnpRmcOoHlsCFmSOYE1SbpZMuqHgdUHeYzBanLQ473LuKeexv9ZVEmY2mMdTyIlISGVF5qGY2VmkXozTKiOE3Rr2C+LzAqsArIP4zeOcQCFpyaW54ysGQw6Mq1gmEvkYsR8wRWbbbIkDBcsNZ49rOwVUZJ8vpgIMaoumvDEB2oqolCNiYff5pLvuZjVciAOPYxByKWsW7VcovcgiSvh30ypdEPhQHifdkolqAgsUkNyzJGttSQKidOqrUkBlgEiFPL2PmqVYth2z0WnX4NE0c5zJuRoBE0r2Ssqhpw9Ytf/DYjfwt4xuUwkpANUaSXBEgDwhzAf1nmQkczYRDlZ7bDa0OBWDf3mVyrsZ9cjzGKT/FZ2UTRhQEF961/oAODptN+oCigNJ6RtWJDrJzR1BIZC7CYJpD2UCPI+zXGMwhTMpNTE0tec152IHs/wZrsl4WTjyzuM/9mUpED696zTUkBx8HUeVU3q6P7TGSBxnjf37XtXlbWweRPSZYwJONsNVfwPTV+9No1MPB8N2cXXM0S4dgGcW9kCRZzv+qYLjjfCatiQMYYbAKKIcdsKjj/bcBdsxlRfeLrKLGqmsLn8PELxGxBtOG0hEmDPFgcp451Y7p1LTI8RzMghAJj565j6Xr01H77re9NW7fvSi+/7e70jW99I91z+01oZD1JXH88nenhjCm/LDqEd9yxMLUSsw/t7UQf9ep0zVV3po3Xvi7NMAr45ne+Jv3m3a9IZZpNqj9t0of2wwf+4OPpC3/3Ka4Z8Jc8IAemyzh7vouJlxrWUA4TCKVFVan9JEDnUtk1guO60k8Dmp4GWL0iDHyCnQLAtWP7nnQ1Exoh3M1NOnDgeLoKCaARnZptCBHTNHlauAh5BDZ1LhvsqSeeRUf9umCRKB0xyR4TIGxbRDHOg3N08eQJ3K4JdHH/QxMqDzbT4fTyW28MMF92WwH3sburGyAXZjbXZIw+yujkTx94Kt1w6+XpoV88yajrZsBjHijrVt3E02dOsW+WzzEK7Lo5AnuIcdWm2AdKWtiQOXHqJAzetnjunmkapozQXSnQHZl95fq5gEGGjNVyXN/LyfsEggRE16wRkIbNyXrp6EBih0TCZNa4KUO2Bx1pwb3IS4xxvJagiWYygqgWOuokWvRUI3ETOvGcvYIrQwCSq9cs5b8Z0cWU6fiR9vQTAM9+QNiNVyxNnRT469dfg5NyX9qyaxeM1an03rfdncSjuhjLlmn+JM2Ye+65g6aR0kA4ydKQ1HAymJzcf8FVJ700tVy5ajWTQEgG7W1Ph/YcgZnezrX3wBKTiJDluuanftYgJsyxwfxvzwr14mwYOfI/RiwsQK9lkvg+QcNtUsCMu90EU7ewvJ84DRMcAC1NM+eu2Qd/V2L+DSNxCvaTkyJd6PzKDi+taGK/A4wWarzCyCfEBLVBpmEBOmI7y/ePka/1YJRW2bAYJ3S0SQFGzGHVyxtlb49SrFcSuKsALsZJjkb4VUDDsERtOJq3si6nObfHAcfMsMpgCw6jqVhgEczhN6ZzJ2Dd2AQs6IUyvwUSYSsCalTW27RRvgAAGHJDPkVTGWxCtSBzeBh5BSOs4+LUK3mDfNJjCKiQ6Yw6GMdXpOdpbFwcPJ+WtSLzU06+AiDoGL9MnhYmGSZpqo0OFjGi3h/6ra7LwQEmM2D35vH6WqVOs+YHAWLziO2NuEhr/nUBdlsdmpoJ/VrB3MHuPLSgr8FboTYdPf1C6hmAOUwCMzl7iWfH+ex0pHmzGSbgRD/AaiOsyslp9Nw0zCF/E1idAkzLnUKOQYCBVnMlhX3PBSfR7FwTU2gMj8AqNwYU2eiRHQcgUwBYV0uNcZ61OaWxri6XNHcmx6tCgmp4/HxM5+TlVsR+YH4kuFrTvH6Jnf5RgG5rlBnG+gGVazBAyykAPGW6y9H/Eda3oHBuTB6WMYVGDCLO93aROzLxZmNnmvVgM1PWXw5nTHEZzSXWVA6M+IIyYh9n4SxSBGVMR00BGowwPqs+s2BKMIxkBFOzmU/yaiHpMKjhJPFvBK3VenS0OzF17Kd50cpUX+FQRermOVbwepU0lD/+++9P34RdtosmzNrLN6TDyH2tIJduxjT22Z07yVFhuHJt9YCVvRdPpY/87tvTa191OwzyvSHH1nUJQ+ROnKABRXbQOD114jT7vCHGawVEb4b9pjHQI888la7bfEe6/wcPELMwkq0uSMsw/mtF6m3N8tXp85/9SvqPr3whctnv/viB9K0fPgjgvgiPEBoanMMDrCWbm07IOLJrI83T8SJNmCnYw+WliwDeHOui8TYBUEZ8Wb1uAefDq2BPqyvI5CV33TN2LSZZO6ghDwPqalgzSjyswuxsIYzONfzblUjFzABoHzzeQV2OQRHPQ7BTKTxjssafY8TjCWrFCnIqR/RmSar00R4MwyiY+4sWc+7Wsk4S+uY7adadDIBhmmc+MtzP9fKMSQisxwREuqmNr712M6Sj9YBMgIsANmpGdpwF2CHuWu+Zz0KzQMaL6+G/e2H/2ZBrwYDUBqAxJvNwQbZBwx7eQ1xAl/J28IXwaiEZHHGage8tY8R+BB3zMcDMZsxxus+TqBLvlbO67Kq2yE/PIsvTgQlwFXnONHvEtTej5BafV+3jmOSE3V2gKSMJfj97AlHtaHyZwoVhDmteDdwKDIpt6KtrPdQvOuOUpffUcR0BG5pAMo5Cn1E0LZMyc3KnuRFzUs4zJ0xLaPoP8725mk/YLqNGL9QYTjMd4sIM5oL6HsT0L7HZvRXeFHOmTpNOiRJP1l62FmIYkjjcF++bMgfuLydSB8EtVq6sSZ/55Cdj3P8MAHgrMkwD/daeksUwS2Oqp5J8+k//4s9TNxIr4xJjKBT+9MMfSAs463KieY4BFOf6Y48fSd/7yeNRH9jsyo/JLPOLLA/wyz/LXpTh7Gcx9nl/HJc2+QztSsl6rqMAsQRTM/A68tZweRevENyby1k9L5QFCvJFxmid4/DFn7O6QWJd1nh41a23pk/82R8Q7/pDmiXP0VNyausINqPHX5ybQcb3x8VWxYsC9yQ/UY+Ysy+P3Pue17wrPfGr7zLJeTGu0zMhVwMyY7D6u4DqBdSIP/7xQ6EN/O7fvo/nx2i9oKngWvgsOEZObOZ8E0YRa8muWQ+EecAxxnb5Jco3xz6bK4L8vK6DAKFtVGsmHQBrNj4fBEefk2xO7qnx3fcXwFbu0ga9+JnJoJ9hhKaO+WAvoKlrRRyuDtzCqZueHuopXkdDrF6mT/qILUpqapilGda4zGolNDWOEiuQXcvDmGeY2ngJ4J/PNQ+++uwDJLb4iHrPvUEdzjrx+m2+uHb9HAV6HkWDwGZeNjU/z4TOGF5OLWdmvT7PCdbhFPm1nhBjRT0Q05TLYCoCfMW45FcZUjwxwcR/B4g6t9YsTELllL8z3hiXfAvZqxItY+85KQ3OZkNGOVNfcV7X1xrXBr0Gh95rJyxmNUMRuCde5Oz81ZfAy+xq88DmNoeOWtLKM2HYrHsimutB6AIOjQS1JLiJvcgInMPp9xwi9h2MuQ9RHA3wIHxo3oo4WGPMzMRb1iaJET8b4r1cnaNyFnMlgAqVjGSeOX0mbmYFiZCLz/F3u5veBB03eyhiBH01ZmjkUDPBylcVmZsgoBdmWVL9STLGoN1bJAqaCuiVA1rJsJlRa5K/0wSimAdbwkFTTpCWlm3iY6fIDpk08jKZrnyPQJAjU3bIZJhc6rsANIU5A8jO8ROHYZLsDzHcw8f3EaBhkMICa12Aw2NtFWPEPWgEVXLQnU0br1+Rdu4+E6YRRbNtJFkDmCAdIWibWOcHsLpuzVXpyad2p1vvRIAc/bsLZ8fTL392LHWcyALOLMVEkSMTPEjHJfJg67n1LJ4bF1FAAHArfC/AE3RnYooglwFKwMsNnAGnPhtAAQCyUjRf/J/AVa4aJI598oxMzMoYj9QZOdQgDX6uCZK7OHr4XoX6df2eRJPFgBssFVcO7820JOwFA4Bi3dMsfBJ6CGSXr21JB15CB6mbQwJgpBhm8giAqcBCdGe5zaWMU1RQeGWOdIKhdopgWVFAveFN98ISak5f+tdvUKSjSUSB0QMAfd/73562H96fjuECWUuRXMe4WSfjtkcpouY8VeZCWBaU3CDqr92weRmd2Kr08CMvxQZTH8m1O8QImD/gU1eIX8DRz1TdSALA2L7sPXV8LNaqENyv55qaEY7vZ97q8QeepiDrS2953W+kW2++Nf3qkcfT/b/4YbjIqVNjw8GzdelKNII2riJR4DU54DvOnk0P/uhwMFeNwyZmGl2tWFIRh/tYEV1e7ltnJ08iitcZNO1a0sarrqSQaAk9t0H0zfrHO0jKelPHsZ60a0s79zpzgy9mvRfAMgmNHJ7zJJ2YElrWMtRcHR4wMWrBHhgFMBT/rIKB4lqSamlcGKRqmGZ0cMoE3b3Mv/nvJTy/PAKw3dABnqeBRn20HOOL2p80BygRA0SnREvjvOcw+7+Awq6Q18Kfir3I6/DsZbfJIr1EQdPfDuOjPwOwAmgX8JFVJyPbbl8IZTrqlzVx8ogHstktkuIM5ZsLqjgMKA7yqOm87/pnOCJq57wB0dYyWFv5jrQZDwFoZShdZLSs/dggzYxzwcDM13CDuBBAPkCRWqvdmFnI6BJ08iu6rHNfjjCIjArguV1c2pNSDrlnhlevTdOyT//t3xIzatNfkOR4SCvsP8W6L5tnBPKdatmVwFitgrEqW1tWgTpINgmGGPuioRhrvIAX1qFQ0LRQ5NixYuKWz8f7o5wCGB2JteCbLBMAyzZ+0QwqoFmgtIusMmPnAGAG0peJ/k+aoPjMs4ASWEU+wGcuMOwbKf+gnpu/C1r7TJYXVqQaQTzqhQ5G8U5yWFPP8iwi5+QTZeMdkVXFsRnYAsW3khq8N3VlPgyLQrvOIHw6Y9aR7At0DYIQ9sE8LCWmDVAMFFTw7I2DXo7yIQCvUxHDadABorQ0tKZRNaooxtUQK2efNTTWMi5VxJIeoJmBHl9rK/uninOEYpEYe4jRnwHu69U3vCz969e/y9pUg5bCm2dig8MxFBMHtZUiLhsfHcXnveNBxCfMDm/HegTTTcRaWpZjGIUmEw7xvb1nQw7GBCHWTpaDZkkqi7uWcXhjC/zOcFY3schKIMdjWINK8VComWyMaGYylygaMwKwMYBEVz9jm4ZpGmx3M9VofHF+laMll09S45iTHfXMrIr1ppEZHyAbSZp7OOpbM9rtZ55gj5cQA5SC8RosQGwuyFAPg5u4LRmyLJgYAKvP3zMZ9tkgjK1x2LN2wTX5mAZQvPOexWnviwdTifsSvSnBkzzA+vwSCvZozBZhMjSOYUVzSAQtWtaUTpzEYAZNsgbWxmUr1qRntu7hwkth7oyk1732Nu7RRFoJE3L//lO8RluAektWehHj6fIV1yB1MZiuv+qWtPa6N+KQXZrec99r0+tuvYFr4LwRAFDji2v8yMc+nf7xHz9H3OgMxloBa6sXplwvOnzqjedp2EWxvnfPwbT5uk3EOGOoEjnofDN2uvnGG8lfGHGMAreABsqedCWFqM1a9+4efk7zJmWVpokzF5kk2rljV2qh8WJ3vBf90m0wczdds4H7rUGTeVINY9IX0+qVjPfB9pJ10NnZybnHdATr22vSxXoHYPOrXnUHTwNAjPvUy97poLtvcdqLhv0YLLWXdh9JL+4+mK64anV66qmtMLE2wey0AHJPoyGPY+3ChQvmEsmMhaOWVmMTBTj7yekER7rb0StsIjcTIDZ3MA+LQpY16SinTNcONO/VpXX/TBFrC+LnzqUFCyiIWSeydS9heOaGrgDQmzcy6GZyqYR4WYvMxzBgiwBSO8+/gbNbdlU44cr0Y5FVMY5u0VsE8G4y0gtjtRXd0yp+vgrZoH0HT6aHXtwL4DeYbti4Nu3a/gKGWhvT0fYL6QJgyr13vCJ95qMfi33ZiRGTzAfvmWyJIvbeOEwwR1wFU8+jH6pee7/jre4FFvzefaxjmjvqc1/qvARwgFTCTD/nNeuCs0N3Y4uuXOiCjpWGaydFbOxbWPhRbLKnhgGQ+imaSwBEJ2lEGMdmuT7NsWrIL1sWl6dLg0zaoENeVbE88t/CEr5niEIbE5JZGINFMAhzuM8WHoWyk6NQucRelXTARA/vU04eI4tFFpPN9yEYOjOwW3Ng92qwUWLuyx60/TqhARvgTynPeIpfnmXTrPMZn4Huy5hx+pmLCSajnGcVdYCzfJ/3bQZWyiz3RektGar5ABnm/wK8IyOwJmtk8FIQJgkPsFcYL1dyaBJNU/B3GK28rmw44p2gfzgCE1sbaxdyji9Lu45dSuf7LzIVYzA8F0VVI9Nvxw9fJO9sDpmJsaFy2J4ArUhJjRP/Nf0aYZ1WVMlqU9/ZvT0K+YJxXJaPZh6X6GbXoXudl9fJuivnzBhDU391FKpqU1ucVgAaDY+00ySS2YOxmMxismFdyyVYmE8npL8K82HTDTgRZhzijkJKiJqF0Q5HgMfQxC/TiJH6IEcpDPLn/DAqwx2c3EvGkfXQKIBoJQmToJvjoMqRTFOcWzNNANiqfayEhXvFUXpFakoAUzxvSlgnwzpmMwYsspCL7m99PTFZk1GmzwQ/x2X1wyacdp/yWXRVBguNaT0JME4ZhCEIub36qWoYD+h2jWaq2rWOhDrq7ETapAQZ8sk67mmYpgCkKyvkqPos8bAXSaM2zmBH/Z1idEKylNeRiHOWnHgBk2DqpQpQF7D+vvy3f44u8pH0wMPP0NwugGHdmy6eOYfkTytnNHUDuWoFRrKC0M01LYAOE+lVd92EhJoiFrnsT5iupzH3WdrGOPSLId/hSL/XrGTENPduzaqV4ST+wK+eBGxcnp4HuM3jrFrAdGEjciS3v+IVGCu9QPxpTK94+csDRHv8ma3xy0nNUs5XdVpdq9aVggcBFgJGqn3Y3o7sBfVXBcK/AwCS5sGaKk2wJvSBePkrfoNz3fFWzWKoc9D1P3TgQHr66WdY1ZrwwTiX+SazTJDFc14AUrokgGpD8zJqlcUxpq5mrPFpz45tAQpciU6kudAQ17d//14+s5I0mcmbZ573Y8GCBvQa96eL1PfBOLP+VwfWapEYUlpen974pjcjM1GdHnvkEer301lOx7/bKM2HkGG8tLa25lVOovcS8jLELhmW+YU0vwF3lvAvG7D3AAAgAElEQVRZ1S+VqRwjxiSf4/zMyFgf51nXnMdRxu43kRCvGCcuihHcB7vyxs03cG7fFx4r45w1V25aEjJe/ZBi1CEeIycBIo01HcO9aiOWE9+UmOE+ZcZVsF2pOwS/RjWykXCk1qSTP4JFxJkCxvSUxFLLu4D8MuTHeDbW2jPSTbke761YwDQ/r3bqIDVkK54AZ04CXIUhjmyQhITO0tCZFbS1sW/tXGhOQQM4n3xWRrMxwFrKHN+fU7/Sen4KHWzZcWvQbV/UxpQLtUIRBcII8lUd587x+UaQWqlIH3zfB2m+1KVz508y6QZHnenEGc7IERqzusRLJvizv/gE+Z9mdzI6U/rEH/9BqvJssj7OGY0zobCE7/vLf8DQkRxHlnCWwGe1lSlmjPBTJzJpTDCJeOOZIB4TIJ/yj5JpJL7EOnUFyYi31rc2yhibfh8rLKsHSCJ9jWBn2nTke/xvJ5wy+SAb104mc8bLYOR1H/rFd7nuDN+R0BWePyGRZZ1BzR34njbAvkFGNvC6w3vEnDo+Vi4yJi3pbe94R/rqf/wbLGPkewILy9zkM6REnx6z+5z0DHv9V796Nv39//ZJsAjiM6/p58vXw4bPIPPW/DEGv9TkiU/uPcve/L8TSmT+Z4B1Rpr4NbDoj5rHZ7/FZ8/8jsR/OBu5r7JZI0fm32VTu0ds6om9uXZmnCzgOuLPJv8yf0MrOSNK2HQYJwao/2+DUO8GjUe3ERs1VD96uiO8jTIQX73kbEzfaxEjGwfLm/cOma+BffbihX4on4X1vFIwgpnWBf0AtzZYlbUYAwyPnIfvCymxqIPmtHT5JBPkEQLvo9GcA+xUmxdz0Bzyh5E8TPw0SQMjUmozY/0Sn4i/kX9KuuKMsh5XfsmbJFDtf9qQlyghociJ+9DzdUzN05L7qZG0XhZOKoypE83/1MWuRct7kPw/WOx8e7H3mBxwRjLG8w99CZwnW5TzArLurnmdDG/KvEPXf6f+zncPYgdwAaMc6kN0GAU9O2GV6jDon4cCIVdXRodAjB4Qy5VWr5agF62mkwtQsw41ULwZOsK1tDQGe+H2V98FA/OzoSNiwXrhAlW+S58Pb6GtvIDM03CYUwtN8V83cLA3HIPJNBzUjNHl0UTfcQODXwuHo8VrOYm77p3DdOKWMwoik9YFmDEH2Mhcdzh6y9J0DA603ff2NUITxHKFIm1kjC4gYz0+6CFGMkZHHAtrT71DjH/RCS8EFDvTeZaibjli6R0wU9fDrmhnHKkwWEv96PIsXXwVwbeKwqOLJAWnwy170iMPH2M0iA4tSd+KFYtJ7mrSnp37AEsd6yOZUoOGw15TKZ+whVvGAHRROHKZjVDnMFpq8uahFa7VEeAotBgvVxPGQ3kYNlsOOka5jkex2UoC7CM4ZnGIjcdIlu6VMrXUaeQsmSDIq3GVD7B0O8zJC4xevPDSkbRoVVmqa2PoqrGU0f12kttq1lnmlFtFMr/7ub7UdcbF7gbioA3VBlIexowFbUzSDB5dMEjK6Ty48S3adXJ/BYXvDEnkD77zZIAo5RRLeSRyd9x9S/rG9x4OzUfdLQXNh9ENudQjjZ3NxIbJWATZxvFz5HEAlsOyeNfb701Hzx6CwYLL5glE6E+jYxcztzIo89OCxUtIdmCIAHCd4Xl1MZ7k8dDUVB5JViugajUjiflTFenQtrPpmQdewAWwJL0eTTYTgjJGg/79W98Kp8gpu08GcX61tJWk6xm/aFtcT1FRhS7s4fS9r+8NZ0YPZkdValpmcJ+9msSzIXX0nKJQP4Ubcjb6WYwGYxMg/qZNa9LiltVwN6B8ctGDaJUNDPWknc/uT3uevRhsUaO7Zk7hVmuywPqtkgmImYDyCrMCMhyyo4B/unCqD0pen97z3nehQXhdegH9vJ//8sHUSxDtQ1dtljVWJhuNzyOLGXVZWLaAXRysPQTAMan0CldwCMkanEa/a5JAV4yuVB8A1iyyBv3q+MbYDMwWAGRZq6UANsUkxIWAmDpGdx4kdgAGmMgIr5SpRTYHFoZBG4cKuUUA7wY5x+/VZ5NlGqxV1khxPcBWPaPYyGoMhjaN/wYbjUKwGtMDi3THtPMpQmXSeQgMUoiePd6fDu46acMTYNXxTbWWbcioeTqW+kgA1ROdD8aZjk52Hf7KEjn1cEgGBOf5eQF644b/05BKzagqiuTde17i3wjO7Gt/z7Rl+DkBcdZ9IQzuMsAfE0oPtxwnBAj2/XSlIQjFAW7/jeVPUWtcD/UgioFsxKaQe9bfBSgJecnuuBlGFUZm1TAJa9D7La3lkIJ9JCQ4M5nPvR9Ow0yq95KrCazK0svjOeWXKAfAz2fEiwC5i5AEyMfERGBORmoT67YZc5VCJAQuUqQe5wH1q1PFv7HF07i6O3Yqg2nD3891FMNtnbhd5H0ABCqH9TUBaFAPILB+4xVpFwwKWVJDFPvTmOPNsNamiLmjdNOtJ8AtuPpMokYH0XKYyLXoLVdXkMRz0Z0Aa+oPugeHcFmuR2qlhIeLPUYwH3SPPYKxxaEjJ9LaqzalB598NlghjgYrmZIHw2BW4COSvwwsn6slspvhRID6wOoSC3CbTlk/82+lAApNTUtTY/3KMGXo6ekAQANYnYGp4vcJvkd33nWiU24BySrMDfbPCHHD5HBqbmY4zyRPbR/OMGcNhonDKkZMhRO1mpSO2mXMgJjAkOUOUFzAc4lxUooHpUHKkGxR7kcdsmHntv2MMlZ5jpE7xpSJx2smr2FjLyZEoivuflXnKmPcFrFeMzkgix+nDFwL6rVnDFgfdTHPvTCnHNM1zskx3V6LAch5TzpJS1fhHo7RRJ0dbd6jU/AMHcKcEsB+nKwLMeg7f7I3NTFNUMR+UE/OvT3Uw+/ElRLOwWoc2PvpUo9zT1cBpAwTAx2Xu/WGO5gE6E2vQF+vtm00Pb/16bRp3c3sldK0oHZJ2nDHu1jbOekjH3xruvOWjTQR7IKoGwxTm3v5kY/+dfqnf/o8hTIsWvIIXVg7OZt0rXbapQbZowGKqFPoqa5dRxymeWVsGYH2vR021LU33hDAoiOhw4BLO9GlW79+QzB7HDN6+NEncSTGpZtmtYL5eir0IIfQ0oYkUoxuFgLa7k9XXX05Z7vFtk0uRrYvDpBLLAgGvclo+9nTafnyJSEzUsnEjyvvxRf2oxV4PXkJzQWKuz72jdM/xjD/brAfdg/7oh220rKVq9L2HdsxDbuS15dRmRkHdCGK29zcmDWv1VkPMLQjLV+2OORZBI+GOGs1gmlqagiA1PNrhIIt09zKdPnMHWVFNAFGzE8/meSfxwm6ubk5EneZqv0k8eZeJbBs57W8etHnVLtMQ49gRXAvBTVXrloU7H7dnfsBoJV8Worsh8yZWsZ88ygWzp45DcOQ+M79GOX+Pr/rUNqNo3dvX2f6zTe/Jm15+gmMa+5KTzASfBj26obLV6e/+sAHAOWXZ2nu/4OvPpo8w4CeggYaCg6Te5lPPvPkc6kd0sCxE4fYH2hqFmkEQ6lP3uskk/FSt3VdokOnmiaRwUzpmlqYej08oy5AtHI08VoAhS/CSu4bRpsZtkkpeeH4DOd7xCFinE1hplVmmX8dZ5wzL1fXd16ZZ6ZxTBGM/HzAomEcx/PYh5515UwNDTHKPqIeJGxq759jDpdo7E/BVrSgL3ItRPPIOMXzlBBBcygHgGOcZ6yMgKYd+QAFlQBkjt7nCc5REJUxCdZL0akeDDsbYg4mVqHnjVZ3xBqaRzF6Tg0B6FegnmmOoBoAIKzTHAJNH2tUg8SZaKBhokKzIUwtIkdSkxMJF8DVM+cx4uyFjb2C8e9G1h71RCXa8Jl5IywcTE3SDI34ToBopp3yiE+z6JC6bpQmmEB7tDAPIZDRImJJBSzpE/EcBvqQZQIAy8s/zzlYyjTLCADb0ojTvr9FomPVOQVMYs3WknsR/2XYAh7nEHMHe52ksJhDu3nUxiXs4QDY9KcgpsZkD6PgANmDPYD3BExd33Ngoc4CQuZOV7OuYJnS2DOP92f6OFfNEaqra4MtJJBqDaTLs19qdLtPdGgPcx7OEqcVrG1ktQvMCa4Pk/OWcH6XcI4WAhprxllKY1kQbRTX1nA6n/sZdeOHAO2t72oB0NUhdSR6xZIlAcL4XjU0BK2VrAu9JmumAc7sUQgYxRBPZLmOwj6dVPu9mII5Tl/WggW1QAgxohzWo27ojpk7KWOTaBKx4/y8Cs5rYhDEgRuvWUNsPZgWLsMYkGfUjk5zPnu9DqOjCUDqyzDI02S0FsCnnmZMLRq3ahQ/8MufMvmDjApj7AsWLiR+t9Ho2sVYO3ket3YRU2cWysuRZmmE5bxj15HI057Z+mw0WK688sp0JezQHppSzz37XPrfv/yPwSi22fSf37o/jI1OAjIKDvZS814ijxL8llS0jBpO1qWyb7PUWhMA+RKFervpQAdIoR44eV55U9p80x0hPeT5W0mOqlTbf3z13yKm+3cCJIXcs9AqNE9kLUqKEuC1blBCY8Y8mdebFizm2csG1qAlVILCR0EwJ/PByNhmTpRl7t/WKILghTARBMWilievLyaGvP7Nb6Su6k070arvh8gxrQm0pCwlaoj1MkPpeFPfopXMe2oIZv4i+CDIu8h6avmaYGprZtUHacomgzWJOa81dHfP2QyYsVIjZ7ZxmLHfvAXZGPnCRctCj/w0ILnTVAUkly0AwmePXmCt0BRwPXE/YkwZ0C3kPTg7x5ksrUFmoIDzv5dzdkpCgZrI5ELmakVMZE6RJEvGGgbMr4DMxBALn9NGgsQE7gf1UkAAgUmYCzrtZgOZmq2e/QPTXJ3WPOLVxYs6QvP9PA9JXt6LVoDNYWKumMQ4IJY5eSPeHB3s25gw0nAwjJtl92W4ho3pHIhRYVDKell/xbpYoxVoyZ44dpJ7KQ4zCmham977nnekn/z4hzS1ptKb3/p6PmNuegxd9OPHjqTfh+196OBunu9YOnj4BD4DOyNxf98730C9JkFBL4tCzmSaZOSqF7pH0j/+y/2cB+SbARIGHhprJyZa+V0zpTyame57ry+aLpJ0YuQ9e2Yx3MiflUdRCzh7nBngJRBpTZKxUOfH3jPw0bRXc2sza0e7dYh30rqYGnGK2PehD/52eu29t8U6DgB0bpkEgWXuD4LSge8E5iVMmaEAxhu/RfLcCAS9Hpo0n/7s36bfRW7KPdmM50IFzSyZPMp1hVkWr6v5UwVn6dbntiLvuDL2idiQ6zJe2/v036QSNE+cB1LnNWmz78uA1FhJ8xee3bH/9pWxTsXjXBfWf71cp/fWGN+L5MYIZ4mx30aHjXa/lKMIEtkccB1g6Nx7WGN7m2SryjoX79Do3Ul15fmcBqtmimDXrr1MVquRzFRDsIYzpqrSAvXsIWO9JsLuUU25fA/36rxBlw9Zgzv9m4L9y/7TGN2aWwNO17gSScazeYPgDFidB1eN/z4zwdvsPqiJnAvBZWKWCSWmWHoxQ3RC0QkpCVeey5WVNJ3xxwnzMp89NUkhuUQA005Bq7vLuVLBfpyhBhx32pVHq1dJFKoQaXzOTuLJvlbuxJhgs0W2/xj5vrWduZexMfxLlPba8sAXWVPZBvAOS08WDY7lZhDgYdsJjS4LXxcuXAggc35RZIi1YrAWXupcmIhLkxRcMGBPw6g4GTfe8Sgf6AgFsePQArUKefdzQI8TpKLzEakb47UkqAMkYpcIOnZuMqfrjLrvlzesk25PrmAiPyGjzk3hlw55grhS4gUb3aBlIOo6/VXzcwo/C8SFFp9mMnzcMgsMEoQlOJ0VEaQLFXfmNQJclfLM3Y4FH4i6TEGvNGMDibZ7cDhOJcBQqmC1qDcgkh9GAMIH+OBjD6YDRw+lA4dPw7LB8ZMfaQQkfee7NvLz02nv3oOMd1CsXcSsgABux0CtlzD3Ivkzubv+hvWhofUk1HyBHlmGMfLp23uA8nmjCBYEJhDbCRtj1NsONNAr7K7hGCd233sniwEMy3EInYDdY66mnqyBS5aYBkuhyUanw8mGLODNGY8RLET8IyDwc8OMjUm6EsTSzXB6lk5qUV9qWc7mRMdzkO76iuUkqbAPGxvV00PjbS+iyd1IHjAuLAg8wz0SVCsmyVdroxp3P7UyFOP2ICoEpHTUsWUFABiAr8ye9lMUpTQ9NAhTAyU0CNUH1QyCpWGxORQ6Q5kAcqZjkkVpx0pcqo5wOPLy+tfflNrQK+2gwDt2sIdO1QwsnY7QkFzBCOEyNIXKKGIMCs8+t4WCehxdXDQKSWSrCGayeSpJ1g7sPJmeewTmMkXN3bfeRucXFjHX+iL6RPsOHwGU4p4S/B3Z1qnO8fQbblyZVq5ZnKrQADt9/FT6zlefoxiSsZnpFxeVj6e7XnNFWnXZIoo1TdfG6ZQd4rAmKeW5689xxYaFacOajYzjUTyyn8cMONDl9z9/LD36oz2sAdmvPFvdvrnfymHkO0aPMdt7f/vN6fjJ4+n5HS8xDuOod8aAtoOnP0QNhdHtd96cHn34KXytaKKotca9KwWkBfZIbdyDt7/y1WntsvUwAhaks53n0rM7tqb7v/dT3Ftfk27ctDFcyJWLmNE5F9DpSPuRdP+vfp6eP9oReq2OkZdW00BgVL+CNWmDREOm7q6hdOkoYCgaUSYx8cuD318RZNkDFCUKvHtPBXCqYEhU8lBnWbsTAI+EEZ5dSksvg8m1kIQdtmwX3ftRFosmLzZuZFZUMSZXiglYGWCcCafr7cTB82nv9iPBIDYKKpWhBqxMZRNnC14BsYyxmiUY2UGZHQqhrele1oCN9whR/zgwDLhZPCsE4LI5EuxbASwOLEFH9a7U/nHkvRQmTylSFgqse2g4RuXGVJ9wEOkMY4afQU2oYPHY/JANzPM2zmmkEcQo4sZgN4krOm7KQBifmE5PDUsLYLyT6OM4q1TFBGzTgQuwnGA6XzrLa1kMmnxwmBWUy3RRQDxLHnweIS2hCQoApJ1S2bEFxIQimjpjAL+DPKcRnRe5J0xA4iztxfAMY0zdES7LBV6D/4MEmdYOc8iiHVaw5CqkVzbwTOpIyDEFPLKTgvIsa+xwKuM6pxjl7R06n3oR6ReAVkIg62qT5PJaJhRVgLKbGBW/ct2GSKxm0SOY4H0FQc6fPZFyARUmZLTR/Ok4dzq1XbYw/fxXWynYWtJ5urUT3G/ZOwKENkNM+cwB/YqPMXcu+GcT+Ogmy3hw//B3jscLUJUC3NfXt6Hptoz7D5OFMbnjTDnkUHybihlnvfd+mex5vKlZbIfUc8qu94wNCm7cNC8qq8CiyfbFJFmuiQ5bJnsOJH8xchQtbtnKAJ4AT8qOqxmeT2w3QRR697wwYVcKQ8kDdS9dK8VcQAFAiyD/tALxxBq2L+8tEKBxg8Co7FX3Wcau91n6Pco1mYT5+sEkViacNeIeKgEgvXQJMGLQcxXNPT8yRittNKlWACROU2h1YBrWDcttXH3WZlkgFlKsSTTAazSpJEYNO6rKyTbYCXuHe7VseRXsphHOBs9c3ONhYAluOi3RSDHX3aEkRU66fFMdjbuGtH7lbenqNTcz+rY2Lb36Fp7DZPqLP74vbV6/EiBKMrY5jIsoN/3eH/xV+tSn/ydmHcR2XtuzcsHC5ZGgHT12EKkNdcJrGFkeYoLgCs74QyFBRIlK0Xcubbjm+vQMGuBOlAiIPbPlmWBkheEETGIbI8YVG5+OaI+DkrtmEiycMlkwBLYhpjOaADdzYbrJkj0LKyeXseOiwgkaAgvjWatHv2LFMn4eMyFGsGV0dGCiKYP1YidJM2fxJFrhXRRvY4yDWoTRgw9DI5//SvRRX3hhG426qwGQAd3D8Tg/HTp8gPFC5GZYM+ZXNjpldS+HDexUzhgfoJpGyEF0DpcuWxK69pqDBluPa2igYLRId7MIvra0tETRJWgno1U2r4w1m+sWWjbaPftkHWQNbCWZskJGgNq8rgRGTwcGVDJWw0SOZNgJB9ncjc3VATgUsffdG3v37cFsqJ4ClsOAsZMRitP9aPWN4BD7smvXMZWwF4mIe9ILew6l453nSY/H02tp4NYCLN5756thr63ONvz/S1979r0UuUgXZnrduGLbrDhw6GAwTjVhO4WkQoxaM8nRsKA1HSIXqaxuYAIAcIm9X8fftXfgrE1jNacQMyvOsL6+jDlUXD6U6oP1VMBrA3CS/5WSnAqEFMNgZPtyfxm7L2ti38ukpOGESYf3dZbr0Ixrhns4DPN7AhaVcUXZwGgSGaNYJ4gMpPxRuIJz0mGysA0ikzCAK9GSPEeDIZfvM+8uR8tykrxpSncUWVeMLRUALk/ZwFdD1IalhAhy21Ka6OY3FbCkSgkM08lxZvT3ARc1oxyFtTmO/JdMEcEfneuVvLLprm7r2GhzuJA3LIDYMXIGUA1jHg45m6RlBIkCgNpRGjr9xJ+WVvS6KdZykFDqpknS3CJThwINMHoQWSpN0nIw09PW8mIHY/p0fqdmzkPSgPWNR0I1GtXWOAKLTlQ1NPHzGL6NjZUAqAG8eEbmAg4CBI70K+fAdBBGY2goBSgqc8eYKsg6RDOonKmP4X4bSADBThgg5aRTuqSIqVF1STNt8zDiVAeOmG2hH9JtnDsOkhonzJstvN03gpoykYp4/jYzYoKO3Lq5uQmw60LkTe4191lx5AhMBVCcyoIUfQsQCvdJjdkMhTZmBIsEEW+44SbY7U8EED9NIe3ziFqSde3e0zE9A0AonAGs8jH1mp3tJceC8ECXtYTzIw9zMgkdglkaTVncW1PNUqT489FUsR4zMQCozkGWJZecpyq/HyLH+vT0k9tDLm3DxquIvYOsNSXiSqkhL0VMnCBxK+Fc6ocI8VsYV+3Z+WJMrBhbjx8/Hrm5Mm9nz3bEr6sxB+yGJZkLDXr9ujXpJtiQDz70VFq8fDnsWMZ+yX1biV2/DVPym1//Wrr3nntSA0QgNRYLYEd+/4c/TBeoTR99fBsNH5iy3JOYqiCOeF8WIYEisLpv3zHiNkx7EmxZXL3ErYhynKfmAg0NC2Gs3oMMAjJFxHwNCXdSQ2wDyAxTm5ASEVhyD+gArr6+uahTpWrBZ5MAMzIqzEUdSyaByPKfzIXdRkjUjlEbZeCV/21ObZxW2zmfWCnba5x1IpD+nve+n+kGCD+PPcpeQ3KEPNsGl4w438PRfbWE63Bcn1QGgXNlkF+1yG21YJ7W1rqQGrAp1ugUzMoATIgbFwBendaTKTwESCTQoYbvPEhjk82a3KZVZmgTs5OxDpVs07xxnBzCcSen/wqQ1xjoVwpEgpDNY7EAdYgzdlqqkpRkfePUkjrIZj78GzmPgHQNTckJrrGW2DVOQqGhm0xt8xzzbOtH91a+upu6wpqTmUTxLMy3Gzlvu9HcroJR7th9HzjHDHUXSyQ1YiDotcvsXNTWmk4cPQGD+MrUdaEHQLQ1bdu9OyanphxlCRBdxiyTAOQwAXqFJBPxhb8v4RruvP2OaHRcYh+oaTvOub5p44Z076vvSPe9+3+EnuxnP/c/0/d//Ev2y9Opppz4B1BmTnnbbddGc/0nP38yWIRf/fLnyMmZRmZiZilGR5PcUyXHZD9/+rNfTr96dltoUEfS6wRCgD8ZMGhTR8Nsv0JKkO/xl/fJ513ovua6SznDJ/m5Pq41ZI+oQ90DNuNmyN9Ds3+uCRsTHJIwJAVR9Fky2egJ0yOzSYFzXvMB2KozNKbmUoX/AlPnQVXrMksuri0gTK43CILRzMmwHOvBBXzmG295ZTQYH3v8J9RIkDho8u4jP3jZ7bel73z3++n553eEEeZzz+1GA39ZetObXhOTcy+77jquK4u7arhmv8ebxT3JWKsZkOrXPIj63/88Xz/+36UZYmzz4/R+n/FWTM4ppSKA33M0lubvvb+bLykH0ASAL5NfD4+unh6wisWcfa2Q4DqRqToWQK2A4CjPaCGNJk1Qj4FDOIEu+XEcMl0peYMkvqzRYa6fH0ZY82Zal5CfGKCx5lS7n1uvmVbyAEmJTnQPu24DifdzO4WsvIn3xIYyebZ1L8/dnEhJt8AgY1dJyGCPAWbqYTTB+V9Og/Ai9dowa6C8hr+nXO9jomQGzETpx+uuuwy5yNb09a89QA4iaVD93Cx/+bV0hTJpgvVO7sUZmuGTThuNQXSwwaexoKxqWbw2zoItT+NI0omkLQcCXT/6+Tjt7dkcmN9LT34TaUUXceaU5ZcdxvkN4cfSGMlDOsSoCfIG3kxcOFv8maCcHS/ZI9liFVz1dQ22agL55cjUOEnVAChHL6BnJvgPe5EH5oM0SdaJ2a6Co8znSfSOk5yNAUiMKELd1ZMxSPng1egeDbIpcxwh9OD10KZzYQKoFIHjzKMEpZYWEsegE1N4keiXqtsiSxXNFeUGakHjo/iMkp7RKpB+WRMx/h+AqWVgBt64WPxM892FjA2UgQHe8Ez/wi5X1rkzAThw+FA6cfoknc7daDZlbN0Cit5pEsMyxtynKGq8X6V0xerrEaBnPOTCecaBuLaxcEgjudLch3tbB7Xfhe7o+iQ6IDJSAmSS8Sn6ZSFM4mihXcbnkxF8qWsgDGTGSVyErFvaLGj70oZr1XTtwUQCt0yYobqnjYd2Bq/FS5XMg8dqClr8yDzk9QVfvS8F3Gs/rxpQLibZUYOX6ExbFDACPhXaizDAGC920XmAKerN7Y+DWGDj6H4YodZZmHCF+REjUtWNjNnTfT9PUA/wnucY+BNggmMUPsvSJjTTKg0qjLOs3QCTgI7bvhMUWKwpm6TB1IMJSLEgNdxxKZOo0Nex1SjzgkRconwTiXQVI75n0QK6Yh1dbQwvzmNedmA3Jj520EhyWmGpXnbVCtgPmEORxJ86czJ07Kz/ZMU2oJu0dNFSwJKGKFYffWBbaj8Aa4ZCZ/nyRRTV7QDFBBE2qQeX7EyZZeInc1JLjB7oRC4AACAASURBVHe2pOtuujoVI5Ldfux8+v43HwOo5j4RODRwM9W69mWwuC9fyrOW0d3K+BKjmy+eio6Lr7kM4HrzxmtTQ/WCYKBN8myio7z1YNry4OGMwcj/YvM7nsufBX6+/KV/COO6n/3sgfTklq3BVJkMSQfd+jKwvERBZ91B+Qge9TSCIwkr5fsa2Le3XXt9evk1N6WmWgwoSMjP919Ij259hGvckT78/g+m1YvXMkKjbhZgOodUH53oDr7nwe1b07MYiJjDVyI4XgbZtrY+G5lzHFR9lIsX6PofnwN6ZWN7OjkGwJ6OZoBAEjdS9lUZgKrghIL9w4wBObbmlwmEgGgFTNgFgOfNS9Bvy4FhDstZ5qLxSiZ2KV3fGlgpOqWXYOwhA+rU4Qtpx/O7GMF0zD7TdpU1YtB1lJX6iT3i9Zm8ZgmG6y1cA+3aCuJzoRYkFv4RT+Y6cT4PR72VMSlgTdbCkBHoN8h7IAssRAMAEKm8BlCVQkRATM51dC1hCo2zvsdsHCgUpMOpyUx0gNi7ADDGBPWLYmPLSnA/YeZWiPZaHvtQR8VZGIHFGJ40L9FpmSYLh9HYEElxR1Ea6gL0OKfhjVo4fLZS5RRISGDkCawaf1wLKrIYLgu5Nyb5TB1F7MEPK2jGs8RqPczyBZtZSEpMyL4c5TohVBEHplMdf7eYA2o5SfLSCpy1p3CVrlqZxq+6IQ1FQt4KE+EwCQPmN0vK08+/+9301tfcmb797X9CF5mpgTi7smaXI1Yeaf4KoAUWiwYP/nkSbcSrrro+LV+5Bh3kx9I44uz9HSfTmhU4Vc8OpWN97amLRtuQzq0WksbYWGdZPumBnLmbZsDqfAc4W23ZYSsmFs23uTPCDn0BRUo5DYaFbStCukTtvo5zx7k92XidCXOm/x4LJFglxZzgMl9LKQYtQGYcbyI6jVPMey2Oz2VSO47cuUezhCEabXMXrLzLpEEn7oWFr6C4rADAWTWE1PeKmMS+j8YqTS7AvMa6Zpjz6iWrpwdzCeBRH3ePdAFajYVyOXsGYBSXhCO6LNaMdeRorXvTHHwm9qxrRHkO14PACKNpsMKmAH0kP0+j+3bnTethv8M8wuhnEBCmA8OHfFjtDWhaj6JXV0LyeHwfEgALKIyJi8NkS7IYLgIcLsTkq7RMYzjOIthinV1TadN1bbBRLlGQcPYBguzcirEQMaC6TcOogvSFT30DZjTfcz4vveqt9wXY87lPfjitXUKhbMNGQJqcRSH8N7z9A+kv/9efpWs3XRbmGuqU/uKXDzGBMJTe8MbXsQ8pEnBm/9Rn/y7descd6epN6yPmDAKG/uVf/XVaiBafeowWGPsPHATI6cFN9orQSRvhnHph5y6Ay0VoXqG3yDo4y1hrJ0DojTds5N6PBCvlW//5o/RHjOrpLi6zSSPWB375ePrQR+8j7pgTlKbPf+7v0mVrL0sbMLnSGO08Uz6/evjFMMZq4AyzCFUa50JnD6Pvq0L2QSDiyWeeIdlegBzBmvT4E4+nTWj1aS7qmhJYlZlWQ5FpLlgJA8wpo7Nnz6WFrWgGU/DV1TXxuscjnymnULNRbZwsgnmmiYIFtz8rk1N2nZ/b9WcjwnxMcyONe6KwYOcoxWNBptlcmAKQC3jvZGQIdnsNE8RsmcPFAFI2X3Udv9TdF+zYHBjOFmIJRlIO+crp9tNISCwDvCrFuX0qvXT4VAAc3edPp/e8843pCKPBanvuQw+3l0bLOMaPAjA2MDSjumHz5vTOd7wT3cOr5rf5/2+/v/N3bk9DxPeKGoA8GoVd5BRtq1dQXAAkVRHrCmA4OTUxARhAvrhoKUxIGe7MkJxDS7QWjclx82JysRwq+0n2bCkx/1L3KHt8EfGUWMf+M57UVMP208jC0UIaQbkY0QzR4NCrL9gmjvSp0appRO9FjDmz2OEvNUBl5RQBwFwE9C2IJiOxi3WjQZ7apDLWJ9RshxE2gV5xDqQC87tymreOqCt35N+NYqBaBAON8pu4BEjMKL269AlmyxjIsLFSowkbO8Fks6kKY2h6shVQc5hzHjBzAumGGFvVR4JpFRpzo2oYqyM7TL5BQSZTLcEWdvS/kns5BcCSz9q24dxCLTAN893DvZs8pInGN6IcMdWlKU4jGqDK7Jhr9+Kn0EpTaCrvErEK85BOmDLEdd2QiwSouf6aWhiT6GhO8u8DkBGqqioAv2X40EjgwKykaVqK3sEwMgGeNzW1At08Cy5xgut1Uq8KZryMb9lE7nfPdv9MW5aGpGaxSIFxPeqFZ6BU5gZdBgPV5q4O7+Yaaotbz2WFcbAq5M0GwK9xkUQVG2521m3SOc2UlYiZuaX32r3YQ6HueZvHA8j09rJczTPMusw83c/pmdVYj0nvwnK0jpelhx/YHs2yvoHTrD3qQzr1XrP5UYDE5H+a2drAC4YZoDLZIzlYcUJ4JVUV9KXLMJ09dvQscbYk3XbrreQAFelZGOe5vE4e72uDV3C8sb4krV4Bo5Y9PcoI9DSB09c8ffIMa3uU2HAhncL0rxYJlepqDMjY/+6f21/+MoCuRv79ImdYpintLbgNgGU7I7KCAG9765uDdVyOXpcg9c9+8ctgwh4ljlx73Xryd/RODx5j9JomSVwXcmb1dcTKM+QWgIEhk4LJFSZ85tsh32YjnSbdunWb0NOv4H6t4bPkpe9+5/vcy9qQwnDNR67J3pD16Jk0qgs2k0FCEnnEPMeNCwEvnRjNce9akwtG+iFs/tpSi2ZoxoCNfH8O/TF/zQWxGI5R19z0sY/+IZMML6WtW56nhqdG5XPlw76uoK4uIxY7OWI8Fly+gmmHFTSitu+F/X/ocEjeKEnhHi3jDLfed61d6j6F1MDBIFJJUBlzvJ9rGqb+t0ILFplmiyw8z4nMFEkQ2Nowuy7HpiRxZQw6akiksjQdVttaYNmxfJAH9iJ1OU0cGZXF1ArTMKVJSllPGNfyKjKzxwBeXbq5PAQQAGIkTSHYxEM0P0cg+FgP2FQOhh0ArCQz8ZI5FIB9p5yCjQBqESc0+Df1vZ2m6wZ4yi1h8qqlNDVXYTTGyL+5ftcFyDvEsYULFqW1mCe+iCFkL2eaWIjnr801P28d04w2NWVJj8ckYJZ3B1MU8FaD25UrVseeHhrpS/fcfScs7eq0nSZpO4C1YNEATd0h1lkpyfe6NYsCELQJWkXd+cEP/VHogn79a/9AvqehXsY6trk/Yd1M0deHRuvr3v7ukBPwy2UUJuexdvTvkBGv033GrAxAOKZZMgf7co27bPjw7xM2AGSXKlxBnuq1jrF/hoi7nvP/BTrOGVvZTOD6ApyNSRhNjjiLJFLwGj/50beo/zXfNVefq4EMQ3NgZrA2/eMc2Jvpl4oNZ3iBiz+fc37b9h3poYcfS89t24Wp7cPpxIkT6W1vel/UzSUaPJKzW+uVx9QSZwnX5M9//rOfSF/5539KX/nSv8Q+jPotdmKGq2UgYdYgjj8H+SYj4vj1f/19Hmz99Q/M/Uzc98BF/ouVGwZcwDHmkXtoegiuOzIvOU5Q1eeya/cusA4leDjLyD0lLIbMFWfdmrVriUmYIvMM9gIgK9U0wBSDZ4wEJzOyczThMoA7Mx/za37kP8vZ1CfVoJZGrORJzhXxwXk2vdrzUZ/aNdJkETJfmFpRFMomVb5ATMk17rOdz/lCc1WAM38YfIbvzevnOkvS8VPEDIhYdU3Kik2knoszTBqbM+ajb420EOfGErS2tzxxKG5++JpYiyjpp7/OHN5pw0W98gn2fiwInxh1cTwvcgFj6CjmzdVMs/i5nQAfJ880t5fEJL5Vgsn9MDWH52I+7JGc/c/9IBir88Cq9yvE1r2VATjyF3zoebeu+Y0S3cjoTgpsQsmdW5xxQM8BAgZEjTQEqPx5uzgCqz4ov89iUPaG72PSI4PVbpSdMeUAHFtS90PwWk2hF1/cmZYsccSNQ6i/J+jLCvt7DXZcZb5aeJkkerA7EhHaGTEOSwcb4EvKfRXdWhN5H6Su3pnOHyPNbJRKEoW2tpbo6BpsYl/a0RDckNUTlPGsC6O8gGMRBqP8YMs6usnrEok6z3ekLc8/RTEyhPN7Yzpy4mS4To6ha1hBt8gio4eOkUWp+ix//LHfoRP4HrqYR9Mb3/rOGL0vgIkwykaxcC8j2RzhwSlkTWYcRZQdVYEdH7zKH9YQpYBKJpKy1C6cRxeLPGXzNTeSxGyJhVBbn5ve+ZuvSe/8wO3p4x//u/STH57EIIwExtFNu46hVcmCyVZYrAsbFBbI5XQBfaZFHKQWpXaCS1lQcQB64PGci6FO9hO4dQrVrXvRcsBNDpdmNGaGYCB7bybGmxBEtzMpAC2OJwuWZI6RuFqYSR7YZykGYh0Jumj8zeFvwG1sJPGsmwpH5sOHu2JUdqBP0W8TQ4OUWoweugY+EknW0gBAXowPsB5yHc11fxvf+L2KkdIl6PQNo5G1aGFDdP1OHO1DUygDdJsWltCl2pDqF5SnURhxZ+hot8M+cgxNpmw9BhlLlyyDtYO2GcXnEcxGnnpkT6qraKbbfXV6cdvz4YbpWrfwkTVYAGNVMG8Eapkju67NpctKkDG4iYO3OG1/7nDa/syRMD/wmXmdDdyXtesXMxZHQj5wMd1+6y3cn6L0yKPPcRCcCW3SGhiNV69fl1YvvSzG6HmzYCg/RVG9d8ux0AfVWEe2WiQqPKJq2KGbMUNxTx0/fiYdOXkqTbAedcMOLR1vpGeOz8KwAMgzIZOOdSVLvpUk5pXoTF1z5SYE1ZFEqG4mgRxO7Z2n0k9++X3WwqW0YdW6tLxpZYz2yWrKIbmrZj3vPX0gbT9zPG2n4JVdVokhkLIUDQQwRaddY+oNtZ8ZSIPtGd3eeJSNl2QjTeo3RcJIN1kGc7D8RG7ixBfQzJKwfBKqAoq3YsESjDeqmorTsisWIgtAkU0HbADWo3tcTc5KGE7luG07WjgME7T9aG86vOcYjsvDYQKl2YqBWeaysQVCZsY09FYpAB8HjzctO1AdgZi0oAGgMgmITzEnBeD3xKECMCAL2yLG/Tyv2xl1jWAliWAJeogVtdlor51qk49+RsxGYZ1CwA2W+SRAoIkhOH5osubzujLIRyjaMpdiwTB1Z6ZJ5HkdunsFsIKqmnNgq5IotnLgwOBR5qP3IozWcyWp5zyFGQmVbEGR5Tz1RXFqDu39uRZwJORzrNUi2Ld27u3gkWNl0xSyLFnL03y2XMFm/84On0VpAL2YCRJnrqCouwY2zwI0rJqaYXBXNaVuio9tmodcuS51LVpCQosONuBZN12ZEtbpYNcJWMVPMQqF++2ZQ5kWsJemdJOgZvYYIqIV6FzN7wsbFqTrNm5OS1dclg5RLO3fvp1CGs2D/IEYL+8l+QhFaw9ifxdMiFpRxgx/Zx8rEvysGPG7opi0MAqWz5zYCH+2rjef8p/VqjZZCZ1eRho1HOlELsbN5ftMBuvZ9eM5Q4w3FguQyi4nBuoUDa4SoKhDJKFtxTXFOTUH+ioPFE0b/10Gr+tSxmxoZ8tmtbEIxZ294CiTyW18RH7GxonXIeNfVtK6letg+5TB7kLsHg284RmMVwA7mEyOJkMF69JRvu5OQAticQnNER+48iye49RZJDjZ9fhgBC5NyQVlx9TfBfiZAuQnfUujdNcXVnmTcFvlfGzChGTrXrTB0LM2ccnVfI4i58jePkbf0QzhAs5xXc2t9enQ7u502dI6wIyeOKdy2ccCSkuWo91eoVEl5xWGE0f24FQNINu0dDpdfiV659s60i03viG95q73pLtf/+4Aez73yY+mdUvqUzVFcAmLXBdV85NX/sZ9GBV8n1ymOxuj5JT8xje/nW646SZcVDG1idHEQlgdf59eceedjDFinEGCOkbj43mKpQ3XMk3A2SZ4MEBuc+jwYUyuloYhgAXDc1u3pOuvv4oCVIad5z2GHhT4b0JP3D21nLX62te8EaO7+5lUOBdjvrteOsQZszetW798TrKpCB3W7RhDLY1GcrA8KNpeeAHZgasuzySD+EzdAHI9MKY3bFgXDbRREsUdmL1UkngvW76CXOW59Ftvewvmj7sDHJEd99JLO9KSpYtC39QxXUf1HRHbBDu3hkZ3AWCZe+2hBx9Md951Z7DYHO/dum175A+rV6+ORNtiZDeMnI0bN3KNjoKxfmD2yIhdv349QEhdSAEIYvi1bGlLABiOtO3buy+YrsuWLwvWWB5J7P/xze+k3/ytN1OYtoRu6XNbX+C6diCvg6wS+Z7Le9/h4zBiL6V1q5eHHmIfE1KPPrudVIrmHSPxNyExMoxpTn39onQKbdAjHYygAmYXA66McJ9kzMX4GbnM5s3Xp995/wfi+v+/+DrdfpJ7sTftObSfceJj5LmnAR0rUw/TE1NspEoamUVOslC4X6A5U1mlGHUfuRisS8bbNf8qqxznjK0j/2SPw8zMQVaIKe+4P93kOKVh4IXrPYZY4+jr2rBXn9PX6O+D4cpntUllYpEPU64btl8YUwJ8z3AgFTpuDNM3F7FuZUMt6pX9CXYRsb8awLEbqYkZEAVduAthmGj2MQ2QIL+ODc1zKOfed3JMA9CyBgo0MVPXmTwwzHrQVJVtV1ziiKDu4piGIgsyOMaoPUW+fyejrMTGM9cuw1EGYGeXU1aAphRdCbkBA6CxSAMOAZV87k9F0QKkSABh6vxZyCI5NNTPXWKEuDpYZWPIqqhHXc7nLUEP1/N6sHeMNV0F20rj0ETDFxOfGLsEmOGctiFfS7MgL3cQYBVJCnKHEuKVTLoxjCXHyF+dTspBCssJjlECufmocVcZIVnkpK4Ra2YwLQ1uoezFADw1KoXNqR7r3Pli0A/5Fdk2Ej74LsGcbDQUOSaJJ+x/9VYzwJMsGLKHms7q1dmIdnrP5q3aiP58cZgKW68B5pLr2yDVWCjMSogjMpZiQkjH8jAeyYBTWYlKS7lPg8Ams8ysm3tvjiuLS/kxNbhXXdbA/l2Ynnp8D/dnNn3gg29L3/8B8lJILYzJDNRh3vfgQAtwhkTcJovvn4MEERk+oP5saq2eSO979+vS6RPn07YtO8Kxfjls+3LkfDSaaYNN5dqT4Z6mKcapu5wGmAR46utmIo19oC/IAYz9piik29V9hnnqBMEqGlw9XefStZgJbrjy8rQDsELjqe7ufuq3yrSPxtir7nklzM2dxKwr0qLWFurL1vh7PT++9Z3vMKK+IEZzrRvV6j+POZ8klRJyW6dfbrrxVs6Th4Ml5/3SzV0A1Ea4YFMZI1Z5TCPcde/dwTAbp7HylX/9GnUUEhTUwf8nb+8BnudZ3n1f2tuSZVke8pAtb8fOdCZJSFJGCCsloSEUCg3jBfoy2r5ltOwRZgJdUMomNEBpgCyytxNnOfGMtyVbtixrb8mSrO/3O289Sdqjx3d83/sN9VCDbel57ue+r+u8zvN//v//cxmWLTIYw+eZa+6nMXWSPeszlAlYzNrtwM90isaA9XQoSbkv1tjeYxdevkQA7q+sywz8om1K3hEDWax1WXdz5jTQgF6eHnvgoZCD2aA2Rof1AVYdVp+qBfVTXb5yTeS5RQD+q1efws/WpN/85jc0tBdFjacP9gFYwkexWunDu7KanKEOMFvV2JFW5qvE+2bsT4nPo+HfLDtT9mNWi2c2hQJR2eR0T2LBDPEImwhRU8nGJQdRVZlPM3cKe6OJuFbxB9mtNAr0eye3TBPIt0mWJUoMjToIULJQYWqorqfZgjxaX2n2gmQt5cHmbFo6mKqJafid1ckC3V45n9/mdwyZK09LG5fFYNxOPm9L+17YzQzpY4BA93GwAUDzbmwIXCNiHLWQirRRPMZ6UUWXgXLWapPpunf/KUDfA/iqrkhPAnBb+5sDBKMu2IOLo3630RHsbsMfP3PqulPS49hVmCBKkHr/u9+R3nHV6wO8LrExRTyx6f8gvr1HGNZ73XveFmeynzVsF7DrMH9zUKdswFe/+WqlghkOwj41XsmKFEiLQUSyDv380VRzgJUkvAw3CS9OMJ8YcB75tYSAk7CY54TixzjiDDfXa85KICOTZrCksS5qUuJiNGV5xs7XOB07hL/7xEd4b86X6WvJqZuzeJUpec2jp3ieAWjyipJWAuBkTdVhWXHJa96YmlYsS+973/vw1P94uu222xiI/ZF05mmnByP9pzf/IoB694eKIgll3j/rNO2mfvern6Q7b701XXrpJTG4eII1oTevzdlgmLMHBQoFILMBUC8BrTlcKXffXs5mzQGZOc/Vl/C2rOnkv8v4t+qQ1KFCwa9OQHjXiNjXXMhY4hclPAOVFvrVP/LwxrCA0sKhpaWZ3BkrP9ZEB0STCy++hGGlK2CuHgBr2c3fdUbD1ev2HvsVZ5X4ms93OhnKgeoxiD5Ilvqj06BH6VpWwgBOAP74OzzAw6bTQ1HWMc0P62YVj7MY0JxjPHcSq/PBwsZQKJRW0txcUIHVIH71FDWCweOoXAqxQNrGzJ4T2MsYv4XjztwwBwJcB9jEq9Idt98T8ySCjMTZ7PWb19oIsmFSivLWM1wSgY1KVTtDKGStB+rnMpAcct2xIwPR/Ln04lekn/34lpjRUkrjxlkbEkZk9VqfOWQ+b9vGf2d4VcbIzL4yJFyw1MMwDnUWb+4GBbOQDRJMVbe8kmABsulNFIuHB60hdWZaKyvOD6R5t8BkBrzmNpoItQMV/H0Pca/FxFt2YjtMC5O4jq6+6MhmMm4BPsowO6j+3jQz9lhbWyDsnTD0XDACHPqxGuyVNwm+ahruwhiiG6MHRWMjw6EItOUk7B5ow3zXEOgaOCSV2dVxgOj/qoTchRedF1mrBgU7wiQxQ4DB+TzFIRL4TUg0HnlwI4d2X1q9vCFdi+zE6av/+N0fIOfw4BtNV1x+Cd2Pq9OvYVpVAd6++lWXBWPtKaTlDz/2cHrf+z+YnnluS/rxz26GNUggCh9HJwRm0ufAY+zcUDUbX8Kw2C3F/iwkK6vgtTwknSrZx6CotasbGJz06vTNr/4YOXe2AJqWz4JBUMznq08bH94VskmZuMr1PKf8Lo4TIjvAbEfJHNGTz2LNTaKUvZQNqGSrQt2uAAJ/LuaeDA+QhCLBqF8wibTeDZOfzoYdtvHBnQAgPSx8Ga/6xQwz5EKPN9gPMODGWcwVMIvmL2ARw6ZtP8YwI4fH8v4DvOb8BjvQAC6zBejy077dfVnyBXs3Dl27VyYMyCJl9QZwSKfcZK8T5q4HtQlsdCumAQQH0bg5BwfwPRM85P95PwROLHBf/YbzYUshO0TTrK+i0sutz+90kCaHYAUMhrkAsgKeMHQAFHds2Zs2P3WYgiIPXxYGJdBFHuQA8/UiAeDwrmTAgWT6fuRW7mblXQ0LAFZfd374xd1z684YNuYAJoEryB/p7PNWxyCuRx55jHtWll776leEH+ux9h6M9R9LBw9nweSUFXOQO9t9Anwioe7tHkn3/P7h1Lwd7ykH+gDmykT6zKc/TsI0K/3V33ws7UB+uGLlknTtte9I3/3RT5FYHw5WmuCzB2vQ3b037ttgrQD0cy9nyHiF+bFqzeJ0IZKwUhgHk4DcOL8ThI+kbTueYShNcVq/8hSktnwI/kmmtTejEkn73vaD6Slk1xsPYootSAM4XINNRF09HXCSYAfBdDL06HALE7AZ+BmLDADV5ywTKSYHcnBpKzLqUB6uS0sHASf9HZWi2/TwHtrAcE0LMrkinROit2jdfBoogKvj+LZ5QJZz6FTgO+Z3WakDUWBU9hSljQ9sSh1HkVuwiEqUR0VDyaFBMDOJYT7eyPFkdEoDjh2bAW0CWgKrhkN7q/GXIXf1mrNurw2Q+Mwhh1B2neuB2yxh/wHG18xmmi+NoEj0+Gx9+ljDhstelwKLWGnS517OGb3LThgGeB3oyQb5MTcGXynleHjG8bvkkc5LScwgSPOWkkQvJMnEoNVhOV1IH4/vwYrhaNRi2YRNiut8pp3nwVotclCV2VsuN7CDpwTdAYF2TBiS5T4J2M/YbwFpYhPNqThLUwlJ1ALq91X8eSWSkOXIc5tYU3P1Wh4k0QLEHWVg1wBreSeA0N6GptTBd+H8lfgEwkyCBdXRAeOlazcslra0a/P9XBMdc64j/Mf5k02N7Kxyu4kA56ezVq+jY78WZslhwK82hikjR6RhUVhBAUwMcP3ozz0uWGbpkPUX4j5nAGuW7OWSoayTm52g2cTOeMrxFX/PH7yeaOjwxXFM4i3Lx7NRP0Un0boscjHXxpkMWZsCFpkZw9x7N8LZGFZU0VjIEjubWx4IvufJ+IyxVYJp6/WedC8oMBDQDj0MZ4HJEa9tEhYeQf681x3FvXuJImomA2GqF4TX3QgsiA7YRVOldGxjwEkowUIWox9oCaCNk9FL9KLl+QvOCuBrTeCzniRhKSCGyr4VbLdQHJ8EXIYtVsD/noSh0VjvcDgYsOQAszgHXjjUB0ACQBjmrgARvHb3UXzVGmpSL5LjEgBTY35XGwxSB4fxGfWic4p9B+dwI5NwOWYBCbrSjGKk8wcKaS5WpeIagKJS/KFqm1Inw7CueM070qe/8hPux3j67Cffl9Y1zcOrF0kf4I3MKYuqt/3ZX6e//MsPMyjjdJoSFj5V6Vs3/ANF7iIUB2cCkLfT7d8Hi/UBLCQa0xLyC7vuNjTuu//BdNZ5AqtachQCBhxEln8snYt0bD5SwHbYAJueeCwtWTIf+d7lASRsevxJiuvi9GfvugZ8a1Z6YdeB9N1//kG68o+vDMZZc3Nz2rFtH01IQGX8QPN5XeXOO3fsAVhdTDHeEM/S4nAXrKCmZQvDB3yEQvzggaPkVchnz1gbk00dxmNBdtkll8bAFj3DGwAu/XrmuefSz/7t3wFZn4c5tRxGEF6PFNL6Xz/x+KZ02qmrw4qpigDeS0x6GibXlVe+GdCilXyBBtrO3ZED+lYcBQAAIABJREFUNCGltcEumPrUU08FMBl7hUdrLBW4PYO/C3klhfLWrdsj75rFEEpzL2OugOzChYtosOI7y8+NUAQ/9MAj6RUXbojzXU/l5gNMkA7bpDNSDfmIe6wDEPi2O+6gIXlRAOXDHGR3PvQ4QA2DTQiCl120gQYN0sela9NhJOFP7txBmj+e/gigewIm4g6GiPXiZ+b1KpO/EDD9W9/85vQO/9//j1LQffv3pi3Pb05btm1GDYNVEJ/TZuEYGzia5FhBFADu9Vm4IqGvJAcbHWD6oAw+qP56AA4Mt/KZHVCBFNMGe5USWPbpCdYuXhr5+AJOIbMUfCygACygOCwDQNSZQZDPZrmKMskMeh7Pqp0diq+TsBwLsc/qBUR1iIPsHFsjxUpvsZooQMYRXsT6kWvFQ47o8JCZ+Nr2M3wsj/zXgZwneC+ZeQ6OLSb4l7BWHFrlgCOZ9QYsh3oScsLP3iErA914rvPZCgoGYNHWUyRCioB5WFoFWAwIZUEkoOGAqQBhyEVP0pTr6OS+QBRQuaIlij7oAkYeOjaVShOM0UHPStg6xdjewIIszIM1znsWcE0Kgq1TVLDoxxaFuPw6VRZKppEal+AdOTLMGUijQiDb+K+cP4ZmakqvAkZfOZIyG1RxyAuCcj2ycWX824ir4DxX3RIDNgC/VVll9hiZgjBjNWVTv41z+oyaGeRUGSH19nMZvPlyunmO/OGfo66iePW8VWkmQCMY52uUsKYyn2PBWJlL2WBaazPrLRlNvpvzMDwvwh4izkEBLcE36yDl5b63g2e83kytIIM1U/DZKFYVkal1CmCWNq1Sqp/IlVuJ88eRu6/ndavSxscY9katltVWxl2HkWrnY1M6U0OO5MmcZnYD+7a2rB9peQFWBM+mt7zpqlAprTmV1+JeOBDURvtM4pL12slJWOyQOtoBT2sAsLRAOHS4lUasA/xq0u9uvZ8leCJtOGcDIMIulIyyGE+kK99wOYSD3VirNMWgwB3Ess7jPWkd7/N3n/9B+s0tN4S6qJKz1FkQS5etoIHTkz7xqb8lp15Gw20hw42PAKKelf7hH27CL7mC+qaeAcZ7aBBhjYLS6Dy8t2+7/S7qBO6rgBT3Sx8/WdMOSHzfX3wolDrNh46nO+64N2J1P+CBdZ916xAAfQH3qYzab+7sWhQEDYAB9akdIKSzF89nzp+Q3euDzprMrP8yq7syGnaFgnA+VfaSMzu8b7KaR8iJylHYjEGG0CrkFHxlVZ/aS3eoUpHKVchIhZAytLZxyn0Xe76Khk4ftZDgWh33+p77AI+pgwbwOleGb34wzNk9SSwoJW7IGBT8VjXpusxwB5linucCmlnyldkMZn6SgiKue4fvxHBNFUKyJH3NYD2rpjLW8RQhCoxhb0VHBfAM1id5iTaD2jtVMHghf0I2ubWv815kTjsok1oEH2gl1p7X4cMpcQHAMZS9/m/2gR7J+gnrLfySRFtyR+a3aJI0B0C+kJgq+Fw7F8VofxsMOJVvWI5xvmcAaWecjxsf2xzqVf253Oo2J8/ZcFZqRpZ95RtfC2P5l/E+515wbnr40UfC1qcfifUbUG3txV/VIUOFrMVDLW007okxbN0a6opVq5bBfp+d1vEMVy1vTIvnzAy1pRaJDiHX5kMGaTufV4m4uW8kkGIMNLlicBln6+DARHrdVVdD9pj2qQy1kwNPORemgVUHKOVy4xxeFBknz8mzX9WVFpCZF7B5OfJ7muMzUeE4D+U4ygHjX44NadzLZO8ZFiOLVo/VDIDPLA5fdcmF6S8/8n7ihGz9LDb5lcOpXDOyZM0jwwowi6LRrDEHlsl9y29/m275/e3hqd8LY7gkYpHP3iF93EhV3YD27iHjvs03iU7DkEBYjsHYvv7zn2Rw6Tlha2Esl9Fos0C7Dq/XGJa7Fy/PGl5eR/x3zNUXrQICPo2bGb+e/WwO0sxeMfda5kehWgZYVaJ/gv9dSZO0DSB1LrYAxnetTxxeK5jYSAPg8KHW9CQM54Pkpw4MNlfSC95mjHtUW4S58yBPoXCNmCLBSWUpKoBSGkE5ZrIxO1PQiQHy7IgzYyjeytlv5hvWuc5MGBljmCf328bAHNRUhw4fYP3Nin2q4kkrGJv6w9zDLogvQ+PYF6Fo7WBmjiq0iy85C3uDXemFnQNpw5nr0/bnUSCAt1jv9w1ktVOAn9yjU9Y1YXvQQgPN+UHWKw6mc/A9wxjB8ZYsRY3CWuxj/akYE3vrhqR51TVnM5NhHKuoVogWrCP2xVGasEN4vh/YTeMXaw+HNs+fX5v27Dke51ze1sd+Has7ALXpAzN8/mSrUjTF4IJgAmYPLzfMKisesyoxQNnMSCI22aFDhyLxzRkWB5dRqbwdFNllLEwfevw8rzNJAmhi7eZV+uFbFRYAVpI42eEwoClf90H6mt3dx9lY2eGjHM9rM+EzIQjkfrqg7qTr001xNQS07AS8Q0zLk6LsZMtSCxySLIvLHpgK0qYdwKCMfCaH6nwm6RaTgJbBzKgDpDJxcaFoJWCQdTFoUD3F399y623BHDSQl3Lvzjnj9PTn73hnOsAwoH/8lx9ift/Lz2beae9++7WpG+r/WWecim9cDbT+DjbieSQFQwwk2kXHbyVekoPpvR/4MIUoQY8gL6ii95kAiCwkg5F3/iRsvDhA7BT7zPijrA6Rd828+/Hvc4EbXMs4YAR4TLrnz5+Zzn7lkrQXX5e2Q3hNtsOMEQQJqnQ2SEzD/axDaOc8n43joAEHYQHMQMeuqeX5MGyrmkPULq4AU0IaXIa/rFTwQd5bS6FLLmui2BtO+3d1p33Ps0kdCqTHlN0+DuIh5DGus6aVpenMcyhqADlkT5rYtrf1kwAx5ILDyOC+es3SkFA2LZ2bDu6hq9c6wQAY0vwAEti8PiOCZxUs1GPHkLUJJHCHTjllKd4jrUj+6BTRHDFG+gw1iC8ODyItDJwaR+dN/xs29vr16wg0HDCFTFNlMrJCEiABWHxdsG13wm7LCsR5+FQtbmzkDGKQAMFmx5aD2BIcBTQxiEt7h/1hUst16fXoH/IdaELAGQNkdCiDYPHM2jyYT+uCBfTIPQeDESVrR4PnRStK0hyGVh1rHUhH8ZQ968z69FrYrRXVzjmdgmXake68F3kOstnFDVVp/erlsEEYsoWMr6d7LN1/68OpE3BSacslF12S3v4nb4uuXzes78987vNcnOBkXvqHf/p6+rsvfDW1wbTyAHHKqAif1y+4KqBoDk28SZUkOXNgY3R2DSaIJGnxipnpHMz86wBKJlr7UwuTSydO4KsEw2PFEuSmJIuCCg4+kGXa1X88HcYa4yGArf3UPIMcTDNqYU7MzgNINnGSYYw/XMdYOnoYoEyvTvaQ03H1iXQq56TTW1mz0WzwfOS/1Isk5QYlJLisVfLCYGnqNe7HyRlNWyu4Nsi/Yefyv1kX+jPKyJIdZHe/kAU8DrB6vLkfO4DmdGh/S7BeBZCi8ArPFdihJIsODYjp2RzzIUWZXny+p42pE9Pgv6Olgs04zVgNJh8XrvUBtycYKhZk5MABnrkO5sAyLyEBq6Gz7wGn1Ukf7Bmfjd5EirvsONs5DL8gKIIeABNKsQHANAcfoTFhR60EdmoZYNQU611pmgi/IHcR1ho1cyieZrKHScQmne4+mJ/6jpxMXcdoOvXwebmfEYPYI1pB2FnMxX73sO9vfaf811S9SPYsXV39/PTrmz714/P77z6vU4hTZ+GxvIFGyWrYGTNZHyfoFDqQq4RYMUZs662AHc5DzcO3eRgw9TlYEM0rGlkwy1MtU+BbYFMdPrQzHd3/eOo+/CzJIuvZRFC6d+QdLuBIOeIMClsSbqxG8ybtf3bttekChgjdc8dv0xNPP4otgXLJDFykJqHTmuWYvob5jMWjYL7nQZZA+tK5CZ7TUhnWuz/r0ej5FMCit0CChB6nPl/WoKz0YqXzMlTd83EWT3s+8boCqq4BGcom68Z7m0ajdopdbfG7FrfGv4z9JECh9D4GO3lEeIF+nhfZwxmrVhmQSZGNxiJZHqzZGCTD0azE3CFV5SVzUkM9pvwEzv5+C7X9MD0YCglQY6GTF1IZGQasHzaTZ3QZLCHZGspavUoZIDxS5MeZAX0Ra9yYotfp6CQbj8Ex3uh81vbShcj4Yds4J2AmstrdLT0Byk0BBsrmKqmkKAI4mT1rBmb6/amyXiAfT8DO8bRqyUISwhb8ldaTHO5RP5HmzcHv+dALJGEyn0iIWmRHNKTOwcMUMsp6bBQj0a1emO5/spO1W5re8Nqz05ol9YC98nVky5JQAiz/6jcPpBtu/Gq69Xe/onFIoV4yg0KkJ4YGdDMsp4qGr0OouruGYdEymZr7mMcimuLBd8CknbNgFnkGm4jnofzOZnA9klDXaCMWFQ4NuPItrw/mjg/i+LEOQKJjnCvtac++QzCglqXnN+9IF130ihjsoS+cUsZ2zjptOWS+CpJ0wrjUP1bg1jg0n0R4gHOljDxCSbfB8tR1Zwbz89R1qwOAnUO+9t99HaFAuPEf/pG1UYj09SlYMQto2tXG+/Rx3umxunL10hgEaoxz6ryeX4vwG18OsNDFwKtdqDj00F8OYGtB3AkbYu/evSiDGuLbeNUDm2c/AOPZZ5/NfRS0OoF0bVvElFUMAvPvBK43bdoULIr53F+ZFf14Ku6FjbpiVWNavaop9mEPxf0wtgwXvRLQmmnwWgE99dz2rMgKawOGPlAU7dh/JHWS2PfDWL347NNYQz2cB3Wph8+xh2cxRM6xvpEmO0GvknxUoPDZ5/BnBIT89a9/HX6w/3e/ZDA/zX3cs2c3w3KeIdGHLReNkozdk+XemZTaIyLa0uzv089Brm9Dn3hZhm8vcF7IXpV3aq1URJNgiIFC40M0gWlYl82w4a8fKft0jIXI0LqKAM44LZz+6xnDzyuBr5oxO2RxXT0QGawCCBqzsQBxYEkZ5IIi9vUAfuQFgmSeK7aFOEjLCF6FyGdPsg7zzKO4R7IzJ0kSY8KyajVDD03+PNgikwJvvE8R7y3zCYMv8gn2pc1aGNrmG5N6JpNnaudxcqwyip+8KSyexDIA30bGIVho3M35XIq8PjvTAYwBRbTuKXAY0JisbMBjPueEE8xjyJuKi4x1Vs75UFpQE9I9VNXEDxlpMtMzMNbBKoI7JwiCglszyKPa2IuCTnmc9Zm1gINUnakg2ykjjVhgVwJ6TZDX5GunJIDFPrGhGb6hNqH4eYGf8GyjaPUM9ZxwQvwUoLCxzqLTHFiQUVaUgHmoFaZls4IYHmfm5jYqHEIlyOS6KcUOw5rJIliwIJOqZmdv8Jm4/n6GjAgGZTZbqrtUHxKr9QYH5Akpp/YA/DmGfsTa9FzLbJiywS2ZvVqc5cQ3wQ8lmP45cieuUduFiclBmjdriIv9afuzB4k/fE6YR6vWLktPPPoC/o7ncj2HsIYaD9WDQIDPKZRJcZ+tQbPDcwa1WElNIaSX+mjUVxSyX8sFfRhgjH1Fd29HWkxcdWJ4nNNWz9yDAUCFakBH9+0QjLjB/iH2317uSynDDden//nhT8FcppkAY23XnhZA1HkZIYLmxcf/+sMoWrYG+WXObP4em7PV/M63brwxXXnNWzjXYQTC2B/lLNIb8gXYr454u/3OO9iTRRTza9POndvCOuCuP9wHI7AtrT99PfF8T9qzt4vBL/XplZeex8UWpZtu/h3/VW1hDsBnIA84+4zz0uvecjXn16x043e+ly655PL0VvL3KpqNzSjnmg8fSs/t3JeefvwJvMePAjqzghwsR526/+BBmnrMvmBv5rGebBAKYFSzn10jgqMzAFoERK2/uyEkuV9cUwIlni8TxI0lnE1r1q1Bncm5z15qJLavW7uW96LZQ2195Fh7DLhpXKKKYEGw3mTO/e3ffppa9zCff0fkF5kGWFa5zGU8fwVk2YAD0czRxdh/J79hP9tIGOb9zJMlZWUzXtwr1gUZ8C7gEznndI4j6OZSr4F9bV4nWWICyfEArHoo9gDoeL9SILQegimLsmaSOFNRMosYg48yRUAf9VAoYyRNsG76xQ4AXFSZiHWoig2FEF8BGJFfaSfo/sssNbLhX659iTbRyXZegcUGaq+S4qrIKSUmOTRuGMyhAZxBCxabdp6PWzjzjFvmW0XsoxFAonf/2buIT6OpHib2TT/7dXro4XtYB68hNzhCPo/ilnzqYlSDt91+dySorhurgoceuC8Y9yMArzZ4lVdbgynVzzcOc/+MaQGCce9GHW7G/Y/h16xHve/jfssIVBnoEGX22YpTz8WSxeegpZ4KWVWXxuGMsWrD3WiTG3CeI+V5D8uJTzZb+tiD+thGQ41fcHbCTAfrEeP6aFgZt8K8kPfPhhlNxMDKsAWxqRM2X4KnANhc6x+/6QrUmqvCSk17lNzQLAOlcS57b4c5GeO0oNFmQgskiCTck9nI5S985WthAzeh3NnJfdVnHE/+LocHUhexZq+++qp007/dHOzqG7/zzfTV678elnvzqc2fRJmaNRXFkErTa151cfroX7w//Z7BYbMg8W1Q3cL6H0fBoQ+tebJrOtc8ixphmt0Zlco03hZ3chpEjf9M42y5vOPlIGyOxeq98vP7LFyn+khvx+ZomBy2CasIAfwDNOW1AzhOM11lg/Fg59bd3D8sg9ibgu2eM9Ykw+SMqoOGAJuzvORkWrN6NT87K5jrsj/1Wn0BW5UHH3wQdj6zKiAn2qg3lpi7NaEwGmaY5vGOgcjPHOpYWj0eM23KIc48+8y2dO4ZZzJ88CD3t4Bcdw6YSFXkzUexFKLXk1qPHKdJAjENQlsXSs06ZtdAMwmrDDgTNH9RPK7FKglizoP3Hw3S3luvuRi8Znvat6s9anu9VudQE/zqV5tohjF8jDmWHAupkvg/zr5wnQ8684ebPUL9CnyB6jOlK66qp5ldiEUkg2lXMpgSotKObQNB4mpv5Z6QSkmAO/+C09MdtzKA+sn7bwqxvmi+B1kRiZGxw2TFaZ4+pFJQXSUauY5DgJfTiyBju2bBzp/NdQpKOFQyaT9d5JCtZz8XXoY8bKU/4QEkg4xgFEUo7+umNokSdFIOJ1Xd7pKy7lEWpVR/iwWBiKAR0/WJ9+CGC0JGN44HbaCTlToGpVz5ehvS/CYo9Hbj/BlNegeZhqeEWF+P47Bb3cwlHADKkP38Bcq/OJS0LminWHDxZUNg7PSxeXkiXRzaP7/5VxScDAqCpXjFay5Ir8dfrYTP8TgyuR/87Fcxhd2ETqzl9PWL0nXX/klawEI9wYe+9+770k9+dHf63Kc/QJLxqnS0/SiHYkna9MzT6bNf/GcCdxFFEj5OvG8rQ5Xy6XbnI2twgZuwZXINpQkOJNKX0ufn/TTZknUMU1NpMUV1uQlYGJuPpzPOhxqOSfbGx7YR6ZGO4PeUeVAYVEmykE0Y0JSvm2DFRHPV/SwkwRMLcP0TBd31JBphrUw6JZ6/n1lHYs5ExB7Ykm14M9bgJdveMhIL79WvakhnvXIRHYex9I9f3wx7ATlROdKxOePYBtBFYxM6Kbe8jOdN0bAdRo4g24JFsGxhKtTMJHknED69sSU9/3Qn15CZ2pvcmu95yNLE4/3L6DrPSjufb8XTBrCutgQ6PFJ1OvQypbYxoEKbBYHikMmy5hrw6jj9gnVsMlgaysbwtZRmLhNokkPmEIDhoX17MbJmMjE3YtHCueHhW4Un3gBm4YdZY7vowrceglpuMmPcd/odyaHTssc5SGRnWGBQN3J/Tfy1cHBIQiGeRJhJH+rgPTwIPOL0scR7bDaHCPvDSe7z8Hg57dRGgN9FMGnxEeGQ6sG79InwW90Z/p9rV82jW76UXK2SzmVnevz+Z9MkQaeEw72aw2kOxWYjgdAD/fntz8bBLOhTYIeK15vgAY9Oy4OdxhpSbsFhjzHWkmL0+Rw0C9hfXUjomylcS5GRL1hYnhZP1aXl+TQiCHwWXIsbFnK4UxTD+pnkIBcUKseGYxRWxyFkln9A/rmXhGUCLyWtDLDVxAdGhgYHPfup8zjeKR0kRTzXQrpqTjUfQMLueg6iDNfiwe6eKGbPVbE2SvHtWnvaYljZJEdj7UiOKMy433qEFZJoKFkthjkxDOjcA3B/nCApsHrGWcvSajwHld0P66MDIDrMId/PNM8tT28JML2AIkT5lHFM+eMwLKBh75ng2zTAVgRwHlLuXCcRqqJrOa6TDZL5mQV1Np7rSa6L851kCuiehWi+IbCaz/OYgZS/rhowSn9CYqws0xPcAxkvxYK8eumyMcdYbKN6YnE/9EeGw5PGGdo2xiBmWXdOIXZqsQOnKhjoU8JAORlECeP+YgrzMVg85bWAqiisK5GWatDfC1v4JKzRk0i2p/j9UQrRCQM21zkl20hlWSS74hmZFMTY4Of3L/VQ1fQ++C7uTYHirJEcnfBF/O/zGQbySp7Faho3lQz9mYC9PkZMIcJH57mblxrlRWcy7AitKQyqmalnXnXawedoX3tq6mba89SiptQGuNq8e1Nqb36SONbJtbGHjImRpfitZCbyvWDlCHBbzEwSxObRsV1O86zCJhSF/XFeSyaEz3SM9a4vrECE+aJnk2xi7R9MC+PPMu6mP5cx0+dcWCIzM0vCw/9IUFdGnfGTM6ZABg4+e1o3CJwEc1kA2vLXRmaQSDJHJv/d9payI99Ql5UxExyTTodaUSDI0Iuiavq6BFQh/0bDIeB+XxPqaIGSGwtoX5kHaBE9EZkwzGv8IyAhZl655ALdnbDlK+YD/i2LeNwD8NLWsZtE1DNUhoLrHg8xbD0Gkb0qy6Kkxh6lmgK2i/PGfILin30yoETG58DvCQqpN7GMGgfYmaIwLpYZQAd91Sqlt7CkAdqGuanHAPRlWjFpCHYLdwErARZ7Wr50WXqhGbsUh+taRAMCn7p2Psuuh+QMqeS8xagxmmMaeDELcdkybH3okL+wDeYqQMl7P3AZ4OvGtOeF1uiIz5vbmB54Fg9Kiov16xalhjqaqpxDFUiXSmGl9NLMePTx59Oll5xPcVFCM7Kds3kW3mXHAWcY0kFSdrQdr1yaQQcA7C6++KIY7KEvWjHn6RMbn0yXvfqSaOTWcMb5pMfIRWxAz2bIx45dzXicPkGBj0cmm7uUwquHGHqC9VhOolkKQ64AKfAeQMT5WBVpweNZbjwcgQGgrDro1CwiG9vLkW4OYCNgIXvqKafg21gN27SJKebz04IFDbm8/P/0v+ZDl7/ucoCEU0i0p3jGffi0Lgz7CNGwWbCUDuOBX8vAHv1X9ZKTuWQi73uYkNfRBDnM0CXP4ih2ub+ercq1FjMoVMmZzSoLviPIQwNUJW8shVo/QPE1C4C4B4DD/SgQfJihVybxsjD83aVLlgOWH0mnn7ma2IjqhNfqA+QYxY/XCbLelHHWVvWsecFMXwnw4mTsYsy8Nz67I3URK0ZHulHUrEaeOQxovChh15W2U3gMMsX8bLwgZ9FtHabItvHaQoP2/e99V3orrOH/K1979+5LzyJRfhzgYxfKED9jKChCnpj1ezLxVzZoLoZ1kf/Z+HcCeA3PeT55iQanh/EhnLQ5SSDNk41KwT6B73XYdRUwhMzGV5oZqpvxBPmAxoKM1bwp2GUABycp0gVVBgVM+EkbMVofMJadoqQ3Gso1rFenkJ8gVtjknmRgqMXMMEB+iTZKBAfoDGEDks/zlbE6xTmSz9+P2DQP25JppqVkAIta8wqumYganu6EK3Iu8zb97gEwSTzLOXhUV0wCOuTBGh9Duj0xghejqi0USDK+RslzygFECoo5l9j0I8QcCQRO+VbaXk3ycGK0IPUeZ33yDN0bDt5Vym98i7zY99CvunR+ME4xoSB+wFjN5+AjDqkoMj4aU91fBWEFog2FqjebT3o4Q8KwkovrdTJ4xi4VOJHdF8PWyEdstgpajQAmSiwZAuDJWJ0ygTJiigoPZcsBBGOlVMT7qMTTyz/UfpyNBeSSJb6meS7x1dojBuxSP4XRmn6FgiKeM9PyUl87xyDLyUcLuSZ97P1565iWlkNcKx6RwQb1sJCZq8wTUEtTV8NJ+Mtk57mAjevV9RX0W8FzJdFxnkgQUCnj39GY5TONs39YJJAwSmDZvyH99Pt38XfUmRUjWLQsSHt3daTVKxt5HayWdhzmNfDz9RO5NzjrlO0aJyXjTAFMl5MTTkFymMTOYAbXv3xxBddPjJjdCOinXyDqFwa6lZEEjwMo9jDcpBJqbBX3q631MJLsxrQLYsYt//E7Yuii9Bi++WejtFKeu2P3lgDU2toBZxc10PQ6QqOwLH3swx+CQNIFCNFKHVMXhIkOmmn3PvhQ+vQXPp1aUWatXrUitezaSz2AV2UN4Cx7/rv/8i/ROW7geiwETj0VO4FntgagUcL1nQUzdi8g7t33PAdDqyy99398KH35y38fuY91rP6NheSKX/jsV/ARz2zDfnPLHQAWSxh+1YSFEfk9e2oZNW0xA+3yuT8zyePqIQV9+hMfD2urD8B0/fY//TNndl86BMgq22ySutc44wwQiUQ2V2Uq2lD0eZqyWOf6M9bVC+etYL1gQYVHchF1WEVFaTp1zcq0bvVK7BKayAlQYgLcHTiwn6bYBuLJLDxYN0K26WLg1x9QSjz7or1f+PNPg6MOVDQPdsCy7+uakziRT24ksCqYHgPYtO4D/LWJJ6nAiJmBrBKJMuWYTYfA3okj5l71swV7aBgzNG6AM3hkDJsKeVx8tmHOFK/B/TNVNIpFB7UhOU7jgmWxZjp7joZCVDafLNRMfQsoD4DagaLB9WiMdv/0cg7KlA/yBGtUspjf1ssqAgZo2s1GGVpEbTqMvcr8ucuC5CBpTFby/uZ9fAoVv8QulJWy47TGgpOE4nVRsKqtTefPmZ0++7efRQn5dLr0sj9Kt/72lvSLm35J43LTQqF3AAAgAElEQVQRcaE4nXrW6ayNPwhJRz1iHd/YMDttemwjZJyjDEPej1q2E5uhDdHEcrCa4K3D7HwOnscCTt5EnkqQgSK5pWkbmSJJu5/TRvr8+oWpcfUFrGGbT9TcApMOx1M56DAtGaXU1znbxIwdnamYMysA7g85o9ZDMciIp6HnagWErApyRe0YB/g3p91n7Hfru0zx7DP17I5+CzVX5jEKhExu+cXPfIrGVicAdQfNgpnhZe+3z00ClM/L6z3BNWpxEkxnzo1a1uunP/vZtJs920e99OMf/Wt6+9veGwPGygFA+2HnaBe5iIFO5mttbYB7rMPXv/415Kor0g0olrSVCLCf9cvtj/PGYdbjNJOHAC1v+OaX0x1YCrzrHX8ag8raaK56bTm8LCflz6m+I+5OA6svMlWz4jJyh/8OdPV3BLqNvebLWk05uMp75j1wz3RTg3cxpG/Ltq1pFcBoG02eCsgADp0SsG5saEzLsYHqo6liHhagKRiXoP9uGsFicBK/nnv+uWiMz+Iz6N/q86/E4/e+TU8FPqdi0n3oe/vvgqvbtu0In/Eq7TV5difyu6gHetNnvvo2iDe9xOoBlGiA5zCAE/u2BovFWoDT7fze4xt3E4v1BJ8Xtik9sKY3bx7mM5EbA0a8/opT0vYD29MFr1zPPnKYW3Xa8uwR8IAZNBrzscvCwgpGdAf15d59o+mPXnVW2rG9BVIhjZMecg1q85koV2VOG3M6OzJiDSUhuX0RNgAlac1ZtWll4wrOrF3k9FhM8jkXLliB8mpXuvf3rYlxMRDwxlEfNKYjLV0p74kHf+7smyw5e/kDnSYYxYPNyVanM8nckKtMpoL8nO5Y7vB+yYc0o8wHs5WDODfhLSMPvfRe0Zmb/nP2/v7/OF4z5urLftZu0ZhRI5aYAKHdbhMWfGnsYJm06evAv3qI2MECxoiFqKG3G2wIEFWZVW5ypW+So2d77QZ0k5SW5gMBrJzgPUbpXL/xja/HVPrxCBC+7iq8ZJ462Jq+ceO3AXq6Ux8P44rXnpkuvOAVURh4Qt10251ITQ/xmtmBNQcW4de+8kU6r+XpQfxqvvv9m6ZBwRTeaodbWwDMTknved97Qwq45dkt6fNfuDF94UufI2CeSF/9xjdCClxIkr0CSd627Tv5nE7vJDjZseY9NOI1OMNLy9jByLUmGBeeM5Ae1ZLBqb5F4+mtV78lLUP69um/+0qYfJswhkcWNzJkF/6c95PgPoRsvRKAWKnxOectTFde++r0m1/eS5fjUPhNzQa8FOEfHhIsINEjwlgPa0pfSdD0/d7+ngvSqWcznbGiKyTpP/3ennRk10hI3M+5pBHZ5+Z0xoZL02z8UzvxIzLx3YQ/WyFAjkXhKRSImwGr15+5Jv3iJ7dDze4h2RfdMXl3qAvXMYeEnad+DJbdK847DeD6eYBfrgGAau0py+i+Lk+33/oQ4Kgj1Lk+/lM9O6Xl6+YxebwG1iQycIA/B5O50ZyILRTQeuhw2rhxD/KalJYtKaHDhg0Assq5yBKHBbDxezx+rBWvxmN45wCjsEzLKTYsOgwW9UwtttB0yNAIIEHkrQIlFP3jHDSyT5VT9sLAGWQakntSkKqimiA9C1kg3TAN0BcvRBpJQFu4AFCXbqfdNv1QO+isPfLQk2n3zh4K1lnhY1WLhHL75qPp4A6KRw72mQGUA1BQuP3Npz6ejuDT9z0Y1W65CpDLScFcmyoOCmMvCQTbMQ75c1AQo55O3K50Hkb0r5i/Kh3uOZa2ThxP3fieDFfQ3aaguWrRhrSoahW/X53GqFKneH4D+IsdgXU1RKIzbHcJv5UOCsVnYBq2VzjdshBAj24U04uk+stg6W6H/t9OwQCbsRxfJJM9C3BZA07kdd2Fz2QWToJVW0GhItXHZVHFpPt5mFjriaZevheGpsm3vo+uaycIW/QMdDPo5hjDevi5s2G72Z0fhsWnf5B+se2HjwRbdYKiaRymUyHgSU1VbRrsZQgXfsKDJG0Tev0IQmeIWDBnbVQXc0JPcrBwyRSXvi+xR9Yu+0tZpt6yeSSs+miaLsa0ca+fn52Jz8xsunnVJNBjAKCdvcOw/2h4EPt8H0O0lggDFHw9Moh4kCYno0pHTTiO8PoA6jWsoZMUIz1OSPVZc1gUziCBJY1CuBjF3TgDDkorlYRyzSRrSu8GsRIpYLBcSHbsqPLTMkkj2eEC9XbKmda7mUJeITNeuxiChgyd8Lm27pfFK7jnEC+Bev5OAG8th++lpfPSmUW1aWhfK8U/7GQXIRc6yCHn3SwEjCvnjfThdDKk499PIvduwQPrEMDs5PrT0zMw/0eIAc37nyF2MKEdZm7YTOkVam0YCQlgJ3/ndwZi+g+yEnlt1sMsUMV5FhGsez9bD9I+sDhY7CT5PM8h4l8fz4faysGzSe5fr8CqMC0vaGmZX8Kr8rnK4mzkWfD6JqthhyDYy8YO2xb+KJ4piSOseAXS44nqCZ5NnLUzHOva14pDetp6gBs6Eb4C0yx9/k1vwimRbD6nU7s9b9wDvqTDVRRMTRJznQwqSLBv7/5gXNXXEvdmLopivh2v2hMAGpOsN2NWRzuMLu5vdcVyvIXmwoBsp0jbSWHsgAkLoIwZNINYuKBhMYDiIQbk2OCy8LCorAt5cRdqE/2aZWo4ACSzAZret1MUdIBDE4D25eyVhlUMVkSutmP7rmB+qg4spRDpPU4RJMBRx70hEaqprguPdY4K1ir+xAykWtHUCKh3IDrZSxefljY+tB3mNk0/mLZFKDCK8GLs4/pqqmalU7Av6e45FHY+8+ctTaetuyh98oYfRkxehlJhASyEIQqr+bCUytgUx/Die3rbAeTl54RFgkxUE8oXdu/Fo1sv4CqGbk0Sc+vSo488kjZQZA4C9B1BJdO0dGl6bOMTMJNeFfmD+YqTfQ8jRTVvscmrN9qRtg7OidmRpwgIWayNkuE5Xdnk1AZxc/OhkPMHIwxW2gg/52DE2UwgVlWjgkJW0mqGnchEXQ474X/365q3vY3ifx95y9y0lEEkDsCoh/3q5GnlcibRvSThs2EIlVGoRhOezyMrs4EhWAYx2df6c2qrIxMvWJkABnp/LVu+hELJAR7FkTN1IYesZRhI5hEJeM3PWBQUAyrlBmG0cg0LFizIXoegomf/MaRty5cvDR8zvyzKLPI8T2WNjals4HmNAxjqNRbTnMsqYcTuSC0dzZyn5agCYDDCtp3XQPOdeLPzwEH27mi6HKuEObCq2vGeK2V9Hu9oTz/4xxv+21sqEL2PIvb555+Hjfocyf/zUQvJ/tJrbbrDk51XMv+08oi9wsBFFAmlrM8qWDvS45UgmslEnquvZpzz5FXEU+W/4cnHz7q/pkKeriqDopUGg16W1cgqpwgADkwc4IzyfC2Saa9ShlxCNpgdUxtDWXsyIyRk9151FXkwsc8BqoYac0EZwiYl5pqF5vY0Rm3J5eOJPGGTLjpr+gXz+zI7g2kEo51fs0FQQZwY49AOIobsecMvgd5iW6acz1hQWWCpkPgzSKEbHqcc2v3YgdmUcQJ2DIOiiHW4S3iPoiDpx4LChryDZbR70jOxAU85oZwBkAqZUgIlDpspCKsJQVRBHSXA+rXDpKbo7OhkSJE+irL3YyCO9zDzTwm7lyCAZAmH6yn6UzbSzJM9W2STks+VYqEQA3XDqsW/R+5P7aFCz1xb1ZzxQ6ZgDAEOBctLAzUyRmhoEuLvM9Ddc1flhu+vxF9Ztcw9G3E21VQ1ZKQXQSy/clLYbMGS4zh0ksNrhDxd0kg+Z8YwOamffwzPO99L67Rs8rrqCs5xz3PrpKjJZCxlQHJOsVjI/Y//Lbs4QGOlsZkS68T4EGBjSbCPOg86VFj4ZxRgcy4yazx48TF+7WsvgWH0UDyPMcgOpYDW5exPfbYFGGcRz2sYoOZ60kqhhPqngE55BSz9KRZSDLblyrWboBsG85rYQl5eSg50DKm/Q+5qSe5+8iPs0Iile/btTyupJWRaLsGn9AWk/yc587uwRtnLuZhH7nkqtcI+hi6945oruZ58hsEtIM50oCxoSl//xg3pXdddx2vB+o13VkI/wODLU1gTzLY4OpAeJt7f98h9eDaewe80BkP6mWc3p+07tqS5DbOma4yy9Ngjz6Xla9eno9yLPci9VSvNm9cQzH99Od+Mp/a5rzg/bd1xIP38F7ekL3zxC+nzn/kMzaM2ctH+dDrej6ddeCmezx8gPx1LN37rW+nmf/slhIySdNtdd0YuP4Ss25q2gkQ4nhtr1D/LwBwhHx/sRRHBZ93M0J5R1JKteDyPU/O+AfBoJ+ewbOZGmmAbNpyRrrvuz2FvH4Vk0hINtHbIJD6n++6/LwNj8N9etmwZoH1LqAuWonB46qlNnOUdsY601uuD0HTxJZfRAD3KACc9TB0olbH1HTR2knXdR21grNJmIQPlMmVQ1rjOmIwGUhV07qecp6fFqoCMAPAYdebRozQPyAEWzVuCEuQYzR+8O1kn+klr2dXbAXDLYL91a1aFSvMoNmgniH0d7cwuoDbI4/WqiE+VgPMqUwThh7iuSixqRmhceo3uUcEkPRwj7yJHFQDSAWThErw7qcMO7KTuAZetB3i3uTLEXquBkNMDUOVr1IPitHOOSQ5ZiBKicR61FQPVvI/DPKvPfe4zKCa60l999CMAc63pdZdfke78w+3p85/9TDTFjnN2Hob8BRcl1Ad5gHrVEAYOYxFH6ItcUw/TGuq2++/6berApkfgy+sO2w5+J+eS6fWZe3q/zVvDxcS4xbmgRP9P3/UR1L8dYdniMyuGeTym325gf9l8gRjeO918CWZr1ASZqsuaN9QEYe2QgZLhramHstfPGed7GXcFuiJOvkwhrQOxuXz2M+PkbwsZ6vlD1hhT4lm/I+RDxsZumvMCgQ6Um5TFS5wyPjuIq5ec0Pe6+dc3h9JoQGsCfueqN70l/eIXv7FcpNEIm5o8TeXWq199WYC6+sfqczsPNdXixgV4LD8XBAzXkjWT1neCbmedxdwScpgnsXe84etfZO4JZDIURP/6/X9N32HAVQtMcxnX5mo2rLLMX4ZAhlf916+c/WYMgJr+ytkt5HC2IcAMf7VcchHngueSw9yPkrNsgbFaVVgF4aAB+X8rOEkdrP094EmlNGeWRU66cumK2KOuYZ+/z0N7R3Nk8zrzPteW2JoNNzEpvZ/zeQ533vmH1EwscC6RjTqtZGTCDqPe0Jpr2dKmNEiNvadlO5gB9pP53en7N30u3XrPzzkP+mPoWqLZ6pDF8HkOn16Z0Bk+pxXZECD3TBr0TWA4BxgefgwS4sIlcyAgHE+zydcPofRqIg/sCU98LGAA6BeBkxxpPcBwWvJUfN+PgNE0WieA782uX5Qewp6ymzku1ssOZO/qGgI/mYe9QHsMpTr9TKxDSsbIeyFjSY5jX8+bi3KB/dXJkNSZNLVqIWq88NyOyI927+6K4aZ5Gx/4qWSjgDL/O7PcrKj7z4/ZzZB5ymXf0tRzRrP+pP8enhbeGBOU2AjZYsktkByzdXo3TgOq5psunCyIxgaNDW4xniXNJvS5IGCSpOxManWuU5ubJud160nnFNJI5HitSGDsMitfMQsSjJRJZFCZZuBaCFnYKP93eq6eLgJid955G7KONbHJTRyUgf3kd3enRx57Kgr19XSP3nHt21Ij3maPb3oytXBo/9ud9wZTScaR3qTKBtqPMu2ehNaktRK6eYAadg/tkNDJtHPUPyDYDIiGT855dFQvv+LNIbV457veHRPg9Rfpobtll6cf4EpGbcYuJQmiq+smN7GcIhCM4e0asmcTQg8huikn+UMV7213fRjEZ0K6IgHR3y0nwReYtes0iA+O3pU2jmXIkStBtW5I11//yXT9dz6fHr6/Iy3Bf7QTGebHP3VN+sQnAIp5kwokkhOjDhDLimwTOKe59vOhP/TXKwEi7R7PxMMxL/3wOwyx4tG+8vIVqXIuHauZc1JTPawSimWBVenkfbCfVq5czmuXpG997efpTz94RbrvDw8BrHJS8btVDOMpg9lbjkxIMLGvE3nKIYY5cE8FhQ2SNkatu6wnBD1lXNiFs2eweFVtalq/MBUwITZkB2waE/c6k3BLB2UeJ2BngLJsxyNW/5r1a5G9LJqHmC2lNg48GSRDSKx2PktCwF/KEMsjwReOqua6FjYhLaUg2L3tONeQsbGjwEKGz0els0KnBWanbBvXhjiKPlS1s4sBVimq8odI5KrZyDPDm2g2BfwCJDkeh1EQ8QF3wsK9/+6tEYzWrp/HemOjb+1Mxw4woQ+p7juvvDzdddfdkdwuIdDNg/m36dHNfJbF4TXVDzNEdt64g4ZMyk3CcsBqFE2AvATNN516Vjpv8SmpDmPObW0t6R9v+3Ua4d6d4Hv9CkzrK+emM9denuqrkJnm1aVaGMsVc+bBHkNiD4B3bKwnPXlwd/reD/4lbdu7LXXzOd32DuCqngsQyGd2Kl/f8akYnDTChFzZyOT7JMk0cQBY2o9xiHDguVYjpoS/mTIjwUnWrF6rXE85XSdycrrSFg52VWXOmHyYNLhnSDqHCijcxjgM9DwTXD0lptZqSm1RbEJzYM8BCm+Yeu6DfCQpeEf2MXxO7KvPdcQeyg5I5X/ZQCqL00EYd2KBxfjBTAjyWbq417gOJTiCjrK8ZXlaRptgWuRGwcv/RKWfql27TlGfEEW2oMGriYKj1IMToLWXZ0bZmcplDHFBfcFsKUuVGtfSLFGm5x4YoxAc0eie7l8RLDjtAEhnQo44hWyqTDBSDzji5SAyUQhOAcj5bCJEmCqR9EwAbAkICuTIdjCOBlNS9T2XqDealgQWQJPTAwbC5Nx7rndpSAv5PAChNfxOJddGuAE85jXZO3KBBB4FM2cQu+ZShDfw942Ay3M4AMumfaX7auekgpr5aQ/PcAIZ0Ja8vrS3Yw8s5D1MeqdgDQ19BqwaxJQA5fMtc9ZkMb59IFxrId81JHvzYbHO8j3xC26i4TOAFKWqviYdwh/s8AnWAqD1OK87xudpd/CUa8nzjmddDAtBmwQluOUW5wLR/rsFqowp1olgc/i8RsLgJovHHTFWYN4FkQ1cNM77D9k6mD4W4wxUajilh7QJqCwiEmGZoU4Ey2OxZaeagwUyQDusKVQjeB1cEL2CkL94GdUwgCdPOMUBUJzBIJNMrJ7kc1TOgPnFnshDVlM3YxXJ+dyQ5PQNtKYC5JeyRAQY9MCUXajngJPfx7CcUH45iqddJdK7QpIVk3GTbH2ILCjECl7MKbhPhYCrRUp4AX4b1xr/YE6TGJYUwhI52gsYvCQ9++ReIWcuXIaXk2EBY4jJdqzraBQMEVOXkmSNRxMRq58SpgLvOBIMi/pZlcTCSYoPuu1b9wMmz+WbYINfXxNJ1sGDNMM6JtLTeOEVcv697U+uTs9SDA7BSNHKZF49MlNk4gfwWD73nHMzenJIYMeR7+MjCgswmC08JCX1dvfPP/88YonDXYphBhwhGX8knXbmuVEoOJhhQHNLblWV8Zy8RDCqLSRU8+OeCg6a22RSKz2iUGvw9/qXrmGCa87jfQFS+qZlS9KSRtgGy5f950Tt/8Gf9Ai8++67Qy562mn6lxamAww3mKv/POeibAhZKj3cozl8Br2nTbrN+yy8GwA/VTyZr/QAkJeTPMhOKgbAmQJI72Tokh7fxTQbHARi/na84zgMXoBhElQLJlmpJXSo/M55dwnaLgWo9n2M+xaFOwG3wxpAZQn3UhDaHNRCfwxpgwWGCikBfgtiWY7mkc0HW1J7zxHYG0sADhawDlpYT3WpG6/NgzyzcTbNGQxQKwpWTAZqffh9f4Z9wtq4szI+NjPwaw9sl6eQ91sEZ9eV5bkxuZdvPb9kU0Vjh9go+7AAxUcV+4M+eeRcZfxd1iAUmIItxj4VQPPeFHC9+bDIhuisOnwkm659Mh3rkl2VNZTDBZT1J2N3yiLXYBsDPjIGoUoJ72k2pMagxznF7+QAa9evwHCw64OJxHNyECikiUIKK61VpnhtgRGDvZYCo+Q7+YDPpcYcB5xw721WWTDmAZQaIyw29C07wZ+DzaoizWgAm1RvQXNW1VbulWjOESdtNEQGHE0nPpNDKInJRQCd1ipxfQSwiZiK52cGPCeXNQ7pje49V93ml3vHfD7HpgppvFLfAACy2kLwV2DGZ+fPW0RmNUG2gQRuwhJrmkiipNz1FTMIjM3ToKvnZgZKO/xLCzNjtx8i84EUSDBDiNcxL476KCJ1lhfkAMzpWsl/t3nxckZTCXHPa87VYF5fznItQIrpuRiZ/6mAxUsDd5XgNjbWprV4zf37zXcBWuLXS5w/3uGAFQpxGHxT5NhVSO710NO+wAZqeLyGaivrhr1cpZgj1OT+m7uebFJ6NtV9iu/lK5pSX1sn6gVtIiYBWmtigvoYSq/GRQsB/YqpcyBr/Op34V09h7jtoBDXhf8m2MtVuGJZcwBxvGYR66e2ujLt2LqFJggEBsgLR7qPRfOnknW6cNZ8QKQH0hNPPIUs98Pp4L7mdP+DD2BZURDDmLbu3Jpaj+FFyWsr839h5y6Ypaen++59EKXVXGokGob1M2D5VqTXv/HyGPC2C8XA008/gxfreelNV74RBtSuYKHr6Xfh+RexJoo5B7uxgduXvvC1v0+fuf6NQQYwOd6y+QCDBXci0T8O+Fgfisoi6smHH9sS3sndqCJUwxQ75JlGU+PiZbGuX0P9t3NnC6DfYLrh29/Eyusa4ukUCjYUjPxfIffSR7MS9n4HAO1dd9+b3vHuP09XvfXq9IYr/zjYk+ZlHjkT7A1jiEClwIF5WzGMRP1XBYR+8qMfpX//1c3E07po/NgIccDin7zlLQDGR6O+VbUkq20nw/UG8HB1ANoSfqaawW0PPPBA/NdJ6s8wEHSCeyYRQIl++PISR2ailKwCINHf0drZxorrfDbswX4sR2QGCqhaP3pIZmCqIF42lC2s/9gbNnuybEfAnfXBWhWUmUFTyRkpx4f2x2u/950fTLf/5h6e09HIw06WQJaCCDMByIqbCnUyakGAr1KIIV2ANP1YenR0eIY4YJQGBNds89166ARrrpQ1px+sg/gmQ6rmsBsY1dQYXrf5mBYglTQUyqpsJAE0oborncKejfWRj5JinJigrcoCgClzghZk1NpwFBHg3vWOd6SnHtuRHnjwaeZoVMHyUxHSl1592SXpn/7pH7AZ/NN0/de+nv7tpp/DQGT42s7tkINmpse435OcK8MAiVXcn5t//Zt0/Ve+gSr1iRdtpxy+ux4Q+dtf/0Rcs2zcbAhrTnJvzAgJRexzP54szwDvxDJ43a99419pFCN951DU/iMAzsiH4remsR4JBBkZJnstNVdZDNXGMff1Ig5k/AsAPft5GZ3GFC0gcz6tWcyV6DMtm48m/Tjg3tL0P97/rrCQcrBcDQPArN8HKPZlbnZBOtL7V+BRINkhia6REWLPb39/S5zL/eSPpajgPvyhD6L4aU233n4b9zy7liU0B7rBIa547RVhCSWYvHLNMjzhn0mbnn4i7E3Msa+CqNaKolX7wubmw+mzn/1f6etf/kb65U3fRzVoOKRxyHq8+m0fZljfd2MvBktV0NfQKuYVBUH2lTtvXgRaLQ8i58kaIxk7NLuXPoNScoQ4K9jXubMtNrjsUeLoiQHAQCxtdmBNon3hQpj5KpwlWo3QSBkm/ph3+1oRz61VPKOmCZIy1n0/WdGD3EsZsMarmUiRHRDegwpp16494eF/yinriGv3Y+NIQwwbjk5yuxmls4mL29PSU+vSojXkvSXsdSrXMlil4aNLkSmgWlc3G5uTlogjehzPnTs39rnM2Uoabko6zbP1uT3efQR8yCG1TXi/LkwPPvRoDBk09zsKGW4FuWIbKqOK8MvVV5y8ARVyK/dhybLFAK9r0q2/vx/lWh+YVG3kPK2tHQwmfEV64snH0tv/9I34vsIsPzkSti0SBbQ6kL2bKbknUsu+A+lVF14SdkFbmL/TsKAJYPW+H0PmscLMksHcA/1PD/e/AKv/FYCNLq3do2mg9eXeGi580a3/ukj8nUg+BT7dbHqRTYOpvnd0S6Q2m7gE0EAEZoEIbNp51sfFJKiXDRO+HtMd1ABhCQQ5KYwT2fy3XHfD1MZFqcw/ytvwCcqYFLmExf9mlgNZd1oW6IBjkOMzKi2bisFYn//K3yM/Kk1/89H/CQumMqRbvSwuJ81uZvDCDTf9B91xgQYlp5lxsRJn74nAxComY7qRlP+zFkMmapfLqZAzeHCDXUxDh8kju7EA64Nqhh4pI50wAOu5RBIlJK6RvwVGPAOT2aDeC95x/2RnEGwNHiaUenp2At4tRg4uUDTsJDOS12E9PyjOq2srAfBmpkGK0C6YJnrGGQdP0AoT8v6LD7wjffJTHwYgKKTTelb6Ip20tWub8He5Jd347f/gcIEODzBsd0yWhjKqGYBAFvwFZSPp/EuXpDdcs5oNsQsv2ovTt77y2/TwQ73pf3z0mnSoaycU8ZHUNAvTd1hEUrRlJd9z713pPde9J9188x3pjlueTOe8egGfX99IvEBIoGW7aMhfWgXYxL1v3XckJComvg62UlY0AWpjs0w1ic/dXOfsDaeRfPxxKsJiYOu+zWnrnudj8l81nWI7L0Jdnhbe9yNH9qaNm7bAZAaMYG+ff87KNLO+Mu0iAJgQVVfNgK01lPbuAIR18BTFgDCa3ofVMDCXI88XPNv+/JHUcczxD3Yya7j/BBdtHQS+xcG0zXOpCyQScGbPnYFMnc8IK6SmpgxwEqNpfmBOfR2eIY3Rfe6CMT3Kmjp84GDaux1wA8lc3dxSrolhPwDBY7AWZWF98TNfTI8/+nj66Q9/mM5j2umWJ5n4LKh97rr4DE/14MnEXj/BfXM6eACrgmVcFyqZL4sAACAASURBVPVvmgH6Vc6FvvvyN6eLl2LoTKd3kLX682fvTDfd8as0dzmg10K8QElDzmo4N11Ye25adgxGJDLvQQC7KZI0faC2jnWmn+9+KjUjgRmDPdHDRitjfZfivcsQeFirSlSQXLWOApJlA5A0B59uUgN08wC9RxRU4Z3GM5pAYlPKRRYXy7CIlD6VylSGXuvMpZowmNYzxuFkFjvGGO0ZDHwwprAzGOjjgAWhhLDMwbAcL79FXFdeFNAHMYaXtV3AzxZiCzFCQ2OoF1k+6wlCbfhrBaND1I7ERAKK3ay1q09PPQTc3XQHnQRrYRkbimcoG9jaLZ97YwHqtZmIBBgZ7BfAFD1/6fj1AS53Y6qtzLAKamol/2YBzeXBWA23OrzrMpH7UeIBs3VS5Vg5MjmT6szf2k5uP4kuTgjYJAB+yt5VShoTvWzQKPXMfnYUkEsvYsGiQuKCYGAkVjZwnGBMwDI+jllwy5YxEYjkyOeSWbuEPYnr2gRIpqrG/5GIZpYv7o8K1lM+679XCwRiZaleuiqRvCSvz/ra1+TP9dzrRfzbQmLRfCSFNfzsCWSsRQsWpVaecQvy+9ZiWGMDR9NAyDndU0pTQ/8wfaSZwbz0P/2Dn8vYYGk/j8Uyl+JyNWrSmVBT152yNh1HijxZU5T2dByGrUCTgofTzQUeoMHWxrXhlBCs9hKBTU3suZYSPlcwTwWTZctGUhqErzhTlPBHohkJafbtmaAMNTr7cQZOV/aegRI04tvX5NP4c6xdwWITMuVIMrlkh1mPxFqKKd5Zh1upj7HQI8OJtT4LGdozoXwO9mK3QdFWjgenAAohhkZeFjsF14sL8LSbsyodbW2noXGYpFQJoeeoUzw9h1SIOHGXRBx/Q33IC5HH2qgro5niJOhCziD9CGk/EZZhouA9pieVa6gYwCoxuCUPVvXCRpNfGf2wDLj/XZ1cD59N/0PXnHlkKd0To2sFIOvFl54ZFhr7du9LF5x/LgOWnmHNz+W6KhhidDyYrcfbmjkjOhOEbdY/VgV49JUTUOZSiOuRtRem9KFDDGuxaQqT5atf+ULYmPzHr34dXsX6sgtY9WABc86GDdHY0jfNc1ZJ1BWvf12qQ/LknimHFSQgeQmeZwKjfpuM3nfffXS/z4gcxuKwBeapMJJJoFJoGxZHjrQFoy5saEgAzXNyst0l+MIuBET13sqG1TdVufj/V19PAeBe/9WvYqlyJuA7uQhsgYMcfvpzmS+ZQ8kC9fMvWjw/8reQahIH27vakKvi20lU0kq/m8GRJskOc5jgDJk6URUT1RsaFrBetBzCyonXzCXRuenOgmDeB4EJ/928zkarVgAZcEmM4t4dha2jpUKuADAfMH8ToHYLCXC6pizq61kbbkT30fbtO1Lz0X2pYeFs1kllyE1n1y8OSXtbDH0ZSusWzgkv+FLsANw7zfv3pQdu/490K9K+L33pS5FbZOCc8je9KmVBZo0T31cWhOzjYg2CHZQKiKodUNjS8DNl7CMZHVleKBDqBHt9JvULBKTl10Z5bZtO7i9ZMbkhQ6OgjUFM5LMIdsiKdG068Md4XEZx6TPyNYM97DkusKrHsTJaANxgXNlYYs3J9nFtuq/LyGdjiJNNQBlDApGy3nldAXRj+0nsL2iP8V5ae2QFnn6bFozFDoKRhUQR6/lsMR1qsMhZte3JpJnxzAQlWNdxL23kkluOqnTxmQMsmXN75piPhfWMQ5yQFfqMMy90PRCFibOOjaoA7QH88rP52r6PQJbHgPE+7M9YB35ugfgMpM8YUy+eD/zPbMp1tsty4Kq+lRl7FbAxgJ9sDehJ53X43DPmb/Z62oRkoAHngjIu4WNJHrKwptePoGVcz3QN5e/nANMAOLhXPivtKHIkEq/JfZgDJMKiTUh6upbJ/dfPEHFaplZfCwz7ueT+Xmsx8aYMwMzPw+ck9x4l5oeyjzrGs9NzyTxa66vRGLL40ldOnZhjrlpzeB7FQDHutYNkFi+azzlTQrwtSg3MSrAJVcQgE+sU5fZ1dTS4bMSR1OlVaIPaQV51M/H0AwnUE3OMZtk4G6AQY3eb0j7ZSf4uHw/kbc8/mRYzDKoa67G2XqahA4LqM0tvECSRMw6ygjXfpqe3R3Nl27ZtyF+xW2Hv6EN6lMaY8Xf5MokbRekpwKlumMtzaGiVUbedAZnmGEysa99+FT6KT1M8dxIHD6U3//FbAG4GwqPyNFijDYC4HUz5nDN3FvXcIfybn06HOjYz6HEkvflN52JVMwMiSkt65onjgAyjwdY/0PxCmjWnCgbrqnT/Q88CxvSz7wrTimWNsEabaQhCnoD538YMjMqqedRMJ9LbGDD7jW9cjwoQcAVwUy/QUhqHAuDXQbz50Q9+GGdOA6SLxqVLkNFuAnyeSR2JrUwUP+aaSndnwJrlm7g8E0XCQqwR9PR99OFH2CeAvLB+zUUbAF/OYmbIOpp5yyFjPL/52WjAeP9srh3Y9wJkmzWoHj+Znn7mOewMvhx75tFHH401VOqEdq1HuMeCXaplnC9RxMQX94BzGyRGDVtfWy/xng6tMVeS3W2zIWNdZ2QrGdp6bQZ+MG2dYlMyBvdFM0Q5cQn5SxUstllxXlTkUxvCglYG3U8uN0zuMUlDSClyDK0i1lbZfDnJPA2BSS1EiI2CKGUQlCqIL7wDtRrsRXJtOP+hFJC8ZBwdw4ZCpoaDrLxu41uJwx20eIMs5ECoQnLKiRG8lUkOpxwGxb6qBUCqrECBiGf5UbzMB2FYzkZm/EYGpj2xcVv6p+9+P33py1/F0uF/pquuuoohm+1B0vo2rOSf/OynrMvD6bJLX0nOszntO3gApQXXFTgaLH7OsOPHUOmiTBtFISlh42y8jn/zy5vJG9nnWLuoGsnhLJnkPCaPBNso7iX/03Mt8BQJCvywOMqzW1vSF790fdQz1qkBeKpkCM/Ul5LrQv3/xR0i9tn4Mx5yH4mfOWWE8SuwHb4yANVnLoHGvFHrM9dChhV5ryMnDq9e89JsWNmFF16QLmAAnMPHi7nvo8QKrRxHOb9VnRoxBFyrqNEzBbX1DYpmzuEbv/MdnlUB9e/JdMkrN7CWV0Xe9Qh2Fs3MJVmyZBY13HpIBt2sfRjs73xb2EmqBmvvOJbuJq8L4gk3qwLQ75+/9aWw0vjABz/CdZ2f7rzj/vStr38+Bko7iG0K4H8pOdS73/Oe9NnPfy47myWa+O3dC+w4V6tksTbqp2iSQTYjt3H/5RqGmVLboWrOOsiekcx+azDZlZE3sfd8lhU0Hj1rvYf6G2v3Ev64nufiShR85vK+Xwy+4szJAPeMRGFVYrzrw6e6tbUtFFc7X9hFrNdrdTYAN6xwiIlbibETNLpqGDK+YDExrJEmjQPraGSUMMujlLECLcd2MNQWYhz2kapIZblKLHM96OPf3n4sBuapStNeZISz3rOgqhT7QxoHA+RqjUsbuQbPs8U0q1pRQSwOJu0uVFauDTESfTFGyGvGUU7Uz56fduzYG3YTFVWZQvskZJ0GLBDmz10AcNsfDOfm5v0025djjcbATvJX7R6PHYHtrt8y99DPaq4+m/0rsDqIIqi6ZGbMcsoLj3zu2eP3Aqz6P0KKkj3UQNFjo2WouV5BL//K/fuLYGmAFNNyUR5SzlMjJrkqu3/Zv+cWSm7xGAhjgNX0d+41BQwD8AzWzktT3nIJtV3tKDpIenMHvIvhpdfNkv8wXZ4Gfe3QxeRAfTr4rxvIDZzb2Ln/5j6r0+f8/SEWoNKHBgr4Yafh8nB/9OOfcahvTZ/+5N8EoDoDOrlgQT9AXy9o/l0PPJhuw1dNgMe/d+FkkwJNYEeRns1MH3rfOykmjhEk8WGlW2K4EOcRe6jm8HfYVObDweFJ4M8CHQkWiYuJrN0PN6ZesSaUYZPC64vKC+jZATup4T6v60YyIR7z93mhz37ko+k7N9I1YbNPyFbgukthrFXS6ZuFR80JwDA9XkzEZZiM0L0Z7iMwmDyJN/JYZuCtN8kBtGZ1A93UNgpPaRZsSosQAlctJsOCef/ro5+KzVpQfgLPy/H0sU9dnBqX2dEnaI/UYo9wS+qFOTtzYWGauxjD9+XrSZZWgU854XSKhGYzyU4nh/hxusGDadnpTHrmOk+QjMk61d9jkOvt7qUQ471bdiPnshDhGvUb8f7lwHPNydesWxavd+llr8RSARr8eH/a07ybIutAdGxqKmZi11DLPXYynD6GI3jgPYOHqsxFDI1JQC44rykNARBu23Mshj3M554dpZBHYRHdkQoSiHHu/Rj01QWNsDjXSZlnwvKmg3ioYqsAY1gWzwTJaiFBZ1QPQg9zmY6ChnwumSi1cwHGHPbFIV1FwlgICF7KQTAPyWhT09IwDx/lgOunONizdUd6bhOSOB5QFdYClSQYx4/0hzWD07lLlVGx8WcQsKphD51knVawt5Yjm6pDIvn7F/BIYbGMsT5ORDctth7JT5DMYArVpXVLmtLMrpPpj2asTgv68OZFhnK4uCc9e6I5DZ82Ix0q7kwDBMV5o9Xp9Q0XpwuLVqYZ+ANOwJCsVjLGz999YGv65P2/S0cAQkccACEwxbUVABiSTzMFXMkJw8DaGYbCoJp8JAKTeuqEbI8LCQBKCYVydCeIutYFcZS02UQpQIrDDxGwYenHIJxgUgrccR0yNy0awjMsaH3yTJFM0RDoIBmhORzg6obTlyA7wAuZh7J//0H+rYOEnmcFyBlKSs94wUXeatLChcRhCqqlHjIB2HHf19F8OMGz7SAJ6u3uCC/SoGMGDCuLUKk8h6GFNXtW+wEPPgFIu/xV+PxWKXvEe1QLiWoS7yo8KKuUkcqK5oeCA+IP25Fj3Wm/0do8nEa7KUCrxqJ7Xw0LRYaIiab2cJXQYAWRTgAUZyIgDlHrUp6/688JlyEnZCN5WMQACS94+u9zCZkNAYupYEiZ/IYkMQM0ZUsFQMqfPQOy5DgDAgME4BlKRbYc9J+HHULCnwWxSvSXAwiWzT3BC+onWsQ+ruJ3/Z5HMnwajObRaVZnFTGgiCJhO1L2zUyRPi4JU09oEzBe3f9Gzsg9DpaRf4xjjbXuh/Ez8pxmKAHi/RaxBhbBVqzn8Gzrbk/jyA61Tii3gcVZ1cGBuk+ZDesKT3OSNItPrpPuLFsURrLxWFZWdpoEw9P39ZYKtPLzhZFF6XmaeWaLsgeLWVA21pY3L7vuDKDOEpzodOe8UoPxSrISgElmM+C/Bx3VtRjEKtGE7HmIfxQBHst61vbBGKRRwEAnqCOs6Jhki21LBazmSNgENIdL0pHmIdYhwxeU6MC2MCm18PIclRFn8tpLM0s+QTmJJWPIo7teXloLuyVjXTmk8iRxTKPd/GKScm0TDCx27DljJgFX58M+FXzRmykamLB/uhmQl0fhP8Iwy3LWTWFBZj1UyETxi155JoOnKvCv24wdASxJWAgdFCgFnANdMCUtcCYZoEJOzT5loMeBnpj0feZpZ1DUlCPdpjFGw2KYvTWiKTb37xqabQ54aAY0XNq4JM3F4/zfAVmXNi1iSMKbwqNa3z7zjc0Umsvx2upiAObW7Xsj2bQAX0ah7nAKZZ2e+S+8sCPNmVf3IjgzCjDr/iqnSLTg9f74uwKXMTmXeyeTxfzkS5/6xH/Kv/7//MMDjzya7rjr3gDz9TdVqSPQHAk9/2dBWDcHOw6bcLD0XAcdsAhq8AwfG0eax/fwSA+J6+ws8Z9QcYAsuB2PKvwClZyVAZgEQ5XYVMcAmYzdjpc2hbnMg2pAPiVzfnkNtch5AyCzaGA9HsGiQmZvrlnvfXN9WOCELJ29koFnedGQzxEAZJgegfWpl/ryZYsywBWz7X7OysO85glkxgtpfs6BqZAH4OOwxP2wYwc72qIg8Ts2nDEtlAbZQLgZMHgXNTbScD4tbcVXsZ+hOieYiNvb1xFT4JWKKrFzYq37T1ae573P3ER9DAmb3Rnjsqx1B6SWo3YapHkxCtA4JbgqQSBCvrmNUvIMpDQOZfHU8wfQTTYl+ecJiyfOmDyns0e/GFDDGDVd1HpPZO4JimkvUcYBKGjtPxeRE3mGySL1nd0k7ttxffVp+NrAD29OYyPPaZxmfbHnQE4ybg4p8Kuainhhzu+EbJmgejz73g7SUHJsrjZKPlsDgy8DpgGBOLtkyAiiGict0IvZ3/57sTIWawx+LoTzqunC4zU7g42XGdFCRqprKKDZDIi1tnmx0Mxqh2xIk8zijDXt/csBnC/WFtMsoWINqaNRYp6aHXQqYmTUYxjNd2Zb5vrzs8Y9iCaj8oFpIkeAr8HFj2uPIacCFXzlgOdczRPXOk1oevnP5IBNX0cmtp7ZOdDY9zRH8t+M2YV48c7GE/lwM0o2ci9z+NFBzwCug9gsG0kiiHt8HkyhVthbcd89O6brwOw++J0xfsMDlT+NjwPMc35UwOi1CeRQ2IVIZh1mOLt+FusLOTp1zclphYWzM/Sb1jZMQL+dYTz1DEtzKKADOvWAlO3s3jeOn5yAOc3+iAYk8XPHFlji+7dBkFhDUTuYFsLYH+Ea466zh/XtXrJoCTG/OT385PaQKx9uPch3c0hgG2hOGQMirjAYdmkT8wFWLIVp+Rz5PwU03p7l3IthgASH0TwJU3UOBXgNA17mUwvOqKmCbLExLeDvlsOac+CNLEVnauzc93SavwRlU/HRYHEumNuQLjj7mvTlz/+c+zM7vYCqQYB7QiYUiozf3/Y4Z7rNBkFmPVad+YBPJD7eo+M0BhIMrGMDgLlj6c+ve1c62taS/vC7WwM0lrxjDKoE2Dvn3LNDxeS6f/CRh8JuqtKBRSqN9Jic9tR0/at0tCVSA4P0Qx/8i/S97/0g1AgdxGGb+6efflo6lUFbWmm8713XYDW2iTiYxeWjgOIOnerCY7aXJtRll10GuHVB+tjHPhZqC+XGAcTJZn8ZnmDwiQn01K11knuowbPGlJM8bZxm/kiZ3D/jsOfySvd7NqBahjsqFM4Fa+toEnETQtVgPcX2c/j02nWnAtYvTPt27g9v1VaYa92A78MM1R0HWB0nT3RJG9ediVGFnU8tdZx+0XtQqAWwSrJch1ecQ8/Mn0cmyXHwdrRJUVhQRW1FLENGLgBbqsRwukFivV8IkaOwfITX5IznY3V3OjTK/JYoSnyvomFZizJWqx+B9C3PbUt/8f63AwIWpwewdZtBU3hJ0/IYbKndz9e+9q30y5t/yhCla2lUlqbr3v1OyDULGKT4SwYY78aTnnkP7FPSUq2N2TuoPahfvbfGPIHxf/3e3wdAGwxim/qRrxufrZEyO5Ng4so4D3sGZ+9oL2gjRlubgXTgcC/kqk9Hs0y2cjS4iN0CoTkgLjw2IVfJIM4BqwKvrm/XprlTrvHz8linpUwpZADBdkGu3OA863ljuHHH1416nj9NsqevvvqPg8EYOQNTUvtoApdw1iwg9sxD9ev79CFND89aayTA82oaqfXzZqGy/UKoF2+77d/AZcwDB2lktEMuw5qhoxPmMoo1CsiT/NA+zv4dDOt8/wfeG4XFP3/v+6n5yL4gKYgzqM5dyO/97d/+Vfr7f7opfegvrksfBGBVNn7+OaemT37849TemS2HeYONZPOWHHYWFnbWgNaEcS5lKmvvb84vO/MzrXwRTM012eJcJdY7dFCipA0oSTBK+8V+xnkO2ZDjHDM4s3IJFYtqBPae5L8sN8pyrVBkcB3uOa+jHMwgMBstEcwF+Ld2CIbifLV8jiLwqBncV+fCHDp6kDqIBjfKtZ6hdhopU6lvQnID3rnFMML7juAtXQuuBukBZXIZe0XV2Upmw+iF7zDKWSh0VYwG65ln74D6KsBrz4sqCAyqytthwmr3VMFeUpG8Zdv2mIkgNnKSde/MvJ4uZ27AhMVnf/euQ2Fb5VweLS8kJDYyo2P/gf3RbPK7B6JaNIE5z46wZhYvnsOsk1lB8vOzlrMejDmqA7QjqgErKgPj8F4Po/Kuxuc6b+M9P+JeWcW9RMXOgaq5gBgedS9D0f3fuS5pUIWni8f/+ns+GxNOcYQcYOoCcHHkvkyycgmEf/diEhOHtomEYMq0rGq6dRzvY5CVLRXF+0uLMDdpzeKkj8BvIu1rZp35rPOr72XWKaEg5SHkkpTcBs8taBF6Ux4PAhN4/VmnSOqUg3z96z9I3/77z6SZJKBDHDze1HEWXzEV3DgL8xf//h/pTgzOY0KzQWBa+5glPHatuHaClxPL7d4KszicRhDDJEuKvtPu7NjYcc+joIzJiRyQgsqFHFjF6krlC9j5ty4PbMME0qFfmXywlKTIwWNuDuWH+mNVQoO//aab01VXviWSAP1gTEZMuCsoUp0eN6+unqCC0NXDEX2roJONQwvvcToPQa9lISsRUmdqkI1Uy64U71yNNH8YBuePvvfddPjgYaQL3+KXOYT43D/90ecBf5FsMhluZKQgPb2pLX3zhp+nQhCTJWuKKdRqWcwrSUKZbAp10gLpnrseQrpH8s19XMjkt3nzarlPoxyGMDPRem/ftpfpwN3IQpHTH0d6ZyCOrk3GKAi2GIFPQKlhyWy8gKoZyrEivJPsvj7xDD5AMJL0Tp0NtX2cxExmwgw6LGN0Vtaetio61T/+7k5kRoXpkovw5MGseDfywW4MkPPGi3nfEZINn4jUYxNs/EJr8tNK/FuXrJgdEsDnnqTLsw3TaF5D0GoOUiMlLfo0trQA3FHsBM7DOrCzT/0Q92UCCbKFWBH/6ATFZUsZsMIQkyBpCB7z93ue350efwifSil0gARuF/MVCyb9g6roEo+wBqw5tIJYyKFzBAuAGNjJd9Esfk6PPGSv+qrFnuV1HZFQwn/L+srSX731sjSr60Q6a97KtLC2AYaez38ovdC/P93U/3w6NJOuz2BHyieJuKjqlHTdmjcR9OZGMTXFAJDeg83p+rt+nW7HkwoyayaTn65PwW0AVima8HsVRER9nQYAcfOYbDw+Day69WXcOUFXmVQkZPydONKCBewZwFRZM91dDKeDQVZGIj+jhusvzyTIDkArhTXkIaKUUMzJx6WReZoqj2l/HW0jsKEB1uYWknzXstbm452CxIF9oVxZ4Jr2AQcBXnUAnoZP79eEwGoUrfid0vCZP3Mx95ikiM9+nKSu7WgzNjIcfrB0Bdf05SyRxa51gPJy2Y9ODxY0NR7znEpkzMd040xCU4pcWxu+KgJHPmu7h5+xDs+Ka2RWTj6FrddO4eTgr1HusR6bdbDQBf4caMM8kvCb1FN3lAuW9ZwZwWfyR5MIJwVH4hMT2CxwXzof3FsymbzxJ72Bxmf9Vr3mAC2nO9/8noxgJ8FHULMo5v4Yt8IjiWnwQwDqV5CU98EG7wBYOgzrtJ/rrQBR7eXfZLOWOPWJZ1XCL/ucJ4MNBbgK03EWoN18mj7M3XI6X+rGO+Eg17wHRkuvQ0C5fCdLh/etx4bA4/R6CZxYrJFvGdrkA6mKn6/m883hB2s5p+YSC47ShRXwrAbgngmNtpzn1sZ0lAPIEVuJn70BVpCAOoBqGsy0QxEsVBsT2lIEm4nnymcY1avI5RboqftMk36bKhnT2SaBwLqJUlb8ZyB7qHq8d3HgTrPXZJEJMrpOLDLsaittlXmsXxPv4/+OAkJvUwJ9oexqZcmuA5sPxAINgEf7eW42dWDI+z6CjCbDeRS0vfgdVxXXBchxgkngeujZFPQzeeZ65igJOoK5fxXqgY9+7EPpuxRqUHawTjka02tl1Vq4y5B2WFpxOeddDItxz/De2H/UlZGkOOBAcIR71UqSVUen2aRphHPMzSabtQYQXV/runqB0xPhmV1UUB7S9SFtW/S6Ig7ElFO61UMkd270ri5YRuzjZUuXR2zk6VAo18My6mBYD56nvPcN3/wqKgs8F0mwd5CoHWVdPvLoY6kBufiGDWfjvcvQRAodn8HBgwejOPLh6FNoftGGV9pZZ54d+8Eut+fP1q3P0wVvCs8r95tKCz+fU5llMw/i5dVxvCMGNJmrWFjEYCfureefvyejT3nsEkA7h0AtXUyjl3hews8sx9fOr5UrsNSxKv9/8WuYz3D7vQ+Q09wShYDnqjlSNaDvvn37KF4EOtnrrKESzppj7S1pBr7gE1MdPHfuR29LDA+p5NkU5NHgGYUdClmhtgavWNko7BXZS36WegD1KJj4c7+MJ/ZgFb9nlV0J2837LfMwm8CcMTkGoFUrHcyx92R0+GUOKPg1SmGTyxH9O4txGR8HOYs6emjCwtZ/+7VXx/t1hFJnOO2FtaAPXyN+thbeHdhc2Ejro5DIlCiZMsgBFzJh6gGhSnhODhpdDbtLkLCT37ntN7fynJUjwbIYxBMeZYaFgjLbEmK4FlFBQIhGk6xfQdXMs08vOkGoEyoTAPIrABvb8AkM/N9GXtDfM6DD2F0HKKCCo4tCQnZevqxXAAdtB8ZVf6nY0FeVIGAOLsgnOzU88PjfM9hTgtJ+GS8UVkTM4FxTkREMfIJnIblpHv/o4L+Q0TtDQAIBMXAu7DevJ5+GnXthBHaPeZfPzL0gSGPBpwG/cvG6WTK9OasBTvXVzABehtkRs2TJRswk13SAk0Ew7A7MR2TzZkVLBmq7jlyX/FuuZsgNLHm5P18Ar+EN85+/cvWJ+YU+pbKkXesWb6GIC9uCjKzRA/PNazY2jgQbz8PHWsdnCCseG52yCs43zjLZY5M0hpU5WrxKdvDItOnkl8dovHd8jmlOrs92mqH08iLbe1HDWtMn2PjgZzFWyBzUNmMQxozNqBzAHkwkDkzvu4C5/r15hbK6KI6HZWD7dyjMYK9O6qlLAyrWCxc4wmvF9OgDBzkTnDBdGlPFBV+i5rPhGme/H1wZLXEUZZfelj67GvJovQtlglcAvhjDvB8qNcbZV+MA8t5LPR+didDPZ5i/aC6DRhmGpj0MtU8PMmDjvF/jsAvFDgAAIABJREFU3OM85CD5xNiYP2DbgRzyzt/9Pl10/ur0igsuTA8+/iTefVPpF7/8LWvfoaP9yKqvjQngx1AbPfDowzFtevcL22G414UXofdOsHYNnqrVsAV34bc6QAPj4L7OtJw6YRmNtR4GMb0ClYCszxaG9TVydhxAZurgqG6kQSuxFWjjz01NjYDD+P3hc30Ui4Hrv/az9KWvvZnY3Q+zH0UEDNf9+4/B4lpEQ+9gWrxkMcysnlTOZ9yMTcDZGy5Jd8BwW7a8BjZhT/qTK1+XHntQBcYi7ptD/fKJT/2cVYdp7PejXDg3vfWt13K+Nqd7772HGIWMHW9SmxuC47GH3L8uStaZ+UYGoGmvogcj5Ati+Mf+5uPpm9+8kfddxWCjrmjEbDjnbMBJBrxh3dCHPP8kz6ppEeQQUxbWUsWMynQ/vqp7kBV3QKTIYlAGBOWA/mg2kCNF0ufGCgBP1abDzYhpEDxcl8YBgTxBJZMBY7TxoJIz2CZxrPNg32UKxszDM8MRbLyVUteU0iUOchZ7bAzCjbXdMH79noXm+a0trTxrZnvo+UyuX8qA2qlSXlNbKd67CuaoDRLB3hGIKvsPHiDe1pATOq1+VgCrA4Pd1Mkj1GQyWp2eiyUA57b3s5j4pI+1uUzYfcTEBOIDwNL/Qdl7wOl5Vmfe94ym96Ip6l1WsS1bNu4YYwwmEAgBAgvJpm4gsCGBJKRANsuXTTbh22y+BsuGugRCCd2xccPGxr3IlizJ6r3NSFM0ml40s///ud9HHviy3+/3vUSRPPO+z/s8dzn3Ode5znXqW9WQFkswOFGqRYdTaZ+WkMwZpLFUP8m6njODkDlohEYzxpXr0O/cfpjk4yJKymmSduI0FZtfQ5vzaCS5gEvRWP0BPUieSF/7xlcpTb8s3f/gEzTaQQJpL/4qDS1/7k13pvseuC/iepnDU1RCfPJvABKVZlKnn7Wh36H9isQL68EKnnrOiQbkN5yHWvy2wHqYyyESIaOcrTYc/cOPfix8R301baExaCRf9P25lp3ii+YBGTjPetFRhYx9de4KeZaoCua8lKFunGhlZ147JqqMKzLb1bWr3akjxtGvHg/Jn4r0f/zd38X6sCmUJd5KYhuv2HTKhJ8xrGeTtqSNMW8AlNcXlSqhbawjwT6KbzmMRlYtSZ2naBLWjt0fKencm5yo5Ayq4rsGaOD64MOPpmtv3JIeeOjRJDHZPJsVa1YTfODXfzEajH3wQ3+MtMmb8OHQW370gXTTDTfg84ylt/zcLem2225lbWprM8gaEi76+iInLCDvKcaUcfQM09YXIHSxt1zrhf3XDwmJKQiAdbAxxR+yLJCVbVZzWgbLOOrSM7b6lVb4GCtEctBzyMG1+jPm0CQZMpGMr98d1dDGemqz4/vrhy5iXfbA2BWD9R4H6ScwWUm/EWxcNKeC7mNV2uQcTbRGzpIcGol/C0gPobsaFZsYE/2cC+eRdGmxMoHKN6oM2tqoUILY0NnRFkmby2ER76U/Sxu+wihM1VrOoiFIHG2tLWnb9jNIdHZF8s7mu0o19NKsb926lYwj98JzKEFlY7gFNJFtb12Mn+lcn0trkP+YYszqY+8rPwi5h2f2eWTNy/QdhdndjO9SW61vsiB02E0yjFH5uZhqAqWpVmEX+4gfIrnPGjnPPZY9ce/nY0ydsPnA6HwgtWCsFj8rgMji8BdIK17FNea7LYVGRuHcFsCsP9fpMkubP5cdlOyllLKh3GjkmPm9/tMlyYBgIQr25Uy9r+J+ChQ+X0fUxog6G3wdm1fulYVXojoXjMbidzlbrQaNB0LWu6t0Qimf//0Pf4IysD9Pi1Z0RBc6wcUajLKajT9+6un02S9/HQam7BwHNgOeYgt2qc4asp4xAAYG5PxvgoM9NLVkOvkeSzjVUkL7JYBVy8dCl88Fj0Pr4Wig7nhgiGwiEkwFg/AI1AkciJrDTWOjjABw6pzqkZjRsBlCB4tNBhAkwmA3jmONZFGMQ7+z3CzGTVBZ0M0ho/w5mIEg/TNRylxyAmPoc7be75a5FxkpnmWS7m2f/MuPEgguS3//f/23tHPfPoCc8vS1z/992vbk02R9u9MNN1/DRm1Jf/SHf5OepaynGmRj9RV06OYwm6Kuob+3n421Ob1ko4lDBGqgQqsvb+OznQBkiHEDkNqBctf2/VGCH9qsGMhJtGHdKFVsODeIgLXz2Em2fvOW1WnF6qUYz+YY6z6c0uPo/UwytuqeGbz3nYZdOHMh3fqajTRIoQECgMDBgz3p619E9JvnXLOqMm26ck06ADC5Zy8NX2zGIMDlevJ/AfwjZg1YeM0Nq9LK9QsZpZm07SdHcdoGwzn0TwfAQB3gXw+NckLrSgNmTCVQwyCWAcTNwHxQMUz/pIMS3WVLWwFkW2AewALg4DtPNtY2RIOwUx97kAzamECyjQ2YA4JWHdIFsLsqgzGRy6ID9AmgJrOkJUm0IuNQhbPZj3C+DEjXrSVcFRoI9Ba/8eG/St3ILXziI3+a/tPH/gjQkQAf5sko5TUzZKHu73km7aw/m87NnU3jaO919JSlX+96fVo2uwzAqTqNUFK//8je9DnKdbcxLucBdmKZZQyHspWU2hcRaCKBcIEGXoOIXY+ie1ouS9IME/fqfeqIT9NRfeSCpQwmIQDCKPnvXkwGm3+fP4/uyVEy0kFdAKwBMAZfCXB6nEx1A82c3A6WYpqujAoWPlfOZrDJ08h5SubRXLRBUTTnFZxjLDUFGv3m5nayzwDISAGMA8Dr/HkesQtjj3pd4pdUNc5/kziw7NP5gMaDdALjRQlzBJBMahOTWl1Hlpl5GQEgusiAeLjx1gBeOZtwagVB+QzMqnoafFWihVsZIDsaWLDEymH7jSIbQqgXFnQ1e2KM+TrWS1fUUjLE5d9C0sQGKQtgx0/BHrRJ0ZSM/gL45LNTgBDuc50Z7YlgruoFNnDw+Q3go+LXBw390uwQWJruenF96eyYVPD9Mni079oQmagG5DagaGtrSstonDdChnjLbF1681Rreunhx9LTlcNpez3aunyBSRzdUdfnrNIBMlcDRMyadI7RKjL/qyllXwcqbYh2gYzwEViju0EfDvMGQe9o4qRvL0vItZ/NcunU4jtkNfFcWmbiYaQssImM+zrYc92NrenorkNkmumuycwuoeNkJfZxfw16QpS1HzMTa/UvF6yKADkzYqPDVSCGGfS3qVewLXSiHJdszi8lLONsjUH1Ye2smlnARRLRKQo8gnEQbHd+RilBy2s8r81IvBjcl4yLoHc5Jchqbmuv7ays81cu2xVbKFNekTO2eIQB5VMkK9AXWwB4b1O8cdaj9y7D9eIIczpKR3F0hQWHbDbTSiDa0wNYxHzqXIbkhMwnk4OA35OcJXOC4kyAOr7ldgGfpokRNztBgDLHf+vXhU6ybi4ZgppZ9DuxHZ6FljdnpmtO/DhnuYO1gDtnDHbC9RnARJx1BEuwbmcBsWT7WT7caXNBKOjT01nnUt11Ew2yUOEXMaaU+QEGnhs4G13onaNa7tXs/BCZ61tvvTVdfeWW9Mm//Tv0V5GJoayynuDDpi4yks/TNKeWn8v+qS6xzXoBl3XGQo+9xEbto7laJwlDg0AZCGrUhSUjAFHzU1DRknEDwXC0WecGGi4TtbOieSEg1aTBhGetCWLWzHw/La+EvKYck+uvuy7+2+Bzw2VUgPAzm1oJfHvdVyFr8P/npQbsZ7/yVYT/j8WCm8ApHYCd1EUpo8kug0nBtx4C/8BCK2FOwe45TVMYGWIGOmphl882c0bTLK5tcSSA4ZOGI29wvgaAWOfWgEOguSHGvDn2guepQYHNGws/U4DZcRK404cTpJQx5cvPVeOzGYQNAaD4+ybGwpL3IdaYjCuB4NGx89FheZD3LMBvIn9OIEAlDyWbavxbEWPCYRof4ML5IZqRrYoy4Wjsg98XYF2w6iwxa0ibN10RoOuL214MxqpphBm0xWcuwqQhaLVBU3VRJs73ZD9YJmcugy86rfs5fZc5xtY1YCf5MSpzPA9l6swp/8GenwDwyuWyzDWAh2tLMLYRW+WPDVqrmZARAIewBdhsEwgXDIL4TtecQIGAZwCLlv4HM1a3WT/GNZUB1YpShVhUAnjfXE9pqrjP0JDj/DbQw/5V4aup6SpoG+wZfm6QGy8NGi+fOaAIIzTlBpijKI83+RjJO+1eZkQqARCxg0xV2fLqtfLd+sCCqsVLxk4FDHeB3YLFnBNURS8Frd0rr0LKrFhTMllcf+olBjip7IH3VSJJyGDy957TVgzpW0cCBJKG4MwI6/fm12xIP370h5F8LUdbkRCZa+CHChxgDwsJAHWKYx/Hg3KP2IsiXsrjk2ObYo2oBZ5joAxizWcsRTVeKYQSYIrkPKD6hMkdk2Qw2qpJmuEhY0eqCWbbgxk5jA78GGBwOXZzjsSh2tiWZLv3ZjiHakEPBFw9x41PIkZh3dWSFKji8HDObRRXz7oWeFX2wvL9FmTFJgHmTOIFyC4ooxYqAOwFEryCe3a+n8Mm2OjFpo+y/+oZX4GYMZhnTQAhEn+MafSvJKG4fq3YqwCgPUNn9Q2rVqbnn3kRH3tz+tI/fx+weyK97c0/j+94nv06SKUZOtht7QBP94fPf9FKHWQKxjk/t2y5EtDqDCBiK344e58g4jSl9BcG2ZeM0xV0z64BzO1qXAgou4py9+0AwCspNz0c+sNraPxyAmDzKNqKy5AoWQRDcgFnyvCFifRNqhzuuOMGEnaH0oc+8ruw3Xakz3/5u+kNb1qbdu4+hN1R7gJ2LvpTt9PY8Jln9gWLra3D9TmaVi+5PJ08TMKQ76mkAdM5ekfI9FZSx/k0SXmBhqaTMLy7qSR43R2vSze++pYA8QaIic5zfpkUG8LHyiC71W4ANdiSdsbDPg0Cw1/92leiCfLSZSupdhonrmLeARzPkaCZJrCxYdyMTYQAWOrIErufr7zqSli2dxHjDQWRoNgbxXlUgKdEnCo9BLNW5nauptQXseGvnyt8IBMzOXmmpq3ry1Jzu7JnpmqWnBK4s4ljAHT4mSb3TGzVkpTJiSlkV/RrWC1WQCymYmQxBBSrCE04DWLz8/lCzB3yV/gTVEpJJqhCm72RRmdTaKAqg1dXYz+LEnud89fnLLNBGtfWJlpVlyUDc9NGt6psfddqdVRvwNrE178wBiFIXW38KJlvsmCvpuHqWhIXffRvOH78GL+7CGP12fT+3/o1ANaTGNfa9LGP/UV6Aum2f/zSVzKATGXD8y88TzVBfXrrm9+cHnr4QXRYH+fMgf0KWWrxkmVpx+49UbU5RePZX4XR+uWvfJm9qBOM3814veNtbw+pjeirwlayoZ5yEgJc+iqBwnDuyZdayDm7ijLrpYxfg0lKbJ1zZkz5gQ9+KCflIZY5nqGJLSYQ5fpKoVhFkNmyJYMfjNZg5eNzhhQYk1/I/hRJUvEg7UuuNiYW47wLzy/Yk1ZNcMbjf4abrK3j7//w53+B7NPhuPYo99IggIoUhLIcSo1YETJFIlvbbKCmPVGf0/4/3vbR4zYx1S+bTk/8ZBuNxG+CkQ11Alste1IAV1BVoLKFEvJxEvVf/9YPqMA1gMZ/9fy3NwKJ5dtu2pDe//73A8pOp1/7jY+kb33rS+kjH/4TQN8z6Sc//iG6uP9IcvRc+v3fe1/4PJNIIWkbTYpp/zVvkRDGnyzOJceiAFazDaYaiHXnnvYaoa/K+ntp10uBQVk63wtucuUVV0V8PEWPoF0k9qsAy++9/z6aBb4xPXD/j9Of/skfpT/56H+mCqkhvfe97w0pCxMP2vCYB+YvA7+Z7BXJYPAUezAMkSQemTwf2ISJ6QrOgd5xKoBCWoVqSXRM662KnKHBJPHYqIAs+zuSf4yrjPVOEsEDSCxYuTdMoNrWVktM0cL6H0nLl1Edx7PpU0xAcJsAC2uhN8IsNkH75Vzs2HEwXb11AxqopzhTTSwvxCbXY2f3Yec7gryoVrVr8iR4TntrR2AHSmC0tJA45btsiPny7jP4fwujSs6KTvfDSzuRe3nbrZc0bU3c6Hvq80UlGeeda8+qdxNCESeFL2jFDufVk/d9IWusxrme/y6ypIXrYWljYTCLv4v3BoIu4Fb67Hxg9dJn/pXfFRnieE/JacmactkzyEku2Zs6ezlL7XfVYSBzEJq/06xDEUhoWAvwNvSIzGAFSFBy5hhoHQZHJEqB+RIdkdjspjg0mSWnJZ7L+ykxucJ55mdf/NKXWZhvAaRopQEMrEwWbR2Oq0b87/7r/5127YNRAHihdukcwUWAD9ylB2EE9EbvBdbrcGswcF5kdvmVssriYCBDMzKsgzeNc2EWOTtZPorZYzM5MkujlA6GXy1Bixt0Mhwzy8zsKUswzCQPc/iG4ZJZxvNX8946S2Yo5bJ5VhfaRmMc8n2IPAvwzuK4201bRClAldCrsrsugXyI8ZdWhgemjEgOepkM0QzIRaax4btaOQD++hN/xMGxJ93+xtvTQ08+mb74T/+cevaTFSAAtksf7lb63Q//Ktp1r0vvevdvkEGdTZtuWh7jMQdT6hhlPNUYmXNnCEpEeQG+LtvSnG68+cZgnnlQ33fvj2DFognk/RC7ez8BYDCXimo7tQVJoWMRQebGFYg3L6FspwYH7wJlQKdgAVO+xoGk5IJZ853P703XXLkw3XTzCnSQatLhI+fSk48fSy89Q7ADIYb4BXC2LR2hGRlEzGjeIQIE7H0JDPHwXdiJ0DWM1U1XK1I+lh67e286exrZBbNyzF09jAEbMQwA5g0DJspSDG1vNp3Ot+tbgVObm9U0wgRuq8Ihrg391E6YQm0YkxmMej8B3ynucffzpwEFkSsQpETb9dQp9gHzSaUKDVN1aJylUBiLpIRugvu7ivtp5sCblRXNIh2zlJ6V22BZr0kM1kcHB93Nt1+VujCAq2s70o0dV6bl5TCMYOuqY3rs4vH03WOPpLP1g+l0Oc1NBibSr6//xfT6jW9NFR1L0hxZ2Seeeij9zqf+93REnJ8Var7sIs6KRrwWPaDWLoIO1mQ/jNOB04SWjHWVLGjK1EJn1fMbVGpsFAcL+Qh3s8AQSzit3yhKQ+YSQHeQLNgEWVvOrViuAqP1bcxRrYglekiMT5ON2pQZcRwEcrQFBI74ZgDDJCzQ3blI06+KWbOxHjgZiFb3yfIFg1a7s2OB4rMzXMQDtpXg/BdufF16w1W3pxUtS9ln0pgvpnueuj996u5vp5GWfN9Ly5vSVThX52Z600mcPuQpGXecTUCjBTBjl4IGX7Hi6tRWtySdQLdw17GdgK9nsS+y3lwn2EOebn0zmTeaBj0PAwtZ4rSB0lyduF0cJuOKLkUGV8AThj4s6HqYK3LUpwhy5pBGuKRjpbaniRvtuQxKgcySB1OPY2gJjYFs7rLJuilAcSZFYNWkUWQ249+sMuY1SqIMjM3qcitRpmrQxv7ZMNeR3rRmS2qnA2PFwRNp8+IVae/FC+l7Iz3pSZzbHuynB2i5G100spRV1X5Wcn+L8EVa8e7WwAi6Bt3VlazTYb7opfrptA1ZiN1876j6u8z9RcE7wUTXvoaY/3NdRJoh1rx5F2wpjlerrHgO8nqypwuwwR3o6rTWt6T2mmb2iHIcaDJX96aXLvanl2FNDnJ9zWV16L/lhIUMJR045TdqoyRKgCRLbMTWCrA9ayLJXlLSIQf+/NtGaMFCzsBqNN0qAac6pHVRx0XoBQg+jWGbiBIsvtv3GFzLVvfhWE86vzIABGOCBavOrTZG1jULem4B5fWAw55+taymUfR5Z5i3asAkG42459QZLZ/AmUG2BU2EkJDQmRBEHuf88xnUprZ0q0wUmz1lyZ2Juvp6SnoFydm/ZXzXOImSBXbv5tlnBMjZr1VIW/inzOZfM41RVm9DQjWRDdztoG1GWWbREHqdo4AAzTA9J2CmuicvwFZNsCjUAbekr5IExCj35V4uBxAQxLJ7tOyKacCFKUoBZ5BdGWHPlMMEUkS6nPubZq9YAXMRx8lEThNBg85dHU73FnT0Lrt8S3r+uW0xhpapygq0uVAtjAfBUWWJDIwNNGThFFhPAYoUQGgrAYvdTc8T5MmSDIaH2pZ8r2wFgyjPrqIB6AvPPokNL/yWHBC5z/y/AvC55E9FZrXw5eJdYTQzW6koy8y/F5iy061lletgXbln11FOG1pkLBKBV9eo/72enxevrTfdEoCStkFGhCxsA9BIuMtqNM0nezvKsXG8ox2dLJnctXYBjcoIH7JuprIYM2jJ4teZNCmYfIX2V+wPg2hZ9fwvS0Bo/Py//DyKxBSVSkWAlpmOGbDUUY5gT/DSpkqRzcv6oo00bzsPY6iK6hkD+UB3AJdaSU6Fmh7MhAgy9BVDu7SMcbk2mLYCujZac20246Q7piOwJgR2o1yM95yFaWTpqYyNOYArSxS1By3sLwNVdc5y+Tk2AsBAML5ozOV9G/h6ttgxXVBTcEKJKIPKAQDhAErVWtZu8Mw2srTyKRpZGODjOAgACrS6Fkw0az5MoJq4COaaviHfZeLJuYwAmmetga0V9jGAP8v/8/w6/pIaotosfMq8nqLWyqCVQ/KiQFgpWRQJOtZZSHlnJCWbcj9T2iTea8y9ts6x1gBqRwug0EY7lgOWANlw9uIaUZSYz4aIHVyT+RruDVkkBj8F2SIaX+E/R/Kr9Jof0wQTuKQdnckmVllklp0gghqPVfitfsYST9eevrgvWeWSHMZJyF9/8xp8y1PoOo7j72FbJtUy9/xxSxgR5LXrHnRMchMrE9nMMWNo4Jy37k/HZAUxpFjv858hynpNzXtcWqqsxmFsFOEI19IoAaHh2jA2nSZxjFF9AwEp/oP6gM3ordYjg9XSWheNdEN+w+ZgsPrnaNCTvzvvJefftZeZ1uwTnaYA8Ul6k0BgN4UdqOY6AdSHnaAsE8CqkVLJ072ngt2956V9gJdb43wM3CMSVsQoJClkidn4MFcnAuBbQm1SGHtho5kLVNShJpOWUuJJ3J7+n//+j+m53XvTra+/I9107db09KOPBsCyZNliwMUxGhDfQ7n/0pB1O3/BJnDlaMCuDkZ7Zzcd7Tta8KP7qLo4FaDMcarRNqy7LHU0IT1W1kIjoQ6AiYdhB16RHnnsibQO0FV5DaUDatH89Zlfe/tr06kTZ0Mi7dmnn0vdaL92Lm1OS9da9j+Szg4dTV1L69P+QzKw2gnWJ6kyomv8gbMAoRchFjRzro+kO27fmp57/HjqOVaJVmEL6xkGPOw3QcUaCBBBKMIOdLR3I/PE+Yj9tBHXIOC1rK0p/uT4NQPxl9YS55V2UAOyCt9TptchGnB5Vvo21/c110h2KY/SefWBBwAUZHXOADw5hzKAZW0N0LyujPtxzxTxcdEML9sIfWvOZvb2DOvI/h5aCStr1DAXaHFd+hlLypWeUMZLAHNUzVX9T+yN5bYCf9pG1/gkIFkw6/ldE2dTC9Ir9UpdacOMa2fQTiQQbKI5myx+k3raBruZnzlzjrjAZAYsWPxfGxxX0EB4BDJJeRkMTUBlG7lO49dNkkwWhM/yKUUDOns+GMgbE3gWE6PjU0jQcVyMzU0KVEB2qHDPsIVa0MC9MNyfXv+61xM7LU0PP/hUsOkcY8Gcc+hInkNK7847bksb0Nc9A7Bai/b9rpf2pB898Fh6852vS5+iadW9D9yfvvv978TaawF8tnTd/dVAMu+ON9wBQD+Snnr6pfTWn/+5dHTfUe6JRIS+H2N6kESA2pRLFxMrMI9RzB3BVOEfZNDasyi0oZXrwI63orer7F49Pk4LQa82sRud8t/7vd+LJEdLS1OwvkMpRB65NijsZsY6XgHOAenYy66LGjat14vz0g7zpcqsolpZDUzXzhjEL8FOZclk1Ausa2/V6A8/wiQk9/gf/+ITwUL1fhtgyTv/ys6MjA5BVuqNxI4+1zEaSk0oFQCj0EoRQcJtL75EtetOqo46SYjST+F0H/dXixwAsgGMxZJli+Lsb6d5eB1nJZAP8zyZvknTq0mJShA5xM+mqJq76fqtEMGO02ypM73lbb8Eu/0YTPVjSDb8SvrVX/5tWOGfCK3XRZ0d6Uuf/0L6pXf8YpxLYiaVsLcbYfnbeGp+Q6o4LkLKxjNa+tQr/10wVgVibRanDbZfz2NPPptOnOpFMuR9YBmD6S0//3o+NwOgSAUUfurypcsAdv8sveqaK9N7adQqWc/Pq5VqZcEUlSiOmeMTRp0x95zyNUds0H/hXKqFjNdHFdi5kTOQzgZhiZ6BLDEYn6vEv7EyRnlLNY3rZJ5z70PIuyykOalVHp7aE5yX2puTx89CfjJ5x7NzNq5auRQGN5VBzHEbjchMZs8Rd00zzgtbm9MhZFTW0bDVe5pU2oSzeYQEkeBy77kR5rKN+GM4zpTxkv+mH2RsY8Kmkj4sNfST6AVTUsJh3VpkXMDsosIYwFQJL88+m7ZZiTHDeXSOZqtZig1JQ5I5gqw2YFRzVlysE6a7LFYlCYaNg5744efkJpX2V3Z6YgBLB70TGeyPiGvz7wqHqAj8dPTyz7PDX6DrlzKxGvL8jkvXDgdI+xQOcKmTnE52iVFaNO5QlDrOB4NPP6ADKbLPA2rcKxkg/zuE1vn9K/TyfE9OVCFMJO3Xi+UFmh1RS2d8Kg+b/C8p8SUGgWUNXDeo1PzOrEM/ZYCbN10ZjvMEKX2ZO5ao6myZ0cdtS8/s2JUe/skT6YdPPhQBtG5UGBn/RJkRDBUOpHEDXcut+NvNaaOtosTfzo0jF7JX2YCuot8fJWgloe7zBJMySwVVLW+38VTWU5LBa6Cvhh+Lg1LlC4B24V85h4KeZHyaQOC7KXM+y4ZYTVbKxXTieC/ZLOcAxzruxSYK6rPkMnoZtxVkaWo52EXn1RDt67U805JzgQs1vJzT3PTojtsSdZeuAAAgAElEQVRuQpPuNjoI3ktl7ER6ftfL6Zxdo0cAxQZkr6DdNTeUWjt4Ln5MFQulEfWpZYldFxE/bupMh/YejAxbHQBFNBqlXLQaIcSbbnkVJTedBLq70vYXjwIAGrDlkleZQUugqj/5zE7GhoMCoLUccFKHpLOTrqib16XWhUgGDA8EU2ncBgno9jU30pWSzO3TT+0CPJmmE+Z16Ax1MKaAr8dH030/3JOO7EGDinFsA5y6QElq3zBMIlEZ9JxilugGZbAYziBjsHRVIwzZ5QCGVWRzELV/rB+HFl2rMYMSAAUO9kpLktj0jr1Vg/Z7EzyMRkHqDQkKAgKX12BEKK1cREOrFua8jWdYiJEu0yliYo/sP562PX4E8GEubdhcl5Yu76Aj5DGAMAMp9qUMC+5ROYWLrB0NlwC060XwpRmmWhnOuHINM5bteEjyuwkAJoHapRvIArbDNrR5DaV+reWL0nVd16fXLrsBrVZ0ARvQEjy9PT2x80fpdA1sAdb2nWvfkO7cQoMwQIvhM8fTxz79N+kHh3emAe6nglLFADZhbGq36xqQamjn3giaBvpgg6FEoUxZtXsLfa4ayq7d45bpj4JVRkKIsV7UBdC76GJavUGguYZxoewdMel9e0/QmGEo7drBvcBAQD4vNXaxRgmiLYM26WTzEK9pufQca74OJ5e8OpqTU+nsMYCPszhLsm/ChrEAZc2qtMCucP/NcOjLj5sODUvlKQHlaNjzxstvSpvb1qXFANB1gIQLYNc99PJT6fOP/ygNwMisZxFt7aRJG8yBPcP70imckylshXqfroEqttXW1RvSdetvprS/Ix3oOZKeRberf5ZMKr9UN9MywxVM3m2LN9FxtD195t5H0ig+5GK0olpw2l/uOwNzFXvH4aP2WZT7u/8ZezPoc4KNyExYkqr+5gwHnbbWAyaCX+2FzgvGw+SK5fQy9123sjwzeGe2rrRWIrOcHaCAdDACjpH7QjDPbWFZvCBhExqev16zMb25c10aPH4kTQBsbVm5MnXPwWYjsfHAgZfS3w6fSr1qSMuqCScc4AzGZQffs7G1M93WSWdLJnKVclCHYMnJzkBcai+dJrchr/AQD9uPkz7M/rExludTDf+vRmCCZzC4VWNXB+qiQRu33yCwyjMsZr028acZ6H8xdqgBYHUFwG8HjY90zJ4awe5MnEnbx9ANErzkGuCTwXCLY0qSAN9XB5DtydKgxApO4hDOsGXtocMqsOV9eLYFyJAZXHMATmX8KRirnnuWHnt/nk0NOq6M6SjzOoPz7t9xDb43WKOMe+CbfIfMbBmO2ldlEUzihXQF61Z2XsLJqIJVKOm2kcTSAkv3zyLazn1Pyy5mPTXy74aydtjVK8AzRLvNaAfMFckiuwlHt9LQswRgkN1BQGLDR0uNdKQIa2BVsObYu9MwsKd4vgnO3mm0CCuRVKmUvs3Cr8UxMZgxAdCIUQ8mKywi9SVr7fwLeKqjLZgh49byVLu1q783OjRBkpMO0uiK6fCqpSxins9Wyoxg+CwIlh8OF8HV6LBlqdwzRmb1ZUvSsf04noBJwwSMnsPuBRNONtpZtWpl2nLNtbCuSFKyZgzEbDAp41HAaRBnSvZwBH44uLLd/ONLG14pG16Nd3yWCc5+gwKBGEGHCETCB8mM92CiqX1VSvYG85VA0vdZWu3e0lGV6eTBrh+mxqBnvB3oXdvhql0CsErrKgAowa281orPGkxl5mDJf3Phll7ha/F8y2HDtMFwEkTWKxEQDEDNMj4OqEIDTDZCXMtAgL0qQFJhMw0auy0gYK3R7ni2CWAyL2OwR3VclVkpGlUJHrg3ZF55RwasxbjoBzoeWWJBFiW2S2mJUofcYGaZyPGcYMwEenyfoKWVRQGUMT4G8OHsnxvHwT7FGQqTL2yMAKfAJDuCc6gMwxU6fjyPjrVA3YYNG3NSJJLyMrAEjwDO2KAybEyIyv4QbN7+zPP4CeexL7mkxX0j476ZZEEtgYCNc6IrMzbNgNzAJnw9rj9BxY9l0TavqkYKwCYLjYAFVfhegggXsZkCUTYxdI3HNcJuKyvFdQUEWKsOn93kHePQ0cMmCtSOkUwu2JEGtZfYjz5rXkCl5I7TUICgMlnsEC9sZpLIKomcsNdXcM15UlZYKaSWnD+SiStwqj+tz00gIjAd9q4UVOcxyCswZBB8mtK+cKHpf4Y8Adf3GT1/tGtGJybEwueKE6KUyGMdTmJ3VtDFXAmRfqqS1JpzbZn5L+G18T35lZ8v1hRP4HHv2gldVq6dk14mCrFtJtCVKAtblxlqvvyZ+7sO+afV6+rSqZ4DkBo4A8da+Yy2jD3AvVeaKA6/KzfezCNdugsTKgX45V3Fusv2IZ6deQ2gujSWcVaXgC2DwTIPFq7mmnUsqgGsjKnWrFkV/u4VW1al/Qe3py2bboQM0gdYQIOdJuSwWAvlVB15zsk2rbEDtDYo9qmAGOs75ip3iw6dWCv6InbLPzNZJXB/EQbT0DByFCQmGqlqmJCNTil1MwH2BZhO7RAC+mmOJOvQ6qBlaIwOU1WnRqn20KRUDeeGyQbXt5ILAl7D4/QPIDE+Oolm8cQQzVMbOAux173D6e7vPgJY2Zem+FwzfvFtt1yPjBT/DZi8sItGtKz/f/rat9I1126AtdhHRUEz93CBwL0LwPI8HaIXBxBzCrZq9+LmtJLg3nvWd7qAfMxrLn9txAaPPPY0z9SRTp7pAQClQR4SSztfgjW75gqYbOf5LipaWJvnYUW1opV5+YYV6VTf4dTAz5cgdbDv0K7UtaQJPwA5CeU6YLce2XMKnVtAKqR0lq9bzO9rsB/N6YufeThtueydNCbaDyB9AZbxbFqP/MCSJR0wqrYDrAEIYm/sJG/CthxwplK2G4ngGsZGdupFszJUrMkcdA/VAKxYyi9IdJqmXKcBTxsAHm2yJ9VBoHKYRMQ5us1Hc0niIJt/+hljGs8ybV159HagXJnEUiENE8k69rFVGNEoK3YkMhQCbvhiy1etjrV9BPkY80EyVKc4I21SIytSWRL3sWBcPc9h34dt23cEo14W/wA6mSEBw2ITWBUgVFu/iWyB2oiuJ5sWecYMsr6UmWiDvdeAH1HFdygv0HMKFi7racpKM5I3ZQvUYXd9ElCoewpoAqzLvqYsnKads1S4VSJZdBEt3InQU5U05NqsDlBFfcdZrqM1dD61e0qvdbUsSq1UDAyT4D2HHy4LvBtQqa2xm8R4K2ScHliNQ2GPDh89yrxUICmxOr380s6ISRavXEOjxKNU8ZSl+x/4Ybr3X36Q/vvn/3u66dYb0rPbXoBlPpLe+2//DdfuA+x/IJ7pWqQhltNAqB1tVuNvATv9As8Y7b1SAGPEmdNgFrMktAW1ss6qTfCm8UtIqkeSKA72sOXBxgTwcv6VlnCOGzjT773nnqhWW0xjHxOMQwCkgWPwOc8U5QunmQuxnSz1mGMAbalNR0ODlXXiZ/O/IXsx5wVD0rkKGQAJASZV1K72GibSuJ9IBGJ3WwHV3/++98eZMYIP9iKs35doSjmHX9nBnhtjj9oc7ATNljy/ly9ZRfx/eZxhDz30YKzlISqVBNGu2nJN9E/Y/uKLJFa6QobqDXfeETJLG6n4UVu/nOv53F/77rfoo/Mg/qONqBekO17zurT1yquiKfbd9zxAE7wX0zve8VYAy2MkTY6mX/2Vd0QS+mtfvyu9/7d/Nb0GYtj9992X3vCG1wUZyzPNeam1mkFMLHAx/dwp9IpPoQF6Itbxpo3roxJHuSP3mi/f7/lplYLXmsMf+cgfocvPPFiZ00Yia/hCf7rjtXemG66/Ftu2KuzAZz/zD9jk5vRLNEYzuaQ+d9he9o/yPladKZnQA1hrJYw+6wWSuRcmwU0AVM+Nnkp1NJoemRgMTGlg4Ezsifb2Js5b9h+2f4wN45pRUkB5k3oIibPcbx2JkF507HUz7HcTgD4xcQOAdzufG0dL2hNMuZpJS4i4N22tdQuzyMhYpVPje2kk1aNmMHt/OmQMYM5SvalOci2sb7WJWxmvQSpMRyBk1BN7R38RwOMusKDJCfAkyvyNP0zmqHc8AkDqWa9usxJlI9h9/610iU3RrWp2Di5QGVStXis+YGVVPdey2qIkt/joPQKr+WDPWeeffgWgeenY/5lflj5XIryGoxAOqE5K4SnEzP/sVfN3Zadm/huLn7/yPTKjfF1iZMT9vPKy02uUiOq88ePcATPLC4TTyJsLFmqVnYlDL8Jvzc6SwKgZYh0cZzlruJRYh4HJ5hIKwdgzNGpYgq6CTosGadwyRJNWODtVBThsKRnB3CQHybt/6/3oc0rV4vAhwK3yYON9dna/wOF1wevqXPEdPoMvG1z5r0myO5MAbZbVWD4WXRWteY5DjoZalEF7gNfSlb0OQMsuh+EsBh2fyWa761BrTPv6cwlYOGn6iVzDBli+gr3A81gyZNdlx012zMUou/K+BFqz0G8j+oVddFqUHTvBAXvy6MkAASvRdBy3ozrNQgToIijCuXLsmwTiugCSCWplTMkglKkyiV4QiaWwtj6jMeQ0479kGeV7ZsvZGMM84yBOzTgOhIetf1yh0wz6jGWmSpdxCVkg/s5DX2yni/Ldz33xU3Te+z2CaTIZbMBZQOLG1kr0jbrSVVduTKcoVzyGMP+SJerecQ2cizEMxMGXj6fekwTNlNy/+rVXpKu2otVDyVxNJd0G6RbZ07MvrebQm6KU6htff4hugZQC8+xDsIKdu+lyNq8sQBzQMdiOnWiorsO5Kqsa4nCdTYNHKLGhI7K6W6fOoBcCwLQA4z7CM5oEiD4zNpWYUkPMtWHpj3oxbF6AwPKG6TAIlTSYacaoLaPrKquEOapNfacG0uMP7WIe59IN12wGWNwDYGswb+m8AJJlba5ZFzYDZ4yh5g/zoqZOPQ5EqqeBAfPgWroIGmUDjIXtczBVN6UmpBsqMbbljOUcDp2FI+XoubZfbEzXrN+aNtcuSnUY1gqYSc8f3ZX2kvVrq+pMN6y+Li0sb0uj/PfHv/n59JPhs+mUDjrPFYAdXkB0Uhf4hEDmmkL6jixUBstryIClBsp2GAgZQiMj6rtlNp4Z50WdZOGayUKhnzrKep9lbbW1taZGGuG0dy+nUcBwehbwXRmPZjJtLYx5LTpJF3nechgcDWSrFOUPxirOQyOsjTmYeb3H0bM6xqGL9qRJilo1Pxm0iLXEDXUMCSaUn6BPFb+BuYfjdQMduG7qosssgHQzzl0j67ORQ/6fd/8kPdJzFDpsSm9dszFdtWhD2nPqeHpycA8l7Cn1lOFMcN1qkvwLR8vTFQ3d6crFG8LZOTaMjMLEqdSDxsCkuqnsgSrswBqcul9vuSytqlyePnDPg+kwco8YmbR62TLA4XPp4EnLRDO45k0LIAqslgn4ETxVMwbqcekUGTDmLsAycdV75iMkJGZZOzMjNsKTOQ3jCoBsqhygQClhLhugc6n5UkYVS+srE5gimx063fypZb4ruHYdQeBbLjanO9uXp5WA9GUwSjpY12YbZUjPsY4eZWy+uGs/7NPZdIpU8bANn9Ds6uKrr0MG5FeWXJaublqWGim7Ajlg3TGHOGp7+4+n5wZJMuDU7uC7jzC2qjJUA0JaRWRw6H2bvKqAdVBrIkm9H/bGYn6+GTYLH01VsKIXN1JSwrV1Lrsr1BsCIKWU+kBzf3qh5xBsY5wZ1oXlLI6x54rSEOUCypbUMH4LbGhlWC1gzhqe4HcXYUBoHyNhGXY727I4FTMxKBzJ0k/CvmmHBU5rg0HHGWMFgcG9Te90Ok2oRfMpQR4Dlmwz7XjL6g1nZQKHVZZ1YBc2M4EpWgmDwFLnVlgSN1x1a9q/60jacxA7wj53j3XQpKMJhlMD7PRZZBumYEPrMMsEtZFAI2BbM2Oi/mdDkyVV2AYcohMwBEwE9lKWOEKAaxdzeKjhKOksR0MEkwmWAHBe2NzK7rMOhnYvd9X2/KuKwMcgpJaEYOhi8Uyey7JDPe/dIzJbBTd0kIIxyv8sAYzgIPYr7FaldTh/zXRX2XACu3f+Qm+M1dRIbeiuDqi7hx9gt9gGGjA28/wCbS0tVHbgdC3EmQupBiZQaZoe9JW0DAsIYAMsCrAjl6XH/XPxEQDEMrWDCXjLGb8pQF9BtNAItZzShAqTZQMgHXBBwGgIFUxN1oaNhwQIcezdVPorAbCaHFDOwyIny5AEQ2QIcfgPw1Zw/YRWFAs6wF6qVKJRHfc5jD2MpReJ61d8r5wYzz5WBmDz+vR5uvF/6m0Up8az4KkVPt4f81iAdMG2ZZ3npgg52RvrhXOuCQdd0FHQWNAk2ISw/y3lNrAWRBWg9Fr+LbgjGFW8BFC9D/8OndBYQ4wZ73EtCKaFJJQjIrjEdeqpnFEDWn0ufb1IMPlsAqbMm81ebESjHQwWoWuQaxgkRMk9/wsdPRxrPydwGl3b1f6MbuommZRYyc8smGxliE2YDu7aC2O1nzMX5qtAp8lnbab72OoB1kZjI+xrgALLpiP5zh7ht6Hx5jrNDUGq0iaaYXV2rwjmxjDrcALfRtaoHjeUjtgDDpXapD6jSmd5DjMw580HcCiQ7hwL5GubS2zmsD0RA7iI9X1dk8W8ZqZiAMoR3OReAGq6RkPGkh+fIwh+Z8msOt3xx98rYaXGJsGKGs/BThZsN9bOn4m6NM5Z9676sj/NaM0MT33zWKv6PK47nkVgz5ZFsqy8n3LK+5T8mEVOoHvpIlgslOLyvSZvlf6ThT6KHRRAV35EIEouqRWzXrMiyB3uLO+hYHob0zhezA7zPoe9mtKB1RaTlLdZiHpsNQIt1VOUSi9LTzz5YxLwq7ArBJP4c9UweGZJslpi6n0HOFAac32K6Jpu9Rdz1wKj3eRXKyBeaAIzV+okWnkiGJ0bk0g6Ud4lj4lAVfRscM74TFMAUq4dEvhcexzA9OzwyThne9DqtbxXUKADSY4x/E9ZqnUkr0OyxuozbHSZpUg8s/rRlgjPcv4aMxlLHTt+lOT9smCiuc+VGdr98va0cfP6dB6G3iwHWS0srNGSZmAr7FE1+gaHzrLf6tOhAwfTCpIF7SQrK4mbBrFRp0m+N9BQq4r7mAbcGkO+wv1iYG9ZewUEhs76TpLdJAb6aQ7Yvjj94xf/KR05fg4mFSWm2OXly9rQXL0W9phN7WCqUarfPzmELNIo8m3dsDqRrsLQL4SFNtR3nn4S3UF4sZlWLWXDiwFVjHscH5vlOd+Xd2/hMwvSk0/RSHeIztyQMZo5B9R3Pk1lUFfnCkpjAe8hb3TTFGsHwMrijqb0iY9/IB06/nIaGB9A+mhJuvve76UtWzfip46hl3mKc6eBeGCQpl2dAA19AfC2d8G6QzLnrn/em5Z3vQE//mBUhtj87j1oQdtUSlbdWRKgV15+NXZtIL20e2d6HsDtxMkTxHsDsR6URJD1V07sYuxXi31yfXs2eL5mshLnpjqZkFdkcQrEqsEcutAChhGA5ybKJnejQsK4OvZi1s10DcugdVd6LmeJPq+TkxHGk2oVr1m7Ju2li7gMR2NZbVederzMkbZc+7DlisvTPXf/ML3/N38zOo4/+dyzcc1u2Kzqj2/fvj0nHrkftRJDF5Vr+/koww32Tb6fOa5v5UE9jW7EBQSjBHdkQSoFkAuhKFVGskZcmbfh3xqryvhl/M4qnYV0RRM9E9gbfeeIBcYt6W8KO6/Gu/6YsflipBjOA7SMMK+as3rK/RfDpO4BqF+KVq1+jb1O+iBmCWKFdAxrXBBKf+HY0dPRTG0JDS7bSQwsmK1nrA6l/+0v/xPzfXX6wO+8Pz2KRvAtr7k+rV2/Jv3jl7+Zfgm24d33/RDG63muOUvDzM2Af8sjkRl6mfhTc+xX5/MNMFpDlsh9zdxHNSd2Q5Zr3zkkI1gnysHEUatNdVaDoWelQgZCowIEA1PPIfXDu++KpL06ymrwFqQ07Ya21znz/CxeuceNZx5xLMdVtT41fxtb6wcFyMuXe64pS6j/oL/neWnVWzStcyUGeO+YZ+3VVogpNk4zwS8DeBw/c3RyEEbhKfCKJmQ9zgbgZpLfZP26VevSyzQZbe9ojt4mvVQYieXU4AtuWL+B+LYO5ri6mvXpmWefTjfeeAMxYxtPBVBHVVaNUj7EIs+/+BwSgNtj7mpImq9duT69/a1vS7sP7CO50pG+8k9fD83WBSTtTdZ/4uN/nL79zW+na7ZeC0PzWLrxplelyy/flO6++25KztFhxobaJNKjVN3bWZpeHztOQzLsxoqVy9HVphkge+35F7eFP3sF+8TxUfLR9R3Ygf0XODdt/rqd0n935z/8wxfiTK3jPTaa8syoZy3/1m/+SnrTna+nmdln0i033oRPXIf/j91jrq3emiPRPDmLVjpn1r7De/H7uvBFIN+hn392pBdbOkTMhNxLK/IBNsaSYMg5OoQtaoB0ZnWErGQrOPpgezZS7dHEz8fw/dVLr4FAYcXWahjajz3+JDaIdWYlGL5+hWuBk0lfeJBy4Ms3XhENSn/82HH2Avujw54D4yS416U9+14OsoHVNQPnlI4B1LWPAkuvhfmfwh7oL/b3g7lgGlYuXxh+lvdrT6SFSEOO4XtZ6byMs+EkmqnVxIH2aVnUsQadb+MJ3ouUk820KtGBlGyRSUL17CliWkDiw1SLKoVTLVHLZpEBrIYj/Uo5f6Hrc8mxiVTD//oVJaEB+GUdoigIfcUX/ilgdT7r9f/zoqVf5t5v/2/AtfhssFX5zjD4pR/mAyN/RmNdlFb566JErCjzKQKCQjc2G2WZVln7yJfOvfpnbmgR6tC1wDCOykhxJ5gNDF6velP8C+bPpz73P9IDjz+dmXA2C5DphmH5d7/xnnQlGZM//4u/Sb04OjMlYDWAmlJ22meR6SUDQGercBjN5joV44CUM4BnlsY3UhLezgGuwyIjYdJsHJMNqB8OskDyBJs2dA+51/ifByLG0fghAO5gqxiZZxZx/NzgXMvnzzlgywGHO7oph6EMfRq0v9KNwQE+CWvzVTTqWENJzV3f+UE6e2Yovl9dsDIBBZ67vZOGVCxKM8NT6BqZzIz3+Id/WxpnYyfqeyMjvxAw8mwvmmgSjgSFzNiHxIBzbVdsGlJggOcQOw42lkwurTXghzqDs3SX++u//VjaiabRM9ueJ7Ch3LWljhKcFjRjFtFUazj9OEThW8NoyXquotzz6DHAK/QUr9i0OjbSAkCHG268hk1PVplS5Ref341BmCPLi/EewpHmezgXMktMRoPOLRhPK2Ll7oX+c4qjG4hRpn55Q3r3e96Quhq60re+cR/G/UQ0aHJO1D6ZBDAMPZ9gSgk+ZOHuMtln/KyxGae5AWeGazWjUWXWrm1hXVq2sjtYXqOAjSfQgN394imQliALhkOKDxHYzBzMLNky5QA6IjhBKpIJwuYtVxAcsK4JxuhFAEckdEIvZoZuseNYqK6N1enG116WVtbTyIFhHoHZIIR0EcBaEc8O9PJmAZxmYdisBlhcQbApQjxkEMTX1U3wHYBVO2kC9C+HdqeXWD8XbOLBlFtt5n1JA7apUgXPNU7yGHJFaIva6EgHpAw2reydcZi+4yYcrOqvL8PhJoCAodZFMFPjv9HubG+lKQrG8TSH6/adY+jNyOCWoaOeEOMH6a65lbVEY7Jp2JBNTSQ7SFDo/OgMRtNe1tgY0gznTlPg0MM48lz26YrvtfTb5WrZkrYGCYBJBkbuTgNzemMrWdGa7nRi75EAaGZY6K10oDyYBtJunPo1ML/eseEWKNoX01P7X0rHKgbSeQ6zQbLIE2ZA2buLCBwWz9SntgTzCadimENssHYinafMfViwk20pQ3I1IOkHu7em9ZUr0u9877vpRYBmgdcO9lsDe6GHjufaBB2qcfaqkIK6ymWAgQKrNpQoNP0ERwVCc1CVQTlZTxWMxQgljVMAIOph1iFHMccaUGxYlq9BnkCCi0oAS5MoWGPArGMuWBzAKkvRBlE0aAyG5A2TdekOWKevXrgiLeSzjmkDjdkqZCUwV+dguO04fCp9G+HyR5j/YwDnNtaoZYwXc7H3E4y8Zelm9FBtEoAN5hp1XGQYdtxhhNKfGe5ND9CRexvfx1IOppDafNoJs/mhR8fvqgnWZggCZ3EiVrI5tpyfTYtOz6WNJCtqufHzvpcgvZEHmaGZze6Vzemhgf3pHI6r8z4dLDhZXjJBOTu0255JkbAArIPZUce+ckBlqyoZIYj7CrCak4WCPHFuaUskiMSxm0GHS8Aq31fDfrGMU50iO9d6VmgnZS3E+caeqbK83/EkIdMMOGzgKuNDJofAajS1sCoBWYx62NSzfNYS7Ssuuw4t1eq06+CLlE/2Ipnhc1XQxOcy1hOgN2XdM4jAe1eCuwGCyrrjf1Y3qHkqU8EEnUk9HbaAuQj0pziLqTGJ4K3QQ9dhn6FMH+5bALJFY4rMfMjaTpeqV2S9uTBdY/w+ynZLvkmw6z0ISk5AAC7BnM4s32jmIfOTCRDsDd0qp1/dQ8vWbcBoiR/2UK1txzG0I5m7OZiGUYQmsMQakh0gk0Kgxf8O3UmMvPrMBovBSozGIUV3Y5t2Uc5IKajzEGBcCfyKfEecaVkSIpqDsJcKnVU3lCXVVhL4TAIsOvP6IAEsEeiETqP3U/LjAkYrgWWxNx1E7s8zXB1F5X8y29gxMEjGfmG7BT7Vei3mZgTHN+yhOleAGk6G33mFzI6S3xUMxGDR5YRq4WM5SbkhHvaG6/pszt0rJfvZ53QdWhpd+J+VzlF0o89am1FZVLpO8XyFj2awnH20zDQsZKDm+3mR0GC8rHByf0byn7XgtQXhne8KWTB83uesBTwN/ygS9o6p8+vYlUrV/Z5Y9cWeZfwEmAUkI/MrgJyB1bOne9OJA4cZnwHGHeef81IGqaCXayR3rsfW095aWjMAACAASURBVFVczdzxCZr1APCaOB8nKTvC/AgCCJoqabFhI5VSDa0kKLDxgsewqJzn0J/UdkcTEuegVAKuE+B9Fuh4iZUcXEaWiFUpsYOdV8exVA1WUonPLNPYX1Z3OcbZH47LcU+xhqXBBwCZEw2xX/0pibfYHyTN/I6LgnKOXKx9yQ+umVyFJfBvotB9GTaM/1mmG02pSq/CBoT2PGewIKJyN86P50xuDiPgYiOc7CvWkOA2mTOF3RbgvYi/PgNYt2rlKlhEh5hrm96QcAKkn3L8XN2uY/4WgF8QbM2Sviv3oSaf9yyYPwqItgite3Uoa6qa8A+UzfKT2IvqUcC1+mimMjFKeXH54giAJwn4a0nQVMCyVF6jnrOhEdC/lSDeTuDKZsjickuMcFbbsLKXpI0Jh7lotimoaWd35UwskQXMVD+XfdAMa8+y3Y6FXBMwM5qisc4Eent7z9DYc0mM6aPPP0GX+h+ld7/zl+hLsCO96Y0/z0LItroCx6AeJk58n9GMoLL+gqwzvncMttIcBA4bpKiv6m9D608fXV1dnk9bPkiTn67FNDJEb8+kj03d3EMHD+1JazesIRgGHMPutlhZ09CCXwUxg6TfNN8zzTqx47n9EwaoJrMyZxigwcSLgXsVvsi5owMAq9WpuYYGtsQAO7bRQAmwc5AKhOqqCUpdu9GUXgtQ0BwN6mwUcxjAVh9z89bNyLXtDLKKA71i0TLYpQP4ja49tEoBVXvQV1T/b/fugzSUuiItZX+e3NXHM9jEl2QQDTN7Cfi9n2ESZou6F6f9+w6mXhhbq9atDPbkcSTMkPSnPHgNAP8IevcH0AhkXpB1mwAUMLEbDRsZc4FkASdZqXVUJxov9NBAdWHjVWnf7pl05AAJI/zw/oGe9Jrbbo5/X3/djczpipAvK6PC47v4fm9961sjiSU7TGkS9QJt+nXi1Fnk2E6kH/zgrrBxhT0oqkWz9ngmLWhLs/akGsfs2eAbvcKQnk9wKs4Jt2ghSZO1ol+RnYlEDEbBkncBVZNfhWyAlaQdlPYGyUkbz9765fe8N/3Df/uH9E//+CVk9/5Huuve+9NHP/oHaTn6td/5zndo/nUokqMCqTZsM66NpjGsryLhVjC6tY3G92qyB4kqdERl7iqlgK2ABFMDUaCVKrcKtfJJcE5H0hm7QWw3c97u9HPEvWo/NtMYcgvVDTQgO3gsmIpD4yRUS1hDN8xN98AIrLX+8wMkzBpy3y7WrTGyezVrWOsMGyhiu4jFFkQCikQ+4M1tt97G2ifJg13vQ/Lodbe9Pv373/9w+sJnP5s+/h/+Y1Rivvvdb49kyTe+8f1otqmcUg0VclUAuStXrAcXEHuxR4vnVQ6wrR666mruHVtiUlqAPNtr7XiulFDP1OSh9zlRSnAKiAuim+CWiOX5FlrSLNCHH3ogbL/VqVM2N4mVk9n1umHFHEciz7Jqxt21J+BqM9kcOwnuWx1CY1NsmAn38wC9Jt+8zigxvmeZpI/cIDBX2lh9597xdx2wgK++ems02aogONu+Y1t0gD987ABA+iz75bq0fMXq9MP77oG9O5yWdC4G4J4Gk2hDJ3l/xCV1fL9Hm3Ioq5ZtjuS3AbSMUslra9euT5dvuorrAdKZCGTOTHLs3LUt5vLX0Ccdpsruq1/+HnERz8Wt3fzqV4WvLdN3lirbGb77lptuTW+hodjf0WyrGRylF6JRLZXPVwKS3nTTzWGrZgBLly1ZCkDexlogScEc2ji9ls7zzscEskLuIfX2zxHYfuc796RrkSZ605vuCKDVc9Dq5R/8y73pfvRUR4mX34CUhP1AJghi//ITf57+7E8/Af6wK/3VX34MUhIsXNbLhM1YiUlWr12ezvSfoEfQWTxyCA/EROcIgO2rI7lugEqE/rHB1A/jfjEyCRIeZvFRlEoYC2lJkxsT8V3RUJPk05kzfSSBxriPq7EBlMnjywxRDSDAGpINYxfSWWRM2kkEWt02qZwQz9BBwqQPXf/F3Yv4vI2vGrjWicCH2hfS4K+/l3+3weg9TaUa8U0/SRCwFIF4gWSlyaLBKGfV8eODqQHCkdU6TdhHkwj9NB1fuRbcgvusJfkUFd9Il9RxNqg53QHpZ5CKpjJ8llqkySbR5VayRLZ/ZlpXwgbu4KxmPnj26MmkL2Rlx09++Pn5EOglMNGNUjhcOj/zX5cctdIPM2chvwz4itclcPWnHKSSE+c2KRy+eRf/2Z8JVhYAZ2zen/lMZhhkY14Aq74vdCQ16pfKeLJOV/HK19TpfAVsLa7j+8yiBK+BNxjEhPix7JGSE5qDspyJt4TWgMoNNYYBOEw2+GP/8T/Tt8bgC1BMzU/Akbf/wp3p9WQJLNP63T/8eBorlbvlrnwao/wEPotlhVWMm0ZNAyag4Ss0Y4OZRNlHAI78zrIdHMqwPZYpArLhP+bSUDd6xPS50YxAaQ60shGMawZLV8CoVNJkNshxCeq/QEx5aIG2dzRy6Bssq3Obu8m58BUb3rBuYXTPlP3ac5qOcqPqbHBdWQKAPd3dCIFjWNW5UcN1GodIp2hOyhUDJzOqeSGOSjCq1HdRGNwNlvW8ZMLq4Mn9olNSZNjsrhi6ghGoGCxkHZwFxBu//cFfwTicS8/v3EZ5ORnRhurUQYnPNMH7kw/u5POz6RqcpoWLyJbV0/FwaCo9/hOEv7mP191+deiGyDTesGFz6qV85HvfegwHjNBA0E25AwNi4aGIR+Qq5p830IG+G93TC3QA7IEtqJsuklTXNkdA2pW2bNyCI3gA/aUjkd0QFMlnrQBVpuCbLZdNMQlT0MNMTZk1Gw0UcLh6AJYEGnnmNuZj0VI6deNIS3k/iAjzURppRTyVK96C0SaYIyJrOWYloJyxV2gXR7AhExowGB1ndSLtuWMQPzdRlyaGONwm0Qt70/q0+ebVHDyUwGi8AY7rmLsJNJ+Wwzq8Li1KF+hoOYVz2zSKbhE2YAzQs4fgagSNJtLz6QLsvxfpqPrEiWPJ/twJB9K9KcgFRSRK1M0oql84AghLziGC4SrYdNix0H41GT0Ja9jBbuAgXSC4x8LtBrjfvGoh8gc0Q6HcbBp9TMGSM5Rr7XiuN217ijEJVC8MQzgUkr9r2vm7XTkRjC0NrRpoXuAc+lLkehaEeahvhAYJcxhYG+/Edg8N39Cu5NAxa+uaV1VM5lLbbHVaOd2UtravSWXQWPfux+Ee0wlnXrs4GAieZ2mu1UQVbyXrfsCbQR921vKYNoTgBUkI0qrRhyU+SzWwYWM+RVFho0630dgLMCyYrUxYM3tlax/DOViR7kUX9hTPNGmjJNZRVexzATftsuGqB0sG87VtJrYrS2U5Jngi7o4SIB0YF4k5Ur4IgFvN2akQvccRYawqCVoh6kSGNBxZbQa2yf0YcEg4nGpY27KN+RXzEsjTMTLZwO/XjDWm69EIu655UVoPi7BV9qPMZQEYDutZmQQXa9JOumv/w9E96UEOvT4ymzPcYw3PcQvP/stL1qXXkKyo1ygqrE/AeZ5A4RygxUHKgR4j2HuckqvjavQJTrl4LI8XLHVbKCmjjANjUgZQvAy2+Faav23qgXXEmoU7QIMw2EL8voXnO0Zw9MONjenevlNpkJ/RQy3svkkKdm+Ma5TjqqfHOqxF+7OR+WjvgKnIvR+j/G7SwIPf+7lgrIYtycBqrFPnSH/7fwGs4jtwNuRyeDOrU+xFdZYnsBk67wq5Q9Qsseca04oVG6Ls/OTJwzguZJp5XjXrwsaz/6J8lv9e0rEqLV9ER/M5nM6jO9LRM7uC9e3Z0lzXBnN1SVrYsowzCPsvEIhxiUSc568LQ3DJBVACTLQtlmqrpaTOl+elen0LZAhHgJeB2ZgJ5sssdy4D9ngqNUEg4DN4MqEZJeuyYEpsmAANPcMDfnO5AkhalSKzIq6dO92amMuYiUyOnCxUbkDnXoDCpgp+XxmBpIGF3XIdFc97gWIDAMdgHLF+JXNaYDBUwnCYIrlpdYjFw3ZYjq7pAdTK0rG5gKwfJzifo4K3fo9z5rNktmcGpdQQM9Pk3gnmMwMbpfACq64X3qcOqxtQZmowdPANJiMLJPsXEMgnFvAUYmJ8I37zEHCv2wxToSLsf9bQEgFzLGQpWZ6c76fwCS4xkkoA6iXEOpvHnEjU5wrwMQObvmQKmai55Dvy+ylZSzIoS9cv3uvfUQYYTEXB5cI3ydcrGLG6lPPvZz4woN2JXS0oPS8xXdxjMK1cD94z82rpn2xNlV+9p3JZmbH78vlngFfDe5QlyAl7G/EgHYEj7rVinZV8R7+zppSAFljVp/IZlb8wOXJk34HUf+oM33SBpKGNnUzK5yYslr3pj8mmaW8juNEpB4lpa0OKBrs5SJXRIA1wsl+QE6+XbbgydaKRxzaPJjZ5vbpf/N7sF+aXAK9nf04eXBqv0nNGwYo2uwj0fU+4upkQEbY7fuYPMzBbVFTlNea5kvVeDdqjUigSD4IYjo+JKwKSsGcEyYWPxPNejFJ1NTsnIwnuPuxEzmicQEU2uKBA5E4iqZLjijy3JjP8bhlU7nobu8nu1ohmfTQrhlx/BncCmCOUi5fZrbucMkTKA00yLcBHbAGAPHMS0I//CUJFQOqjlqRZ5kzS2fyKs6BiAcFtJBwFaVzDMHMAYy6WU9qO79BMQHlw/wlcGBpXUdZdRjLw8mu6YJu9FD5XzYKuNHgWViCaiHiZJLBh2tNNXN+mXp0//PoJMsmyWWUwDyNnYqVZUelhR/MorXVN8kyZNQWoCDOnCWBSdlgtTqv2IBKhMRe54ZY21Q7p0aCUYLeS9fe5b34xbMLrX3d7+i7NlT70wd8ngTyWTlMqu2o1EheV+PhM2KQakzOAHIA/VQSkY9zjGH7MHICbIEZXdwfA6elsY5BAqwFkPEMFh/5QP52zFy/pSmfOngYMWpSbILHu9wOsbrr8sigdVXdPYNWgvpNuzwOw5ibQqpRx1gS4JMPMVagGo6W6Z9W4g5V0Uf8PMfpqdJ1a63F2WE/a6edeeCmtpXfCMcqqb7xhK+fRdNqze3c0KTRZVLGgMfotmFDed+gw9wUIDdvNFuJWdJztOxq+dg0x0KaNmwKMXg7AIePJxTHSJ5jNfq9uTC++sIvmtRsimSVYpY7nof1709brrk57DxzgrjkTSLLt2b4XxnINMQYVVIuqUteiTuKbwUiUecxNSKaQ2IBD1Ekz2r37jjMHK4K8cuhAX1q/+lXpkR/tp7mWTXnowcBnf/d3fyfW+Nq16+IMEjQUhHniicejZP7wkSNhg37hF98Wa+LQoSPp4Ud+AvDy5vSBD/z7kAfQt4s9xr4WyF+1ZjUSAFRpcR6cxl4N0eF7AqJOnGNcq9Codh+6X0LflJfrctzaeF4CZ8XPCmJWYYOLRlbzY3evVcc6tjmuZdgLO9sD9Fu9ehVj1pze8+53p3+56660bedL6e///u/Tc889lz7zmc8EMGeTQ+/Ls1ib3IFkQKFHHg0ftW0mH9Up1q/T7710VuW4V5kDA8VaAPwG9uZZQFoTPgtgZrc0d2OHiDFpTDkLa68Fv1y2bBuEDfXdzyAdMwwDuh/wKSpa+T4lFPRzlMKZZH7KOeOruEY+nwQb1as0GZwTwibjZbyr9eh9Dp+fpM/ItdioOtZCM53pn0HnczC9513vTN+GsNQEM3QlfUE+/rGPxb7/0Ic+kl4GzNfmdiKjUE2DuRak7EySLJDcBYtQuyzwJAgXSduoBihhDZLvnQPGMx9d2kw1pK0oAIAmaFRKR5a4IJTMQwFH5WuqeO8D998b9kXmsz5knDqRdNb/yhjPfJkZ58MkjOdqaNfr2+CPaNOM30MPk+SKskAV3INzGyxX/ZPokxMnUpw9VoO6Vv0+7e/b3/6OSAYcgZneTNm74NjBwy+zN88i/fEqmnw9Fs9oorwOf/INr/85KlIb09GTR9LjTz8ZCTxxKxOJzc1LWE9dyCf2sZcOxnzVYtuu2XJdTtgxtu2woNdvXEWjunYakK0EhMdWIi21b8/+9Mn/89NBXDImv/qaK5AJ2Zuu3rIxveed705/9Ad/jDzizezdVWjmfoHESG683Qk43NVFZef116P5vAwfuy2TyNynhl8M73e+9/307LMvpN/57XeFFFHW4GesiWm+/vVvxXrecsVm8IFz6Stf/ReedwIb15l++32/RkLlR2nlqiXs/ZR27jya/vSjv8P8PZDu/v6D6fOf/zSANsksSkUHpk6lo6f2EZ+MpioIFRew0z2Dp9Opc6exSyshHoyxJs+khYs703EAzibK+o2TpX5b7VxDib3+QhWYk0xk142JS9fVtm1H0zvf/ur0+c89lm6+dVF66Men08+/dVP0GFCL3zVaj4/fT5VVOT68/rakQfeGld6VNJYrZ28eOXI6NMArsJlWTntGWKV39Mh5JDpX0lOml+8UJEXGjX1y6tSJWCstyGOMg0OIL1i9cuRwb8hWLl/dkskZzK2s+HHu+zSJqAbWpTKkJslWrVwZNlG5lDM0ps2EP/w5vr+ThNGpnhPIxIxSKYHOKhUM0zKtH7v3C+yBV4DRwiEuGASxY36GsfqvAavhfJWCrPjMvNfPGtRCm/Vn3/ev/Xc4VCUws3Ce57/PLT2fsVpkyML3k3WCoSu+v9johbMW0VaAqyU9p3kBQjiZBF6CJaFdJIxmlqkUQEQTIP8dmTAdM0ubK9GfmE5/8Gd/kfZzwM+YRTOrjGG4btN6Dot3pMWrlqX/8unPpae3b0vTOH3BaPsZYDWCKg7zMMJqGArk6exwTggIRaCg9iy3b8MFNU9lQdhUxoNWIsYU4GqUypd02zKZQocUYxgDYECURzLPRy71U7DYg1MD7EfN+NXhHFQDwCg5YEfP6EoHMBmNbjjYzgGqmUVqR+R6DKT/3DnL4NSeEcQx8Mtl241QwdXKszmXminG05higGkCDZu8gKoIiM2gbRjlErJQdRIxVDJJBL3Mpk3A5hAskhkXzqRZsgClM7Awja7V3/79n6Vv3vVlHJqF6JIihA8oODQ6mJ5+bHcaOn4xrd/cCdC5MbLFZhueQfT7BJqai5fWpbWXke2ga+lVlGA0N3emh+57Mr28vS8ALrU0Q24hAn+BCQMJM5+yJ6tSB13ta6saYb6iwTQoCGhXeMSNl9elG27ZmF7euY/SH8qZKRM5cQKH0/I/Wbaw5qZhTKkxVAGLUJD8IqxRwdayyon0up+vx5ltTk88coZsmWLXjDfPthhqu8LLlpOeOUqX8gODCewO3Sz1TUaCrSg7GZSKw4MyfeZBxoVBvJp/cwAAS5ZU0bSkkxJf5S76yW7RfRnG6ARM0xrW3XWXrUi/8PpNZI46QutvH6WNUzQLO/HI4XT7lZeny5uXpfrLN6Y1SzvTAM0I9pEJPDw1kI6jBdpbTqnJENcEqDrdO5b6ZWLDDs1r0JJo1ojrOwBKOi7iOI/BCnB+BVSxyTBK1UuEEWG5CqC5WsR1sFQtfWyklH/DhkXp6svX4URknZlpnItJAPrZ4en03P1H0t4dZKIVl7eDcXStdHyz/EADoCwNX0PDtbEVp8GycZ5RRky9msncb9/psnT8EGxwk2bcrKVhVQRCZRW8j8MqKip9Bg9UvrttlI73FW1py4pNyD2cg5mOuDuL5xgGWABc8mIdJegyxYaxT9OAHRXMoa6pANSUaz+TBgD0uLDgAPNWu5BnhjQ4Smk8xA32DOXJrPdlpwCu0KM9SEB5mEBgiozbOPdXqQC55Twc0LJNZ212RXAl4KMjYmlquY3yuG91U4NBaXAsk0IASi05RNl1OoByKI+nBI7rOEZ1sEqqaKY2qzahdlYGgGwjAV/2Yg6mBUssTZXSUmpwgAWq8ufYjmaSL5Vo2Hbjp6/i2bv5wxSmDiVO+G5xcHBlcd0EgTTtYK4fBzA8DdtZd7mB616HX38NIPVKzx7GzLjLcRSoV4HyAOzk4x0cpCQ/RgSwSokD4JVYg7MBtmYt41lsbRc29pqpqnQ1Y7phAcEw/z0BeNzOYlxIOeJX+k+mRzdWpqMjJNsiEZGBxEouXCGwJsuRAA5MlcZajemNN/xcmoCJAichnZ/qS8+9vNutGHYrgNWM+YX9jVPGAL+ke/W/ZqyaeOKzIsOC12L+OPJqfFmS3AIIX2NHtwAw6tMVl18Hm2cgHTj0AoASmpaCHyXtKllJdTgRTVXNqbMF5jCNTMrnGlLfBdjee55gkZnJzhIldpVd2rWewAdeL2CPAJDnjU6M52KI7HNGKqdhaZZ2MYAzzpRhAx4D1zL0jGC8Gmhn9mJmgpo4VB9tihIoWYw2NoyyMkG6AGMy86EA8gzWcnlZXleFTxHnsGNZAlYvaYdG9ODku8ncXDkZ6pqtJBO+gCyBQJW+jmXXHloyAwRfvdTICPp7OJ39dFpetWotmXiCLxs6esZivOx+bvmy1R0zSKEMoeOnc2nJeyVGopnAVXuu0xdlbIxbwRhyDPJ9WyLtfjPw8zqscnW21LWLM79UeBn+Qk4yuoYy8JoDxsJHKsYkOjAHiOrYBWrPewUw9Wj8TGbvVEUZdR7jrImWQdP8ylID84Gu+eDo/AqnQnap9MHMeFUmqeRnFOCnny/A0soSKFrce/g/JcZo+Haq9M2b4/mgbTS20kZ6lyVg1Xso1oNPEPr5JTamYHRu0Khnwe9s1OfaJpizOsL7isS2fgbJ9CnXeAE6WvJfulfXciR1dQdiG7L/dc54CeMK7O/ZsTP1nzzGnkSXCwmakEjS7wl2Lz6M886utzyvFpu9iPO9gQRwP8HWEJUGMqdMipaxV8dgFHZ1LU8br9wK4EVSk1+o1SrbLI9Hvrcs65ClfDLrMM9EzFeJsRr2xd8DHhZAfDxXaU58YFkXOlhFY5EcD2RpgAykykIW0FXCw4xj8V15r87CjNY2lWEIc/pDIEMdORM6AE+h5ed3cA55p3yfYGNmopukyPf/ylyXmLg5r8r7cimOwbAyXNGUDJM3ic9jQ9TWDsr08Mttgrpq1RUwCo9EyW5be2OwhY4ePQwQgQYjAdcApYPqZ4Z9MBGD5rSJEUvXZQfKsqkEmLPCSOkPWZE1jQCODUhAUT4+Q5l/VRm1JZVoJw6cSL/wrlelJx59jDmkvB4ppMkxmFWLWvlDgyE7UNMwLyqxGJkWAlo7pKsBHY0/sEUmOgRWBTLcjwLBAsX+balkWbCdZYDLXtVXMQGfxwvKVDCAK6LngvuYcQIQPoxO5yYksD753/6a4PQcTZWQKMKH+vCHPoyu467Y4R0dNGoBrLtI4DBB5+sqfJJxGFKCpX2wR+tZm73o7bXA3rPsVKbgWZp4NMA6df1N4CBNUSq3EKBPjT0bx6xavTY0pe++5ylkvpqin0OlvhuSCCGdxT5rhF00jEyHmWt9kAakRnbu2hN6dg0NbfikVsZRmok2q1qsZQL6NmSDjSXYsZAKoFG+4zzXaGtrADBtjr4YLtMLsJbU5m6nMYuMKu3sESrTVq9ZjJ81koFpghPlpgTnQ+6EYFkCSGsLbAMW2xDNUywDa6ARo3txCiejow0NxhM9aWjgfIBqTTCPe9DStDqwpWlx6j9L2Sy6760AYvWN6IuuVUbnIuWmyIKxZl94cRes2CXpME2srth6ZTqCrFonlTvLl69gn9tMeBJ/e136p6/clZ6CiLFn797Yj29+8538eVOAMf39g8gEHIDUsjY98pNH0x133BGx2wM/ejC9613vCkmbkyQQ9lOerITdpz/9mWiuIqgq2BDnK8/bgvzS2jXrmX8abFliz7klG+w0jMgJAO6QtinZb8fHkvrCzuf0dJYXKF4FdlDY+J9OvOVrac+VWlAzscb4DNt54jQNTAGNLIn/A5ian/rUp9N1N92QtmzZkj75yU+mXbDsLPs+duxY2k+MoZ3WRre20lOhZHtzl+55FaxKX9kkOeQPsq8haaqFuW2hCW8TrMAaggyBvCOU45+H2bcAaan16zaiebqKn+2LdV8Lq+VaKjO3bdsGA/hgOnDsZZLq+L4Rb2u7ciL4ojG2B4o+NA6irLbAIoi3gnjA+/RvJgUHJQLhM5iUnsDPbqlHsz0okfg1JG+GbdoF4Oje7oZZ2AezOgBsrncFINqhIydg2Y6ERu2EPUkIhhZ3LaEsfVW6/ebrkCeA8EJzZr+vF3KCDXh6iEdMHJvwNq5uplxamQ1LqGvJxpvIUI96ENbts889H/MiQPfCizvS+vXrA6y8/trr07e++c2wtx4rxuw5SZt9kKpolJv9hWINZBBe6QbOOq4Zpla7jQ1TVshzMfw+EsR6M4Lnjl1IPUXiNZO+QuolOjx7qnAtGJ+vfs2rkcA4GTJAFSYs2avDI/0BMjZhM9XIdNws476ILbbRVR1YxElAsmoIIvoaLUhZWdU0DRmmpwd9UJI7EubUZl+HDVvctSyc9QrOLv3baexcbR2avLD3VwO8rVq+Ejs+mz7wkY9GMn71+lUwGdH6ZDxGZGfiwy5fupj1QrzPWrgJqRJ79jzx5HPE3wvTxo0bOBtOAZyiF6t2sWctYzaInMBf/e3fQGKpSFsuX5lOYlP0nd8IQW/JkhXBNO4f6Oc6z7J/29MjDz/N+l5Aqf9vpq1bt8Zeter5HM2gvv3tb0Aae0367ncfSv/+g7+K5MAQsfN6AEIbcdIUtpIx4/w6evpQEGcOnziQWrG5h+iBYaO9C0iVeAZFNYmsYfZffU0jBB9K97HHffi8nk9WPplwyYxjSYIwSW0Kh4nYsnULEh/70lPPnEuvur4rGlqpg2tSMQ49K934W9apzSFrlcbhCGtDcsDKLNes578JryZ+1tcni9TlkDGZhdynEgwC9UoRWL0hRrV/H9I0nBWNsFJkOzuvjfStsZHzINIPlQKxJHSMN6bB0dR+rmBd15MA7OykMqWvN2T/tA2TZLZNklkBpjyOjG1JQ6OMtXIrXEJZ0gAAIABJREFUaj8HY3U+iJozCT/9Cier9Jr/3sK5/mknPL8xl9JllugsTuB841o4vcWmm8+SmO+8541U8gxL3z/foQ9jP+/Xxg2Xfl/Cig1M5r9+CjCe94ufvW7cW7Ag8xdEPGYQF05xDvAEXixRt0ymHMf8AqjPl7769fTFr3479NTKWBQVLJBr1q9Nf/iB96Vly5amr33/2+mzX/+u/g+gQe6iV2isFk59YZQCVItWqnZ2z6BqBA9qqGGkPcR9TIm4Gte4lngli9wY0TJvtWRyUJJ1znSKc4Yqd/UtmCf5sMsgwaWgh5+p6VSJ0y+wo4PVDqs0SoOw75YSCsLou52HYSGryAz7mBqYZGx95RJKAE9BWku/AaKirM7gkoUumGDQo0Pld/gSxCnGpBrgR3aZgK+lp/0wD1BCiBnxLHdBe/CErpT37q/Yz3/48X+XvnPf19L6K9cjVoxTBbvoJ48+mU7vpySP+9y8hS6AV6xg85an7S8cxfE8HoDRoqU8j/pKMHSvu+46FlhV+slDL1JmTxkUnV1xZQMozmwpD3BZPrwfBubylYtSQ+tkGuqfTIdeVjtOrSueC6BjzcZOtKdWpwNkpV/afjrYGrJdZsjSCyJGwyqAr2rBBmv5BabIBGmQytDVfMs7uylFWZHuv2dX2vUyDiHOafeKTuQNWtln6NKQKTl3ajKdPIzjCdPCgMY5D4aviQPAAgoymLusxRLl3wFMzOLglaXLNmKQcHRP7u0N3dh+2JoyNehHmu7A8f2zt7wlrYZZ8PSOF9LHv/fj9KE3XpcOo+f6wT/+/bRw06b0kx2Pp+dObE/02wYEG02n0HgcAemqFOxBx6qXJmc2LrOMMcrBXW8GpfwDvCF0S11L07CRLyCw7pqWodvcalaOo5Jabp1NjaNaY0EfZYyWL0f/6qp1aQn6VdULGHPA12oCHBsgjR3tS8cf7U9H9sJ6AJQb45nB5HPzC1naBsYAtwsXk61tJgGCA1zbQg4OlqwZwOx6AmQO0QERFnbfSb4StkQ5yJjlIDJm1WZi64eTUaP2CsFX7SiOwyClNRjgKbSPqmAh9aJDZCBcz5yCeUYn00GcGJ1K94NhlpIVEeAK/rpJDS5Z0+OUSlTSubQSOYgFNEEbRfZgisBch6QZ5lDTCVjesHyP8ZkL6hgTJIzY+ZB9FY3K1DQGEHXPyhJwrNX+MbgvE1iV0ZJXSpRXzhHQj9uUzXIoWbPsy3YPVNbL4CASHLxPBntjO2XuFQBoBnUCPW5I7r9acI0NPY0xkhXm36EdWAKGZHN5yNaPcyD3IXbOcu/mv3Fd0Dil8yPXaBGIZT2MCYYybgZJ/dzHdnSwdjBnJ/n3KAZltfaVvb0GLeHWEtMHkxfP4rF+hmc7g85zP0kb2jHwGa5leaJnmsCozOPIhKtXiY4097JpuiJdxZz3niNJxPfydWljPQwGGN+7W2bTi2gdjzO2bDMAc8eMORWxZa1boO0J6rq+bMna9Nqr7wDobEhPPfXj1EOX6KPnKKsx0ZQJDOGP+v4AzfRPBXr8vHMfx27RWChXV7gvlKNQkiNYeFzMRFo0TxPQ4E11ahbz3wsXop2HI/mqa28lw3yEgPJFRyBsbfbPPUvYYwSGyzpWpLaGpeh/kzxhDEYm+3CoduJoHecWctlYa0t1WrxwdWqtXYUdsWIBjq4AqzpYODrRzEGNcy5qo5RKZCrU9TxPV8JWmAU2KFjAgNu8T6AvM1YFhLLPEWABIFSUEgo8yuCPgCWDt/7cs7fwJYrOwwVoFsBiJOKUSbBhQ+5MLHsrgmYNj42OAAuGLpB5FkwHYWtv7cI5Y2Gxr23i4obQ9unYZ9AwihUBPyYoSaJECtvR1raQvVsfTI4FAf4y98hPDJ7vicDLShJtq9ex6YUNu9YsvybKN2W4XmLJlhKDJmejWVnswbz3DdIy+C7gbum3gJes7+yTZHDM8++nS+F/FgDNoFo+Zz2rckMcwchs4QKcFGye9yquEb6A3yVzsgS0Fj5DJHj1dCNSf+XDBdBaXGMGJ1zwtwDB5yfK/beVOcWrYI9e+oFnlwnuecn1+QCs3xsyHJdAYPdO9mvCV3JES9/tNTMIapNAGeycLXHOGtzmzrtx7QAJc1n7RTORpYSHvwvt19L4C8p4hoU/oENuOTq/q1EagrV9HLZY3wmlAOhijoRQdPJmX8a4meRzHxJwCQ7WIYW0eDHBPqXC52DBjWB/1SLVpBpgqDrV0b0cvXa01ZQTcd+oI+gaLsDU2DfZB47SWrdXiTQRe8ax8hlDP1uNwDzu4RP7GIKalwbedZI1En3ljrhZeiNrmhIMm6AkGWKSzvLUDGxb9qlOrusY+y7A4P62Lhq7ZLNYxdUX0GxOQDE0QINCm5llgo0G/iaoshauDb1kMI1FYyWDtXK1jPmeUUADE5yr1qCjeuYQSfGW0LcfnTybWjvrA4CZwQ9SE7G6pim6nG/ctIak8ZG4dvUCmnoAfs7QwGKGLt5T2FL94sraUdiH+GqHn6HSQF+U86N3Lg2cxU+obKM5DIk2+gYcOLIzmof2UeZYVQZ7B3ZuGx3AJ2aOoN9JmeTgZFqzYnNUJbV0wpikc98YCWc7VzdS2tlUC1sGuyC7LWR4ZIXRTMTSd7s3u3bDp1Y/Nthh2Aj2qUvdwDU0BSlPHCeJ1dzcYJqFijkkdOgybsMWAViBr2MnjqBbSPk5Y3r49JGQodpy5QqYOT3p9ttuTQf27kP772rsC6wjq4Mkg0T55PEgprQDwo7SLKQbGRwZkVqelauWc57we+bKRJSatV3dCzOzhwPK5jX6MZPKpuHY73jpGM14+tMVVy/Hd0BGgCqsFthlJ48fTWsAJvTHRiAzRO8KYojR4QkAjvMAXbmEupIF1Q4AdBY9Uv0tE1qxeo13+Les5x56F6gf2Q1Lbwi2oWX9M7BCQ+sQMDwSyfhaSr0spZHUKM3/BHZXrliKDdEPn06rVq5Ovad7ArCLhjns6RUrVnK/dNUGWFjavYx5tikwoD3X1ke3vWdXl/p8J9HSBphzvVW0k4DsouwUKQjGwqZ/lrDXcmao9e+2qiLJVoNOXw8AtOzVC2q30rtgEdfyezth2w6QlP3G9++NMue9e1+OM8VZNS5Yvmxluuyyy4gLaK6zcWMkh/yePprBaIvs9O0Z6RhfeeWV6U//5M/5HDU4YfspgedMXroCAIi4VbDpNECP3a6VrZHhHMkS5r+Q4XC4BSgFMV0jIbHi2VpUGmgpS7axsMFFLOlni3M71pcVAcyrPRbaqfDbvYeGwThFDYB769atSb/7gQ+ku37wg/SX//mv0+OPPx7A6rthsR6k8dUBWMFqlxZaq7nhX+6WXpw9cX8h+7MAubdl6c4770zXXnstbMG1jOPe9Oijj6YXXtgewJPrqIZruOeUBxG4cmz0ZZ559gnscnc6BaPbZLSJDJPk00hzleMHOv/uX3U0TdzYuNOkhtWAtbDsBLq9j0w60FfLZ0sCSLpIsr8WNnhUXiLDNEusYKKs2ubSXawL1ps67/PPPp23iJetpCK+iOZ6QU6SWQ0JBRv59a9+lsGgMqkkF6R1H6fabJzr64sIOL6w/aV08y03RPNqJUnc31ZaSKjas+dlALfLAOuexoYeT2/7xV/MMQnnxASA1cKWhenv/st/CX9KxqqvLNvk2WaiMPtpzo9r0nnxb8faM8L4QBvoeWJptSzjC7DSQzOaMbKit0ia52ThKxUssmSD1GZgjX+ovbzxlpsjCa1mqhUQQ3St37X7Rb6jgaTDJkhTz0eivx5t1GkqAZtIZp1HD9sGp55THpGXrSOxsLAjPfLAY9geANIP/Hr63ne/w54cS7e++ua0fs1lgXfUY7OHaQg2zOfHQ6vTBn8QVki4Hee8eRGWvGBuOSCuiRyTqQ3sVSVPTp88gcYnTH6kRgT+br/9NvzINmQJH0q/9e9+I/3NX/3XtGHVxvS+9/8bgG7WE8/Uj+/8z9//GkD8KIzYgfTet21Fz3lp+uLn7w0/tAxN2M1gHFdvvQoW6sMkSNawzq+HcdkQY+4Z3kfCx8Z8ywB2ZaSr8/rQww+nX/63v5Qe/NFd6Zbbrka7+Ok0MEuSEMLBuD0PkGUcGOqDDd2VjnFu+l2tnKEhaYFL1NNzCrwkJ4tXwrI929Ob+s4D4rJnHPcdO3oBfu2fIknQvZkTt0qTdHS1UCGAHcfnsWVArA+rVU0wgDsAZQRL2WqGKeLpOvZADX1Ryu0Pw/pobZepmn0DK5C01QZDNqt13U3DxqmHTarEhPNuNbK6wxNUgtYRG1/gXLYyqInzZxL/xRh1CmBZS76oA6kIrifm2UqSro+qC3sLWc2thFoD57Y+zOgE7wffsHdBB7IE9QD8MrJNYHTT5KzsyQf+RwCr8//Mp/KHU6Upn/ee+cYzO6KlDEX4sLlETNer0AmLnqfBKsxZh0Kb5V/LaF3y60oOX+GcFz8vHOjiHubLEAQho/TSiYxXKeiYD94WRn5+8FB8bj7wWgCrGt7sP5dYATxzMGL4jmieIOLJAnuGbnJ/+h/+OoAK/Ud1V3/utTen36NrXZdAClmYd/zb9yFLSac+Y6eSIy8gqpGZPx7BtOE7MrCag2rsfv5btg4sT/UmNbEGymYlIoaI5+ZaMOfs/K4xqAx2a6khSHQH12nOLJ8AY8MwGhyEJ56HLeKlzJoNo8nPutGJPNd3NjI1Ou5uEktxAhBjbc+CNGikomQukAEDjwj/g+5t2bBAlqVM6onO2JXW73Ys4o+OO89DnXMzmQb1MNTFWoKMQI2NQLjmjQgtf/Eb94Q0gA2fZDQHo8pnZgEITlQSkGzeujRNVp5PGy7fAL18Km17Zm86dQDDTrapqbEtXXUtgtQwE3Zt76HEP2/a1s6ZtGp9SzjLlm7phAzSkOv5J1+mMZQak6IZOWDRuc1BTE60+N8LO2tTx5IKOi/ihJ2B7RIHWaIbaHW65oYrQsPmRe7j2JGBfJijq9UEA9iNPDAATZ2zsUrAgROySioMB7ZA9erVNekX3n5NZFd37DiWHn5sP42sqlM9IHcb5eV1MEAHyTKegXE7RBf4cptOKb+mbmABrKqxF0GNWVKBHAGVGjRWWugMCK0eEHPPWdiug5YsMs+UvNhgopXM+2sV337Hr6QOjNgoxuM9n/lCeuedr0o7f/xCuvJ/8vUecJrW1d33f2an99mp23uBXVg6UkRRbMQS84piFOwmYk2MRuPjI7HyGpOYBEuUWLAFSxRRIxpFKYoisMDC9r6zO733ts/3e6772h14fd7hs8zuzH1f93X9y/mf8zu/8zsvf26qQ5P28b7D6dhcV2TbhjBSMzj1Q7Az+3uGooxKCRexJ4NAV5mukOoWglyChDJ1T6JDMGXZOV4zleFklLLu9RpeEucEmIKqMEaVBeBnnF/p7G3LYELA2qV8Zm60m/GTUQ2wClPhwL0w9LYD9PfTiVT9UrVTNLwyj0Hn1dYT7KcBKyXPGM0mmCc0GCtFy7aCQ9gyC9fxLGDqYA+M20PTqf+4xLRCNpbDx63v1sNPiDIy199Vl10FgH8i/e4Xj5HgIATFkRhl7Vdb0seeLXWTkukUSK3HkZM7tmrlGpw5qLORsVOX1WZa6K7C9h0BpJpDn/Ek+qonaao2BsgqgCfDqox7Ke1FegOD0qNGLHtHFuU4pRJ1coE4DPS5JkC0dXx0Ahphm8r4nQSwdSFUKJ8gCM/vRwloxgdkqrJUCqQit3IdoLPZvzE0xUZhq1fg/NWjTbWo2n3NHMrUNNA368x1ylhkAWAX7L17XBuXgWBZKXtFLzYKXZwqDt7FvHApr13GWDQzL5V8ZhUBtIjqXNgOHFJeM8h7d8LafQhbOERAd5K1s5xrbhlCLw0g2LZ9UdnB+CC6kGzfM4wDPABjrIv56uU6U8yr6YsAlAVWjfv5pwA/2GlaynitGSYgIUE0yXO0oel7NkDaAM70QTrIdvKZfSUAicbDmgSf1/JuM63BWsiapJy14Zx0zqYLaY7Rkv7zO7emw91oYplAMJHgXtCo6hc7Nv7R8Ep6dF8sAFb9exavZFUEgqruAc8gtjN7CuBcFoQOAu+PtIP7jd/VQse+9NJn0hTkcNp/aDtJGku3dEK8mp9IVpby0iWLV9AIZC0Z4sWxTmQfdfYchql0LMqrtBcDA3R0blhKZ1uCS3QCQeXDGfHmZgnKZUgJ4NkoZRQplUnKSZ00M+91sDHUap2B7VNuSSeDJHAauCVz5dmnDS0tzxjQEUAEmOrYZH5Ddl6fBoMWshif5EvwfrmAal/raA8TsB+lYcCo5aXB1LYM0wWeBQDaEhsqnbXlMhgITbCjbGzF+SOrVxCKj/RPMc/oWWiVyCQSJ6HrzcI5cPBAZK3nKKEaHevj5zr5WfAoW8byXVlM1WVtkYkvZuwyGZkMiJozeOWPeyZAsQKzxnWUMWAyiYFgjjvnBfalJaX+3psL0ohlmwa5cb8Z4OqI6dAKTOgUhyZ0nPfyBDOpBN9ggu+p4GSe4PU9uTuVzVNmF09p5WXYc1Y2Wij3f1KCXGA0v6cFgXfuEyql4tcpv1IpBie+cL+huVoACBf6Z/m96DTngfyTAOGCz+q1lfH29cFm9fxw9TP3gtSn/Lq8oWchuexas8LB891xD1C1cJ8B2MvEFfB2nAuMJV9jQ6AqAIKDyMCcOLwPuzqMk28iXIddLUCSC0o08b4JmwaaZMKnaoZB1USZ22D/ED4Evo3BKXPtetR+ty9dBYhIM0OubwMrA/aFz5376PGcAUrGpjk1ttlSYV1EIlufLguWfaaYz8LeytBnwxbpstnezMba/ZgBnnZndo/pN9oszqSIfqkBmKzOIs5pG+LIV43+A0UySfFx+NwytKGK6SaopJSNTxwrbWE1QNMIwFIwNvl3VDaxz8o4a2xeUk/poQ3XBCoFb1/9mlekb3/nKzSgQPty6nhatxG/jQBs5iSNKmgEaaM7z+4xOq7LSP/9Q78DMD07/IoRuiVXVzSmQ3tPwEg6h6B3EBbcsbSOAHps6kha3FqEtNBiykUf5T5rON9Xp907hgEVVuFH9dFwBw12ZFVk1g/hM01zRsgWO3hwV7rosq3IR/XD/m9Bp42mHyJ/nBkDBONVJEcPH9uHHUUHPgEuzcIYxOYMwCbbv2d/2nTWmQSdfTS8WUYAOFDoXt+JXJX2giCT8kgZSjEXjPnOnQbylCETQFpOvX3XA9GAafWaVRH06T8N0VRH9qL+6kDvNHZ8DNAOpm6Aj3ZBHgHMWs054LkyFSWRVtLt2r0/wHu7KS9GK0o5mUrKeIPFLLjLerYxiQ2YbGC1HOKIupcDlHNGJ3fW+SiVHXYOl+zx2AMdnD80iIQQILPVSrs++jSsXNESjbb6aOzTeQI5Mc8PmmX29iiBZuMsfDrWeyVniXr1AiKT+Ihq7RPD4xOiMYtPo7a399rchDSWiQlAorUAhx2ACSPoI9ow0GZGEWO4hgGqm+g0PUtJdjvatErilOOPCZIcPnw8KuJsXFMDE7Cyppk1MwIDtY6y7VEa9Q4jYUBTImaxvXk5YKSa6egjrljJ/kUCC9dK2SrLbGXMFfkMVjpFjw50Wkn8KzEikGm1xghvCJvHwrfZXjV7w8Zbxyk733XABry1sE+PBrAnYOJ+zcve3b+CknkyaQlMRRmZKy2rh81ZQ7WebMRPfOKToe2rSVBWphFQpxfW6wigmlronoWCqibI7XWR7fvMEVkInoYWNfeXs0DzKpKFIOpCW7TQJsf5xnNqK7SVxgBr1q1Fd3c3YzKQnn7F5emKyy5LX7/1VuYWlujFF7KnDqYXvOAF6Tvf+U4AqoLETzxh0xpiMtZkLUBZ3hdFoEqQ2WZSsj2D4MU8O1ae8zZdkzUpsDWH9qVj4e+0a700ex0eGYhKP3WGZ8mO22xOHdFi2ZP4g87fMEy/qnpmvh7bSDJGsC5iNeJhSQRV+Mp2EbenQfhynhVW3kowiLOcc9JEFIw3/UAzbCepyFsUVYX0TYEhOz6XlUh7tBrXljF/QSwRS5Hcxc9D81OtYGNe/JJJtH9Lma9/+tRHqYiE+W5jQ8ZYPyHX9n8QPeLP3HxLNOBZSbOeru4TASK3w0q1AmdkZByQcyQAv7PPOSfdffe9aQNNnULznnGrYy+YKLn1a1+NNSjxKjuTBdGQ6GDvnIwxywB3xzoH4wVW/ZlrsAo5kax5IfbZuWFvyqK2ClFJP8FUv6zuUX84urCTmDCR575cZAks534dpKmnP/NKmtwpV6Bvi+byIw8w16MkeloBRM8AWH0gzqhNm1anHY/sCP3ZoBxxoUaaHHdRcfu6V/95OnLoSNq/+xB9VS5k/SxL//6FL6JH+j6SMCujKkmN4CGaINkk1c8bpFrhOHIodq6fwx4Z2wyqQ61EGP7gI088klXsMPil+LqO6RQs1vPPP4/kwP4A+m+//ceMwSzVsWeh6bwrbdu8DeZpBfqu9yFxcEVgRN++/dfpw598ET7CyfT1L94JwaElvfxlr0EC4H9o/PTbaLx5zTV/Sow9AUh7D2DyGTGeLm6bIdZRoi+LV/Pym/seiqa9RRByzj5nDXbtZHrBS56OZN1DqWvoeOAFJryG0FB1/GQ8T4BPKDU1MTiGxEs7eEo3gHx3NK7SV8+T78PYXpMTe/fYnA4iRhPJBXXMiTWVNhQX8TVWP8faxwfqp7pYQptNwZhaziTnntcTv1TqJ3DP44DuK9air031oftWXWTX1wjrKZKL2FmlfFataorElM2mZM3qv4Wdj6r1EghjE1QBNIK/DANEr4p9PortqyYWd0W4ht23e3d1wggnmYadMwEgFCMT1bluJgnUN9AXjOdZtJDVgp0A3Fi2hLOAM1mmtbr4wVjNDWNuABcaURd3rrGaO1ingLM82Ck4+jHABgMFIFa2qEGCgWfuBOfO7UJwNr9u/j12VOHaAi5/7Ct/f8bZzL6eBKzm19BtLjiGC6+Tvz//2cJ/538PTNyAoPARBlmW1mUsjQw0kEa+CKPXR7nIa974TjKjGDMWoYy3lz3/Sqjdb4zOxDrJX/3Gf6abb/m67cTQUlR/TkD19F3lAXR2+BjMsAALUgDGP7KVnDyzBKOWSyNUbcOOYNNEB2qlD2yYpJadGlE65XYJzqJ3WRnR3S+YB8ZTWamVz2iQkOlaZeWFkRNzMh0/M0b8/Tw2v6Xrj2IATlK6730a7EUAHMFQpnOm4xBEB4Nna6SdI7UY0YYso0FSxpbk9ZY5REAoqJsxcLxPDwmfSmbbi65+Fs2MRtJysrdVbDRLen7x6MOUvvwuxt+mA9n6dbT4O/ewcc1ywKX+tGxjc5TbbX/4eOo76u8yMLxpWQ3s0gYclQ6y0+iukDWzqcdZdJzbet5mbttQQCYqzQNw9B6+f3ca7sWpIxYXSMmA1YzREiyrwvqo5bBtWgLLCv1ZsyJ2Pqyg6/raDcspAVpNedBoegAd186Owaz7PB20l6+BUs7fD0DxHwSAjAo6WY08043/6z0Y5Kn02CP3s45ei6FqQKR/OH3sH29OD+6ikVYT5WE0sGptg5GL83b0AHq3AMDzrAsZIWq/xtHs/YZmJo4EIaX6JBCAcRIp52bwa1iHLvIegWCObBm+RQBs1ZTIvf5Zz01VaL2tAhg5ByZOFUDhjQ/flZ55zfMAndScBAg0YKREa3wKRgZyC6MTg6mfcqJDXUOpC/brtGCpmVpxMgF85q2aNVzqOucfU1ynIsokAYjUnYJNKdhpEKIW1RhlMhABAoRXX9BmTiRZASOr0tYtK9Cdo8yW9TiNUzRFefkkkOLSFUtTPQfN7u88lA4+3Bcl8oN81gjrVV27Iu6HSrdYdLI0qDhL9bBBS2EkzlfgONaXBuBoKbCyADOUovUcnUxH9pBdRSYhpDRkVXKNlYC6FbBqZ6fNfou2A9aQaZuio+AMsg01zMUAjIcy9tFiggGD+XHYfIKnjeyFbF8CqMt0svGJgElBu84g2Mh7HiCvrJl7r+EQgQHtgVIiM51kxjQHVhd7fZhAtAJ0ULAFDmuqZ/+VkIWe4neWkgqc6iTWwTaNRmUErQL/0YAqnGpYG9A8J/v5TEpicPOipFOb4P70gLYkcYjAQgyikqZfFRyeSqBMeY9aDdlhljMb+Mf8ev8ZkypE58NGaAJpaNeFZAHyEIKDdfy+mTFt495reH5uMTUxXlGqGztbCC9gjXSURl9H0fA9yKUfr82kUi6AdbSFpEJDYAFkPnldrxIIAGk8ShrlXvuRlDjBPA0I1Jr84uxFgSNVyiJjLCcAa+Xt1bAHN9IIA+0AAHoakhEXr1tOsqEMYLVsOnXgFATblbuyZYqPWCozi3v1Z67pWsZzCeVD5593KU079qQdOx+mqqGEc0JWJ78nqBRAD01W1rg6QQFsFIDnLFMfp9opOxNJTJ5FKWxLwwXiSjBIUTbOi6cYO/kD0+x/7Wv05mFPVcHGtGPzIu6/rgHnGXBiisSc6yErIieRVdUEG2cTbKwV/NuAAl1RnEM7XcugNAsdbA1tXZTmy1rRnkSrl9ALMwkom3wCh+d4z1GSFTbZ00mCLcQ1GwEaykl3q19YArhqclCGWFj9ArAa1RnB/HNMMqkcz6zsTM4kKnIwKQdWc/8lA2NlJTGWOJSj2KLdex8nGajOpUwHS3kEdug6zX3KtFNvtAg2neO/nMYF6zacFRqwsuJiDKNUPEsIWAEioFDKPuvsPRoahEN0v+6jkcE4DprVBjLWBsn0h/4ywVgFZ5Zdw22E00iQXkUppuW+VkJkXGmBTfFn14+HYQZQCiSGAiufF4xVnt95CBAwWGLZ3AUi7znsxHgGu24CmHd+tUUGYnxKAQjNgU/ZNZ7xUSYf4581bcrL6XM2auYf4PyGviOsHhOcXM+A1sDWP/M48bFHF4B4zmmsYZeLgZdn+gJnJ6+MykHAbKVnwZQBGzCLAAAgAElEQVT+VrB2C9eQVvJUYDUHWHN/cmHiPH+GSBwX/MPg5ooReI/cS4xDaHIWQH3PcW2XoFEOJMb4Z+PjNePsKTQ28+jQZpv0CT93gZ9Zxpoux2DuemIn/sWRkAKQ5RRJAWycWl0G+NqJOUFhziLL2VdSElgHcHb0MGWNJK9q8A8MFpVFsuS5lrL11evPRDZGpoUsW5/nyaBHXg2Wr4OnAqs5gOqxMietPndefJ5AAbLURcYI8cmzRFh81/cpgNVz+CXs+rCAgvKZxqL673SJBoCamAXoo3GFYzZOs4tiKhtQT2fM2RPcfw0amQbLfT19ETgH65i0mCBUGdn3QTS97Qw/CXi5bt0K9DuPRxLCAFcwdtUaGJkwYCdgZjXTKKqJs3txq2BnH3vPBqmj7D2AW4Kpmso2fBP1/m0sqHbtCZKyDfiu5VSjAMxU0SmY6RkcHI8u01UVJAlnB/GDeGDAsmiSAwuxCX1pE0qTMyTGycDpW5UgFzMyjM+NrejrPR7AnWuhEiCt50QXZaIrUw96fQIpg4AW7qNjRw/hyzIG6HVW0XyomjPfSpJjsMOIJrP4iXU2hf/ShM+n71xMomYOZ7mCpjgdMJ5cxgKmMuIqQEQF8GTxDuCzGUAb8C2HidlJ6W4rHZ33HzgSwd/AsXFKiLl//X3A3nL8kEZARYNb2ZutdCQXjLNfgmvD5ovGcIOU5dvIsgJGZLAUuccxNOvKcZ5mAZe68PUCmENrcJKSSZl4E2PGS9pxGf0cp5R/CDQU46uVISvmwW9Fjr5oQwO2nveN01hGxhJDEnMyx7rwme1xYVvnWjTOLeFcRCwh282zJpK4lNZUEnAb22jvWpta077dAOVrV6fHH4M1Pm48lMmf+BUJEEChJUtbmF+kEZj3bpji61evD3BINqrgRBMJ1RJKXdmCIQWn3+Ka1TeawZcrQhpqnvNQBngzYzdFc4AJmFHjVKuN4EP3wh4eQEpCRqpzFQkVY2LPqDx2C9BVORylICB+UJatREQjYLbay/uPzgCwtwC8PA7IeCBAaxM6sef4vV3BfZ4I6gvSICa5o7GYoB42TkZmZiuzhJh7z/dbAh8xrgm82NuevVk8pbyTJjuzh3H6hh2c4D0CdgKaYzJ0efbc/ubNsf5vwGp+RngGR8WJcTKyBcuXL4dZfYSmXBeEn//vn/0c1+cshVW8bdvZlDF/N4BLgfBnPvOZwWL1DBtAmsfxaKVUXjaqY2dViUngHthj2vk62NzLSFRs2XJGWr16dTybsgKPPb4b4LoLViKkhcCh4iDmGDVJagUKCTIapjov/kopEALfqDyoRvZtmuTNFAkA3P7wEfQtXN9VtcSTlpWrF8o4qR3vMa2tDl1MMRIecppYvQVwyiTAOLEClBHYnFmDHcFZ7anlzyWATjKQTaaFZprHPrZXIDRkhGSKGM+wpeRKfO+7nw3fJfAArlXKHn14++OASJPpJ/99F4mTVhpor0cOYyW2ui9K/h96cFe6/LJLYfPujyobz/kmJDbqIIR5XknEkslr9cR9990HuDwYscDAANWTVr4tAFaLOBtyn8615ppwrgVQHWP9CIlggvfxOhm3shrZb7Gmo0Iq03+NBpX8N6pR4Lvl+j7rIu5pkgSbicazaV4lyzWSiUxkT8+xdOToPrSW1UVFxu3Q0Uji7d69g/vHn/W8LiT8r7ryqrQWUksDTET1U6dhrj/0yHZ0ie8KO1rEfQ9j52Sc1kFkupTGnXf+90/BFYpo9LQeZu+Z2ApZq0ocyLgFXMTP/+U9d9HoiXOvgO8od2jcWkaZ/hxO3RSkMteDzQVriMOtxBBcXIYcx/Off1k695wzU3/XMBhBS9p5YHu65Wv/mW765DXpB7f9lvirjwZqk/irZzCHy9Ov77srXfmsi1mT1TC6aaxGHL9q1TrOq0bss7aVNUsV6aOPPZ4efvRoNBEvxeBLDpD8UkaVx0teegH3jt8KFtDRcSRdeNH5EbfZtLQPdmljYxP3TcMn7JkNpwaQ3JjgmVrAHo53D8Va6OhA8iyS7BKfbFhXH6X0ddyXWtR7dyOpIwkJcpB9d9SZH+WMaGmrY85g8yNDc4KmfVbSaNPtZdIA83QShrDVpDX0dhHvUvc3A/qLWX+yT638tWKOGLK5PvSi1ZKtQeJgmNi4sVGpTNYXPkAjILQkvajcNlkyTSUpa6kZHWWbp2kP161bj8QLfVFgnJfgI5x/zkU0EDwU8l4SU2ys2IuOuGfXOIBxNRtPKodYgYDusA3Y7v3plyBEZE5sziQ95dDGTwuMwoLTnIOu+XvCWAOQRVdOnX+d1XDGLAW1kxgOU/j3WXDgV+785Z9zypFd4HifctILcFvhVk4Z8FP3nF0yvk45zrFZs695N7xzXbj/hYzXpwYCp8HVQmldITDwOgExev8FR9TrGPRMK51AAHj/Aw+mm/7h0+E4mRk9B/3O97/tzUwyortM5DBG7a1/9bfpOBMm0dMFbSMoD9isO6rloaKLmU5fNDUSuAEIMHOfxZ9m+gRiKIulmY4NRxbhQEWmM8rlZSDYldkD33GGAQigErpVOCiyLk5izKXiq8caH2rg5ud4H8FIiBxZLBqDEVmUczgFgqyOlx3adZwEJKK0P1iuUrIBVzQwnAcOSQj8ho3MDgjLkooNNtno0b1ZR9pARz03nsfrRJlYrI+s67uixe+64Q1plizET3/4u7R106q0bcvG9ASL+pvf/j4HDa69JaN8aDF/X+QfrnHFZdvSnqOPptY1jWnnnn4c3PCPidk5uPj8unYD7PJouuW8WlrUsqQ8Xfr0szjEoJbj1FaRNdQROnqYjPGjZHIgX4Ex8Bw8jyLdQbIx/LAmKQtBatCcbGgtjxINGblet5mSMbVcZ5mL40doovM4zFJ0TB1nsyzVAB1LAAZtAHD4YEeap6RZwLwKZ+6sM5anl734Kk+c9OwrnkOJCfcG8PCBT3w8Pbr/ibQIdkbtYsTWFzeEMe05MZQO7+NkVdZWTb2AEwrAajDczNZTFkUZloy6WrUqeZ9AzWLo7l09MPzsVMnaXsuBdGX76nTpuWen2+/5DcHcovR8mHclh/rSnX2dqXp9Y+qm7P44h8UlZDGfu3gNpd08E4LXgzMD6fHJ/vQg4Mw9GLvjatHIVIHppXyhIJ1zq10w9FV2Dt8jm3vuRfasuqcCUJzFOM/8EXx3kPnu0C9fXpE2rG8hwGqMfTTF+hwh+36iYzztODhKGQMlK5SzbWAcxg9PpW4Osh7BM9aZHbhl75I4S3VkTpW38OCZ4lAEX0qLcKZOslarMchlGPZSJQ0AR4bRA93/OPpTrCeLFnU2ZJpVsbYhDRMJ4DRwYFQDQAqSTsDWmOU+ijrnAHRxg2RmwqAxQB0hUHL1qLdazQHSBINkzOCPFalzbLZMp/MkdkBAcY7BqkEL9yRM3hnLdm3GJCuZ8ZjCLh2TEcPA1M9wiLAnxth8ymOKp9ukxCzlrMAqjM2GBthCyB2UABDOTLHOoS+q26cUhfIVieZN87Kz3cOLuBecECtiLceoh01hidEk2XO3dnkjdoPNqra0m0kTZtbdEls7lsq2iyYowX7PTI5bSFtXu5ssIXMrqFDKQYyCWWrmWstaGjhPKImjcdiEEiSMUR3oKLAOuqmApixY7e4hxuK+xTOpg4uuY51cNLootXNQyzpF4YPXGtAxB3wmeHsabVyUenEiegnIxwnuRpgQy/LrsEXmFiYJtCYYZ9/fTAKhgf2+GOZqBWNtR9/REnTTyhHJ1xZb3sxzxZiK1QiM8YwBV/GgtZzk68mWN8BY+vVvfo2tkl3AfbOQPZFacSb6ScZFYlDgq1BWbDLJr2DVFIDVTCdUZ5OXCkrz+ZUMYjkGuMQXyRYWYOEXJTjRnccFzAXEM5BKTeCYFxIGZU4MnyewGgUHcTZmG68FNtZadIEr1RNUb0V2AUGLzI9oBsWL7do8jYNlsGnWWyaSh800TtoM4KrgsHrYQ2hcDYzqhNG1dzHd2SLRBvO7f4B7gCmPXqTOlyBr1l08u9ms03fcYjxzHGQBSGX36RmdAYcF1mUMkkxsy9INNLzSTOqnHGzP3h2AKHTthrW1fOXStBRNu8Y6KhXYFDLNtEOHjuymRHhv2MXapuVRBdHevCwtX7I6moN4hskiCmCVwCfKk7HBfYPH02G0qAZHOtkH7B+7dJNA2rxpbQAGhym/lM1hU5dEudYA7LBFJEfKlQ8CxKyqaqDpCI0K0NouZgyKkZ9YxJ8cjDRIECx33yvvkPsI4YeE5lh2VofOqmePZXQFgD1AR9agGpO+Tp9BlrOBqmzJKhi0/t1svEFPH/c2jK3Km4IYKHsNf2fwKlvWRkunE+9Wv8g2KYCl+nfBAsvASYOy/CtP3Ma8CfbG+zKGav6lPfbLwD2+tBWxLrOfZyz37JlPlesbxBagv/x38VqfveBnxr8Dj88A6Tg/Cr93bPVVQxvQ8S34mU9t1BpJ1AAatGPZ+sv9wEhqc57YDVrfJcBo9zLOmvvg6MHDnOn72GcmUgsaf+wzEwY2eNB+zkZVjwADe5NzxsZJVhhVlQN8ABbpl1k+Oi4Lo7IeKYCz6WBOkwQCUCuFoomciavC/QeI7dqQPR5JmcLYFu4/5oe9otQS3lw2vvqihQ2W+81x1IYtyth9ObDq+MUOK6IcFhttsyHX0moAxHoCOYPYQYKufvaHQYY2f2iwi8BL6ZxpwMoq1h2SB/iqDYAgsiXXrV2HnzqFTzsUDMhEYnrlyjNpvLMLaSa6IxNQ7du3OzqLtzS34R8Up/6x/Wn9xrXYmV5AXMBEqgkozCMZq3+MHnow70j8Un5eRfnmEhq8FHnmEhg9RmMpG3GuWLIySu3LYKl0d/dF8rsfzUzi4tgjdmnPEgYwPdEcVPtSttr4DIyulkZK4Y8CPizFpmWdhGdItERn4dnq1IhOaBUB267du4gJ5pFW4RxFn02Jh1bAulKlDNRHtF8BoMEk87tqJZ3oSY5vPGMZlT6UYaKZp5LyGI2EamDIWIowgw+rtmYtY6cGo9I8lmR2dWmjWZ/0Noimd6zZMViU5cYj+KL1gKU2uTq+5zi+Rh2grEA3iSWmVnmucKpiD9oYT78cQIqqnTaeswFgahSAq4LmX8fRaFyxuh1AZoh5hoXsAcpCHrd5SRnXBURUd9Dzo6W5lWD6KPYee2Jcw9knS6zYpq2sIfvtqc7ShKSQoK4VAgIwJp6H8flLAdi70dCbpRrHcwYCIOWbNnFVmRNCAEH7HMwxK9zsu1DLmEfzU8p3BYdNAI8NEfji480A+ApmqOMvOGOiUECjYXFdlEKXzjVEWb5JgUrAbgfEZp3RjCe6oitBwU+tEuIa88RV4wCnlu+7TRZx9s6xH6xAUzvfasIJxkRgUO3HMZqzZI30Ml1imXfGayZY6mqWsBaYR3wyqxJrAIEsS3aNyizsHbJj+snoXWB5ukm8aKhc8BPVEswrLwYB26OxjU36sEkCUyZ884SaMY2xlrqk6i76JQNPwNI/2gJBLMHJiQkY5hHNZzG7X17HRk7PetazQuf0oQcfjTHKE1wL7W/+94U2KP+Z9+s5oS0axcFXwkDArxmAe4xneO/fvBvW3s9gS25IH7rxf0eCVZ/xrLPOAgC8PGQCxhlT9UBbYJE5HlkyMAOmBVsXCwZhO5Ui8vcy1MapuBpiToJR6VqMZJnnu2eBepAkgSUHqXuM79/YzHqh2sA5HKSLOLK8xHRNxOeAyzr0BMITVBfYTVZykaMlsKpOZDXrUeaiMh6zxHAhw8PvZWEHmQlfTFLPNA1/2+pWpBdf/RIAvBr0iG8P+YFIfuHr33f/byOpMu0Pwj8iXudgGwWM++pXvpDej8TDCDHx/FRp+tH3v8i65RnQzL/z53emq5BA+Lv//RGa6e3mk63gKUrXXvsSbBmNY2EDP/rYw/iLnekXv/hNuhaAu71tOXuJqkMIPMYFVZQ4VxPfybC2SuAYchF3/OgO1sY4dp8Gx6BZGW6UEaxCbz5KtrPEY+Ak4EDes0lY50hpDM/USW20wD94hGMvESDOVhJJFZDRvO4oMWYwhsWGIoaAdMT+M+Eyzbxd9vQraSLYEgSqqLhVQgZ9bM+mYPVzzd4ubPvyJem391Pmz3kRcngYS0k8Vz/vuelM5ALqqyDnELfPMqc1jejOwvi+8SMfDk39IZJ9FVQM6Du9DB3jfs6KbvRuH0EHetWqtemyp10e5/DKZVR9EcvPE1/c+NEbwzN70Qv/JP3kJz+NZIqVmEtXLAv7cIImtuEbsU50l174oqvTt77xI6Rj8Lc5z9aTELrwvMtgtP48wP2qRpnqXJFg+fJLn0cjq52pmyTakuXt3Md23PcZgFYSYtg+5Qo6jg1FgvKGt7ycpOReQPXuYNmWksy7/faHomp41CQYY/hX774+/f7B37PHD6XLn76J88Uy/vYAioNcIP6tr0Fy1CRUDRW/J0ha9GLrS7CZHV3EaVSgLGKtSuaLKmjIYVYVj2MHq6uL2XNqwouREE+DJZQQX8uwbcT+elbI7raZ+QQBn5UENpQ7YzPs2K5j6ZyzN6Q/bH8i1TXVcU7oa1Oxqc4886UrKSC9fv1K/IUjkcxDNSj0UNvaYHmz5jyPZlkTK2j0XYvkyaGDx1IL0jwGljJybZqd6ZnbmAzyGlUEVZxlpSXVyMqsgsF6mGqJuvSGV16X/vVr/xC9VdRmrQD4dw9KvBoNEF2gGTkczsai++78cuZ5Fb5y5/iPgaD5axYyWkPwPho+PBk4DWctaPgiIjlg92SANZw6nebCa+NgLzjg+fXyf/u7haV/+Wtno151AdvB6xWuEweBI19wqCNbL3s2/5xCMLcQJF74dx2qgl96yll/kuPupTEoYyy+L9xya/rlr+8KvZQtm1end7zlTWn18tU4wCwoDo2bb7kl/eDHd7Kw1ZWwe73AJAd2oTRRZtY0mNirr/2T9K3v/DgYcxb8FslMIzAk6goN0irKbgb7YBIN6khJYxU4E4Q1SC1UlmaxdmRVxllgGlRLAYvVZGEjPwvh5L/7wLvS2/76/Wk/ZTKjvphrGxwJygiGzpKlc2hLbaqE4Ve3kEotxJ4BRGhSNUjWA3A/sg5mGGKzaPxi0DJa/xSgnUFg1tTE57WkQUxVY6t6gvAU96eTr8MeASH3GuA0QaHNnCbR3FnRTgOiAwCNKwnIG1MnQbAdEfF7IP5gvDmoStRz4fPOWbskve76F6VfPnB3OkzAeO99gKICvCB6ghuWmNtka4TxG9doc1+NbYvSGeeupay+PoCgctPljGlHBx3xjnSlzsMEOGrKkjSzsUIuL2Gk5lFqEOxBGddirlvaCRim+nEgp9OaDcsoD1qDvtQxAgdKiNDCPAY46bTZXCxWLp+1mI1eiwPrITACi4LkezBPX/6nz0nPuPTi1KpAOxniu+6/P93y9S9hTXg/aFAjAE0Nwts6bd0HaBR1gqyggEmhAVHm1GQ6g8WwG6Xg293WEnYzkVLrBakExKuLa1kLY+lMDvvXbzyLsobh9EO6n+/EQW3k4So4+RYjDlxKcKibNa5jZ4kizbraAQWacTSbLVnl2ofrTqYH6YS8iyUx7mdjfMpYo6V26TRq5jVi+62NlWmkZ4JypKxREZgOgCbAEYxEdWJRzQhZA5mmi2zGwEJsomx/46YWHPzFAfaN4fR0EFh0I4XQeYgSK9ZNGU7pvF3syQQ7d3ZSnuLebW7kPAE7BFOymsC1Eh3XKrogznpDGOy6hir0TJmXRiaobio1wAiQQSpY1dNxMnUe4F5H4NeE88DzcD16WaQWGHx1OhMsn5OLS9IQwd40zzsDA3S+h/GmB0IlQZdQ6QSZ0Xl0aEsxBOXMUSnRTDQVY/0LBshCdN+YgAjmFWBOw+JynG6CFDVgbNzAmBkP9XPv+xo4qBjTBoDbKrrZjzBOAzhuYRPU0xM4FdTg39UgymoCux+9gIz2kzBdh7qn0wjjJehm0iQALFlRkup8HdevxhZV8Xqbj0SjJg5IwaNBdMwCRGU87JoMnTbrEO94m7nnux8nONFA9rGKIG3oD5RhAP5WOw/ad2algsOzhMYjo7AIVxzvTYcg7Oi3rmYdXMSYj3P9x1cQkHCPrZ0EHTi9u2pY+3zkCl63eYiggYVkmT69YwO0F2IQH5snKTTFWI0iX3CMyTsmQKBUKLdZzesqXNRcB0WK1CyoOonNYEwgCCN5ALiPpMAgczvMOAwXjpXYCAH6Z0k3AS31r2saqtNl5z2DcSpPd939K9Yd2VrG6iQLcRkgugCoWk1DZuLN1TAwavDGYaVd834LJ/Op74UD2MDXKnTyIjDjwhyRfc7YtxIgp/oJVoazgCgYtTg41TBWy7AXyjn0E9CHPln0FeTNcYRart+A7ApgX/1S3X+eI+vGKXhvEqQ4GI0kTC2JVy8sQDKBH2wIgYZsnnllLzgY9h/cS3DQSnChZhmsMb4foqGjTq0Lq7G6DTu8DAdIVM5zTGYIDyM+bwASgGpWZq0+maCpNm4a8X+1tHTO3SuW2uv8FWOAS2WTsTc6uw8iu9MTZUmrVm0IRpeHWQ/aYkMwr5rRDGzFAbIaZM++x2nqtYNnoPsoe0vNVAP8c8+5mHlaxdmRsc9lk5gFEPA2q2a5bf9IF0zk36dJgDMDMcGDjejDrYX5eujACWzSE6y7UTpIb6E6YE0a6DqU9u6jCYmSOOwvA9Lmxaso+91I9/AGkn82jsmA0th7OOiZFJCMxky3uEAbjHMja9KUlbcruSNbw/M0gFAOF8e/Fb1BO84axHuueY8mQIfpPt5Lh0KbVQzjifbiYOaabAY9Mm/idBJU9JELVS+nQcvTbmPo/hVA1fz3Tw2m838XlnB8O+Vjeu77zLmz5dovBPJZaX3mS0b5uuBsMO8zCDRrwnUa9M3Zql7/qYF9/tk5OBs+hwlkN1Aw6X3Wwvd4v/NQuHYwcrKmeeFBxlRgQyMxnsGR3mvOxHIsezjLDz+xjwCCtQiLcpJqHwNQy3Cd/0CP1ScW+IhnUq1RZpxNK2V9KKMhewjfEJBmGhu9fNlmfIrN+D5qfWhQM7BDEsMpP9vn8IbwRReCzAvHPjSETTyF3yVLtwCgxvdMNuY0MJszobM5lyXlPtT3+ZOrX4w+n6W2lPCr1cuDqbW8lnLkulqaxBAgVUW3+55M1xtb14POdM8AHZfZB/39JziP0cVEZko9fUuil69YgV3sZ3/1kPAbSatpNDSFc9yNrttqf0fZez/Pb0VQdP0moJtA80wGYg1B1MlJACmqVgRr9h3YQ7CDbjRJBvXUGimvriYg6gE4ytaKZ20GDnjflvqWkUQVmOmn5C90APEl1M7UpzXgFyzT7lkSKCtwLXqjlhuqJy0AsYKmQ4KmNUhJ9aF3OUwJpVpw/ruHcmfRRNeHzUPr+Nkk+qRqXFrtYQWnQKjNlzZtVg8SGwI400jDKKWBBiFoNAA+LaZzdG93P9fOAL8RqopMgLXR1OggCfollEIfPUrwLnuWcRjgvgYps1y6jOZFzLfl5MdJ8FdyLqhhW0ag3YfeuUkBqxUMNpctW8wY9GBDlwczUPmfWRiZXnsIVo62WyLp7p1dwRaqR3qhCT+1l0YfAgZ2PLdL+QT67gIuswSkxaz9QZI44yC684BZFcYtxh3YZ0kGauAtAVA+tO8Yc72GoBbNfzqm27RUEFjWrJtE1lRoOKqziP8hu0h/tprkgwBpA1VXFkw7vhU86yxzK6iYx34CQo63zESJJyOsqVGy+AFA8hFTgEoCqOGDaQtYI9HVnHjDtSHoaRLF8maTAuU8u7bAXhCyt0wWjeITmVBTxkJWm9cUIFQuI0tPKOvm2NsEUcDTxi/YaZ5tDTFPOX5zPefm+ERluue+B6imoF8EINcA4O8Y66CXJIDgohr4sgBlSlnWb+LQcyQDL2Gr8ezOt18CYgIIiymBtrR5goGtpXu2Wq3aLq8js/Dw4UOh9Rsay7JXCw0NtRcr2INe29LmXbv3Fkrps/Piqc0PoyEn45TpsWayO+67U1IAnEkCGdOMv7b4+te8GrbZYyQoNwJsVMDAHqVb+gXpK1+5hSZzvemFVz8faYll6cc/+jFJ02H0hAc5z2Wva3/dn4ynMiTM9TBBhWxOWZuW4ov2ZXI1WXNGbWBWabkQvzidjCqRDUzplH01xpQfMYnM5yxuh0GNTxMJMWyszc96O0fxrZBo4NnGBDaNYzkPjE2tItU2luOHycqsgYVhlZgL4BkXX5aefvGlWOKMHHTHHT9M113/CnyRmnTb929P9/3ugUjej3F2OA+eeoJKvl4b9AKaGKnje2DP3vTaV72C+0HKi7j2IFIkY8z7N2/7IXttJORXztiwKT0Cc9VE8xi+ZyU+qKz+WdbmM664KL32NdcCCtGkDi1NNTr1s0YAol1XfuaJzr6wKV/+yjcDVJVROgRLOiqYC0nP7Bz0YMvWQoYDZRIyUaXCY1chBTDv/mMf+FylJEgkk9RwP1WsV5sI7959Aru/nMRQBdWchzJmuJ/Dn5AFxJ6oqfmnL70GkI7ESeEMlDk4g42aksVbkBjS1i/B5+6m8d5u9GMbYGtf87KXpp/e+d/pw3//IQgwkAVI+oyQKBqwqzs4wa1f+xJYIjPPvu/vZ4/AktfP/Nsb3gohiRJ4nrelbUn6whf+I21DMsFGfibjJvCnDh0/mn7zwG/QXD2e6liP55+7DSZsUfrFrynvf8WLsan96Q+//z1DsSj95V+8Pt38rzfrpTP+L0/f/87PaMa1JT34yKNJOZet52xK9z/0G8YEmTSkXipnqkiiIUnTtiHdfsedUSm4iDyQFRSNVEs1Q0oxdjzR0cvaJqbEJtWwLptbsVvEPvsP0KCNI6idPbRzRwdrMZOLW7aE8v+pwfTK6y/AH+yMuFp26tKW5fjqranzWA+NwD3zlAYoBVglCZI9hOQAACAASURBVAouYOJZn6gFXdED+7oBrm20SpxGxU0lLDa1fWU0O+8VdfozSubJ+jZxa3RiU/ZsXVRg96qRR6yncZis8Toqdrx/E5yV+BLd9GpxvxZc08xntMdPOMvKIeJtEycGbw9z1Mb91hHHN7dQHcO5pDTGsY6usLvtNArVZpgEdr3KyB1G2uHCC2GnHtgXYKl2Qm33Za009J2FbIKPYfm/bNUWkpM2uDK5bpxkFc7efUeQbWwJexPA6lOzTDlwmju6C0u44pApgGD+PTL45sstozKToqZHOPyZoY3vUWJeAM4WALBxfQ9VHcECoJo7f/k95U5w/lkLHXZ/JqPDr1NlZIWsRvxQQ1pgwebl/BGnFO47Z8nk186/L2Su+ur8XhY6qcEKMOPFYTiM0/ua17+Zw386Xfq0C9JfvuE1MGOkEQuIlqZH0UH64Ec+Hl2bo2xMZhOGupaM6TiAjevqmZedl975l3+RfvmLu9IvKXPowBjMhFg9cIPyqZZv4+zYjbmn0xKEDLQUbA02q+VCPFgcZAZbHhwEiJMhwM4r1e4BYKlgxX34g+9PF6L5ecO73pN2UII+r46lnd50w9hkvn8GAEMHowywaA7wzIxSueXDMt7QATPLJms2JPbw6fFFAX0Bg9Ua4X2W/Wr+zUTIKDVAMUPHWRkZbEW03QBZSf3pACDAeJ6jAYeo9/BguvLCbeliOuFewuFqCebRY4fT5277FqyDwwH4zFtezOaqAzRoZ3F/6N1vBVToTh0jvemOX92dHt0xiGMheOkBSam9DDiXnWACa6ESkGfzOUtSG9kem41VgR4LLPcN9MJ42o/zCruTl6rnfBKgb7rQ1fdkBP9GVwYdWYfxYOS53LlOJSXKTe0VNFRoh5mxON17z45Yd2U4YF1kk8wiq8+TadFw6HC9WsD0xc3ohOCID3SSOZeByCF34wfeAaDckjo6u9ONn/gHKvqZD0qhBPCqKEmpxhDpKPbQuMoy9QiJgmWTy2AEFpBqcfhkqsoy0biUkNEScAuZPZyHYq47xJtXYC1ffca5qZtyj+0llPTjXC+CEQAWnSrViQalEmh33Vp+soixKYHpuJQJ3QBgppb8oUVjaQ++XK/jTbBVJguZgK1Chg9rVeCrFcd9CaUPB+ls2iegJ7jEe8th/gooQIyLP66v2SgHnkd7N1H+UYkuV1sIl/dTWn3kaBcC2+iIdVIODXOxHlZDZMZYsyNHYAfws+hPaGMN9kIwMAU3+FmAfTadYlGUayRE4fiq5BrVS5ivxaxiMtdVJBRke44MzAPewhg/xrwjsxESHTxjHQd/E8hWvUxsLjqPds0YwDoEUtYTjgCC6HOUqi+aBfDl32N2HMcBrsNx0PHV6Q49HhlI3pOHg9s6B+wEvhmbGtYWmHMqg8Fgdam4VH8zjVJg2o6yv6r5Ob03IukwTsnCSUuScGAM0mVDemBUAqzKRsn6snDwYbO1J32dlM07UILosEIcDMtaTTUqLxD7mPTlvA3CuPdymMgn2ZMn2Yhq441SxidIaIbVMahiXBdZtsOPKfZk3QAQOebub4DH408QcJLpVyJB1clq9kAjJfJFJlX4vEaebQxA071Vzj1Ws/c6YTM/Doi8DDzy/CN8GJvuBIygg2jjjvDPNp59MwB2DePWx++msC1gsFmJvnEe62eKw/YE83mQZ3HMrDxQ8xcJo9jDknCauX7NBO4rUgDF6mwiJTAO6D8IyjqKzUFjPebHm9OeWwoWX8Hc81Bfki4862kEjSXp+7f/F3aeta8EAIm1S86/HMbjBMBBR+obIfEDgOYpFiXnOEMap0wF8tQls0sX/u0eVqNWpnm5AKTgiiBQsOA45OcMssZD903AVUzsvHPQZkTnwZL9Hsq3xgnMQstQEx6AFcEOzK0m2HDLW9fwXtmqNJyqoLTVAWH9uBYEzi1LFcC07HKGdavubhXr2EBtfI6GMhguE6aj/Fzn2iCqBqaz4Ms8Gn4rlqzAllLWA6ptwksWRTQo8ozgzMp0KwNeDNvoeBp0+u/Hdt8Ly/RgsK5kLTUAMJy5cRt2iIQFiSPPgokpmwVZ+mhgDJCFg2czg2Mdh8IOytipJ5hcvmIJwRngCA1gVq5EkxsJkz27d0YlgeNRBYth/arNACWrg809CnhRoWYUDrQMiRH0VPcceDh1Dx5h/O0WWYym19q0ZvkWMu1IuOy6j/NpmOCgJl1y3p+ktW1rWR5T6Z7f3EWzjkcioy/Y2d6+DBbbGvaF+raBthVYZ4JGrjKBY9fmaSmEEPd3DRAYRUkla6cGA+FzmXUXpBYslqEzAsvO8mn1ygT9dTrDsY0KEaV7GO9gXGVJ6vwr970MSg1C/1gC2teeYjQWgqun+ocLfbv877kft/DsXwjKLgQ/BVbjdyE7lIGQ8T7PBL3PWCOFkv6Cv/dUYDd/pizQO+1vuuZibzE20Rgt/30BN86BVRPoC8Hd8Hvt+ByJDX0d15Vs1IyJZbB5jMDqGN3op2btlmslkXYta/glu8Fkpxc4yQaVgZPlQA2euacAN72e4ItFK/MELfM0mTw/tS9byTmmBnrGRAt/neEJcNUvfQo+Xz8mWzOFCqyCj35qPtR3jXrH7G0L58RbKfCGY34NILIAmTNKkJJgfRZw4RlXPBsm3d60Zu2GKIO3MYgakYsJnouYlypAu+WwX1YCztmwM2u+Y1McS5f8O4AV+y6kRzjsDZYHYbv2DD9MU51MyuNY14HQAq2io28dQe0UwU0RZ5jdy0fQT1YvdADdtwaYRtME1aPotlWXN6RWtD17+rrTyMRIMEkG8Wd8lkXzdZEMHILJppZiHf6TJdwusdzejBFgywSVXagWpYzDqkiwKsmRSWLYb0AgV8BnAw2EbI7l59t8psxEKeujEV3YA/sPwJ6jWRVdh0/QkEZftIlr7oFF1lDXEKCqFWWWXc4lAjjGIPRn0YF1rPv6aZoE00kQb4L6eMu41dAcgP1fjW0JXWUWzwSAmLbPLvbqJnoma18OHOgMQGjrlq3p3l8/jg+F/x4ak8YI+Htoo/rsAnw1VC4pITUCA0eWrkH6hvWrAAl6gtRQRvJXZnsTbNQJAPVjgLNz+sWQGka4Hxt5zMMOMnk1YjdsgheTOBPqUE5XId0wR+koCaqCnt0swF5xFmVHqWcbmv9n06m6kvtes3I9YPoYupoAHv2WuZvENlGYNXWNZnyhgz3PdWWBWsaNH4SdtkGiQHMGpNkdViJB1mXc7z6DaznAUgAd93EArxIrokw9y5xa/i/ZQ+1RzyXfWw5wVy+4CuhpA9hJWVQctEEe4AwW2PM6JuJNXAnu6d/ZNdqko2Qjk0RuvLgewJyAo7ajhiqremLHpTCFVyxpZh1Tck91Q3Pb0mg6dMePfgo4PwRIAqkAeS4Bg5OyfPlz9OhR1hfJCJ7JpGIObCm55vrQJpk82LBhA6A6aWVtnZUvnN2CpJb25yCo8hdqWkpwicQT9+qYCNDKZF2zZg1jOJyOF5pI5U0lff1CcDVPiuX213vwGvm9lSgJ1dycXkRzXG3E17/+9diju57YlV704henV7zsZeyD/nTLLV8g2XlWgDKyWL7+ta9Hw06rfrxvx/5JAB4fGM19BJkF3Wzk5NlROONCPxzH73TjzNMJsji/fGKBdUoVBXyrqF5rJ1mkXzsw2hVM8+4jJJeUiOCsrSK28ppT2OBJk6wArlUkUzyjJoIp6DmV2XYTTps2biTJO5xWta/Ev1iaVi1DpxdQ/Hvfvy3dREXiYSQK3v2eGyEz2cOFMecaQeQRXGQulB06yTNt23J2+tt3vTO98to3pm98/eaQDvh3SFw7dlG6jDxbsFz5UvZkNVU7HYcORwx7w1tfn7797TtgJlP+XSjXv+GGP0/Xv/YVxFF9xIp1JKg7Q8dSIlgf0gp1lBEO9A+nb3zrNnwwWHxKA1mdBDilAVFjNa+e9TNzjXbn23UXCWDGzZ40jEwkgUeVzmAfNtPQaCXN5vYTC5qwLGX/WxGm3MmmTZvZAzXpd/f+gbhF/S6TBoCxnIl//qrrQ8Jswo6rrNNBQK89+3ZGAkKy0zRjtJLnngcEq2W/miBfs3pdNF9qwFcy5NNvdXwikQnhwiTHz3/5M+x4xsQ/a+uW9OznPifdeus30huuvYZE+WrOu7XpXe/4K/ZcJ5qpZyNXsQ1SVE+68oqrUgvs2Nv+67b01S99m6aGsBhJYjzj2c+gESw9CrChd/zg5zz5ZDS12saafuB3vyf5VZ2+8uUvYs8mQmP7nX/13kikrdu4DFC1PB04tD9is5VN9UgyXpC2nX9++sPDj6bv3v5TiGg6H1l8UIftaG9bnHbvQk7IqjtIZOIKo+P9+Jj1VOkOUVXLOco1+8EZXKODJNRMzPfD7r/hHc9O3cOPUBXDv7vH0OrF18DOj1ABNsZcdXXNAXQaKJEw45xSL3UKwMbzdIAKQ8kxjiNHWeA7WfNxWLmykLDdJpJGR6l2MVTMTGDgWs081wTntDzI1lZ1r6eRURmEHEBTbWz1IHI7NoQ3SVdL7OY6U1vb2MJEUMcxPpPxcXsvJkFn1RpLM22lB0slgV0RsY3z7BlqszxtmwznjuNKFumHWZ1gbIxtwt6vWoXGOeevtmgKEtOy1iUQQ/aH3nv/ENUYLWVhDzxPBtGAte+IiUb7OrQhW3kKWHUjLHScszKw0x0Ac8O40AHLf7YQWA1gTKdORkHB2c0bTPnvHIA9VZIfHlwGuj712nnJ2FOd8YX3KriZf50S39e3LDi7iuXnr1+owRpaZfFfoUtf4SK5E5rdy5N1w3KHPL+eGaNZdu8emDhvf+cH0xXPuCi9651vDVZeDQtounDgv+dvbwQQPEIWnvLqKy8Ip+h73/k5TgiL04tRD/yXf/HG9IzLn56+9s1vpO/96M4I7tQesttsYBuwnQzETgLe9J6gjMda1yjtPV3Kox5trpOlOLOcBNk+liiW6XkDkJKjSj/5AdmYkqn0wpe9Hp1BAkZ17GBzRbmhQAGL3ljakpxo1IMBq8MI3fz5T6f3/d37WFh9aJ++OH37tu9HCbFsrWqo8vMYdWJuMoWAVNC//UizyIrcBysL4E7QsdymD1GKxs8CaM7mIF8Tw2SP6sw6nphNf//uN6WBE53pRS+5GlMEI4CswR13351+iaj2MI6LYE+1n9Ezkl5J2fxzn345hhaNTwzp//7k58mqZNk9s9czlHrLvItGFvwkqNtLq9OGrUtSFZtRhp3SB5UEq27WXRh5BcvrAfDG2dhTOIeDGAW9sFgnBXDVwzlCUq6rap5P1txOyRvaJpbc2IziyEHZD1HBHV23ZViZbXGMLUuUmWKcW47Qs6yIaUEInNUaAt4rL7soXXfty9MnP/lZNFLo4Hr55lQPK/Ze6Ps1GM26RlgP6B92HwRM4YyLrRQMGMsnvd1sf1UGY01tRIE2gzUzyALzMtMEzpnLpbBt6bw6t1dNXJgQAFGWuRRjTOcB73SxBMYiK8kDzZiRUh/HhKqlWjwbt5OK27Iu7nxEKsPwlnEjpTxntQxjwKx5DO0kdMjYpzghYJSx5mW7lhCMRZkrIH2UISgVgZFsay+iXI8Sn2a6DYOSdXZOkVkfI1tMgxqeO8jp3Bu9IAg+YOmpycRCrixtSL/d3R8M2XlAQEu1LREXOqyyDsOg0T1m9g/nPKqrvQ+evQFwtaKZ4GURZV4wW22GMdBNxu4QDAiRZicd56WO4LiJa9MwmHFgnbFfixQKpRv9FIyaEgETXj5EkAHOkYh/UhMPVQK7NkAQA+QoT82C8sJyirWqfS1hY3LOo92JTqulukgMVHPNUca3p7kUhjDsHw4HgW81QT3ETiJCzvIFABK4xcnkPjX8MherYawqbF7FHy1hNAShnGMAVkuRpcmypAicS5W9YFLUko7spI4za6mCuZd9KFg5H6LzODWUexjYVAFCVuEAlVJWU8z7StUMBoksY55L+KONsDR5ni7LERjJqGaN1mg32QTI3QbQCVk1AMxxsqdHlqDjhv0Yw67Y1XbzYaQeYALX8LwC5K61I80E29iwVcjDteKHqi6hDIKgiPcvVDmujioX7qWZ1WHW3whTRAVVAKrKAQjfCWI1gvxXw/wtI2mgbvMMIrCjMlZ5ARyhcCRjjgSpZBkqv2KyjdeWM6+b0UJsq2uiA/MOulB3YW8JbJiXla1LYaBfmY51HiFAgpU1OkCpH1pgJmii+sKqisw+nNKVzDHbwhlVboIMu1fBXLIDo9mEjY6y0mScUtZ22FW7F1sJwaTUkhyo4U9nZ3/WvMfyNz7Oe/JLC2kQUouta0VLUJ2iZIMqNMXKS2qjPNKyqvGJfhgQvQGsmqUuh2EwTNmYXZgt1e0fOYwz3B1BbjmAZgUOss6MgX4/zvkAQMiG9WcgPdLOvqcUsAiBep8iAGmSL2zijCWTseiCWRIYq2NOUDN8KO3Y/TDnC+uIhKDgMLhoyIXMsZfUS1aMfstZZ+NAnwELayyafjQTsFcx5wPDVCB02f24O7Lhgr/e6znnbGPvT1AWdwQABq5zjKeuP/fD+emfbZsup+ToTJIiaEqqfcYe37n3QeaSYKAUYAhGnmVH2864nIGtTX946B6A1Z4o5d+8+sLUVLo+tJ1kwFQRMG1/9AGaRxyLpM7WLefSRXp1MFrszuvZkPkZ6n5mOpcZYJklq2XwRpCYM9pD79mxI6izSUbYuEyrNgACg7zCNTL2kNnYDCjLQMqMvZh/RaMmE9MRiJ4GdPPfL0wyRxm658yCM/xJCfDC3C4EURde56mJ/IXXidL1wrWfBKx6VxHwyzL9/zJWs4Tl6UqY/PPyktjcpwzpcdeY+vmFUv6MuZq9448Bq6d8RN+sJ1EAHnLGquCCIM0EwFbH/v34P72ceQaW8uYtj0RShYBH5qTl3MFQjM/LPFg1+PQiQtIp/FOloVgXZYBO51yKr0aliZrG2AgbY2h/ct9U3+PUvBVw1vx+M/uUdfOONRBAYvacuXZxPLPX1Vd3XWTuc7aIhFqDJCGDmjdiEJ71rKuQNjoRJfLDHMKLqThoBOAcg1V36SWXAIacG3YiegDoywazGl8H/3WRBpev0BO2UamsOP0Uq01MBpKssKpiGr1Wq2zGYVl1AB7NzKJ5WtYf+pXHSLSvIEGi9MYEdbqjBOIDI0eQ/lhMk6gjBNWwSS2nx0C0oTXa19eXZidgzAMkHUSmYc1aAkd8xdWrl8U1ZB3atMvEzhROTQvsSX2rESQLGgBJQ5KhtCXYiAHuWVDPvLq3omScZMYsySNBNAFQJXP8ezPl/xmwEx5UJNFMSgm82vxEsK0SW9pNY6kS2GWCY4JBwfBjzPwsu0mvRZN/CpZXDf64ZZl+pvtP38EmmUoZqB87hp9aCejaiOzCzid281w0K4LF2YOfLGN6hPu3bH8tiaBBAB7tczVBeR8B9BJKsnspB3W+j/OZ6uZqGmbIctZXtaQHkD0r5x7POvscysEPYddHAAORLYCE0cy4ViOj1QIz2KD3rK3bKM1HJobzZoDO0QMwbNUV7kb2QRJGLc+lbMJSPrMc5tpSCARFALOzOsnYthF6SfRS6fX4jt0whagMYKzL8A9Du5vx06eZxnnsJUE2TGOYGWIcZc7KOIPDp+KA0/8tJrCWVSegJ5CaAYZ51QWAYYEl7hrMfGUbRFmSTPKP140AKmgjlFVR4kKAT8BIAED5AfeqJaya1cy2mIBw33o+Zw3fvK9JQMkZrmuiyt0ddlT/CL8vYmbsdzWs1a2b1qQmyk0bYQZ2kUjU3q+Gqf67B7azjlcayrFOAM2PdqR9R08gRQDbFHBDFmGRXdcBfgXcx2FD2zE+64sCiwwwbACmtU2gAii15Fq/m8/3vQHQg4oIGOTjk3/Xdvh3x86/C2jmMXpoYfJem0YJhOTA6Ug0X81AbF/jtR3TDHQDHMEn2bLlLACbLrRwd0Sy6s1vfhP3SfzEWXrHD74LQ7ot3UnH80aq29asXg1wgmTGY0+wJ9H5tlM7jM2w946rmqMBIOODC2Pm51vBX8vvNwBAGwXnflzYushsxbxrFgX/cVgZb9rAFjRxywCSBmGvNFr500Gya3gi5Bt8XsuIJtmvRSSJz4RdPMq+6Cb5EjUoEkUkGWD7t23dmt75lrenLuZt985d6J2eHQndCy++KN38uc+klwPe3fKlr4AZdERANEh5dz1dzPtJLth01ntxrCdJ+n/ig+9NTzv3fMbs7ekT//yx9PF//FTafeAgn0dfhy4kRNAunrekn0TTt772+fSql18H+LY4/b+f/CAgEvEBsUE3Osz/+Ol/SUc7+mjctC69lfG/F3bls599ZQDXJmDUw8c7i1Lvj910U7ANvYd6QMNYK6ylEcEq9qXr2++hkWpAx5fzHlIYvI7VA2nIXiQkY0islNL7oJykWSOknGkacp2crQLIHQytfNm+dmOvw18KjXl9VisR+V6GT/q6N9AMHFunPRAss1u7IN6hI0eR4UIOBND3BAzSSpJkanU2EdCtXb0pki3tALl12B73RC9gpszWUshjxuIyh2VifuxjH0uf/ud/Qde6K5Kbb7/hNQCb25Bg+AZ29WGpbema/+dP0/WvenX69Kf/NX3ntl+kzWdvTG991xth3C+DkDXB506nz9/yHyF/spsmbe6fYcrwPvSh96dPfupTIUeh7MJnP/dv6UMf/BskGi7B5vXCLt0fvqLyVPaEOXwQdjb2YNu2zend7/sbgPe/SyeoKBV0FAQWeF+2vC1K68vt9EQj53FlHfB5Z7CpkogaAfXnkAKsCGkZvQX8dGz5DPto1+MTadOW0vTK125LJ/p2pX27hvFJ65A8GaMKV3+xCUmJTq5vQ0RwEGNAEj+jAI9BKiskh21UFfEU82B1ZCtM204SPvNF7Jk+Ek3MneztLCEfLhTnMZKISwDz6WmjJusQEiuyXpWtmyPIdF8p/WA1ZS3xYF0da4Uko3mDaphGx6kkbYB11Q/wb1VlNcShanC1WQCdZrTXrcYwrlX3upHeD32wkKu4N/ECfWFlHPv6pmGilnF2IUdCta6JYBvV2gtGX2k5UgI9kMw8F8cgDBICxL1j4iN2KqIvwxS622XES38UWH1S5nqBs527WOFmFX4ezpqHl0BTHCiZ8LFfOcAqcJS/Z6FzHQGC5TgyNEJ/Rkc1c3Tz1+VOdp5tWgj+xmsLwOpCUHXha+T++CUrZ+HXqax9gQf01Otm/870lWLuCwZ44d8Vqz2OUXr/330obTjzjPSa66+nTKEVw0BwY0khz/aHhx5mc/5b+vCH35u+eeu307k0gLr++tfEwTxCc423vefdlKx3klWoi+Dn8JGeREI87qpSYMy6ZTaAZaR+3ixIQ/cxqXw6/3rggBUsYMGqjD2RMR+ik7Z/l64lqMHBX4lR+5PnXIlxeFM63NORrnvju2Cakg3TSEIlDw0Y2YE2UPJM0QlmMYsGWv6xdsOqdDdsWrXjDLKryJgOExgIrlWQmbCkecOqlekdb39besu73hud/8YJCHBTAzQ4aRk6QM4i5ledwGAGGewFThGqlREUTuqkwBh765//Wdq2clU6cx2dPbnftnXL0gkcqK/QHXLnIQ4PTjSBn2nKRUoJZN7+xjdQilQfTJB+HPMb3vvPGbhrGTnjOAuQYvlyrBXHintYtb4hLV1Lx1P0sWQL2mikAWfUhkyH9h8MILsUp3QMhKqrh+xlAYgIwPJUIGnwLwjAmFmayJR5rQZEldVvGqXEYAqw2BUlqS8TSpfVmx06BlqWb3qAcR4Gm1aAt4p5XaSzQvZ/IxpmL776pRipJXTv60r3P/q79JNf/gRRZxw8nJMRgOD+YzgUNuKO9ZoxbLJlnAVTBoue/4LxGiRFtIPtBCJakI5NJctKUutyyqpgtO1DINsKlDRSnRZB/09VgwFiWcViVkd9MpElg6DiYlizNGqqAoxrpqFWApcZPDkeZVA1ZrvJEgAtETxwoPL5oxh6bBDjbsc9EwgZCzYMtI1UdPA4kPwy8wT5JHQp62A6Wmpz9Ohg6uoko0lZA+SdEB6PskzYi00rbBQzlzaRuVsL4+7ggR4angGssm1mYLVFjxhLpVgDltgWUQM+y4ltxYKgn4e30yxoCFkgFdNEq5oOoPRQCCNKYi1RwYgTILubz7U5AONNX6lUywNVAoiHL8XZNs9BPc/7F9lci+efxwGY5MEHj3A9pD+qYNRFQwft4IKkVNgbGT4xlwJONtviD2PUDquhlHK6GtiQAn1diIEfouNSv+Arr2+FFV2EQzPERh5k3Y0TeLje/BMgLSesrNVy9qKNy2SxCsDNULY+yTwP66jIREfzz6SJ5dY2SwkQXGaXh2YBuJEBLlHK0nH1nENGQDDdhnBic0oDMOYlHJLl/K4CJ2kRNqGSw6yCDsVgURlD12vy3ftX4ayGe6qO4IO91F6W9p5RkR4bGw4wvB5Q+jIefFjWF7apBV3iBjtKcoFOQH3lC+rVbg1MiPnGwGStRliBOsEcnj2wKg+xVke5f5uaMZSxLr0HZQuQNEpVzG85jdM8o8aZ3CEaqiG5Gnq+xYJcXN6gxPXk3tdp9mEsTVy3ZAMvpHMxLKmBMYBGxrIMGZfj+yfSNS95SZQ9/vZBupdiF0/0o2cmA435M/niHnMN5jBXfPfShQOslGcSVFXcvViDxO+sfAqbTaBdqfaX4+Z9acP5s+2srdFEag+dpweHkZLgcyRBRJl/CEZjo9nHBj1lpXaxp3SGpMSqlRvZ78wKHXTlGIxN9NKQbn+wTKoIuE3clQEI9OGY6gyuXbMktFYPYZ9lr6n1WEs5cARlGJnm5WvZjx3p6ue/GIcfx4W9IojYRfJsEjZPFqxmzMlTzEJBZveT9owkxd6DO9LRrr2RqZd90NKwHMe7PYLW0YlO7NbOAF0qYftfcMElwQzY8cRDvOdwOJWyigRDXPeeQA2huAAAIABJREFUY3adXrlibdpC6dVR7nvXAfTIYLTPydBj8JsbWwAIzku9xygLA5hYt35zdGHW/CXkPB557L6Y4+liGK0ExWtXnJcaytemJ2hY1je6K/b+mesuSC1lmwOoNQiPJCLU/44T++jI+kg0Pzlz83mpHkBb/W+Tm55TkfYQIDUxWfBBsgZwsunck7JVNVxZt2GZvbm0TibXIDBnEiTbYwEiYm8yfy0DrgNQjJ2VfeUJ8IxZaaLcRZIBYvnXQn8obzaRz1l+jVi28aGnE+c56Of3HLzNfbGcfbkwgR3+ZOGszVhervVMMiigPv4XVZWFe1vIdF3ok+b3nYMDuY9p8Jb5sNmai/LN/x9g1WDrlH9rOT2MvPwzPUv9e5ypjGsnMksdlJWNC6ySmMsYb1lHb8uFG2ikYEWPOl3QeAIQ8Tz1zHfOQ3bCgB8boRNfRZOlcy64DFth2lxWlNVIp33lnJUWPpVrJNjPp8cmryLL5hfbHiCCn+HrCozZQnCkBRFUzhmvwSLnpYIXsvQEC+oB8M4//4LUTzdt/d7HHnuI8vV1JKXpmA64esWllyPZcwb7hPJ81pfM8eyRnHsPjQy4914CZOI/qytktjfRrMfkhfppVmMN0rBDJqHBugfzHLbDUtVo5MbSneOss8xZTdFimoXNIGlkv4EMorb0V3s6hw/Xzf97YNod5PU03CTYNpDeh57rCLba5kJ2ylY6ow0txWESX6sp9Vf+RIZ3F+WkdSbMARQsJZcJ29V5Iu61saEOEETN2cXp4YceAqxdHWtBWQDBSW1kO8CTjHfZatrHfhqDmEiPpnrYFIPKE12dEQ+5No4dPcY6aQpgQgZsKwwiG/OsxSfuRuzdc62J8k/nxfdV4aQEaIWN8drNVCComdiLLmBzSxvB5+LoPr0YoHcjQJ2VaI6RDUpqkYAZHoWGoGZcdFy28kDw3v3LGmEN1tB8T0DNJlVTOGxjdHmOM5DrLFu2KiRiKglsTSwIBCtXEFrakjxmj6f1fGYvsgQGuM6JLFs12W1EtXLVGph/jAGVMEohqJFqwtcge5D3DMMi7qOOdZK5NlYSONYfmQJImOUcHGUuZRRbORixG3vIRJMVCsUkq4IIEJ3hqZJg3eXEIecofEdBWhPHheRByJBEApn1Fsm+LDGhrRDoLlOKIj4Jggxnj4wrm1BpawPAZb2bePQeTYD4eSYk7bKtTqB7L2RAIuCSmQ5zCyLGKM3OFtdXpDZ83SqAi2YA+vPOvzD94q67aZQ4no6c6EVvsA19xVUAWy1pyZp16au33hr6sJnPaCVjpsUZMYnSLhFTC/YqKYIkGrGZtmrjxk3RSFJA1HHx/BUoE5DKyulhCsvIJR7yd+vWrUOj89r05S9/Od2PLJnv8Xdhlwus27y5dQYUI/9QsIn5z7Wf2dliDDgTTO4jB49GssBhvvPOn6ePf/wm1tYwGr2PwljcCMi0J7RfL73k8kgeqOWsvEV+jnivT03c6e/lZJ38fIg4qACw6xfq+2T20J/riGYAtDbUfiACWv6sDqC6g8o45UZKCBIgqVMBSlyk76wTgS+q5q1dEjxJ6tGca29pIYFWh++xI5IfwiAykjfDVm2tbYkGd2qsPvLII1FOvv2x7VTxLQlptx//xG7xVpVVpsuveAbg85b0j5/6NMdEtLSMzzt381np72BNFuF3f/M/v5V+Atno+hvemP755s+HnrEAozqZxay7BnQ3v/m1L6Q3v+5N6YP/630wMZVysXoRUE4ZCRJHP/rvH4We85te97q0Y/sj6e577klXX/3CTK8fB7mKWGrjxs3pne9+d6yhJtjpkqZc61Nq2BIzetxXwHrPpR4C4GYwT60JXjurZirzUG3gh7MN/gf4BQObPbj3sQ6IOjTjY08s0k8jEJbEM9KXJYlXr6hNgwDGAu+TSOXd+rWvheZ0D7ZVvd2uni462sO0tpkuA34MZvaxowdhcTbSnLUVfGBJxPh2ub/313fHGaZG+DLGXdmVy599YXrooT8AgO7BRjaRuBvg2YncxAZCC3YG7c814evvfBy5K2LMd7ztL9i3VBuxhlqal6QP3wTjuONwkLLe9663pDZ0wT920z+kcy++ON3+w59Fg8ABQPePffSjMM4Xp4984iaaofakLVvpxTI1TMLvMEkEG8PRA4axsgHTDW+9jiRUY/rUTZ+hH0xd+tfPfiL9z69+lr54y3/xWpowQvoSXK2gtN9qtXk1ThfBVoW5OzLWz/yAQRBvunSUQ6wzAUa1xCB9EKqp9istRzu5cTO+6HZIREXpldet5xw8FBVRR49ShYap6ybXJoHJCMXKklLOSDEUWb3aHJNasZ9CooikCeezDbrVsu6BGa3cnwC95qIaoDwa3RU4KuVI0ixBDmj/fjYW+1HbYE4/a7ROTAUhbBjQXbDWYgL3qnbWWLOtHWAaUlApG1YpIf37Cl7XSP+ZeSSLZMAOUNk6SNJyhMrbqqpqnmWc94ElcGboAuk3OLeh0Uy8ovyNSVzjF6vM6qjgXEIFwSjXH8E/GYc5a6VRDUkdk5Xj43w+N62yW9cJ4tqFUgC5g3vagc8aEWi0TjnJ/CVnGOZOWwTrbJicZp9fJ2NY8Ccy+pmD55/c2MV3veNgpTyZOZo7wgsB1oy9koWXudNsuLkw65S/Txp4vM7SnQL74tQ1vRd/770UwteF93X62hlTI/+8pwYWXveRHY8hJPyHdO2fvyoyH3E/Pgt/m+X5PvnJz6DTNpLedsNbouuktvu8884LavxJDPYvH7g/ffo/0I/BeXCRGN/YMNj7qyBSduwETssAVnUqx9lkJw6TITLb5r2zgINubTl3ZNwIhAQQdIQ9QNAbtEnfHKXItWSFfv3LH4aOxS3f+nr6l89+CX04u3rbSdzMOO5tRkSIbI1BhhvRjLqLvJrFJfPLjw1pV8CbIlb5MGWtNVCk1W99zuWXpQ984H3p57/+VfrIR/8peLNlGMEhMqe1jQR9IAYeDLUAgrIiLPv3APFz1CeROWVmwmd/3gUXpDdccw3l4g3pQUS2z77s/NQx0JX+7YtfSntPHEYHFj0iNvkisuA3vOp1adOG9cFWUgPrZ2gSfeYrt2OcOTy9ZTb7VAR4jCXvK9Kgc0it2lCPvqmdZhF7RgagDefQBlUdBw6RUURXijmswpHspGudpQloX4fgfhVg5uiIHQAzZlkWcmYZtWigYtwsOCUw5RiEk2HhW1bqraspIOMbwwGJ/3Tesmv5Gplrxu41HI6vuual6byzzo2SBXGO7/33f6V7H/otNyNoB/CL4z3Sw7VlZQZYkjl9bjGNc5TzWX6nXhKlXtmyFrwDYORDGqDDX/fq56QNF29Jj6E7eHD3/rR3T2fas4vAYxCACcOlcyl9Xg2RdhgJOnyPbufQWkbXPxrmVALU1pNRNcs7jxTCDGXT3kaVbChZm1LtBbkZ/wEylZA/A0iuxGrHEiAYsDOsIM40h3l01WRdyYJpopOQB+I4jZW6u3X4yHYCqEU8zTiWKpZJAFZUjaPWbgaMfba2NW1rU3z6eNoH6PvQg3QHh1WhLqFJBBFukwflNMpqW1XHoTaRjiGnoPyA+kmyHUXnSugSTLUeTFjLWFgD6FcSb0Uzs5OWGuugMWsVTFrIsiKgDYEtStZmuf9xDq1KwM9Zm1gUQO0yyuKmjxBc9MtIyzLnp4CkCKx1xFxH/B4QTe6cerC1fK9jTTXwngrGa5TrdwL6HYGqOsI9VoD2ON5qwo2avUeXb4YA3OAobFnYCxillNxXwFKvM27FWbRkSHbIMAfPvCz12DTaMgFWm0+wXi0p4748MMvVw4yO2F6XMQUcU1ZCRk6eUCuCOqvtqqEZSaUCumillVmaXmiYVixDWnvDga+chI28kLUP3bTQgTOzqn1oK02d5zak3TgBshOVotgIsK2Teghgq4nAfXnHRGpAv3iK5xnBDEMcSmDNwTxUoyoDqRhTLli/vCH1sv8Pwm6ah2nfQRCnZqpV+DxaSBM0MH81XK+WJl6CL6P4193Mo/Mn08HyMMvBBTTdq4GTaReVPICF21jaRNlqZXrtq1+Zdu7bnu57+H7WajnPt5gy2aXp/EsuYv/+TzrSS7dWys1QV4ig8CRl/NGETw1e4YYsgxNb1aXuv0sZ90rPBABynRQKIKI78wiOrfNggyqJAiTBs46/OAs1BPOWRqrNJiFae465zRoGRAImA9pCNZrfLWlvCWaIjIxlS1eHnIzPPT5F+ewc5aysJXUfLTUNxpVgCwatBSbqEMyK7p7j2PjKqHQYHunH+R3k7zx/3cr05r98Z9q790C6/Qc/iffazOoCzkQZl50ELzY9qCA5YLOAk4xlFiC6cGRlolHdfQBwdTuTRT4fB38FoOjyNjRMYc120qmwgtKfMmzPDGDHCVgYSs/IHLL5i1CL+JVHm+ClkjWyZi++6OlpeePSdGDvXipQngC8wlnCuTcADbYGB9UKGlqtWLYGpsK+dORIRwAP5Wj8VnEuqhM5DStR2796yfq0ovXCdBiQ9kjng+yBOcpbL6ah2XKex4oBE892kDXJYXfvHjRpZTLAGNi0hfutDt3jIp/dGbF0lLNBFkjWyMzAPSsfjYI6A/SQAjJQzOy+Ex/+SoYXRqlk5pfpL+n6ZP5BdvaoK5gldnLfJ2d25gCkR1Xuty3077x23FEB/Ix/F0DOU35U4Z6zOymcdwtek/88/77Qz4qEU+j2ZD5JsKesJCp8ZmiBFn6fv0+fNcoOg/2c+Ye573nat8v8WMHDHPwNVpUgC+/TjoZPyPoIBqprnI1Tws9PXcNkcKGZyELbbVDpVx+JhiN7dhPU9PE5OvDek+/Pyt9q8ItmCVAmLBvhWiZB9CW09QJCs2rMs07toGxZX2PTqrRq7WbYaoAzlAwWR3Jd5nmWOM198JyEIIt+oc+d2+Uc1KhFOiKa4FjNEKB9Jh8kGO/XuKxBbZCAqk3MQvcbCRBeM8V6meF1a1ejTU/n+noAwXnE0Otp3mNZ3+ZV7WnDurXsTf0pM6fqSBpPVGT3eRI5JJ53QvY3Y2ugbFJHGxL3oc8i+Mt+15Z4f/rXNSTzBWH13CNxwGucH4MimWtR6s8pCavhycvKx3Pdh6SFf/dzdGJ9GftL1qls1RCe1sjDNpwi2R6+kgCYTV/truyaodEQ8z7Nfxa1+iVA5J6Nq4W+vQyWrGrPzK/z2gsjaphArgh/TvBqCgBQwkKVIJ0aypZlC8SR8PPGBAxMvhsAR8NU4yh1wWIE7MY6n7oAV8e5z+2PPBSNQBpI2NloZ4pxFZyWUGCZ+qyNPrhWD/p8WTLGhLbgIOzBSNKoKyqpgXMBUHUEf3gAtpqa1LKABFBnCc5DroH1MkKUrA2KRrysizqIIc1oo0umsJGtEgt9gLl9NHmRNSWoVInG3xlnbg1g0WcTAHXPTVAC7TCtXLkiLYXd5Losk7zB7yzzVdLGdTqJz2jznG6AZe/bADnAeGz7pB3H+QzLlidDj1hLX5hjxkkgRduYJ4086TISimcltpi5D51d2Mky4wTM/C6zTdC7IpIeGRki89SzOFZmqONpcsemL+OAOh4sEipk5Ap2tiJX00YzKjtOz4ZGoI24lA/gvOCazE7AcdoNNdCb6LVw4wfeQ/O7PSQoGgLEtlELXmU6eOxE2k43+37AkxLmbzsszzFAMec2j2HHGd9Yd4XnFdTO7GBBBuVU6WYWD+VnbP7+hYmtkCpxJAt2NGyf2ycHnIO2ddrmL7Td8Ysosc3GOWfKn2as6kNNAWqtCCafiaIdyGPYQfzVr74urSEx8cRjj6StW88MMsCb3vSmkDv4OECUTZW0r3mi7DSAehprEHzMbX/+TJOspxI12rElkaxgXmMdyzyOwEn2XzFAM02IkqXAyg0hFQJItn7dWYB0xBCALe3tS9Kf/dlr2Xfb09du+0b0SgmgnfEZHIQhip9ZBrPiquc8g94rv4omOgL8y3if+rFr29ekTes3RqOuSy65OBIk03z+9++4PTTPf/SjH0TCy2Z9T3vapdFM7Jd3/RowSxtQkPdjTr771a9CaELXlXjpTe98e5pm7/VQ8lxHIkdzMc21qrC3TbXt6TP/9tH03f+8Lf0F1bEnjsOGxd40NLVCDusisbQ//evNn0sf/cSN6Z/+6d/Sy1/+ksB92tuRcVmxDom5UZ4dvWPswZcA1U1Kqc0sAGo1gqCyck9t+I0zjGE//l74JVZjYB+suPDfJkTmqDyzgrGGBIo6picB1YrwWcv52UgfiRqaRTgek7ynniRWE+fLMAmVOkr5V69cnX53z/bwDZUfue66N4QGrHIbAfDaBMvYGh9ZEtWevbtIIK0mmb+L/QZbn9csbmwNAHTvnoPM84q0c+fOdMFF5wUJZMfuP0RTvDEc8hPHuwASPRtpMqycAXbm3AvPjaSKWtI//MEPsaEGDos4/8rTRRdemJ7/guem2398R7rnt/dC0KpM111zLU2rjyH/9EAAB7t39dGo6rJ0392/CcLX9a99ffrKN78J2FlDo+yu9N3vfSl9/vOfI5Gwm3GT6c+5Gz5gcXrpn70QALmDa/2BJpbECTItYW4uorLsV3cdQQpHZnDmDrkLCGdDa1r/dBBC2uuvezoVV0vwNbvRe/19OorMyplb18AO7sJeVaSNrMcf//A3YYuvet4KjF0XklsV3ENl2v5gF/tAktJQ4ENF+qfsSeNETFkkNzkqowK2Us1oGGQmAjXK6h6PkDwuRVtYrW2lAKxmc7/p13u+Wj2m3zZMf5nwQfC3s72dVWmVsEaMhdWgtlhWe6Ccn+c3YVY8r/+og4k72I+0F/H8HGfVCM0ijd2LOTfHkK+cnYW1CinJXjcatobFMp0hYwF2a59do6Mj4EKrkP+hCmcAWaGLLloHDrIfYpcasFyMzzkC4C5j2jPGtdLXS3wuSRHwWLLIqeZVC8HU3EjlzvVC7a38dU8CMyPbU0Ayw7E43fk1gNDQRzxt8BY63pER13ErAKZP9oaebLDz9y18v+BIGM8Fxj0HVb2WTDbBAIPLLIgogKrZaXAKWI1pMTr2LDj1LE8GVvN7814jE81h/oEPfCC9933vj06J+VdBlxq9uZn03vf8ffqrd7yRw5LmFBhANUbMYoUuEgvlxzS8+qcvfrnQVdLOhxlVPspjuVnL3crIQthPqY2Mc99xdG0O46SrmxrgUNaIqBbjrzFSa2RKphfDXcJAlACIlFouy6F13auvTS+4+qr02I6H0vs/fjMMPLtrA5bqnCOEGCBcAVjVvbfTcgQfUTqGA5KdGxgnWBlqjarfKGBnhlwZAECmL/7LTensbVvTb37/u/TXf/33ONMATmyKaTPfrBM3QSVMzikQwFIc6RI2ncG9ZROWB0yxSN18pbz+bzgAnnfF0wlqJ9GcPZ6OdHWklTQH+cU9/5O+9z8/Q/8SHS+yJC84/9L0sue8MDpmzjCm3TRH+OfP35oe2X88SkWKcGb0l0swgrI0NValAIDFBMXnX7oSmjvCw3v24bTTiRNEzmYsxzC65LUo6yY72Uc5jeMJmKHWqt2h63F4jmJ4w6AY2xWcNEGVSACIWRok8d1MRgPU9HGcU/qgZA6+LLmMM2KIkK3RCDazRITxhfvCLF4Jh8UVaPde/aznpGY773Z3pFu/9w00UBFUFeDikJFlKGM0AmrfG2WKWXmLxslYYY7mKF6Uou9w0uMeMU4QdNM6mkEVlfRzEM2iseMmDpsR92q2SnbnLB1pZwRfdBwxIrMw32QvNrTpCN6YNgMofPk/Ppd+TDdKmujxh+eL5mYAQbyf3ADgI2uKDD4a1yBXXBuQ35IQy5WLlK2Q0WsPKQkt3HM161oNqDmCUxsY2Hx+eprOqICArkl3fuwTUTEO6bIqHKGl7AfYhZtXUqaCAVRj9yiNjzqOyJ3OwJpwmDlIo5RYMi5A7NYtK5AqqEbU+xDGmTI89Vg9ptWVNMDlfuubDK5gamB8x8je2UOkHKBEkKSUtddEyXAjTpg6p8Fc5iCY4PAAK07lsG7n6Ew/R5a6ZK4izfYSrHQTJDONYdP0hXP74zM5DY63+5JfljOPNlmSGdvAL2vYJwxFGqAs+njNXBqGHev8GBjLBJ7jposBhdRUcv1H506BVRxHs+41lOxRVUHygVIf1t/wGGLdlL/PCeiIeEYizHty8dg91SwL7j2LQfH6k7COzNGHKeU9greWLWZdIbVLOJiMQR2Z+bl+DjnKNaq5lDJJbbCae9bBSm2uT2V8Zjn6s4O7OlP1hBIOZNmxFWUke9iiqWZjTXoYAughOpmBdyUaUqc1x7gG4398FfpDpCs2VdWn5UcpmerLuiMrQeHtSrjPNpycWseEghYO3RKchKM45mPMzRjj0cE1BnyP88wFHON6QOYGgHz3UA8/6GX7qA1cwv2xOk5tkWCIybwWkNHhsLEWgu8Xnn0Bdr8+/eCn36OUcIzAt5ULVKaPf+SmtL97H5Iv30mPoLVZzPmsXrH3KouSpw+bG7fu3csOjt2cnU01JtKiXNVMa/az8847g3LJPQAbTTw/DB/KorQhAsvakwCWCww2E1d2zbTURnkMQyXtgfqpDhXkmnBe6sk022BgyRI6XxMgGnzbRA1XIs5KAT9thEe3unPavVpoyovYi65nwQOdJ89Jk4KTeHqTaAzr+Faiwag+l/dei7OilEAVh8Nq9F1r+Z3rNZibhYAuY7x6PsFGQBTmMeQAeinLUbNbW+EZSIwSWg5NSEKgaJAlaij7nZmkRJczUA1gzY6vxaRkXbQx7DVVrenMTeekckDtMjLXDz1+fxoc64kkyjB6fVHBzVcjWoyraYa1YvkG3g9gjEP/2I6H0as7GLIvdBbgfmFywDo9c81V2PtpEq/3wCqqTBvXnk3gUJexhNFYLvbZmFDB38jfYBwPH9kbwFs9jLfQZxc2jaSw2mqZzXY/ZizTDDyMmXUuMn2bzI4UHCBh2dyXyUE1nyP3cwKsLvw7ShkXfOWvib3NNRf6dwtfF8Cdn5t/duH1C19jsmEhoPl/u9bC9zwpkC90FZY1EgxaTVNhWyvpUyqzjvtYmHiPXy8AVP13Xp6af068nhXh6wTp/JoiMpGZ5dkbY6CuneMNMOPrQpa2cG0Pf/WpIwEWtjLrwh1ADX8/AQhybN8+3sPCLPZAyOyjwXwlQaXlx3MYauWUIgtrAlKvQBuuFBeBZQ6CFmMk1qzbhp3AvjLXo3Smr2SNCBT6Wd6/gYmAgffu++opM/dn+jv+3J/lzWMi2CUKcG9aqpsxR7OSYBnmAp0uo4zLzufBYNNX948drqfU75ctSPA9QiCvplkdSW2ZQVu3bE4XblufNm/eEJpqFVBkKtHM97yWkVomASF8S/e4iQZtifcskJUNsIGWPrLJ2D5YSN5nK1rERbwvtJr5RAHV1tYMsPLL0mGvOSs4xo0Hs5gfyBZc2DRHHyBb19mfYIP7A3NHLC6ZRwLI80rrEHAKqkYTIOUiAGEm8T06KWtX+sTPKLGDYIZFZ06bTrJOrSALjXn27d0d4+/+rSaAbkN3X83N6HzNy2OsC02Suo72kdBqibUqY8tzJfBa7nGWhG3v0BHsKM2LYDPt3PM4Y2SqXvCKRPPoEOtBRiRJaa4vc6mYNXLuOeeHZqlj6JrOiSY+U+wRJlq2mV3TJ9AXVNKhC/ZrP5qAAeoBbBqYniyiyYvxBdePEmETqYKMjI9gqj7BYtZc7B+uO45P6tocgmHoVxk2cj3Buz873kGFAmsnY9RnzW2WIruwFGBG1n8946RmsMlGJdU8a9SLVkP0OE3hBCZNwMU48f6oVqAyzGG3uZNVCBm4mOHkoSPJmOR2ThamgKmVB07XtIC5jE5tDU9VxbyrZ1nOGTUIE85KJue6opAA0F8944wzgrXbTsOwelm8jP8wZeK9JPcsP87PXAFWK7cEdis5B5sBWRup+BBAUHt3lnUW8gDxGejus/8aAHfwuPg7fpbSEZwLq9fSzGzfofQDmtb0c76Xs6+0JScBEFzjmRbhEOcg5bZRqp2BxQGkxzmqL+F5mTGzImllMq4A2ns/WeIu24NZXG2c4O7IE/95TO7Zwo8Lus7xjj9yTpjQ8ysHVWMdYCNPJb2YF8E7gdUbb7wRRuwG9FRvibUxwho7/H8oe+8Avcpq7ftOpveSSSaZlEnvAQxSpUpTbK+vIopHEXvB1971iBy7WDgiejg2LMeD7SgWkKKCgEgPhBDSe5veJ1Pf32/tZ4eR9/vnGxyTzDzPfva+y7rXuta1roXM3nL0iy1tesELLqBikr4ZNLcSyBu3GjN0UsMzivHMzpnwosO2a8Jz8DWX2IoKjagcs8KEyhPiJ5OW7iWZ58ed0ArA0wFQto64cBMNbU4h9m4lMULyvm4WlSgbkcjYn45bfxJanHcA9OPA8znLaQBmQmLnth2xp1pmzaP50LpYxzt27kjPQYfThmjV2AIrQQXl//u/fgQD+FIkirrS937wi1TTBAhFXGWfgnUkIVpp4DaMvVPS5Ls/+D4JY2y4DH/WypVvfSssRPa08S1DcMMPfp6akUDZu5dyZYb9ouefnv7Pu96ZrvokMoVnnMZzrKdpUXO6/U9/ivtUg/ZwW0f6818fSK+89GXoTR4Ivfd7/n438eASmJO7ANI6ucYVxDsSY+yEUJJu+umPClILmXxVMML5topJf6ZrAE1x7I1zobSR69rkijdVwt4+ShJaCwxOSrUljhhnoVUD6i1X8BndbUfx30hYcD4Ok2yeCfNXUkA/QNc+pN+qQ7aQKBxf89WveTVDzzXZ28YcQzxTD4yBYua1nGurrd/YUEWJ+R6uQU8HCBUm4JctW0fDpqXBiB9krVVAOtv89Ma0c8/mbF1z1foamgTCWn3yCbSw67DRPEg/Dpxrx2ddhfbrn++4C1uR9RGwkqMf0I68eKoAWyH0Te9D8mF5LpzpAAAgAElEQVQuTa4++JGPoSc7SeOvG9L73/3BaAS7ZNHidMEF56XHNz2V/nrv3VHhbNWYDEkTMLOQKVTjephnN/k1yR545WVnp0c3wBQnWb986ULOAkg1nBl76Ecj8T2kvVgLECuxedphJT7wNWCtHL+uLq1ePSdt2flUKuZ52zm3uwGOR6n+mCCmmT+/ibMN1vBTB4LZuXZ9SVp/6hLwj6H0yIP7wlb3IK1oxa15qyCV8WG6jhFDePbxZxkEKBNvrnX3pvvOypNugE1yYQG4ymztIiZsoF+PDfg8P7SP7ZTsl4T4aibJIKjtWFQTNxvo+xr9WpnQjTRznkaTY3v+KG1Thu2sgvBWjwSe8haNM7K+C/r7B2Q5s9QGh9g/sG9mYXOOcI7owxsDZc1kMzJKNdWcVg90gQGghIB0GPjIIm0zoDwyAf1gVIKvPcg5aNclhAwg1zAxri9jopr7lrGaO725I/rssvypbNLsEPxnlqgaV89mnE4FaiOwy0usdE4NGsMYFhyaKaViz8545Ubx/wuYzd7/zL2YFR5mY0d2yoPDEjgz1wWDnwFg2YdmS8C5ysPXzJH+J8C4YKzzQ8Y/8wPB+zTToXFctnRZlsWMQ1lQwhOMrtOUHV3zlW/RLOpDlOW0U848OwDUPBC57/6/p8989YZUOsOO9Ua0MuhwEngGS1NdsMU2gGHSReiXMbtbnzyA5qjsUjPYsijUyGAxoOdop82jHKh2z7TMN0BVAsdi2Q5Ysa9+9cuh4XnZ5W+NpjqjNgpRN4UDaIIskw5IMMjMuINqHRsL3SeF43W0eTa1Ok5aCW2dMX6MMgcZr2OUHqyji9+3v3ZN6MyVsIqvfPf702svuyJdc813CBp3pl//z0/ST3/6w/Tbu+4AdINtipNh8G83vgl0OqZxn0V0ER0DLBXM+/hH3ptewmE6iJVw0T/48EPpzLPOgQ17S/rCDdenyjkIrmM4Lj3n4nTu+lNx7XEEAEm60TR8z0c/lw5RxhsHsOXZjNGYenSUmVtmpKahGppL16JDJchzuBuDPYuDi9J9tA+7YaueSJnMa19xaWhWvePdnyJrMkSWbHpsuJXrMDiUcx3AcRYAnDBQEGTWr45yusxrL+EHjayRd7398vT97/04HejA4vFsxuoeRjk7JMiqBho6MxwaWQMVjApNZNBqTisWzkkXUhKi5tJeHLff3PZnDihKNABWp8GkGFDAGyalDO3csQh2UmRtCxp9EYQXyv8sPTSzF9nyUZgwlWntyfPSDtbX9ifJANIRvYiM6zSQzlG62zteRYJr0nWlxXKDcyjbaqBspWukP520/jnpvJNO4/45ECjruPn236e/Pf4w94hhNWZk7dh1vUrdRxx1uTDY8qj9FrC3IcSYovsaauxBxCbsX7Wk7MgZ5aAySvh4GWRqrwazutDcShZTMc9pQqlpHsAqQOkLzjsnnXvyuYh2z2Xc+9P11/40/eXOR8Lw2UhNw208O8J6D3Ysf2+sV6AfIW4Y5Ja3RKmoDpz3yxqsQvOlAranmWwDjkGYsxBYeEaddBqWgczN5LAqBwCM9/BwJdzbAOtwQmbhgoo0bKJL8JxyuN69rBlr0TNcJAvwCgyv+HvEadoymTiUkPJDiK8B/HkZv0bqYbeQeTtcBkDNxumDCTLOohREki09Fh1NvbiazJZQuvbIJBIQNghu8XcTHYNIFAzThMzkg0mBODYjNrFBBCxSyzgsC+LC9ejNspVYG5ZOeZ+eC7KbZGZnWmZV3KjLRQ1em1Qtb6F8kQYfowBujZSKHplBZhtn1gxfJYdxuWX3B+jASRyG8kIa4gHnMr9NLYBdyynXxEZRUUuiqDgt28vP0WA+yn3sbkSDlQWxjNTkvP10fkb7NppsAPxCXon7EzOMNSQjFT2fCvTk2g/TbAMh80HYY08OErDBTpa5GjrMPNIMPmumTG32SBu2opP70W8pQZTV8twxg/ZCcF4qsME/qtBGmDtjTjrt+FPTRee8IH31K1+H3UX2m2zFXNhJMym3tKP93zb+lTJwHpQxpKokAMIASfUpTMR63cL8+rMshZABXGb2K9RXhbFpomr12uVp3x7Kjvf2RfaYKtUQp++HtWT+S4zO65VESYT7h7WLrR2BRSwYPsIZIdExWNzh07BGASsgHyG8Xx26ckOCFfxpkzxHIdM1g2GAQyNAyz8jU52cQ5vyIdAsO7OfjLElSTYwMZCfS1nt4uVL0l0470dxQgbRLpF1ZsmlwdS8qgWAM3MpCa3B6QKILthSQ3hLNMdxtEtwCjtgeW7buYnSSKjL0TkdoL2lDvbDJN2T6zg3KV0kuD6CDtrWTT2pbb/ZaptNyo4jSUEywWQRuz2dePwZCPgPIr7fR0kaTQzp4L599yaYI+gs4beMMEFm6A1ozFLPIsg6jiZCgkJKuGyhwc7ufTsAyNGCxNGzQdnaZRdgy+phHmwk2VNKImEhcwBQrU3XX3KO2SPubZ1n95qN/QQFLHGVJZ59WeHA700gs94EpjJ/rXA+Mz7uNRkzvja2YqE8XAdVOxqljU6tiRX3tQ68PpzWJv6XgXV+PdsXzP7tRZ+RK8lBzLi7uB7v5+9TwdCpftykzbG0PQX/KmfBTv28wsPGH74ub4Liv923fglCBaDvIg0frhDwF/ZF/plTCQFT2VL5/QWgkCfR3e+Csja+wS/NpQC0weH/RGKS+2HtxDgX2JwBpHof+Hz+fGrpo4wswaVDgEc7Nj/NfXczn2rxAbpaHsI71aGstpsxMi1DVgTpfAWw6jxk2pBWTeTzXVZWl054zllIN1XjG2KnSTKZFBhg/xnQCfq4v4PjLNDKunVv5n/Px9WAxHuNcSk07IoGOqxZ3zNAQ6hIsrAuBVBN+OqklRLkev0BAB3tUTXAV3FpBj5pa80+NMM2nE35vGzc+kbkaGRkMzYGxs0El5UYCddcSCDRCEoGfHEEfwA/QUrO1rog23QOjkgNEy32AxipBzqPQNQdq/yUPD/3pswXgy2vGyCpwK++lFOnqyIBNcNZ4mfB3wgWXZY0DPklnjfWQ1bGxjNR7UGH4MMk6GfxPNr5aPDGabr/4AGS/4NROp0/m42q2vH1ZVCGfjvSShUYZn2EUQzyhsceSYuQGdm2dRu+0SxYXXMCpPWaavB7SwJ9Xk9AUMBQsNhAziC0hzG3sZVatUdhikl4sFlXd6f6lV3ptttviYZ127ZtDaa1wL7avU9u3JxaaHTm+xYDyjlWdpz3K4vHDCCztRBd3/XvyADLgLSxVxc6h3Zk7kdPT8kXMk+h76pE02FKb92jlhSPAsZ6nToSYnYTF0R2nINIgg3qx6ZFYo2k2HOes55qhS3ZPuZFMkujTJj9Vo3/snTRwrQI2asRQK8yzsnQyWTBOde9AFidAEm7YM51AAoUA4hFWTnTJtPUdbNtx27upZpzqsDmLzhRRfzO5EOu65fbAudBQobdxo+S+FMKoprPrSZeOsqzCbh1AzA3UBYywLz3IOug7RUsk2msz1PCmW9CVFmJSoAvq3kEuM884wykdFq5f/2NhmhYWk2C4RDsQ8+iQ9TW+uxik+5VG/bYzCma2VJyUwdzt491qD2oRgtyF1USAyEjABgkG1YA1T0MaywHLr0n11JWRVNIOOHP5Rqr7t0sQZfLgBREODI06VjMd+zvYW+zBN2z7Xf8rJBRmGp7p9py18HUs2AqsB/VBuxdkx4n0oxn6dLFkay49tqvpxe/+MXpPmTnzj37zHTBhc+nCd2BdOttv0tPbnoCIghNu5iP7Zv3Ex/Bng+fJN//bnab9nm4Z+X9eWIwEmjaOBIMsuh0dxbRpGb9+ucCOj6XxDeVIiUj6Wc3/TC9/OUvJSELixBAzvmwjPjwQeQoaMim/qI+tPqLhynh7sI+aeMaIL08+fhGNHKp0GTNn3HGuQB8JGJk1DPJVvhUytRjzmZRQj7M+nL/boSVa8m7YL0xTymxs8DOqSdTlv6Ph7K4EJug1MXRKJ8G+If5f+oppwIuNUSju2VLloc8w7bte0gGWDU2kX743evjGWfh4yrf8bNf/pzGUz8NMP95EHVMpvz5r3eFD3jJqy5lL4+QJD4E+WeIBnMH8N+rolnnvt0HYYoup+KVpAnEk3/87a+xLuOcZa0LrOpgu6Zki9cBeGn/eonrXV2uwyCwsNfLcSpHSofQoF0Qse4B7OZ0iGMDNFRW1quazxsElGumMdB+7sX3619a/t1IHG7sMYvmQOrNVnAmvuCil4AfcAby3n6qYo33h/AR/3LnbakWX27V6qXcF74rscPmpx7nHBtHHmUm91kMMx45jZbFvEfZnaPp3nvvCva/STlBykqe//RTnxfrRX1W2a/9xNnlAG+utwVUY6wEB7n99jvicFFyyoZ/7pdiSt0rsQmXvvQVAKuz069uvjntgLl64UUXpTW85+Zf/Iohm0xXffpfI9F20UteFHM2jcRpd98oPnIVOA5NnhhTCReFQuFovu3ePvFEmintPEg1mc2dqHbG31Yvd/acupBQOXxQv9yEMWuJ6q16Yp7WFoIFmko3qnmK9m8j47Ph8YMwejmDOIv0d4uoaj06AOhKhS4mOM2eV5xaFramXbv38TkkHpBfGAc8itJ/xszFqavqfqsGqNCnEJsyTnCuBCyV8quG0as8Qw8NsoI8go7XIAkD11cXe0v/3SoEqyG0GZlms5rVkiI5kwuxiXus/Uh3JL5kgc+ml00NrN1d2zuZi9ncs+cV8SV72bPIM76PBGMVTKTGxmZipE6qzSg3hdxg5YSg6cJFAmxWXVg1A6MWhkYVtlf7L2FSot8Bzhy133egc2vM5T2aC5Wh6mow7qoCF1BaQ4mwaffc+v3wqMOBFhCMQLHgoBcA1GMgaMH4PgOiZs5JOQe5Bj4a2vCVSwfkDqwlk5nhy6gGmQB+wZEPKDL7yoFd/57jnRFMxr+f0QMLxzzzlYLufgzEFdwsBBGZ7830R1lOFpRGyXbsiUIpGf+WcZd/TS3nyoxx5pHlwUY43oXmMpYWHiDDs5Ty8xIdbg72TKsuA3X97L/eew+o+OF06SWvYpFlJRE5+LsFJ+jTV3+V8lMUnyy/5T6qpMQH8AwKLsWP/6lVqLOp8bJc8qF7N9JxmDKQcIws77ZLGnpDLLTmuc2UUmzVX8XBw0CDQhUrJMxBfN03vpFaEPl/z/veHSULIzzHU0+jA8LmqaD8ZGRcJ0JdLh4hGAQFZ7MQmKk/pP1UhxIsJX3/m19N62lOsGztqSxaQAVOmhede2b6P299Y1D2p9sUi4148//8HnD19emHP7oxnXLaSegCzU6vetsVCSIRxtTsOA4KC7ESBs8IpcI//I9vpQ9/4BOAl93pO9/6SpSkCv8KYP/25j/AGKyHYVqTruLzqTsPBuRFa05K73r9m1Mfm/kohkfa/+VvuhqAxDmfwHhWpwsvvDB9/8bfBOCk8zRJADx7QU2qazZownACKpXR5EhB9wEcVsHoV73gJemkVcdxEDXASKpL9z5wf7rmaz8gKzySLn31xeibVqcf/PTnARxOyAZxfaufl62a0GxyvC465+T08hdflH5Pmcef/vI4pfxoxuCoWtWVs5B0LAVU7BSfrWfWH/8eZ/4sAV+DmP173vHWKD146InH06133p6e2nkoFWHMxrG2fTjio9yzK48cfhAnPMwte7EkXZmI6HposKHrISggI1NQA2aWjcWOP53usAC5Tz5yIDoQlhfKR0d5r9qZpbJFDUJYCCXsj1oz/lytlEDKrpgno+N4/vPPiaZHt6L/solSpiGbQBic8gzTGZsy7s1sT1QWK7GDkbLL+bRJHFkcV4YG5h83yBpTjxabC4Cf3W8pqOI0bsIsXejU8vtRfj9dFiyDZYYQnyvNng/4FPqeGHiabhVPwGrcjhNKZs4mSzqDHtSCSTbySeOwAmR0sgeKClIMAt8mN4ItItDInUfCA2eNsyC0bDxMBr1JADguG8zSet44d5jMGSUE0aAMo1xMAGxjmx49pJk8C9IJY4Bik3xo3z4OpiMyqXNHN2Pwhz30WwAmmAVmBBlrS+T5vWc72FAwOrn91ImOawdNo/rYd93U81kmov6rHX4VXQ9gVVkRwRycoGK1PNxXoBYe1pNqRfEoAzgxkwx4tgIz1qQJmumUUEzYZIxsnUFpHRlEtZLGWTsue7+CZR0fk+2AIlFgbJdO4ATjJLj5HLSi2intHESPzJI1kqGJSpNUhAB5Ede32dhsNlQNmcbtrI+FXRyu7dzT8XS9LQPI9jPIDM4/AIC/N2PcjcI430QXq2HW2MoJiu130inWMWch6agOAjRHV3Vf7LmgvaEsvb8LxjUPaPOqPrq+HgYIbsPx0jZZNl6PDWxASkFZlW5Ywb28TyH1aTgXUcZSgEFcQhVelLGpwY6dSCOiC+kO+p1/vwFneyZOEkyTXVvSiaecmNoOtaff0BW0vBE9tQXF6XXvfHHqPXqE0vY96aF/7Eodh3RZNOCUTzoHMaDZ+MaZh9EowYZVRkJFTUHBAfYKQL6HfTnjuG7tbJzAgxmTSjBBUMx5DM08n8HySx3dLEPrvAXgjr20wYdNq2y8o7xhNLjRsXNIWCfIxOJYZNdRYkKLU8kLR2EylWMDFgIqH9l7hDFHD5iGCedf8FJ0qBbjlBFMNM1P+9vRNhztTbfc+ce0bTfi/IXFY8LHPbmscR2lXzNCdsWu6COhTW1gnWWRJxHkKrJUHrtmE62nt22g4cp+ZGampdZVdalzBIF/SnaOWzcfB2wwbXy4Mx3cTrKRxisCk7Yeq2Bd1qsDJvgOI7W0qJbsPwyGBbNgYrXh0O8CtN0VDmMF+0ngx9uUgWrQVlpShzO2CjbJsuhIXcyc7KCU/1AP8gSpPzoGL1twOu+dE0654FgVjGqZcuMEUNGJPs7VfKNn+uI2bBF8tgRO0DVDhxwHE3Ykl7ADuTZgDqxaAhd+R9jqgk9VSHSH5q/70gAoBzWjFDoH32QJZKwD7VfurwU4VegkHcFovNf1lSXEjyXJY460EllSJcqwGbS4vkmHgo6hoPkzgblVO4Fmxu7RVmSqdH45KBnYo9McSXyBj4KPp8Zq5kM9IwXgpsirnXLG6ijBldcV+Mk+9xk5qBx8K3zgMeA0EppcqyRYkyZ288YmslRl+csc0/knaRwNbBAhkplq8q0A1PpnMFZltgGuHt5/ON11x1/QoevgGfsCcKwCUIxx5JnrSAQJCQ4zh4JHBmR5otUmSAJTGcCsHBdN+RatSwsWUz7KOTUCS22asivMU3SKLoDDgkfaeIGpnPOe6woK8nlvGRvXgy3gyFg3UfqMDyNjroznsiqhkS7CM2c0sW+bAmyqIEKq4LkdG0tni81+Z649STdkW7ADaj+rsVwEwKRMVKwPS6yJQPK/R8UXZaMGSZYqNjQ0hUSADE1jEO9pGNuiHFA5nyEgYcC/bNW62H/63uqo+WXDFMvKW1sXFip1BDbVN8nWfiQPjn1nPlGwXjyjXF+B/GQJR+ffzxxCcsaS9naEFNV1bSIw1gjbYVqgU3u0fdv2jLEaQBh70xiI3weLMhJQam5mbGCBD1mdjr0apcWcFQKn1YAdsnEEvfTfQ8sUnRv3g+DzCGtAP3+0oP/rPpwwsWn/BoDsTkrPj1C9tOlJkjeMx7atT+FvABrBqty1aw86skiPcbi3LqDhD5qqgtvaoGKeP7qrZ4cDn+F4cMbbzGT6UKxB77sfELEHcGSgn/J/5kCA0JJ0Kx7a0WRtB3DsB4QdBmzVrtVBqBC8nTUDJ8fznzEeoMxf9nGAln4uUanPa6MtweJgBxNM65P3dx+ITs/PpZFgI70Saqn2KOE+BwoansYmlvrvp1T8wME2bIQNSZQ0oCkSyX3tST1r6dENMnlluspVyU7pcuZ6FEZcHde1YtDSaudWhvQM1ngl+nxKDYwAEsuM7QU4auK1o/iyc+fORVd3RjDbDtqAi3ERzIsEAbbXhIPxn2eUTVkEhl9w0QVp5/YdyMY8hY9ZnLYjYeBwC2q5NlwzNlATjJkGoC1jwEhXqR73QGj/WoPI57e2NKFdvij9Hcm5NmQZZLgPce4IsDrX45RNRYWiEhusDVmXWYwuFTtLwrk2TWD6pS/5THIrMg0Fc5jF87FvCj9yexTcu/iZcYoxbES4nh0FiZ5jb3zGsMbfAjz1M1m7OVP6GIGJ35UBQo6wJwUyXvjCF7KvtqVHHn04nXPOOZBxtqWXv+xCWN74I5QK3n3vXwA4u9KOHXtDAgmFvWzcghShb5AlAXMZjpyxqn2zqmEmdmw+QPdpaD8LrO5CV/nIITSXzdjFg8M2G+tlHlgHAczPY/2QECbmEhSsrUWv2MpMfF6b6bXRBFMgfCdN8gSGt8C67WqjQg77VEPVytp1zw1WqIkZfSiTHjYS80zqw8aUQUxpRFJtAG3nLdu3UpGwmHhfiYtq/JAjacMjj4XUSBHP5TlQogYvOo8dJBhOp0pT9umQDhzPt3vHjvTQA4+G/NI6pBMOwqi154uQzK233J7+fv8jEW+uXrsUcGlPuhpAT3awidwPfuBjaR3NPhcwNofZF7vb9tCU86mQKZGR1zp3CWuGvg5IJjWh7bsZIPghSGGeFWa/9MtKsPfeoz6AnemjoR5230ZKIxJhZN6bzAMUfv6LT0t33flA9AfQbW4knjd+k2czBDiqL9TcMhvN6MMhgdNDDDeH/hoSOwaxJ339EDEYuzFihLe/8z2sBZvHIXOFrzUIONhJJVMLe/YpGoJt3vw444k4DNKDtYzNEWziGWeekjY8+jRn+kzAuOdETPz0Vtiq+HxjJES0T0qy2ITJ823VmhUxZxsff4KYP6v6c1UbLy1ZvJCE1u5o9jtB7OLzqwlaDkvUJNEqAG81rtWF/sdDD6fljPnShYvQ4K1Mt9Ag60UvelE66/lnpXe/772i5zBG8dXK6UtSV5paWmfRnA7muyA+JIilS5fCoN4V51BtDTaPBFdrKw1jOzpJrOG79h6EhAIDW8kaKid3bKWSxOo/CCaNM0gYUZ44TGw4DVt34OBQmjO3PK1CCgBog4TFZnKdZWihst7Z3aXFNDYDmznqHIoyS5AqVLeZgCslzjnKOa8bITte7K8KlnVUHgD29rBGZZTqm1RRSak280YktIoAVLduocGYppMxrWD/22hRUNl8aQ1VrkpKOM/atwWtAK/oSjc116R9+6lEYK7MNVVzTcdaHVV1XHft7ExrVi0IqZqens6QN9LNVBpBV6Cexnf2uTl8mARGJFtNHE9EYzoTFsvWNMH0luWKzjQ23ETJ1q00BuvmNVTAbdsymVavaUBPHXkeG0BDvmqDwd4Pk1sgvtKGigBjRcSPYXb/fvsPw6Qc60BcsKw6QXlWP/DWghMdzi6GIs84BghUMJ65TZ362lwWIP9ZZrQLDs0/uTzZZ+QNrPKgY6KQccrfnzMQ8uscs+OFv+ROdp6FVcdi6leuRRVOuNFS+FfP3M/Uz9cxCLesAHZlAOv00GYRPDZzpiNtxi2/nxzk9d8/+8lP07nnnhsHc+58+xzqxFx99TfSOQglv/AlL03DXPcd730vwCALzGDDQMCFR0RRApVpDEZXP2BegN4Cd4VDb8xmMCyQOhgx0wn+W1sXp4ZZNenefzyMtqOMvsm0hkP+DZe9Ov3m5t/SbfA16aMf+Ez61Ec+kE4557T0lnfQOOtQB8whnDuEWGNhGPNZ1it4HUF9BiBNshrBNSh7npbe+67XU2ZwLuBQSfrEZ7+QNm/fFoDsKIvsu//+BTosrwnNVgG+7TRLMQiZPa+FLvAj6Zprv5F+fds9GB7p2tTV8xnNULmLMIwNOJfXk62so2thI2P7+KPoqq5eEettP4zfcsrvv/P973NwLE83/v7n6MkQXCOOfxYlcle//6OhLaPUZlvXwfSnm+9PD9+/CTHkPelfP/dmOmfuSf910x2w+WSL2k10DLYlgQK11ZNkKcctuYclNZp1OEormLP/df7FCISvBbDDuZVV4p4g83799dezSYfRR7k8/eFPd6Sf3fznNCIogUMdHWUtWWQcxa5qcCCvfONl6ZR1a6LU4RAsiEd37Ew3/vZWxsPgTZaADGUTBzgIBEsVrIdmQNt3v/mNqYMGAD/60e/ZF+PpVZdeiCG+gIPyNgSTu9Mf7ngAEAjLD/ulo3uAQ0qWMmuWebeJljtcPuqEelUROMh2cj3ngXLBi4rFS7YQmmBNNQ3JYGvKxlQf1rGf2VRNANOfdcGLvgCsSbaVAOOSeXPSPOar9whZIBZBGQZ/NgdCO47D0wjO27DMPVbGG6ZbCojZ7hUA57YrMMQVGEgzsFJY1TYl6QMLmecg0u/lAO3gZ8Pcvxo8aoGqmauzbBAyxmFjJ3CTADYsK2UsFraWphnzyHZVkh0D2O88ACiMIUa/mw+oxgCOYPAJrnhPeztOaGASwKbUeNsYSiDpKGPRzwRCTg4JiNBDDEBPgMNmRgAIaiiR/Khg7Idhng7gAJiVnQW6u55y5tVVLWnGJPIcgHo6CDrKR/o76UJPWWUNDnMNOx0jPNIBU2+XbCxLnY14s9K8wJuCJe7+y8qBdZIEj6cbpDl+/tv74hlGYG52wIg9DNLaJYtB0NVGXTybbF5LZGT7KkUiOUcZEb8teytjH00DAJa1OwyDasyGCuGkWgbG7wEyGypqaaI2KyQg9h3akQYAx8YFXUILLdcNxk5wfwJ1giraqyxtlgGtmZ6OrMEwKzBvs9JPE0EGX66PUi5QwrwqY6LmVCkgnryVWmxNO06P4GYFB3v9obE0H5koGaP+bHBuRdpDhrcFh2j+YfTl7BIfT6e28rH4P5NV4LNK0eIZUucaINlx5RHTUF1RakdSoZ17Y+ji506DRQ/jglpeT1upRprl8jyrU1ZrrQmM+3Kaf1XB8i4Bka+DWa5zPmfefEDOrelEGAIKMOPqs4YAACAASURBVOuAttLgr3V+c/rD329Ii04h0G2kBKq6OX3vOvTS2pCO4DDPtNh0RiO5egxchZIfLHj8SpwfgjvutQwg9MgRmBtQp19x+UIScM9JX/rC/2RsYVVfWWc21XAuJpGtGMcOD7Bv7Jlj2b9OvyW3Pm8ANLKvXT+wiCegjPfBNjXrXM691zYC1pOU8lojbB4bX7h2vaYA4qzqptRUO4cAZgklTpuwyUfodnsSYCXN40Csd+5EYgXwt3+YoF9WHDocYyE9cZSfs/dTS3QBP0pAKRw8k2YDtTAlTDj1wO4YA5yaXb06qhsmxgWsxtPW/VuR2WhLjYsI0EnytaLvWETp9OE9g+nxBw+kESQjBvl2vtQ+i2YerDUlBCoBt5ZR0qWO9vZ99/HZBMgTlBZRpjSMXkkZ2hVmzCvZ582U/+/a2RZdrZW2Wb3m+DQXsHhiAH1bWAJ7O28L5pSMqYULjuceZnIGywjT01KSJgtsA4QMIDIDfbLfCwDIsMk4QDqaGUs5A0Flnuc+kT6K/ofnalgnGwJqqwoA29SmUMeS1QXGaf7vHOiM+xH8EhDVRGrj4q5M8DjGmYxSNI7SZ+IZdGgNVAV9fJPviWC7wALNSy79jNA9Y59FQkfA1qCF+57q6xXZ7IYAMe82bRrLfaYxCYajrN4CgJk9a8Z28++xP3lNMO4E7PicvBQ5BkcdbROBhffloGfecEUxAO+llHO6lDGoJsC32ZCd3D0si2x6w/1IBjAw9Geu9xh3AB0DCQF6Nd9MXBhI2LSmGvbiQYDVW2++nTVBV2zkM8pI3KihKFPJea5kU9lsU3svEy5bDxlwrCad7Gx/VKQPSLJpbuuSNAOQLxrLB6s0kxAyaT+Cb2EZYcxRMN6YJ7XL9N+4b5P/Q4B5NrfTP5EIUUJQI+AneFlJQN+AHvKSRQtJZlPaXI/GMcvLMjc/7lhzWH1QQZuCbIgSMDFPzhGRlyzNUhM6rqEAtTNAxT/1vaM5nqXA+Jr1sM5cx13o53V0dMQc+roq9qRSSy1zW0JOxLNevbvpMOlXI68ySIlwKYGra/PBhx6Mxi611OzZHCqYkayVRrQJBQyVGciEUNTOjYVNQIhWuOClILP/RSIwY+4N4YMXc0a5vrtIsBvENjvmkh1CfoPSSb7VDp0zZ24wpSIewj8ZGcVuMbdlhcZyXnfnLmRCYBvOnjM7ZBFEN9QijySX5yPrKrR7XcuuaX+udjLzq3aor4vGQTpbxmBMvnqwYwS1I4CJbTR13bVza5Qsd8MyVcqkjXuza/NhfGMBnnImsp7xsXy12KZpaLYKYLoOavHDBeeVCjD5O0yzD4NSg13P76ME7wJCnmVdMHn6mI9err3/QDtSLN2hgdoHEOnZXmFHWuZEdlw/IEckZHSE8SEEWyqoXKiG1ZqxfahWYI+pWOo6FyCfZG1Wco06APrFrXPwz9pIktNUiT3Zw5wvYB7U3xS4dkxsqmP5st3AKyGLNNAM7hC/n8CnLiWR5RiQ9giwsre9lzUNgGOiHyJFZbBB2ZPsrQbYpAGcq0EOGD6DbuJWXwwDeC0A4GmAKfc0ic8OQKgWwKfNgH82XFIrUI3gcubOjvUC9lVRhWfDLfTbC4ik4ylT3f4PmVb2ZDRGq0VapqlpRjASy2EY9AMgqGm7e+cOmsAtTfPm0seA5MYgbM25s1soh21O7//E51MZ9zOEDzSdLOeQekfMWybXlkmHuKesInWMY51z8IU5DXe/4K8F8z5LvArM5WfLVHZpbOJnfeXxdf5jz19Z2pHAiHJQPySv2HP+s0Re/u37plYMRMNMmGCWctcBpM9b0IKNrIcMg/xQ74FU3TiSNiF50a3Oj5URVIQNUhHWjYSWzySr3/NB+TZBamUO3GfzFsxLS1esjThSFvEgc9kGO3KABIGavYLTkigkBGndZFurt7540TxAmKoAfQaRxtq3fzcgJ5JRSmIQiyhfN0HSuwzbvxcG4tJli2HTHkorVi9J991/L3sQiQxubOH8FdFoTg+s1KQRa0O7LKHARnMzZlSQAHgYVnwX/tGpgE5PENu9kL28jcZ3D4U/smQRDYRgiy6aR/PmfXujamgPgOkFLzwvLaA5qgkAbY7Nlnbt3AcrsDR1EzC9E+nBfTQD7SHhdM/d96PNjZY2+/fcc85IZyOt91U60V/++n8JX/8QiX5tZD+o1mzYeWpY/uiXP0OiDW1KwD+lj2qqaCxVmskYlRfTQZ49fwdybzZrKyEgKSEm88x1/Vnybwl6OeBzbX15sAf78bFNynhuVQIYKjli3tiqjTiP2A8yRq2sGoCtWaqcFg6olVLeQw/6rr1txDywMiXxlRM3wslgfw+HnT8CNqBtbyIBcdyaVQBi27BfxHmcIX192CnsiEDkKmL56toZ2G8kT7j3SUoIa2giNoIf+SRN0vogw4xb0YFT7R5yfSm6teb4lWnTpieJ+fEvbEjMg7h39XePciP6SZluv0SbTF7SPd3AOl4M8a6eaoJy9v6f7/hr+t/nnR/VHzZH+h1EK+3nVZ+7Or3xrW/DrkKSo5LPysdhfAbdQtmqM5qoIpCYwhrqxye15J5ikfjMRTSLHeMM378va/5SP8fms2iIdnJGDMLqBJQuoxKgpJwqM8gENp3yTHGf1JOwqMK/LSY+EEzcdWCQ+88yKRGKmjiJeM54MCOPBduUn40SwFtmLzFCP0OZPGMoVX6a0WUdYbGcsn5ZVHI0kZQ6wjrrpl9DCTbrqae78IUkf6GH2gVD2HOQz1TmQiC9GdbtAPOjTKFN28PHJJbuaIN5CtFwBAKLzFIJL5LZwqwR3A4Tq+B6BWNUW+ea4LhizeBTwWw36TcIsDxJk1k/vxR/zH3seb54cTOSCgfB9MAkkHaYP28hidUekjhHmHdxkcy0TRKMjRKfKgU4FLqO2fjoQjRAzlEKYO48kmV3/vb6SUs3BI38mmpgcxAzB1ZzZ+mYU6tT52HvAjQboSMembJngEr/HV0q81RYweHKDXPgFs/67NxBD/CzwML4/wus5k68zvLUr7wsIGPlunqy3z6blRuOvwyJSN3lTFIZG4q8O7Fo4FjWX3jmXLtn6nP+4LvfS29605uOOZg6clu2bMHAtyHIzSbnoO8mur3hxh+nP/31bxHQ6qfKHtDYFLGoBFYHAVXd1DqwGbCadeq1icwkC7wOYGQtej8f/vAHADBnp6s++5l0Jx0bXaynHbcmffJjHwXIGkuvocFTHeJz18NeragrSV/99++k2/7yDzAtgTeCOgL/0AVSgzJq0/VEs8Y845RD1nJPLz73LESQLwvG0FEm/lG65332i1/Lgj/GZtXiRelr13weA6aODOWyGJ69HAoeFHfec1f6zxt/geakjmiWMRCsw75GN+73vest6ZKXvywcO3Vvxsgey4yw9Gs6a/S9H/tUenLrdjoup3TyhaemR7Y8lcYoNb32Y1elE5fQ4ZRr9AOubKAb8/ve+aU0H0bBVVd/nIAE54Tnf9Vr38V44xi7k7lfw1Z6IWDseUq1QAFE1BRs4KB/7toT0gWnnZVayfKX4xTp5CoT0MYBb8nVd2/4fvrMVZ+iLLU6ffFr16WNZKcHuYHoD+VRLQ2ejznt+OPS2/7lsjQJY+Mwh/TKdSuRf7g2bYKBEQQo0S411TxcBJY0MLyvngPn3W+5PJ0BKGGQdjfsZzvjPgfNHsuJpsHgnMSCbNiyNX3l299J7ToeXM+1cdTrBfquNbSrMgaRv454U89yco7tjdhnWcmogZ7V/nbKU6urBpkJ2S5+FVEqNiraqHXFgBczl3V8ViNlGVe84Q1p2Qkr0ueu/Vw62HMoK2HlZXXoRZ24ai0NrjqYm12hzTumXijNzIrR4VS3UVAVfyVBvORbVh6i0iQUjuAQ9BngytwyyCRos4GIzIUh9GxkZcpuNdCr5CFb5pWnxrnASdTK9wN2dQPAdcEKZVlwP4CujRNp3ZrqNBtj//ST3YC/NLcBVLVjvYDZCM81wFoYxAGXaF/mXsP5yoS2LdVQ05W1I1lHUA1jOhvGwyg/szPldByDmYDIJW0cYABJFj+WakvC3jAH6rfM5eBAJ7KOcsnpOIrV402scYIT7aZ70WmyxBe7WWPHYAKvUWzOBIe9DbLqcC6qtbf8GxJu6mMftnG9veUDaT+IK5UcFkMxPe5lbQlBtZlzbW9uWwrgapRYR2dsD9usTDzTucuBBO6Ig2REUVx+X13DWFXhblBe4rUyllhWVyBAFwBMBKo6ID5Itp5cVwb7mpSQOBEID8CTebPJEQDD3l2HSBRxcKubBRo6wnyW4hDNgAFfxEHdzvOOMDe1gHH1B2CcHwncJPXzGV3s4TGyjUU4iwtpOFWNkyRU5JhmHKAsJ+Cfsqer6bo5xvW0H+4NKnDSUQ7PAVi/A8Sw3TK8C46NhJKMkez8+Fw8r5rNgtv8m2J5GokBFoHEy+wVdFywfCFB3qEISJcuXxbnzDoSTgrjb37qMcoAN6cZy0bT8c+fkSaq6WoKQ3/jowACFc0IxXfAfhC8hBnGZwheT6OUKXIl7kFBVb89vmSd4+DIOB9kD3/ic+elu257gqTSEZxSHgAnsBh2dF7ZIUivQzJUAFbVF8qAVbWPZK0BkAi8MP5IYUWizRO0jo1ZSyLKvdeHVpJj0NYu44g9wDl2xlmnAHCsTHfdfjdyJbPTWWddmPbTLfuW236LFtnK6Pr605/+KpMfQBpBvSjXG7FCsPWq0KCOBlDs+VEG231gSVsdTd9K9R8o3aqqsKStEgb/PNj0dcHOQbUwzskt+29Jc5ZTJrZodpTp7gfU2vDYVqQA0MyUIYZuGcSqYOspt7N8CQDS3HmUf/0juo0uIJAfL7bMk3WD8yQg3dGODhkJNTurLl68OHUdaGP9o2EGy6WzvwO7iLQBAe8iNFdL+Iztex6HKXIAhx6G0cJ17EFKrDxLo7OteSeZr5mPdCxxzb1EtYI2xQBRrctAXPIqG7cT8xu1YJmPFnY42IWZzqrfnZ041oWfR0lxaAeGd1UAMTNppFhAXEcgMH6XuaUkrGBiWtLNVwBi3ksBpHN/q/MV5H6CdQE0mzlkAKbmPOsmHWAQdsbuzWr++ctKmI4yw3I/yT/zxHQGujIvsngLyfkMjCv4i9jA+LeO65RnOZbwL4B1kwVQONi16ucVwNVGGGH1aLXJwHTMBRpyYNfnNPljgGRS2N+rCem9DQlMxDDBLMI/y4AzHHH1Qnkemzgq32DgUVyozcvAAixODCf3zJ+76e67acMTkbAeGUOjFOkemYU+ik6+zE/vT5Zj1lQuA9MzkMcSYcEDQWvWPsGtjE0ZHyaLBgWr+bA4l5WJCPtqwjgXSKAagWs30FTIah+b2/k715YgqwxLy529n3peU4+kjwGl1wwpCW5D7f0Axx1Tb9pnC//A3zu/AjKy7bJ1lrE+Mz8yX+MhD1OYl+xnecygRnrGVBYAFXwXFLU5RAAkMNSGiIqGMRDuD5uhqIenDFAlwbb3rra/wKvzbEl9DuL2yyzkLF4KO2gWZfAZqzRb956Mrg+ZkMHK5j//Hs/GYwj2yapUimGU++uBldmEjqsM8kEBPCIsWU2+2GR7Jb6YTPMe9O5HuNdx1r2VQBloK1OqhvXH2OuXMVey1MajmZXAAX5lSElYfp8B+TXVjcdeK6vOcYkmdQavMiyj5N2YyjL6Plgz+/FHN/H3QWwAOvRdNnkaQ1OuDeDmiWC/2WhlJiXDpaWVgIvI0TQBJGJ/ZX0NknG2A/Ueqgcq6PqtDr8sUs9n/QLna5D93Acw1TPYAbjaBRijNh1BMqydbsDJesA/48eD7dvobL2CZ2ggztml58PaaqAh34q0e/du9Av3xvr2edsBf+1YbsWTTUNdcDXoV1awHosZkwaaoC1dsijthBBRjW8gK7QY/1qpDpl1giWu4yrYTSZC9u9DAgD7pe3Ys/8gYH1/sPFqACEzMBfWFnqJ3oMl+a6zEdbJAMzcGiQqrMDSdrQiVdOG9rrPfhKd2pcsWsS4dgIG7MDnIakMkCsTW83MyvKq6ChulLSIe+0EyBrivDe+a0Ly4QhrUKbwAdiq5dhXkxjRwI6xreV9gmKuk05Ywc1oWwaTGcae67SCuammnHjevOZ03LJWwD7A3qo6ErrT0g9+fBN+6172J/6BOEhIfRU6r5uUYt1mkj3ZV6SXC3FqNKuKvxf2cmbw/yk+P/bG7CX/75e+bB4/h0+SnSvHyFA5LlAY06lko2cqF7L4RFaZ8Z57Tq3gUTXKm6ooU66NODg0nUnamhAPgJxGxfZ2s2rJ+FHwvgHKXSNntICRcaNyCDJJRyQIMBZW04yrwWnSkNfYT6DIRBjXdm+6R2Tl12Iv6yPxhVYtJd396jYCssyhLL26pomfAVhxRsjS7uP87xL4b5kVvkxvfzes0HuiGmPd8Sfgn9QAXDWHhIl2y/PQ5FwUl/BcHZ37aDy2IS1euoTv5ch53J5OPmV9epxmWDxxJPFdX2dRir5ry450+umnp5t+8fNoXFjO8y1buCqS1FYZtbV1RoOiLElE5c7CRVSubg784nQaY8nIm4OmZDBeqQYawRFqJKnV2cFzsH+7+NPkT1TeIm+Aui3vR56AxVWEv9jYMBNm5orAIWRBjDFf9933t7AR6uZXw3QMiURDBKUt9I1hSTbPdk5KsUXYRoMPHW180eXrGgNQU4f1wL6eaDjkGRiVDcxTCRp93UoNBJakBCusdRqClVLi6L4sghwjblBPouHii18KsN3OftweLF9Z5/qkp5zyvGA/r1jZGozNPSS4FsxfiC71LmzVAL5bRZozC9IWjM4ymuz+6bY/ReNkte2zXicpPZfm2du4Rjnnkn6dX86dCRirqRqb6iPhoy9QTqllkHsAlTsBAOsoT/d8EBwes9kYc1oHaPpvH/tkSN/NpgxfduUrX/WOdM4Fa9Mdf9nImlUhB+AZ/9r9ELqxrOEVVKtuAfeoptGuZDmBVF/r+eu4WoKuz6BfUDeLBBmkF5OlHUfYTwCKJrymoY9dAfGmiJ97X45fFFDOrCOBSNJqQXMkHWxUqLDTuBW1zMmI/qgrkjFRmiUkivxJNInJZC5k+SgtV0EcJ8ekiviwmJ49JaxN93bzzEbGrQzW56E4a/fik1dBYrFJcj++N1yJ8B2MSSphC1lVWgcoL0hpE0P1V401lGOSSGWuroqKkh58etwhcDgrQKz2UitZ1qi2yPOVijTIfn5pZwRcZc9aaVdLk0f3ilW89hwRWD4EIUewet1xSzhXO1hTPaH3Ogj2ZdKlnmSzsjjdXdm6lCdhVZj9VWqIG01Ez6CfAk+dpt31hxsmo/mQZm6K455b0zjEc4qk01dgC/wTczTPUBWukQOr/pmXoXm9qaDtVMZE6DhNeW/hH3FPLsmpX89mrE412r7O+536mccy7YWLHGNwhFkPwnr8Zqrjnt9LZPvDoc++n8nWZQYs2E8Fh9/35A5//rP7/nZPOvPMMwuOkMCFJQ+U3bMYA7gkM/EUjM4PffJLBO7cSZQeK6zttXG47KqO69HXDcrOJLrgitQJFdyRMSIowcTLXrv2mi/BkpnLQsNJA8R7wzuujEzwmRiH91x5ZdqIgP77P3JVOufsk9O7+d3evZvTle/9PKsNJ95yI9UDBVuCIpWV52WsFX7MELU2z0qVrI+vfOZqSgM4MHDIxgyAWK2XXfGWyLwMsUlK+dmHP/geNFxOjNJFv/fB0F2A43EQVsIl//JWDBUb0kYiIVBos5iSdMqJS9OnP0ETMDahy8GxctS7yMLXIw7/mz/ekq7+8nUYVUTy2Qxv+cDl6Se/+hUGdyCNAJ5d/8VPRfnSKIdcJ/p7Gx7ckv7lsjdxIMwHdCDTR5D/6X/7KsDefopBMRLq0PA8VKLBwoJWD8IwAUhXyUEyH2be/3rhi9NJ645PTQTSMhUHYKhaJjsI2NuFs/3mN34cVtj70HBZQ5fqI+kjn/w3tEDJ3mNgdDIt0ytmnl5y/oXpXVe8nuCerJHAJTqO7/vUpym3oGNqt4dA1hBD/U4ZgBVqCmKM1i6kGyRNwE5YtyqtXLYsGA3OuUGGousBwGFB7nvssXTd938QTXWGu1gnDNpRjMgExkLwbwKgwvUhiCU705LvPHucg2L+26A6WIbuZdaaDmzOkpy7gPKTziOxNobQSIku2VzQZr/GGCvm1qeVc5cSbFell13+yvSFb3857e3ez34AnMHutqLpsmLh0mDB3v/Ik5TuMtYY4BLYwsQRYZBsBIWUa5rFczUGq4OghoXQLjtQh4lxUfPUDF4RjIYJxs0Awm1kIe10ABFICABABJRN7CMyi67dgQ7Ghe9+cAeNcMvcaWnODEBdPmP/zjGYfhhzSvfLWYsWX/cK0uEACNZpDitd44C5Yxh5HQaBPHF5baIZ1lzCwdjS8S6XQAygWm7XQUobZMAqbyDr2YBujDKCIUru+gmam9CBmUT0uor/ohkEr5WA4OsMVv2vNGRFOLi4tyIZPywWvwX0vDdPgmIkMY4Cfm9Dy28nmd9hf8nHl3JwlbGwZKAOO7cCMTII1JeVOaqd4dqZfTfrr3ZtBigLzKqdOCkjWiIUQJuXKOPgm87cl8A6dIAyTT/joozN5QIUJ3It6aDken1hO8NfKVhc/q4kZzBVyVRqhQfVWfazefajyKPwgGmAA7KOw3AeILSth3pgDtSRhW1ECqDONcPrrRfoZj1NI1PqOJd3UjrCYi+1VN3DM446mCrcHrheyJTU4YyP4ahPwGqWHevtD9nh0ow0mZv2MhgKZo75OZKuwWDNTyLPFBLAoRu7sJEury1L09olx6Vf/NevAWZGKdddlPq4lsHXahoQ2Hjg9NNOpenB4+n+f9yLw8LczyXDvjCly9//wnT3I7+N5MJRnKAnHj6EbbabKfIOAMfa/FKbjHA9wVWNouvMKtwSJC6KR+tZm5SbT+9Pi4/DIWFNPf5AP5ldX8pYyISyszV3H+BesO5Ygzj7fTAJ1FFyvoTCdR7UMdWZshyoBtu+BOb+GrLuaha52crLG9AZHE4PP/x47GdB1i5Kr6YVDRLEosmlvuia56YLzn05gUg/pTXl6cf//R30m9rTkqVzaea0C/2ujigFshld4G9cucKOZkz+UUqYxlm32rGyqpE0s2U6AfYsstS4pgPINewZgI0AMxYGWAOMhBoaDg6hczwOC6lveH866Yzjg4m8YePj6O3tw1GztBn7DpOij+Z+oQ9MMD5v9rwob921e08wWGRGq4E5e04DYGkzAVZ1uv/+h6JL6WrkYGbRiGKE5oN79tMQETvfhvwAUDZBGZlqWGHrVp+AQzyOruGTBDEtMFZWM1ykVTASAquWzVmWJVPA4FpfSAfZhE34S8xzdBUPfyJ4lOGwOV36Z7kfkwOEuQ3PpQHUyDzWmKUQVGdNOjJpmbwcPPdt8j+PXcdGX9xLnLv6NgW3R/s2La6RacdH0BGMzQxlqwCwa6JsqobAzPNXpkcmf5CBmNmzsXN10AtJ9qmMJf8+QpYib6STvS4DCrRDkcTnsx0vAUL9J3Uq/fIzovxPKpGr0yCan2VskyzBr4WTZZs/f+53+rnBbsUemwDMSuMzGx32Cyfe61piaPl4NHUJVjcBlIAQrwt9SoGKaCDlsLBXiXiKScQ6X+2s813bNvN+2ddUlMD0lt3jnKjHGWZXXf4Ag92nPkVmiw3Wxllncd1IbZSllauPJzBA6xHmqedNObpgrm0b56j/ZSdynzd08Lk/S+TUQlXvLmPVqkeZAexh98nM+Leo7uKzStWG9AMFcz0PTAQIjrgI9Wni3jI/3gREgPLRHLbAqrbxKsCfzSNsEJKvvZzMkMcFUQrMw9q9PoBbzzu+opQ5zg1ZuFbI4E+yJ6M5CnujWXAAINvmSoKuBp4yTmQH6lPnUgz9+key23iOnp7uKLN3rizJF1C2BGAG5epKEZSypgS4pyvyJliuvRTUxuczSBdwEPx3W6ql6mfs2bsjGu5YbeQc2pDIUvdeQEdLzDNpBUFzulmjySiIOAddVT9TgKWMqo8Oyjd93joAz5yoIeizZw8yTDzXDHQAvabl25YLm8nbt38v8hFo2AIG1XDmj6JL2Nl1BOLCdtip+ylvfRi/cR3vI/jlOR6kdHz16tUk6TbBhuyKvTpzNg06CYC3UkUxRJxwBEbRCGCK+6oOH2LdmlbAvBa0cmnkip/eQINYwXftV/9Rnq+rHTuHz1IFaxJ2UR92NSvZJclLivHwkV4Yd4AE061yAnBGy0n5DNnF9n9wXGRnC4BGkxKSAVbBNMBW7KX5E9sj1ePIXfD8c9OTnJdnnn02zVZ20lSUNcx4Cww99eQTsMH3cY8Ascz/kUOHKCO/iDUH2IUfZVJtLmznDRs2ABR0x55eu2452qz7+FxKS4kZ9GXajrSjsUmDGhqkXnzuecwPgI9NfVhLQ8z54YOHaXpzkDkb55w4lM497+z0N1iJy1csjeTLYqoB7VYuACaIa2LgMCBXF+D8JrpIVxjrFXSMldEQ/Ld60XHfuHFjrF3HfZBktmduJVVBCwGNa/iZoHczjeDmA6zWcTaWM0Y2Fa2i0+yYGubYmE4AkTvu/AuNgh+iPNxmRPgQrN2j6nArd6EUltronid5ArwAimbxbFYll6ViCvs6/pb9O36Wh7+Ffz+bsSoTKOLdcAeNH7JUXZZAsbI1syH5V37eZP9W/ker4l7VMZtArq4B0EUHeyDOxP5OpK2Yk2Lm3+s7F6VFlYx5HedOA6zxWdEEqJ5KOw1oPwkKNWxlMaoZOiqjHDBanUTZ5fq8siGNsTWi7mcTGDLRK22Sy36rwY7KaC523bMgLXXuZs10dlHFgh9smbcyXiYZO+jnMXvOTOYd7WX2axF2dkHrQqoGSTZOqw5gTDuV9UIpiST0rFlN6aZf/iQ1cv9raWj1p9tuB4hvtOc9/gAAIABJREFUypIYAzQls3EOZ2kV6+qFF5xPj456mNqHo8dIJcCvjPs69EHPP+/5lHTvTXejeepnz6S5tU3ATkQz9h8PPAJTFYAS+yegO2/ufHTgdweo5BzU4CA+7/TnAZaipQ+LUECxgmRfFSCzFUl3/OXWsF9KGXqO3/iDH0WiefOmp0Pi73vf+16wTEN+SD8l5t9zQJhdstAo+5OkBkzN/ch2WIkrtUOMY9EaZDfwk8tKKO/eC4BKDGmZvvMj8WI6sbkygdFtnus2wSC2l4aVS1ue3heVTSpQLFq4Ip1w/HPjzN+8+UnmnnXiuQdoPG9uK7Z0Z3wfpdmf/mbr/MX4/U1gLhsAOStS84yl2MTatGPXo+wd2PhUio2yt7x2SLOxbsrZh9rHvDGaWFVGPEEoYt48bJ8SH5mWryXiZaxTzwV1VB99+GHuleoVzsNlKxbDeO8AwEfKEDnDLKFVkW674/506vOWUonSlB4hlp/O+fbwg8hEYG8nqICb5H5inAEMPTP1+60cG8FfG4AxKenCfV5MjDDm2qV3TTOs1W3bqPCFhGLjVassK4jbqppIzDEHxvoDvfg1BNMmeDx/tF1HKe0cpEdCLSC9wKs2yXjUM1E0xucrFhx3HxI/lFGZ1dXdG5WbxZAbxoh7rVDwHkqpno1m0jbXY010waANy8J+G4RZGpw9vuvqbIhGkpAPXLpycdry1N5YG/YbGGWvlcXZb6xdwlomQperE4GYTGkZuDY4tOLa8SexrU4lfy9nDY3KSne/G7txvLfMyWR7ZLfP4XzzfFfb2iolY/s+SHc2pKJ3IHgPHhdMc6XxTA5YsVsBAjxkI0evF3KZ2lXWJSxsk6aCq2WMg+DstLv+eAPYGKUeUzS1ciMbpo93GmzlzlEOrOa/i38XdLvyjHHOLs1fMxXMnArqTDW2z/7MGDqd6zDW2d9zx+zZ78t/n18jBzijNEJ3sPDeqRm1/BoT2SwdA0inAqyZUmo2iZ4N/k4DqZMWwYrwI5+RP3fuvOeff4ggzM0XpT4F5zEHht0EHaA9t/3lrnTTr/+YdYsXRHEhsTg1/lU00rFjW09HVpZtRqUoBFQzvbxpBAQkgAACG9PXv/QFNmwDi+loaFVt2rE1fej9n0rvfccV6cLzL0i3/e2udM3Xv4PW6BnpdZe9Nv3hdzelE9Bpufn2e9Ktd9+bAb1cOhN41912I2d81SIWkADZZz/2wXTuaacz3zA6FLLX+eRtd/39/nTtdf8RQboGacXihenLn/804sE4tFhc9TIEMbfv258++PFPh+GVEfWiF56fzoMB+7Vrvszrr8a5qmbx67AqMN5PVrCXwwddG9bg5675ZrqDA2SUw/CNLzk/1QHu/uimX0TJUgnjcuUbrggm7SBGdIgyqYnR4lSL8+d42GWvH2emH5Dxqa270/v/9Wrum7njeecsxKGsryAIagfnJkihtHX9mtXpda++DImCJkpucaY9+Ll/2Sx2QXc+33Ple9NrX/OadMrJp0RAug3n78Of+BJd3y0Xzljc0+ySzkHGOZVeetHz0xte96o0Y25D+vI3r0133H1fOAuDHFJDMndtZMU6q8fZKsLILABg/sT7r0SCYRhdjwPpxOeu5x5YH6L5zL+sGSUcNmx5On3+G99JxWS6uugyr8MYJa/oyqhbZQmLYGQkmDLcq+AIZWs79qb/GU/pYvFCwXEtmAdIHYzMUhCw6TAkhgDDB2BEWEo7HcNZVktpMKzWIhbBOI2zXvaSl6Sa+Y3pmz/7AcAua5PPpGojLUJ3cUZdIwf7QZxbSoLd0pZ0w4KbPU/QaBgnEUMJ8NGIM1XjumOPtXHidvisBqMAZYPYKCUEpimRgROgJMAwpfY+rw+gVm8jjYzqmnkeGwH5TH2ASIdxIAE5l6ydRakFgBkdOG3S3EkSspfGUcWgZxVqMfMNpp3acZpkLPaLW2JMy+x+GEG7mTyvmwWaEfIyb9EAzy7GGnSuUQ5AXEn3wWmst3Be2csB3mGMBQGPgswexYmYTWOgUUplqjmILalQmD6a2MVJoO2VRcs1BHELz2gIan7ShGU0ZMrO+AAE+2Fcdtm53gphnqOczysbyfQhh/m/CSZkTMkK7kcGTCYJnZWIhzcsSImTH2R1d76sWI0A926CJBhK8X6D8gJIJ3jpeyP41tZapputf8HV6Oyo/RQsKbAlMomJzJ0XTKYfEAezj6zIfeYIDwukmSCHier8QmIgm0u2FUNZT9PTWljIEKaDVel1BhmYQeapgbKbURzAOhySGssm+aVjO8q9m44YkQVBuVMNLJgRbMc4YFkZDCPX9KhMK0pjxgHSO5jEYbQ4BwXZ3Q7q0PKcZcx9LZIhK2avTsvmLk47Hn86HSXjT/gfgJPNCY9QIrmHYNrSKkGHV77iFQBuj6XTzzg1/e43v06Hu3amk1/QyhrtTS0rq1N5Pd1Z2/fi5MkumoU+XiclpCPpvrvaEz0EcC4EHZ2zgkYaHyXJqowMftFEDXu7B7tCI751Nemvf4YJJFFVdjEdMi0RzMBttSDF1g1gcBBIjgwABA4SHMuKFViNrC7/N245L3bh7JNPT6948cvTQhqgLFm4OMrmtPFlMEcHYNZs2PA4Dk8x5TJb0x9u/R2OTztaUn1UY9B9tnEF912H478b5twEkjNPoSO2MR0hGLRaQR3RDPDLSmnyc1Fw36oNtVxnzqzH8ZrBviZAwXnWSR+lVP+QwCxaV7PmIPuALmptcUt6+lGkKVgEbYd2RkPBHlglJWhKNc7M2HDuXfzjYI3a9MeOwhUkggQD1XKSBVxCmZFZpTqA9WqYKt2wTSaJBE5Ydyqf3RT7rQNHcvvuXUgcHCRJgXxBpdeh82oFZYxzF6Ud23YgzdOQFs9by5jWs+Z1ePVuBYvc04J0dn61WYrBg93BYX9S5jxpx3fXEOOTE791QP3ZKCDwVEAy97Hy8n93z1RfJPdvcp8nypD58lpR3h+RULaHo1S7wHQKPXx+p7OayXrI8qFhH6XIriMrSFxTrvXQE3N96TMwh+H/uNZ0lQ2qtQVumoL/kwO80cm7APrGc8hYKDQgyrpVa+U8kzzvPIoywDfYMAWWY172H88na4A/M0f3mWfzjPS9gVX7Mq/NPckisSza75kEn46dXWz3H4SJzN4dLoAT0XEb+5jLBeR+4jGtQG2XLBWTWxhEAwg1w6pgMdZSCrOH8uEH7rs3/I9pRbAZKbMuIykouFTN7wUKIrEkizwAdn0v7XnW1NKT2X1mZ/diahCXLVtJN9s5EQxYMTUDVocd1J3DQcAqmcL66o5hdLrGTsuYtCKtCnBVEMfSymCwSi2xSkkbzKEWYKdmPMNIwhb7nQ1eFgeEv1CYW2WFHFQ1nz0PYx1EBUPWXCUrm8/WSP6e/E/lBSJ5H6SNLCHn+SoAZuCqz1/MveVJB6+bNd3KKsQcJKtw/HIufD4Bdn/nfjLIMWrzs/WTa4iUBAb9WNezNkYwxw73vt73GgP52c75UcbD0n2fyQZOwYRjvGRly4rR5/B6/qyPMVfaQd9QP7eNpiBH2veFLr8x1TJYs+pqzgL0EPgRGJ/ApgjMyaSNceO5HVvB9KEhSsj500BuNgkey9wH0DHx2Y/CcCwvpZu83RV5Qy+sOgGezq7DwZq7E939c2FqzabKapCgcSEJvjqSXdX4aGrzD1OCOzwOgw7/sr2zjXFSoD6Og2AFFaHvWo2WuPOjvRBQGMLgC1x4H4OD1TBD+0NeoAe5qNvv/Fvciww6NWP7Bl3HJQTRso3Vm1XyIUtChB4nvp3P7fruomTaDuJR+KQsEeDEXPTuTMxVE+SPAhQJGgvKVgCa7du/H5CxlWQ0RAfmVZarkg0mDFagPfjoY49Gk686NM2bOTcOU1WgHt58JHec/9EJko1cZ8cuupXgHKr9WM7emz9/RjSAWbKA800GvV3NkRRzgK2KegK91n6ibCUvZtHvwXhx/sL52A4AcYDt3Tt2BBCuWKRauG2sl6ZZLTAuZwPgbIsmWj1Uk0lVKWedCgwLhFQjd2HCVDmMMqpYBM+1CbLDq9mjMqhsNCYzeWCoJxIElp7b8GWIhLA9BywNPgK71rO8BmbwDGIlAd6tVM/t3nuA85jKAe0KezKTSsmSW35lWGdOFir4f6ZbCvv8GAkqOyaOfeUJq3D5tA2BpbqIMn/YdalUSt40ygWWv8eL5LFxdg9ZP4rpVt9JIcKZrURjsWegK82ZP52GMdgHfHPPZpMSAumuqXL9AWKTWljNgpoL5i9IzSQijF3V5hbo37J9O2PTGcALKzTTxsbJnCbYAxCk/dLP1PZp7WSSh73gw7yG/mvzTBqNUkkzSmKsR83haAZqtQJdzEG4xrg3pQK8hwFi1WGqM93Ty5evxEdsgKAJUIsjllVoKN0hq86EVzXzsyPNh/TzMHJ3O/fsSpdcegks0PvSCpLYjwDIDcoqJXH8/ve8L7ThPdtuufU2EgSr0/Zdu9LKpcelBx54AJbs34OhJzhlctLz1nJ8fSyTbTLinY91ALiPPrwhWKOei2Xch3tzOZrdDTUmayoAa2FEs76MG9XJNknWS6y08YmNyBRcHDFJLwzXysrG9Otf/7LADHwmEZrjJNM5E8oghdnxXdvZReLL5sclSj01MCbMp3ulgjPtAFWMHiXVBG/D7MlSWCjVSDSH3A6LowGWp+tr66bu1Ahwpd4qah34IyZmKtL5514YtvOvf7mDOQMcZ2wPHGwPKZlaEou9vYcCLFd2p64WLWVs1+yWmvQYMgxnnH5+2rJ5J6SW7exNwD/iZ0xI+KSeo/qMVezZ0OEntlAX2rPOhIgVJZ5JxdhVe9YMclPmiWyqZBOmN7zu9ennN93EWQA7gjFYtmohWqqnUYXZhU8ylPbu3sL+nyBJQ3PB2TNYswfQSG0Hp4AtzVsO7IH5fgjZCirqZCUvXtYUSYVO+uuUIl2oDE1nF5Is+6mS9KzlbDF5MzY+gB4pCRvIKCa7bQyltJ97rWkO+4adJktbiQbtvOeY4GjLXPxb6CdWGAdTmUXVSc+bET7Tfj0TfNdRoWWS2GRF9KKxV4pAOseRjOkxii6M+cQehiA9Yfqwx9k4RjxoHEkytyyAYSqt6TOhbJCfXUvVxKRkH/bM5ie30zCNs043gbUhmCwBQ/USjw9tV5XyUXyGa9571C77bVNq569SiQOr+kIPn+ek0rJCxi92Y4JzbYDnFzwW2B0iDiyDJd1Po4qGGcrYsN97wBok/Ys/SMagGfAAEgQmn5WvsKrD5KA2tYKkl7aniyZqAqvGSNM23PfzyT4ybAKGUw3fVIDRi+RfU0HK3Lk3CH82eDn1/b43N+hBGS+wCXLjLYqtkRbgsbzvWIYrfLrMrB/7LNFrA/7ImmdOXxjows+mnAHxewPm/HW5Ttczn6s5eka6YCp4fMzo584u2zfLqD/DrvU8efa45OCqzzlECbtOX/75+T16bYPXPZ1707999htp32E6rYrws1hlwYn6V9gKHkbCCIHvIOy36IAurTEYPllDhukYTZmIX//C59IJZKaDmxW0cwAeQMrf/+bmtOWJp9Lb3/72dAhH6u3v+SDA6lnpRXSmu/feP6cLXvCy9KVrv5vueWgDn58ZsgxMVtENx0i8SE4DIOjF556d3vu2t6V6DMfRYdgEwb5QVHws/ZqmUj/7xR8wDDbAcszRYX3nm8m2nRcZaDuH6sL/5Be/TL+8+Y/BKjsTXZmPffQjsFUTotCPRMmgGjtqZUU2naDzuSedGNm5IjbPJZe9HqODrm1dc/rl976aPv2Fr6S9Rw5xyOyNCoMVHK7//cP/JPtF0wA2joLWGmoDwQmcz3pKvzU+ir5/9DNfTA+jaUMD9DRzXg1BSkqHdtNlkH8vIwPqcy5ftjxVmn0K5yMDHjVExTyQ2dC//fUeGAH/SB/6wIfSTLIfvRysj1HG8amvfR1Hh3Js9EFtfBJlQi3LOPjJHtJhdf2pywGI70ajcpCs/Pnp5JNOTe/7wKfx9TBeGDPHZhIn9eyT1qZ/ecXLELpuDTZJW0cbh8yM0NiKLozcaz/Peh8C51/79k8iI2O1tmy/CjRBWmH4NVLit5PsLSo6aRR6/qQAQrZl/p/9EgBUuDcyiAFNWYuWLJRg+AZwHJVKmLC7aKEkHO3qVI/26gwysIPoV40D0lgm3I6gYW0rmSyc+EouUMF7RinjoNli1qwLKzmEkye4OnP2NDp4z0ATjQ60hzBYneOpEUphmRqqBKACnDJH46bIAPcT0OBDwu5lVrw5A307oLJ0ZeNV25QGDciqmbwI6qjl2tNx9lMX2TrGddVpLTxcf9q59QjzXJuGOkvTP+5BjNpg20w05eOl1H+PywZgP7ShYTloBiocFzOHyoDISLYxQyFhw5gFI0DflO8KwJEqQGDB1ag9F2xkLxUL3hGEWPY8zs0OUJ7TCHNumkxY9qxjP8I6swxbtkEEpQJOAkHxPvFNeUZZRi4SxfyfUgyBabKGx2i0PACwKjNZJqeayFXDZlxhRGhbcQAmzGJCYXYuQiWFG/fQC1yV142zRjL/OCvDstzfH2hvdJ7j8PK9rG1/73si6eSC9JAVTJHBVWB4RTa3ALjqhE9nkAROIrglkNPIhE4t+1ywTRB/kIxlsIPpajnK+DchvD4TIO0oe7kUJ7xqP3puu6M1QTS8kvJNglGCMMkoBoK9X6HjHUzmbMGH1qoAFc8sc6aO4EtndxzGpcCqp6fJH1HraWpy1VKWjmzDEGuqT102hkVbW0MA1VwzCy3RZWnl4jVp7dJVZGqH0bh7inLBDdieHtgjHWkmOrs6YgLFfo4ssoU60g/dnxasakwz18FQpvlUy1KAw/pSgqeutG9PG11I0SPddwgbW5HuuGVvevQhbKqmWQBfSQCepZj5U3C+THYpEjGlnDGvf/OytGzleiRK7sae7o01YoJOfTXnMxjWZr01Hbxv2EZk2AmlAHRafFmwr9jv3vP641akM048Iz1n9UlpMXphDdXoJrf1YEvp5AqLx8YuO3HwBbIfefQR2GQzCWzZx0MwOFrmk1Ci/LR+AcNK52iaTDXRQPDOu29Dy+rhKCuX7WowOS4wQPmRoFfoIfLcY9P60uyFsJOaWnjGRSwR9OuKATmLDqd5x9VRtkqQubcLZ6wIhguPxwP0HaxLOzfAVC5hbuYgYk9Auq9tcxoYQ2PVZh4mDQThQzqEcbO8B80u1/VRqhDUFy42+89hAmkDxwxQnfHRhsyZRSkgYKlloyVEBzWAvY9thOUwiSY667xYZ4vNVI4zV0tzoua6OWluwzLAARjplCyGB0MyYwLaheCJAYsOmcwlmTEZg4+TFtvh70vYp2U4yVlS2eRKrPQAYfQd8lJ//8xZodEcZoqOqAwEXyt7M8BX7J9na64J30UTkLxDfIA72hpsfrwemyLA4IKIRid8G8QL2AUrSX9LdyU+38A0C9CnMpOyrq6Z71Yh8Mhrc31Nf543AQ3GbXR4z6QJvFcZPpHENMnjVwEMyD9jqo+VfUaBneq9Flixuc8VxilsZQa+hr5nMEaz8TlK2afrYwQnXdtsAG7gIEg6Kkio7Tdi4svzP+wgX2UAbJYB1wLCq88nSzVkVLCHgh8TBBP79uxPW2D42N0WLhLnh9p8jCPjUQ4Aq902mZFdPztPMkkV9656rSQyAVbttFyBvu/qVWvYEzMZR0qsCRxL0O11bPSfBTTV0XRP1VLWX8s9FQnaxu8IhLieenABZLqqdGOn+Nf+bIo7G+x8mbShl1tgpAXbozC+AmExsJHoz3ykOJScCw6fSZvKFOZ/6rrIJjQLjvKYIZubzI/3y48LCbD4Xz5/2d/1jR0l98M/xyjP+OX2VbCyK8qujTeIzsbwCQXyBPwdc+2N60ig1D+34XPOQjrKst9+fJfwYwsJgHztOBaWDhbbyCVkM2ymojau7NvhtA/igIDeQcAunYV6jHQNZ/wspIIEtGuYF99jqbLr2z1uKWU0PAtyi53gSfjSlMrEmNqM7tExbKgAaj3Bp/NZiY0ZwLd13N2TlTAax2x2RuJtiMoA965rYhzfQsCiEie7mPmScWNZkGt7GDICuzCkWdQrVHvv0EGE6GHz1sCKHCQhbyd0U7iCKX7vR9rmMOXtAyQjS9BarAEktplNaGzHWCKVBZglyKrvLVvIYLaKBN9MGHmldJMe4Lm7AY01IHso8x+EjWhywGC3kfJcbd7a1asi8at8wGGSaPr/+qA1+L/arQn8gNUrllPC3AbYihRLa2tUdFnFMCK7mP/UOlXr+BBl+JbmT0NyqhPNvDStAjCMJiUAkWrvjQ6ThKVst5Hkf0gpcFY/+OCD4b/bbXpM2Sv8L+drkXqaNmWByCLxQ7thbGxJs/FG85wW/CLlHQCEBNKxmWUkNNRiFsAQpHbTCeRP3W2l+GRWXAXjndeZBJG2Y3RqAzmZkwLfxpI2plGPtlxNXCUisOu9gC82MRL8OwxBZPc+dWeJ0SJj6jPqHWlb1UFXt9eSbysnOFsKki0hq1Own742SEkRq2f+natF+5f/XHDOrWljQtek51YQM6L61X1cCDQKCbs89s1j/zxJGInUQoVCCRlhm6ouWIru9LQB9k1LaihbHPq8+5BwsPmUDkw7kgsmbny9zlH0grSKk9+pX6yNsplv+LQm/CQ3mNT3P5/LMNpzi/H2zK+AmT1KPCb4bzOtSrXhWPf8hngccAsmH3AqwAk6rR0HIei0hyb1isUnpcfwfdbQLGrDYxvSokXLYEUuiuZwtVWsL2T8qgH1m4kPK2EumsTpA2TfDvC9jca+f//7A4CNEXSnK950RfrP//xexBUCyDaoGgTIUTrqpBOPj72wby+saYhIPezFjRu3BKDjeTQEwN9D9aOl/qtWrkiPPw5jHJ+kETZ8O8z4ItcUoH3rkta0A1kBfXq15JW3m41G6ZqV66ggBcBj71ue7dqz1FrJkzmzm4IJLvv9jVe8AUbsVsanIf3yl78MwNIYJAPsC3Me4wyIZXNf7JFr+CgbohqQtQV2+C4SJKMwMW0811jfmDohIMgurGQOyvA9u5B6qEPSy5jINSbD1/L39kN9+Lz4CKHHT0+BQ71BzpqJ/Tn3nLMD64heJRI/ePb4j7UxF51ik/GNdSZcWtPTVAiXlhPbtR9Mx687MW3fsYu11sm+GQO8L4LFnsnq6O/EGelzKdHHOaEbUkLgu2jpApizO9Ilr3kl4D66+4Dk9z9wLwAmUjHId7xcOUPO7Dk0F/sFVbXO5SRJgxWrFyCRtw/yRCXYUD/Po8xCRczxCHtTF6gGicaeruIAVnds6eQccAQn0QtGK5hY5LJLLklf/uL3IaSdn2688bY4y5QlCJ4wa6HYwI+k5Ixmkq424WAbdlDB55laRxKnCwwia5iYNaFtmgU7HhLBwUPocePzVpJAtz6qo4OY3spV1pjNCr1OBaC38zqE3ROwtwFuNCstSACNw3Y1kMiA2cDhA3SO3jH6pgKk+NqYtyBzzFsAEXCyNxqqCVDbQGs1TN8dW0gKtSPJU1rFvPdEgmk6464+qmCqAHI593nwYEf83Wo042NJUYK6lu6Tt4pxLY3Gc1SISxYgqOwDS6uy87M2g3FVkklJmKJozDjKeBiLjQD21nJ9GgXa74OYQJC+Bw1sE451JHS6Sb5pL2Xx2ujbxtgSJPrx18JP+fPvvj0ZeltTWJ1TM0wBNmahQcEhyv6eA50BQE5p7uTvfP/UzFTu3OVOb+Y8FRiogowF4PaYM3zs0/ygzGnOna5nDH72GVMB12d/bryvcGDkgG7+mmhSFViAoNkzzzT1OQ0qdEgLfn38ykWSi/GrVZd/5YeSh5YH51NPPQXqfoBMz0Vkou5nMmrS+vXrj4HAI0zyU3ufTld/7vrUDQA7TQRSNhXRu0h7LULDgpbDlMeyFgNoMMOmxmoE1wLMdlnH87/64x9Op520PoyYLFrJU2MsBnLQ6b+++6N0ySWXwgorTx/51MdZMLPT2WecHlmyHXva03//+k6Yh2S2omDWAE7jYdG6WhrMEYt1Ohvr/Ve+I118/vMDzLUj6WToL2VBXhtlKIfpEvqJqz5Hcyid/WnpeScdB2P23ZEtNxOors1VX/h6emzTxtgBX/jMVWnVMroN8pk2TpGtZyb2LW9/b7rhe9elV77ybenab3wiPYdGLIcPH0Gr9l1cZ3r66Ec+iN7MCelNb3lP2s3Pp7PZg4XDpv7VD69NyynPGQf80DHzc8302XHWgFF4xS6Nf7jjznTVNf+RitDvK8OQTTC4ZQCW9RyEr33py9P5Z58ZmjRmpULfLuDRzFfQkTLbfRRE4hWvfAu6gdfFwTkBK+kQWaev/Pt1aX7rIjSXlgMQk83mAPn8Zz+Lvh+BFYf51667Lv36D3+Ma9343X+Pw+U73/1B+vGv7kyVHCijjF8lFvbck9emK159KR1BEafGMKj3FU1OWKp2hxcI7STr/8Of/TL97g51cgHUNKysiyoOnMUwcWYg3L6r40jax70OgzdlMu2CkBljKG/4UQhZYFYK1gPUcO1SgJwXX/yC9CTC8Zu37+aAo5zWzDxGJBpkyVgkGSBdfxIDKxhrA64SWKxjsJkF7irU7UN7cqBjkDJc2BBo8SgMaYdEfoWW0rR05hkn4sR2pc00mZneTgmcQCJ7bJDDtpfEwih7TKLeABqLAtZDsjhdpJ4ofqYC1gHScSgBbNTNwAFtIEtN8yrXLtTTNNlJB3l0aFY8D6202knKRg4jm4DOComBw/tpVrSPLouAa1WdlJtSjl0EQ3CQW+3BGR+0S7xMF8ZGNulwlMzq32m/siAwmv7EGUZCA0NcCzhb6iGDsfWAL48ECH8LJjjfHDZmx5rIKBokD5C5dH4t1w8tVJ1BPif2F46O35bwB/7HFbJieh1J/1C7iasynhOM/QBAJMoG4RCoAVplvYQYAAAgAElEQVTdzXu54aM4GerHTofZPM7nOT8CpdPtcq8zxCUN7LIyF3+Xg5IeqiLX4aMHGBtM17iDjJkaDkicvQIw2fXUWhSs8hZzVpesuyGYqMjBRXKgYaYau4JYZFCPwmpnb1WqmYZTPKAsAGzjYe577WoCVNYCKROctOlpRm91GniMEifslPZQR1p4R0aqJZCl6iTZFIH7ln1tV1XvQwdljEFT8LyCTOWodgyE386ryn0EYK2GL+BuXwkMJFjXjueAbAyeXfbvrGl16aTl69lLNEcpJakAQDiXpM58xOjb0c3asOH+1E15WMgZ89k2BRAEWbJ0cbrjz7eGjZ2/oj5VLWxD0mIszWmlM3YTzkwkYdzfjB9Zkv37RugaupHAEIkCNreAaDG2TpmRatgAc5uL0qIFs9OFNEA8eHhraoWdVFo2O33m6u9jg20wZWDE82unAe0CiEf3yLnzW1/JOM+g2tgq11iVPUROA0bEIhokLExL5q9Ev6wFphBNuJ6mgQJ2bGYTLAIW/iGYIbLktL8NVEscJtE1o6WBgBS9Q1D+Uhp5bd7yBNniyfTktg0EJGiYJoJqnm/btj0x3sXYCkuDDCh12IdoTFFei4OKDGADjavqqtdy/lHu2fY0ybw9ac5xaOzNXZb2bx0lKfI041qX6meipdxJ9+nh5tRStIqHodEC87mvbVPqGtwRAUCUdxUa7UyHMqG0wAisKp0hHb6jBPayE0vt3E5J7HRKQZR1KPVMdv1o88zA0xm4rLw+7T2wn2CfZ4lsOnuRoEbWWB3n7Lqlq1NdCYH1CGV1PKuBce8gzDdeI6vtyBEo16yEWbCaDI7NqgdwKfvP4LbgE8l+cTdmrNRnyvnzRlCCk/mXDVcEC3MmZySVOZtlmqkROIjTmFfaRGkz/wkMHEtSa1KVg9Hj1pLJCpPt6Z7mrLBCQF11y8r8zzPJHSWgrO5kNHbSbHheCsTyHj9HMKAZbUP9Nv0iGcKCIwFG8XtfPxyduDNgWDDE5w//sACeRW6tcF0/I0/SZz6XjFntko0VLH8VQJQNqIZoNcBPUyR7fK5cqkBQISuNDcGFKPcPoEEcIrJNmW/qGh8F8JBRaMDr9S2ntqS3niSwoLjrRdkcG+kICBsoCqDoO/WhnfjkY5sYR3RaERBXkETJBr/0SQSedMzjWX2+eEb3eHj9lG/3BatIH0bf6ITj1qaPkowWXFRP1egoB0Q8FbLSWwMbQZMs+Z6Dqs6lvmwuuxWST2HIMwAkXODw9QOvy/xUnss1IlNz7759+KQEd+qfCqL51gDZBVYLEgIFYNWkvMBqdt1nYodji5W/ZPp52Wf7R+bHZ6/wbM1upwACe0Pxb08/zrtYH5lWbdx//K8ATHsR2b7xGs8m5zgDY31dtt4B8mOcMgaf616tVtds6IDHGZeJbwRzm2sJYHqBqECBealNsQGKXeRdVzYGk7Hmc1eThDKhJWBYwdjVogfrt53PwcOCNKE/GvvIs4v5cu30E2z3D9B1HiBD8LIIALeGJkml7At14GzYIegg26i+ni7QJKR6ITOYlpXlbtmvTBv9UxuCHcBG2a24FmCzgnNgFsnEIp7dc7llTmuU4u7dhy3CmSumeZIDJvtJYNVgXWksS5/H8Y17WMvtffvw9Q9wNmH3uQfLXo39LG2WhTeOf9avvaEBUzTG5PxZuXIJxAOaMMHwrC+rCYJjL8Gna8jxtqrCrJc6p9pkS54XLmoF8NgOGMsZC6g6SrK3mEC6lzFyLwQzy/IDxs8mc7KvBZMF99zH/SE1AOBMzbDs4pDzYL88+eTGSGr0Ml9KLNnwt555qeDAKyaIb6CKRSaUEmvao2rGoZeKMlmPXbCDR1wLrgvZ3oVSe/dfJUhB3CdxRCn36fgKaupK6QeVYQM9I10f3p+Bvmspa7RXzv0LaGDrTW5pJYjUbazkFq0gkBcY0/eX7avtVI9fMHfIhnXBwGYtB1hCUop7DeJOIU7VFil1UYu9mjmTJC5nRN51O6o1sMG9gAQCx/puAbez3rR1SqD0IWURmsvuH/4Xn6ct8ZokcmxAZALHZJRgbj/PGFIl+oXssfBp+MpjZve8c5MxwPlmvA3FTagHCIKkTxEg1P4De9JLLn55WrfipNjPPTCB77333mDg9+JzKA/Q2dcT66gCP94z2kZWrsdC9jjWvk6yoOg4VQOCQTZjK8VZtllb1kSR2Gikl7VWT9OZeTDQPRMrAFVgDzr3473EHT3pwKF9rAUqBWCwjlCVY/XMeWe8JP3mt//DeTPG/m5IzzvtLNYja4D3uy7c/4I5QczAZudNG9Xwvee+e+LZlRXSxpQFEEnyk2TFyc89Mf3pdhiYxq+s0RoAIqsrOkgymICUrbhj156QElrEXtm6bTusXZrlknTbvWM/TeWovmRNWS27i073IQsRCbZpaN+fEWDXE09IZqKzOU2FKiuqkbVYxvrLgFXXi3IEsqbVIF+yeGG6/lvXpbe+5a38fSn7u5/GSzczH/eEH5+dwxk2kskIZhVVJnKiSSeGdIxzdMXxrfiIB9G9F3DN3jcMM7dl7izsL3qWzLug3DgxoxIwRwCFlcDQnhnrmPSPlBrAqA2F1DPVNkiCWsw93vL7W4iR8CWREFOjtEcGIVu1BZ/UzkoLW1en+S0L8D0fSVt3bIrGVeogL1iKtm5jSTTZevyh9jjWnLsx7JlVWko0XXH5Felb3/p2NJ981aWXAmr+GJCxKl1E9ayVBFJXHnl0QzrxpMX4yk0waO+N9zbCgNzPM7dzL4uWzSIO6+d+0LdFvqQBP3NEZgP7dfGSBZSiC9xTWs/79u/1TJhGjD/J+2D+liEfRhMyY/puKpjHj9aku/+8PdOzxU5U26hGgokAOX/Vp1UyoRSwdBms2M1P42/T+0PdVYuXBIAl3FQT1xOGsmfxxbjQQK8sXSXE8B1hrCqFIHNfe9LSXB3A7zQwqh7AzPYOGZyMG31F1Ba1mZNrWb/Zs1cig26hayP6N0geZE3XUMbazLXmts4kAQIbHx371oUkE/CdBHY72vqZX/hQMIi1RTXsOeMiNZZdWwNDJrPowQKmMAe5lF7kXpQ2G0A+TpKceaTc63Ad6ubIsO2lqlbTnSVWgTJ43YoVLRA1DqQq/LLprJ1i7lHg3aZ0Gx5nXy2YGcnXXb6G8zuadMLuMtEopueZPQIBaFyfwCQR61NbPO22//nmZBjfaESQGXu//wkYPeb4/DMImYOaBgU5sJizPqeCoVMdrPy6uYENlmoBuZyaMcsdacGoqZntvNwt/5z82lNB1tyBi+eJ0tTMicvLyI49W3js/+z85Y5gfH6AWDpsmcMbB5aDVgCF3e1TX5/fk4enTv3DDzwYn2lwcRCWj4tEzdXofopDfQgB7Le965MYbyjXXNtmQSMAdDOhclvOpJCBh+YwmnJSovW3DRDDR2TzV1nyxX1d+ZY3pRe94KLIbFtbM8qLewhiH3vwofTovY+mv9/zWDrtrPVkjObCmHowXXzRediZ8vTFr94AUMSh7POoyefCMulgWGDnc5+ZTKxJkLe8/nXplf/rxWxeNi4bMCqWHdOCSF4f2bWP/Otn6Vp4MLI1S1sXp8//24fTbHRk3Fy7yVS96R3vJ1BhzCiR/u8b/4MMdXWUGOvMehjf+F83YZhOSYtp9vLGN70dJ200ffPaT2L829K3YNZ++uMfTMuXrkgVMyvTZ7/wjXTn3+5LRTV2h4MdAMvs5c8/L72Z8vwRBTxDk1A3TueWJg04Pmb9/d5M1u5/X/GhVEICdDqUeYGnap773BNPTu+Awt9KAzDXjGBXN46iZSiybQRJHXtLSjpxRj7y4Y+n111+WToVlpmaYzvp6Pjg/2XrPOD0LKu0f0/vLTOTyWTSG8HQu6CCNEGsq36rrqjYXVdcFXtbwYLi6qrfuvbVXSwINlBQUCnSe0sIJKQnM5neMjOZmWS+///c7wvR3xccJ5nyvs9zP/d9ynWuc5177k8ve/krRUFwlrVpO6yVd7/7g+mVrzgX5vC7GXDSky686A0Eth3pv7/7H2khyfWjDAB708Xvo710MlqbyjB4rzj39PTmf3wtQPHSCNwNCHPgRNASdD6qeADan/nC19KGrbuRS8C54XRluZRHK282HnaNHWRP7OdZlgE02eJwaPX4maKCzlEHzP4uNblgr33j619Jl33xc7QuD6cGGLCztDIyeDwG5kQLeWi0EYADRgqK1cAgq6JdWyHradk2aB8qND8H0Lgfp2XwUAngiUJDTA7sRM9wzoSXoH10G5PRacNokCDD/hq1DRsDLmBbB6ixs5/X5GlmCQf2n22BBO6aMh1ETJykQteMjkxpLVUxsR8JkZADyiBiLER2YPULYI7gZDc/3Zdm0AlromVzz87Z9OTt/anR6YFjOCI+m0SHfiqHwXyqh+rXJI5WpcpJNZO8hsj5cgIc5BUZvvyjGiZIPa9RgRatw7hca0W8K9RzMujQHjkgi2ChkcCjxsFYrr2OiJ+d5rVtkxDgjPZaXlo2a4D6/BeArgG4CSGvpUKNz1Uh1xmA1VEmHe4jQAE6CBvRjvioLNRxzi32P5VRJUVIODs5K/cwkB0CkG2c9tDyTGS3uaAV95g1cXJ7l05KYCB/P6bXFzQGDW69VP2BTAi1XQULHD5kO/sB0Lx+WlmQDMotGgwYa6Ria8LspOFaHK6DrLR9OvPZUdqw6PU/fDWtqzJ7YSEPYTvqR9Er62fow2600sIcsv+4btetIGwQCXUFz08hjxquB55aTmQ1oj4r7J2MngMExeX0+QdwQjAZDDX210Qt61VJCyTo9D7vXcYq+6OFSZvHLjmCivFLqULXpcee3pXGQPo7ly7BycO+Hh1ID93317R31/pgIak/aWvZBnTu1M2+4GUvRktoSWpb1EhA0c0wvnsRfUcCg0KIbahjaHnt2jUKE2cFgdqOdOONj4T8glIGVkbKOdgnHb2EoXgnpRcQyDeiU2wRqLy8A5mTnXQlvDP1kRQ6XCwmZHI/Bw8YdBlsKXqfizI+4ykCNwXjw4Tz8gbS5dxoByLtMSEdja/aqkbeo42gfREJEEH2spWBxOqzHSDyhz/+MT0H6RQHNjhEZoSWKJP9mvKG6Nh47Il701O7HkkDMKlqkb44SOJRUUKL0oB6ZMaCALOhiQQTYNk67Fhf6hnYScBH2y12u7FhMQAAbNQtTwHADaZWWgQ7F2B19vH6PV34BgK88c3saRgC2OkVTUdgi5Ag2DuQdg88ib1A8zCOqkO5NJvcP/d9gE6Qg4hR22a1mkFjw6ODqc+Jvvx0BWfJAqcPvYEAVHB1Bv2lI2i/m4LJZBV7O2yrxSu70qNP8Jw9e4AQoRvIK7znze9IzzvutBhgEYOf6JHq7utJDz/8FL6kNa1mWEUl/ncXYNWDdBwIspikGjN40PcRaE6QoO53SjV+MbfN58p/EVQsxj3a7xzf5FCyCFYV46cMHqrdXGjP5zwWi8zF4loASpyFaH23KC64J8AquBaolYbDdmUZTiaerBG/I9Dqz03Zph/VFc9+9i/Fop3X4/kPbc8COGo8ZIwZg6L4kFH4DDgX91AA6gocyr+PKQ+NuWRq6tN8TX108T1cZ/ejN6/flmEgwFxk8BY1X51EHvp+JN0BJgp4KI0gKGAcTGIX8iYWNrkXh+ioZXiAZ6NtM27LLFAZCzDcHPKlzVPaB7srY3USVpzAqoxCW0gFPU2QLf6G1h+vKzAcwDefBYG8vil8lO1/1YVBS+99zzvTiScdE1PhPdCzTrjNgVisoXFZZjWb4Mh6zQWVGB5biLH9nDueCvY+in3FP+Fh8j8KtjxAbtZClvooLD01It2rszj2XNjLjFXvP4O72mDjk2e1Ff9/4Orfz04ospEzoG6nhgw+19Ugpsjm9Uq1+AIOzwKqxasv7n27wTKYmllqca/5psJ/5avNvipLVuTvCsyZKIbvjXMV8G5+FqH5J3NUnTuH0DigSv+eAbCQrwi9Wd9PwFm/avDDcERi6X0Mf6qn6KKWtsmbw5MEWgRwPaEB9hnTsNZT7JshCkX9vWMBVpk3yHSe5vXqYb2Oo10qIDpGK+Z+/KQt32NIn3iv5SVITOCso+VRhMCBSYC/9QB3HYBHB6ZoqYXV7JmQndkAs9l9ZytrHUCBg63GKIDUQfmp5t8tFCb8vtqV0xSkJkhqZQzu3LaLDgbaeIlOlDRxL1dw7S0wQdV67FzYFes8Cvh12NrVMMF604b1DzGoh3kBnBPBRludPQ/a1wCPkeHyHNQAdpqw7sOPDSLHcoDzOUlOMSdwFsC4W0L/TkyhPWdPC0wrf6C9DAATgEZAxvMxzv3UI99TRwF3EoZ6PUSSdlqMO1iHWpykDGd19maJrVUTpA5GUj8YWq378Y/zWgHKiS37iYOlWw0DKlTWss7kFra5WmQSYI/9o7xDAXwcw/9pFse5plK7V7Axsqb9k6VN8t+9RtuHBfslTdh+7N+1r16brbt2eRhH+Fn912ntFfvW91TIxTzMbSyjSsBSe+V7uG9luepbzAf8t8y+XECzFZZhcXQLuq7aCafaT/E+Yc9oJW+Qwcb3QsqONwjJDfa4NkCwrxlARVk7Y/CdTNXevG074KTMfABm1kGQqHguiwVB3zczVjl7aNlrF2eZLjvBs9HuusdkprU2tgOa0vXBay9iP61G8mEPQ4Scsv7D//kheasEoJK0bNGSYIeqvyxHS2KEBQvX0Bbu/QcBRvu3A5ajk1jRmDrbliJNtoD910ihogY26FMcXfYKr9XY2IHkQi9rL0BOLNa9Bbs3hN+mY4dChuC2DLtFAJl33nYXABBxPKDq2Mh+WsvPZC/QdcLyySbV5hu9S5QaHhnE3+8MPWiHYq1iaNXevm6khUZC4sqhZw6Ra6CivAc934PkNrKcBU/rAFZlvtu5NgqoKXOuFpKKcdeT5I5qcMqOV/tYLEft+DLiF/eis0z0H34t/CTyR4evW0nsBWuTAq/yFNu2dgP2LSbmXBnFFgfltgDgtSNHp92RTX3brbcGUOswopUrVod+8R133BbPMfucTM6IpMJ9DLNA1qt7qtxp7MiO1JKDOQNgy+N7KVBTZAnQFUITz2EMbdkRQPwG4v8piusWoy10j1Ng0rR2LmgJuZsKyTpIPCmLOIrmpgVKn8HxJx6DJv59ofWprFg7IPMIe9kio4z2ZUtWURBDeg97UlU1Raz8CAzvLJMwR2vf2iORCIBIsP7BbghxSKtIbFEeTj/D50s+8MH0q1/+iiGze9MrXvUP6bfXXhs2+8RTjyevpSAM69OB3SPjO6I4NE4cb8eaes7VaiRDaBmju6Gm3VyYOQydDOwSXyLuikHD3McY+1MbPDg4yWtg71xKYvJaJtU3I2lVIemOOQtjdFo21bSnW2/YzX6FEMQ5nSRmlIQdxUnsv4Oe6vg999GKw5rSMHaYJDYGkKmNHTV5Xn8xQ1uNwzdvYcAe7fLT2LPIY827if/3s59CJ5q9c9QRy1NP3y5yLQpV+JahEbE1UKqQxiPmI9iw80F9WJnjyiZITosuH+WCWGvjbRmjlWAHLa1VSCMgp4APMISap9QbXQ3eg0U9O4C0HUofmYdbAFXu5CmKBwKmAqQtFB4neA4H8E3Kz6gba1fpDJ8LJisYuYGXwQ6foNDWDJZhnh35b0H/v75Q4DEObmaPihfV1KqRrtxCL3lqNR0P2DVzJDaYEpRRH+NiJ8A59GF2AJonh9rNrTf+gHk2GuYcPARTIRgSxZYz2hj4pWe0syK5z0GZzzD0VQthi4GIziPowX4/IrZCwO9fi4BkkZEQiXsGDPxf8T0KIVAYflsNouoRZs9E3gnHBoOZ1fC3le9coX8G+PQtfelCcJjZt/leYjpvsGH5fgRDuTpevOJisKyDyUFoThaKk3ijAiRoZWjBjpbJYCCxhUqrrMZFXYswpHvSTTfeQjWpk2nux4ZxlBXWDNJdxWF45KkNocs5JXMHpz9Ha6xalhec+/xgul39q1sRK8eYAqxGjqFgLmi5H7XuKjb8maefms4784x0NO0zDh+RBt/HRL0vfeUb6YmHN6YlDHr44MXvSs9hCJIs0/Ub1geb9ontfem6P9wWiWS0orHhJWu4FwJQxtmFsZTxyduffdrzgrWqPoZNHzqvA1SNQ5OPdZngAP3oyqvTr6/7Q7QLt8GgecPr/5EWq6cQct+MLh6V+DEDEoBDDsx/f/ebOJdlVEhGqVT0pbe/9YPppz/7PnutOt3x8IPpiiuugPU1l84764wQ1X4x8gWdtNqMEETWmXTTWvWq178ljaCpagtjC0b8fRddxMAnEg/ahb0Gn60VTHMKQ2uDQJlR3QC1H73sivQ0dDC07KPq00Wr/ofe8x7aX0+I6rHP3TYtA70AkAqi31al3di+5t333Jd+8Ytr06Wf/RBaTQtxYhOhq+VeqcKBbXhyc/rW936SHn4U/ScAhXPPOzOmim5AYPwwKvkf/fAH0re//W10dtZHFc42dxMGgTOn31Xy906CiI++7x3puScdz94oBAw+etZeof5Pfe4r6eEntiQIfhg8raXnQn2rfO7imZqsmY/wYCutjPP3aI9ljaKiZI6ibZTZBmLo+9syo5h7AF7opFRQBawAtKuimjiLY7C9w0FitjBUUyKbouJVA2PUaYsHeH/1UEcJ/G2lOsDrzsJKqwWAqK2HkQY5olqGGgaqlCm0JSQfldD3mxSr5nxM4RwPUEmzWl+BEyhlvzyGUZuloj1qa5JBoLZEw+h0XBMt/i6wWovTrW6RwSmAgv2QgYoo+VK0V48+c3FqWraAQW7d6dY/7wzd1XKMYDmyWwGs2gajXJaOjrNSga2pFkCiM2jSAVa84Qg2wxRmv/s+klTtJCAW71/t8DNAm3KqfiUYWbwP62tvOWvl9TrkwyfEaxtI1RO0lGhT+KKDywwyQipAW0Ow6tkUUJOtGvYpkkKeryLv4oM8NzU/g2MlqxbR8AnuH+wvTVBAsL13yTgBHms4xPsNCAhTJRWEVXfGyZFTVBsnLQ+6TzjbtuBkhDWDNAHOm3yq/ywLnNf0c2gDckn+pMFsbjqIH852mf0jkOpLqV2mndAJT7EPbJsoo53HgHOGhGi0nzXgmls6ACQUTseeVuH5hwiwatF864SlIzA6RgIn63n7A1OpDVpuBVVCN4H5rzFdfPB/wfjy+mUJkIzxTrAItGum8wAkyhgA3IceIHuuBOC/iouxYjtLUlwBu3moniQGlqzyATJ2yqnml4JMl45x9gnI1EM9nGEyRx57MueiOfQZBXIOxw5vXP9w2rX1/giwekg+ZVWMUehy6MEb3vz6dP+DD8VanX72Kemk5wIEwrV10rrDn2TfuGdGqMZ2U7m98c93pJ/96upg/wjMqgl0xqnHUXA5nGn0DJUiAHay5s+vviHd8Odb2Su0mFKBtq3IoXDRKsThsD2tjHsz4GWbh30zaVRHyMqyvroKwN/qd9e8anwUU/0E4/hQP7Se5MGgpqt9caqvQMcKOyZjtYqEtBVg95bb76JVtDuSwBoCMjXPBgd60o5dgJtSxznzVWhktZYjg1DfyZsaOKFnN96TJkvGE3O4wv7tV1TfTeUUzjaYGoABkaSwPjuZ9jxLcLV0CYkdAyzS6JJUc3AlDIpRBmJtijaos087mwB5KUzVUfzn//KatD7xDGec7lc4r7b3y0I475xzYMW8NH3kox/LrEATxOjdIIbhehxc0dKAJhi27YxTn5f+9e2fJHh/IF13/e/TQ8jXfOQTl6Rrfv0L/CmTxthfkxaXsGtnPPe09OF/vYQ9i60kEVH/7x58xfiE+ky2KjGYgwWX/bcSjbNVqw+LJNYW2mGYZnsBIUwyjDcM8Bzyow6U4IE+yRgoiqyFdswAA2Pya45hAnPivMr+MD4J4Mjx0fzxbAgMCupEAYnrjsnyYWMKLd1aGdbqGVan7Eeib+NjJ7Va3Y0GNcC8MBXEAgF08SdsgrasED/KFIhDWTibRQAtdEqxs+p+Uk8OEGsy9L0cmOBrZ4DV15ohUw1AxSAoo1jxkhZ13McBcurrI06z7aww6suvRWKk/QLcjXYw45rcxiqoaTGR4xm/5zWrjdosM5MEx2sdIRkyEY6403V2CFShJTZa5fFtMr382SbaFtU1c0hJSEzAsPjTH/4cMcH0LFXD8tGwhU5LNy6RqRXT471OGbdquFkgwjf7zG2nVvtOhuQcccdXvnwZexv5DNq+NbxFve/wKQGgG98WNGXjcegZ3BORbfHY4kZzDByms1Clz8YyfiYDqvEQY3+5T/0coDt/j6giXqPwu8YrVm99d58Ze0JQUz21iNpNXOVxxOvn9wigpeALswd5lqCQY3R8fMlI7I+QqgmtXZ+f65ynax9UszgSkBznBAHC39Tv+PLx3gXmc9D13R8FhrOF9wIDPOQt9KeFDhSfowCbU9VloTolW39kQT4kP3h+Msmdhh12ibWpg23pACvt3kFIEvUUuxwkJghcYhzq9fF+smKnAMCGAQgEb53G7OX3AeIZXxpvG0czTRhbxkAdltjWzaxdbDuq+0OGo9qFVfzecCSdo7ye1ys7Xfa3bN2QVDPpZSUcElVu8cqkEP/gs5ap6MN0jzUDMFYTTzfXN6XunXRbcC5CxgB21uLFXZwFWi+xT21oTg7ARrVomgEcE81KQBmICJypBQztk/HtubU1vh82mOx82WfdDI8dQIvcE7sDgKmJtv629rY4Tw7HWoAEVzl+IktYlOE7+0K7dOu2rYA5ttzzmtohzo12oobrDU1l7lU7IIgky1JSi+CXa2F+Nw+2fJgAztAoedE8ui2Mjed4TpJ2jJEEQOqxnwvRymzjDC+Yz3rEsLM65BH6AJJhR6qhSDw6y150zkNMnDfoLHRrxhrZokpMFwxP3lvpGFu/tVUWim1/1r6FjTOhtzjCNRyUHXxVDeIAACAASURBVByKGxnEV2PX/DPiqDizmSWqvckVbo+Ptki7K7AskAcDE7tjHqqNEzDI2uKZmGTeGexsmWOFwpEAbDvEl66F7TDOWmMYTNaOpKiM7doHMOzwGEGVKr5n4ch9oO9wIF50IaAJrF6uA9oGIXqYF5TgD2zVtUBeClAigDqnzjT+WUCtvhFdWaRN1Pvd2nt7dL1Z+lYvth9NylFY15XlsKbpTjpsxUrANs9XDUAkombsLRmZ644+PBikg/3sKQoRdpTUwby02yuKfJEj2KEDi3piAHAUmQfOcx3dJmtWHMWG4CzJYJ0eS/OZezEMeNrDfi3j3DXRcSOrs3dkC9Pkd8L0RkOVmM9ux+NOOCk9StflJKzrBuJE/ff2rbuC7Xn4YUeFTrpkkyHav4dHIXDAwB3i8wiMZ9exDpkBW9CVBune04MkwGaG+Q6kzkVtsBWHMvnL7jb8kjGhkhb1aBO1MEjqqCOPohD7UHRGriPO3PDERuIBZgTA9h0H7Pe2HVaoJMCEcn3sOfP5/TAJbYvW7R1z7LExkOroY45Kt972p5BCOPa443mtp9KqFUdw3yQ75mwhc2HngTrGWdZFX91AwWXVihXpml9eg6TB5thjGefJMWQUs8LeCrwgr8aZqHMAID5rlOKPrdo17I8A0LGH0Ykj/qJttXuI652GdakuvTymVkhm2l8ZuBaGnt6MtIEhgDkwDMxKAHABbPd5hXqnDFSameF9KIg3w0B3z27d2sPnunTCCcekM097YfrTjTekRxluOkyByrNU20ReB8vyrLOOTbfd9BC5Kn7ZXJv1k60ouP3BSz7E9U6ljVseID7ZHzq+PQz+q8BudDJgboDOUNnPCftaEZgI/p/XCVyIAoCDoBwE3LEIeZLeQYBf4hr2rUPq1OifJKc2RvdnnnPEWmRS9lA8G6ZTUyISEQPrtmZdK+/Zl/Zs4fdgwk0y1NyYpIqAf4b1GthL8Yswo56zJTDNOMVUAnnl9RedjgTCeog87emBu5+iaEQuLksem2HndD/nrbldDIh4JobDZdzHeEk2vsMQ3VsWkBYvAWyk+2p+RxM2vCm9/JWvigLbNYDOu/bso1gBeAvW4RAspU00viGfo2wU72V3gI6Hukxoqpbz72HunTArOR/XpljtpX5CVqqfLV4V5fimkD5zL1Q6VA6/7cwI83DUMHIBWtKHMgeyxbWdXHgdedeCDqRDyClGAeqNoSzC6c+1raFDTSG4H38q+FoHG51jxUVUEYtPhC2sA8DWRu5B0/YAenIO0D0AoSaujdxMtrxAvcNsY+jarX/6wZxC8CK6ITQfgWzWX5GdaYVtFifs2dHhOfWuGocTIVYEuErcP9uS76LJ3CiyWXPAVUh0Cwn7oQyEQ5mmxcpWPqb5j6ysQ/8UGav5IKv5lwP54teLbQp/z2h99noKQKuBWIAd+dWL11F8r7gWA/uCg/PrOhQZFkVtszkerhqgGwArH6OCswVD85zDDyPxWxzMFDVRVpM0Lac1XD0TA50pdoDT+qbQV3vw0UfTZZd/G5DG061Gm60fKZ1yzJHpaAaAfP2bP1BIj+EmMOsQYtfo1MGSmhomeGLTWC1Xf+bs009MF0FPbwA0U9vySoSl9+yaSK966QXphKPWUaXpD+c0S9DbPdiPoR9PH/nM16mQwBiJqkBG74tVS5kPZWioGsBOqVfIt886+dT0gX9+RwBzB9VaFNCRDeWwLPZEKfpKd9z9YPr4p78Q+pfUZjMV3ARKxoThdSHIrrPKxfu+810XwsA4Ll126aWpr3soXXvNVSFD8L2f/zxdjR7r/pGD6bJPfiAtWbgQVtEakpwxWhrRS+GgzHJt//6t76Wbbr4tDswsVYMrv/dVWIiwrUTuCknj/485XYqjuJ/BK1/++tcDeRwmWFy6qDN9/EPvS8sZ1FIhw81AzSSosE+K+0Iw0uq0rWg93T3pzW96b/rOf10R1Tz3xxRJoBMW1dr4t0uvIIhoS/0EdL5fnvpOoGOAxPUbxJgAhCg0xkvNGL8uOK5uSSnrhRJces8bX5dedf45BIlMimXDGywf4BoMKNcjN3DZFd9KOwhcxwTdTSCc/MfzdOLx4qULqfIy2VFADPadga/FaitLkWzwDAXTIl9VQ1V0w3Z8vxCTfwW3MFQ4qgOVtDXB8pphraNlMZijgi+21zjgSL0iNEuwbOpkjgPcCEodAHA8iHGtgUVnvtEAAFo5h2bJ3qk03neAduYXpmnaqMuRdpiGWTQFcWuGc7AIB1EDIGKV9AGCvBkA9UGCJfVCy7kfhaRneP8p2zV5QPioEL+vaqZIwFAZ/VwZYNgcgueLGCp22PGLU+PitrSbtoz1j/ekns0EZQMEHRIRMOx13FOZWqg406ju8lHNgu6r4Ocw4NP8u1dHxJpNqFPF86ngHJQRFTepJ0YgWIFDKQHIDOmOQDgcbpUTv5AWcc0MSK1QO4zHycjax1xbCkcisGTL+kHPTQEwiNZN7F0ufOQAPNhH/ECFCYfOwQWgVWMa4z4pq4mvdXD/ZUxpQ+Y27SZSGSX4FuhyaESNts12T5LGEp5NOc94lu9lk6vLznYh9IYiwS7sE4HVYOsoG+LbGLgbTMlqCIsfCacAlim3+jo6yVLb+WVIxodBEcLwveh708LR2EzrURv7BPkFWZn6o2mrm1Q2azlrNaUE4tjeJQsa08a7+1LpCCC2rDJ9V86bC5IAwbENkNr10rcpieJ1ygaR2WXrZCnVWZOysikCExLtYNSJcFNNPUiRY7CexMscBnaiAq4lyAAcdGJ9OH7bSG0rIwHgnZsR/e9c0IVm8EKAWYT28QNzE9CkXUF8YbAnCHQchNbAhNNI4vn6ilVd6f+8/tVhPw0uR2A1VaDtKzg50AvbEz2rxzdtTnfed08AytVcn+1Syo7Mn9+OvpQDVlJ6iAEbAzAm1Gj27CFrF2fWSnQBywh2mYoG7j+lILwHW1okzZhjx3HnuhzosXRBPclEJ4mIBQFYViyEbeuNtOE5SMpW+vvpxli8eHHqpmD20Pr1VJ4no0VSsK4OH1HK66vTPIuu5CAsF8XjSwHuV8xflLqaF6S923qxtUtT1/JF6ab7bkyjZcOc5ZnUUbo0Blz10w47zXkSQCH+w27wWmQG+7inlctpqyWZqJppT5XTS9jyXcHQHyNBaSP4mTe/Ke0d3JFuvv3PEXDawqnunYs1D/bAxRf/C7axKv3lz7fQGrY8/eTKX0ZhWX2uMqeJChqJvfA7DSQpr3rJK9JF//QWNLhb0/d/+IP00GP3kBROpOdR1Hx68xbW4v4IPqfQsLWiXUub4blnncu5Q1OQ5zKvgYErIMsVSEcoOTCF7IUTsAXcbd0sh20ju1v2UY6VcsxU1IQ3SCkLRqyFlwxYBVbJ/3lKZVHOI97QXzkReog2SdtQlY3wkIaunPfH78Usd4EGGZjhblhjfkcpioxxRekmPhuwRngkeJa/BeDAucPOtKL910xcop20+BYDCrTLsvkKMZMApgwndQ/9U0syacKtHdH36S+jOwpDrY0xSXRwQOj1BUvR2MH7y8DgPpmngEgHg7kGAyxAOO4vtFkE0fx3/nsMF1KrlgSpkcRUyRU/GmDDtaI954dgkMnSGL5aiQvb+WP4Ef7GazYpC4187kdQS3aPdrDI9HXi+wSgu6CWv1fPa7vC/o7g1DjM7dv+eBfvQ8x2kIC8tDsYeuXIiWQGLwmHbbeFOCOGN2n7C0wz1y/aoLFPrYARl1zyz2np8k7LiKHzfUAGZQCL+gSfULZx2W6r459By/yRk974Ey32Pq0M2hTZztHeEt+L9oRI8p7paAn0tvhK+bdz8pw/BXBqfCfgpG/yXixkhVxWcTCXP5OBUuPLQ5msxQG44WfcqXS9xL4TgHUfa7sCBDfuBeQNIDUX+vx2Zs/mXCC3sedzlPeFLP18trxMoB6esRqMnj+HXkk9kfHLvpFBif+XOSRBRC1L9S2Ng1yrDJjY9ixLJgNk5gRFwoUFxxLYd4IdAlcmqtM8QxNt4yqfzn5id2OaaWIwWUYjsJpkxgi4OVtAGQsfldcQTFGes3vEIVjGXcYRTc0MktoNA47Y0h+25X0AYMa4K1rNuX8JAgI4MtAESgTXQl/R1+MeWwBUc3FA1jc+lgRkFBDRYVzzYasdxJfsgRzSSHHJkPWkk0+OM1sPwOI6RT7ioCnWIAq/URRg6AozCOxY8lw1A6Bq5zwjLcTCvreao7bM+1ktTPNK5eAaiB29Bve8Egoha4HD1aY4lGmYAqLMc1l/rmueC8K9y+5XP9hcw7gG8M8PAcY6zmScJ2ycgGEM/eVpCn7IjpM84HNSB9dkvAWbVk2y78AgN5ZMP4e79JKQ+8xN5vfxXtodmcKCBoLzstbquH7b7WWAVnEtMpt9LzXLjdXVSh4AfBzAv9mFpj8zXo78WbPFf8WhOALvAb5yD9MWs8InZPZ5dC/wD+87il+eeIsefATzFxA0159yIUlgSvkEn5260E348WK3gaxqgQGLVr6nQ2eiWwhSQOivhjxclt0zJ8q2Lef3xUFxFo6yzq45njGsEidERtFRmYdvKgcVZRVs+RTIVQXnY2CcgT2zT6QyZIO6tw2j5b4CcLU79ELPP+8foltmP5Pel61cmH78k5+k3bStz6mtyr6eZIr74s4l5IYriYtg3EZxBx8hWMc5niA/EljVFo7AFhUUsZi6B/36+RQI7Dqs0r4Qk27e8STgFQzNjkUhNSAxpbtnW9q47bGQdBmifbqO2OWYo49Pdz/wEB1GtKqzzmvRVO3tHQnQ/yTyY2MA9Xz7+vdGkV1Gch8Tcnd3bwtfVE3M8Zw1RzGMmj0PlLx27bq43rsfvBPmag/azg5vcg9wXcoBAmJOwTBcBpP0xONOSFu2b4ak8zAPdiYto+Cxa+fuDCATP0Yc4eR0cnvPagOt4VGs4exN0+XlM5sADFq8rAtg9DDOdHO674HbQ3KwfcG89NjjGyiQLI8hnY01rUHe8gxqQr3X7Pcy6UaZj+uv/124EodDF3GbIs4TXW/GvBah9Jv4UW1kcYi3mssCo5PYtkkYQeraB3+aTVut5jzvOUK+18rEWmd87GePmn8qoyPouY9kphqgUb3Mcgrs+yaRDOA1lWdoaeyEqLWbOJjhR5xJCQK9zAbYP0NhhNjaWH2cFneBaGMOfX0VsWUFzObwg/imCQCySuQE85yIuXTBy8+LZ9Nrq3oDQ/pg/Rv31kGQs1PAHe/QPcFI7W7WRM9DleaitRGmP2xiC0HVNeqfMpyOFlmxgvD3mGsLGA7YOsiQyzVrF3HNvWnrZq+TeHxZO+8/kupaHMLLqx2oYeZESxrqcxCfRZtyilXERYRZ06Qd0JFiKFR1K8W0+TPp2OcuYZ8NpB6GYVUgz/X4A4NB5unsaMBOk6sTo0t4s6U/dFoLA6D0Ne3E0hZYBgdZc3xbFzIG/cg+traVc15qiYFPSXfe+xTnaCL1CzrOlmPbZpERMD8VH5KRXM/vy0Z3SBl+BpKW8iHqZtdRxO53uJlrwNobH3lN/qysW8kNk+AiFt80Lna+uqLW6yux036MEBe6Z2TIikm535vYL0p0KAUhEN8s65f5GzUUX7SxDhSsZc9IFGjgOY4Qq4UONnmMNl4bOken366do5yVGiQZJvl9/TnDrXvJEMgHXXuvtREyma+pr6oJ5isxx11/+h7xW9ZJjfilYKBDg1SzaqXMFlZuyoA3WhhwgiFiX2DzWd0rTvc8FNDMUZzxUTb6zwZp+e+5HSCDs3GuimBnAYDNF/CsXmtRH7UIlhWB1XiPYtmk8Dp/fx2H3lcRJMjBWnYShzJWi9ftfebznsHdorHQYNhq8eTWp6O97MEHH0i3334Pg0dOSG9/+1sYItAUej62S0g9Xr5c6j1rJFuFgG6Wh2ngfuWVP0vX33gHbEPo01DFG0g+X3zu6SRw5emnV/4uWnfraN3V6A+z+SZgADaQdE8jVi6CZstTE4k6us+kbeXpve96S5rX2Zbec8mlaeGCZWnd4avTqsXz0xloqlop3AszdABGzCjG/OIPfzEMX0wBDvdTZImINTKZD/Zh6PUYhPB2LzvrzPS+d76dewDocsoxjyyEe0kSHfLwDUDOm29/KHQobUVysq5VhWiL4VpjCrkJl61T7LdaHKtjK2xFsfLtYKWXvOi89OY3vjF9ngFQyiggGpqu/9XPMBhU5XBMDq8Zp3JcrzYOwcV6Bg58+BOfjwy4CUPyo+/8F20ZBGaZglJ8jM8Y/uI+8XrHOdSXXv6V9Nj6zSTZUsrr02c//ZG0etmKZ8D2Q/dk8e81MIsNzgzsJgDHr/jS12jH2Jp+8IP/JNil2sezUBP2ut9cF9q2DWiovuo1b0w7YHhJP4eoRRKbJ9qVYSwEeuyEXL26E2mBD6XPXvYFnDGDRayECFY6hIfph//3y59IR65bF8yhAzAqIo6VRUJSPkcw+k9velt6cOPT0VZrm3ipzB2CaHWGRmA71aC1UgHYaIVylovYRwu4w2JiSIa/Ix2Jsz0tuGviw/rq7jQSVTh7p2MeqEDzBKCzBlD0LW97a/r8FV+HzSpLwEmb/Bp+uFqgE81VLhHWbShHBEAR2iUwURXstgVrtBd2Vh+VKpzkas7Hnj1b0hIGItTz/mOAD+W871Lat1pwErKGNuHAJ2EudtPOPIzFzkxcngog7QTrCo4Ug9BqqDhVMYVcKQAJOeUcolm0U2Xi7ieAHOJ6wIWDIVltBZlnUUeVr7SHliT0bKqDzabhV2uLx8k+qrZ9mvua5PzupvLeQ8I5mYmoqZr9Tgc774+RBzAs5d4PsLZWYjOvi3VnfbWPGm5F713qYdjGVsJlxFQU2TbaWBkzvK8sXDVXpwUohToisS0Aq4WdHQENAXClwv2CJ5zbgzAx52Ck2iqnbmglTkZmxRhnsIc9u49zp25puaBwNm4qUAFEq8dD4CK7UMcggOv72q1waOEs9koGVpVAkAVjIuswIhP5nAPn9mOfvTUbGSEmK+Vq5ppgsm6jg2oa8t7YNFd6ju/Vzufa0AGtF/Q0SGdvzwPwTQSXA7tNtlI6+qjO9MT9MBfRjvVbPqtgkhXsuPbsgP7GBNtiAu/lQDhZOwLYylTohRvRNfVixwexLQxHMhGZpR2srJnv0xo0iuOXR+EemiFQ8OA6YGjOKiX22gFY6neXO+kSYNkpv9Ummbym04mbSUarSGrrCNQFF3Z170qnn3FaenLzxri2cWzw2dj6ReikCigJ/NnquWhpR1zzn/7wV6rj29IwifY4ia62tJ7ngxmEuYNkCMnFvJb5Aaw+tWlPDP/y6GoY6rjH5hbWGye/z8FZQXLJQLOAjy1WQlCC4ebg5k8WZAxe7DRoNPAhsrfyPMP+KeW+jznq6GgnNBDd8MRmpigvi3bJ+2FiZjuDbhkJt1IO2qalFKhWLF+RWmH/XHvj79OGLU+mSoL4NlhRC1o60pK2xTCVx9KLKf5t69uafvyb/0HWpSotqFoOswHNKp8t9/jkU0/mYq8Dn4xTOOjg12k+HQaVsy1pxcJT0lgfhQKZOIKIyDqU8BzXP/lg6kUPcIZo0wJIkdXcQhvQunWHp4cefKSgW674PK3XNoXw+yacoJj4F9leABiwAU444gSKILSiwSI+46zT0wOP3kUweStMB1v06imsborquPCMAZ9BdTtFsLWrjmA4xOJoUVIScByNpwl0GfWhDr9xonhmPAkCwgDy7PMcM6tSlgnDAQFMPdcWTnphsspsNLKUPdLCMAInSNsK5/TyXgaXuPe0XUWANMdX+gLaJk2G8X1qzUXMw3mN8+NZ8Xx4/cHczgCFu0SJKIfsmBir6ynY4n5yqrDTtgN4ZKUEVCzC+3sCFf4RyPF+qk2G1Trmsy2+wwAVJvtNxEktgEVlMVAqA3qhs4xEi63StrUGa97YVHuCPTMO2r5zZzCkgo0V0bv68Cb2BfAMo2MStmhRV0wRr+caY2K9oJzFLW7A6zf+8ewJjo4SaAvORMFQuSe7FvANMtECZOZ3Zdjo8wWUQh8RWz6P89KOHW9loE2OLzK7U2BthiTg21/7GVrrezEftOJV9QfhDEgnfEApttbXEbDIsZHgdu7KklE4jRh1CQNFeKco4H3hC59iSBzvw/lV2mEOO2CxOhhOSp0Eoy8Q90gSsxWOq4r/zwmwf/ezgLtlIe1hjr/9Vp50m21nxmqDd/pMDJWjKgEUN0gBsC3kDX7HXeRXLbxnxqqxWIFcIfPUBQhwleEP/mTxPYLUkX2HcUk6yJRgLssYUambiO+NecyvQmImFxpyLJ9bJqIniRjmAOtmwV+AcIpAJGQutHvRPu57E0MSxxmTy0xWL9Vn6UNRfoNdT5vsEIkmCRsM0dANjK62fL8TAajyPnx2PxsPeh5l6Nn6LItTMFC77/fG0GOTYVpKXC+g1wez3+J7TDQmTjbpHkOzNIZjcd29JsyuJfuhjwQ7t3ejlYov6WDAltdew76UUeoiuV8HB2CvYjdNJtXhtBPE+6qO3yXmcKE5Y2WQDgTMRil4OOgoA2YMuFLbnKKFGneCw9Fej+9oIi6ehGGvhqpnRnaVAI5gSZaXKBQ3LGKy5y1QCJjGUCWAyNKCXqet/y34SM+PTP0S1qkaANJXUGLCtmRBzKKGnQCX560GpkkHTNIAuWuUoDgAgDzAeiEfxesbR8X1Q6iowl94lmKHcj1qIQtmuA+dDyCTVRayupfVPHsHz2iH1ZQUaHfeQwBg+EFtbwCZgC8ChxP4Sv3+CMDVrt34W4owniRtmsxC42rtnkVv46MG7q2F15dpaCt3LaCPvlowXc3LKDrECSUXUkvb9ebMR4EuZBqQNmCtXAMeWrBJXZM8w2MiGLlq6vp9C0xFaZPY/8aD2jiuJ3Jszp/aqh0UYzsZ8FXP37WHcf5kNbMno0uGe5N12ouWZw8gpsBt7lgSJPHM5f1fzJXzvJPMrHUrZD1iuxvskMvaxbNlfSH9U+Z5ptBogUO9rV29T5CX9EVX1pIFK+Ojlr3yl5v/kM578Yto/V8RsUxf3w46Pu6F2bkjbEojQ4gaAGP29u0m/iKXmNcFUMwgv5AwRNMe8s2O7u1R419M12gfe/w5a+kKIk4udhqY09hlKZg1TgG8fwS/yn4YhFHt68g6b22v53V28G+0I5E2+O63/yv92799joLoMMW9yfQvyLL8+hc3pNNOPRG90RthNQ+TAxE/swZ2dcYQKEkyDmgliDRXLiU2WXfYkeQ/XRQwYMoyOEpf7SDMp7c/znNUYkmcAd+KHNPLX/LydO+d9wdwPA9f3927hzUbCN1Lz4A2yHwtGH48nxrPH2fIgoE2T9alRjXbKpl15n1TMMvnpxPozBTEVkZglBkX/RCulixZQhFhOK1eyiwYOhOz5n+OHdwrFv5CEgtUbs+eXenee+8N1l8Rv3mGQOd9aw+cd6C8DddgN7T7xvNmp4SM8yEAOl+3pbUpZnY4UEsGZRXkMfMibZ7ncUTt6GEBMO0ShJtOB8MaZ1bSDbshCGArVq4IdqzM4ElAyLPPOR27gvwKMla/uub6IGvUN1YS36KPv2NPYBuCZO7vUuydnSoXvPyF6epf/B72I5lb+NI88Omc816Yfvu734c2dBPgWhMdXaUkm70U2ezS9GwbOzhkq0lZCGyTAOE+GbrE7K59IwOPooA2gLQIoGQ5eVqZg4TVZVYeSH+LvT7qpJXhqx5/dDNsbEBTupyMk4wbx7iu9gVIHiF110Jr+hCSAS0QacYY+rzpMV5LAFK5MPIqr71rDYWzRrCleqbdkw9YMBnopwhGbL9zOyxVmLpRDNG3aQrwr+YCrbBXtW2yi+162b1TP0ChiviupRlSJQzhPnL3f3j1cXSVtURR5S+33pFmAO7V0i7HXm2iK9TYAniM+MjzQBezsmgWlBxUjJ8qwaYrezMJ1gH5PDVLnojh9Tkc8SLsrAy5HIodUcwBV1DezFjB9etYAFCOTq9dJzGAVPgics5M+nE42DjntQ12behzA6z29OwNbXxjUGPxea0w3e0Osyv1AFIp0VXgC0FUJE+dx+/2MqC7EQKcNnwSTGFogA5DztkAgHE9vseuW0kNnQvnoeE7mEruvOmHpsMFcLHAiii0WDxzUETdg8ZUMOAacjaBNxrs1milsWXARfDwGLDxJwKliEv+5s+hIGvRCRZ/oMh2eObfxUUufKH4/Wc0mTCmRRD12QOe76dYWTv0zaNi6oSyAlhaZKwWf774s9ESZMAWQMKzN+Ak37/85WaM0wIo20cCqm1MX2EQ0rnnnJIufMMbIkDL0xo1AuijNMieGUp/vfve9Bc0WWSeiu5b7bTFS+OgZqNx3ZpVC9PJxx4BiNCdXv2Pr09vuPgSQAaHevAAmZKmeSuHubJfaQACF9uEnQhab3s+TI8vf/Gz6Y57EPhGTP6/f3QNDoGNwz3ITjvvRWcwKOj5MWhq89Pb0v9cdW1mKVkt1ppLJjgEnK7hNesJ3BSir+HrLzj+RNob/yUGzQi+1OqIaMnQKH3hy1cw5Gh76ljSRfvqSBj3F59/brrttjtSN1UMnXhmrBZYkgFccf0O9WEza1yrDUCHlBbgUqxMEczUcI8ffu+70+mnPjd0xaSSyzLQ8BqQVbAuH//U59j4dem+ux5I3/3Pr2HYGkKq4NA/f8OEZi0EVq3DPrJ+Q/rC5V+LNjtbYD/24X9Np5xwYkEzMu+hv2dR24pmBc8JcjryuwAWPvvZb6YTT1iTPvnpT6Rupka+932fTJd99pLQPrwPnVv3RI9g6/V/TLtpPyhV1y0Ohy1FVDkALgXOnN6qwZepqNSCDJ0a1qqCg378c1anT3z4/ThjWnQNhvgZtWsGCMhvueu+9IUrvkn7t81FAlc4w6je2FIuQ0DmHAadeSoK9I8OUZHdY/IhmKK4bqRCMH+cGlqUEHOHdAAAIABJREFU9igmPXmYWh0OpaQKJ0A19bzTz00XveWt6aWvfk0qB4QxcHMoVVMXRkwNl30koWAG5msNAmp8Pxiy/Ng8nGMH4t5TsD72bB9CiJspoID/3ZP9aQETW6vRJrWFvIp7XsK1zXPQEz37fWrqoOHaXTObBgE9rEzV4bRmOMATthqIh7EXneZdDbBKhwiAGR8Y7OkB255JYmDJ7BPo51ljg8ORIOGU2tSgggE5s5sqJ8xV5RVNCDTy7otG1pQYLk1yFnsZttMN08iClRIZ9SS4bYBtNbYqhggsr08QrgGWZ3DQCiDXGGL96ooSIMvyEiTpXNARbBIJWaFJKrMBryCw6k73w0n1+6M9KLfVB7Oevxe1E024lUutjMBRb8P31DvzfOgbrODx+hNEmj0mYE64F4QyYOLrggfBWHWuGBVedWv9Rpj7yPNzMFO0055lW7sEtXXito+bfAR4FOLdhd/RCeau4ZBziYQM0NS2InXgnv/cM3B2C9K2jdvQIdyEruZuhskBdCLi65YMolMJba8jTH+X9TxqEn2A1vuOtGl9X5oc4r2d6spFhtasrE+dsiwNz4HsKe0ZryPsIPAaWrTxBc4C2mCeoaE+3q8MFiYOdq6GB0hFeg4t1+kZAgmHj6kdRFVdtqptYjpuZRyUUT/IealhIcpY13n1jWHfxBocpFEOUGbLqGCTQe4Shlu94Iznp59f9ZMAQ5ajs7nuyFW01DBQgvZHW38mCBCWLVuIzexOjyLj0k/S3k8CtQ9QsYJkr6OtmaNP8FkC2EqyO4P/kHVqIatvCLsI21Zm+tqltnHSKurkd0Enj7LJj8/cTRQoPWcCO4GpDtDRZyW2JRvR+/NHKgjAZB2rQ2vxx3Opb69HsqAR8GsckMvBROMkt67/cccelV72sgtoqQQsjqnSIwFqPvbUxvS9n/4Y8N6oD6CE933dy1+Xjli9Dh8ynHbu3Z3ueuz+1DeGzukuADPscQwE5FIFDDtIBBywYeC6n46PCg7eqcghdM1fmbZtGkptjYtg77YS6LSEgH1374507wO3oeu9OYZQ5fRVThqgZ+g44RPZv/6srHfbiwQ+s9ylzGUBUplnpWnhvAXpuceekg6o+8Y9lWBodvU9jWYb7X+lJAssmmCGsgom0LYrm/iWcqAqKRStYpCVk7ZNAufYQyabWZMsIqMAiMLOsK6CWvmMy57IRW3PuT63Gb+mJqHdFgLzxgQ+r1HXj4nJ44CDskbdWzGEJBJdtbGIdWRPRenejqPcQWISr+2ZNnkWUgiGKB8BsGYwzesICRBjoGD+ZaZ2xudyXOTwhRwexRfDTgjMeN0tgJq2Es8DUPE9jLuaBBoAs5opOMrWGaD9sodp3IIkDnozIResEgQxjrLDwpYygVv9nvdne5p6lAKctoI1ws7xHiMi5zqbKES3UbyTnSUI5bW7Ht5zbtPN2lp2UdiBYiwio8aBPA79kf0nYCBDtZ7guQM5pdUMyGjF9xo/FoeE+V41MGwyYy/7UJl5rlN0NYGJ/Phb16dbb38kTc0NMrgCQE0ZEoAGBw6WEUfJXHVdYhCZtrbw3ANYZShGOfvoAKx62ye//vUvs8cAYcLFm7bYSmlWbQJk4Sf7CJ+DlxMtmfEnG/ACl79gzO1SIyEI6ZciQJZ/PqxDprDnk8OC5d1ajKuMjXL8UvyFZ1lL/GTRV/lbBaA3AOAovBV+L16qALgGj1qDn2UDQtYAwxPnRF9jou53uB8BPYeFqNljwUEAXX+q9m8UorGTJZ41h0xyqGN4DGf5QOjr+x5zaS/dUeoiDqHtXq62HYVnpQsEbqJwjaXwTAKVAVwIwrjXtRsZTLPDR7DNe/I5Z0ZpnvqunVQ/1+vK6+V9F2NrniM+YRK2uvGAflwtSvfePpJ2gYthgAGPky3kAlsCaNEdwX4QWO2iZd5p0/oNNRmz/qoJn0UyNTUd1uR7GoPIIMee8/rel+d+CL/haw4AagjiiUAJCAtWB1GGuxdUFBwOdiOEjAAtBYuVwZBhzjoLlOg3fH+BG5+L62x+ZEzha6vX6RlX4sRnuR/2/qCgb+h7Cizwcw6GwoYJgFfRaqENq1dOA//p7/s8tSd2pmTYPhcfvGdZgf6sz0DCwyQkD9msRYao9+T7xMAoPkL3OYomGYjyBoJ1yb04YEtpk0ZyHs9EM4BKE0VAn3vsWRl/ar7i09RWnMRGqFFrp4H7U7kSAX6LT7bJtwD+zYe92gq4WwspocLp2MQxw0g7FAsoAfBSLbZzSXvuGhv3e29q+PmcjBP39I0Bgjvw0MvALgWbtzSKeko4xDpSgNXvqHsuMzcGD2pPPLvkWb6mMaY+wzjUWQ6uTpZT0DayPhI/jEGN47Qvfs83DX8kCSP7iEI1JO63JIBZ1yibgqLt8x6DnEWXm3JgxoExMwCbt2X7k9Gd2YmEhFqm+kU7McdlI9N14iBGn7HDLicPqo3dG8WHWeKdNSuPZK0s8O5LWzZtY6L90aHf28G5sAj2yOMPQMAZB4SrpeX+FBhnffiAlui8UeNYzdXmeVUMR3si/K1txXuIP5rRBt61Yy8+4WA6/vij0g5YrP/A1PdvfvO/8LET6W1ve2O65ppr2F/700uZl2Exc+fTgLuCUazT5q1bYJlKOlJeYA58oD1isX0AYhZqF9MRuZy5IyMD+9IK9D47mxdTuPZ8j8No3Z7uuvcvmbnJkZzH0M61tIO3wfYeYb9YJFlCbi2YvHP3FiQDBtAeJlFhzc3xjK9l2UuQ0+S7z6d5hi9+8fkAvv20aO+GoUdejn/VEZpnWPRetnQZ4GofBIBy9tcumJEdzB9ZTyfRscR3XSEFFedUlJr9UIY+kvHj3Bzt0YCGN998c5zPvwdWi+CP+9nCrECaHbueU23iDDFsEx0Y3r+MegHVSiTM6poYErRzAFICOQkg4Pz2BcgW9HGWzFkpfCqfBmHh1FPP4ZrwoSQ4f7jp11GIc/jeWeediB0iP9vNHJML/ynd9tc7iDXmpe9/72fZPsBSFVQ++rg16U9/vj2u2/kqdQKuSGKYu6qL7NAqJx/nQl9Ky5YviRZ8tZLdx8aHDS2VqQsmqTIOjs51XZSrKE9NdBL0BIjZMq+M350Pg5n5OrJ+OExDu8zRI/Jjv2B/gqrr4GXy0HbiR1r3x7gOOzUmZOTS7TIOGL4fCbUs40Hhp4V1oL5qF9yC9sa05+mptP0xMSElEJHviJkRnDXy9RVHNKZeCtmrV9RH4cTcqgrW7jAY0uDgBHrAknK4J/NVQWbCREL7NH8Bfgob14AN7O2h6Id28BTdPc0A/jLBBSWXrWBmCaDvbjAt56+UizURXyqZMYqMW9ei+rAN+ylwqgduLDqGLq5uuIbOt26kC4xbRumMc89UEstNcT0qMSpFbfeX+05/6MAsCSGuv3iXBapmNFrHHGzGz61ctihtfGIHdi7nmw7uNZ4337SLbhI9WDsBI64MFoWzTPK9VvN6YhwOzzMOcV4OdUfunWHF8zvpStuFbWEmBuunlJ3zcbZtAZwNrfTqKJD09YxCoGTAHPnqpk19qeTPN/xkzlaroM0XjGcO6HPQE232ARRmoCY0k/x6VIttFZS9h2EmCIjWMT4iQGcxdLbuTpMB/xSBu2AhFMDKYvLwDNAZ1a/MUvV7VpmKfy8a7dAhKfzJYv9Sh/+W+VoEb4ttVsXrKop2F9mxfytjkB1DsdVLtpZgnkGQTu63v/1tVKZfhN6n96a+0cc/8ZkQev7IRz4USYM6P7Igoj2E+x4iYbj6t9em+x5bTwLZE9IBsmLcfAKrBwkCDcrqQetPOmFtOv+sM6jeLUnzEIB/z6c+BmLeT9LKhsShl9ASdtpJJ6QzzziLoUL/EcK/FVQ+RMvncV0vOPVk0P/96fYHYOugz+eGDB1Glt/rskr+tf/4evryFV9ND6/fGA51LkBOAgM226Ft8wH28PsCnzWsyfGHPSd96uMfDOq1wMQcAYns0Y9+7FL07fpD47OE6rIT3zW2Tubex0ArLVMwjQSECFiiVVBNztAJkCnlRubAqHUZZJwcRNfyPnOw4M4+/bnpYx94PwkcVH5+fx+BYV01Q4/0IFzXo489lpYvW5aeePzxYFWZdIVO5CF//h5YzcArLD6S0e989/vp7rvuicTrg+9/B8DqSQF+FYH74r4s7i8Dk9DxEn/CmfWg+/OBSz6SXvu6f0xrDlubbr/3r+mXv7weVtRydGPfmn7wwx8TTI3Haz++8cn0le/8vHAm2B/soX1QzMtpUaiHum6lzMMq2X0yKsQcdAx0OYAGZK/0tcs/kw5fuTInleyJURzFL6/9XfrOf18dAMaEwAmGTJkFgSQTjtDBwwE1Ov2vmX00OoWhzDpsBkO+X7BAAl3x7GVvEoESf42zyPerqcw1tUNLJcC5HDDbc3fxRy4BqKBaR0JhhXftsYehH/kwhpJqKUHG4YevjErXFqrNg1Dqbd9fy/RDQd8hhhj1Fwxr2AaE4lvQLkkY5APYFHVV29kzzU0wu2gRnpmoTP3QSfsbcDw83675jUhCUPUkkB7DCg9xnmowsFUAq5UNMJjRhSVEThWwxKZ7MdRTBLYYUNmtat/YfnGA1t0ZAOFmANqGaYANwOYS2K1gPwGIRkDJXq8lMCxx4BQyA0PQUwd5XjIWqzi/DQSFndMkdyZUILYHue5p5DMcshVD4WwHY6/KHqjhQ7bHLIHS2LhD0WgX4u/qh7qnpgkcTDoyUzVPug+9uMKzisBVu1u0fQGSZQC1BgdUZUKvLAc/UUliWGE7l5VgmTh4jj2cWTkC055Bz6Utd7RDCARWEFyVYUtKCTRVmsz6BdkePpNAR9Vau2/bkUxetXJdI32A8g+5FSzvpwITUh9miwc2zzYQ7jR1LVicDlt9VLS47qf9ZHyIdmGgyk29G1PvZG+05kwBzs/sZ9gGSVcNAGcl2hClINernjMv7d4+ksYB5EOGgferMtjQeJiQh0xJoQDoOY8BKDrnAkDE1wSF26lS+oit+s4CTJRZAFD3hwlmB2Tsov07s08emDIWLpZM1RwQ2crpMDBZhNUyJXherSSh0fLK/6tz1UeVVA0+/UcLbdOrV68sJIkKqJOgkTSee/6ZMOYfwldUE1z3pc6uTpLDUSqeW0gq0LFTUoOPyRjgeDCStBnA10Fa27zxGLTCpU1gI5RYcF/Xk8StIKCR/TrB89Yu6ASCvcb/QhKgAMzMsH5qojmY1OWT9WlSJVXbyrBSjvVWungTmVgzXNMMNjlYC+yXKmxtM4zDroUd6eJ/+Wdai9qRwZhIm9Hwbga4qAQ0eBztrloSpe/+5L/Ttm50jSmMNBBMf/KDH0+P3f8wlfPdafuu3empHVuRUQC45WyZd0d4kC85Wt0FESxCqot8kCDuH171soJcQUna+PgW2CZD+OZm/IPgIN0kDCfoH9jDfhBYtvWThJQgSEA6aloWT/jse2WQQ3BRH5gF7i3SyHKv4x7e9873Epgeht1Cr2vnpvTV/7ycYjaAJMxmiwmKTWh3nSJszGZyamIpI7uCAPKUk05jbRahH4vPDL1O2SUUKPm5DKbKHoYVReAuy9ME1vhi4cJOQJTOAIf2IV8iUO0QghGAGcESdYuNj4wf9nnwPPmyU4N1QywWr5+ZPHM6WBfVwjf+I4A/AQeCZTUMy9XyjLhLgCkPQNJmCSbJegvJJ0GnAlvPGMnWfoGb0BTjGgVZctxlYUKAIQ9vc8CmrC7ZZYIwxopRRJL9KiMM1oxs0gzYZmaqds5Cvd0nAj7GQLZkq71swdouqWb1+mDaGU8F24/9How42nsFRtphaLVRjPA6fMZO6c2RqYxsCyUAcmHLcluXrZN5mJEWtMCAxgqH7/frkgdMDgsxrj/j9OHisBoZZa5BgE4GCDBCf3fVPenHV/4mzZajq1nVF+31lQxQIXRgPYljMfCuZTDtjH0N7WONBe4Av5GVqWLKtB09X/3qF0PbzDZrB/nINor43DOrnRPs1trpFuKf+WvujEwyyGSIKBjHIcggvkzfAIYDiM0sNP1/xAL+pPcfUVlAofE9E6joZtPHGc/zO95zHoxGfAQoMjKCxiBFIW3gLMZEgKqMuNB1NMlxO/o6BwE9/Rw6ok6jxhbX0Y6gbIR3VAObSDmjGYEZzlcM7+GcyJaWTRkFZIvCvJcA0xS64mVzTq80H8lsMfeMYJL/HmMAnTI0Qmy+lnvNToeYGxDGh/jd8yuzlve0PXCS+HMGo+jKVZVkOQv3aWYZcmZZA8+sMZ3Juq3ygmXBQHdIokNoACijs6JQGPW9YiYFe8qW+mCaqynrtoiiSAZzBQVlJka7frSrU+olE1bawtfMZBGHs2rPih1oeRPIRDShzTr7FhIEORjKii2RqR0txADBFi/6B/ZyZlpi2rVnorm5JWxAkUBjEW4voI6FD1k/DtizY08QNDMaiwODquJnKnjGPs/QUbajwWvms0NlduzcRdI6P6Q/7Hao4j0HSFyVTFCeQxssiODaCa6Hzykw8FzT2OPGO8FUBPC1lSOY1xYulHooDHaLHZwT5rgP1soC7I7tu+JsWCiMwZXEhhY7agHfssSFoKtkgML5irNiDpMBQ1myWcZDdnJmihfzVE+J+1E74bNxzwlE5MJCJiAtwFe2Q4CR6NAQ+qwWigQM1EaVwQzgxsDfnp5etOU9P5n9bMeAft95He6vPCxL2Q/JTmrmAmLz92iJD1vqZPNcJLJbqoWuOsFymYN2EsmQ3s+5Cd+jbIUsSPaEg8Nkb/vvAIIKWEDk2nYzxZm3mCMLjCIy5zeeMR/aLj+8lqkpnoXnJgohEC4ARNXWdd3VtB+mQl6PXv0IjLBqiBUZJMtdcIP7+mlWQnMViSSHeq5dfXRqB5CsoMCtP+9nIGQHebL5tvH0zIFJwJod7MOZtO6INVwLgMdeWai01FMYFdyqoWvvcQZqOthTndd9dMOpGdo5v4t5Hww2Ji+uI4aqwv7smxlhHsaOdNaZJ0fR7wk0Td13Z551ZuRY9yJ9p1SH3ULKD41xv8N0kzbCDpQVqMzDGPZJXFLCj8OyKhjqMTaM9AyT3Y9edyLXiK4+9u43v/1Z2ClBtZe85JUx0MfnP58BYa3M2djwxOPpQWaPEI4Qf+ZnUlnwvRYIxTEEhbXBRq2CvWeefVYMu5uCgav92PTUUxBZ0JolX5vX3JFOO+10wEQGwGJ/R0Z7KQDMQbpaD4O6E8bw4ZF4uCcryNe1u5JwLL3UMwfBAWhXXfWLYKyG344/2bf4p9iJoT8M+1jAc2LYESCZJIVZJVK4ZuUPxtkjRxyzmI5a2u25yT50SCvpWFMSS3a5hYrevsFg0J982rlpyaI16bY7r0s1MDIfemhj2N9zX7Y6YkPkTgGVL0i33HxPxCgnnnBK+vKXvxF5vdr1DjPKMm2ZZW4HcegbQ0Kam7XzgIJ5BdepOZZQwLmSwGYrWQyrs4jFcW7uxAZQODDfcQ6MfwaQedjPfTUrbcZ+s928j71tx+2k+T2vJ75d7vcoqNQ31oIt0UUMI3dhF11FFdrn0tS9i7kg6LEaH4QslLG8hB3et5KB26UA0SUA8Q4H799OTr8NSRt9ObYAL8S5BOWABARhN7UvrCJ+XZqOPGIFHdJ/TgsgeWzZxYAtQJsZyAVTvHczhIpyZnQ4pK8JQNj4xOuX0Nezm/yC3M6ylsUJ7VPHfCQY8PGDw8Qn7Mk6Oq4Pco2qMLYzXFyphYWL1B0XO9sfUomPPrwZf038w7MfoVPwILrEU9yrOYjPQ0KF0oESzKa4Nkk7SgmYm8xKTiI/lbSUgX7yb7pTQw6KdWig2CIzVWmJBu5DnxKFSTpiGzjPByclV0lVMp7xtTKhxDCooxPJkf3jsQf8b8lSuqjYr8o56l/1ST09dEdQVGmB3KVUTQkF7xqILDNUzxfgMytLF3KOJ3mthekuSJQlp5167NxCvrGClsRFaKa5AFZGPRBFLVEXWb0QgwkHnhg4Z/Zg1vg6iK5CDkazsysaVp2KwYOJTW5NyC0th+qgFoOzQ5mqRWA1PhccWvHnihNtiwGdte5D/xzKMvx7uQHf41Bg1d+zHa74WqFXUwB1w4HI1iDZ3LhxY/rjH29Mr3vda2N9iobCDfbud78HYeMPUOU6IQNuVo0w+g/cfz8Poxua8hTsUKoqJjIGrZHk5CSC2CHT7fm3VZo3veHVDCRZlH7wvf9JWxkuNQPlznZeJaCes7or2v6OO/b4dCwfDz72RPrWD38E+84Kb1V611svSquoQH3pin9PlRifjbSn68hlC9rSrIGYR3LaDDtqO1MHJ9mQAaYZEAtIFIzjM4YxrGNO+mo4sOuocH3mk5dkxgXAaQ8Tjd/3r59LL3/589NRxx+fPn3Z5YAAvCWHodiCGx1akcAK2M2lVYBq58Nk/RnrIYX6oIkFt28QGfp/sP5CR8vBOxykJoLNcq7zpOOPTcsAHaZwgqfBXj0MFpADQGzhicCavaXjm9eCFTFcLhCMD2XgFvdI5AoCumIuOPEnn9qUPvWJS7m2rvSOt70JhtHq2Mux1wlEDArVdSruWdvLPI1qR/URVCpJcPWvrk1/vPFmKiiNAK09OBFATgAIWQsmDya4J51wXHrHO9+a3v6eTxNAUiUk2ZMpoNHU0O/n52to4Z6Czm8+pIasCY1aKGUEOvMwfJd+7APppGOPwSgQnFKd/sWvr03/99tX01ZAwJLjtjhn7plglwlU89EAqFoJ6G0SIbVdsHwCQXPXvg4nKQtLw+m07KzVljdDgAOc9UgS+Vnb/puYDH7dL34Rwt2vu+hNAQB2tDen17721emxDQ+mRzauxyLzvB38Q8IHWSnuf7af1n50G0894fjUB4t5w6NPM9ytHykLWgkIug7SFtti0oLYfWhSwlxdxJ6ZBxg3TEC+Q7AKNuMEFSb3PBhnaqPsbQI/iJcb0hEQLJbVYGtYj5ZWKP6CmeNcSw/BYx9BLteCTjZgnmxTA2ICWaQFZnGYdYCkdQy6qp/N7LIYJiWwyn6qAHgTbJvAKw4BDI1V4mBZkio0IOtYsyYKb6UGN2q7hcYczkpgVQtpW1RMbOYc4XwjgWa/Z00+pqRz/U6uN0lT59F792O/wCp739fILfYyE+OhFFLcbGvNp8tkvrCx1bOKgg57kmavVOuUYoJZlaYm+Pp2zs+Aw75sx1EnlD1XDUtEgENfVca+UCTdHnt/K1rGg8z0rI3MCTvJKm+m7ENNQVNRMFN9LoE5LbLnK1i7Es34kE3bxOCsOYIXddRKaAvrIphd0bUCYLkaZmZf2j60Le1AG9O1suVvtLcuzQIolXLkSmEFKxGwfGV9GtgzDkhl8uPz4d4J/rxnmfmhsxgOUscpHGBSldlXrrvvr45Qe5u6ixUMXGIgggAJJeNy9k4qd3wRTn8UbVF0YG3flAkgKODACg/0fm5qLJJpbRZ2grVtQcutBsBK4HPR4iUUmaheCxrwBNVe7IDF2YVWtAnr4zDlh2kpe9krzg8G4U50v3bs6ElLli9NTzz5GIWq3rSLAXsDTErto/AyhxEwyDHCqwiQh6ACW2FQYTurzAhtrsmk0QLF+XD6VnIF6b3QPOFa05dbnMRilL43qDFItDhstK5e9aRtj84zk7HokpiaUg1/4Quelxrw382Uea/6DS1TsiOdKExwrZ7qGoYRdhJ4LetYkDZu2JzOOfu8dPSxJ6Rvfu876dc33ZDau+anHtr/GmAdlFL5nbGjQgY0CcK4U7dNYvPTiuuwrdItHz6frwoAjDItuw5buHTZ/AC1bK9ahFZrHVX4ivI6fPUWAOoOEsMhbPuGaKfWBh5++JpgU+3cSeLFi8oU0s45wTjYGIK2FFqiXZ7D7X3bSuRk2Becelo6/9wXI/mgnM6edOXV30/js/0x4Mr1V9NpeAAgLBPLc3tZFCVkcwnq1iDN05W6OrrifWxZsl3KsXOerwDi+EXvU6DF5CP0BQN4kc2q9rNdQPjGKChmlpQMhjxJGlF+D5q2n/+M3QQlvK+IxdRWnFXLUM3azIqUeWYsIGgaupjxe9jPaONE+wpwchybvABWvew/p7SOk+yrmarfysymPNxBYLUk2p5ta5fpL3NOzVKnIgPSO/mW69XG6e9si87FcEFFQAJsjgmOAFI2cdgK7H1MTsdemnxUa8u5JsHkRs5qK+xdAVQPuuCGBakoKoZUQdaE9jlnjc+8jyIecPn8z8+FWCDHnrn4n1l+DqTK4GIGZJ6NC4uxYvjHsMUMvnEoKWdPECzABgFuX5/E4e5bnkzf/e5VAN8w9cp72C/uB5lmMo30Fdm2+p5ekLFQDOSRpYj+pzJctkfU8Ey/csVlFDDpyAl7LUNJPyK7XAAw+4MQnykUlgO4x37FADG/UwCs/btQaQkdBDneFXDM8gGZ1ek1eN/8Hvfo62j6bHWzpdoBohO0pDhA0zUN7Vn+EzAPDUuuoxH700Y8FAMiNCxc00xMCM6glEmzD6FI1lASSZBH0MyDJNnDoRHaJhnlB9EJr4Y14lAk94/sP//4O8Zrkj/yM1O+Rp+mBiWMHIFWEsCDEiQsOvJrY1MjWYLC11G7GNtmUURLl6dbm+fkPGUcGxztgRYm8AxNMBonBphgTZFAIN3zYMt52FbeX2DJe/W5ZFkPz28J7EoHqfB+ElQwHDK5jAHcgyErwb+j6AAAZFwahRGdqLaKOLSo+S8TKcBn/IHnNMtfWChSxmB/yGjE3pS1ow5xgN0+A4F1rSv+BFvjM5cUow0yj6kBHPWZVwIw9kAA8ZnbFqxsxxggqWxucAHWFuDYmEhgXCkqXsN8SKaX8XjIMnDNQ3Tpmfwa46jJqmTG3DTyCqyXT852egG25qZ5wTydpLp3kAKC4IHMMGMJvzbDPUa6q33kPmOfBiCfmbOumwxypREEr71f196kWoA2Zlt4ilmnCgs1JvG+Rpy29dLyAAAgAElEQVQxE5ZYPOIg7scuhTAM5GaAT/6sH7rQau63mCP5+95/MDJZZ8+Sx9c8xOfqGSi+r59zy6b2nCImSZ9nO2JVCS/4OW2bLFI7XLRP+boKOpWc+3pkbwTwBFVLuV61XBtlqwJaeOKHKdbt2LErhpg5wbuWoDvETDhrIdmHnXGdnB1RTR6gv1CKzoFrrbx2M+29DitTuigGUPMxwPPrZoZEL4Np9vE8ikCZ/qT4JxOk7K5jb7nP+RxEFOOSQl4p2KfNyEMXjSktAo9hwyF5MPhqH0DYKCzm+srmtHzhWnyj/gRQBAB2YAydye4nyR/o+Fm0jGJtBzEuXRu0YVkoqbG469R63sshurKeJxlG1bWwjfugyEYbtdPCQ5OZ9YwZIz1bALVmYXFuZd8tDLZyK90T7S0L05Ynd0WhT7Csf2gX8Q3sZzX5BRfjjBoLHkAb9Qi6dcZjffb0DNDBw/NmxWvQ5KvgjBu/a+McPNcKyNQGiO5znQD4eeLRPQEYVSPvdt7ZL02PoI9/3LFHpz/+4XfxXE4+6bmAnl0Meh6M4Uve+66d29Kd99wZzOc67I/DjyqVPMOGys6bZq8uW7wsHb7msMjftqDLv23rztQCcN80H9Y0BUYHxq2D+LMJcs+TDNusYABpLYD2qpWHxbDGGboAZhkmtg2mbnVVG910KyMusPullng9hq4Ry3jGdbvGbVdddVXYuig2BqCau1oixtT+FNjtESdgK6LrhLM1R3EnEkp+J2S82PYjMA8XLYEhbrcQX+vsXJye2MAgcHMHfnfVyuXp4Ycfjjjv9W/853gW65+6Kx1z3Or0rW//iDyyNJ3/itUhEfTEY0Npz05btL1uJQUaQ+ZEKSbtmpdaJQlMRoHxZqG1XFmscqRflG+ohcBj6sPWj2tU67OZwUxVFjN4701PM+SP627vcLCqtin7/VLAzCyZKX4AqEyc601brBC/qcS2D8F4l6TRBNBux6osd/OjaggltZzFLU8NZTDQYU9Ku1k0oUh/7HEr06OPbMI2ladGiEwr17ak++7eGlJkzerLtrYjIbCd+Q4yYNWHJK+dj51hv9fasYRtnhT8pJttH1rcSsQZuzrAV3t0gJy9uRU9eM5eI+zhEUB+MObwLRMAsAL22ioHHprnlkNKEk/xDpuRR2hntolDdo8+ZjX3Vk0392aeVznnZF86fO2K9OijW2F2wlYGbB5Dg9Vixwz+VwkXi/29/SM8M4dfqZmdpcnmNRe6tVkHpVvEErJ01wzPqDoPbyOWGmWQl90gIQ+lk2fNxV+UvqDekUxrdactMI1n7YbRmMf8hvLQ5t0/pWwDhUr+PgZ5oZOBfpMQB+0C2DeOFjgFE0PqhV1Ib5lnsYcakQJzSFwncgSSKByUWEUxOE7A85530lx5VARd6Nw+GRpUJlBU/R2K4MTGdqombbQ21NH65EYItgRBU0x2c3vi0Ayqi20eUV3DQKtvZUITrfXRRlacSpgrf75fTKiNSndmu/qnyBgMqfFCFaQYvBTBz6hAslkMOg792qGGv/j1qDYe8jrFnzG0KP4pVvOL4KwV3gceehAjtTW9mrbnXHURMEPnlA06SpXs5ltuTq961avCGU2w4W644Yb0u9/fDUDXll4PHf3Wu+5Mv77uesCgzEbQMDvoJ8THvdUCDbsTIeArrvhc+sU1v0rXXXt76DbI8rANdfnC+elf//mdsLxWB5i3bNUqpAXuS5d/7aupZ5hWfSoGywHFxwfHg8FXgUFRL0aHGq31Ag7shfPPOwN9koXp+9/9KcCdgE8UpXIAF5sx//H+1X20YGuS2MqG3o8e3k//91sxMXuOCOdNF16cXnTuqemii95C62V/uvDNF5NkO9E8s3Aiy4wgNQecHojVq5ekw9asStf//ubQCFOgO+xrJC/uc2vL7AOHOggsEpgJfM/CxjLx/9hH35+OOfKI9LtfX5fe9tY3I2TMfPZo7zF4JUE0kDCQ5BqeSaQK9+N9BRBl4KQ0ge/Pe9mC9RWkDF76svPTCccdk9tlZQ74aAotm1kUvxDosKAmYWNyxfm5y7/69XTfg48FgKJOovpMRsu2V9uOobP0S36ej+G79POfR5/0naEtYguGAVU9LbIy+vr6GODiOeESnQyvzEIFC9jq5EAM9799/P3hPJUxuPehR9OnLvuPAEXHSTZkF5dipGxJqAQgsML4pgtflm6/Ew1fqAYjADRLliyNoLmXKpQFg0qC0fkYkBm02nbtRNBF0XT/M0ETWNTxFYoRros6OM048299lSFhOP3XXPiGYLe1t3Wm17z2gvTr3/8UJhf7GssOZkc1rT4N9zMBm5zlJKqzdQTly2BhPf7Aetq/txFAz1BNm5929+2MgUuQ1WJYjEOjlgCwnlzWmjoBS4Ywej86gIbgDK17VNPmA4odSSAxtKePylt3GsbhT9NKEbkp1c8yJsnTmZ2araLb7tvDxzAVKKb17hOUgP1aM07Axf0eINF1P+vwqqieVdo7j6dVCtQJ8rbLR8IL+LofAHgfcgITFARmeR5VTqXkEFfgIDLJIZ8hn596XNNWGk1ow6jLlOT1g2GRkf1o35H5KsgfXQL57FltFlANho7vXQBWdfSaqxzCRIwS4Ket1eCncYTdM1aya52Syv6OCY+8/xRrsY1kuJf7OKBUC685Bfu4ItogBIDshWZPEvDW4HwmCXjzSIPcVvzMnhDikplCcFjpe/EzMYWbN88Mh9zO5L2UBdtDYD1PlnVKvUnRAtruapmOOkWCPsLwqtNPeUEkNZv2bk6bdm2K13KIXe82Ktm0YcnILTnoNKZJBgMS+FA5nB7GLnANJhrUZ0Mmpa6gBWlA4jqGveWsOl7RoT86YyfBah8WoIVTBQt7+57u2MN1OOnIsaxGy+CbBTBE6yrOfZgyhxpxrvnHBN934qrBtrpD2qZGkp35agfTCjKPQHUBLf0mqmr4qIe60IIlSWQPLX133XNP+sKXGNiHyP5DDCNobp7PMy9Nd95xZ3rfB94b4MqPrvxpuvYPtwLQco8ECE5Ilh08jg5waPoRxBjAR+Gd56sd0cM4+dvAt4ZIwv0Xa+D+ERkJMMmKrUlGbidWy9l2V2K6kJRgd2IrZKXIiChH4uactAm5mwsvfH0M5VC37Fe/ui797y9+A/uURIyHKrjQ5NAB4wLW4yQmzr4LG2e7z5e/8tV0O3IpC1Z0pQbYg9MwAfoZ7jBD0FISqLvWvzS1AeCZqPf2Aa44mA+W2JzdHeL86ojijJzo6U2ENAnBlKLxxha1ME+qYAEKlAheqJcpq2fz5m0ElLDKAeleg4+++dY/U7CkXQiGSC3XO4i/lHGaK22cZ17ThPwlF5yTbryJ1ryw+WqFV6Uznv/81F69JG2mhfDJbY+kikaDShjFVMElwTpF1MnTUaAoJOc5E1ebNB9YY6iTT3p+6J/vorg5yhBKGRvRJhlhfEEv0nN3iD/WnYLt8G33MrtZjVacivvZNQrtUNl4YYPyK8lgU1Ykipz8u0aqsu5WHcJC8i/+Nsv9hs3x92Q56E/jnontCCoFb/vR3KtD77pUwJEHYsKkRppAgINvDnDuZX1pKIzFfAaCHS0kDibvbRTeLFAK8gm27kC6wGttBVBxKJpnT2sb18ejqJPFY+tsgH653dhrMvbyF6MlVd/ED8egVHe+P1sAJqONPcCY/Ko+4Uj6XFfPSxjP/H6yPZU/KDKHTZKeBU/9emFNjYmC8VjoyCqwtrJeYm7Ry/Fl8e/8Hnbvwbs20056JYz8UTTIZawK8KC9TKzkuXVQSSShxr8mUFHJyv5i1iEvZJ2zFEHnOCvf+Mbl0cYq02vG88yzMvEVsBSYFGQ3oJwFRM8gU4Fdxh7ME3QtJhgHF1gwtu/hk/19rz8z8dTAy8xl1zcGb7BHevYOwjLsph2VQSEkD3YGqRHcDwMqgD+MjvvQveGGa1K4nhhIvUFLOBaSBdncHwKIFWVtGVRkTWPoZxSsc8ylxuG0lPmCcTORcu87XdqkTjBVgFrmvxOzZSKHjnDMicB+k6waO7tnHABqf/4sGWIUGHjP2mihVnstD9SYRl9zzaqVwbDTD84ctKgg84hWVUAqgeqQbuBWTPZqAABdd9vaBVd1HNEKH8BiZltnXeAMmGft4Qywul/0RwGBe+5Y+1z8sBgBCIw9cSCGe1iQ0q9FzsT7BSMWepD3IMs3gB4LFfhzYwkZt1FMDHsvGK0vQJ/TQksUVDw7Pmv/LaDsgEEZj4KHdohwv7D6+5HnaEEj2mnvgooDg8Np8yZADmK/MZhIfbQX+7Wy6JrC/tY2BJvNwbLqxvuMnTzeTN4g6D3KgC0HJk3xs4IrASQjwWA+6L5TGsROtDmLaYJgsvgpQAXpO3xc4cyL2Qb4n/V43aPmnMWhVRMAwO4tz3mRyONnczXjC/8esh18P/Qb7RSk6KmGoR9KCEVxyQ4A9kIvANYIAJotoF6X5yH2L9c9AstsItpK2fMysGVNIfsmsO559jp8fgLJMUQo/ACfLdIGXk7cJ0nF+CxsWi7sWFDWjOhzWiBvtCE/UqGOI763Hp9ljGNu6LVr/+0WG6Eo8DQ5qtdp8WNQDWsXLzMtiD8gSfH67gedjXskzgE2fAGSEh3tTWGvLZipYe2+HuT52hURw7kET70+fkdmdc7NjXHZt5GfewTYh3xfe+/Qo0Z8bmjCCprhj3uwE8MwTy1Q7AbUbABwGUBKroL1b7EPGt/ZXLMQf408gDYJJtjwvt60bc/TaS05Y0hs2IOmfAk2qYpzWIVvj24J1k3gVss5Q+xQZdGf5zgCqDLLGujvJmnJ37xtM1hGK9dYke68++4AUZctXcz7t1DkX8Ea1cegngMw1ksZovrIE3cB7qNh61wQ9qmyOfXo/C7qXEanzU72CLrZ2AXZpQ40DrkHQPSuRYujg8bhTO0dbYGrKyMxTregJKlpwPXF6Jkuh6z0x2tvRlP2HLomb08XnHc+191CFwmZB+CuBIMnNmxIT29Sj3Yc4Ix8iutzoFMAyuZo3LxMvUbW0WJQA35WHzaI9JwSaW0UmYfZg0rqWB2bdZ4JeXYNMVMMZ2J9OtrnA1wv5qzvRxKgh/dZwOvX49efjR/ycD5IXOyZWUBYgdXrrrsurvFZ7KbQGWEBr4DzFL9XJOmp3z6FnbDgJnPWpma1og2RHFY0HzC4EoBv+zaAS56hA5VWrlgUcnayZHdsH0vvff/7kLl6Ot0AGL0fUPCFZ53C5oDN2j6Zbrj+Kbo86PikK8E8pNYCJjmyfrSUHMJC/CT+xDwpx1v8KvvF+7P1vRxG8SR7D/UIgDvl5trT1qdp7WapFi8io+Jrgr92jexlLsfqVa1p3yDgHSCk7MpUrQQABfiekchHZfNPkgxPoLduYW8e7eVKH4h9xBBD9oMNM3ZQLuhoYb8xPBB2pXJ6tu3jasMO+n3D1COPW5geuGcP71GbXvDCdZDkttH11pde+cpT6EKYSTdd+1B0uFrQXwMDuH8SHV3zWOVwWGQHKerzJA74DCchVPk+bG3YqpDvAEgttEm80lx4tg0dbeSIOp8mRdIAF9PRQSfJ3mEkHNAEVq+arsN5rQw2bQfPCzkoBoBy/yMwtA8QC3X30JkIoLtu7VqIVRs5l3Qp0K24fFUn7fM9YRunICoRFnLP5Do8w9WrW7DDo2EnJ70m9nY1e9l94XVLKIt5KyyP8aZ7SikoGc8SJGSbVoFJmIt6LiQitXF9UXDCNo6hox7FrSgW5OFZg7BpD38OQ7+Zi4M5jHWTietzaG+v4Pt0IZIja/8c4rVw0fyISyqhwdYSu6pTXvK+97x1bheTH3sH+nLbAivpG0ZgFQbV4FKjgsEKPSMdAUwn/t7BIXBAQGcXOjLql9hupVaU4ZhswtDJInAAfC0Cpr62H0VdqexcbWfLSWzxNQLgdWcWKrfFluwi+BlOSNaDu9JwtgAG5amhXnOhel0Aaovt/cXqShFkFbgr/r1oDIrBs/pv99NWf/bZZ8c1mkAaHKqtoyMaHsN4qn3EkCqru5/7/JdgivamE05cky750AfTTbfcmq78GdPtdWayv9ioyzB01azt9u3dTBbPLZgm5k0wBw8/4rD0p1s2MNmcQJFJbzIVV6DN8pmPfBjdk4URsI0QgHz285fTcv54qmvFacLmcGKmGhkOifDgzIY8Qx6dU2z9rCGo+/cvfY6BVofT0v9v6Y4H1wfrLrcZ5+SiuA6RHqi16SR0Xu/4o9al977tzRyGB9LSVUvS5f/+LQ5Qbbrggpdg+J9Mt9xybwT2EzJf3D+yVj2RgddmhpSUcAELq16CLB58GYFlVj00cRr5ILASULKFBA1q2WMGKCZtVlYEOpYv7UyDtIW96x2vSy8990U4XIxkAKa8ZjxLU4G/BVZjgxT++J4yaJwQaQunzL0B9v7nP39peu/F70krV656prWvuI+KAb97R3aWLKW/3nkXuqb/Gcw+J4EPA0bY0lBjIO2e5R6t8sVrxKAjtWF5T9ufoYPpRILdw89++lPqsbYznOKLMNXQbLG1OrJBKiq8zjFrVqSPXfzO6K1ub5uP4T+QfvDjn6Tf3/RXWAQm1ZXROlXJwpVxbx76F59H5bO1IT3y0ONURbdjOBrSz372vfT6f7qQVn0TaaryBn/Ke7A3TcIrop3w0NXy+RU0eAWGAUHPhr31pc98lsrm9nQW4uoyHJ20/OFPvTd956pvwjwboaqntAGAKMzC4V2laT6TJo9g361Zs5QkcSrd/MdbqFjlCdAvfc0F6errfpXoxI8WcKiWqQRgtBWQc80U1UGM616C+fWAfuNcXM28krSQwUNVAW6hGWrbPeeolrV3s0NsAYxi3WCn0i2RGmX7dAOUbkXzq4mkjTaKOhKn5lGqv7zpHL8jq6DCAExGmJqaMg509bZdmewF/cxgkqSLFHmcNQ6CmJqJvL4MWr1NJOmCVgKjrKMgnIHdtDbTjSlDpyC9YXtWtJaaHIQHM+bVmdmuJ5iapTgCAPOcxu9ngC/auj0z/LtCOymAH/iQLY1ZbsOBVtXsbYhDAaLPUqHt5qzskRFl2z/3Oo1Uh0xckyKHwEwT9dGlgUYzUCVo74xUUwc2HQKseg8miaGxKjivrbd6wx+DegHl0NTSsJhQCBoBGkbXAslwPYGFLEkD9MNJZmWs3nfr/bQBHZ1maIO56babYKY2xMTXmcFGhgA+jIi7k8LZGFSSWxtm0nwTaZ7fBCCdqX+lbBbuu4Gko6nBKcWyI7Jgv0G3qVQetiLvUSdLwNlJC978Gs4bII8FKBhAglclyDqUItwv08J2YX2B7cgG1u6DCZJ6J4SWEyiY0BtkCKTJ8GuF9TFLMj41MZq6ls4n2KjH6ZIocF1PwyAYIOERHPzH1/2fvD8BBn9/vbIhxzBV9gVhNxyB9Jcbb0pX/u9vQ/NIKLGjqzEdffTR6UVnnRNJ6O0As1f/9tcB6jW10m7KvrSTRBDBYpRsVbsKpmTrRNKTgVW3adhK94Ogd0EKoIR7lURw6vFHpne/9e3pdrTA77zjnvQ9ZFIufMOFBFDzYS71p7e9/aK0nu6Nb/zgGmy0Q+YEh/KQgyqTeDboYlipnQDnWxnYU88+27xpe5zJmpba1AhraRrfsB9W7/QE0jaFfa+ukwUEh1JwrNFhQoeOZ9oGQ96haGHTSSZwRaxf1kP1cVLbQXMQQXxaWtXnNgm0OHDKySfBgmykBf+56dpf/y6YjQ4teeDRh6Kw1kbBx+JJN0GhZysHt7CG2ClqAc9RXFm9Wvawg8YykP3805+X6mdaGBS2IXUPb0NuRFa6DAzjAqvvFkcEpbQBeV/6f+J3Mi5M9oNJyM+sXLaO4tDSkFvYT6CplmtxgrqfixqrzxaZ1bg1fgAQILm2ndzQyL0s2ySSHWKTMdrcrODr/Vp5ZqERCmDgYDWNiQmuQJgDLGXl1cjK47yaNJcQXHomnTYuCGKr5TRglML9LbQEW6wxmbDV2s/qlAtqKyHUCLjVDKhgQCuAanCawcICmCtQG8XK7J+D8cV65+4mWk9lPFlENWW26KSFUy/ZzyY+AOayzqL4JKBaaMcNJkcwPHMMmUtNhUKxob++K8KQHIPkdl1/SlueswYBD9vqPRdhUwuF9mAdmLgGGJuL78WuquJziZ8uMCFCrw/gMsATr1HmE5XIpzcOpC9+4b9g5PTCPO+Ldthy9P4q0f7VLs/ARA4/UIibY7p3JHxaecFStVqJJ3gW//H1z5H0csqw2SbKB2G0ymKzrT7sEHtfxoe6swIYJhSCKCaMDqNzWrEyNR67SEXUHwPEGGMivaC3Q49kwUVBiGvzWU/A6hl26AZ2a5aBLA4ftBgxSwIka0UwxgF5gjBOtA/yBPfTSuFM3WOB1XkMJ3FfRZKtjeP3JqKdHz32QsuyIGkUoUOXL090D1Yiq2ALvjq5AnVKABzAT7k3spRGqGzDSMqa8ZPEFwK6bbynucoExXcluepDDkL5Ck45BdE69mzkMpzhEQCeBZBGfv7TK0PGZeHalRTeaDlGI7kWQx0NO5ETZf1hbYjxdVEiwpZ9AbZMEMmDF7UhsYcs9kf3m1+zCJITOgFF40OfRfCHxcEEqwA3bE0NKQi+6EfkQfGnBKZdL8yp5mDcmzuYY2V2OyxDznYFZ97imuBbG+fW1llZRkpnCORP6svc17JXWb8xBsO48yXR5MFuuUAqI912Tm2r7EwBt72ApT5vgcIx7KkzAAR1x4PdSfyAzRbg9XoE14xtBE0a8FlddJyV4mTyUNR8PswHPIayJx3mqLa3Mx32sV9HAcUEmS00RMePBy2KHgGHZHvJA8+yFVkqwGKszHcHbTVGu3vONd3ToXdulxD2yaF7dnPZqq112B/6ymiUAl4pPWD8JmishZ3APnd399I5AlgpAB6yGTk/FsAXAPd9nJgtc75IwsjDnXNLu3FIaDpzr57VAB0FSTmrAkzaH9nZfciK9fPhuVCuIZsz95DkIYZ94ZuMMRpsIQ5N2zwcWP1ChxaO8xqyfCdlS7MevnephRn8Rdg3i5jsd0H9AFe0Oyyc+ZJ/zLlcYK+7HmaCvxJD03h+Asb6EwFopTEE/EdZk34KEBYF7BwzF/M+tR0W6CyazFXCni0nP62hJb/u/3H1JvB5lmXa/t02e7M0bdI23UtLCwVK2WWTfZMdBHdEGBfUb5xxGVGQGXWGz+Vzm1FcxgVUxA1RRhHc2JF9X0r3Nk2aJs2etEmapP/juO73UeYff7G0yfu+z3M/930t53Ve5zVGYXMjLfcwpMtmxnDH9Zs3IA3VmF569vl05OoT0qqVR4du7iTdaT39HdiezrRuHdJC9eikAqw2NS6Mifay/e1Gsfujl3b23Rb1QxeZLxn9EhaIBUeUORgRaB5OHaF1mc9o+/bOKK6bY7Yx6+HSCy5hYwGCsSeffP5ROpk2wg7FL9oOzl6xaGELcH01g4S4fm1jD/7UdVx10CLyoW3sQ2wdxVMn0ctgfPn5dakZINdhbRYQ17+6iUFDEJ8IePZOy+xibiEtXTQvdcMM/vhH/gUiATHbZDVSUhTdn3sytVCo+P3df0hz589Co//1tL8/wv1S1IioVmY1/k/1EguSEGV6iYOaZ1BU5dw2AppPsm+6Q37I54zPgBCgnI6RZjDsOS+y/42362rVP68LG+9sB3OKwGcsHLBO2uYxNS35QQO2+M477wyJlIKI5rqGjSz5+EI6x72SgVl8H+8RLdmQVATx1OzU3mzd3oeNNJsgx4NhqX5wL91qwgIt85uwMf3I2SkfU5UuuujytGHrQ8RnW9KWDbQfEscedEQ95J7TKD7+CgBbmUWlBiyU2BrO2QE17OpgzVlvC1T6UDtgOjoYNCR5jO6KQQptDl6ev7QhzaczbicEgNraRbCMifccPAwDtHI2/k8mPuC8EkMOqOxuxz+RNxjbjU7bHWC60pHmla5BSCRxZ8PYGDhCyDySg84gb2aglbN2oluUNbfLtAni0E6k+gTzBH8rka4QYJ7G1NZhYy9834oVTKvfNJJOOH4p52cbTN1j0+2/eZyuSRiaTKwfof1dML9qJp9bg16og7Cti5DLmfk5DNxO2Cpy5mE6BJyvsWDpPM7zLjoNMp6ymILD5o3bA5ysBpwOKQPuZx5t8107ma1A58x07OiGzTtCL1kczgHi+oc1gL/mTIsWNXHOukLeYttWh6oClsIadg1OOHYlLfOvpoNWN8MO7wu7UV3RAGjJc2ZdHGK2/8pFnN1B9gbdYez2MWSRRoj/lZbLkpLEBJy3rcxleN0xK9A9xbZgD2phntaByfXsctAcMm0zyfMhQNmFoC+3S1d92oF+/Use6DvOexP+RjHUDqRdkM9mICfY1DyTNRmI4Y7qa0+HKS5Q7jBmO39nNalrO8bQ4UWpCz9RhsGosxj71P2375OtMGIbCoticK4O2KvrNgRjYXsbLQawhgaphhmdatRKc6pjuFMAmQ5MURModFumhZO2zcMWD6cj7g9bRccWWmAkVEbL6lhEGzRB1BSThlKQrIHw9rJDxHkQ/BuER5AVtDABCI2P0xUzCBLBnP8TxCsFxsEuDdBWBxlQYSngzZPQgi0bLIc8QS2cM79lkGR7wGYqgE1Q6G3z8drCqMjMKIHOMlt8ICbcezmZt/3i9vSTn9/Ba2ak8y88L63fsC7d9/DTJNw4NpzzAhKdT3yM4UOKJFO5Ew3/wU9+wTTA1mCLzFsyM7Xu6InKgMK9VRgZh+Zc+9F/Ticec1QcDAeR/Oj2n6Xv3XpHmgUwIJu4m5bsHjaBzDqZtFYvK0DM91IVMWhwQqWyqCv2249Jhu+B9bqcDVyVvnnzrem7N/80gBp1K9RWjAEwAnRuNIy/xlgDZBXsuKOPivfqQt5gB1WtGbSQOHHRSaRmF1knw4SXTSuDA6dRB3BQD/C7k3ZbkRgBDBOySafpRMM7ViAAACAASURBVJtZbuuR5VZFEi5dXoF9riIcfdDMo2pt0MQvRiWM++THMwhMfvrD70UpJ7QBDdd8M4OenDn8L6A4wtIieQoAIlCqMCJW0f8Ks/PWn/w83fgf/0aVmCqjIY1VXp5NqYs29theBpb0Aqhf+b5/STPmzgKY2RWHXK0hk5sydEJlGlq8ymNTchATDcmCS8GqIPAgwXFfyWL81A0fT2eceUr6+HXXpfsfeSI+J8TjBc1kJLIfZlH5OeyAeelsfm/uvKXpoUefSbfedjuBh62FBlEEseTPt9zyn2ke7R/trVtp1fgpk8hPTx+99j8BcG6mAtQVRuxj192IoDXGF0Q/pDRMOj03tMGLvjg2KQosAh4WuaPC7jAbAWK1g23NnExnAmzPh4knuHHw0fulG776YcDa3tBqGuG66OpO82vnpf/6/KfTh6+9Nl1++aWpdct6QJeN2JdWgueUjj35hHTPAw+kMiqEVRitaTiScdZJw19NcWE3LQPDMOp8HuR1qW4mwQBsHxPvMZygYtWyLqeq+8NCW8SYojPFSM7k+TVMEAwO1aTaXYAPVNCGOUN7AlgiUOBeyih5TcDm3UsVU4dviGk7jwC6rDcTkn0GBcFE0W7huJQ3MUiNfurchu8V2n5I2sfZ4TwIkbG3bBv3PAT7x8SFh2UqWCF4ThBXD/g2Oomn4bUG0yZoxtQlWc8ARBzMFVPuw/xlWxnf/M9nIqQQkqjZkJUkJHKbTTWAhj/zWY/CRn2RYHg3beTBRAUQKmybYGm0PfFejbSPOCRllHYqCxaeQ7WTrRq6mTP4Q8AgwFHaJwJKnuN9RKHajbDPfG6oqmKKykngtWH7YFM7VWyU95uDL7n6HVenm//7B1HZNIFSc3n5iv0D5Nk7gaTJyy/yvTntGbRokws+S1izKtZ9t+2Z7k2eBXBoSCHMxdGG9Alro55u+KhIUEtJmevGvzfPRRYFkKKtnQnMJDYCweX+6cKzbqFpZouprdnaAEEg/l0WgNqlU2WAsbYOr3Kqr5rQLo+Jj0HrPosLdbY47kvrNmwNrUyHE5x/3hmAY+Vp4Yol0W43Z25L2PsuGCLd6GmvffVlJk7uwGcuJbBYhYwHLNjQa3UYFiwM2lS+/u1vp3WbmFirvjYB7yB71wF4tVQSKqpykhTQu8w+14KFsw0wWLbsQ7eijPhRWcuALRX8rJH1vvLyN6WFJACPPvB0uu2nv0+NTfXpmNetSff86eH03ve9Iy1euiR970e3pOfXEcDYosVrBD6DgY3PnM5mvOa974PdeUoMJPv09f8WyWg5xZcagpvdFJTG1aMTSBMYKclmaB+9LtkHU9mnFhhMfKdzrmcByDq1c4wWv27YQ4PD1SQ2Mj8MRrERtEx1ISngtLbG2VORCJjFQDSCZWxLC2DfxedenOoZlvejO26nbW8j+4xgDGZxB0MWdzHwq4GWp928XuCyCht6xJrlkUjv2NFPMGXlgnVlsqislMbKmQR36Ljt6khVJC+EaXrYNMbrJ6JYlXUiBXyiq5OH4CRRExVbksiH2fqVqaV+Hq2PjQTnDGezmBVthoDTnlHWyBZ8WR2eTeMBJQ+y5Ab3yz6YzQCGFZyRFoqutnBWkTzpw+0gyuLJtEsRX5nQt8HI7qBlcRpss3mwjQVTtW/+KTNLnxotoJFQm5MK6OTOInXi9Mm5fT/7iYKVH2ci5AssiOtv/95tFMBNJPHZX8vRc4CK12Z8JRhqPBfakNw7zVwBIPketjZmf5TPq23u2kWTE89ytPuH/SsNAAumlxeWB9u49oIdtmGH7JT6adodwdySLqjxQgZneB+qchUUBwoNwQBMSnGezzIyFB9kqW3dok1IBVg4LYFUniFbybsdTMPvu/aDSH042OuRB54g8O8FWIX1VklCg99092uj9kVgYOtwZosW8Yn2KscvVhBYR55BJT+//vprKcIsB0TpCmZ1+BwZbvrGYHrKerQIJcPTIRBZG9bOYgGdXSQatvZqldVUdLiaCYNM8fBPrq+t6gJjgD4C1tGdFRI1DriBDUdy4eUN0Ro3TJLtcx5UYqab4VwCcj5b3q+OpLXZVm9YJDNmkITxd0FzWzON/we1GzzgQUCCEZhdFj6UmnDYq9cjcaEmWp3JL9iPM93nnJEKrjNajo37yVl8BkW7tcB7ls/g9/ncSsBHfbjP0aUWnHKdxinS294qI3UGcxGeeuKJSIRPO/XUANf24uf1ezFzwkRUYLVoczYGhJ0Wg6s8MHwVk68LYoJnImYoCDSyfpkhmIF7QYnCfwoueg8F09UNL0BVHtPlc/waLEO+CuJJWeREnCgeSMEwz0xuC0Q8dwcO8jrPV8hr+G8CXaWiRBAL2K95CFXRNZgLDvYOOJTY+44cCaBSG21cHcUQu05Cz9gpzsqXwGZlCJYyAH10zgmO+wwlpNhCORvfZg7VwGCgmbPQioQIov2yu8Ihb2onqovrM9kDEDQg8ED+4WyGPsAy9+vAgINPkJ0QLPO4CNyIEbLPbL2cORPwmHxTIFnZEO2SuaVrMspZ6AM4HoWRLII7nXb/Bgbh2EYfE8vZZ8oYxOA69qDPSCZ+DCozHgNUUE7Aa9hFcUFJBDU5XXeHfAYTmH0hcO9+d69ZWPI8+rzifd1PngulgyQUldqjvVYLJ7KkZTqFeZQxxX7JQFVmsA6yL21xd61lyka+zXXaOmsRoJLXap7GHNRmIVzprrAf6g5npuwIgIrgdR4KV5Sf+DOb2jj3BQgdDGDzHv5NG5f1sy3xZyA2Zqn4vFhbc+PdApfsBYtfIjTKapQrLTbewz4lfiwnBppoS7WzYNEzbO+xv7an5QsWQy5qjPb7msoGnncfeUQzQONgWnnA0gA2fnvX7wLYOvqYw9NRRxyKfNdoaqpbQN7EeUJ6UCm4bTvayL86Ug8s+hFybO1C6PJSnHD4ZT1txM88Q9F+Ne3ujbXp7j/9Hk3O+vT8KxviWV/19ssAMgfTr35xVzryyMPSGcjUrYPVevNtP0srD1wOU3YxOqfbo8tPFnB0UrBnHUBmIWyC+5zk2dpm3YAOtP8+0D8G221paPe3I3fhE3Ag2hyIMzvJl2WBysgdHu0h9kfSZtYSBkmtSA89dF9auWwJ93psevKxF9LzLz4f+XFI3hHYOvV+65bWYObGHlOX3NjWwihbRcahKiRxjgFK59TOjesb2NOnRlrEEQH8UaQzjpwGA9Rul/lzZ8KuBRDiTVauWMPzo+CE1q12NTfNlHCVOHf+t+8DaIvd/NOf/sA9d8d+FVAOBrXzZexcDimUws/nIpSyQZ4RWeA1xMBzyJ93QWrywER7NbbL+ylHjmsp3bmbNlOUF8PhI5W7aphLyzbXVQPw/u73Xppu/fGtDGEewleVp7PecEpasmxB+tY3f8BiGDM4uIiuBM6frd52K6jRX8d172jbGefGAtXgUHcMQJpJx7B53cAu1hdWass8pKUsXABWblzbCdjrjAi6dBiMbLeqQGMjYKzFC/EyZ2sI6w9FARD7DfGifxfMVO6tRomI0JXCF6Onsgf7OWt+GeQO8vT2XTFsUYKXGqX6KngHQSITwLMeTarKLBOkYwBV5y6pJ14F4ANEN7aOGRn41BGAw6F+4k7+V8299Q+Aszkvg8+sIpcLpj7xfjw+9qCXY6HRnKSaLgXlEHoZZiVgaIHAoq+du84kCD9kjhVEMOJDHhWwXtgMsRGzxlHypuOOXQTztDUYm2sOPQAMrZXOLNi+RDueT2tVaw5bDllmQzrm2IV0ySKVyb12daFrOg9fxd7c0T6aliwR9CQ2byT/ZlOrKbwHDKAfMpZF/l2cd6UJNDmnnX5UegicbcWyFvKm7iioOejPmRayz9dvZGCouEFlXdoC23nBIoqSFIp2Iremxq+xc5anM+7TrgEyL2RYGnZXmbx64g4x0Tr2nDin3ZrqYrdR4BzARy1cBNsa22reJwBup0NItDx174/3jREAu2GzxlcOfhXZjkEOVBJDO5AF3A4YaGD16oaNBJEGaT2hv2Kl3kpyHZpdPrlC4D+LtsuIyIMKsjaOyQfsFhyYbIvZOFy/63ltrTp3tqhHKydmmM9Wu8pgUSdWQ0KgsZ+hQ+HvUSEGuCwOvKG1jjc0yjQCXLPvF/py7iiZOzliDScXZkOgwH9183Coo+IagbnVvsykLVi1WRMpA7Q6zbgGjFw7tP9/+MCHQv9MaGYCBChEw9HOVPfhmIMOTf98zTUBGLa3b+PgVnPAG9I/fugGIgUOD6BQJ6LNEwQyPRhkZXlsi0dSEODhremyiy4gqJya1rduTu/98HWpEibPTOj7VutG2AD/dt316a8P/ZWhSb/hIE3FUWG8YYbJLDbZV57PKuk1/3AVICfsZJzR/lzT1775LSpBDkyyEoWAMVqte0kAxbYxCeF5zVtcg+OPPz4tRPT4CYLQ/l6eO4fbaXXS252EqGG3IhGDlbj+hTzTCy48i41Zk77xre8C3AO8uD5W7TmYWYIhJ085YcvgmQa4SocloMoPZCmpR2Iri/8YYJGlX5LVL3z2k2n1qpXR3mKA47R3AyJBq7+xb40kXvslAPWavxuEGBhbVbO1wYDnDNpfbcWJ68G4mCAGY9AYBF2yd1z9vtRPINMLZV+Gn41d1tpcZycO2WKrxqbgRa4AC6i6x/IEzjhPssRIqq16qPkRDLIQNOT3A6iLxsX4GQW8tBCH8OH3XQ2Nfn+qMnvTV752ExXVmenaf/kYjr2Sas0GkgGCNMCIl59/AZ2ZVxBBvyA0t1o5t2sOP4yPH2av7ko3/PtX0kubdkQl1s8NLUOPCPvPZCoSYIEBnouVutxuSeUKa1xUvq3WZWZCRdp/2bLU2rU9DTIaSWM3TNJFt0866oBD0m3f/XGaEIh+zxXp6GMPSz2d7Qwae4WAdwx7Mpau/4/rkFP4XBqdztkDDK2yH9lPKxUYJkZ10qbMJg0A6ujcTGef2ironjWnV1JhL60zDC4E1HSwDqAqzNQG7qkK3dSKPgo+rZh32265lyGkFXqwQQrQz2YQRTMJZh2tL7awavNigirn3/Y0W3j6x9FasZVQxjUbfYoSAqJ8OeyAAZqTptBhKg3AqMYu2Bq3h6C+QpF89ksAxgRnDiOK/e50cqv6JNBTtbvs9akERbYKBVNBMM/WN1kwfEQwMEsgXxSSZL7I7LGVLIKe3PYbjIQARvg771vLdQlU7SPQfL6bVhOerZXLqSzYIE5Fh1nFmsykhUV9nb20kjrEwjcbArwUYJWVK2Do5+f3NumU8e1hNihye5toGhwJRlqtdTvj1Aex/QTDDnSoR8NnYhrWherIOIOGXn/c6zivFemdb7sy3fjv/zdYNwsXLQSM2Ja6mHxq24eMiB40dPYMclbVhkO36FBa7UdlaajZ5uRzbbvJFmyVmtIwm0mLOTJOTUgisiwlq/xb02x0xQDMWpkEq4bfPqIX2yYFz0OXqQLAwTMYunS23VvYQv+Na5EpakmiSgCA71p13mi3094aOM5GOqecquu69ejFMu02GLxUR7q729Kv7/gu+34LybtJpUmz+ogMLTBpQ69HDbQZ+AY/c4L1rKT1TND3m9+8KYC30059PWz1H6Vj0TvdsHVzevK5l7E1VoypgsOi9DuIghrWUju5bB7Zjj5zQWWz8JCYMFFiD1aypisWLUgXnXlmOuLgI1Jj1UKkCj5HcDmPgPXc9MBDD5LwHJi2trWm//z2N9Iw+3UcRpbgiAOFtKdVBB2VfB9+yGqeQVP63R0P4B8zg7mqjgIH6z24dzDWUOw6Ej7+I8AvW4ONO3lGnt8wvKVvi0bkWQSSgDUN5bBOYOAhhj8OkGkrH69A+gM94Zk8T6aE7kUyZN8ehkZu3Zs+94lPpNUMvHBQ46MA9M+/9FdsUxeV94nUw6AKh7Fo3xyKYpvf6QyG/MRHPhYTaD/CQEKZe6PeKw7tyquvSicfe0p6+okn01e+/lVYljK/Ba7YG/jbfQRkytvoA2VGnnveKWnbli1p85a20Geqdn/wnL74mc+kxXOXIotCFQzGb4ydYA8JBAb4iEEz4TawFcSUSSi4KTspJC6KAostvwEwZBBORx2xVmieySoUAMy+KyZb87oAekqIb2iCErOFJpXnWRsBiCz4pdsKAFRQBacaw4vsYfy7dQk76d/DL3LWA7zSHpU6HMQFspSCDIOsHRg2L5J72VyZnRg2izPidvVnJvEFuBo/CzYvPsB/D2ZglhrymsYi4ddo4ot5Zg7FiWFCMDlribFkZ9nyWEX7tJIhxoLRFhPAbLYHoySegtqFPqBxqnYr2IJ8lkl+HqhpTJJBC2Nd94YMZAemqJNaVengUpwfLxbQK4PRPZXOiFef6U1f/Oq30LS3i8XuEtmjykHZWmEPWwZV/8aI9FyWAFtbH30+7vMh2FEXnH8uMhVnBYNzCJ+q9p+JaAHECoTZVeVXTGIHACxtjuhqctK4SeHmLduiLU62dAU+rw6msfplMuHmQwCYR2ypLzAWCBYbz07QTITauLcNwGD9hm3B5tO2hhY8cUDkCvo/rn8uoEsjMX0NYJaxp4ynCYoGyolUchZ2YTsCVCOLrA5CRhmFVsCS1nZyi97oFnCytvFlE8DZLOYD2AptJCIwlxnKOV4M0E+gLMgbGTCM+C/Y47L6ouwee05Qf5r7UZtZAgt8H19vMiWgK8WikCLzZwXwXXTN5VkKmfFVsLWKjrnYx35W5FLs59jvOZ7LIIW2LbNWi88PmaDYA54zbXnOOSrMhbCNRSE1dxvk6/aeokslihuZFRs6rVEIIaHmPuPZaC+iWJDlGLLOrjmRraF5cJZSCOoGKjHiAJG8x30+GcjzrBsPhwETHIjOmiyZIwAoKBqximCmr1N/mfcYIGuWiWknRgYuJV/klnEB7RnuO55pTTAiARRZee2Sg5MGBTMBbfuJASwMytCtJNH1GQvOuj4yrD3v/hkDnIINnUEcf89WdEk+sgVrAV9ieBj3qxxb1t9Fm5/XCl5lRUVlZgQHs9yXwKT7vQ8GQA/yQxYOzGlDn5t7UJc1tEdl6pXkh9xHRY7o85Ck4cCoRuKSoptTn+m+zO5ZwyhQOILMRidtr7sCkLITUtDGaw6pDD7b/TkAiBPMOv4uQ1YGpuCA4M0Mzshipse7h4MogV3asg3wERkP4yoZW+EvjPeVhgg7KAiv1ACvMT6VHc0zMg+WbWxMLJvMOROCiVV8nmSKAPd4rdcxSszYC+u7H9a4Gsiu59gE0ifkI334xpFJQIjhHXymoE9dWrHkiIgHhwCrm2cvDFtag9zB7+6+jbNN0YP/ttV3GLDIafFOAV+xeHlqbqBrc7yW55dlb+wesivMHGCqXVEOW5IlTeF9LgM1bZdu37EVu9eXngZgvfDi89OXvvp92rw962PprOMPT4sWLiXvuzu0fKtpaVbrvRH2+iQ5mtrK2l/PQD+gv7NM1MXsoSA+k+fqfmhGrmGAmHoQ4NXOSn2YHU3FdHRtVQ3AlT7PApyp68zG5rRlfXuavZB5Ad3mNeaREhEAk5jCPgTpxRhC22fRwv2UC5F52KPnUf/WR+eJ/x7D07AB4iR+TXc2yDQK8gDWYKTBYdL/76FgUUWSZWxhN2oF+7yWeLOaHLQToGkqudChh76ONUamw3ZWLVbkFTm/ce9IdqtxMB9n4A6K1cYk+kUZ2PpF8/89xB5xzSSDApuZ3BbvFv/v2XVf6buVUPA9PfdFKFNO59qipfsxgHQj10gxhj2pbn7X7j6geWJv9us73nYJcgzrmdi+OW1E7/Qf3vuO9CuGi++bQNudiffB5mb/y8b1nPhZyuEpZ9cMIOrgZIHeWchTbWMQX9M8fBS+aWSIAb8dfdFt5QAltkXIKapUMx2CwD59OH8Xo6kBoPE+R4gna4hBQ4YFUFbGZMW+mtTRSixq7r6wiZgTRr5YGeSlMRiONHzEoOXuXoB34shaCioOw9VWD/VTVM81EoBC7AY4Uifnr5bBSaPYVl3fVJhHmIhgXzqpfkppFoRdadrHIbqJXG79j9JX5ibhy7heuxuqeM86SG/GL7a0S5pR31pQcDdEjekAudr1yhhWpXa6HejjdIIAxFOcVcrIIZDO3HEo3NAQDNX90EfFdrc0z6WYT0GMYtvwUJaG02TObCIWmMFFIel24klrIG1u4ybBq4yPSdrd/zs7epHKqkdiYXnaQpzS1s7f6Xbo6umm05aYhgTBWMIc13xgDgRD/cbyJcvTww8/CtN2MTI0DFMnFpk7d24UN8rxXe2b0XMGjC1RAAIkdUiW/RPK5EgKUtXHwpsxkpJN+69cnl5euy5AdEkp2pZFi+eGju+ChbMpisxgwOzc9NyTz0AeAvSmq7wLO+i6Tnn6vltLUhu5Hct2iaCNA1S5abxAhd41MMFu4qEZpAWTEONmq0bnzu4Qct6yZSv6WdsigIu4BudhxVP6RgYoZRHk6WlW/aTTR0EWgxhBL8bEilPoRfH5AplWiRwIEm36OiNubi7B3+ym5piaWw9jZTZVUZ3WGLtfQ2Orl18CXgbp0aYFOh8BfcRjOcCJZMPKtHVpq88EJE4gttpihX+EgCMGWJWMy2vlBgTiRPzVLNvM8JF3XfNxWh1kdqkbZVKbK30yK9XgWLNyYQCkaoicdMpJ0Wb40Y9cl955xdvTySTLd919T/rS179PEqcGIsMQSPQcGrUYdsr3vnVTtHr++YF70yc+8+W0EP3WfVR3+hH7HejenS5EO3UxA1N+85s7UyeAtxpFo0Rg3p+A2VQ2yRhGoplguRMadyM09D4OQhko/ZRSm5FJzOUXXZiOPerIdMt3v5deADy3SmCVQYAztNUwaHtKTsNWC9v0Iq/hOv0edWIb0d5lF1yQ3nrJRcHWGSGY/sjHb0itDGNx2MmE9+czD4ZJAXLmlr8K2+x1MmpY8ndhVEEJdQD1pP6+h4B8PQ7EJz/6wXT6CcdFQrrPCbAGut4zv1sAq4VzeC3Q6r4ovl6rzasB+eMf/hBBxWmnnYbxyXpCOdAuAb84+SsAVnfC/BuPKi0OGIdSxn52sEswYTS2Bm8lKYAY6BBSEN5XbjYMO2f7OYc2MwWtwNgmgVMy9pHJFIAmRon3WzyjJd30pc/FEIs+WB6fvOFT6d8/9+moaKlLPZUKuuL1d9/zR9hcE+n8N5zP2WgIRsEC9HyGCWwnAFY3tQKOfOfW9Ny6bQFE+wRCf8qgAIDMlttyDJfnRbmCEPsW1bONMiYkZ6DbLycfGkjXURHTIfSHIfbe1CoFONhdmb74r59LvTt3pB/c8lVYzjhfBxPAlNy2maCZHPC6z3wsff5rX0zMhQnNFOP3wKO5cZ3ZJBdpC4Bs6QaCCbUsZUDlRAzjjSGfpt5SLbaLAEPwXq0YYqs0iyC5fIS13wVYvxMAh+sTTOomOO6lLa2cM1TLtTaSaNlOr4NxiINtbCYxJnfasAZtCKDgdBa7AW2w2bTLLJ+/iMFa0zlLJNQL5qSOni60mLekVsCnzdu3pE60kHth4PULfngv/ElhMu0jaFRNbq+2R0Yhz7kK+p8BqyzcPNQls7UFTmzTNgRxL8jLz7qZOEcTcK6PgmrYJ1mxNpwwV4u9aNsP1y8ww3kjnYpzWd0yM+1GHP2JjTx7AWnKATnRMtC2FcIkx7Y/ps571njvQRyOeEEdLSqTIeRqW2SJzVM6w1b8PFGTygZYVPIws77et2s8jq2Z5BnuxZ40NdOWWM+1AzT24nQXLqhLu9p2p49/+MNp2eKV6Zs3fYekvilA6ReeeQlwzs6DCQa+EZRU4dTRe9wHa2Qp3RBNMCQcdNGvhhSBhS2Utn0bjNjiWYRzoQUWrXhZasHv5hamtMLI3Aawuo8BBwYnGqGC3UQTTvgs/VJI2vAzWx3Z7jwDfUsuWjnxvIrz3QgwEbIO+AMPbR+ts40AFN3YiTqYCVt3rGPI3bdhpW5GzmMGz1n5BYoQMHuK5EbtcmVUxrmerj6uBTv00U/eiM0doAWuNl19xeWpY+umtHrN4QTilWiArU3f/P7PGKSU9wuzCGBnEvC5J3hOMtX0c7YTy6yOTgSHRgkGun+4XgMvZPcAVV+fzjj+2LS4ZVH66hdvSYegZd3M9VeR2BnAK4Hz4IP3p9/DLh+QIQG7U8ada2liWUuQok+YJNhSMtMEgscUQehUAkjV44cwHNUEdHsIUpQhKFdnz8RdlhHFBIc6KE1hgB1sZ0OCKBLAAqivQJMWnVln3nBzezhb3pt+RxuopaxtsKqi8cRCYFvOPv6MdMlZF6BlOkj3yMOptaeNAslQeu6FdSRt2hDWDJ9WiZ3YTZGwjED1/e9+d3qBtsT169bzrNCTJGHdQ/B/9rlnpzdfcgUD97alG7/w2TRMcQC5t2gLm8LrLIpMTLLvLFRwXpro6BD42LKBAX0wxfuYvGqA/pa3XJze8uYraBvqjum3JoUC9AbS46yp96wsRQwNdM8JbmCDa2jBFLjQKNhm5QOOQi8LHC12JK0xQMSb4sz30xUT4EAADg7yQUiFhyKTTgasrZ4m07bLyT6qFIwViBOwYRmdqhoTzC24BUqaE6tcaChBrPpaf9nuitLZygN1MlhrLBZtdwCMtum6J4sJtybTfQwA6oXxsmNnf2ZU8W+VISMA25zNk5m7uwEqLUDBCiIOHeZc9QK2BGOTGKcLpmR5nPn6SOosVM6jddCuBrtgtB2VAOe+ryyPRhgNyhJZaFKTbmqVMh8ZPHPTaSeUMvi7lmpme+TWfKb9opNsZ1fIWdn1xDMaJhnr7berC11O/HdoGgJQTyAT8+LjPemHyEFNygp1KOC+4SiyVmBcTYakUxQtlALHAh4F01cNci/Oz9qNjTv3nLMprJxE8tEaw6McfGjSauzrMx0DKNLPq5EpyKwGdpktfPg9WUJ9ADPdkAD8HJNBEyiLZcZU1WQ+y5cuSYvmzw0gmnT6eQAAIABJREFUsx4QwfZIgXOLs+qRDslWkz0S+pMDaSugjcCUPstQUHaJwKXPvo6ulgo+R/CoiutrolPLraJ8hDavj2LldD7zyMMOC7mJQXIKu79k/7jnu7q6IilvIf5Vt14tzMaQE6CIwp7yuowBBHsi8S+BRMG0wmaEfnkObwI8jN8J5qoc1DzP4W9FCX4tA9SZHVqhXr++1/9FbJtL8f9/kKF4ffHvRRusMLwAfXRQeRGlHKTQGwy9+lJOUcSfWYvV1kQLxeY8MgONubIMQTBxDbwo7PumITEVhb/8c0khu02m+ZlnTqkIpVFkhuYiMBrzttuzPhFj2lnmvuLfgoEZAJ/AiTEAbGEpSYLY+Jk8DM/Bsnmdc4ySwV/vQyBQm6x0kK2+Avz6zE7OZhfxZwxBoqC/D9kLh4yZFwnCOMyzme4q234dVudEaokN8bx4RkoUmS8G6Kyd55x6Pb7W/GvXrpxAC/rtxQHuAeh3bwqk5DzTTgH9K+AcU6sFb02cZwLoBgOZXev7qKsrIOYziGF8Tms2ZuNnnqMe7FQnswL2KEPBRh9itoZkoniG7Edb9AsWrGCutkj7GaA+6z1JDiTrWj9vC7W/Y5whcNqHJnsPg3y3ojutQ5Pd28vneQ/DBMABamC/tHcCo9pvv7Tr8fnchcC0IHUDsZ3P0OfnMF/BAAvPAhJ5aHMhe+dr87X57z7reRRRHQqoVIJgme/seQgJCMBe19mCr4Qo18nc3eth9DgxEetRxVqhiWqBa5IYUFsQGscE4/vwlXuZuyDTbOWywyimcJ7R7O6ECTqJv482+Q0vcS2DaSlDKdciL6esTgVDh+xyKadIZcG8thrN2QY6f1iPvoEeiqw7Y2/Oa5L5iu8lV1TCwfvX8ExlGOkOiEwvvvBsWoxdq8OH7ujYnra2dvI7lemtDA895ODDo9D7ha98Mb3jqjcRm81K//XlbyMJtyw99crLhE109rHtF5FDbd/RisQO2tDEUc3Myxil0G/8/+B9D4X2rbrt8ZxC3zlrweu7NQOy7y069jI1XgUhn8X8hXMgxHTQxr6c/HhDDM+prUJqgcGsoyO0P2vrKKz392Wt22EICmGf2Nrmirmoo/zJ3nTCiUczFJU1ZH9UsHemMyBRok5PXzeDrrCTdlSR3zUA+hhfNALudrb3pZ2tXall9uxA8aK7DpLJskVruEY7A3LRL8enmQkfRSz9F7HabTB7pxMfhf/iLCmx4e8Psm+1QeJAftkJmL/+Lrsom14AXtZudOaoh6lcVcQcsN3nz2fgVhtdUJwz7MURRx+e7n34yXTlP76dOJc9hwSBUmMP3v9I2kj345x59Tyn4VhDLfwgIP8YMaL1QAcoZW1mh01BpKGTYgeg57ZtDNhjAS2QOGzZgU4tPP8hfLms+SLvNR5dMA85JGIL58lIntDWNDU1cD76uWftYsZ9auZOIcaYwbyC6vTKS9vj32fDtN0dWBI2jGEiU2ByK1c3jA+GTxexXzOkl2E605QNtOhknG6xRdklK1F1DEoa4mYyv0uwGFvJMzUUVL5Cex7crZIv9re0eeZEWb5NgJhCtgQRu26IUWfNqWUJRxiuVsO5QNaC1+sCxeftBC3j7PrcW9uVNVDDVCKNjOtcnJnHXIRG1usVYmWLaVMJZtX6dT+q95oxDrEaB8zJkkamkGJHJfc+f8EsnpcFm86Icx0iNURr/oH7zwuWfjWs16PAolrmzadj7j7WioGTyPs0IYW4C2C3Y2cbMqSz8TeQaZA8HIUcsxn88fDDjmJo1qYA1Hd1UXigU8tusREkCDoB06fXo99cinGVXpDc0jKnKoZfHXQwM2g62oNMOAALv75BaQ1wPtZiF8RqainYqqxHrb688ccgBe/lS5YhF7E+LWOGkEWUrWAsU/7wy6/ts7pXj9EpmJ+htcqHC65kZqaIf070ywJwzDpeuc05G2jZERra3WzIYS6qAx1MN4Y6OTtjgt4OgrHcwqRjCT1CwRy5P7xxaCaUKsB+fjBZSpV7nW1Ubm2zLbVDGGR4iB3U49OrIwFcsGBeWrJ0EfoPVAmZwlkPfVcALn8JEhH0mgCy0UwAImDCALuZbF+Kg2SgQsBrtcXf8edFdbxgdxRtW1PISIe5VqcZv/Pd7wNMwyDyeg31FA0Rw2HqSCorSSIXcE2f+sRHo3L7xS9/KTbaB675x3QQwtxqzXlYv/WDm9MPb/9TKjMzJUkY6hqkQlCRFjFR+u1vvhytlXvSo2hmzlvSAlV6N8AqYBlI7mKmkg2yxr20TdsurX7fuEL2kug9iTzL0DtijXoAY01gdcxKBnjIBAMEoytZgzt+flv68x//mO5/+MEIhtbBTCjDoMiOEyS31Uud1CqDH0FbEX9BIqtQIfw7nq5623np/VddiZFggjrB3iev/3x6nmmEFC+5L76DlSTCnVl2ZbLgDM1JUGewmW3njnY/E0PJqQ7EEaRUC81qNKCGbMN3vfWS9LZLLw7DG88xHp+JeH7iBZhaVNyKANzrfu1XUbn132Ri3vCpT6XXn3RyOh49UQNFv6INGQ85DJvvv2++Jd31lwcIBJk2qBi4bCOqIQ2wJK127iSxsbLkefFePUd+tgGlw2z9fOMcH019HHRbwC004MBAsaaW2DKugZqB01nrmZy773z1v1Ij+h1KETz6xCMk+2eS0HUSxA4wqGVteuzxp9E9XpAuv+wywBXOKedwPW27Bx14cF4LZAzaSFg+/5XvpOde3ZaBPi7QIkpUbRjMJEIW3ZWRbGYZhmzM8xrEkTHPFgAQ0BXLUFJAgAan4L/VwOAcpBJH7sSAIkBO4pz5LTOwDVQvSbK72oagz5MIsge/+b3/Sh/6l/ekPj5EAM/XW+PInYkKnDtN2PMkNgNzCeM7iLKEjoIBkTADYcJQpqvCwJabSOMg1YxpALybgTj2XtojRnbCkO8h8GLPuI+7ARB6kcpwD9WQnE/nfFZafNH+cMMyU3UyfvsIR2kflgltquHg+AbPEhdZy3lpQY6jhZbeGYCts2Dgz+SMmSTUwXSS/dVN0D+BLhDRd1qH0X56/aupnWB1ALbOMJtAhoRJkS1rI7bh8hmGIX6uls3BZxJijadl8wmGI+3Kd2YcVhBMqg/rGVQ+wW95oyEN4Ouojio/69T2amRK+kHdnmUCvQDhdBznMGvh483DBh2EkQOqGPggOICNi1ZuQPR9UKejzT32gYUuBagM7TmkMhFBj+NZhaC91Ve1T0kKeGay+moJBMqpzDc08TqYW8PcxwIcbN9OEv9dDGf50lfSule3MiH1z2n16tVp55btMaRAIOThJ59Nz7+wlUJWOVPnm9ES6koHMYhvF0CB9nsipv16z57D2rAnskj+lx1wbQkeTVZmElQ0zq6nvYoJyABaU9k0Vt5NeALQY0CJVXTtja8RWFXiQ1aikbLCAAIk7hHtnvZPdtsitHZMxsxxx7igKZyNfoDRu/7yK5w6TMnuzfFwwbliUqltJf0kV3U4ZEtYtgztBbH7zs2/ou3+d4ncIvb6Wy49J5142Oq0DA1T7bZTwde3tqX3f+QGwG8+i1eDZcA+45u3coqpwU4kqVaxHQqCL+7u4sFLrMOmq8Nqd0gd4Mu3vvwFmOUD6bGHHkn7Ld8fyZgVcV36JVspn33mWTSX0B2bsyjd9NM/xhpY74qg0m4UzsdMDvqnr70m3fGz21IHQftnb/x8uv2OO9Nd9/0F1jegHusqoGWnh+Bq4e/3cMZrSar92uvaRsXOZ4mfcnhGMKZM2NV9JLjkPSa5LwH8Gt5rnMJEMwF1DwXMaoIf2buK77/hpFPTOy+8LHVsaUci5Zb0cuu2NGP+dGxDHTI2XSSSDenYo49OTz36ZLQz9vXuSdd94rq0cN7CAIV+fMsPYbPcS1taM5IIx6TTTzuHhLWfgtZ/pAFs6QTgnbpTDudzwNoINyhTzEKXJnQRhYzVBx6UhqkgPfLQ0wEKC8pXsj9POvW0dMl5FL9sFQZo2itrWnFx9lTYPn227FGWNya/y1QJ2SNZHoIjWQtQDUTBshHiru3taGIRSFsYq4NZY5I+DRslkOXAMPe9+nUCNoMADg47sX1RqZ8VS5bQkri4NDyCZEOpAANyWRj+z2JX+NVSi34cg9zWjJAbf2o/jNFMkGRAZE3ZAF9ktPL7Ac7w3Ezkje08B3HmRKaVTgG4GBtV26o+WtLUQLR4PYo+XkxnBQjsY9jBttadtK0xZISzCPYGiMzAMoJxwX8BwlrYFrvRZGucSVsjD2YCVoZT2WtJpqs5F4sXzgu7YrKr3MgACaDAgetjPJJZkAye4c0rq0jYNJDsQVtk60l6ShhUAIDK0ainKVu1ksqGQwx8+K7FEK1ijzzwbLr3gYdDc71MQ452oHZZLS6nVXsGC+ZiwWIsALs9tOvILPTng0iFLGJA6ZVXvCWS2gFigA3rNwUzVTbaIIBkAQyZlNj9Nc4Qjnp8kr5/wCE8+B1/t5eus6n40jKMSwxrkrjAc2tEP6eJfbOcGLqRZ9CMBIcsR1uVjcdlOspsNmnupqD/6toNMMLao/3bAoyAknG2Z7URtmnoMwI22KYtqcIYR2DI6xmm66n4d3+/DxBu67btAcg99dQz6bhjjo+9KBg2H8mLvQIsrJXgeQ3FTwfvFIBnwVotwHCdqMCQrXmZsaomuEX3HMdoT4qYsAA7i5xDNmAUA9iwRau8rykYrK993WvnOeR3zjGn8jiZVeqFZEZtALXEs7LcbG0sgN2CeSmIFx16nO062h31MOY9FjcyeGl8DWAiSOJQToArySACh95WDIQK0FEQhq4KQVRYNNqLfkBrcxtj1RE2n4zQUdhzvr4ZgopgXz22W7mYajo1BA5DTxRGYNRNWNDo7FL6hv0g+CprKO9b2b45XhhSw5f7s320n2JWG7Jh6vvuJi8MW4+deO2amVtmcFYw2HObQV3zwxh8VALEA3DWB8P6Ks5IkYPJ0Bbc72JPW8UTULUt3TMge9L7dn/V4hS1O8ZJ+pA9aPdZGDGOlVVYF5/r0Dz3u/Ys+yA/W7b2AMXhXezRjo7OKOZndjPXWOqclAzk3ol149v18Bo9E863qMOetcBuMkaIPYLf9HO0OSN2ZTrM1pyXz7UQYrxh/ix43MfZLXIfr0m7lHNu8yGHbWVNYu9FqZIg/fCs8p5lv0MG8TMLrd7ivAToa4zCmoR/5U/XwvfK3QPaaP4e3at5D0YnJvdcyFdUldVxzsjFy4fTFgaPOuzNgmwN7Pdx7G43dnong5R8H2OsuppZrMkMciaAK2LEp156nNi0ki7KnWnB/OYYVPTi8y+nWcjlrDjgUHRMeU7Enb09nQGCNMOGc57EZiTFpsNC7scuHnXYMcQB2B7ssPtPYssrr76aNndsTvuvWJrWrFqVnn3y8XTIqgMCGxBY+/zn/yvd9T8/hChGW/kH/08aYD9cdOkb0umvf33a8MKr6bSTz0pvokvlPQyNfvypJ9Nvf383IK8stvlpFnZJJuJozwRxBDgHILaYiO3+HSAwgp4OYC6nU1EJDjXQ7RDo7RxOy5YupFjUElPPBUIPPBTpoR6GbNar3WgMguRBw2wKuB2RC+3HTJGyafUAxL0MKLoAXcqHKDox/JO8xQKJz9V9kwlPmUpgflnOZtjFmZCt18hwsoYZPMcp/cQnA2nlymXkXxAc0uz0+IMvpI5tXSEJ51lumT8zHXLg62IY6GuLP8U+kalc7nBp7MgPkYVyz8jAtuMoWKgScPhM96gYSkiRmCGwDkUeWeQannv3nXYgSHjYKmMecZcWfHQ7e6LKwjF2rIK8pRyN1dOQ0uoa2hHSbT0wSzeRx0ocqEdP1GFiAqnOQouta/GAdR+B1FFJvBtECfZqV6e2LDxBxP4zAQeryRe70fRdBGFmE0DtiOxNWUISTmBNN9INNTI2AI5lx0N+f+UB7Dz1rHnWlRwY2NsTnWUNnHvj+7D77AOJVoYR5ePkQ7aeQySaxkWUoZ3augXZqUyqjaHP9XUWGMUDsryDZIsyPssuQQcOu37KOfjMLQUKbMtk9sxKbtDX+RrzGLuJA1TlmirIQ5X3FJOoBKuoacC3VMAOXtaMz6lKm19pI3ealVoB27UlpKQUvuop5KJTzuePgDUZMzlMUskgu/skz0jkWwwmtVPJKeKKri46ICJ/1w87OE9NXwcxO4iRPJp8cgpnn3pQEC+OOoYixpMMRwS8mjcXm8k6ClouZth2K1JtfbTi77diIW39ALieb8hIzbNnom28HBBzHXGeckZTKAAxbBAWfCW6zmPIQQxjszt3OsRdaUokBPHr4l2C4g6jsuBh279rcjTdamvXvhydWRb41YRXf9cBuZIsZyDJZrGqkr1tJ0U7YPOcOdg+fTBxtKDwgoUt+JmUXlkLO3/L87/b14PDkMLr5rdNJ5gMpamafrgVqPxl61fWcxJIlTlh5W8MFshW0OKWFtsQFIX3YFkJzQLaUzDWtnO4swwu/JmTZjsQQ29t2wHNlyFQTAmW9WDrYLCoNPIGCh7KSOA8nNnYhyZUOHXbWXy4mWXhAsbC4BjmUuleTJWpGeryIlpLZTHZ5trUNDOCvGj5xMHKdJGhFoc/JiBK+6UtngB6mGuqNPgOFgPGUvAoDECuHI2A9jfCnPrRbT9Nv8bw9pHcDOLMTTinyp6w4gvwK2z5VozipRdekDZt2cxgq38PNtihqw9P/+/GG9IoAa+6X08+90L65+u+kCDZpUoCnXGCJMHOc08/OUCa22+/mwNWYroBnziJzqT5g+95e7qINjENhOytj37iWhiJ6yITimmwEpZoqX7XVZeiL9KOnsuDYVhlXqjXlHXFCAQMokrdda8/+ehglDz7IlO6AfdMrHwOAV7yfzLtAlgI87QvraEF1Bc/9YROsTJ97xtfxAHVh57bR6/9TPrrU1T/bG9E9yPYn7ag+wwNgEm8tHPLFs5NH3jfu9P3f/KztGHjppIzJ8CgekMoEq8zuPeYKvn2vne9DbbumaGzajBQwWmR1eM+KIKHwjm8tp3qtcBq8Xs+zwBRsGYP3H9fPPMzzjw7B4Sx9XNUPkKV5QNMJdzejRA2P+DXSB6omsJQejOTp9uppvzurr9wneqREdDysnEntAOc9Dtlma3mVEpb8AZkkWaSRKytazE+QlDPc/fT1DiV1SgTkW5atEpvpDo7G2OyNdjaJp6yyb7z3f9Gj2YLATQgGcnm5Zedg5zBmTl548FZPXdvT2UvdpLQfO8nd6S77n08dGBlZHhrUf1UV9RpvpwNr980WZDTuoqXaYt96FQh7+D95LpEPjdQEvlvwAZueBQDrGahwKVi00ug8g8Q3O/l37s7qV4PwnYAWBUcuPRN5zHk7ddpiM8RUDeYsNKrwQ3YnrVTf8eu6WpsRyNgaW1ZNQBRD2eNIFaMDp2ZWoC6Cq5tH7SzSehjM2g5qAIc6+1Er2srQEQ7b+feNumN8ee5xVVmp2Ckya4cBnekAbdg55SCiRGJsq2defCRA6N8JrZViCuZrLhLyrFxlQJv6h169byv87jmE1hVUsmb4H33csgGCQxlV1uokD1dw3maDlDWyM0vRjds5fwFaQXfcxCu30elsoNKfhtOaycG/bmX1wKotaZtOO09XJNhi0Lzkp8o0IYeD/FlaE5qhySZQlBPkL4AR3EWBC1tOGdBiQqGqIwApstesu0o6xMWCWVm0DjEq5ZJ1PVMe5xQM8spR1H9dd949WwCWwr57zGe9Rg9LtqKahy3rLRxigXjVPanMolpOjaxHAC8om48LVvZkvqnkRSRgJ124hnp+KNOwak3IxOxIf3iF79mb09Py+ctIpAAmMZet9EV8chTDhPifYk+Tjru0PTMky8TqFPthHE8CQvaRlHKEqHdZgXUxND7CcBYIC7YOlkjzHuaja7Xpg1tJDK2DuVkOvY752DKFDT4THpwxMFyjcDTiZ7Z/k2FOaS2mgGGQaxJfz3sBQMIGTRVFF0cxqEcwRQSm86eDpz6CKwJtVBrkDtYDnAwi8S2MaaiH4ykiUDCANHM5//f12lBaed1trslBOMb0/Vobc+BGT6TBE1WYjvA4Eu0Sv3w9t9SLGEaMHuthiJDNVIATRgLvFsUz0ZJ2JwgXME1//M1H4SNsB++6s/pF7++M4BYizfUitIPvvHZtBCm8K9/+ct06lknIfg+K7pXetF9nUFLr50cGsKn125PH/r0N7mXPE0+hmSwCWfCFr304nPTEeiLPf3Yw+mM088JbdG5C/dL13720+mVrVuo0jsUjNdxT9q9OuRqZgAidFLsMSDWDcvWNfiKRNF4IzoVtBesAzZvOmL8G/FhaA9ESz91FIpOU9MH30UrGDrn2yg2ItuGPZ2STmJ4VQ0/P+LAQ9KShYvTvyM5Moye8Tjns44BX3sGp6WTTjyUd69AouExZldMpsvedEk6GtmUGsvU2LW77robvbdH0iWXnJqOOe6oYMp974c/Tut20GLI4R9i8IDAapVD7/CTUXSSoYIds3HlUCagXnr+hWnDK+vS97//a2wPZ8cJo55/wNRD91+QPohETz37xQ4Bz1G04+PYG4jSBLZNNGRc7mKdZErZDhpDKgVzSTpM8ttJ+F9Z92ratH1z2FH3rWdlQcsCGCktVPGZlsv9DOJzmmbNTqch+9BCYaISAMLEpArmkUUVEyUTBNuyRu0AimFS6BPCEvFLwN74yfPktG9byCdhou2GtekE5TrAOcEvYzLbygRGKwA3YxAThr2Pjhr/FLgUoPE1hLycdyUhaCUkgFdDTCkR/bjDMQSaQhKKQR2bNm8nYFYrqRIfgAYjbIRB2MdqeFlfFTQ0ABZwcfiW8kzTSKpCY5GHYhugOvcHH3hAsPMbka2wgKcfzIVz5DQAArspKnud0zgkgl1RkAE42kGyJ9jv32XaDZCMVTu9gbUWyDn44ENiqntmqk2kV1/Zlv74l/vjeU9BUqIChqzFH8vDts0HGZifFYBRjgayP462bgEtgsVR7kcA/PDVB3O96D7CSB7i0Nul4h7QxulPi9ZVk8q52A0Hz+23334B+pi4C66G3pqtg8TpxsUOeBrj/WuQg1kEiLmAljalTcrZz9rh0NGN9nE+j4RZoKyvZyg0xgRLF+Cr1NhzTyhlIpiwj8GCxuKV/Jv6qjU8ayXJ93BPDtTRh8pItONFPywQZvwzyP34VSnTzQJ6sBuJLcIHZ7DKPRqJiD62lAf438blAS7wQTErwbhdZlcJULVd1t9xnxcAaQa5SnMatP/6/lKcH8QPfi5Q9drW/QJkeq0cgZ8fr+MenNQusOk691Jk08Y1ATbFICNtcrTC0v6KffW9i2/fT1k2n3vxmdoA29ndawF+qV8JpUgAKdvGLGNRTrBokczOpRgQFXmaa0QyzmcYyzsopSc0MnPLvT8TVN3ZuSOmz+/Brlj599ya92RWVGaq+Zky4r33DH6iYcvPQn7EuIaz6xA/QUAHkMhMHuNnAsC1MJ5DJ5rilwQJ/WrIFihXoE6uoLsAMMw8P8ezq02TOS4RxyRbVvNMYuz5MNnU2RMkDVZgaICaN9Jey/sINjhsxHbt9vYOzifMTcF8E6USHcjW6WYGKdoG3EDhQRCkgdjR9Q22b67xhY3yGfXgz4co3nVw9tshDAkWxx6GvCB45P6y9VuAyGt3j/nMmonfQgqAXG4mCbrrFIVBLSq/k9cMuSnsis+qD11En6f30dw8p6Sp6rOC3cbvxe8Gw1jQNf/p+jiJXkAjkzdyQlHEcbW0brXMy7NCPBu+RiC6ALNkoBbdmQ6ozqRkPxPpA9C/Iey60mOvBWWLzwmwls+UqSdQPBJnGd8HEAWdCvfZzb4jRgRMmjmDWA4fr/+appY4mIGT3l9a/wzSO8PpEKTp5hL/7IQVunzZ/mnzuh34ITqXlEOg5XpsksIXe74NwFG2o8M09/Iei+YtSPst2p9iiwMXYTezVwRBHRg1CaPgzLNOTffdcw+dOPOw+SvTFW99c/r+D74b17mjezvDoB5DqqiRohfPb7Q/HX/kEWk9wOrY8LS0as0hdMHUp0cefwTgvjsdeMgBaQP5+wrk2NYcckTq3NSTHnjgPvZbT3S2Cu4IllVQTFK7so48eN6ceemhe5/BBpIWAKbOwLeefvoZ7IGq9MyzT6YtbZvSIUcuRHNVpm8eCti5YyB9+CNvYcA18moANq1bYQyz/5xpMrZ3d9i0qdNgJUe3U9ZW9vkXca4Yxy4BXtZDnXTjzMHRznT2G45Njz3154gzJ/dMT5vXDqdDVxwH8AvhAmbrGEyYjZs2UWBdyRlD87YkfZgZyhZZcoF7HBC6t7cr3Xffg9FNIOGtGa1j2dfujTq1d9mfgpq5SFjItWQpD8+f7+eZL9rMsz3Ocju2UtuFIlN8KjGkscg+yTMAaEthFe6e6CGXxHbCMmzdRAxC13JDYxkAYV1av7YLqcLc3ar90N7Y+h51EkkQFOXs0LE4ZWZdDgg3jmbsntHBdNTrFqZnn2oNMpdpjfm1JEFCs9QEE7WGeHXK2Ny0YS2MRH/FokXkSzonyUZcK0Clks4O5gomP2dD+UM5KJJzQmlPn8/fbcefUT8rnrnMZYeZmsc5fNrAIDr/+Ap2P5hBDJNX0TS6ZymuMqTL7qhc/ApMOwAamdPO2AnsTqzEbiTlVMiLQqqJ02l3qrkjSknpgNVzuU7OOPrFLzzXhq/RTtntUCI3sB4WTCTvKSkm31BwuYpC8W5iELZZSBAqSSJoaZypTqyFaIshShrUkLsoX9CPBFcTkgAO16yGdOhzcy5EHfFlNYPhtqKJqjSF3Qx+5i5slfBCjpMYsIlUpjFp5GnYD2OzE05YBZlqPL1EjF0JGO4Asm1bWUwbLGVA49PKldbg9yVMTAhsC+6CcShTVgd+ozSUsW0TXYzVxIlZSgJ/1juE75mNpEB3+LHwKdyDWJk2vosDrF2OAAAgAElEQVQY1NkJziRpgH3dQ1w0m+G4U9Y/9WvsY26B8o009rmlJG9MN3wVmYrJZFG1LYIZKbwa332Te3jD7syQkFXGYsbgHw5VOFCD/NJnhM4XDslqfa5gEIqQKJrEWfVRBN92oKhCMiFxOwCK2ktWst3NOiBjKhkcMlompskjy8yICMw56AZ2GvqgpRP8W/0c52dzWuZEpVVntwhNOavpcwm0rbQYwMrScBN4+IuWMNu0iyBMp1s4rgDhOOzqQV39ng+levT6dkLzD7YZG8wAqZJrqHFyGEb+Yx/6QATHJrL/+pmvxoGQ5b2YFoxPXfvhNAq1+Kb//nZau3GARGFPamhG/4JDNIBg734LGLbRToWfgz2I+LHgULDrAZ2qMRC333YzTIMZUSn+KEOCXl63KVhJrpPfgj+jIPgXXXgybIAnQ2h+AnZNZjTlid3BCPUtAzgIElI64aTDSGYXpDt/91veJ7eNCpqErSy1mWqeogoMqHLeeaeS/HWmF59+MX3p/16XVh2yPBCrT//Hl9MjTzyPrgiBqh13pYDQVtIIUnn2TVDh3375hemEY45Id93/UPo1ib+twwbBe9Hj2aOmHm2eXofAuQWeVUsWpy9//rOArBkQUthbRoWb/rVBRhEU/K29rxSUu/uKqnhRvbXMsnnjBkD/TgTNj8RIQf/lHgtwFd5MeuNb34tcQ57Y7Z6UhXXR2aen8845K91zz/1c+29ZzynICRyPYPI29CJ3pn5aGA27ywCCZgBS1eA8hnFQrqdnxaTNChVFt+hmDQY/n1HfxPljH0+wvgcuXZK+BFtqiApOR1tb+vlPfw5rBNYKQJnGVR2TQYb8vOc9b0lHv+51EWRYDd4os4WEaPWaAxg0MZJ++pu7049++YesveMz8CB6pvhdwTBZslUYngb0TKtpXXfgRjlBynTY09Ww26bAgjQBNfiSTq/W6bSJKgaymDxMSZdeckl69LEHqfB3AFzRDsFbNvB8HSow0EugRiVsdAi7QHB//oVnpnvv/30ahf01znmy3aJK7UJh3Zw7hWH1rCjzV2nLuxN3Wbgxk382rAxx8jmeFS2NVH6nktTVAJxYEBrqnZo6NnC9fGY8dp2QYJtvHiySPHgqLJHFmQDKXJMMGldY5eR9CjA+QGhaHkL/TzCW36ljn6oFZBIp+9dAY1Ivx/uNKfPAeoZ2mYEoB9/7Do3haMOXicrfuTjMMfqhTB7ls+fDel1GULaMYtUC245kqLEQbQBqA1Sqd3MIeyj8bAGIw02mOWgaL0JXajmsptkEOQqh79gOAIt9Gua89xJotTKtvh0n+CoevBdwyUJEhQE+720i6vlwYIO2LaRb1AFmj9SgPTW9iYMLSrWPaw09s1hMYVXWz+4BWrd29+v0eS02uNzJ9NbjqBSOkyuP8jNb5umFSXWzdOgwZwg+nRp9/NHHobV6Wvr6176Nfh/ABUun/awhylgAC+AwwISnYOq/vL6ToAV7zF5YvZq21YNmpzYmVw4yaKiB1pvRLnSuKMI4TEqhedu0fUgRsgV7Q8AuszRqqOA3z5uVNm8SWOX3QKSDpVLSqDRwHeW+nE5pgCMU4pRxWwJiqAmBiUmIgGORjC9DF0iG/i71gPizmiJjla19JIlaVz8/giCBeYAkA7oAnAg4bH12cIlMzuggdfvI3CaBO/WUk9M1V12ZdgKaLULwv582uE0MWXgOVsaddz8MqKreJCCI+k7sf7D4XNAJDUgu2co3q3DG8ScASJ+YnntxY7r1Fz+PtvsgHfPz1SsWsXZ707uuuJKAy2BW3wW4oR9jz+of7Fz5+ne/nx5Bs3RwMLdB2s5TA4hukGyR6bijD0g3fPxD3G05Q/k+nR5+vDVNBcAtk3lr0cbETwCfaz7vvNOwDxvSCwwnUwaLbY2kAJO/SR5kfgZ+YnAkSOCkWmUpvF4LTrbxO5WRYg01lfSlzzLYZ+XB6c3v/AeuH5Y2INGFZ70hfejq92JPc+L5f792I0P/SIR2jacr335Wuubd78EfPp1++dNfEbvMSr+598F0/aeuR8f6wDQQ8QytXhTHlEL65a/uSGedfUpMnP7K17+e7nnocYbgwR5yMBu6WaGLTXDqxHDtqgOnq3G8J8CIffNFF9NVsjD95Ee/TD/82R2sBcEkzKUuWuCbeGZnn3xSetNllwY7T1M0StIgECULeoQExQE+FfhppRyiTZh9aQHb4UH+ru3P29DRnrtwPpIknekr3/gae2SYszKRlqCLPol9qoJNuRkGeD/ahaEvBZjfTPH5nHPOSQeuOJDzmYdNCIS47upZDg0j4O9QSfby7mGSHDa8LaP+GcAi1BBjxV2dTuZFb14ZDCx3TtqdWL47A5QAeH2ALRYEHGgqy04mZCc+thqApLFuOWcQLTlNIgi6rbUmV7ZZCTA76MKA1intduEMoJU2DKuradZcCi5bSYpNnMpIurtjiFQvwa1tiKG3igySg2aMB2WS6FiV4qihGGecd/ghBxI7zYx7dnhcSMDY1eB/BxgqkzwH2bJCQ4PTLSzrEPsyjWKirbgx7IfzYQtvmcN5AF8sxGzd3J1epLVVokIMrirLk4KnUfQTuFWHo7C3BVBXFIGDGSMIyhWMkkTbyfKeq69grdDJxl607dqNFAITdbm2ohNMxmxmMnFtBBJLiJEc8iNZIVq8g9En8EbMJnOZ5NVEZQFdUcbIguLl+HgBLhmT0/FDnp1IqLlHAejd/Gwa7LNK7EMeboOEDsGHGto5+cZnAlKMAhT1oTlWy76WTDGitBC+uwXZqhFsirHwbvavDDT9iVqODscxAZQN7Huqi1pd0gCfzp60yCarLirR4bMzKF3Ee5l5p112UK57XVaiyZRM2tARUSk8+30LkvzpXs5rkpmmyshEaBfJfvYdxVfRBeXfC7svcOn+cH1lTavx5t4T/Kwi9hfQFhTSf8RMhxJ70NcXxT5BM8/NXn2N/gEQzLPoEEf/9H4FK4rf85kbDzjc1yDS+6zGZihdYtxiThOv5/MzrUhAl8IADD9vx/heRmQfvaj9A73RAmnSOYdYwzVoJIZwMF5mjhZdicbiOQ4JQIdCYQG6CMLso2Jk7uc1xiRw8qUMmmY92nFkMApSTm7ZRpaDIoZGT65KX3fWSy1Aad/D+N/7MKeLDhw+J1iTPOfYa6UWZeVP1PsLwk8wdmGhA4pYdChyNv24RUblB5q8P8BaiyvVztXAD5vLRndKDPALpkNMSdcuT2XveOaHWDOLN+0MOOyCHGRxWZJEFBkDLPX1mZVdsHNl8+mEBWoa6AwV+NKPeK0CwxVqqHIGfE03Wp2dsCDtJsjvaUk3+69gaMtIc0+HnSI3ABgV/Cm6GDz7xk8BIpsTABhH10GpgOBzKgDkoiPUW802ybd3IJJ7Ne99p4ILkBdT3ZXj8yz5Wt+nHCMVuXI5bcXkaQPspZZFFGyaKPiMb0vPPttFgZBCTflsS97RxTRGJVd5pD//8X50JukMYIjkueefHf5u+X5LQgqgDPtYBWuyj6LPxq0vh16ogPay/Q5AChBbxXts2vAqOTwMe/QVtbvGTK0Mm5oOkL1wycL05PPPRqdsLnCuYlBTM2xRhkjRRvynv9yTprD3lJUxZ1qybEa67rqPpC9+4XO4iHIGcL4+vQJQ8+yz6/kZg6DY712QUpYfsBxZCHwaYp0bX9pKrpDnLVQxEFa/X01h0c4z58jUEoNUsW/mtSxK69ZuhVTSF/nCCSccxVmtJy7sTI8++VxavoocU8IZRYAWYn4Bqt6BnfGZFu1eZXhSLbmNBRPXOqQqlGBw2C1r5rnIAyEzuL7q4IPQlX+eGLg+TYeI0oZ8USXxeBlJ0lGvWwRprDE998SmtPaZXemic96Wh1eHNMWeGGZYDG8siibaMp91YWsJXSlE3x7xsriJZBulEAYYrKpNKeO/7aTRf+Q9VthnQT7tcS4aCpTl1n+LbLkzyoLsLCaxK6Onb6gw3xfpZD1HiLlr50CsaWSIOgWn5x9v5+zGMaXFvzIdfPgiiBnbUvsWO5MlAuThrOEfQAyyZrySRMbKFgkBqdGcFY8aG+uB7FCXDjn0kPTr3zwC+EyhBfvVAXCG+k+at4DiLmDl9lfpBBjIPKsG9tkeCInGQyGV4Lmww88zrV3mmVRgj4eVAbBLWNkoUQDuv4GJ81u3TvK8mbcDi1vpGwuo5rkexEpsjv6vG//pukSXiwUMcia73Lp3kVMYH2Dbi8Fl5p/hE5TgCd1dCxgA2OG3Mw5kZ7ZmRMqMbLboOsMtLlkKaLh5MPAqyYrOHxAo7GNPFt2JUcwLSTGA9pivIH7D3lFmQrkCikeygzsoDMydbVdDNZJ/FB38bM6GQGgvQ61xkdjCnK8fc+zBUYB48aWXiXWQ+9qJhBXXZDEttLztFOTxm1uUsz6yZgVs/SXtkF21i5Y0pPVb+9Py5Urb0BVoRytrQzgTr2MJWDP2AiSIRli65ucCq2UUKSschM3emtVsQTHPGVA7fCZ4Wg2o8ysvMYyLGHUvg7Qt6LS3d/NcplK4mCQWtlAAU5rY9bhjD02vvExHn4QNpBCmbH7+zkAIvMgIFmU5lVpBrR4Lik5Dv8sD6+bxO3RsoqxXapvSkbBhFHWVKhvOnK+sq+oghhykhNE2sWWhdABueAenFEY8dH8c5OBKxnExcbGKplNWd2QUdmsP7ZS9AWiqb9GOsdIJuhhjOEaD3WqCthwICkJajc7aOzmQcpCWNH2eCBfSRHVlLloR6rbOp1XDKZNVLGAdAaWtbln/gSoHry/Yj4LFVlTHufaf/fIX6a7f3g2bL7etD4P0T8h6jSCNAFO9WK6pik1+5JqD04GwZ77x7VsDdLB10CnFx8OEOev0kxiksiVd+c6r0y0/+HEMKJkkQBVpt2Jplel9DC+65Ue3ps1b26LaYEVINaKDVy5J70Ub7l6qZ3fd86fQ5MhgadahMwgK48v1yV41wRnlAMRQr1DAt2XBZ2Tba07qQ93TtlheaIXMRNf2tnDZGVMJhoHPpkBwA4ySvcfn/ss/XZPOPPukYJD+4z9dn9Yx4U8YYZoTnkqTt/dZWedFBh6TJB43/utH0lmnnZg+8NFPMs3x5bjWShz2V//zi+lnP/9V+vWv/hQtrN5XDfc4Sbvn+6+8PL318jfyfBC597LCiGagtdCAKnRiikDaWy4C5CKZ8b4isOa122FXtW5vT0cArGrggpVXAlepqaczzn03QBOJI//sWhqqz8DbHH3EGtoTYPk+/Qrt4GUMJ/tQ2kAF8JZb78iMS1oUE5OB6baidYFAjaTPATABiuIrTTbVh5nKL0crNyyEvQTNirXvofVuAgBVoOqsU49FHwd9MyqYTiM879zzIti77w/3UGmsg3V1WToA5ozMbpNC2eE6ImUWBki87r7/r+lr37ktBiFkznGWc7DV1D2RB1JEES5Ysw20gc9Ft27OIlgTPKxo47HllcRxLvpGJx5/cjrx6DM4d3NoeX2SPXpLOu2MY5AsaKMq+wxVsLXBIpUDq6YgjyoNoS0DgTydAfj85FOPMLxKxlfWu1Mea5oj3q3L6R/db2O5GmbFT9DHypvXYKBmRS6+2Et090bFvBZdQzVaOzuo9G7BGew2dI7liEFHngd/P2JQWbt+WjCpS2iuPy7t8RiI7c/c2wGqqV9cMlEmaDA3ZKwKiDtIym93hY7SSc1TKfFF25ZArLpJBIEOZfJVMtUJ5+OsaYO1T7IAlAfRUY4QqJhcT2JXBJZG1Bx2nxpQAEqqpmrgMRO7O5dq3eLaGelAWo3mkBBM4zW1gBrzSJZkSU7OaUjfevTP6cfPPAGfgAF8XK+yICYrkWgCDnm2/MrsBgEL1roaIIeJvpWwEmUiWS2N2daui17QIGmUVqYBAy0SWxzotCrbw3DSygMM8fvDWQS/mmpoeS1JRAXnAICpr3c8nXn6cemJR58JsfG5sJufe/n50OgyEN8Le62G9bZivwfWfUcbWkBqEjXT0r0MNg4gy0QP1XT2UhOl5XF0DmWRNrARnH4saB4FOBJT1z636sGC4LNnzZlFp0V72EIH5MR+iqTbQTxqh2HzbHc2eI5qk60/kebwd9iw/G82RbpI3PidXoAg/Y3dClU4ZqfP78YvObBMVxQVsSxsTKFFhgCtkFjyXoBSk/1iL8qusUrvsCn7HhSDV8d5GGBcTarh3QT26DUqzGDn8Rjv6YAQ3S5ddhEcuYtHueaISfnLXH4wnfd680VvTE8//UL63R8eSeV13CtnxymedRQor2KA2Ax0mUH9chCtNpIMStZCkOhl2NLf/M5NMCxWpKsBJQXm7da4/c7f4x8sxavjJItFJ5FlNco5x5ot5iLQbpelE8p5HnUEnBYN1VySUbNu09bQptzHPpHB42TWOp6RvpuaYyTeBlTKfgTLXlCYu7R1eTdV5X96/z8AEK5K3/rGd9NTz78E27s2XXz2G2jrIykjOFx16KHpqZeficE9b7zkDLpHzocZ0sFz19NVEOS2I8Xzg/TGN15MG/IxMGeYZAxSLfvQabKycYYZdKQu3J13/T7tIIEcZ533X7kqDQAs7mTozohFB/cO91zOIsj428f+fzsyDocesBo5hsb0b5/9DwoVden4k04ILeM///HeYO5edukF6eSTT0CDjeKAlkFtTQE94i/3oz7WmMbEWJ/qsDMDV+MQ458eAnB9f9uuTmwErEvec83Bq9MhDBB0IJ7M1EZYhSZJj9EW+ejjj4Ve8/kXnBPF7+oYOkTxDCBlJ4nj2rWvkEygYY9u3+zGJroMKMYQc1mln87D8Vr6AeUWA9zNqJ8NGGCLOXua4Hs+jEdjQM+bshiTJDOtrdthRzbGkNJWGPcCbRbRe4jnymtgEHDeBfPmA/DJfgzZJj5DXT+lXzds2MQ91UV7s2CJwOB89LdqAHc3UmRQ37S/DxYXZ2EXyVCY8QDRYA7CdtLGmRgZz7QsmAuz9KCIP4VUjB37YOzkAao18e8HwDSW9bZ5w9Yw9DlpzRqPGRATRCGJmoa+l3ZCxqggDp8rA2yM/yhnTV9Cp6+NwqrTZPcx4SzaZo17KdxY+HRIQpGwFgBhEWcKYjhx1scvsLqPvXDjZ/6VvUG8jU8ZoMhu4qiOosBpEA68Z+UiZJszqE0GkDG56yuz3jUVjDJO62MPl8X5FqyWIch6w6CXpWV7smBNHzZNkDOWk9fXUmiWAOHQnPhH9pD+t5I4SLCojiTE+5kFyPXLW29Jp7z+eAZizQnJlqeff4VW2f505OtOSJWA+jsB3Tu60LCkUCzwHkClrEvjM97aoRF2k1kodP2c9K2kjQx62bWFBqCvizZPvt1vHUhibNu8CabzDNpeV0ZxPGJx7juACeKsvxXStcolxmrxpz65AMYKUC5YvtyXz78APgsAvIgZom0cQKEHZs8sCp09ADGhwY9/8FyY85hPmQf5PHyvkFgI/5QBM7saZBnFHrOwIls24nJnXBgL5QKoQJJsX/X1JBu497J2qhPjs1SAEjUm5zOQPimk1Qy9lQ4xV5MBZ4wsW1ww3Gdp7pMHy+TPzHvSCfN7Q17CQohdfRJd9gjMwkBXpsPYpQ4fo/SIevG2wDeUNBeNI7Q7Q7DPuykEyMCyKKQd8z0E2O1o4shHHhkhGWvtfQomhS0s5YqCShnclQiUB8lldqYyRvl1BUhuTlMUVEMWwhy0VGAN1nMJgDdxLqf1weuWWes6y6w09pHdZtHC4UYSfARnArz0mSo/xNoXBKIAPj0SvMFrv9UlNIYz143P4lpiKJ7rGowBc9u8Dt6v1yqzXM3kAJGx8zLtYhAcrxO8ryOe87z2UgBUmkCtaeXhDN/cGxKCtFEeJs+9z1mZBP/NdfBzMgsxkoDoPFV2Itj08fOc83hLnvcId0tga6G5G3Yr1jXnkJJEunZ1pOUrm9PCZRXpyWf+SBcFkiy1LRS75wIQbuRa8Zs8Y+M8u0raN7anYyGByB6MQjxV3pNPpkMT+3gvcmtrX30pdHb2QIFrhDlWNrUO8J/3U4oiBu5YOXbPeA3KgU1LO3a1pc3bNtBNkiehH7Bi/7AZjz36WABX+62gSwZdW23xwasOTrNhZz5471/TshWzUgMDaV6hE2iC5Mg2b210P+s6QZwgnmkOYk5oh69dNDUkbhKD7DxSe3Un/qwM/++a1NPVtwq//8TjL0TXYCeDeS7Gz2/dvBmfV5EOO3wV8glr05/vezzNoVvowBUHY7c2sOboE9N5cyzzQ7Zu2xQDp/WHFpft3hER280AzxriSnGKQQDNMVAkH49gWi3nfRr7rIyYbRC72ovNlV04QVxpvPjGN52Wbv/pn8nTp6Y1B56A7u0BEV+ai0u0ycWQbO8K3+Q+lPVs0eTpJx5iaNTGaA/P3TXEfDz7mG/DRThwWpugH9SGaEt8nyIGtxtF35jxiXxeBagcKCewajHAeRJltEiOUiCdFBkD/Bolh6ymZX3WbGKU9i5AY+w5RBQB/UMP3485DNt5JtNiUNF0aITaWn2XwKmgvHtskuc6uwXAfk8X8Tk2lOo4dcroCBqChLeP+HXN4cux3b20/zdGp8fmLTsDTHOB9yq3KKOK+znggKXEjVu43hy7WAQpA6iTPVbGXtiD3WiA5eCQzVnMAXI2im2T2u0DDqBbDsbzIPmPB2cZw3hfemF7dOIGb42z0LKA68QOaNeaGwHsAViVuTMVUTZQEpndnIKjykwFlGM9SBCWB7JXW8ffswyNMaBxpfl99i92NA1R9BMK89t6oiQxvyRSjQG4+9paGMFDdglFXB9PMzoRK8nzzIvM0Ss5d1N4PrbhO3RTH+dwdbt/1Dg1lrGT1TNuobzKVk7O62w0i5UcEzDdQ36wm64HwrRAJdw6IoHmNF6bg6uiWxp/YIeCOMGsplpeN5RWHLiAGHE760DXB89nsN95UZmYoZzSNMgrmrQ4PXy056GCgnxtI3uNuKx5dkXab9mitHnzRnzXdH7PvLqCAbQ7gyyUkOkaoGivhIAEuNlzjCUgQC2gS1Hwl1zbOGoE1P1otGGnbHwWxmpGxHKizC1Fe47AlI5DFit3FYFpXKmIs1NcDT6kbttWVx8BvpvQw1dMZozqr05DA/8awKIIIuIQButNo2ArFUwNqv/+qvp9OQDNAxNishu/Y4BisiOTRwdbTsUhBMilcPI6g90RqpVRZbT9UzA1HIRpmNVpAhCCkH6r6Thz2zVtvzQxGVdvkARRTT+rgVY01agyKLEarSNTO0RjIXv1cRLNn/3i7lTHQ7r0jedQLa5NP77tdnQyTFgJgNhxZRizSkETAuAzTz0xnXTyqemfPvxpNi7Gkc1ZAwXayrqxzCknHJnaSDB3bOlL19/wsdRKknTTTd+jjQCmCMmKgNlN3/oBiTiMBRx8GWwSEbt6aOIO/7B62Ych0rnYBu7aykgNIFldHBMJvIPBZ0wGdL8EmJRBVUtuMg79N6cLT3IApXhrEAXUBFY9tFHxDkdb+o6KuSzCHCCWsZHreY4/uPlrwci64p0foAICMOLPuO8p7CsZSwKr4gwatRGClv/51X+nF55+LN38k1+iF0c7rQQeDpNBkxTfHgAUP9fDbQt3HVbIQVa3fO+mYNhId/eH3nMRmBXBQBHoFBPNA2T1HqL3xT89tOw19voOmH5qGx1+xJGxZwJ8LBBqAtVzL3ozSTXr4rAp9rZJ9DSYMKPorFIIiYmCQ9D0r7jiknTlu65OF132DirRJDEkA+V1OCxAkelQ4CfUB+atZ9CiPcm+Naj24CrFRpcL+wJQAkCwb5eZFWcBp8Cr0gTOfRltzBe94dS41qWLl6bDGGjzB6Yi9nLdb3zLW1MdrV3uQfe6eoJzaC2qqPAs7kuPMBTo+htvCkac62kQVR403wycC2LEZFn3WIjRWDVSXZNz5JpzfRRoaStelE46/lTa2J28zPReNDxNsjduXp82bXuOvdhK68wmWjNIzJQZINkPuQ8qRyNMwOnpHEN300QPPZQqjDHXZ+VUyQEB3azZmgeE7GMQlmxbay75RGcj6dCVEBPnHGh3yMPT0qUwNnke7TvQHUZ0uo/O4bIRWx81X1lGgnA9EpjxUOz2MeTN7P5wF/lV7B0ZvDG0JUgMJaZLKYn196waZimB7BBiarXMVd4rEj72VQZy81BA91glzkEGkvtYvSL3oYmxwYkalOqmVggksU8t0jiIap9MEfbJHmzYMM4rSwCQmAnkun+dZs/7aHNsh1SXVSet8h3LwuR0QACEvp9jAuggIEoMmyMILJK2uGfLBD73YKm4NqyM7fuNAF3NOGYrmsKPMa3bRcBZyiSkojeK6P5uetcrcZyVVIQjz4DNN7GbRIyARBs+SdA4tRa22yyKTwTR7jsD/jYGWFXh6JSnUMaghpb5MWxRJWtE7YlFhg1BtXMvgdAY7Neli2el8rkw79nf1bQiD+9iaisSETIEepBMqGZz18Cijq8437nC5FtFyypAfj0DobZtpQUHR6nT1tcJ/0eFVf8igB0RI/vTjgmNFWuqZpDVyxYKcibrtv4LTAzzRtNh+TQBDtVQqAsAzLYjnrktfmox6Qp9PBNED1ax2zuZfNnZFp9V+uDQ53KYSiMDGRbMWgijD4DW1lKBO7QdxiZs5YOJDAN8kiDOtp1pMeVSMDIXz0xyXMuoSHNmzjqR9n4qsHsHRtJxR70O+YCdSK7cysA5WuzQnnnvu96ZVizYH+YBrcFoWtpunodmwHxu70y3IR9SxXO65pqr0BKaRWLMdHDaz7/x3e+STAAoc48CTNqMGVSg93JWxVrrKHDI4BskKBzE300CwFt5FhjKMVye1Okk9WrAuIP3W5aOPuZQ/EVP+p/f/ibY63PnLU4b1m3HJnP+JT3LEOB+fb0axLIlnEorO4PmGV47kubBSjrv1DPo9ljMM5mZtsLYvuW2HzMwooUEZlmaCysiywowU4oAACAASURBVB3INKQdngKeQd8TjzyUHnrwARh8LenYY4/jXtF5gkXdYRse662ZfODhv6R1tPDtw86fwjChcRhDD/3lkdSrcXLargUPh8ZZpee5Lps3O1351qtS+d4ZMGSfSr+583/oZjg1rVy1gjVsTY8gndDR0ZEuPP+cdMrJp8fU8jEZTLYw4SMdujSNOCccNuslY1AZnyEGGLXRuWDsZdfGiy++mF7Z9GpMzV21CuAQFmcF3zKPLQBOV46ExKWJtenq60pr17+SnqXotYDgcA62e5D7qAJM7iWOc9jCEBUwg+aVS1amZXOXxZ40UREgNf7Rtwg6TCHWMF4z5tpJu6w6rsZJxh3qb9bCZNCy2KZbxrOvBbwVODDm6NzZBcAr+7Uu2Fy2ptcSOxRthwO2gpFUC3rKppHZYaEjAJ9gziIvQ/Jox4d71c8ZJ0aUsSIwV8jh7HYQTElPvh4wXjvQwFnVrlpk9+znNsU8cV2bKGCi5qT6/gHeWBMOsEkbCfgPYFfOmTLJHoRhpsyCTNlB4k/BIDsUdtJ1pf6tvrYMfz9lGjEZz1RtNZ/JVJIR3zvrJf5vYEZ7YKxlwD4KED3K+198wXnptJOPDy21iHFkgeqwI7YVcMo+XEDA6qx2KkBhg3/BHbtYZNYKHnry+IC1MNBtc55GnLtx69a0iWSxAvB83sJlGXwGmB0hNhdgsf00gF8uVTblLBjIDRRzlQ5Qw982cm2iMVsDIPUekqZu4liLG21ooPVSINtN5n3A/nQzOZfBASOyHLEX2meLMrZV+yxkpuorlQ9xeI0xRj02YjqgQS0xrwDTa0HVzARV083uM4c15WFisv8E5S1cWwPTGec2y7zuuv4ANaPlnwiLzyvAuQBU1bDj5wXIKOApEBVsLIF5zmLoo2L/h3j+fSRgXkd0d0lY4DmZ1/h618f8IrQgS0zCgu0YTDELnbK2OV+xJ0rXaE7jmepF7ql1+46YFi6Iq7113kXBmrboa65mrC7L3ckoocEXRIsM4lskk4np/rWYqXyD3076tsVSYF7pgB7YrbGfzXnMCWVMBQBL8avEBhWwdkhqE7qVTcQWJtIB8LDGw7zOeKpYnwGGVXp+JQEIBsY4uAAmc8Q1ydAaX2u+4fqZd1VREDKeUgfP4S2h/R73kG2AX66TgP5s5hsI6Lp2tiUPkCdlspC61LCIZMvxUOLZ8hnFUB3jRxlUBbvO+xMkEa/T5qm1OMa08WCHsUeijZlL9r21ca5XFKBL11NcWyEpYfus5zIzn/N5lwDkvQqA24ngnfieUfgNEFRtPyRWnOHgYRN8Z1/qD+wUUMPfIW7m5v3YfwtOTrZ2mn14VcMdfJDXR4T9N4Ascu7QvcxfGdTPkgrBPi8xIC3GZJZilp4oSAevZdfH2aHoWlYhGDaZWhnQ2dm1HZ/WldYcMQfbuDe9vKE7HbDfagpUO1Mb2v524Qm8KTs2Scy4YsFSimlLcncUnzVIXCPLVBBszZrD0jNP/JXCPhIhPH+7FpcvOSTNaWyJ4qxSR3lYsYfabsrx9NcnHgjgbQCAw0GHzkvR3kmSUprN3KKxGQksfTkvawGsPWT5gamLjo8ZdJ061HdqLeQaiqUhU0ewduCBq8IOd+xw7/YFi9TZCQJ2yqI00P1gAWMYfxzMRElqxJRNs9AjRdLE7oTtrcSZxAdLYeQehtRQe9cWhmFtDh8rQ3/J/IPSy8/iiykyd7RvSSedfn667/77Yw3nL1QuaUcQrPZNQFxjwNVeulHEW2R0a3csjMiEjK4B9nMtknGCqvtY11n4uR7OXD82oxx/sHARRa129I9h6taUN6bzzjovCCB2XFiokw0eg3zx557N1545bejPf3Iz95Ttid0l2msBOcEz967FG+MCbUOA9krZiEVoW0ML2DxIxq25c+6SzFrrOZ8wsttH8KSuZU9HN3kSvo58cC+JWxXSFsq0TcCu9Qzrm2YjdbRz1w6IBMTfdkhTcHStHZ5tccJizABxr/GsBaBptI23LMMWk6esf5U4dQ+2BumvKbx+Kl0lw8qPSAoWo8BGe6wtKHutOzbujJjTAoaDWCWc1QA8lrEOu+kgNEVoaWkOotiOdkghJMr6uxoIJeabIyzOksWNofE+zv1vXN+XFlPAtsiy4dU29iT+gf00hDSBeZBNFrIg6wGbR2Sf8tm7YcREHhpZMOsbw9LNI7Gb8VyyH7TjLkBY8zOJaPjHIC3xXBzupLSSsVoe4Oeg+Fy4dyjWFBhQ+yQv+H4lnqOzdvYCfjbgi7vQLmWbRPt8dGdqdox3iWmC2mZOzJ8CshYYtOF70Dy1/d5vWbZzYAX3MBzKgpb2TXs86hBhrs24XPkDQWm7l7rQJ5ZxGzaTWMMkSla4S6D3WLGyiRhmFz5gNuuuTIhMVcmD5uuZLVzD3h2PbrAsVTUNCQLnukxHQq0KIpD3XcNnqiE7nTPeBfN2iDOibQ9WNUByHTrgFpIn0cq3A+HQ1SvSuvWbsQ2shyQv6L8Ct1M2vPA/MdvZyrjBmA5Ux+TBMnjMwZibPweXWS7AIDZPM/a7nlHEuwggNSyLFi4JoE5jbXUoqtC0DheVwlhwNlGmf7PRg/ucq345wf97u6YBoaGm7fv5cFuBzYMPorXEgJINlVtNArn4G6BWXNvf2aY+lJyYGPFkJ5rB5GEch+83LOuR6zCAkd5rYuN9OAxiOkGcA7H8uYZEQ/GPH7sW4zbKQIFL08UXXpReZErzxz91I5sfJpUUeQBOA+zQlCO4PvW4owFWT0o3fPaLJMm2rFtF0phwRDAEEO1ics070UK95E2XpvVbNsLE+VSwXZ12PYh4O5gUySVBngGO/eJafHdWbLDc1izz5/1Xvjvd+qOfpl7Q/AmnLQsocS1OIB4lSNMo6X0LkXaDR9fC5+NQDKsSAWDFugoMZcaxLDr38wxEjrtpI7KNWVDVNiPbL01wqr02dchsGZZdSLUgg1Q5cRCiswhgdczkQbH/aTojNvERqxenAaqeVXXN6S1XvSH96eG/pieffjl04Mapzuxmuhvmj2vgOXALdKqnN118fnr7Wy4PYxaV06j85qEQRTD5NyYi92Ni5v8E2eK/XvN3PWIfTqwDwHLNmqO4P7TBYqKxLET2PTf/fz72/zH2HnCaluX59j0zO22n7uzM9jLbgGVpS+9FqiCYWIiaKNgbmqgRG3ZsQTRRE2ssmL8hGgVRMSgWBKSz1AWW7X2n7E7v5X8c1/0+sPLl+37f8Bt2d8r7Ps/93PdVzuu8zuvqtHUfVRYdu0mSt8YelGRZy9eOWHNoam9fzrCxu2DFtaRNDE2ZQbJdBnDYOAfaOQLNVQA7DnYr5/VnYsXr+Xc/pTO12KzOTDCVETsNwIoxg8U1ip6MBnKayrrMtCNXz0lvB7TtQPi6lmnUqwkOZsaUQKvfVozYEliiLlghtgXYfuTK67YcevMPH7yWYMW2BAMP0XIMy0yHlVDhXXVYevDBZ3g2nEmNmYNwBAcNd0xq1a3j89ij1qSLLwBYdaoiz2OEQH/T7g3pmW2Pc5bQ2+EaetA4HaVQp/ZnOftjWqq97dW2IXbjgCF1VE6Q8Dfg+OpkYrLOtg6zmCayJpUm42OAzFMyEL0/npttzOrx6dDLcCRDgEOT2JmmOWXQ+nGSnN3unYOpv4PvdXO9AHwFYJr7+gMZjfMSf30u1PzLv+QCUm4d9CNYzaUE+LnfOqholKPV/L/nv5yD6eL3S3+N0+ClOIykYMKGFTNY1JaZPIi32dIeIGeJWRyv7ZUbWD4vSZCZTlbmSiwE/oh2co+ZdsNPrn0/59+kdhDwJjRnZcoGAzVrpxZnJTTcsJVTDqKyOjgf4JIWek5BAC62PGkjKmnhKAfwHEHzWWZpNYFwPVPchSmHmaxUxnTsMtj5XlcZjNdxdHBraIURbK9gPy+nhVkpCac5ljkdjPfKHTF8X8Yl9z5O0UK2ds/eDFKvWoUuUCPsPm0Sz36im9ZDkMT6tsbUhY5mOe/Z1g9AY4uuj9jCAIdCsHGE/UctgAJUZeraDdvL68OWxGCuWFMHJSkrwl5lfSbZZEPYWodAGKwIGNbS9jiDQkcjAIRJn3p+TTj1Be3tnBcSogA4+H0AVL9XGwAHCZ22Bkc9g3UeGOtPz+7cQAECHVl+OgB/Mw+uobmplgmli2mjgxFr4sYFjgB4Dk/imybQ3CLw0h6M8xmdCAQ5FqLqCcKqbEsL++5zZ7+az/Go1645LjVDtT/7tKNhD/WmW2//NZpb29Mll5wCS/Mc1qEy7QJonuLFamTXcyk/+j8/TsPId1x42rHpxMOPZSJrfdpIK91Pf/mrtB7mhT9jl8CqlcuZtMrwGdaimJZu0q/NF9Cz+r9x8w4KgPlcmMC77/MZyfqUCxcuTldf9WaAeJIaAucbb7oxdTBI5fiTTk116An86mZ0zOOmkFNx2BfrUo4+1ST7uJFgdFn7PKbjnhfDMpbzHBbOWwSosz8Ya0+sX0/M4tThBejWjqUuhv88sWE9RQra7xbNJdlYEMzT+hmw3BYdiXTKaLoHZuef7r2H7y2MAYA99Bj1wrjZ3b2HZ0AbGbHIgnlLccNlsBJ3I9GBfijgj4CVVX5b60xIG7i2Q5cfjo5pW8Q8W+hisBtoJUPCWkgetCcHDtD+yae66+PYMxkd6qubODnBeHocG8lz3MjQjhaGUeyDOas2YG9XD++9Cz2yvWnp8qXYRPXdsn6nTGOTipkEiSYY1ewLGeae604GLO6gRXBR+1x0S5+iowD9eZ7RoatWIF+zOcCxp5AUGiY4XcLAtAaEtDY+uwPdzgXcn0y6oWhxnAEo3YQ21hCMVuM1wSGfp+9nW7qJFpGlmyTiN7ufQg8O+1zoAloIdSPIqjfmdEiPAKcMKteyPLpCMvDRwXULwgqSRmskSYvFnGBfYf8EI0wIY0CG7CziE891SJ3wamoKBjMxgJWxaO/3zNsiZ/zrNcZ98D3ZOcEc5/1l8gUYGWQCbJiMCbIUGau5dVh9z6ylLqAVdpjDcfcdD1JcgamofIzTgMspfmFPqtnPAhO23edWdIkEJjSZqRf+AlugNJfTdpVKGKfF7Ag6ntQyVtOrhmReUEgfMuL3jeH5fYc0qLM2ynsFIKy/kOnBf7WwnIwPavi9SaoQ0SVBwql3rwAEEDF1sJkT0ENiAJ8uiC94L8PYApJ2PNjiFG8dNOaHw2RdkwBg+M8kLuL0YKFiu9gXgmlKosQAK+0xz0cml+trLOzQCrXNLP67Du4DZZ/UovNZ1vBzgpIBugF41wjAsrWq+NO9pLOz4DcDHzMGGG/7vbZRosgE9tZBbbJue6HAm+P0AvZ6j8aBw7TPCGha5F46z8JBbqO3KCQ7N4gm/qyJKuvn/jKB9ZxavfRrA9yfRY8O3kedUdfOzhqJKLacz4bVpm00lzH+OQCjVbkzJS9CP08WUXRx8ZxKQ5QE3TyL8f5xP1lHNoOPVp9ZG56/a2qxwvPRB+BSkFd8b5PnkHuK5BWgjr86wE8AxUJGHdqnMlFnYtuVKop6KJmv52MfxbMDANP7KExpf+I8C7Irb8AZF/jMgDFnjt+TJGFCXKvWLj4z2jltReW9LfJFnmJexZoHSQZQ3fXw79pOGYjemz5STddJXsPk3pArYm3OTJTVea2iPTmGtkRumtvw/VnzVVlwkX+Glmtml2amsnlpbps13hF4ributAgRMVSwNd03MuNzTvR8zJfjw0L+ISRr2HOF3TBmiezfNRR4tdhh/YJ70naEhJRRk4xGmFE+H9/X/M7fMtbNoKst0IL6ytkhAQHAbQem59UCpvtS+6PtsUtNux+MOfaGgHuAMFHo1FZnINW4TlmNmBcSa5sBydCahhDV1jo3/wxnUnu6ffsOilY8d17DZx1ygJG3aw9t/1X2gz4YgEiHZt5zz58hAK3gd/aluYuwXdP70GTvT/MbGcCEFJ2yIN1Iyijlg7un6FiZzj3x3ChIb92+if0xDkNsTwAfMymSLpy3BOIFU8c3PgngSpGP/5YvW4kO9HJH4oTdk7mbW6/L0//c9iu6LOay/hRqSJ7Wnrg2/fznv4guI7V5N6HPfeb5a9MjTz8SHUKNrO2bIf0MwG6zeL3+qccDq1jPEBu7cZ7c+Gyw/Y858mitIx0766OYWekgnyCETYQW7tkvelEUzX/+85ux02pEe2Zzt43EIJd5RMKB7Fae7RIGdM1rd5jECKxFJtrPWch9MvCrvBnZwDnpwXsfSnOXN6bte7bDuF+eNm16FkyiP7oIfC1tZh1TOj0z+wB7VyLjpM6r2sIWnS102cU2ZuEzOoN55uwPv19FoXrJ4kVp8fylPK97sbG16ZKL/zpkgyzRqH27c8dWdG5XBiisFIQMF2UeB1hThwZ+/xtfzTqX7FFzsArWuxVsRL+mvNUeuivdL5JiXD8TuYF+8aJc1JjET+hrc+HBJCX7PM2DxLYaAGvtQysaxTspHAsKGkKw+zO+oZ60w8/1Fbx/NexfAe/wpaxJUyMyMBA5ZjPQqoJ2cyXm9nfqCEgsQ5KHYon5t4QzB7QzKKrCwaHRMm/CkXnz7cvmw3zeE3ZjggJ1aKIjo6bv8pqWr5jDmjCfiDPeyJp3dLE3ePbGJ0Tmce7tKBBob5kHkxhi0QH0OefNZf4C6zEIEWWQ4cr9DEFz7Xz/aXROJwHtUMSCXCLBKBMWWlub4szvADTUQMualITlh8BvDJGVLJRrN3H2C/xKbEz9XnPBGs6WNrbofgoAlhfzuWgnCzKkw7EsshQaeNqFejteYUo3wRqWYaptiQg/8kzWXttqkYbn4tmUsTxMwVHST2B9IRWED5J4yO/ILrWr1mfqcxN6Vg5gGBayALtgdB1FO7uRZMEOsUeBwFILuYl+I7Nl833NNG90q7LXK8Aru2B8x2wYbT35nDJMeW6KuVHO6R2uUs3+qJHwhZ9ScUdfY+zRDKa5bZvSc4LFgeOSW5lzZN9fg1b+qsMWw0Lez/dmpO0bD4DN4EfwfUOSDR699yfTDVQvMw8ptwAPKWRPhdXDEcmw1NsS6BlT30pMVBfbqonVS39PwfL5MD0M5WyfGwJMtOo4OkalpCScXbSXHAymHiyMXbTeRCARTnwk/jTIiQoJDryoBBZgbeE0Dm6lylsuB+OFU8y6qeqAPd/+I3vGYEgHZlVTVq5snAOwWAdwaAJNvvdMqu81OD/bnaza3EE16av/9l0SygXpQ1d/kOSpId3+xzvS9V/7PlUVkH83uOsZJWAeJmvx0gvOTJdeell6699fzVRwGVxKHHBIbdFiUzcAsp120hHptVe+Os1BL/Fr3/pWuu3nd6TjjzwCluu7YXaMpa997wfpnnWPhZabiO1zLSfekxXHCPpTuvT889kDI+mBdQ/HQCtZLJ4C22QjURd4K4Eo0XpaCgbcrB7OCGwMAQL9yb9nACMgIEjzg29/J/36t7+hzf0/QwbB9zUI0cmNU3UIIgCH3Za4TPgUKBLFsSCBgzBQ8j1NnjDe9erScmgPwZj9+1e/RJJ6IN3x4J3pB//9U56PAE9YVoBGJojzb8GSOozODF7fSew/oYo2YkIeQFgO5IpCwAtZq4E0lQKNgwOm+D0q/N20XuwncT3yyLUkhQQvCsMLIEMZHwdRevLZjenDn/gsyahAi2AzTob1qmSxXnrBKWjZ/jXGZ0760133ps9/6WvQ97MeaOuCirR4NZoqLRh+kvwJq9xUyhpt24bJNzTCYAmcmJqPvT3jALxUzwQeeVako4A03BPbd1bbJAEGrc4Iy5eP1aZXX/Z3afXyVcFIrlS7mERf5yNbqJsWx3nsJUGiSGbYN1tgR119zedwtDnwn8FiGshb9Vl1yGHp8r/5u/Tyy98YE6aFhwL0CX26En83k/hod6slEW/P0zlpR9kPS2AYxzxThhL75MA+EjS7HxiUlqi82g48ZaUatMyWhIH9OJa97NsRqt4Ii1YA7E4xFIi5JCGIHcG0wbz1Aye3W3njuTsfCokhgDEnHfJzONlB24xl7KHfqX7KKNWxaZiSg/ihgQ7OIe0igeGUENQIniM+z0OpMgc2fxTA4l+Cof8bsJp//mANNv99MPOoeM3/7bXivTwQUa39y/cv9m+O7LMkR7Bq83EK4x97XRtTAnIzG9vKZQZJQ/uHoCd+V5YGXxdC7YX5VCEbiP+c5OvLWsXMtjL/GaBqJOXKpTuEScYqLWxo5yQYrOOchehst7YFIJcoAIxwft0sOjuTYc/ZMHtUUFWEMlJ7GJcTPOOaJpIcbPG55x+D4PwDqbWxjcEw+wO8nLSFaVA9RYoG6jVhh0VarSNNxzCmKlgJs1PXRAdMWRKLabocOmEg0EZC6Tk1wsDrp0Jd00sgxPmkQB66QCZBQsGjnMXyeoIrnGBPN0HVhNraXBdBnSwIUWMLBwIyAzLJrdzaHWDsxXqqw+N+nHRaGAUQdekWLVkBIx0fxfoZaDWQ9BSsN5+PQfYYnwZAmTGj3t3etH3flnhNn3E57NNZMx1UAiOLFq9aWZTYn9gb6B+MlcFSYjJp7yiDsFgMh0Npf6KQxKZwGn0TYuzqd2vjte/qfBtIyZCurmjGNpenN7zqZdiQ+vS9//x+GgN8EZ3YSXUd7CTajjhKJEb1wfhSyH3pgsWpDKbpEmQ/tm3ZxZDFZ2BS0G7DYzHoaMYvHkbCMwGw8BTVW9ntVt1NTCc8rBzkRYsXMIANlgQAebQWi58DwEfxC/tvoKzfOXb1qvQPb3mTiljpR//1f9Kjz24gWWpPe57dHkPhxkysCX6HYgAKU0TbFqXjjj0GULA+gIqOfX0M01kYQJpano2ABepMy16aAjiZv4RBeoCCv73zd2kftrEBHekaJm03NDIjF7b91EAVsglLAYkBFCh0CcttxN43M+DCZMLiTb92WqBdbT6MTpmZIvczMH4gwBxdv/IpBmAO+TLwXTx3UTptzTkxfKO+vjE9/sR6gMkFwXQxriDaQeKI/YzdbkDOw7WQLSVrzza/Oh6uyXKNQwAEC7TLrFsNEg7qXslOCo1e2RbqOBv8CzaVWpEHYas0EJD2D2CjQzMNNo2at2jkjk3TSgqDVQa92lKCUsp4yFrdDINxHsOeFhPXDVOI27RpC8nkrEigHIDTzATj1uZ54W9MkgRUI4iXbc/12TIMBBnXkYs2Gr1cxM0aawKoDo/LnQnBFmfLyMqaTbJvd1JuEUOjU0CH9Y3YMGxm9uOFnJHFYEGS3F2g3bOTJhclvKbM1JKxlTuwAgC2cMTFZMZo1ku2PTnYjyTHsv+zlmrWDvX6XGePZAB/JWZPoywyYkRBjnrA1VUwMqsq6tJ3v/2z9PTmrfgmtGrLSS6RJnDgRy2trgHG8Axyy7OUj8yM1HeGfceXj5JJOKwqWoUBuccAV9vbFxJHnhcsb+9JFptAmYOO1OfTlxsLTslg0q6ZAOE7Y5iGTNoSEcFE1O/3ybKke8tBgr0cas9t7mjCzmFHjOE9T8HiY1+pOdxKN1ckGCXNVn1GJkU4jCgnXCZaUehl3/qn7BPzBRM526N9VrltXB1L3oO11Wa2wTy0pTyzNX3GkjFi48TPOHhLgNS4S1Z4iShYStKMUwGiyUUEAIMiwDrK8DwAC3M3sY/6mw0gQbH/+GVjV2VWDNUDHCeo0B/KrJ5F4SM4wDwT7bfMwH6SRQekCawUYFO0XMZ/XKAX6YBDxTx4b8EOh4l4XRJJxmXR0jVmTqSOc8GOFayzM8KBZJ4F95dr5K37MwJwTbB37J6zYOIaqRvruYiBwADfwyEVAhON/M0BU4OyqSGK2P6v1qts8GCwRleXx6FgsQbnL/aHOrxC57IsuwBqh+2SEajDR+UON4kLxbCcDPIGu5TXDRYzIIAkFM+LRAuLF65XL7I+3mMGNpVvECDJrbCCD4OSdWLdvDDsgocsEpUMqOQBkhYJXOycAMfgVD4seggauDdnUyASHHR/ZnmGoczwZU9okzxvMuqCbRrFP8EAYuZYb2OlLC0h07hgkuufZMdnUDxrWz7/Z7YvBZkjtstBxXbtXgZnc37kftWuy15WdsGCQrBQAVrreD4ysmWjev1+jHLmB7h243kH4Nq+G51XJcm7Ec6sbHk/7ArQngVLV3BNOQHXssSItzjhsnod5tKShCze+fwczuI9+hqe0dDKtSvG4iAARwzAkmnHvQ+ieTrg0LuJPmKSLsgv6yANncL+mk/+jM2f7KDAsCVtZ1jtZD9+qWcMkHBx6rMbhny7kvNVM91AF83C9MzmZ6O46fC1bqX+kAeRvnvaSaezj4lZAFVkJO7et4e8Zzk+B5II+6QGnxP4BHtEbVfvYy4aqguZpWIx1/ju2+SpZ53xomAyj1DoHBwfSL+/63+IewGvWK9TTjybLUaXRF0z52iAyeNPBuiz/knkAMhT6vCZi5DW6oZtP2ZHGODKGPZY/9a1czgtWzU/4pdVqw5JDzzwQPY3QSgCbAYHGII9OcD9C4i6t6qII5ctX8Jz3BO4gxrm2gwHSHWg3/iSCy6L1v31Wx6KFnMHi+vPbaeWnSJIrt1SBqCRGHHp0iVMVH+Y/SbwTVwEgDubTqxxnuEcJKQEBgWLlNbKmv6yGishM6xAgmkuOrLPpMULVxI/cR/c30Pr7gkbLiC1hiJeG5qvAoU1arvzfSUJbvzuD0LCzP2/EIZtrzraxInLKexuI14YkyUs7hPEIYdusnYxuyH71xggKMBawma0O3FeIuHLclEWEBYzB2fTNvX3Mcw56Yl7iQIF9+DrtM6dhQxGV5wpTYk4jb7kAMSneQsgwy0iJqFoXFPZkLY+xRyDA5JzwryEZJkdgcpFTDmJOgo/sP/5fX2W/tEZGbJM6xvtkICww8/s3dHD+cU32SUG+CmWoYSQcw6UHLBo20j8p/3w3mTGTtOpYow5PgaTH3vo/BhnG4wPgT8Btkq+m4k9GD6g7qctOttcMAAAIABJREFU6mBCAH5VFNUtEigpZrt9DIsil1f/1HNswTOAU+5jmiTNQnPO3bQxDgR19lDGd+LZc/61Ddo6baC2r7BbBXaSyYNZNqfIbY3TGmB2qudssVLik6az6PgIPM9imTMiDPkDfyG+AgvyecruraQ7x0G9koH6KMQ7QCzzP/B1nANjgj4AcZ9jDQSROroWg+iH5rFrad4AK4cuRfMFu2gpMkIWmMm6ThInyVItc5CxMyfU/7bJXexK3XvJfXx9FAZtHiDGsyHurGWNjUu8xiDgi1mxFyRGZAkcY0/A1HDr2BznQVEVkqBwxtlr0h13PhlYSAMkHXOFAStGxk6P3v2jabVLQvsHJpLaBwNUlWpoQ/QihzAKwZgogVVFa4UPQ4cVWlsEZVbgdu/ZGcw46dk6fKnrbkYZoAeDsYXj8UHmB5dBMD+Kh1sww8ZJdgs9JJ1yJPsFAs4TrgO2L8DYokUkXugFzq0A2YpNVFR0M0PTpCQ7YPWqPFTBoHVyphpUbDLZATMx1m6GYcDe6677YgQLn//ctaHf4gTYj1/7hfQwU63lW08BIMSgDdmxTvAFYLjqjZenCwA8//YN74U1g5M34fYQmBTjSD7+j+9L58BqVXdPSOuaj34qPbFuc3rHm65g0MeLSXiHSKpH0pve9R6qfFRTS5WVuNdYPIHk/Be15y6+6KJ0809/FiCpFX81fhzw5M9GsVJ2hAcyfj9eoQTUhn2LF5Vh5Yds16iJWNXh66Ftw3Urlu+zN7CwnV0A49JLLogJ2Tf+902w2qhGW1HmmQWw4us+B6xqeKx88T2ZZ3yrFkD+hn/7cgwC+eUdt6ZbAG8H1RPBqUxaseN9Teh9HVvmTznuaLRGe9ObrnxlOnzNYbE3vNJi/xwMrPu1Iok52GAcvF80P/t20XaKxt7hRxwBUw9Gii1EHCTS5NDFfRa5hs/x/A/0q/8LI4Eq3kUvOo0WvTNpPaW9NAxDS7rz3gfSx9gTx59yVLriza/i7x9Jcw+ZhrFKewiGacy+1mkSCtDSSfbDOA6719GAkwzuAHTs3kVw001FmbM2k1M/ApgzbLt7KyDtHCrWnOhyjOlJx55MO0pDWkzb8Orlqwk4ajBQA+kZROBXMlDH1k+NkGumRuFGBmpd8/HrYVWQQPPf/Dmz0rWfuhoWQnda2L4sHUBq4HVv+QcCJpVuDMIYYkHwZxupQbJfrOL6mwElKkB9FYF2QMgUxsvp9vVVSIN0jtJuwmRmKNblCMNUNhEWM5reqk4ZYqQasQkGcg3Spp+ICadxcpUYMxm5ipXa+uFnSHgqLQszTQDVimCwvHn4OqwqE18WnLpFBEQUmqJSNQSgWz4G2HeAlgfE8RUtP/ichMUtgfCyb0op+l/Yjf83YPVgEPSFdiZOX8mWHRxc/29fK1mpLBNQ+jj4d+K1gm5qspgDivia59JzG8HI878bfxOENcoosTgqZH+IFcbhZWkJFnT2Jt46lz5BBL8VwIfBf3a8OQkXpMXBMkVRhrATJOvbSKAIGEdhO9n2FAkkwOpQFxVFghYLMLaM1PAstS8y/8oAHwNY1dkKrAJO1aifOZNK7yyGDL34lHTTjX9K11/3eYbwbEj/+q3vYWNlUTHwwbYNTI23apVUgEDwQAC2j+9XY0SbxmnFQiagjj0i06xuThP7HGZS53DIKQisel1OIZ4yCOFymhC7l9m/A3H1UQCjaJ/Uxbst/B3uW/H6cnzZDPxfGWzwBsTqnSjZyVC2EQohbQCqbRRQ6qobCbIYlsW1DGKfTE7pMolnVhT/ssZUTsiclj3OII89MB8P9O+PwEIgdDbs1IUAhcHQlpEEY01NLdtyZFJMVpCUcEb7x7vjHFsRlxUaFWPPKUveQAXWgM+vuGZ5MF1mMZdPofUKsNpSTsAJq3tgqjfNP2QeER3T1AEROwEa9++H+QuIGwMZKFAMEyjIaldnW8ZZtU4Ne2yrzhhJQzmBYiXrfsGpZ6c1y9vTT379O9rRd8Q6GmC6BwZpXRLsdR9XUzExaQvtuBJj1SQlKuxub876K19yQTr1uLXp1ltvgz2yKR195CF0JlSnowj0jzrmuPT36Hc3tixKp599dGpfeXjqQqu08wAJBNe2a0dX+tMf74KxujhdxmCmmITKc+gRdAAMVULjjrv/lLr5nVr0r5pm1ZHUtYZdmyQYqytrSG01i7AX2PVZtsWjUUZiQJdYALq9AJP7BSGV7CAprrDfB98kHj9AMdDp0bIZVsAi6e5FdxS2l3bp6NWHpOMXHMn+QRYDm2j/wwDslgaG+jmRthUNrmFAiAlihWokLQyQ7dKQNWBiMzlB0cEWKuMUEtdpXrQRlk0vg5rGaF0aJmmM4nXYBZYaOxzahDFMaQbTfp/m+gkQCUR7uKaKGbbb41e0ubKoaC+0ZV0QWvBAIf8ybPGmbRtIqBtSO5IITXSp7NlFG3J/VzBp1Lp/FC30Y48+EQCqFeYggC7Xa6HdDeCaeAbGlBgK3c/cAeVZiGnhxIa2IztsTcBNBqRslgB8OKt9/T0U/3piqJka97GHBbPZUyMOROW1BSYdDqHskTcuY3UWLEqBJYFwW5MLzcjQ6A3mWGaQ9aHt2Usi5OT2fv7uGTShywNWYZHxu3Uk58EQjDjUgkDurHL/2s63kELTbDRAV6xYHqylGKpgUoaD64cJs337SPrZLb9iW7O50S2aLuM5EXhXknxqawVHC7sb7eYx1DXbDQs8DvNygq72aZA2cFnI9RQtTjvt+Dj3LbOQRGEveg0Cqp73Qu7IllBlpnrRdhsmBg/3EIw+9wUTidEBFeSXkWPCJCjfafs351zgzYnxMnwlFsSQEW0M9lDAUlaKU8RlpPjMR5xhwPdl6Hkf6hDmmFRQR6DR558Baz9beUazZ88OkLCuJC0mM1QdOddWps+I7b8AIIMASgKrPjcLbZ4H2c0C2EoBRWHbuELb7lvSLxlF/LC5slHz+xrfZztT6pDTp/ILtnB6RmQ86h+NpdzLwQTFngsQDDoMCV8pQLcP2+Hf3ZPqDgcAH+etBAJTWAxSCOfZ62iI9cvDgO0gMHF3iJtAVSExVgw8svPLm3Bvj1LgiHbX0JoVBHMYDmvL3+0S0EZbaPAc7kEveseu3SFtlnMaNNTVdCVmisGXpe4Bb0omp2CyLOsoQsjojvXLzDFBdONC43LZ/rL37DKySFSA67nDMMcIJrwheUTOYhHXxL/I4wIgFQBzMAtZTQyQKYGOrk8Rh1sIKjeeZc9nv5XlvGwPkUllccMCSUiNWTDh2jxjtug2I9fmMDrZzN67oHUxMCtHR7ls7vkUYNP2GP9k8DB3J3ajp5zvzQJrZtG6fzOhSDBXPu5ffhT5q4CCQVxRDC9ivec0gLlWAWfnd8gO9ey4RsG0VfqKl25gLzdxH+YSaiH6vPPrO51bXUaeM/dlri3I6t6MrkttKez3aMHWLrlvZJhjTwMgFVjB/rqWYXd59gHkx7O3ECKZaCT2lHveP/30ubhvgj0fv4t8BECfPzsAQB6ttARW9z14O23/K9BmhvkMi3L9E8h/baQzhZ+74MVHpQ1o2G95djckpdF00V+dQNw0lp584inAVs5bHzFVBYPEyE8ELB974vEAJEfJP2Zj145ec1QA/CMUJRwAuxN8oROps7l0Bi2mu8UBmQ4fGqKrRb/R4jAyWKFrjz4qtGyffPLx2MtKOQhILqLlevuebXSCPpUee3Idz5u45fyXsJC1FFw60k5keaYpNHd1M1medVY2IMaK8HhbyKcnAS8nI5i0IDQz8pcuBqaefvoptCF3cAZ3xj6UZV3bwDNHBqltwSJ8PENSt+5Izz6xlWeMf3VGDTlfbw/rTuzVgI55yAFiR5YsXh4gjgQVYxILrQKzlRRQ+2TucT3ql+qXlPGwCLmRAcbVxGoWFBxM3UzxpQet9vkMvu3sJqdbtIjuFGKyCGLK0iUvvoTvDxJbPUGHzNGs2awo+Irz7N67Bb+AtijvtZMuHOcUeHZtoz7jzFPDJ2x4fEO66493UuTBjmHHR9mPdlAsQjd348YNrE8tmpVzmBlDIV3GJjZI++M5yqST50lPMa/CfWgOFt/D98lo5eutyGl1IiOjXY/BT0FKMFvLzEjzF9m5xlF1FCbct3aGiEnt2rKHblHkQVbgA4lzJWYd0n5Y2v4og1+fIVZ0KKLMR3EvNUflS9r5SKzqe1RzXmVJ2jJXDpGkYVYu0jrYrFy9zW6ATuxJHUX5Ebqe2gD0Q7ajeoT1m0kh4ADkj1qAUKQiuEaLluJiE8yFaQb43r0dpqMAHzG5z8I9Np+Ohu0b8CcONmcl6pthWqLZqnRgaB6KE7Ep89lkyDwELGP+kATSIEi+EiOJLZol8kJ73TicD2MbdYm1rzFEjN8riI7Pdcm43f25ki/w90KSM2ib6oRr6yNJChsU98TPGxd5BsU+QhZCfxKgqLGUbF8JhNMA9cxEYP9r0wY4P21gIfVgCztYj0bOi0XBXmQU22Fs13OGupDv0Hrb6eZsFpnfssAFpsvBCZQ8md2GfvE+SCCwsgkxsmQp+6VEls4EQpmoFvTNH2HDa8cs2tcDFlvQic5M8yQ7YfGx+jZlDownLVzKKLb7UuJQPWfNIqwYTt/ABPGmdjpGjcQe9ZtlN3zzqukzT7+Q51qB0P5D6eRT1sYQpZZZc9FRGMCILYmK+RiAj4Y+62RYec0HIQOuJs3TTAK/O61dewyH28mOI9F2pCHQkOvMiofl+SkqF7lNJBv9rBX1fLUvWmP4Wdu+/MgC3ARfpSmcoXVaqpwWA7OKDVI4ORO8cK2yHPj9fA85yc/Bi20oWSPJ1y0qkYKQ6hCp4yQFOweEODmu5Zlnnk5f+co30iscOHHmGaDVaK50dqc7odavom1g2aGr07XXXZceo7UgZAec3sdD+djVb07nIAXwng98Oq178hllAzHUNuHaTjuVfvzd76R2BPpNtAZIlN77ng+m7r3D6d++8kUYP3NJptk1ON1PfPb69Ie771MjOes46YBLIGhUIzjwBkJlJLzNbIIJNmMN7/Oyl70Up7IVFusjEVDKXgvmC88uzp7MtlIylCvwGZBxDaMN3N0k4CK4xQ/4fbWZrLkJW7VR3Z8EZOmAFXDYEavSU5s20y4viJBp++45Xz/mssbrZmDVhCaEB9j0jQSRn3z/e9PaE45I133jS+lp9L4OyKIA/GhftABgdZyWDkbvyNLhcJ1/1gnpmg++P/3sJ/+VLmMgSUzDDcGPvMeKJOUvWIglwKMA6Yufjf3HffcxhGPfnu1pyYplqRI9Odvhy0mqazGsZYin79jVkZ5iD7QwuGbLxs3pqccfT++56l0knhxYANIZ6BRWUWl934euSfevewi2CsyqJS2Ia+9Li49ItF82B1t3CudqBUsAX3DQdrQxBzhNNKb9uxi6tINkhSS8kXYrg9Ye9tC01XQBqdnQ1VsNJAn8CURqeY9XnvfydNbxZ1OVIbDCsVYBsMogj71LUBrPHEBmG9IEn772KwRC9QzfmZfe8LpXA0TMA1DelBrYf0/RWvr+T15LZVk91NyiHBtF4pFSAAAiVoMayIjLYB8KOEyhy6AezLza2WnJrGVpuLMC+9GXurAFXT1dTOAkoaMKNaljBFyTLFXFwo7sY+9RoB534Iui5YAHfqqrZFe0uYrJxfQ4DsVKEfvPae9lfL+2AccjSM/5sqArGb0RwC6qdBjiqmlYd90kRQR1ai3lRE/HInxe/N297f57/uOFgGhRVDrYNh30488BqcXXit///wusFu0WB7/m86/lGc0gcDBWX/DhcKW/uK5IrHMi64fV2FxFycwe2yZ9P5Nyq9gxRMIppsGu0Z7n4CdXMyWdymzViHPGWfMZ9Wjs4BwnmW4dWg+8zQgyFcO0sxA1h1RDjQkv7YUxNBCwRga1zM7QnnUiqICpFcFZMDuZ1ji3pZEJn2gNoX/5ujedn7bu2gCodi+XnZNlgypvYwYOTxuSmW1KEuBgqfbOpJW/gvevg1VpAWgMxz8LlkEHLAPbY22FF3AIMXeWxqR07iKq8ASnO7YBmhEo2fqi+LrDGGwztb+kiqjXwpLvrQ8SUO2jbd8KcRnD6ZzcLktMFlnoicI+qm9qjhYYMNDMpigVlKySZ4zT1yOhm9qfttJyJQtCJ97a0pba5y1DqgVQLVQEYLMo/m+CJ6iaaFtlQteB/n2pZ6QrRPbVVIvKuywb9oEYvEPw/DOr5AhgwaqLVmKZfgQJyK1MdKJRC9N8R+eOtACWQVdvV6ptnYHm59I0COvz+FWrGKK0P617bH1qAaTejkbzFED2uM9cU6DOLezgMp53GfbpwtPPTsccekT66vX/loa4yY5+zjcAXtZoVkfRhE+cCLASsNqkzr1RFDfzls56mRUUmqykvOyS89IZJ5/A+s6EXbGMAgrtPTzPT3/+89g6gMuVsGg5032C7filh554GP1G9MqgrDttvom9fRmFxUOWLQvdYSc/b+7Ym/7jZzfRikQnCmskf9nASNKTk0r92tI5yAmsPZ1EcBhf+Wx66V9dxsNnPQFMZVCYVP7y1lvQXTs0gCEZ/81NrZEIb0d3df3TT9NCvyHtpYVyJMACzgxr8cqXviSdvPxIAvHZ6a6719HixnMEtK2fhebZ0tb0NEzQxia0wtCzbYI9U8mzck9ZmZc5V4U+Zy1gp61bJhL1FHMFVPwUYLDoG4UQ7lNQMDTP+W8XWmr7YXTUArj3DqARx9C0OfMWpCVLDkFOgH1EErh5G+wcAvZ5c9phq7WEjlZo7mF/9/ftDVZTK8lsdSXDa2LaLdO2aUVoALycAWNX9oEgkcX00FE2oMY/W6zWtw2VEnQjCl/LwFdwx3Mk6En+kAt4Dus04SHBEyxRv22ANulxmDayq2T3jbBHtE8tDPuwTbCHgVUVVRRSCOoLUC/LoWAbQvOS9ki7kYjzBNlkMQu8xAR2XmsARkUMnzJG0QqyboKyAcywnupqxZAp/pNJ1ohenffq9TiwpJb2/pAg4N8mMkMy89SnJKG12LJ1c1e6+751EQPZhZGI4QzeZ8RAWFsZM+NPBmIwK0IO4PkhgsYzE5PDIbHh4I0RClWHMpn6lFOO4zqaYxK812dSroGxgB7+iv8yUKR/zu27VRiGo5h63MnUcQeQWRh2fxkDC6o6NC4zTG3RzvIKMXSJ89gL8OxTitbBAMgdapuTEd/3AH7elnMZqCa2FnJ9xsYn0c7P+8esAgDX2Qz1c3bFTFvtS/IogrvFYDbb2mWRCJbr9WTXhZwBn6GZJ3ALiGayo7Z+HWCGRRolwyQ+2NZZDaVe3yFL0a63XsDQgm3owDoBe2Plap6pzzJY4RiBIsdwUK4FDPOcEeKrzNTJazM4DpjMNco093e9L9c6WtrteiMhjwFHtmbraPnwvgXWZCe6r31v92AxVDcATavNgnoltuA8hn7JZPQ91NSMwWlGA+GTTIqJe2Qwlva0WsN70bcUzIhSccgEUNzkXvSlrmkQJNhfymV4TsybBIIsGvi86pxNIVOadTbZdF/aueG6SLgZwMaa2wWBgeeg3qRJtwCxA15CgiPuTd0+Afc8bM48MACRUlxSgJKFLqnrZtEzJMeMU+2u0n7yPnloshqghkEm61lL2L3jcLs2CjJcesQ3Ai6yuAQV3cOyk2NADs/BfSew6sAfk2fBWveGuZ8JfD95hs9DJmH4OVuAg11n63y+r6IwUIAP/ltGuLMjcoxVxFE5P45/c0+C6a28fwu2w/xX5rLnpAHguoFYye4Ln7NghGcr2IestbHZEHFvaGpD+pFhFwz7sBcyFwEm6Bv2z2ARs8revyC7hCb3QTfDl57XjNbeADqwnpnFZpE9F7oy3u0kdexCaYC0zyJ0X0sdq6aAtg8JlPTjC5tblJHAt9ASO8wg3m2bOxj+cwKvOpQuuuSs9KMbf0Te+dewUp9Kuxku1I32ac/e/tSxwQ6jyvTyS/4qdEdr8F/f+e53aadmIC/v6eBgO5OUHqvlzPTSjWjyuGfP7rQb4ss8gLvzz780huWYb7ovPFcLGIpXz5m+9Ve/SIcfeRSgx6y0des2CpaclWFY+diBRx59CP9JQYx900iXyjQdT4PYiWHYrPu60SwfzNIcs2gp156NUrgcww7I2nbGgMVzr7Ha+R+sYR2zVYKMIAMTcsmc+bPRZN+V5i5mr81uYuAS7Hiel3n4sxCvRiC9NOCzDnQPADTNolDLPeMAZ7IPOpk7sWhpXdiclcsPCYkOQc8BfGxImQQhhD3HNTRhrzz7rpNyEUsoEPv9syH4/PKW30YB6vSzzkJuYBNM3Gd4JuSJ5FiL0bXtp1txARI/7hU1KefPX4SPb06PPX4/MVUfQzlX8XrL6CbbzDOoTju37wofctYZZxKLlafv//sNdEdVkj8ysI7ccoiYxMJAF8PUash/+7neUYcwAwyPyi6MjiRsXOhm6+3zegXIzzOOoWolSSBjXsE758rsw1fZnes5s4iq1IUsanO8RpiKAxI3AkegYAUbcopisLakxvk27PFFq5tSJ3GPBIU+OkCnAfMsiGr/PB/B3ueMaqOEmTILUxBSeQm7AQYDIK2jo1LgNAYnQzgc2K80nVIwggO5S6kRotHsldh5usEcVDU+PUBRAJYmoLOa6s8CmjqDRVswrWwhIG3ffvPTXFxpYt5Ox06Lstod7DuvOhPJtMY51amTM9wAg9OUS7syQIzthwOkMiZngC1ZK+uqFoWkAFbxQ+5ju6P1x/GznvTIpfKnsVissf7YXInzr50qCjJBTMRP+LOumQWcIF+oWxodMOI4WTpFX5zxvMxWtSPFIYBNTXkwn236teSSDg2uZW3MV7RpdXS6jlBMtAN6JkzSsgr8DGthUXXHjsm0GHa0OcAgWt12T4Ur4R6a6QAeYa8NMSQ5EjyWxuufyQAuz+coYHnMDA77JonPzjzzYIdIKl9lV5lFGvYW7y+pQPs2BrmhsRmfy73sPwBJR5a2gC4+tIUOOZn54iotsxtDqkPgeoh412JB2W9v+/B0bXUrNz8vPfHkQ+mkk48hGNyEiPKydCfT6s447XwOjpsVbQWGC2jg1RPyjqxm6zxNyrvQ4Nl/oIMK/TbA2ZMiuTQI06EriDykZikP1gcn+9O2lqgKlqZ8+ffnKoAl5xvOIJhWucJRBB8FeBqHEueZ20tyi0fh2ArwVGZJ4RALIM3XjXYkFiy0kaK6l4HjGPJUqoR6sIp/a8xCi4kK+qbNm9Pvfv/7dMXfvi5E09Us9X4n+f0RHuwu2mfe98GPRAu4CPw4wUUVf379+k8gXLwo/Q/TDq//6g0xiMMJ0uHEALH+9QufSMcfcRg7lyZYjPuVr30bE/sOSdd+4lMBGk2T2Dotrpwk6FNf+Od02x/ugrmlhkgGijRAslNjiqjVY9aOWnkUO5ayKT92zTUEhSPpLe94f+iAeTimpERLf5b+FJXZ3EIqM3UOU7P7cOZDTuHNXIB4bU+PFSZ3qs7Mduxqvv6Sc89Lf/+Od8Tgp3/9zne5vjtoCyA5DGcgS4NnSJAQmpL8komnA75C58vWRdl2vM0xJP2f+vxH03uveQ9aeGjLiOGgkVmmjiEBXCcaLg69meS1Tj3+mHTV298YLYyDGHcTFVlEWYcqB4RRTefTvxeAvkes+JqGxCDHP0doixvGKO5jqMwiWjamMMAPPv5E+sPt/8Pk552wRduY6HcEQPdi2jCWpjt+f0fa+NRG7vudHPzFkE1r0OZ7KP3Tl76eOkmcK6g2qeFhhQbJmHT0yQ1U4uamPQDxsh9GrIzY1sAhFnyekCbfNZU6t7NHD3CNygBoFDQWXrTACZXU5rk4fUR5hwAWDDjnMqVuqrMyrWk/Lp1+0smpniR40ZxFMU1UJ5bbAwwmR2kP2ZJu+MF/plddfkWINC9dMo+Aezzt2ErbLWDyL++8A8mJ/0BHUH1GgmwA3XA2tugTOAfDCcNTRTWtAkBVvU2WicnSZel8NJMuO/2ytGgW700S7hTDvT370Ev8afrxz28NkJqufIAI2nYIcE9dfUKaMQxoQiC/u7sX/denkXpA9xImrPoyCrLLrlCDUy1FgcIxGQy8bg2O3VZABzo5GKEJx1rLWRgEFAnGqsUBqhe2kJtc5pYTjb4R+nPYY6RseTBbdggvBEafZ1/kos8LGasa84MZqS9knf4/WKieh4M+Xvj6f/G9sK45ORPgiz/jfyWmuceR1wtWanw5M8rjp6KIqaP07KpNKqMrA6tWY2X/yIyMyZ0l/SNNb1FV9utFIWqCn3eqaA3OvZEqIyQJXofXdKhUB0k/Ts3BRCY8DuarAfT2bQdJVhy5pg5NOHBszShAQQ1BZJVAyWQ3gTVJQRRYRtPKw+bT8tVNWxSgCJqtahEr/l5LkKtmqzcVBRorhFQwLR6M9WIXu3CSsJKtqI54nySkc+jE2IFOmMPAXJz8bPkTp7pwMUUzgsxNiNGzk2NQWjl7WVZ2mVRplqmBljP1Ck0u+2VFsAa9A+gMcm7Vi5pWsJVzpc6gjPZx7gt3HMHk4tZD+Dq6FJpVrjWAfRNGzpSVzl37NxF8MzCG5zMHna6WJthbdIl4QMo4NLJMMrvMAJQEiTbiYYZW9cJYHeDGJ3i/mACsFrEadFxKDWfKoU7l/O6AgCFuuhHgziABSxis7XLEcvdvV4YkV1yH1WnFPzTS6tTCYIDOvb3pFYCa5114RvrBDd9L657akhatInmmNakPQOEAhYq6SVidJAtbYaJMWuHn3lqZ5G7b6BQ2xiBnlG6VkB+BzanLGCLpMlj2+tyX+mS7K0quIYI1f26CgRbqLf3Vxeekd73pDegz96XZ0NDvvecBWvjuSedcfEGaDetjGDBYvZ1pxP6bYA4/9szj6Vv/8cM0xrMaA0iYwfNZS8fB2aedlE47+aTQkP/nb34r3fXQYxHURXAMx1HgAAAgAElEQVQYFXgCQZ7xwoWNAN0doR+uOsKqFe3YWydh16YLzr4g9e3tgyWzCAAJFiqxzoIFC6KavXXL9hgauQA9VzelA+V6Cdh/d8cf0vpNG4J1P4uOgDNPPSHNAuzZsbOLBIp9NZOAH+br5m3rY08Nsj7DI2gEa4/xI1WgcDMZJCWztYzEqWoahgy2Xl2+UVh9gyS12v06rs+2pNxKyiACB/zZwguYqibm4kWLI6HHs6Xbbv95alvYklYffhT7pTLt3Lo3JC8G0dt9ctvTgDdzGHTRztrxvth9918nCWKdU1K5Hllbnr1KbHMTAbGM0Hr0VWUyjZLsqLs4zLOzXdqYxva1YFFxToz31OBUj7uFvSK4ES32gjPGKqXCq4mMerd23IREQimm0Z9XAV7HZPXw63SusM4jMKd7YDjYKt+P3EM3960eqiCnwNQo7Z11dNUIWmgETJhlWchQ9aOPa91FodT9OCK7hBG0ORYoC3aUDHXZqtGaX2J56KcDJITRKrulHnBqFgwrQdEYzMZr2aopW34vSfGtv/4DybiSCyYKsI8E22V+Y/NkgucPmX3qu2bANcgLxkeCXgDZAkSTdGCMU4C/8srXwhhuz4x44rQ8qd64yjjCybV58JHPR1DS9l2T4nH2jcMnQyImbKJaiplBbIynX4yBZAHsjaKnSjIPSNwfXVwCrD7bzFoMUJL3jRg+EjGHhGQtUEE2pSTqWR+ZY7ZZW9gS8DBJUc/W+RPBmjSmltxQKrRkCw8IGJOpHVICIBLDkwSwHebkh4N1c/wpQOQ92b3TxD6NeNTBg7auYwD1cS0wsLx/95h7TrvYi12RJWfCJ7Dm9GWZYFHgoUdT5qVsXocIBYuSuDo625RHw8ob76tRKjgcg09lAvE8RshH9gCq76elWTakAJq6hEoKuF4O6oxrjMFAOU51vQSwA1yw+BB6vzDSAVMtCjgN3uJyjlcFSTk3oY2XgXAlWwTzZX06wTizGTObtYOhew6ukXVTsE0LwC+GsPEcGwFgYvAZzMBh2Luu7TSsjTzQ1jqXbZsONR6JPZ81VXMhJ17L7o5oo7dVXqDDllSLZ7lls+g4LDoLCyZnfiYycC3GCL7kvShjOsgugKPBUudTgKkC0oH3HgM++R1ZoPMYIOl5l1hgO7QsWFvY1Zv1eQ6jNxpayXbWhASYGqIyMilUkYdazDGSGiMoNVH2I5hn/Lxgm/FQtPIHGJTjqyIGDLkAYy/WcYK4oeiOK6QdvKfIQ7CjaoBmxrF2M09BtygSMnPKKPBpUcQARQb1ECxth3+55kOceRn/XrtgWS33LcBkLO5gpjGHGZa6QEIXuXjWwVx2OFzeOwGohu2SXV1iunH+ZGzlYUNZOiFsnXmj9iRAkwzCRh5twyvnIw+hEbQRhLB7DYAT+bRu9v65552Fbe4kxmpjD7J3IMs8s+XpNKMZe9jDILuO4bT1wb60YvaC9ImPfSAXAXnPL3/lq2nXvt50xRv/FvboboDEA8QYm9Kao45gINbu2APufwcaKlc4d84SroGzg12zICBwfv99D4bm5+rDDkFubzjtoSjc2XkgfI7SOvshzcxGpmLVihWxtuvXb0rnn/eStBnC0RPPrAOE7kxHrT0SKYCnKEITp9ppAwPeXMScV7BLWSwLLvQyETPBQqYA34sUgSDn3MUtFHgpOjKcuImp8wPEQkrxNZOfNiOnUEUCPywbFn++bevO8BWDAK52rhobj/C6dtH0MaynbT6F+ij2yBzG/rH/J/EhFsmnWXfjpwnbonm+kp4srhnja7stHtkqIyvP2o5t/0oydkK4WbJ4XnrRWRcFIeZ3v/t9DAw699wLYW3vRWd2HTMFkGuBTFdGDLAEmYAdm/emV7zsVfhM7gOi0SBr+Muf/5S4Dx1T2LbT7m9smlrWylMsXbIYtvDT2FQlIgVW7czNrEY3XqnxLvZTmcAZ1yfgKpBn7OJetbthCcORt0IC8ryLO8moFag0XjXfnBIfiuHWWTcOlCmGQVpSnjVzNrkNHTiAbvtIBtXtbanHD+AvRpg70weDNKRC2BMWcXvBGRx22chz0/7t2ZOHr2r/5qG5PTreH3vfdvj9HbxTDz6cjaAvnwlaqjyHefCplxwSOpt9aPj1D3VEe3gr8d+zT/fxntgcyV4hU4Rdxd2Uc/0TxDAzaYWv5nosRPUyrHoKrVEL/7MXYG9rpaJkNvosYjz3mTZoDPwjhjXyqZ59EMki15c9qhdVO5pr4TkoA2VXhtJMfmQMTaZrLhJEBCLppJSb+gyiuIadcJ95n/n3ctFdPxndA/haz5V+dmKC/IcX067m+F7N3sk0d35r+N4R8JnMtoZlzp/mYsV72x1X1WAhOzE0szE63JS2WbAIFrZyB+zlc84+Pt3+24dTf68a/nTwEMLlgiCkvoUU+Hs5P4MVQcboowhhujhBp2QfoKhSTJIBBVz90OZaPM0FeM4PW8gZWlXkUNWQSDzpmGDshim062a+l4cK21Qsm1WT7BA+uwVcJ+Uh7EazwFf2tW9fPr2fVuqXIGB8yy03hUGqJDFcvnR5evyR9WnN4cdwmJh+ygOSHaFujxdnBVdNlqzdYiJHJZNq1L59+9JRR0Hhx9mGoDABuXqrfuh0PTBDcHoNBGPIAO9Vz4aPanU4dxeKwKjUUiRDtABSi6qbzrdwzmNsaAOWAjwNB13ShojBS6VguABa3Qw62twWZPKZgVn1KAyQQ4TdYCYYtlmPJuvZSFNG9xLt1T6ANw3EyvZVeddZXVW3lHXo4/Vu+K+fpJ//+jaAJ4yNgQUBzjwc4te+8HH0X+bQSVmGzuqHYcTsCiBNJzuBjsNXP/+pdMzhh1K5Vei/P73q5W9P73rnG9KLL8AIkgSWM31xmg06TvBUAauqB7D6gx//JBpeCH/LIA0CUwZinKrucKQGDEoV7/f1f/kXGGELuf796bWveydOA91VhxotbCO5GEkdGNxwtvysAGglB/Pv3/OOtAXDduPPEADPMVY862JAQUxvlS3F4bRd/R1veH160emnRyvNf/3iF+k7P7wpWohzKZnNy1+PpBK25ojV6Re3oXPDuuhINAGCQU5PtyA6iwrgtZ//YPrIp69BEsAKNYeCiZAn4WDf8NrXMDTsI2nB3HnpGBLnTlqg/uHd74j2mecGQeBUCnZyBolyJTkCO4PBkhat9xGMOCy1Fdv4Ha5pYH8HGnj3pzoG4dz7xJPp7oceSatoLT2RYU2oCqUnNzydNm1ALJzKy1lnHAkbuI5pva8MbbyrP/VZJmFuShUYiVGTCTRYNOpDaHscunI+ydU+nBZBqiCvUhEsjTlOLUNAxmH1DcAE27sNoXoOtUpXq9qX8ntLYVgMpme3b4BZxLkDkBoC5BhAp9V2lWVLa5GjYPLjVloPn6bFtbwp/fMXPpVmowsowzcLVaM5Qo/BNAHgU08/hlGZSMetPSUCqDJZnzjSfoDgGhL0/7iJ/fvb34UEw2LaO7Zt7QgwblwxEYMpwS2TGYDVSoBjgR21HBthWb360lelM49FG6mMc+RDJdgenhpK22BOfewzX069APtTTpfl51s4H9cA8q+YswJGKy2xGMn7HnkkXfvF63EkPCuqcQYbvuNMKwrqXBFIyPRGFhPmrkmaRQDZuCS6avhom3oINDG6dtXFACgdgQm6TiIqdDI+soPPf89gacFCKIDOg1nOB4OtLwRWc3HoLwPv7Kryxwt/vmBtPPcDHjw+/oJVXfqmAOIMD5/ftyAXL1gK8ONrJUQ1fzmAvvgzEgD+qTh4RDKCb7YV6oh1JrJO/P3cKaDVyMF3HjpSOE4zWVkuoWsm0woyp3IAtTAVYuAdzOCuXSR1fZ7dbOdnUOzx0+twcICBSm4hMfmSsQarm2uYobZ3NUkPVeZm2mWaCSib2qbR++yiWMW5QTy/mqSyE5s1ScBkj5R6WspDBACGg3NWTiUsz2mA9YqRqpj8ChcCW1CTGkOORn2rXFENWxBIHs6bQVxOlt60lWo2PqqatqYp2tRimrK+wMnhLLgJjr5CcGWC4Fb2rFpHtrBZdNgfLYRjgFqcrTL2NmfJgjBcEpxyGy1trTh7wFY4/QY6+kP9yP6+jgiI1FSzBc+WtgBbBF9JamW4+rzKYzggQVUZweBwBzaTdkAnUPNMnXwqIFzL9XiPtmZF0R92957dtFADEDrozjYm2/Z8rGBH2FIHcwhyW/hkfyjoztmaTYDptY2yuPtJXhYeSmC9cg7SIL1pHy3nDvWa6ucsDuMbOY9d+5yQa/BOAGVRjDNpK1ywbGMf0g7H8An1C6t5ll0dPVTvc0XctTXwKqrnFm58LlUzSCRI3KoJpq/75DVp7SGHp+995/v4oF+lAYsA7PcrXnVpupJukYGOAwBwC8gfatMvfnNr+gp6atOwZ8YJbgRz1P2a5tqOxN+oWXfvQw9FUQa3Cdhoq7K6t9MwRBbTAqe8AkxWh01oY4wjMBttTBA+tH1lWjV/JcAU7AMAhQkHMwQr1EmwIzBO+ngtQWPZ3YBiPIN6mI13/PkPaRes4NVHrghNuk50vwRLW2E67mU6ttpxakTJvuuHPWh7mb53NvZ9gHb9GezfFibeNjNUZLgfcAGdMLsHHGY3EyChHoZD2xymhhC+C6LJvjK22YtPXATbYxGg6ijXZzv8r3/3P8QIMHYGuvid1rSCtrhxfNJW2LW9/Z1piP3hvm9qsMjGPgDkVVKmn3sLvc7Q5lRvnhZs2t/qCIRl6QqajpGomHTIorJLqYx1EKSwcCBZPgq4PmtAwsyqtZUKf0FMJFBTi91upMVw9uzmWBsHCMVkWtl7Fn1GaiO+lIVmG2wfiakJgkH6qIzMsAt2LDg0h3jT+EV2dEw9h0HO+TBGzENTMwvNGFa2Tp/D1rhvA/cCUDXeU1BIWyFo4l4QvJKttx8AS63bYGSY2JZsc7RqB5hpwA4AZYs7trYMJ/TH398bMiFq86m1ViWTwoIXe8br8pxE0Zp1C9ZiyRdov8fxlwKr3us0Wr4O/3rTm14f/rcHhqKAq/dta1ujjFGSGhl9AXrZkhexsqCtrYEMg8DPBvOEe1Kf2f2izW+FfV1o4AZwyvm21VBd0j6BTRMS/JSJusmoQKnxn4lwlgrIzB/fN4bj8PqeEYcZBfhUeiYZlPK6MvOwD0ayrfruXXMMfZyM4dDk5brysyKRFaQkPoiULgBWwEd/3lSS59UASFpL8hRyfLy2hTCTvQV07MzCrgkmmaCbSCrGnll/pYEdXLfAlaC19zbCUME8DToPXLT4ZYt2DDqSVcl1uJ+993F8v4mfk+6dZr4PJmwfYF6esp7XXnaVbxtJsCxLOjRkTnreCkJItMP6usbAvG/u8iMCZLFkMEZhAqMd+t4m5moac12yS2UBZZa4zMaptJcczGHCyhTkwSRZzkLAU+3ZnCu5jiUd9Wjr9N7t3hM047UtpOCHfE5q/xlCNVFANHG3aJLfT+A0646ahOuUQ1og2vgFFLNUgPsw3G6sgftbzUeYQKUChf/26yHH4zPmfnpglZuUW/B1srMYr0VG102QTPumHIShk7Y9hsxJOpE5haMr1sMzH1qqpcApX6tSNLn7wmcYwK77jTMYmrCcif3dPXHWC0kH1ytCr1J3Ze6aOaigXgIlitjx4CK9BQQBXJ+rAVzRURQDmQUxZa6XgFLzqxhko1WHzBRMSPvVSsWMPOiuuEfXWrtdGnwWNhBmpDGcwEYJ3JgstW1aJBaA9CIEd4pikh2L5sHPtxQbuWWNxJDJMlYOEKQYJuYrmFdINQOU59m3zWnBlrtvlToapj3+hPT73/829U8RPwGUty9rJ3/ZbJsacnfnppMPOyP98Rd/gHV6eqx5H2DRbbf/Li1Y2p46iPfKuKef/uzmKEwcD3nmvgceCpb/Sy6+MB15GC3dW2BS4g8bYugUxUny8o3kXTspZL373W9J3/r2D9IE75Xz1rw+k9zj+eeem0487njWoTZd/+Uvp7e95SrOZG36M922659+OOTYjjnuGFiemyky74yiSg25tsC6Q65l/am7GfYOR69oxuGHreaMj6bNDODqwp5JJjn6hEPZuhSbeO5PPrYl9vVRxAEWvUcBz/ohkYyAofQC+mAxYwi2m9zBp8qoNMPeU79aslAT/rCLgc4LlzRh9ykUUDwVH4v5BeQ9w/jxKs+suTt2Xl+h/r460Q6Q9r9DD1uFHMEWnqvM54m0CH33VRTnHn7o0bQCZmwdXTIWNDdvWQ+hhi4XAGY1XYkCAACn06WX/TU6sweydiqg5B9/8xsGhlal+S3O5zE100eqW5wBpkEK+73OXODeHEVgzuh+1H48R24in3D/qsfv62p/7M7zDHhGLZp0dKA7T6wg8C/wKXu7EtypggFPVXYkIPNWxvCOmExfrRYmuQ2x0rTSYzDK5h9GcaqZ+J39WsMajQAiy+IfoGio7YiCLWsuyF6HTuoEcwzCd/EQR+nMGuS51BKba7/6iTvqkS4bhMgxAdAmzqJuaBsxRj9+WKmxUfLdtjl16Lsy6LxiIM1jVkEfQPeOrQCtgLFiDYKodu2OwJ6FHBwxu6BeczPvz4rt30uHWQ/3g42iwSnVtzD0imemnVLTXdtWAJLG9GFWTLUlPeUwOgpDyp8ZW/Qxb8Jp9+aK/qdtyp3ZWVNcZqZmucBKYnggL2LXWxCqSu/hn6ZQVcaDhaSLHdk89PCvxDXuY1m0mpzQr+ZP/UbYMWcAwP5WjsR70Paa78RZInWc2VSeZrUSF0LiaITkYTelhIFOur9st1+8GHb3gRHO+Gg6/bQz0t1/ug/8qTLt3X0gHXJkEySCJXQg9kKmYcQt5n1/N3Gi4zkYbmyuaseGPstrqrVzir1QoU+Ptn6LVg471FHZFUJcI2vWBJz9OMbwWAmYsl+DkcsvjTrbJYoiERrFc3Qbuj5l571s3vSZpx7LG6nTRBLEQxiDhr5q+Yowag4QmAVjZC/T56xYH8pwGwMMBYkVCrelSKOm0d20aSMVoCfTWWedA1sABkfAfDrSggXmY9c42640EY7fwLAO9obBWQRWB1W/c5tM0Y5RTE/NDNQCnPBAFpXCQr9LpxRsRQ5tRqkzYFu03cQEWdmqtsywg3Q4tmQYHFs5jKEHEYRnHY9o9+D+BOFkNHndtgFWYZBlwqi1YUCmURBY/furP5J20J5g27USC5ZYDqON8NMfvIr1xBGxHntpYXvr2z6MmcM4Cv5yjV/+7KfT4WiX2eYpJfmqt7wrfe7TnwWMRU8mxmOTCMZ1VKduAIRPf+6f0LPbyZRFuDU6PkEjT6Z6p/xDvdxaAs4RdtdJx52Q1hx2KOyb0zHajenu396R/vzAI2zI1ek/fvLjGFpg+1611UMCp0vPPi1d+for0xMbnwHgvC7ALOEZEw2fSTQos3bqWxneQvZKn/7I1emYNUeE5tkXv/7N9Md7HsRQqemY28nLAFfe/Nq/SceddALDkz4RrZuTBrXudQ2D4KqmgTe76CUnpvsfvTcYADKiyjBy//K5TzNgpDG9+T0fSscctTpd9ba3MEHxnrSExHgxDFJ55/HMwpuWIiF3X4mFGAZFALpEey8qygbZBvlVVo5tQaNd8sF1d6Xf3P17mJSjaKIuTBdfeFFqJVm65d6bAaum08kIq3dTkHjysc2Amm1cex3ty3ekLkD3mVS9KpiUOXs+8Ao6oDI+92xRk4UD6uAcgUUrKDxPMCGeEQAIApYHusaZUu7702amATO4YW2GcGzzAIIOPXYxLblUYffQTkP1kHIXzmcGTNk5cW6ffojW+10AQ9x6G8MZrmc/LUCnRhaLAS/hG1uRQSVdu0lqrYbSluRQChJ8gRetplXZr/7bV9M9DzwOIFPPILUr06c++8/BvBoprZsBuXJyasFwZCJwtrDbirbqxeddnNauXkt1sCWGD2hwDBoPDHamG/77x+m2Ox9IwwJ06kHyex9467vT4YsOxbniNHihpxE//+z1X027YXzwAjhH0X6KGLTRXfl3rwsto2/84MY0QpGhAmA12DCe9eFyZDRmp3e+4c1pGa2uVYBAWzZvR5dpH9PI+XMX7LAt26KV10Tf4FOn4/2P8fvagYJpULAStCMv/HsOr1/wQbD0/wWs/q+/U/riwUBp8X4H/7ytFBr/g9mqAbAexFiNdv/CoZq45hfKKGycV/+SE1olTnSOJtdFQSp0P3MhL8DPYshLJGA8a8Pr0FYWxGYaYi0SFHWtsslIegbLU+8+2iBwYDNIxBwAVc4ExjomR6q3rFbVtCyawHYzC0IQQAZOHT3A0wSK+t9xkHLt4IyZw+hTthJIDqVVMATHOQAbtm4iWC15LoXGsVM5QXEQFwwUXrMW2Yfenf0EPTg63teCneenSH4KtnrxnNqRAqgjwNm0lUKHIJ/UcHSdLdAICAwSKFv1FUyLQR4yWbWBJngObILxVwdIVhlsBQArEmv1etSslB0dw5iwxfW1TAAFWK0C/JMdXk2Qpk6iCbtrrSV1OEGwYliiQmvPdlcZiYIqEwx8GEcnqm+kGyBpIPUQZGnvfaoGM9p5f1vtxZgE288wuZ58/U0wVqtrSMjVLNYsyh4YIrBE62kcBuIkgbnshtgL2AGlGqYqsFUEMgtW1aC9SqBJlDIxXMWwBlorkVywA8JWXjWibI8WTO4hZmhqhQGESH2/bctU4X2vIw6lHY8g6c933JOfGUG3rKoAVi2qxT42sDN51okRHLK+JhOrSJ63P7UDQJIqCfZhENtdD6A4dGA0/c1Fx6dD0CO77dcPMPmVtuyl85AueCikQl7zmlemBymGydoU/Nm6bWdoJZquLlm0MF104dnpscce4+u70zKYK/c/8gTgTtYQXoOMzxPrngwdYDYVQTL+mgTozOOR/Kmi9dqhT06ltYUcx9VL0thDUijAKjvbZ1kLYFhB0rl5x7Npd9c2fNhgaKDldl6Kr3Yy8HBlouQAlv1iFZwNsIDBPW0wb7ZiB4fxfeMaV7XvAHQb2G9HoCnbxIXWU2I3jFZPdArEQhu/ffv2YIKuPvTQAGQC3MO5OIDqP2mN3N21NRgUBr5HHIoeuckZ4Jyx0u4+gF6u49TTT8NnLKSLApYnwzTHuPcm2ikN2kcAnE1CbIOqVhaExK2W/R3yLA458fkGupEHcvRSlNi1m0GQsAdsyVbTVAaOrWExuIi4S2BPTaOsP6iWt4CL8Zv71xZifGEZ+n2ytHQ2vIfDRQuGn8lMARTGWecHZBILFPp3Gd3s9AD6Cw1FI2sHjggmqWmphrjXl4dqyQA1DsR+8WnxQtaXAK/6tkoRyOj0rJoYyDYJEC4AEdtznWZfHXIBJoLTxDw3/OAnJAOd0TZWVknyF7O8oq853isDqyZIMvgys//5lmP8HLbJAo5FEA/HeRecG22jZRjO/DsWkiQjSE6QmWjrrl1mdBiomagmdTAqBeRkGOa/Czj7uzLEmx1M40TdUuuygzAO9CBNZMsyr6FXqZKJwrXKHrJqqW8/uOBo0pi1KfOU3xjiEiBeTgSjgBneiYSYGDG07GyHJnnyWck8zJ1GBrEZkA2NUYkHsCll+QjGC5hbeBI0CLYmIFw3Wnzl+LQ5nJ1mYmzBywaAZplc+XVKjEL+PukEUPZKP11hsuI6sBNdaOKZYFZro1kXgVHjFsFZB+AJ4hnne41y1wRBBDi6AEj2dnSnLdiYfplEso05D9odW2Wy9hw+C39RxZkVWpDBV6ybz8n18jkJaso6dc0iDI6CIGsoI4j3zQVP4jv2mS5fwDG0S0t72zNhDiJb11WWAW3bqWBaC7laM8WePC/DDoLM1B02/yL38lNwoU+9URLS/XT9mIT6OrWAXI10A9k6rU3xQ/aaeZA6kAUpJsvaGgtl/5uZdgrPqdMNUQCw1tZR19b3i0GO6u+x55qxCQ3YKjVILf66DoLd3azvAVqn+7ElxqnRQQgYoLZjllQQ2Of3HL4EWObr+zO5XVU5DweZAKaqn2gxho408z+vXQAqdyTyyTORSOPsCO2LP+e6+mewOO0KYc9o/6KFn33ovvKZKI3gcMB8hgut+mxLzDnNOeKw8JE1D8mXSufMPM1W/KCXBChMThDyEexF9x9rMom/9MxFoYE1iKHH0YmX7cZzutCiMz7/YC7nDi31I4O9zmtZ+DHQs8BgTui1u49Gub+iddeYrpCDCpJT6OXm2C3OUchCGCfl4Yz6w6rQfUQXsX0+w6XmpgcevC+tW/doeve73pK++bPv4KsooJEbPAlJZRZt1R/78EchSlAw30YBnSJ7J50u2yAZ7QPMHpT5Dqh437oH+XdHaJCaZ2vZxwAk69FH/PbXvhbSc7fc/Mt05tnnwWrclh5ety795re3c3ar6IBaxjU8hmwVltVzaLzL0Tnj1NPZgwzphTR2y80/T8sOPwQ7jZwbOfQYDnicQVy2cbs3vPd+CGAWJl/9ylel3972e7pNdgOizaXdHWkzntEUHQTDaJApUee+3b5rO3JJk2nOEgZoLVscA8X6OzuIjw+kU09emx56aD2xbTus3H3YKp4TzNOe/QB8xF8WKB3IKd7QSIFx/nwwF3Kdvl4IUOZX7M+Fi+n0YL5BfSNMWJgj3R0UBplrIPORKA8cDnDI4VrsFVmtxjz6qVgACxDESf20LPvs3I7z5lP4p/hfxfOpgPUpG3gGupXPbH6E9cg6p3XYUO3F0vZ2nj/nkXuvHKLT68kNdBJVp7nY2jWQ8baxNrthx9tBQlQJkHt4evzxjbxfHv4Usa3DtkVEiI2ybctdU65dkOO5JvEggW7PjrGMNtEiYExx1+6wBxavWkpc3pHaIf089Gc0XdlLVlXGK4g79f+CuRAtDKgWr6GQ3U6HCp1eY4Bg6nRG9wFt6IJvyse4Z2QVz6Rra1IcwI4SdxjxcR/PZ4TXcpaJzN5KfINMUQE9wVHPdh3yc+avSuusXkxUDEwAACAASURBVIOU3pMU6Tlny1c1p0bmocykq2gLBI5BAN9gEGNL3JZR26FDrRLDKTnC5z9NPF853pg6tkNy4rZokGUGQFvaQc7fi9auQIl7ocC/7D7xOTk0y4ccw+gkyFj8CsJRzpOis9yfxWYUAKrxUNjJEvEksJODClOut2c8s9azTmnYN2yp4GvMxinFKtr8aTsKeFZqZceQQ8HViKe0mQDS2MgW/HLP/r7oouqDPDBIV6JmyZivZR5xU6uykUqJOSgL/JE23+GRHvw0a3sYLffs60qkTyQiaA8d1Eawjr/q5sFOcibskDe0spiGDEqnmuWygu0I9h5ykW8m19OGTxwkb5MUOcZmEGQusEVDTZt9XesBusn6wRdmQtoQjLV4Mcp7jvCaMYbJ1JRPZRO13MbeZW2HpOmjjgA8Jal49zv/gUENgzjNgXTaKSczmOBhjDyOnuRy86btgDiLYH+sxQk2p+0MwDHYN+ga5xV14p0EGMuWLQ9qbQ0ByggXZFVWQ5/bU0XQss6D7Q49tG7NgZHhlK0QrHdAAQ9aZyLqm6uYuW3fvyuQHzoypUMWX4sqbtYscmNpmIrqnnes1pMtXmN8OiDBgVOhUcQDb4bnW0M7hkFNTOBkU0UgFqZIpoIBQWYTBDRhZQ8nrSyCmloGDx56KwNhubi2XgzxG9/+7tTR0xMt8D58ncCLTjk2vesNr4lW3AmrKuh0XHvtl9Fh3RDaIaNsou9+80upnanFU1RBRPdv+M5302tedUXoRUmRdkKsbYtTHPiYtocD+KevfC3dQyJoe7iJqjGfy6x4sStSAULnhpKhOEMnzkG+4tUwfi5/DYnftrQNAPja674abb7TBOKEGAxQaU2feO+7MQzLUyfV+Cvf/l4AY9tPY9eE4xWmV06gUkSfzXX06uXpkx/5UIBpBmcf+8J1af2ztDrI+rUKgEFpJQn/1Idp/WCt389grj6ep8Cqqq2RdAv+8doGDC2w4mSQqV800judLj7nrPR+dEy70dj5KDIIizE2b3/Lm2PAwU7kJ45EsDzYEBqPkoZLFl0XASAwcUocRicqjlbFZSLYcmUwheEwCf8NVbgXnXRcWkm75PpnHk43/fYXDNipT+e9+KVp9cpVaQ+ae7c+/PNUTSvqkkXLCbTRV6QytmnD3nTLTXdHsg3xlOCBALwZYWTIRNXV0zgfKm/bYGrTsthr4AaoMWUAij5bTR2Gt57gb6iClguYaQO4BQefqdvkPrSAwqdGtm4ee5KJgeaiAorN6K+0L4Fmz3Pf8jRSHBiVoT6eD9q6kzxv3/e6z32AZGNWJCjl6BfaTjVhm4ePhIpr6FrZBq32JetmYeHDH/houvCiM9NqGMI+n09+/joGXu0BfMrnJnJ9nKPVHLVWBW3wx2lO3Zx0IvpKhyw7DMMFs4mBKM0sQi2BV1lVX9rZuT19+PNfTt2yVvV77NX3veHKdDrDTxrROrHFcz/tN7+6/Q/phh/fEmC+VHsBt4UY2iv/9nJYebPSF77yzdQp6xFk1qOnxqozr5qh8V/znvel9rYFwbI8ILMJh2Jw3g+47VRyE4GhaA8TsMrMjQFsyH6KQzF5Gqts4uw3DALCbnnDgpslsL74Mzy9x62kEx02wt87CNT3+xGYPveRX+d52D8gzzi0L/y90qvHwIv4mXxM8qfJamlvRLJagKvFe+fsvJRE8/fIZzMDWEdnoSj0zThz4UyCzJ0t3/OMVYIAgRK/Z13HygdC7nVzSNaZeqmw/ShncxK9m3KSfosABl8WDNRjtQVSLShbhNQw8iO6EULv0MnfsMtqRihcoGnI3ty5B2Yqb+HylwM+tjWPptPOPhGmw5bU3Y+WpCC7+zjoJxSfKHBgQuKctLH3enbwnBmaZhXfqaG2iAneFOsVbBnWxGBh5VLasrCzG7buUWyW9icqyGhvhhkXeDEhc3ATr11joobdNh8XxLJgNpMFcxJ6JRpfE7Sjxz0KLgHiVBIslgHMxd6xCIXNrWN86KyGOVStaYUBjGqm8BDSHII2DrzSHsikV1MxQATbu7g/2rRHYakCaSKbQODI+nJE8uM24MbZ21JpkKfS1BRta61Mte/uGgTM2UfiwJnGZtBoEoFDTCOlSNVLwIssFyxxgw18hRq66jByxhsAVo89nSF24wwvgDveuZeWaZZpWl0prrOfaIIfgXFO2w3Beg/JZzVSDVW0h0+wjraAj7AnZHNMyhBQ+zZYgOKmsqMEdkxK8ynQU5ks59gAO8Q+dAqrWPf4AdmvMAcE8bm+GjZHG8Wqa6/5AH5qQbru+n9Nf6AIVEa1uZn99PLzzwntSaVatgAo1sB++8EPfxTdG+cwZOKK17wi3fC976ftPPf3vf996a77Hk7fueE/uXYYZAS1Ui7G8eGjTsCFjT9nIYxK/PpcimdHLT+avaCuLlritnARsA3L+iORcUhVj/pPJAZdDlxCFqJnkInakzA+KQJ5b/qa0KejC8Ot6FrbYt/dRfzEczhhzeHpTOKuuYCrN918c3rs6WcThHDliUMPpgpG2Hxaiq/8mytZf4LxGbKcZ6T7778/AJOTTkRWRb/mWhlzsfMfe/SxdONPbko1xBVbdm8Cw5yiENma5jXPTZdf8tepiXOmzf/dPQ/Hvr33/rvThee/KFhg82HKNtDqL7jkw6O3JgNvsDJsvxbw0YeMkVxOcL4FHwUjrEDso41em6UuYAXxi086BqvAPJE1p50tWsfHYUdqetzHSh3k8zMZw60c6tLAHjcmjG4iix7YaTuIHKoTkhzsj2DCBmBoMpEBIa/Y4aeWt4v4MLOwsuEMdqVtdCElpV/1ukwobYNj5wukstejvdZp8BibmtCkzK2Nvkcz//Y6XUM/9de5XdmojwIB++b7372Ryc2PY+OUtpLVbvdRBp/Uuc5go8mFRa8MyGi+TWYcYOTQDONWJ0zLJD2bWGgJ7CKTJwuEAiXGNsHsRKpKdq9ashZN1D0VvBRIdY0FtLw+2cHNJMYyAG1p91kKaPp8Ql+UfaxO5gBxuo/ULFhgSikA/2lBXadhB5sxe54irCxAjsMFQWRqKjUTPx+yYRbqMgHAuMPnI6tTZ2CyWWZsRpweQ6jY9A690C/KOFULTSAtdx3g7z0XvFUxFE2bXs8+9Uw5bb2Sv3vfxnm+4bTFV0FMFrYfu+4QV4FVGWG9nF3lK7SdatQZNwYxQ+01/YGdXbQPL1FWA01B7ahxhGd+954OgD8GbAGuGU/axt8MK3h226wANCVtuB+NORzqFoAhtkDww0K+a+7+s53Q/MdCndqgAmwOtGnkeQniCcTJ8oz14sNiniyubmyN4L+r7jMMYEGwkGfSih1cCuizgCnptpAKIvgaeUZGlprwOsyL/HMvEicddCV2Ei/1wYbTp/mMyC1pu56dh4Y5OV7AlN8VeM0DhXPONYxt7qFL0VRMsFLARCmVRobpKEdhnlB0E0bMYfdHyCLQBsv+nYnPnkWBpYbf88zpE5Wj6AJwUzNUm9xHzpi7kHJxQDat99QqcMz1xbA61t3XtEsr3x+FHcCdAfyU9qivl4F/troIFkZsJwigNqHToOsjIY8W1xIr12dj94jxTAsFG8+MeaGvKwCnbbCoJghUSCQU8gchQyB5oRQXxiAVY2gPYylWm7KYCQhvfCJAqR0ZgR3p/lUfcQY2uui2cXCn+ZGSIa6pdmEK0N6z6r2GHiyv6/uFBRSALYG9AlWuc9hKOzrU6GSPBSOdZ+1rRMcnf8/SKZpJ90DWtJeNr37guEVn9qesMvXO3RPz589jzfEf99wZA4y++MXPpZ/8+KZ060O/S1//0lfS5z7KvIz1T0HWuTz91WWXREv8GDmvHal70BXvpJulk3x2BBuwfsvGdO+6B4J0VEFx07z8uKOOTY898ETEfi85/zyIQselbVt2ENv38Bqj6fEnn2CP7EqHoH2+nWLespXo1dNNc/+DD4a91iZceP6FyKz1MFx3Jq3+sFyRRROQOu5YYsyN6ynI4E8YLmj3gsSp/rH9sOH2pqPWrEUW8QH2HkSW+TNDusTXHKZ7R9JDI4Uez+VZ552R7rj37tSGHMAUtqsPG7HriZ0UKKfSZUgbzV0wL/3793+SjjxxNetfAwD3LHk/RULAIgeVOhfF+K4d4LCToEsJxSjcEWfUUdipo2g/BtaivMKSw2ZivxkmuRMJAsDVwR5ewz4p/ImyIPo1Y/zooAmfnH2j0izzsAfbd1BkxYBGBx+xhxiDNotppLCIz0s333wT+pcOZIXJySwNuwo8Z0A/aWgXoBKDj2uJR+q4TxmdXQcoKpFbCkKtXNoG0WklE9Mf4BxzzRIUZE9HGxZ2nvgnCn12GtCpEgVIgmVlFrXRUzEMlPyZ/dkLO9azbkHLs9HKwK5qSBu1ldhK1uqR+9B+5SzMamtJ5XX4puqs9bprE/upEz+3HFsEtmWeWgFuonSCXY+V2ixwKuVqdL92wgj45gwo+lUidxkyv7HLy5wk2O/6ZwuWCsODAyFVNs31KbfRyHBbBQkcSO18oubZxAQNsEXxs3v3YSd5PsouytCuR/Pewc76iLHhSQrkFLFpUx1kHYaQAqih2FwJcQqlieznSIZ71YeN2QUOZsrFUv2+flJJG/X+zSXEPKLoTXzU1eXQ0zxg0DZ3i4dFQUsbpoSAdibIh9jIGaWW/1xgzoM1g1mvT+baIjcKmQEZ0VnWx3hTOzhEfCMgmofqCT5mMDdr6btePFM6mizODGOL1fDuZUZGgMzcYwtzHmYBJAtqWhTupwvS/elMlzruu5ZPbZ3/7qHg4IOb25p1wcXZOhlgtf8AvhOgyhhyjK/tZwi4soOC6BV27mIrRsmBfL2Z6rDjfyvFgLhPyRHeWyU2zftesKAxhmnaxYc7jI4YAepaCDkywm2oqFCKhdyilu6yPrqKJ+n0im69hvay6VNP01mMpzPPOIkblsHWA6LclObNXpUeeOC+NI8qyYMPr2eQw+vT/NntTC9uTt37rN7MZ/L7j9PS5bPSn/+0Lp1ywhlpXutyQMr6ACfUMJvLQdDh+vCtGhsID2LM1M3bQpVjAIekI8msUcRrCXQMaAymPCCzaQ/VaGlcYhqpuq0GiRh7jXsFh9oCdwRrAUfLxhmKlkS1Pis4pKPodk3gZB1kojMyqJsBUlnB4XDYwMKFC0OvQ3ZHZTjajENE03NU+ktgIl+zZckkMDYnrA6NVfAkBDG4j+0MpbjiTe+KgRpjsg94kJVc3Dte//L08ssuDuRelHsr7JKf/fjmdOppp6YvocdZDjL0T1/4DBTyeVF1ddNv2bw1zYd9l4P0g7UdHVZlG/14+gxDtP5wDwOSZFJFUuE6WAKwEipjMLNLY1CIAB3vPzQwmb5wzTvSGsDIj33muvTo+o3Brqpm/Voq69O73vrmdNLpx0eL4jDX/56rP4xe3JY0jeEZtaJuYMNdq965jGEfb7vi1TBIDyfRoQ2Nw7cH9sD7P/IpKvk9HCEVqTDwbOxLLzg5ve3KN9JSMZjectWHYLYCnKqHxZTsqGpz7ToqBjMTJAGOqNfIRj/z5FMZ5PXu0H+SDfv1f/9OMGEuYjjJiuUr02KEt+vVvOLZDwGm2XYhgO29m/z2cQ/bYA49teOxtPaYNWl5K+0mVPtuv/2udOddT1EJ6jUFA+jvT6vRovnE+9+KS+9M3/zhd1PDvOVp9doT2WN9VK62pn3DOzlMM9OKVWsArRGb7j2QHrznifTnX+9LbQCIFfNwROhyCGbIRBV0PPvME9KzTz3LwUXHlCn1O7bROsktW/wHw4b1XJH2bJsMAKO8op4WTLRiWQuZRQ6pWkEVuJx76ESweicVxwrA2LlLoMYjVt5Y0ZD2PNWdNjzQm845azVg4mj6zR83RzLrRMKjDl+QPvPRD6TZdU1YL4ocGDTlG2yVG8YxbiCI2Y4OZT1OswmdR/VDbvzhf6VLLjsvWhAeWv8o++upMO6ZJo9RDbYqz0m9NovkeiGe7+JZ7enSCy9Nyxe0p9XLVwUDYRiQfRidu2b2Yg9M4C9871/T7euYUC0YS8X37a94TTp37VqmfLdEoG5Su5GBZV/48lfSVoCKEYLNaT5bYRO+6w1XpDkMB/rhjT9O6zbtSJMUq8qdBGvLAs5pDkne6y+/PC1A23IitM4OwBynYkywPwYDQ8qLLiHkqtyXVuc9H+aIAj8m91boZDiQMIzirAQBnBSpnRLeFHzN1b9cCTQJ8/DJOhKgnzYxjojUYQe5TXEaoCzaIQXPgknh13NiH4PbAnAxzs4aYjKC8/TGnGyW5lPlODxePCdXBkvWUbyH4iMntgd/5LYljb0/H2CGd6K98rmVwKwM6maANv/d5FJQwkErWR/UQtNMBOOrALSrCQwmKLiN0bJiMKSV8feC9esqByggSJGLG9rsQuQ8M5jyRMtaNFsNTFbRTvXw489EsBcT0Vk/pz4uQwZD+9C5fzetOjhoNUVpwR8EKHconDbCFdfeq1PZuw870g9QSvuHmtRZJ67UiqrdjnaYiXT46rk4RoY8ULGcIBiYqLatMyfsqg6MonE06DRW/t3AUI7Q1OFBjNnuyLOpMciAaTAySHGPokgV1PMpE44pJ2qbWcIi42cFDJqoZtcxrKCxeh7Xjp4Tid1w6oMZuCAYMlUeKAI2dfuiygx4PTljiFbEvSS5O8LRWyAMQIcHLrji/igHeVQbKAAHg+9qAAijyKkadJS3khgPlyaTDhKUKxmQgx41h/sBPsFO8JXulZL+LU9bwKgW+9XM2S+nKNTQQqvTHAAoAyv0Twn58B9UandTWEMaYfdu1phq+4RaZ9z7zCaCVnxML/tijAKPLdkC3LIAhmEXxxZ2L3FmTWBMjj13JkHBKOQHvMdgNaE5OypjSB1pdxjnYw5A7lVvuzIdgt1//Iln0ilnvSj9w0c/mdYhz2LBz+flVS5qa0pXvuZv0n1orq177Amq/svS1f/47vTrW36SOphs/34KMOomvedDH0/bmAI8AlIMrpLqAMFPWXVosNT+8Bh6bayFwNPhS+ekq/72nWkQSYQGbKki9spbDBJT2FKtvajCyXn+LebcdOut2NbN8ZrVnJdKgrvDV7enOS1z0p/vvBcbnMHxXqRfHGzx4X+8Ki1rXZhmyDJkP3STZH7iui+m/ez9Hv0Z7fczCEwrI7E8Kx3efkTaAJv3F7+8M336Mx9iui9yA4AO8rQthNvCaPvi17/xDYqUs1P93Dr82Q8TNb3Q6T5h7dHpvW99R2rQJhFHjNi2zLncTtfRAgZV2cGTw2dX04KkGpMZIA5mKPta8Eb7N0PGPoFmaFAShBft27LMerkmk1d/zgJ21iXVnmQ2V4CAxAO5pTUzCY371L/MUlGA/ZzbAEzDQgHWs2c8NxbMw/ZwD9meZYkobVy1zDhZocHhyyDD8yyPzNrIbbvZdgZMSvyjbxCEV79VDfRxNVaj7ZdkRfkH4s+w12xawSk3q3IjoSXLAR0GYJOhKEBXzrUMcI8P3PNoGoD9OU4xsMJqYsgjla6TYD2z3AQ7sh5GxkQyO0y5CONW13QCMMgBYsval6fLX/EqCiOyWCi8lOysrxMtd4I9smop3ntb2tqi7TxYfw43je9jy4wXeRaetzywyntx4JSFGi1rVMviMzdyBgUmdOxMskykBM8EtMYo/PvvGHSDjoYt42qUejs+a892HhILM1Pwx3syIeNrgsNZVzYX+szBjfst1tXJzuVVmhzkhG2ReWl853t6Ns0dZGOZ+AZj0VY83qsYuhMtz5zPHsgOfjow1r0tkO1aC0L3wIr0vtUJtsAl4ULwbQRgTM01Jxe3tbZEXjSHwWmFjq3PXhfjvlcDMop3xhGl7rvnwEsYnuqu9gvukcwWQOQgYEKt8hrIf9QB0IfMDWvt9doF4c/pF/L+wofGNGU6vQKoMLK2m0KAPbOPZtsqD6AazE8y1lp8g3mVRcx6SAISSLLkEW217FVBGJnke5AP2bV3X1yb9+36eCayfEEuqGTGY0lqzXzLrjjWPj+zXOx1HVx/Geb1vKcMqcyKck+S9wEkCTBLYJGFa7Idw2TYNwJDLcSBylWY7LvtIn7EUe0llxtUb5gD6twO19VnN4tJ8LORD5nLAJHm0NiVEZvjKfecwKZa071UEd3fSn4JPkbQyguo5+q61+BjZZk3YHu0KSGTARi+dfvOtI1czVf03FTz+8G+4rmFDqEsWGLEZhAQn5UdCxZkgtxjTGjHnQQh2e122wTQkDFVz6XFCPNW45QiVgomacmehT5rsMyzbcuagvl5FOxYryViQfdHDm6jaFvIEshi874DxMbeyDo2xhUYjqnoPEd9sQVv41iJAu4Bvxbkbp5P1r0U8M95qCQe90YFbf8yuOyo7N6/B73qXeniF1/IM6xP9z/wYJChPviBf0z/t6zzgPOrqtb2nmQymZ7pk15IQmihhxJaQLEBVlQERRQVvKDeez8RCxZULnoRxAZWsIKgV7yoKChSBQQSiKGF9J6ZZDKZPpPMJN/zrP0/4u/7xssNZGbO/5x99l7lXe961/e/e0taTmfIN2/8anTCKr0ns199V4HfyFJ5Zokc5130fmTHuAcZ7jJmsSXHH3U83YpNgKnr2P/d6dXouAITMMiKwZrshW4Y/TuQ15k3f16QZ5rp1Fu79h/paNr6//THP0ZBaCJFiwPmzA7YbNXqNakTXdQJrOuUFgb8AmLVwVbtpzfbguV82uN37t4SxaA1q9ZzTjIZRb/iOdB/9cKi8102k5O4R2fNmYlsD0QSYtEtuzbEHIrNL3XT1s1+4H0fc/zh6XVnvir98ic/TZuQgnKIbx35Sy1s3q5tyAvisyUATZvVBEjUFXvEIUrj0d/KRXqAxZZquiUXpidWLEcaYFrahi789m072WecRdjDMYOCwtFEsImBMQom7JcWurOq+d52uibGMTCpgW7GXWjF20ERLGxiE5NvC+s+T0vjZIBuADkKzcoSWuF2voCAZCsT7/eBae3cOpje+vpTU+emrUg87YxBqiPEoDuxo+rtarM2gYVE7GAHbeQEXJw12Wd8S7yg57XoooyWbHkxHodRVRDXa99C/oSzFIxx/uc5dZ7BbvT1XY9+WIteZMbc1lQF2al3ZDfEJVlHMBkh/Q0w8Gm8Q1e1ZOYT2dkRrwu0gsM434T7Uc5KUlQZwdqoGq3GEw4cB/jE/csGiHszJ1KzOYrADtPjXDioULb7iMVUOm7ijMvktEuPfRlkEIc7y861wAJT1v1v/OT31O+MAYkOYbUDgS7MvcSEuFRy8jygeZfDlymc9yMpQKgU6+WwUofHGVEPOUQL+xVdZLwHC3zOafCZR0CEOUkBijZxDUmMPUhHVENE6KewIVtWbEa3rr82tCnVZCA3ZHlE/UtIdknCMHSRGCgJD5+tn7MDMQq72ijOr2daIFWg3OG50SFuxwJxnPJ8kiyqsQ8WonopKggWD5BjtyO9OEoMYYFG87zHd2V+gJ2YgDxYDe+sguvZUeCaBYHAbg58RxezH0JiIToULBCjbdtSD7bBeWYdtafKBoZfJx7V4phDLpS13tCaHnjgb2giEz9hx6bMaInOVmPoCopau2DYOiDevFxQ1v1cA6DuHIl6XlQfeaKfF6QCFtA9UHbsWTX7jzthGg5tf3p+xeaoguwf18WDi6a3snkBJ2FHNDUgFD2+Jb3tnAtSz3Yo37TfdMNm7GdxBkd3prUvbaSNbhGOfRovj0TQ9lI2VB1VrajYlSa5CeK8uHIVDhyWGMFGe+v00J8ziG4ncJlE1bERTddJMbnR9pnsSDSKEwGucquJyaVUd0eBm7hJ32YTsDHVv/LBRPD7CeyphZII9kZlM9rjCMAqCTAm2PLPxli9elUc2oNon1u/bj1GxxYTN6WotzvVjZaVS13caNVQMF+0g42W289yW7w+jdSc1umv0mb/AtU2DAOboAnWwHdu+Hy0DIiAm6QsXfoM7MKBdPbZZ0dbzu//cHdatGhR6IUVyYEC+21MPyw0ZQut2cwaRGOLVoP/+OxX0+pNyAGALo0PwEKQCPAZVokHN1ho/L1gxUTAAX+3mcDr1m9eF62Dn7v6K6HraaiJq0ufIfk8cdFxwUzT0RkYPbnsmXTlVdegXZgHKMlA9QDtg/X06Y99MJ31qiUYdUAG2gfKMM5baX/4PySsO3ZS0VUPlnt1GupVXPuYQ49Eh6ojXXr552D3wiiUBhvSjIIzVpV4h2zQNliftTA6HER9zdWfYaPvTo///Yn01DIqk4O0iftrGn6rkXxmIyyiE449PF3wzvOohDq8hP3gIZ6ITtjQpnTvY3+kYwCQlWB14mhFWvrEhrRxrRrAao9heni4kQESBfbXv334Dal1elW6/4mH0uPLYSRQmTzthKnpjWcelTZ2815xUpWVjamcQK4TsHDNqi1p6f1b0wSGMFVM43mrTKo0Lln02cm1MZEYQ9bdx4Q5xK/dc1atqiv3pU7YYGCPYMsceqfnYSQPnj8nbdi0Nh1/WmtqbapNDROm0Lbcl5ate5mp7OVp/iGTY9rgzo0MJ+Dvmya0pWOPOTn95aEn0gu0vo/yTBORI6jH2FRjPA+ee2g6C9CzGQbSmExDzsxfHnk0/eZ3f0VUm0nDc9vSKUuOj6ncj5P4v+eid9KOv45hL0sZ3mWQYOOpQxN4R4CptiCXs58sUsg0HePMDzB0Sz8MvsKQMSavN09Lr3/dSWnx4uPTEw8/yPOsSRMn16WHly9PXSSakHfSq49dlD70rndiX0CYOWcCX0ME58+tfDl99r++HgOzenEc02vHpysuuzQdMG1G+t97fpfu+NPDeGV2jfsQQzcOJyjj68K3nQtjdXJIOwjcd2KnemhF7UXAvouJleohysToJ6mICYrsOZ14Ne/IoNf2QRM223aLADdySSGlUhVfx5JbIvLvb0cHyCERTrA0iI+JwNmHVp4bbgAAIABJREFUx89ZfbPV2epWnGEW0aTF6xtwa7xjujKfn4sgubrrtUOPSKdWAjuLpDui5zgxBrqvgKmZbfovX/p1zquf632beHrNATScLZwY65gE6EANuE16sp1Rk1j0y/8z8fcWAD/Q0aoEKKqqI9BGg2+wKycO2pWipaRga4XEgItQeo5iQGGc9kgYKS4QOIyLAXy0VePobOPIAHdmkleSnDW1EXj2dEQls47Plx3bsZUKOoWJBid4U8Wvoj1KiHX3duz+VgJgdI9lj/ocGVeR+WBQwB7FHs1f0AyW2Z+6cYhDfGA/7fa2wVcqI4Al7CYoswpaZxtLABZEWNiP/VKjcfza2lEKA8P9BBmDAJZ8u1zWZ1TjSdAjeZXVz71gU2SoTp88j+CtKhLpbbs3EJDuSAcynFCtRAdhNTEsy3czTKAiu7sMbVXbUboY/uaQuni1vk9hDe7V4QNOGo9k3DXm7B7AtHfvf3sHE9PRzpw1m0maDJVUr85Cj8UR8aAhAnHn9zivxdcc289VcsiH08k524205jRPoaVpAfqXjdXoRG2j1YYJnav3JiSkAAob+JlKChjGDn3p5Rd4Du5lyiwCP97LbiaF266xx0maxm4we/fzHOruZukJN1XGbZQz0Nf0O6kw9pryE9gX7nuiZ4A2rhOPPSJdcuHb07y589OtP/kZTMzfA0JXpcZ2GAok3lw6AHClV8487ai0GAanZ/FHt94WewNLlS48722wVt9BC9BgWk6r2n9d983UTeGjnzWv4P3uxdZf9u63om/+tvTTX/403fm7+2Ct2k5dnj73sStD/qAxWPgspqxb7lXgQaAqBkOboPJ3f7j3vvTzO25Prz7rzPTQo38jAB+A0VCJb7mEzoi/pOXLnw+w2T12HH7/zee8MdUBzjcyUbcSv2dr1ZPPL0/XfOubaZS16ZfB5PAvXlQ1/l2f+7oz34i8ycZ07VduSKe86liu/WEW2whErjCDQigqLcN3v/71r0+/ueuX6T7uYz3DRfaSSKnLVweCvuT4w9Jzy1ano46enz70vvcFONtDa6YF5jrkYsazwUymoxnGwnhw4zIokHUGMxMk9GUNXqMNNwN8xbkvJ1HyvwUJYlClhdlohc3ajmo5Fmx9ixuh1RmdQqWvYFtmG+ZlDdQFwQLELYFxUTjm9wrt/ZigHuCDxeUMBgQ4xP0VrFATtgIsMF61tdxhTaGziSFymrq2W0ag3zegjrZrwYUAZmVC5oGYApdKCuShMplBZsusCf3fHn4y9cAC3Iesx3jsh2BFcD+C8VFok/pnoUeatT2FzSyOBMMfPyGgNgn5nsMXHoW2++kw2OnCcoIDXz6/z14AXd0AiDKremEjZtud302cuhKomQkDeW1cy5jerq+J6MTWbf2Sw224Z5nm3lFJM8aBmwG7C6KR5MmYdmiFwINsuwp+19Y/wbRgw8iOLK2rvi7KWyX/kDU/M/hd/BkyIcS0doOZOMmYbKMVXcBf0LDc2NzdqK8M6QBj1Qwgqc0bw1zw175rAbb8fJxzB57xXixGyvrzy9je/aQvlgFoq69sUe2Q2vWyg0JXjfdtLNcCiCaYV0fxJT6jVATVfvlLFkgzqJX3r9eOeyDmMvYYCHb3WMxr6CRekDHoOsXQoZKuZryDAIrzsCj1t/0zWNE8UwEqC/47MMhzIFilhId5UbRfkt/4cw2Aj4KVatuZ4LoOMROCG4wJ8MFqZN/y+0ohRIFDkgL3vJt4yfjGdm3Pr/sit41ni+pQYoGmHHfIqMoSQII0frZLIFCcgeA800LQ3CKBknDmeW3oczbTIqocSJMSGvyusUiA3Py+7Lt9fOYunlW2aQ9spV0wdUNGhM90PwgcC+bGvcdnSrJxArdDrzhPdkSY5YS/yVIg/r22xE4CgfJga8eE6PJY004GzAo6TwKsrudZBAuV3LAwbmeCv+/5UpM1dJiddsJe8r91akqrGOfkQpLrnbs1vecCFDVvs9VfG2v8GbsxWKFmWsYsvPtc+4n7dn8XwGoucBmgkb/8U+4uF2GKbpDC1gmqZg1VpUXMoTMjTb3aGKRm7ERulKUDLMDCGHOoM/bHFmAXTp+sTZMhGAU17RXv1D07TGv6BjRGDznkIAbptqOBOxM5nqVpycmLY+i1xZNnlj2bzjhjCeStLJswAqg7jjPjkMRh1tN3McDnfftHt6Yy2Wlq4/A1n0LSosMX45f6Yn87gKoX4EOZEnWvG2DMzoAcVUNeXw8wPnvOHEChOiRYvhfg+F46kXbyu+//4HuRCHgm9qWyYD2DDmLABuNPOxnctJfBgpMZuDW9bRrvuz499ezfAbFqASTpvhAo413C0UonnXx0enbFP6I4YQfLwcgjdnZ0xrnbQgdoCxrmrTPBEWCYdm8ZSOtWb46CtRIwSkIBNaV+gcM6YxzIChB19kOu2UPRRMxkAjlhDe9myEF5VM5HCCgs2GmDRrFjNQC3xsuerfb2KXRskkCyR7Lfgcil3qpC7xTxmgjUDpg/mw6dTWkjw0YnUGzbz/caYHi7F7yGnbCyYJvoYhA3kdUskKq9r0Cap5525ir2iMPJerpGwGmweYCNe70n9x/F6ObmdjRIh0I+Jg+ioqhIa9WYQC/v1y87c2WiDhksG8Pyu3a/KKE1RgFZfWjfodJSYVcjB4EFC1mq8O3mLz3I7WUdde0M19CfAv5W0Mm0hwRUuanxTme3GMy6uFbq4ctONDLqBeiu0C4I4FIY4HZjEHaZhUjuJ2IXuV4OPeY5JSKIn9gI65m20GsHgfmUCK/56kRA1SH2sz9jh4/t8oK/kRORE8SzKx0gWOteUG6A+/dnBpAKs0igTNQYuUMdgaSMSru1p89sTy+u2Y6urBIzgX/H3pY57nCncDG+ewuT2NaaEnipTva8A+enl1a+QOes+rUjadHChenpp58l/6gBu4N8yBqMQPYaUzJCf0A8YJElYyvGSsRoXM8CnODnEIQK8ZJh8vEabG7EFULmttGL/4SWs6BjVXSCSJYwXtAWSeLxWcWJZOjW8q6G+ezaSTXEWXRshdyPhZ3craNcRR8BfTUEO+PpveqWc/Ua8kW7PvTdFumMcwf69F9iLdmP+6fMXZnQkyhYGtMp86AtFlS1oOO8gEbY0tUArTs6kDnlmXzm/RC4RiH5zWVwuUz6Ecg6DvT0vStfGNIRXHf3bu6Vn2MXBss1uox4/DpmhdhNUnbDr8/Y34XQ+Yb16GH0jE+rX+5LM+eMh1LPA0Nv6EeUYhygyeELj6MitDctOeG1aT/J9wvPPJtmzJoTk3c2dK5J61ZtQnR3b7rsQ5dxoGwTmJReevnFtHHzBpK7+RzKbWkak3RtFbn79/ekgw45JITx21tmUiGiTVKWgoGBgTCL28BDN3CNiaEhBzgKWGaw5YLaihHC5zBw+hisIWVeBN1JkKH/ititOmZqwFbD4tnHC7NlSx0eEfbQteLg88pJQLenm7/zw3QhCZsOwRdhEBaBQuwcAyqrExx0N68JBbvbZNANWQM4UYAKTsSz9cmA9rd3/zF979Y7Y1rpm16/JF36gYt4oRwOA1WuedddsFWPPSEdeOCBwS4Q8HWYgtWBPKWbigwOSOfnV2FY/qkDqVoaG+jyTzi8an04yjKZcIK7TvQEkDa2sG1E+nc4WO7NQFiH2MDBnoDo838i9L182T/SX//yN4ZAXYJQ+DERSI7RJlEkM704vUsv/wRMVKpcfGbWx6PSDFPlB9+6Ls2nLU02kcBqOe9qw9bN6YpPXc0GA0TG0miUzgFg+7eLLwKogGEMKHDLz36RbvnFPWgnAjLpuGWsmtzLLlMw3woMxuHaqz+dDkesvBNd0B3dO9LDjz6SlnesjWqTzORuAr8w2m567m3GtBZAxPnpnW+5mIUoh0H8Qnrs6d+mwbLdtHzvw+EvwGk1pKV/fya9sBw2GM/QiGOuB3VobaGA0F6Z5h86IzWicbNmWxdGrSc9+JflaS+AwqmHT0loErO2aNJt70utVCi7aNN9ee2mtPpZgvEO1hQjpkbIPhxFuVO6NQAYiD4OPzFAGGkDUoOZKocv0Sa6m3NFVxqJLlpeFbT87ShPn//sR9JP7vx6OvrEljQNQOaUI96Q/vbo0+nPjz2YemgPHDOJqKYaBbhTTuHj/Le+LT304Avp6WdfSn28hwmTANABRqoErRCMhjMX0gDvftv5gCJTMBq70nU33kSRY0s4m/e/54J0xpnHRkVr8+Yt6ZDD5tEKszs99NQT6Re/vhsBbgIBsASDA1lyoRPnnmKgxhCGUn2RYUS9rX7ZNm6hrlpDxX43ud2L4RqH+OskgBiHwjipUJ0aum3TZR+8KB2LLqssRfewe3SEZ/jtPfemH99+N23lYKh871KmIZ96wgkwWtelq2/8RgAiMsI8LswESScddVi6+F0XpHnTp3MfGFE8kYBATFSV6cB5Flg18NUpddIm4ZAEA8jQh5NpEz+vULhtlARps2fDLGzGLtQBfNmSmHUxHa6jllkEzKUkymsYQPZFq1lO+g0wnLyunoxtGQrIG7BvhXHdQ+ARzBnXyARbZj6H1sA92iEFX/kn0kZNUeCrpSg7dr2V0RyAF1//v5yACZrO18/IwIJTxcMfG3uFroxgRWaXGvfnZDuDIX5crpYb2HMuqXRWEBCOR0d1iD092p+vWXwZ1GedvAx05CA/JxeFfmhmPxC5qLUpA5RfH8/emn1AC1XYYfam05TDxWZwGVtQDVtVHWCnkY/RWr5lzTBMvAlpOjZ7R+dWqvLo5bAJd+2AYcystXLaYF20AFYj9iiAVe6FZz7gwFoAXRiXXSSP7HmHyAU/i3dVhr9zaF4TLUeqA+xTL1Vguoo3UoXDJsipIOGVxTDQA3sTzdIyglXfVCXsVgHWwWi1zAzoWhK+OtiXBkZDIJlWdCcQsApVGAxVcbCquJ6MPnErkzbbsEaxwX0UboaowgcbOmKeDDjZHmx1WWDVNbJdSRb8KPc+hzb44Zh03c1AAtYFjaIBghgv77m1hQUCdobIgj5jJZ7qMGfcv5SY7jupmkShgYIrmFDslcMPnhZMy10wERopPPQM9qQjT56c6ppnpLGhprR13bZ0/70rKGQw9G4Wun3sk26CDO9zDFs8TOFpDEBT/dWQofDcRPiujTA4VANbPajMWLMrQhkF9bnfjzb3W885B11Qkg2CoR//8rb009vvisp2E2wlWVJdFFAclyC1t5aumR/96IYoIH3ik1dFIXeQcn89rLL/vPwD6aQTTk5f/uLX0lIGdHbz92Vow3JQI1hectqx6SMXvzc14PNv/dFP0m/vfTiNQ0frio9cmo4hOB3kmdrRJivDt4WUDOc+AD0r2grykwz/+jd3pTt+8z/pC1/4bHpx1UvpFloA9xB4nnDKXDRPt1Dkgd0rK4EHPxGf+85z3xFgdA0vSNaB7WL9nJHrbvpOWkYhuoLPlyH6ltefjJb2C2l6S1s6+7VvSbOJwb7xnW+kR55Zkc4557Xp/He8MzRPLfr00CYZQyGwaz+79Sfp7e95d/r3z38+9SJTMBiyL6w8oHcbwa0tic0NbRQxr4SdDJhFLCbYoo5jYKRh47KeaAAAgooWXgVI8SC2gxpjxKC3sHt5n8a5IUHOAGr+/Rwv5RgqAAYKigWrMA8YoNhEchItq6yrLf4F+6qwf9rVAGBjD5UKUCUGZAEcZgakWp+vFHgKIDEGJvjZwdbO51umk9fzeybtnsNhzrbamTvofugmvtwdg7PUWM12Vaa8iXo94IGtwqFlKLOV+yvs4PKlz6cnH3uSz6LNlOTdVkjPXdaizMyzf5UB0GYFsCpogR/0q4/Pzms0mo4+/BgGk80OSRJjtay3mEFZ//T+fec9JdDVmLYAEb1WAGvRom+BLWtkZoA5M4Gju4JbDOaO78rDGMB27mDw+hMUnOZnMvtRBnAGvr2XAK4cRBJFRJm++AOLPwJyUTTkvtkemWGXfz63QefOKj9TpmuAZhGrW5ivBqChFd1D473w4fl+TXoyaOrPe5067G29NhfQLlh1JaA/BhERa++JGQ95SErek9l/+j33b4Vav+qOOlxRFrzvVIasw6TU8cdOhIHiK0Apks2CYem9Cpxn2Zk8oE+r7Z+hO8dHCdhrl/o4c93aLO6rn5zKGEEWmRIB2U8DWJHUyXSN98q+sIU7A9KyjTNLO4aV+S4Er7m1YmiUaxTD3/wekYSAWAAR5k7B7ETP0QFyrKn/HQVWbI/rIagaXYessfqeESNwLRNwr+Y8CoFb6x/VdtjxZxMAroCqe01/VrTJ504E5RByfmaLauR6JNN15D1Kt9TB/JH5nAfICUrkwrNyF8EctqXflnvWzMFSFrKVq3Dfhf5tFFLymTPOC4Yvn+t7nATDuZ6uSwFv72m78y94fYI3+awax8Lg4pzLsN9GbCZYL3jQDvOxFRbtlMmwlM1dWAjBq2HuySF6nRT0BMn7oruJIgjnJ6TvZE6Fzxa254vPDgZ+FD+gsJAnaT+MdWX0ux+MFyMWlRFSKm64F/TJsc9KNjUu9y/7di92wrPj3o35F55fmWglu6YdzyBsZnFnUDfHZJlR7JEyP5TV5VT0zMIvOiX3wnoLzWTtozllyXe7590vAhlbtm5Ks2ZNLzHxGCjDGltsam1uzfZJ34CtkZHssKtgIio9ogQdtkeilDmkHYl/f2YpnXr1aTK53F5YiM6wmFTdxjqyPwAhH3zw4UzmQJ/f1l6LnRecdy6klJG0cuXKeC4LDuvWrE8XX3xBDLnz5393zx/pqKkFLK2PM2XXoQXWGnRbu+gOqp9ci74oOqgz5hBHjaXnVz0fuYBoWdmezNY+gHxgIQSOu//whyARqZMpCDuOGGrevLkMwpwZuMLGjnV0WXUw72FWMAsH0cZfuXYdwCj7jvNYRVHG6fH7ADTH1GqkG1Ed5tbJzbTqNwSr0di7D4DKve/U+d3cq8COg8FDK5PDJ1NWmREL0xLRHFQUXVeAhP0Adm0zq9KRi45I/yA+6Ng8ANZCcQZikGbBPWjXhwWOCgoGMghth9Z0NSD1ZSxj7mHBub29iTWDKcr/Bnr3Q+KZFfqZndt3MewTL0pRv2Njd3RfCZBqWz0LMupfKWzIhAb4j78jtuZzq5CQmljD/kDup1ZZGuzKEPvYzj3xHgdGGZPri9zDSuf04tfqAGAFVx24LEHEgoit3xPQ1Z3UxLApdYP5/jAJaRnkoih+qd9LN9cI4GY3ZKLaJmxGJZ3KEEU802UWGv0fD12pT7MDmn8PPX3+VPJnJza6EgA05odESY5YzT0ixsr7kB8apDNiWL8fcQ7nq7ltUuS0Pca/5sfkIDL2PQtDdBCbK2gPJpJfWaxog205NNATJJxu86zActg3xBXa9chpMfpRpwk2bL4fWcWNDN5VhmIqGrTGMS0M0+ro3IJPrElT0M93L614DkJhgFj8Y4wmIcBOlbAtGVhVSqK5pZZO3v6wEXaG2h3nADDtjCzNBnIkP8Mu4f2h35qLzHb8eHm/n7W2ZcPmDrUqYxVjxJL9c92cOzPA+Y2hqLzjPhIUO8AHYLSaX2tnlPnR/g5zn7rVPMOCsy2xMrpwcv6urYy1LPnRXWCO1eAhgqPRzs/+lMBpjL2f/NlCxCDnT1DbIVriFL7DncjKWY9z3RsbYVUHgRP5M/zJRvShq8ECfPVD5g3cm1INkn0Cm776xwfsf/D+9VDs96X3XXgKB6MtPfLE71lvNh4bffL0STFIZ/36bhwOArLzDk4taCfOaG0H+a5PHbBStvVuSMuXvojOR0onH784vbBiUzryyIOY7rwpQMYlS85Kv2dK/Dvf8fa0HuOyFZ1Md8OaNWvRFDudlsIcROeppdC9CaBcIY1zFS1wfqlRR0QaL38gBmoAVDkdmeqHQaEHw4X14O/uQ0eFtiGnyk2hotMEKDIJJ6kGTyWO1OqPG1YadhmVjmycBknQ0E4LVkRpMBOrbNU0dIG4Bw1JJYFAuQ7F4N+qHfftoRasNIix6uuOsTr3re/cyhCv9vRvl7yPdu4Z4Vw9FIPc5y233oLW6Xup1DbF7zmAIYIxDkgeHmOAlNvjvB8r7fF3JUbaBA53N0b3k1d/LW2gjUdQQOaSDJpQ24PSrrEVua+ngjB37rxoxYhWFNeaazZWNadvfe2a9ASOSgHq+ejTOLFdcHeCrW58ViQuHLqVL69Jl1x+FSwvgS+T3/3poNmT09eu+SLagYDWGOkRnsGqTQ/39VEGTO2EsSp4Us+0vS9/4co0b8b0CMjHc3heRFrg0o9c5egukniTNie0ZcaqbLBKDumnP/GxdPIJx4WcQhlAQrRsk0zc9/hj6bEnHiOo6eB9YBypUNlC0YMxmUD7ahlVK+PeyST8lbT4Lly4gIM1kamTD6BpuyfNO2QSAPLcNBcR89HhCem+PzxAhbojzZwNS4fq2WFHLMTATYJVNpIeePiFYMHt3TqQpuNIF55IuxV6LlvRUDmUIVw9sN562D+rntua1q7YFY4o5hbwLlynPQAD3YIvfsN8VHaY3+NatTCYlCDo2UUAiziyRq6aw10DyvQfV5yf1nU+wv2u5Fw1pI9+4MI0fWpT+vNf70UXd1uqAsCtp8pvZd7Cbg1oZ2vrgvSL2+4CaGdQBsCI3f8CPQa/MgCHe3i3aLC+ZvHpRFgT0l8eeIwgozkN0r5x0fkXIAR/ZHr22WcohMzEQExM67ZtSLfedlt69qV1YX8FOAVVZaw6wFwrPDaCA+9xwqE0hAzC5cpUHpLhZw9hiJXrwpcChhngKpZPdRXhEl5bmjuvKZ12xEkMhwHcZoBeK8wUJwkayAtOPPTI0tTCHvrIBy5Ga+kIAPKBdMMPb06Pr3jJYmnWQePjjz/ikHTJey5KUwEdxpl4aF0x9NF6X0pqBKi0urZMyR6xaq4xlkGxk3aiLv7RKdiGpwMy2FXqrRk2vYMxJre3EhhPCCcVQynck+5bnIZJh6x4q66uQTheEyL2suc4AAfPuFtBxx33QSAeSVZ/TDTtYCigbUrPv/Ri2sZ77qVtw9ZzE+08SE/UKy4RNlRg91+/CqZY8XdW2qOOiHGQ5SO7SJaJn+v6yLzXfsY9meDG0AkD9cwqtTIaUC6LJJhXxzmqAuSxRWg3U8zHBp0UbqBmMpCT0yIJ+H+B1YKZVCSNY3tJ7ti8ZRUMAJjfyLmci+D9SpgPDrwygJDlJtKX955s1TqcbscmgEaCo2oKF9p0W2zFUevaqlN3F9p3DHCrxFeEmuI/gVUTAlUfnV6e0pyDaEVhYu12WkhG+CyDbx39KBXKslHOZmNOjkb6lHyR9cL9TGCzlhNYARiWw8DftQPN7j5OMH8Nxh/thA0wZwWLbTZxSJNDBCo5NCafsgBkzNqC22vLsEUI1syzYtBosjmNaa0G/r6TnQTmg0xcVwKlALvjN2w3UhdZOQ0cub/bUDuJQLAKiR705GhXlwFrJXXSJDWsrZrzOQzbFhS2DTda7Pj97Z2y0GTVqs9MkAjg6hCeveN4j7jhKXPK0uLT5hGkwXyFYbsTrbvWic3psUc7YfkOp3nHNLGW89JELlbBInR3lKc7b3saoG6MAi0D+QCEyFtir5GOp2GClVHafjz/AaQIUZUKlWI1AqkZ6MhKVxXs+/e/+/x0/NFH0VKH0Dxu8LFnl6Y7fnd36rN1ifNHbEXAmVs7e9Wh4rlc20pagPwB5Wjc4SMy4CzAsaenCchv64H9wt5hX7N0qZoCle1ck2c1pG9+5UupHeZvz9bd6fIrP5fWwpI44fhD0qc+/u90FyAHILDAddVGs7U0ktUYWkbgR8xzww03wuJoSudz77IOW1paGJK1NF2LxMkQ7OeFRx6SPnTxRamT7oJf/fi29PErPg6I3RBJ5gjtcNHyzgps7d6VvnrD9alLhJ/9+553nJVefeLi1DSxkep7ZpmvpovhM1++Pmz5t268NsDvUYemYNMqubcVK1ak+fMOS8+vXZ2u/+4P0UsnASc+mDN7aprR1preQVHue9/7KYnohvTrO2/B37JPbU0N+5ILOcYNEYjzVZzjwOQDXDVGyYBMYX/+CVZiS/ZbafOJbGllnTLYFEYlfm/faMGmcrBFLtLYTRQtgHzmELax+Mxo6RMIEbAoAatFzFa0S8fvC+gJHGA7o0hVAu0K8C8A37BtWXc9Wt44n8Uw1Mwss4Bsu6rFDtmhsOHVH7WV2/ZG7q0YrpGNZC6Ymvj6ZauchcKVL2DPlz/HsxjHUExTPNj4k58zbswdSXkoTi5mx9IESDGMrfbvgmkZ4CExyGFHQnQ4mtgadlBpWEUxoLVYg2jHZ919HhOVDCLm9+VwFsGfAQquvguLavl1vMKa1a9Eg27IZtla6LMJGlMojL0lqJUBGRNgWa36mmh39J2XBom6TvmF5kKdy+r1xnMGCuZd6GBzXyHhUGrl9meLYbRDJNKC6+7BasAp43BZ4rZRD7A3BKfiPqOFnw4HfIJJq34pA4YZUC0Yq/0Ut1wLAaEC1BU4zfegHqbDbR2kxb6mCBS+G9uhRJlgUj12uopk3uuHrcK3Zj06i5d2pmQwNXfX5TbnLGGGr+BnBGvcvyaog4CFPXSuqf/pjIoeKuz6h6IgaTJXAOUu4ygtkcYNypa1oQNp278evizAaIbBqbUJIBJAAefN/zbm8Tnt1PNdy8ZU01OGneCmILhkFcGMWgbkBXMQECwKDNGqXgKeuW60+MPcnDZ1Ci3QtWj8T4+1Fpzdx70JwspQUrNW1nZIJMnw5PlsSS1kQiay341nXO/QCCYeNqezIBGFV37XNTI2is5D7rNfEChyEg2PUkN5/ob7RHZfAL+xxzIYLImmheEntvhXygCj8Cp5JRiqgLvuZ9fMr70QFOw42ooOv0xrO5YOmDUtTYF92AKTrw6/4Hn1WWQW+mx2gWxGzq4Hea4dFNssrGva3F8yd2Ws84txAAAdnElEQVS7uwckGVgYmEbHontcKQs/2zgszhVFhB2QmxzC5rMUMVSRf8lozcWQvC8ycz/b0GjlJsE3Z8xnpiSlUQJYw95GR0oGUr3+v3YUBShF/KS9iVxCEFa7xroGQzaGgTncMmvZRhu8THruR5c7RveQjDav34u0gMU/C8fBaBbMxUuGHmzIcMUo5xKYLBOW+Eq/og+x4OZ1CUD2sje7OQcnn7gorVm5Au3wkyiqtAI2TUnXfe0bsKc7g/k8QstbEDywKVPIGY6j+23j+vXpzNe8Jl1zzY3s5fHp0EMPTudd8O5gXf/45z8HpJLpCoADaSIawQAFKyFEtU2hg2niIOSh7bQcV1BkbEV3H5IWLfkL5h6cVr+4JvVSYZ4zc1bqYI+ou7ifdS8n7jn7dWfH2kVsbqwuK28/LD8Ck17O2t3EKguOmp7aaDHeB0L2jydfwsfnNcI0R+eLBXG1Tm2DttNKm+1ARYuxBx48NVjttfVt2G4AfOx2HZ06O3Z0RBt6DACHHTt5ciuzIrroKiKmwVVUMbtjEDLR4lMOi9zfNnJjH3X2LXaFbeF+q8j1BMeGiVWb2xro8FVOTwKCg6X5k3tqba8iBmxkbyOrxjXdcx1dgxTuJ6f1q7bRWcrPom850mt3h7F2ZgiOt4vDnAcbKcYSQ5DMSWSQKus1kcGJDGCeALBajUZpbU0ja94d53OAfF4tzn7AYosSeYgv5569IhlILWmZo/oBDbrnRrZhHd1VE/m5XRBcxgnYAg46jGsE0kY1XUF9PbJjeS7iw+lzsZ8MlKwQ5Gate7uRogzpqdySHzmt9oF40uGaDl62+D6mbIYAaRRoTey5N8xSH2vqXvd/arSGdAaPzxbDL0AYAtTbg0+RcCc43I/tdxhqL++1AgC4pokiN/iJrP2Ym4BP64VUKEHIzg0ji+w/lJ/RXwkkAnbyuSHNlMs4AYrKdJ47dzLzZw5Kj9Cd2o6Gbi2D4sfxeatWMxwVH9GHxilYaQC98V4EP6NbkryXfKYGjXvZrRK09DmDrKH4RdZqLRVU+XmxJvMdfc8ouUclP298EPaImzUMqAE01p43gOm1YVP3EEd0dOpnlHNgYOuWXRTYPEdqvyp5AHmFdyWZsVy8wI4aPss5XV5Tqasa2cmCudHhZAdFlt1z3SthvYpThUwO56yGrldZ566XhTtb+M0pLQCMo8NRfXrZxdqFGu5xgO41lpyzDYDchLwZerven4NRRyi8dO1ERodhyXYmigE4pM33EoN4P3vztP39vRPSwQfPABBdB9OnBaOwO21HL2WYxLeVQT4zqFbc9dtlvCwYnzzYFIzOe95+LnTytvSF/7ohtc+jYslibFjdAZg1Oe0CdGpmYM7yFRt5OfvSma86J21Cq2btmjXpsMMOi2B94cEHIXT9eDoZo7mHREK9F51QBiaqqdq0RbBiXO+B3IHo9Pp1m4Np6mGP6j3Bna3mwW1x92qjZGXGGgMoAqiqKzefStI0wLBqNrbaaTIMDGw1sF29O5n4dx+CzWfSNrcsnbHk9KioukITSIiHqQYZJOooreLmCr7oN0EGP6dzrEdjJQyR+oyCouy852kVePDhp9Ib33h2WjAPAI+/tx1F5zhEwvOrX/0qnfumcyM4UyfKoD4qkrL7SlXFokJZtGoVlfdwvtz786tWpS/+97dpn7DaJ4TvceAPnSMAo6XO0IDlX5tRBZ6FJssyqOAGp6MEBofTwnAVCV0bbAvXbJQNNGK5hv+w9SwMRACsevBymMZ/Ism7JZhPUtLPecOr0ocuujDEgYPtJjKBodsBY/izn7sWEJ0WBQzMhy6+ML31Ta/jADtUiUoloMxmkvSLPvgZPg+LJbBq+o8zsELQigGbPX1K+voNX6MKiTeIihrVwWBw7AXg76Yd9IAwWC+TVD75zJMklytp5+hMLVNbUtsBaHWMMnnRIRF7qFZXzU3PPfdi6u7flGbAVKuZMokK3BwOCe3nBncYgY1bXkYA/R+ptrw2Hb7gyNQKu3orINtmdKd2UMEu270rvZpk2CEGDz/0FADYWHr1m1+T+ssH0OrZkVY+t5FJiRgJnthBcLaiHX3kcWkLbSRPPfNy0NkN4gxmNTIVAMJqd6nZ27+Lg8m2qXBvE7TpLL5+04fTD267GY0nDj2aipWANQfPr0qHLJwTA2DUu5WRYnHBCZ9KTghkNsE6Wre2L734Ui9mhn2A4amqlb3MeekhkOGzxmCgTUNiYiHJ2WSec4LtGgSTDd4TQOy8BXMDhHiSyZ4///XvYrDNEAYJP4Dxx2DKyJC9DQjSuxOH7ARGW6EJLmwDMLmw2FAwFK3SjhpAyVidRJuXujeyBNlXniNz6YUzDkwLZs2PqmB7SePPNpxuWHfX33BTDGL46IcuSQsOmB3OsxsW3xev/zqVt3U4qAzmvv1Nr02nHX9yAOb+t85FhowhqFVfiyQmFhZmsp5cDsqt0JsQan82U6TYCTO7B+ZAD0H4sPqAEVyq95flQXzHucKeE3bjKSu+BuNT2ycHOKzxlTFvhawChrNBSnZYDv7IyWfBaDJRiGmxAhkmXNyj7TNOgt5Fm/hWNCHXUpAy+PZedSoWkay6DwHk6CCttNpOInAUWj0EAFGUCV0cr52rqgb1FpXUHNPpCZC7FgZBEaiXgEjj9gBAopVeXq2tlkwhj4ngVHhhvfVReJB+nBlLeaJiwSwrmF+ZvZSHhhRAayQyfjbTvhWAr6wbRUu1hUBnHAEwz0yrTjAcLZSZuJuwcp+1FGQqEfXduRkHKLBiPGNey/8Dm0kzae/vIBBmAGhMBo1Agc+Pe+FnKgQwBRtIsmbPraN1pY+BZrZB0cYcLDGZn0oz0E5KkB3JcaojiCOBNpcbD9CebI+DsZYbCYJlvW+P0yIBczkXynMY+MqczIN1BNVl09j2nNu5vOdBAnoD23DELLHM1oxbOfgRfclotVGn1OnMef0iv40Oirwegs0WK/w9z6LTYf1HdsV+Ah8r/aE1DXA4nvay6gaSQ/xCOTIv5QTGDic8DpBOSYP7//wY4M8aWI4kKyZjSJkgt50OPbI5BvJ17tjN+x9Li46YzCCnqemntyxjiN+4NOsoWjin1qW5U2emiSRE+/ZWpS0bB9Off7+c1r0MVFUgSVJeTcDN8/Rty+3v+pQYzqH+o8x29o4MCSUodWV2OsiIsk2wmujxjFMWI3MwG3sznB58nJZ25GYG+TwZZLX4q9edenI6+rAj0raNHel//ucuQLA9JNW1MFEGqcfa0sQwCRDwEXUB8RvVFCZlKQluyDjQxkFgRj4FFgdv76MwXc499cxUw4v+wwOPpq9893vRTvTFz12ZZqLDPYbNbUQ2xOm+Jq7GBPojz9LfH38yztEJsOtlcDmM7Pbb70hH0aEygk/61g9vQsN8EbI170qVMJ2XP7Y0Onve+Pa38KzIxqiTpRwAweTzSKJc9YUvpf5KWjixn4hmpZOOXIAcA4nij35ATEJhD825a6+9Oa0mvnrta5ek9zDkbxjAaSJ7qh7Wneyd6278fnqGQZllSiXgQ7UTxx52SDr/3LelK6+4Jl315U+m66+/IZ1x+knpw5fmoZCCvCGBhB2IwXUCOOqHReCawZqsn6xmdAZVC/bfK+CrsZntuRmkywlowd4rGLDZfviPFrKwqUX8k/OWgrWaGaVFPSmiHGMck3h+Jhi0XqfEfDSZ93wULFZBwRiCVbLBtir6vWBhclbyEKbMsNivTWRasufUAkEX3Q7KTe2CRSNoImvNoqFDr/xcfbuxqv9uXGd1164Mu7nWr2ZYyCitpwCrZQJv+hs2TMSarg7rEp1U2ksFzbXFxmQxKCZLE2S9uf0A4vPSsYtOjM/zq5Bf+CcQYwHPOBIbLfNOsD+vR9b0DhCZhRsg1vDvQ9e55Muy1mNuc1R/zYJhAVgaCxqb2EJIGxu/Y1JRyD7YupjXIgaUGZMKKuo/3C+8I32a/tRiY7nTQMJGZr/wChCe27M9r8U7s+Ms1shn9XcFKYOxqgxDjlH1a7Lh/G/ZsMbDPqeAdAFUFXvD8pr3HbJeXM8hKZNo4St8l62orplrMUxuonaj+6iJz2gnbpqKb5e5U/g2QVfXMcvssA+V3MoPF744nl05hwCz89BeW8x7KGg76G6Az1Cv2RhkDOeQ2yJzO2wUBkr72nutKA0HEVSo4fNqeRcOz5FNKwPVIqygnwCgAJ86x8YVgo58kz1j8ssQshgE7C3avp/ZkCPGkeYppYKF618woGW2umb+bJ2DsFhz7bMMYnVvHWZm55nPGe+ZOL+cmMlByAUYKRhvB6Tvw2sLBvrcvliBpPGgZCbJAVoK3FlkUL8afyv4Y9JRnPO8n3OsI6NVtppdbLGfS3GIn6P/8XckflgEcZibiXVRDHYPuWctpHs9z7T7VTLINNiDc2ZMJZ6rZ33JRbluBQiJBXf3sUzBDpiz6rB2AUTn4Wh2Hak5KuO8xODStvEW1B8u7Jzvyut5T0OuVangXgCfRZeP1xnDF2b2ff6n6FrMBRl8JPFAFFL0QaX4TWChYIFn5nTuIIrhz6X1CTspk8zBtU6Bt3jPvQeLvmQHBM3dJ+HHQ4OzpJcbQ1456w7DjCJ87jQovq/NECgvoysyCmHsfZ/fAon72n83IBWI6pdZz314PfMHbe86ZNCOXHh4FDHs4hIgNw686eZvA77Vpw9ecmH69vdvDvBoDwDJ5666Is2aMZM5FR3pqGOOxpddn+6951GGajWm173hLAgyj0RuvWk7GIKFenJW8wOZGXaIqP3ZQvv+tNlTUg/khio6XqrrmohxBxhOvD6mxL/1nDcDgO5FYuD2yJPq2lsY8n0y+qUOIIwqE9cF6KTg9cTTT8Dm7CCXaSBX3J6aZlSnmfOnpy2bdjAHgGF3tBIbkza1AFizHrYiux4DsFvriCGrySWUXTMePu7EhRCbVjMMaVoM0JJ0UMmtO0NmF7iIxI0mNNSnzZgCExPpul10Ce1RGoucx5ZoAh67NsaTuI0g3+ULE3RS/sLCiSDxEOzDakCmppZJafO6XdEiHT5XkgBYg0Sdgw+jE4CBTJs37AYkq0s7GCzl8MKBPnwUBIPxyBnsIp4OAqf7x67gUjwXo7QNfGU86d4sONAlNEziO/NApBAqRmCaNvD8FCtW7U5TiLHcp4Le2t+J2AbPeRRmQjqDNnLWSOa8SJhyOepPDyszAMvG/MBnsqNx6rzGsMudW7rAp2wNp6NQu8KtLFgIwFcGUY8YWZ3Pcrp991KwtkvKpF3ChHmB0IZdNCOAjWIQEnlYmvjsyEEsQsnMN1gpsSk9RwEu6qfEOMxT5PXoy4w7lD2kU6y5mSHY4ABqdEsaki2tbKO5a20DbfvdA+wHi3lVMVhVjXL9oMUFz4t2LgqErJVnxfxUxqoSccZ5bYDlI+qzkz85gG4HLGOxAdfTLgZnWGgfKrDX4lz9SGRYTPEhcxelvhTCl2xVwPeQaHCAlTFXEO2cLyI5MHfxRKGTf5HJqW0Q/DX2U0Ky1g4f1rACm7OfGEBJnegigITXjGyFxJ5VxLbOgRFKs9VfTGSfeRbPNUi8pUQ2ry8P4jPXtWgcLP/8pfap62536SC5WNThJJxnSAxblmO+6MwuEYLMlSVZyeOxWOMaxlA6c2UYrzJRo7iE/9PuG0e5t0exH9p5iwnGwOasUeg8573j9i86dh7OpYvqXDsHvze1ToHWTdv15o7RtG4LWgy8xAkaQqYKvfx8Z1p8zEHpjJNOS1/52s9I7mgZaOSwU4np66LVenIjfxKEdsFYmd0UFfmdJGu2tU+bOitaxoYJdnp3duO0ZqKLeWxqYdJta0trOHs1RXPwnsXH95FcqPOzgankzzMAqAvtKNvyo0WFAy/tRhqzDBgDVZPOYH9GNU1no3bGaJoxtY0K5BQMAaAth7YGlmUNwKsTkb//ve/F4jU3NAaw2s69/ILq1mz076z4Wmk85ZST4mX0ci//YBjGX+9/MLSYGvidU05dgkj20SRrud2kkk0xZtDLPTkRXQNRtPAYBK9buyFaFk499fS8EdhBtdxXOF02S5GUFFVJ/zTwyNPZfOV8sVF+cvsv0/d/+r8ceDRGCXam8lwrYDju5ZkcIuWGKpMe788Dzl1DW33n1m3p69f/KLT75gK0Xnftl6LCv9/WLeEZgVQ2oOtrJdkhBtoK/86JpT+77fb0g+//KgDQyy9/H9MOX8vGJ1kwkDfB4fnUb7zhhu+kZ59+MZ1y0km0YzB0CB08fy70eUjQdxJYXvDej6dd6hNxLZmV+zgQtlcuoDJ29VWfQufigHD4VqQE6/IAHAAxKkmC7wa0MUQJo2Ur7wCoQg9tr3966u60bPkT7KmydMi8Y9KLzwymv//tBYLnlE44c2aa0Iq2EELJ+9k7K1d2oP3ZCVsIQ7O/m72OeHdNM9qHh7Pn69J22B0DTCTvWLcmVaCROgm29ksruqCC0xp7PODkKYfAAOpKLz2/GodJ5ZC2gjrYbL07B9Onr/hsuv/+R9Of7nsIB6I+kQkoBkjjA0Bp0tK3S4Ycz689xpA48KV5Mmy8RliRtM1vYZqggGlbw1hqhUVXj8ZINUlAQ1tjPLOVRsWqbZWoAbzowal2bd+X/vZQJzqU6rEQeDdz7XIAGlix+2Cs7scJ7tuLU5MxwUAZExGHZR0xdzqD6NoBu4fSyxs2pW07YMlYgceKNbVl8L+Syl65DgaHPUQlcQ+/j3wgFULAexnuDl+j0rRhE8EmwF9o0+hco2hgKzlBK+Lb/chEtDW1hx7aAAzzWW2zYMMfFM5YQHISAfABc2ZHJe1R5B/uf+SR9Ml//480l7OoEPcIYvPjcKq2e333299OL69egXbi+WnWtLkArUzzwznKvLYwkwshuXXOtt1ofXSQAklw/gcGpG2AOKxgQ+hTjQ5wfu7lPoLH/bKQInCVYYDmMw5IbVdbXAWIHMpi5V2g3O/X4CRtwRzDRlUBZLVQUW+GOaGWq8ZaxyU4bbIS7ZCZ8hSG3yRaZkUnVfYuQF71p2TVOxk7JtMC3Aqwqu/FkcHp1lIomByBs8mdP+d9vPTSKgDZtXQGrE7rN6yJoYF6jGqqlrtZf5MAmd4ZeMj/eB8FayqAVejJtmgp/C6A6bRFKzW+AwvFSiIUoEfxZ1EYKthfrwT9rySJBgfjCbr3wJZom8ywANrMN25eT2BEO5zTr7HlMfGZB4yEmMCniZblXlr9R9T6QQ/aIVQGN2XsBTu1ZhzYgt6UmuAGy7b/ZOaYzxdtJyYQsFZqOUMHHtTG+iHNsEEkEuZsDISwhoM/w7mT7kSRSAFoWRcBCgOM8obxGySA2Cs1yZQsGJUBYPIGQGiVOfsmNIdKOj+hWca9BgPPIC1YGjlRk/XhXjCB1m/FBE0CAoFx2yAFKXJ/jjY5g1sTbDfleS1wCKz63swRZJtKPtnHUCY1sMrUDzOLiLOCvAWt/erjVtOLthOmLmFVALi2vAyS3Ftci65fli2kEbi+a6UmoFjKvPmT0umnH4VtG0p3/PzvqZ661LRD6Uhor0A7ezFt7bQgDTAIilH2j9z7clr2WGeawuCkfeMAm6qsmrF6FHfUaopWYxM4nsi9XE2F2HYi46No2GA9ginF//nuJvAST168mCJZY3r86aVRmNvLzYbuKIfmtBOPSWcteVUax96Zgt6aWclTzz7LMIXeNH32rPQLgM11FMgskgb7IM/1wW9hQzDAgqvuJZkCtlvPpR3v2//93wwEIKAnwP7Yx69ENmJnOusNr07vv/BdJEZdDCVD088pzCWtdS8gUFBLq4DgsYyTGjpcZIRtoTjymU99OdtszxFx0/nvOi+dfsqSGDhlS5sJbjVAqMXjkO/hs7/z3e+ne+97EG1qUXQAHM7wvb+5M90EUGrL3GUfvYyAuTzd85sH048ZivGuC87F7m5Nb3nz2bC7HfZjrGRXSG26/hs3pq3qJTKsa/OGznTxhW9Obz37DenOO+5AT3xpuvPOO9IDD/453XzzTRSIWrCn704HzV0QgJ9ae8VXDDUJO1mKRUrfKNpTC6CyAGDHMQwkGtVKgGwBvhbXM8D2exGmWMDx3AVDsQSWloDVfP3Sz2l7S+hqaMHHWc1AXQYYMsjqjwtsFcUJbWsBtsRnGisJCqj5KCDJZ+4F6HgFGM4Jk5Pjd5OsbIVVuAMwrI/WbX2gYJUSDhmE8t9JdFir3Jbr/pSNMgi4StcHrGMEjEJHz0K1tr/QzIz2/xLAGGA29yzTTW009fm872Dk8C6nTp3BJOvjiakZQFka0PNP5qWt0GFXaE8HPJD5Y+IuG8fBOmpoO5BRJuluGBrBggPIzQzeTE7wvoJzE3IP0rryeoaNc9I9xqCmFiVn7R37QGBKpmFuzc+aszJH3B+RfAQRIk/dDTDS+3OAh8BZCRQv3l3sAUF7gZl/AeoDTLKDQjApgD/vKdv2kAWzqlX6XTwHZ5MWcPyvybfamBkYyj9jjBvFVgqShXRFwZD1PofxERb+4tl4734JRDQgBWS7ex3v20K/4IHAVGgVskYmXn7Z6mryrQac78xNGAxSt5v7lD8Fbt23nos+JIEcjhkAOkCbSaoMUlnu5gWCgPneBacpTvHeGyBD1Dqgimc31lAH3PhMKQ1b+L2+oHI/92B7eWgHx5lRBxjwGpvuV+yvEgCdz42D7yjQo3faCuO+gaDZewg9Tc5m6BXzP8HOAcgwY4LeJZ1h+YjGb1XkeBFveceukYU0FnxcJJ5ozcoeK2mZyjTt5jxVI4PlOmXyCkMK+WzZyAK6knTqKbKbA3jGCuama6KOo3F1j8/K7+ZnhZFdivM8N2EHlPhhrQUi6rim8gH+6b5xgFcM8SIX6UEOQDm3BmLsWdMnM+FcYJW1joHCWRfSPaM96ECbzxhgJ7ljDzbDsxhn1xfs3ia+CskNnbNng7WW7RsgBvvHBfKd6XAtyAmWFNItRZHEd2Rs4jstWN2RT9ptWbKnhtav2L18boqBqIVNK6QkYn+WGNNx/nLWF/eYgVo7Z/BIxCzqPwueK3mVi03ZThT21Z+1CODjRbjM+83XzrFiaHLT7WOMbBFAX6iPl31oq7tFhiFiJ/d8BpbJcx3S4+BAGKszp00np4BBKX2Ngvhv7v4t1xxJl6FTbq67HLLM7Xf8OmS+vkFXRxO5uLrF69atg4zxzbBX55zzhjxBXFYbdnDp8qfwZZ4LgCdyi9l8RsfmztCSnLFAUtkQcmOnpgf//HgUJXogD7QwDFdNa/80Jlv61FPpGYZHjbIfz3vHeRGz+1kR+5MfLX/uWYCi7djswdTfBWhs6gMwU9+GXusmWqRZK2e+zJzTSi5Fuzst3+PxkYMMY5LM1MTA7goYqBb6dnM2LFj18r3G5jb2nSQ0wDW6kpqxRRIm+tTLpPtRmYypMEhHAH6Ge2Wam+swXCxidEHbveAr2BTyhc2bN0Wcc+DBsyiU1ICtvEAnZn06gm7N++55DN8DS9+CcYCCWSpr0eIpEcttBiOS6W5c0Noymc/HzqGB37OTPEqhe7CGQT5LPGY/vxgD1UIKxRyMa+Fro1Bi3k4Bv4GZIeP4jKlISSx7agMa8nZ3Zc3rGnJpbWlDA6CrWIE2DB84KgFMkgT3UUu+Y9xqd04XBChlH+qxmcYso+zRCXyWQ9FNZufOncF5pTOxqz+6L5uY5TIG0QtMNUA1bbQ1v0nGbdhsOxYE4vSd2u4BfjaKqKy1w7KVCct+R6CRvxdwE6g3deJi6o6bK8lCjmGDxJ7GuLoB/XIvDNBo8ed9y6Z0SGJm9gJM82y+a4ksMXDPHCD8EhZYubiS/9RumE958434jD7OgEO+tjCsbNasVmwnUhfEfA5r72cd9gDmqh0bmqpS8UCR7ZLQRlezf8WLQ6cUexXFxhhwHOk7ebIAY+5kyjEHeY6DMON5swap95712tXwllErNgGxAeYtuGqAntOnq3MKqYZ3o7yDMcFO9vEw9mAoZv4Qg3iPxMEOotam6reHLfLzTgVPY6ipWtncxziewXTBvV7YR22peyZslt0jsqV5Bw67LNjT+o46BjKLMYXMiwQ35QDcB/x7HWB0dC/xjnAt8a7cI/5MJSBaP+/P2M3rBImLm7Bj9f8CjkZl7WYjQgc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78" name="AutoShape 2" descr="https://s14.stc.all.kpcdn.net/share/i/cloud4video/56e874c3702b933e37544b69/bas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0" name="AutoShape 4" descr="https://pp.vk.me/c630020/v630020892/257ee/Vbk69H_sq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232090" y="4409873"/>
            <a:ext cx="2928958" cy="6926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2"/>
                </a:solidFill>
                <a:latin typeface="Arial Black" pitchFamily="34" charset="0"/>
              </a:rPr>
              <a:t>Карачевская</a:t>
            </a:r>
            <a:r>
              <a:rPr lang="ru-RU" b="1" dirty="0" smtClean="0">
                <a:solidFill>
                  <a:schemeClr val="tx2"/>
                </a:solidFill>
                <a:latin typeface="Arial Black" pitchFamily="34" charset="0"/>
              </a:rPr>
              <a:t> фабрика игрушек</a:t>
            </a:r>
            <a:endParaRPr lang="ru-RU" b="1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09013" y="5723400"/>
            <a:ext cx="3094822" cy="9906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 Black" pitchFamily="34" charset="0"/>
              </a:rPr>
              <a:t>Брянский 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Arial Black" pitchFamily="34" charset="0"/>
              </a:rPr>
              <a:t>пиво – солодовенный 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Arial Black" pitchFamily="34" charset="0"/>
              </a:rPr>
              <a:t>завод</a:t>
            </a:r>
            <a:endParaRPr lang="ru-RU" b="1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061235" y="2748604"/>
            <a:ext cx="2928958" cy="9906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 Black" pitchFamily="34" charset="0"/>
              </a:rPr>
              <a:t>Брянский хлебокомбинат</a:t>
            </a:r>
            <a:endParaRPr lang="ru-RU" b="1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63233" y="5834299"/>
            <a:ext cx="2928958" cy="6926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2"/>
                </a:solidFill>
                <a:latin typeface="Arial Black" pitchFamily="34" charset="0"/>
              </a:rPr>
              <a:t>Дятьковский</a:t>
            </a:r>
            <a:r>
              <a:rPr lang="ru-RU" b="1" dirty="0" smtClean="0">
                <a:solidFill>
                  <a:schemeClr val="tx2"/>
                </a:solidFill>
                <a:latin typeface="Arial Black" pitchFamily="34" charset="0"/>
              </a:rPr>
              <a:t> хрустальный завод</a:t>
            </a:r>
            <a:endParaRPr lang="ru-RU" b="1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74877" y="3046516"/>
            <a:ext cx="2928958" cy="6926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 Black" pitchFamily="34" charset="0"/>
              </a:rPr>
              <a:t>ГУП «Брянские сувениры»</a:t>
            </a:r>
            <a:endParaRPr lang="ru-RU" b="1" dirty="0">
              <a:solidFill>
                <a:schemeClr val="tx2"/>
              </a:solidFill>
              <a:latin typeface="Arial Black" pitchFamily="34" charset="0"/>
            </a:endParaRPr>
          </a:p>
        </p:txBody>
      </p:sp>
      <p:pic>
        <p:nvPicPr>
          <p:cNvPr id="16" name="Picture 2" descr="F:\bMpFV9TzdM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35" y="995466"/>
            <a:ext cx="2942422" cy="2051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karachev_1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08"/>
          <a:stretch/>
        </p:blipFill>
        <p:spPr bwMode="auto">
          <a:xfrm>
            <a:off x="3350451" y="2128521"/>
            <a:ext cx="2692718" cy="22307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khrusta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1235" y="3548299"/>
            <a:ext cx="3048000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загруженное1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8" t="13336" r="10537" b="12231"/>
          <a:stretch/>
        </p:blipFill>
        <p:spPr bwMode="auto">
          <a:xfrm>
            <a:off x="303833" y="3789041"/>
            <a:ext cx="3046618" cy="1934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каравай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2" r="13653"/>
          <a:stretch/>
        </p:blipFill>
        <p:spPr bwMode="auto">
          <a:xfrm>
            <a:off x="6096196" y="772907"/>
            <a:ext cx="2810815" cy="20065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147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ser\Мои документы\Downloads\krasivie-fony-dlya-prezentacii-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331640" y="1412776"/>
            <a:ext cx="6264696" cy="470898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Успешному сотрудничеству способствует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работы, которая предусматривает следующие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обязательные моменты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 договоров о совместной работе с определением конкретных задач; 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плана совместной работы через разные формы и виды совместной деятельности; 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 родителей о проводимых мероприятиях; 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активное участие родителей в запланированных мероприятиях; 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встреч с администрацией социальных партнеров, направленных на выявление проблем в совместной деятельности учреждений; 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совместные совещания по итогам учебного года.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-428660" y="285728"/>
            <a:ext cx="992985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rgbClr val="FF0000"/>
                </a:solidFill>
                <a:latin typeface="Arial Black" pitchFamily="34" charset="0"/>
              </a:rPr>
              <a:t>СЕТЕВАЯ ОРГАНИЗАЦИЯ ОБРАЗОВАТЕЛЬНОГО ПРОСТРАНСТВА</a:t>
            </a:r>
            <a:endParaRPr lang="ru-RU" sz="3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35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Documents and Settings\User\Мои документы\Downloads\krasivie-fony-dlya-prezentacii-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9458" name="AutoShape 2" descr="data:image/png;base64,iVBORw0KGgoAAAANSUhEUgAABVYAAAHVCAYAAAAaUqB3AAAgAElEQVR4Xmy9B3ic5dGFfbY39S6rWLLl3jumG9OraaElpCcQEpJASCGkkC+QRggJJBAIBEzvvVdjG4MLuDfZlqzeu1a7qy3/Pa/D/+X7rx8uXZKlLe/7PPPMnDlzZtZVOcuViQ9lFPK5FI9llE66lE67Zf9llJJcfE97lEqm5fNLbm9G3qBHweyAYum0zjjnLF266mvat79fk6dXyZse0s2/ukSBdFT5+T5VVM7Wcy99xuPdysrNV1f/gMaTUjgc0chQVO7xgL71lRv0ta99TyefslKzZ81W2Juri1adriXLCvXta87VkgWnaDTWpFPOi2hwtFO33bpN/f0eXfylZera1aCDze08d6G+8e2r9NSz92rOnAo1HerVP/66TrlFAZ1xYYVC+R0aGgxo/QdjOtQY05zFOZo01ae+niFNmZyvw3tiOrR/TAuOCiurfEyJlF99vePauTmunia3pk8tUlHpsMJ5MXnk04TagDKDI6xLRlOnTdFD/2rQnj0eDYzFNWbL5nYpyVpOKEurrNSlY1ZUajQR0aOP7tXYsJQTCig+Mi6XK836itfhOR4pf4J05Xcr1dTeoix/sSonhBXr82jNGz3q7RpWWWWxwjkF2r27iX8nFI8GFUuMslcZ+UMu5RV75OV13OmkejvZRB/755U8maDy8pOaOjmoRG+Vtu/aw15LRXk+RYJhZdjnlq5BucMSv1aQa8/E3YqNpuX1upTiOnO4trwJAXkDSZ192nRlxlMa7BnU0FCXzjp9uQ7sduuNN7drcGRQiaiUwJ6CQa8qK0sV5xczZixUMu7XW++t01g8puIJeeob7uF+cnTKqdXKzUtqdLRXrz/XhS2yRrlcN9dz4mkB5YRnKuCaxb4M68M3G3mdXBUXFym/sFzLl5yjf/7rLrV3NOqKS76GTbH39/xJgXAaW0sqif2yInLzDQtXxu3mu/gpJX7kGn0KeDzKycrie1DDg6NKpTPYHHsZj2scO0/zb5fXLY87I7eLxfLwRPbYlUo7//awgC4ek3H7eU9sP6+Iv4cVH+9Wxh9lDaWsYBF7ElUGm4lhJ142PODxs4djypjNpH2Kj3GNuXGFOTsBV5bcsaiqyrO5Wo+amnitDGeR98pkuAeXm58Tzr57OZf5fA/5/Rrm9RJcSyzD9fDGdr9pF38vCGksGtPIcMI55x7WxK4rEPBofDyt4twZmjbxaKUxxgnVXq1+9H7sOMRzk/KGk7xOWqFwivXCRmJe+YI8P8SexVhJrj/Nl9/PGnlc8gW4r0SMPQiqv4+bSnAL/D3DWnl5DDfL4/Al/DiB+6suL2bdBzXY36+cHD97yXN5jaER6eSTz9HBHQc03N+uWXUVaj18QL09w0pzXzHWLOPGF43GtWjhUWptGdCnn+1STl62Qllu9izGe4zLkxx3rqWgJE9lFbk6fLhBo0Ncc9ynzvZRTaqbqMbONs07Kl8D8U6FsVuNhdR12K217zQqN5SnL1xwkbZsXCt/xKuLrvyKMoFiPfLIK3r2sUdVO7FY11x7g+7955+xzWE1N+zVIw/cq5amA6zZuNLsUyw2qlAoiz1Oqb93SINDgxqNpjSSCGlgYAT79CsSiWjuvNnau28n6zqkYITHJ5KKRftVXGDP5ayz/+NJN+uTJX9uQIODcX3x0qt19Tev0eLFM5RI9GCedm59SnDvXm+O1n24UyVFE/Twg2uVl5OvA/sP6OlnH5E3q4/Xiuvq735Xi5ctVVdHm7o7W/XGa6/ogzVvKZCdL79npo494Qz97pZvK+iKqbW1Re+ue1unnHy8Og436sMP39c3vnmlvnjlJWppOcTZYr1Zvhi2GgnlqiArW+3NTQphN8EQZoAtys89jPk0NppQeVmusrJ8Go1HNcKZixFrcC34Q2yFr1ScM8b/Huw9ZDbnSSjgc6u3O8XZxrR4ubxCDz66UKP9PYq4vaqaWKf9Tb06uL9TqXHp4i+cqr3127R3f5fGYi7NnztVU6YUa9f+TVp10fHas/ewPnh/n4YHRJww3yB5iYmBQEY+/MZQn3TDdVfpwIGDev2N97TirCxVT+ZcusbV2xvV3t3DGsfGnfuOY+cJbjbl1ehIjHtMKozNFORmqwcfbme8IIf4kB7XyCj3l/Zr4bJp3MeAtm5tUnRUys6KEE+nypc1oO7+RpbLq2xfmDgxxN8yKikPqrvNw2uzMsls7dzC2ZgV1sUXnUmMmqroeIf6hj7TyEi9sljzdGKcM4tNsJ52vkpKj5XbN0NxEQ/Upaa2jfjrHvm42Ti+o/7QsA634Eew26xcr2oq6tTXJh3YRlzypnTLb3+ox594hPVsw06T8oXY6+ywOrujKisvVVdrjwZ7E+wZWx1waWgU/1Pk4Vp8mjatmnM9pq07mvE7HvY5o4Ii9tWXVFFuKfvfq7LCYpWWFaj5UFz7to/hL0cUH43hP+KKxllkX0SLl8/nOjdq5vQKfGtAn23eJX+Ya63Lcq6l/kCXOtqTWE6+zlt1uepq5+jBf/9dyUyLTj19PjYX0bZNHp168lV64uWbsft9rC/rND5G7E4pN4c9dMe07Kha9fT1SgMBHnuqHnvyaZ1y4kK58ZOvvrFFwwmXTjrrVM5eGXHnSZ6fzXnOVXnFIl3zg58qvzSXNYhgF7ny+D2cTzMQP9DKS1wxfIVvdXw6ftXFe6cSXAcLx5WnMCqXKwHu8mh0sFOvPPsvzl+95i9drGmzFup/bvqtJk+eputv/rM2vv2Cnrz7dyrIz9fVP/2TYr5y8EctL5pUykes4xVdvI8nzXvx7nxz4r79Z3glbRdjuI+4lMKhm6/+fx9g8QagkuEi0xZX7GLty+Ioz02NRxXEHyeiPvYxW55gihgECCCuuH1eJ84SiZwgYMffXjuDTac502lXn0KZKsWGk4rkg2ncHIBMtpIjGWIgzzUs1tepAvxfGB9u5/+FF57SxNocPf7Y/Zo2Z4m+cPnlCoazNNqbpYf++r52fvIe5+tZFVaNasUpV+IPsd+uRjUffJnX7CT8pDhDlQTlLi1fNlEfvFhPDJqkY047TSPpEpVWHMs5y1LD7g69tWaTZi9dpAmlharIrtadv7tLh1o2aczXqLkLT8AWLtEbr7yHrdVrYHi7omBVH3gizfn2BMbx687KO3ucTBiW8BEHsvG7EUWTufr2VT/R7Dkn644/36+m+r2cr35lBwc4U9g7wMDFGiVxdIl4in3J8DP2YlvlIjims3i9Il3/i99r+jFLlAIDeFjsJGfS6/cplhoDSw3rmi9/TbneEZ20crHyq2exZ1UO9li47CilEv06sPUtbVvzhDqbtmowOoDfY6fACv4AGG1gXEPDYJKwT0F/ChwR5Occ8Htcg30jyuXn008+RQvnzMbHBZWbG9bGLXv08uvvkSvka9e+Fg2yt6MxHDHrYDjMbN/PunAc5PeCKwJufKQP7Mn+J7D/hJ0Nwwge58t+/vzL7j/CBYbA0Ba74jjUFGcxKyuHGAu2ycR5Ds8F3ETBWS4wWZJ4mU55OFvYahBHpjB7YWtLoHFjV/n4+ewU/mhE/iTXEZ+h08/6jSZNn6eqSbn68Y8uVF/rFgUDKewvWzkFNfrL3x5lr6UNH63Tv/7xe42PtiiHkDAcG5CL9ZtQWqdZM07Aj+5W/cFNGo/6teqKa3UOX40Hopo7ZzLXMQY+Ser+e/6mZ5+4SzWzV+jKK6/T8kXzCS1pYsWYDhw6oEXLJ2v95hd1+69+qRt/9DPdcvON+JMo+BjMx3tGwH0B7mVodFQBzmPA71UCTJjg53Ewaw5nIzowrLwguIw1mzy1Qo3NreobPILdWCTWK6Ms8rRsnmvYnowCm0vKM+7SqlOWaeOODRoHF+07YDmQVFPl10nHF6qrPaN173ersw+7ZH0DhjdZWw/gznIPX5YHOwSHEA89xI4Q+ePQYNLxRZY/FZdIJWVhRbK8amsfwvay1dQ4jP8MqrBQOmrZXL368lZ1DWL/YKdMAlzH++cVgFt53VDEhU/lXHAfJWVZ6sYm7Z5sa8lUMWSfjjlhHo8Z13vvbnTOzqzZxers7FJlRYkG+gyTj5BHgYXDht8z6h8gb4gTs/LC5Bk56uzq1w3f/zpr1gbmewEbxbWZN8OP2X1cft7JWrtuvRPXvCTKCc7r8Cj25QGj8MBQmPX1s9b4vqAvpN6OMYWxeb8vQ6zGz4UiSpAYR9mbKly2nYf+AfafZAwYrWOWTyXfO6SyvFLt3t6F7edq+pw6bKteOfjKxQsX6+0315GLAWpZ/xCxK5aKcn0p8M64wsTDfjCm5TqpcbAwh7C/J6VwyA0mC6msaKa2b/9Us2fX4sd6WMuYvnHNSXrzlde0aEEl7x3WsqPP1t/vW63e4WH18zZjMY8KI3H8ZJovr4MtMvg3O1e1NWWc83H1R8cdbJvGLhIJ7ABwZPtUTh6Z4IeeoTT+IkulpcXat/cgsatQX7nyS/rr3+7kccTgfPYEHBsO5KqrDbw8Og4+ET4fXFpA/hkFN3OW25pHwOysLRyFD9zW3oLN5wX5OaiBngH21/xMRFPqZmv/gQYHHwyOtON/uH7ykeK8Ms2ZPUOPPv2exiwmgyFzsfUZUyZq/95m7qmKfTlaX//aKrBlO9jiRbXi7zdsaVVFTYkOtzdp6ZKFuuy87+tvt76mfbtbNLEuR5u2vYN9Jrh+l35/8++1+l8PqqO5EZvLqGcgpdFUnuYvOhcsfp/a2vq16txjiKFgjUCv429DAR/2GMOnJTWGnbg5U6NgKT8cjeVOFh9w4wpE8IWc81GMmJRVIbePI83jnVQLPzCcAb+l8RHkDf6IfNhjpJCY77FccZxzROwmz8gjFx/qhqDAUP0RVjYnhI/Ajvi3G1yQHcnWOacdr+6Odn266VOV5mfr/PPPUM2kcvLBjP5+zz1afOJ8VVaV67lnN5DTl7I+uZo5c5HuvftJon+vzjq7gj0F/5D3tMLFfLxun4b64S5yy4nh2eol6Zs0vVzdA1vV04wvHwUz1k1Qfplfa9fX45vcrPV0LV++QDt2fqZPNu8+gtdZhwKuZ2QgCr6fTl6d0MFDTeYEFOXsW17BkYZDYL3AuR7L28ltzZdZ7pq0809yO56OKZ845iM+mQ8w34jVYa/JI3gNPBPj56l1tWppgItgX2qn5aqjf1BBcFp1dSF5dlz5OfAsmxvU1w3+svzXm9SUecXqbu/QiUfXacXKU/A3efrNLX/QeeDH9es+VG7lBLX3HFJOkLPUl6XJhVN07dXX6uVXN+j9D7exLmXqHt2h3sEm4mW25s5eqMRoWCcs+rJee/0Dbd21Vs3th4hnLn3zu+dq42ev6/TTl8FB5WqInLmVPGxguFOl5fmqqanEx4/BcXQqO4ez4ynSY4+s15VfvFh52bUqzK/TPff8U43ksIMjQ9wjuc1wjnzpGfgDt7p72/FxHfKTk/m8IeUHZ6mzo16jvL7bAXnGAXh4D2K5YUf8juWGSXL/UHaGPIUzyZnt6/GQB6WVV8G5XpKrlHtIXvKCnoNJ1U6YxFmMq3skTmyK6JxTT+Bs7QWTjKm8fJoy5HIh7HKUvDiaHIXb262ly+c5HNS7721RddVMfMGQls1dqP3767HlYXX39JCjlJEP1OqM005VXiRXPYdG9dDqu9i3TrDOKDErX+U183X/Qy9zNogi4F/LDZ555iE99NBfsJMB/F+Xc58efIXZiJFtfd3YxugEuYonwuOE8rlpqbdviICF47WAZE4SmOPBMXt8kICAF+ItgAz7YCH92Ti7ghz9/Be/0fTKY/WLX96jY0+equqabg76k+ppHNCuzRktmXOdrv3pjSou9yqQ69fgGGCb1/BYwMdo3fGgynIW6PRTr9CjT9yni75wor7+lS+SiDdAYryhJ0neZs0rUYxEcQywaIRWBiDWBDYaGnFpIqTl+ecvYHM6VVVRocPNe3T6GXM5qCmt+6BZH29u1fkXnSBP7j7IyF598FZCX/rWMpVPbSZYtgFcOFYQiGP9bk2rWcCiD6tvpFsHmnsI+MXa9lFMYUDLhVeU4IT2KpKbgoArUsMhAEBPhGsa0TmXnKRbb9mkbdshQFzDmja7RFs+6eQgBnAoKX3ru5PIsVtwemHdf2+vkqMR5QQK1NbahcHFNE7gTMdwjAkIxLK4Tr4gG8KjRxNrID4hF0uC0/XhSzHV7x7SlV+/QC+++owaWgdImv1qashgCOOQ3kES14BmLShRY0ObxroCgJcY4AoCL5whkLggUCHFAAEFwYnOnmYAJa2HD6uqskxHHbNY70CQdI8MK784S7EOt0ZIjIchxebMnaTJM4tUDJn84Za1Kq3yQmLZ3uVqzyYOUHpE85eE+N3pev7ZTwHyMe3Y2qL+ToBPFIRpRumKas78Gdq376CGYU0jAJYcAHr/cL8uveIsDmZG7731noaHABxewEyJX6ecOVc10zz6bNt2bfgwo0GMNrfQq+u//W/ImGm6+Te/0qrzz9PHH+/Wo4//Uzff8iPNmrpYfRjHD6//lobG+h1niw90AA3x2XHAGQ8/2MHHxu1geLFFP042G4ARhLwY7IP84EkxwKVDqlqCa88jUDlEuKWlRCwvwN0AChyW8wZGssY5IC4fZwUA40qV8Ei++3o4nAB2Ep3ksAEbY9IN0KY4Uz4cuwFMQOm4HzuADAtTfDBynHXLsaBf4FdWJEeDOJMEUSEWJyAaYuW6xuIjDtHtD6ZVZAUPbLWLggWxBwcF+LPtMWAXgpgp9pNoJBQlyWERCLgkN7yMn+dkZ2cTUElGkuX6xjeu1PS52frXv+/UurW7SIxxHhCq9ppGaPkhQqZMKXeAQDQKsPTxBoAoy8PdThJo14eb8UN4ggyjkGfkOU6Qt98HIZlcJPpeXpelV21ttrJ43p4dgyoqAEQeU4fTHsZWujQ84tFKiNXexj59sn6N8rMoPmRTwBhJKTs/qFESJg97lg9rd/6qL+rpp97kHO7ntQF6BPqS0hzujWuGnAgSiNysUUPrfofYzYc0PHxg0Ame02eWETq5h2Ac/zKqhfPmad9nHWrZG9Nddz6jSROn6SfX/wCyqEPbdm/XeZddpou++F194+obtbhupb7znS/hC3+i51+8BxAFiZEe1hsvPUOy/EfOVxEFpkLAtSVBEcj1PgjIDsjtJPcxqP5RI4586uo0wiUCoMp1iiyj2G/1pCqCaBfBuBXgaAkTRDI2Fo2mAcnZykDaGjl7y813q4Qiw5VXrAJMQiaz4GkKCkAy7r9Mf/nzg2po6NOmjdt048+u0+OP36dnn38IAiSqE048Uzf86GY2J6Kmwy0UmkrY41FdeOE5EAi9AE2KYpFqPfPYi6os9erFl5/TrPlLSBrr9OxT9+OjXyBIV2v9htchrXogTGLOmbPDN3PWfKVINhr27FTNxHz8zFyth5yOk7w0N1lRQgR9DikAcYikyc6ZG9IV6yARSzkBeZxlwexIpiEiSBzhmu34ODErY3EEwysqC7E+HgjwlCJeSOx4SJ/tGZJx+Fa0qKzJhuCCjOxNqrGxX37sP8n5Pu6MsE5fdYzu/vs6HawfY98oMgE2xpNWwEiyZ9hnZUgpfPfiBXMBW2PYUUy7Gw5wtgDzABLwAgmokUskM6ByN+RDmCJRf49XB3YlAVjZWrp4EQnLQQB5M0kIZ7wfkMG9WwEpCXGUgSyaMiubOBtSI3afGCP+ErDzyiBCCyDXSEzCLvxigZsCX7l27Ooi6Qho9w6qZ5y3iRVhTaoJ6QsXryD57aAIs0897cSy1oSa6/EzAMlcnltdG1Fx/kQVTahWhptLB0Ik48PatXszpO9hFRb5lVsMoM6qU0PLsHbsOUxxgjMLUG/Zz6YC6o9bVq0VK47DBvv1xltvsuegBrL7cFYBwGXEsceBrlGNDiQoIKQgUikqUk0cjg4pwrmcPLVW6z6up8CRpd5+ECdn3x+AuDGCAL+ZV2hFksWqqChSYdYkEpwpipBkRAe86uke07sfbFXtlIV67OmH9eMbv6WtWz6AdI1CSm9UfrnU1dOtyRRgthKD0skCffXKnwKi5pGs3UrSvR5/EaMA5SPRNBI1iwLwFLkibayR2dcI+9/H+YEs5r4nVlWSfPLY/k5lZbJ02qln6rHHntKZp82HZN8GrslVdslkPfnsFpIX1ji3Qj/96V+0a0e/Hn70DWIdRA82M2PuXK264DsURgvwg0ZiAjgNTDnc5BGS0qw/zYk1wj2D87aCgBW5qHBqDH8fCHhJFnogIvF9hRDQOOSf/+inuuT8CzXruBPVvvtD3XHj17HRjK74zk2af8wqihI8j3eI+7BLK/5Z2ON9PydVrWBqLAWh7QhZakkGccXIU/vPhSOyny1+2t8//3Ku+j+PSXIYfdiq37JXXi/GuXXh+zP8OwBZnk76KTySyNgrk8FwFbw/cZCvDF8+D0ReshQiiff1j8gVIo0Bl4UhvPiN2oejDlljxYXkaBck1K3au+tdCpNGPlohO6666St18SU/4qryddtvf0fxup71OkgiOqwcQNT1P/mjOtsCevT+RyB3GuXJPqzZi/M0tWquupr2qCq7hmRiknY2blcnvO54ppS969HcKSeC9yYpKxxWYqBBuz/eqO3b2pRXXafzvnaFpk2Zr4/W7NJTjz6jkWgjsbgeQqHTKcbYf14SBx9nJwkpaniXrXQKmgFbHz+ehvWtmXaCLrrkZxSzPiUR26T8QJ9y/ZC/kDJGgBuxakR7PI69khya3zKbyaR7gTDgUtXotnseUrgiTyl8D3VSEm+SSewgHcB34AC/ftHlGh/o0O9+/ysVTjwKQiOsAntgGGwPEfjQ336uROtmxUjqBgYhBnNIrAt5EcjfxEiEAmSIJAaciW/MieAPCscVhEwZ4QwVZJVp2YLlOmH5cezvuA4ePKAnn3sZ8iWmkorJkFF9CCLAHTHux2zGKar62T9ex4rV3KcRTH6KWEYgpLlenzvbIcLs8S5LgCFXjVBNQLr6wF2Gmew8JCiCWG5ifw/gy0aJNaAw9gCyCsFAnGtOYu8ZyDV+A1FWAkm+HCJkk/bs+hiBQyVEXy34dpEu/fZZ+tGvz5O/O6PhsSz96s8Pq3MQYgPfXltMIprv0RvPrdZzL99BHuTT8uMv4N4GtXnDR7wuWDLRDW7NxXYozo91k8BzH178C4qEwYFufMoQ10JRq2SZDh7o1fGnHaXt+z5WlHW6dNUVeuqRB1RC8VuuCfrqD36nvFoSdM59KUX69e++oV1bn9fmzW9gPcMKKUJS269wLuuAbWZSGC2xxDBfFoSzFe17R8i1KHiNYS9B1kfYIHUiCJMjMdaKG1EIyQA+NwM+4ihCDHshiLFV/LyRCLW1lRQ4ejV5AoQLQomG7j78OPGO81mcE6eoJeVG/NqxxaW9TZAPvD5Q80hBDb8ZzIHczkB8W+45aqUVYir5Y5rcaBDhihUg4MPxc/hJwGplnUdTyDX27e3RjOmzNHFiIbGtXB+u3aaPtzSqn8Kd4oggyD99xIwcBAjDkBghgKyXnGYEUYGLXGKEooyBiSR5VUlBEf4mBpE9lTO2gfuiEHZynTZuqodYDZBSBlVVBj6m8BkHT7Z1DupwY68WzJvO3uWBJ7eqZkoJuYyPIqa0c0cD6waBbnif6w+FPSqDCDUyJWWEF3i6f9gI1qCDt/2QLW4IHMu//ZB+5pM9GQQLAJuAn/yMA1VQNEX79zUppxjCMjkI5l2orDzOTLJBH384jo1EtWg+WJbNa4OM6u6KgQvHdOLKeVoyc7nq9zTovbfX8PphiosByNoouG3YKa64WdvomAlvsA1I7uJCCpYN3SotzAfv9TukWhrsQqBik5L8e4y1mgY+4/njPTrqKIqcVbPU0LtPuxqa2c+05s2t0ztvHJCP7QhwhjFBB5u6ySnGKQaGICXdxNAMmKy3B6Mg9pQUljnFuZ6eLkghSPycMEVjw4pHCnoW7/r7vHr4od/r+z+4wSHqgIEOfoNvBu+Bydg7I2Z8iGbyyUOHyC+gH3kYez884sT1BDjSHj/CfVsMT7NXQQyyakINwotuJ/ZdfOlFxOpi3fuPv0FCgjHBLDUTq7TrwGGR0iinMECBy6XpdVXg3MXYA/sO5rrssuOJhe9DMHY7hdMf3rgasZFbnb1plZdUatWp5+vfdz6osjL8MjhjNNZ3JMSPe3X5RZeSx77Oe7XhU7zq6AYfRbO5xqP1i1/dodffvpdi1WZi2xYFsqIQjW5wDRie82hrBB+PkCiMH00Q38izAJ5WDLF0MqeAdSeI21k3yBDvPxJ7DF9bAasou1D7d3Rzr14K64UUzLHPrAS5TszxGYQWp1hhF+ujcBHk3i0+eTnMLux4BIM3YtFEApUlYd15x8364L21evP1NZpBoXxCeSFnGC4jMaY312/jWo3fsdwspOnzKhDKcKYaushN0vA0cBr5IYdbGOwmBHFeBgbHsU8IOniMYGQmIrRebP+QqDNDsEmXXnyWtuxcD34ehLzHJ5ZGwIjTdKBhjw4cHsKWKCJy3ZNqSvWdb12iDes2aM0HG8gD4GsKyKcgqAfAuYPgsVH8mAtb91vRDuFAiCRhDGIvgCrCCm9cubIATZazOmQVNpSPCGwYoUuSQkCM4kEGezJMaqVAE7Fkwb1MnFajj9Z2aACcW1pFUZbzg+ZNPAxOgz3CF174pRP18nPvaf6MLHxYMcudq/Uf7dAF55yip556XSM8buoc8to+Mrcel2ryanTdNT/Q5i0H9ciTr1EoG2TfKBSQb8fBE9UTJ2gcHig/sFA/+MGNuum336eQuV2l1ZCui0rJqQ6QT8/USScdS8QoIV7HwGYmFhukiHUA+xkjH9qkyuos5WXN0iOrP9B5556KqKACP1FFTtrBe79PYbQdG5A2fzKi4489Q6esPFePP71aO3dvxWYQ/1E0LAyXwN90QEqDl3vhuSBV48SXcZJ+4/uMjAga5XgAACAASURBVAC9EAOJWcSgggnEaVK/vvaI2pu8KpmMeK+K4h8imVFi8KyaKQgDioijGXXAZR2mIDF/ZrXq9+2iUHYcQsFyZfkopDU3gzkGsJuIWih2DJKXTJ5aojZsrqR4GvFjjl5+7HkVFZWotaMLnBFChDIb7FbnKBoXzpmvh25/iELJfo2A+UK5OSoom6I7/v649jZ2aenCpUpjH/X79+gvt/8GG+4nZg5B6m86ci7x/R7wi1lOfCyivo5suZYuzs5MmzVJ69YdgIiDuEHVYgo8Uym6MBirXBsTa1U3IA/+MaXSShbMyk7poCZNWkJSfbS2QG6Vo2isrG0iWR9QQ/0Iweo09VB8ae3aq0NN2zFuHASLlGFhzdlZJcrFIfEmChyycmwc5hwl7MrjL0SN1Kf6hjUE5Caqi7WQLPWAKkHcFpPwdauqJs8hvSwpjGNYJ1GRzM0fQGkX0e5tvVRTlwBgplGJm6JB1evVt/9Ngg/QiWdRgWY9S1BW4agSKJFGhiEbcbIx1EN9bSM69YQLVVU8U3ff/wRESJG+9tWT1Nb7MFWKBgwoS489PKjOVtSYKOraWo0whMxsjKKkQZnmpzoVzFVbC07LEv7SUX33hnICJ0mAG6KSa/BjDNFoVBtfCmjN2wmVTiGZrcioAuIyOydKgjEOGCAYGwiNQE4S795+KaP9W3xaeWK5RvoOsbHF2rFvWA0EWaucGgEQpPxfmFegge5+KoMYJ6DSz+9CJCpVJLHFeSEHGBjLnxrJJhgcROlTq4LiasVRcbSgViuZOKaqOpd2r0uSaKN65PDOWTCV6z5MlTCj084uxfhaFCqMaO0rI5AO5SSjA7r0gpuoqOzWfY88qtPPnkclp1O7tnVwmKiwDfi5HsgDJ9MYJzBxuPFXIYCXVdxMORSFcDfizUMQCOF0/ZFB1Va4IIKp7ra7IdIB0JBON//mPgDPyWpu3Kd/3PkHAEePEwymTF+o5ceeptfffEfbd66hUrWXdTaQDnjDWdlrmw3bD4R7B7D7/qOIc34mEwpBzplaurdrCFtMYF9m8ZZcHlGjmhLEUXFzHtJEI3uOB1IxgzEfUR4B7iE/UqLCR3XKC+DyEChinClTuhLzjUFXlOpcGuBuG+thQ7z+GKCLqhagLJVCQUbl0BJgn1Nd9BBECh1l6RBqTkf5Apk7ToKaNnKW5MPD9WdhAOEsSFcA1TDkK/GBL66X9zW1reFqH87NSGALGHbvFhwsdQvmF2jVxadr36F6ffrJNnkg+G+64TeAiRbdcdc/AGhUdQsiABqT8kH0UF1/4rHH2ItfasfereyVJd8W/Lklw1BG5poQBMCV4B+mng2ZT3ECFSqAfCtIjGru/EoAcK+jgu1vD6EgGNSceS6qytgmyt6DDYA8VBNJkoShvdwTQdHPawYDKO9wyHZT4ykSQ97YC5k2oaxal1xxsbbv2ItN8p6hKNXpT1GiWbLlJ0SOKm3qa85tFoG5ra1PCSrveVTFJ0/xqYdiTXubGYmwpaUESUhl1Ev/uOV59bQ267bbbiCYT6ES9iFrmwc5NUVtKBkmVU/XsSeu0Gsvrtf77z4AcTUO0P1Uf/jDPQTXPaopj6Eqq8axFzqqGlNEtzW1O+qlUZLYdKpPSVQOW/c36SBkViCEYy/IxxZGVDd5EmrKgwREU0SOk/xnkbQAoCjoOOcFNeikKXMpLAHqx0Oc2W4UAm0kcaiZAKDgXCqPlXrvve348qCaW1o1nc6Cq7/5Tb39zvuaftRyfedr12pO7UI98uCrACxTIae1cxvVz21vckhbAeqAlliVJlWejUqsTmedOxeF+TwnWXv7pQ+d8xBPDuu3f7gavREFpKgBFxR6XN8zz63RBxAGd/39B5q30IoXAO2OqHKzSFg2jTqFgCyKVVEUiQ6pSmWf3IYcEJvl34FMLnY1CPhCWZ81rpWn5+kwsaVuUqU++rgVUoT7Kx/XgmWAp4wP3w9JjfJjCCBoypRMnKQzEyXQhjV77myS6W5tQxWaotgUI5ZlIXEwhYXFpAzr5bgIbCsPYqG4xFTevC+l1bq6RcrNnoBf2Y+aeKtTRLEzFYyYMph15s1MBZdhb4oA5dT5KC5RtSb4X3HFRY7SdOPGd3mvpA4dpHuiD1IT9D/Oe2ehDEjiT1wQe/0kBxnA8pipwCFTTHWTj8LUCjij/VEHoF1y5VKt/3gTMTKDXZUDONp13ElZrEMS8jTBOZvqFBbjqMpH+f7JhgPEJHwW/swUPZNnVOLzSdIgZjP4yPaudpSnhxzAM4iCqQAiuGpyHhRKL6qBMWIVyR7xorUhrb4WOg2ycklIqYBwngIUdcapFge92RCf+CEq5YdaOzh7Vq12aaA/TgW/mASBCi/qFePbjaRjGRzMikk7BLN9NyV7kHUtpHhWO6lICxbNUB6VFjeK6wxESxLCIs5rePGxI6i0n3zyMfUOAJSQQZeW1QB6ScpLJuiT7a9zvsNgD3xzrBIfCToX15QFWZYYUFE5fnIMBd0QBTUSv8nTqnSg/rC8vH4QpU+cooKpq90AjpK8PIqtfaqbVqi+5gFAeggiP6HJk3IUtzMJdigrK9Rnn7XacqCivUwnnvVDPfD0Gi1YfhSFhTrwCe+PX88pKMeWLQqaevGI8tPI+7Tb7I8v9tpigPlrR53HL1KmJjE74X/KUPhuklf7bjGN9apvbFIl6mw/JA60q+6/+y5txD+desHlFB0vM30oiRPgz9Gr/u9/n6tTLbZZ54OpR/+bNP3vx1rMM/u2QqA9/v/7OgYoP1ev2t/d5pjM0zuk2H+UqpyLz5/7OVnmxFXn9Tg7zs//ibVWVeIs25cHB5Ym6TpUv0XPPv5HdXRuJp73cS2m5iTpw/97LcaAcaYtOR5C4ht68J8vabhrD3/bhWI0oWKImeXLTtDGjz8mcW2FGBxXRYlLxy6dqzxXkfburEcoENbhri6S8QwFyCqI8CXE9mxt39CujoZWJceGOJvtSkBcTpo+R7OmH03iMV0vv7dD7QfrlUK96QlRsPMNQ+71kXjbfpapsG4qJCcEAKKFMQiLqbNncRYhjrY2AAVMnd+kgqp8HX3ilZox8wxwzbjefOl9kpgdEFQfQ7AOgpFRvWKbg2NeXoPiq0F4EgKnAEB8ciVr9Oe771UhXVWjFLBTtn4wWXFw5PAg5GO0W7/9+YXyoEj/zW9XK1S5SCMGRiAM481RffjkM1zPYxQdtyvm7dEIOCsOyxH0j4JPwKFOhZakM2rV2pDT/SR8ajYFznzUqdMpYhTmRkgG4yrLna6PPtijg+B3O+KR3DxI1VHiAypU06Ni76akyoGYNBt2YRdGphqWMhswHJVyiPrPbYF4AEESREk0BkY8Yq8QJlaYhTlIIF8bJ3lzc51Grtpj4hARkUiYLjnuIz7IOnSCG1BEp1AthuM698JztXN7sz7dfFjLjl2py756riZUufXOa/dr3VtPUnCh+E/SX5hdhz8cVgT/S+MBr1Wk//nNnyF4BvTHv65ScVEa8UGtLrrgx1q79kWKh5/YaVOgAGGE+2h9+4c/0F33/oKOtln62bXXo0Q9SV29+GLwU5y1nzaVnCW3RHv37nXUt0WlCDb2rWGdp+ilNz9VnwVC1iozdpj9uxKsslcHewccpVVVSSnKtw4KYRQ9KTD34g9HyC1MxeZm8Zy6O8mel/wtRjxOWxKBHaZg9oOmarZ/WhcWZ86KPFYQ90N2BYhF1p3TBrFoXXXWHZXEpkwt50XJmyBHShBXbr3113rtrdX6bOdO/fLmix156HVfeQ58EwLvobo30hwzCZskyam3QHaifA2gwg5lWRGSf/dZ8cjvdHN4fBA31urH/hsOT4K/i1CoT8M3V1eX6p23P3Q6yJJc8ADESDifIiHdd9OmY3fkgD1dLnCHKTUptMA0dXWmFSW3s/wukM6ms4c8EbItQAtcFH98xmlztHnTds5PBPw2j4LKJ7rkMhTfiHVqio/T0088SbENMpxCbdA3WcsWzYQEbNZ+FHC797Rj/yEILvPRkKPkXlOnF+vAwW5UVZCXEYgR4NcwqtcotughzzUbz4KtSaI+zNi6W3nFFPvsics1qhmzZmjbtkMqKplIvKNwlgexVjSo8kqUfGVztG1nB3kB+42ic9rkBXrigQ80uaIasqwJTW6EdYUkh01z+8HCFBwqJ5apmTg8hF0EyKlMzFE5wYr7AS2AKHjm2VcgskKaM2Ol2g+P6ODhNU5hfgh7nzonpMkoQnftPCBXT1oXnn281m9qUzYKYm/ZZzr6uEq9+mhaa17ocFShQ5DI1pHhIrdzoQAtLPThH6egym7TIB2shsMiCENGIUeG+bI454fYD0DaJSHZB1CjOV06kH5JMMSj//obBdMbwNdFqm9C7T6AzXH9YTpnQrn4Cp4zOMS+QK4bXsvNR/3Ic5sbB7FZOgHGrDDH+/C3IASOqYuLEBYVh4vV0TQEGetXdd1MR3m//bN1KkClnEBskqR7LUksGcfeQ8CbYBFrasSYH6IEn7RgTo1OOHoWnXMt2rFtv0qqlmk16zhhMvcAbkrGI5o+pRbFXiv+k05OiuweOwiIx0b7x1QEDh9L0XlRjFq1NclaWHcT9xSYxdovAisN6MJLF2vvgVfVeJAisZGPiC7G4VrM1qyQZZyCC9/Z10kObUpnzrGpWsP4YiswjkL0WL3W8GcWN5+A2Tt31RyEar0UZ9pQtkfwlZY7xrE1cgw2I0E1xOmgJD/MRvZrgpgxcMcA3ZKhfM6mvYmdV4rgYVNjQ0J/79qrVFRcqj/fdif5hnUZunTL7y/m/PXot79+j26qDFjNhxBK+sJlF2jdhu2c31E1tqLG5LyUlVruj/8chpOxKgw+or83o0ng2TAYaw94NIq4wBTt43z/OUKpO//0T2t0A9/7NHl2kdq6O/ETKEzxSS4wXlVZUN+/+lLsrklrN36sBricIfY+jGioCnXirt27uDdyRltPfKX5wIDPB/eEuGAYlSTrRgMYjzGnaLDEcn4rNrko1E/ABslJD/Q73FWaPCmCUHAEYtZYAvtdCWezD+Kyn/wuhE8b4Pz76Ka0DtUQr2ndDrIiIgWDc85d6OQWDz+wEZuTTj9vrl54ZjtCKf52WSVq4BbVFlRCu7r0na98DQFci155/1Xt6+oA47uIcx78YxgRTK02rN9LHpStW3/9D/3+1l84ArsxhIje4KBOws8VFZOz57m1cMpiR7gQd7dR+GtGdUyHBQ5rFE7iEN088WSWhjo8WjZnpfLoKM+i28RFR8yLrz+q0tqU1qxpwY4COvtM+JfmQ1q3/qAjCJqzYB4CnM+UTRzp6kMxTdyKcI9uCp40AqByDThdNRB92C/CAG44yLqEssHXkOxwsNhliVYcvxSxZCek+pDDX4ToGHJTiNpHF8+k2goEKYXqZ9/c+K2egVb8LB2tdFmX5FVp/+GDkKadxINy/EU/cWM6doPN4ieMbwu7c4mvhfoUMjSHdSssKEBtXco1elBNd1DM2Mvj+xAHmNK4gHw3R9+7/u9at7ELEd98sM2IWns24lcTKGA3g3mISexHQ2eDkhiOC14hhN+27qqBDvzRT350fqaZivJaKvEjtPsckTKwBjzYbxULkjzDzZYQxAAx5qjqZmYj2YbXRyI7b97RqE92iPOiAkhIt68ZprhbNQTD6sqFWv3wM3rmpcf1wx9/i6ANAOZ1lixeTDtDPSQMyjrUlh5AmzudC5ALHmkn9uRhmBh1oJFEhySI1rl8VDTnX7hEi5bM1d/vfoxqIJVhDKEKCfqBPY04735Ydzuwldq/i9bYy69Bjj4RUmqSXn3/Wf2MlrnFs2qp7i3Sm++gvJrLpoVQUu2PaWI14I/WlBYCDAU7zZw0BSl2uY475WjNpGq5Y+cT8uVQWR7I1t13tDhtjTGccJBNtx4DH8l1goOWgbGqmBLS4UNUYuDA3K4gxFpM37zWz4YDSB1Cz4eDykOW3KadG0yGT+JcRWtELVUHbG8YwyyI5KN6xSABAKOw/nv3oRJ7epBqZZ5iA4PKMkIJoNSIwm3ewmoMJU+btmx3ApgBJCPHrc3fuG8jFQ1DRyCRbSutqm1/g/tziMZcWKULrzhJ67e8gsIAAi3XenXz1HSw32mDt3wsgJNI01J89qpqDCuJis5H5W9EH3/Qp/mzC3EoFcqPHKff33Y3oDJNgjAVJWAHLUJUl3iPMRyjgei0tSZYixlOyNphHTGOmZc5S94qGwdmFbgYp6qyOqBSFFbN9VFIQxRjyMq7aI3Jya9GDv5zql+bUf19ohUnztTSo+arCWVd7eTFuvV3f6EdtRlb7iUpBWQTWMxvV1UwpgKVRFNLG63X1h5uSgkjNo+ATEvvrHpu7SLDtAYlWKQkC2rtKJYmHhG4GrFKYmBKG1PgmHqaBXXGC9ja25AIbjAJcZyhMuejtc1HmThKFR3+CGIIQBhBpQjfHO2l+ooNZYwUtJZ4gpclTEawWMugAVGnY5p1Ky4myrOQPd04JaKmtYU6YwjM/5M8WUUy29RnVB/HcfSOIBYmNkWWYu3UlrzYfTpAmi/w9hGSmN8njKDFPsomFimQM8q1QXK2BHXTdbdryaKluuCK01BNQErgmE1xYhXpMAnnZxu36h/33qV7//03wBykMQSFqXKiI6hTnZELAEeC1hj3F2cNQ5a4s+GmTMlB3ZEmga2iCGJrxzPV1RKiCj+khQuMeBwCZGA3VDzdrF9JVbX6aeHuamOPqyYACKytql01M7I1Y56fVpM8p+K5f9sIqsKVPGYZ8n5a4mmtfuPdF1Azv8TfIeZJMKyKO2vpJLXjKPshqufQPj1vVjUBY4ziUDOAZFxHHX0sxGaxtmyGRNvZqRXLLlAMAr+lZYuqqgqp4G3jfkt030PP6olnX9SvfnIjQfwwbTD/1kP33YbSklY51MY9fYO6+77b1bh3nSrKSXrpM29qauJcD6iMxGgYdV8RvW61NRNUf7hZCZcfBcthCh5UxGx0CmfJ/K/XnaMOCNdCiL0gJNPI0DBryT6j1klzsNwQpsa820iNjo4OAP0ANLIpqNkvWjRc7hL94qa/QlZNU01tOcAqoR98/xrHPm645Ubl0Vb2+rNv6vVX38e3RdmNUarNVPYhNKMoFtyQZ2IsxaJF50DWQbrfdKOmT6slEKFYhsStmzwDn9+mM85fwhnvIjjif/CHK05epRtv/Itu+snNOtj4GolQP9eGMhH7TZGkHWL8SsgcFHZv3dHmHJyWJlpWk7R8x4YCAIMyXq9LjXvG8P0oBs8xYhWFNUnKrkMHtebNhH7y82UU7z6hgEPr1cesDbbd1g4BUpGjPdtGOV8pVdC2ePkXL9SLL3yG6mevPARlc4ym2jdlhRFH5pusPaWQlqNc4o+fQBmEIJxUMwfF2iSu3a316z8mYWlw/FkudlxaStszxKoXsOqhZSUblUEAwis6lKtZM49F2UErKHv79LOrHeWhtQ0laM21tnpTupK78hohzVuwRAsXL9P/3PoPCkjjJOA4SfMF7JG1y2ZThFqM4qaAnp3ouLXfj+ryyy/Rmo+extd0oeBkLIS3iPWs0TAdBNZy103r3K7Nbeo8TLIPtRZlBEhZuYt4Y8rVQpVOyCcZG1YXANWITRf9qzUTp9DOIm369ACJNus2OYcC0Rh2NUx3BDFjhDNJcdHnjgA4KpyRM+1tDcS7QfwjVWfWLuXB/wH+Q4C2tjYqwCTrViAqplhw6BDtMybUNIcLGWLtgCZYSfML6wXAbTpxIEyrWlV1AXFzCnERGaptDv47gcpnoBsSgUSmpblL++sbKcJQ5QZctba1qKQyH4XJqbxnLWCfOMuooPbWT3TO6cfS8QEx0UBRBPLIzQbaeAdLVrKsbZKWW2uRtdEzCJiOxAzi6rIF07T2o01asJhiaT2qLm++JlDczYPA7iNx7QYz5IFN3EGe30t71ECJpi/4ml7/8JCWHnuSXnn+eV3znR/qqKXH8r6mVTTF+RH/lyL4WReFJTfW0ur83vkyYvU/ZKbFIUgpKxDa+BcD/GYTRi5BnTuqcFNv+/AL4xRbksS7W268SRdd/nUtW3qco4FN8ly3Q1T+H070f0lSAompjv/7v/8mUK1Dw2nl+nwEwH8eeIQIM33r//9z/1+1oUOc/i+x+vn7fE7Afk6umpLX/jOVrBtf6LTnAXzbKCC/8MiD7N3HXCeFew+Hh3Z5L8aSZm0sCqdx7Lm5k/WVr/8KBeEObVr3PFdVz2aSMKJQsFeOQD4EKHxXl+U7pHjzQfAXhTVrYEFYiIqV80jSUl5dBIkKIREq0VgPSu19HRC84EVYqtMvulAzISYGIBFnzlmocVSu9Vv26cV/f8TojU3KLRmhZXYOKoY0xXeXTj37ZHW3dOrRhx+FKKjUN6+5Dt/g099vf1DdrdsQG2ynUSClo477gk4943KUG3167pFHuO/tnOVWZVNoCpiGhnUYgDiKkkjafhuI8nrBKaMonjyTdMOv/6CKubVyk2BbbB/Ftg/uSOv559+FKNyk4d61FKmSuuJLP9WE2QsUZPxOV0tcr6x+VPF2RmikdpLM7ICY7VHc/DMYx20+0UZHgHVAu6j/iNS0ZQoFcpLEPE3BtZAkeMmiaYxRgIw73KbJlXP1/ltbdAhluTWYWetF0lTKRqKa+gyA7RTVKQPYSAATcJgvjYM1HdLU/AD278VezD6OFBgMc9nvbXQTJBGJYATVv7UXx3mTFN99JPxG/EdhQuyU2WgLF2fDZ2AHZfPIUAH/Pkq3P/B3vb1mrR5/9CWtfvABp901ZrZJ++GaNx7S0w/dhc+brJ07t9PtwDUQyy+66DySyrWsYxQCqYxxIu/r3/ffrDXv/ws8B7mbpM0ahf60qTU61FDP+pfqL3e+gsJqrSbP8ul7V30HMmwxPqaRJPKwM24mAK5JgaUKC0qcM7p46QJ9uP4D8GIfuC8I+fs9XX7lDxUd9Kux/hDdMis0a1pYjWDAEJ0qlIB4zx6KknTlTMgC16BSjBqRNwwhAamPA/NTxPSCzaKozIyBslE1uYWcBe7XVIVGMnhY/L4eI8bYD+KdEagrTpwLTjkMOTgIdsdH4norJjDehJE3fYzfMTW5ESJZ+E4PggBroT/tLBSg7zaA+TnrVpn0xXXhZYuJG106iBJziOQZ9OeMrpo1l269lj7IJjAe8sAII5u8FCyozx3JCzj3Jn6HA3Q6rXKy/BS3otgBxCmdbuN0d6QhYqfMsI7AbFStITo3ejUwFIKMzEOQ00JRjc4j3GNvMzZGkcEIUiu82tqO0dZaPTEHYsKDACSlCSXl6oM0Kin3QJ7lIvIthDQvJgn/ABJsArFoIiTsLnBhlWpRMO7e26KnnniX3AI1Lt151BnJwVCp0qFhBTk/mMbFmRmDBBiEXDE8HGIvwhB4Viizln/LfazjzUZijEcRdWCH43Q7Bjm/Q5ABfehF/vinb+qd955XC/uTk4esl7zCsoy5KCjffGkDXZaMMIAk9OErbfxYEMLaYlheEcVB6wa1c0UF09azhHUZBu+O0ekEfHQUpn5UUyfidwLuMr362r8dZe3QUDexLE33aZkz+mzwQFpHLZytux96XzUzI4pMgCzhNVv2cEYpWpOdQ/7Rzs/orXHyrRA5TgC/7MWp2jnsh7DzQfRbMcEN8TLIDIHhYct04AsooMbATXHiSox9R2BL5xqK1Qf+oW9edZXpzrHHJGfXbATVvHsMpWqK3JBxXeQIWcTnxvZep3gAj+rkaU7LtTW28gY2LsTpMuQ9bLxFhDFvveCYEfIKbyTPaaGPw75j9oxZCjASbIz7oBAPOZzBHqctoXhKx+XIIN2bEM69qKVPWzmRTqRe7mMERXGR6mbX0bo+pnUf7aYNvZTC3gKI93ecMXQNh1FHQhRzRByfafml+b8cWvBLUJh2d8QhdIxYrOJMWrfSGHj5e3Td/RucuA/FKnbLnpiNjUIW237a6BErRHQyxsEU3iaUKUQwFTcAjeI/wdm2UE4jKLHBxgKSexH3Yii405xbj4vOAwoflrDmYxMp1sZELsZ2m6Bu1ozJYOcu7glyy+wH92mFg2wMO0OhPEZcTGBDNbVVtJRDUnPv1klQWOzTmWdOQmnbz/kbwm+5tX83eAS/s2DRVH1KITEByWwCoskT4XcQa1iHWVNTh8NRLF+yRC+9+AmEWKn2HGAUG+cghV2b2plL1FknLVP9zl2O6rkf1WiSwl5nT7uTg1uMOuesY3XCcQsRhHzK1y7iZFLb9tJ5wWtbg0dRCXk9ksuYzQ3jPq2w44xUo0gTAWsavjHMmbBuCpJ1G42XsY45YpGpY5OsmSHUUDYFzi5yi6o5+IIavfnhK7wXsdi2GBIxAX6zWpKNFOlHVMAO8F7kBmCUoiIf+RVYD36mqpYiAmsziNIZb6Ylx1Zo9852WumNQ2JMB51eJTjemoIAY0YudWL+2o3v66M99ZqHIGnvnhb2EjV+cRgszgicoXL9+sbbddPPf0gr/Gw62tbSpYfgoMKjuQsqUPZu0wmLj+U5QXLNA7wjIoFsRBKMxjuIav2DDfXwLozdO2G2cgNFFG3qKFIwurB3TB9ueJduhVZ9tp38jTNaN7ESwcA0bd/aqF3bW/CRpQ4/VFFCIXpPM8peODEKbTnWNoPN9HfbyDc6MYnRHtSeSUs26Ai0MYJVkziTkNFD3X6tOGoh2CsbDH2Y/U3A59DpDXbds2+fMwKzlzPfC25L4VsPNfQyqtPEmfhRw6/Y/cTaUkSYk8lHDuEHUppSM5MCBV2vcHujdNZYwam0olgrT1tBHOtCKNIE1zMAr8BIg+Eu3GucIgtdvx6LkSV0TF+luUvPp2uvU8+/8JIKyJ2OO76OMWe7nbFSQ4wN2Lxzg/PeJmAMU+x1kdeO9PP8pQvLMwcPEsxxJEaemiEYADfQE6QyZK3PpsQxNVFNTQ2GA7OPEizKAS/mwQAAIABJREFULKLCojDKSZRmA6NyxSupopB40NblQaZcW70Qp71KX7jkMv34pu9q3SdvOo7RiukV5RBxsMKfbtmhimLaJXqZ5UQLgwVuSzRDzBZNYtiBCMQY4M2Ho588Jahf3/pFZo/uotq2Uc2HMY1+r86/+HyccjdOjGoxlaaKouk6dcW1Ki2pQ46eIgEq15PPP67b7/gjjiWjs1YerQ0bPpaXlpeokVKQP9lUtltaUXnib3KY11NCu9AlF3xZZ5y3AmXQO1TUtuAMW6mYIDPuARDhrCzPs0pgDvNhbA5eXz8tLjiD01ZN1ccbDpKEwtxz0CyoLT+elk5mlQxD/oSoGPT30CaKQ5pQRdsGpKwCjBugmhZAct98uJODnqCCAQAYDNJSmNELz9IujKNEHEAQ5qvvyHy2hNuqmhECKqRjnzG5R8hSpw2X9zViziEMjVw1pR5OBPuHNA4B1iHj8pg/dkaNjiMYdA3upMWlV2++DCnDvlvwt3E9dLI4jrq4HKk4FRprJ7bKTjb86/nnTQXo9kFIDTCbyxJ+Wn4gkg3wZkzRZe22GLi1GYAFbSyeU02zcvb4mLXOWOXsiGrF7M1aCi33s2q7re1Xv7QCMngIkFOmRx5/lxmwUdRGuVow81S1MvcjJ9tPwnyKdu06yAwSKv1Upvv6AdbhQYCrC/BU6sx4bTh4EPJ8Mol9id56d62jWLXk3lrzfSyOAQobfGEJiZuWsRF6nexKjFS1Ga32V/NsphSw3zsJISDNmRXGghpBZUmg3Yu13FqVxQYIWP7jJnN2ivYAdFM2l9JytPuzdkV7aIWyGZG2vkakEjVNXeQkHva/LTrvaRxqKUoGmwXWizoyQUBwxnk48wfsmmhDACX5uKY47U4mLjGlqt2jBQv7z2YfmS2YAzhCrBLsHcLVRp+mIT+P7E9ReYgRFcX6+Q/uoN1jDoocZrf97Cq98f4zEH2mhjUVLUnVmF8PMGvp3vvu0c59myFzabkGPJkzs/22NfBykK2SN0rQsTlUPgO3qHMrcJw+VD2WeIaojFrwsRZJI22qypmzBQDtZw6lD2PpoCfTXmcmM0cPfTJOIN1LdTqhMzkb55xfDpgdc9rhRqlYtnVwhvfhPJM5JM4TaGFjnm+oT6+89zJKHxJNgEV3W5Q2JEAXthu1pAx/MJ9kpaMhisLP6fhgb1GFrzhHK046Tc8/9wZVcNoyKRgFmZXX3c0MTtry+yFp+yD5j1txlnbva9D3vnm9vnzVuYz8uBpi9WGnJRa+CoXDoPY1bIIUuE9bP/sE4DKuGQTjC847i3ETPdqyaRNtyxQAOCde/FANsxI/+XQLLXWHxTZozjI72zZPz6tdn0bV1YyynqJLmmDlxR7GIVEMuPtQDCdIIFMkUVaoGMKuArTFeK0bgADv9ubhq2mrmDBZf/rz75y2j7/99R+av2C+qiiCTGauz338+9HHV3OGh0mIISeZVyOAcgwD9dPqEMfGp0yxGXq0w7uqaDm/giA8k/dq16ZNu2mfa9Xqx++E6O2DtCunytikX/38Fi2EWPzGN75MJ8MYrfjM44GE3LoRJQOJv+UJEdp/jjthASoHFB8N7VSqGyEN8SNGG9nMUoLVmWfxPv19kKPW6klbHK1UU+YAwhkXsvatuM4+e5J6cJAH94xr40eoJ5knNxeSwcd6v/jUbmfuVvkELyoH/G6fFS9s9jCJjKn/eEyas5QL2M1CBQPHjGNg/Tjffs5kiKLO5Lr5HCrGnuxuRlWyy5l5FaRCH0Y+agSAqe7DxKgSZsXB5aE0yNKy+avw+ZMBhj7WZy9tPs84VSQ7Px58hoEaZ/6VVWbxUT7i30EAaQ7qCw+qC2uftRnVdtStuBIBFMykHbEexe1xJ9KmR7W5ooYq9FFFFIoaOBfFFMOnMYNuonYT+Dcx/2oU23BRUf75dddoL+NUXnnxA+biQojjVJpon0lBjvhIrOvqGAvAeTAFzSjE+q76FnxzSB1dJHRUu8snMTeq1tppg5zTGMVISESUPVkAsCHmp2XIYM2fWNuVFRvDgM80MTJGGd/aS53JK+bXAZ0+U+ngb0ytmTRSztRVFq6siGVqC/NX3LR9WYfKrJkFzByehWoM34Ba203hK+AhsepBG824HlO5z5ixCJtAhcL5ue2u+3TbH+/B/xdjW3795Ic34zfe0OwZzMA62MuZaSWpGoF8oJg3SuGTJDDI/GhHRYrixgPYH+XcWFK+dPZMNR3YqS9ecSLtqVV66cmNamCWWsUU5jeTtHUeQh3O6KAZcyM6ZmU5P3Mmx1bo6GNv1zeu/SNzL7+n1157Th++vU2/v+U2ZlsySzuNX4wbVYZ9Wb+4rQO4y+ZXJznThns+b400322kUsohXY1YtfzHAL/9xeZrW9cBySmJbtpiGLac4cx2tbajCC+kPbnQsU2LFaZ4/E+znxMTPv/viALQ1v//Klr/L7FqUe9/idX/Vpw6rd1G9v4Xaft/Fas2x+zIHz9/zc///vk1OCNInb8fUdAdeZxFQSNYIUNMuQdg7aIotY3Zna3MrOzs3srYiT0OmVBL50B5yUzau45nLMRWbfrkLfy/n1FPPGYIEpaCt9OK64x/gWSgAJWgSNJJC2Ekt4AEckjLT5yi41Yu0kcUDE9e+S2S3gL99banIDj2gJsGOYPmX+NaecGZKq6aDmGU1tSpS1Q6b5qCY/la//x+RAbSRzve1F6SmAhzrJvBShm6eyIoitoB78esPAPC7Oskfp1afe+LnE2SI+9OefLDKHBOoWg3Wx+//5FcDHkuym6C6BlHoRZCFTlA4T9BckPnzzhkhqnbzSZILt3pQlqh8/TtH/1Sx5x9jHog18b4zIRDuzr1xhOb8Mufoe5rRA1YT+t2pa7+zp9QnpVqDNJxqN2ju/5Iy218B7M3W7HBFjAEZJqNEHBARtjpmrIOF7/NWkepmGA0jxGs48QgAxWWjE4oJ2kKjmNzpv6bpXXvfar9rSitIFKOkKUk9yTSAc6W2+mvBCNQvbD9tpZ9+27FgyOk6hFbsGKxPXccjG4KVyNYzSwsiQ9SZAowFsfmV8fxOR5itjNPHHLBGQtghWTrRoLMsfnF8RjtzvES/M08/ezWP2nm4un68+2r9f3vXQleQlmFNv/++/6kt164D1UbRSC61U469Wi99Px9qOxQCCFfO3Y5XQLMwLNOiiuvuVMXnXIJSuWN+umNX+J3Hma3z9YVXzldv/3dDRTMZ+nH190MQdWl2+74Ju+fQtFbjrI9TzuY/25jVZzzZmMwKIoev+J4YnKZnn3xGSstQXgyIoV5yg/c/6zT4vnnP/wWYuJxTgP4jvsuYSjpaSeshNx7iMeTaJq+w9o7bLIDuLcIwqkP1ZSNTcimRdZFcjqJUT27UDe6iOXmY2wkkxEulZUV4Bra+2k1D4K5rNjjjGuzuiM4ifSGMUuMdELR56fTpx0yyBTFFpNGGJPgNhxKjJ63yMPYt9l6+P5t4BNmSjN7845/fosRHUHicrd+/VPGw9HeGiFu5kIEhSANGg/3oZBEIU7MtdnrpvK0jie7oSyb4QtxaMS7z2a1OlbD3qBSTJL3pMgxrUg4czoxaGhAB/bSOWFEE8G+chLdjBTsOhlV5SFmdYH7XAbW09D5HkqMFCRcFFyOPnqqNn90ADXqsdq0fgfjn6aD93Yz0986Qj6gcy8XZZdHn37a6XSHXXPthcR3DzN1P2PMTCv5J4o72v9t9ICf3MxHQTWLwrCPgNfDZ3dYrva5KCNAXHT/57MHhrBb69qwSwrz+CRjMkxxHWdfRiBdbN2nz5hA63o1heKNYDJUxHmIiKrL8SOdDsk3CPES5n1MDWfPtdmF9jwX58sEIc7MXGKDj3VuI0YZSW1bZWK8EdbZee8weIq55abKDFGYyobgtvmCFnfhGR3CsgBCzc73LoiMX/72Wn2wljZ4uiXXvr0JvEw+b7PuEQMFrEMFVtNmolZVIbDCIOv38ZkQ+FzLRxGtg++ZgQ2+GKIoauO5TNVn3R+G8e0zXMZHwCsUj+78yx/0ne//iNzBck8UdoaDrNuOPWe6h6N4Np/gwX77EUsghgUXWD4TBidymikk4HKVhY9JmpgEwtFNHM1lgazjpQsS3QjDLJRraT77g7BJ2z9jhjohPeEFipn5L/LYLDB4D6OjjlpyCt0OdAjxoSWLFzOay0YIcqbHwFZf+urFeumVj7RlSzNhMKVFS0t09vlVGmH00bq1TQg2mNdJoXiA7k8nbQRXJvHdK1cyexQeZPWD4LRhUx3Rmcls0zrmdqbBl0W5fWAYCiWoXv2c+Sr8QzcF8BnM3Y9k5+kdRim1U7QOY1cJI9F57SD5ufkCGyVkozysA89tyTT3bm43Q0eb5YkZGz/I+TDewDrEYpDxEfYjzB6aKCCB2stGChg/YkKUCSidhxiPV1VciSCOTl/IDy8OYBBbsfn5RhhVM0d1Um0W3VOt4CfyYPyHNZOmEIYZsW55hHE/6PqcPNBUs5brJSEsbFRdNfe3n3nmNipjhPsJkBcsXLRcb765Hq7Bqy9fdpEO7d2j9vZu53MJ+igwueCGrCh3wRcW6eRTj9czL7ysrZ8e4jUgRsGaNsrPcvMoCa5xIHYsbDSeCY/ModiVG/lvYi7DMfb5ICaOs1zMRGmW+xsRW1jM/cK+Wxt7TglEN5j+jOO/BClZrrv+9Tv8EV2xll9j44i3ndEmkZwjYysqGE9Zv6eJ1nrslPPV3ctnoNBFVlSGqppYakUUszP7LJyjj5+gt19tc9T+YRSMbvK7WdV+TSycpmVLjtXq5+5ThsLFRGajrltDjojNTp9a6QjpAu5qYs4vdf11V6N+rwHX2ueG5NKFvI2CbCeCB5cWzJ6GX5nNiKNR5vTvg+tC6ME97t47pH0HKZSCP1ehpHVDapbl1GhqzUIKGKN6/a13UMzvI2c2votxlZzboxEKVDPm595/PghnNegoV2tnIE9GHbrfRlHizCshWofh9Hq74XpGUKhSXAgEwMCsYxy7TnH2a5hNa2PhGuuHlAserqxlHCOj1rLzwPMQuKMotj38vhfSs3/UPs+Hz+GAl+qgYGYjkmwsogenBkqGN/Njq0HnMyUsLytinMGWjylQZJXTwTDq8EvlVVUQwUUo1Tfx+4iu+faVevmFJ1EXt1japzK6P9wooj2IVJYsv0ALjjlX9zzwOCPjTqZTn7nOkMVd5Od33v5HCmoudY00Op89NZWRffV8bkkuiu9BRHOuyvIARC2WhtM3UOPMg7JPl2KRTWVi4SwMs2yM+TmrzmRQ8HrnAxbcJCGlOCD74ILOrrQWzl/hzJzYte8dAH2BNq7r5caWosaaop3732C+RTvJFkCQlzTDd9ovbQYRpp2H5HcCsn83AKCFD+jp6UBejYrVhjDZjC2OOgAYufS5FRAYp2vzp9uoxG9hzintmqV5XB8BoCjFQONJSHRXMFCbWU8qxHGwmbQ1fve6ywhYjRxyPvCGpKmSeUFLls3iWg/onDO/ikT8gP5251POgbCKl3UOTqqs4TCUwvxvA3wwqwn11gjVBr+BHpx3VilJmBGMzKxJsFaTJoUh9aLMtmDuFB+S1doUY3YEYBBjLCiitZOA4bLZiA5TScK4kA/YqESqzABrd5AkmwHkh5mFN0LgOWGFqVdd+uTDOB/eYUGaahVhLBzKMJeOgd9NGBSsuPiQB5d96Jg5BQKO1wgQm8FlToPE0NpIjdi1fTRmP2KqSGbSGCPv5kAdd3KxTrugikoSCrncLhRNQd3+P2201ebp+FNdED98UNQHABaco1V9RqmEY9u8ljFyOFPWpbyaGX6HaWvoJczyODssJnq2OZwZEiKT8lt7RRDCOggRmrFFI+E2laY5XVPemnLU7jvI/U1EDdRBJX6wh9cvL+AgjjCkmCrLAUtgp0EEL4SUYc7lpv1UabJQXaSZjdhtUJ37Nwn8INMH+BAuBzgcqeYNo/xNcgCNoBqj8mdr5icwjFM2tqHcIcCYnyfYaApT2pnq0pJNa7c3FYTNn0tzJmw9nZErVg61GaWG9M3hmprHcdY2pNlmKTnMJ4kcgIHX8AWp0k0tQMlbQmBoIVknecFGhtjXDKDcSSao8hvYddOa6+Ci/8zDs/aMAmbEWGJtH9g0TjuVjeiwD2dwE6CMqC9ECRajqtltn8bEXrvswx5MHW2XRFLjJ/qYMi9p3+16eAM72l4cljOTxyp4OKIa1GnDvS499q+3NdAJEUlV58c3fVsrTpurD9ZbYQT1g70Fbb9TJ89jT/axTqNcM/6Ad8tBGWTJzTjOIos5KzHWN2bAxj4ECJAzjlJ46vQs1hWVFwSUFQd6O5IA4CMz/LhN7pvkDWBkymEjDCxhGKJVKA05Wjfdjw2kdfwJeDIqiJvWpnR4N6Rqc0aI87ScWT7pWIdOOrHGARm5EyFD0+20tMf00Xv4G/swNs6Fqcqnzsux8WP65FVICBQKC+fPctR19uFXPpzqyStXocRkrhTqhz/c/nuS9omQqY1O+8EYoCXB7Lmjjz3FIf9KsifqK1ddomuvv15PPPokCUqCc53Uk8+8ySxExmpsfptA+C7EWK1pNjSTD7sro8q3ZctmBoO3EOgAQqj3rY3RlMudY7QL1THfcb7NxbWB8jj7VLHeeqVZvXQc20gF8LgDlnOQog8CFvuwz17jQvE3fa3sLz8HISPIh9kPH63Mi1m3swAgZ3EuAlq9+hHItUades6ZzJiZpfv//id9+BHtYbnMbKWCbcStqffN5K31z5mrDQEYh0T4+ld+rsuvuJSWRfbRV8TrtOnHP/sx5CvVSFcvgBU/ROHti+fcqH5anjbveF0rzizWR5+t1qw5OVQROd/M8y2gELVwvhVnApDoY8y4IQFGSj9lFh9+RH/IofoYChgyLSvsFAZ1MlXrcH47Pq6J+VY5+GHOfbQKgNlNe9s0/eUPW53iRgryLo82GwOQZscF2IL5g6pq5sCuO4SqbZXufeB5CNMiRiMwdwqg7rUPqaILw+by2gc0uqI5jHmx8wb5Tkt6GXNu1n+0wVEtmUA4mGPJAOkMIwdKUAEV0ZKZk2vKEvwWnRK1JSdzFiLqYhbaU6ia29qslY/iBURJcWEeZxlCHVB5hFw1VZfrSOs6PvP/oesswPMuz7Z/PUmeuLs21qRpqql7Sx0rxaU4FNiLbjjMkW0Me9Fhg+FQ3CktbaHQFure1GONu+v3O++n3dh7HB87doxVkjz//y3XdV6nBHJWtnLWupA89hX1Ln8nyH519YW8e+4RznlJ4lq7jtixmkMU+X4wUvKRIRIywRnx3doVfO0+WPopVsg+7aWA2/LzVhqCGgrYRORidUzEAUSZGk+dhDoD2U834W9iUB88hI8dFWIf53Ib772ZxhGiB4UudiuDY7hPNcSrY9rba0XDxiJD2ubYMb38+Z5uzk9qCd3JfgwHW/v4jMIO+Rj+FNdiyyAmdIwXfwGBYihKjkUX1M2z0FnbrcNWjCUtPBU6iUHsw2TA00Hcz9gN0LRv+HG7jR4xwVauWMP3SuRrBcNWRR1B4dZc04NSZRwM3jQ8zErwbS6xBQvGwpKOw/f8BztWt5pqAnkw4ObY0XMpHKspuCjWoXj0U4x2AsT0wero5fkXDkqzG666ENl/ij3/0nPs41rLLuKujmxiGMOk/ajUDtj2YI1UCuPdWgchH/qbDR610O657wm767f3cjfW2Z//8Fe77rqrbARM+QHAfNnr7N1zEAVCBQqbUOcj6AFYH/DXOa/uS/89DjvqDtLPJI9IMUZlCeAGeQK2ZKkg4Im14PznaFI4F10DzR2vBl9Fn2OjCCn5BbP0BDh6HNF0oIUP3NSa++9/JNmTrYj+EcB14u/+G0A9Dqz+X8D134zV/wOs6r7XPyc8WqUEUaPsA1V93+M/f0aAv5RMNDxSifBsGmBwyZMxb3CsCzvqp1mtK6myRx78K+yILdSK1dhc9FlpRQlNj9iSfD8umEgO/MSYaIZbKbadYYfkaDF4eI0aPc6KiqbBWugjmG4V9i6V+PHvdA1terLXUhJSkABWwXKPsfFzF9joyXOw86gnaHU8vvMM0pcvJzTsbQY3h1gb9XbFr24E7PTYW6/+ywLwxO3FfkKAvT9Tm3MuuhF2zmn22Xvf4t+9Gq+8dcjTo2zK7GvJEpjDr39lx/Yesgj/UiSRu6kv8cmnW+uAsdrSGUKzCBtC0m2eRz91VEdHKOuvyO596EkLQgrJvN62rj9kKz/+ikHiTzTOlaytCgdENjeEEWRxs1102bkEInnsvX99aFs2/Yv52QbUEO3U7wz42Otdfq0AHoLSUVmJWCGlCbWMbBf6aaC6+WxSIXn5w7I4iiQANYA7L5ymQqBrRWmztcLiFOikACNVI7EAQxpEyU9V1kk9DP4k/xewKosSrQUNFFSP6Z9gF3jGPQKTVWd3B9RJgSuyBHByc4b4kunLCkAWN1q3+rNitXrlL67QL+cXJGYX91kA7OOeLLv/0TcAspPsky8+tisuO9OFkjRz395929XWUrHDwuhtQgHp77r3Tvvyi/fs88/eZy+JVh5I0GsqPUyQ1WEvcMeN99lLDz/CcKaGZj3N7v7DS1zI1Xbb784DzEsGlH/evvj8FeSSr7lBmpd6Jjs3gzDFXdZH/SBJrz9ECgXFia3v5ZCXLcicOXcAft/EO5pqSTT0C+eeae8u+wfM/VS76Ly77b2PP6K/aCCTYqY9+tCfOUvwJ8bWRrMHsbMiucO071shcchrOZR3OhIrtWKUME38mkMYeLeqS7t5B7fddo29/fb7Tgoch3qthHpkAELKkLGJrAXCg0Cttn5/xBIZVrbgy3ukvI67QIQIDenDubdQ59AfXvEraq92ed0PsiceXuOOsJHjGIKBhBUgo123+rAjRsjCITs3Df/OCqeAVEiUwDj5pvdyHzXTD8kfMzE2mftIyhzAWGquLhDXTr6nvPnE3JOMXNvaF5YEeEK9I+BGx5yIAlEwqUcX5VrxHoJOawhsVaaT8/JW0yzrqH475eSpAKq7LDdjMNkbG3lnf6Jv20etl2+bNm+1F1/90BadNx6m2M/0pF6YX2H0DarHYrlPK7ivpTRgHVOzdcqeQsApvZHkxbKJk+VTj4I3ucdcqBI9RwiSmBIGgqqn9L5Ug4NYuH00rGgQlmdVDMthOjIcGT8W9uPuLXxOhulu6CCJH76u0BbF0tOQTb10O+CgzvlgBuwK3NTAUvvIKb4k3cZHMYifrRcQkm3jbDZEwImkN5K9lPijXizNcCrhdtaa7Aboj+NOU1Cmh4C+JBSb2KThof7Wa+vA0aWQY7ljGTUg+w2ev9jRsuRSnTBzxhSe+z7ep9cmjptkr736kQPagujP2mE8aggnUF9AlrxSA9nPYlCL4BZGwXrPXb+3JVfejoKO/S/bOg1c+TwC31V76R+dCfPmIXGvYkDMeq7BukMEi176o26Kcp1eEZwXzXxmtptTbVLiOb9+EX0ErEYxmI+nFivH+zOeYXANtaZa2xzu+xaA0VreXwuhT7ffcTufrcPe+/Alp8jppAmOxRe34kgbKjHZemA/uEeWRNQ0rO/FZ+egYgnCf5KfjbMnMy3VdmyucCxlMf7Um0UBsg3B8qyRIdpBHGQCUGQ2k/MSISuinmYsBVAUMDR2IYI8l8HsoTbyT+bPmWU79+y2jftUwzW6W1vP04W1KapALakG2ZLWV1BrqXbnPOyRPRc2LviKcFaKdiOdIGclP0cg50cIOIZAUlk0iFAYBhjSw3RZjME67lsF4qXGJ6FkraS/5h7gbO5giBUNECVMI4Q9MKYoA+JCg+3eD8gPgBbMD9IBcJgKozx7CPYFKOnKSmFoSvHLWhP4Hcz3cwQs3kuLyGmsI3m0yyrq6aefseuuvYl7JdCWXnaZff3FJ9SQ7ahJCPDl8/iz3hYtGm3Dxqbhndpu73+6FuASxSQHhDISAgFFejk3NGyjTfb59CpnhWfkQloZyjkWOd9PJCpX/zjClQbaUkawTlh7wZxNoZxB/iyguHS+Dmq09PAJdvUV19n3P38Ace8VaoQYG5k/hpoDFRUe4wqQ5nhnMBqGFR0A6dBI17fvxzKyiYGMMKswLFdqeMdhsQSgj4piOJVqy7/cw7nCuq0P4k7ushE5MbZtbaNNnjQOcPGgVWKdV1iYjiqawQ3EgFbWT2oqqj7Ym0WjxrF+qPW3rHdkwyHgDaPGpDHo3WiZWHtV0s9UEJo3dDQh3VjidEI0CWRwsRclFmJR3pXZ6NEQmQqiLC0un94BL3IIGC+//gm2jiiHUdbNWzgcyf5wQu2+tsWnLSDs+ChqgQpb9XWpjZk2kn3lbxu27MbXFR/xXbsZ8sPupjdvBEwmw9vtX4H3silqY5+GovoLoT9TjTpkcDJqaIKOa/Y79UUAWJE8esV2b+Isowzkz9VxnjI43odi7YjIYkEEwPF+ATT8HGZpNgobE+e5rWEFFpLl5D2Jd6jQUK0r4S1aD9kok35989UMN55kLdS48yeOe3gArCEHu5Wcgon2w5Zi+9PfHrKNxVu458ItM30ItkkHwDd/IF/iHUgqtZx9WNGNIj+oeIfzQ/bgOesZMSJ+oLauni8sCRGFDxe+QBox+QTI9bIaE5L9LTMnluYy0dFyNRELg+XZyBMLQe7c1RnOAYIJONL6uScX8iCbbO3KButqTnbU7WMwB7r7G51hshopx8IB5PFIaiTmnPt3JhoYmvM/SLowWj5wzAWTeDkpAigkI5hU0qpZYVGMJWfRfpP6Ie+VThrfDtgzQVwMZ56FVcCoGRYeWOT8reRF0g/L4L6/LrHhLKa9+44431AULgC+QTAwaYiOAmhxw2UReaZApxUYgIue3cnXDPQDgVciOtOrYNdwKxmOAC6At1POQQZQIDAVs15CgSrL8M47ABrvsOgwO3yA5pSFL/lJSASpiABMYkiA3jXFAAAgAElEQVS61GGKz+Fj8H6LbnLy5wDYewKsdNhcfOlI++Kz7RQYHmsB6W+sQ8KJzkHm3BGYHxfBYtuzE9ZchfzWfLR/TiYKd50W/H81qgDcqbBu9+0sdwCdksbpnTnomBQwoRyaP8SmzRhCI85l1LuLwxAWEtJ/SbTlj3jG2YMpnjE1JlW7QT9HayzehE0AIgANHE6aVkvtE0Rhncq7CItmusUzrYPO3QLQoMmz68N02KtZ4meS8XZaJt6yFBoDMKUUwCCvuDZkJLrkddlRjwDW80xl3NyBcT9+PL3oQ1R0JSHfC8MT0BPM4VBMoawpLeulFVmJmzAxPfUHwEzGZDoSxthRZGkhvLNWLkb9vAIw+ygk/ZjyKOVek1zxwdSYyug/mCI8kP/t4tBv4fLXtErhA+pFxfJ0qKd2pFhWYq7qMpBM160L32/1KN1JjaELpYLZrMRrwYc0HQo08yCR3b+3xlqY5Pnx86hB0mHrmkwf/dV5sHic5JO/xxdW8RhHMyjWUmUlwBOfQcmqXH/uEgoPp+CBVdeipE41IbqtHBlCjCYFh8h3SyAvoCI3sB8HmIosydzci1HPqSkn170K9K4mfxtbeCZ7l3RFZGXD2W+33XsOVh6XwoJoBGziQKaxioGBoSAhfSah+AKdByXFkvi4AL/mDXiLHnJe+LK60FoJpRCuAkSdMSveJWynUKBI9tXAfgxEXltWXgVrEcYE66CN7rBLBuF8DqUXik0ey1ZMgqEQws+YijI4KTrKdmCkXb4viAsZ0JazpyAnAWZGFWyTHAqtauskmGk/rLuaGvb5wSArO6iPjJ1ECr6Pg5HAlfCpucRI+aBJT2dCBuuMoUlqShHA53Cal9NgeP4VmcQqCmEmVdD/w7gRGykA6vi5T1m0iIIi3JqwT/jVzTc7A/rlX79OUcENwrN+5NG37NQz5+N7eA9Tyx1YnjAl5p2OKGBqSLN8AIlfSTl+TEiPovH4k01CFyEUHTS2KUO9llaogEAkqRThx8r7HICcTuJ6MI1TF0BQMH9+8OBEiudQ+3btYWQYDK76Yq0JtlAv8opgvVjOwAFAbW9wnA3On0ThmwrLr5nPUsPzb7Y/P6Twm5PwfD1qt951iRWX/cR6YIgg6aBkeQA9Xs7BAM7RLtQKCk07ef6V9uhjTyH1gA3OufD404/YV998iC/WjUg2Iu3ZF/+G/9FejNfHM3WlCCO8rbJpF+zZXkBKgh54mX59MK0qxDqsd2FSvZL54a/dSQGbRxGSkcsYF2lca4MXiRbMsghdxJ0MlvyRukQxvR6wkdnT7PuVxY6VVlqmZ478BH8vSVEysmPYw/1WiRxL900YB2B+3lD75z+/s/FTUxwocQgfOdekyZ+a6b0k00E6M2jSONZdISYMKJSfy5+GpY1zWLiX/My8NKydMCyC2EOzpudzZzFJhYEm1kI81degyLkUB/6kxq8AxDjqAP2TGQr58/x27jzCHSKmtYIhNZ0nIZdBY0M9yaVij3BWCljzyoOcjaWmYszoLICSUps9fSIepgdgUFJclRYDOPTaVNJ6o6MG8f1IWP15rXXXcfZxfx/BV2tY4RjWSK699PJ7NEaavqu566CoGGSXX3y+7dqygyHVJju4t5p1paKSgpkPKTlhLwDzMYDhKta3k2Fyh0TGI1vkHmrijA4EgKyHOdoOcBsfrzuXJFcM4Osb91toHKMW/PRUDDnLR4VO0JAFaGDKYdmrARTn0pixo1Ac7KFBlWcm619gqxLo2f+S+HQz2SZTxKZPzSGNN9lC49M5u6JsBUyG7dv2OqZ/aiqypahU1kSzpceMRhobh6fwJ3bhNVfyXEZSu2Sz10ptx8Y13LffMcE/RuOeR9LyabCQN+DJvNzVD/1B+MByzmtI182QY1hmmmXE4/O2t5jzKwY1DMXzLEBMzxHbsr7LDu+AtcK9PRjQI5EE8IYaGiF+2NwRk/FcXkrhPNjVUy/BTpw9b5xlAvYqkVZ3XTVJxatWf4xKZAUNYwuD3pPZG4upM8L43NKTaBDIfe7uINpEzog+BlIDnLVKh/dHOhjgz3kp70rqKnmqSw4on1qnAhlQKAvDRu4XAa8+qYgY+f9hpp7wOBV72MdQ9P1zQvJ/AmQVo1AX+gkg1DUgjonoA8FcT/ILK4H/Am35Ld0/vwRs9TP8EpxVHXjiH/2eAHeBubKj0rXrzjB5GEv1QD1VU95mlRVHbPr0IQDrfbb/0DF77vFHkejthHmwmbuviabYx9bxRKSQaj0NiT2yQM6DLIbq9fiv4oDm9llSShZDrQDbAQDfRL0h64AIQmMmTBkEkJJpjRWhtpsQtAP7q2CLxFkOlh1zT2dQTwjl1x+vs/iQLPzQnoGtQl0MqA02jpJiNEW/0t5rzENz7uU+GEAaPX7GbLvo8ptZD2/RdOy3cAD9SFiNDQAQM0+52WYvvAhA4iiDzTdY44Slhe/Eqwz5OfVpH56O1UjIOzhPPdQOsszQALMNa5bUnIl2w+8I56L2amiqJajhHSwMKmi0i3l+WHRQH2bljrS5C5dAImgkQAXwTGGp7T/ze/u4c7EBgNXpIVgpCOJAEBLvQPlg6hKgzlBtrnUYxHoboM5nxO9kzmLUazgqsCoMEoMY6S0ktzfWUw8KbGcrK4FcAVVJ2BkF07n4Y0PTx8Haz/oMEFvdMbJ9Ta285QUIeanFlNqsIa1vmOAbcOtQVC0reWwXQ9qWZmpsgW2yEONM6ZH8xxExBJxRa2sdkYwuSlQfC6mpAxZkV66NIMPhjnuRGtOMh0UH2DcrP7fnnnwAhUe5hbHH/Jkk+XnCGADDfJJxcqCIJCAcPbH2yr++tMPVByEg3GC9TWVcErHUfWPt9WVfQTprtDPOnEz92W8vPvOhXXnJlfw8jdQu1PAAsErEjgD4bOWcV10M7uyzLFB9xs8bRE06c86V2IYsZMD1k61a864tWDiJYdAGfPLi7Kv3qwG5ZtoN115uSy48nfqbPgjv6gAlSFP2BcrqAmBHoJz8UaUeSIgPsVkzJ2FbsNpJthvwhJaNg5MwUfwJXAijh1N46W2/ucnef+9NPH/DaCi3cI7iYUktf6yYVHma0iak9jIg8YPxqX5GZBExkKeelIB9At6tDJv3bG+ml0C6DFgo5dukyZmuj9y+5QCDJPmJSp7us3QIBZ1rZJiXDEFjgDXWUC9mGaxJgIeh+Zn8TKGwbPfQ5IYxdGXodZxJGepsIMTu9/mwK63chUbKVgJwqIN1JFaa7u7MTIYv/J/aGljfnNXqQZqgbMpqQNZoGcnJgEX1lkKAZifP5rG/P2ivv/YCoFGj7TlUyYAGmS1fazr+f+2dpU5metG5F9r117zoLBJUtwuoEbAt9pwGEVqnsnRJTsRXlDpP2QBTJo7k7mllyI/lk4hLAjdFRsCjtKdBjMNui0zi/zOI11nZCFDSgQ1EbTVEGC7mCIAudRMtjc1uuKB6uhlPiTbu/zgYpW0ATgnInfVeBVK6OwZbq1RYVm1YYgXKdkDAHqGZ0YCIYqpp7dHqu/3WyzBVNXwQe2v0WACylhoH2GzeetCnOORL97EfGhhUJ0biWTeAFYsY1H6hsKvZR5x7UgGFcnbUEcoUhWWRwNNElDTbt+HV6mbEqIR4F/r3IIbDGqZ5AasCeGfa5cH8RkIkQYO33mMXXnYHoCXPljNOqkMFNKs0WLRohlNmfLN8HVkG8p9XDwPblJpcznUit8iaSUBxNt7uxUdqOF9hfELYqTpayzuWdz29G+8tLI56iN6qFkJFGGdII+BsMGeSiGH5+SNZLwO24actDGkz7bwlJ9vTLz7CQJ89IUUVw+xghi1ijx6GDFbH91fvp1eroyolE2oXmTNN9QC87PkoKWRbCEbmzNL6F66htYITGD8PvVk77we/X9nXCagR87kFZrPyKcS27lL2Dc8omucraw8Ru9Vz+gaRvv+F3Ectq4EVdye/X1Om8Ct6Jq1TCGX93Vx4DELcsInmrFuyHFRuCuryQmrSGnTqNIHPGtyxP+KRmgth7INI1erUhXwJ1ku3hrv8PAEKwRNEy687u0H2dTehk730CiIE6BKQBd7k2WAQ7NsyiFAl+7sA+eTpKqImKinujE716Q4Z5tfoE9q4QHKy86gN8T/nD44YOgQQDzyDM68bIC3CP9LmAN7lZEfbdz+tsB7q3S0w47Xv5XPcBTgm2zwNUNSL5TAoKMjLt582w3pF+anPGQaw0MLE5fj146tR+LPK+WlTRoOs/0Q4ZOOEYcvgx3ONTacnw9f8Dzc9YS/B1mzA3qWsCtseJicRyD41nJVaQMMnrQdhaqqskgnOnTVrsn345bdusFh2mDyiNOylxAhiCS+5FgJEfzXKwihIL/h9QuwYwNrJw7nW08Bapf4MJ9i8N6jFAb9NBOP6o6IbBgN1MAO7jRu2c9Yn2vz501x2wwfvvc7nLEUNkQsoWQ7Qzx5C4V1W3ooXL8xbSIRFI9Mc2W/5ylLIHNyhWBMG8vXJbOdr+zGAzkGpnGEvvIBFHNYOnQCdWZzF9/3hCpTN70PcgCFO7xUTlmV7yJPYU1xj5ZyzgSjLiorG2lBIle+88a4jBbS0cCdgsSgikEKrdf50agjCQRysQHiOlAy8igehNmjBYk41bDMWIM2sDQ9A/gHuIIWGTZoiVQDnULWXulw9Fz7IIr1pUEJfMmnCUJ4275S7PTUhjeBbMpnAEhU81w3GmTkon0FHNjZ/68D5yjnvCECEBBYcimqc9x9JrRWGJ1QiXtf+YfHYsLTaBVdcgpcu4bs8n0yG2O1Yfo1gLS1ePM8GgjhTDFCWIZOGlRqWiWTiWXTmsIGfNtDYsPF02akR6KGg0XRNZ6G2TR6GsBOnEPyxfwtNUz0LMoaDDsNpusVJk8cg+9wJ8o75OCs0JhGvxJo22DW/tvU/7rSN63+gGIOhgpRW3i1qIjuZcMhYOTYauS/09lZ+fzjSzknj1TThmQhb1OuNs7899B4hBBREpKMpwTyY0IGcQi6VaKakNGydMGQ0hZVRsyQrU6YkUcBl4glzHoc6/m8c2K1dJfbPV+6CraSNkWLLvymF0UGadjdTJ4DEijIow0itB+ePIHzpR2eIXwt7Sml8/kynxSAMCKI45gCiPuUYIIiDsJmCIo+dvDjZMSRRk9kHb7W4tF1JH/p78ZYrbXHPT5d+Lw2/j6FDEaPMIjFi88OsFgCgm0lxKKhjyeEOmzwH+Trmze+8UcFmxDKAhlZecoFqhpC0eLEMiOQyaEI+o5rXA+NTE0w156JDq8DS/DEUZmgsQELpIaTjwr24kaLFKuDgDKLaeOTvf+RA2A2T6h08YTI5JMtZ1ApzIsluJ8y4Lw7RLDI9X5gFpT2SidFo+/x9fIXeWOOYAJOmEZhC4EkrlgTzFqXwTriA1h4j+Igimp+hCV+ZJnkqyfaFgi8uyd+uWDrbNm3dyLS2kQ0uY2vfBaQ/P2LEUBL8dsMsUlrqIft5mxIrw23hSeeQQDeF8J6N9uo7L/pMolVJVcmbU4mGkoaICs5kns+stSVrhi7QiQg292jCakqOlgNK1dre3VUAALrQuSySlJrZQ6iC2A4kJkKVjGYy7wH4kn9MAweAhgcKsBLw6v6RJE4FsG4bGhtJBSRXHuCdivGmibJCqoRshwDQhzAtC6Q4byDdXgdhMME7LSDO8tdSiqU8RpQmqPCrbg5aSWK90t8IyJUji6S5FCKagscAImrqVlXVyPelqaKY9afB1nQzjIOqm8/Sin+M1Hn+UJP7WagqMgVeuAZVF4QCPnTIy6dMk26eowbgXiQX0onIE1ENjB9TzSRk492AQpLThUfg/zUx1w6X7sCLZZ97t+6zO2YVAK2qU76H7IYlN8nJSbVp0zBg37eTz9tm+2D6iA2vZMAknruCk5QaLGawiialy4oNoiAZJfjKRsE/kGcuBqESlXkmkrsHqdmBHaagqwTkGLFcdJ3II7uQdPZ08GfkW5MewTkluViDbd/dYWOmkn4JsrN6dS1SMXkDadLNhQSLQkCZH5KIIenRgPiSzAVb5uA4W71qP6ClPDYLuBzG26Zt31NYdzFkgI3Ec5Uvpkxpswk8iCZ44o477rJHH3jSygErDx7E7/P2W+2GGxfSTAzYO8u+wwNzJdJwLAF2kDZdUsrH0nSWd0EFII/qBgBS3h4FCpcdbMZYUoU9NOG9AYA0JMuDsbhwMHnhih3QzUvupxkKoKGMC8eEO4N3zLo8fKCXwEDCc5CUfvPxGryrkWJif6AJngp/LcK0QSPtqqV3c5bFY02w1bFN5uE3MzglnYl0ty298QyYv3j+8U79+dlaaZDVLAjYdRJONxSTt/RYu+bKh5A4Jdpmipo1P7zL5zhqf/3bA5yjufa3R/4Ay5gwpA6FLWBxMCSVO6TAtmz9ma9DGAvn/ZF9yFF2+WxLxKoNo8FwoSwUQn4MF0bCNhk9IpSi9QAyEdQBgHRjJgcBkMYSKsaUkJO4HEm6FAYTpsAwYJJ7jKI/I5dGgrP90FGM/HGibyZ8ITMDMKWO8BjCXzqZfApI7WJva58FU0Q54ImGdN78yQQ2/MzDkqxQrGA+3+ZjAF/46FE5ihnhZV8HyB/PQ1AE61fn8HVL51LY7wLMP+aGeRUUj/HeAibP7TAZfH6sGdgtDFCV7t5WbyedNIrcxzY3wS8+gKeZmEacz0OH4AvMfbB350HH5tezUQhLaUmDLZiXB6g6CXnqJ9gg5Ft2fh6gS4Qthy0nn97RI8fRPG/kzt2GJ9NsZCm7sLBpZegHs6K6HrN3whNSfB53abAk5ffVjpSzC7+XHIKoImGbeQAmaik663hmucMp+jjEW7DLaGmDfQaDMxTbmsQ06Q05G0GfI/jZ6vmMPbDoTj39OorgVvvw7dd4RtzveIj1H7/zBbA4BoCYqDQ5zqv6eBiSjlOpIcIl71Ndy9CgxyXbyjaB5oV9GsEZFYcEKTsviaTsEIsJH2SHihvsh++225FDrRRBuQDmH9Fspts9AExXXncBzXgm518kUqXPkWAXYUPhb/dcew8+qDXI9xZb0eiJ9sCfH+Me2sfZuZmVAPjCzxsCSyYwOJZfx9uUQVIq91ASoR65sNcbm/CgHKhh8CF1BemfsMeD+/NQ8pxvn331LuD+HsISAKBINZ274GybMfVa9lUmYDlDytLN1tyLJLtbg7+hFLbZTk7488/f8yyrCB87ifeT4zy6ZUeibqmpgWEZfstSJIQRiCmxRy9sWz/2SB9ype1btwMM/8wgoNyGY8peiHVBGFKALn6vlyatFyBS8zrdVBoe6hj45T//BlbV1jq614mrzieN+w+wyjo/7rF64s/8F7Cq4LdffPUTIVcOJD0OwP7na/nCrf4LWKXQl5xVzG1plHQD+nBeX6hVv9h9gDliu3XRGDdUSA3UYG+/9DTeiwQ++CP/k8cxVlAKT/Fwuc1beKlNm34lZz0WGUicywBGdzBA2AQrv6NjL3UZNVYAYYY8q1CoULo/vWjBtFfDaQCHDMknZfc2mnF/e/zRf2Dd1Ia/IPJN0mQvWfobwMJkW/fNYfv4H5/DmvgEO44NNAn+tnjJ+bZvN0X/Vu2LHwBAj3JX0kRKKgyQ1IDsV0NcDzV2AoCBFn8Hzy84AhsP3c/UiVF0GW3tR5CVscc4//v1Z/g5WzvFZpJ6gTqdZ8ZRwV0fZzNOWWKX3niNHQB8euWfL3Ku/gjIBVAaCJgM+yw8LNWuuf5+2Da5SIojbemSm62dGj00koBPgF0/f/zFON+6iSTuAFzyx3wwhDtHsm33TLiPfD708u8HPCHUIpShytGDPEMNAaiTg0Gpe9jbzfjfMY91XnVimPZxiGmIGwNjNZKGqJ+mWNJ0sTVFNBB4KmBWtYRkfwqiCuSu0kBADFQxl1WXdAJmaN3EEjqhpkzkDRfyKT7s8RAm1SsuXFT1lAwU5b9HnaSrqx2grJsAvJb2sbYEm46Z2D5E4k/ayqD/7XfegnEUYqfMzLebrjydxqmcTxrPGjrX8oZn2Z8fvhNWDXUPwERu5kS74vJr7bGHl3LHQjToLCDYc7Y99/qTVtly2C6+cDrKHX97+O9v2i2/vg9LoVl2xZWL7NqrT2XPEijCcxHLVsxa1VFCEsQyFGgUpuEqapK83PkAfK8D5k1HhviIJQ/qtwsvOgMG03i78cbr7MEHkEkD6gbyl6QC8lLzDQBaBzLs69e9xtcNEXOROiMJP/oGgEqxrxYunGUff7Gad6V7kOEjku3p06fasmUfu+fcQ+N4+qkz7NOvl3N+o8ZDnVBzDEY44IxCJDvlDwrwo0GMAJB+BgIi4LTybkaPDbd9m32eitq7jnjMz6dB5emLRuDjXWMbvq1yZ71qujaZRbKmBNglpWDNwUC1VyZ/1B0KFpQ9lDyRM7COSkoOYRiJ8bdBzFCAmSigzhdXPqGy+Yli+Ae7EHac1CY6PvVz6TOKyVRPHTOIlO7ySuzrkv0gChGCQl3eBJO1R0pCflhZbEUR1LP06onUNdEAEwTIAWpMnXEm4GKxlVRvt0kT01A+9AEMtVpe9niGd+vcHSsZvEJaZZsnEFCKtQbUi/rZwthHUmcqsKcBQoXIF1KY6LztpkGKoKkPgE2QlhbnVDqahesxTJ2UjZS+FPA2FOCX7AOspyiLYMtiQwMIqN6jBYaQavwA2IbJqPv04o9VArRzP2iQXF7WhkQ7ll6vnt4VgIu/1wPI62ZrPD/lnfhz3yTxPAKD6uzwXogs9L35w+QD0UXfzbMDiE3EoquNw0ZncQes5QHUf4PSuP8YDk6dMclWfLfa8gvxQKSWCA2Lo4ZibbL+vPw3D4n3/kM6J7QcRBKCyCJyi6w9RJ5mc46fMIRA0X1YGyjfBB/qq39jF13xGwA2goUACgdgfGtILrZnWmqCI2BUkloaTt8bB2O0Hj/dOjwUBRJHcsYKzB43IcUG51HPr99pqQXpAD7tMNewvKAvFZtNknDV3BreiuEtoo7OFdk/dVMjnrX4EoA8/CV/XGU33XYF7Vq1bdy6EgbxAd5BuB3cDcDN6ZOLjdJhgoUUNiqijh/FrILpuvvbLDWb98BeE+ijHrOWQLU2PMLU63XASuZacN83ikM+nHcotm8VdgDqRbQ/NJioApgFp3N1fKRkavyMXhVKsvdRxgfrTvVSTFysE7lUY+sRRa2kc7WxWnsJf1n5h3NnNEHUEsHIR29VxdMDXhPOz9rK2gfIhdAShby5AZBTpBZZRpA96IhJ3Xwm1WSBnPWa6on518AzD4LcIzWEFJ3iCAVx7vZBcBJT29UbYiED4mXkhDDw4Gw6bttSJnxEXrg8sx7q9HZ6PCmovDx/53EL3hMZEWeVSP8VuhyLvYlIBgUFgwDJ4wiZQ6WHHUAnPdy+Q6XcrSJwiFWKshVVZDn+4SIzyBZBLMkLzzvNvv1mPQPSemfjlpmZiGR+CAD9967nPt7iuxpLNiVNyhtSa8xzl52VcAYpNnkMFsUd/eCdf7WdW/fYlys+IQyNfoTHEoXlg4bdCq9yvRIbTUrZYO65KAaPOTlJ5glpBXMZZY//baV7N+eddzrZHJ/YzIX0NlG+4Lfv13da2SHYo/mjCSzfDcGOdR6XxHMFOA7qIusi1bGrU2JGgWFBoNuzE0yF84YXhbDAZs+YQY2fYF8v/8ByCxItHbbqus0rYUcTRIvipK6W+oGeZ8H8IWAv6fb4E8sBOWEoO8IUfUKCagZAadbIMdr3g4cYrKEqb+GM1sBs9vQ0ckxCbPhwAtSpQStKelDhGmHXoE/KUEFqP65ootUerUSRWsv3xc8VDKOU3B3l3EiB7g8+of6MF2Z+YdTZKDQTB8kD3EdcFLmFHF/Obt/AKpBAzU5qsOHj4hiQ1jmv7CMM8JSToOAwF0rGnRqD5abUTIHUimJMJ8VHYA1A8G1PlFvDbaSZ5WUXoKLIsw+WvQFuWeEsTamwLJp7O4j9lZ2Swj4h34fshlrW2SSCqbs4gw5AAIoMH2J3c6+nEkS95ILzsFnZbl5INd0eBW75guNUy3iGFIYN1OFxql9xPiaavsmMl8UTKCo3B+rEGUPtHHzGXnvrBT6lkGOBKviPAJCNJJ2tHyR5944WEr1nwMSoJGRkGs1wpW3f/jOTg2q8JLhtjzOD5JfQB1ItRkYwH0QHQHZekF1/SwEXziHn5ypmUETkUPw8/GzdBlhdh2DNwAhNSSPQAmNfoe9tNMk1NerEzIYX5JKsuR0qcQLMm2b77T3PAMAQVFT1s9U0wQwAGE1KirGPv9pony0nEZokvnil33GyjZ0wybbtKGbyD0DLSDOAzVlNarVfP5IIPqYfbEOFJGjjaP8lcgDpZx881I9wigzbun2fDaUJta4h9sHbGymyAOsCo1iAzRQu8uVrdtMXP6Y4YptEkRgeJH8/Kp1mHnsiklUtzNTEUCuaBgMxyTBKJ+13b4tVHhEtgZ+BAyjQFYo0xTmSMw84RhWcfPe8xPQMchc6TCAX+85hxq9lpadwYQGAciHFK2BDDGF+O5HvNXq6x8bBvnETYjYcAZPWXBVtzz/WaBMmJjFxY6pS1oeEuZ0ijuKJaUcyQS2RcY0EWIUBQmOiz2Ro/qJo5Dm9tm5NK6AAiD8Lu4aCRc35AAWEADxC55HqYqsA01ZsG7EuJftSYZnMVHz48KEccNu5sCgGSKm1CNKumURdeNYNdsUFtyKvvNpW/fg+wFeUM1PuZBLXoxGZZGQ8Bk3NOijIBQAlkCKdScpupjylMLvethV/ESZymoIrvKiHyk9+ikpxawfckjODAPNQivIoAqDiohOg1+MDhDS7GTd9p7g87velw1fvQutXTAkVcL0E38RgSq3PI78UL0BeCOyG0cNH2T23/s4eevBx0sBhhgDQt7aTAA8oJ/axpK7yge3Dn1SMTn8OXzUDmnSryZQBez8/XwAFrw76LorXRibDjvXFD+Glyji3hgsAACAASURBVIrkMgmBQdnOHm3jg6jQVJHdJ6CUBMIe1wwfvzfUXLh15JOSg8nZmacvIDBhIwURjEEuNV1msjKQoXUE77Ghrpb1oe8tySHsM4pKqeJkNaF9ostTsl4lTgsoEeNN+1EJiCp+wkIjrAwj9AgY6DGYm3chi2kAiGmTqT8yKl1i8hl0dUJPkjPab+K8iE2D/ZofwHuKhGmgFHUYiyxygdjai1L4KXggkqLz2OEWJtfJds55Z2G1kMd0bpu9ovAPfp68oWkUxWUc8qfZ+u8P2v6Du520vYcgJoWORRDKNGUUgTr7GiyalOiMHAoSzoafvseDsSnSJZk6FqLORakBXZqrpsBclMiuQ4IiHIOmBxuL2+/9LT5MpMV2h9udt12E32KjvfoGASphbUgCX6ewEQinYlUNgo8tXEsQXRAN6QD7WkmkDkR1smufHYsYawrSCWWqTVaQxaSINcjz4mBqrycTGsYnH8UZ2suAn1BYJHuDkB2VuP8v31+Fxzl5J98yGDZd4QgYLzfeCfg9gYsLYA+5Unpshn307tv2ylt/t5aBMh8IIEuGFu0zLll5WOkdAWd2sKdDgvPZM0WspQTugj1I7wAqAIKT8GCKDE1mClsGeNlhtdheiJEAJgQbuJAmKYHneISi4IClJ3BuWAyXZjg+QNi/MMyoZ991oEOS5CsrG2bq8GQavjgazVF2sOp9QNsMu//u/TZiJAmdyNkTSA0+Vk6IAZKZgsICnkMI1gthmLZn22OPvIkKgOYBYNCPgigqmnfLc6K/c81cXCLFqyQCFD/O2ZP1MrRgMPYDByguYPuhItiPAkHyLY+8zLj3JDMMoOmnvKQobucZ+M7nc88u5GsdoUlvx+rDaIj4OzSjYoqFK9kSy5bp04s4O/ps744D9txTLzsDs8uvug4z+zb+C0uKhjAUwLabZlD7DUtZrCbGcgaXuybl5IVTuMxjbd3362wwA6PIuBgAnD2WP3iI/e9j/3R3YE4mZvpfr7Nh4/GVY51pGNiHwuLIYcALinmdk2q61EDKjLmHIkkFLccmvsTINtlbAwAfykFIzQ62Khh89TSeAXgMHoXVobMwBh/aPpoIhunOyygMBkVMYiyNC8BTVDpAYzj39i6ACGTCHAgNrDEFSGjJy+NIZ36w5JguwVvNmhpkwFNAWrGmamrxlpUFyPFzS/P+UMmCWcxJWMLkTEjivefiQTYYP81DDDPq8EQ+B9nuBhgoURae1mNLzrvJXn6UEJnQHjv3gun20Qdfw6a+zH7C6/SDt7D8icViArl3yeFdND4VdubiKJs5DUZdTCfD42bAKdJmWRoTkNCGettpauts8vSxAMdVAPYN1si518l01FnqwBDvhGUeldSFpxVNBQGCiel5AL9smt4ibIdybMXqF5ni4+0KKyQxaTLD6KvxAJ3D2qRhpdBLQvGig7lboSzyCeRE7ZOElJOi8lglrO4SS8VgPTAIuwNvHd6Ee5AoL7fSYkLYAmE1+ANWdRD+ibQse9gomzH3LLyqxnCOJLjzTo7f8OGceuIEy/QEqOqAS7ECZW/zC2D13//H/X314f9hrJ4ARf/NWNXr/T8erf/194+zYX/psfpLYFWeXjpbPPLfVQNIHaZaNIJ6QMwSnS2y7QkEKJeKZwDrk3tICe5s2cA+xcoDf0+xS3qcb2+QXXz1HXbS/MspzkOQ5sEmqqq20QUoknhnyz97wTasf5+a6Ch7Dvkul28n+03NoTwSJYXsBNCLT8CyhulKI6nanQSYzF+wxBaetZSk9kALjk4DuIqBsVxjb/39c2vq+RrP0iN2yz0P2vDxw2zfFsDY33/OffEFh/A3ju2v+jcpI5+DFUkeibr+vQRRcsbLAzBQrJguAogozoKoiQdgcwYi1UtMjgRcDWU/4iWuAQf2FV3I8QNojv35u93IRzshCZxz2W02dMp8215cbO+++biFdRXDhq1yNU6A7LcG4glsuNtmLjjP3nj7RfvojWdhYhMCFHaI+5R7nfUj8N2PZ9cDc0r+yT2gO1IpK5Qnkj1PUo1r3BW4hAzMogAp68pQpVE/BQCShtK9d7O/m2CWSZYt5pDqGDFW9XViAITkqdcPM110wUAK6iDQAoXROY99SUthCWnYoH8X61T/eLn3OzlXVV/ofBBbrxkAR2eHmPxad/L8VA2h81YsONkEyavUj3NDIY9IQrgvmmmKaaD6F9gtf3sU+Sh0MieGlX2V8gC67Oc1b9pLT9zBGQa1EVZuH8/j/IuX2LL33nB2WbJl0lURQI3XR1iQh99PzzzDDuPv/sI7zwJk02CjsLr01MtsEj7tG1Em3HLnbQA8kXbu6exHD4cmKqvg4CRq3sEE2G4DHCfbAQ9f2VaFcBCHUtN0NOfZkksfYB3Psi+/2Y+FTz5BhYC8qOq+W/smNTZ2BVLR8SpqURQIqFFRJysbsbvaqUNl/SWmf3yCP9L2MTDvCBgu58/qDqOWkQRWailZ3YhcIIKKT6KtUBXVgIHYy2DRcwzVCI/DBcnx+2KziSGnRxEIIaSZJkb3q9jKslDTexC51yvQXGAL30O1fyKM0E3fVQKCKSxSAWyAFPRfEZBbwpGCCmjrYu1IseFAZt6z5NupgKZ6Pn2yj4Bc0sX92MF+de7jfGYN7VBo8vMJwJQdDWvouNJkxPA8rC4O8Fx5LqQStuNZaAC9YYCZ7fQC4QARXdhMxbCucvGHveKqedg8VdiHb30FMIq35rQCrHMmEWrsteVrn+J58HV01nWE2NOPvGFTps53ViNiyDr5tQ5s1zMCaEmRxzuQRD8HUEmWL8X0gocPAE6zBXQHynNY2QvqP7Kyo+gjc/i7pHB/+D01DYwxbJMmE2rzxj+LIQ9Qb3NfNxPmExlBmruoJdpL/OVuprtSjk6YONq+/36DI3KEsI5EYJJvsYpBEaaCKQTFrGsC6BAZRenYFcewn2J/xtOHRuNrK8VeRTne0HyUlOQkar8ARwgZIFBUQZMdjVINRAIYNWAHlkdP000w6VFs5QrsKOor5lMArnjgOvk+jEwY4XpnkdhMBJFIf/BgmQPX9Y+8kgWaXnDRQjytjyCv3Wt/vP1XvPcEu+ya+xj8aKg6QG/K54UFcgj5s4gljmnLM4dM7Ppn3VDqsfshaMhfWdL1Cy4aA+O33DZCqEkhEGk7BI9wFkoTrGGRinXWSxXjwq44A7y8D1np6Of2IjuIjR6ERRnMfuyBTj97MkDvQrwoN9mD9y2zMDHmAYXEyBSTVGFxtAAOGNVwKRoQtZ0CSVZtMdRaWhZipVZhcSjlZk5eDIxNmIow23ohV4UARsVQn3IpsJYgjrBW5LMaxEC/HgZkRTVqMfnAKsSZc09MTxE3tNl0LuoVy/9Y52YrzYAYzp28Kw92LL2cUzx6BtOxtnUd7xXFQyANlPaJh+8bHa9zG4CAM7moKA8FL/ZSyOlFYErgDtTDGj5sBJYmP7vPoPNZ+y0+MQ4grdEx3jUYUgBUH/8u6rYyaJSh08xguIdnGoP6SbYwwbDK/Kir0bS6PlSs8QjW6QB4QE0Fql6xyHXmw37SUEi2DgonFKFJ55XWiywH+p15MftI+S28v14dOprNUb/OmpVii2D5v/7aGkgL9Y5tPmoM0nCe3SayHeSWp/MrDJ9Q9biV5HnozpdfvfBmKanlTa16Qr7/2gdhgM2yCtP+lp92KOfOsMxBNixvGMDqKoZa/CnuUWUs1FbzGvlZnOqMeqYFIpIIPVJy5OUG25TppNX3VaOCqcUXfohj9haNH41d5g82YXqy82Wuhi2+eX2/HdpGDwHztp3cmCgG/H6R9Efsw7QM3iF3UH7GNFt08rmsyfscJlFaVmIFwwexRnqwTrjc9kN43LLjB0gSKbae7A5ZDoisUVXJYIH3KDuKs88abR98vAlFAB8B/IGSiz5tgH56gtsP7779E2dLIpkO1YZIzZHT0sldyM4KJtsC4HdnqX37VZlj2Ldwz7bpotDaIYndj5olMzmF/qYW8DLOdv4EyYQmt4fhggYgzTBxm/HuDohsNQjijrWqw78FJQyZUjxzbCYoJESCGZyS7PqfJuzFqiAiCN+vB/StBYAOREXTIw993qP2tgYk2iNSFGRAqklOTuSdKqSxySaPpY+CydoFcP6/jz5PXevbe4H0MSEiHoIPDYJdHE949eGyWrKHyGlKTLOcEeNYR7PZ15Hm7SXAes1PqFPfBe+DcMNQijGGI7QNSDWuV5+UGDQgw3I/GckLMnQSEdFvfYyFZD5QVmEvbMo4JEIcBpqC8wLCofqXYshfRXO/f4uHFHhkqhmFNnzURACGPTSoVRStbHLM/pox8lZTFgHAJoqvLrXrr7va9u3bzmWzE8lEn12+tJDNCDjDAbFrzxYuGA6n1iRr6MTflCn96hWEvyBlT0fC38hluHs3C7CSZpRNfdKcXHxID7J4B/hefhjNL0LCnAwQUWsrkPkoRCoXJtOK7yug9kruwAcHnb8AKm8c/llPPP2qk3K08kIj2ES1+HsKkBDL1IE5NCWh/KW8EW3ILgfb8k8P4PupKUw8jJlayxocTWM6zZYRsOQFUEhICgdpVxEF+EughVLTVZCKjaUGPgS/pT6CB0S/T07Fa6UANq6aVJKGI2EYvfEmbK4jUPvF+oRFoORlEQM1eTn1/Gi3GH/4Bh8ssVEFmDgJCk0BzJ4u/izKYJ0zdust57tk6v+57i6eIQwKDivhkcNHhNuVtw0m7X0rhxbgRGmP5UKR/njZHoqwIbZy+WGS/QDx2CiBHsIdkH14CdFJAvDinDbwEj4LixHzY0gQ+CDy7JDsiunQAXjmhtUUvP0wivUcg2hgVATLgkEFjpdJtB+GGz38WnJqIFOoXPtx7R536HmR0PfgzxLJ1G7RgqswQJ5sD/zlz1zspTTqSCM4SMNZr6FM+OShJfZ0WTmArTaTpnr8+qQxY2iqWrkM9riGPgoUsYuLV/8N4PJKIbynm/fQDENCHioCX2TqHgnikhADM0hNP41cLdH0+nMqXDUdVMHZT3UpVmsPh7qbZAEaxSdHuEO+HtDXi1wsmOcw76SZ9sKTL9qGdZucLUEYkv2rr7nMsVdcwpTYzWxHpaHKxFV2Bn5M8lXcSj4gUE2TboXL6EOoydO0Vx6rSiAP4vKKj410coxmqhk1pGqkvHyQfhgmWgAeKqxeR7F0tQfMHzU6vUgWvLb08vP5+t34gH4EGwdbAaTQOsB08GrSrH8UOOHle4mV2sH0XiC0R02gYxTJy4hnIABPe4XLL4hDJQJWyhmnnWJbCc/Zi6+XQJpgWBixSRRkFDM9sG7KSpocO7oT8NoxiAFQE6ILbSMBT73I7sbPCuQwg6VKcufRI634yVCQODBXY0AVFL5pKP2AxfJcr7nqKgrXRKa2afbJ8mX26utfO/mMB/Q6AGTyisuWwlKOsnt/ez8/jCMLO2Ab4pklUrzEU/Tr0krGKzEtNcNWfH6Qi16HhGwjkHTK+F8sKz55J55PXbB5Bxi85A8uYOJV7dK4TwGkrqriMm6NsYvPPh87j+V22lmn4U3VYi88/5zt2rrF5s6YzN76wk2f29kn3exVJbOKwaFEWCWR0t5wL0nu6ft8jBEshIts0JBIi0gUY5s/0U2IxNF2fB5prrX3JXnkOZ86c7qtW7WBKSGKAybn8lDrY/rsfOqoZPqp/IIx9F567a9h0VwEIw4AFEmNhzV1xcUXMh1HzhpUBYOUgoXjq78T1ht72EthnhSfgYf1DPt65YcUMuxxTwxsQg5B/h2uLGdlByqEBJpCPXf53cFe6YpEfZCJ/QMT1NRC2DuT7J7fnskXJo2RosuLB04wBZOX6ejic8+zZR98hG92pWs44mNRNMS0wiJNc4OYzt5q+/67Tlis+TAgDgOWdJMOb3b3PdeQzplkyylwduzba8XIvWQcH+ifZMXb8BakOwthgp7A5LIJn5/OjnDA13BUEoddYJCYPGJYiUEvWYzYAPJalryuhWKwBWClX3Y1QRSiakqdz48IHQD7MOQnTihENhYFQ/p7gFUA0ToCB/H0Fakmis+lvxQMgK/wj1ZMzXOZYHVgIdDWSZASTBV567VQDKvRVFGngkDs7rBo3h0FQwmT/egYfF5HpXB+4xdU1sm9gw8RKdRO9ocEvKYMOSUy9QEkf3GJnBuw9/s4r4bkF3BW4WPEhTAsL8+++OpLvlagJaQz5Nq8j0ICRih7u4WEc5RA7ntz/FnBEMnrEvEgb7T9eId6aLYbkZ+JpSCkzksTDdfXWZlIOeCBYR4A4E/fpwVr5y4+z44eKyewksRMIRGaw3KOqtESUyQMKWIwm6od+aI83uTDKGWHH+deP0CLAFgn0hCozV9X/yjsIIznGZ8fz883Esb4cHvv3a+wzMH+JS0POVShbdt92H7/l79bqF+q3XT5SwA1h2zixChkS6tt5qxRDGgO8WzxvTOaO1jNQTAWR43qtjvuGsOhcNAx0usawu0fTx1G7jgM8DYS/+4tljoI6c/oAoaozfbhJwcYGkQ5gD0CZmNj0zHuwDBYh22WnR5iR2BKBMKcnTv/XMdIXr5iGXcVz46DMD1thJ12xi2Y4M/iXElnHRjrfR+10w4bO2k8wHAsX5dmCFa6H2tRfrVt0HTkhdxc+T0NOYEDMf4MYfMZ8I7GVyuAtPK1hHGu4W7d6cJBe1i/afnD7dKrfs19Pcyx4j0KgHIhkT4G6b9ZpG5E7Auv+v8Bqyf+7IAucv3jhku+++E/wOpxRMH3J3xspOPfx/e/+n31gf8N3ur/O39VgAHZFohNo2aqhumHWK+pqamOhaGTV55YfYD8X8PGf/+NJ2msNwHel9N4c3/Ll5G1MsA6jUgdbvc+8DJ1a57zt9+7DcZSIjYOyHJ7OsvsASTclYRftcB4DFCDyZ7VjxeDR3JSGt7MBEnJiqYRFlQ750JvH4w5vGcS0pOtVT7I7Lcrl97lGGsVsF8evONv1tK9y/LH5NvJ515lqfnJVn4g1B76zceAIasBMNbS/DXQPM207Jwi+3bVGvYkoS5dRx3g0cOay6QGnVA4w/Yiv26mQ5E1ThdAoAfGaiQebZrfdPD+Orlz+jSYBdz1U1PJz+MJTrNn8ECrhmjwwr9eQpL3oUX2w6ryh1GPF3pvL4cktishwQuoteZgu7LJupu2Ag6WWmvYUTcw9AjZce8AwJbv0YV6pJ2QPw/nj3GuR+KZHQXI1iUQiLtKTT79HazYUFhLgHwMIIOVas6l2tRCyBasYg2QfdJfGLqcwbK6CeDu1pBI/vDyCVYDpP86P1TeshRi6ssElAok1RoIlW8rZ4LWmlRI+rVmYs319+RHrLWlek3NsOySxITxZ7jhuFDUkgqr6W3TPQ5LBmlfYtISu/cfv+dMw9YFxUYnQIiHu7K3u9ZefeZO7IUIiQKUUPMtSy3d9W2srxiszwIARgWW6GfUUlaoUA/M5aW3PISf6FwaN0gdN99KtkS8nX3ppTZ53kTrEzPXv8XuvIngXXodKd7mwzC++OLFtmLFu7Zq1TJ6hWJ+dth+rGW/rlSa2+n2xPOvWx/+k506BzgPKhlGjsB38eFH7yYc91POAgEz1GRcA14KBX96iWBqX9WMI4YxYMYOpo0a+Kwz59jXK36kBsWXmJ9ZcRpRsPIdy0yXH3eIPGpPOmm2vYe/rzw2e0ECEvEojaK2kuqoHmWQznBfQKsOc+oT+bTiYS4wIgntqHxMu8mwcHWm6yzFHlZzi7SaNdwFsywBjW4NQIZYzaLSS4XjBegMAhAOBpiRUKkNIIkl49iNkkorIyA1NZS1S6Aj9CkBx1LxhaE9b2gW4McaEDAi72cuDAXwKCNBIG+0LHz4OlUwVf16GZTQc4XSvHccH/BReqDsC7a8nCzr4h5ccvlJzhPzrX+uJGTsGH7ugK+ctxEoJKqaDtvUidCqqBOOFEMWCEyHtLGbwbePJKP7SoCwQJUwAJsearsGgOJghglz5ufy3KocQWUT4JZPraWMB4A8VdM8QyyE8VhMpJZJh6EIO/LnMvuf66fYTxs2cgemo9I5wpkB6MedG8oArYOaro33pPyKQOodZ5sC+Cx7MPEyxC5UP+bCEEEPVZPJt1gLu4eXJp7OqPG5Lvi3AYBCIaIRQgoFnmrPiIQhz036Uu3tHHIJktPD7LsVVbDajeH8Env3nfcATobbjxs3218fvgWf/cdcSJUIE1kkdDeKTsbXUxiSrMgCQBUbCbrW+eFYzSwDkXNiYIuHqvZlnY2lF5w0YYH97v5n3R/yZ41k4+1eBwmhDvZml2paFlYEYIhCJ4MhkLjwR55nP5LjDtiqUbDLyQxy9U0cjfr6PeVWw3kloD5GCiUqAPU4bTCZ2cDOIq4DYpWG2yH0KrIAkNVZTd1RI//RZvH+msiI0ZCtCrJRTan6WFlkya6GukcMdBj8t995Ney/fwBUctboHThiEXkT9ESdkI6mnTQBBuxPkACSUNBVsYc5S/h86u11BOt5aJ+NHAfxgwUcRC1QwT1Uhd2SnplsDgJ4jz0A1fJP1vsRW1/2AwKrw2BMaj+rh1QAUgiGxH0MfeMgtcyB/f7ac/jLt4Y5wo52p+yXggGUIlBL1dW2QZJLdHu+FmZgNf6tYTBz25mSyUe4BnsHF0Lq/Et7sX5Slgx1Pve1hlfq4/TetXdVI/c72XUKyp0JBPzuBpQ+RD1EHwc2kZ4dSX8fBsngGGCxUthhlzd32WDsGqLCU+27Nbtc1oYCjjRsmzBhPDhKhSOCCBAOoi/zc0pP7g8pAHkmsrFLgfCFZTqKlg6IBbhnA+qof4+kllYPKmZzFyrVBALTo1EBlZZWu9yYEM4e4VIaDA5osO3IFk4v4/aVLHFiIU9JvdrL2RekEOKcOJs1dTo2Musg5AEcYlM3ZWourF/qfHCFakC8WjylG1mzwTycPu6wBfOnQ4DIJpdgJQSySrvxut/Zq28+ZUX0EOVVZTBfCaRi6NQNESM9aZ49ff9qG4FSqpahQyzEh4ZOzh181DUkjMfCIjY0F3A22zb8sB7bjwZAv06bOGmoI39NmzCFvYgsn3uhuGQbJMMj/D7rm/yGBkBLDd9aIDdFsmZawOPY8o7Uo349J9tjF182joC+bQDtDP7ZQxW1xxg+xbn8oFKk9fKEvuSSCVZZ0m1ffryDtUxfTy3gx70i9r6Y3/6sjSiIX/GA9+00Wcf2tvLrDG84QGKxa4yJzHD3vieoDBU6wCRnfRfnWy8LraqBu5lBWSDncx91bTLvKIUw7RDIfcVVkCYAgDmq7chW7un2CDAj9gRrqZ1nr8BNDZBmnzTR2TD24Geju6gTtVDR8DHUT1iZYcH5yQefuW47gnXuBzYRyRpqJfsCbg6YBCSdqAQURuBEMF3HzTrTsvKwtiMk7GTCJqtLWm392lV2/0N3ooaj7mkrcyFwPcomkbonJTmcGoclpA0OCOEEY/gm9sGuFFA3dCQT+P077OLr8HiIa7VYZAHyWlSTpQ0UHZEMfZ3ULhZze0MkiaxtyM7HkoL7OBOTeia1Mzm4SDuEpRZO09YvtiqNakYGHnsYlKXFhdqMifkUb/UcXKWuMJOvYzS/noBvWU1duj311IeYircia6DB5lDYvo2HJIo1k5NIGrQ4JgVZuXE0nXU0s2l2yimLbdz4IRjUvwD4VYIUPcL2Hjhsowpn2/NPfAO46LHFp89hGhdob3/0rZXQrMr7LIon2iHvJlDqgR5Nv+SPKf9DChFN75FFK9mtFfbjyaeNoWCIAQzaxmSk1rENNTGVXFnelgSOcSggp+Vz69J1ZtFs3n4ufyUbCi+T71zBxAEbMhR5ExOEoaM9tvKzfqQVFFmA0Pk5sOZgxe3fXm71ZVyevKM/PsQlzZTj8QdrbPTEGBq+Xtu1vts2rELyRIHUSQPklWcFh+Bpp461WSctRLr0AM2nAEZYA4DXC8/yguJLcuULBvjy006kucF24SWL7fNvvkVSyudRaju/Fz4QbYX4Pc49mS8Qcdh+/KEX2X6bFY4lZfkIaXBsUnmGCvAM4JAOowBXmFMHQILAxxaKINdb8yyVwq4LVpNyJ1FkqcXGwXhicnqQaaTALg8sDP9gjRHZlBQ0fgNx+BrBFkCm2eeRrBz/Gb0LfEBSM4MolAmV+e4wsmUuVi44FWM5yLsDkMkKKD96RDIUposgc1Gs50RAUJmi19QRRia5JyibpnDyCwsDZEuORS4GYwZYjw+kglz+XGJ08MPq8AUcD1BIFZ9NUgq5MSQQpOPlYm2GPRBnhXbzDbfw9VqQtFyG/HmDPfX043zGcCTpq5EJV7qDWz7Gaiwle+uHsSMZWyCHgfy2FObSCYgiaruXkXcX4IO8zOoJzpGNmNZiKAeBJClijAo4c7sZQEiJqR6KVV2CalaVGCl0Ow6KfSKMtu2birE9CLG7b78e0+Z/WSlSC/0RyU7EhNRkWB/VTeD51IMy8PDkwilhIiHfNMde4tkICOnnohEwEkTzIPm2pogqEAZn5DIYqOEcwBcO6W1sTDaTcabZFLzRsMoEertUX07zgnyKcszjbr71Mbcff9j0MqDQXnxMW23/ThzOKHLSmY4dPYo0hkJCTUQohV5cbJDt393q3nVkaIrdcvNvrbG72h559i+250C1kxEH4flFRBxFGWmTSOKSSFgcOW6YbcOQ+mhxC0ELCRywNLIUpm0UueAolpWl998K0BzBBBBmjMj8x5m+Agfk8+XcIPi4IYRxaHH3cJ4kIu2Vp3JGYp5ddOElnCWxnJexXFqtdv31/8ME8RKbPmmMXXXpBRR4YuQJsOUslPcV08cOOqRmvm8vRbfaTLFXjaIxCCkOGLQ763TxQdbxNXa8C4GBkulI9tbBWhZTWD+cA8dZT5LZtHKB9rJtAmDiDuBT3REaQ7FzpT1D8EXNgWLbsafFNu360r5Y/gr7pYpCF1uE2F4KGUmx5SHdApxlpgAAIABJREFUgZdOnj3/zFvsxSik1c8R8PImmHONWyOSV0Rgy9Anf2Ex7fCi6edZtuNBGEYa4yN/fxYQosjtl/eWPW9ff/MKEkyxwBoppmjIaR6HDR9us+fOsaee/4vzk2ae4c70ERNY34DWbYC1hUMjnBrgwD4CloplDzNgkwqT8RpNtB82HOBCh4PMBXyEoU8bQzMxygNoSFV0KzgtVHtBxvfIDMF/ea5Ck/g78rbmgpb0Q4zOPhBRNaDhANETxhJwuKeYQgRAgU2n9F+xZHSex1A4nrJwghVNKbBNO360HXv32amnzsLuwd9efnYlssFhTMMPcofJExmZLZPnW67/HaFmQfYH5OoqXK+97kz78OMP3c9bWUFTSFErz8Ei2FRKpy1BelKM93VGNsFRwyKRMer5amCHNIdLZC92CmLqRyH/nj1jFoVWgoV4FBzF+UtlXQk7Y83yb2nWYfy11TN48PJ18u3bzfutBUP9OAZcF547mmIxwL77djcDjDYASpgq2OY0NpLueagFD26eB/2WmpkWenkxORXw4EPK3CME8KDoo2EK5fxKis/kLC8H9AqxRRecZm++h8G7k/37AijkQathkbPEIPZXvtayCumkOFfPjgrM3Y3BsjThe+tztjM4OqEQCCYUIi8/i7UHM/z2xxlS5trDj/wv9jGruLMC7akXvnVKjicefg8/4hTA9N22FjVEb38Z8iVklbA9A4KQSfMSRw8v4EzGSgFQTQmrwQwUNJjKQxnhBZjfsGEvZweekTSSF1w0jYaLYLBVuzh7YKljARQKmCw57ISJozDc38vXH0F4faB9ueY7KxqXjipAXnNi6jN4hP2dn7UQadY5FhJfQMGYAtDeaR+8+aRt/e5rzsUkW7DkQksfUcT9RzfHekF75RJ1ewHgutkDqwhv2LrhM4I2AgjIWGxZ+Gu1Mqhs4WfoQoa1btVymGlfIEU7QjMVYwtPPgvv1rkMqPCBpMDUZ1ZN44Ar3cPC0xxsKfLMf2T7x9/uv//HebAe576qQdfQz83f1X3wv2J8619/CZz+Ekg9If3Xr+n7/xt0Pb6A+jkPBaS4BGNRZTjfGhoIdYDFrIFkID9rCg3APx56n8DCz2BPfGpTTx5q0+aebe+89p01H8KmpZthDaj+Obf/yYbNvNzq9rfb6mf/ZS3HVlKoYz3DILcXO4FODkcBILIjCgF4DGA/BdF8RBGSFhItBQbSSe7CRAa77bVdduAAdjsJHZY/juGsXDKrYWpWSbUUwgC+wik85A2Ynp5O6GC7nXvVTTRu45EKvopfOQOWmKN28+23wMwZYQ/96WH2z3aeGaAqBAWpZ2IiBqHOyaR5qqXRwU4KSZlCooIY5MiexAOQGYCsF16n8/ByFkKE4g106izosiFjzrCbfvugbdxVYW+89nvraV6PRxh3Gu+zXnWD8hCC42H5xjNki+IsT4JlOWCVdbvsAA1bFwx1DTwlydW70UDco0TlRoCvRvzQAA78AT0UZBQICOLPHhngfXXiE2pYhBg/SxBrPgIwQx50daRotzQh++Sg0FrpdfUBsk4pxKRaYzgqlZTqDB8gKtsVeY76DhXJWv0ZMqvJ1QhXd4xqZp25rlbi9zvx2habyFlNCCJgDfZo6O0QPWETrawb/N9aIRrAwNUe9bBPzrz4GosAcC86Za6eJg2yvgNNtM6f9hJ79Ynb7NCmzyBR+NHE83NThw1gjXTTDbcTXLiGINt13KfYgvHRNSAC32KgIk/vKGT/j9v9979sv7rlXpt52kTHpIqh/ul0gy2vffPpCnv8L4/YwjPOthtuW+p8Zv08TagdprEGKxgc0zziR9nnN5kaeoj98f4/kSlAE815eGh/iY0almy/v/tOmrnnnaVXP89NJJQImqoC2K/b9/5EQ0uPxTOSp2IgJBTlD0yZMtQ2UPOJCacBMbN5B6KpTpbcU0y/KKh/HdzjZaWcaXKp4mcPkW8u/6ePfquN81fKKQXZCMQJwFdTAxAx7BSmJ+KB6iGX6i5sxzdHUfnMf0+8V0Ik+X6BPIumRpQ79A3a/h7WQhisaL1TnL18Qx6VrMdPH/0s+hKxWLm007TGqinhZ00BzD1SdgyGFPdPfKRrqHUvJiTIi1QhTbKI495WtgB/yK8jFrsObOxEVJYqiIKqF7A3FmqZh2FJOkMcWgZYUxGwq4IA9wroHwGaOTs//WafDS4Ms9kMiFs4E3Zs2Qf77YizrXCMWZ6Z2MGqyx0Dkj4hnp9DaeRTpo3Bw3CtjZ9EXckwOTU2HU/mcgBrworQKnvpLdUXBbA5uvjL0XiTn7ZoOEyx7TYZpu/OzVUEYwXZ6SfPs01rdzBERbXAAEp/tk2AgYI2da4rJE5DdgDDAQXEHWcyCuCTHFkArCMTiJjCA5XtVD+DqCH5abZlbTH7EuCpBhkwvy7QXOCQ3h/YH7L6eH7ePshEKbZm7W675PLFtnEbDEa+4MEddfSGIyFd9RAC1YmP+QEbw90XACu4pLLeirc0cIcHo57MddYGvSj0BOqK0S4rE/17KPukj4Uey3u56IwFqLsC7Z23V1J7ipEr32BUlYRrSurfL9KLciOO99B69unJ0W4Y1sqAWOdILHZ5o8fGYbuE0mRKvm3GWukwgKgsFuTzKQ9TEajaWvi+rP8Qhhd1FQRPQ2pKz8qynQxg+2lQ2wFpE5P77eql823MyAK7709PAUAC/oiZR12gPhSciJBOLdZA++2919v7yz4h6wBrGobH/bzfAMBBKfm6+XoRyamEbFbayKHx3D8EBoH2dnL2+avPpIGW8lQXaTIklEAC4QZlZQDMddvWHQwU9MwokHodS9+nnlO9rxpfQWbCVDpZ/3pf0TECX+lnAQGcnyVnhcJ/qwmO8nKeSWEcyb3aqvXPwCKE/IKbb7rC3vzXy0prcgSSRsg2PdwDkmSLpSncpRsSkuwGBVyJvR/Imu2l525u1a9jOzIoymZgsbIXO61WEPYIQIwzTz+D4NV4Bsyf2aqV5CywSEdNpxbna+7azE71QNRj36sWveiCUYBaRfb7e2UnFeEs+cQIfu6FZyDF3CFaC/W8MgdEPJKPLusAPCAlIwI1a6YdOFzK8KINQJE7SP0Z71pcnASIFC1kGmjNnH3aPPvqk5WOkNSO5YNIficUDyes3nV+ObCaAaYsQhQ0h5CVc44KgP0jgD4D+4zCIdm29rvNhF+mQg4bbB98uBaFo0LWwAkUqidsQUobMZl5X4Ow0coD8dc7q6XvjqbHbOXnGlKYQwZQgf3w87eWjGz/xw37be7Uiy0v/iR7huCk1BSdvdJwBNreo1s5t8Ps0suvdEOK1wlL/vVvbudrDLXVK790oeFNYBvN9fJKjUd5EIvSb5A99eyTqBJqqHXjeE6V3AMwrUXMEzNXhAc5H8AIbqUnV32UhMq3HxKY/Goh9GN752cLTssFLM+zFV9tJ9yvzM6F1doEIP7Rsm0AtV7WAV+Pd9KHLU0AQ0nlPwSz7gM5jwpzB1s90v2Sww3cKShe2B/D6N3I12X/QgRBwXOo5LDtKocoxvnUCB4jlbSwlsgYVPP5YIGlVfBCIZEMhXSJj2oHz7p4i5gxDLcYSsYn4YcNgKtwNK4mwibD2NORziomiXwGERHz04dZblymPfrnv/PsW6yL2qaZmvCG687D1mArmAJJcvSMYrtGcyB5FDwJ0zpn5EyGy0Ww9M+2iWMKua+7UV7W2PnnEW47lED7pn30a8dcLSRlricjnVNIyaqsGDHPAnWLAayKnDJ2cg4efPNtZOFU0Oi3rc2z0qoxMK47xoFEkz3gxWyXQ6CHbigcyebHb9bB2phnv/n1iyDoVbZ143ukyr9GA4hPHYdjI6FQWryZDP6wDqPg4AUSZDLAQTV31mk0G1WWNxq5cNsO21tc5/z0yso9TDDqKEA9lkU4TXklvx6SC8X5EJsdU2EeQCIN5+LFs8CPwgB1JsK6HMUqqWeCdJUtPn8wh3I1H7zFinfBrt3Vb4tPPsN51Sz78F2AMT+rRF4RjW9jL0V9naZD3NH9TDs8mrqzgQfnhHPZtrqkTfmVhLiAiTg89Uj1zSLIhoZTqlJNcPxcAAD0+VEAft/7GHtq1MW+CQb4lNFzMItA9PgwmvtJ8xKQ9xyxqoM+gLKrFTkjDLoWgg9OWRQFcs7zZcK7ZUMD3nIcDOdhasymXbUCT9b5BNmEgJpQNKxb3QQzR7YF+Ohwe3opnE4+dQi08RSSHEmfZVENB7gdUTRgRZNUrPi8KVWG7t7ehlyHCQcM4d/e9TmoO5NWDKcL82B2UkjOmYs/FqB6AsDUd18xtVzNgqTIqj0C3NdDE0jZHxzFr6n4RZLi9SLZgxEib0yBUpGwIcUuaJX3geop/DHECNChH8CYOoJN28GNoImdLg2BhPLhcQbr/Jw+aaiPiq+NnkAVExgOUyIKU3rWVEUJK1gqH9BEsZH76WQl3+5latJ6fGpMSW4zJ09knSy0z1Z8YNt37nEJnXX1TW4qJnCF2t8y8Cbp4MRppumn9HeWA728PJWHQC+wQWkwaAJDmUL1wHjw0Fy3sGPDqcrSYjPtDkDVU5BiMiwCIOq2f73yMlOtj2z+wsmEq51iv8G3bdPG7TQVPk9jX5iIpstiHjCll9cqjY7YF/q+8haSnCccVoiAeU2TuwHh/CkyQ/gZuqg25JUUjJZM/lzy/BWQ4aTrPHt5KMnIXeBXs8A3Nv4pC+YQgLYNv5kyiknAWD6cGhl5d8qb1dfvHp988so02U9OSWB6yuXE73fTLGkyqQvCpW/ijzgg6TjNnho6pfZ1oo2R96MIs+UUg3EgZQ89/Ef79Z3XOBCM4HQbSbHiDyNo1TdbLD97vr39xjK78pozMBinGWaSLM83HWypWRQyrDF55qh4nMAgZv7cGfbqy8us4hCenUjy6mFMJxCcVNFY4di6gQD0vTQWwUyn+j0wHWcOojhOt0+/XO/8kDjy8ChNxES8miEG30tetCpGeWa5eaE2dspIBhwb+IZI0VgP3dB1nX2F+l11KDwvX4OISX5mpiVGZyK1OcgFMgnvlausoopAhKxs+8eLhBwwbXvisb8jmfiUxNNbXOiEvN/CtC9k4A+DvZcvXF9P0iMNS49QU84QQoiR3DBhp2iSp1ZiWhAgPoxjgJXutnBbv6rKAa2SQ4oxLTWv1zGrKRap0hTgIVZcSymFNusmhOYkanA2DWO+ffTKJ7Z/Y6n94Y8vwcRaT+G3w+pajuGFmkBDB0uTqSm9Dpe3HyB5gK368gAswygKvVJbfNYsJ29vg5U6bc4YmulyAE+YrvxHLL4WLtsBmK5hDN0++GgNXkBZfI1u5CVTYT5IDgXFHUCjAe/sbt7z+h922wMP3YqH0E80pO12eF8UUphqGzuVVGpvFQbqrBcKwHXfdjLp9dnKnEta78GdGwHKuWQp1meedK79+c/vIH/B5w9QV3Y2esf+vCtJlKKk/0deRUaoRQHGi23vAZgIZEJcj/9WfAJePLA5UcPRTGH9wmT6QDHSRQhf3YTbeBm1exRwhGw2AQbxledMgTWYYes3/gyoepC7J8D2bmeQhPRHazQaGVsM4L/2p5rs88+Zb6u/ZT0B9lfAsA+mWAvhTmtTw4C33VA8HY8Brtx59232wSev8fN1c69UUhwzpItUMjwMKxoeehQgnTDukkQKJEIn1dDClpw7e7ZlAup7eiJgBQAMqmHkHG+sPGzrv/0CRlElw7Vs+2nbQSQ9WMowuMtNgQHGus7FTkBSow2EzqkQ9TJ8a0f+vI+QAYgMlp6j5Gr8lsqRSHEv+rlkeF/nq/NZzKfERCT6CYmkjlbC8IMRu28XQCdnG8CMzu9uNaEC5ZwEjEIOsJK5AhK1KOehKSBGYIlXE18NNMWuF7PGyYklt5PhPrYn7JN4GqkA1uLkSecAjB7EcyufIVu0XXblNS65OgQm4oN/+pqJ9SgbNzbCXnv2B9gKu2H9Btm77z4H06mUU6sDoLkbf9QC9nQLAHSJxYC4n3vhOQxKN9pWmoNkmu1Fp19mLzz3vktU9YYS1gmrp4OU90EA0GqmDu7rJSV1MUOkcAY6GzH4ryEYj3dAwxtGsJ0XyXNUAu8DqlRQ3zSYAZk2AHDqDYiFcY3vd/332Jn8SK1UarFZE23GqedZIgBtRFACR4BSUVkjsE78aJo8BBqs+nyTffY5YUl++7EiGm9zTr6QIUQ2g1S86+kmdJ5Wkub8zYpvkIV+aSMm5dsFF59J85rsYwA5YFNXjoIMfe9QoGjvL4DVX4ZU6fd98UG6nI//YXlICZQVACJGsQtsObEeTqDu//n/v/RZ/S9g9fj3FxDgBq6O2uzzgRNoobsuGQ+40gMl9r+P825rYfzxTM459xK7BADzy2/32YY1+20nPnhdfYft2luW2FkXL3WMo1eefta+eucFgCbugwAlp1OTcIEocFKDHw2kBNql4/sdDB32CKxvsWmS8XvMzy60KHyof/5xs7tPEtOxtkkJYT+o0eNz8fO5m4/PLcs6DbHTE+OtgTOnPSDScgvnsxdn2CvPf2rX3XQ9dlOj7MM3vrMfVn7Get7C/UydO2wkYGOCHdhCg0Az4BdQwllEUcyF6dcTDeBQ74aVAezjUMCOTkAMsdqgMXK/qmmnKaT+jU+fYL+++0mY1O9zp3/EuY+dFk2KVAxKMVayrtJ/m6ohIpgyCBjCzEOO6FdrH3O/tcIe8Sr8SCoQ3YGO7qYZKb7KWG31nWDwcFZKah4UqWR2fp27WOBrH/YEoay9YLzP5XMvD3mF3XFbumG6pLnysFVgphLTxV4N5EwIkBZUH4daQcGbInfov6r51Nm5RpI1LxaZSiR9Hv3jPPn4dZ0Vbm0K2Fe4yr//q7Uk0gCDbhgqGlR20aQ9+vg/bcrsU23FukrLHUs2Qmc9n5dhAzWUBwuodrzOE6hFb7nyLOrtbewRDd213iFH0HxLQeVhQCafvzQ6zXqGoEkZSbYb3zgNscw/0xbOu9Vuvf0GK2Mfas0rP6CaoXFdTbUNwfP5gfv+YncAEPTwgcJYcxDZ7OIzFsN4OmYvv/hPe+KRFzkfo+3xJ/9kVdyh/jyjLhZcP/fsQw/ebds2r8ZaBtYV7FqevGNx9zDZF4gWxr0rxVEfihqRJlKoHbRepDoSi7AWBldEJIGO1MZ9vajdXK8HIIilUi3MPQGEAhPc0SBmKo831FkS4TE3QZ75e2nKYx0BZe9uCm4UeH6SPfI8tI+cf7b834/73eqM8WftKaxI70jvUJYzsuQJAiVqht3UItIJf7mfLlgqBUprB6T1yHOAf/Q1Tgy1pdYDT4ElKN9CeZnKpoI/xPfmauC+4s9yz4YqxJefwYEW9Bvq5Xp4/51NDAPEamePZw3DQoo7n9LSEFU6/8nrr7/GHv7ffyD7LuLzHbasNOwBcjLtvc/WYk2FcqEEQJAvrdyIxaefRA2/BVm71Jv4gg7Lpt4txR4Hb/ihBYRtVtsBLGqisNAIoCHRug9iSB4O4l13rI/9wcCFz61ZdCA1gJcapK6hmfrfN1AuHBHvPMwrYRkzf7a9JR5CUyCt+OEfDwNOjNxeJbbTd0PK5jn5egkd6G4fqVeiNtU5HsSwU73CAMM5Nf3+gD0R/KUqrIIyCpDWwgSFUM8eATxjv4Rj3yWZsPZPN+dlP1L40ePTqPFqAWlSXRBnh4goPGsNHNNh0pXBzItFKSN7OspaGz4SpjzvpZTBrh/vUr3x//zqapuPYuvy665yAH8QZ0LFMaWjco7wutMI8vH2tdpVWF6swgc4K2eMffLZSmenoHBegUhtAHiyQuum94yARa+STv2RQBCpHfVuYulnAhgqZBN+WlNXDbFBORFeO3QYpiOgfCDe6B0A0gpfiqV3E2tVwKcynVIJ362ubXAMvmhChBKSswGJMwBA8atvqKb+gfjA545gANJBw9jN3gxiqNzBQE0qHqnqBPgp70G5ARos+fP9HfjJz9rNAtcwqYlAMoVJxxAMdaxKakPHfXGWAa7+0r/wvxmZnEswXUtK29jHwic48xkYqFd0Wcc6p4/fyeqNRfrIoX6X4sNd6iLg8JkVPOVB9VtDwOtAF/7VFGEayohd54eNTi8vbf68YS4Mt7Kkyg4cJWQvWixb3ik+qj2cgSGAeY1qNvgnCjZfB8C79oNUS/INVv+ubIZUZOqZ+BlrIWRnDSeL4VYXlPun++7A7oFnJgVc+HEGvGbHfEnwfRdERpmkH5lzTvwFasIW2I1s4CuXnmvvvPsG55a8eYUL4Cst0heNaQq1vPADSdUzBmVid0JPRPB2K/dKIIMcnQddSKmyc+nXqf2117OSsfyCgVHFulVmQgsWeyKiqHdql0qUvdkmdSjnuupePfsYav5ACF8iz6kuCUcmnEoQZgnhuynKLuDMkYqptARQjecivMW9I/b+APeRclhUEy6mb90JM7CXPyA8SQFWOudnohjYsWe7ldVgRZaUDAnwNNu2psQakffPPanIvqcW2Yq1TDV4zPRpRTZy1HDsGFfwMyTBlJ3Ie6qzkpI92HeQGSKmFM85NDASi8y9dt2vriPB/gtbs47gVgaGmkFF8XlE7NOqE/FR4Hw87LtDR0p8fSR3k0INZeWjPZiYTAgavzZl8jCLBaz8AZZsK5ZBfVjbHD6IxyivtKeT5yA/ZJ1Dx8HpYF4UtBvk97FWhwq6jXDsPvqdKMhd8TG8l0yvjRqRCEZEsDdeuRv+H2XvHZ91fe5xX1l39p5kkZDFCisgWxBFRUXrxL2P1bqtq1qrdbS2tlq3xYUKigtRVFwM2XvvkZ2QhOy987w/35ue5zzndf556OG4QnLfv/s7rutzfcZeeg6a8EbWbFcXdy5KE93tBTmpnOHNljEyxvpD6hmoCVg1F0gtBjllEcoysbF5rsoGEbDOz06l0fFhcwcDsqamZFh6fLZFWaS99vzrThFVTmbU9HOmoVrA2qKo0Nat2grWyJAfgo1UEJQGKCKwIB06msFMsj3+yCKeL8RQ7EibGIQ/+cc/McRJsY2bfoZUysKVpRLnjw9TmgE1/v1USjoIonkBLbBbYpP5e5rNMeNGc5FcbsdK19t3qz4FIMpEwlIENRkgUWpEXvzMmbNs65ojtvK7Mjv/nHudVKq0fCOLbqFt2PiVm6iu/uk4AQtTbfGHv9qciyUdardVy3xsFsESRUUHSNaOwSSbyzem1G7+7bn2w4/bnL/iPuSIvC/Yi5gzM10vLe9w007dweHQswvGx/PAEnmgJIKNmWs5aVOZBrXZM3+51y69chJTszVcohVMsULtl5/bbPaMaZZC4vfLL83ngGTyTxOdnElxhUdG9UlCao7C8AIhVLGmDSKgJVK+E6ksNEYeku42KNEZwEJWs+rfozBWbu+ByizUn4a8iwtJ00tqr1PJp5JSi57s9dURBT8CPDJ7tB9T8D4XvhVK6msXB4KAQYgUjkWYlGE2YXIYjFnk/4C406YnUkCcsHCtejyuukgPH+Ag6KW7Fu2/qsLPvv+qBYsFL79EZsAQYdjETEvxTQnG+HjuJdGWm0cxS3MYg9fo0d0hFF0deE6F2Sfvd9iebYAQif1MYcJpoDut6ECPnTmLH8frSkfy+MPXHSTQKaCLz4rLU15o0cgCmG+5KSTe2Rw83ueir5E8IIFNpb+vxT9PB76SxcVekmeKvGG7unlQ/FKBpkuDT9YlvCqlUIeSfp0KhQW4oVlFnhaFLDqEA1VsoJLj3nRmeX1K5qDmX5tBtgiauqqQu+3mW+1WUlrXrV1pf3zmMXv6mT8jUT7TvvnmG3v9tVcpwERb67dEWMhdyANO8kwErMomo8+NoeVtCiMYBDeAaiqEBkHTmW5AMg8TDTF0IwPj7K5b77H77vq9Kw5rSYk+SohTN2Fnnyz+t51O+Mw7b39AQFcxxT+VIYe2GBqucaAQEhtT0mj5SUmWqku6jwmdgDzJZNs50OUt5DhGWpi8Nv152dsFcfEFUUT3UHDJ18bJGgAX9T1UcY4aO8QB1yHQHsMxR3z0Dw/Ys889a/sP4TXHxVGNRMt5+bK09KE5iYlL/fVKceecO8N27If5hdeYLg1xNSVZ1XQ7AuaGGx44sFX+LfLu9VowNHFpnTtnhk0cP5NzpcGKqtdZZcNe2HcCiPkzgGBdTbHWWT2cwIYPAb4vsLKKww6I7eFyqK0/jnl0osUSWnPwUJHdcOM1vGedAbX23deApMiH5O3bzKEexPTfhwK2Q95SrIEwqptOWL4TTsuF3ZRvr731hWuERWxJS0kgFABDHN5zM2toAqmteen5fP6ScZXYiZZjtmx1EZ9tCFI3wsNc8Bj+TFy2wBMUJzx0kGutlSBuHPlNHd1DGrtfil184Y1IrIosf/xp9sFHH9gLL79geTkZ9tarL9pkfs6dv7uRxkoFn5KUvZJGHeJKouwQI0c+t2n+NmQk5wpjwOpSL6M+Y2iQTZgewQQStjgSjeVflDqf61aeo5aDGqUwOg4xypSa28JgQ0WtDwMUf/45ACZqbFYMgN4w++3lf7WNP+zDKmW5JWXWwGbutKuvu9aW//iD7dy/iiltP8ASQD2X2+FdPiRw3mH33PEgPkHh9uIrf7Y33/onF1m0vfT2k7CJDzAQ8rPD+yps2ddLneSzvyvEpp95Ho19pt150x/ZE8/TQG5kQl7CGjsBoMqe5/OpYyrdQAM/akymRaWUIxliEkjfFgaw5MNwKY57KL9gwGZMzbcVS5HWMNjD2t0eefRamzRqjP3t1Sdt1ARSKWEgv/ovb1HALMErDROALkmicHSa3UgVN/wOw7tQRXETAzWxBCSfi4AdFIAnZwhs/0ikafKMKz2OzzUM2IFeeeppX3QyDDOSmnMtKzGd+20/U1oM2X0Z0FQRsLHtJMNDrBp07knOIfkdDUQbn6HsHrRy5BHYBQvXg8xXl/bss2dRoHQg597hfO6iuKe580KyAAAgAElEQVRGjsFDlOm/jx+BHC0VNLSAKRQsCqqTfH73ugorPMbnMzjSSkkVFXPq4t9MZhBWQJOQDNCFHQkXSXd7lR3Zs9r2blnFkDISJkaTlWOHwFWBdY2iQGAGgnFDDkQGOYK1gw0PnuGtStLGvLekArsJvLLzRjCuZ18fOnDCrSdZBvwHWNWASD5YXt+qIEshLAO+MjYqsF0paBXm4YLaKJQktxLTS4wJalwHyKQMSnHBJhro9PDg+mFu6ZfzT+TL5NPYw/2mOz8xkW6Ff+nhwUXHD7HzL/it/fOlz23lup+cX3mg5ISsw1df/sIuvvRsGz40wu64+Uk8lNcAEBRybuPHy1Bz6kxC6Xbs5hRtBJgnVX0QwRiwkiefxhm3YwdDt2a89YyJ+gSbMul8bD02MUzcwXnHwIBDEiMHktgFnCPHisi36gpeE+fq2CmZMHWRJxXvsJQkAGOK0sLSGmTanE8d0UzXE+3xJ+YDAgpwIsClodRKjn5gUcHFWA6csD1HO+xaArZSMiZxBONRxfndR/PTCyvDA4uxh+/DlcnnUGsff/KKlZRvsjN4LxfMmcedneuC7QYESii0irtF4NN6PLTlvTVxBn6vaSmueZCvpfOL1GWsGkd8VO6X/wCgas7/5y8Bq/oa95m7JDL9Vy+46mWsCmX1/on/i7X6P31dlRqsX45t+N/gvNaTF9XxFUjA3diJ7L+dPfvDt8tt5TdvAGxWsPZKkPQP5zw/Hy/TGZxZo23nphJ758XXkM0fZSBUBRBRRdhOL36BoezNaqxpAJ64Q7tYf/TgrEdUIQA58jPVXQdW7zxBuaZotiWnVL2SRO0TBlOwnIaY5pmtLABL6bZiWorxp/0lVYkfQCNHpbsjNTQIIwgwZ9x5Nvfi+2Ch4mnoGeya30VvfW2FB1dxjq8kVHGEXXfbHwk/87Elb6yn/t0NgLECJkwxDSVsnI4oAAQ8UsVKonH3w8O+TxY/fWH85gUzvHepugJY/ZKwWLkUaeke3ucxGqFjfBreIUUIQKGCWhQK0ttGDYF0PwRwNIHaqRt+71HURF00IgqMdF09n6QYfvpbf4aVTbCzFGgRSK3pz9C6HZRnIACpLQxDyUT7+fmtJLmL4SHPP3niqtmproSNSR2jz9RfUnNeQxjoh4BWhZM4trSYdLwHqW2k1nAgELW1/irChJo+1V0KTVTdrCGLChgNZyRd7wYc19d2MbVSjaQhotanLAG0PntBKjBzcPJ4Lc+I8Ez2UZbdevffAL4z3aC5orKYNUNjC3tRMnIPP+OB26637roVLnRRrGmXRE+9LX2SLL3khToYualvfxT/PdgOsG/FhPLneyQNmsraGY6X7SzUd50MEUdT81D/nDvaDdd0hzTpAQEs97dDwODZaABXBdC2H6+6XSRgP/LgeQynVNv6cDfWM9zbzzywAR+9+wFJuuze+/5o27f/CtnkKzw/Q5AmNzLkh7kaHulAMj8a0THjUmBY8QPxba/gDK+EBdQEeBbGngiQMoD6MIyf6wF4V10hpdRJ+gPtbYWmqvfRvajtKfsVMV/ljT12TAYWbKTa05zobPaBoezUBXw+Gnw5AIfPVp+R6kcvg/jU3yuTgGVG+c6elM2NBhzUmQMMfwUI89+dzTP7X0wnrxeM1/IpFiJFN+ByckoSQ1MYSzTLHQwPImF3+gMY9tIElDJwpX1ybDI3A6Kmk2dgL02a6tgOhS2zz3XpXXl7FizZeqvEZsrDoOskwFUJ9lS1MHNnzR5s9991px3Gv3sAD8zSmmLIEwZTcw+1R70boImlfmB/nVOFiSCkZHc9D64DBpWsT36unkMF4UeyJ4tEiSW2lKy3NHiQFZTLGtEQUYNSESJYaGLHyW5t6PAYG5tPYPCStcj0e2z6b5Id+LN1LZ6W/DxZlCg8NoC71Z/fImEI7JFsWYQU96D1KDnr5Z8KJdcbaKs+g8+3C8s8reNAJNKy/MvPBWAoO4liCvuzk/3UslmAPyAWfAyhMT6WOywdaziCV1kvo0YNt4cfetzuvfsPZJ9U4VceTujp5bYS1cWonCk2iZyVW2+5Dda1mNw6SADu+CyiOFfljT8oOZr1fQIZdiPgHPeOWKi8LtWwqYkBlpueSr9K3RCaaKvWbgXook7QW6JnbNXQGsaIQOUQGPJZQxPpN2vpY4MBZgfhP1/IWgmjnuSep1bClpb13W6333I9LMWfOGerAN1YFwQJ+eOxOYhzvB3WmogJWveZSIPKUDhqED+IuqQa9WxGViL78wjnCsNNzpgu6vMQ5Kht9KwdIKIJcZzVANIeWS7A8vRlUfjA9G5sp6hiz/gzoBKI2esPcE5tKVmOQqxEnomnDq0mRV01lat12C6hvNlgmieRQdx5JgsA1x/iO8rXyFtae1GAaTDfVwCnrmt9rYgnk6fm0ctV8P203nVG+kNgENcRUHkA+zWAtS7+vepRfxUTnOf9WKdEULfo5yuDhW9DLcz6pIeqO6l1JbsUXhcAt8gfkQSUt8Lm1X6NZEM3Y5EgdaoYrQpPysuNsZmzptinn/yEbdMkzsl6bKX2uTNF2TW9YE1RMCfjBjdwLuGZTY92710X2roVG7Apm247N5bZa//YykAwlIFWmA0flQDRbi/AP3cK97Bsx/w4JyZNGssQleBFlGot1MVnnHW2ffzpUlnXMrz2hnkrPDGatZeJXWMbGE0f4U0NVd6zol+Da8aNbRSPCjFzaj9QBNUz8l2HvOsOQamUw1ErO89k9pg8agfoqaX08PbsQewPAAh+bjRnrHreDs6cqCj6RICgXmoGH9ByKbAm56dwFjVyJrDWc7IgtR3ijoA0EBaPynoKrPpOzkNec2Q6AZO8Bp7dpZDBPlq41L79eQv7GF9/6pdwVJbyZ+6DVFFQkEXQ4SRnl7Jp4wpqGmw7OejqTrTawf1H7PHHH7d/z59vm/fvtwbeVDj7PhDMT3tftbVKL2UmSNldAw7grbvFfBbOpDXNmc19lC0CEeqAqtoilHjRZDdUOGJPVQU9q3zVqTs7ueRk9SgJfwNqRyngNUPVYLWfYLwBAP4A7s6mmlobjm3SzTecxfkppWYZNTBhoD9UWAPEuwbWUptCBZWJA/v99huvoBcrAhQmswl7o2iUa6Es2oOHq2zrFrx8+WwysxngUss0AJhr6JAQFcNdE2BZGcmo5bHvgsAU5Mcz+nmX7dlwyKk+O7l/nn/lOQYqe2Cs7rR9O/e75xHMe1DVK5WoCG/hDM67+pPsvfkEFmLDlgrh0Rdm/QfvzKd+aqEm32NLlnzFug6nfmHgNig5EOwFRglTKLFD4mFSNjHiLJiUwMEIm49LKwfflzo8Izr6m5gQmI07LYXGIgKPmRY8o8qhrkfYZReeC6g5DjosByB+T2nIjTo6v+cgOsB0N5aGJgZJ6CS7+Zq/22NP430QWGnF+8PxZzgAVTuZtM1xgHkpFp10wrYfWgZ6HmFFmCPv2y/JVgT029mkV37pAE3CE1kEoXbHPVdzwHbQzH/tmmD/rkQkhtkUG3Ug+LDH8iPt9nvnOuP59ZvWuOCj/JEzYYeU2u49R6FCA2rI5zRzAPuBWBZKC95zTLH5lOQrKeAsGFpNKAw7hadrsuSkSZrGyriaAkITly48D32R1avI8GF608vm7aIJU8EqJoa8I/QrCPZKK/6w2qATJsdb4rA2AIF2Eupi7eiOBqsAEB3ExHL2hYPxWS3h2fEh9ZISyGElA+qrbqSo4/k71TU/3+OJtpXLGpgawpYcwjSKIsOnJ9OefqyIw4UFHNnJv3dEFVY9jSnfY+75BHKE1ePR120/L0f6AeV71KhY27lhAJ9TikR+VjzTiTNnp0J1Lof1N2BnnZVKM0FYCr658/9VwzRVPlYDBrHDZs+NBFgh9VwJ3zz/44UnXQqp3rIOe0m15DHiimgKJtfOaVKrqaUIswIsAZXFBvTj9YulITmuv+RFYi06GfypAo0GIRgWUGSsUFSm9CoMuMj6uoMIC0EiI9kQX91NA6Q1rWfUxYUXxgUyiIolFjT76OGDFob05O335mOGXmJP/fkpB6oO4hly6gLoEB5AmnphSaPzPPWnUpNsX8CAGhq1JCJ1BnCbBXLg+tKo+LL7Xvr723be6ZfZ+2/9wkERbSPGpMOYKGFTwnLpqkPa86GNHD7cvkVedIDDrl6gDuCLps0qiARQK9lO8j7JUZ2Eh4LT2XSwzsT6kmxBkg8VDT2sLzEC9IVifMlqAu0zoOApY38KtwFJ3QRQ83pFiT/rzDl23TXX4D270s6Zc6Z9zBRw4eLP8YKiOOWQ4e2476+iTeyFNuQ/CuxVup6eZwReqO0dADkqXgEYe7sYTIixSiCbGg/V0af6Y29xy/c4E5+TnGEJTHvxCiwpQbZahBcOqaczcpBGIR3aXI2EqM+ObImw229+wp5/4TkYOvLskSdTKMAqrHC+XhPqFibWY8YRcgcolpBIOiAJmru2HHF+bl2wCeMBM/xo4prq25DZwvZFmuZyHVhjg5JpMPngWphEDgBqjAf03LRhq2OR97LmMjPH2C1X3MsaCbTX333IaroOWSc/f9cBAGfeLqGGbn05n3J5r8pGQs006zyIwzt/5FimvXX21GMvMoQZRYptof352acZ6lTZb+96wMaOzrd35r+KDPz3duH5s7ioGSqI8cGD7gCAkkewEtHbKb7DaJgyR8L2BVgsPIw0tB0mM5Lo1p5mVyAraA7XDfyOeSasCXkv+fG7tkbVgvyfJPfDFJ6LvJ110nVqmq9nGJJEc03RGunJt8YK3kvQPhihHvvni69aRvpptnrdGs7MS2Qi6oqKAVDKk+WoBZKn2OKFywCMsO0o3muXzZsK06fNUgjmaMRLcsKYCTZtPNLvDxfxWePdB3MuZ+QY2D5RJGtTkJ0k8RaLhxz8uj3IcrXHaoloDYIhqku9Bf8xsTXE0Gtn3SmRV/7vuthmnDGIBrHOyRxbKOhS02HZ0AjyaClOMhl0lXO+k17LFHEArx3mUI6B0AgoKiBdIMjIvMGsi5MoLgjGYauTXQQIrnNHDFgNothnqjP5efSoMBEUpjIAQ1a+wd5JehJrKJGwvVh+TkS4vPYkP6QpBSDZsBo/VnD6dhqfYJqdwYQbeiiG6wlr0+cro3wBMW54JG83RvRtdEj5eMYGw2Rpp+H2MD1Pwtqki+TleHwdgwNiOCMERHD3dlbagX07YJnX2Eju0dSUofbyGwsscxiG8+CekdipTCqYzeczivMozjF7/MT+3b/Z9mxZbcWE+BTWsFh53vEpGGQA1mE967yWFBqn4umySya5geDO3XthJwwwxGwn/NEH1kYGhXSXHTlU6YJBHACmIlynuyxB2PgKcBDeNgRZzIRJI+zXtdsdY72kuNoVar2cFzpDnaKC5gSHbvzTvHJ/BRPJw1p+mj0MC9Uo6D7QT/BwBitcUYyCUEDqwWnpVow31oRJc+yq6x+2w8cI/iLd7bOln1vekFz7zTlz8COstaee/BdBR9/x+tphSUXDDmwipC2LYLVKgPljdt5F47FWwd4EptFdd81zzc/hA0fxQ15PY+DBG3iInTb+dDxMt9j6dbscey1QoKT89HSvuGaHCf6UfM5VEr8pCr5a9g2eqTV2zplnwZjqtF/XLKU49LeLrnzaBuddyB2cZYsXr+ZunYXn8n5b/8tXsDT2kFAq0CARD8EW7rTheDmdRbM4iiER/uZCoMT+k5WHGnH8x9uwHCk+2GqLF7wHoL8e5m6azb7yLqRQhLp108Cpg+EO7GUoAiIHQEPwBz5baanJgMGRzreyxxm0Cx3Rc+YUlwRc94hTKnh//+eXrH3c/nCfN03oKWDV+zXeP3NKyf3f38M19qdk//8BavXPAd7JqftvWj/u7wXocFnI81hAuvy3yTeg0D1u3+ABfv/tF/DeD9lfnv8Dn0suQUxzbOkvy+2O+x/FLqbVvlv4PXfjr9zVB9xdDc5AyIpA0njOfgEKHXikhTi2nJpOsTAlT+1nTXYz3dMRoCFkPyBeABJM5QFoDYohIx9U+Wn3UtNq0KumUAwp3QlBNFaIpPHs4vZ17GqGuRq+xw6zx/+6AAkZlhUMY+WV/+2H+2zHuqXcNSvt9Aum2CXXP2rd1WH2wbPfw9T4mUPjO+pCgFV5nUK/6BeIzxmqfRAiD0Ulvis9DyRGtZE+kwF8YnxhOAYRpAVfmfsOn2CUWj0MYXwosHyRpKmxlKe/H1Q9X9aihg9B5AD08V6qO5H78fl3shZ8nK+61w7AfUbUAN1I7OS3GgjHQ7YJjbA7AuQ1zYApgAsoBiZEO2zYBrxFvQwiPjeGWQ1YXHQ732RqLwDWMAYuAYCIaob9OWT9AUfEkO3gzGvBX+Q/yh3VHlpHUlxIeursCTho3HBGOmB+hUBTE8aq+lprSNJQ1ZYBNLtitrTRu/QyCOuXIigMm4cwagGAD9VXnuCRtmjJdqthmLdh62bCLkdyDsMMV8PMQOerxe9BQCizSFQSXxJYJZmxwkTFRJLfNi46NiQrGKY/PVHqXPts4WGbd80ttuTbtwgcOU69p+BaDQRjqLFT7fQzrrAxY2fajp17kWpmc1+04gO9lruDTIbYMYDe2lfN2EWVWfbQyTZj9kjHNtT66mJI0tRUD6jtYxedM53BH8Ozi87g+8bZ/Ddfo3bopu6HskmN2FxXDQBKZSqWN+eU7j/1GHHcp72s4aoq1rT+PSmUXXTCF11E0NmBHY452EjwgUKmOJmdzUs3NZYsJ1x9LhIIZ/WgZBRreOTWVDfReAPsUAfJaqGbwAVlQwRrgA44IkKFk/5Ti4hYoc9Dv/77TOGn6C4V+KIaUlwG1ZkDNLeSlesOkPqqlXpUZ5j8VQNV3/K+7r/rFvvg/fedlUE/YF2HpLV4X1MKO49G1bDN1A3atxrqa2gv9nWHs2LjvXEHK3gzFoZYdHqLzZgTA7OPEBTu754WP95bJIqsOsgWqZDtPPbjp4fJ62CYjbf90//4vd11319Zl50Mp6LwIEyzHXuRNVOcdHIRKNwJXoNTzUXA+JSfupQoWuMDvAYNk/ypOZvI3XievIi3334bcLHSBV85WTzvKRwQppA6+JLLMq28ssgmjB1nFYUNhNwU2YhpkfRoY2zF9/vt8G5CJHkfAdStAnakGhJYpQFFIHWO+jLBQ87OCEWUzl6xJKXU0b7xRREVyFnfwbOipaOvVCGpkCXk6bzmyvIWAPQR9MEMyyEDpWZgBcY6FSkiCYZeK2yqtoYeanfZLfDzGFzNOG+sXUzq+rtvfWnXXXSjzTh9vM2Zey6+kQAenFXqpfU5KWG+YPwQ27W7lHsSNQJ11IisXCskzK+GXkBnyG/Oxbfyx7Xu3pMNkcBC+b9DB6Heh20HWisLHtmTqI8UuC6LpvGT8mELltve3TD9hcurPoEYJms+DyCjD0CXahexbHv5QdE02tkMag8h2xd4F4xnb0Uxqh6SlhuoHzSEaKXnkaWO3n8TfrH9fONIQP42bN58QKzbwA/i4hiQsIv9mcrprGwjkLJWABL3GW2mU7goALujt80FgUnBUn2C8CbtPe4oF4AsXEHkGD5P1ar+zvOaPpj9oz2l2syjQ4H7UgMzgX6y6nA9o/YH+1Uesdr/s8+ZbDu2YwfD8KIZuwJZXjRCEuqinsMkhN6AAa3CRxUKRbHn6+FOA6iU3Fv2hefPOdd+Wr0BT31YiHxdPYpQDQZ0Ro/EsmsDg1oRylyOH687nP63n75c/Zp+NzBQEulGA5QWAlzDwgh6pD/yC2pwQXcB9PotDDA6AfgGj/DaKnRQO3IMO1tBccaGogTYvbURTEdesh6URdyzIHcK/Y7khQZDnhk2dJTt3XPAJc7rlJl++iiGK1VWQhCuL69XNFipoAa4RzLZ8x4PymLuhgiSt9pRsTajCNAZ1Qz+regbAas+nD29PJ9uevAwhh0iDYmko2GNziyFvjo1ILVDG0CuzliPiGF8JnVSR/IzE8mwaOfnNAL4x2It0cJ+kW2m2PIR9BQRnAkp+LEKGFU9lUE9W1HaAh4AaYo+LykxDyuuwfbRoo/tpquvxKZjjV175bW28tettnT5OlQXc2wDCp0hmQk2a9ZpMONRV7C3s7IzCM49zn3ZayPyRuPznWTlDD4OEOD96KOPQvBZYMs37bST7B8p5QKZBut+k6JavtTNEJTYBg6z0QCKq5pcolT2exNAZiuYRgQhZimsUZTWqAGqTpZYSVmxw+MqS1jLtQDvhI63A9RGgSlF84GWlCh/hHpDobnc7d3UCqHULB3gQ6EATZPH5oMPoKpOpgfuOMiAocK+XX4Yhn6QVfLn6lXIcbaHUZv88U9XYcu02zb9etDiAcROn1Fgew7vIAuUWriC7KRK5fXQuHH2ya6nEhbryJw4Qsk5KwGiI5A3RMUkouZItzYIlMs//8XKi5vtsquuxZ4HdvCeb1lPuzj3DlIrcTYqaNPpRAHLsS/sZP+2oiR69k9f2djh2PVwB/mjDnnttZecDVkrqqM4rBc2QGIJRGXoE5ekOSWbg0lAAI19OEi6fFAmTie8AabW8h83EK6USCNaDeA3iE3cDQBXx4Us0IrChsUXD3o7hCT2KZMKuPCTYVRN5MBazwX5iwvuSRuSxgtsAuCKsm+/LENuN44DpYKLKBLPsFoWQR5TFE1rmIR077PLbswFpmm2b5ftx+MsACBUCbwex+iSFCs6KtHuvu8eC+YNzH/7VRgvtdByWbw0tR11sTBh4jhk6jiACcegsZowcQhIcoiNKyiwFSvXskkSWagbnRG2DyiED0wlSftCKdoO7GZ6jixCk3al04mNOUBqXgqLJSc32qZOm2IvvPiVS2mdNCOUNLNoQCklnYcxFStlGuFvl/xmKnKPSlv23VE+IB2AAngoNihS2tiA6pUysjhA4ykgMMwdhTQ/FK1AjA+TSWRDIycEkmbpYwsXkNAM5bkfT4oEFt99j5K67KkC6JL3GmW2b7x99VEdBZoHYBhafBqMFpqmtT8Bku7qQKbUwjMKsLQcTkKo+bmDw23iBBYbHnPPP93oEjlv+B2bpLTPPnsXOTsbzhdgQkDsnIujrQaPSWuLw8O0GuCbpGk8RCG/OKbVBRen2awLMHWvP2o7tjUiFSZMpgZmlxh3gKGdCuBw5rKSo4m+z+TSTbS9m1bPQHIeL1FC/x+ADqBUsqsQZCWZg7m46qDaF8ESlPROfk7yAeZCCyIMRLK0EA7QFooBbW4/ioVOnq2CaEQKiMB8v6mJdcPP0OUUx8jUfR9u3Ft+ewNS4ivtoYcfsq1bNzpLgiRYatlDBsF8bSeMq5lDAym0SDSatFDEuaAEWBxO+sR78GfqL6ldrzyAKKbOmHyRPfXIP21ICp/Jsu1Izj+3Bx66lYO31w4f2Wp7dq7nvXbb4s+/4uCS9IBgAKiSYsapiPRR2o1rdL1SYk2j5GHTTdXl5G78JzHEdXlFKo6bw9wlqcpbTM2u2Lo0VLqM5Y2sxEfJzFX4itGZxMQlmkNfTN2lX3+GRUS8fbBogRWVMl3Rx8R7Ui6P2itZYnS7ptMbMiGmidIYQ2EIi5nixySp8aS8EpUoSREeKsNmPSf+yoGTNzQJ9tdEpPrLnOxXErFQ5Ovyq9UEVow5nDicR6jIcUPShxM01I/X3CjbumsFrPUGJ+OIAM1sZ5wbAJgwAIjYy7NSe6/k+Ly8ZA7zJn7znFj/faEd7qJQmmwlDE+dJwJ/Y/BDvOySC23W1Bn27rsfcZ6t4/l4J4ky+I+EbhsFEH7wYLltWLXPFn7wji376Q1r92WSzHPp7tWEUMCOt1gX8CTJmkBWTcW68C4KoYFXES3/sD8+/BxMuUlceKWY+d8PWNprEybMoYHocmzpYfhDlhYdpBjB45LpeivyhjZAxC7WU6cuEs4jSah9YKcomV4Fl6QHPTQrnc5gvQ+2bZRNGp/HNLmI/QiLUFN4yjtJS7pojCSJg9TrmFYxKQGAcOmwScsoYvgcqPZCSRhPTBgC2IkrYTuyFL4+J/MC5BAzbeuelXa0cgUAZ6/deP0DNDTP20cfvWX/+MfLAHfn2X/ddC/y9+9tyXd/hYVXrugiLuBIe/j+x/CXLeD9/wm2w3aKfTwrmRj2Y0KFSQOFHIOvoCo+S4IMuTfmXfw7pLs32/Mv301z3WYrf9zqGuQgLl55GvsEIqkhgbEHMFlFXGoqw6O0Ll5zNyESaexvP/vhhxLOKO4tQgxikLYkJsfSdDXwZwg/8x9qG1fsQ9o3B3bfNxYDQylQACrgjXyRdUY4uY483vD7ERPU2X1yies87SHUTw1TL58bb4PhV5gbgDU3w1B1Q48wKz7G2ctdk4wFyNr1O+3N+VdS8GXb/Xf/y3bvbsaPCG/gYrEB8L+isI8E2BawOoRBZSUewsIvIpBDRCIzldg6Ej+3zIxhbpgTTAEYiL1OMGuhu7vEtm1fgUl9mc2ZdbEd3FuJ5cFxq66rokHgfQM0hzHVnTLpLCwTRruAmQBoNmEwaRsJmDy6f6sdLtplJ3tqrRYwuIkzGu6SZbMuMqGu+qGBjo1MthQYIwMkli5bupaCkEEYBXNldSPnqPdc0FrUPu9i/2vtu9+Cx7jbJK3T5J23gNk9DSwptPL9LYeZIoBee1dyKXV8fGKO+S1g69zZc7DuGQmw/w/uNophQtwErulLFeInTzEVs0EEr2nQFKr0W5LV/QhOq28NtLfmL0F612Mjxw2y/dvbbNfa/TZzdgH3Hj8FH8urz3+GRvAAz6WDtXMc0NJjcy4awUAJr1KK+aefvhomLOmkDGNCA1IAIfCP5+d98OFnpHZ7Qy6czFVVEn+jhtWHz6QAif2ZZ51H4xDKfj7JM/vRytiPPnhtD9BsD7C/dddlDB1pwwpUvN3B2Ygqhdqi9iRhkLD9ju7eTTH3NgORlRadEGDpObkEiORQqxTA1B6PfD+D8600100AACAASURBVI4GWixCPXMGQD2AhGKGdOOXeWx7J0FOLwEQf28X3nyxTafo9gDG98IK8NXrcJYNstHhzyHZFpAl8Fq0FKV2uxDA/9BGHbjpBVP/TysAFzCkNy81j9cmxsGqTsL//4Kw7hu4f+8FTf/3P//HCsB9jfpHycWlwXCEEY3pFCDBPcP/Arhz92w7ZJ8v+Js1tG9kSFJnd9z+OOBUsW0/uN3OR92QkT7MPnrtbQtog2HWTYHN4OQ6FCOnnXahvf/KIsDyFdyRRU7aJYYGNupeYI6GwkmYeRwaQvWQ9K1040DukQ6sF3Qnd8AqDA6C3eYh4bixhu9RRYHeBBtnEudsIEzmDU7y2iPQ71RzjAkpKqhkO//aB0iGv9BZ9PQ0R9t3H5bamuXLqBcb7IY758EXjbLumgh764lFqJ22oVL6lbukEqBDqeE0bX0RADGcC9w/0ZGyjhArkmAGwh19ABUUquqLXNcHv0uFqwo88O9jGOyHzJXPt18MeRGkZBHDGhLjy31+nK3RsDF9ASPE8u5kOqgE5G7WiRp4pbg79o7qKe7QPhjg/v0RrimXD6IfZ6g85PLHD2MI5bG9+47ggV/nGmDVuPJzbKGGErAqK5I4GG2SxPuA7CmU0U8e+oBM3bJl4bnJAscB7tx7GhTrDhA7VX6CapKC5UPE3ajQEt2vYlqp2dU61Ndq8C7gSMz5Hmc5Iq/CDCSxo+3S62bZuwuf5bM+Qf9CneOP92Nwtr33yXfOQ78Biy3JBT3U2HXle+zuO6/kZzXbkIwcZ2/TD6lBP1f7RSUqcQf4HkbYpJH4+R3AhupElA3CM289lmfxqQP0J7I1oDHlbgkj6yE5ZTzBsG329oeLGQYV2sEDOwF+ljMsXc8gdxxMmmk2fTqqDhryshNlEFamw/RRaGIPtXa1S9au4/y9/abrsPWajDJwLNkVv2VNwECklpbMOoj3PjwPqzLSiWvqmgm7YsBKor3QjXAGSi28xzZYbY6lTc8gybTqd72fdNQFNTUARuzDSAoyDaqjmHSKxazPJRTwXP6dlwOarV69EsknIIY78+mZXIgp5z3PJCU9kX4HtQYydQ0pvCFXApdcdc9fVauyDnlN0fQcMQAUHlnD4YkpaW8baLA8RmVtIb94Nfu6O5zVCN9vMKFJ/jDIb7r+Cnvx5fmuNuxQuA/1nkAcd37w3kK4S1toqp3fK39O5bTqaxESOupk3dVtaVkwuWgSbr5zhGVyFyRG5tqid7ZZ3CAGeN3lDJ5ybMqYHPtu0RaLDU+zstoyO9lWYYewxUnGC7ABAOKvf/29vf8hyrOiOrePNAN0rEF+rp9sITQw1NnLBvST7z3nmh8P3EN4kxiG4fiPN8Jqi8PmRL1QdjbyVIJo6+qrYA6X4Qs6jrNswAryZwKmbrYVJLI34JkYAzFEqjAxVJm0MXzuAATNtgN7q3i/AlYVnCUFIIMSzjoBJTHsvxN4zXbTGziHBZ5tOISO2Weeaes2rXJKucZaahFAPQ9nld5LK/WYwg7VUw1giaFBk5Q6MYCI2UMybff2wwDweHaWcFaAZXhiqT+Q9cqSLQ62HG8FclYdwCN9BIMglzmLyiOazz2X3qCWIXsntmFtAC2+hCrTVrmhdiQLU8OfToC2dj7ALs64IDGalLjWw9dDlujEP1G1knMsUbskQJLMDA/KAVklnT59PGeQP8rNTcaSgUTDWpOfMwOGRCjF+4/WEtosK1FfVxOqt6kl1GgmStZL515mz/zpKfobqQJZk5Cu5C0vBZ97DqASITBdPaB/A8gTWhkmxJAg3sZByfKDICCpfqQ98PgrsILb7KW/3m+eKIKP8GlV79tALkAoiqlAWKkZ2f0276q59uMP62GtIl3n3KjHOkHzTg2jtLv6FVRFraZhVQifjQv3UWI9G1ZDPN3AXrsHhSt7Bxk6S9Ng7zYwNJYytJ06rocepY41EMxEuE8qLtair4ICNchE1RCEP2720DSYxtfYK6+8apUn8ct3/p8CV73+1roj9b0bUQO38XwF6vqBFaiMkEomHPVdamqYFYwbZj8sRX1Fj6u+NAgv+TZsV/y4t6Q87qMXjEeuXlbRiEI5BFwjEAusenvwwRtsx+YiW750DbaSnM14GTsRKftJLHH1Dzm5+JoOJ2MG0O3IoTKGE7Xu7nrs8Xs599vtlZffxJaPdcRertVgQwQu1q4cqWLJOKlinSdgXRHOGbtvP6Cf2MAaxOhsZyOKiMLSc2xOZYDIqu0kliHCtNVLRXJvSuouPpMG7eoXlETvR03azODNzw0zCTTFO1drXhZ5Hv57I7iE1DARkGlGYqeoAGvZ/A1BPXiioslyMkbwmpIZlA23N//1jX321be2YOE7+PoOtn/+5VmGNYmQ2spJqIdwkZbN8yrme/tBABiMLcB4wO41AKtDnL+o7Hwqwdya6I3PPms2d8Z010998uki+3nbUWtCbaCMHzWJ+msYQ4rQ8GArxwrpmiun2h5YmydrIem5+5fBmrPnEUAvmyQBwgGWnDrI9ebrYfG3tRA2egJmKfWTH326BgUCdcSW76KB1lksdZDO9TbOzrEjhjtryxKYppNGj+cOjMbDOQXiWwdEym84/xrtky86rIFvVA+W0Ip3azhr9PKrUH+0AJxjOTepYDQktaF2qPCgHYasVQezvLwCFTPgL7w4znvyaVjnzRBJ4lBmRLI2PWAag2DcykM5NTHDNvwCRvPFZkK6brQrr7se1uuXnKN7bN2vm2nBvSxdfdBSLHv7tHDCpRPt329soBKK4z3Ql/Lmbr35FqtqOm73P/wgCrqzsbtjoFR/0HziU1zdTe2ipGsKTxiaYTSCMt2lX3EPf9QE5KfZsUwEimCMxQOkjrTXX1lDMUbj69uCd1kABS4G/jT8g+LzOUDH2HtM5W69aTyFIhN0iq7tezbxMMbaz05KfoDJVT7S0kfxoLoBFuU0K8OnYePaPTYkV5MiDG75QKvLKQ7x42hCAhDCCd4JWy4I8HP2mVeyyGOtvOqQLV/+DYtnKBOQVr4m2erKwmzZEiY2YiSQWB2A/H348DybhA/F9z9+i//ZYNu8Y5db6JKR+/LU/AG/xFRKws/w5Ako9PSCkvoG8aEEYNav7CLslfDw8Ngdd19l7+IFGRjdYfc8OIoEPWRcPOoDO8Ps/fknsTagOc5MB6SpIUUYORdT9x4YEvKYdSATz1oU6yDAqP4wpARpkUh+Satk8USqsefnXHDemfaXv66yn3722hHoAmGgZvc+HE/D2kT4kIyjmdDWJtiXiys5NEgChnG5i2Y+b5i3oIiIS7dXXiulMCTdM5mLL6adr+u36VMpJEEGO0kfDYXt++vPJNTiZdKBGePUs4OdvKSkUFPAFvwr+63sMGsCkK6nQwFFTLo42AH9DVs7QG+mFbDCSop4kbzH0ADAS8nuuPi7HKDKwuQ9u4AB522m6oP3w9RKcqRATMSVGiqgIgyq/RNPXcHrJEzJU2dHDrbZgjePM92QfJ2ineejxssxIV1SnxdA1OUgielYPEf27zqEDI2vY090EBby299dR2DOUuS5+CNR9IfjU9pKZfnwYw8TktYKKP8O/x6WARNFX4qgwYSbhHA4tgNOVUCjb4TNpe/llJFq9CkS+ilYNOHyo+JTk+GL/L4XiV04kr8PmdgOHZZIQRtCcEyzvfr6AgASPF0GR2BPcRQJ10o7dPwQ+2QwBWA3RfZR16CKsRoASOuVRzIF1uHE+5MPmS4HBRypgWhvQ7Yn7pykBU5aRdGoQDD5w6jhUEVKcaH8jyBA8mh8gyVdTEKu0sC0d+KE8zBbvsKOHt8L5thh73+wAEkOfjz8Ckfy3k+Ro4OwW6bbFB4K/tEDV0aiC57ge4YDfHXBXutoaXdTVxnCi8EVSJUbSFjLpFlBMBySYWKNAKCKsIN7DiJHpniH21N24oQXiAFYEUjuyyUggGX08HFIGZm8+xAYVb0PSTjfm4JdXjBqsOQZG8gh7avKXKm/NJYB/G6nyNJkOozGJBiZjRr+BlgGvA0vgMNN7qzYKWri0OgC1cJKx0c0N5Nik+AO1nJWZg4HcTeDoHJ7460F9sMv3zOB+sEBdALZOpg+hxEG5NEAhvOxE+ZDsCRBFP5aJ/Gx8TaXNOjFXyxkTzXTDA3ikkxhAHOGrfr1OwroKvZ9tBsIiM2RmBiFpIGERiZBQfxzF4dQIx6uA6zBADEMOI/02LtARsXWjMeuQ/1wOZcXH4k4RTYKT6+C0WkAqcWsIewKKPTaJeuksGsl6VHyKupAVwgFcjaMGJXmBgNb1h133rXTzyiw8VPHIC/5lPq8gc8pmgIqkwskyTGK4dE7W4+Bjji788a/olw4aN98t9AmT57DuvXQwFVaVQP+pqMybfSwYaR+EiBTD4MkYQIT0qMwBw5xYZOuDaMlEDaLknk1KAiC+d8BSzOU4vusWXORJ0/BK3sVxToFxRvvudAdTfgH3MCujTM4kmdBejdghQ+FQE424BPsmWDYyX3896Iyhj0n+m3SlDCbPWc067aRixGmRVOy/bL8KIUcYAlMm1gmiWWlWF6w2dqgQAxwx2kooiJAzU0fd12jAqrYN2JZC5juhOElryUDVPfhotXfigioAiM1TUnAvnaiRJ5lYjf241GdZa+9iH8i+2HECIAL2O1KQ65tOEnzHeHkY/5QhNrQvJ1EshlKkR8XE2eJmODHMdlWASazf52zQXTwOo/6fRrwTdoOiHqABp3hJUDoqh+ZEiuMg0pek/A47HMG5wSx9wiCY1I9fNgUGogYt9YHelF9HCyxb79ahD+vxwpreSbxeKyxBhMIBgyBjexH8xITk2Z5mQB5MNE2bvjOFi3cRlHJ+mFfK6REMlaXeKxOl3U8wMLso5DsBkh1zS9rUmEPzTApxPaNjcE/EM/pYjxgBcaqWdOaVhPk1BZCJznnfGEqRYYhDWTiHMHzUUEUSPCCzkFdFV5/afYDf1gAnoozMedvvOFu/N5G2FdfrYHJnopy5TbbuPWoffP1Ert23jybMWu8/eGJF0jEvtBOG5ZHUBcBcnhy+vofpa88QINISCeskLb2env1jas4UtosITzPtmzZyVlNyAaensNIDw2mM53//ss08oRvEkKXwnA2IwfbEqYqTdwvzahPTpRXOnZkJyoO54HGPahgzVaaxg5YIl14kL/wypdM12th/OeQfEtwlVhKrQG2Ytmvtmrla+y9AzYaCV/uKC7VbvYLA9PkrPHYZuTyuCkWNVDSohRjkgagDzm49ncvgMFRgjk+X7QIdv1RfEevI415OPeihhOycxEdTL5u8iUktEIsTEmohXmqbhZLQ0WwjhgnN1DT6pCQ/wWVqoGTQE5+YV5rDe/N4OBRF2bxv3/9/wFW+7VAWD9qksQ89BcDlsK4Hb+7vz/7BOt9HYDRIfZYgd15x6u2cOHPtu/QOotMgoHC+bZ/61aSYdUchdu5F19jcSTpvvHmv/HPq6VIxn6Iob6aSUn4xMZTHSNgUllZvWzo/JGTraM2gLrnGG+nhjMLUCk8xh568DkCRKcDfFfbTny/M9ID7MjRDbYYYM5JWKljSCfhcwX051lLjisgqAO0NRBJ+B0PPgt4M4bnRcjpym7bgqfp7XfOYODEz2XiWXGgwzYsOU5z3mgVDZ/hh4a1SEs5Q792Gz9qtt1175N465fZ2//8CgANhUT/XhhiRxm8IUuVIklsJwdeoazhI1Cggj9nVY8YTzCfZAfRQ30wgKJDgVQCtcW6k1xOAx35NkuG7bAg3cUCQ8WiEyLLw+mAgSWgIwq1mYfap6G+wTHMJY07/4IZsChD8fKFDQ+DvJthgsfDMAdqTzNf1wYCFAJAEMuz8XBW9TC4UshjABYjInHIn9671MQypEHnewrkV5CVK/N47QJQlKjdxXBVzFvZqAh0VSPfxz4QS09AqmwKdGZI1aNfQVD4n3z+OVv89Tu2def3qE1gyIA6VVPbdw3gnZl9FnX8Y1ZPF36yusxOHN9jny143YEDOsd8yAhobQWY6GoEWOef2WxiUw9QB2tQHQMLTB76XQAMHQQDKo9gTEE6d0wtqfdIa3kDPfRTUdHZjkhx5z0P2LJlS1gfdSjKKjlv8P4KiGSAM8HOP+8eO1y4nue4yF547h0bP+t0276vmvMwEml5lH3BAOjA/l0oq+63vzz3AAP6+dQNUofJLifUzjp9mu3c8rPNmZNDPYq9Q0mIbdp6jFqNARRKvxNVKF4cfa/HDbOhizibKQW36jkLNJA9iC9Fo5hcSun2BxXo5ZzopAnXsRAajvUVgFITAJTkwaqlBdTKCiA9A7kuWtuK8morK/RaBIhN18mwWGxfnRICGcVEE5AVDCgaxMBYwKlAWK3jZuTNYl+2qrbizTUCDOsujoLe2lRHGDLv5aH7aGDLGmzB+4vdXRTOmzlj9iTbQeBIHaBjdAL2YbCOFWLWRp2se0uKE/2SErMNCxzdH7rUxoydZbf97ibUIrEMLDdxt7bYex/+DXVfGEOqJhuLT2okg7tAmN77jx+0TfuOASbxvngP4azHVmr3cJRNBXjPrt2wHiZiOPsWZhrv2U/kDeod9Qa97EfVGC4/QXuMjdbH7wDWkUrZVlQ7zgOW7aZE95tuvoq+odgNgXZu3cfd3W5DM7kT+DwOEKqiMFitdwW4SeWiukiDvWKCYoP5IDu7m5xXfAe+aLkQD+pI8g6gsa3Ex1N2BgJIg3j/vbB7G7D4GYLaSEBJB7J19TXycQ6BtKFeow1vTWdvIvYnrzUJ30zy36jdgrELwp8VBVwXasbSyhabdBaZJ/jM64oK1g9CnqzeWjkXkgerVwnBLiIE5qeY5vL81fsXsWIEwc3lWF6oZ8lJjyNEij/LHx6gL9S/i8H7vamuHlsjjlqe3QD1ltaO7iOtH1nwBNFvCVhtgvJ4+RVSi8TZS3/72PnPJgLcBcNWzMwY7IZw73/wnesrHGDKawgRQ5RaTd7EUpps27KR14elBnvEDzZneIR8P/yxfECORE+mkJ8bscxavGgJry3S6jrqLZygbQVythE0VYfsfu7FDEJmng3z9mPbeoxAoQgIPnwPf/woC4sJFeJZjh2PFyTvY8TwwdSeQdgroqBtZJ/o/JG/NM/AhfsBKssjWntVQZa6q7Wf+G6O5d2pvpt9rR5B9j4CcEUA0ewpITmUa55AIghGjQCVPrI4hCEq6xSdpdpIAxCugsIhx0DwCiGwRuFFqi+1cx1bGAKTBuI6y+Xtq8fWjULUT/0M6oUBSF6yBpEtoIZgN94419579VuwcHpE1nUYwyFfQiP7Oe+Vh9NEfybw0/nE8r3yRoZAWIiAkDAG2XqhrfmJGpWzXyzzmhOdYDfJgI+VDsAdOjTV8kfk4WuPF+a6Ild/KOU+MyvZS/iRYoT9f4SQI1/ej8qKUJ5ZHPtzVP5IW7Nhkzt/dB42Up+5ekiKBPaEj3peHprwBA2gAugR5OHrkdQftK6TxSoPZPnkqn5y+SW8h9NPn+jq359XbHJgrAh56oXOmDbaSds7hQ7TnzcCcItNPmlEAgBlLGSrY4Cx8mol9InzLpz76Z47H7Vn/vCBFUycjYplv11wwQT75tMveO1TuS997b2Fn/FZxdoDD/zOdu/dTH/5M2B2LB7Yp+GzOtV+Rg1bVVrBcwYE531dDeP18y8+xrINL3dAyM0HK8HsRI6SklohkVInsw6oGcJQ8+RCLCstLgP8ZoCE6qRF+IdKAQ3TBK5Tm48FBO3urcOfNIu+4gBrSzUV+4JBnI5XLxYALqE1K1yRn+csFOSdTVBcEudGNPdnbTE9vuHZDT02LT0M5Vc6RBRCplGLfPVdnW0rYq2I1EAdMiY30e763UVWVnmcNbKLfuGkw1l6UGMtX47vLGtKWKXyxnXeSt0h+xitozoGqvH4BY/IyqRvwR4QqX4MHsnd7LVPPvjJfv/gE9h+DLavv3iLYNITDH2q+GxPBcmpbj5V7EZGhNjZF10LRngOGU2X4D/fY3998jXCmL8iS7HB7n3wfjvvvDMg7V2OT+5e80lIYZUJlVUzQzet5imNSaZ8EsqQ1GuDknkB6uuLl6XZuedH27BRGchadzratKSpQ7I67bKL8zgAmSDgWRMbOYWNJobQAZDkVZZG1PBWmAfRNHz7tvvZHg7mWGi5U6fPsqXLPnG+FQq2SkHaMbogmEITicDoMfbzyo0kMHYzGWbSCSgWRDJpDM1okCedxZlBWt4GWFuFlj8unIfpg/l0qmWnzrDHHnyXxe2dWEyakgegNMVefPF9NrkfDK5Yq2Ga0wqyGuASSrWRCBJhg0oq1glg1I4HjZh0fmysQJ6DP5e0L4W+DtWhoyMJIWu1C+blscuKnUxpw3oYjkUBVlRCkA0U7c0ba2BQicTgTVyLYEI5ZWKB/fT9OteIOi9EwGu/aAAfAOmUbFkNAHZWsSnLYXohJ9u4tcX5arUhU+mlKFID/fvHkmi+650tgU7YxR9SWHIhzJmbQjECew+rg4oyGHITQy2Wy2b/7kDAk3JSxTE/HxoCq7UDL8MoKz/oa7sP1joZTvUxjuhunl9cm829kguCi+bLj5qQsTHt4vAZS9NRXrGVzx6JOgtdITmTZ0a6w3zntm4S1mWGD0uDosbDLRwgPy9Ong4xXHiNDlgVG8Y1bl62yABFujywlMIsmb78rXQw5uQjHZ8TYXGwAD7/BM+NAzQJSprT9+VzcmWSLlcAGhTBNL8p+Ng2MfEjWAsAKjEmgecA44QGPzd7FMBKhH29ZKVjzIZQiPQw6ZeX3+VXXcUFVwIj6RgXiBoiEs4pZgrGYZAM4CrvnxrkE2AHbmKhYk2XuI8m0SpCuZUDYCGr/ZRDQC+NboR/DsbII+0Pj9xqWciOq/BGEQvhs8/fx5cyloFDoG1c/zPeVzx/wMyMwcPsYxrESKat8jjWYe4aCnxFXbKn3i97S1I9PzpxNbRKLNYkWcwpHyEP8kGVR4pYr4oe5N10AmYN8CwvvWq85Y6Is/0HoM+vYQNxWPZ0YT+RlGTpmfHOauPzz5e4ZsSfz0cgkkzfFTYguVU3BbQuDDVamoJpgqNh5+iccXbFhXgqrVoMQLTPqilYBZqEcT4Myui3uVcMISRuwB6+81N8wL7H12iV/fojBw3jvaPHlCSvnyVjdCbs2gcU4VHQ3E6egG2DqXQr0994zgFiQJwcWYmUkqz5yUSb/aqLL5xQgKSUEA5IbEsaGvGyoxADOOjhA3MKV4oJPyr5Xr925OiDOIuCbcdqgZny26PhUFgKgFkIRfK4cafZ9o14PMP2zBo5jEkn5vVYN2RnSUpxxK78zXmkIP7Afg2lgIA5o9Ribo/qKoBXZJ4y8n/hjXfsmeefABis4onhR+eTyJoLY701UPiSME3IkRrCJ5/6o71EiFUoB8AWJB5i8YgdgvURCk/GM0zXW5kQq/B03s2RNP3DUrjo2jE2ryEpUXL1ASxTomwck9vKwkrkVlVc6BTHNMGdyOlrYMj0IMHxUFXqYmvjgsufGGGzzimwj99bASPeH+Yk1hwe2KoU0GG8F5d7QDPZyTOUD5FvcAfnp04v/KujYO+07LUw2PUp6SmsdfzoADAun3eFXXTuHGwK6u2BR66z08bNtHvveN4WvLcIye5j7sxrxQsnAj8+BX7IaqYd8CkSPVgIZ61AUKVyKgH61X9+QvhVFcD2E8rdxmsoj33SZd8tP8JnR8GjlEfKKCW3h3EeZ6X12uyzptqYSaPsyPEteCGW2a23zsNbeo/Nf327XX3xb5F2FNr7n35jXeyhPleNijXCUIT1pgT0XoBrDXXEclCjKSaIJteSkck2RaHsKiZ0XmkwpK+JjoP5TYhNBPdEWTnhfTAMlAasIBelaScl4JmEB53WXyBWCqEANBm5MG3TYwk/jGFNyKsQ9hlTg9q6k4Cs+HpXn+ClAchHB9qY/EnYS4TDUMNozb8ONcAaPJB34hmkhiidewGpN2BCPWfeEZKi1WBEk2ifO1wG/twhHMpj8idbBgbtwWFJsAbMVvz0MzYtW23EyFTWT43tPV5iEQn+lsQEP4ohSW5WgaWlDacYQ61BIMcnCz83Qpud9DsiigaZ8yWOgMlu0NU2ZLsaZHPlOOYLiqlTwKr6VZgbLFp/QKtklC7tSI5a8d5yDEd+9zkwiwJch4X+T4wmzq1QQGSdaz0KFuJODiRLU5Jhx6LjnzVIFRtf1dkwQPy1GxmaMriIxDPx7HMuB7D4icC1EXb/ffe7EIDC4hpb9Pki6/EU2SsvvGXNlf4U+u9RXDcg6/+SIjOAsI3NvK9u+93tM/C8wxqGNXjT1U8AbBHixkH/C15fNaz/43yvKTPO5WyLB0htwSN8HQ1mENYZmVjewO5iQNrUvB0goR2mKQoE3nNtM0EkLSEALOwviuk6QoO6u4fYBb+5n2bqN6y7LoI54tin7bZp9QE7cPAH9lSx3fHQQwQyJuAvXIlf00FLgsWUlj2UNQpbkGGIZNX6H1REx9qXfFeNX2udj+1YX01h+CZFb65deNk5DBMYntI49XKG99PMyRaAA9TdD6pHvP8Tmuod2mh9u+C+/8FY/f+yVk95rJ4CVr0YrIpeLwCr4b6WxP/89T+BVa9VgPcr/i/Gqite2TMaPKjj7YeJVXn8mH30b5JsYRmb33aGwAztppwFAJQMAL6VcxD/5QQFz3GOKJWYZnrOuZdaIWzWfdu2c+7VuaClIJg2vTAjfRgkqkYRQObD590J8BUbn2aRgwvswXtfsMXzvyYcbxnnUSF3D8xj7qY4htMjRg7FPmg3a7+KupZzEzZYwylmniSc8iEEKyTwjQRhzu5eBlx9qnc8qXb2xXcg774BL8MAbEtCnEd/YqKXlduhZGOAlS/fOmyDM+Jt2GkNpAovxZv7kJ02Od8uueRymFyAmkjLl71fa0s++gip2x7UVWuoDegk4JwHeBWmYgAAIABJREFUy1+Se7VHNgZ8P7GmAgQYM3QUq9qP4bWPGKLmpSjKI7ib16+ho+Sv/v6kUsuKQwC7M6cWAKeVAWgG2NBFeGQPoGYYtUUYDAt5KfewJ1UDjhw6mNdNeBM1VGklTPh6MXkQ7EpCy6RBbCt5iEv+KFnqAHVGSyONeA89A+vZsX00KARU7eXwDYT1o7+Xf6WAO96EkzSr/ugDRRSQEsb51gETyk/emQryZJ14B9MauMgXz2sP0B/MOUSNIP/KLrIE/BVmRNObiGrnCFZVXbUhVo89wEXXXQ7oVGSFNGsGWNBKcGzmsOl29+9vp7ZdZQvffYXX2wAQzVklIBFAMDIaqygxchV65KRXUj+I7SvWlobsCvZBOoyFSjhMIKfCAJyNgkkYTN0axmfmj9VDQ0eazbv5GZt4+hwG7qvt5X88yIutJkxjkC1eupyvjXPEhH/87TW7+dZrWKs+yMQBsxmgeD2ItO8gaKB0C1UPhid3TXWJFeKnShwFax/iA/MEPUoNpcT6F7ipPxobx5CF86SdAXkIg4U2ZNgcz/RHrG+9T9XtPG9/6pRmQEQ/amYHtgKgKNDXfW54QIqMko41gt57fT11DF7uVfLX1UaXHYAQQ+5XfUYRgKppSdQEUPME/tXBHhOw6A+gIHBf6jM16FJxaV8FUiPK77GXjvnRh69EATXdPvv4R1v62TIsfLDaSRtil11zlv0dlppSELWeErh3CmGROtsWR9gQ+C4LLWor1qY/QaRXXXUDrKVc2OY/wZIjSHbHWlvw4avc+TWwPXn9+HN6kKkOpr4sKQeY5HW38wZkYqYchT6GA0qd8vDm6whUUk0QQ03fhLpF5304VmX91HX+gIiSWetkk0T7PIDv8pIWKy5k2MjzrK6W3FgIDec0674OeT04ugNyVGsnx6fanq0VdvrEWfSVR7hnIMDgn6v1JIBWn2MqjXkwDONDRw+6vqaPu0V+t+EMk4fD6Dq4f597Le2AWoHcVR2A5cEA2UF9obAjYRFSS4ZHUdcgtVbxwy7jmNCHC7+UIkA9sBPS6ejmGTvfTV5rA+rQRJ5LL4PVNogHurPlXdvSzHNhIO1DMKk/g2uwZne3dDBc8NDfRoKsKQhWe0Z1VQw1SG8/hArqwSj6ox4xizlbO6lr5LmlZAtHMuEhjslPwjOyGdsL9ZPsH559D2tD91lwNIsdbKCLel8gJEIwshdY53yeYvb2cbbl5qWiSiuDoa3ZsAZOnCus3yh6AE831k6gxmmDkmBB4iGs9HmKwG7ODR8B0Y65q2cvqz3OM/84O/fsC235+q+pE4MYvMbbtInTbPmST/B15JkyaGlrbSVok6+P5fXF0bMgdYtQ7gfN1X6utLNnRlPbZ9s776HU4v2lAy6KXaqwIHmjKq9F60TvR4o0xxTnuWmwL6wmkKF4N4Wn6jQXBiaAWEGf6h9EDIIdG41CKo6BQxtSR1mj9VPU9mM8q1pVg3zVWD4UvFIcin3ao/uc/9YlSw3tIQ2VdDCc2sN+PEcNaYUV6tKX9aBmJwp5cnQZgEMPa6qzKRCw2TtNOIkSaDAhXLk5DIpgh6355RgWYKrJ+2woDNS+AayaYF9mZw2jjy+z7ZuqbOyoYdStBx1Y++yz97NHV3EeI3nvxWuZ55c1JMk2bwF5k6+2gqHAacJg17eQvzAToFPs0eomLAF4LqXHKi0rBeIC51c9NVwnfYgPa1F1v/p71QfqtXQWSrYuwD8zKxpAPoTvU8/9KBUElgGgwe785BwX29QNMtkqsozQYK+6utmBti7+hs8qY1A6dXuds7+qhGQVgeew1EPB1L8aVEVzBqcD9ssvfM/2vY5JfM0V19OjrQL4J8AcMDCaEOFugI6T1b02bSZhmB9/ylOOtXvuu802b1vhvE6jUGSmpSd7sQiwi40rt+HJeoGNQCkl4Hz+u/+2Cy+9AI/oVWSkEKbOxznz9DFYcRyDmdpKf4z3aLiCKfttCvZ4v3y/nlqfXpLPqAsroP5TgYTqJRHHEFKu+87bA7dTH3TQa7LzAH7F8vbu1xDwjF4Af/naC7wW2BnI2h9AOTtl4ki8c5tgntYDTiqEExYwnvCx0TB4k9vt6msBztHxL/i62crbqXGi2iw/K8QuPHsiSslN+KgSsFVa5nqdtWupg1inTXWQOhhq6XwKYC0L/g8RIE5NGQYiXwtJbhj7KzEjjvBCHxtCKKEfqsa924vshb+/a9u27rEFb/wTTEIZDAz2Ghl8asgrKgHPUHtLqpn8STMh91xh8y76L7C35ZwxkHqmDrfb77qRAclI1G+P2vN/f8g278SCLGFQwEAAl4AYZDKV120mSbiAFTVVHXRRShZUMloXbJuRY5lUsevLkduyFh1rRtJYaggHEtXVkIKL5Hj06MFc9Gtp2mA0nujGG45CFfArHvPbciTmQbCzJFnSpDobHX4Z8V7TZtD8tZfgm+IhLKvFZs2Jth1rQu3rxeWkxrGkkHdHIYtKJzV3MJfjG/9+ywYP6rM5l8bZ2AmpMMHa3NRYPqCiMqcgH73+xuvsmaffdL59zkOPQ7yXXdEn/x0WSCSLXAeGJBShJJtOGDPctm84bBmJWSyXLiYNjRRlFKcEEAVx2dfj9zZ6WhLofZRt+mUvUlQ2HSDfBB7wr6sPc7nSCIW0W1gsIStiNnK+CNSLh2FbeLgS1pSX+RSGJAZFI56yeFWlcP0AfDXjvdJRE0YR3kIjp8k7LEJ0EkohTkgbsLseDmXyh+RZQDSX2C/L+5BlmJ0BGDlmfBReHbVOMhLHkI3ahQlZKgbSlVaEGb6mcyic3KVYccjPMnP97fTZg2zd6nIr2RPBAVdvoyf5Uhj1I4dkh0giBzg+CEDAzwODGOZrMCdYOw1LRo4/ExACSvhe1dWOz8hBLSkay0d1uwspUQPh8AxvEe24it6EQjEQdRBIyhMI7VGTDuZyznvz+X/SGAYkAUSebn976hPb+CtNDf42KjIFymnjdon25MAxL5tXAHEOh2F4cASH9WjLzsmxH5evsPWrMX7ti7R3OFyeee4PgHyYkLMuIuPEIMT7C6+OZnzDOgHTBAjMu+JMPqcYW7t6IxL5GuoLptP4CIgZKraOayzkRUeRKnmBCjj97KAgGH8dMIugiJ8+9Ux77m8P27e/cAgGV3NIxzJpL6VI2kJq3CYO6D6bd+U8JI13kzh9qZuQK/xIdhLy25Rno9i4LTKzFzNIis1TII+YyAGaAOkyoeiVv85//Fd9ZequwB6KKB/SC3WpyGtLALgmoAFMh1rqwvEYGWKjx+XjMfYzQOd+J83QdEsHn1hw8qTtAvDq0mRd5wJ/dQ4FPB9ZIxQdImGZD/Sqm8ZwFuAzQnq5mNktFMnZuYBWHLBzZj4CU+xh27v3V3vzndspbBkGwKI6eEhptkhw8P4SG6WbYAxNxzSB91DQE85NwQOLTsxGmq0wQLgODkyxAYLZm/KhEuAciJeL1q+KWvnmHiNI4DiJ7AEA35IktqHx7tMzYo+lI1O/+fprkZOusK0bD8tgiUsnE/sQmGaAKwnQrw/sgSkZggm9hrgUWqkUWEmxsDCO77dEPFziGQKdwHB/774Slxrvx4IVY7ERaYMM7VNz8vB4KbOkVFhIFawlGGfzLr/ZrgTAP3Z4L0OhQHygl+MT8ySM9hkUVydd0u8A71usvOjBMLjlj0uxAd4ME84NOWFqhFsmqY9V5RWEXrAlMd0PCGc4QLEYRdHT34YnD42NfJvjQ4fBvGmwg7sL3aUYiNxLRWcv/luRCV02Funy/l2wdBnUyF+nz1dSHX6IiHCwwcVm0A2osA59zpf85hZArySkxu/gnQOTMLyN94e8m4n3Iw+/ZNOmXWxVAE+VBK/c9wBfCw3rDDyGt2zZYvuPbHEp0QZAG8FnJmmrGDb9GuCER/OzGMDhszqg4LvIJPto/kpA7DZ77E93ct7uY3302R+eOhs7jW3IiipZ87xmCu2/PPOAbV3/o21av4+LmGaPe2rqjOG29Iu9dtH5o2z0qDwCwpZRFEbagcJqmO/cWdxrmmZKhiQAyKUOu7/ADJTUBbmnR8a5Oqv5TH00UOC19lBoqlJwkh81sFRM/QPYTjAMCuHnVikxm+5AxZ/+nC+G6wIGmpnqq/iNoIHRBHUEw5pDRwsBFbz8Pp1X8pLTqSnmjYZ5eXlpGNCPcxLZ6IgEBza3dhZji/GtSxLes7WVsDLvZD2Yzz85KwUf1GLkYwP4yjKYg2kfn8gdxR7NHz7e8rGi8OA72kRQwaqVqwGAKUTYU/KFS8+JgXEbj9cUsHlMCoFXU1n7hGAVHrIlC7+k4SKVk8rZw5ptA/RXIJ4YJGKBS3apdaJwADFR6bVcg6eZTiSsjZP1Haw9GLT4hdYCeDXjtyWJryvCOVt06kM2doWnpp5eiZvkwfKMpoFXJ41Znf69A+5oHIYQpJGYmAYAiS81w6qLr7iNYWsxd0G0PfjAH5DsVtu2nTvxM91oT/75aZ69GCYN3BG11CjNABZvW33pcZ5dLcVwA40Gn08ILG0YDcFQEEYgTayuLLE46gAVCDVYi8TivVZMSGYAQ7/I6GFMtAuwEfmCEA98fAdFE3Y1AkZZMsDrrzZuYieMZIYsTP37+5FUVSTgo11G6rKSulXzeAiuOxP22WgK5D78rddQa/jSPEzjrhliX3/9Mc/3JHfvHJsyfR6WQ4TqlRZixt9neaOGctezTjVsk+c7Aw0xxnpZOEoob6HY94DqNROY9u2nnxHActiuvely7ud0V+HSCtAUAsQKrISZIoDDAU9CLgTUOr9UXS7qgU4B3qfAUq1tHQlezpe2h/5ODYn3Tnf/7tTf6A5yXymAzv0XL2D7n18aqjpgVdgdf3XAy6mv0x4QWC/pcD8D7JN4AZcDqvrg5RJMYbnihy/Y/0WsDcAshj6hNK4WWEvx32YzJ19sxYfb7VhxrRWcMc02btlkNYWFFsL7i0aPeuF1l6CUOmCb1m0ALMGKBHsTqSycR25fol133R9t1LSrqQuabc/6QzT1NbZv9yeAldu4S2G7MtDsZ89J90A17BopTDoYaGBJRW3sPEF53yheLSIxkruMkl7/DVlcPczzEeMvsuv/6zkGGQq+glWOh3IAZ7e6N4X2QJS2RS8dpo6ut0tuTmNogzcyAwqpUIJpAOBpAl74WNFmX3vr+S94TxtpbrBp8TvpalZfgOJ+5wmnobEeoppxBrE8N2XnRQFqBlJk9hPs2CSfPTrJfgYH8gcUw80/iHOZWqxblhCAkwIvZbmkqYkANMPuZICu041YeewhME3U9HdRmCQgzywoGMFr77Rtu2DU01jK61xn6gAAjmzFgpGoepDTRhEIGUSd38L5oGG9hgM9vA416WKpCkyVtFTKAa1LFxbF38rWSlYs+qxl4RQFHV62MQEMDZX9ICBVf07WIV00xZ1K6QZg8cX/ug9w2Z+zpF1nGbViggKQYIlkcVfv20ygKI0SBEy84MQcFNhCHR47xR57dCFJ2Y328ot/spJjO2Ci06BruOwABjwWkVbLo7cP1EmDIOUAtDOI1/4MlRxZgCebRFZKen8KdZIEOiWeGk81XTvWDb6j7ezf3GcTzpltzNq4k9vtLw/dwb5fSW8y1u559CWGhiMJ06JhhAEbFAEJga+78IJZAKlVgGPyKmQYRxMZhUa7+Ggbyc8P49/8GcSC45aWxwAwM8BKkUeGhsXS5CJbRiKvoK9+Phs3ENCMhsM8EJBGTKJgFncgZIoGZ6XgtWbocV9I1U6N00gB4kJ19L5Yaj18n6zcKEA5QHIG8sVkEgR7IjlLm11j3g8A1eO9PF39GhuPhJRa6gQMx7i4UMdePokdDi40zn8wOCzIsWIryvDY5p/vvvN6epUazoNSznGGiAoIQiFZXVZraXFhdjcqhfcXvm+VjfQm7FMf7o52gE/1GmGsEwUKHztS6liq8nPU+mWGaUVHiu0K6sEyQNPbbvut/f2Fh2z2ebngciFWRBCZBr87dx6GaY5ahr1Uj1LBh8Y6CIPd4mM1oho4VqDeWriGKTwHrU1djrLC0GDWyac1mEnifhmZxfrn+TEdjcHaZcvmvbz3LgIHZ1tNRa1t55/r6KvFoBT5QE28vl9s1CAIA5129x2PMSB8g/cnJR41o0KN+JmB7IF+GFvKjjhcTF8Do04hWGL/yy+1EZZnKPLxphY8R1mXgZGcZfJ6RcnSAvjuYdDW34+8emgctQZ9oxh8wsIgCmnvtjEU1WcYLiYstNowiDoiNTgVGIwuBeA21+P9LnUnwFhwLABGLWsH9MWXIVYvdZfIIFJCBFHPRIH2e9inDfUA30KyeC3ynpe382CetewLKsoA+E/Js135xD2pIbzOCAGBOlsayAZxAURYkakGERgvKw0fDS1Yi7KGU8BOm6yMGICImMm1AnAIyYAaRjkXNZA4SpFL8/YgOYBJYOXWg6xfIXAeBvedFIBS7CpgzBOSgOrIG0Zm/SdR4kVbvZjvnP8BSQx/abRef+1jwnha7ZnH7qJvgDVNsFV8YohjTsamxWDFR82QBAiJCW8lQ6gYBvC7Nx3nM/Lem44kBIGikbXcplAoh22L6U1dBUFBdi7NDKXERPXIeo7z0cPn0MF5p2G1I+rzraIhYogd3MX5VAbmwtweIo0fGAfWE5CPFB7Ug9JGvt+yFdKZp3vGn34xjL2pmqEE0o9S5WVTlofSd8/eXc5pUs9vELWPhwv0KHJs3f1OLa5nq7uIlaW1F8BGk0enL0MonR6Qx1mPPPeRoZZOINgP3xwFsEQFyBk9iZ6kH0/44qIGp66YMiWXMKLDWKnl2xefbHF9ZzYBpBnYEJZga1h2rJvPL5e1Usd90wS7FsB9/AgwiDKXSyIryWr2VCs/NBh2d+7wDN4jhzy2TLIeCUZFV0ovpc1ZC6jYBOCvkCntPQ3vB0SYkrVlAnZgyIe75N2tdaMMCCxUVPaEkzwvZrxsxQLc+g7Am5d7BVm/5O8dHS2AyDDh11UStCmbSChCMGV8OIciosGc6ANyhkLuQ42TlIgP6ZFyLLgiORN67YZrb7Wtm/B2bsZm6PufbOLEYZaBSu3bZassa1gW9+wehhThNhhmaRAKte5+evHQAfvjkw+Ta1NnpeTH+PN9IiITbcGCpfbII7+3l/71Er36VbZizS/kZxwCl0vE/isNMuB2zkhIP9ibRSSQL1BUjiVBGtac9ArCY+S2w8YRk7uH33rvvdytg1LTITNiLcIZmI3as4JnX05/IYWjcvO0TaTIkkJTpCOdk8JsNOjq5Z4cM3yI86PvBXwvPsxnqLgchp46MyIJgRpEsObsuXH245Zm2N58DhBspoyNt/PPmmz7Dmx3df/2XUfo8WXXwOeFqqCMOv8kOFQnG0Yq8z5qZzG91WeEo8AI5HNqqSEQOhWgFaJPA5YKY0YMsVaYwnPOnsd57mdrvv3ahuXl0GNUM+jc7FjNImbqPhHDVyrviPgslPY3Aw5fYW+9ssDefP1pd7c8eN/vXQjZvGvmQup4zZq7Cs0nLdXDeuKgZqLSwuHKGYMcQNLqAtu8aS/MB2QjFASRsKlCOUA7mKgooa4D2V43FWUQ8p9W/Ab6ASxEC/fBj0mAzGDovYEUpeMm5NgXy1ZTvMBKZNLUB1CFF66FkfZcz+ZMoOCYRGJ5JwsyKIBQDTxJApAUL/+53C6alwabjEK7CE8hDtzMtARYarEAOHl4pa7Cj4EwLaZzt/8hGF83GJzv1NrMc/HSKMugYJjovDxef+0z/O6YQskgnGlzX4C3Q1RTIdBGiHQIoGoQsnT2peXgkTkqc6wVDD3dAikAnn/5SWSCJJA57R2NDKPg/UdJF2QqVHuC40RTHd53Lh/Urt3HAfVI5MTv7ngRIAY/JxFmoC9AdBeJi81M4/xcWm8vQKk8CCn0+Zm+ovgz8qvn0qiD/h4NM0J05Ig4SQF6repYgA3J67dbH1KKCl5KVf74nrZZfTXMqRIWEQVSbCKgH9OQlFR5VuL9ms0hlHWO/euF5ZY5FDkFF86uHZ0uxU2D5OEEdGTkd/O9PLb2e5B+/LDkB6r63LmpccjMnnaanX3GWFiXC2HotHHgM43lw1NzRQ1jmXkBFCj+FD6EYCXLkD7ITpYAPtC5SK4gs28tTm06AUVKp/UVe4bmTZJED4dCMMWvmIiNoEkxXD4vv34WLNVA2L0l9tWXyMIB9HvlG9mJtw2AmicBc2IO6zwKgvTUOPt15SEYerowOZT3F2O+fT7ekNfbp5+/Z++/u8wumftfdsutN9gV154B+EeBKgYUh6JkC5JvtIBgi5EawoUqdkQsEiwl3tRxyYla7Euh0+t8RiQ/AfBzG5bCUwCJRqryq6E6VAPrz7Ta45tGYvmDlj2S4n9gLxu+BLZZrC359Eu+ttWKjjUysY+wc7F7WIilhKZGYk53S54hOQV7y48mpEpFJ41JEM7tampVFHdxMLn0d74uCJ8eWQioX+2kYVAgRBeecAPq1ijyvRkhXKoklgYBGoQBHPbVhdm11zxoF116pd310A32y5rv+Nw5eOSXw2fVKQaso81yyVJlxXHBTC6YafWVnYQDreQgDrBNm5sIivnQVm983LKHk87HsEQsQDWT+7c3870GYQA/zQr3xvBzptj3q5/iUqlhgtjuJtqJUPHHT6FILTyBpKOXSTyHHmCzrCICAFk7awQ6cb5wGQ5woAVRYbUxiQwGVBw3KYcQnoOcxEy4kmF7A9BK9lB6lNfdCuiEDKkOw/yG5hZXSA4dmYZ0nCKL6XZOVj7eKoko4vpdSE0pBXrZiSYrPdHghkiaTnXIrD42xmZPJWEdO49KUgg3bVlv0yfPcIzD1/79pmvKBdr6UNx0sDf9nc8dRcjQIZydviSZ4qXLBRsUCCN/yly76drbLA6z9Suu+C8Yq3+D2foI4GURnx0G7lzsGmZF423ZL+9KPulG9qnAVU1OVRDJO1WMHWOgEsgUU0518pITy7ufAioJxnskPoDv/X0lU7d37a3XXqCBRXZJA+Rh/YhdJJ802ZX00gxGoAYIoyELpdjtpulrlAefY7VItkVRpEsUkHDJkl8d0+26eWcyAKGwDuuiyIPpQxDOY4++TuEdAaC+H+bkTrx+su2ySy8l+Odd27J9A0OBCsJW1JCo2MHGgvekSy4IFq8mnQMeznNpd12oQ5xtXXMI649Su+WWqwADjzEBnGopeCwX1yJJ9ymwRf8mlIZUqCF5vVy8cbDUBPz14pdWgBICP1cxIrlXZrA+9sFYKzxB061Ua36u7o1QilAVowJ4uri/5FHpwh0oWiNYV+101p0KuQCYVzEnKZxAZy8UKjUHS06AjEukxp6GBqGV56bCVr5mzshfDE7+QARn96wZE+w0EpR/WLPOlq8sdswbP56lC6STDzJfH8edkot3+Yj8Yay5VJ45QAf72hfWRUPLEYYeO5jA41tdy+tgqttI06LGVhLRbkD4cgpLyeNi2JMhFFnxiTApOBgikDDnT51FuNsgBimttvTzVfh4ItNTDc89lYjn7khSW4fljSOldzJrIZa7udl++O5rEjF3uEaoEfZ2txij/Dx/ggf68GVVUQQRhdXnj8oiABUL53CjD4BsHwXjgA3ORN5TSSJnnQpr9jWNiqSgAp9cgIazUWDQQcOfgDx47y4St+WFrYEmoSptNLACS+Zd+zRhTpPtX//4FyDlATvv/Dn2/dJfnTR48ecfWHtfvP3rn2/a1VdcY2++9QrrtdEySf08+4ILCaSbYr+/5wkStlciGx9u7y941558+mMbkZuLJ1wNvmt/4VlVAJw10tQ3A3qyF7j0G/AWTBkE4xTmVgxDN539/mh+O/HLUipxOIzdKuTgaBtOeUnKw7QDpgD2DFnsyZ4m7hGCzioN2RoTdJjjLc2wpQCGE5J9SXmOswgGNknh+C6mZbj78ASM9x079sN8x/uRuyMKn97xp51LfZMOG2Eb7A3YCAAyTnpNs5pCIvaQ7DwCdFKxXEDeGJRAgEEeE/lQPLUA4Tf8wN2yxyZN/H/oOg/wruuz3T9J/tl7D7KAQBhh7w2Ci+HCgViR2jqq1jpqtXbZpVat2lattWrrFlEUBBmiIMjehBVCQjbZe8/zub+B877Xua7T9/S0RSD//+/3Hc9zP/cYjcR1OPL0JO7LeD4x/mRSkfAu9HOE7HvDvulFpiq2i9adz0XwUPvD/d8lab9rOAQWUayyV9Uo68+4UBoBAfy69oQbk17EUv9fC4BLAOylICv3n/+DufafOwLcNWrgPA1hoxUjRwtGUr5n3x4GMnjk42m5f8d2hjiHYQ4W42mV7RpxsaZls9QHO8qX/R7IPu+UubQkke6c4U6BtSQGVDvvFitlGnW9T4J46sNs7vyf2C23P0JxzDChqA7bozJb9f4LNCxMq62cmmIioGu9s+/osRLWDoBKG8+Sva8mQhJ7FfEa1E6cPMnOnc7hHKFW8Iq0yQtuslzC3yZMWmTjx4x2TZ8ABQ9TFz6yU3k0F/TaP5/61oZNDbZrVg7j10PwTcY6hOAHBUa2CfSEEFB63Nf+/eyX7M1dNC37eVKl1BwlDNkAvQBiu8UOZH90Moz048wV4CP2ZICaZhQGLTWEipQwcIWF6qWBNyC7hqje1Pk+DJU6pPl1SeKyYhBIiP2Jm6DIp7efmSmWk87uXqVfsyYV/pWGZ1k91i4FJcXc49zXdNo9NCkengs7xDWz3txBGoKLfRWEjLgb0EkAr/NHvMhi1pDVsSTlbcg6kw9wO+w7sdr8HAiN/z9ecB4a4mYxh5BAy8ZHd1sXe8yFHjHwoxOkDu0FuAhg6FHOWUGjxXkshnI1Z6FAlGjO/HZqazX7qh3yz6POoGSqp64bMniQ/fyeFyybBOv3/vMSIKYaaiW38xm8CejiElNUTVT0IOxe0lHkbOMuIDRMSj+eo0DCcBYZDgJ8Z+pIfm4SZm1MAAAgAElEQVQrAcDR+IFH+iWQGh5td9z1jHlHpNiICQOwymmgQYTZRh0QERhKfRJljz/8F7vv9w9YGzkCUYSXBcneh/DCgrJ6O7z7uN12x2x77rc/tarc9RYX3ABzOMJ27eduwJd5yS132mvPP2iZYxloxrBiC/tcwxnEGd7B8+xSGBvDBccmBbwX41W+gpLARlAvRfPzK1EdCgzWJvVTGBLPvAmgQoBxgDMXFwGHmpj3GEDT2kYzMWpsHB7IKLRKpCzT5lZIGecp+0ZqFeeTyb/8acYF5PQxwSaXywXxBcF2BFdm+WGnRd9UVtKA6i/Uxo8dTjDpMRrjOOq1YgdYZgwQcWGS5Z3Fw466dcbcafbWhx9ZEIF8FwDLFJKkO1tM+n5hBMMJkXs5+2TDFoCqIB72Rn5BEfeRmKEMqQHMk5PD7KYb5mAXFcEzzkbtco4SOJhU+CbS3/HrB0TrhfDQn4Ogtap7WttF8mH8B8W2Zu+54FYREdgH8rD2B6Ho4O5s488LbJA1qphfqUlR9vOf3mtrPnoXIKiWoBZ6Yn1uMj/8eMa+DNO8GPLlnquzN9/80F577jkAuQJqMIad7DedV8EwVZuQpIhBHkhN0AMxw4+BuSTkqgE6mSaLSdyOX3QnfV0wwJnIEml4d3/63lp745XX7I3X/0BfD8hBTeLetdLfua/FWqyBgSzyav+Anu/IWSqg0Z9n2MbANRKvysh4bJmoKctK6iGIKACXWk9oG/9Pvoryn1Wf5BhuPC8B5pcCl6SQa2Z9qCdvASHroO4MYp8106PFAsJrmCFPy/BYAMrcOvogrMYY0rTT/F2ApOXhDhRRp48MFTgyji0oMNKPerODXj0YhVkbFoKdfNYuzgGd+/LMVGjtOVQ7Z/DoxJ3EBSJF8ut96u2dPl0S8n57NS/qlnr8yv/4zFb2R6o998yPAfcIzOH3LF22yD78fBXvvcNmTZxku747TH0suiI/D2BSAUfxAJG1nDsN9JixEMC8+M5h5IgojDrnfAdy5gF2eH+pLVk8lyyaUjt6qICaXOod/GCHcB6CMndwLskX3IfzuL5C+RYgBRBxfILpE5RVK/RSpCXenbzhQ0XehYV5AfBLeSW6yiPIF2mnJ/ICjPJq0QANAoWyMfgzCl2TpF/rQ3LzchLPNaQK5vAbP3GsHTtxhAEzfr0uSZ7aD+uzPbtKnepQKiZmX/x3AavUB6xveeKrj9QedNlD2HH5Q7751e/usP0HIEpsOM5CJ7MeVYEPRCBv/tCIkRHkYCyz//znc6cmHJieap9+eNi9A3gzdtPSKQxVom3blj14CvOZCAMMoTdqoTaIYu+fRbGm/lnrNFiZNm5GTk9HnRNJdoo//ZefmItYQskiL47Qv0p6v2bOVg0DuDrZp26uDkYl+wOeGfZcLQzlNGRqpLaD2+X2bhjhtWFYKsqOLh4bseqyNsiEqLp4LonYep05fZ4adirKjRj74N0vCXFHrVIKOas3iGBXhquwmXPY18EQFno5dycMH4IFRoojNO3BiuqqhUvkTwQAvRuiXI2tWPFDW7PuM+ytZtsHH0F8qOqz559/1l557WX2I4oN1v/goUnsFQKZhw0FHuqxL77aTh/lbT+8407bsGG9zZw/1Q4QYrtx01HLQkJfjXbeiy8TQmaK7mdZgPjJdqUSAgUknSTswlrZzxEAErKnaECVKj9aqUC6GSSUX6D/ppa9fO58+pDztg+lVzuMCc3mdWaon3TvgJUptq8L4+bXZRkRxdoM92HIwvMoI9hWQdQeyCOyBArkHPKW2nhogKVgX7cJT1icsLgPElCcBXFWVrnBbj3m8NOmZ7Eu21AHJ9vuvbssMXoKGMVxu1DD4C6B7Bfu+ErwNLGro6iT+jhbFdiWnh4KJsfQTH7x1L0zps6xSOwVTu87BP4SAEhfgf8uwYQiYYLt6XPJLsePL9bYEkbo908hiQ3mewaAM93EGVxnn76zyt554z0LTQq08g7sK72wPBwwAD4bB7DM+oM5fdK51GrrMdEn0fTowQJeHqlqI6FSB7fzgUKQI4l2DKK+6YgD6YScpaQEMiVKxPPunLvEBg8mPIpmQyzMjCEUIN+f5RCD3QZgFYM0tgXq7iSYRueqz8GyUIqrJO2AY8PT+HOYS0OPqeQQgUjj5CYydiZU2aYj6R8xfJS9/faHJEhHWF5esV0+a7FljM+2yTMj7L5lx+yG22Js6qxMQK9Ztm7dXvt83XZnKK+DHCjCbQhNE3sU0ENRoImZqPQeLgFn9s0B/vbf3rR/PPum1SNXPVeaS1HeZpdNH04DVm1HjxJewqFZBUukW1NZOnc/NusEKM7bvs12E7KMDBYOE5ui2noaR1GVxTTkwOMHy8u2CeSEXhLJO+EELCYF3zSweZWOXc/vxbqFZjsA4DLEyi7UMrWmwIpssuvu4FID4Du6Fx+lLTSGsJ2wp3HfxRuwYngW/p4UyyrgzxyHtXvxIo+HCTphRoidPdWMnwdBWBjtX3U5icd797IoW6yGVGtmWO4zy9uyS0EdHIxOXC48mctRnjkBgO93rhzFBVLDBKTWGVQfPcIBCpjuCaDw1GQAfxGfi9J/NfPu3FewABeEkypQCPQi8b6WUJmvNm5wrC5/T5TzMEkc2G6PPDHXXnpqu5t0dFI8jZuYbOdzigDX5EvENJXAMvYk4VaxFMIwbnccJ8WRzwxt/aYbrmXtDbCZ0+fZhq2v8X47bMGs+zjsGvFvfYIDXpNkDsG4aFcclRHs0inmCU1FKAWxTKU9YrTix1kL2CADdT+mwGoaXdPJRSvGkDpjRUF4ZPCukQZMsw7+ucBVPy/SvKE1vviPpzB0b3ZG5EPSstiEyzhESgHPqwDhkm0OReH5ghL7bPW3TurhvFOdryprkYuznSpERYy3CxtRocLhIFDeTctlYK4CGaCZxSsPWbFOeylY+wDsdKgJiNBN4edCkLA/WPoDm5Z1mX1IUbXkxqXYLqTYr0ioP8FEMiE6EVZVmn2HzFaSt55OFS2a8HXYX5991eZMXkiK9mw7jX/LY4/90fJKduFHdRiQpsxi8Fnr6IolvbTVksJnMXVute+3nee5/xip21DbsvcXNIt5FImkgMZHMnlthZHUwZQuwUaNI0XvIHKllnQaoWKepx8NLuCF6nD2kQzz5c1Sz2Widvyqa7hUTx9xgGEA54gvTQLlIF7DgIQtQRQeja6A7pLMjb8iieEOKw8ACIZnWLBjX4sdUlvRQqrgNJhup3k+4Qxecil6eJcc8HFx8ZYIkFIPQ7UHwH32/Bm2ectmgI1EpGEEQHEgO994McIE0CmUByAyjqakGb+lJgAieSyGhsZR9ITaP//+np0/XIgFwKskvRNG0ZhDsZ6P/IXgNeTGkpZ5aDB8BfSrAQLwaGX/qsZTsIDWpma/siWJxA5EjFL5uzEUpzFUM82Ap9jL/v6nj+zLTz6x3Ts3MNVUMUlxAFtOnsG1AMvtCr+haoiJo9FS9hn70V+gNd2A2AXywulyBSUhFlxIq9fuQKGAXPpuLnqvRsf2Uu/tRTr0yOHzOecGwfi6A+VAKJYS73LGVnCWn7NDR/biFUvzy9rR0g1yEb0AdRSB6nqUQyA2NTMtF8wUirn9XSses13bDtpYGHofffRXGuMu0k1H2OjL8CH+PsVWLH3Fbr51DnYEBXbNteP5fgGoFsYBYATbU398iUk6AVBIgRooGPCzR2YpJJRiGcBAl708cRWqp4veyZf5L/LfchNmQH0NUvxpZsTM6mJwpDO8nQJUabsKvFAT77yWGDJGRCmBF7kWn4GVZTfcPI2kcWTm2864giJ1UCh+R0ORfIbbpm/3WU4egAPvzIeLXeCAAuYyRiTY2KxRMJyU8i1wkcBFJpqI4AD7T+GpepSGTUZgGlxyD6QOwcuzwUpJ2awobXGeYpI7eShC4wHlI6MZCDGhr69ugRGEXcf00bANUigeS2zz+hOwfuQHyH5maJk1NpJmfKBNmjyBtT4AILTXPvvkK4aoB5lmo6ygkTl1DHsN2LBeKDV8Yaa0QkFoY7obyPkmb6aBw3xs/LRY2LXpFBwDHdu+uvYCKZs9+KefpqBBCij2C2dTCH++rp59ybcbODjCrrqZWiG5G0Zri+35vs3yzvXZiFFIx2CX10Aha6nMxNB+MlKw7zlbwu1Hd9xnaz7eQXBKCYBzGVg/IBcs+6yR4/H4HQMTfJ3NX3SdTZ4yF+sBw+f2ZZrASie3f/jRX8IyzyMAZDtSvC6ahtPYl+S7WqaJQW5qSjTfv855NrZgqB/DeRtIKvyIcSl24PB555PoC1XMK4D12weYLxUIzaWGhALU/WjKFUjRBojqhZQ4AuBN90o9Jm5KCHdNPetv+pTxfMc0inySThmuHjlSiC+eJKEMg1gCM2dNAoy/mnfXxbBtFUyz85zDmON7GtmrAObIsEMoSAcMGMQejsGKaQ4A7Wj+ri4m5bmEhpQwsyvku5zi3Kh2CbZhEWHUSMNg2I6D4TCRZmAYhSiWDvJepTHsAamQHE4DNOfrDfj6f9O7LwGrKu8uMlh1BzlLB5A2F0J2EVgVE0x/jyOtql64CJb9L+z0YvPX/88cfKe77BLbVXcrQ0EFQupebWSthCGzkIS1ifoigeEpczXDgt1yAVo+fOc5u1C/n3sSv0qGiArZCwoLt76WWIY3zXw2rDU4kxXAqFpBNis6sDsIQe0C9IzADzKUsMLLFy+DBTLbju25YEVnAFIayuzciZ005ITCsA/7QhPsBz9+zA5t3sfddgwVRQnqD9J+aVjxP3H3r4A+2Wf5ApqPnTjBsSRyTlfY3AUrbMmtD8OIko+pZHO6v/vDmXSTdcteiM9Yf77P3nzua2wfem3Fg3M4JAJoGhpcknESbBcNFuV31wcw+spTh7B2+oSGkqArzzkYRgDyUqZwvvZxF8nfV+/GjztBNUcQjVsAIHUHoF0TvtudhKr6cvC6IZAQaer6boElSteWzym/LkaYQir9kTDrihOTQ/Y36jxdxBjvSWtFtBQBnhoydXA+tjAhUdCJgFUFSwmwC2MY0K0BlUs+5zuLocqf0xBMqpVLC0ZrQvWKvFUdYMW70p0nj3HJNmUdIT/LIECqHv6OFoBVD4NM1e5dgFYCY3uow5xlC0CELGbkjSdZYDvPo0tMb1kIURNIyi7pu3wVR4+JgLVGgC42HePGrnDg/vEjG+300X08D2yGogE16Bvio6+0VWu+sAsNp+w3v/mx5Z0uADyNst///nn7jF/fh2VAC4NEKSo0aAjw4Lm+5AH84GoZeibbaEK+QiB/PP+nf1lS5Hi7974fAQR22Fv/etq+2/oZz0jCxVC7cvGttnT5StuxbofFw5wZeRlezLyzt/+2xhZcPwrVXwNec1m2actqO/DtKoDYszYsWenlfviMsiaD0i1j9AjOo2wLjamhRuqyfBhe51ljAvUUptJNfeXNmhF72Iv/LvBNTFBZnAm88VMvxHvtpPj2ll0G795Xf5j30UrP0quwT+6wEEDgxjqBYV3cYQF4jY61c+fPMeCpAqjxQXaNFRZSPlkitDFkCwftkeqjkYZRNl1aOz1IMfsA8KPwwIxmWHryRJWT2MYnYEWXHG7LGP7/8VdvUNvJix+bKfyt74V5dezQUVt41UIYX1X27IuvWSi5GKFYAAj0qK1GlaBcAg2CtM8okdvZk00042I3itnnz/MKhMnZSH2vFG/5ljaz57wAe64kCOabjXsYlqUbTnJ2uuA8wI4GZ8p36KUpj+czyiNU9x3vjZ8pYEv7WrtKJbmsg53CTdZDPDqV9Roq9v+W/vOvG5bc/XfdxhMh9Lixxo4VwTTjfA+CtFNWTABfcQ09ryY3cbZo0Qrz66i29etW9yv0ODuamfYFw6DVUKyOAaGUHpJDd+KbJr9ckSgc2cL5vFJHoB6C2OWCpjuQgvt70W9BwQvDqsifmrCXD9rKYFpsMzGVRSKopKbpVn2r78R/an0IIPHmDAkE1Eqk/yrlHceJDUmfW8cAQinwAvh0xghM11kkxFiDGK0rfXsBcs1I07WWWiXH59fApV2fLE9fBViOGTOYeiSHwW8SZ3sIhKXzLitBoHwkfVrJ2SZ6Btjo1LlSGmr4J6JJCIP/Xim/ON88yt9wuTHKBVE4Wv/nb6T31PuRD7IC/QL54R0grPoM6q/Efm9hXXs4i8VGa+dzL7rhCdRYS+2/b/zVfvfLR7GduplBQo4LPRVIXppfTN/H4JzvHUpIr/IF8vJqSG2farln8236zPE2b8EI+odj9H6D7ZNVnxN4R2o8/rHlMLi1JipRicKhwZopmWFIM/YKYjwDBPD92mDmlxQy8KBG0e8RASeIs7eFvatnpjWvWlbhWqpP9byFJagPqSPYR4nsmjR4qJuM9y91iMJG/bkfxATugf2un+PNYLKJ+0bWdAJ0g2GRSyUaBBgoULsc+wr9/Ab6D7FpXQQBr1g+1LpzpegUjqN+WIHQrZzfGj5is4qSZo6t+uRrV2dF4YsuL+fqEj4x4G8cZA8VFI38M7GThw0dYPt3VaJU7Lb7H1oImFaOhWS+I1elpaXjr3rA3RG6L4JBhsdPGI0SaLfzyI7AHi45Jd4pi4vo7yOig6nFsDaUpQR7NQVlaxPDrFo8MkW6EBNTwxgN19TKh7IP22nIg/AeFmM1gP6/i9q9joAxqHD0Zm1kiMCkBGeR/c6A+DiY8aWOgS8LoHrWdDRBpEMyYIKT+tpCv5uWmkp/3m2nz5YZFv7uzo6gtvXh/lp+7Vxqek0KDIl7GWeYN4qv4TCjB9vWzXvtR3fej1rrtJXXXHCe3l9/dZTedSZ14keEp04AHyq0aTOyIGmkcaUzLGetHMardu/eXML+ltuwIRmWW3TKBat+uOo7x74UphPNuRaXGEIvRi4JtbA8YBWGGI1dZh8Dy6njRmAb14k1wznXuyk0Hp5BPwAP8BsFA33WtFkQTJrs861rsd5iCOzOQtV5/c9VKmOdmwK11Yh1sw+BuS0UtDQUj/G6KryTudOFfzlFFAOjIIWDyycVbKyEgR7XBPc/z1brnL9TbGjd9ZDyHdklIQn2Nt8hyDee5+8HKaIRLKEGUmW0s4ApK6ylD8X+RPcYX7yO9xGBDWdcPNZ39FgrUbSHYzNaerLI1Tq7d+9BbYZKhe8QyHqSYkbbR2oEL69YaumZEESSGfxNs1uWXk//08PaPGYP3PMA2VBN1hlIDRrAnk4ivEop3TJlj2Xy/qtf3QHz6DVYYD1WWSZ/RbPrlifZYCRzfay8apr0xORM+3rbfmjjML6Kmm0Mhrwywy+rPY83hfGiU0kXu4CHQjCLJAlgVYwjHgIMzEl4Efj1RBOmEWob92y203lKzVNhzXQJL73hI2IdI+vkcSQfaYmohmqZKgAWMW27ev5VTCZrbe/uQ7YE78PP1qxH2oxpO0X21NmddhAWZ2Kal926YhJpppPtJ/e9allTYlms7SxOpl6SJco7SEw/Lmu9TAGV2lDaeEpaC+CJXkOwyg4WdeLgeBs+bjCG2jR1Fyph2F3gxeANyS02fOREUhVhENBst7Ig771/ub366vvugBZxOpIpdR/hVEOGIu3LraSBl9xOIRfayPIsgmnG4vZD6tDBypX8PopL3vkdUVwqRCyFJOpiTWIFKl/hDQuS4hip46b1zVacDbWZqXZpOewgDkMBLgk8e32HIIwwWvE2uXJRskUlMoXogAGJuYxXTwweJ8hq2Pz6/QTHOTmuQDtJggVKiRXK4JG1gCSi3ofmHIAPiY4Sn0P4TOl4hC28MgFf2MH24ce7KPaZBHSGIxVu5ntwWPH3iGCnRkmqDoG+LlGZZyzwugsGhi8XXjfISsrgOCbkte7PhfO8psyKspuWTbUv/r3X8vAjiiBttKyunGeHB4gmoWwcLxmgQxWNxZ+nl2msLmgxt8LwC3z2Lw+T+v628+QdNlo0fH9bvOB3eJc8jfdduQVHV1CAAIrAnFQD0APYJLq6PEAcs0pyNz5oCMV3KwBaO5te30FyIvl46ZKW/sGb3wjs4pho+ncfp4nkBGIw9sDyCPCPcyl9V141g6Tume7y+PljdwFEKiW72O66+xrkCtUUvucJHijBPkLnKmxqNThqaiTLp/gVk9nN4NkbekderoES/qrPwbPkJPNnctLIVFTqmj5peZAaqveRgb6m9v58X2GsWcPH26p/f2OrPl5ln67/BM/NefivnrRvv96MJ/Fjdu2SxTadyVYvTCyxz9XYCtyPDkMWH4l05eQxA0q3q6+bi1dJPvKdPEuCrVqcE2r/eKnefvnoo0iQx9pv//QYgE2S/ePF1bZ139/swKnXOWxDYcMB7jUxNcTmQg81LjwRT1b8n5DBXigMs2KBwwLksRSIwxfIh2IwIiGI4hVPSVioLbDjIim6I+MFasQxCe5iX9e5iZSyNgyf3w5kNP7scfn7+lLwizEWyKHey3kiqZ4kegkkB86aPpXQp9Nc3Ejwnn3Onv7DXyneAHh1+QpQRvcilqwkNVNnjbFT57Lde1Cx3C/FCXDBQ3r+ZWUVzhZAvrgasmhiq+Y5KBgvaKqjoYPG26Qhs2FfEfJRdhCmZingJBM/bE3qkZMXnsUzzi0yvhfgoLyl+pBy+suvh/2m0lOSpRCedQLpuEpMvVCADLiCwofvGg71pq4cuVAjgRukxAeQvulSgNl/IUipYiPwbWSPOSAOYGjgYLGRYXQ2II8EYKgF/WnigtGlqBTR9g4/WM0P2vJlP7bPP/3CPnnvJfYnoSV4IYl93gdbxcuHAU5YGtJVAMIxA2iG8AnK3oUc8Az7huKeM03Mesnvocy5PRKLfC8SJlEPYGAFfmJ1FLgKJNG5PypzBiFZjzK0OmBv/PM5fq/H7r//BhqOtTY4aRHNtFkVXpZ+QU2WztBu985cqygSyxFQGXm4j/y7ALLLi0sNojcy8ADH4veoqeB7yQ9J26jfG06FX38RpT2rafsl/2d5rsoXT6CfPNlk1i+wVBe0Dynr8mvzRdmgYZ+X2D+slR53LqlpldqjG5Y0XlKcnclxKbbv6Hl8wPEQYwPKbcAfEEN33cjxI1kbeOMx7g9hUqymw59Je37RSSssBaAVA4HitwEpfRQyWvnOVXDOZ3Je1gHsnDpHM8V6gdjmFAoCln0APUtgX53N6QCA9zBozGCPlNk+/L9b2Ts6O70JcszAa3vFrT9gKjzYrf8v139r27buoiDvJek+lHUZYNs21nAu05RJZquOlIenxiEAILsNVD9zpDf37QDAh3QaHcKSOC8ldfL3TnWpsTt3fGOHDh7n3pbcCa9X6EnNyKH8YaSMnOJjWZNhIsSJLYT07Dy2Mrlt+NCSuim5Nw2aB4Z/G2eFUsnPZVMoneDXkIEGwbTW3lC4l2OuAdxOnDKLMz3JHnjwKZ6zvz39+xcAayngW3NJY2XdsqnjCe/zdNUAaDD1pisQs1wqHYUSyLNRIKnCETth28rOKBUWqlQlHl+CNQBIfAFbIQg5a58w7DnKS9spzPEyY11KEqfjOJZmYcxQWHV89jxCu1op0pRQOmRIok0cN4szMNy2M8hsbY4AfBnE2YF1QgUDQxjaKckKE/JhH8XrSdvZc3kw6vMda0dPPxrbocSoBO4g/NI6YApmTLUpM2/g949grXY5m5GT+94HAOAM6ysFmFTjEg1owOJw9kcKORtKMOg8S0qfw9maynWvoDx9dg0WuF9YP/8/xmo/94tzibNPbB4nWxVm4K4m7s1LOJnw1kug7EWgVSeqmq5L/9MBq05Cp38ijE62BgzUKghg4UUo/VjNbTfAmQsr43zIKy63HV+sskObPgA0qKVvq8YLspnai6FCbBpMvYcswmeQvff2c5x9RwAPmvgctEFIqPuoZ/xhj9y0+F47QU16OiePAVqgLVv5YwDqqdaQ12iHvz1khQzsIsMa7Pa7ltkbq7dYDeDD9bevtAICVXdt20aDesSyxsQC7JzAmkkep6wtGtUg/PbFmA3AmiQgGIshn0QkiAupmR/j4GHALlavA5vVNGo42n/uiP1bldeNnVQRQHG23X7PFYC63FmSi+MJW13eYEkDkzmnYJAXetu7fzsIm24zQ235zZ7gfqgGJJO5szoYDfn6wYtwQOYIwAh/Df6op+s5yxoZWPgAdAoIVkiQ6H99nMNdopNx+aiZFUtNLNUg7jF5PyqAQkqddkCGDoVFya9XXoMC4TkLHLMUtE4Mt2alEfO/uxlECnRXXeWLXFfAk9Leu+mEtM6kEBIDVgEtInIoiMeFVV1krLoGjH85H1gWiJhTqrvUMPchzxUjqV2WXtRKqqF7oNDr1zq5IBXsIgmRfPS9mGQlM1T1A5AtggwRyHNtoelvVxy47JIACRcvHkUDVUMoZLj95fmvXKjlH568i1CLc9xhyIoJdJEdQXv7UHvgoRftGkJxxHB87OG7OWMPOml4YjJ10YlsBo0ZdvVl023T2vUMTErtkV/+1cZNuNKOns5HnTOC9OISSB5rbNktt5ED4LF1n7xom9e9DTsKQINnW4uardc/ylIzR1j+EbyBowbbm2tQnzz3rlUXVtgfXlrJewqz7zeutaW33A7btMieemKxhQUUYpnR6VRj3ahBmqiHn3n6fftwzZ85s2ocaFOQy5kKSOJDgI8sYTW4V6MYxMBIipUachk0aI3mbOzCv7AXgMBHNlPsxUoAM/nk6c/5ApJpqCZQR3zkHhjCdfQYIQysffnFFoA5j/x6+XcMjENJ1zOGJpPezdCHu7IFBlUkg/WyCwT6atmppoHhF5fCWc46LS0FLOMgiUb6ueL2uYS2nbEju/Gs7wqzmdOmcr8128pbruXc9IHtzzNievSrP/wOuT6+poQROnm5O5gA4MSMplAWU1TgjNZgA2pM1S+qq9TsC+x3vpXszzACFJ9+6vf23cZvUUgetzvvusNee+ffNMqtDPL2qewAACAASURBVC0BARiC55zmXmaNReFp2Mb6rOTcddbQOgcvermqJ2inVtBQUQCDFBr6SGKaipmlMCLtifiYaGqjPkviXiovg2zBYELEDC37SLxLO3i2fr5J2Cr4EVx22q4ljLG2WiQnMa+R+IcjTwf5XX77PQABBx37Lzt7r8tpkMeqL7WLzhFZA3UxbAqLkb8qQLDwDZUtsG/VC4vhK5IGb9XZGLXSE4WyV3RGqWdzfSr/v698l3lY8skXyUlkk2jUoF6kdj9034NgBihBeEZi0sJbdT6TQe45c1+TP9GKr6p6Wnmbqqbit7l+2w1/eFe+EHpYyDCHI5wyY/fOk/wcgD/qsTT8NHtU25QTvMNZkQiTcPSwSfbl6l30kP3kkj7lTmicA1iXiLS5rrkCNrjOm/51ppwU9XfyfZTNioAZWVpo4B0BbuGhpoiJDQc4rEYp0m1Zo0bhx5pH7QNw6RXGOp1sLzz/kj3ys+U2hh7nyV8+Yb/5833YOOwDINJZS3/q1UQ4WxRMbCkb62FrkxkDw7oJK8Fk/B1LwC1mz00CPGxH8t9CyBxnMgtFAb6yVYgCsCqn1uhm/0ViW5Jb3MgzBtyDOKHw1VoAI7GAPXwmH9aONzZgbRQkCl/SoE5rXWq6VPJxFADbRM9UydnvQ75EIyCj9pxHZx+qxo6LCJgsAaSV7e5pcn7tF5czyjh/CCK8JN36Ch4Tq1X9CbVyEwN3rW89Tw/ntUAtKcA8/IYaAo/0bKWyk5LAV3YFmvlwB2eNx0aA+q+dXnjksEQnj9/4RZ5jxs65bIxjtm76ajcMasBP/IV3bisBQ4mzJ359D6q0r23vzgOoSeMg8Q20b77b7faegHH1/6NGZbDWWqgzK0isRzFN7xwdl0aI33HY9MNs974jpoDz3Nxz3P3UnNg8zZszyA2kx40bjTVJIoFIdQRC5TgiWydfQmV9IFiKfGgFoCq/RlZcSv8QwbABha1yJISZuKBS+jI9P9nPygrMZWtgj9EJAzuKIffQjBSrqqq0hlaCCbFZ6GHxNcOW/eFtI+kpAeTor6rrm8GY2gFrUXA34sceRej65LkwKHPsP+/+l1qPvg9QeyR2FkVF5+nPwwGVR/AeuvluJ2zmjMkEU+fbd7tynMJ2Nr6/992zAnLhx1ZSXYT3Zx7PX17HqITp81MHhqO28bOymhreN+cArzye3mX0yAysJGO5z/bicd9PIlOArFSVgQwJExLBA9MHW1RYhH2x/ksLZggMhxLCVYnrO92E5qI9lPdFu0/ZDIlc5yugnfo9IjAS1WMjz6ED/Eq9P4uKs72Xw8Gx2wX4U4f4qH5D2SzGrPp8vQuFoMuaZ/xEFH8oRxrITBqRMd2+WLPBUgYOdHYSN9x8i23ZvAVFd5mzvpHLomoOfbQuanNvhk4t3DuLFk2yCePGWe6BfPYN/QGM1d179rsBVjBql17IdiqxerBFGDNmJnsnHDuXc7bus01YW6Q6TO9vzz9vH36Img7wqxNLzJYeht4DB/v03ffwYhrAw4ANxRySpG8VnkNWudQe+enfOK5a7Kmn77Fm0i83bJRPQ7mjTPtxcEbT2ZWU1VDsMGnEp2HoaAFCXTZ2PNIENuSurd7IuhpZWJpc0vCy+FKjKD5pKmR+PmT8APtsAymnNDrtNDhKg42CuaLN3toUDCPqNhohMWCqLPsgBQ8NopqYFja9n0zPKSpuIvlswxffIsXvJP0aIIjCZWjGRHvtpZ0wwzosa0YKh2QRhVMrEwQlnCuZVObPFA+SjnERNDPRdDIHFZ0cOt54Ug0nvbcTKnkPBUIVkw95It5/7922kTCQ/AIYvdGAfjQDkl+JPbvoukX26WerXGCHpv4KbUoZ7u8SyM9kn4aZFYY/DJuHg9sxNnhZSWkk4LIg2/mc5QRXDUxOs4K8Chovfc5OFji0bTwfpl4WaCNnCOhDPoHR9uFsQnmiMy0rdSwLsB6gotAuVDbA6kFW1BBqe3YC3rAQ514eSWgVAVMnKID4TLnHemC3CfSk0ITNpUbRi1FmCBOp4EDkKHiftHOBDhzt5+j5322oRVqtoAdORyVZsvFCOMgZAtnAUYEk17VyWKieYfIXpXRA3jEyfvlyGvKtHiU665J2460+mmA8TwCVbl10k/3tuY/4zvWAUYANyFhj8YLJGjWQVLpCu3ryYnv97c8Mu00DU3DM2zi8Gt2mUCOLJ5/M8Gvx+IkI4RCNYPrjqbU775tMk13FRBZvyFVH8eLDODuVIu1ILk+TTcwB5hRvNEQeJJTySpP5kiZ9ahp8oLH5ciBFwlpuY4zfpgRO+ccIkWFtekBjOpgIST6v5qBPDYPzqxNQwyVJE9DFevDujWUdEjpEsRcdiQSMy7Ki6gzy6P71MmpMOtPXTi7Scg53jXQFugMUq4Hl4tREq4fL0zEV3RCgf8DRx43WyfMSS1MM1Q7WrS+AiTZ9F0B1N2BMNwe0GEkCOwKYqkXE45kM5b8KBviNc34LF+cMNg6l+KQEYX4/zDasf9PWrv6U/RBv9z58jQv10rRSxeKNSxdh6J6KJOsMSaqwEtpOwBirtEHDkGCE1ljBiUb77ivMtWtJIPyBglnqaIKPACI/QhGWYFt2vIqc+Ayewb6Wk03KO1euL8UY9x6yOMz/y2FnsggDmeqUIAuKRs7gy9pRqI8P4IC/3i2FrEKeelpxsE3uYIjRxCXohT+VBlxiiWjSywUvYByA3jGsaAo7WK9Q8WEHIFukABCQIoAvUAMNJsrlpI8KNHvuud/j73kewHm1G5CoLGiuJ4iNyXwj4zH5SUpSqnccDVjbzpppqeOy0VReTSOgrWQkArp0nrRrU7nZmiTaUbDukqgZ/WzOvNHIwpELxDQzVKKYxwesud7Ptm6oNA/sBDFqvMXsUVojjY78eIIocgciF6/HU6gZY+2UQQBo/N/57DYrPMk6YV/EJoYB8rAeu6PYJ7DckCI1k+jq0hxpBEMorALxy6wBEFOoxRAGZHWcpz08F1+B76zbegpfMUlliTB8xFx79z9fsE/87QfLVljpOYCENoLu+hpgpcMEZk0H8NlDAWxVeg/CQypzeCLrO8/OcKHpQpIeUAW2foakS/JODGVKmDzY1xIHMaThAm3Ea04Xothpc2ctpJE6YaeOnAJQ7HQT1RuunUCRjP1AWDJFu9I6u/A+zgP8G0IAyVEKDNZHexrWC8iCOWtHZMTZmKwp9hbyG+ZosLSZmqtAUsgPH0mXo7PH4L8IDOjhgmahOPN+H99+doeOqRgYbQ0wAQNpPPp96TjfeC4enocvHomdMFr7NLzQFFMhfBi4+1A0RIa1Is0OsRGZofxnCuDYWYDsVNuJZ1EeHlLOvJ2fEZcWynuIYM2G82dCAUXjXEpwWUUBwHsudxoeW5ybDZUKG/EQXHK5bdu2FZlRmp06gd8cBTn1l5O1RUV3cl9SiCaGwroItGMH6xmEAbjjUTsSKY3+lYPkrRFJnKTLsvK4+ZZFFGuTqFCC7Mihc/baq2/CfpN3qA8sV+Sp7L3tW8qddY4kmv32BKosBIhQJMuigp85fmqIDckcBgCRzFpliADyKG9hJ//nkC0uLLEtm76mACyRyNsx2jS4kgQ4Dub1+JnBNoh6wYs1X4KdQB3PXMGPvV7lnKkUngyozp6uRZ3RwV08CdC4EgkT8mePwKtgBqqEUcA0TEnNcL6r115/E4zNQKT4lbZ5839p1A8RUpKM5+8RW4iv8YY1b7J2aeqDxEKQtcrF78V7jAGgFpM7gAWiMMrU1DgrhjmkBkTv2Ztfl0RRTA1KS5huNCo8Ej+YGqFYGci8P5QaJgqmRyNDu5oaCiyeVzhS/tGjhiEpH+t8qY5lN+ELi8TYfxCfs5qz90OCLt/j3jzNmmK/8HcGMVwR80HDRk38wyiCJbsOZK8KoOgm1XxQ5my7asmPARWzaFz88A1rsq2rP7RT2Wv4e84waCyh2Q63AQkpGh1zrmCzFEpjDfCdPPBq1AqLkEyPoI4D+eU8cQRUgWuORfo/VgD6X67L5tfk662UZwFn+m0OIHXKFtd/8dn/l4WAuEkOSZWsVPfYRQrDxb/P41Lh+pkMYkOVE0AYQoMdxL3bD9BpkNgfSJSfU2gfvvKKtVTshfV9GPASFgNrkqOfJjnMRk5abHOW/MjaGLSt/s/bXCxF/Owi3hm+3irMqW3SBg+0yROvoJnzIfRwsG3a+j2NJLLsHz1kiYSWFJ6pQ173d7tu2TwbT3PSDeuwqKrOBsBuqTvTib3Kv3mGpfb4L+90YP8HH72JT1cBA3d8JTtJtMb2ZMDwWEJsEqhNWZuJU2ze4pXONipYLE+d7XxlNTuSMKuQEcBScEahIl4EQO23K6+d4gItlMYuvzoFaTRSa4gBaO0BdmDLBcK8NgC4II+O2s/5VsT5jveoUDINiTjrZAcUQA3jUcMpO5lusW8AFPEy9KHQDA4JcUFKvSoO5UnJXSFPVffZuAB6de8DsETAugpDlt3N72vn/Sh5WsNDDckdu1nhkNQlvtQjGo61otKQT7zYJ1J+dHJf+9L498DM8wLJ6XFFoADmfmmd1rOaI31m/Vtdv5irklQ78BSgSUMFMcgERnk4wCURVeCcUtTVhCtEp5tmWsE/XfK6lr8k/+eBJexDjdCNL2sA8lWFQgYAzNbihy7xu0IKe7ANamzssNfe/Cs1ylGUUpPsq3WbrPAUvn4MesXMpcdywxFvvzTkyLPtt394jdVbb3/9y28ZaAbYQ4/91EaMHWwffbzGwvjZo5FjVhQdYVD1vu0/edyuuvo++9Fdf2RQ1m5nC/NtBDWfD73Rmv++bDvXv+PyBdq7NQhGSZMYb4UFObAPYdv6DrG0rCX2138+b9fPW4ZaaIpt2PIKQO1wa8g/aIuX3Y9qY4H99smbOa/w/OR+rSSgT3JObwCk3/zuK84Fjz3+5EqGcbLUgGQBI68bdhTEd6fWUy8mYodAE0n9fXjWSgRXdIHubA2HgxgwdnDXt3BQuqaUmkrDaanWBL6KmalmW+y42EQUXnVNznInhPOqnF4kMjKEu+Y69kOrffrp5+y9/gAo/RmxH8ePHYT3+HnugihqzlpnYybpsI6KBfPTCMuthGndzuAiHAn2C/bvf7xkS/GYTSSNugtbnR4+9/0P3c937rdhkITbncmsyf6wXNX4SDOrm5xvscJnOrUO+ZKh2NqJxSgWljz5IwBW136ylnvvG1sPCzkVG6gdh75n6CzvbNUQmpwKPKIv5eBJZggoNv3QYRl2+lQOSxsApb0fOJTvry+XrUDNPmrO+Pho56WYfQKWeQhMWeT7Qcrs4MQMZS9mDEyyXO42Af9dnPltALM6M5uaBbqlAQ5sszf++pAtmDfR3n3/fSS+bci8WwBheunL/8H9Wm65J7YTerefz0Tvw5nqDQCkviRYCigG3dHIobs5K+RbKoWm8kaUut6u0DUOcObwPCuFLGqgoD/Ds4GlFwij10/AiO4G9rnIUR72Xh2DcUmq/WCFNkN6SUmBMUz/VMl7l8WI6hZ5s+ts6FSojQoI1eXc/RGASgpTUgOsve4Dm8zbV/WUQEKz239AoPVn25wSsJDeaNwErG/wVS4pq3PD8GGZBMPCKD99jHNebFr2cydgqVIk5GcpL9D0oWIlSiWj76FaqZ+JKga2Ah0lBmrF+inIhWRix8d7SKN+vIDcqQ4gfsb0y7jjS8AMcpFm/wSg/UkUUwsB1euQhDOoxg4mDNAsIWywzZl2NTkln1PLidIHPYawwWPHv3d2ivHYMdU3w55j8F2JxcsP71xs6z7filIm0A4eb4BcQH1L3RDD8NwXKXUkey4Umd6J7EJUd9TJrAmHN3H2+rFmNBD2+AK8EcZ0ejd2XxQZYpQrLFqex/KxF54gNmgEfX01lmCqXfW9ZRtGR+L82DUwEuKsnAEXLkRP5gEQ6oZw4eyqRA5jHcnSQEiF8ndiWUOtEFcEbAWjBlBdOIo8muraKpTKF+gxYN+WNzprnlD+fHi0P2q2AbZndz73WhDEvDAC2uroTSAfZMSjZKZHX33Yhg3jjmUA/ujPfmq/efI1hhxYu53Bno/hwvU3/th+/sT99sijKyyXEGYPrPJunnEnZ10H+0TBUFKiRQCABQdzn7Ghx42FjEfdcOIUIYXsdy/OBtUm6YOU18Hfy/AmhRDe6QREfrdtE1hRKiSZBHw663jnlSS6V7MWBrJ+GsBUyNWB4e6yhlgvsq5SXxBKHyhwXM8uAnu2AbAb8lBUtaDKbuH7pwwk54PQPw0BglAINCOrl//X3PnD+H35DO4gq/H8alEorbglA7VdnzV04DNLz1JD6OmsaQvtw/9stuGDptr8edfZzu/32br166i7o8knqiK8K8OSk1L4zAWo5Yr5PnEA3rU2jzr3m+/22JlzMKjZV7MnT4eMOI9e5Lh9s2srFje1jhgQAqmjvbUGoo6PDR4R75QVn3+525FcJoxNsPjYODt2IBcmNkpKWQyBLbh5LGtC+SJTZk7jDuiEUIl6/J33LIrneQHWfyD9RQVDr0bRf/lz/QPTfqBZ/5JNkMDRYOrOEGQlqvFkbdIqexP+SCeqY1nc6b5Rlo0HjFFBu/5hWpsajIhyAmkGbEZhcoMH028B0nNpwWCPZhCFfaMsSDjLZs6Z7mz8clG1R4AJNvAdmhjWpKfGOJVvXU29w/2GDk23TNbA+IzJ/PNm2/DVRghCRfTb1F5ayJz/IhVo6DVz5hWQJC633/7yZdu47jtClNMt50Sp/fSBHwEOFzsLjBah0+AFXvyzvtlXZLB5m1lY5TZ7FmbASAinTrgK6vtapkhI62eOYvpRCevqOEU/dHEOZCXmqWPVpEoSan8+bApAYRvo2vAxHDwwOGrKIwB0kCcWyjcnHpAOJhAm/gU50Nr5oFfcMNxWrc1hstxPg/eBKhlCOpkm3y2NfpgIR1gKiakZeIn9+7U17HgxBzV95gAgXMSjiSAASB9AbSzem9ffGoCM8YJdTojKe//5mkmdxy4QDHDzLYvtk0+2AFpiyi95AAWkLos4PDKEwDdBqa+EvinmioybMwYMJYlsom3dtqP/gObFeTNhGDxoAIdDBSBuJpfheQ5LDN1pYOob65H5RpLsJ3ZsFQw7DNwBWDwELUSz2DrZcGm80A5eVhmTWdagK3CSUvvlCR2awpb2J7Fq6cSS2t3VzsSKw1k+NdcsD7ekIY1sWhYeAHAb33f9xzBZWbTjZwLOwozt6PC37V+32tljksVzsStAioM3Y2wvRX6i7fuu2g5sB9Rig8iHRGl3vUybJCcJC++1BZdHI032pvkrsykLMYWeHG67vzLb8RWSH11gFNm6yPwJsQoFCCAYGYl3O4ctzR7Hb3AMgIgmDe1KeKfz52LXtKdDxTaHiArVa5dOpHC4YPOnLLED35+nGMiDNZnPHqQk5rtNnjrYnvrNE7b6nbfs4zW7LW14JAWJ/Eg4zDk4fWmUGin8ulgbS5bilYPMopCQmigCpzJH+djcK0h988asnfTALz8rwIIBKQPTkTyMmV1AqSb2akIoghQ0In8ipVd2wHKQj5x3XzCsLC4Fmhl9bqWVilmi4l7MCscadeNcfpObmOl+onEQwMphL59iSa36COnx9zDRVaFHeIQCmjp6ALN8Ac1JRmSL8wcxORdo46RDKgblMicQul+iqWZULEhNesWQ7XXVrRiNYg5QHFBgaR2rMAwgxbQZo3ZdOvJPk7ettwpMmFbLfzQR9i+AVV+8VZ7hghtJQRHTxHqcjhTtNNKxctvw2ee2/Zs99vYHz8MwQJLFj3ro4QewfbjLVn/8rm3ZuNFu+8Ed9sX+d5AfXIFMYIL95Q8v2qHtuQ4ASB3dY5dfM8R2fpvPpRNiy267kelvpZ2v3Mq7b7b80/4cehSZA3oJgOHiGeBvhdnxtm5VkQO6FB4hRXYmjezE0aPtm68pamkGBVEGUryJoSuJU1K6woi6KLrVCHLxy6oBtEdypQAOswgmvx3cfpyXsqlxr8mFxdF8+iL/C2SUrsCvC4TnaR2ocByQGMvku4OUWozjVdzzObxFwaKYUZ0vd70+9mAiXtARYTA8KR7rlYArf10BqmJBCnji54gtoKKll84/NSWNc7SKn6MkaVhAEXDEgtpt4XVD2Xv1eDzBQPBEE5RXYa2l/Z7EeusqSjXMEZssFqnGoqXzrKAixwounDVIx3hSe1veYY9t/wyAk+kfqjwGDGL0KY0VUI4/19kiBodYebBHFbdCYdlDQSZ2fDgNT49AG5qnTlgN3qynXlgfzMYA4pPt7ruesisW3Iwfs3xPT1s3Rc8mAmQqa+XT2cgRDPMQmYz8nzxcnsmxpJuOGkQjUOc8pnVWqAnXpF3PRo2+bCUUEkVwtw0cwa+RUFtDowM5jSaLwCAkJzqXQ7gIqpkcD4S518yEfgCM6VFjUgCUQfL6ouyFp9c5cPLyJbHs/SqrOAVgG9VHIEk8e8GDx2SNncPjuZWfy/Jx390RuvRylMhJcSpWsZM1CxxSWjIS+QCm5uEM/wT6B3HWxMdFsUYwy6ew6OmASclYJorQI2/5ufAv+cMxIxSeofmR3X5Dpt123Qzzx2+sgov8CGxNL2Rpu4/V2fE8FgprkV4H7y8RjwTupFlMeAyWL6Gs2z6M+M9hAl/qErr9KOS8WNtBsAkSBnD/DSR0jmdbg5+4Eo87aCLaO5Dw8Pz9PDBaUYvFMDk/ewIbgUJ9tQjkM4QzMfzqQd6tkIKYeCT+8QGWMWgIk/orXfFefYFE8tUbWQ/I8psPcc/JQsQbWRJAF6GYCuMSQzeYzxNBI9pB8EILxWUod4e8BqMSewFvB9CEDuLviKXwDwMUiHbeQ2IMCTA7cugIPtlrXQMvyZnSU/1ZG02wVrw5aIeNxwt8rAKCZHPQaU3IoKI4IzSraiRkrR5WdWMVAGHkdCvGFy0AUDQ2agjKFxrOLTssied4w83L8X0+wweOsvHYG3y19W38Y2Ns/97vAPwncS7i1ZtzBpuQHJhZ3EXeDTRF2JakAaAOgvHIhD6YGkCenW2SPreJuRXKsyVsp+UCRSJMKu6TmPA0Sx3AQIznWoUypwPZpXxsFb5Wg6/TqdO5lp9f7bzXa2ATiY2rGkApubwxB5ImJWTZHSsf4VyPc0OIrVs+4KzIsdho7CI4cxpZuArNkDLBAwPNeaJyGHdjIs6t7845X4CY+iYCsbB1WXj93Qy5ZgB8wa4mjXv39m/t6y0f0jSeZG2X8ndTlxC8F8gdGAAw4u3H3qcwjSVRezJFYnLaeACegZwTBCA5MbSjKrmhbz8G2v/fvOiIHWOV9aueTL/sXNUuAqsCZQUK6x8IIHN/7pJ/puxz3E7pZ6q6AYe7P5EWXsCKByAiZXC6A68FjAlYlXRAw9RWLoUNa9bY8c3vUldg2+JbiPchCh2eS3TaRJrdx7G2mM3eCrZumpcDmwrt23Xrube/RrWwnTNVYT3ykOu3RZk0bSIWCoPt662HkZ4OtV/84jnySHoBTJ+xexgG+sTCxJM3Ih5gkYBlxBJZLsGI//7XZ3bVonE0RmPsyIFiGzgoHlY6AxikkZ+9vtrO1xy30bMHEeY4GhnjFNhFKAniI1g/+AQC7PV7F/Y/EheQIVsq7u6CHKweoDWfOXsW8DcZex1Ypdz5Aj3U1F7ys+3jLO+o8dh7r+wlDPE7Cwz7nvvhCM+s359dU3T93fK296YGwJ7chcop+FR1jYBcDX6dr6ST2AhMgF9HfamiTn9W/YDCKgL5ff40+YE08R1M0sXeUbiQzvRehfuJfa/DTMoNyesErCIr9qdT1LXZKdCW7xvIz+7RWQVQoYGA89sTSAogq+/Yw/d3oLu79/o9Vp1Vgvs1Gk/J16n1BfLID1gDMC81YqwJAbW6K8VwbIcdFsQQ0pc1njZwvN1yy0p74U+/JtMAhRb3WgDfQyqnFhhSKqG0uNsIcAkHTPOgGPCExNoP7/kTjfYCe+ufz9pH7/3egTQBvDdf/0jW0jAbNWGp/fxX97Meeux3T/zZnn76ScuhhxmZhe0TEtmnn7nbTh7ZTM2NJx+fs5M7sqsb9l3KFJsLODpz3tX0Ksi8OVhf+eMvrJ0hZHBSsl190zKbNH2u3f/DWyBvHLeYoAarIRH6kadWoQhYYH/97Qu2/MZrCKPytkdhUid500gDONx1z8/s3Xde491XY/9CI0rWRTfvJhJZfENnJP5zs2zHzq85Q6sdyCAQPxjgVH6BAuIbCKLSzpa6JwzFRD3MIbfPxX+4uL/ld6qAMUc8Eq+A/wiHOS9vOvUzXRQMGk4JIB49Ng3gq8yth4xBmchQT/aTLLC00MBIvWATjFXZnshnLwDPwxFZMfRCDVi4zATUDcU/e51rXnVSxBCq8uhDd3F3fAxRhLoJCeYcZKd5Jw8QUjzDcpBej5s4xV7+x6v8/fLa5fdQ6+pzqibX2TFvzmwsEk5goVCrsRCgihRA1OHdrU5xIoaF7kfZ7XjRd/oDvCl8l5OHdYHcnQFrY2cDw7Q6fo39ywCrCymex52j2s+9dtd9d9p/ARZE0OhmjesME2tT7GkPf7+GCLJXEEtPtVAog9QmwKkg1l2fQ/gBAvuPQgf2XXnFHGTOO13t3049ExWTZffc/YS9//fHyc2Is5V3riSg8U+WX4wCBOXCjbfdZ7NmX24P3oUkFcZhACCzQPRwUms1xEnAnqqhqZIBYwxhmyVOyaamROeAAG6Bjco+Uc3rcYzv/uGYhqpSoIoc1QejVb2yh/0pC5525NqBUkSChHjB9FRNMGHiaFjcZxxI6S2QW163ehHa06rP2ePu7OdntwNwhECY6BG7WWbjNGW+9PICX/pt9JLx1C1xUvz6eoB12L7hEGdqkfAGEJ4Tyl1dVVHPmQOTDRWR8i4aYU53McQRC1aAXzDqgSCGQz18HuUGCNyuQ8okKbswXq1NWYz4jDVs9wAAIABJREFUqnCX/RoDCT9AaH8xPfGYbMWTO4Q12UVf4BeQyvAymHdSRv2AtJtsAQ+2Tc1dJebXFm0vvfCSPUHwXAsAagSgYAi1VRu+75LHjx07wSqwSDpxJscFJ02ePMSKzufAOEyF4DDMXv/XV9Ri/CwwFL0/NTzyQ6280OTAO1nkXGAw0EB/5AULRMrVaIIQYwAqT+0TjtB/dmtdu8ECZ3uPpNT8WgRrrA0lq6sBee09zicYgKlaSh96Xw3wZHfA3vGG8ahQVt0Fst0IQDkri7FW1rWIaLKckqpBFi5SRcqHW2tbVhe6G7RpRd5oofFqBvBMZKD8o3sWQhLosM8/J1ASayh5i0ph5itPW/aQfPk72XuLryUAsbXARmfOs3f+9a3ddusKe/PV1YDTwpvOsX4b7eW//xJl4HGrKa6n7+Xz0BO2YAOhoZ3ITZGoVzsBJhVAfu2i+Sia99n5QkLtAB7Uu6lnDIdcpKGwgHb1fiGwICNhzNcxBI9QyDP2GWWl9bCEw23+FfwdBw/Y0RMEOdFf6V8che7n1cFI1h0mtrHUHDoXR4xMgVVazLmmoTCs6VSep8hrAOfDhtPkgHkV5ddAIJONh2o4mOl4XwxPS7I4erOOdlTZgEJVMBlk45QUTZAZRKgJ1HjTJy8gL2aN7T+4zwUff7HhMwdujxoxBj/9adhivgG2NoA1QY1KankNg5s6zpiT2Xn22E8ftB7uvTiUAq//9192OreUIV4i/SHDUoDV0RMSbfmdC/H7LbB/A+SyzWz8uEz2cgG4Cmcd69GP2tBPqiLqQ3nr94K3PfuXP9o/X/mnrbztDgaOfyLwENsmnu3VDIezj59m3bG3wVZ0n4uZq17FDe/5+yTlj8c+UGf0mKwx9K71APLlqA3rqRcATVlXYmFrnTlWPSpAL8KTdTH1YF/Tpr6Wui5AOSE82mEZEdTPYRYZSB3OuRAcEgqRMtdZ13RwxtQA5McAzqaODHJAqo7dpFjAWPZCXEwCSoSzdtnseVaI3aTUdcdPnLZT7FcR/nx5n96qVcS8x5Pg9dfeAFPys8ceesHu+eHjNn3iAnv+mb9ZadVJK6s+4bJ2RsF+nTl7hnlNmeHfp9CWWgoWXWrxJOIGc/BVl/PBKIymTBuJ3wQhFUpJZ5OeOcOknKcUxsUj43VNN5X3ozRleXFoYQxI72MCPwIpqRLOemzpEsyd95ywgtMAo7AuywgEkEQiORNfGQCLaoDJhBhSws5iRjuQgxNmZ3ubvhCLnwloYuwg24F/qTcHaVhEJM1EumXnHoLRhTcMzYgS73Q7XLc0EYR+vh0+eIZpUznesL32PYnll185zb7ffZJ0WKYCak4cA4kDnheTDuDbw+mUB6islx+NtKW7iUKgXNJwBRfJh4jQFyZ5MsiWl8tYLpKvNiNF4HnpEpKHpRcbOBMj+XFj8I49XUg4B6xRDkL5DEqlcs2isfxdjTBo8Arh53RxSYWFa0LozxQCijdgqybJsMZt2jSSHs8g6WPy5Mtlcu/PodT4VrnplZdXvL31KlJNvIeuXsohH9JE4SIWAVK41/MoPpBu8fdQGyCvRz6cwYR1iA/+d152Yj8bns/sAcDtE8CAjYGGsdz3pICnWlFePWh9o93xML5QiZW29r/1ln8YBiGyXQGa7ruqIOPyuvenIwHhKm37ZgpbwMLEwQDTgJ81hA8V5/IZasWeZHFywUTAxPChatHUKAc7hcYS+UNCo4cx4aMwKaq3Wi6QGNaAD4zNwaSPB8FQbUESV1LA7xELiuI4nCCis3hm9MEKWnHPTMCqWtvwZQ4mz50UsR7YOJhJk0YN9u1A8thEMQgNxrACF3xt2Cg8NgF4is5xuiFRkdm3D2CKphxqwATWUYu7QBul5arJFWgqwEEMC7045xuk4tNJgAV8Cljl91HIKKnRP1R2CJRi8lOgXfVFAtoN0Cqqv3cALBgKpIZGpIQ0IJJo6bLz4O/Yo+AJh/r2s5WUqKqQHD+NIEGFO/AbEYtVPqAhIaxRpnOdXFweSXS5ccXyaaMgEDNTbME+VXIACbOuCgcwaCPpfjT+hY0UWIU2UTJeGGp+vRn2jz9vs3++/HemZfn4ZB23F54FTWdNzGAq9ciDv7Cn//wo3xuLjcQMO0Cow99efM8O46O48bMNVsW03Ae2zsg5NHYhLXZ4D6AWYMKteKsGhcl7rRzfMqTLBxFO1vng8+uxuVcDMlKYffxGJX6sWH+MwaaitIfzhQuZIcTym66DVv8FXqS8CPkyKSXYxYizZmA96r/JV1jVgmQoDidjY4wdhf0C7LWvN8JUp3CSpae8gjQGVxGlAk3MWL2vwoIqiiQVHPo/b5s0fgwSqyo7SviZsGuZqqvwY2iPFAgWPedbVATrlPOvAW8xSaI6KOQEcAeho5NhvqSrrUhuhg3OYn0V23WLl9jXmzZTPPJ71Yh6I2OXf3VDNd8NLxnOyRA2ezNBQTXFNCsUnD4UNaH4vSiRsAvELgALjnFTR1pRBYClV41dfWMoFhNhtu6dCtu2moaTY8+FaQkM5rMoNNA1712sNw3QJfGhLRDbE2IW78Sf82mi/ezBB+3vL/yZ53DaeU350WDXM9W+beVjAANX2Scfbbff/foJWJJBTuZUVV1PobPDHvvl3azBBu4kilXkyypuw6lkxS5Ss1BKWIvYGx3yrxYKpKKPNezPWvRl//fCjgqKxGMpBYYxz9SPs01Sz3qmu5KY6Vzq4dKPD4u344dKbWQaRufRCgLzZ2DWjCQeH3CYAbfecbkNSk9AJn6ai/OCnS8qBFjlsO0IstyCemtgM3fJzw8ApkcaEkA+eQuF8f01+FMRSl9NuABNJf69PaCkKQQyBeKPM3x4oEXyro8e8SZAr5LCnaFdQqcNyeqGLYvXW2wq7OtuWJGtrNt6u37JQLtj6WzrJfX32M4cqzhXwFoHqOb9gk3j0806hDk1kMCoIqRm3rDygrEtUJCamvC6mkKGToRDselKMYVvAehtk0810/gAilV5CTUy+ItLwAuOwgAcioZVUj+KVb7HoBTOZ/y5z50UGKmmibNdwx0hWKA5KpjTM0LwpophaDEZCc9YPn89Xm7VyFM/t5HjKJzCy2FBhlI0+hGKKBsAyijUC25SzbuLwXdVnof6+bIvkDQ3KAyWXnoA1gxJNAFx3KWx7KkIzsAwlzbdCitFfnF7du2CXcAdCnCbhFfNsNTBll+IyTyDTPVVGsymEIQ1ehQ+4kqf7mXqTFHaDMsbYjU+4nMYdF5p+/E+amkrZP/pPDlHsTTMneHTZ8/H3iILW5oNDDwT7VzJZySpRrt74HdP/cMOHDhnH/zn3/ig5tLkVhsW7bCyQwDaWPdKH4e5ewarHhwlLDY9kkEoIXSeAe5cFXAVE4kUMJAgsDqPncrZzpDuKHK7cHwEMzkX0jg9FCLSYdmnjrCHLtiokYtgis4A4NyJ5CybRi2fex3PQ852WUp0yoJIEnfuhgG803hAhEAsEBoBkSHmuDve4wZleGfj39pJcyMpZjCexcGcWVXIwToAwNoBexMHTrCfPPonSx6URSPP/gIQLsqph333BXKlVXy/It4JktFlK2EfDrPDB/aw3vDBR8Y+MHMQoQY3MTCYRIOkGkjVzP+AqZf8Vi/9mpozgSyq29T49wdXCXSlCHaDwEtwbP/fcclr1aUHS06nk5bfoiGhvDc13BHlIwSdIaILN0xUWr0cOHsBuDX83LP9iH3831cZdm7iDEdtAiOnibN08ITLbcXdT7IG0hwg7adwJViINWcIg/rLuzCBVgMKfsNn4A7lfnXhfIA5SoQN4HxtBzz3wo4qLXm0VWJ55cueXLJyCcRQLxs4fAKfKQ6AUonpkr722LffHLRZczP5eeEkhze69Pn4RFQP1CIfvLTBJi7ItCUr5rg93I2HnVhnwdQvAp16aTD6WaX9/ruyoNJ1JmAxH3AukcFezpnz7INIGzYuxL1/TWE0CFagpK+YS/jk+XPQ5x/qsTde/pRDdRuK9q0MMhpoXnTOyrdSMv4gSyW5toPzoPBcuTUBoArgcP7hABxi0nVRC4ilpnCVAGpdgZzO35SzslvMViliuC8CscTo5uzQgIyv4FjUvdTNUklQJTmQRn+ffOYVjKJgql46sTbY/D2AThrcccrDOgT4UjPMnpYnq2NK8l76AAj1cy8xVvWfYjBr7ahxDee+VnBrM7W3amv4Sc6TuFF1gcB6RX2jTPIOqbe+4AqG7ilIalEsBYbQ3O0hEbzesfT9uBP9BRwAXLTgtRcAEOosbaSE4hm3UPNFJ1xhb729HlutSsvJ3WgvPoMfP2dob3ccZ8ty+/NLv4Hxh7KBBvKV59+zx/70QwoDbzuD1UtYUKX9+tfX0JSF8O597ZYb76apP2Vr16921j4CR0IjkmwMvsjzFiyxZkLw3sFqrR4A/M2PP7e3/rsaSeyHtvLWObbmw5dpJAlWa023e+7/rS1bspCaDJZRUo8d2rbWNvzzASd7Dw0fwnPBhqgyB/ACKyGec4dYiOwPH2qkVO7G/PwyN1C4gEKNlcj7ZxiGRB/VJWsa9qrYiGK7ye4KkEXP3Hmos5/kj6ik704XN94PVulfKWnJgLCwi1A1NGEvoStGgEUf51Mq90shPpDqdXSuNgG4OZsxPkMXtcC4CRmc3R0M/4rpebxgnnrznnpsyaLL8LsdbecKjtL7hKJUWWr33Xs/52UUIVXFrhlXrZ2OsmMo5+6AtEG2dtM31Ofabfiizp9FkvZea0JRqGG0glh7qUFnz5xti6+5zu6+/wnWL8A8C1Z1PGMqZ68hixsNChK5h8UOr0ECGiDwiu8iVlsH9UoLdUEQQ1c/WUhhqxIE+0dMprLKInpkQGzQUDe3cLMLdgXrtxVap5P8O2sOzhAWobxoRZBoV74Ef0DMUOfhx7OR9D+YvlkhaY89+jO8e//GIFzSVfwksZGaMfNq86ortc1ffm7Ll98Me22P7dp3ksFukC28YaUtXnKz/eyem/gMWA7Ry4hEIEBUSgJ5TVbXF2O3gDoM8FGfVcP/Nj5P//msIFQxx92krN8fkX/78v6kvEofmI6yC/IDvYl8iTsB03sA8YMDwxggNlviALwJUaxqoCYXD/5a558v+5lesdn5GR72uupTtU9iKsvupYtFop/eBuDssFX+u0KXQgBDJeuPimAtFWDhAeu1C9JWEMXy0huvZE0X2J49B/jd9Fk0oWUM0QfC9q6hrhIDVbJcLUoBV1q5YyelElJZ6Qa1sg6SrYWGMp30SrIO8KFO7eEs6WItpQ9J5X2TE8Kgqp3aSszjBNRg2VgR9XF2KXBqYNIQu/Ga5y0T/8lrrs/CNrAFdj8qC3m60s/JD13gnewG+q1u+PupfyNjo/GDn0jtPRJ7ply81I/y3VsIbLrRXnjhVSevH0A9Lda2aqdOJvB+/AUKJKpjsFDH+dnKYKCF81nhhFmjsUKrbsNCqcFZ/0klJBKV9qlGTs7Skmfv0tx5EFKIKJinTT6a1DsCrdogoIiL18WB7mFgLXDVuQLxDoPwDO/VQE0ytv4pKhiPM6hy6kspA+XF68M5IQWl7Ol0+/cHlXLfcq5fdvUQ2KzVgHSNAOS8GxfSTU/POscFjbrDiyCg6XacUKU5c4ZYF2n3h3ZVWHoKBJ1tp+zgwTKULL320WpUGv6wYvO/s9dfepfaDM97znIFTgu4U4hVOgqx3DwCh/jf11x1me3esRMiCP0TZ2m3BnIo0rTEwwEzO3mOvc7vu8PS0yKdRD8xOdmOHc3BFmCy7SdnRL338VPnHUFHgF4Mnql6r7NQs6yH2SlwUAxtDUzDqSlCyTyQ1Uc9WTy+bLIhIzj/6jt5Rz127Y1ZLtPj1IlCi6dWb+X5qfTR0DEdS5DfP/6wrVr1PjL9U7BW+bXBPCfqWi/IE5PGzLNxWVPxpv3EDhw65FjSxmA5mmDSGZPnWTns1YZ6efXrvKaHSUl0NnB5eLXGkSZ+ObXxYermOIgin365BhbnVO4oQMaEYfzMd+0nD99gOcUHLPvseTt8vJbfJ0syCA2c01yfjg2uAPpQGMq6QzuwiomMjbd5ly2w9/+7kR53AXX3amsQSYc9pzBYseCHZ46yyxcstG++QbFWIhUeGBVK9EmTRzN0O8HdznthbUp90gcQ3QLrva6CZ0cmSZcYxlpMPAt/DT8YmPVCSFLPqelUu8iFPPcAbDB1l0ewL0eNgHWKKqmF/lus2J3bD1MnY28nyIY9KAsrHwgkQ8ksiouKJT8qnJqSITo9sgZ3fZwHo0eMcszuY9mnwGhS7YsvCQtVLc4Auo9NFMWgadyo+faz+562Pz/1JgTMYLt28S32wQcfQ3rKRokZZo88/At6oyhnL+I1YapPX0omFGO8D+uR47Uxggjm4lOFpwNXjZkUY878m8KhDTl9ExslNiach6igFv47nhN6QIMz/ezGZWMtr2wbabiR9vH7eI1x4M2fg9dIV5N99E9Cm5iuBPLw5G/QSfBAxlgvEP849yX37aiwBKaurRy4zYBnjdBak6PxPSAQR0FZ3rC/7rr3Hvtk/QcwC7AOALUuL4ExF0eABjTv6VOSoVFfZl+ue4vLio17W4+9/AoFOQCMGLINNI7yjFCQCNcEiWAZsJ0SbNuOPYC00LZ5SaIkx4cMsl1fI+VkJNMGSikpu4A1N+3iJcyYPQ70nzR6ii05UFRyyMUlsKEyIwhUSnETgewjxbCQmORT0AaDcv7uqXtYCK325ttv0mRyYDL5EMvO3z+coC4kCgQGNZByFRPXa/MvT2SC1grYS1HJz73+NgyDAQTEaP12Cxe3V7iNmhpJ0w7dnSl5MM3CkV2+tnUtkhqA5lD8PQQGyV/Im0gzSb4GZ+KDuA/mDAwso0kJdHQ+DhkVyFT6sUxtICXxzLnsBxB2BYO1IhdrgQvQsHl2ZZU8P2Ru3RTOSha988d0/BzQ326qoEjyx4uWA56JwuYvoVgj/W6vkbRR00stJa0nTch1yMOeivHmPSfhhzLQtsCU7PFu47ml2fHD+MopDA2pzdvv/cp+8+tfWBTp6t0cQs0whA6dweyd6Y8/F/wDP5/L9zpk6ZlRtnVTOd5n7c6UvhPgVOC5nnkQz2H4iEz74tOjXBgeCpFMCrMQe+v1fc7XVE2hkpdHjWFKerIEyTrvgWcQoLADfWaKIV28+peYqipWHFgMWu48TB12JPCuP9VeoKs8TdV1eEsCw/qQdGb5bY9QLIXYSGj2B/attk2bt7p0O+0B+YV1cZlKNiS5m9gSKkKUeKtKyCOarXpQJeDyM7wUTkGB5y5RNrwAQNfIcoAoZEcSOefMB+upLwBpxEwuHhhBxw8DgPMyGppLYfv02RULs2CCXWbFJ8Jo7mO4HMp4tsfszde3s9Zo+OPi7Mp51zNBX8WlDsCEBDavqMkum3UXCdTHAcGY5FNYRMaHWnFDrlUDnCgBUJfHip8kAXbX297trYCMSloX0xi2WWqv3fmTIXbyaLVt/QL2I9PVERMoeurDrZSGVYmM1y6cxvAmz06fr6Aw02Xe75Wk4khvQv6z8k005EOZTAN10Z853mIDkL8FURg34FvTSGPbzWYNY/JKt+i8icSm6aYZU7GvwsKb5yqzdU19hw/HGxJmZiUyHyclowDT+5SNZheFTCzS4RDYjmJoVPH3i5WqJx5IpSgWAsQa1jYSKXzxxuG9vGfbbjxkmF5TRLbS+NSD/qr4CqEIasV0SMMMXR4MbJ3nl2wcOjjfPHyuYFhlknG00yh0QiMKApTroxHQ9C1rImxxprK7N5JoWQITmj+kpoZWxtkQeHjfTnWFL5mSsLtgUMp7s0tdpJpMqsNkpLC33nQToOHHDLAI7eKfefH9WigcfvLgnwFWr7G7f/QbfGhn2ksvP8zfq+AmScoPA67utFffeM6ambCmDcFCBG1ha5UkSTwY1nw9RVMH4LPY8O1KeOaTiSEfJgY4Z2J0DGcjGsKmvkok8RRFsGJE2VBYnsCD+mqaeIUmtQAO0lT7c95NnE1QQlIIZvbVgGWdLqFSxTnbCc/IMIKCaiiQ4u3Y/guwRwHm+DldXIbdMkTn79C+lbW2/KsV0ii5ajhJtJq2y3ewshS/Uu6C4Zn+XPzRnMl4/jDk+ZpgJTE3Y2Pxuk5FxZCJf1UKU1TO8w5M9A8cgBneEWVjhozgrKu0yqKzdsPCISRp+tiuXWdt4+EAO1MIkwIQLRQQd8p09mB2LkBxNIO4SBd2IusGr74mu+qqLNhG3JefbEf+5m1lKCtSowNtYEYaygjCEzlfJGseOSrLTVPr6mSoTKHP50knebaNwVc9oUi9nK1613LLkmVDDXIlNS4pKWH4CI1mUhuPzOyUffdNLub6ARToFDJ95QxAJPX1sfyz+N9q5iO2K6qHemxrxMzWvMcdcwKr+e8acIQTmIVLCA1BJMOAeNi36ZxLURS6WFKwjptJjKzAlzwuOsYycOz3B2X6BH/nno4ax6A5irSrHJ/g6PBkpEFdNEkllskdBaRjFbCEelg40+dN4GxeYNmHCYzBrmDYCGSjDGffemWdPf7Yi0hyXoKZtNAefPhJe+CBX3AP51C8EzSEiXwwwye/oGhYvvlInsTWbeH50awQCuFHanspqbxnsjsBSlv45/42Z8FUPJ1TAHEIvGMte/EdlBjsx3cugCG1Yf12hloNNnIM4XYAt4Hc2zHhGTTeMQRPlNv2HVsYWpXRGAIsk2A7GbuF4SNJoM7NZpi6u59JJTYbBX2TpuEcTWLThwgQY49qMK3AQTGwGvC/Yc7jgu30ntU8aUDRBtNXnmJdnGOt0usxpb/6xjthrt7GkAbrGVnBwMarKu6x9Z9uwZdsLe/spI2aGGvTrnsQf7U+2//1t1Z+/gwDCn9bePONljJyHKyMBOTT/aCWa83EWtXnvchYvRRg1Uuhq6GwuxEdSKoZBb/2v4DV/8tY7cdi+j1oNXzUX60aiv8t/0+F9nQCUmgv44LjmjI1LwJAeqnSa8ta7SPsgPKRyfv0vuuAoE4Q2MyJV9l1tz8GSJThmDne7PM+1n0PdheHCMD77L1XaIp38muF/HBYP/J3ZTjkz5oNi0YGhz/hgnlLaFgmU5RH2R8efxW5cC5WKSUw8dNgw99pl+E3HohllTfmtB4saGTvFJsAf5VasAtWRSPAVBjAaQPA98ld+RY1yM9Ss8gZ4M90NpBEDiMwNlG6W4opVDB6+f3xDApM4e5xzDgv/C/rGF6Fw7AoAXQhBIgAVpGUe2lmBAwwouJMY4giZQaBCC3FEfbCr3cB7mxiQLOWc62MM0zejUpn9mDRBNMWkLyVc7SOxrLOl/pRw15Y5kr91pAymOGiFCAC7Ju5d8RUUynogQWge8gVNdwbHsCeXvkksgdkv+QcjxTWyeWlkAsXMC/rDArIDlgyanK9de7il9gOyCCGdSDTvK5WnhvhWfI/DgDMFdOvXZN/3rGYhpeAVdktXWKsKvwlkGJAkkL3/vRMOBkk0a+nYXUevdiFhIVMtGX3zLLWgJO27qscwLTHUVqNpZ5spv6FHciE/XQ2ax3/5PfffZF+pQjAj0JWM2e8kFvwyQwIw4aEO+vBx9+y+VfewJkEmeDkd/bs7/5g4yddZbesuBc7LYIo+E7Zu847G4ER86MI4MAqqOS8/fqx5TR0J2h2g1wyehsDoWjYQ83UTBpahsCY9VdYEoBwFzZHStKWpFzs2WAA/PnzrnHAXFFxthWXHqP2wF+3Npaz+RqbMWupzV5InQsBoo3wkWd+MsWSIxtoDifYsJHz7e2P/+68hpVa7KEmaldAMABVIO8hjGa/D0WDkpFr8XIPx1KpBcCojYZZZ3gQSoQeUBTJZR1JXEMuBrnapgLfZCvRjneuN2tXvZ/AwjZXa6qUoL7lmYktqD8bxiCylslUDE1HF5+/CRKAcjt095Df4hrUBDw5MddyQ6jrrhsHi4q9k32BGgKwCQsEX85WX1Q1fdQHZ3NquBeSGK4yiGSg0MVQL5SGP5bv1s2h2cJ+oMd39/rIIZkwvwuwDOM+5kiMoCbz5wc2MaiSVP8sZ3crrEshRgJj1PMIWFddL5BfA/KZ07IAi5tZr+wBGsACvNqbxIrWwIZ1H8T5NWiApOI1+PqNs517DjqmnwKAPNAkBcSo6vbQF6gj1BkoKb4UPfJd1UOTB6WIHCrrNWz3FjuQZx0GmDgK5Uc7zLLmBkC4iETnfV5YIvulQHv8id8TVPwJ+QFVdppQmhuWXmnvf/Qlfn6BrPUF9va7H9hvf/6grf3iPXoMeb7D5qIW7eLzJSbSdzPsCx7AnQL+KZKGY9npnHXvXN0L/QYfyvnOsqd1tgv4lTXErcuWI439HOCjnqyUKOoz6mNJcfk7BhF22wzrLZkw66oKUrBZ01UEQbYAxkM0pTfnPuGc9+HMl72QwDnZkPi60CGBfwpHY0U4qyV+HqCkvHAFSGnPO5Cf/09kHX1W/XmB9vJ+1pBOYaLCIprxgg+FcaqV68/fKbWr/lwbPWN4AmpOd45ocMBQieevJSC2rrAND/eJfGUF1IiIIoa7eudYfCebWcO1Tezx+ghbv3aLLbt9AWzIK5HrX2VXXbvcfv7kbZZ/cBOfB69vnuvwzOGsG2zW1FiKzMB97sO908s+asSCxrBlefqZP9i6ta/zPUuxDalDVfmBTZ2+EuUI5xD3Wzsfro/P1IDVwrA0+QRjF0cN5g9Dtpb3Vw3hTF6V+k7DxidSu1SxbiUrp4JlOCC7KalLAgFG6/leUjD4OOsW/sV69MFCA+NK99nEOO7RMJYBki/JkL1iu/JsZGmh8ESuDPesXEXA8x+SSVZMMYHYvJsA6maFnflSwwaI/MW6F9NXQwOFk/VJeYN6LoxciKZGDRLoCdh/oRo28o5C2efTZg2BvHDO7Q3V8uOGjbbje4rwvl5if37mPeTyHhLnu+wGaumTAAAgAElEQVTFlz+GqJFnGze8Sl2MbVoP/qAEmNKduXtVZ5Y8nuuxb1NPPAhrkW6Qz0rAwZBogthQ/bXS1NfDcIgiMKqbGqilvsnhMuotY8l9CCFdq52gliXXXG9Hd52AxZgH85OzT38ve1FZOL30cD2667CE6gQU1HcSQ1j9m+o62V8JlPelJx+QHOIUr7IXu+e+25D/F9gXX2zHu5/UeT6XyD1NMIcz8eCdOzmL3KBi+t1CBuQpDPS6wbvqOMeSrbyo1m68/hYUNpth7sKW7sbXnc8kBdLoEVPx+D0OuQUmNnX29dcvoGYscmf/ybNFBAGPJV8Gi7W9+zmD6+wCBeUkCIHok1nHPwCPetKiU/psy/e7LARAtaCI9cG6Sk6VrUsL5CXV/v22mX7gErG8S+2ppJQE1gF9JwNJ/fOq/0PVe4BZVZ7r38/Mnran914ZZgYYepGO9CoiKComdmNJojGJqZ5EY4zRGHOiHruxohS7AoKigBTpvddhCsP03tv3u99t/tf1eS4PEYaZtdd61/s+z/3chb0bvzms93g3+exS0N5+630Q9dg7vvwCRv/L9BaQcWgkRk+IY2gdSb3Dfg15BAcAxxwVEa1N9nrkpHRSP3SxN3qk9lKtAdbkgYDYBxvfKUg5c7TxS7EewzUl8a7KCjAMr+NGesMqVKJcMYMLhuLy6GOP13AZAYD7JxmiThD3f/r44QQMh9u4kRPx3j/hMIqi4hIs7Wqp3VJt6/ZtjhwkZY/yFgoH5Nu8WT+yBTPusMf/8iI2Ents3vwFtn//LsselG6/E1aFClEWEfECVsdMCOz78b1X2xdfb4GCX+MS4wK46H55vJyAYx0UEtHRAKCE8ZQiQShGjtighHY+n0zPp0yFzttRT1omzRDT8NwBSLqn8oExJf/ogzoYJxSMw5BhBmfaY78/w4vO1hwK8wWfvjN4z/E+2Zgxibbl2xqmvxSHMYkuhbiZhMFGjJ9lr9zKtElN3W133gNTKsXeXfk2/iMwEzE9u2JiP6u8gNzE4vjgQ5FBtNmBo99YwdA4G3BFu33F9z1P2EdLUxRN0gDbtXuf8+VQszgYT9aW2jaKbZKKkSd7w2EOQTX648+ft+Wvr4SVut6xQ2qR20i+rymuNj9NKQRoSHIQCMtBJtc6kKIwfRabJwYpv6ZG4d40GEJDnO9hfT3svUMkPiNXVbhJE81wRmY019aKDBkmEi98MIsjMcljiZn4bMyKR04Wg4fPaT6jGLahdvowxd3+ToKHcqyVkArJafuIvd2wpsHOYgEQ2sdnxMM0jQl3FQdOZy/VDYdbUHSdjQA02L2Jl7OCxj6ICT/X28XmFQxj1ONp5ecGO/au/KoOHSmCRYKXCMW4Xhb5VLbCYGqBFQbMynbUzrXD7uVa0wBIsvJgnrDB7d7SASuW+9EVai0kVIstqrRChZA1tNaxQSKDgaGUBVO5lUKzgYJPniKxNCG90MVrLvM5uwDZO0spkkkx9qvE4D2SBhNeENOdc1gMrPv2hM2dmsVGyCQ/rt36DaLAgyXlZ/H2xmvH3QGdhAVDNprjDRuOOdP9elgnKvTADzk8CAw6A2NDmyBrSqyQcVeQgNfQivz5okteFNlTDYlHCaNOAqFaXCFfDFI4IMIolNuYzOg4d/5hapj4MyVGi9UsmUSf04rTBFNo33jDfXbzLXfY8pWwb0LxhGxts327D+NBM4hJ1EnkOBxw8n0V0O04mTqUKSgZuXRT5IjFKm82MWMFoDmjAFUeUu+wJlV46Nc2ZECSIOlCu9QcUyhk9Me7DllJeGgSheZQgm2qKbbOW1VZoP3sxy8yuBhIIdqL4fNO238OCcahLTaLidSuLSQJnpEtR52NnJDAxK0MZiCT9Xqat/AMvEn/aA8/cgsASL2VIoUdOyXBNf4VVYAPSNZPHDEaeEkeKeDxaeYsd0DioKEwVLEFaLrMeuJzjxkfZxdK6y2YtdWPCfvMWWMJu/uGJEP8ENkMNQ3VdLoFRoakLWqqVBRhN8MhgD8efoddGHIH8oXyCNNG3cb73cs01Qugp58uZopUX/LAiuIQlcS5Cn/fHgCyFjbjIGQhPrtBjbxVg/v4V0EMmPwp4DxcZxc9sp6xwAtJA5Q0HATAHY0MIQBgSN8rMSrJfnHvvfbmS2/b3u+P2M/u+ylF+EbbRcq7rjmKFHgVtYHonnoJEjKX6swvMvUHGKsrU3InbQuFixqZJpJr2/ksXgpHAVbtnY2uSPTvpmkH/Ia67WuMZS8uX10YoI6xyh6r4lceaSqEZG6v7tQfIOYZpEs5/WLt+Wf/jnz8MMxxfgasgBpY+hNIPs3NG8rwByDDP9WeeuJFCr9+gGTVALoECp5kAkkA16pP3nZBChVIlkR0S2IEHQJwVgWbt4pwPzlEK6xE/pm6nkTkhvq66wje+IRJYHVdOQUR75XzhKK5kQ+rJKA8p04aHbE89L51NFJE4SF930+nICklyTEuy0YPmWLvrlptW3d8azUUlZKDxGMtkBob61jvF0tasAHQQITnRrOp1HC9kwooEKtcCZMqzlsoyr3ESnbDTlaDryFIAixGqQaY4ZiH9TVxRgqgO0FdgGcB/HlN/QFYAw28qyHskTTD52Gnc170cF6lwQC/YlQMhu4eAiUqbcv3hKsBlsczcJNgaMKUfNhP/ezQ8bNukNJaj1SVvTU8qtNmzcqDUUJTgj/1NxsqSL0FmBGjF3aoyVMrRwzOdiwXhttXXx9zPkThFOJ5WcHc+yjbd6AMf1XOGxgeCSSsxgLWRDJo6Ma6IZrggyDA+gSm1vWNyNIOn7LBDEDzBmBXArWjGMnP4QNtLnigBqBIyaPkqDAQxQcXZvV/mxqxv9TY6HmSj8NUF0kaippIzkAxTBLjsAQg6C7SiwcaUrMQBhHOWgBLkAYK2eMY8G/ZctDisaNIw3OuFRuKdoat3Tx0sc8y0/GnxN7kHD7hfbCFEtKZlPMMxOyUt3UY52wIRVcQFitp2YNt754LduZIHftXoc2ZdQsp3O22YfN6zt0i3hUpXhg6ihHHSorDczaDexiPjUYrwOPZY81WX+mTZyrMbNxk7I4mEqAQQDIe56zk2UGAQnU0kvJeLDp/QZM1C04PsEEDky0etlJ6YjasgELe1RjYDoft241fsS7Yewj4y2PYN3fWXAeKHTt0llonmGCys6SvVlh0KmueCXwHg+jOZoAnzqZuWE5e/HslU2rlbNA7EAgzw5dqjTLBfQ4pKgRuidGgplOMdBJwc0bbXff+geJuLnucik98q5tC7BJMzNVvrWYf/oL1X24L7liGDcsoQusCbd0HGwjAO2vXLVtog2ARBBOAFygDPp0s7KMaQHloygTE0br6wFSAN0k61eE6lpb+nzZJ347p/r/+UxqA/w4jXeQVv6nwPf3qzx7o75p5vd0acGl2yPsYwnCmF8afTlp9LhjsDbzH7734Ak3G96zTg9bCntt/xGy7Fd/KeDyUBHQ5SS3MhiYUSx+uWG1bNrxH0XyO71zG/UVxICosgwbHwGO7VK0jRluw86lL4DPgM3yCgR6sF9kGBPrHUT+S+Erg5MgpUy2z/xC+hhxbBsayCKqi4QjG4qOJKX0nZ22MN5bzsoyQUkLhhhEupgRlBVywDhQwosGh7qHPjERsHh9I1QoDvaqsloDWczZv7jgUXC0wtGpt9nWZKAs0/BOSwPOGqVRTheQNULiPsImigwwV/ncbz/cbgNUPGaRdoiHgPvAey0vbn8bZnzXhEoq5kS3hDNpolvx4nxx45szLuPM8kBBUMt3Iszv5+17Sn6WO0UCkl3pD9gwO+Ie44OGDq+ITg1aBL2I0amHqvVGohcyruqlDFUyhoa9sXjoYlGuhyvIhkGtSIB0TSidRluWG9tBO3g3VM76F4/OgdbYA/KvnyijOqUDEwBdYJX83sZOV6itbCtVxgwom2V+eetjeWP2qbd93ye697x/so1UWmRSPN3meAwoO7j1qI4fk2ldrn7N9361i8EUjDrN+7+4K++Wvf4f90WP0IGn89zEyDibZw396lSEfOzbn0uFj2GJNGcR+SxPNz3uWYKhlN86xtKEE6sD0+PdjvwFwC4eNmW2PPflbt1crbVngEDiZey0kt/ZZ/PhqCw/1aSO1o5TX6hTF0A7CysKD9UA7/VMY+2ErZ4o3YqDd9ZNHbfzMeVYFxSkM9c2p/Wvt/ed+YmOGTkNJONP+57GfsV4EOMuHVgqMEFu0aAxEgn3swWk09wCpXdWOfdeID34vhBKBfkEw1HpYJ6Hh0ZwrDCT1+mqI78AG+TkGw26aZN98+5Ujdrhr1dJhKauG0sOPRipdh5KlhbBRiao0OImkXtLfj2W9pqSwTxM+G8ZUcc/+4y4URjWY6h31Rjn9ovBSnWIv/PMrmt1wwIhgALpLdvOd19qFC9W8tvGE0a1xajlvpEKYyPGAsaV1px5FgTlSIsmPvFtoJetVAG4f61c1sLxQffWcQDqtVPn5+pRpGjIo0b0GX1hJg4cOzbPsVHxC+Ts3Ll1iD//Pn3lOQVZaKd2T2PkETmL/cRJp8P1YFDz/8pv8uSS8ndQQjuFA9sUPtgm84C68jQ1aTEEPfya2dx+opVQQbfhzymKhF4Yp2KUDgb3c7/lzp9qXazayNkkxb1fgUIS9+fbbtnHjGhvLWX3h1HF7+aV3uE8odfCC9GOo3c3NXHrDTbZ53WecEzCJoYApXDBUSDsfXTZXze1VFpvehxejWJhSQ/g8rHu5RjHGBFD6qd7ifGsDrZYtkgI1k1LjsK4g+EWSffo/sDq3XjNT4rAMrLNUQNvLl5sZGlP3VaqnJZQGgL2LfVTe0HFJUTBA2/kafJEhMOjo0JBB3swKxv3hsHAgqVi24Qx8dD8FiHRKRsx7r9MnkPdC3o9e7ncTJAgNJWTdI3qtGPpVpbXUfnhGIveIxPz9ggBpFqrA5Q6XkaJzgBqbW6IgwSBn0eNjr/bJZ5a1I4/S5FQpCWvEyXS+p/rZ1RCJIoOvwIZwhd2wbAqf6zQD20TrnznR/vHim/Y4gWdbt3wOWz3Gpk2bYmvXf0BdSd+iYTRnjth27tXhPPDD2mfZsmWowd7g+bBPQLVrAIEO4WuSCX9VmLKej4Dmyko88lFrpcHSFtNRDMVizgt5eIrYpZ5UtXV6JioolEfqj9q4dzGQB3oYMASxdqW062Z45uXZYgLigsFdcB97qOYMAtV7qI17gmGvI8vv+OFs7wbk0tQihPNLafDqM5XVkQg7+TLveyD7l8gP7dQoLsTKefeHAd5hRcdjDaa36Wnm3vegLOXPtK83453pUa4NgcSxMYHU8MnY3xSjMsVSgo1y2NBB1gqmVEkQuoaYBw5UWQgg1RbUve+t+pSBewKp64uptbGfkB0N1y1pvsJQRUbS/dB9EwaRAUOsi2uplnWEhkwMkGupY7UGtD+4eySLEwVFswhvWjbLdu38zg0XkuPTsffpQkFcg5xeNhCA94BzEVjN6AyVpHxgTh5M4TLOqCTbt+8MlhPy7wXcxx4tCR/aCkBHsXaHj4BwAOAYRC05miH79u0M12FdtoBbRUYnc96chQGd4OxjYpkYxaUm2c4DR+h9YL1TW8ydsYicoM9gY+ZzlY0oAmII4Tph1yxegI9pI9aRvO+sl/PI+GWPEUvwTSt2FOkM/SuqygE2r3ZKvFKsyUJ4t06wf/zpdw/C0OygDs6xt997xy5eOmnVEFNqWHvVKMS9eIAnJEZCFOB7g0c5n1QVbqyNBILnhZvFsG7b6XWDAqPs5HHU6yLOgZN0qdbha2M5F65fdCuB4bfiBV2Cj/k/7cTZA6iC5IMu/27OOQDaTvoMETSlDu1mLXVKsQhu5MiKqgWEh4DoC2sKh/zWzTsjEqAfQ8aM/j5LAb1bIoE2ojqsPO8bGIbT34VCROhk32rV2aT1CdBpnEnyr6+vZlgt32X+YNGCCdRBIlGgssYCcciQQlu3fh3PjPXMu1OFsjgEprZCyQtyM+36q+9lyJZF5sx5ci+2wt6N5r2Is7t+di/46ACXBaVzMULD68JR1IWgvo10TfEJvKhFFD0USRMmZXIjm+zQrga870Def3KTffHlBpdGKJ9Q+fVo88jPT7AKNjVRb71MLnopZNVwjZ8SRaJ9ky1ehEyt8xJAQ6d9sbKZzUG+CZJGkDjPBpI3IBjpigeZWquTzbczCYhPojgDse5gk8BqlBtDOAeFzbhJUwFUW+zsueP83DRA0r1IZdNtYOZg2/d1qf3xN7fZqbNf2phJA+09WKvy1hBQnJHWj7Rp/ALb1KhjOqyNlonakuvwUiVcau8eJPQlJ3hxPBaL59LI/CutFlmQJKrvvrcTuQieNTAeT56CRfeDrEE7ihJskzJabPTkKKTETA5KAzk8IpFewJ6MZEpwnhds2BA2jiEsRC8T2tP28cebOAD8SCObDIPpvJ06d8nG8Rm+XFPsGKApSMxqkVbJ2yMbltRQGH0JyWz0HfGEgTWQOtrB52OTwhMwmJd7wydVVnKWg4R7R0gcQEgo08VEAIwiZBpiVYp6zvSKaaCMoyV3URXUJy8WnqFXzTss1KxcMXaDYFD0t+3bjnKowoSV7F3IlqQlKk24b9o8RRXxyICDf7IB0qfNT8IjqsH2b211PnndMB8kQVBqs9I4VbfFpaqzoQjkoBSQ1QBYHUYQR3lJE5NF/ohNUPRz/84w60RKq3TaEE6ogRhd59KoLlo23t777H1k1G1MKZL4WtLAuY5JUwFVmRpGx+TRRIbaquU7mSoaXkQP2IavTtlLr2xwHpizFsYTcDLDnnlylZ09KB9VfPQoahsxMZZ/p/wWm2H4ah/R5MlD8dUn6b2T1tB8UED18at8phqRp2lC6DNGUPGmKbUCFgTaSHoo4FOsHzZJmpfgoFi8VgazgQaR6ppjB3d9zyBhO56jKTCfyykEtPDlFcxxLsmgig1AHwGAMuiWVYLP7EpJyQKtfJNlTWGVGq8NRQbsbTIr5QNIciG5k+boYpukZYZR6MTYX578M5PW+53cPSthqj33xIdsaHjV8LnOnz9l20+Ruhx7guk4U9DuZHvntW9pQkNhcjUhU8Y/h43cC+oyc9pSu/nWH9udD8yyYRODLJnUy1Y0ZvWV3fhcNuFdKGDPa7u31nOt8v9iA4Xh0UoIGsM2BjUYqxfD/mFzjOWwUi5pAmEi9YQZRVA8B8L6jU1SQAYTPoo3fY9eitLLJbxXFEjy54lFQlsGEFmJ9UQEFWoQLBslDgoUaAeh0HBWHp6pAE/N7E+NTNL17iqcRmnDrcgluxqYrBKCpMlmAF4urseTxxQLXQdVwYBcgLoLVlcEe5RNWkVCOIdYq8xxRbZkEBTFS+fP3wnsjbPs5H6w81JsE4ED505VkVg4AKZ1uZWSBKliWoxVFSrybQliEh+Jw4cAf4IRAXj9rA47hM46FeOyhkAazHULrNAB7aXgrq7CHF4VgktnFv9JB4ePfeBbt7KV0EHv86vTPy0wV30+SqSpDp9pr73xGkUlkmoa0FXvfGzr1rxFIYb1C1YNI/GMyR+SSTHzCuyNfjZ14i0EEQ4BANjHNbRxX0nNrNprRaUljjXXxoGoC0zk4EuniK/jvSjlGv1l4aDhAsWwmucIFmgs+6Ia5HqCTjpoLEMYHCj8RCnCQtDV7DSztwsMl/RTn78Dtpg/N6d/NkFZHMioumCv4n0G+hkU7gNELp6p4XziuchtgRtRikdoA4FSvEEuBCWKIZZA8zgklHrPgwBYI3kOMQDFYtzGxg2hOEql4KmBAXDUUghhVAMXn8n0mLUaHpzBPpEHk+mIHTy5GruSIOQ1fbZrH2eLCF5MrzPY22bPHG2FyKuLMKc/DjM1PjbVMTDE4pDncSCLsYHqr4FqqKKswirwFE1FonfPffNs1x4YaLDuKkp77MThJrv/3h+zTsU+xzdzz1bM5TGHx8IjO3OoffrJDvYYQrBQGAyWbQFJ5F9vu0SCMp8fiwD5IyqAELWeAybjUkNtyvSxgDN97DV7WSOk3ubh90cBuGsHQWecr1OmyAw/1978zyaaF3nuqphh+oq/VSfXIHlyOGukS4m6FCVi2wwcQjBif96FjsuuSU1MyHCBfXFhmTCU8c+7XGYHDx+CcTrc1qz92qqR/tdT1BUwDS4+XemKtAGFGOVn0uDW1yCzl5c5ex6s4zbYA1KcZOOfVEB9UVaEjJ81JR/2QAYSPbCS2mDAVVzgXp7Gg3z+T622OcpGT5yJof9x++CTJ9g7CTBygy3fNi03DkkEwzlYvUyqJf0Uo2D8pCwbP3E05yADvM5IwAECuFiTR48ctS8+28D3aXZgmM76Jn52OuqcvPREFBZDWTvDaWw6YIbuZyiIjzc/s8dTx8APBiPAa9UFrJJouOfgvxvKflXdUmtVhHG2MBTUoPZSkdAK2BrDM7H4yKGoFpKM7xdDyUuEW52nKL6InYI7Q7l2sGpsAzgdJCX9QaXXjgIlMrqfTV9wj82+5ioLwrqgrYtgxnqsC/ADXfUGsmOCE7MKI2zZT+5iz8m1iqIWW7vyU7ty4ggbekWhRdMkd4oJoB1FAUU6aVRPU4Eq2FG1joYB+kdnk/u6H/ZK93usNw28HHioAYlvW3Bfra/skhzdAatiuf73zBRTUn+utGEYDb00RBrI8IWd7MnbvvjOtq17g/u3D6uKTpt01VI812fxDeKdHDUKRrICk84eP4L6YbkVX97LsIba0RsHg1selzUU+4D0sFX8qG+6AJ2DAI+j2GekzonHZ0tp6vf8EfBWUvuQcBLBDxDueRnQIMUGjSy02NRkmspEPOPwWYaho6FqAFZUUlI0oOSJQkpdR1NSzrmVhL++9hXlHIqp5swRnO+dQAQAITF3uU9t7AEKl1GTe/jQBcDySjtzsBx7naM2cCwe6ICACYkKWEApEcmvCnng5wR6kHcf6rY3X3iTB/M94BjKkgDC3FjcXgKb/GmI+wSc8Z54YHD4UQ+0wNxU4xvAMDYEuZByEPoYUksB5GS9ap7kScjgtUfWR6xV2X/J41Z+cV72SL8Qfo+BuJ6/wjGljHFInGN80QNINg07UH9PDZF6ib4g2RYJxJCPIWuV+iawByUG4LwCIrp4Ji2otnQ2aFCj81P1kvNiFFjLudDHz9SZplDZXg5eMb984IPGVDrwAFmkduCH9sHS9RBy+ORTT8FMfcn5rP341p/RgKfZTixlxhNgW0ETefHEZvvs/bfpb8qwHmq3bM7nssuHAJxbbcyI/pxHoVhPRdg/n/8YNZ2yC7DkALAKRpbJLMX++qfX7IFf38Ea8LeGsnJ76J677VcP3g6JI8Hu//VS9uw6wmuoZZjgXyyq4Xzks3DWNzkfSwAhznDJ0ntgpat2EytUL4B84YNpfhSAGaokbQbFba3RKDKmMbgtsMf/+Qggn49RtHPtG/jf7WYwEGhvv/WqG9TKx10yreh4BnhjC1x/9pM7H7eTJ8rs+Ll11CgV3PtYPAz3cz3cN2qOdjfIj+Z6kGmKEUSfoPsvL9521oEIEf+vjhDbjXuuIDQBGio+FeTZxbOQB69LbOaRBLJBBSp8DkAtEVWaZMsLllxJ37iFs6SXoS1Ku5HZ7JlNBO1e5n3x2sm9NTZ++GhsdU7b1VcPsmYm8J+t2Qmpp8eumr2QOqXFtu/ZjoUSZyhndxyhOD7bCP3K2IdBlPYQzYXUz/gJeOL65Bmvpl+7VQAgkgYdHnTqrTDr9BeU3VELjRM8yoVaJcsCDkDplRf/bc888yRrvh5gjj0UIkwSQH0TwSha7+NR8mzEB7WVe6IBbSL14KQJ4+1TVGja/5xjmO8tcaCqQGnJ4rvUHwDedOB/72xPOEsgDVsIAHevmMPU1q+9+rz97Zm/MXjLhdX7B7tqPrZMK/9lY/JDbd/O7+31/6wCTMsiHAxPRmr9REhGdfRB0ewPVdXVjlUexNkoy4Iear52WJdiFfqpXuDcqqzFPog/DwJ0bKG2FLiq3kYD3Ah5imrYCY1M3oJRKGY6mOQ10AOLNexh3Up9NG/mZCczfuGFVZz3qDNQNPUJvKS+1rscwM9TCGEXtb6Upy2EHaj21V2Rf71UQ3rXtV4EsqhX0TpoxzpIPq7NEFvc/Md9FgUF8R4qkAZcQXkK7ardVYfwTCMZcnUyjA2g31SvKpCUmYjzHO2TAoQ9qINaRTYeCsDzAB4lRSqLwJcP0s3zDUAxIR/nNumz+doocAEvzzWegfThc2U2f/oyetFoPN1XWWB4g7NM7GxLtTVfHbMyWI1bvtoCW3WADRuSb089/QSWEaF206K59tm65fbRmlfZ/+Qx7fOD9mPNKhwwUP0J776k/X3cg1QUogMKqIuKy50dUHUlgwvA0h8tnWuvvvIZlkEx9Jwkx7Pu+SQOnxHg7eVaZVmnujpcgUooJZISZGMnKyyIFvT49999j7383Jt8NK19wC/uifO21ctBL97NOhSWoLwaeXvXYfGhkOpI1lQ7fvFieYuxmpkbgZ+1WK6AqjxXPVL1Q/JEb5XygfNKYKtUCRru9eCbL79dPcse9bZiH7LvyXbwmvljyBVg+MneozM8P7fQKksaCAMabm+/tpr9i6FA/0LICbvsT0/824YOzre/P/qQddThE4x8tkPTET6CbHXUL0RAZsjMSua+EDrM2dXMwCQSGwWFl5eWN3DNrAf2sy72SLF9ZTEp9rjqwTys1XKzk2zHpjM2bGCqAw2D6QsuXixiGNSOYi3cho4cTADUfterJkKaO3eWDAPqwZISWLlkijSxDpIhNChPR+HgCjcdNiSYcKU41MeT8N9nrVyqItQ2j4B4aowG6m7dK/b6G6+7Crn8edt3jABTNjHV1430SHFRBN7tqYeNHQ34OxuV6we8r7K/6Aa3Wsj3PM/e12lHT5ykbxuE/cxpu3LyRGfbcfLUPrvj9pts/Zr1DEQiIZ6onoWRM7cAACAASURBVPDYLTcuYT/F05S8hm+/24LSGRXzyWN2DpYmQkxsSYSLaFCCpF7PzSlyfbVgKAPfeOob2en1ogSqgBDXzH4pub0QHsFECokKx/rw5iV325C8IeBTZp9+vYKh5yaGQL5QkjZwPX9n6cM7oDpWjCu9ekqJBmztljWH+n3qYFlj6LzyMLD0JqDC40KGjo60aQsCGcJhHwB5sBLFJPnK1nBZ2UucOxD+UrMJH4eEVQ5WJmcSqcW8qRA60uPo1/wJQmMwxfWOou5OSY4FxMVXmdDfdHAzeWqHhWHPdLbMLtLDtGCDKNu4KydPt/HD5tqkkVfbM39/mUHKbFv18Qd4oU+wm2+7A1y0wdmlhMoXlnPGbwDAareKaRgw8SkAFdxhTRR1+BRgpn8EwDOeDW7SxFF2/AyNNT6NjUw/MrMyuAjMYpnuyDFFSZBqtOW3OnlqOg+nlCRWr40ZVUBh1WeP/v4QEwkKBm6m/P7mz59J00mi4cWj9pfHr7K///Ubmp02wBWxYQJo/Lo5DJj+0/wITEjPGsjCxeMHFusFGuCsrCg2fqTvSKrTiRnOTRqHkW0mBUG73XL79fbSR3+2LXh0FZ1owkS60ObPW8aD9rPX3nmaaQGHpDBDNpB8HsJ1P5phW7bvdDLR9vYGS8HrMyMhnaI+zAVLHT5QTJFSy0SQgxLqg7wFe5HOYStl02bnw/Y6SaozrDxW4dVLRkBDx3spMtpOHLzMFJmQg/oGPAH7c8+iuab9FIjtdvU1I6FyF9vCpf04jVpoPo854+DP8KWtLAdogBI+GHn98HGSzeH39ykHVQNylNrL9qO7OYhgpjbWxNiXK3jJ2SAmToqwYaMBDOLboX/DIOhMsA1I5FH/sIFTFONp5SdqM882AJ8VBWT4BQBI4nWixj89Ixx2rIA5ed841Z4DscSmE7NQe5nIkHqBxJpUFd3CQaWDNDoeiSN/J4jfky9HryaGFDoqeuWhWg1NXz9DQFccPhxiUmZnhtvZ/c328O//x5545imX3NpLI4DNDQq6YOfNlQjbOUwBCXiJjZ6K9BLAbvqcYaTpstI9gDt+59iYYcjhN7dre6etep/pLJ5PoUzzho/uD0uo3k6fqbf4NC+sWPx4mDof3VdJoroYiGy0VF/dFIvyldHgWZuI5GbOK0agFQe5M2AGoFdwlSbLEdC1Lsmon11Dk1gBr46h6pJtuSwWlooZMZrFbuxgQu2P1jEUL7no2BCYvoS0YGjeg0S9X34unrHlSIy4eTA4AgmM6XXeUQLG5IcmDzK9i77Ju8gCAs8EtKookXzHJzIELGIq04XETtOuHho7NViBTNzwfqBx8gBipNnia+cyDdyN6fVsmzn+bhjiGRR6MItpLDdv2m5bzj5DCt95KzrWZmOHzuN+fuhYIuMnFlLANRM0dpnP1mG33/ILfEmn2QMPL7YpCxJt++5iB/DJxzIGrW1re50rjGsvMWVmKpWK5KEH0OfshTIaL2wgYNTdtGSZfbJqLaEHJUi7eqwfzOTLgHJRDGVSSY+PIOnxUhlTdtaDpuXsh6QwK40Sk2wCoBQEsf4L/Bj7QJBYN8n8EoA3TRMbtvjjvRThul+xSPLlP6R924/NPZyhhgDOCBDNcvx7S8+w3+GF1g3r3JGA+Vdylby8fJdSXMHP6a2DnVmKVxPfefa8K+1rQmLkRiBWSwRAezDJtdXyDSax/IF777LNGzfCUr7V/vjwA0j5YavTSHawQUvmqbmGm/LSnMVqEsfaknDSnxT0mmKeHWFw/uwtCglpZsAiL7Awil6B7DVV0k6IEeFLsHeFrIJR1GeqgVUz5Lyz9Ge+X9WU93EvJPX+9PPNsDMKOIwJ9snOZgjSZ7/9w+94ftvY5wKw5ihk0JUNwwSmPod2UlIhwy2M4TlA2QX4Oewn3aUUzpIJSRIvdqk/wKqCBvHc5lCvAxwN4CzxAxAVGN6Nb00PBdovf3mPfff9DvtuxxHHHpBvsmwc5s9dYFdOn8ZUu8V27NyOBOM7Z58QQqHXyTXp2clLNBywIIc9tD+sz0bknCXlp9i7ehgiZREAdtxJS9so8OqxkGnAn1JjhfCoDssbmOKAhWYK8DKm+2KApzBAy8rCFy4zlQnsCCS8STDRqhjaHaVoBCSJzuZvZ7JXZdJMZbCuUpEl7Qac34RtS4OtfAOwi2m+QKRRI9JhnI7GezWSdPsq27H5BGxoptDJLRRt2ew5WW6w1cUzq0Eefxr248zpc1xA2tvvLmcgxL1jkBjE58tKHWovPrcFptIMrAFgkZ8ocQOfvXtPsz8jB6PJbGcvj0/qZYKKvB2Wz/7d9TYUxcd3X/nZ3h01dvvNSykEQu39VR8ACjQTFhZnI7DIgT/L/WS/j2LSfPgiAEcPBRnprAwow2PUzHcS1NON5UIV4RjVANGJnBvyScanl8ZEgJuUC2pKtCfFMIxI4ud7GUioCYumyUqEiZpMuFRoII0AyOH+A4fx1L7I2hU7kSKokq6BrS6RtIAQBkctpC73H0j4Y3MD9QPvLaBqLyB8BywBrXeFq3hpCiORqsXi0RSiophljQrSpFoOISir8jwhSCV8XdRAhj3IcQgy3Pb969zPUt7dC4T9XPIx7YSO0mg4ghGMPQEYQ4b0Z28bybuIigPZtzeI5pI/27Rxq327aZvzmhNfT2nDYpKK4evFGmkoNU3OwNH4Q18Ny3m07d523N555Xlk0t8wIJRlEPteLfsJbP3c3GQbNjbNAvl9Xgz2uwsuSbcSliWWjwDaEayhwfgLxvKsCQzhvWjn/BQQU0vBe5H1Uo/MthWJbAhskGC8oXphrtRiNC1AJTQ0mfdBgGa0TZ5xlc24+nr2nGyuAelvTZ9tWrvLPl65AsbGCRLFF9hspHb+3cjP9xQBMAcRrDOQG0mBTFhYJTLoYCjgCrnzCwGMhB3ShwpGfntKbtae4mSuQk4Fmf5gFeAYqAJJxc7iz1wAkQNVfSCsame3F8mXVaCY9i+3P/mAVfmdKehSi6sbD7TS05224j8raGw28h5dsmtuvQv/0am8o0nOP76nNsTqzrfgEbwCC591FhLfZkvvvMomTJ3FXpNuH7221batX0Ghu4c1f4k6gQE9TbMGitHcw4HIh4uxtbn9tqcsbchYa2ZtxwIWtEAa+G7jdzQpB23w2Czkltk0aVI1lQMmkP6Lv6N/KLJwmtLyIgY7XK+GxyUElqZk4ctLjcAMjM/D86M7FSdGnE4x2BQmI1asAHqFWZ7H+kYfuR8Nax3s3K/X7rNBY+MAS5sBoPJcsF0YQ8AWUuodc7kmyVa+fMwO7P6c81zsFyYpQYBKOthoBo061UNNF8JhGQJ7xgMKEkrtJXmmAyR5n8Tma2cflHpAZ4omDh0MToLwUAukkZenqZr2AN4rNUEemNXeSJpjBtwCHjSkd16VAkYEtok+SF3ZRkJ5t0zWuB8hsN292HZ0UpsoqMSfzjqIQaEkiL1cZwOhhArC63TsKTFVfcw+gayO2cm7o7XkL0aRwFOAFwHwssJROIofZ4o+k0L5NGTp4H939MXDvr7Xjh7aQbjkHnz4uO89+XbH3W9YWHKyhaPG8mdY1E0x8bN7b6Lu+94l26txlPqIpw9DiV6G8zg5YyhDxJF2/e03MzDOd57/Xchwd23dbB+8v86ef+VJC6DHef8/n9iFY8X250fut/8sf9i2bkXF0UXOAPcmAuVaA8qNAPavHgpnhbT4oSyLjABUxNc8kmGf9tBgyBatgF+aRGh9KLgmd0ACns9FvPPUg4E5PM9su/3uX9mosWNc0noo9+TQsVdtx/cvIYEvtfJzYnFRh/A45ePZzb+RUZEMgEbb1VfdaSs+etLSc2sJe2xG5srgmqRjxu0O3NP1qYgQm3/WrDEEoWxynu3BqvkBy5WAHYQ3Y7NM62FSqdZtQhqrAUlSPAGKNL71DDHkhSmmWlMrMnHOe9UKYQzHI1D2JaUB9ME+27ETSxbYTh4vbHRA0mYa3xQUbzct/jHeiR8AHskyDaUdtagGFwoznDZ+LGyyPU49prDkCROo/YtKsEyo4mwOd+E4Atpd3a1QKe490JUb1nbJxktbCv8nprzOnxD271YAXtkyxDDoCsVWScykUHnxM6yRWjSJ79sBQDN7/ggrobEuY0+MRSlzeMc51ru/rVyxwhYsXsLrxvfjHctISHDqtGL8JMV+dXWZ6jn2AFmfKYQO1zPUKtjYHKl1km4RFHSfdX/F6FZ4WwxTUPWJGtaXVnp4XnXI97tR4T1iowZFoeyrsGeffZHnhwUcViSNDGgUZHzHXXfYq88+zzPHo5w8EtmBdQNqBugd1drjogJheSUy0JSv+R333Itn4wcQoaQaYlgKGCEbEblFhXAetABwxsfH8IwIYGJ4FZ1Mz1lF8C4kqzCGNRHUdh2tnA1OXcHwNoH3n3fc+fw7hqI/ljuEO5/Bwoh6oR7Fq56PZP9iwzr1AF8nUoyUDQJmYunzWhvbfd6LgJwtyK07lEgv1SfBmV0K0RSDXmg1B0YnQ/1oeZ/Tix07WIxdnFRTNADcjyIAcPlJsxuyZynlQko5Eblc5AT7v4BalD2JkIEY4JWTAi9F13XXX0vC+Vuub/XyXCOxzQoERGri7A2CrahhjghRZRUEXROK/Nob662hKwr7wmOE+PzIkaO3I6v2oz7+YOWb1ItHecvIcqDX7ZEKhOuYOWsavcFW+mSdieqpxZ4VUxDQGc9IBWPqntIZwDasRwUUa5eKa1Bs6lxVQJR8u8OoZbn/7BdiUwbBIO0S4597k5kVy71jkC8CFFe87IZr3ZBj5TtrqcnIXaBmVW0iv3z1tkEwPFsJuM3CwnDcxDGwo78HsGqSEwzMQwBnLNXkxysAMhpQMYBzQsxx1f5ueMBn1nnWzILu5GY38m5pqKEXSYSRGM2J+e/OFikpqLcGZaEoJYsmOwtpO+8L0rCiixcBF39ky9/42AU1fb1+lx0/XsswINqefXU5g+hmfOsL7J5bl9CvnGNQIV883aMAiyGId+bMKyA9nHKDeAXrQROEXFGPJeVCW/nRatYf3SADvQb6Cw0ApJCSHZzsLmKiscGg+R89oh+ye8LIwHZKIIgtvHqmbdm6CQyL8EnIG3kFGfjiFrFndaL8ZV8OYq+DfBQfl0uNft7lbowZnYOim4wO8lTOHK+jXsD7c1i8jWVw30ZYcSfndAL+/bu2HLLTJeWQNgJt6tShVnqhBFZ3tV2AEJJILdgJFbMeNd3A3Dw7TG3fx1AyjlobTjGKMhSBMGrDYJEkMwyXPklsV5GAamCdTCbgT5jBpfIznB1SlQPCM4Ro4h5ORYGQTp3bUNdop7EdKLp43pZef41t27XNiuvq7OtdxyENqY+UWs1H1JHdoYbB6jcVPpsEOzef2mn2nEX2+z8+4QKy21nbfjI35jxJz4i3CSOmWyTD76VXL6XOLUXd+Caf9yT5EmWcrx4IiNxTQO9GSBbCioS9qBdytimcJ6r9OwmKYmU5RUIP904+6RBknX/z3GuovYeVU7NAVKBea2AQ8/G71KbUu3U8Y/gdKNTYcyBeFJ9GkQCemJoYarOuuoL6ttpOcmZ38BzlE57DcE12KcrUiVKIO++8el34JPxZIaSWPeCTqKDBIhYvvYlA0zSLCEix1cvXgl9ei//vx/SO8XbDj26xSZOucINkeUrrrPGDpNTnB3uolQ0tgk0slo1y8fWFLHwYno1J9uyj520mrIZFi6fb4VMH7HuSfktpHONgDbbwMsn/Rs2h/AlFYFIq9Lix8RxQ7TZ9QgHNQRlgS4Q9/egZqyylKUzloObvJLKxeWPxwWBaMmw4MosjsGP3KdQKiTgTXjFUMP6CTQQrMifbmfsXDhkJUMMkhEPr6KE9Nm3qBLvM9ODMySNMnKdDV8ZzDGbD1zs+tydffNqZFN+BQXROv2y74frb7W8vLGN6WIJPKSFWBLwc3gFoHNtrf3rqRrtUW0zTv9cKCllMPUIjYVCw6U2cMNEO7qu1Ve9979K9ldSuXU50ZuWzSJWgUM2JMxIscxC+Dt2NPHBNdr0ku7XBrAtnsxOjEq8VZMeaAs+bV2DZ2SmwxXYyke6ywlGQ9WGwVZWH47tSweGoaTIhG/gYjhgfS3FRZnu/g4mFR2xwTIct+jEFVkyIffoBvlt4sS1e7AUwwUGTiflZZO6frKDAoCFqpHMbMjLc9uwGoFLQjduQBHyKwSMpM4AcG0Dh0ChSsFswllfKo5gDPhWNMM2EuBg3VasCUPB5igrU0/QXYJXiKJjDlrB054klnwz5Lon276XDqKdoaaBQD2aTVuHYxYQumg0wHfuAq64aSXNHuEZggu06eJrNhNTkNK6Hrz18GN8oDl5/Nr8C/H/5HyxuChjAlv4EULXAeuiXz3Qgop7k6RIksVfYhyuPMumDoUaDWgN7OjKJA4HD+CJMS4h09rs/zSWE4ntAWRIXLYmAsXKkEr4AIzVCWm4C1PQJVQyrORRbwk1Ynb66B1ZWokvnFtgjEEt+N77eUeinT57vLzkVILKahB5NBUEBvF5ukCoCGpQoQALaJf6LtYf/SzMbUxNSiWZALj9YJzr4OtkcBZD90L86AMc1pj9UFpJx6Hfkr6rRSzeAVjRBSAFMd2rwPOmEleLHLqTJM2UKbDXWyLUT8QYGVDty2H5y+xN2+Xw/yyMhuRRmlCegCv/CBHtnwx+Rsh7AH3u8ZSQR0Lb+VRjFSG2SMilKI+z95dsxGh+ElF/O1sj1Quusuv08hYu82AgdQnIUzUS4j2atHcntJaTSddD0wziQO5oCYWLjocUzGTAoxX57/69Zv1/wTL6TOYul0YxE0tj4R7HxwgBsZcE2YpGRQaEb440ikAhWLcVmDT7QkQBHpeWwhvn47Uoy5rBO433o4EBqJAxKzYXWitKFvTwDMZXU5npCkFgzuerXn4aTjeooPpnt9dwrWQ24GGVXE9A0xOFf2c+y03Nt87ffWUxgBhvyCd6nRsCUFLtMo03N4SSuEVxLenK2TRpzrV01a5kTfVYBxs6dNdUWXDWFBNudvGfImrBXaWcdS50qz9hInk08TU4TG3wfE3uFQVyGsUoNjFcsA5KQaN5ZPKgA7+VBqnevGXaxj/nkO/hc2IAPP3X/rX984IcP6BCzwyPmM58tHNbVP//3ZUvF+7qn57KVEyJRQzL82o3bMWrfz1oJs1UEAIVRwf78/hspjA8w3aXw9U+hgfL58vmRwOwJYO+UrYKaGZhXul/R+FIlAZbXw+5pUdeuKSONh+ED2cEQKjctAxuKAqQ9uwEvYb7Coo2gQPSwV0QzJl141SK7btFSW/vt5zSq/yBMRO8djATYYVVVlQ68VRhcB9IWvXsqMmM4pMPxx5s5dQp+1mfZv8qdTNAP9KSSNaJQmLFjRjIIwfu2vsoOHTjKhJPro/gTaJvXD6Yza7WgcCjevyEUyUcpsCsB3OJZb4WwTYbRyIZR9ON/1hwOo/uobd31Hiy3ckJrBH7528zZsFQL8QilKK6iCVv/xX6Gh2IhwGTBl1U2BVkZYl3256xk8Ma+0sEzKccHKCMtk8FBBan2M0mH/ZyiiQEI66SMPTgW+wCGppwH7fxsn2+WEjv1/cJpPtQoddMQ3XfnbHv26Q123U2EABzw2EeoK+IpNht5z/zwXfTAUjaYvSPHw7jS/AFjnQtnSIqmoL9yPkz0xFZkP36wPAHE6zXpx5ICT6xuuqwavL1U5GvdZWaE2tDCbIDKMmTxWCFo7Wv9UejIPzYpM5gAgAi+H98zJAkv1xzHipDtwL59TOsv+iOViXfG9oqRrec5uHAowjY8MLzoX9zPUcBgB4WztjUNk9QIyCEskvviR7UvS4yIFCbZMBBDGI44exCao18/+DTFKV51IybZu+++TcDHp7xjsG0JF5GnpS5Y4LZUBdqvoxniJeC3OWfeNBjQKdQWseytkTSyjbYCM/pLGIp7SfedOm0W5vSrYAYI6AcgkLyZtR2Cv/z8G+6B3b0AD+kOu3DwrBUf2wsA96U19pZbdFKILb32OqboqFbKivHOwvqgF6D58DE7c6rBd1xwHcmEK44YzrAgZwB7VDjXh7eyvAAdA6CX2qkSi6XjpJg3uUGRgnA8DKg6+dzNUI3l065aQcO/IHzXIyP72933/8UGjp6IjBs2D0O9KljQn6zYAqt2ORYtmXbjHYsZUKfgZ3bJVr37MedoIIVuEzLzIisqu2TDxg3HymkMwHEeoA6s7YAMnqUetpIGtMn4wFW35+gU0i0VG0fnlYBSB65q4Of7Gt/JqC9ybuQ+EwAf+vDD9+Br2FAEpAXyArfyPA/sLLa3kcHGpdeTWjsDSf4swDrOBDyJIyhKeipC7MM3PrXvvltJ4BiBQXfdbikZBFn5wYpvjyRYcY0d3r7K2us2wR7gvaOxVviB/P0yEpNt+vTxtoYAnEGD59gF5FvpOQUMYXJs8KCxNJVdtmfvtwA856209px7HzywLZNY01OunEd4EMxUhocVpRgwswdkpw3k7KAeTifAMzWa4agYnwoF8QHLkiW7defuAk2eGJ54SBefb8emA8VTKvcLufOmL8/b0LGp5o1nrQKORLH+vC59XL66ACXtUbZ+dRnhjK/xfmJ5EX7Uxw7uElMVlg0sbKmPcJSgaQM00xACv9dq7FFaqdOCsJnyMjxwMkho3IHUOgEwc9Rkq0wJpZBV3dHjkqp8UtgAEqtld9VFuFor+003n1eQhZQGjOucbUAPYRgd2Et04KXay94fRLhglIb1rFexSh1LGesaD8NvDbNbAYU6ebEFVcjeSEBMn/wslTLNodLLRqDhsd5/pf/6hBdi06ru1H/AgFOz55GqSz6IAoYz7MYb77Pq8kPYG+xygMz3uzpIUf6t3ffQ/bZp90eo0rZZI7LkTeu2sieWMtTD/oqmubs10P7wm3d5Z8ZZQ18DgEgDEtx0BiTBvItex3SrOFuJnUEjYUunITsMNC+WMe+88ZnddcudTrHy+FP3MkjZYy2XjnF2E+yLOkJsp/TUApQ+tY7JG0rXumLVx/b+ilfsw9Wv8NnFfkq3B35xv/36lw85+yGFd/VSo6Qx8OvtjrYJ46+xW259kMTp8zwffO9hUtcBiK3Z8BgssV0MqOLt81UHXYMqDzwNYbvo5eqq8JwL7ocNC4nQMBXvvRefv7Pn7JOPP+PMJtSLPdcDKC02mV7KJcsYIuND292LtxzhIoE8V9lrBDIJdvWHhl08rwiG983ch04GpZFkGCThny2LqGuunQwYcoRkZBhonJmVZEvkYUElX9c5NKAXYQcXDJhkLz3zS961CNhO9Q4clLpo5MAsO4WVTUoSkk6CREaMG2B7Dp1CSh9hE9nHNq7/GmCCOg4vUtUEsvhwTCbqJ9XpYjb6mJK+c1LSenmYBmBv0SbJvcJLpbhzvT9fw1BJ9mMh+MonQrhoYfgon0Qx6RX4u3DOHPbjNBiK61ALXAYwjnQBUu+9/Sn31N/uv+9+e+IfTzNP4CynFkkB0OuDyeevlHPew0rWWAQ/W2CrPzVQv9wYmz0XmWjpOWuvDkOpdgE7Lg+gLdfeAYrH1zl5Og19MIM9WSzVNUfb/z37ocXxmZ964ld2600znEz9maf/benpGTDaOhzYKdsAnRN9WMnoHGvknEglzMkrb8jqCjt7ssIefeQ+e+U11JsMReB84gX4iO3YuxPG2pcu7FTScT96tHCGMMMLB9Njar/AmqS4zJYsucY2bNvGMG6GffXlp5y/UvX5AFYpSjX4ZFdwoLbYqVpLYl37swYF8HoBPxAEOml/Kt6XOiwqKnzAn5caTCq7HvoGrf1kztQP3v/Arl2yhP+WUk/MVABWvfHsgzmQkkTeuFxe74A9l9fBNcdDbDi1v4TQ61hqAvbViipfPoUYd1q/YlSLLavwUlRBHoDmaACUOnyhI2P7ExDWzzbjp6iOrY8hivIEIrEGdK0g6y6U31BQsLgtdQSQKNA2kDCWEG8WdccqF7SdkZwPcYr+CH/v5e/9i96LvBoGSEEMG7wMdDTJiohlME0v6AdQlsYQLx4myPd7djqGt8grHgDYhMRwwLpkgMJSBkRdDKlj+NnykmUQJcKCwFCKJVk06R2QZYyC5+RvKzl+IMPPYOy1OmWDwzAnGyuONoZRA2B/biaAUeoq7fvdBNrIYimMM7XLj2DirAj2Y4A7WLzg6fTk8qHn5+rI1xbBOo6Ejakz4hI5Eir61QMI/4iEKRuFGq0cRmYbhDvVcUEoQrQHJ1OrebEIK73QgAcmPsWZ8XbtNfNQF3phYK6xESMHEXC0xX607FYGhqds9PAr7bG/PIPlAHkSw8dj0TLODp84ZSOHD2a/fRabKcA4zitJqDJS010afAhWBg2NJYCvuS4Ic91Xu1Ev+duUGYPwM72MV2obvUAOyuAicAAFuPnY0okwkpUNUYe9z6CCeK4d8pfqD4YBkQD9U2eMIg9lr00cPwq1QzUEgbOsv2786mNYOxABLosowLNViBXfbxyWSm4IXtrOc0uHiFcEWD8GldIBzgwmK9Rn58Aeju+hxgIXu9x4DlKiwjVR4lVjmYHysoV3KJqeUKHUmcmFqJ7G28avvmXdkKzKoKSHc7SLnqricjkq6CwAVS9gego+n3sc63r82HEu9+MItehY6rgqgMQ6yBiy2Lhy6kRLj4BYduAEQYHYJbF/jRyRz/vXY+kDCu33f/sXJAoxoX3ECdVz6u9kQ+WUDKyDicP6cc5z5jJ0K8daRMB8DXicyHZx8fT9/N0QSHtXz7iW4Kzp/D0yhd590QWI7Tp8wGIzvQCrsIpV12jwQR+okGXVw0H6eezTtIfsi/Ji5rzj+Q4aGAfBpxswGAX25TZyF1LNP5ahEOqMyDjY0eQlvPfGZauFcBICAC3bpC7wkIiwcKvnDK4t8wW2Dx4AwQHl+PYtuwGO21H7FfLO6HEQgQAAIABJREFU0stXFHP/y3GSwXapupZaGxX0hMn0WjG2YuUXzj4sMS3JCq+YyNAULCcQS83tJ9zPjYhIsbt/+gDWhXts8TVz6M3AXCh4pNb0m7wYl3rna0ATx4fSB41mE0hM6gEsGGyv/+8xS8OLR4leg0b2t237doHkHuMl1AJlc6TQjcWHYPJsUuIvHWFTIy31AkwXDuarZsXYxIkKeyi025d9xI0ifCWexayAEQpCP370oMEpMGjKWFCJAGMy1K/lRYf5FpMOM8dDkwMQhnfKnLkz7OzZU0z8mpBSnwSEwv8kPMn6mJa3tlcjqXzAVn30CRtWriXm+ENv3mz7tlXaL2653VZ9utJuvmO6tQV9D3MvxzauPQ3rI9MOb/VzXpe3/3wCTmJlJApftDkLkmHLkqhaQ7FKQW29UZgZt9KER9swPv/WbRtdyJGaPhECxdQMATiaflUCbDw8/krbmIQhgWDKRHikYwdkZkbSnKbgj1rqZMmaTKkYWriQpF5AxTgarAICdNavv+DK7wg29uqKbmTMsNY4XCqYnEgq0syGISbklDkxbHKJUL1P2ZXTgmgAYfYie5Ov3Yp3Ou3Qfg4uNr8f3Ukhhunx6jcxve4g+ZcGQObIQVCrYxOSYV1VINv22gBAjy/Xoo9HitnFQe9eJFWD7Ko+ebGM7AGh5CuqJEXXLVG8cKDqiwRoKPGRnp7FByODAlzBKdTCjlmk9EHJTjSR0Ahx8TXDSXFPtef+td6epij9459fYkqajuS4xPIx7W7l9JpOmMjJYwfd1CWG4vU80qsWDmsPTNG1614klOxJ27zlMJsjwFZSqF3QhJdGU15x/ry4ARGAUhzYCi3TVC87FykuNgLJJLQe2VHhDi6jkdeJKfjR4fjyMQXAE1gs3yp9NnkSKb1Wkzkv1Plapr4CiXVAaYLv0hf5c3liinWhaalSbzXBkfSoh0mIfpU030NhkIm8MJBQi+pqvFFgwXgouFUAdzZCf2dqLhm1z8tOkn/96mtmfQFV6m19vnXuj/inS4URm24YuqIIJnDVAKsCjwKZ4GgzDkRSHBIOUxPWqg7HWlK150570IqPD7TIkNE2YLDXltyQahn9Ou03f51vo7C1OLDdyxo6y3vYBPjWajMmLiB5da+dOVFjo0eNYBgRbNt2fA0ogjwf/8RIPIJ6YMZm5FK80ABU8g54usN4hwBWOXy0cQb0BsNIJayEBiCboLInHn0SSW0+hyvgVzxFuIIL1Pyyl+TiYVbXUIm822vhADDBoJH7j1U4iVFJGaw9mGB0kmzYBHc4bzL2LBXOPFIXAv9fYJWV5xVNVL6oelaYnsdgozhkGLYX0LFL8F6uuwSjhwmZ/PMcY5VrjeLl0eHYQkhQPQdBB6B/NewxD0zkEWOyYT/LvCcAidp+JzHJ759nd9/6KPd1Ke9Jp735+vt2zcKF9vjfHrQjJ76kkCTxkA2f8QasK8zpYbMl0rhFURDV8DwYg3FI+w6ZWDxjIqD0e2D3BCDfuXSpFuah2D8cqhRMkpLqH8lw9K+Yzf9li0mOpeRkH6tMXonOpYp3phdmYj5+0zvxeD5q77z9TwZL/nbvXb+3wNg4+/Szz2zMuPEUJjEU/pvt1Zef5p6edf5U9MLOU9TDOtbAyUu6toBhMf50XwVQ98tMYFCUYUfOn+GVAqADABEI5s8e7+Hevv7Sy+zLicwYmNLOnksDE85ap1niG40dcwWFT6q9tfxDGkM2U8C2GIZRw0cOJT3+AoBmibsvGkiJdNgn/zIFdQk8VmXHupKsIwggoZfCWEGmGf3CGYhN5hpjmDLX4mN9ksOUEDF85v708O32/e6NFJCtzmKmuGq/hRLEFMGADTUdslqM4QdMA7wq4H338n0BLghKOXPqvG3e9jn2LRcp6ELt2qULGeTFO9D21EmaW90bNvZLGM4XnYflAPgZxX4IDkoRF+0aHuef7IIVOpERUTxToAhcYE6EFDwBn05k9exV/ZHZ17chU2RP6KRgkMdYoCSmHPJ6riG8534AkDcsmmyvPb/VycT1zM+dQNJIgTNl1ED7hvDFatjiUQRXpPeTxQn7GOdHCVKikZODbNx0WGSRMBShD58/1wMwq2FmhF2EAaUQMUikDljVoAQ4BICYQBYZ+mtPZ+3Iw1YgcSebkVQPeYMjGBSF8N6kWgLph1FM7FppwFcu/wwlCnYeCkxwqeO+syBQ3t/s02oopIzQ5xKDjNmBY6l4AU6143VQrPewVjopwjTU7JFCgj0kiMbYpdFyPlRXcN7iK+qvCOpAzleemZjSBfhsF525SPEdYFdOGuOYSps2baYg6rX5C8bb4GEFNEjIqPncewCAP1m5HmCpFSYTXo7soVpzQZ5s+/vj79jrr36EBRHSKhqJpbf81PKHzuUaU3mHPXZq23578R8PcbQdJRuCvRw1SQy+w368f2oKo2F3NcGWq2B40kMzrVCqEFii2Zy9w4YOYJ2kMLgC3OX6A9nH23sYPiBPLoZVcBYZmYDIDj9aWIAlD+ET+vtNAjhcorM/ezpVA0z3oMBsGzWeVO3f/Io9mUKXtdWG39npw222/MVXWQ/n7NZ75+FzncuQqpkQsJXc81Pc5SMW3sfeFA2LBtZYet4Im3jlLZaXP51zDs9zN1DVGuLnqH92YKGGje5oco2OSmUxCQX2qdl3Pqv6Yt5TSQn/f/9oMiIwRAM56oh2EPoQGaDBRu1g3b322lvW1FlpS26eiy9sPmwCGCewW46d3oUf6SUrPlpk+3duYfNrsjnXL7Vhk6+zVG+iNTPIfv31f9uJ8zzH7guKZWHGoyFjE+wuYAXOgCAlIfGk2M4AXJG1tWFjw5nRSVPRDw/yrOR0bIbq+L02QsHmE0I2E9CG2hR2hFK/43iWlP0MhoLt9PE2e+65F1BZhBJytAifvkjHyO2ifvEngEB1klcNu1jeDCuU3CtZ7SVscGqrPISmhVlUAqucZm7vlloGFICznKEdkikCIIZwvWwvtnHdbtv81ac0Iod4b0rYB6s5DxgcU8vJGzWQmktKKg2Be6ktevHMZ+Ml/MHr7I3E/ghkMCpJaicAaRiFq9h7fShkRGQIUCAGQHw7UiUBq/LBbeMg7cO6KS4Ztic+gM3QWHrFMgVkF5NESelimXUBrHZj+9ND+Kq/huEhjdQZvOfU9t2ELwo47cKvub2Bv8u5Lfm4LFl6OKxl3eIUGAAhznKJ2kvvqmTykp0riIcTxtVWrQwTOvBpDSaQrpnaugV2aHg0zxW1SidD3kDY4DlpfQRu4sVfXGknzgXRNPF8oZd2B+AZR5hUQliOlRzqsnv+9HvstwbaL+6a4YZ2fX7j7Y2PvrQK7GCCANk8zdx9mnSVDhfPwUaGObB3xy7nhTpuynCGzzDYYZpKBlpJU7z6w+UECF1nt1wzhAVczsLGp9mLz2v2aJsweZr97em/uETnusYq55Uaxlmls1m1nPbBFjY9efUHcJYHQzyQFL+Hc3PShNl27OgZmKCA3/Is5/mOHDaGptFLDRbEWbSdz8hAkdWi5ycW+MABM23owLmOLXjNtVOwHvuAQcJsVCoKMTmBf35/++n997lAWnktJqAKXETwyQerv4UIQY3P3qwdP4a6/86bb7H/vPU2KhQUW5xlWbk5qOmqrBwvRJX+AuOaYKzmD0iHiY8VCq9wAkGT2ZnZXPcx+p5s++WvnoadrcDJdHv8zzMA3Bn6sWZDYFe2MhwaP/IK27P1OIxN2Hec3+WciU6prGab+kIAWwSkFN0T2Ww5lqMYVLKZl2Scf4ORcysPoR0GhZe1JTVXMvVIL+vxEkw0gReygJIt1723/Y6+41XnuZ6ZhwqkqYRBBf0v76gsl6JAV6+7egGqxl0A7NmkhJ+k/xKNEKYYtdUDP3sAIP3vDMo4twBQ/YVEABzkDk+0UgKJKunbBg3MAVin+aOvjmfINiCPIoBrq2VoGoa8sJdh94FjdQCkUulRwzI07uODyJd3wqRZ9CnRVgbR5e1Xn7abr58N0NdlgwcPBNg/RCjNEADfUjty8gK2BBCLGAzVV1dS5yg0yadgimFdRtHk//G3v4atVmu/+NWTDHDoqzgr2Oawqkuk3i3lPBXw7LZDp96MVGgZHuMa3jrgFElmAD2lGM7hzkMyEgAHFphC0BTuBBDRx9erymyB5StFaHZuGr1pMIoMVHkalvDMKiBiSTrubIS4z8IZtPYUNhRM4e7nwrSgm7BXJQD2yUO+z7F4GNqweboEePoz1Qt5pLg3wgYvKanAozORYXsHtkqoZfn4xLP4wphVm7KI5J8vYLWNd0v9sM5qeNaOtNUpZaA/e78CTvn6Js7bZrxh5ZkZDaNOXtCyIPAQPtgI0KfgLT9AvEDua7VYz3WQnLrT7bP121krByD3xNmTjz1kRRdOo1wNseXLP7BPP1ppK9971mEcJxhssArJmxlvL/3zBZsxfyyfHZA6LA47q1pAaNnlSFavcOwEu2ruHVZ0ttaWv7bCcrB/qBbYWqeANwBa9TgKPFbvyQPs5T4XDMwAzCUNPlF+p9gqaU9gzat3jyEI7tihEoYiUl5SO+qc4JmGMrAODiVrgHdPYUsNDPiCGR5Ei4xAP/RfkA1s1N1/nWMK8OW2+vyMWTti+GogFI4Cogp2t9QtYheqNIiG/BCNX28TjM5usAM9g7x+aVZbWofihjqLWncI/saLFy61ixdqIbCdJa3+ayf5/vFtt6JwvGTX37SMQN1cu/+nd3B2VQM6kiNCZoD2z/bmJlin2LHRM6lOlTSmiLwOPz6TvKwVSqb7448Co4k9dty4QtvG4GjG9BHgS7H2+SffWv+8eDtzuooshRjk/3U2mBwDhQ8mpTGoH5wN0B1lr774OpaOw/BJ3WnDx2SCbbTDnK9zirbCwnxnSSPy2WcfrWfv1HCYfrK8E4vLIPJJIPH4o4JOHWK7dxCeiCqzYGSunSw9DjFjgPPXP7i3mHMaeT1s6C4YO3CkbMKo2Xb1vNvsVexBymuOO2C/B2D+Ev6nsYT+htArjx45AoJGGsGp26jHpK7CC5Uw6WDOl0HYJ1RXoRzlOUajEAvmzE8jG0V2R7lYlh07scdycuKtuLwIhWiBvfPJFuxNfIpk8cUUsKWzWdiGyDzK6njkwbvsm43f2C5Cxr284x185jYpFLjPY8cNYyB+lDDdfubHQP/2m26mTwq31Z+tcGG0ew6ftKR87EUAszto0vQui/UuIp+rJRmyiaYjm74u5Q1xRgzn/i9ZNAJyC5aCBK6v/+ogQ+NwS+7PWqM/Csfmr4Jh3v6d9XaRMCwve0lENDUGxC71kJUXITQyaZbtURi1VySyjhBwkVTU6FdOngygSm7M+RMoaOPsNPupepYwmJyDsW1UqPMLL7xoA1H01dIMjZg8ww3nwvDVP4DaqwpCym23PWjzFi6AqVxvm7793m7+8QL2FtV74GfDZoX1KSwqCZaQPnB3O8E8FDFhmMUmAAKUw2ZRk6/0tzGTh9lpwMeiMgIp8CjUhFTFvWj6I8fhq0ZnKptHJU/mZ2RYM7L1++65yp78xyew3vBuoAj5+79nEZ7TaY8/tpkHSbAEL9/lYl9BJdm/hxueCNCohdTJmz1p7FS3cH506wLAt3B79n+XI+WRYX4kk1MKOtK8I5ga/uyB++yv//i7zCZt4BiAkZwuW3jlE7bgijn24F+m2BWzkap2lyDznMxkbBtea5F2502/ticffYOAmZOW3h8Pt4QuW4qX5y78bMaMikV20x8/vUZbs+4kjMlAu+WuCVC7kcru+Z7CuIHJMN6JjckwZqsJUSINLp/PztSyvp5Ai6NVhNH4Fql8dlBUOt8sP4qF6MhIGnb57Ug2y4HqTMTFNAA81aGjjZMNTB48CvaQ6bFsuTqdFIuDGcZOHOEkBUNCbdgoAW1IqBkINrMxrnidgKCBuXgbxQMolNubLxfj/yY7gTjuaQugLUURL14ABX4LiBTAvpNX1ZNEqCI4Aomyph9d+KKI8SYPFTVMKoj7CAaSZERTYG8Qb6HARLwwJJ/vxi8lHUA8gSlbMRL8etkliFHBagwAFFJR36U3V8NEGmwRGqLwdho/KdeOnr7IZIkDjs98BVORyloSVZmgBVMkJSWSjodcIyYVGQpMgNTMTKaE+IRAnx86LAup/yn7+U9vshVvbbRPV5xnU5P3pe+AlQzEUWbY+Lwq9PmNrPQEDrIq573XI+SXE0BAqoxEVMSp45NptTgb+jMlSEbQTEvirzAg+e+p0QzC08dNdQTAul85xGla9PLJf1iyU6U847rKd5ImifvLdCgvv8AVD+dOH3YSlR4KWCcbkz0D08weMXvUjOqeCyVU3ypwWs2oa19pULhWARH61cVUMFEUaykabz/58Mjk3Z/DvVthVzAlA4PxH9UBSPMJBEshk2HjR98O6JPCBtfAFDzObQhb9/+WRGQO4SMe/IuPUnxcZEMKtdToHKaYYfbCs8/ZLx78PddCGnFIBe9pnr27YpdFMpALh/ncL5fFxC2sK2eSHJaLTHkv91ghX734s4h5jASAa0Lcbavf+YSD1kt4x1Sbs3AaQDdAHgDkgRMnXNBICA0IWwJ2FxzU3E4GS0z4wp2Eoh3WhbIJupneeV3BH2b1ZQ2EofnYjIocgADmpEmhNC7+vDeSKwWRLMiZDPPDD6ArkneSFHRkmNQrTOb03gFMMQWLwG8vLSYL/75LAJ3J3GfAi5pqPJhjbOacybb609WWnZdtm7bvprnzcsBNpRj/tR3eW+4a50469VJSznfvWsP7VElhjIcNJuGhMnkH6e8B0E/kPWmAza+CJQrjcrQQ+PBUuoI4gmaw8hw2B7BpagFjtKdITqoi2IHqKgp/SHFVuqrYL3p3Wyje3UCAAk24htaMP8+vG1l+QirXu3kP9yAA4OIf+KdeyQFxxuZghl7HesnJSXf+2I898ijT7XW8C8UUOBxo4POanGgaLaZnMNcZD7AnD6s6WJb0zgyAvLDNUx3I3sNG1sxmFwKwqjRJD+/L7bfcDMB81C7jaXam+CIFNCF2gCldBBRmZcEEmzLFPl8Dm4ZCW2EI6ZkMH3i/Dh3eC0NZXns/eNOwcmRGHkqlpwKxm+lWH1VeK8x4AY89AJAFhSk2ecpE/g77pPMnbrcjB/fTBCLPBCgXADtn3kDSRtfjE0qDmsqhC7CdlzuM4jzU2S3EwILwBmexT+JNBCChELnT5w4TmPUVhZwmn5PcNL6GcKMPV9OQ43mWnx/DdfP3GLJpjyi72ETjUc3P1bAhmMM7nj9T6KFvGCn5XwNJv5VMYefMuRpp5wHbsPYM03Kf5CWFRqirnZ9BIRbJ2RNK4Egw61eAdTv7rgImFy8Yay//c5cNGUcjJGsGzsU2JDbZ0Vl2ZB9J3YAQbZ4LNOt4oJdxfziDVBBPux7WdiENPkBaTbWHMz4EiSp/F/+3Mhjq3XjUVl7WXgajC1lhKJ/BC7tl+NBU1uhlnq980GCp8b4ozBEiCEwks/4D4pADwVhNSmc/JGzxWAnekcfdcELVuCx91ER1yEta+y4PUz5TUjsE85IrybhN8Z2cLdE0SQJSGxlq4P5DIamUXM5KFlwU1h1e7kUHe6yXgroZAFfSVXn3ojt20jWt/xCaCi9gZagnFhA/GpZhPV9bZaNhBs5eMIzzKgkbljrbgARuD8GFOtI0NACzdHutCtlfPPgIDXeq/fWvT7EvVdpUgv0GDZ6KdPYWfmagfffF5/bNqn9bS+U+ayM0q4fr8pN3iYauAOiyv0nO8jF8sd91SapiBKameG3kyCzr1y+TZpNiGL/DcDazCAZTGtQqgGDT1m+QBZ93jCAxEPv4ewEA/x5uuAJAVCeIJTVh3CybM/Vm27fnsq36YCv2Qli0zBnpGGM9DLgaecaHviuj2XubROOhNmoK0jae7/uvf4VdwBHu0SFC1y5bUBzDWYrhuLSJNnXKQwwEMHh33pecJ/Jf0Fn0A7D6/4Z9Ysj/wEXVM3X7lFa3/PtcKJEPVXVuNr6txDXXYq46x07OLaBAtj/YerBDP3r/E9KVD9iyu+YxwEoFAK62d5991iobj7igwMlj5lnxmRMwqg449lVS/nCsuSJt+8pv7PO3XgHYq7WMITmWWTDYjh0DFDl1GTAQb/zAIhdUCeGYfYmBJsDXlBk3w84LB2gexLpqgKV/GJ98rHBO0xyz2SakwYpJu8LC8WPtV4DhPTDpBZgoNYBIZWWl7MsNeDWm2RXsX0NHjIJZoaE8bAr2D4/YkHSeIS4ITMMvMXk1SPGDAdMMe57BC0OQ5CwAca7pwzePu0HFjMXZNKSonPjzegCdb9edsDWr19IwnWMNfUVtgWqgN5I1wL9eAB8pMfj+gbxLDlCQWgZlhDMzAumST3kwKR5qLh2QKSWOPPikkyXKV42OghjDAFPEFu2mJlQwWQfvdS/rLgImXhBguxrUPvxv+vg8znSNtdeMxZNUXX0waXqZ7qj28cfvPgxvVtxAXA2ns6id5qm9iXMRYEve2v4C6GHiOmaZGD+SbytokW8agxxePvJ1+ND1UgSLZSx5oB/DD+JDAHnYIAPi7e4HH7JxYyLtrrvmuOTz0PAu/EXTbRAM7JMHOHt387mCE7ieMYTA5jGsSnG+oVfPvpmfHUx2xFb7vydvhK0NsNkzwq676082Z8l0x9ZrKm1k4NlI7sJFQkRm4svrsf+89Ak2VOM5R5MZSMkyjb6DvWflqg2AB+m2aM5we/fVn9n2b193AzsFYEVSlE+ZNsk+XbfaeSHq/VAwXQye1B30QFLeibjQCqCkmlIKFNV6AnFU92vQ4iN7y2ZKDElCegEkF8//ud1288/tyX8+RDZGGR6AE+gPCPBh8HrqsJ/95dGH2Wv22m8euhMVYQM9BdYueNYPYaASQ20bFtGCN+QZKskImzZzuH1MU61yV0BkryzCuDYBBCOG9WefQJ3DUEP1dBAy9dDQRM62CldrpacwAK+roh8Rm56/z/Wr5pJvXf+8HICCGvbTRM7/P8AsHGB33zKbmhxFHh82BuugZhR1/fFGLKJ/CuZ7qE9CrMhwCcYgPUkL6jBXStMTyiqni3WgWr2VcyIc781WwHf5O7o9hhpfntoe9kg3YKZOFMFZg8A+ehe9I70obwqyxmI7kGMfffy+5aPS6sPfuZVQ0GbUa1I4KpwlJyPW7r2bYFbu58O/exIwh/oWxU/FxUZ767XnYKz+w4ory6h/E1FQChTzWC21iHo2sTnFGmuEQKOfP3h4gkutj+B8brgEi5F3sI4+6BQsXlY35BOAC15jsT8j8Xl9+H9esf+8ucV+/dAv7PmnH7fdm7/g3eyzbJhpWTCZczkvgkGznnsef13nOyx1Dgx6mKBKKQ9H/TR08AAA5QvOt/Sun9xM8NJSW/nhx7DH3mNIwtrDVqaTukggtXxPe7ERkfes+q1Azsw2lEGyPGtoZGjBvdY/skuQjF8/Q1koofJaFNuO0NVOWQHIWkIBUdSLickMFfmaWvaHrPxg+mTC0zhTpZRUnoBL7daa1zsh5iNrXCArqnvWCf+bhxYKoNsEM1P1qiwwtLdV4T0eyGcOBzRr43rVK2m2Hqj9inUQlYCHsWhz2hPZy7RftaiH4oJ7AFDDFfLGMxWgFwb4rJ5AFiciXXSqX+P7KSxLAyoNiTr13tGTNUB6gNzvmI4esYoDBtkNS35mLz37NKzBdHvif/9p914/lz9vpWaMtkU3PEBPlWk7v/sYYH4Nnw+VCgu5gwUxddJs20eIpycSokgMpASGL4MLptsna/7FeYsdGr6dXTBKIwn3Xjj3BnsXS5xQqc5QPI0YUeisL3ZsP8gaYy+mmGsFWA7hHgkQ9hJeq3sjX9wYwOFkLNj27adX45l1MgDrhLjjRZkmNawGZVpzktBrGCc/zHD2JYHRoQwYmsCEetjTmyEkyNJG75Hzmg/Bb5xnpV4hjLUWwoCxtOwy6wP2N2C7elIv36dTzbbOdQ3bpGJhkKM2OxMfy37JmZDVjqFcIzgLUHbxNUu5D8NsJ5ZK//fSu5YK+Dp3wTznta/zdcumb2z3Tmp46j49hHoYh3rXvDSIQTB0k1CSppGDc5ZALJFfYqmtAqi1A1nrvdRKh2HA51Cb33XXjQQwH0OCP42BWQUEkvd4lyBUAPL++bGf2ocff27nURRJKREAPjN1Wh6S/hjbuQN7GT5fONYY7dTD2TkDAfax7aDQVHaDrqueXmDb5kMAsQwiWrDkYNBdjUXQjDlZfK8unlOwHT94CULZQAiIZ+xseYvNv5oQcgKSqvDELqG/DQmJ+sF6sd7ivKlYIxCstW+DNXVfYhClALQId8bmZOTYvu1HSKovYH/FuglW/akzxdSDjVxbjAugKmagJFXx0MLh1ORpECHLWXdHAQTrUDFDquIME4B78Mg+i8vMs7Wbj7khhqyofPNw5VTIMoE6gGeqDIiXn/qTvf7aG3bw2DmGruAdvGPqtwvIKZLl58a128ALwm3JfILGoDvHAlCv3fglnq5YMhZXWxg4QSg4ohjVOm+EqTSBNaopcYMWBqQK2JQtvbIEFs+faNMmZvIZS7k3Haiau2zjd0cI2vK3XMKhzpE/cJ59rhnrkBr5xqvOZInQvruMIvmrRkJtl2KmFQa5H59NOMaQgiEM4Dxkd6QyCCtC5X2W9ycF9dg4BkK1DERTUbhshoRygjNwIArXAosAwD5wcA8EyXz7ePUOrjfZXn55BQTUJOdNvPnbQwwwIAQNzvV5D2eNZdlTgMXgKiywphrAMAVZZyIsnjPI88P9UtngKpGqwxpxHj6wAPkEQqkdI06bKd8oCXappBFxFJVi9fnJWIubN3nieJrOJKZr+fb28lf54jrL54d/sYap8pkWWI6RVnFeExaS1TCoTSfQowmAatgopPQwECuLkL0h8a1B1jRnXi6L/CwJl8Kp2Kgo2BKRTGZo5sYxAAAgAElEQVTmZAPOLLRPv/zQBlI8tPnvcEDaFdnI4jLG2Vuf3G8FE8toCP1t7uRHAA+eZOPBwgCNdOmpXtDmcsd0CoVVtuSG4TDaQLm7D5u3N912bSJ0a+05pnxxVgk4MhJ/4CvGI0djww5DenWIAm7vtl4QexrWWXjLXCzDi7IbiXo7TS5AAYtXMvw++WDpFOBeR8AATsJXr/gCKYQAFWKdBSNrGjMhm6lNJYeQJrLIGLW0OaHyBqTB1Cvy0aT5Ps1UHwMKPTbvOhgJMKXikJT5M33sRi624cNqZDpM3MN5fid68f3zefqooelP0JTA8+oymnNA2GR8U8KQnJWQgtcMEBoqaQleWUpJ7CLVD/W9Y3NIdiHWmBKJlaimosePz+/FoygwJIZNGNCVgl9kuoxscz65DDJcA6Wkdsfulb8+xX+jZMAUk42XKRJ5AeKSCAxJIim1E7CMvzeKQBMld+/YUm79SQ7VBJ9OgoTWRucdFoW/oBqycRNG0PxwY/2Y/FIEF/YrtJWvHyJxcC6eWvxg70X8+3LspZfW0lD3MuksBOyqBGSGpQhzVQCDmNlRADkj8ODtAixYOPdaXmyP/e73f3bgjwqIKORPksgJVBXs6vPG8jFI9QIJAJW/lCoEgbDOfUaFpg53CngFL7mGUnYGMn/GcF2wSiQbdVn5Jecn1cO7EgQQRFnjiltJueXLo5/rfLrF8hKQ6jY9pWqqyfZ1uZIh9Gl6ziQ8FLZnMGuykVRETX6cyb8LGuNXLrGVyqaPZxfoyUA6MctmzbySKcscDoS99s2XyAl6dlhkBonm20+5gC6BAvWYRGO5x8E10G667Uam6O9R3FTZzHlDbTkSU7GLwzFfj8UjKypcoWV+9tfffGHpNOUzpo0DLJEZPkWbZFuw3Frxm20GwDl34pzVljfDhC+w6bNpSgGSSkrO4VlzFAYf7xZrQHdRrAQlAfRWAsTB1krGE7m2i/umm9olRmI97+wogsvOIcsFjNRAhueG2sQ3rNBfZzlgV+qmcSogBLykpcF+YWNv0yHNmm9EUhhM4ZiSAMUfJsbZo+Xm6fQyKMiEjXGWRqEfzzkMydsJ5wm6a+8u2A74OVEtjBu9yJ78639gNZbb2rVb2HxhuyIX2bjxfRqw79mjGkgQZDqIN1gp0oQFC+cxWb1o54vwb+EdUFKqH8BJGIziOA7yYoKvGvDcibAomphG3ivZQzC1ZwMXKCfrB4EdksOF8GJpbchfrxn/s/9OF7UutV50Pxw7BHbEHx59GWbqSAryaqbpq+0gwOqUadOshBCdRYuvdUB6BrL4BKZ97W2XAZxW2MvLX+P7+gYJ2gCSaNDyc/rbrm0nHKtRzZBsDWI4pf1gGIux+uPbltlHH77LuVFnBf37IZE5yyFMY8h77E8h5GUxdtE495EC6UsShe1EsRYFoNB/AD5MyGHOnj8N6HfJhWz0KACBKWQYlgMpJGmqQG+BLdVGIdFAIN9/vbdS06JszJgxHHCJ7DdRDhCXmfj6zz+3WhqPqVMm27ov19gQ5Ne9gTRnvPvySUtOQvLsScCK5jTy4j1MrVNs4bWznQ1AL2nlrW1N/x9TbwGmV3W98a5x+cbdNRP3ibsQQhIkQPAgLVJKKRQphRKkQEtxd5dgIRAkkBASEuLuLuM+k3G3+3v39H/vzfPkgUBm5jvn7LP3Wu96xQ4d3+LCOIYPmwL42ETC/Y8umb6Hd8wx01SY0vPrPdPQhi8BVKWAB5TUSpYkM4lEX/kS+bmCNpg9ptOZzrfhQXVgVxN2HXx20nVXfr+JdajmDMBYfmEutAlZGoXsWYBmBXNEMEhL5vPv2oStTgZgDVYiYpVWIUUKZB86eADfNhqcAeNhZ+PNdRSbnTaA5XQsEKYtiqCYguHPYGHzbwpP6WuKxRRqJDihmjNDqZs97DWSCyoxOKdfOA2iH0B3nTUCYHazT3ZShEsO3sF6lAQ5KcXb0nOiOI9hrcAWPrTvDOdjIXtrn1e3eh4F2Um44J47xYP8/ALYnzwUuMk8v/4D0hncnrBK2LGSETbWByH7YqB79BSsmAbuZIclhAfyjEl7dQcsLH/Okx4UFQJfm9j3mgEGxLJwrH7WSv/0HJs55QLbu/0gPl+JNmdBDn63hymy82FwV8BiQCYmZiyBT95dDE9mXWy7dh8CLCO0rO6IFeHbmJDCvgnIXlqIHN0TRaDA37AR4fxifx3G0C86qNk2nj5mX61ca2U8t7MMGZSSOhSLnpgU1nN+HT+LtSD2DAXT6JEZlgWoEItyJMTDwIvmtvRMAdN15Jxx0ew5+bbtwAFrBQnEypz7JBYBLF95wcIk0r/DewUkxCcqbhDvzUye0RTOWo+tXvObTZuRa/0IxNAh1QtzPO9oN15r3wMQemzSfHyDAd03rcq39d8twweOojD2MAUQQCB+w+ecdzvPYh6sxgTHCBRb1ZvBn6Oh8Ot/TgD/H2GVM0wjvj4lRZ8VgAuw+v/9fTWt+qO2JD+hL/oX7oU8NYN4/l3dDfbFJ5/YD9+sgKUaQ73la/kU48cPlHIN9XglD7Jpk+ZYNcD++l+W8z7QPCYi5Rw4xg4e2mlNeUfMwz3pDY61q2//B4PuibZva76t+nwVrAiULb6oCwi0CmfCmBKfYdfdeK+VVAXb+2++TP1SI2cbWPQKW4TJTvGvI10y7zHTriCZ/SIA1sEwLwNs+fs/27qfP2ZZwU4OoGnFcskvMJbh3iiroFkS6+G5116yehRE2pg8hAbJNkrSV1kqyOtUVii9MO2D8YP3gbncy7Ct+DC++dTPgyf3DcU66nzsyN46e/7J53jG2O307GDvL+mzA2JoKpsiDWk0xPWXrFbyOjElFGyo4bWYpbofAr5drd5XhwTAunNDKb3DvP86OwJg6YUwtOxSjcO7I4BJDHMJRkMilMquz64GCyCW2rODr/XhhknB5IbvLnUdX2sN+9hX/TEzDIziabPXq05q491qgFESCENMwQ49bJBdpCH3OUKIBat1I4aaUofFgOMdpqYUE0jNt7cGPL2RvNdReJ3dYtNo3IKoectO77WH/3Ex7zpBSEgDx08chafyKStBWWOoLIblXmSDR10PO2yerJ3NG7utippS++WHT+zY1k34M29we1FdR65desPDdgHhpvI/rEdCWgLbJ6M/mQ0EwYVRAD143/N275K/MJiVqkvEh2bXaHXx/zMBBcJpVNvqttvjD19lowZGYLl0zKF6CnBRb0OGoVtTYu3NnjmbczbJli37zMmr9WZIFqlHG8RZKABRgwmxhPQuSSqtmmUICdFtMLbaWYcKHczBG/FU/mHulj9Dh3Q7/4Ir7N3XfrJbb7vcXn/zX4BVTc5D0J/NsNOrlcFfqk3C+23jlq/Za2AeclPCo4Ltkssm21fL1jjGpESfgQIyBaDxeUZCdGiAaduGZP76W25xNYxsEGpR0akf0VBeEuo4LIbKAVKbFSbE2vSDJKNaNRHf7UgKxEcfes4WXgSwCvNeoJsH0k4A68QptZo5/3nvxDpuAjHppk9oBziT9anqC+H4fpy9ydjPjUWau/a3NfjCAs4wdGoSsKrwS+reAA7fNCyAjh45Zpdde6UtXfYl1yCZP4nfDPsUjOTfG2sP3LvEbr7lWrz46H+cdLQN+b084+lpABoHDwSER190w3XX2CuwW32QgFbL740eYQ4M5B9+Wmc59JkhkR7bunm/q4naWL+yAOqiv4qLE6DTY5kw7UrJGskn0JVQb6To3G+ainzyQ8hcMU884J4Qp/YA3knATlCKZ55ZabuxQps0aZxdefFEzhU9D9XxsntAXQFzdujQoTyvn3knRWrptkGDs0hZz3O+m3qXZ06fylB/M4ApFlAU8cXsSzmDE2But9LPEeynIY+IJGLysijVz7m4PQXYsQcI+GjRUFqAKoin9gN9X4VZySJOO4ncTbTPaOCm4FFOKWep4AVjRmewBmmy9BFZKBaLLw0OGqjVfEE+/s/WSYeESALqG8Oo/SpQuQr0E3knFFm/3ged48EwgwMByiqQNktVGI1nbwU+8FIkehSWxEvcTB0fDjDZQz/dg+LDT6QChrtNCuTStIJ3KZRzJzEmCpBS1jq9rB1ZkvBZ+UGd9FzV1EeRZICoh9O1tMM4FnGAHD3HiE2EfFZRyfoYsMBuWHwX9eR4e/2Dn8hc+M0+f/8xmzl+sGQYtvTHjTDhCuy+P1/J2iFwlsGEN+zRVgbKE8ZNdDZcFVWFFpPqbyMGXmivv7KMLBXC/dg7y6gRgmBcxlML3XPHP2zJ/Y+5wkwMOllhRHE+z2S4uwzfdA2odRirD1XQ6SDkzt0M+yayDx44uN/GsYZW/boe+wT6UvpL5X0owFAHswZq8uFNiCfYGPvHIPbGVlQaXVIigXK5UCKIVC1QVF3AtQLWeNe8pDQGa/ClIFGuiOpZAZ163v5sGOrxfWTV4nJAxGbssxXUeDUpFuAQf74hGTm2acNGrFKiSK+/BFCy1XJzZ9uRw8V2732PkgkwAQ/PO2zNum+QsE9wfr2vvfo29bIwuL5wLvmrdLMeBZI/8sj99tWXyyFQHINBmmYXXznH3vnwM+kVbVTuJHJt8I7GS3bkiARLz4jga8KpvYba2l822rYdJ7BeARzEb3/23NkoGH1RoB1mTzzPXn3tOTtxvJreCSXAoDjuB+GlaYQdEc5VzlpNSaduo5fq7KylB5xoq376nVoCSwWwjUDWmi/n2ciRmdyDTvIGSmBJjobsVmgTZ0+3j5Z/x03BlkK+uex7ddiXFROImcRwoJf779XKZx8+zvYRuBgYIVa1fIrl/YsNQny2s3o8eqCYHiUecPS4668CmNAuumQ2z380+TqrXC+eiZ1dE8yENtiOy7/YSa/FOk4OgeEcRx3bZbljRtmbH34PZuYPM1PDzb5gZD1QzcL/r6bzZ6Dw/JIH7OlnnrFSQMomke/clJ0wsotQNnFelEJYqy6rsZGDhmPrMMR++XWlHab3q1f2BfudZvPRYC4aEmpY5cc500xt1Gd1J0JZ39oJoj4JZ52OG9rPLjlvHGAofbbRD9ST/1BeZQcILO72TbY773kMTPEjPmOd/YoXdx3D4m41+/yc8VNi2O+xQsCxKYz6qA4Vud5lZbZEsGeMHY4VACS7BgDnaLyM66i36uvwBSdResQI7Gh2rYHUF4L3/VobPXaERfLci4ryUWEMg+m8B+uR2fbaKx84JYNqICknVxG4Om7MSPaJCIDVSQG9OsQ0SdJG6mQ+FAMXnM9mjUS/WkwWNhZNubRBufAI/o6ADUmsNR0KBVwIAczrZiMPha1xFqmrKOPagYOQB1xyESw9GKu//bKXF4MiCdnw3iMccmy6Sgb3aiA9nUNt2nkUbgRY+OOZGJXQaSV5HHw9UUzGSf46gzcQRaS8MSSpamsD+IMVEA3QVt9AcYOpbmVDPgVulIXGn3CNWmv+dRza0chLKLqzdrPAw/Dja2QDQ6rHRHO00PyoMXbjjf91RtfJTDUuuWwcYRC78dVJspMUtl9+pHAd7h+n4vwrsygY85j4svEKDMEHyNen2ZKioeGXhpDqeBBJJOyi8Ej76ZtKJ3UTSq67xX7P4gtx/laaMqqOdBui6kkVELw4Ko49FGjqO7oAddoFrvFghg4NR+oOWE0xK/8NyQUY7Nu0OXjbDaJwwpdLspSyPBhHJzBbpwdqbfWzzVs68XiT9ANWH4SLbr7ngR0sPpqvJnyQCD1l0aRbVUMB0kb5FBlyfFKKhwHkFsIkBiCXP6PSnN2EgYffCiCrZtUX9Cooig2EgoHZO+ESBESxQVeSrlYFQ6aaxtKH3TkK4MKb6wiBilUDWFlN03nuOcNsMEFjzz++yk2GRjGViE9BDo5X4eHt+SDBeCvildNvcAT3GsCXRtqXZvJ0XoUdOtJmT724ABP51QD2aY6if4iQlGH9R9tvP+6GJVVnYSm1NM8D7HssHzpbPHbykBIqKeJkiM6ajE+BRUZR5IGtoKCcMthc115FKBEBEg/+8zFSqKvsySefdmlxAh00lRHjUwW1zJYlf9AgV8CjNwd9A5Jb3Z/o6GiaCOSyCnuRhE0O9U56KOCiBYkcLGCuN5ANJJwpU2cXh5ICiiQulExGzGbAJzd7pyjV2pAnmwtfAsh23oMuNUlNVF9x46QhbPiScAi8DaAAaQfVbqOgEHNOXq3yB3QsPB54enY8AUE7aAjjSfg83z54/2XWZLc9++QrtnnbSqvt3W1h+CGdzMcLKoxiDPlIU1WNXXrhLbadBras8DiftoVwpnkYudfab1u3WQD+WCG8H6mEROSdbLUH7/jcMhKm2tVXz4OhS7hKMyzF6kKSIJmSoxOpPhtMGMRRW/bpUnv3/f/avIvG2Pa9sHFkLi4wmcbCD4ZCKwd3KxfZy2EdyT4hSVJoDCbVTFtdQjF6TloSx9YWMCKDdE3cNGOFnAvQE0EDiXUA16Bn2NKM3IhDUo2bWL743yPnhtHFZF0G8ZHyaWWzU7hOCfsN/uqWgBu2n6eF4pmC/WA+TQ/eqHg5F5TkwZRnMqogJq9Ee/H5ZYBuI7Ej+ZzDw4OMb5wtefBGCiHkCADOxw7ncWCXA+7jKY335yP/fcTuWXIr71Y5aZjxMHkbXMBNND9n56Yi5IgcAN7xePHJS1GfX1NDhakJLBWQqr1VcmquSR2Rk6By/ygynQpX+87/+ulusc694mGrj7Arrl1s5184wX7fsMref+tze/ifT9nqH08wuEDGMbDFJk6NR2440N564xU7emwbi11ACWwRsZ+ZiKspkmeN/PJ6kJp2sS5Z1U7W7xoi7XWABUpcn46FxG233GF3332HFVVwTUxdG0mdjfSEWYQfwCJU/UYm4i5sgN/tXTTRSvZlsxTgDI7IucCkXcEsgJRpmdEusTUIgKsWP6gjp0jVZm9RIJ/Yrump4YBis3geBPdQJCRwL+uqa5B4A6wSECfblv5IO+6+j4Cx7RtsN8nvhadrLC0l0nIyMmD8HbbKUphOXJ9CGRZcMJczId41dWLNau28/95S1jPrT3JuGjnJ28WY6YBt7Q9g5twl+bs+FMIqXOXVxQzF2b/EMlWPg7mqCacAkECAyjKGWts2FXOt/vb11+/ZfRSU3S21DCbCGQBRScoeg6/XudvMvairpYGnqEngnQvjoo/u9iGgKsrW/FZiC+ZlWC02NYX5JXwOUF7202GT2etZH/s2wlBgv6DOtDHns2/4xtnOLbUMdzqtP9YYMQxHegmC20DgYcleCm/5cLPGtL7B5XkvDCZMnAt0OnG6mL1UYIvWo8JkULXwvLUH4OBjKRnRlhCZanmAliVnGNoho9ZwTXukvqc3BXgr903gKmUFrHCx0xkksJ8G85yjSFj1ZrgRETuMou1O+9e/n7Mjx2FbAy6zgTBwwHpo4gSbc+Fce+qt5ygq2UMZxqLmc0Fw3TQRnbIb4Ll18oOjsN2Qj52X3n0CvFL7eQO4BNOshdrWbWWAoJqiw9aohR3DxF1M7/7IpYYM7weQcJy/x6CHRkuBkmLvBrPXNjLsbcRaYhpT7mTqn/WrVtgqgjTCYDs1cGafRbpDhgxpv7Hu3dmH9LOoXOxc3n+Gh6OHE8YJOu5PTSJGYT0D7T0bt1kG9hJxDLk3b91oJXwPMBRr4Z4oXd1P9hc0urKl8eV6QoLjKd4TkS7NsCGTzuNsCoMZEowPKQGCnEOpqZGO5awhX1ODP9ZIZShJim3s3FjsL2BblQbZ9++sgQG63EKTtuMNmwGj9WbWaS7vOix6Fp2TY+MN7uT+Aun+h6qq+Hb2NPqzC57SOdkHqDqPVaf/1ynouK0OeHW1ozvtaCbkJc6ZfAZw5CcG7vsOL+c+lTOMkFc4fx9VgrznOmFnZo8fZ7nDFlEDFSE3WwY4jV8hoRwNsCXV4EUyXOpgmOjvibR+U86xC//4D1LcB1nDqU776p2PkM6uwydyH/emGKBTaecwM/ksLSzGDlhv2QMH230PPuWCO9554TVrqCzgmmm+8ccLg+l/w22PWlLmRIYQu+zLt15AopwPG40AS0kOqani6cx8YBufIkW6B3bE1NkX2XmXL6YWHEkzqHvnDwBzgOeR6uSXeh6aZITh8+unvZIzrxl//WPHumzaQsEWeAnmtdqrTy9lkPcrd24vTDfsRagr1NT2hSBSALKPePCk197iI29id3bKnkryethZsEzkpdaDMsalPktZw3+TWqkbkEjeis72ieY4gP3Hn/27W4W79NV0cp0a4vo1MOhS8y6pNfcMZrjsADQUc0M8hYnwef0YkriQC/ZvP/w6LYREcgBJrQelRddi86WAwWBNiTTgBbbV4FnAqsBG2B3O0igMJmIjkzx5CIpRJclxQFA0oFM0HynbLr38bzZ14Xjrje6yL159xtateI2fAeDszoeJdv89b9uxI3n2PhL2ohLkmvHJ9iJ2DcFMvjZtWm3Pv/onBhlkOZAcHQR4pGts9B5pDzz5FkPAWPv246V2HLXJA48+aWGxGlSxUGjc3sUH+9a7r7MG7llFTQ33jtDc+EQGTc00h7LWCkLt4mMP3XepDcuu4VxpgpVV4QAfee4HCFjn4XgDLAdCp/FwFrbSwwgQkQohEPsS3Ucx0lxfwBLRY3BKc4UhyXedNJhWhnC15EFoT5a3uSzFFCjWRcikJwD29KQJDE0/h2BCKnV/vq4nwnZta0QFVkFdR6+EIsCPzxOJiqKRIJEOMehpyDM4W+sAv9vFbqBJdnJhSX0575kzECDqBSAwzg7D7jm8t8YxjDoYqssOKhhPwjb24DZkrOEApk0w5uRXqiGA2NFhGIb7YudxKp8uV6F4qpUhlqRmhNvBXQT8iDySlYT9VJHztk3FKqo4Px/cgWqCnxNJmHAtZ8gEmnU/PlBReX5f2jd3TExG1ScdNFRihSsKSkMFZtGwlhTOhIxdNgAA10FM1YNg0N5/z/2wee/gi/mcrG2dw83cSIVPiaig65asM4W1Y13B9urL71KDauCCdQDWdLL58aX3lHVVJw2CiA4ir2SRLh7OUDiUfqWoDB9f+uU6hqeyLxpG2GQU+0kHFnP7sKOQcN+TIFYtRCKUnBGo95Rz4uc/2sZMuNb+8cCdtmmdLCZuR+EWxlkRjD0A9iack5dePM+2weBLSe3n/LI3bVlvVWeRV9d1oKoKIYn8XKx9dlEjaf1hBYS3ZZ2GRwxJHUCj902DLmpoWfO08RlDeVe1Rtv/N2gR2NHMtcXSyzaQnyIlnPZvWSMJu+iC1eqr/YTrEHtSAwR//qk3u6KqT0buQ9PkE9Dmgs40mFHolb9ATOp7lbHt9LFh2KvVMWQPw6+3vJo9X0iNzhZ6l1bWUyJ+tJFxWAsAvnXwXPkReG1ia0BPKtm5CD9xEQT38gPrkfIH6nlq2MS970DBIy98qQJVa0bwdeEwLBtb6hkW0UvrfeT/dcmzk/pv4uTJ9tHHHzD4VIgmbSj9ayBswwh+qGzGBuYMt31YXDQw7NE1U3FaRNIE5P4fG3Mi++r9F+znNSvt4+/X2B133WZ71nOmYW2ovlphfjpzEmCC1dNP+Xol08cUA+JMszdeWWlLHrvBribEqaMuhlr8e/v2hzfsztv/Zt9/sxqv3FPstYRmcV+vXnyZfbfiRwbF4wDr9qMcxnZNTHP+/2AIWAVnigEXo+i70m312j0MJBN43n6oEAlxbIHFSf2g87hbKhRAbSXZp+Ch34FNYFySh7OymsE5lyYlOGdFh5t+0TEBljNbccNxp7Kjd/bjzGinIa5XQBT3S9epPgtXA3fuK29H9WNkhCw9NCCSJzfkKxTGbrjG8/rXI0sI9NrGea7n4gPh7nferyhb8sjt9tKrSwgYRXqPpHD/3jLnvemPJ4kY/VofnQRAiy2ehr/uIa4vHNAxnGT6JkeEol5GkREdlcCe1kBv4IelAJUje98vqwvsxusudmzPt2EE33DzPJiQq51EPieF0Loz+fx7Jj6wa2GID7f163eQKJ+JZWJ/rvUQjNBk+nZ5e2OR036c4ZIHckoZw/EAK6hkz6KfFqFHmTaLLp5rmzduoBcNdcO09esOkiMQZGX0nO0KtUT2PmJoGuAxoUrcL4jajrFZh9RcjNS6lnyGvtj3QPAKC0+AcQrJLwIPcM7DWoKs2qjDvRmONNM79ZJDkMmgKyUlDuJWMGSoNFSJe9nrQyCC/MZ+AAZCLepLTTh+XCbklDICbEfZBtRybd4RVoCXrEBCneuud1Rfw3NTSSA/0nPGToI49LPVAn408T47b3bY0n+9/Ub22WYrgVh0Gsu0Cmw6xG5uouGS5ZKsT7q45gZ8nmSN1SeXF4BBr65ATalFtWCEg2k/4XcwRU40aptFc2fY9PFDeO+7bd8RQqNDW+1YUY2tWldhN950Dz31SUKRVwIMowQAVwP3Ry2Eb/iVA6jPWvC1LXJETMQPrDdwFVngMGCL5EbPB7QvzDvK3hpKmHWSzZp5iW3biVc4thuRKLfVwx3ed9ipSkZPwycby5VSwO/8014Ert1vV115PWtVwKpCP+kdqJ+++3qbnTN7rHnFDmc9YNjqp4vlgjQhEhtEW6QfVHAlZ4v9hZWKY6c2It8M4KAakuvB3Hq8PffYaoohFXK8bJ4Y2DyVJFjG4pFVjaGxUkgBIgA/IyiYyko7AAmj8c6rgbkXxhSQxqGSCToFsjytps9Ity2bkB/TaGUOhvFykANcCfU82FEjQ/EDCsYTgpRuDoMGGDoqIidOCrT0zFy8TetotJEdslAJ86SpCban7v3RwgMn8lDz7c1vFjAROWNTxlxrzz73CTIWf8IKRts50y+wv9/3IA2uZIDRdvnicZacjfcc1/zZu1th1vUBnsn9Au3muwaSmLzXBmbnMp3Fn4HiqbSwHap6J0FTum807sghT8BqOVPaSWqzlx0Am6DedxNCTZoDlOrOBFBG7WLycE6yyZa0LSAAACAASURBVDCxFb2TyS+YDdNn/D7w61FwVxh+cgJVxGoMBJitLiNVlU08kKI0Iq7dLrgh3IIS6vm7gfb7SrNTBzts9gJ8JPi8Z/AtacB/TX5NZSWE4xQRtEVAiaT5Ud6xyNny7e1vZiBLP4xEJpfABrwCfSLtFDTyN19oZLLB36e3z0gHtCWUpZprwhIPYIWXg0NRawLFtBXjAzb53GjQ/hD7/qsCZD1YClAsJgK0VZcwTeQgkmdJJ561VUxPxOpSVTRxbJL9trrUHY5Z/eOYbFTS3KjR7gMvYd4D0iMPwTcjLSuRjaeBzxRpmfh4aLOfPHGyPfvMK2xGsF5Do2zf3iNINOfYqjXrYEOz0fwPWMJOBRNivAdnTsbW4VcHDig4pU00ZdaSh438misWW0H+CdjMT9sNf/ibHTm6Fz+ds07eWlsFYI08LDgSrxgAZUlSL7n0fNhvq5x26zNM1x9Z8jC+K4WklA+3jes36iTlcJfUlek1j7aFi/QAxHmHE4TC4RZKAy/vGVHsVe1ofYSAwHQxGnVMTb7Ih69VAdPKWvFGkiIvo278W13z6tjMYqz02RZINie5nnweXbIfDaNAD3nEtgMuBDN1HDp6mF148UwA6jPYV1Tazs2F9sQD79iQQSn2xvu32tHj+y0uC+N9it/j+cU2eex4O7SdpPSaZkI/UqwW5KIc2bMY0ZF45+QMyLC88mPWFsS0mPf57OlWJAd+tnb1Ydh/hMH9vtnOPXeSPfzoTUx8kT2TuBgcTOJldziSuhyA0m578ukHYHv3t1eeewiK/UcuobSRJFF/gHgfkmUTE2IB+89waPRNRX0opMW6VoOuP2vKrlCfUNghndyYIFjNDZyq/jCdR4weYsePnECWB+DMn0NhE1XXtFBkaerT5xUqaXKAdC4c+krWHZM7BGbbEbvk/EsBijNt2+adBDr8zuEu2Z6SLuPsrTffJal9j335+aekAU6x9z9eZhctuBsG8JW2YuUXTDKRrE4Zac88ewchA8dZMz0kvmOUjcdWI8yHTtCkK668jQABgOzWAhs3eqhNnJXh/izZV8EplhUNlG83pur4050g/Vdgu6TUAk7F8NRzDaJ70SCsDZ8epa5KgtYGwKRhgA5GnV0KCFDD2kVzH5s00u5/+FkHbgUABC755z32yNOv0LT42dP/fcY+/uRfDDGK7M03nmL/D8bG5U7Y9xvtoYf/49BUtdCSqesX7RlgDwAYBVcPFbfsQkIjIynMkTLRNiQDMLUyHWxh7Yrp2c5G7se60RkTBAjhR3MfGRoDqI04EGZqF6n1XlTbgYR2qRH14CumZ67TtoUCW969Y3NzkaOPJoTjRztyEIk016/G1KOmQL6avJepWBKMHDkcxh2+lXi5rv9ls23dsJsmFJkV62/o8GiayFSYr+mAFmdofmEWsRacp6bAIbHymT7SZrnBSf9+kTzjXD5DC8yELYB4GhpROIllJWBQJuw0Cj1iJ1EYCOjW3uSrJFmWmRoI1aiyRpB3aDLJrWE0SoxXXAGVf6yU5r0G1kCi3f33K+zRJ1/kGfL3WWtpGVgRAOYlpmChgcfJ0aOwDHxRFfS2IJEZZuMHT7B7bnsbIDPSsZLaaB56+SxK5zxwKI+BIPtwXBC+wiGw/8oZCHjboCEegH08PCkGUL3QtKa6YWcJQVq/r8U/mrOliXdYEkWGt8icYdhzXUd3A1wBGgUAWjfC7KOG4TeDNqWDc5Fi54rZKA/jJJr0wUOH26E9R+30wXLYyX2DQ9x32Bb72P6aWKuB5bH2ebxxzovNFqJChYpUb2gThTFcVgYWFJgNJwGMsSlokVckwxSmIn58wzrkimLJReKpLT9yscykPigrLkdiq/Ab1mV4uBs21eNlHQPe3G8InlPUI4ePVLIfyM89gQDIRYSFEKjmXQeo34O3b7XNnHojzP7phNWdsrWbltqegz8AwseyFybic0UTHRRLIVlon3zwhUteDcJrNjY+3O1H3cj/JCmMS0iCTVRBKI5YQPJb9+DxNZ1peAxfz/SAilIswiKY8N4AjTF4O588k0eQ22ZjScoeU1iy89uUosELFk4ATZ0KumAaRb/uOJq+BLvx789RN2HtAlDb3KAANQGayB8BUGTjJADlxBEAFvbvnKGRWGAQztMEL6vSzz794AMYnp123nn4xvI9BTgrSEGecDpdVJv4YD/k4pjEjnfsVA1rdJ36d40itN/8b6jjICL9FriqITHNOM+orauWZxxLyKU3djyn7YXn70KCegLQsJE1XcN1OZ0o7xL1pPxPKfYjYrLxr7/BInqzkFr/hzVzkHeUBhzfIH1C1U9h1FRNDHn8YzLspnsesqxB0wDw4iEFdNtXb//EGYCcrucbGnPSZHkb5SGqQCv5G3dUc97RjI8851wsqbDBKq3ALmAvezRMFPe3sQLhbOjkur1hWgTIq9WfEA35mhO4mMWAuJEiqbKslv2ZOhZWUDeVvV9orN11/xLet2kARj32yotfwpK9wEaM4yXgs7c1hhN6CIjsbhD7wPEGe+651xjwY91Ui/86jC1/VDy93YTN9VRx/3RvAI+EaihUk0bFwzA9mL3PG6KCPDi7ALpaYKGqnvKnWPcBcJJdlzBuyW79+ToFdAqg78ILPJihry+SXjFfBdJKCdFFwyupfg8oQDf7ewf+IZLBeijG1GA1App1qEGBzaSzs48Iq+Zb7GNqPN7NAHm20nT6ePisDCHqaxmg4dtskCYCmBJ1Aaxq/CnfcNlI9fDnbvY0gRVaf3UokHoBnCQLlJd2MIGWZ6sHc78X2Btf3W3E5+Hd32DfL33dfv7qdd4K/NEBmkMiR9jNtz0NMO+xVGw+CtjvYxLDGXhzLxnaXgWbp7XpDL2BPEJhlLN3NTaFA3AOM3/Cy1rbTiErbaHWEyjDhgV7vT9BI5MAKwMth5yHcXbydIHF4/OoAC9na8IeuGfPPoLNRgJ81JAj4cNw6llCsj5BPTWSMyQBH8afqUGqud+c2/5RnFux9vyzL2HzUmgPURvBLHGMRIEW8lyVf6J8QuVh5wLh+KeH4UE7QERXO+CgpI5BssiBFQULuBtQ9cYb78aerMF+Amjuok4TeKTnKtbZ6tWbSLqeZVHJ1AqovDTMkjJLIVQCzL1hRA4ekQrw1YX1Rin7pWp11VVB3BOGnayfjMw4wNEAhstFgDn0c7A3qgnzCYYs0MlAv4fn7629QPsO+4Ak/Do35MPqR6/y4bsf2ZyLL+es0Jku1j52NPiglsOAleVBI1kQCjrNwJJnySOPASBdhPqR+hcUMDOTIM+2ehuQNtxm0wx//OkH1FVtxizdNeTa470AO4UBhbFesmCSHDxUgH2YbKNQw8lvE3Z1BD1CaDAsX/aeUAgIHSCpYqh2Uk/GpgLy886Ul5PGjpR4EqyvmsoaiwlD0g0rta6liuF6NMAGtgpIXL15lySVlxepwnpb+f7RUbEEQBKuBEsHNwhnnyCWVu64dN7lCoug4fOwjx8t7DUcqKyYwX08jFl/7F2aCY0KAog8CxGoXy4sxvdes7tuvtJO71xF3SRSTjCp1DGWV3TGwvDRHDB4gG3fjDyapKCzhKmGYCPgwRszkP2+RonrgB+hnGed9Jpe1GRaXyKFCBiNjI7Ah7jK2QcJAAHb5Lc/70UkIFwLLNt62QRbYlocvpPYsjl1SZ9qUTVzIO+tGNbqIxshLoRylub0T7VkggFry89CJki0X7Dva+MclwpMyhRZDVx52RW26ucfqKVoKtnH1Ne/9szj9tC/nsSiQMxHhhQ8iz73GAaYDFYEWsTzPEIBngsLuH/co6z0fljAnbQBWdGwobH1QO7ehOKsh4tp4lkHgUeo/qsvgkXH+nJYLd9P6qIQBlvNFFjZ/dnruYZuhsKImwDhg8AlNByXK7asBWBe8+/dgFViZsdiWViL12p6Wjbe+NgGwfZTndbSHGKzJl9iy79cxt5BAKVIX7y1/tTxAf6ENzNQkre3D6BLHUOijP4jULQNtc/e+Mg++OBDe+aFJ2C/TbBl33xKUGsb11XAz4i1ORPi6Kkg3LBfNwM8S/kJlE1PytBUtnqNdWAp8vf0BSc56MJiJWE+W1NOoBGDDLCEc8+bhbfrSTt2vAjlGyFGSKh7qV81YOvSMJwaQrSvQL62f04IQXNTbfl36wmgJbxOnqj0DmXFGrT1rR2Wk7OEkAe4iEVRZGN0sL5aJSvkHsvH03mrK6tHPSq/5bM6ZECOFTF07J8ayxB4mH2Cl/1D/7gRuwaFDHnbr2s3ExZXzPwx0QrL8whru4Pvf9Y2/b6CbAiIOPUlWI5QP7RjHwKxKw2AsqYCZS/DhAsvOIcatN7WbkSmne3LMD6SgZpCm1BIsFYUCKcwoVBA11q8JjQUaeGdHZeLDN+d2wzZWGP9h2iIfgZsJwUJeCHPqB+gXTF71EgY8ttsztzxqIRTeWePOlJANUid7BI6YMJmZoe6UGt/XtQKMknIZXfqBO2FPviY152VP74sMshg4MUX1wpBhCNOxcX629w5s2w5/qy4igCyyroOLGNnBTZpMdREeP0G01PxdxecP59MnmPsBQxu8k7bjElzbekH6+zaa/8EKUf9Uz02Rsjj2d/mzZ2H5UmaffQhWBcKyiOEoNbXYtMDuUqBU2npKZwfHfT8JahFfV0GRiHgi6T5PpzZrdyjICSfGmBEMKC69KKFYE/HLY+sm30wU8XyVrM0ICPBbrr2mj6//Np2Ww07eP+JY1bHunBiU5EzVIMj3a4j/FlDeGePqGAM3pMOeRxrMCZLDjGg1UNRsARRmwWyzgcSPJbN72HZ/ajvyQKIK2Kw3AohosZOFARaREIGAdoFVsT72iqbD96XNgUBMiSaOiuFIV0v+2Gx4e7Es9Ewh1qA4a6sAVI4qxPArHrlR37u9Zx30fQEJ3kPy2zhJXPtmxWfYedAeDeWVIn4OZ/kTKnkfaio9LF7//ksmNQAwqDj2Ts9qCtRQ9FbtBN0vOrbQ+b10rcLel94HBS6CuBArDw1OxwKk8bm2oZf93JTQa3lfUrD24Q8WJnm8JSZOPbaeQRWfbv0IOh+rF179UKoyaX2yYcrbRwMxMEjI0gEziOwqdFQWtqFi7Jsz84zTOaYcjBdAYOisOAmcvJ0s3OlpflTlGTalt8JQFERSPHAPgsoqcO1DXmct42ZmIIdQaU7VEPZ1KuLYOpRvGVm9GPzKHUF+WiCO6655gqmEsg1MsfajPF32+/bPrPtJ+5zDXtdRSgbcaVVlhCQNP1cKPv72Bxq7eQRKNyVsFYJvho2jik2kqdTqOO8e0klj+nE4LedjYRQJu5THFPBzZubjLqAKW0YFPxhFHOFLPhKXtwQK5E3EGb1HbxQuzdQLFJLKxWnplKUfgA3yXaRO7fycglcVa0cjDdLVVUdxaE82YKgMmdxiB7G/yuFlLdipn5hDnmvJHzkLOo4edRIgjPxPEBNGEiBNHkfvI6ReZWXzb4Q9miSSjKChEqaaCYzORQD+PypyCnqrIjm4TjS6aZainOebyOTsJyMNJt/eah9uw4a/B98bHja9SD+XfYh8rziM7125jBTpxolJEojAIuAtyYsNtal2NYyefcB1PEiObgX5k8LtGt5K679+Q176tm3bOeOI8gS0zBMLiT4Y6ZtYDqksJ54CgQv1kJ5vhhKrbwERmHDvWpF6kH6YCcTgzCmv2Kn6HAXM00eHV5N3fgojobFdMrmnDuKxkceNL720ss/AVAYDcpT9vh/HqawhNnFC5GQmkBgzV4aKyaTNLZ+TD9KCUFSg+jhvkdGJkLhnmwfvPeBu2eSWIRFIntObeMloqgk3XXMqAttzdofrKn3jPMd6pvixFFQnWXDxvuPPSMJbykU4E7q2KCdk80JaBWJ1nzS4fO4R75WQtPUCrgWCSWvG3RB4QwdbHB+FHhiKwzLHOmSzbftwvuEHbqmlI2fCtIXT0MHJLKO9GSdtNJ5b/H/+K0prWQZkveoYVSj5AK1AJ5qMbDXBHkAk7FzzpvipE3XX/tXmzdnscUEjbF/P/FPe/mtq2j8mXo3V9AQcYQDxPbPGGj7Nu/FEoONVimuYq+xQM+yTs+bOYswuWPIcUstmsK3iEFAc4l8F73t739/2r7+coM99+wjFOSxdgNJ1CeOHWUgQCEuf0n5mwwbDXuZd4h1d/VllwGWe+zOv+BbiLxXQIIXbHj/0GgCFK5m6nTUVv64Fmm0mKaqucSk4rodMioLJdg/0ozJuJepvPySNLGUZ1E+jE9+pBuUaDAEQdLdvy6+PlTJ2aLiAVYKyIpjsp7PsASLIXvkwYd5b6IIO/onhuE62GhaWRfnL7zApk6dzIZbTYL4p7bo0ovx6/qRxuYRbFS6bNXa7yxnSAzvIz56DUcp3AnbI7ROh2xbrQosSbB4x2PwL6usZqJbz9oagbQN+QMM8DJ8Vo8dJJ2wXiczUiaAyQqShRVG0U2z2/s/awmlKLsUaAq2DtaRGMrOf0wBQZoeA947YJ3iNIh3hv9K8xFHAzULNcIlHBI77J03nrF7n37Mzp9/la3+aTWAJEBn217M+FeT0nnUHnrgKXt0yf1WgGUFP9552IhNL/8pWRIES5LKu6hkaS/ufzgMrBamPnLVFcOmG5BvxrQZFOdnkFlVOOBTRupiMjQARFVR1PhyyEkaH4iywRvwBW6dS72PItitC2a9CzVSojuV2+hR4wk4rLPdu6DVq+EUmMnXKH3WTVfZmwS6jxk7mGJlJhKoGvvk3a9gLKv5Iblz/DD8XCe6YKA6iowXn1sBiwygUtJZmnv53jn7H140b7TtPaB9PuzXYjaHI2HJHphpu/ZjawDTQ16ZClvQ36c9cSi2JC4M8Z2cLQAmHQJFGgpJWsWiBBSVLI4k4uh4mmumUl3Yr+QdLgTg4hpYnxOnDbLFN11iDz78X4Y83XbOOYMIATnKYBJAFCP37ZyfXRTGCm7qBHWL9Am3KmwJ2tj7lPCdnZbFkOwYjRoS8/h+Nn32HHvyhcdhydfjO0UTJ+VCujfpvwxf8F2uYzhWWenBh6sR30eGTzRIrQ2Y6FeyP6EiHzUZo/g0Gsiz9VYi/LkxgrO6L4RFwGcva0y2HdqXY/AX8mU/qkDjiLsMwXdhKE1gnnEWRAOoJyDRbMbL7jj+kpIxR8FyCoFx5U3FXlGKFJN93wvP5HDC9hQg08JzJwzXNc5DCHYcNy7L9u7ZYsVMi9so7P/+j4cIMfwZ5s5WPJ5SGGBh7QBgHRxBYCPMl2JYBw38fD/5wCvEjecfSqEYh1KhCT/NOtZtOCz+66/9C1LXRkDseNQznHP5B20tA46Tx1osOXYojJKpFO3LeXfKbQxWPbPw50pPQt4FYLFl0272gBUuqVqe0ME0fwJbEmk4hgxOA3BvooEtZdLdSzPG/gL7ZjoyzUHI2qMYQujcb8e+Y90vayz/8GEKyFjehTjOigqGWzSaeBVXMnwjH8ZJYvVe+xOqE0qzEhKOWgS02qcnEY8uP1t4Of7Y51zoBrCMYHkWgOb8PQ1YXFYUS7SBZ3H48AnO2Xi+XjoavNWrfBm61hPUEOtqk14ALrEQ2jngWvkdHBrBP3kmPLMenpVE3z4CUCRTlo2NVGP6OtXJOpdULuu/OUi1b7jjiyRcwyzc5fEU67Gff1hBI/osDXcRjRprpAc1js42eeaxp0wghfuChbfyTifjocVwHZbKTtQk235/m8HLKc49ATltXCe7Gp9FwEYnQ/EJc66whVfdDHswG7A2GK9vWERv7cBP8ivzjviBd/UETQvxJXxNN8CaGhtv7J6mLZxlMxddZ9UF6bb0uQ+st2E9tccR5KGCPWEcaowJSODtmHx9gLLYR9EwFtm5uK+FAKFi9iJ5b5THXSyDs/vtwsuuw3vcnwG8fPo387ki8VxM5/vQUPIcE6KiSNv+Dp/OD6kNz9DgxCCNvJDQnFTOz6+tCjaF4V3fJSQMtpsfjasjdgDEB1Bnap9RzeUF6O0sYgCw28Ukl5exngAf0o//LlaW9keFtojJ0qUwJDY9hfF4U0erAdKepya5B3BV1h/dfA9ZqWjEIV9qP4A9fV/5GXdRR8ljW2eQAmy1t2oB6Os6GfAqzMQfqwaPFDqAdtonW6v5KdSG3kpA5+f447HqC3iuQMY+5pHSuLFdYv+uh32sM6KL4XCAwGAO5MrKQTZu6l12w72zUfmL78dnby+3W6+7gEZMfvbB9AcL7Q+3/s0O7CvBB5tikgaxjeavl2f9689foFx4E6VQF8qoGM7MQtZkHvcvBD+/f9Kc3sc7f8pOn9wE+LPGrv/DLQTvznKg3Isvf85+NZZnR8hnZgj9i7iSsP14H4tBx8QgD4Y5LMUChxbDxjy7+9bZgCG1DgxpBkSWBFNE3i58PjMGTEDi+7jde88dnJewEP3rNCbm/YPZR4Ood0lqtVZUNEoBl1d+IM8uGSuZabDqPv2EnAker84Meai/+NKbTtr78UfvWGvVMSssgqEFANRMg1lcUcF+zbvHUo5C+h5BM9lIA6wsAuFXCoTqorgOVyAgBZIY+1I4tKpRpTQSThKBpzocb14F6nqaYJ2x2juB4SHQoEzzQMPhfBOjTCqp/8uVEPvI1e388Fb8a7w4X/xgON/4h0UM31fTf8Cac2uvEzBEno3UZ2Bu5869yNatX8v/IWwXYE5KBnnOkrFuC0mozyVA9d4HHzOyCN19EMjdI5shfo4/nzkxlBDO31fZ9TcttiOFKKUAtASspiQmAprALOPrBFR30tRTJbu9x5f9NIbglxqdGdSe1y9eZO+8ttzOnzeL/RlmYFuVUzmpbhTpQ+EoJcWySelTczC7cwxrhf72MJSKJ929AxJEaRMhKwz7M2HS9efM65eebkeLqmwvv5voa0YNGWBrVh2h/oXFx3vS0Blh/cYssHc+fsNG9BtkSYAq7dixeBgSZ6X0I29kM0MAAnszAEsOHGE4k0QtVcMa13AX5jsHc1p2OOcNgz0OgWBQ0wgUoNERyJ/JpygrLrF8EtwbeZbN1DCSa4dRe+ls6J+d5NRPtY0oQGCgCqhUSrqCicNUK9MDyEZEDHyxSaUO0x89kQCagKVxhC5ft+h6W/HtKsuHqdTOcFmbZQ/1dSw9lkKRqqt03Qqd6wPf33r2Odiaj/I9ogDVyt2Zo9rdw5ClBaloLGdpWKQUI8r38OMdbQRDYOjGwtL/X7LkGvt11S+EzIyyrz7/xZht2IKFMwlq/R1WH4MBfBkV7tQloooCfkAo5f+ZmAxgyZrwYGfXxH6UlB4CAD6ddx9SDL+k1BAlz9nNscY0CJZfzPBhowA/D3LdvEP0a7FhiaTeN9j2LVts6syJDNoy7I833WKP/ffhPjYbNVYoxJ1y+tkWPPPXb9zLvphkXajQ/nTzQnrxw2QeLLPvv9tkb737uv37ycfsuqsvt7eee9h+XPkl6j6kyvitNsOwryFvYdyMWYQcZjG4+daBOYMId+zls+bB8NbnFIloIP9tzLjBrv6Q3cEO8jIqqbE6GYgpfFrnpRdrs5MgOe3pwdSq0yf3w2ZjkL31/goA8T5bqFR65w7Wct5JwHWeidihUl/JT1dkBw/vvfx1ZacSGUnoJjdJ8u4ublkH/5Hy3w3+1J/ihmAj+ifZ/LlzbQvBcK3YqCXFxLKXVFCLhPIcvwG4nAvzsgYgNpeaAduK5nzqrwysCk+xP4BjxKaxR4UxHMMOhSl1aV6xsz3ILztNpgaB6XxIf6T11TWAsNRMISIZsR9pcBcOWVB5AZFxUc5HO4x+uxJv00g2l9KSVsvMgrFJqNb8eWOwVorHTuQUvSPWE9QeFeAlQ/BtjyOk8kTxQbxXp8MWPujUrpOnj4adfopeGBUX92gGSsWDR3bCEifUnUHL4X0VhGN12vXXz2VP2+TyLtQZiIzSxf6jM3TYiKG2D9unbMhjLYQxlZdwbQUMlLJieT/J5hApiPPlZD7nJDI+PcPbb7uOXBIs3b7axvB/nGUOCLa9BzbY/HMuIBD8Vbv4wvPxYs2yFSt+opa62F57/U3OHixFlIEBc9yPoYF6w7KqSlfDZWSFMWxmWCDmN0NXPX/VSe7h8irc+ec/sA+324/rNth+snuakff78znS4oLJLQqzOXiRR5Md9NFnn6GMYCADSFvIkEW2aKpdZQWpAREQgBu4S6Eo1rTsaOhSXVil6KraT32pK305RIJYNx5wjyislsIAL43he2ZWL+zfYID/HjuI9V85bHvKHqtkn5IlklSCqtqG9B/IXlAN+a+WQFfwJILBduzA/ox16A2yHcKe103fNQD7tH7JWSjj42B650KS+8KuvOpSWOPbHHFsBTZy8uQdmJNjS9/9GnBZDG0/+8+L76DYPUv/f5kdhcQSQZhkCqrrQPIcSvJ4v6ZeHth7aJdeOrGxaIwp5vVyJND8tSJ5bASxHjJysDPHbcXsy49NOgDQQC9xHIbe1ST+jhwdA6tnpL310hrHphQCpLRTsVrUtMpIdvIMzOcJT8rKjgRIYvcjnevw/m6Yp4RtZPjRxGRZy9kQpnAnKBiYIlK8REVmWXlrFR41GPFSJIrNGZZE45KCnyushzMHQcW5qfLeiOKzSBI9cGASctDxtmfrdl4mJLYdabb/4HY77+JwAnkOOoPumCh+Vk2SXXbhDfbJJy/gtXaQSSSNR70PyHS3vfzGzWyi4chYXyT1uQuquUzde0kAS0Ayiewnjia8oxl/OxUCAYB7F8Ba/cFOHGqHjo+JM8hQA9SfeBDqX74lbIBm23m4sjaSEjn8vWmIYTjEyWQY77WBA0gl3tKI34OYmlCaKV6Ffp+LZ+uJM8ctDQPw8CgYqNgBSE5VfIa0ckBpFQjxkDfnXAmzBzboimW1jsEYn45HC41xdmaiLf+8zMknomJo1GA/KjUumMJSwT/H9tPwdJ2hCMWH50SzDWbzyMmNtM++IXQIHNZ7HQAAIABJREFUEHfSxGzua5z9unonC12G4ACYfISKsjYaPILHkGj0csB4AbwzBEGSJnCD5jgICXZXOV6Ug/FjHGLLv/qepGWS2gCHm1lfmsS1Ngdj3wD1HqnCKuj/1RUtSJD9YaEOthdfxL+Mn9fAGw+xDNCA544r+sFtzRB4PAQFzHL+TAOHpiAvItSBgn31ql0cepPs22+/w7eub0CQNSAZeUm181+qw0y+HrA8KsobAC2YkIoO5/kjNo7CqiRPaULaqV9BnB76/lEwkC6Yd4k98NcPOYgCkEmPs1qfnW5a10voRSeLPYrQppSUKGRDA+wBWEMHjx+ym2+62eIABeX9cw3peDfdeCsstWi7+fY/2Iadv9owUlTPADIHs2kr3TCQaWk9Rv6SdUBscywIyf0EhvYqYZhn5Ucx44VkxTWsCrdywKokNdqm5HOmjUWNLnIipjZ9bAWKXYHgvE+packAguNt7bo1gBwDYTLF2batBK7Uk0SM/1RL536AONgpBPl4s0FJRscStygmvGK3aFrJGevkUlhnYn8RghcKgCugmn80BuYUmb4UPsGBqTAjYzkMS+3WGx/lzxFMKB/k685aM0WrP40ghBLzZtLcRBPoa1F24+K/2BFAk5PHt1pq/y4bMSXW1mw6zX4TYReffz5ewVtt37Y8V8xJfCRLhxAYiNqAVRQrAEWm4rRofE+YrZrO877JGziMpsxXQBk3U4BOJYWWGkkVb056oEkrDZFYpSOGDbbLLr7CXn/hXaQBYfgoXkaT0Axz8xkH/KVmpNuQUYPtCIWVh++r5NcY1nQt7+3MmefiZRqCTPooP+M4a451x8/XvXLsPD5PHMyZaVOHwyDZhYyY4pHwsGF48Bzdd5QCqp6fn+gai1KCDRqQvrmkZIo+yQklixVLTIxVLQIBjq5ZhoqgaaFY4fLbC6fC1xSwk3Uln14dXn40BB4OvTqsEK7+w732t7vuBMy+GLbdbltw7RX2yEP/dczX4tKd9vHSR2Be73N7TSxTCqX+1sPW1O1y+KGAbAGhnJSBeN4a7JWm9rNOruWNpFABGmruBQrrPWrB2yc0RIEk2qMUfKCinJAiDUsoLmQZoIJX8m1/DsHUAQBkNCm6b83VcVZWVukKFjWRkkLWw5Jp4n5ER0X3SbpYSwqu0vU6r1DuTbjCnmhIq2D3y7LAn3WSlpIIe3o6P68LucdG27692IHEjo0BS1prqEkFBX/u2wX6AFI1h7p4l2rLM0xKIzWcz17RDN0ElF/gg8QGfnoPZZegZaWiRL+5p9k5/fAMLYBlwIvDNbCsAGSCARAp+lp8rRi5vIrXGPzTJk4fzu9R9tTTr7nmTVPvnH4xsCxC7AiSFh0kCq06dabTFs0/BzCu2LZvOEaRH8B6pEDIzEKCepL770EWCPCKJ11RxWnrNzTCho2K5uyGDU+F2wCrpgyvVmp+F9wmGxz6M1d8ykpAwElSJnLVWJju4QBYXEs1LJvaUsKQsJgRe6hVcksBU7w/kvnHRxKgpXRrfFcFqHTgMRlMrRBHQ+YDy78KsLaGtY11lCuAoggiimCvUcPUzR536kgVnwtmAUhcIJYCEbD5GvCezGd4mpTA/pUcZrmjBrhB0rpf9/PqRiFdi+M9OAsDqcCBSAK8msRA57n6ykpF0jMF/PHfxebxEAonW6E2wA8B0QMwsR8zZiyBGcF24MBmpvowO8oZAECliQagrUQa3iupNL4cScjlpp873rIyYdoj+1n9w28w1Q6761eTqDM+HH82gQijYaqlEByxf/92KyG1WSEjwSzqSfgbDx0xnEZGkg2lqjfhKfodQ4wzNiE3jqGTn23div0S+4k/tLT4lGTOAV+kSTUMRhlYoKPzlRVGBGntiX4ohcLxdQyzmjKKeDwYZsw4h4FBIyFovziZZjp7fjRhLA2oRI6dOM1yVfClarhAaplFpIUjhwuIZ+8DcIbRcWDvMfv8izd4PyvwcZtIQvV41gWyFVjSrVSvvTThQWxqCi2R3zNX7fzYpaj5f3/x/V1wngNp+0DXTqTU1hXNoLrRPnr/dcDrlewHx6nF6mmAuL+Sb7GPtWNFcenlf7aZsxcxzMhhqIT3NV9aRnjl+y+8Z61n11KH7aJ+RGImkNPRYsWGxcc2eZjd+rfHLDlrBHVWpAtZaiAAausvBfY1ljOd3r9QE+wCuBIGqDAkNTiooHJy7Y5/3wNYkW1ndsXax09+yubzO59pO+A+a4FzVZ7nbpDDtQYCNEdTXF1+1fU0nkNs7dfH8bP7ke99gPuqvQq2T0MIEtbpeMVOAZYUuxVJGcqJO26/nxCOgzRsqm9KGTRv4Jl42+zpV9jg7IkAEt/BKjnD/ZKnKlYD8rWF9uZFw+MroIML9tHATN4gvAGqHXxB63Q2+bJZdaD8Eps0mEJTIKV+tXAu6AwRm9TDdDFYLBTWiHgjWm+cim7wIOsMWVYISvVlX+sSC4nGST9XgJLOmm726xael4bK8l/uUeIyn1+MFA8JtvJo7eQc1kA3hGYwgDqvmTq4EaC0G+WaAjrFxJSlTwD1tA9DNbFL9DVBNMSRSL5qz2pQJDm8woZorGDY9HqlwqILt4++WW4d3BJfQvdcc8q59PYr/7UdG/GThE255NEXCNEbgN1OgQ0akAowrhqJYX1Fnr0MUFFbcciG5sTb9ClXWb/sCHv08RtgvDeghBvLmYeVAMyYIRAA1v+2zAXbtbUFATR8xpD+G7vxz3+2et5zLwgA/tRjPg50l+UW95/6UYxFncWBnGc71nxmH753P+cBqencm155zPPKs+25wbvOUp4GoCaDt3ZY3HJHcOwm2MSQAcRwk0y0jTpHsm2F/MkvV8TiFs6+pESlXLe75lbgRgJ+jKns13VMEuTgf/QQeQQEoXSyByf1ozFF6VdOENrJ4wzwGX4hcEHa33f2ufNOUn96NKH2AnCdNzVvdwvDJ11niILYUI8I6G4itFh+wR0AMiMI0zmGF7oXwEw74GhfyCp1KEWVH9cgsL+dw6WGoCsRIiKSYAvija5nD65Dn6A+gGyDC6bbyp/x6+fGhEG8eeKJF6jD7rDc0QkMfBLp5Q5D/OmCHYSHJGe+hgAlGHB3sOY13NMd7T94PLZgk23Dyh/tiSV3cW7G2tMv/8fWbt1plc4fkxob5nSAksIBFYNoKrqpU5qouUM4o9oJgps6O8fOMjRUTzZkQLqlJ/anH90GUxJ2M9ckKzr5AOtHanjQzFBR2UjhfH19NVYB2E+pFivJI6yVaWz/USk2YX4m8tnfrPRgi103b46dP/tce+mdDy02K4vQ5O08rUa75dbbbetvG23P79sArPvZ+POusalzLqY/PQ9PaEAQyEPTJ4+ht260XXsOcSYnO9ZgVXkhtem1tm7Det7hNkeYaafOTYPo0MM6aqUgEmAxe9IIBo8B+K7u4JlSqwBgK+dRrEJf6jINj0MgeogQ0oRHrsC4AEC0XvYdDb3VaAofSMFaSbYB9ZyhYoVr7YeH+WA1FwoJwot3iJAZ9gXlnwjIbKDfFF4ydNBA9r4/2o/ffU/w8072JN4HCjr9zFdRHD7x3//wM1usqKqU90HsPoBgWLXNGAknAIZfdc059tFHH1I7opbBB1GZK2cB5YcMS7DF180nd+UHwE0GcCSrF+W1wx6fZL+spTkXYkRRoPdS98HZjrD/iJGdRM/WDOrTgbdvF/uzPxYBvtB0W6g5mjiXRTiqpw9X0HQQn7OhAWAUhiKYs7PhCOLvq06Q4jA6LB41SBkM3xBYcnPosbYBUGMBADjoxc9by+B00YW32T1/f94mT5uLauzfNjk3g0DMP3FGJKDIK+KsHsL7DLGFMLgggNhvP/8aNd/jDHoO4vHaYDmA4vtgK7ZQX73y7pt2719vcyxk3cshQ3KcxL2YQBUf3q0kVDVNWB6JEKK6NRIgvpHaSnZn2rUErMrjH+TZKmsaHMFoKDZPI8YAJK3c5gamGnjpeFXd3SUAnppQI1v1GB1ct/PIlyRfdYzY4Mj9Bbx2UueG+WEzhPKyjfsr27Ug2NCtqIdkIRYBo/qvN1/DZy2zVavWwz2Sz63ZTdf9ze66/SWXJ3D7Pbfb9z+8ZX/60yVI2bdBfisD0GpHhZDMtQ6zHVt2O6apBiPB7H+BnDNeNM4NUKr9ADuU+SIWekJckhsWV4iqyMUwB+UzwoCtRrHAGReJcqChpgnGd5MNHZLOAPyMxTLULCoqIlQ0k7+H5QuYR06/HGwE0tlDC7E7a7VJk6fap0u/pM/FC7+igHXS5JTFIWT2zJs135YCLkaCQQiT0r51BiXn6FED6Q2PUQ0oQIl9D+whlP2viT0W9yNsIUR6QEnkG8t6JjyT903rLDkZaxHUKy0QKRoYvHiikgFWGTBdMAMFXzYA8HF7+63PAPOvZ586ZhPHjbbPPvmcMw7i0/F8+m5IKgx53nlvGf0pNQN7tC89mB/7wbgJ41BJrmEtiOyE2iszib8TbLsPnXSDeJ0HAtSlrPsDfWJdTZ7tZjB/rECEGPA4nmUXNX8uAU/nnjvHPl32Aet7OjhiLN6+v9mpvEJAXNkNuVYJi5IR9JhVdugotQ3PWXW5siicLcj/ch508ujvqq4OYa9OgohT60L/2KMVLkGNoZC2RAgiKTmRdhArN1lXNLLnyPQqBZW4msAk1KaF+bWEL0JWZKCXnuMLFoSXfTl/i28uAJaSw3IHZzpsKT4oGWXKLGctUFh0imBjwhd53sdg/44eOdqRrAr53KtXbQYfibY/3n4vFpoQQlPSIT0mQ0oaRi2tRjHY+W57jZod2VuDV0MLMkIlMTs3LA6s4TQAp0+cwtS13q75w7WkYEfY44+8DM050K66bjxT+GOE3pTZ9GnZvPxnYIcRYIKXzm8ry5k2xXDYNuGH2OdlGYofUlwaXoOwG12x3MCmxUaqg8rDC5GeFmRHd+GHcJDFHxMNKi2aMqEw4+fbzhPb7MP3efjchESmehGEZPXCmI1AAnH+7Evt469/JgCkoI9aLDPmBHxYARGVRi5J5JDxWmClTPo2Od+fwf0H8XlPEg4yCOlCuv284hfnTZmYGIPHwmz77sdvbdEiptP9p9sdf32Vur3Z0vFky8xBQjkmngL+LMVYFVPvJCf9wlmOwroQcCrTDu44jqcfxRNeIfUUFFFMPguOayMSH1qMGrNrFk+FCbyNF67Txk5OJ2CplSRrptOYuOcdTCZM4RBgAouHhsqrOYJ72IFcuMEWXTUYieBxqPU0nEygC2DU1OPDEQ6bacgkgNfYaIr2MlTlyFq4BxkZAq29YLNAga8CrGVjwyOZf8ofhcYD76xOgaXioFBhiU0Xgr+Rkoo0xUsltXPPNnxLQgCnud4AvOHYJ2BiSt7LokdempwGm4bUdlVm0+aQ0B4NMEjxfmAnk0L87PAaZlOPYJJHmnTlQb5PHRPIOKsmQMqrN91++uW4XXhVDjKFaosPzLat6/ZYAnLZyRyMn3y53vqNSMazjqbCw/2GpdUI+O3XHmdTCCVIy060V99826oA60pIUhTYJmm/Nwf7IKj5kUyIa1j4tQAxvPswLsTopIhgiiq/IAW2QTh3TZYOW7EPqvFXlGmQALGExBD76rNvLDM51554/CWAbm97852XLChRwQuAXTR8Ss8NxMu3ERDDQwPSzUvlxefsVSFC0RskaRy+l/IS6+KA//abZbZ93y/2Gp5fhgeaUnjlkVbLtDccScDgwdl2cr9kPeFsFnjbUsAItBA7Tl5asr6Q39b/BYWIISKgwUfTX4YhPch3tSHpv+kd1rXq8PeiMQqHUSZGZiOJQy1tsF38ARnakVMQCheI/2YX0kdvrxoK1DQmd2XOW6UN9qOkligOnVdyM02jmFfhhHAlhSfhR9MPv9YtXIqaPhoMGiovhgapSK1b8YMMDxoMOEFz4XuaAqYEoAM5sXZrGEwShDEwQpIXZvFh6TR7LaSXTrTk/mVW2rINqV8ofjTVPBOxNQCjiBmurECqDAiD1tKBcQGwWgL1sPTM2GcqocDLw1N+W874nmJ44UXzrBJriw7YsVUASuXIQVpcYjX3kqJSEmFtHf40Lv2zBuH9O9o2rNmGGfkEbniz3faXxYRB3GLHAcDGTRpiR2gknCRTEifHpND7QGEyPIv3W0b+eLa2FlNoYuVBVdLcQEGPL510T0UFZx1g5hokGM7tDCEULlCHX9j5F06xmTOm2X8ee93KiggdwFeuimmPJD49rE9J1B1gLsI40yp5izp7Q+6jksQl4wyhCVUzU4nJv/OvlFSTHyY2roDDHp7N8HHn2fhJ0+31156W2QxAxFBb9vUKprblWGh8jC/xqxRKJF6qqCJ5oBUplIYcYlGL2SIJnFiAKtSDkIV7wbpsgrH+76eWAIKdsQ8++ozPIrsGsesUsKLTGdN1CppmXsQuCjbHjFPBywEvhpPkqjKxioxvteyhQqp6AUUp1I/pENSwifuE72Q7XUwV6ZuSuImR28HL4Y/PoWw9dDCreNJARcO8YFlGwI7Tj/fnpRiD3cL0GRM5XE/ACISVu7MOFtT/520dhqy3g7XQIhk1wSf+MCAVGiKQTge/QnYyCGUqhVVRVQ2AID8pDXTVECu8hb3AjwrCT5Jc3lm9NzFMx715HoVl5a54Eh4i1q/Ygip2DaZ92Wl89gAFtY7VWA4aHgqDsBp2EsMefr4C2MRAtN4I5xna41sHSAODmvcQyJKfR1MHTaVdARM8mwyaz6KqYhdE0gXYIMsMmeQLHFGQXThFhlLDw7EIaOUzV7PHROC9N2gUDTgMxwom5WcIdIxAnREUgToDybgK7HICzvIJQPJ3THiBLeLE9aVZyy+6ERXJ9PEzeOnwtEYyVI/FRTAFUDuqDVSUNLUwTfm7gQxGAxlKdKniV6HNfVERWadZq7uH8jeDfY2cT0BSE02wmrp0mpZYANsGGpaaij7/vwDuWS2Mbk2fo6FqlAFACtN3TD41jTDznU2FjihhY3xNO83guXMvtH8/8qxtpdH8+afv7HeSl70JD/EmWTyQoWAj6yYxIRmmwVH3viawN0/B02xo7gjn37sBr801WExILitVhIDVYSNSsHmAqQ7jKykmzfILTuOlh28pQzwN9gYMGGzjKdCiqG8ENpbCHPrhux9QylQwfCQ9fNpYxy5cs+oAljblNJ4xdtElF/M9E/H6+pHQu1PItBoc+8KL+yoGtQffvV6GG9VM4+uRb3qk2Zb/NotS68kfdnwga0bvSnsrkncaZbEsIuKyGXb34zPPsXFT5rC2PbZ51R775K1nOYfwDG8o4h3vCxPIIgH3qutvsJHjc3meyGXFTFRzJmCVGk37khgswmIEpOqXClyBkM5rVcxW5HBFZ1ps6UefULh+x3mEbxUBiA11gCy8X12wVEPC+9n8S2+xsVPmM/1HdgzaGoAlRxMDlv27a+3l/zzD0AIgMgjAk71Pnm661m7C5fwZoP/ptodgHC2gIcaLk+fRxNmvQMMNv+ywresZDPuSmtu9l/qAeygzXr4+2G+InXvV7TYXL3B/D8yjgz725r+WYhmxFlLWJtYS4XQKWHFAU1/FH4hiQ/vnVdffyPcMso/ffJ9Aij3chzJqJBpJzv5qUrA7O5DhijmMIiaIZ/nvJ54FCA+xd99+ic+1l/qo0aKR31102TWWlTrKDqHuWoNqoKmpgGXKEMWLZlDaCg0PeXed1BJAvJdnomGO2/9psn0YFAXTMGmBy7OwiwYjAnZaKL6DAsxcKJTsG2STwwYk//I2OpFAWQVwhvXwDFs1iHMgG6Aq77WfBkasIcW4+NG9y/Naioh2vpa+xp0tqhydT5+Ge6o1+Dr5Taop0jkVhtS6mz20nfdK4K43bC0/nqcGoLLzEXjYw+dvANgSayc6hmAT9vkqFAn6/tpYunnIgUi3GxqHYW91BaFkCw1SJyxJ5JGsKRFEK4uL7d//esL+8uc7WM8AfSdJaYf1rmF3G6xanVtiSV49bzLrrJqaDAYwKymAd6GnjdR6htsBHgamw8fzeepZk6dgxw+jpjzNoAGVDUOHlIxZdv/j71kbNWQ9gIVPJ0AS75SGnKozlIatc1eM1UD2gxsWTWRtyhKL++EGEM3Oi1Yy3GYaaSkDNch0Vj0K2XN1nC5Znql9Z47znNP65i8FcAjIw7aZBj6SAVo1wSkhDA/k9R3JnhjsgS2NxL4Vxr389ypKqcsBgeLS6MmS6ZUSsQHJo5EEhGgsRwKN7D4UFYFjGmswzbXUw5zXcxcwmoEUuRLJezcDMX/2hiaGq3rWwXqmHLCN9fw71ypgWJYyIVGo7djAXf8ophGNltZdFIzs09RNKng0vM4C7L7+uoX25L9exKqDPoNzP5rGuR4akYJbwM0YdA2yv/7lTsDKOPvzLTcAsC6wt1+Hcd5N8Bn37b67/grAtNeWr1wFxwSfTG3qMNjrGnztrnsetc/fe5NastB++ukj6tV6e/KlF23/0TwYdJxdul7uq5QCgdjOxBD8coowGb07wfh6S9Ux67zB9LUHCFZF+dQYZLfceJktXfoxNZ1sjFj1Gtqz74cgj+3Q+6AAJe5DKPW/bFsyMvvxfhcjyYYtyLPDpY5+C2YYQcLxrLWrFlxkb7y1HL9T1crelkOAoRRBdSTeDwbMP3YY6xxYeSPGz4EVt5d1DpuYYKfmpiJUm0GOtZgzaKbtZm22tdCfhbGn80zce6rgKGqBhKQwt893KmOBBxxDjdkMopqWEo/tUjWsVmocfn4T/1R9qK00SCFWrAMPQ5ns7GwA3F0OVG1F6q9nl5ORyZqotVLseELxbFQQk4aMiShKo/DmbPSqt1HjRgF8d9l3nxNuJlND9uFAgh7Ly2WREQxIjgJuzwEHJsViG1CA5+7EMWNsx+5dvJPcR2qidoaHks0LwBZ4HAXZa/AQLLm2HqA+4T2Aoa0ZtfaYYBhbh+i94wi9fua/f7cvP/2ZwMxSaopYmzp9IinvawBWSjmz1A+oDka6zgYWhiVbfFI4RINSp/KT5VonNZgb8sCaieH/VwG+iQBSV6PacQLstxJUtK2QKSpd7S7llWwCWgC7xPoWO1iK2TaIT3fd/bizBigq2MPPhUyWnmqH9tfa3/76gp2PpDoekH/7zg34/F5D/YLtICz+7779mVyXc8BXNJSIYC/JsPc+fM9u/dNiW/H5R3b/nX8hwPO41cDW9GMP8HK2LXxeSa55/v1yknmG3XzuctShmVbAdUs11oQFg4YhqhO7YPX5UmcrqiwQiUAnqoEavD4D5JMc0m7JGaHIqyHXoNbywa5G6khwZu6HFCz41QKUOwVZH7vH9RSujuPPHgCaUPyFVZP3YFfSzPoTOCfWqtiKspIQizQG9vYNl86xFT/8CsjVgQUHakOen39nNlaGRayDdrvnX3fZ8m9fYfCbg3rvFL6zsEZR1WQgO59MAFQjdUNZYR2e2bsds7o/tdeZEno8FQUC0bkvsjhIik+w2bOn2tfLv+V97YFcFArIikdmHmok8g6mT5zlsJgK7CIS8DtOzWCPYQ36gqEcx34tDXuQs7yXCbGwGQdmUxOiJjpaDug6yD78+HNUndrA5VkK6YAg9QiwCx+G7jXUvLlj2ROpybohGxVRU3vohbpZ08EEYrYixepgD00moLaJG6zWRXzESMgVXQB/NZUM0PmzWttcN3DXuCzaNmw8Av6UYRnJOXbk0FasHgbR02A9yH0owuohAnY6+mOncFx81WK8eH8CHGyEjNLJZ2pkP1T9x/PnPdfZMxtV36Ytvzt/1hCGDRpGTpqCcveTz/pqLJ6dsoEUWP73u29HdbrHTuE/fgpbsQgwpIXzZqOgLgCnm2gvv/amXXTDueBgydTntagnlrGvM7jge4hgqeH5gIGR2CEk25YthxwRlm2E94ctWU0Ra7KdOkAgu3ygtc9GA9Yn8J6dBUSvIyzRi74sgLBITh3qaAaMmRBSIDDkwzQ+gp++Bl6jxkWz39Si7LgAO4USnkEzKtAiy8DqKoxhzcn8avxWeQ84t8PA5yYyHIxlWJ4WkeGImNHUnuV4rEZAFpOF3fMvvWpTJkxxjZsPuMNGLCce+s/T9ulyArqzB7KOUmCUJ7ncjznnzHQ114MPoo5fcG1sb2O9NwdgpfOSUkK1ptF//OPtfJM9FIVMPnmZsod2sqj22UXzrwUoS7Hffv8IgLLETWwqMNlMgUXqC+Pgxy+46YCODch0YmDB+DNtGzk+zAaODsLjzsd2AtZlAFJKPlp0RlMOX8DUQNu7qc5iPP3svLnn2bp1q91mHBQcicw8z3mZZMAYKQW51iBdGy/9CodZl/ERKFBJsgZ0LSqvdEa4QsPFVovmIGqRWzKHaXtboMWH4OmDn10Tm5nACmou3guSFtkUNXXRJhURqaKc4obUtU4m9kNzE2H8YFSfEWivPneApOAgGzGxb6KeljAKAMjbln61mcaRe89ZohdCdGPqVfPQ2HYhwW+H3ViPxDqYSfvsc7Itnw/diG8KeUscVl40UNCwKfiDKJ5SmZ4/88RGLAS4PiW6s+m3ojVRMSb5mQqx9CxYTHgl7CHNmABs0k7NMgeGu2I3H19VvJUJx4i331ZVcNDJPzeGiT9FJYbdAsbaVDSzaMTaCCOZdlCOn00eNRF27H5bfEe6vf3OcTtbHAxTmDRDNmLdD90rvWTyTm2BBRaR3G1j2dDWfk3wCs/iL/chPx2Ar11LEF59PrYFdmkZxVz2AF+sFfhnjqTBSJVhhQXir+jXO9lef2Mdksce/ClHm39Lgh3ZucUmkxL/8Wfb+WzIi1iLHkJaomAJxwLcp7Ap5R+rpwhTYeOPzFKpg0zBAQBlIC/wIAUfk3kAYGpCho0aZU8+8xJgG+taBuY6WJAZY39GY8N9YGmIVt+Nf2kTYLWTMHEAhzO+v3bxdbBVb3DJhPuPf2y3/+1KG9ZvgX3+3W/2AAGxwwkhAAAgAElEQVRX8n/VQTEgezgN4zK77+93IKndCMio4CiabXYOMCNLT8HnA/nPtu3bnc+dAljCAFMTYb2U0BT4ImWOIdit/+AM+23dUVf0+SLxdJYbYmXIqIk13cHC1vfjNHSFnWj6Ks5VGGn8rxArP04v/T/XTPGwxCxsxzOpg05lIMbcjfWFzrOxi0CDFkKYvALleRpti6+4l8Kt2X5gStjRCROA4kJSD5dyygsXBhAUjSQnCNZXPtLMcCYEoT5hsMY7MEsvd7JgX2R3wsdCkIgtvv5S1iwA+cQF9sST/7Q585E/nd4FM6tMWKXzbmkSIslgRcB+AO+Jb3ekfbD0Pky9V1hB9RHbhb9yQQFexNTlXhS1vOoAhkwkOToy0vpzP/CeZboueaoYML3IiuWxchbvFOdRS+EnX+d0wocqYM/2ipXDaUIv55J9G4ki7eT6xLwIFhOQZjUG/bPHLwZ5T5rt3q7Jerl9+ulrSE1220uvvGFZTgqe5wIPIgm96qGgrwfYkQ2EmMvhHAT1gOw+rDFscNzhhV2LA988TCeb2dCDBI7yswJg6p2txW+HDxQXjJ3I0HgO/ihM2k/Y7m34jvV6YBewm3MYO5klz1nNmzzo2vjsYnwKvBCjLhDGpdKm+zNVlUWBknkl19MvXzWWfI9AhUt5heATnIXP32Rb++v3AAPtgH/ZtmD+QvbbQgY327kvp/kiGGGShso7lPWsOkoFqMB6NcE+NGBi0fix9/kwIAhg4vfGW+861uyHH78HYIWcSl5TIGb+vIfePF8xQ3qwiVAZLzadGjoV9H50U2JhhkSfRWqJmoHLFQjTyPDNyen1bCj8arHPaGKNKnVUn8e9A3yfAPaPLpdC2scoVZ2nIJZOhSPhHd7N2s9Elj5/3kwOS4Gc+7DkqAU8Qjqzq86xUSSlV8Ab0ADsUaS//ysoQmFduSRv9oq05BQaTS8AsTK76PwFpJEH2rcrv3ehFdUUet287140xiEU7y3s7YmAqkqzjWAadcutN1LcnIWh8G8H8HlYl10M2nq078AkaAaczsxigIVsMBRZnT8NUkpiBMUO35MR/q7tFezFYqRL+RHJPgPLCZ+iANDdRgWvcZqrmPRmQhCqg481RptiSx56nN//5P81IJ+TiFvsKopqbE4wMKJ4gq2mAhRvqvQc/McYmNSX+9j2Nc3uvBEDJyK2LyBtMp4z2zadQH5YAIDCs1TV5SbakmgylMOb25vPM2PBlTZ0Uq6tWPUh9iCHrJXisoPCTtYHfQmN8tIElKDIk5OHmEx+PNNaGLRdKGI6SVwVkCM5pjdsPLHQJScScA4uZUNg38r64sQxBc71DTbkEyjQWcxJSYLlTKj9sI3PKbmehmbO60nBAPwzCPA3NjIToDAcm5EjFOCwvGHhdgXU8k7zTBoBlvS9NPhifQ3KibMrFl0OUBRECMAO+/HHzU5V4IZYkqpyb2fNGcve3umYIbL1Wb9+PWcOqocYP+w3BtlQ7IJSojOcokA+yIcJi9uxgyRTfBEz2aOmTJnEuxJKCEIzthy7AIlpaOlIQtlTzBsVEdLqJobfddpfqCA1KAwhQCIwBDYwTWwzXvVd7OnagzUEEJsFaJ6mhuctAEQDKcCdDm7m8NGzbPENS6iZRpF+3scsGZSZQOATbGTqA/ksfvv1D7Zl6+9uyOLFgG72nKnIo68FLAl3gxU9My0BDR+0LwhMFXFV901AivYPNWH6Z0MTapujzfYegXiNTeu4B3v5Wt5lhWMAtEUQEHjLX55gDc5w3qRyqQti+ObD3lxb0WO/riyx5e9/wF6wlvN1r7OKETW8HcZ3VOwAvBsXw0AcR2OT4SwHCgryKPZz8YbHR/5Ury19/weSgT/kHNzMeXPWSfq1+fgTWJCeNd7mLpyDX1Y/GJCR9vUnP6GkWs2ZdgQQFxCWd1O1hbYssXWCaGoD+N1DfdKAyiQYm41g2Od1ACkKdVLTryA9DYQEjoVyPVdccqcVFlZTE/0M8EtNBTje1YwqxpNK0EIIIAyhiJ2SINGMsol5Of9SBhq+AHIAp/48P8cMZQFrQKs9TqCe0ryluAmgJtNZI8aqhv3ymw6krg7knPMA6mvHVFgYUCqggGSU7LcAKB18DmlA2th0WyACaNSsQV8X75c/e4j2ZzFM9V45yb68KgWq6ncfGaxPRi2PS1kS8U9fhpnyfpcyrBNg0Wg622DAeVMPyD6jDVBUoT/p+L5JHl5czAHPLzFsxXStITCVipVhSgPnAmsNJklNzXB774vXzSeOPYL90BtrAlnr6CDQMEYSFDXSUnAd2H/CDYd9ZRnFNXBMwqQ7hdQaBjjpyldfMgt2U6ONHjrAtv26lWeB5/HcC5CNX24PPXITChQGSPmc69hjBcNqjISNVgPjdlDuDLv25icYNhH6IeBXGB0vgC/vgYYvTaihdCYVo6D67vNXAI46bcO6n3iWYgsjGceuoZ30d+2Z3thYyCNdigkQbwdA6HL0Zw3MPJxfuoedgCe6r7pEDbLEKu4mkEfhYxrq+HBOhBDuKtsPMBDAOQA26hdlQnR0wdSJ5ixkz/SBLBGCfVlREfsEtiQajoiIKA9T7Qd6pmIY6n5qn739djwjv1rp5LZe+GrHECxU+f/wdB7wWZfn+r+z9947BAgBAoSNICDDAeIAFVTcuGed1VOrto5aV7W1dbXOOnAPFBeyN8iGQCAkIQuyd/K+Gf/v9bz27/n4OecgkPf9/Z5x39d9DVhf3axvWRboOQ/JzqGBr0GJB0toEH7lx465Aaz+LtUxdQ3y2qR/49kJANK61beUQigakEGIi+TBugMEynhpmBphgM6dNZ06qRFp6RTbzuBr5uQF9urL71HvdNoErHz+/PDD9vHHn5DG/r71yLsTm4x+7RtqkLt+9yCeg/8GWK1BIp2JSiyIYJNini9MRbGq8WPogeUcwPeXZD8V77xSvB8FHiVx3+ahNoyM78KKg/DeY6gfsZJbu+ondwb2UKeJzam+Q8Ng7TexKlvxaQzg4adRD57iuzYgqdfd70+StZcve8b5g6jzYGG0htiGFdV2/63L7Omn3mR9RGN/lwVbkXBEGHe3336LHdi503Zu2wPAkgEYzIDFeegqnJb+F1BIidptMNcycqdyHs+z//u/W3l2kFkgr9ThBRipbBR54YspKABMdlkUHFEsAjGOdScKEDnBu+wSXVUMXC4xWRioTtI/spaSeu+8BUiXf8aOgWJIwUOTxo2jb61ApgwBg5qsj74pAxalHxPcdjyv84ryAC1KCF4ErN5H8K0DqBicgKp0cW+F83/LXqSLjBaB3AHcGTEQSHQ/1dTUc4YJtoZ4JX95eiupWjRwkIe31mUoNaCUTlpFGu5oeBTJWbDo3PPs9dffdWraVLzo62AO5Q4aZX94+G92wy23EUKjYY2CeOkx2FMnIV/obJaKNiNHtWswjGoG6vQ7LtxPg3w2lGyr1Nf0oPJ69pmX6Stq7KV/Pcl5xD5nIK4hhhozrSM9ozgGQ9HxKYAyXfb55+s4V4Lt+acetLUbPnQq0mbUE7+//0XURmX2/vLX8A3OwNbqqPMlbSXs+7prlpFx8G/HIo9h4wZHD7Pb77wDUtnL2D6dsmwUPuXHSq2O9ebHgRPIe1PtL39QES36+BdSHed3oD2IfdeqDevsx5/WOIKTLuZgBlE99BPOUogHoMFoN/1LK71xKO8mDoVx0WQAdYaR8l8WKzAlHSVrZYcVjc1mLx53dbc+nxQ4Yo3r58sHWwN7fzaEaqwYnrfqWdWjMQDhGqK3sW9EYFK2yRAUX9dcMNf++eo77N1wyx3Jd8UvevfGZivd220XX7LAEggg33dopV1wwen27uufWgMBgt3sK9krFY3Nc0OAUyhcd3PW+wUTCp2MX34J3sdJJLcjPw+gFgyHUSyGbQoAaksrNk4T8jnXS2Gl6jvQMdIfLb7oMoarsc7SLUY9bhK1CkPXdCwQ5s6d5BjAxQcOO/CstRm7FvZSy0mICXzurduPcGbQb1PjhUIC0JeXL2k4z6aPojSYujEdRmsJYeL6WfI21x0rZ3gtrGRUWcmydwQol9VmK/er6thAVNNNWBkMy0+yiRPyUE9shwRIvUy2wMGDXrv2+msJ+iuwjz74txWMCLNxk7B3GzHa7rj5WfynZ3Mmo5Zkf0Zjh7Jtyx4U1x6YurA3saypwZN2gJ8hz9lg+sIoyFayeOnnbkrNTrUh2GEdPnzIBg8fZj+v2erepwBF7d0br11GXbTNqcj2FB+xs1EN52WlQQI6wd99ijDnRrvpwUuwvYi2rz9bQSDZbgcyCo8TzN3P+hD7OQWbgBNVp1zYti5DrSeR1MSc91CfUlY7EFYqZdmrxDAA7EXV0MHd5mnmDEfVEc/7nztzIgNXgHhsUtKyE2wXbNJDJQ1GjAo2H4PsgftQD/9aht3bi5zXMF6jmy1/FGHQgLS1qEGF9Sg4b9ZpkCVYq0NTRrBWclztsXXbRhuKqlg1ydPPvorvbo7Nxs925TffEPZ70v7vicftoxUrsU8YYeeds9A+fedrq8Of+Q2Gel588V/991Pmh1f4gKSWClZQ6IKmmq2wdsaNmwpF2s9e/Ns79sifX7BEktY1mU8ILyANay7FxXYYfG/b+eeeDyD0vS1YMI7U1F12aBeJuKcoc5gkJAHwJWE8nYDXoaQFh45X26xzfdOiH76pxSNDQB2AA82CdSuZKw5gQEmGTC91Q8BEkrx8JolcwSSjrfzhqAMX9YJGD4dVSSgWEQ4UqHHILWG8EorVy4Nva1VDDdjBBCA2DfYnTcm4ouEwXK+3Z598geAEAGFAFfmRtNRhxs9fevKU0uf1a1wGsDAbqvrt3gevIugixFq862kyG/E16baNa1ts/sIomz6VZ8BBtWXXOvt+PYxDmvBGQN4IWAwtMnKknKW2oYnuY2Or0RViznQlP9JuvvFq+9Mf32RRMI2EHVo4js83LoMwIdLUmJYkS+rTGG17OGzSU/Ng3NbDrmpCbhtntVwMXqX54T2qSXw0m64HoIZvQaEvI2AWFmynNCbXu7ZV8HKDmFYocRVGA8XYxUsX2ldff+8mnwE0L5LGTJmQRBsejAdupV12B96aY9OtsiSLtMNdTsLpgrOQ1orZGkeC2gnAtSgA2UAuSn8WfWFhuN10j8x2uilCQ+2bL2m8e4fb9p17be4FMI2Ymsdhrq7QpshoQhMIm3rt+WqSuiNs3ORcDgMmykw3pk5ORELZasOgYX/55VHCAAjrCMQXCcPkJPxNZk6XXO57DjIYmKT97WQ6Wd9Ag455YS9NdEpShF21dL598/5nMMs89tbbz8NkuZemVOwnmNLc2ipgUQBYegasTb6/QONGKOJRvPs/PXWJvfDkChuUeC7U97vtz89eTap2tU2YlmobfyE0rGmUvf/eGhfgE5tA0wiQcPctTzBZvwcZVrmde9FEJC3trGHCVAhzuvzSRUxntuP/W+oKZDF4UjIj3eUdgmF/Ek1qO1K0BorQehhfmpBoyqsDttdRcuTjBbDEXtDFqYmjB3PpXqVqyh1KFyR/mcOpQGQVYCMGiUoU+RTr0lWx38FheP755zHx3ETFQjFMg9PeSXPOlFKg30Xzb0WqwKTqnb8y0SsDSAIpFFuF060buwOB0fIGDYEZJnBSDXEvk9pAmqUaWL7y35QPk1h7BaNy7M/PPEii479gbdWyXk/ZHfczTQVM2rIO4+t1JKO2RSIBEYJMwyUQRDUe04ELF42kyW6iGC7BtkKHMIyJ3lgrQ0Yltqsk9dEwkqaMnwkgVoUh9RFAkGaaVRgS+L/0UZyfYj2oofUZ4LsBpivG1IjJnlQWC2EAo/KHkrwFuJLhg8cBr+EYnXcg0bhy8fX2JSzO/r5WPHwKof1faPf9/n6Y6GI7+3wFlcQpxk8SQQbhBC0J9JNcrwavMF6ZYyiGIg05WQtLkw8uSYXq2G48+PpBBsJjxDKU7ypriYI3koCO8ROzuYBjkQfvdaxweXcOyBtKn1vgKs2V/NzUdHUhARJrSaxlB3Lxd+fiu1VDs6PK0UOzLAaSfl1NVLSSTQm2aSPN+aHHnkKWXWMf4OMVhiZw+nQkqxgj7T2wgfXL+mDNiDSgKb8Lz9Dzc8nfCqfg8/D3C1hR6FcPRdMD9/3Jrrz0Fre/DhzcbXfct8wX3qPEXs6mbhgKmty6h+9kIWpIKehZ1zpDA4JbDOIs90QokqoeJG5iYQNiwMaQqsGPztMxi1UUOOqhPpA8swDU8LGSWoFcj9/+0eBBEj/+LMClP8ykIrzx5iPDa2iq5LxeZdlDBRpK0h4IK6nb9u0GEKGgp1ZHPiSz/SDYGCoE+Yz4+xw/3kESMgy43bCtuCeZVcBAZCA1OotwADw0m2geNKQBOA4DUe/l/hIIowC5cCRlagiLkZhMHD+ZfSufrV+sBxDOH3ZmB+dPDxtI6ymRArGLSz4xnudKMRbNBFxee1WVFF3If3q4qNNhkJ7k7PZyDiQADDYjY+oXM54mXIBXJEW3P4EmHj6L1pcalI7uU/z9CnISkI3sD8BUsaXgwRYDS2dIIQBeIn6assooDbI9vyAzhSkqhYUsHsJhGTTzm9s4FsSe1bBFb0EWCF5AGg9nQQxgYj+qgUEj5tndjzxhK1d9DOOcPUTVREnBIIdQIFgDodg2aKjYw98v2XwYAwYlBctfulUTbjaPWI4KMgvg94bCCoiBfddC+rakXxmZsTZ2HL5inKXbsA1SeKSYbcEE3elM7GWi3QcQ6Q9rLQrlyqiiMP5MuGNNtNOUHj3KYI6BTTBBkBpqpJPS68X4KSs906LivVZy9ATAHCEaDAB15g4jvCwIX6weWGk4XFkFbLAu1Aih2FxMPm0KQzGCsWi8ZUchyXF4SDzgUDvMnGPY7hD+Na2AwrcA+W4moDsPlP166HAxYQ0/OI++WCT444uG0DQUUWzGcRfgibb1sO2kcJenvT8+aNEAJIkMGMVebMKrsqvD1xgFURtFJjBQYkE2VrOe1Rw60oZYqmKK0Djyr2ZvXgfW+f6ODkIsUjIKATMfYdibS5OfDUOeQ4KGQOFMAmnkDV5T1WdffQ6Q/N3nDMqKbcYZ0+2qqy8l+A0v2N/Ce7QGHIPFMfB8jbDzXFU/7LAaea0RiFISZ++9ssKOHfuQbItVnEVt1JyATgDoiaRW37DsLzTEZ3Fm4PXK+RCiNHvul2aA1R++PGDffPgR72MlXogHHSu5l32WmjyCvXWuLVx6Pd9dvr1Jzh9WzMFmMSFZEYe2D9grz31sVdVf8bPW0pC2uaYwmPM3PF7SSKFayPKoIaMjUxmMdSH5q3SBHALMgmBayqdNd6pA61ga6Flz5tjZWNTs3rvP9uNzWEIz0khSvAB/JwmHwaQ7WX6kjhUIc1pnVxT7SPkEXia6IYACjmHDoCOQOldp390cYgKtdEY6mwN+oPZBiO51QFXHAlaSsLO4AByjphGrJZh3LNa7hsVirGoIJ/sA+aKqeQjjHItg+NbPd/Iq1JICRv7b+qedYZg8gnUdR3G36POKeSrrAI3mpLjR0E5efP0ORNB9IPKF793qZwWJ9cYfVLMvpolAHdnv9Iu2z/7tQMLsB/ChYVAPqIggizCdU/z/Cp3RfaY7QX9Onz9AwzTqGQ8eiQOBeIV259tH37xgHYHYDbHv3M+nOdb66pdfIOt6gO+vUNVvvvjJ5p47iyEId6e7NwXeyfO/w5qrSux3t17NUKueRvFy++B1PHs1AEQOnI/HcBBrv5d3c/JkvN1+w6P27VffOSlncSmeioDXHW159uiTf7Oc8QVuoK87Wf8q8VyBkhpa/eult+1SfHKzB4ezfw5bOsOPqy+bAaBMKjt1k5c7J0ADB8AYf56PhhYBslvQwJd120U4Szj+NvID1N+r/az9pRpWtgIe7lIF1mh9KnE7IZHBLJ6TNcexbQO8CQD4GzEiwwWpqi7IzyfJfF8Z7NVsrK1iGEht59kpUOd/ABU7HYZpJxeYnr8CimbPonbffsgpBTQokBVNE57kuqMCuYu7AUAnjh4K47AM3+4M23vkBACDgt1kVyRbCclNtVSkLhQAI6sEGEWSX7IOM/GSbkWC3I2Krhlp92N/usP+CysvCqDt4J5qlJEP0dx+QwbGXNuzrQql17c8uy773V03QeYYazvoK17411uWORyLuvLDzksyECCjj7okFRA4FqZHD4WVwNhm1peIOWHYsvVCGAjiMwzwXAMIg2rhng4Rm5NhjEB0hbgEhiuUBnIETKpA6pU4lDIa3ndzD8vHVu9Ee5uyHXAswYUBit2vXIkk2FPNMH/PW4AV3a5fbfFVI6wZosLq749aayUAdXSWHT9Y4QaTqg+SUmPpO+tdMra2eyxek1ddcbm9hBWVwNpwQIU+akUNl8WwVgDgiMIigqF+RQqby/5o4nkC6iUn89mwj1KWAtNG3/BbViGquwboVWfY6tXrYClyl+PR6HxMeRZ97B0NZsRGVl6BH/WrrCbiqTsGAFOD9EXZa9HYybTx/tuoczRwCQTQFpNafW40n62VcyscUEpkjq5G+c/TVwIYxibGUYsTlEl97cEPNZJQxPi4RMdgl/WVlAVDhwwCVzjmhrcKkhJnTQoISbq7BExwz0h5ogckNqRAX/0jtZo/a8pPfkb9eKszde3qP8XJonDfWLvw4rvsrrvvtoceutPWQY4R+aed4bzqoXDsC/p5ngoUjeI/NPO9ZOEiYo5GhBowyUbLPRsGvd0MrBgtOSVcPHWjimrVHD2a2kiRoaE6Xz8c5VgAyrrp0y+wh6mJP/v4bcKgXqFHBSTnfFLoW49szOg1/bC+UhhuP7WFh14sh0Cm2jqpfHiejWAbQ8ba4ssvsSf+9ACs4CgbnJJoDbDIa0gcDWSfCDRU9ojA/nDuULGL5T0byDsYgGjTgvVKCjLyIPCEijIUXfQnIZz7IhzQ+TmFE52Jww5kDxMV77EC+v4DJZW8L/U1/nbtssXU86TYU9uuIXtF70CthqzWBEzprhIwFo9Sb0hONpkGCqJmUMt3VUAUbm3sL/ZQfASD8zaecx9S9QI774yp9tFnn5AxASiWB5mCs3nvVuzBsEdbes059tMWrDMg0Tz04Hxb/v53gKryw4RQg8d0dlacA+X6+iIgK/0KWBZncakB2HtVAcpeYCtWrkEtRY+pTAr2lTInRIK67roFlo/NS0MjoYdfy7oHAh22Frk5BJIzFPLCikum/u7nXD9FTT171mhwjRH2wX8/57lR8zKsmDSpyPZvK3EkrAaRYkQMYiAQmwTQLm9wzjLRF6ZOG80ZtYd+jBDy8iaeJbUx+1hKtC6ebQRrUOF2Scmx7uzdf0RSXA2cGEZQm5Vxls+ZVcCd0AyOEGTFBysJ1mSAj4XjlNPmwvwegZr2HVu8eJZt3/UlHuFzwXrqua/WMVAezpB5sKuVP/3kO54TPub0GZLEe1nPAjijse0RY/PZ55+yDVvWw4JuoE/H9qiHuplfj1JWAefl2jXbsP5iXXOW3HrDMpRRZTyfAHuX8LGLLpqOPclpZJ+stJ/X4zdLfXnFdWfwvWJt+UcrnEWFfpa2sLuvnXrJd49pCO9P76xaIYgzp42eXcqZPu5C9eh9whoYCJJ3Re/AgJa6Fm6IkbdstO7i/djkkWPBaK6l1m+0r1b+xxIJG/v6x7WwciVRjLaLF97Ge0+wvxGOF8owpGhiMgxXcJwd21Etkomj/Cae+aJzZ8KKRWWbMNSFFrcyHKtAeZlKSLrez8YtkI0YfEQGJlOXbwR3irab77nT1mzZQb7Dfpsxaa7t21psgzPG2dwz5lF3HsNOlP09OD+Wb9GNxIUDleCkcfjaqCquJ6Spiwl+gF8a0ptwjrtWmzyxEJ+sGr6ovAz3c9A0IhsYYsdgOgYDUvVyAOG1zIZnEeA3VjAynQtGoU4somyamBGwh4Yb8jeFXUTR8BDgQ0rX1p8ww5UNlzyauMhbYNBGclCKMSCWHhiVY/L08Ga403lQHBrx/VY0PJ5iI9r5p+3cfYJJaa5t2lgGi66dpgI5EkVNcBSBW6oQ+XvT8ZpoQl7rdQ81HBbi6Sw8pERPHvSh6xwaaelRrnE+hh/YJAygr2OS/d7ylywJYHn0yDEkvhfzMzVb42WNSrJQ7A7qaLpWftuK5JFDm0tADVEY4QL9hO0MK+rFWNrLdBK/QLSnGWkhtuyGeTBcu+2ll0hOxAIgOLKFpOBUtzlmnkkSLtT4/b/22FcfddjoQiVn4wsHbSoOf9SkDPxSkN56SJ89QUpiahbeN7lJNmr0GPvg/V/ciTdyZByelc1MZ5lGyUqF71YKiK1iuYVGOFSJlfxaW5M8oQJJSOwmBT0boKbFRk7DU5FE1IDuERhql9AIwaQlfUtMQHnU+ME+k0/PAJ6uoUwCxhcO2KLzR7np+adf7ULyj5S1RkVary25psC6gg8jJ9UkLZrCExaApvFdqRbrf6a99cpKu/yqaYBz+/EdO0Ch0Yu3RaCVnxiwX3eS1A2JY/9u4UR+Nm32GOdPePDoESbPgN9qOtE4l1fASqII0hA8FaDSC7DpDzOvBU8cyS5bMK6VlKYV+VtjA4ENAB0DrupT6A1TzlS8CfNh9EL/nngavofYL9y37G176I+PWXbRARtU1AD4nm6vPldDyNCZeOHu5ZAiSQ/G6Yxps2zX7gqa8kH4bm6l0JXxdLVN5gB++I+PkIJ5ExMbkDMODTGcu+TzA3jn4ZSQ4fjIkUkwqOucVFugm3xqA2Gn+GSUur+laZWFgcheFDQcQipGO1gPrGzHWJEeWc9HXjYqzzQJdqFVrhDxBR41UMSmp2dbBpKdgIhj1kjx18chIuBCDJfEqALeKxJ2DMUnTRrOs1/DZ/bCohts23bgJwojS4MB54vCs1fC8AAXJ6Qjtz/FWBLrJQkZ6ZU3F/IZcuy/7/4Km6HBZs5DYjmizngAACAASURBVD8iwo6dqCUZ2M/K94ZayQFZLuC/xamtQUCMbBoopmQ5oEs8JTvIxp6Ww3SojGaIyx+ZMPWDmxj2Ef7Qwzkj1o6KSYGbMkiPgmneprRGLmedrWqe9RyUjC0wzidf9Pn5RcMQkH+bVwwfJroOtBQQwEMLkXyYM0lpthE06QkJXEww2SoIgRB72EuxLYDcWSzwivIwPU/B76WckKxGvMQ62XOSiKtfD0Ne3sOFHMlZ04/eIYQz0p+/o+o4wDt7IpEirXgXk13eczAFsoqzRiaqhK674s35/1L0+MlE3z1oAZK+96uQD5/fqq/BTEzCwxoZXxOWCsG/gZFqivtA0+TbxiCbP48vFvv2kutusCuXXW7r1q+giKuAhRHOEASPyZKdFFwwNsXuEwbg6/H/P0iixkWJ2oF8niAaLDXSHrqWM2ae6ZC6mJgEW/n9CtarAkNUdelWhTVNUy3g0V8aD96CayJpCnuY+vvjQ5WW7YenXYzt318D6Kbk0TDOgnD+G9+Hgkw+bC4TnWJa/o4q8NRwhvLu/Qh10Z5WgdjB2dbfJwY794h+ngA3nnn+0ASbjFxF09jKU8e4g/h5w5igcg4249VdWaG6hgY1IRSTdM5HmFbRQam8Y85LbFiaAdli+W7lx05ZVWkPhu2JNm0ChvHcfZF4J28hGG/1D2sYpNHQsAaVMhnOpe4ZIOX1RKPNXzQZX6EqAAoCdSjsegiJcz5V6hFYD2JHJOG7uvDiOTBeyp0XuMDFQNkDcG91A0IKNhAjTowzf+mqeLRRrFWFgMmPT3tQMrf0RAWzdLAfAQL0hyX7YQAnVoKefyeMnbQ8wlYSYMrieZ6AFCt3hJKhaTr7Qhh8AGzvhxknMAlmXxxqkCDWpod11qnPIbYUDVsAn7uP/7+TYjKEl6GiUEDkLXc8DfNhjn346XIGrHX2x/vuRXZ/D3KdLRYSx+eS6ImmopVhnzZJEO+wDzBZa1hnFXw2x7jsp1DTGR1LCOTIwjznM3wYn9lskm9jsLwoAajuhy3dDqjLzqGxFgKBEgGgPh7p6/R5CYTEACIC6DpPPPZEWQmJzPs0TIQpQzq3wCsPoI8ajtoTAGOS9PJjT1DD6G7QGRNLEzZlwiBkSUG2bf9JKz5KGAkswwsuWoDVUBaJ84fwACvhjuZOpvGLgaFYXgEjSIGbMGhmI0UrGFbg/IrlkV3N3fHjzz8gWS4FbI3g94ex7uKY/g/nzElyUq3ig1X2y6rdnMdiFMo3DOsGJvFJgNxeTK4bSc/WZxOgFk/xJ1C9ET81rX816Nq4uvfVuPlYupwZsoVA1jzAM9NeEuMtKaOA9O378FafyhmvMR57jvM1lILNsSL5y6QGKD5Ybq/BGjtMmud8UniXXLrQ+YcFC1RzPtAOWXUNrwYwroj+bQCi4J3+AIDVIzH20b9/sO07/sEGRw0AKIDK2FD8sv8H2eILH4LNMp/3kuKaWO1vLwy/ZmyMVn2H9PftD/gRawkq2GH9eLAUjp1jV1zxO55PAr5j8agNqMWUeM+Z6YGdpcbJwzCnbH+fvfevVayXH6w/6Ac+F97mMBECowlEQYWRgUl9+EAiQ9NALIqqaeapRT2EsyF9D/KjoWcNOikpX0/DHsf0Yf1fvPgS6tRWarBimirCfpCvqDkIwArCj8a+tha2qdg95Al0M7Ry8m+xOTknBTApFEugk76o9pr+bp+VAl9c9YJafIW/iJEKVV1AqG+PqNnXYFVDVylgfMNVAZLdKIn6GfwJ7JRNh+q1SIqLGDzUxGTqAyXrZsgaCsAhZobecSegyP9CDgUc9wv4pAAWMOPl/OxlQOMYjexNDSMdE1k7TrYdqknEVtb+lV5KS4ALXZ9Pd4Qsf7hynDehl4FloHziNehjmCdPeKUra9gmf9YeJPbdgJoBknrw7fW9iBNiUJpu6Xlj7el/PGph1PxdshNCUu1Hh+/Vz3LpwgwQ5MnKfbJnW7GNQk6ODapPTg9YMiAfeACMj998A6uyr+ySGy+z99551UJIau8F8ExkuDR2ssC+HjyqW/F6DrVzzrmexv0Qn2SM/fXFZ23/8fUQTcJgw4wgKAWCAX6wsoTS99c/Wi8CV3fvPGITx1H38vOiYGI9ev/1Vn5ghVOHKCrJ6wF8oTbW8EDDat2wamYFruo7BwLSaWgpJYIYdu3UE2Ir99EcB7GpA2G/ykIhGHuJ5DQSwju5V1DgeTmHnW0Ud5pyHGTFUFnRyd08DWbeWOqYYYTGbLONWz8GcND7k7xD7He2I4C/glCVcB/Mvj3/QjxPv13jLFHUO4nF2C7Shr4qr6xoZK7lpCaRzLyTvcfQirr7BL1NLKnydaS9yiee6wAFhNQ13A9IWQUACY1PwJtfC0rBlh30RwGcyx0ocIZgNZeEh/qRA+VkFdxHQOUa8jKG2sv/eM+dt5KV3n3nUthDBSgat9ovm3ZbPv7Y63dshBVb475HLJ9DYbQC9mqqq9ywSwx67Y8WAT18JpUlifyc2bPOw19wp82YcwE1yy9WX7KfRp53AAO0YAx2WCdOsW+CILCk2b69sHG5r8PoXTQAlJRWtbX2Ywq+oyIQxDMMHRArDeAsgAJwJFZlZfIYBNyB2A7rUMA5Q3H2VBiM63YyH5xnvQawbQSB8h1D8fKMA/wORUmYCZtt68ZfLRlZejjgroIYBQzn4afZwP3eRJGoQY7CfwNYd/2Akqp1FTLotqFKQ/fdg+h7SHinlhVjLlIPgd/RJWWOTgiYa8pJkIpkEBZeNajoFKpDs+0ID4PyCbyqkcIS9YYYv/w3qf+6qUfliy2wI4i8DdkQ6GfHhtJLwV6rw0s3LA6VG4PvcM7revzupTAJpw8M5PfqXurgjpTqTp6fvSAwAu3CsVjwY8DQQW3v76yP+LhsZikdBdRo2JUQH4USrAMSE6cpBX0vatR2QN7gMHUpYvDDJG4NxjJhHIPSvQyWGB61kwivjaZBjABN9p+8FocXwFhDZXS07JDDMxRU6NwlOEc1qJH6xaeGkvWJShbZG3B66xkpvEuqQmelMmBn4Es+bdqZ9tST/3SsU5VpjQQbpmfSPzfVs3Y0PFPdKlUVijRsFvSPlAbjJ4zm7iHw5/hJW3jedfb6m2/yfcTy42fwLsaQVt8G4FcJQNaB0ig9I4HzqNnd5cJNBEy30xsKU2nBI3bypCF27Q0Xo0LdD7hXbV9//quzT5GnZTADHkn1pRp0g1A++7DhkTYcAsImzi+xDCmxbNHCucjJfwYnEAAG2Ud1nxolzirHolcdzloPYE1fvvhiwKwL7PcPPGzHK2EScgeEMVSL512JwXkKeXukAsh4htnpZJLkCFTEJhI7Iz+/KHvpue/dWTNtDkxeAijq6glIp/ZT+Kvzz2KaGo66LRnbkRDWRUSEAqm3Ww6K2GisJgcjY48MzbWde6ps175Sy8QbvrKCs4hMDaltszKjHJFM9UoHGAE4P+oTBaHKXs2HEjtvT35vFN7/Gp7rs1ccR84vRQR34/jxg7BSQRXNvdVNHRYBkK1AyQ6wGdXo8h9XrRlDSJ0UhVIwCqx3SnDutUZINuQokhUU6QLfupBvKlhNGUG6e1kiLmNFBIaRw5OxJohhIHzU4TZHYKvKAzlvaD4Dp4kQb9qxwIgjE2Af65G9MoAF2HHVyPvo81Owtkwne6ACaT84y7uf8/dQ0+id8OxC+GEtjX32txd/b+99/B4kIIZKAPunTlWzVtPpRUMgLxTZX5543vX4kVgZ3nD1lZD8CPiqOWH/emM5VqFpNm3qFOw2frDjsIc76Q1njM114Vd7iyH08RxU7yi7REQcP9WEv9WH/HXO3kjPOwR1RUcjFR/v2MdW5Y5k6BENfhgLeU/qAg93jwdgXeQnlqWFcY6EgUmePescO2fBdPtp7QcM9ngPeCWuXLubdR1gixZda8cBrDeu+ZmfQW7L+AwbNX6Ybd+/k0ylBpfhUYDSYji2o8NyM8AgEtnf9CUAq5VV5dgK5ZMrtR/7LbKBCKj7acUO3mkTd0yE5Y8e4fxVN63ba0mRGY5Q0gpLOyEqA8xAwydwjYJx3A9iN1DcJCK3ToAdIQlZRiYBN2GD7cuvttiEWWdSdKoRbsODcAjsiF48WH6xtp6jsIzinFFzBMi7jKVPVlIQcCIPyo/HM/ESe/XVNywn359GB3kP6PmvO5GokCA3rCDaVn5Wi8ecs6lgUiOTdJo8ZL7tLfJCKKcoq6XhJHWV5rpJPiFIFds4fWP58/6SEnIgNFNM0fO61G+hAI345ilEVYrINCY2hVOTAOdqkbbj/wFbLCSEZhKAjnQNO+e8CFuwMJeJaI199z0eQUi0JWdRUpm8HaO4jEYMS7VBI9tt/MwekGmPrf8Rn9bRYgQpVR4GJmBgOGnw331bY83VTCHxPBo5Mt4OHai3RgDVxcs0leQQa2PBsOjiKcjGFEXZcPw0H/rDz9ZcgU/aQLtlAJDK5+O0GVFIPRttzQoaZeR7886eaZs3rYbZw0Kk8BqC2fXB4io2FenaXMAhURSDSOMvu3g+SbIbOQCYvAAQ7CKQ7AaSScvKYVQU19oATf28s65H/pJhr7/9gnUiR6oAmJUhPWRCGwKrZ8KkTKRW8jzMBmDEyNvbaCcxSo2AVr5xA8mYNK1iyJwxOwc/MCwAaNizIOH0NgRSGI2yeYvOtYdgN8vvNJBmYeltKRaXVa/SEbp5B0g+0uhKf5tVdLe9849NMCRUju/g0BNWQlHH/5+ADGb9r4APHKSpsbB4N1UAXrZjdTDY6rqROZMgPDwjx2bMnWC7D+1BukwjhJG5pzkYr0okxMitvWxOscW0JnQZxjLmUJEh24lwmowOQNluJFUCnhU+FE+DpXcg76ooDsr0zEC7/u5B5JMfpnFimph0BQFLb+ONE+v2gA66/3voSVv+wVdO1jJj1gzM4Jvtm28/wde2wW7EnPvgwRICcrY75plAfhVkoh72cqp48TQJZZKYxbChi2jTQECEELziujmEKAHcBaOCUCwXFbya7AbSRGtaHAQ40sa0TJL6cOwgXECRiigOJY4gn5eg/m9+TdM6f5pDiXX/8tTzsGd/tp2H5D3lM90XQCewJSo4GxP8++ynnzbbxInD7LNPXkceU8FggqadYiaCoq/mVBUXIKwwJUHSkUlNqb5PeF8QcsOYeECVO8eQKFmL3UePLTjrMS6+Dbb/6MdMnxAmY+6dwuES1MkU8K0NjtWpgDoHEME4DiUd2s+LV2gHjWBiF6xphTE0kjwPyAbiWtcUaYePVDmpvbRzYrXkDEKiwa0fHs7FOjiEg/AkXlsUsniXdrN+xNoV20D/iPkrcFNetJKICiSjlwMc4r+pf9b0UdgMhfBoQm0UmBfLcCeNEL9jDXtgysvwPQobCl+CtaZpYgulpchLzmvHi5G/sGckE1PgiQBNXFRghHEmIGesrztho4vwiOGHHdjbaKfPSec7RNtX7x8BOOby4ZLxAEB2NvPOOSfVYAUEtzuALQAPwl4AT13CjsHiZJBiKvuSuvVnc3kWx0nJ1D96rAJL1QS3c2MF0k1EueAFGh2KmPEzZsO6nw+wKxC5lSIl2En4d+5iOACIphcr+b2q8z4qZ/1Mn/RHwCpNL0VCAIWmgGgNUDTYEtCsJHF5wTmWKn5MofzMAaUbu8AYofK6bWXLoSaNd0NBGZXQTkp5hFVVwBJsjWB/BmDtImCmjTNTzT/lPxdeO42V20PyZlVStGwCAAY1+czKTeDOCbMjvDOtdcdMl68PXwWivWNTS8aPJR1rC+kitiQ5Q1EnAGxrDXpkJ8F7j4QCFNgVCbuu3Q5u62EtIdnBXzsSb3DU45wjQTZmWBF2JWcwkIp1DLN6kifLjx23EyRKd1afspYy5JYMhFR3y3aCV6zkPWvsjrM//PkOu/WOR1yBkIIncF2D/MtCXWBCJpP4004fyrl1EuZMpv3wIyECVCeNNCiybZEc2YtlAeQc5FCjuWdhCXHpN8Mk8boql4accy8RqV8Dw0OBHl18ZwFcXgBuNZfyJlZvkD2Ce54zrpEpfVpeKEFIrFUaq/JD/rb5hyZLBBjy0ujwZHweUrLudLRyH1jhmGL8JyVL6/NkpuBZKE0n53w2xcr02fOc2uXQ7hrrxNMqBHCqsnYnjM9qi8zVLEjebbQwYhmLHqmBkLyAacDCGIR6OxVaJFDeJ5MdNjzWhhICVovMq4sCtrS4hn0roIi7CpaZDIE9NBsKzgxhXcWmDtis+WkwZFsceJWLt1xTvde2b260A/v5TQyVlNjqz76QLUsPAKbCL1LYsN18oQDO6yaYTvGxDBu9J2FGyl+QPZQ8jLWWjyIkw5n8V2IxsmPbDoDOBiRRnCc0TgKh9KzFRhtRmIX1z3Sk/oNYn5Ld4tF2sso2bAaEh8Xpz3dvYBI0ChuYUfgChQfGUys04B22jzAtwFmYLM7fmMC/yPhepI6BDK8YetJENzf1853EmFNAHMcoRb0AetkoqBkM5JyLlEqE76dE+wA/hmndNDE9YrbiY6m7gqbbzz/HziNYYzZhKSnUFKXHD9qHpNRXnKhAJZJKwME0KyqcTbOfZh99+gXSxlV2253XEyRWSKMtSxAdDjp1fOwm/W+NAcRC1D3WTZ1WR0DpV9QmKz79N76weyi9jiFn5B0APIckt7Jux9rF835nBTlnw5oG8KYG0fnQg01TEwyo/Vtq7a2XZTWy2noCdtusBRfaJUvvZM0R9teu8JR4F8DBiALgiWfA9xVLQ2uinyHHzlX19s9n3qRZ/9GCY/fDWE8AfJthY8ZdhGJmOgBbpK3+7IB9vvxlq2n6hc+MRFPrXfcwIIg6Aq1ugYkhnDNDh44g3DUTFnoxz72a38+zZS1F8LyjkUF10AjU1FBPct56aAx7YdvJh03sU6pY94Q08JHyStJ5hWj2YOPAZvMNU/WzJBGn+dfhKy9q31nvA1X1j8CuMMd2FYtVQYWBrD/JeMUq1e8Qy53ny56NhcWoFORA91ykZlE4CX+XfN71WXgXUhBIIsgvcq6zr6g9JP12Fln8Pm1+MYA1vBWwKk9ynypEsnzfvTRAB6qKzjFQAWT7xJqlptdZ0gWRIJizWc1VECwmeQXLhkeqGMH3CoPVA5cfvYDlIL5be08Sdl7z7LlXHjFKBOcN6QddpZd1rPPGK5kye0hWBRr0HN9fbm0EzhUWFQKcK3xHSemAyRj1PvbAPfj4AWwATvx9+VtYPS2yIA/Ktf4KmzYrhQyFFNcoKZwVnBL5Kp8hciikg3tgqMCIJmvBR8METAXI6VdIE+tftYD2ne5afz0TQS3kEfRi4/Dtlx/YR689b7GBdTxbhuFh2dQrWBz4NTuGmXzR9Z0FcvtYxgzAYPXLe072QiHUmQLqG5rEvKIOHVTA2joOSMPgsDsR9vh1hIH8ynBnLZZJKAJYM3G5SFrRBLcjie7mfhhVlAiQ4EcOBCE1WIK1d8m+DYADoNzLfRomyxX5xdPRCwATA01DXBFHNMzroEaWGkSfV4qIPoWDArAUDEl2YFwfv3asptKaqfmDZY/BwKywEMZsqWo1H2AQylmkek2yIa1fDRwiAH7lNyt7LgW9CCzpb5dc3GMTRg/hOx1lL4Xa6bOGMahqcLkdUycUwkD6r2OE98NKqmwmhAaJdz9nm2qVANbSLdf/zt598z1YZTxzfGdVB2TSpHj9GTzxPLTMhGcNADL5B6baP5Aaiz35hxsW8f37aOgh5KCEPO+iWdztdSSHt2MLddjVXxrOqbfRna0hSgdgXhsNtfrWMO4DP+6I7NxEO7iz0hCGuyFoOKSEYfkpLmjV24eC6WQdHoQnHbv5qmtvtb88/ybehpPpY/rs/S8+Y6i61v7v3hstm5Tph++7zd6EVT3n7FkQd35xBAkPfUNwMgFZpBfr86j4FzgmOygnx2aPq+bSEeDsL7Xh2FNSg2ityv5Mf06ApnoHZ9uioRHniPoMWTxpYBYMKNAJgUO1cQx9QDTDbvnwy6+7l/fYBbCsrSugWAM8nVdSMMUjBzx46JR1sReCUX8GcnfF8q67eE6qFZZeRnBR7VErLT/gAK5OWJz6LPLsn4sS4NMvv4YkAZuYAXAIwJfYa/Im1rqM49f9kS0rnK+URHCtK+cFDrgnoolmLPLtjhUTi/Orod03yO8DEAlQ0J7UZiJHiPXPd/ZiTzQPG6yHHv49CoSp5h8OeYgzS+tTg/YQfq8YpUIQPZyvkoBLLRqC16rOHGdDxHNSLyQVj4bOAt0V8Hv++RcSbrnNDeIamqoBjGW3ojArADbwAPntiwqjz+/HWkxkSHLn3Uvt9/f9Fc/10dQJR51aNwWFRCV2Feko9cJ4N6Un6hwrz1+htZKOy5aB898r+xZ+rY16UarbQVkRlgfxLA4LED/q7i8+2UXdgJdsB8QoUMVeaogOyDO6czQ4nDevyBp1tjAA6ePdRaMSKj9eS28tr0vsEqkzGmHLyjZCQ0k3AxTgyL96/oEMbi9ZeA5bvN827Tjogn0VFCtoWsdmFAzIOuxVBOarPomlDr9q6TyYuoPZq5F2w43Pcm722enz8Heur4PJLoAS5jlMG/XpwnSiMb31E5Ar5iX9RBfTioQ0Lxk41LTYakRHDmFdtaN4POiUYS0NAH7cvzqr9U8M9buUEZl44bdAj+3ivoolEb0RG6q+PgZ73C85WQoGhFhBzR4nVSyqX4HhzDwIksJ/OI1QQ5juYiz3QZyoqkFBrDNTVzXnqkgeHjdoBFuAAdunwYfwfJ59I6HfIZzrQdjWqS8IiNS60j3MWuBMGkHyfMmBE9wR3QRZpbo10wvjPSU1leFAouUPKYLodpB6mEkgarzvv/rZFl96llVUHcTmRQSUEO6wI4QwFTg7v3NRk1fhN/rK61+7e0f1BLMh9/PGFOZgPzXZ9pXsAeOppwcDFGUNLbt+mRv+16J8/Aiv1SCamNFDCy0vcxBDszKbdeZsW/7Fx4SbTmddN8A8/sHqICe106PlUIt7xd7nu/eI7KWagH0RpLtR55SrazTIUzi9GONaW6ghANGbAXqZr3GmgNPRL4hIKWBeNkZcuS6PRAOfAGrsbNF9wfLCOZwWL1kAUB1C+OHnhCPG2onmSvu1uM1OnzkLbCWUUMDNAKPqK8iZCPdgeZBse/aXOmXIBecsoCLx2vjRw/AlP4WX8wTbu/sgLO29+PUXQsAKA1PA+/77TdZ0SiQQLBrwe04DiP3iawBbTvmQviinUu7mO+ZljnIhg6NGjjC/s64MG6jTwkLu3aeJCi9ek7r8UQRFJQk0mgu7wgvajmfDpo02CBQ9Ky0PKvAce/2dZyj+kb4jg9q7A2YjVMj6plPukI2GSh6D1ErSw8JxMTTLXchRYExw0JQe8di3X+DN0hQAbVnp6cjoCHbx57A6c/YUuxfz5zZugNLarfbcs3+jkAKt5lJqbMcfBWaN6ndJVAwT+ZC4NsdOkgxFXpBXXTMVBslhW4g/5vNIwAJIaj10kAuQ8IxojLT9Ahtswni8L/BwVMjV6PHQ3pMLSS7fSwo9L55pmdh4AM/uwohODCbgAYB1NNMO8PIdW5pYDCPsq89g7HJrZQ/BKyaxDzbjcGSgIzC09eAxuNU+/QBAkanHbQ9FuvTe2nI2wncVtmBRPJd0l02ZMtrW/HTAvni3zVkSiJ2pA/DK38Fgye21P95Ksd4G0MCBFaUNBtAAnEahkYEEsprpsj8ACQuUTVxWKvkC4AYFX1QClgEAOgnRhcg/9jNlSGDjw2qCrTKChE0GDviG4JcEA1msFgUUhHDRyrBbNgRDhiJtptAeDsum5MhxqNDlSHPxRWXCdukypKyRrUz7f7XWU8B4kr9ywmpz9HD6iNGUADNHBtkhQc12ydWwdMJqXd+VANs2JKbXAb5Tc5bZ2y99STHbYDfckAu4zAFVXWPjZscTgINp/e3FHGSBdtc9N9DkfYZPCFM6saQxiB7OofKHRx9zG/RPjz8GtZ/AEjZcIOBTWyPsGKwPJKPpUkFNYy7Zm1zG/EDQMrOZ9OFPe6CY6Q2brhcEXSCHLjcVwyrys7O8UNqTCUkDtGC8V1OVYE8+ADDNhTBuah5Nehp+OR12eG+t/e3p10jDW+BSpu94aJmt3vQ1FxeyF0VucnGHK4XAsSE1VUSizvryCADhwysE4OIbNSHpt/VfwJbjrPDCVlK6nQohsTn9eR+B8i6TdFHfgoszQH6aLNQugAddHrrIBagOCPTkYtfh2K/UVSpamddLHhpGVzKdwI26+hJCBo77AoncVSPAMYgpVhwA/kLe+yA8jmdQxL1vW7d8zzptxe8pxsqrK2GDIq/gDwmfUTMnIMpR+ZUQKxSX95EI6N6PLCcE1oCsRDbvWA2joZ13T8HFHmkhOOHRewiHu4Q03vaj7s+rlwuBuhQbCyDJISwJFjMepm4w1gHuB0PfF3BRRlp5QxPvhP8eB8NLjIsYTuYeJkweGDHh+EYKYJCHcCAMUTWFXbwXrRN9V3kwDvBrYqvHc7FpSivatoq6IEk31Vjy/NrlwcXzU0J8PMymuGgaZUmMQAmmwFLcsGGr89DV5FxBQMEUyE14SLZJEq0LlhcvKVwUHlPxiXhesRYfvvVZ2N+fAMIADGggxOUWAljcwbtqQULmxXuYN4k3GGsHubIC2NTEq2l1HrqS2CooR9WMa2b1S2IqAZqI0UYvmsKUshxWsApQ/R4NqiTJ7ZJMiTUVxY0aBBsznovllrsfYJ8y5aBIaWurcAO1Vd/vhm3tta07v4e5j88YCZHNpMX1MahRQyVAs1/WH05w7ZP0q6GW7DgYgN/r7EIiGbQlU9yUOn/LYCVZC7jkrOqHdSBvLv0jOYiXQzsiAj8jEkwboWp3MOENBQFNljxGdFa+XzspsQIMxGxqItFX72BAa5uCOphGUBLPCGjUaiB7JM8WWM+z79Z9wbsNkqQYForChXitenInDQAAIABJREFUfAYuawYnY8bFY/HCfoGJrLXsAYwI6ku0kxW9dmB7A+/BfV3OdQYu+L92AgLEcVfkZafZuXMuRG6Yy4BPTCg/pMrcfdu22pF925E46hwFiOBM3v4rciyYj8wAbdbM0Zzp0bYFIGZPaRM+UJLF0JQySNGa1xRd0mq9YO2HUBhE/lhbaBjEkcA9CnCO/1EDjPtSGJNNx9VA8fvl8SeGIDIjXwSF5P4+A/gB2GGuY1Ixw6/5qetwZF/YuqNjLGMYZx6+QzHJsAqiU+3wrk7b9D3VLGoFFcp+hBdor2v59cACjgSEDkkkxIRXr+fVwTAgFW/02XNiYbrgK5eQw7NQUGUq6wavwQp/pry7HNPA24NnMPdBVCRrgY8lEoJXieAqThXcwucO5l3FAQAFcvEqDM5ZZqhxUdgC50EclhvxsBU8vfjYVcN7xW5FbNLAUJ4TZ1gdz0bBEcBxFKT9WHhEMVXHnxELnd3bT1k1KggxGPvY7yowIxmwxTB8CJAdA8BfI7I02mX3d44Ymc+6DbHLl96C19Q6Auu226TpBfhxUjBxR8t7Wp7X+w7ss9XrV3HWdDj2uJQT8igUu0MDgtGjB9lpU0dzTkQBYGBRwDetb6hBXbOVRggFBX7IYoBPmzSG4eJg9oHZ+tV7rfjQCfbP/3zytJ3lK8lQE1aUbA3CCNlSs1JHaFVPG56kAFBN+PgpJIeny9nhGyZJ9qk1HMpnCQMdFzDX3NTE72WIpd+gvpozpI/aIDUqm4I3FEnYCUpNDYcIvOTz9ON97eefaPf8/jGSc8czUNegtsQuXbII/3CmqlTpwdydrk0UvYhhgBO2ahBDo1GDRdOnH2y01Wu/tJmzs7BS2MR9spmBEzLALJo6GOcJmZfa/NlXWUrUKMKF4tx91ke36qFp9eBRf4ya4e9/eQGboV02eV6mXUqgR0IcDF8YtjUoPhKyqDlc86LPoLBIH+NTQ6l+7vfvlp+wD9/72Np6kbBdfrotXnoZd2kOoFSrpQGw//zFFvv03X/CLiNdPoSQKwePqYETqC22oAYbgBXsT8m13U5j78o+IR2fMg8Mz1YWdRJDtnCkcHHED9ew7sTMbiBwsRnVjM48NdJORUENrF4vFgbmiFFZnCOxDPKNPYNCi19XwyifbvOnGZJKgRpGgVUuZFOtKc/GJdDLW1X/46TwDBakTNXwhPXp1AEkGivgKYrzUlYw4fzr77zmuct/O1t8YKYvElO+awJIxYDSQGYAoKwJ8Eq9gZ8oKGqKnfzLJ5PV2e4YZ6x3B7JqGPybJYSb3PLZI7Gs0kCwDW9AecxLgh2Czs8La9+dTb/9fh/IqKGEGPxa3yi/PGPtoqsfszMvHu7uWRWb/QCr/R4Yt85aiaEhn1Fnv75/FcEaGhCFEWwbDHgbgkd1t5itSE39YA4vu3SZTSq4wH7353sJTqU5nJoOm/4qznOGN4PS7MeVm9zf10BNFspnHjbkTJty1tM2+oxxNImEcFJjd9Ego0XzKVwESzswS2C2z1tW/2gmKTDn7jsW0JDt4fPKnind7rjnT3bo0Cr75bsVkCim2OVXn23PPHs7DDLkrazHfnqb1vYSgKEeAkVluwNZgBqhvTuWmmC4vfbK67Zj7ef2wYd/h1xSYDdc/5i99ubjgBjbyQWQ37jHcrEa61KoFWdOBTLUSfj0JSSl2cefbnB+sMlZ0dTz+H8q7JV6KQxwWHePV0xlXq1AbzGq42HS19W2OT94J+ulHk+KQureiNycxjeE5lge4m34Z8rzmYkNykYRFQgzgkF+GM872Qq4ZSGreAqxKKh6erdiaKtkFAnAR9IGjKYHOevMmdipdZOjcIKB0wm7+Y6xNNh+9AY9WB20WWxAFEBICtLPdQAj8rGXNZVYt6rhsA5iUtHAZw5hECEVhBr7aKzLGpFBK4inF7/M2Mg0vjd1EndAZ08EthE3kJtxuj330M30b9R11NwQuiE4tGNFha0Aw7ZSAq7C4uU7LAY9g0K+bjLBOMHUHvLMFDhCy+9UaVEAvR7MY8cV5cK+rcLjuduFUiXAYosl/+EAqpwm7prBQzNtyulz7NkXv7QPv/4SUsLtkHi4r2r57vi4h1ETBDNguuuuK7F1S7VH8WdvpuntYR/EAfCEMPDpoeDtBiRrZ/3LZ1fthqwL1b+pBnF3kqTyPI8eivcuGMLqRQJ45wGq21Uv8Pij+NyyIxJoLG9K/dsH+0uqOlnIzZ8/z9lZ7dsNCFNHDy48V6ufnyVA0w1t6bfE2lT/19rsb/985QN8Yx+wup49rDH6P+rh2grOEkD+BDxoT8KAumzpGfb5BxtUrfARsYQBRCw7UQ8T2xe8J7m1+kBZsUi1NQg7ix4Rmiigi49UYN/Cb+K/BfGdlE+i5Hk1IjqzNcSCP+PqSCnSumHrarAsf/VexzZm7fCxpRwqGl8Ii62Y74R9jKbxot7Ll5ThjViZOk+7AL51Ng3IG5k1opBCL/2uMjFcEB29hWy1AgANZK8SCtlEIckTxl5gS5fcbU88cyfEpIOElQ2HgNYCq7SaM1D2SpzvCtHlnlp48Txk6is5b3mqrNeLLzmPfVBnhfTib776HoBrusuzaWxgjTOYl4/pAOey6nsP/Uo4MfKnsEYLobaJRf58+z1n2aatGwyrUFjTEHeYkHSjrJCti4KeZZml01xkkwjYgf5BPQwH6Qmo75QFkcLddqIU0A1FbBm+mHI+UMDpqKLBsPoIf63Dk16KSc4O5StmJ8bbow895mqTu+6+lzqCZ8YdJaKJ3ofOx07WqoeaC+TCIJTbpFETWccR9s13aywRz9voFIhzqFjUnonULYJMH2sYDBNyCLUFd1EbZCQvv46QFoa5VK4h2O9B6kC9PHrMaYQrVaJOO+Du2gg2cwOEqU6GnRrmh1DzhTEI8ee8UkD4WXNmYrW4z/LyBxN4t8aBxQr5LiJbR4P8BvZ7FMG70fiVeyFPhdLbemCoTsTe65dfNkMkiHVknuPlLQCvCWAw1KYcrOpVxH5V6ySCnoL6WqlZA3QHioUtSTzDVn/Ac53FzSf77NrFC2zFJ6utnnCrRJTJDz50r/3tpb9CNky00Qzf++jHvR4sFfj+mWkFtmfrASsaQaDygRL2NH06531DLZgGZ7YGzBdcdI5byx98tNqFCIpoJnuRTvZJOnYsI6hPO3sbqMX9beKkGWQobOEM6LDTp06EzLeGzyVyQTLPoJXabyx3CkP5Hs5/Psf0M063L7/+CcwDZiS9JtvDokHZ/fhespJT7dCv4TrTB9UKYirLxWPo4CSeWYLt3F9s5F87QmYg4O2R3ZzRDNb6GfL1wmgPgAUfADlBZ5ojrROk6KFXUgc5KDnBonpQsxyts0XzZto5Z0KEqjhi67avN3+ITDWw0yvwUR1ZOI4cg0MOP4xTbyoiEbZLp/CarWVglp+ba5PI4ZH/8imk9kWjZpAhUcpz7mD/+vqf/Vh67dhRwfvESiaw1W65ZYmt/ulHa6SuS08b6izTjkLo6cA7Ojwi2s48Zx7v7EXzu+y+iIFOzHRq8HHrp4jtBiToZvEPGhKKKTlTpHlTkZsnYuD8gU09DUnl+LFOvpqWOBLP0x9c2MKxozVQ7wVM8eYwoUvIGLBxU1K4kJrxZWDBU3iPHhMG7Vs+E/iZpZ0GMtxOcEKpPfzo7fbVp9/brk37CE+Amp8/3O68/RHH/t5XsoaELWT4mmiyALUptVgdG40mQUVULOBtsD/Jg/hXqNBJ5PdKCr940VVOGvXhh284z7SqSn4fOz4ccA+WuDUT0iGJRu6QeJrWdDsGA6iGgJF4GGr1VW0W3MV0qp8CBWeEzCy8e5hi+tE4SKpaXQ7A00iiM5v53IV5touXcfNN4+z0CVfYtr1fUUzG2V8fx9yW6fGkM/wAkr3I1AsIm6qEyYtHHsmnYyfF2YjhUfbLylKmg/Gk08EMJXE2Z3SLzV4UZH++l0OwNsQa8JCLZKqcnMPECABJxswuYY8XGp+A9AKJYD2bUiE5QSzmlHQaRSSNBKFZTm4yB2UL6XFTrAqf0j27YeFR+BcML7IVX25g4tJB8RBBIEuzTZmWhf9qPumglYDHp6Bnh8DozbJHfr+dyUCEXXfzQquur7D/vAnbUAnTYigJmOKUiKDAkl9pTXUz0ycOPJrPaIq8W3+fSqMt7zE8+PAhGcBH89vPA6z01xZsHJiA1ONNMYj3lUejn8smzo7BW7XfVq2hWUpKAAgezzSmDjnHcWcePZJJ+PkXTGfiafb5Zz+6qVU0BWRVdQWHPlWiuxPFXKEwovDmEbkkUB1mOuCWXDXeft640zX2Su7uANQKkaefZG2ATgoX4x4H7B1sUamVfK8kCu+TsBHlVSqWAgVAGHR+xp1XLbkSw+gHAKZgp8BCevylP0CTh8ECq9fPXeYCDNRo8O9vwQAOC+HvVzMtL52X3p/NVLPSXn2qlDAyin8+ZwvgsYYPgUpWZTobJPmC2DggGvIMU4HYL7YWl4SrDNQQyWPHpc2LOQFroF2SPSwHKCDaGEbMnj2BgsLLPj0K8NjC5aKwAMmk9MclEQ7l8C6goB8K+BFAUbyVn9tBMc0kmYO4tJzny0WsPCSl+SoRt++3QjxEEkM+Sgdgo/qLCy+4xNYR8KLOva0TqR3MaDAFQG3V3mH2xMPLYRYewaj9Odu3v5Yhjhop2KxMneT9pSlwD0WQJAJiDYl5Lm+6RrxnGjgsCahl0jYBhtkJS8YXz4PU49jhMg5igBoAQY9k+vpaanxUACJvFkjmz7RpgIKCnoD0RM4B0U35DWILhnNpjp84iYUSat//+DNnjP4GBevQmLL2Z/D8Vq78CSCQhFwmujLzH9BEgb9XUzelnetfPQc9UkVyqfENC5MfLiyG2HSSJWHEbNrl2B/qQ+TTK/8HZ4MqFqaAcxopJSCqx3Qee+5L+NaS/mbXhLjeTUUKf4kDztTQkwINw8EDc6OXLkagopKBJdNS5ayJaTr7KXdwsnlIrj6HZNLEBJLBmfiVV63mb661+WfeZNkpcwiUe9kWXnoutgC77f6Hb4FkSkOhsBqffsp9SRf4Jg8qMYVkz0DBGs9098YbbuMdeEgzfQOFAQW48/mVzEOSQvlCMmWk6OsFHJOqIZkmrIvxfgueRaGwGiK44OIY0qhJPlEG0sDgI5jAoFDuFbEMWtAYSjoXAvLeQQEgwFcgbyfWFgIQ9I8Aix63L/T8eT9iCqipYKqakRaPWiALcIoLP0CXJVNrijYGr1ZXhQT8sC+AMAhARE1uWjafCclzG78oy4k5M86wSaNncKbEAmHB9qeaaK9vs28I06g8fpTpO3Jt7ovo+FBUBNGEODQ5D7IoZOUNbe2GOhhbCbF2I9lrgN4EnuiCFzg8wDOUt2E0dKXUDKX3tjAojOHndtHoV6NUkLVOEudcs21fbVZRwr5iffVgCePpBjDBg1VAawDvS02KZJ3+vDOxWCUTdIxoDkRJ/8ZPjyOMJdGqmg45m5QjB9tp2DstlEYzLBhZNOnYTirqAkdYf6zVAHyE/WNYUJLwsF/zc+NtcBZAQ5uYUgxCUil0mOompudhe3DS9u2B9QfgrsGCGsQQ+QnycuRVx3JgrfpSiakBXfetwBXtc9ozBq6AJhTSwZyDumtkPeKGODw7FeQezjd/geQwHOTjRU/jkkdxHnD/O5pfY8gP0xSm+ylGiNiDwPuj4aEB0aCLzxLlgFUC6PgMbQzKFOyARR4DqJF4iNfBzqlHCRPLu2+z0RNH25Tp08HJYH8pAILn2tHWZqvX/IL0bKdj1wnOlm+sbHLETlKQWDDg2KSJ+QR/ncZwNJrhQaft2LWTQuyYY4WJnRXF+Tll4giXuvvL6oPc5YBFWDxIZuwDKwWUcbgDQAYAOsdx58chk5LVRl52EVPyWfjETuQeKaYx+IIzVAAroBVeonpXYmUrjEEDNA/f/xSLsJUBlZKAQ2i+KOkdw50Zlgsu9eNwKkJiu/Tq2zj/BiOF89iatfuRFFba2Uz4J0+eyMB2I7VHiJ02ZQR3hDwLpUkRo0d3qRpPDREBq+sC7OeVx+3dD9+ye//vCrzGwmw9/oAbN39rwXFYzMRXIlmLxWLqOSscOgl1QoIDuvv5bmraGc+6BqryYK+9TWPZ3HbE7ntiqUUB6MZGZlo9jUQ6/v0emohAFYburHSngLsLBUD2dobisbrWft27zqbOpS689CJAkTgY8OH4pa/GluFfpAJvoBGVFo3mHuZQqxdLANho4QFJnDONnCk6kH2sLvmJimUqH0PVA8lSa8CIEBtZbJggDfvYN/WA1/K1dZe2k/5zfvOdFEg2dGiBCwsqgxE0cvhEGMET8LffA1PiAGcXARNByGYJZRAIKUAziMtC0kP948JHJIFVErUjt4p0INaqrCs0wPJZMyjoSnVIEOs9SAGHYsvC0JFlSDA6bdUYvc4El32p4aIY43w2AdM9MKuc1SvrvJNaUoC5u290Jamu4XKSU5r7s4515fssfQwN9Vx0USmgSyzHMJhu3axzqQgUhugH4BvEpCQUlYdwSI8kwApBUSPK/SBGo359gHu7xTPR/vrP5ZaJ/7b+UnFe+mAeCliVjF7ghthl2ndBnLMHYTmOGDHI1v60BhYhwYwZ/jZ61BTeNYqIEyftvrvus2cef8HSRqWjmuuyJReeQR1VzGBXFyVnRxc1BKqAMGqfRLr+0yddZfW9p9u1917HWuK9wHDrRkYbqs/q5p1usbnn9z9QVZ9SyoouApRuvPYsBnlNvAeURf0Z9sAfHmeYstfeePlVJOTT7LmXHiSMZBb3fjS+eWfbky88gpXKZWRArKWGBrBUKCHMx7zh5/J9h9gjj/7OFs2ZQZlSTZ8DI5IBlpQz9Y1lji06atR4avs827B+pUvB7qUxbkXNlUU4XiXMKinO1KLFS4lEwdLOO9HgQUqoVu5gebYGyIKBPkvsQ49sjXQuyFKE/5aEMkXDTH+a3hM08PIPV/3S8VsidgTgYXNrG2QBH/ElTMCn2GYc8qqxwzUUdYMt3/MS8KR3LlZ0SmoMy4l3y/OP5t6Ip0+LRykSQz2QglLg0L6DNoNQxHIAnpPYHW3eCStNrF/VINL6smK1/qQ21ABB51AbPn9JyI4le5ZnbR81ZA/MyXhYpImp6VaDn3UDMvyb7rzT3qIZDuL3BFFzp9Pvnmw+6TzN5Ts+c9o0O1JZzB2XQU5BCTJavFux/cnIjsY2DbCQRRgMsB1GHdlIerX2kOrW+Wfl2WHS4Mv2N8Coi7QhozJc/7iTDIGJk8ZaWXWDnTZ9Ccq7o/x9lZy1u+mb2IfsEfkw5+Qk8P39bWz+MMCuTlu9HZ/LSO4f6p/UlGgX3tpwstmqIJRosKSzQd65Oo8EnrXCXuzl2etOlOekz9ZBwKoGmtpLst8KtJggDTp6nQyWJePYtIHOmkI9BYAlNbLCV4U3dgDKxMIkboJVFwkDsBvCiwr/jMwEBlWkqyNBTkwcBCglywoAi44y+qhuQpkzCCJstYqj9ZwLgeAKE+22m6+whYtvxq8+lTokGo9ygnA5K+p4LxOxJNsH+NKBIlW1SGI8fonPPUvA3J9Z7w2wGtt4BjCDWGhhLOpOvqvOPhW8GuTIgqZb/qycE30iQnBGNZykdpCa1dmt6YFxNlIrSUEYEcN5KZSUe1sEiQh6BEnYlS3SyXeVdZhHi122K/xZSYLbRavUcJKfGsIaVACYP+tFoKoOe5FcxHz/618+dF7//3j5CQCxFLv22rNt+cdv2ZaNB129ql5egYrqHcIpWlvxoNd5p2BPDdPuvA2C0buf2lBIEU2QTKrKKXTom/ywZtB5KgKXB2my9oKXv8dP7HJuzzPOwX6wtg5MJxryGcBbWaX7vm5I53o/hdHyZyi2/HlOY8YNtiuvnm9H8cb68otv7K+PPmjbN2yzn9dt4a4mxwaMZMG5M5wfeQq+7E89/U8X/K2RoVxNwMPsEpi6Fy6aYs88/3c3NA8Mi4ScVeJIKILhFYbo1a8zvOWIs058oXuxXlO2QDwWcKq7h2JL0ABbWutWA7YeqIyB7KkIZT6Qi1GL97vCw/irIf8N2LU3nsn90gKzcAfrUspXeIjyEHY+ub6hQbtCKPVOWEs6t7zUx/PmTOLvpVpqdKw220fomurkoQX42eJXHEL9NmRIAsHsqVjEVIAhkYfCby3CE7/s+DF35yUATqXy3zdtPeiCPZth9shnXfWLnrGzugNcTmHA01aPr7SIiwzvzyAMdNXmLTA81ZtgB0f4Xj2qvT5A7TgGMG1Q6++5/xZ7443X3JCmAcXjufPHMhSvhRWbhZKWvwh8S9K4oYPzOc8ysXbbB7DajyVADfuv1hZeNI/+zd9ee+Nr55EtjCCaM1yex2PGDkN5FYpsf5dNm3EWezTLtq3bSP07iaDNo+y7Fhd+nYmF4LcrfrYliy+j3/ASIF/Cnd9pixZfZO9gMfDT+j1YGqg1hEyg4RVvWQQsf2dBpkGsSGY+SxmBr+ecWWQTxuXZp99+zjmGqgoPKn9q3xYGak0nAfXpDTt5RxEA+CJoKudDNgK9/B4XIspDjdBEjpCvXliumdwPD+C9HRLeZ9v3rGf9MHiN8Nj2fUdhlmahBAi2EpSsi2GmN3AnHyjZx+8F86pqYVAxxBaccw54x15HJgjsx1c1MRswdj3ErnDUqIn2/YpNtnljGcOKOPbAgF1z7SL76uPl3IWEDYN5doDZHD5WzlpgndGIPP3cM7bg/IXmd9vTIQMBHKSb18Ni62C6x4HlWGkylYXtNgZ259Jlebz8ehifNJpItfZs7rHifW0wGmvYrL7ExKgkFhMFpZIYp59FiMrJRtuD7F9F0tXXTLA9W0rt+KFGEsiXWOGos5jqD7IfN34MOFmKdONHAA+KWhrr7MxcmzJpviv8djPdXQ8QpiImirQ5SRP9HK9aZZ0OMQ40DpYYpSLWnvyNKSF/igyXuldOGqhMzINZtKXH8MHikodQ4yalF86/1EYUnGcbf91P43WUJqjF1mz60ZnU9ypBl2Y1mgcZCwuvA78jeaylp/ho9ImxYn72k0TGJNMlGBq+qUVIHkYhn29imnMShtoemzkL74pMDteGeIDVInvysZUAmCl23gVnAlL+SAPThw9Ggx3dTYgKDKdBuYPt2++P2ZMvj7Lvvi5FjtpB8xBmd91yj3345d8tKBGmCTLccFhXJ5G9qzmMjKUhZHp6DPpznSQGHOxpbLLxk4cQmkTy8NZaqO8w2igy58wdY2tWlfDZ8auB3ao/q6J3ADpzApTJM89PwGM23t7+zw4nE7p6GYa4gMvr13RaQd4o/I5+YIENIMMfaWWHu3m+VU5eEyHJBptBtX8+ZuQnjlTiXxFk19yBXBa/Mhd8RBDNSRiLrzyDgfXE4dDNucwAFPy5vGaczgaLB/xmovPl18g8KQqG5mdxUVcjZWRBMwnIxpPl0IEDNMvJtmHHCQoowO6kITCeh9nGjavAB5GO+LAFxxyahQSzqxsLiOoWu/Pma2hqa62lv8qO4wW1Gd9QeQLGhU20Q/urkNsC4gT3WN4I7CgoNlpPQaNfOIiQE39b/t4xihYWoKYvHBBBXMp+HNiulKMIlJF7OA26x0908HYmh2K2+BKjXXKj/EjFVJGwioLGwwdkgOV8Ys9ZMhRpJSEl9XxwptxBXBrTptAoZ+Xbtl37MbXe50z7FVLm7zxDKYq4wINpuPoBVDrxjVVjE448P4f1njcCxstAE/69sP2wnigvb2YfDHGm+MdKirmQaPY44OSppeAQkUr+x0YJAuyJjMkEGMArsEdDCtJG+VghFNG6gxWU1C8QWv5pzuuUeeRv7EgxFroVrsUVm5aW4woDgUTtnWJ5aACgFE8VdwRlXbAU24sEe/2NV1wap9NLwxTQJaVpmt61QAsnOORQ1julfrBAQjjakGD4miguJyZ0hXljrHhnCcAYFxa3uocGWJNfXSAOsNRFzGWqyZn67l4uPKkrIyguIgGuBX6oAEvkchQwWE5CcT2MjH6et2a56hGVwDsYH5bDxQxAqDS7eW5qSOX3pHNE7NN+3osAI2fDoMKLS1vAaDT7IhhALgUpjc4NMcw09ZXvlcR2gbBIXYoyf6cf7x79BJcLkzufQvC3RlbcKVmiq4PTz/2Na6yRvgYCrL94QtsGQprxloS1BBtZg6dOZPR+WAr4IZenfrQMjI67uKxjssJhaczBE+km+w7/pNauTTSZSG/qwmFWXI1J/T67gvTv4rIt9scnb3UNlbwLBRaL8akU+ADAeLEpBbJGR8QyqMqCITjdfv5lDftupn2w/D3HOuvVYqN402DFCZSRVSlVVxVVFOw4qcBlV6EkdgF+A0yRNbDx8p4k4ZHMSAC1AG4X4KWGHsCgS4mtCmIRSEcnILaV/D21x+QdqSbOj4IvAo8j/Rl5GydQCGcwpY2JoVVF5eDHANCfwiGUO00MgfKjJJNu5dk1ssdodAPCm0kK57nz83tYh4M5j+bMmGsZCeiOYPi1A7Z2AzpsXr3JfvxmE/dDH82x5JEEM/URzENDUg+rvwfLEYVOKIEbe1U+n4pZ1hFgsBj/GgR1ARQqUVvepVJJaE3p9TpAUGAMe0A+1ROmpNGAMGCoiwOcO+6AqgDuv317WLf4+4o9INaZgGHJbyPwM/N5HsICBdHPysCfDauS9LQmEpBhCrM/S0oJPlIgObYM4Qy+JJtScatgLbd3aDQHsIcIhMEUlZACMK49VA0Tl7sR1gy4LCwVgHDuw4PYYYAnuaFBBIW/fLejSK1Ww8cWd5IenwWJDwDv1TnJl2tV46trXYAwS0ZFrwyXgsU80SBJrBExgngoITBjQhl29MEKCQ9HGSNfeO66sQTaxcQOxqe3juCnTfiC7mENsZ4AY2Wp0kVxrSRk/UztId2T0fjNye+wG2pLOgPVGVNgZhytstISmPqslz70azNcAAAgAElEQVTsawIBxadOn2JZOSNhKePhzfeI4ixSSvbqX1Yh7WQISeHvL5msvBPZqx340Wn/68yZMnkojGWakSiCYwBUP//iW5jHNMICivnOw/Kjbf45p1PcdwGMbuPdKkFXt8tv+x+wUqxt+ZQOsGa1FhKwAwiF/dXTFWbTJ19KUxkBi+vfjt0uBnQYgGlASDuyVgJEmLzGxhEeSDFZVDgXVlaeHSIgZhOSfv/gKkDpYnfYyFdetgt61mHszYioZPy2z0XJcA1MobEO+FfzUEMjP7KwgCFXrfOOyyCIFME5e1WLVs06e0hJ4x4Y2hur7Jln3rB7HrscWVwSg70KPKlznB/0Rpj/W3d+h8fhUDwpZwNsJjt/V1mMAO25AeIAxaq8JZtOBNrH7/3A34Fn7cJRBBXgYVqDbQ9s21gG7v0sLolB9eydJY5knwpO4tfbTgXb6y/9ZOcsnITfPbZMNRTgm0pJ1X0Zr7qfYIyUM1CKtvsJ8gryDrZ9+Mn+57/PswapJ4W10nT2wwBWDaqBhfwufYxNgZkAKNS8MVFYvHC3+/HzQmDdt7lwFpi8XPQD3NWO2UjpLv/zIC6zKFLhOmD69bAZ9HcoaEIXlgDKHhoLDXFk6WD9sawRagto6/LyFBgvD2DVU2p6lBquAZIvSITGn80jgNk3MBWISxPCzwuXbYA8zfEBlXWRphS6HyXr1c9XsrPYjPJf1P7vZDoQipGg9ouSuCVxl+TUpU/LM5cfEMC54iuLRHBQiBbnBZ+vDeQolJ8ZjepNn0G+5AoDakIWLTKEWETykY/jvQlUa4HJ6lNjaBDNHcMC1GcZGECh1lGINHSJ3faHBe476kJwa6NXkmAfsCqrGEnKZWezf38ZvYWYghvt6cdv4oe3YI0y2JZdeT+Az1B77d/v2hNPPmGNvNOq6m32zxeut4TIk1iGKZEeRVhvJOCBx9oruy2fJrlw6MUWlHKhnX/1An4evvgCmXgWzHM02vztfvaBq/rnf6FtXs7hj/EEXvXjh6RLj8Ercy/A4Wh79IlHaHgP2/XX3Gw33fykLblitl168XTu3l5beuW9WGnR4AIIXzR/PPVNldwbeccEeqbOsidefM6+/Ga9rf3yE5s4LcOOHVlBcN9+mmTdqTrTYm3JRfgUw3pct/6/SMq/AzRDUUFWRjJs/2jO6FYsQCCZubUq5qIsKHS/RAOQCQzw8uw1KJbdT7/OYO5FSZl70eFqPaYRUCQJdA5kFH96qlqYl100vNUwYLs5X/MLMpD7NjqQro/3Io93L7/ue1bySBQbWrvB96xYji4sWeB6AkHDoLDu7FPQURoy2kgK0BaUKjfdfC3swwYGPGuweRiGSmAHQKNCGakxfmMTalc6Nxr+8jBq+04KLamQhLVp6O+cbKQG4XsHBcTaf99/HXDgXgvFh6CxpwawvA8rsZMMasIsa1A2EuM427OXPA0YaH3szz7235C8fNQEJeypcPIHBtne/bCROfOCuSOCCCmeecZQi48Ybu+/9b1TGT72yMX2+zuWE5xGvUn/OHHacO6ZPFv59Vr8Ywvxu91n9//xRfvLXx61WTNQMK7+mt4Sxit1RSR0vFGjM13o183XXGw/ctfMXTDPKmF6vvLaW4Dogy03Kxtm2RY7gAxYXo8BqqN1TvGuWmDR6czu5V+BpWKh685JSoRvzf3XCiirMyA2OtauvvxS++RjfBirGtyf7+VZqJaVv6f87nvoBf01ROFsUPCNZMZBEBN0qqk+bOeMyMmBnMTwrZfzMJHpclV1PWueQDjYsRdeeKZtXL+OuiGYHJES10vFsB6LJg4hfOegWztXXLHYPlr+MUoxfX5UeazHKFjRA4Ar8mkUp14KvAgWkcL2lJsgpcTE8aPt1217sbrDEhDLOlkjaZgj1uol199v/31vubU3lKJu88mKm7FEUC3RQn2pulL2G6qR3J7QYJHv38l5Fcj56seiiaW3Uz/XCCgm5YICv3Lo0zsBvpsI2tZzUZCenptjYDtsVz6W8u5kkNwdZhece6NdfuXVduNNS/l81TZpaj7PJpTzYZOzyRKRRDWRhsfOpkL4rYZn4DLRkTHOa/n00yYTqF0B2xm7M3qUGhiYsgaMxeM/jEFsNSGqTh3GuRgOsH4KfOCZl87DAmSnbVhdA5Ekif4bpjp7znk/ymLO2c6oUNFwq9ce+dONnDf4uDaWAyKW2Tgs0T589wfO4QEbOSGXoUYZYXlYaIXmAOw1UvcwlIbs5bI3VDfw/TNRa0ycyN44AMmIhyE/SykJ4wDje7mfPHp31I3+Cl/U3kVJ3IzHpoDIANRlCi2KIzytgz0XDgiojArdd2H8G82d4SEQsqGSjBWFJ7P2Jk/PxxqhGsZpJsSVYtdHRjJtamOI1EAotQYO+s4Cy4fkpVHDhtiuPWV27tmn2bwzz+KuOELafYkdgPV5EhaiyBppGdHUMfSSAO5TTx/C+RkNOQ7LNs6lo8dQ3J42guDko464pAUTQX8XSD1WQ7iYavBu1qILONZwmLpKmHIC92Gw6ldqCIWAJ6cm25GKas4xvFyRGMfTz+7cSB4Rg44weYsy6D1/0TxbsWK1PffMbQTavcjQjPda18YdkYhnsdkoJPqVJUcY3E9gwNPMYH6fDcubQm+bbN989T13YaEdPFKMQhcbP9nKQF7wYRmA7nML6e3BK7hD07ib4mKGoxQ4TK2XiR1UMZYDR1BywyyvOUV+iMfeIdh6+ef/4W6XLZa/LVlyqS3/9Dv75scN9BFSySqK0mdtIFjAjz0sVruyUzQ0UNnBKyMYeqrlEBy+Fk9N1fotDRAqWL95qcN4thXO2uUYIWiyt5fHsmp+MczdMAAQU1RmDf1CqEFiUGHVE/Q1JH0oDNrx1KaHWJ+cUXFeqwVEbeTs7CRT5Dj2pHdefx0WADtRA8LmRvXwAyFnp08+wwG1jezjeHrDE8elmg/BVjAD/KSW9VALhnmMPZjhQk2HjMyhbjtlSYDkYXzATRv3WzWkjHYReSBlSeXz8r9e5dweZ34PPV8wsG5jMTI0BePgaUG3JyaMpv3xyOCToSTPnZMDkIa0ozWKiR+SpfKTHNDxTu5aR5r5NgyDMTCyZLwy0/DNqjgBsk2jFcZACctUu2B+rm3+ttP2bzyF5C3WnvnbX9mFGJ5jIfDHx/9sR48AvtFZicyTArMqf/AE/p5M27rnW74Qvmwxqhy5qHkx8hbrp3F0AMdv5pICb8QC8yW8qumQ1wVU89Au5/+maXs9II6Xwl1SQh34/31rnR0p67fShlo7sOMHDv1aCpe3kQ+x2VkFktPL3FjgURyXSSTV1LACkmiZFDefCrENv1RZCcFJYmFJFpycjdgnKY9Nkmo/r9pCMxNpV15VRFrdRvz0hrs0uh+/K3ess4KCLMsadhIvDKQ+eBJ1t6Xats38N5qIzauQTadquhNG2my95SCJvv3Wm+zxZ/6OX6ka/W6Q9HBYFu2WNySCQwPAGOlFbESKlR1rcUCNLoAOXlQaRsR1JM5ffsU0vk84zcxuKxozxt7h4veKGg/II5hmTNEgQM1KG3caEu7JWVCdy23X5gaaPl4gjdIFC+bY439Yz1rwECJViBSh23ZuOsGUVcEHbCKefRjTNU05IwBC29E0Fo3xx0dSkleKey4wAX9HDiLFCZ3Lr0VBQW+CoXHcygDn775rCRdVPRYALxphzZaBdUJLM3RsDtL45Gg2eCLAeK0Nzs21DZgTe3jm8qP86vOVeNHtsYcfeZCCK53fL/PoQLvuyltotMfabTfebHfffLMNZqKEi4e9/O7LFMYNPB8kFF2D+W//gUZfigxniYURGDZ6chQ0+ETbtbHG9m7v5r1QRIOat9No9POZlSgp+UUgTV8QlHIBOoGc7vKfFGDqFfNCSa6/XVj9YlrJb08HDWdCEKiJJEphIF133nKfLVl6lk2Zc56bjEXh/2HtGMinEhBXxoVNyJUOlsZ25NgDbDqKIcl9VHTIc1IHgIAtUe17Re/iv0tSHs/3SM2KspFF4bA7mewioT9VRXNaJxkWzTYFnj5rCwCw/pEPk9hMoUFRPLNpHD47ODzq+H5qYnyXvf4JhQWg29Ml1YqtIaDE9RSagLI3+c4d7EcxwwY4aJTqS7XD3hjwrffMeBglpXYdoUlr163kYsLPhzArsbHkm+YIObqMJLXhdvSy8VQsCn0TUCplY1Ymfs6Ydrc2eG1I2iA8d1Ks+P8x9R6AWZZn+/eZvffeIYSwN7IE2agooCKigChaRevebbV111et1j1xK9riBEVQQWTI3nslhCRkk5082d/vuB77fZ/v339t1eR57vsa53mcx9iX72Sa54xLjX8/AuBOnnHnkDBqgqTPr2NCnqHdHNCypZLfi0gOWruSLwWyZ+Lx9q0EoG2g0ukWCqR3J5kjDXsnH05NoIp4x9Xhr+sZKMiXTM9Fkiqx8CSpCcdrqxOQqraaxG96hViYpMEwuMTea28PptAAuJY3qRBeMVfVfMreAED5XGmDY1S40BMdeXq+ktQ6UEn/qVAo/Q332B34JuCkDcPdZhhTcVjvhHMpt/C922g8fGAiS1IYQAWtZMM6GtAn/n0bF84Z2IYDCWEaYmvXLeXsgp1NcE5S+CzOmyn2C740q3/7wvJLNwEO8DEBM9W0t1JI+ctfVS2ffK0ANvw4i+OQCUy/aLr9uuFXpFwFPD8xvGQar39OoLxYTN53IQZiKGyAEED0Flgy7r3TsOr7iPXeDhM1mAuzldR7D6ngmvSLmehPAayiSQy+Jpo+MbMlkxdTxTGXlHguOFzAs5p+Pnd0sg/Ph4koz0ABRQp38PNX+icAgQBfV80pjAFW3JlOziKeG++ig6FNTEwXA4BQGqJYWK9BKDgykeMMtMigeC5j3jmGYQUn823rxh3Y4JxyTJ7sbNl1KDyH78Ung6TqGjvVsWJEtPH8NGkn0txtoE4nk+dL8TmiYfu0IQEO4/4ZPhLGDl7dOzbW2AnCdzoxape0z5d1+c23H1p9V7699PZzPDMPl3iGO3MP4S8oL74KhmtVJ2C5dYXZkpuX2FtvvwEziWod1Ozd9z63p598Hg9YZFIUtw1U8ZLsiDGhpGlRnBOTot3eUaGtiXE3AJVi2hZcfx+MhukUWK9TtK+2a+b04KxqxyO9ksLUQ/K0B5891gYNiQZ+SqoPRLUgoATrSSfh6W7n3KKIF2smOy0N2xWCMWjEdx4lUI+9yfJ0wE4oi07NTCdr2g04+HcVtifAKATpf6RS7uQnymccd0GeTYDFFcW929keinStwd587UPuwnKeabgL2GjjewHBuEPYnVX6SxaT/MIUexrIGgiXTBoArRHwO5ZUVJ3X8gXX+ldAZ2pGD/w98XsmrCQWds3Jk8fs8MGD3FMob2C3NvNeFWrRid1AKwNpF4LBax49Oov6aYKzpNlCIbb2ly3UILLPYHBLSEIPmL+xgOVVMJQLCEpQX6ZwGpenIBBYf816cX7U1GT++BNHxwE6wI6SvK2OBOHhg6cjKR8AwOSDh/1+VB67Cc4jUIUhcjhhWpFhWfyOPJs2aQGy0uHOB//dt14kGGgrlku72K94OesZ6z4R2A1CEUiHk5U9xJb86S/UYwN5p5Gcf7B+WUon85HSsqjjAJ9i8EELo+nx0/vi53T5weXGT3jrhmZ75tmX7d6/zbbUnuE8o1bXBObSHHRS6zXXhuFRWmnpOdSMAMWcCOxRSSC9IU5tgDkdsBOdfU59tO3Yhqc7jVbeYKVscX+dQ20Th70QZ4bCMxw1RP+uAE9tOta7PDwP71KYTocNvSAe8F5+bRFYQ5yyb79+Bon1CusmIFUyTkwsGACEAxbVsde8nmAdMLV0qWg44w1b+GO4yfoViUDgkNQnYuz48c+Eyp6EZjcpjSEWg8VzdS1IltXA6t/1Jn/rBevfFYtf8menr1CIEP+nwWM4XpI9ew4gPGk2Q4pa+56wpSb80Rolr3IWS/w+F3ykf9drmeKYk45iqpfoZQOqBsbFBga6MqBpqnhfWkJdOj9p5LW+cBF0IEkLd55qE4UvCcD152LUvXgOKa7AV7F+9MFdyrg8MvW9uaCkAuqm/hCwGoICx8PZ7bWG0VkCA4TaqA1/1mr8VXVWO8BGdwD/TCJECdUdVXgMOz95AScOMBEzRXsg2iLiL7EX3n/aAhjKej3nFT8pEICaQYM6/R/AkerQEgJzYgDFkhiQBPiW2x14Zrbx3Jpht3la8RelJpBt2dRZtwHU3W7rVn9hHQ2/Y2myic9IaAx3L8I7A8dz4P4ghoV+7QNs6JS7bOrcqXw67RGeHe8xAHWA7hT94Ui/snD53596o0xGV3611i6cNhbLigDn29aER+rw0cOohTvtg/e+sEnTZ2BvEmMrvv2MRjMbhn0/5xXsH+CxRZdPgTCyH7yDIWv7GLvlvjesx4iB1IL1NJHkT8Dke/yvU3nW5QyJAX7oveqphxcvfAlweQf34x7sAXZbBvZbR/bXw+4O5Rxj2MH90a1gU1lK8CIEIGmQF8ZZkpKayH+vJeQ0BsAuzfbtPsBZ2oidFZJj7ttW0Al5QmfBKqtGJTSS5Ouf16IyxIe+mGeXgjxdA9SqCnlgqoEHkAUc0Z2sAaseVzBrtQXQwdkACPR06Y3yYPWuXQ3z4pLkgdlCQMsE2yuvRtQDfftF2V//djvfqZTauBh7ls3UryQ70zhrUNcES01DOwGrArYCATk8QlIcyOSVTIuN3s25HMDeGztypF15xW32zPPLbca8y+kLHreQTvxLmWT6cS+PHDuQfqIvw8ISwIuB9tarH2ILpjpE+4MsERiMTz75d7v/gb8478XYhCiGqVheoSSIj+ZA4zuGEVzWD+bbprWwv2D09ugbzyA9BED8BGef7I0g6KTg4U2dX87vAf4kHLknQ75abNh6wBo7A4gRg11BHUw91DSsb3+magJCKvBQD4UYoFAwSYMbeZZtku7rGSu0kDOoCQCqURkCOgvZI5LViiihdx8FYBnA96jjfBKzVfVd3759IQ+QeA6oK+amO1/YiFrf8nIWI8OPMzGMwZH6GXeXcoiI9SrF3CUwwn76BX9qnnst4UntsungrBpGv3nnnbfSZx1EVVmLj+RQe/TRR536KARLLhGZgugdOzjD2/gdjQCeQUyWlRbeCiqlOi4SoLCee9YF0LJkNJQP4J/p7Gp2bFYpJhREK69TH+UvQDaQldfiu5bZVXPnYEF2yq69cixkGtj33J8ePnc9YJBYrAI/VdurqNYelmXPzEtno5I8CeEgzDb+tg5gLZphaA3/HO+evikSYtVUQLlVKzhDOLS7eSc6s4RBSJUgYFVr0Y8ac+rEa+2Wmx4m7HA277KEOnkcQCNhuGfzIb5UeC0N3aBG4V96Vzr79D5RGQAsJEL60PnfhAfaGDyGWxlcNfJnQTXqUNaZzt4IzoCE8FgrOFHIIFgkD2+Q2JCRcXYFgahvvvoVGQatDJoFUHP/SiYk8ohsIRx7XMxcBiO9UwDc8RXmfpg2rZ9lJ6Tbfz77GeCSPct7SM3iHEE5c/YY4CZ1x/0P3mZvLX2T8xwlTRTPnHpe6kwp4TQ0bJLvrPos9Tk8D4lKx47pYYeOFLJH+H70J21YT8kfVNY0UclI92VJIIailBayDqFX1zBHOQkpSeFgL41WcVrPWgOfLpt9FTkypQedlNuF7nLf1cBkbORM0DkTBalIKrhCMKssyFkazoaFxcPMnIZNVIUd3H8cwDMJjGMBWMJuW/bJx87Csqmr3CmhvOFkYDyQI0aPzCZ8sxAVRE+8NwvdHhORo0vMbywUWqUUoWdv41+Mxw6lCS+DRgIRKe0ZKjGk4F0loso9eRS7THa8mLMe7utWVHMBWBjWEgLVDsvbj8C37F6xTsr//cov7eqrZpDX8hPvDeIc3tLlEDZ65461iybMsNXf/MfZV5VXF3IWJcJ6R2HVfwygfxus6BVeCz+eZSAPsN0pBOSz3mZzrh5Mz8hQOSuL4Vy8bdtUajmwzR9//GHWzBVuQHrxRdNsz+7dKD467aknH7J1m791oa6DGKwPQGa/7PPv7LvV63lW3Mk8e+c1rPUrgOB/Pbzrs0W8k8Tf7OZFF3OvQj48c8rd2Q3VwdYLYDQWD+HK6hKCEIPt8OljVsXgWQQNkW5asNmTn7AId8pHUC+oEPho9kcxmQm1kA9jsAmLxQ5wcL9obHGwucR2rJ5zYddRLDdQGD4BRrT655VWC9Gyg01aVdkMW/UyJP2o087w7Mh/OYsNybFDJ+3ee26zL774gHUSAXv1MHXzJVZyusjOYk0n8tcEWL17tu2BWFpmFWS+9Bs+3vYdOW6zZs6m5v2XIx35TLnMp7uVojA2kdALzH7P4mcTDrquyyg5Vcy3Lps+foit+R5Ai6I6hr93zz2kzZ0kERK/ikQapI2/F5jAWfxtxcOyE0dgQsKoC4Cem0dqWwwMirZqGGFHdCEQDHTLDTZg+FRk2bvtpddfg+FGAU0nGoT8RhJgP6JE4wAwcdaxN5aOY8EehR1ZQ7OdyOU40l56/md3yLYjZe/gpQVjcqt7tFv+FRToKg59/fEuhSl31Zyxtnfvbth6HgJ8Xra33/kQFuchfE8eA6U+z0LwHFq/6l3rncWU+av38e1h8fFCxbITICNpX2qCPywfbRZYq8n+9u1/Gy0emXghU7kmwDABOQkZkhPSUMJQaufQSE7DeH3sYIzXC2jkM7jtSnm20J1hpiiAJ6N3nV0yk6nVN7525rQf3g6Y2ssWS36LAAl5/ZJt2swIy8HDowVGz8bfK2zNz6Ks42XJlFGNfXwKIJcaj9pgKz0N04DP0oFJfl6fZMvsmc0GaqIYCKTY4WezsTeuP+6KmOTEJJiy5VzgeUxl8/EcoUTHV0hm2ZEke7W0nWPCSxEEw/ehB+fbV/9dzdSToKrsGItMZBFwkHz1EWxENpIOkdiEUIr4AKbxJGgjr1dYVCRS10suZ4qBH00EPic7N7fYod1MmmT8TOPSxUUv266khAz72wNL8PfYZZ98+rN1hjVaFqB0IxOCmhoJLGli2JRqJGVw37t3Ok18hTu4ahTSgrR56rTRdj2A3Wou9iC+yGWXzuHyarcrZ81xyW+5FIonivJt0NjeVkwo07QJo21gzjyKHCjtV1xjny3/2O79x3X4rzKhZ6zd0RgFWA14ginxpbPGWN9BSfbII587z8hW7DIEIrcCHDDMdCCjY+VxszqGlw6XPwpJvSsVlLrkBA+IvZEUmW5FhN2cPlbEc4u1nEFZUOI9NnRIuoVCRT++t4DAkKnO2D5vQC+75c4bbOPWn510WtEIkvjJQ6WbhrsFppUStLtlRsifCrfRQ5XcoxOQQBJ3BilIp5VySGOANCUlNcGqkLC4UBwqAfmyBiIFUqH9yN8fxZrjbxQlMM0BG7T+9f3kweXqBZ5NFL47ev81NLYCVjV4EJYlmn+HWIeATl0ARuPGjrUJ40cht3yHw5gpEsFP4YCH2TlJtvvAb85wv6yIAtBJOggVoMDQBF0/T6xc17fQQPryzDUJ1p4c1D+dPQYrlz3p0xRpN19/rz379L8cI68Klm1yeoDl9E7Auzed6d12wmW8/nOBmnzQVHuN1tVQqhlWs+xtdEOhaXQA4snYvhZpVwhsO5mmK4UxkGmapJEJpK0fP1HGgQ3jgRFtNXK0YC4ZyX4Q/jmJnTMx53vIE1ehXJLKJwCscj6zT3hGFH9lePbwGBybUt6HtZVIziNSaYJ6OpD4DF44Uk9IzilgXn9IAqGmXuECTsKje4u9EwzQH02x0cBnbmDqK3wyDkuFAApdD6CU1mJQB3J7pvRNSG5U9E28rK8NgzWfmZxr4wYtwHu6xvaffI0Lt82O7Q20yeNvIS3yM4ZO+wAdSmCSK8m4i6aLQhSmhmwAlG4rJlMo4MujjzzOhPo8zLy/sqUfvA2oK2kcQQ/skUAAF71HrTGxnlR8ugadFy3JqMAIpWVKCqgESd0NTfW1NIv4QTEd9uARKIDfD7aeH8xJ2Q4EgV51MVjQVLhBSbE8e4WpSPon0EwNhBqDxCzO7VzAVPZDeTEhF2yERBpZX+mPAIBqYeu4j8OWEXjmhgUAcw0MukoIHZRnVN8+JNBT2IrZOmBQHoOdTM5F2N48z9Xfo7Lg/aYzea5gqhuFOX9JeTGgUzFDpB5IpWJJY060I4SktePPV15R6KRi8RR6UmWkY73RiO3Ont2HAOlOOsmfUuQHDgUoDa3DmgfwqjHPDu1qpzkudawNsd6SAD7D05B35iLhg605hMR6+Q4WlpzFH7ONqXmHndoC27WcyS4Frppbx2Tg2dx62/0wkn+3IpJylWQeCsNDNg6t8jDDIyOMUAJ5q7bjSdTOO9Q+aIJRHJ+SbeMmT7BTJfmoMQ7ZoqvHAeZhFA+j/pfv9tvBAzQrnEedrLtYvofYCI2gpN4UceT6NHsRDNe6xMrjDE+niW+hUSjDOkZTa5xNrIZ/toNmKURyNv7HILGkVbA5KZEA9SDHFA+JgR2DVLOG0LD0tBSbc8VsrIIw5WKCXFxQQgARYSSwGVvwPPLl+yuYzIcpezep3JLoyhtathQatopREKCgNgAH/XUH602seDUCKgbV6CioMJZiL5Ek18S0dNbBIBfasmvXbs4XCkH8nAspuirKAe049wSEyt9AxZ8Pa3HSpF42ceIo97//8M1u/JoOsOh4L2xOMfED+FzydJYVggOknJ2Lvq8KSoVSeEE4H2oiwbU+/P1QwgAhsjhJYy2+zNfOvxm29DgSyQvsm+++x0f7BIFr2BoRchIXm05DSYp31kibMO4SaocMwlgO2vtLX6XeOwRrAesAHxj/AnJ1hrv/pDnFryw5aYD99cF/IUUbwrPk0AV4bIVZr+FSNWtN4S2xNC1R7FvJeLVm2tsjCZ5ps/vvf8YW3zLbzp9KmjHhlr6cAT16RgHkkOsAACAASURBVPAevKFFWndqov14N4yt2Y81Llyx4NQhpKQxeL33wqN2qGPayobn5EnvEKBn73CACc5oziI/DTfVFAKLapjTje2MMw0kaKONsINzBJZ9/cVvdtGswZacAzOakIw1P62zH355iAe/y8nv2tg7AjW7GmkMCVxTSnAT6LG/PFXZO+q5NRxVJaJ7yP2p+4P7Ug2ffqES6hUao8TdYSMGW0/SzA+irilChlnLGSX/UK0n50/qfEi9Z1UXTGSZwPjw3LppdsRmCeZu8QfMCsOyyYN1TjUNdJcCpbjPdSf7wZBTc+S8t7mf3BXhKN18Jqla3DCQmjs2koEQIAl/K4jLSYGDkkQqzVqsIf21LyxjXVUKX/JK8LUGxT4VCClLMJ0HUt/otpSli85iDWhlteBGqk7B4ogMsi4SE9x9Ng0hCRbkGdXh6+jh3tMgSz9DoKOa7CQYiq1M1RQkKuBWz0O2MW6QyJ/+vmlIIi+2p976m5xTHDNWv0/QqoKDxLzRkFc1lQ8fZs/efBg9PVgj8tpjTXFXvvzsI5AEPqUeUm0dA6togM28/B6bccVM9jWNGzLlxVdOBJRjiN7GKozpZ5fOvQEV3UY7tm2j1ZyNtdv+8ZoNHD+YMw3QgM/ZrHuoW2l+XmDda43g/Wv9wXibXoTaCq95lR0dgISdBI2chQ3Yg8AnrRMFHgFpuiZcjY+/1AF8O2WE+REAsuLz9+y7Lx6B6QSLsmYQoUa/WRt+fMolC4B+WHRiNxZdcwCGCG+JgukdVmv1NGfBgf3xAL/Uln/5PCQQPquCXJG6dxFYh0M92Dtnn8A3BYTwLr33sLPgdAzEFFiaSWRjKCBv2LC+dia/2r76zw7qYO68Zqxo+pAv0FiMzY/3HUqQor4rHGm96hF5H2qdZxAWKFChniG4/MPDKZQ1GGzEFs4Bq66AYQQvxQj9gST8TuHFQDUpE3kqyka4FDzzUFRGyFYHpWENVAigFeXsVUqQdCvgSKC82Gha9y3IMjV0EGtIzPI2CkllPsRKso3Bus4OH/Z2F+d7AlYI3Z2Jltd/puUN72vfb/zcWsvx1mtgON9GmB6fKVwMO75beVELZyYsdFivUQyxW/g8Wv+JfMCCwlMMiUNs4fx59t7SFfbQX5bYgqsvZmC03Za+/TrvJp4BE/ZbsLW5Gqj3sc4BEG6oonYGZcAJyOJyqMcJhh2mwRjPq5jvKTWCnpuD2xiIDBnQw3buIv2bPlNZF4nJKbC7OOPD6JOo/URGEXuvS3uEZ6phTTNghJ6N6lENCoLpAfyp35sEUvCj1WcHkinh7kTOAw17ArlPJMWXKlShiQJGXcgVfz9UQBbnQSz2RJ1SIDmFDWcJz9llCqDIECsuiHq4N3YUWyAUNXH2TT5/JCBqvVOVbt5EMj3rXKBoKz6VCvwbOCqJQSCWYY6YoOBTgCZqPx+F+ui8pC4MonaQx77OHK0vrVlZ2Ygbp/NYXvWyFXeBpfz8YDTiUjNdMu8lhre9bNn7/ySxuw7V3g4GrQrEpL6XJZDOTBWoDL6cH7dqblky0Z9q0NQtYgCyhZ49YrEHKnZ3VicIY12Dj72M1P3FF/7iBl5dLrjVGwDny3drpldWsGsMA+8hAyZZZlqufbfiGxs2sg+2anu427Jt3W94Hjs2JWeds/WSKkIJ6vr98qiU2kqfyc8FRZ48esQS6L3SyCBoBpQ+XlQKwUifh/2Hf2R9WS0DGghENBpV1PQ6Q8PjOtnH6ZC2+Oz8HvVWHvayP8ok0AJ3Xul5alCnge3/7B8onRiwhNrwPn3t0J7jWFag8KLXHTYyF8/tAjtzRFhDCASMlTZ/0VWcnXXY9mVjBVjh8kcoyR3eoMmbkuhz6MfaAckLT1fh1ZnAXV4J6YS+iqT3WkgydZwnihaJBSwLRIUUQO3kfGexjmmRztwRTJTlAsmJIV0HH1B5DMpbGDVuqO07jGc9qz6aXkW9r/4d1cHubIIUkZGeCMOWQTMDut6cYQmxfZ1SOBigs2eP3jZhzHx8tvuATZRST44kyInfTV0RzzPIP9GMSptakYeXlY6HbQV1CDesPGoVpCqGplj+6iFEYJXDhAD27IwM9nM9FmNYenEPxMHEnDjpfAuGFNcAyW7r5gPYfdUT0sb9SGkVp/sTqybhTRFgJ736Jdl9999iPyCZHzq4L9YM39KHNtqfb73Tnn3hc57jZKxsFtirzz7O+uGc5X7Ihml/triKPQujPnuQ/eeLVXYSW4B22VKhDHBhdSoI/Nts5pWDqFPCqbkOw4JGCN8YY2Mho11xxWUA5vfj29zCc0tHkZTobPNkTZKcHcF6w24P9dufrv+zffDRl7Z5J0O8WoJbNaDwzsc4h+RxrBpA7FZ852GtS8VDoWd33DDHRvbPtXfeeJO9GkpYV5XNmDQT0t0xO2/8ANu4fT1Bv7ChqftFUIVYT83JP8lZ1Mm+aJNiEixk9Ng0K0MxnRrS337/EVCd8O9wVMcZSSit5zGUwxagmvrUw+FYjwJ9OgGAp4tPAKyeoyZrhqWbbcOHjLJt5Ea1NjXRT/V3Q+mjkCWmTJwAOXKN5aCG/nntRhvQZxCEmhAUBrtQXGXDWA2HGZxjq9dssVNFzXbZgoX28luv2PffrcL6a7TDt3zGT/Hr7mKK2ncY9GmmVYcP0KxyoYWE+iFdZUMhu2nlg/QbFGxXXD4G9BrQjWakDjlbcFCS9RmQaS++9gWFA6E/1020LVv2IAmop+FLsj17CP1pwlsGhtD0adCa8QDTZKLZE8flMBQvj2OwQ0Gt8W1RA+xHiqMue4W3+MJEUHL4c//GJ4QNm4rcfdvvgHN7OwBuKXzxaZJEqh02WCQXewhjvRqKfbyZecFc2gCkoqhPGNfbrp5/Mf4bv9jlM2+wJ554AUkaIEz8Bfb4P7+wDXt3Aeq9hbfZr0yxamCD4EEBShTGYmpBBqKwmXQA5iHIyLjXAQKRVR/uhKUjGjUgKSEbSrzsMyzAThzGGJraXsl8w4dn2E033Ixn4zd4d5zBS6PSTZfGjhlLath45OxvMJX22PsvClRA+tAIpZ8wkUAYFD17hcPEybH9e+pA0ZvskivjLYx0vw8+3ok0xiwHMDg0rJ3Lnz3CZq44hT/IVg/Siiw2OQFXEybZb7+vIWinFKYtkn8AIEnPYqIC7DRBZMFQAG97YJz9+P0hfgfSew6CWAoZP78oJ91IyST9LC+awyEdGcERGzGqJ0mPRbzPSjvvgkgbfn60vflMkQPFlCyenBpH+lwJLD5dTJpAAybBwJxycSRFlwd2XLZ9/MZJKzzOWmIKn4LX4RlSc9uppoZQ2IwD6Pnx21/xhYRlwoGWFhsO+JCD5Ge/Y0VruqqAKgV+yP9XIFw2vlHtTB8CKEQ/XfaSfb/6BwLIfsbg/w2mqmG29MPP7L9f/IhhPk0i71CX/yAsCPYeOMLUGmYVa0z+IdOnLLA78d66/9El9sO6TxzYksb3KaMQzkpNJRmxAu9VDk72w6kCwAYuTmAHQA1ANybDtUykxNyQn1gYl0UtQwKPqOsCCTWFF6swVlPCDvy/BtjE0bMIijlsb7z4gZuuHS04YTffNtcmTh6E10i3ff/VOiwbLrWbb73dXmezLvvqEzeF1qml5t9HTQWfQSBXMJtdMpFAmghNTmvPIVtS76ZDTnIUpiutTLIVeKWApnAa0VRCjgrOSAKqZl4/GFBYUice0Di8pH7fuplJFkWPWIDq1/Qd1P6BQgYD+IvdF400QiCdmj5JWcS6VGC7L9JHhQM8eM+jBKqdsa+//IznUeSYf3VohJudfyy/N8yNAh0QrKbLD/9X7hU3SW0CTHDwG1WUfpcDykSYYY3GMOGTlCs2kDRoJJ63/Ok+e/mVfwPmUWD7VMN2YCgAoJiERLW6voY16ZUKSw5cD4glX10lFMqPrF1USffeMNOPSKL4DAE0GWH/+eorzqZopCaccy7lk4oCsEnDmnPnJCGXHYMY82qYBdLANpbkNo6wLT5nFRdviybDXOp6L6qPtV7V8MuQXQVwFP4xakIjMdqWz++gXiP4bHjb7ivEv7mO50SQE12ZAqD0HgWyetmp4RTIsItZi35iRvKeNPFvUnFM1+WRyTsFYzBAhw9Tzw41y0yEG2Gr0t8BTsNum5xk9/x9um3bsMsmDrkVGQas3zMf4pGFr1BJIsOXM4Bv+/ExK7HYNH4G6cYCQkIpZOSnLGBf3p0atAjcaMT0Nh4z8YysFDtx6qhjbnRSjEazhxWiI1CiGyBLAVTyAPQX2KdRsGbnMJL1cyQJFKsrAjnnHbffAkPkHatCttRFtxZAM+DPuhVIq2Ktm9+tYY7kYyrCDWBKBk8qolwuOPssNy/QUnvQGMHuF1Dqw7rKZACoz15aWuakrp1ctgIntAUkNVJKtgCWUBV0NB8ZnA0xSKjFCvNHepHA4DEFkFVF0arvfrJyJuAD+vYCfO2NBUuFbd25gyTXJs7uRM5SWMS8Cycz43yqocn0ZdLfTBOUlsI6G0jwTjQSJoClivIqAk0OwRKtkl0SgKuAR1mFEG5WFWNTx/3Jbl/yLJ8Xs32dZWLk8TPV+GVmh9lY7omcgYCcVaexpjkJqNZt+Vgc1+NDHQzS3sGZLHmwvGw7eXY+PFNWDIAbk93IeFv+n+9hJ8x0HlVB3B1+AgR5O+0a1HCYhNK8JWUBEvdkeFdzAGA3xP40/0aahjT7/IOVDFy3MpjDEwpmTZeSzsU+4ntI0uZLNe48pnEKDGG9iiHqLBpYw7UMcYWZqhBtU9AeTV0L/4M/CF8ATIbIEDyiYf11ABgIDFAKqxhv8Vn4qstGgnPvmnkL+B40E7yvXTv32U9rVnM+M0RABhms5Gb5TrIf2liPgeyJcH7mOaRU9cjEAjVhdCRHwhJgxESGkZzMeVTTUM0d7A2Hkt9VFwV0NCzitLQgF96U1aMXDK0Kiqr1eH56WFeAupTaZ/GXO8fwQqCe8zWgcZHv0+IbZuClDjMXS5ovP9sKK7XYBb0p5ELJ6H7O/kKNIsMrnl8QBbK84wXGVKEG0p7xstcVYCQGNwM2ap6IaM4dWCKSadbg+SeWoQZkjTT+ApH9kEkmIblKxXIpNCiR86/NrTWln4oBE8LdFYxUXH9K0sbVw+9UqJyX5RRIfdUJwz7IP84mT7oUj61FsBtyAePlJ+plb0ot08mhGsjQQiCypznITh4KhMn1rF0+v59dMmcgDTHsvW8+xT/vMPuolrXSwbB9KJY383jmvRyjsRTlz3+/eQX5IM0Dsr5W6tBAEsyTE3rblZcvsFHnT+IwzWQohV9lV431AuAO8ad5ZvSuItsAjiRz6wTQcuRKDSCpyYoJ+vj8M+q+q4da6bk9tnkDstM2VFO5apz53o09GAhWWCmeddU0QKVlBXb+hKmWkzrGPn1nOXsH1krgQd6LvJ7FLJd0X9JPnTVi/slvT8FOAlbV7GlIAWQmWa5CJjmUnM2JAqucJYfoHNoPeqdiWPG52QBACaw3QEmaftW8IuBq2NFKQEM3tUo361fAqjc4S9I6DQZ0K2tdOJMMt8f9+VnurpaSQH+Tc0LsCcfSVvCgZOzsC/msKkxTQhfvZStwwWttoP/UvdaupAltPCfl87IyvT6oXuart9mVd5qk3jqbNewVq17PRr6XSvIF+OD7C6xwslP+przv9C8rfEfPUuoe3aGqMwTaikGrQVxzA0EQM/9uN8F4Ft9cvsVSHIi44TyX+f4ChHUXebhATiKF7T8wyxELQimYKGPtxsXXMGxZ684Rf5/etoRzdPaVk6yCp1THeXdoxyb7+J1XLTc7F7/gyayz8bBIYYjVnbJb583HGi3B/v3JZxaiIE2xaQHBPZzjPlILOWDV+1z+/8AqN5ELPVOCuBO9A/QqWLWJkBqlHIsdxrdnv3mDYzTo9ZPEmJ/ephRtnn8M5/AVk/swEA8DGBxF8M27CPH4ufjHhQNMV5edsT/fMJ+mNZba9W7bun8FSdzrWGex1laD53VgDaAbwbp87pa6QAZ/qGcgTDTS33htJCBboDpDMe8kz51/SL+9YVb0FzkM+VIiAB162fGjdbYO+zANqmITOc8BlkOo81roJwYOGEoDe5B6sd0mTx8KQ7uCYLsStz5kzaAwVoHlCoeNIRy3ulBeu3xH5w0j/0vVBF12/cIJnDc8DQ7dHfu3WxlD+wTk5Ht2lFl8CLYZNdhLyB6DNTV4OH0RyqcEaj0PkrtKbLsUtqzzQDLw+KQ4gK1m9jLs3txUwpAn27vvfGocJy7kGP6anYdHYh0BiQUlhKacKbdErA1efuJRu+vmRdS5nKXUDbrTErnz6yvx0WTvVEMwmjZ9KunT651HaFMTYVoAPbo/+uT1w+O6iPeORN6/9v+1eYnEMkae3NUA6TEp/jZwcG/rD+klA3/Kf8OWDYkJsvMu7Gc/IafNYBJ8DpuS+Mg0er4Szv4yFygm+4kLLxpMbRQJK/Qie/WVt+0YYSmt1PuygGoSQCkGMuSNWOowBdwWw+xVLShFhOr6IMgBNfinKuOkWYU669bN8NxJxD7i/Negwh9gU8PLFoAT9YEahIjlKB/wINmyAKxGhGMlwGatBQQWoSgkGHUh1l3yEA/h+zqXRYYHCXhVC3gdMWggwWlfe5UQ6kl02WnPsOcbQE0C5dPLTggQ219M0wZkxWL88n2COEPbZdnE7xY72Z15fwC9Ot9cdoL6Iv0nP78DJCY1JZ1/L4I7pp/9iGWEVIYVpfn0JToX+Wf42e5bc0a2IDNXDSh7EgUKK5R2+tRZWPysZ9gPWMoQMYhaIChQIbgkn8NWBSwh4+EylJMb6HFrHUtffZmOQw/rJI41ozP/uWfesY3r9sDqe5PP12TvvP45zPVj9tb7TzHwgm0NpiKRhbtDpF5gj7QqEJjvIjsn2c45yzDOYeEhksIrL6RHWoLr9YpQVjRJQcBnT00g1IrgPmVIDBranz3WiJS7hHq/gwCkxfbqix/zyHVfgY8wIMENmCfOcxa4rPcuxSlD9C5qEd0ntCLOIziWcyI+Mg5Aqtz82M/+5JBo8MsRAzkrzWZgTfHpsg+5T1DRIN+XnQg28nbROIK8OVy27jyIV2orNiyZ/L1maoAqZ+80aEiiVVIPSTnT3MRZTM8XRi/URY2ooFLsXB2ZRwovJ/+mLmlmQOdc0PgIYTCoZdOgxjMRj/Z6wO2cXhnsB5Rbhw+78y0tKwdv1/0wSaklUVDFwT4eiP/2wYMHnIKzqyvOhp7X3/LzC23+lY9YsC89pecMYPm1rj8FkbJa6krdnxJIUd5aCoQv2eskQU6SZZCvBu9Mx8OxyRJw3MXZrNutB96e+SeL6Du870wBTMlxMDP75pkffVE5g4Q0Mjf27YeZiSWY9lgI/9dQxd3lT/gzwUlp6eF20YwJeGRXwxDtj1LsQ2cNc+dtD9qy5b/x+6ttwdxrbcu6n2B/HnUs7nQA5FwIdeoXw7ADWLp0OVgcw10O9jAsRjQUUuaCQNjYZDCy0A7eDYxnVDIFxxrshef+aS/++wVXZx0/yWAeBn5iXCwEputsB7hAKwHqEZyLyryYN+d6eooAW/7td/YtGFcr39250zlgVf27F2YV8z2ZQXkZ1qB5gOozJ02yWs633dv2ocwbg2JjrV0+Y44L4Q5lDQRzHqxev9LKUesoI4djhn1FrSrFj0gX/G8SKo4cnUjgd7hVkF+Uv5t1XUNfzOA5KboDNd1EzjdqgkL6aXCHY/nsBb53/2F5EA5CbC/s+VmXXe5Cjw8f2Mvzr+czR8F0DQXzSabWTyaP6AC2nRPsM4gaQWraORtABbHXPELO1ABs2iq5N8F1/FJs3/FC+rkoe/2VN91doEGPz0WzArrDOHCxa+TwZaJI+laLmhs2m1ICNZ0KosmLTPDwkP2c2fUF40fY2h8PkZA+gTSuE3gTcvGyqWLjSbEXWzGe6SqT2IITnVZxwt/SODQb+e8xsEKTSFY+dJSGt0HJhHU0e1weSAQlg1LKp96Mr8JDKFCD8We7Yq4ouo12eB+fjc+oRkxAk3w029vxSaSJ0LRUAIkmevJmqcfjTF4ZAmkjoMY/96+7beWK/9pVly9kkvgxZrYwjMKH4g04nkKp3fbt+QLwpdIVtJqm+lEIhqnp5qKROTksYetBYt2wYb3xQ7sUf4bfbcOGPUyGYKmqOeQD9CWc6zBgq9K4/Wky5EGVRtPVgc63pREAgp2pqfDEiVM4zGNJjV5hx3fU4o/GjR9a7kzzBbR0s1j1PKoImZB5+ryF+C0l1UGPzqdpinFMo5wcD3Jv+X8FWWIU3ndQ2Xf8VmPTLu5pH3ywDWq9CliZInfbdYDdP36/ns1AKiVTRfnxTbignx07fQRWKFR8mB1+IZyGNNSxbHo/wLOgsFaMfWNQhuJdy5S5sKSYsK0s60/gyZffwGRTA8zl1MCBEBNHMi/FTRgeqgqgkeizS40aE4ox58fB3DLbur7eitkA3GN4FaYCWjUgawKA5ALK6hVho0ZjvRAUicchkgca2cMHarmY+f1IMS+9bCbA9AmYLJg3I4/77OP/unTDLhl+c9Cqkb/znoWwTr/CAyPTHn/iCcIL1tljz76D9InCnyUVwSGs/5RXnaj0Gtp89MFSCsOBTqZTxYGmg+FM6SmaZXwoWcPfffs53j17KUZJzkZef+m8ybbnwB47uK2GA1+sOFcHuiYrmMND00fJ2FUwtjmvPfnxyFOMNFXkaXWERkl6JVB74ewl9sQDz3hBSSqcBdctZFP+E987LCmYJi77jKKL03zLjvXsZ4AtUDGxNJS+q2c/dtwkfGU3uoPGlyIlJjzMXViyKxBLS6BhK1WkPPmMNGlSaVjbHouhSFNwQScfPhbWcgFMq2Z5vcGCkEdbLLKuFsC8NgVzqHBR6yZAQ8FUXO6R8kCkyQuAaRnAIENeR0rLVIfgPVD51niaPHjPMwDSZ23ZsqUUJhRgrC83PWdsL+ZSBxe45P1ieOqdiIkTyzOPgNVaAbtaBb4AaTWqkv/pr3W/gse4JEk/1mUansVa3w0ebESCkJ82neOZAfDg+VPO+kruQVGE72VCmpjYETTvXVZSwEBG54sLoWMNSwbHRDMUSoyHMIKUtBw7euIY3wXZnKONqtEA4IHhKHmVLAecfycfSM2DfD6d5yuMgRRADMlFnXE5zLcmAmIkVVYjLM9mhQUIjA7GsDs6WqBFCwe2WEYaqmCGj6dhGNV/KB7WP/+03kldPAwSXDHxh7WEmHKOTcef0TBhA2hOm/gHJP0JZp0p0FT7vtnZFDDdhZ3RIZm36hH2norScZel2/QrMVkHuLx8/F+Rv1cBSFfRxJyw3pnzbOk7K+zn9awtGD2BkYBDnEkh/CxdfGI3qfjVuhPjRXI/+QjLp1Ssl7rGahdOJSsFJ30VC4liT6ClenZvUBp/XwetYqd47w58AGCQnEpgT0oClzw2ESFYU/hQxDhUSUEoYirIL5W16rx79A74uR3yH1bho+/Hj01Np6juo/O2GpCRZwOw2AvWfyYeYI1M+k/ja6SkXD/WnVp12SuIvarP6tgASGDiKBLDGUKlwSwNDEliwUQikU8DiOi0Vd/8ZMcOnIYlJ8AyhLsB+SINzbBRw235N6u4RxnGye9V28J1zrxz7k8NYZxvMexlpXEmZqQ6JmIDoQMlsE0rAGdVmIexPlKQQwZzltRVIKPF0L3gOBJbJc1z8TUht7r3wb/iR/Yxg40ips7BNmlWP6tuLyZgQ7IXWLqwuQ9uRd0AqF4Pu4dV4/ZnOIWhvMtj8GiSCb4OrwDuhSaaGU2zY2CRNXvwYWbP+dF4eGDlp2SGYAIPU4b01RaauHNn8ewLz3V7vxKjpxYCQXx5AR4GpAEMaPVmhekIP5EfuDc4ywu4qqTXYMXhNyqQxPDWsuDuDqDxEQOhqQoWwvBRTPiTbD3nuGNwAkYITFHTF8YQNYCCdgGebAkYpv9O87ST4B+ljguYjGTg1dTAoIY1oeJcjLkQGu8YCsRGQL5qgFUHzLCOtR+cXFX7hntHSclBsG7F4PCub3y5Mgm3JEwsmWFSElKpsvIaJtf7YZ7I0sPrhxuG/YhCAeoZEIslGRORjLVIDMOGGJs9C9AAIPTkiWL74qOfAd+97BxfNrFLFNdOUHMjKwbOxbBIahY8O9UYy4O6C/m95Ip6fxok6D7RweTPMCqARkR3goYVRvBYG0WU2LmI/pxKITEZQFw+d1xUZ0nxPX70tDuoNfkPAfzTc6CW/ON4kUTfWzOpQVBTLOAoUEVldxxDhj52x533EioymiIeDzKoUP5iT4r7onA6AnqqywPt4YdetkEjetull/exE4Xb7OMPlzP8+QVFS7MLmvBnyNWGVUBS9DQbe94NDEEJoWLYcejYBupIBXtJMlrtktQjKeJl5TFy1DQbP3Uh8LyPDUSxEiGWIvYYGgh3KuTHWZNQx/BpFC64Zesvtvfgj1ZWdcDqCHsbPCLNRgyYYkfw/F+y5A6eLX5zKGISM2HudJNy2xhhx3biN3wSj87BA2A9f22bfwUMaMNjMaqQxhG2vvzJVE9ogChLGD6DBkQ8BVF83VoKAqz354zuYL0qxC+QpkvHl4aqek7OXkJMWMeU4lOL/a9LQQxNqUf4s02SOfWSwov/t1G4YHV+eFmiXs9t91cOmJT7oIABgA+BofzLsqeSb6uYU9rHGvy7EEH5o1MnaMAvGxyBQrrPhE6oEfJ6hMqX0Qt4afjsJMGig7kV6B3yuZ/n1omXSaqF4v5dvqesivT7BTArFKmNM0RAVBR3sJhYDbD39DMEeOgPneOqPwQWC+DwQGbQz20DVI5Pm2Gv/Ocf7pk633FaKiliOqU5dNYv+v2+NJYVjjErCfqvG1ba6tVbkIx22o03zuZs3QC4/r69RPjuIFjdrQxhK2hmd+8/YjnZfRhkZTtwUYPmM+yRWu6IMJ7L6489UdkJywAAIABJREFU7cJuXvjkXWsNBZQSbZbBRhtgteoHPQvHQP7//eEsErwaK54WIJOYcACxSiz15XMH0hcoREnAS7vuR92HDGHEnBN7T1J94HWacfyj/WrtniVP20333oNSrKcbLDY1FNhGpKErV37GWYwvXY/J9uIrT6M0esDC4qLswQfusEVXDGd9F/OeO+18FFpHsdvSUFNBaqqjpPzQ8ETrRmexGF4OI5c/shTzfFwsKrmD1Evhp4pUdO+BfM5e7gSB/gKw6AtjwuWHHIhyR+epVGuA9uQviIXuAFp5k4vxrfNN9QogpKdagLaY7ULD9O46Ycj64euHByya+vNG9LE1v+3g/mE4Rj909jSScvrEZKTriYBHZ8qKUeTEOi/8EaN6u6FSRVkF+xIAsA7/zFoPd3GUCwlsBMAdTr82jub9vbffM/puS4lLtPKT1TZn1lQyHPrgD3jYRkyeZ7uOHLEMvPc2/vQ1DXM+tWm7Uwzqvjt/6CjYsB5bjZd6KP2TmJMJ1AJ1EIy6YZq3wYbV95O6+rwR0bZk8a323D/foy9tQkEV5YbGrQwAuGkZ/tYxLArGbzHIVn6NGijJzzKGKpcEWKWbpn0XcvdGzlaeu0DndBhjUZx/6dSWpwlrLYXsUVh41p37Ci6CcE99EuTCh8VuFHlEcmRZLUkNlJQUZvPnzXHWVG8tfd/V/epXBaipPxa0n4jyL4SaoKyimvNLikdAP+p9V6/obFEJxs/UoEXZClJxhVJn11Bjz5o1m0H8dueDqUv0piWL7V//ftENT1Wr9lSoDoO43fuOcEdA+uAc0Z6RXYiAUKWhu2E930HgqtivKg58FajGutHd6mHPBIMfiNEthoXYza741rHDGhLJ3QXq8vdCqdWTAVb3E0KUmZmBMg+7MeorBVxqvWnYWlvOQIE7Tfe9pMnt6tX4GfocQezxq+debWvW/AI+ASCY2teOHNvuyEH+ADVSJLa2RuHRfRrrBAYfQaVuCNrO9xfJSHkUPiCDHQxFP/54FazrIbZx0xf4Oi8hQDnCxuLpuHUXSifWRv/+GVgJFbl9qPpYLOVztV6vVZ2bYpDqZ4YBVovBC0eGd9FNCFi0A6XLqWMUwtyjTx93pxSdIAuENyoLmtw+eQyQawAcKxmwcA61h7j6uq2DvaqAQ+7KDmVkaKDCkMOXP/2pe0SIEFjYpouG9xTHGkhAYdWIWu2iWRej2NvLu+jG6/i0GzJFY5lUV1flLB3CZf/EPxeIgufFfyzB77LGPvjkG8hqfA/uISneBB6PHDkYcpo/mMROF0RVQTaA7rqe/WKspqmGugVbRfxnaxn8SGGoxPhOJE3nCCEVEC0GdhzgWBi/s1m2YXxu3RvNCmtV760wM/qRdHIx9h/Jd4Qf1dMjhgxAwj3MXn75fcIyL+RcrLea5hLO+zq7+9bXbDj+8/mFm+21V+5gzVRaA+vMj5+tekiYVxDrko4LxWew5QGQbtmx04WEhROe3SbbAwgmuuulwFJt1c4ejubc6uLvxcVAPiOcr5YatRvP9IriCjdQ1YXeQJ0p4NBfdwr9cVgwbHpqkkDquHlzL7E9KKMuvXgmfp4bsSIYZrWw9P1CMwjKJsxUQ3zOqJ1bf+d7t6LgrSK/ZhB5FyN4t372yqufMmRppicBn4HcVY9FR4AGq45Q0mrjp+RRwxfw/cKQ0I/hmQba8q+/tWuvv4msn/XYd5yyKy+bAbgeRn3RafmoftUHDh04kvXVahdeOMfW4Z38NhaLHqnHdT/rXnHYgbao7mlAZXBBWTvm5EBOZAhfX1qD+nQYgaiyLyMYmPf2pxtuYPATCui5DRC/w9Zu+o2BHdafAKtt6tVYI/4sAIWPqd/r0zuWPiTGjmw5Y7fMf8D+9firDBhiGSZC+moHP4IAOYKg1SAarlWrfyVXh6BeBlG9h2YBhnbYpbNnoRQv4C5rgPRQzJmUaMV8v+uumeMyXjYR2jYRu56vV3wPEbPALp40zb5YvpqeMINMANjNZAz8jvK9tpm6t87Xxl8wBXzxKle7Bvih7LxwRmB3JH5uHsDEgtP4zMjbgxpiyCCMcfEDrK4+S2Fs+C8SPnCkyvnfTZwMIAUd/pcfT2IQXA8an8KmbMHnodx6DQy0/kMjbcU3VUgvoPzDlIhWKAsrrt+YDJu/ZL498czLEvRAH+dnHi8xBrDuAnI2b2py8CMSoNFNcdEjF1Ng7AlU1GharUlFCM2nDqMawAvOGycvVIEn6UYUF7jAmmrkFvJjkBdUz1yCigAIIqgYTh2vYIGR1J3WFwPfubbq1+W82GokjhWu4dPCy4G9VcEESKB7FJtCsuBkLAA0WUrG5PZ0YRUg5iDbRkPHWuYiJ+TrvFSSXTG2xRzZA10nNysBOX60Y3J9/vFhp9aq45BXIqoS6lpo/Ced35NGQwv2NJ9LDRbU50oeAs8ikGZJON2/Xr/B/vHUy/hXsmETOMDwmx040DCQB5yhgHdJbHj21FWEkfpNI1kHk6M1jua/3tasOmmL5l8KYLeZwhOQAbBz1qyZyLPXkhg4wH6GytyCn6DYFmpeYyhyfCjIYvBwG0sy8GcfbQHghK2VAZtxUibFyEj77Iv/Mu3mImGCE4ZMT35d8chT5eXaxKhLQFsY7yiCqUYHF04tzGYjFE2TJ9+ABtizyNe4MRs4ACmx7Nb7hhGG4WunD5faulWlFHJJdpy03IZmP8tExn/w0Flk8v2ZFBwG3M62g/tgxfG8O6DNx4Wn2jNPPsn777BVPy+3tF7JHLpR9uKzS60SNpFsRPv1BhyhXD15WBMkCloO82Aa7cGDcu3yWde7C2w9Rsp33PY0B4EarSa78/Yb7eihw5aS0UGTKFZnmB3Du6Scwx4bRIccDB+B92JADIzfU0iQ1B6LpaBGz8v4cEFG3vvpD49P2UtwSXLxddf727+ees0unX4daz7IHnjoaXvq8Qd43612y223Mf3eg3cxwAcM7k5YzQIsVYRrmrj4+rmYw6fYZkzrt23fCQAFo47f04p8sVOACIe9rALCYJp1SyoiUNJJZngnBJHFkXQt2FeXnQBqJ8/TJcKhFQOwqYFIsxIVXUnMhYWcR+w7MbgppQFUGbzACtHhJumRGjYxGl2jJmkLBX8vZKcVSFOaaWp9/NkgFBLReEw2YIEhj+QIwI9QgHhJbnyg6nsUqoS8Vf56Yotr6ikgFsKGa0a1PkUCk/m8n/xuOpMs3C/T+fx1BzY5k/tazohmXg4OHS6JNJbk90QAIYN94MdarCkDQMN3poV168tDaUAmpxRXgQvdrLVgnwjHQpWXmCQx7bCfxLYMAOiu5+emZUdSkHTSbHGu8IfzGGXDCpjr4tRXUet6ZP09DVskWRAQqQAeBkCSyYbzDNrxDuQ4cWEKETSDHe5Zm82ccYWVFTbazdf92V577Q3btBn/Q5hlahxBx72ST6UrunkdUrR0Dm+AmAqAIzF7w7DxCFSKIu9WjY2GTh08tECAdV8NrzgLUzN72WULB1powi4WDKmbpSk2bsT5FPbs+dCRpNhH292wjYvO4u+FPUNkchvPVIx6sbFDXfOvKbGaXzF4Q0CvWloIO+SgCmQs26tPD4IszjhWusKSoIx65Xfezs2xBNRcB8F0VVXcSaHnJGUKFdIgTU0e54JS1/3la6DBABtIsip/PoOaOzGpO4SE8SRCad4CYQH5U3jXcs+IGRUBQN8J2BrLOmjhHWhanJONf2wyLOYa/KNgStaQlCxbmy5+r6Q3DrQMAJiCKSc/XQasltEHFcKAXD4X+6UzhnM71nZtP2S/rdlD4Q8woOE93ysnJ87GYy0yd9E8u+uBh5mOFgEixQCs8fNYyFUwXsSyd2wLmgRcUUjwDLPMXimuyZBnbCmWMmdLYOPRHIgRJkmx/B3lreqPrKeWqXW/Pj3xImcQQpM3bswE+2397465GIrhf+6gAEvOi7DiGtKuKALD/WPt+J5zdvYE746ka1/Og3b2dQRgfA6Sl6Ya0noriniu8pNElqh9xdpR0Jr8kboAvzxig/F5yesAUAxCigkoeZZAriJ+DmwWf87xQJic/ignFNrTznncShOs+1msOwEVGjRo2eoeo9Z1z0v+wRwlromLQO5cQRBDi7yP5aGVhimkZN/4bo8cMQEpajEhGABbCldgL7nzVfLJeCSiYvsxLJJUrhmwuUvyzDT52XTALG9xDNNYTI4DQfyDQ+JgimLCX1DlGjov4U7712sVoSK4mcLYj6lNKOxkyRbbAYp9+fnhfFcfGkB5H/siQw1hfXkAr5phWgroVcuse1u2HL48twBA+DosbK68/ErCTEaz98RUhh2Hl9fqFZvYW4U8Y3axfDUpeBxQpr0hJiCNTRChBRrYtVNsd7Syx7m92kA7fPH4cmnvFG0uRAh/OQeKMKTwp1j1lRxMclD9uzznUOSQaswVVtJE81CA9c+5Krh/kvLz94PZGAGwWtl97nsr4U7KA59ub6JxIwCYk6xTS7Vzb/owPYqKTrIJMDqnT70Ell8vgIpUxzqX+0FRsa/97S/PsTcr7Ml/3oeKKIGC9hv7cNk/LDapzGISOywna5DlZc2h+D0flnuyG+p2UqvIUkeMUAVvtTAYO3yglNCGr2zfgbU0RkjZUF1MvHC+Xb3oOhg7hFnKaqEDX0MduPhLyvux3RNKcm+9vfXWaygy1iEjr7Qo7BCauI/Gj59pCSEj7NfvjvHMYDfQUd/+t1uQ4fJ925MYIBPsg7/Zjk01+ASutF0H3+WZHmOQyNriuaqq11muMKAASZgZDgkoE2te4RM6l/SH8/HWPwujRtJE3VtKtJXPvJidzs9Oz5jFrMR3wQkBMocUMKy7TBJVDe/kM87vlgROdgO6WzXAconqQgjEctV5ItsZzi4Byg7w5ee6c5Naqw1wRDwYSXzFhvSuN7GTNCgDAKbO8wH0k8LFgaK6yfQ1JOFzEnEvcKnSRsyxEIEfXHJ1pL5rOOZ8YmUh4kBV7z2t7+n1KxS4q3NfAYPUHNgSRMF0a6QmqyL8TAGIIMrO01V/CJjQH/+zS1Bgjx8Mok6/IbZi81JqXwGqag50j2lwp4GD1CxK4jYCSE+5AcHbbz5PCMl2Pl8wyrCZdv8999tDf10E+2YNwJ2/TcG3s19fcgdgzPTMGcF93NNeeO1Tu/rau60PgROtnL+BqIDEOHn/hXdt5sXTLRSApisc1rxCSPAxbJFMVZvM4cn/nxWA7KoE/qjf4Kvp7bu10AFI6s/wSj59GiTqYemZS5kl5qov579wYhFM5FfpDTdkoMrdGQPLqIZhTRBn6tG92+21Z+6ghqUu9Mfv0T/bbrv9dT53HzIK7rCHH3vUQe5/vW26s+Kqq6/mecIkw6JLzzORCfPNN95BUNJf3bDvggsuoMYgPIc6MJD7Rue0PNNbqffcfcv705nUiVeuKpSLZvW3KuRy27efJaCJgOBcWJrbjvDBla0gT942u3rxDBQQq906UICZrCP0pzcwhfNTFjN8aw0Q/VlTgTDdBg1IYfXX8pFaUVlAckBtkN4rCVVUnJ08dsya8EsclJvGXZFiP23c6yi+Ag+jIAPJ8zIGYkkjgIEGZL7UavI393BeSsk1evhgu+/Ou/G4vMMaOMt9YKl112EXRT2QBsFn3YZj9pcn3rVPlq/CgmkrtSE9H5+F6CeLxkZFn3nssLEoJE9aMWw7WWg0QsQQaBGFyqEVO7YAAO8FC6fZgWO/2HmjsvG7TLUfvj7ifGKnz861g4dRMiAJDkBltGTxIj7fab7XHizl8rDCOwIbuo5eEQVnWG9UfdvxoY3lTKQmKCkEfMuDxS8PSOWPIO2meKipEbtKESV4QgOE1DbJfg3rG/a8MgDUe2gHZmZAkqA2k6qoU9J09nEdYHOr/j7nku4OlXMi3GQnZXJeRxDqs8spPBSGFhKKf3ZMEpZE9MWAoqmEEnkgYVSSi+LPULAeKygF8DQzxNS9pT6qDQq8rHf0u2JgSCfAyis/U8VwE1UTitOSsyXc8zoPvTkCzpJL56XsC2QhovJSwJSUSX/YqeksDIAw1Ug9pNtKdkIK+tRQXYEJClwLkt0ECi9hEwqOKyyqxpP37/bGy8/yfRhWcv40U9fH4e/XGxb2to2b2Uc+VkXvKjKQgCaxq5vq+O4AkQH03h98sIwhbaY9/8JfXcii2PEx1HWnTzYTvHPQRg0ZCnCu6QCkF4ZozhJNQ3TAnm5siTJ7jOWeXGzjR+fCyB7L92lDLZiKVRTvk+/80N9uhQT0Fvcnn5/v5/yi+e7BDBgUttpNH6qCpx2wzV+qB9ZzKN+zRzrnIvW37P2qqVuuWnS9HTt+BMuovTwTBuQaRFPzxNCby5qg8DT3IOeWyCKGZ7lqbXl6uqEyv9CPOkA1uLz0xQjXXecCRKnJsMF2jEsR2aIY3JQU1eGxHGgnz/B9/7BuEQFPnvoJsNkrAFNzeuTaY7csITTpBD1Tni378ivY9Nvc+00n++P6hfPt8J6dDJor8BGuZ1AA4Yi7q9/QGM5fjwtVIyje+d+KyCB5fBBDh/LiBtdXCVMXzySWEC1fzkWXoSFFBj8jnIZRTOpY1L0LFy8EFPvSebRqn+YpNDMqjPVbR9A5930Dn7cuH/JesE0ee5M9cNcTrKUymzyxJwpEbD9S/fDsxtboSA3D3BxY35ByeH4V+MEK229hH+l9+wM+x8KGPVdFeLUUg86+QYA4+8tZndF305/K6qmuBoCZ/lOhmOKgiVQg21ANO8Smj1RyF3VAG6GLGs31zkVVRhbRhHEX2I7tW2Hc5lKHQ2JkiJ2RMww5e5YtX7acYK2TPAflrrBW2FjXLryCPRyBx+oaaiHIJOzhmKQo7l/85EVaBDXrYH1dPHMouMpu7AXmYud1lP1Z6iyIsnL60afE2ltvfmRDB/QFzKd/YgCzDr/hDr7bDdfdYt/gIf7I3/7PDUTe+uhVW7/1R2cfokJJz8CRF3hPTr1ASRkGSSotKYaepMrmXzbHkSFqkeAXlZVxluKd3yvPrpgzh8+73+oJDv191yZA5y7uHJE06M8BIdsAkbshE2nPX3rJKG0927pml72Pdd2N19zgWPhLbl5oGzdgFcqwth/Dj4H9B9GjEQr/81Z79+NlFgGoP37KOCzX+jKA2e6CHRW0XVbCoJ2/HjGsn23fSkYSFjs98gbYh58sg70dxD4eB8BLeFhFlfs+p04dRt1LgBngdj2Dq92791o2uS8HsGypQL3t0yuHe5TivJU/u7nohLYHsgmmTTmPlOd9rABfy0Ce6MuGLSn2Sn3CMMvVwSlze2l0I4JpJgANK5EGy8y7d780flGJmyAHcvn5AZRqGnLPfbfTCAfbs68+bYNHx/JyQ23jmmIM5kHueWGRpE7mZqfYgR2kgtFQBsvIGFBGzDR5+ykJVF4WMy65ALnqTiQx/D1WdyjU7WAFn/Cg1ZiJNSmwRmEomq7qgAmHARgGpd8dFBTI8anI5pF67j9BQjyFRdHJOpeiqAY2OxW68IZ9DuxlgODku01Q6BuZvqRm0mjgU5Ka5Q2ROHlUUoBA2L4UBVwy8fGwk+BWTCEBMpopxZq1++zYsRYMkQmb4GXHEBJTUYinA3L7/oMTAbQrOVxIDD8L8BuW6A4oTYL3b8M8m0I9uXeQjbmop63fftQmTFfSLgmWXCjZvZl8JrZZMp43hzfigVjjb6MnhQGGhJBk32wlULk9mMwP7NeXqcd+ClqYnXdeTWL3crdpk5G1piTH2YGDx60X3fORQ4VOyjJ5ah7vL9lefnu9jeKQiUnlZ5UxJfWJoTmr5LJIxtg93L79tti2b5Zxtw4CQXWivOM1SyOXm5NrG37ZQyPPuoHtUV9JJQYT2tcP1q5YDhwgdTC7BCpfPCfQrpo/1pZ9uMkVxOEhsbDnqmAOtsKQucpeefNzku2jCPoag5RyNesgACPwebb213UAvOcoIgmTYd32AJA9cYIQNplFA5iVkwjoJpVtsNDaah246Q4zNnpeX7wkpyMV+f6I9eo50m6+6T48dJh4N56G4bDVYkORBXSstymzkU4WhdvbrxUjMWiEBWk275psANdy1meQ/bwSj8StmPVDw584eTRM01+dt6BjrlIAhLhiSJIWX+vTjzTmIwT7UPjRk9rQoSPtkXtW8MwS7QckrC++/JwtWrjY5l+D/xcS2vff+8gefvhBilYgTh6apkA9cqLwu0ti6DHWXn/1Y4YbCphRKM8f7AmaJRUfKo7kI6QLyHnCccDrYo9mMhkBK9XDwVSD3LyLm1ThFt3ItyUBDqAIa0ECowZe8lBdwmqgdJhKahgMIN4mJizFbTDSERfcRDHVKuoWh1ool0k8KashWEpout4A+0Opnkp4Tk6IBsysd+ncAhQ0KZZsM1TUMnkMKv1TRZkYVVw0gwflUDwUWXUpjUxHAv5jlY49FcW7CYS23wbQIdDXm1LawnSXsCo6lg7WQkU9A45M3vOAePfsZUrdTLBPAhOxqrIWpp/elMJATkg1kUYKvJMoItkR0BECNdY3qNmiEkmX9dBc8z3y8pKdPIsBLSCMWGQAzSTBRsZp+h/sQk80HXVAuuufxGoSIA3Yx6XnQTKb3iOIwUwGdhy17KUqx6oTaB5MAmxyUrw9+9hSJmFV7NMb8D4F/OVMlTxHfpAOMeEMFJSrCXFWLmm29SUu4Km+FkawWmPetexPXIiBS6nWZFKILx6EYrXRNN9443VI3PCrbt1vJaeK7bo5c23HjuN24aRH7cP3ttg/n3/cvX/1vH4hAG+qX2lKI2Ij+C4Kl6Hw4nkHwUToZqAhSVEHDZOaMnkPN2HPIYRGk0tJTX0c2iyP6iybMnkmDXACDKJv+U4wWIykTaaL/5NTdtCcid3l2Hv84Usghy5rgbYq/FScqfKWNYSawWgCClHIU/jDQGbar4JbhXoycvtErAA8SI+18amduAxpMJlOiWXfSpPbJFBVzBD2C3b21kZRXV6MZyRFXSr//jnWaZ++PvgxZbDuelv+mTpb9cMW60BC+MRTs+2Vx78iMZgBF7YTQ5EnBlPobTt8HFsFpaIjHQVYlkQsHHZHO8EYkhBpGKiwOH2ftNw47kp59CL5ZjhZWqK9oSE2BTTFQzBVyf33PYXsqKfdfMtNDArrkOxwxtPo/bb6d8coDOZOk8w1iPNm8LAkl24M3YqGXIMEvGILAEI49wNoOIJ5Xh4GBEn4Rg0aOIUh4G4KPKSZtTD22AP6TBlM+YuKihyoymAd6Q5sVRgzYd14sbaEYdxP8AYeS77IbQIVZudkdGLycTfWMbHnrpXVj3AT2fNIWidgW2x6B/qLicdylO3HsEExNAlxFIVnaQyakUtyirG/Q5AvKgQwDuCtBhCnRqnh8oiVXYlLBPVngJjK3UvoR2UF+xlLHhhZjbz/+CTu0BQXUebk2dHQPDLwuq3HHuEkoVb6bBpOiL3NyIE1jl8ngGoDxbiYI5LpiK0ahJ3AcNhHEyf2pqGM5+wItAO7y/Bx3OlkryIGooCk8fJBqsU6YplpmCHXMq3dQORc99xzr+UReCYfyYryajykimzN1xvtXEM+/5DCPfRZVN/okObAEJuM+0JTeTWdfkjAW9nbTu7ImaahmnyE9ackfQKtVIs5jzaS5/3xJovEC/aKy66DYTCY0I3fAWqK2L9nYYFSjGNR00V4Z7sYf/y7fjBwJAH1Y+ASE0VoTlAj9wngOfenvOT8xCxnb0QAICgRXFJI+XBLstsCS0tnoE9HGM0mDAhXrBOg01FoIbGEN8HGVsheU1uRZeZQ0+X0srmX3GMDM+Zgf8SlzJcS219ARTONk+Rpuqt0T6hOVJpwXb2vrfvloH21/EvCUL/nLA23yRdeZHfcfSNNlQIcuX984xxIt//AfjyxfrANm9YCapZxPjYiyRppp47VcM+Ot4WLbnVp1WtX/WRjh5xvP3y1nTsbCWVf5Lnn94FhnGvVp/zszeeXYinxHesXpqp/qfPrdMeX2HpiYQFGBOhM5Y5Q0ncbZ0QjqqE2mFg6n/wBVL2+vdQ67l15QUd5BboALA0J9VQljxbDVVYxnGfdDPMbuJDgK3mtZtTo8u/4MDTQPeLCMPl5AkUdvVo/g//0R5YqBqoGX0pv1+izFa9JgVFKI/bjDhALVr9X/18ntUcggwJnKfBHyKnzF5SDrLpWFpQDYvkVqpcELIVzbirMTc6N9ezHZtazPNQU+CUJsgBGFyzlhr/u2HYMIlkW6ffBQ0MJhTcmXc85wiHl7aozUN9Ddjf6Q6CFPDg1aNK/K0sCBVQ1e3rY5fNusz8/PMt7twKS+HLv4uBMTY90EnBHUtLtpIKfOvmjrfzydU7yBM7t6YS9PkkK9ilbDGs1wA8LH4I/SJNwA8EkBjCDB07Fu26IHTq+3ZYv32IXz/oLQWv3WEllB95t1fbzqk12402wV2R5gzxR1gH+ACDdesE8d7HE/FUbcQEp7M2P4rKW+yWEZxsIkCnmrtaO89Z31TEPR2uJv+zUHhYQzp5qk/k6IKuXia5BiyAQgjeUhM60KYz3Up2/zx77y5Wcm2X0abq/Agjl7Y9lTG/OzuM8Pz1j1TqBDDb3AFTBIoOFVIfaISiYwXM0A9izgCPBsQzNYDyxntLxADyHTVNOXiJEEezA2EetDHMaxOBw02F9mlDnwRkIOz4Re5q4DO5FmN5JhPfsh0QSrDAx1qjqvxjqg4ioTivjDvWn59OAntLMm3LOcCaInkuM7w4NQVhqQdRMQZJuwuDkjVt2dggklTYGNJLzwyylnqqFOCPSQCp+piNHjbBvV61xZ1Ir95UGC9HUsqNHnoeybKsDn2q4AxpQ6Mh2I44wmWuumGFTJ0+xr7780VZv+NXJw/fuOmw3YtFWgDx0z+5jAJUelHXjYR9tttsgNfzz6cdYWwzYCD9ppofUQEK9Y4g/IZi8mW6px6gdRo+aDMC20dKz4xm8gMMPAAAgAElEQVTiRZEXcJimnT3KnRJNEMvx4/mWkREDWSEGxWGiXXDhNGuGZLJ9x2oLS6m0yNR227qN/qIQlm8hdnYQbs7h0y2yRg3DX9lGifmpeieHPk3QdxlBK63sNZE3olBEJGak2K69BFFyVzfr7hVbXQMUStmMFGoD1o5AbAU7eairdG8l4kPpoUcJi6Cu5b+nMey6YMw1NrBvT3v80VvZw4AwkJCwuoetSPo5jB8No6KQO2si4CygAHukUggB6G3mLpCFSSfKTDHdpaZSqRrAJT+coKI9GxkG02vccstt9srLb3EOdDGIPp/nc9CKywjk4hxSwK32U7QsHTgLtSfUC4iL344ixg/QNjMn1aqQ31bQ14kRrztKyhop2iI5d3Umt4LQiXxVeY7eHOWTHw+igyJNQ2PHeQW5TQbgzT95hjWiwZX3bNcZ6pjz4AySZY8fNx2p/2ZAmUw7U3HEfKihmQlxr4fCCmR4cd8/eI/77Ml/vU7o0XmsCepwSEsuEDcQRWB3tK34aS/3WIRdTfp6d9tp7nD6ZDHveOZdLbXYTxDezZApghrFw+fWmdvBwHAw1niHYVAH6Pz/H1FDZa+OTPZNAsExKYCc52DbIZqh7kyhVhmJjdg+zle8JgFBocxYLM1vCwVlBAD5wmvwgHzpNZcD0KYwI9aIB+BaRBGpfzQAp3yHgemiFDkvCAOijzuNSlT5DtqvA8kZyUzPctkV+nd01newFtU+hfHeYgEtG5Bva/CXC5ArhmofFALFAJkFVfimp7QTUpRqqeG9LC8z2Q6cOGjf/bCTupezk3MgLQ8rM1jalIzsP68SVSqFdsJEgwCvaiph8dNLSU3dQr8RxVkTDXnCn+F+K/doQ72P9e/ZjzCqQ9TU9KGEq9fV1BIiLsUGpA0IGJGo0BLisvHHLwFErHOy/fTMOMg6afb4w29AOPsEGfrbDILZPz0CAPt62i9rjjKUUrAsdidT+9qurQednUUpaoZwhjsBWE66CErqsAZqQb1fHffEREBY8ZIAFD565jg1H72kD3eHD6BmCDU+EIzr13x8IUWc7gT/SYVd2mxnzqE8c0MPyAaAjgNy0tzwpYUeV4FJndQcA/qN4ixutePHCqmDa1DUpdgZ2OzlZdV2859m0Q9VWnlpPfsSX/m1hBBTV2t/SG3STC2t/u7dtx5k71WjHq6w79asRemt2kU2lJOxw9jgCCH9+vNMOWOuv+5a+zfBTNkQQnr0HsyXjLWH73seD9gfCbX6niHRd862T4vWy1p1U3rnwS5biXD2aAx2W41I46dNnWxr1/7K4GgomE0h9SfZSdylTz/+iH3z9YdWXHHYKlsrrI4zoRIMqxUbGh+F7PFcPSIGcCYOJJsmJzXezhU02uK5d9srz79tJwr2Y9PRHz/dE9YDb2Wjf0xjQHfJjMn0LU32+Rc/8aaiIe6dtvOnDEU9z+CyHjyNl1BL/pEP6vU+qAkbPSjpWYcF5GNs+HUnpLvbAazpCYaMtU8/+Zw7oxoG7A56rtGcfdF2lv7h/gefsfw9FQSf/8hehwyCWXl3hwsTErNN5vOgw0K/2FB+xHG2I4vwk9cZBZFQ93AKUsgQXLSaDtTZBRNGceCfRa5dxGZg6kC6mZhW/jCl5PMVCwuyCergvXfdh8dkjq348W2YH5WAFJ3232V0fZq0cSEEhENxpwiIpVkpOqXD0Nu8yCLAJedpQsx/xKCcV2d9jgLIh39PqWrB/J4olyYniwAdohxD/D+lRwvjcuHP/LysND+KqRQa2VKMbXXJR7gLTOmhoXgplkOv1u+YODaLZtIfL5szSGGRJ8N0qifMqAKT3/6DIlxQjJojTfaoHSncopyMSPaQiclsNgrtKACdnj0BQnfKh0XJhpGuETNo+fLr6O5GNovsr9PtROOAgfbMZRaPeXwuHh2H9xQTbNNpn6y+zHadXMX3iXK+is1InptqYXP2RAoC9Wfv+gZb+yU/g4suuzdJw0kBtnc/U1s2hfgASrDumdfGpo1Gcsc78cH4HNP1WCa93TCxahvO2kMPLbCP3/3eigrqbfHiy2CK7LD8qkprZDG3cSiNGBvBhJVpQ8kZu+QSr19oF03w8k/rQftDrJyCwAPztZNU6HC8VbpgeQTiE6VQIQVziB3WDF06NU3fH/NmAA3hWPJ9nTk3Dc/BJJ5/BsXNj7AdhwDo77Shw0Ygucm13Xv3UwREMYXYYVMvmIR0iINx307+990OmJPhuhiXkqh0UzwLZJBPSzJG0+mZ0Xi34j3DWlajIJm6ZFrvvPWsbdyyEqlItV2/4DGahAQCLb6DXr/e0mMHOvbojzuvxuqh0p5/7IwLzrr1L2kASWVcGxzw8qytB8T2nU5S+Fx7/Z13kN2k20svfurCFWQMH8SCa0JuvujaqyjYbrbrbrgR36dCx7AWUH/eiDx78vG3kR1uo2icYLfePo+iqRpTZBi8mCXv27PXDuzfyTsHuFJdLtCMpiCKAvW1195kz9Xalt932LfffYusDpYaxZ/YljrU5AusybR85sRikCxI+xr/bBcSVMvkR8x0mc13AfiNHTWIw6iA99vAd4t0oROlpTDOvR2ZWiXnzSZAVextpfo6wMtJZyUdVNqsLlgxNjjAlcjIZeKhQHLSEkmP+DEqPFRIKWFewQf6Tpp46veE0Jj4S2YnSwPOIzFQ+vdJsgM7i63lHOAUoGckRWp0JEwnMR9Y301I+hRiJtN3AUxlyCSa+D4NBChFcmlls/9K8YlugQXRxQWtyWowi0NTTX13hYSwbfiM2G7IVwqw3J9pcxsBBn6s3zAIdDoPIHfyewBHaZi096Mj0m38+aSC/vQVIDWHMN1SQooCVBg+EZInv1MMJ13QiFgZKopSYNCOHJfDRYzUeeQkW/rGCqwvKjm7pP3hUgXUvnnBo8gZ0u3Rv99PIUEBBIDZDpNFnnhi5GkdixmTBUsymgFMKcBzBGtTb6iNpigIbVgdXloqfgW8Kc1Xe8EHYNeP35OYnGyfffi97d39k33x+ZOWCHN47mX9beXyfBs95Hl7+v8+x99sB/uXg0hAAFPaEM7VcCb+PqxpAas+gDpiP4sF0AYLpF3sEOjLkuO2yQ9TwAjP1I9qX81/O1KLUM4E+UU18B565ebgazwDqdQy/iGlYEr6qWm9gCMKNX6+wCmBaX5MKjWkkH+xQBcl3woU8uV/i4aN6NvdSPHEUAlSWQBrXawZhvnYAWDNMoQ09CR+Ns+hCWBcwwWBhwFc8G38jnqYJ9QpAK4AxAzNSk7BZMXwPgvriB6oDfoP6YlEMZPPXIEy4QgsiGDOr6GAxQ225det/LNKj2dAR5jfFVcNQKJSh4zxDIxV7W95XyK5FEtfjDLO+CiARikq8J/n/sTTM5HCLJKhJEMZDQgUaigJu4duR4VrMM16I1VmOwVHWjpgP9XmWYqIqmIYpEihgnnvEpJXIuETwNsD0D4OFnPROXzCCZAqK6EooZkOdmsHpjl7NorAD7GfggHEtE/LaWw8DFJaALjCKYyDkLQ3wxjU/Zk7MIXfXQuTp8p6sm5OEDypZq5JDCywMQFnHQKUtI81ded5irevIYADHwALOiiMwGUcIzhIzQvrwcO5EAzT9ryhcTagN3YI3I2nT9ciNy2FzQkDl+FMC+eD84TiknB+TfwpWyI1+/K7SsFiR/6Dhfjj1VFc+nDB63yTz3oHfpjh2DO4oSps7i7kdPodDssB3AkDcBDQrHtb/nfnqkgJZcFqH4myIVmygiTS0v0JZctCTjuEuzLZdmw5SoFZxeeHYQGzIQrpayOWGxVnAXdq1WjA6IMBqPNC1hnXL1qA3xVMB6xnOttRPByusM8//ZWC/iiKA95tE75PPCN5R4YymJYXti/FfzB7rA2jeN2xCkYQOCMpgM4SKbLFTpXcTgBUJXe0PCaVIhyE3+qCa260P9/8CMySenvyqYf5rCWusC8oyOdzyuJELHa+Jw3mZbOvIMX0amtvCrVnnnqRgrUCELK/3XX37TSfac5TcdP6U/bicx8imz8MGr5P0JoL/2olECcIUNNPLH+ArYREmsNuglzi6wBWvQBjBJH08gWVNVTBwUYrOw7sh91POP53KUk0aeytzMw864Xfah/80TKzelJPhTs2sdjLGlCRwYFPai37pAufx/320ssfE1owym676xo3pP0vdhhrCdDo8ivjd8L4DoQdCRA8fcINNnzgDPv8o9/smvmL7OcNv/AzYm3qlDHWQqNXCvt65crfbN6fLrduZN4+7bAWasLtleee517dSl14gsuWrhVmpIAcLXCBYI7lpdEbH1K1pqSsLaxnMQ19qM00bNA5I09VSf0EOMqnWNCaGKFqlLVHAvgLsdAURqmBVLOsHuTJqndOA+fsVVgHHUrFVoiJA1dVOWh1ibkq4FKkBa89kMB53fMe9qAHVYjBBNY9Jsm8A/j+QDzFr5Z0UoqHMKTcAo10j3sD4viO/LMuFFYyfwes0oawz0L5Xgpw1PDSPQ/nsyrmmaqD/4U46Tl5QVZ3lstfjv0mH/BQGqog2NwaFGq4pIGtwC99NzFc/3f2ez1cBZroP7mb21Nt3rX32+Lbp8NalY0IdYaKIbE+xd7lM5efPQfh45Q9+tgiBmzYbDSEAugNtAU33ULNfpQe40X2i9A9sV0FfKjf4J4P8Nj1i2fbb5vxqCttwXYjxq6c+6zNv26RbfkFP2DqlMEj+wOYisWvQFINPXR38HujASY4WyqLjlIPYIV2Kp+z1mN33PUAclbCqmhc1LM4ZqDzhtMZ5n0uOsQExLaBcrXJj5caXsof9/cYUIjt0+osGbz3YSS/8+3n/gHZ5BtIB7VWxSCi38CxeBRPJc241EaMGGIff/S+y5sID4+z51971RbfjGd712kCK6UegxUriwHOkppzUiWp1gq2QcMlvS2Dudlt4ydh25F/ColqqO3bYYTQApBoMCB9O+sjKgbpf6KCMvUeYR7j2T5m+CRb8fWPLjxPQ2pZHBFQD1MyFsXAOc486iQHagC2lkLYYe/QQjq5aW7fWBsyONc+WboBNpT8gbsIme2DSquCYCp8+2HptbKvxL3UQElDMllhaXijQET1bFrSAnBjCfRpboCxysWvcNCkzGwApiqGqd32+F/vJegwCw/T9bby501kO6TCQDsGk6kvntjV9EFkd2T3xe6MvIduPM4BNUKkxoBgEoIyqxskS7Y+enZJ0cn80ha75uorCS76wDG4q2GPSrkVwb05eXx/rID22DULhtqVyO83bf6Gs6vQWhiQH8+vYyg0xgLoxVpaSm0a3tObdv3gPDtL8wGgu9OdrUcDQT5BAQm2ZdNBbN8UikNNyXoA1oe1dp4d2LvXy/akkE7ISLIa9mQyRKSzZ8vtbIUG1Nx/sMCY1VJHYvED6F8PAcGDJZAswURKGj4kxY4ShqksGVG82tlnISEJNnf2Nfafjz/APoFww11bXFBwR1sQATr34lG71K3jCM4CWRI0cz/7UG/F0IzL670EhVMYQ4f58xbZL79sccGuSRjFj5swzj756El3H8ZEw24FbBPZQgMS5T9IvuzRUB4ffR1tHBFu4BCF9FjnTSjDk4pSbJBEhELaW4c8P1D1G/VMD5inh47tdwPGaOQwYTwT1byqHc7SN4ttGMyZLJaeAow04NTZIpazmPcuBJbTWEopWe3ootWwrhXwq1fOQFtIIM2zL/zdebs381kuuWyarVy1grXvCyC42xYuvMsewHrjgjE9GWZewJnFu0jLsmsW3w3T73MC8q5HDTbUHrh1JrVPHdZUHfbGe5/a//3f81aUz33K+aNBWZ1AYBiNuh8klY9A6SSShrM809DVkWa8tb/6P/moDh/Uz6oKjqHMY8TEoFLe6pdOnWY/YBMisoOGfB183zg8DDs4Z9KwRzhbdJbaUsGkGsqK6auhjqT7sgAA2Gev0jWwJrAwTOX+AKrOPwELk95HnvgKg06HBd30/xB1FmBal2nbv6a7O2CGGro7pUFRlBIDURFR115f3TXW7tXFADuXFQtQQQEVJKQlh54hBoZhmO6u73fejx6f7zGvKzHzPP/njus6rzOoDxWsVcf70SxIjzEQrEODe9mg6CqhrKfvnU0fGkZ460Wr9lbob7H1Tu9qleeb7OyJkwx4vPFKLkZ+zftHyRefRj/HfmvktTlbR/WJENloxRgWBECGwdvZ9YoA6qgX/Bh+p6RDGGCQW09NKquKtMT23AXFWIDBPoyLAecBe2GA2z4NQLlZAwCPX209AeNid/syQGkP1lJMndwhZQDkhQJyVDLBsBjCiwHL+/Lct54BWFg49kRRUlxyN1HbCJ8KQUHcxL1dhwq1iPrVm4Gw7sCIWH++IFCQBZObcwmCEGufXkVBUFJs+UOY6QRRKhLgtPBSFXgYZ1d8Bv6mVWAv2LfwLMRSRndqHSDodSHkTp/D8ROnOWO78brCAD8PuzpKbNU47MhOIN0PoU/IQLkrDGn/vuO8fz/7dctOBs7qmaWyATcD04vkTP/vpw9iKbgWIDnNvlm1xQYPG466eZfNnnWD7d1zyHm1h6JiPZKZabNnzrC1a9ZDgKAeA9G+4bo7bQBZQcePcwfiW//ki//nUbG6esCjZpXdiCyJIrFZaaPnagQDSsdicvAgrEQ3/gaDHD9z+p1y7GQUKPvKi8/bxvVYMHlV2PELJ0xZ3D70UiKdgHlSU/E5cIZKJTZwYCdLpAe8evxMy8kswzv3vK3bsJr3RV+GpWUN/VR6SjqMX0g28WHUmACmHHojAY137ztib73zqc1fMJf+upx+IorgZnyYOTNC+Tyyc7LcOgv0j4A4gdcy+//6WVezplI50/OxxMiyi8WXYNfyBWmrO4Drq698bq889radO7GdJXPSvDp0DMBWiaMbygWEKLehAmTkjD9fQwt+NSS+BcF28uHil3eor1KalZjEP9r3UUzAImCKSHYqYFLFVBQBUJJixhL6VMrB1kozd9O1/8T3qAx69qd4l3jDjGngAOaw5lKae/1Me/nVb2nwdHhT7NF86oANxeuuHHDKkyath2w2flIf27KFxc/FUE+qnBAdATJxALjtU8IxTy9zBuwKM9FESr5AmtRJpiyJ55BBBAIAFuYWMD1nw8ZHJZOKlmeJMJP27TvNz5DpO8UIkuQGHkgVBVkVBasK1WKkdJFsLvm7du8WAdBKQYb3hyMo8vrk2ZKMb1c0Mtqx+BsN6j/ctu3cbps2nYYRqefWag//3yKYtqW24ZctvE7YZrUFFOeAA6wiNY9i9InlI9bK0EED7Y/Dx2zaPDYxE9h+vbpSABbT9GDW3B1vzBrCInal2advZbnJsJqYmJQQ69w3zsZdmWj7dlTalx+ftPkL5bUWbUv/fRrpDRfeFS0s1gb7bV0xU8IwEimH0zie5dIqIgAg3dasPGhVfGYPP9sXZhX+Qr+egbkDmi6qAaAVKj+mWgA6zX0JiNpPA4THxKjL2Hhb3GEgiwI/Oupq2C/06xScQyyjdz3Tv7P22gtVDjRoYcpdAMEqOVXGzmH25D/fsCMnVtmuXZtgqv7D/vWv15kKcinS8Ka27+Rkjf2Rax07csI2blnjYUi4yYgKgCbAkGQKaj+mNrAcCQq4huLlCEmKF05TjFFwCVRpqJE9AduSzazCyXzr7N0ln8POnsffOWOzrptsd956s3Xqd8IKGzfb04/mc/EBmrVDgr8o0eLC8EZM9CFZeLcdPsClVgbIDoiYRDr1yROw7ygIJXV24AmFpCbFv67/FT/cZHx+X7WVq76iV6PRCGBgASCnBrKxNtA2bzhun/7vOTty9huabAqWsBRCYTL5/p7iUZI+TVuFoNx2y1y7ngnk8y++YE898xRsnOuY4sLwFuNT650LSVR/FQQCSDWNla9oIPsymMtPU+waARYUs2oUB5M4Oe/62Rxqr2CqDbCBJ0kThYdYJAJMVXC4xGCKkmr0cA4sZ8G7BlC+P3qM/HcAoIY8PwVY1Ckdlp8tgFedpDKGZNsTAiCtRlDhXmLBakorBsdf+K2md/J2CuDBhCLpnXf9JDt9NJeQHELMYMiGoBERqyoG6xExasUMEtsmHJ+bamRqYsPl4VXZJI0AhTVL24FEbRRv/khHW5HhN/Plgk7Ys/V6nxQY6iF9vfBIZRIYxM8NDIHBxhnXyLS8sUEslRpnSxBE5VcMEzAkIJYLGbYI6eo1XMJtKthgJPbsG+0KxexjVTReSitW4aKmxts6dIm0WTcOhQFPOiXAz97tufbTt/kMSQA9A/HA4b2EWBoCgQguowYkWEioKqHHAvA2q3HXa+RZK4EyNZ2QCi72Yi4k+aGJARjIkKieZOucM8UeViSfdz2FiQ4+L7yjmOm60K01a3byHE7Z8y/PsTvuGmxVl7KtpWKSvfMqKe0lJGKbZDuFDvQO5k3Ly1XG9fV8sEEc+JQkjlnnDRAu6wkZ7Tv7FoBteTPqlTrvawo+57XDrwVTRLfIKxjgVeC6vyTQPDOtMXn6qcFWY6n/FhCgRFYxmOQl5Vg9rDmx9JwECB+dMJqpcECYEg6Qs7xfTQXFI3Mp3TRFkuZKwirGTCJAaXoXgjfYt200eWI+1cBMaAL89kVpILDqAoM8fy7saN5vGqBdH1J4AyhQApB1+wfgxVRXymXfFfAm0Q7u3WYrl22CnaSghAC7+64rLOv4Pgdm5+Id5E3hfwlpnhTVeohiAomZ152gq2ok6+1TezE5XevCLCIBw5So3cB5pAu8TQw1LjvtXYFTdfgT4vrhVAQVRTUAusiiqwnp4E5VYFoizUt+DkEVMNSGD+loie1RQ1Tl2/mLF5FFRThQT4VmcWGVm7IHs3iqyqusPUET5cU0NTwHXarVFNtKPQ/Fhymc32vlIdW2VbkAi6L8KuveKR3pyzlLSI/iDOBwY70p3ErAqQsU4/MX20NWHg01OqfE0Abg5K5UNIX8cQO4iAU21YvJjDx4yIAoGzmoi7vn6bUsJ5dB0Z4sfjaAkIAoEbiclYD8RMVd8QSixEXDiOjSG6XFOZQUAOacj/VI+nTqSUbuxRmX1AmvWPZlVQFnAD9XwVDNeAaLjRcSFMXwNhYFRxk1SBFnjbw8Sbtn/dZgJyFgWAxKfydVlueZ2nv2kOTnsIlaA4rxNQPwwNhf9gj1JM0Xcm5WMlmXR6ueh9g2U6cOspGEAfp7weD37Uii9jCGPe3sf7DCl338mc2Y08569Cu048c22FbCYZgJUahzzjPcqcWvJAiLh7hkhXYwdKVgV+8pEgBvkdcbTN0URj0iMEBsWaXIptk9d75sv67bRwOI5CmaIQdDQDF7GsSgo47R/26DKR4CQ+Ddpcso1odY/tkmGORrsQVahzwqyR54+HrSUFMd2Et9aRvW5tiSpf/GW3IvDb0YLIAgnQbZB+9/YFGAletW77Fnn/kHz/cSg/l8rGJabAYs+JR22ILknYUBew5ALpvzFfSfA0GMtizCP7Eo5NlH84yjuBP12UgS7tkzIaxByS4TkKDJG7k3Q9YQPF4O4Z23YfN6BubY+vgVAFCVusC1qHgNTWCRUbBH+Q233b9VW7/efUh0XW61zUXWDSBq/Pib7I/df9j0yydQdLfa92s22egpY6zfgF4A4y22c/M++99/36WpOo13ay6HVLWDQ2WP4Cl2PUxMNQ0CVtWEy3vQYWV85ho8+bGXPeFNDpt3zGtdfPo+TjniWnkPS17ArAAlAXiRsKoDADpz8wmloSGWTNX5psLqEytI/3hsAP4EVR0/S8nhIg5oZ3hAsAax8dmeXsjI5Z3jzZ536dYCIrnLdbeKrSpP80AuDZ1Lus8ll5SsXizABuoXgWJ6sTozQjlEFUpVz8ITI03DfL0ZNZpiPHmQf8kx9SA84Kqeke5/+fq1MDAI5mcJJJAHnxoogYoCc1VX6PV5wFS9Fhpf+cMqWEtWC03h3K+RtvDOJ23e7eM5W8XcZgAhhQHPJYjhyepvvrZ/v/I4dxWBhLyP+roI6z1oBuEUM+2ZJ26jsSrm4yn32GSotwmF2ckde/m0YVifbYeJmsPAW+xtJLZNve3Hn9bbi0+8aeMmj7Xew/taEYMZMSRbaShCaGCV2eALm7GSNXPPPVfSw2y17p0HWr/uN9vUy+fTA7C2ZcEglrPjb4mK/ZevrobcfEacfwrkaVOwl5MVCSxwIid3x4vN7cd5FUtYpT/v89lHn7ND+zZxN5Rax75jCKR5mmcQYOt++oHk58/soQfvtZ9/+gWArcxe/uATW7fuQ+6oZ1iAZSTTcz5ST4TScdZAu/OXYoiaBDwR1r8fTN8GAhBjqTUqIb4Mt01bdjvv6iOH8tzQKIzPPyyMuxEJZUikD9LRYpiMgFN8hgWoieLw8SwmbKp33ww7ujcLAE11D28ExrHCk7r2jLRLWN2cP0Pt5RMDYFjEz8OzGZ3xuSxUPgyCxfhPjEwm0CXOtu5UyB0qRIC4XLzvZDXly97yhLa5EYcndZoveY6XACiqX2KZARzSRKcScoe8tCdqgRSYfbMIKXn5lf/YKQC6SCxeakrxZBUoy/3YRB3nE51mDz/5uD16z2xUIlhFUXSHU9tUM7TX0N+HolS1agzPoYaQk+uvn0OQzAqeV6vdftcttvL7FeyZKoDP3rZv/2HAlwh75VWYV2veRv2I+nJvmR06hD0QA9Ry7tIg3svt916FdPY3mGHD8f6/aEf2F3M25TEgZkgFW7AEJahK5/Yd6DmS4vHlJgSaAagXTZ7WoTf7+EYs9Wp5I6cu5tohgFgFztSzb7n+eI7UJvFYH1En5BcqQCea4VgpQcFhKBgZaAFAvfnGOhRbgGnUucwZ7Z4FTxDKuYEVi7IqJcj2H9gB0KTwGdXtMLtg2+rudTUN93gtd64LueNc6toV9jNgduf0HlijnWIfzGJNlAJSZbGeYdRSY4g8VQI7uBGg+qVXn+EzWQqwTCgS2I8WbygAACAASURBVIJCWnVyBKEs1YBIHuCqCzRlU9aV6oNoBoRXX3ON/U6K9yWA8FiCikpgsKpRlkmg6koB/GJ0i/WYnpFhZ2Wj4HHtAMiljmfNVFGDKZRK97RUTGKaqsbU+alwXbFYpIIaddloq/OutDPH6uz2effaoOHptui+adSCLYBR3A0QhLKycuyf9y8EUMuiDkcBwdr7aMV3NvO6u+2VF/5hi2bO4fmhTAumnuIDbaQP2IiF2w03zCJo+CIvnb7eDb6lEvGkyndh6HAmB4/NP5UKUoo4wgF/n6PbfQ3u3weLp1orYO+cvkjgtV+8fYKP8K23zHKBqRp4N3CZJiYmQO6ppmaAjeesXWQ7pMGZKiydw54wI6kxlGlSUsGQnvXAlWtXY4OyZSN+55DJBg8djufmT+6ziwAEFWOwTuuQZyv1WHJyFOcial9Yz3tRDxRIVg1I1QMZdjPqwo07f7KRo9rbXPJpCrHr2bl1l10772ZbdO+r1AFVAGEwlaO4T5S74dnpLqhVXuaFfC8v2SJR44ic48J8ORMF5ManRLp8izaAwhbqvSDq+SI87hHnsJaCqT9DyYcpgBAgixcRFGDhnrzIEEZgMGsK79V6nqsX6pxoem4f0LtcwkWrOY+kXpaiR4QsMS45WlwtEMbeioyjl4QcEJGAn7HUWygfCy40Q0Kgv6Gfa1HGAt8/FNA3CgVvFsoZWRs04xVbW1HvMBHxaTqjsm1DAXb8SCVnPXJzQL8te7ZZORZp0YRXRZO83MS5fPXUiSgT9jkrs4sX62zWzBvtf5//zHkIgxpbs8GEcGWfOsGNgM1JSntUjwWsez8G59faNyvX2uYd+1HgCgdRHcL9RbC47BYWLRzIkJOQYAbku/edx5N0qG3dvNV6ZGARkHkK0ooCz0Mhy0HkAFspw8pA/IYa+oUF8++05OhUeqB423Xod3vjvddh2ar/84Crnv/PGc1ZFcbDWzD/Jvv+65X8+WR6idNOVZsAy/b4iWzUqQOwNTxo82+8nmK2xiZTl23Y/rOt3/aHG8KdOHbKqR9Vh7fwWcnuJYyclwE9utgk/PcLTlXa3gM5ZB9sY+83EfY30A4eyMTGoK/DPXLPov7m7r9szEDC3bqiiEh3Z/LiN94Bl0q1m26d6cK1lUvyzaoV4AMQc7r3wKriArlS8bZv9157+bmXbPfuA7YXm8ZDRw+AbcqyEhtTchC+XrEae7bLsepZRh35NTjaafPqOcja2oHod8EXdecu5Pu+idYptQeTGR6RXzvkXZV2/PB2Fw6jqZWKLgFVCvAJoshSiqevpEWsOskwRePGpx4GDMyadrA+hnQnKOmw9egyCjZmPFOK/ZaJaXMx09QofNAmT062vPMlMDubOEABILT4j18gFRgJHheJvPpEW1exFYwkZ9pVo+zHdVsBUrTQCevhDm9mISrhcgDAhuTGgfDI80mc6z+4h5WShFkKGJNFQYCqkQCkDDf53rznjGNRBUDPl0zOT805/13EVH3ShM6ka5rNvOE6e+nd1znUsDm4KEDVI2f0AkHt1FlhETTRmNUOGdjZDp845XznAgERQlhMwwfS9ML6k89SBcmchw9gNk2X1H+QJp8s0CqKXl57aTkgBiAm9xSvvY1nFAcr9HL+dwUBSr+xkBrsoecyeO4N9uPyEsvOJJktotkefb6LWxyZv9Occ6AMHdkb4989Voij9ZXXhdjvf5RYTUGAHdnDlMqBABygrXgFMjm6cWE6vlMApt/lO4bggw/xfivp4GF0vv7vHylSQu2eZ8bg23fevvz6hE2Z3Ne2/36ci6Cew5IE6rxS69otxH5a3eAmbhx5LnVd165GWE0U9UpwnjUjwebMiaZZAPhVMe3VyX5cU2YbfsVXjwYxIdYPicgcmzz+Ghh6hXYw63UOOwrKwKvtxOFGe/31r5mKdrR5N99iY8eMIPBru3326cewx7I9hSuVTz2ARiAnX2xUuPuchg4ZQXLnPiY4sJ7CYFmUMSnlYqlr4hIGnJTR+U3X3kLxuQYmTwHAZjCyzacAPwNty64vYGLnItvxsrc/IL2Zt4N9E0C4JkwAEwD49z7SjmYwwj776CjfK9nOQr8PB/QWc07vPSYqnmK10HlsfvPfVbbqhx9Zs1eS3orPU30pnxUJwz7h7BkOOoqYumov28rkae68MUwcl1gLycrzbr/ZTh3nB3MRhwZHYbGBRxMTJx1iV195FRPRz1jDFL004pJlywtUTD8l3+m2U4Euar2IYwLvveXdB9IkebgmukpbV7iGZK+TJ06gaGux7/FM8VEaiI5D1x1q4iRGCRNi9rh8LVvEfvxT0uiRouoYlQecx7dW7EPHnVFTJxmPJnlcwGKzCjyNgv0opqhAUQ1LxF75i6VSD3VUf07M8giKWG/YATOvGYBpeIB99s5O9lQ0l4KSJ+XnBPMU1oV8N1uZ7MVTkJ89ddqlTx47fcr5BAdL6sSkyY/3Kk+0SC4H+lTkb7ApRCjl5+iS9uZ7ySdYXpYKTAkKqqcJU6NJkcYaDYDyGcO0XAEDxSQb5uOxg+MowDzMDPauF01KM0BSs18dIT8eaW41A6OGShpSDnnnX4vHqy/eibPn9be4Tpe4iAHsC/xs9fJ6PHsk2WcKSuMXwsgv2CeMCW0gRelF1/h6c6Yo1ALLJKQsAtw8/mRiUnjLGoHACEmECs6TkAubEctMZ4QvdlIwn0kgzU0juhIFMdQyTX3uqU8IaGFg1fgZlz7m4aerbeMaH3zBkNVz/dR5ZeOpzXCH1xMuw1oa2QZJrngewZyrXjKHF20Q4E/Bay0CR3mdrVx2aqQFjsyffx8Bh9M5cwvwSlzLdLEH8qY9BOftZL0w8WbtiakrG4m/QksEqqpJl++ewNUqDMQF/ru1ze+p/wzmMxTT6jxTwhAa3CRA1gt4eAksatCNzz+K7pFnpA9FWTDFUUQsNiE9AVYZ4CjtE5KhY2v44K0ZxPNrpGEJotHmCrFSmDpjYMQlJUXwGmDcgu4FMzCoAxxWU5hXWMS5VYIX4wEYIl4w/DogOVH4WSsTdQL6aHLiYMqXcleWwfZo5p5QmKIm2JUwSepqCSUkDNBJ/tlqcXGhDD4UvIGMmqJFHkneqnzV0XE5BJMeK0BAvrHRsFtPHIENDEOwc89UXg+/hy9sIR5a+VhLZKTLs4YThc+rmfXvLfk2oI2YYpU0E+7uYoNpP9DjUTT6OHlVK2utFiaIBjABWA24YEKeZy/86bbtRGLJ/wWxR4JoqlO6RZNGm+P8U+XP5cLMFG5D4yl5vf5cc7XCsFrtiScfszffeZX3TEqySNna28h46wEWAhhedOsUbNOnjnL+X/6wdJrwL/riyxVWkIP3WXmx89UUS1kMFTFd1WWpGR8wAKAyMMW++2EnjXSsBxwCUKkmCVfnlc6tVvaIvF5DZMUCGBJCwVQLmFEBGBLKuSHrnpISLAaompVwreNOYEYbbBWxVxW2I0adnp3OqUYAK50DtaSiYrtkA0bC2sK/TsBjwTnAn4pgzuZ2NMACxgg1gck9aFA76ohJ2PngC34AxtLYa2zAiP4E1AXbL/hCff7N3TCMka0FkkCNX3Q9bIKCoiJSavGgZPemIqEPgVVQxYDmUh7NfTl+0BoKtlAAIvtXoyD7gvPYPQwfPA7fdVQOe2rsxPECQi0OmlcQNgC8dtk06MATWO6D6kBazXCA1eeeX2pDBwhk9KEZyrXXXnuNO/K8PfPiXTRBvXhm3KeNIbBLqu3br7baqu9prCybeyCPPV5hfft2c8EtRw/gEwiTopHBiZpXqRRGj72M4ZEAl6M0eAAGgHICPiXDjgxPs6um3s4QfAhKl0o7xXl9dDdqCWTbhUXnkQBf5HMiYddJ6mQToDspiH0gVmy1hcRKggeAzttinsb60EBZAwwf+9u8xTZxxAL85bPtzbcft4qGDY5VP3HijbDkH7NPP/4Oj7c57NUSF9DYe0g32Cql2P0U2ztLlgK0w5IgBK4VD0vJwsS893NeDEJTeRkMECWNFDPMh7NBTGkfhSloisN68+VMc/eZLjsxPyWVdK2G5++LwajBs7+AIXkQC2RljSaQ5ltWUc5nTZ2i5GkGU316DKKJjaW4z0GezfCIYWELQ0EBSvI41b8V2iMv0zbUEa3sZ6mTqgEvdG4JwtV9KSBU548AVDH/fTkXNFB1kl1eqywAVKvpz4ldKzWJMFJvLuJIzG/1XqrRCLby93U267xWPaB//+UxKkamszzgL+pLILDk5gqj9ZNMXs2wA05VU+hc1L2v4EvVLq5q9LwWDXD5uw5YpfZpkuTeOxbFzzs2c14/F2aoMNjWVvx1qS12bPyV2uAVBopIYAHFqvGmbPNKJLh0KXuo0fpmRNtdC6YAgp52Z5Wkz4nte6K8CLFVZAV8Cptu195VAAH4KzJ0l093gF+KVRWVcI4yWIvsaM+8vtSFwRRePGUfv/O8Hdy1zdqqqOF5z/6xZ6x9rwruwXY2cugLNnEq4BxAv1czgacAmfUiSlBbaSheDYtLA0+NgkPYu+e5Kw6gxkrr2BPVA6wjPhsXSglDtgFA7OMPUFWt/8WCYrvZ64vfYZ3w+srzAJppnxk8S2r+6SdLbfKkkXbHwpvtgbv/ThbBEJt841zS5QvsHP5xdSUHYTX9l3Oy0fKKC9mDrBXOQIEvQ7ANGz50jGUdbXMWJyoiQqkn07AeO7QflRB1hAZvEYCqAsclv/Zh3dQhJ5XljpiTlOwAXqo9sSGBTCMPTvnjg2e4gQMuOA6YcAwm7rzqxiAbMEx+5fRN5Cjc/bfZdmDvVtv6c55FBMRYqHekHTt5mqEQslfWRBkPTSwjnc/afhzjjlEdwlBJBUEjLNU2fkF+mwokUuhSs9LV+XcYP+PjJW/SWAdYNozip157WwvUongPgdwJLagxvaK72ttffWunCpvtp89ehTGajf/mOh4FAInzsxdrFKUWRBFvDtN6iBMKzVLCdfcevez3Xbu5t5Axs3979EI2TojziKGjXcq0n38VAHWQ/b7xBDVKmfXskWR3zL8e67jTZDrsAfDJJ9dDwTiNSNc9a+OF5x6zl158FQuBNGcJknXmDOcnrEseZrSAO87XdCbFY8czEJfBMqBNJjYvJ3dmY1VEIA7rJwa1SiqKlgYAikRkzjt247UrNZEASPlhQtyYM32S7dhx2M7gedogxSQDwRDfMOwDOts9dy2yRYvuxPN/qO3du4/+R6GigJrTr7TvAA3D8PorKsUTV8Nx6jQ9c53F8ur255kPGjjYjh07wu8LeKM30+dP71Rd0wwRQIN+s2HDBlnnzskQTX6kP/Dcs9UENKV3jGUvY8lHA1NHBoIsRJpRIWpoKVBUHv0KuGpiUcUQiOMCFAU2qu1RsI28TsXw5EwRQzQdO4BLF7AQ41yuZh9q9EO5x90UhVKiKzZuu53Sr4r+X5kO9UiH5duvHBQ1s9PnXW2Xj5lv8cEpduP8Kdi+cKcKoEufbM88/wVDfXzqawjKxZ/2/+67i7OLPRSbYIsIF03AGmPR7Nk2bFQ36tYGbGo2u2H9jDmzGPit40xlCO/C+FRbeEIppbjq3b8bNnZk24Ad6NzW2heRQRYF+mz1bDqkdrAuial2GG/VQkD4gIBODFkZhPtWOPJKhYI8JZun9oyKgNXJAKIMm8YQBuvOtoWeTliEWO6SJmilB8MqNHoZKS+Q4VlSdBD5MNQ0+fkE9NQzSJBVnJRx1M28nlZqMteD/+mdH8waCgaQGj6sB/kB6bxuArw+/Ynvi6Vb5UVLT/OzkX17W3xAAmdjNGHYE2346Bt47rUAwICVnCPBDEIquBPkh+s+Uw2FqculOKwAMJWfexSvq4n9yWOH9EHtjeFzGcOQEEK1UgnS7t93qK1YvRUP23+gYCyxt9//kGchL1YsLWF5n8i86Hotf5DViBiYwJyFegxiZnqhQlYoNu8QdS8LhX3XpTsEkTayLvi/KiylpE5UEF3OBdYe55y+OmbI5xmmfy4s6z/V1YjPqFNUM2htYj2GkkRBcFLLy6YnGla2D3uyCkJFdISP9evR2/r0G2hf//gD4cuQY/T36IeqisAxGDgsums8argsO5SZSw3r8fEPITtADNShgwfa2nUbsExotVuuvYp6vgZwuB5F634IedF2JPs871PKbgVLoqQFJ0kGuJ0CYWPzlr02aHS6FdF/DB40hjC63c5iKD4iCcXSbu6AWsf+1Z5JIJdoKLYp6r9rAUbSsNXQ2t24/Vdb8eMqq6YHVrWj8kdfyjdQZsUErD9yT5MjdCTPumGvMXXq5fY5tgtx8aji2MvC63xozidNmGxnDh+1SrKaqpDjlzBwGTSis505fRISE3Y1qpjYJ/U0mVKEXDVhkM29fI6d3JfNeXbSWbP4oZyIh4E6EbsBKawnjB2HIqHANn65HnJgNBYCGY6k16ffYNu15wA9yvv27/88azsPbKX+LIEwiHUkmGM1mTV79+y3kcMHOuxnyKDxtgyV5YHMbAgtqM8Z7Bw6kcMApzfDze9QA8ebF8D5PXfMYFi7z7y6DwTwZ3E88MQI27EzCx8qJrz4lPbMGAPjq5dNv14+lw8ALDTwAs8xwYygcCVFi2a0ggNWU/cWijFNlTTM1sUnn9ZwNymFHk/y4VXXdLa+/UGAC//A+y7IKmpC7LP/kbgOQAuZj+lirP34M+wL+Vbh8YOli5u8xyA/EUhXyrTMpRQDLnbM4LDEQLauRolrsMxg8XlJRkdD1adXBMyQeDxUsp1cbuEdd9i6bSthtzCF4Ps1cGD0xj+0BnZuNp558lAN56FVMpUJEetOdDAagBnXjLMIvzQLTQy2bze8R3oYEkxcC/Rheon1AaiBdYPbkLoQB/YPsxJSz7xpxi/CDsI9gEk5oBzFhCc0pZnLleacZ+NLU+m8tmh2OmAb0Ldfd9tz8JANGdYbJk07B25WllfA6gyD7XiCqdRhu+PefnZyv5d9+ckB/gwrl4bHYMOFY7Lco3NfDr8z9vd/TLZLVfstrQeTucBCe/0FmpZDeMImhdmj/5hnefmZFA7R9vZba+zB/5ttX321mia1Jyy6WDtwYLsd3RkCk4QGH3flMuQr3fsjpU0ts1m3etnO3/HNbT8SyeYRiqw6/Kn68v2ybSd+rwX58hGNo3mnMVCqodJyAZf6Dw+A5Qmg1FbkDhJ//J2yTzcDaFbifxkBQNuN46u7JcV3YELSh7X3A94iX9hgEqErcjvgczuGyekQGp1AO3zsMA10KQxN6OYUFEo+VD2u1kR5ydynjqGm5l2enf0GjbP1a3+jgG2yZZ9s5vLJscXvPsrmpCnkM7ly/CwKIUARwsWGDB5sd9/7gEuu1IwlASzp1jtG2MncI5aEr+bqlReYctXYiHFMde+HpQgzNSWlm7375kk+e8LQTuPly0fSBXPsZi7mGqTCVXzeBedq7Z333rWpE6+wMRNHwYhlUs7+aIPxq6JTSy0OENbfL8KWvP2OzZl7uWvoywFsAgCGqikm/CTVR/bwn8Uv42ts9jeM+NXMSaYjwEksOQ06IphsVdcg75dfm3wPOfjUhOvQkzl6IBdmClYOujzOE5KjQUOLY9LQpCI3qmLq0owc2sc1RZKgqRiWXO/PplDP+E/AQkxIpcnqUnVTDQesKmxDQVScBQAUYqfJZF5yAE1c6/5it6oIkqyby9yXh+EsAWj4HQuBi7gJUEj/SL4mP7QBGJr379rHNv50xPJQZwpIdwnCAEaSA0tKJ3P6dikpgHjZSNbikf4XUWAx5VRavHgd7Ml6Lpoo/HUkJa/WlJZnL/BZrAAlNytIp5yLIgDguVngqsbCNGbq6alDXdhXLU2G1pkPjXYr56NLCBWaxHumHePcqLOp1ySQWhtgv284bxWXAALw7RToVM9zFTs5JsXbyOSBQdkK29KQHHKGMHQRUyEUQDeRCWcxqeuaznEXwJylCWUNyFJF1gjy/qJPcBNSpbL7csYFcOiWIR3KO0OAgYimYprCuGA+joyfC5weUAC7mt+qsnCyfQYhuctByn+es6nFhvVJt+9XnHOSMRmpq7ASG0+hSipeFJAlmbGP7Cb4ubICkGy8lc9b08FW1qCk+w10Yrq41UT27XeZvfLyB5x5NTSOyUwPYYN98R6KgE18IoAmfGYa0ukc9MgjPY23rCuCWI9quGsAIglW/rNJRyJFMyXAVYz9WopkqRJCmaKK/dzIPSIQQzYJSmYNoRkM43MNZG9U1OJvyt7pPyyRoVIzMiHuNz7X+PBYi0ICJ7C2FPnh/t05NrBvD7yLugFyAGrzvWJJgg/whcnUyhcN84GjR0jzXYe0ytfGXpFuifGBnA3HsW2hqWAtaX2E4vkUgU3DH8fqkUQ2k4LaB9ZdKnugGg+4Ss6PczB4Krkbmf4D1rfSKJSx/8Rwk9RF0ixU5TQH2EPw+elOFXNDmKGYFBAQXHMSjWdxXEwK8kvgrj3ZvB9AENZtGXR5f9jdDXxDpQaHRXnkZJW8FgVMtUhKCzAnqWdViXwC2SUkxQaJYY4XWiTPuQlgRs1JFcW3tmRKMsMpL2TwQYB63G0a2ohJp0GIbAv0uhvwwfGj2e2Y3Muef/I/dvNtC/EvghEayOHPmcLbcmA20LDzYe9CHTD7mqlIt1NpnHzxAT9tW7bu4TXSBCA3qq7HjkMNBY18IndYiHSC2IFcheH+2bM19usG2EEAhGWEtOhcFfaqhj0yCv9lzhJf1oEPkiJQUUC8FJ69OclkKGCR1muxKKKCnyTV1RPi9dUxTNVyZA7iFC4NgJ0tBBvFhbZzDLwHnrvOUjo2ooRYa1u3HORzb7O5Vz9g40bPtVWkqa7f+AVrsIK9V0VASqiNg/USHphmu7eds+zD8lRGphxN6nhsCQBDCsmyO6hJGEg1RLHOJDkF0KGuUXqzzhE9g7joLjZq2A3UKf1pbFdaQdk+ApOOucG1PKery6Ls6cc+ZE12wq6h0T7/9CvLvvATA5ksCvtgGz/ualKjC1Gv7HIAgdgmycjuX37+Le7erjBCKuzblT/Yiu+Ws28IUnz4QQapE2Cjkk5LjSLWe86pOlv871W2c986WAnHOXNzWSsNzFY0fJA/LSA9kmCxNMTmkG4rKJS7JQzgg+eqgRbXE8CLWEJ42KeMZJ2lo3IZSXBlF9u0Zoct/+ZN1m+B8ywbg8fdnFmLXF1Rhx/g0f2nAQgy7cSZ44RGnGLYfxBGLyArqpNAzneeBMP/IjwMWVjcKcFheCVj44KNPqwvWNiRfWkOxsN4xfJkUG+GE000r+U840gYYzlIqnNZU9kok2CmA8Q6yTmHk1g9XhqM6d52kgHxonX+K5QKXz8WiZ9+Q6oMAQkKKnTsJ84iAINWft/hsi4c1BN05Dz+uZ9lXaEgsGHDxthnSHBPAaJ0yxhgr3Nu+rbG26pvN9i2HTsY1mRx36GuwsfPyxd1BENSgY9+LrRSE0IB59whDOVloSMWvpOdu+AonRvUAgrT1MsEdBJ7VGCufDldWIzCuLjkBKRWwLSvgd0ciEWOAocUxKTX7JGp88UZLYWID9/MV764el9iQDkg1PPnPINSUQg9r0H1gtipHv9UZHyqC8T41fP9U6Xw1789wVeeO0GMyEYNmmBj9eg+2/7z/hOA+jAvGS5ewt8OorpdpM7f+/ta+/aLDxmAxRDGMd+Gjrnc+az/+NMKe+S+O+xegjlyc3a52iKURXH5VTfZ/z76Amsf0RGLsZxK4n4M5Y464WqS6nIGLw1JdhbvZh9YTLehnho5bjjBT9exlwntpIYYP2Ih7LBFbngx6+bB3E3p3Hc/IwX/Gh/uty2I80uHiB+NbzVrPjalK3ZR/2Vfe9NrVNoDt9xmFWhctaQee/rfsKb7OD/NlT+st8PbvrcLkhNydnnDkC+tjrPPVv/K3mi1Tz9ajtS7zq69dj7nXrGtgV07/+aZsFJD7Ol/PW/jxkyyYZNGUXfU2aXT+2z/juWAKhds0pTB9sprLzG4YUiKbUnXHgl21SzUZqyxZpRyEyZNZq8G2lo8iCuR1UcQXFJEHSWfbLGbFa4y/eoM7t5WGIkXUYfB4tmTw8DZwzLXAEIEhIR0L/6e7ExUu4hkAAjMGXGavAcxvgRujADQpWe2PbDKlQ7epUcrFiY32e/rLtofm44BJl5wtYYDxyRVRmJeWoryja2tM14kHnlEqu9SCap7RV/e7AOBdM0gFwnxUQTPhdldNy/k5/vY+l9+slU/77BU+q15AFthKMbyirFZW3vIXvlkNZdkgsX6lNlVfM6Jia02BP++/Xt2sFYZenGX1hPC3DWDoE4AphL2SEq7VMtHCurL+VtWWms9CBCra7logwZ3wLs80xLDO9ioEaMY5CyzyeMm02uRofDaPbbsg2Wuxti69QR1OJ7p3Nkh1BUJqYnYURQAdFxhyz79ljsBn3RUWRfxS6xmP/pFoF5A2RnNuTSKPrrfwN6A+hH2G3ZoBTz4nIM5+O1TfzFI96U/wvEHOyC+B81/NuxHWczheOMGj0kEEEbxYcin/PDpg6xD7J7wCCuDnaYtrpyLYUPSAISzAVcJySTgTGsgEs/OilLOIc5jMSsj8dYWa336NTfaV98sdwHCOhPc8IjNKeAmFhCslcFgEWywyOh4FCmZnp6bYfWoEYPoySvtEH6i8vYtBXjq2Jl+njueapO6EvJSeidLIvy5CMDj6HH83SFAqLfRuRML2FNWghUOL1qsf8/dRq0NKCfGqkDARBjK8lCXB7DHExbbCPqNQvZBIqHM0RTVskJq4M6okQc5vb1nYEXtA6AfCEs2IhDLG2EQpdgdYOVXymYIJtRq+px77JZFD1kpZAY4MgByVfb0Mw9Z1pFMG0uKewv0y4FDhrC30+2PHevs1eceAShkHUP4EJinjAnVZVI9aIhBtp9jgNaieIsiAFuhthEofspFWBLZBIlyLPd5A3VxA1L2guLDUgAAIABJREFUSSMus01bd0BQw7aDwewq2MZ33z+H/uGUwylaGaCpV4plSKFap2fPnnbuzFl3Vou1KN/vejyq/zq3gwBWg7EkUBaEgqkD+SzDsfXBfc2unDmM5x5KBsN67koIMvQlIlKEwrJs5TxUzdoHm0f5cR/af9xGThtBcjog4Ze/wU5eZvNvu4leIstunD7RumP/o/snreNImzDlRv5uI7Zkr7IuKu3tDz+wnHwUh7zfWJTQ1eXcvdSM4IzUOepnvRn69uU9FFgmjHp1Ds0i/8BwD6KOmzS8P3toAr7DR2zX/v1WCEu7nDqlUQM9qey4F8l6c/7xIgwFhtGHUAtHRhGiSoFISwAmwTVHTRYeosEYXtUMuoIAbcVZEoFFiiEpbbPPaLbDQJPCX8CtBrxSZTL/AKOBpMN57s3vKYNC914LQ/sGDU2pk30o8Ivya8EGxgNeYoeC0vqyEaO5R8Jt+eplBL2z31HaqXKXZVADd2FsagBWhR5ms3q+SuxY1J6LwBRNzo6yHPqSD1SAf2gLa2j00AnUQPGwKb+3zJN87vxZ9foaShVXFXCGhdj998+CLIMyGwTjhX9/aOPGXm6nIQiWoDCIJFzoyMEs8hj62NChI2GWZtmkaXN53zk2h4HByi//R11Mj8V5PBTm/RWwyavpr8QEV3/vz1mvEMjE2EjXz1dhwdTC3ouW5+m0afbJZ//lzILogLVoCErBu++5z3Zs3WmjWDeFOecAy0vsxLnj1rlXR3y3z1jWhYvYAVF98JDFlNfgekjvzjZ3ytX02ijA1+7mjMhi8KhAX1975DGIbADuhagXBg0YYuf35dr67zfgS56KFVUoDPTusHZD7KNPvuHuotdKlv0MnxXni6xsrr12DjlOv4FNZdjUyVfa5s2H8d8/hC1cpt1x93z7+oeVkHS8bOn7X9gILBRUd9ZzP9y2YBLDwCPmNW5yRNtpktk69aHwZUPmnBK2CIurItCGj7jZBk8YZ8ezfuQi2MULyAFUigP1PyfGrisM2nGZ9ukby2b2gzqej08P00OaIAEmouZjJ6c8Dbth/limwKes+9Bg84P2XcRBuvaXc8gMg21I/3TbuqfIvlpRRNI7lydAg1giqfxeA+j6xVyZ4HpeX1QcxQ+edPrfvlCYgbKcbJ4ljswykKJcXj05XCYt+FbebLsP/2wrVgG0KuyEy6ESJqgAUazZWJWBloLcpuhcsfPzUzKrF56WCxZcT1H2puWVZdvSL++35f/b68y85Y3ZAiotZ1sVCtrYms52yyBpbPRl9uWKTYC++MrxR26cO9xySAc7sP+8OzA1KWt1NDmlWorw5cOEkP/Na+nVP54PVEl/NbBgMHJvF8nrFFDpSeRTM1xxiYAJWBFlVTSEPOsmNn8IbDQ15l26RHGoXgeNeRnywjg7nn0cMEoFBgcynkYxyGoMP9X9R/HkSDe77tqF9sMP3wG+MbXhcOHKtuOHsGeAceMbCfNH5tEcFNffiSF9ZKN9/D5/huIFSzdCuDjk5BEL+BNLcmYrk32BAmKHduB155woZ6rSao+/0JVNAZustQwwKoSERoIP1OfyOd54D0mggIcdEuYzLO0BEH7BnnzmSZt4FSBRfgxs4SZ7/B8v23/+sxzW1FG77+/32WlYz5uwAFDwmIxcxKpo4lKSbN0xHTSJ+5O2Lw+mcKasuYCb3TK629YdK+yBpxbYsi92U+gzj+ICri5OZJMT3JFQQVJ4sb365hz74O0dloP9TUFRnqHYJXREkpIwmzgtzdp1Ksc6gc1Nccn+objn9zlgtQvkYSp3DCUFtwHmduva2ZZ/uMImTrqcQxuJNgyfXAoneXVFOH9Cp2BBGiA/YnnMKBmSAxJgsBnQ/6/PPi25o733zpe25J2lNBlltuOPX2lsPEOEIFi6KUg9CmFMV1IUyUO3nul3Gbe0GC06zCXNlUzcFwm//IYUbqAGtxFbC+4rCliBUrC9SgAUqwAY5WflWhsPsPCXN5tWusAHMScl+/dmAiyfVcmVVdA0Ucx48euCKGTL4C9pvD4m7RA1X2o8XcMlQFXhHJ4CRr8tYFgBCUpEbmUhuQZQMRzIcJUWnYHp5YmD1XYxCyZzPJU8f6kWKml8UqwDxeTv3AmT8Qv4nWgvKY1QIJYm3WImBGAIWV5UQZOAd6okjXzptbqgGICYWiYujVwA5HJYQkcwJ/YzeJBjpkuGFIycupbvJUabN/tQLnstFPaS0wiI1HPwonnwJTBlwKgAGzqKoAGK/Nws3mNNR1v5xTb2E4MnDu9RYwfbY8/caO9+8gjvjeTXc/Ww9Vucl2A80u4ZV3a1g3+cdlLZMi6dVhCJanlbA/j6AYgoLV4Jv2L6qnjUZyKFgB/nWBOebw2w1UOQwPgDKsnAXqxGnb+RIHR+BMVVc+YW58RbBWqB1hYOF/7x88ZPSNJTBkoq9aLwkxRDpVIvCiZUYLi8hAiw4TVIFirNnS6kRvllMqXAVdAlUAssEKCrgqUKMCajS39kOZXu85F1TAtMO9nItLbhGyi/UwD2ABzem+TXJVsPPUvAKzXlKgQFeLcSsKNJfjgDgUAu52KYZlVI9BS4VsVIWGCz2FACEMRYlWpWHtde8q6Uvx0LT+FdCkEsUWAD66lHt1i+esNwEQgjUL8JA/WzsGnPWBoAqBrMeGR04XxF4qXk0wAo2giwCFiWnXPGViz/ieFcsPWjidr4ayYeWzTmbOzd2/KsZ/d4pGbV1r13T+s+aChrIxhFg3w562AgZ+PJkwMjsdjdJSp+XQ4K54bWmnyDW8WW5K7wBzDyg10bwGciGXubS/tl4CKvKyaOOn81yAxi/8UQlNFC2IUfIJg8y+r4XMTu0+fvRUEYhtzTj+elQq6Gj3Tc2DEW1yGZKeu3LrU0BKljI0y5QIq9eqbc2nuXaDwEhmmKDATEsBL/Swz9D50/iAm+U+h7fMudFYheH+8HOlgA+60K7/OKEgLEErtSzMEGaEWWhKxa54G+lwPnYX4mEa4x4+rLCTbqa3sIanz77f9RWLJ3QOLKxJADwImMjmRSHgkzhEEA5123run4UXci0GgbwC5WPEw7vbk39SxU4CUjqRaI68Wir2mBxRDCZJ6CopzAi7xzFLRMJaLFcGBtSyonb+o2des8hwR8rPyxflBRVaYgLva5gMc6hrq33DDPjh7ZYy2xpwDNm628BAYAzXZpIe/HvzuF1022AjbPScAMZ0UB/TmGxnb8eAouWMs7th6xkjxRYiKRInNX+eMj2IIXnsBRmBMKqRITXGyZoCCBxYROEqzzr389jQdhBnsEZvJ5H3vzzQ9t/W/vsTbFlC+xsZddbg/e/RrPPgG/XzydqSmWLv3YXn/rcfMJLaJWEoMUMB5LngALd95lGkR16tzVrr92ASDJUUKuNroAhYuVORTeiQB7H9rU8Zc7KaYDw6Vk5hEdPFRgd9xzG5JSmnH8YcMC4qwN65Ew9tezLzzDmRBuL7z2lB3NPokvJWcpAhj6BBrgaJuOP1cMAHFq0ki+hnBxM1SDGXIpr5DPfodtgW1x/tIuztlsziKl78badXPut5kzbkbVkkj96I3FiReD1Y8YWHxrgXEHuLcJpoiMJcxtAjVjF9Q3Z/h+yGEJBjEvzpzAs7Bbgp2HXgV7HzIiZ5y8rPl3QzTKA/yhOfGAjp2digIBHaCnta3BohNye/ao6jd1OWLoO/BPvy9gh0JDwwSpkvS9XMaUKgIueAGr7hfkEc2ErpV16b6rZIwalum7c+7VEiIQjlfYhAkTrHOH3vzxBBvc7wpqvwD7aOl3zhuuoeU8Zw9ScAIc27zwhNUdqdR26UPwHFEdIVaPgHD5X8uLX3tTQKEu32ZJP/W+VKM4VYh87BRixbnP6/PlfFAzVA4IIS9RkRI0yGlDDSPZpXsebtqqb8J9wL0pmxjdtWrePYxYgV16jxpwyB/W+Tq4n+UZnnl+/S+bIb2Wv+T//99bFeCWn+NsYuR5jh+v4QHpE5Bsv/3+M5ZZLB1+pgK0fPksZINy8vBOW/XN50jxJtvMOQvs2VeeQvqoOjHI+vQcjKR9L3dFtstmUNNXWEhN2KkX+/AMTE6svcLisRZJdQDht8v3seaDbMyQe+2Jp58xL87gTbuzqAHxUZwxC2lhH3v8iUfNm7yERIaPmvWovnrpmSV29RXTbeZcAPx4mTcrwIazkEF7JYokwxbns2++BxROtNtuvA15ZxmWG7djgTaD+4I6EjLG8m9W2nXzrrT/LnnMtv/6Ja+LoUlbjF37tzet78iphMtm2Zkjm2DprrNH/vEYZwghnqAxsUh4pYqR/11P5ItRnHdJAItL3ngJ1dP3AFO5EBTaYERNsbdfXW1pHToSkJNmX3wBweKh+Uj7jzPgmGbr2YPZ2XshwnDeoriKIQxLVkYlZRUEgmQ4cKuAr04E057LybOpE0bblVdejZfiA876RCqMlG5SNwHyczd7M8xPiAeowa7sQm4NRIok7sVYy6JBr6H5qsz3+ARfOTsdr8zTMJUkYyfUFmBXSguxp93wG9Dtnrtvto/e/9TlJ8gfUpJqWVvI41hejOo3td/EZIprT5/E/qrlzP/nff+0J594FoYRafHkPkTR63lTtCFORX3SYvEZoy0gub/d/+gjthR1XFnBARj436G6yGHIrbRoedwDgExDsl9wntoZf8gc1Gh87u3aR7FnJ2El9q1NnDzYTl76g/sGL1qGvWePNnFnXAvwV0JYVHtqikhqjjR78pF/0ug3QL5gL7HB/DA9TYRVWVKK7/OFMheYktEphbqplLOT/Asm2+EwqGQREs9wO5y7atH8WbZ75zYG9GOtljNgw/ZdJFETsKQaEfVFOFZ6rTSYqp1T05ORq+bzHD1hvvXVfhaF8iuKqbTsrSbjDXrwxCHOFxjb9UW8DhjzUIXV64nIGi7vb4DaZpjnvlITSWrN/unduwODf/oZ7ujc84TxdoymLwwFdCHkmJqhfWpn2F4Hua9TLJFB57ncC8jjZ9knn/zXqdUSAYWbeJYD+mdgdSef1EDIHjQm/NyxYzqQ2p5nLSg6Kzm0Jb3v1j0F4LWCtYH3uJvDS8Wgc1gBu55AvhCXMYEdlag26q903vCl/C8d4AJXBeAmJMTgzQ57mztP1lZVMGN1nkKcdANC9ZBOJcU510iRExUViqoJZRXoqZeGsNSlGpA0tAZbUscpdtcdT1l6KjZPsERbmy5ZH9jt5ShPrgY0TOrTEwDpP9TS+TZtdF+LAcRqRMETkwAOwcUcTC2kYFz5+ordLwBQ9U5BUTn5EhHOPzg+McmO4p15Kb/CRgzuZRfOMpi/UGGjBw4HaD5FcGMRwP5Me+LFt232DcPpXc5jIxDEgBOwEFu0ONR8RTSr6enpMFmpqziLm0RIkYJA4VDsIdfbcDdGxsmXG4VwFb7wfP51MO/f/WyR7djzA+vC235E4epDGFIr/ZdIJ127pbt+9LOP37O3Fr+GvdMge2/pErsAwSoBP2Zfn3R7463l9vwrr9ixo78Q/Fpprz79oPvcfv4521Z8/zMK3hRsiR6zNavX2OdfrrVu/Vj/taj6+AHnyD1gnuQyZcoYhCjromPHQGpLcIKSOjyiIXZQF2qo2cb+H9Y7zXpndLHtpLoXUcPVig0J/lEKFqTsgsQYhiOQsuq5L72od30CAKn5MyEoThVM6BPCUJVzLJTvWQXGpLooo7NH9RlFARzkp8yOQpTCJdSk0puEAcyyVhiCKXdFtW0z/Y0IUrLcqeGeUv0UDgAWGgSmQ53eAtArXGfmjNkQ8vrbE489a9fPnmy96EkOHz5oq35Za/MWjrODx/Y6GweFudUq44hegPLcDZQiAbS17okKcnUa17Qj83VNC7eRA4YziD6HCjUQ8h8Do7h4e/+TZc7+IhVGehAynxqAaW886R9+aA7Kh8O2nqDx/Uda7KorB/Ezi7GyyzFmmFhOZABONvM9Otjq1b/ZTO6u1LSODIf6cUaW2kHCQkUoU87RE8++Yk3xytxATUXZodfVDnb93/92hy1Z/LYj4KSkJrhzPQqf0IOZx2AUe0LFo2PwNuUuu+eOu8wbgCKMh7b6p9VWjvwysX0ylpB/8L958/Q/zaDbwhmuxeon0j/YuqFSrWSdR4Ylu9r3FHdTBAHyty6cjYLgpBsQxsMuGj1gEtYzBbb9t52cUS0MpzqCE9RhcbEdNWGbxXcM5tkIUwsiKH0Yd95we+P1ty0DL+fEhPZ2/CSBZxew7eROGDikvy1571vYzB3tX08vtjEMx/05Y7788lP74ptnOCsumdcV01LaTpGQSBi7m3g11oeAhiuUKBgv1BE0KRRQJHTV1OEbgF+IptCcORxrkogonMADSAzmhVaAouedr3SG0831Mqz1w3+OpgqkHusZV0SonmQY5xLWR0BBTiLFNzIBmQAXXiH+E0W5GKhvLcTgGdl5fyZTyMXPZJGsq0XEBxiBvKKYKaEOT6cedcQ5DNm5ZEKDmuyF5+/lgmuiKXkXL7tXbDMpXR9/vpnJjooghQIAaGASzsfkCXQBda8tIoWR1ybZkxds25VfL7PenaZzWN1rBS1baMbwHf1hL5M3/hCXFC0slyUSzkoCMwCn6P+gzQdBLSYtG9q2P9OijmnBltEjDs+zcwA/kQAU9Xaa9xQBwCMG3wWSIMWcCkbqS7CfxSViIA045t1IGA9CGBnulxazEXmDvfomcpEVugTwswCvF3KRUXE5670H8x4CASmVKBiF/0kz4G0hfnwTxnSyU1mn7QGKixK86J54fKnNXzQaw/ZjlpNXbTfMGW5JUb1JjmYqWluKV9B62Eik77FwgqMwGUZq0OpLA+nAllimV/UURp1s8YswX4sjoFMLQCmhIQ1iCoBtQ20uGxHQBsuEK5hslPhussCYMwDFIbb6S05H/GzzL120waP9bdBIDw0rIWoYrM0hdutNNIcUzEPGA7a2S7cze/PtuScXOzZofWOw/bxhg/2x7w8OuwLnvSgGl2tieHF/kSnEddAlGiLgld/Aps6Skv0w+u/EBC3KGjlEX3web14YUdUccEoRDVMycFqbLfrbTNu+6QzyoeF8PpG2c/f3eAwdcv6aiR2arWtfH9u+FfkyBy2P2OZcP8AuwRj4djnjO4JgApi6qVAIhxrXgJxAvlqN+PX4CyyEfijm2dSr+tF8BnJgZFop5u56D96sJT8WQRXFpILQJNXQ3/HBLkAp2HNn3Gm33fKQffDxhxyOi5kQIq/XxJE9CIbljK9vu+lWfP4aAf+/tsoQmlJYcGfweolk30ra76WDDKq90kyDAVoaAcsaeO9RJJlW1OU6KWANSedNhHFhDubpKlWL/Mke8YxPJITwmJOL8dSqAoOpaxDvx48XUlMvGp2HQSzTdAE28uILZT0peKlWJ78CO5wsUVoJBbGI3eIwcs9nqI9N7AP2p1LemR8B+gvY9CGwx8cqmQzHQycWizP/0gXOhUgYf6SSwtCbP/9WewdvMbEAQ2ABOG9SbgYBQP40ZkrdDHKXHt9VoDzgQiCTSp1fkgAx+LZHnm1vA8c32M9rAS1qh9lavAO1t+u41MUEFoivuBHHWKWNbvgzWMZ5gHJphUU326Rroq1TTxV6dZaf5WfffNBg/3tvPcXPNny33mQw44WUmHTrKyJhUMqtNIezNJAGKNw2rcOUnHMg/zQerSdoqhTqRMOvYtCfz6sJf7pgCnFnPi92J8CwmEg+MBkEe4sJparTD4BTgFYjDbYAbW9emw8/wwBQ3XSaoiKYS74GqX0N1gCSegRg0t0MK4pZBM1LgmMNyAezsQavW8KEvLA38aZo1zRAAJaXAsl4uErw1qRE/tNiGMkv1EehQXTN8vkNwROmhuagnkJM/phNMjcCYBDz1Jd1L5my2KkCVLWXQxl8lXPG1jGFUhPuhV+d5FNR7MniQuxDKKyVXCGmnmNUK2VYILesCPisnd8sX506p3JWVMESr2DwF24F3GfykpoycThM+C4UYTTF8nblHC/AX3s3Z4uYkSpCAgA1k1KjUUvEOElQIA+lFjZCQfUly710hoT4MjzK4uwCyVDduiRgWUOgGgjSWSTNYSGkWzLAqoP9HZMaxjogQIGLVf51F7nACtH85RCYUYzlQCt7UymqjYDkAhMR6sBUkdRXwCjgPZ9h54wI1jxqCGRe+TCdxKLVbA6Mmmfh8REXU7ZH+1SkYwX8eQp89lohBvilFLH+GO0HwkSoZVgjGwDwXRhP+rstFEj4bzWUUEiLbsFHy/S1uVZyYqTz+BBm0CBs2rTZgcaRAOv1+BRGdvTjzODOF3nU2WjwRROiIVELahB/2HF1MKKSYnvbL+t+R770KCDHKoCeQj5HWUawXlnP8hRr34HBULtYClSsDPDqU4EVztTOn+ZDzTxKHHcmyD9P028B8AoE1LFUTSJ9cEgC908RZvTd7f577nD2Ku8s/tgyM/dba3iVU8YMHdLPKvC127LhIDApoC1rIA+gWzYfwbCaNciBjuKGPjFxIc5qpRRWcf5FAOqaULxQVxHq1gsvw/ds9Q9vWkscShfYVyEASwkxsdQlxQCxklHrgdCUINcWkCcvMIH4l08ZZkmJsYAea6mNBCQKro1xQ9FA3mdENF5RYQACsukAgGloQu2htYBf8o033mUTx07D7z2VdRVIoOMuirh/ATbhmdaUAxDYSIhBe0I8Ob8Y8kVyl7X6VNIcw3rlc46OZ5gCC75DR0Bx0mb3bTsM+6nCeXBHhMbj451k52D8BQYoub3SlG/iwrHa4ihEuzjlkILp6qB41DNF1zMLxPdVgHAbr9H5lCutQAmzEdiAsFcjMQTuN7QfIGYR4HSeS1wtAsBooW4ZNXQWypnF3Hf+FPJf2Y+rP7MMXltXknyP7j5pB4/Lt/iSC6YJRI791FNLGOyPZBCJ1UJBC+msFfb3h581r4hMC07ZbrGE3lw2/FpbeOO/LBrv491bK3hW7an7nocF9T1SrXyaJcI3aAzEcG+lLuMgtEgmxqXnuO9gBlsAtSnnpJpIMUsj8YeUJY2HUemxtnJBUfxbwKqC7+Q76qU7QPeXvBYUqsP3kLGPen2x5qWUkBWQ/q6ARXl2OR8/ahwfnVsu1I1fY13XEHscCoupA762PXv0Q67YF2BiMIByN/tlZS7et5usuCLT2TCo/hZwr7tYJsS+YsxACGjgHG8msMrNMTVABeCh53CBk3rhDQznamjoBHo4Cb9OZ9awBl2aeOg8boAhpftTEnz5oIqbG6zXDBLrwFVxVbksZX0QJNk6X43yDeTvOf9X7ncBuGLI6r+bUZfp13Su6x9PEKZqdvmnAlJwujr7lz9/TyCr89x25zqvmuLWC3sedhcNJVIML4Jh5t2O3+pC3huM1NUbSDX+AhsmHzwLr2DI9Tu9RJKtwV/UT5LElkjkxmOwYZoNOy/CFt52JfcI7C+ekTxDpWCo5g4sK4yymVffZB9+9L5rnBQXcsuCv+PTWYHl2G+cQQH24n/eIbS2tyNSCIXZvGUlku3HaF7LnC/2Dz/8bltgt3z48XMwcAjWRfF1w00L7MG/P8K5B4DNnXgws84Oka4s9cycGaOwRNtrjz72MBLXBnv+pbc4dy7RaB63ZZ+9bjHUJvqUqpoTbfHne+z0BfqpylP21buPcHfkkHGQQRDOD9bCcPBiSY0LYe1CAFwde5ZIWzZxHUwraktAkouFa2zXzjdt4rBp9tCdS1ESXAuD82usBjYS3nUDVdZpGOSj7K5F/7Q3lv6NIWa17dl1gfOB+0thudRXjSjQNMSr5fNx1jTckVdAuDmEj52CV7plDARkYUCWuQ1Q8BIgbJEDcNq3J5mcu7+VGv46Ap2+/Wk5oY8wyOQTjUeeC6AC0AmJxAucwL0EZNQFNMnyKpYaS8PHMOp5Z0chKa3WKqDFgoWL7N+vLnUycNX8oYAiEdQOpVUlMMgIgaJNS0VGfjG7ipDR3rCUx7PH/O39JUtcrfHssy8D6N6Dndrr9uWabYQxptqddzOMslLOB2xRnnnALmSfcgzPBhK8k9Nw6KPOPXacgS/1hcA9DXCbuIA7pWbw+gmq6cSdwyB2x0b8A+ljJ4wfwACujHAzamTOsx3b8a6HkaFAPzB3S+6cAOBYhnc6fQO2BK0MpxPjqb0g3tSDIPUb0I+6ZJ9dQE0zZEAnx4hsxYZo0phhtm3bdlRFiZaDp24+AFOvAZ0tK+csR5Fn+O7F5yQpdTuCrXJgvRqM7HzqJwmsQljPQQr6pfr0pW4ZM7m/Xbh0Cmb8eRf0I8uHm+cttE+op705C/wYOFXhn9QKANeeaVkxiiFlG2j4HkqtHUp9Uw3FUaFjCqRqQMOs+rJPr97UluVIufOcTYEC06p5/16sC6Xal+SX2j8evssWv/MRwBFWBZwxNQBIo0fHWysXWBNM10ZsL7oP7gczczP7ToFiDBipbZoErLPvnLqHFazz25P3IGAfAC0p2iWot/F3/uoPReaQLUcABUUMvYPqUqkCVbNUAvTLp9wHwFb3QZsQbtZVeDB2X9RRcwDJl335Dcz1XgBRJ7nz6wgxwm+du3zOjY/YVXNvJzCrGfIEihie36GdmYBzgcj6M+zJfzxoGYO6WRz3/arP32GIMcj2Zh4iO6aGYK/P7b33FtuRw7vcWRqO2ikSe6h6JJ5Deneh7opwTPozZ3FtlipHQy8+uzJ+VjcAp2lXZtiJE7n298dX2ne/7rN3Pn2M51ZgSYTrNtDvSfXlsgpkP0PvFYaXvABVHwWjUpOyWag79Pxg7NJXRKIuDiDcrgZim6cno8YA2+mYAUYC0e3gHwxQhOHIciIG+Trs6Ro+42umX8E+xXLj2Em8njfYBTzMJ0/pzR4Opfftg9LrBHXJAXrnKnvmkf8jUPArFKplkFn4mdRAT/7rBuuOMlE93AUowK140upzyUPxJvpqMZYZ9dWeAT7LCMyDtcvNZBmYAAAgAElEQVTn2Mz91MyDiWsXAxu0nGcMDgXo9+2qrQwaWPYqVFkYUZCbTh4BXE4mmJk6JT8PYFiBu5B3lAsSn9TBcovkD19PbceD5tzs1Bn7xBRePx7w5UVtdprw0XM5DQD9YDUMjPLzpcjEdxoZv4LaxYwX4UbWaKoRJHGvgWCSSMhpNIGaeTmA2jDRNcdPgDHpi4TxqunT7PPPvkGR1Mt6kRtQiWfuLiTpNU3YNnCm1NC/6LBokS0J7OUa+idZr7QHQI2O8QIvoo+hBgAf5IzFCgUSQEkuYarFftY+vgfe3904K7YBNB+AkAd5gNDQBO5IDYaOHjsE2O5lU68Yad+t3cFnn0p/NMoO/LGZc8zf5uMlnXPmPOsvh2BZ0r28o23UBIaHBFsd2rvfco7ss00/fctA8Qr7/sfNhJQVWE00QVAQnrp07EDY+B6yhvzsNbxJ33xlMV7YRTblqrHYoGzHcol6UiRFDS7osyo5sJUrMm3SJBvTr5/9tnaNG8YEcYZ360vO0N5My4KUkkjwVTWDczFWxwwfaf27dLexAwbbqSMHYUB3RXV8EiD/PXBMX3v59UfZMKqraxmunrBu1Fax4TEE9H1ppwCOu3bp4wLc9nCHVTNVaaHXT0mLQmjCwGdgLwhJodg2gh0AugbB1j6Tf9EyUZbPvXauvffhJ3bN7BkoZLG1mn6rpcV3sxWfr7W12O5UtvyOYpzMm+FDQ8E46vCG0xRFtHk/Do4a2HM0iM3RpAYCRnLY19XwcIHz1UM0s0ACaBqFznsB6rH2HJsyCNlxFMyJGhgXutyCkVpOGDOd1MqvrWvnRCaxpwiFwnCYRV3PdCcI0hBZOXbNvHQLiG8kdCLcfv0lm2aohYUdaWmd/PlwAVlh0VbQsKWndbbRl02w/36xAoPnYteMuRhZFpVkWV68npkzBvLgS0gyy7E775oFW6EKuu4vgJQCCJm0M8GorMYzFSwoDAmEP4VqgBpW9rDwHzE8HrzvbtgYSfbb9lU2awESfZLob7/jBRoXhfvgWcLGTkqCCQOQHOBTT4NDU8VBdAD/UzWD0UwUfNico4enAhDX4qdTaiMui7Yt27i4mYRG0fRcwl+M7AmKVUkrkCozUZfssob32a9vMDKINDuWSZoebLepM2iO4k9YdHKLbfrB33ZtanKHey2HjTds0BY8QFzBwyXYLiXZXTj/98Bse+HpJQReweC9GEQA1R7rMxLG0lVxvI92turjgzTapOKlRpByVm033T6ZVLUt+ANC146Pp6iG9VN7Dr80Dp0L5ykE6ywtw/C7MDsBMYd+0abP6kFxUYj0Gc9DuskuncJs3PCr7c0lyy001WOKXkvqcGU5UDHgm4Cb+x+J57Avdh69mmyUFmDWfSwSiXapZfRvJpWcKU1NuI3ofw0SzpEkUq6yXzZu5mJWj6Ckcxo6UCT5nGk6ogmI1qQYUb48/CBYSd4KugGBCCdN+IprLrPOgyvtxKVDtvZHgP7D0M85CG+9Y5RtWHeUgzDcvlz2PY1WGkBFhd3/8DWEomR6WIGAFyiJHYjbUBNtkamlyDHabMr0WDudX07C+QCYwXms0TwAA0kFuJB49tF8xtWA/7rQvJEWhkf5kbjXwbp274y3yBZAfjzi/mSQiK2mAJJYZFGabon9FyrPOEl2sQEoZ1KnA7GhoYwiFbYqF06zQFIGANEAl+8veddSKMhWcvG/+vXH1p9hRTmpmMcO5MKiZaIGe1JBwP5MaUJojGu5nEOYkqd0iUVWmuWYnGXFAEwX6q0WtrmGJo41wqWhqeFf3meStAdwSYl5IzBGafV+sC5DYYAJWHWplgw3mkUbdZQeJoFQCh1t/0+fVi8fyfhp6gSQKGwDduufmKvH75SBhNJWGwF55Cen4lBy7yIusaZSPy66BMA7puZMyzVVbodXyjkKyocefsSWwGgohFIdwbNvZNLlq6Aipl9+CqPhdQtkrFNIj/zeJEfm3OnNIGD8+D6ksO60gSNjmEA38hxLbe82TzJ9A6CBiplmXr8Yqt6A0rrdddYpmETeUk4yCkPYN6iBwivIeg2CFRVGI18db6s/q7Y3XvzR3vvsDtu7K5upsyQpAGiwkCADcNgLcE9h7cMqAFgJwLv14K5628PPb6b4aaIIUCK0L88qkM89lAO+Ekad1lUQRpkNYgqLeCm2m6wVkPZIFtUiIIDNJSFKgEDWatlz6L88LDTXuP4pLYcYxPPmgqZgUbGtUIwAwBbH1GohQR02rr6fD0OpetjQIQyitAa8aX7kKag03ikTp9lCpJG3LJjH2crwje+jEIda2NhqtiWpkwzVz+llZB4kAILi33lHcclSHEheHoh+sI7/1t8JxjS7nr8XwgWnhlseUUpllil7oFgDNOf6HvIHdWM+sa/4zB3TmGYsNJq7KBVuCh6eVTA1p19xLfuF0Dh0iAECTGRjwNl7DjbIkWNZFC9iL7ZxQSe6NOMKFAMxTEG9vMqspBaZKAMwX9joWpMlBC8exx7kxGHWFLWPil4BL9OmwwYiWCAEcyU/mNKS8n2x/DtYHQp9k+2EB7SopeBqA8C8Bf+/FSt/BGCV16KH/SywXHW9bGwl95ZCwI9mqZw/0ySggvs4mPtT+6yshPWMRUUYb9qL80pAK+0n0tBYPKCQVQOqTpw2CgneDufl5aekZ3kZo0appugeydovqiSxtAwbHu70Or5XvYagyN/yLxXS/CrAy5/ia5Jt2fuztUVgY+JklwAvMouSj6sOXtanvH3bCASrr+SNtMQgcTrMeeWNDOxKPNnwXPPlPASUCUUi5wPARfoCYCZDUirVJtZ4MABaHUMZDSX8YAwIUBcI5w2A1Mg9NbDvYF5PJJ58xwBj+UCRG1YTKtbWVkZdkOgULlXlCk3EY6lzmw0d28OxzzasxvSfUE3Ni0JgBiYmJxESMM6WvruUz1vAPGALl6fukkCafI0EFIAzeuR1dg1r5q3/PI6XLmBA00m7iE/cSeT2Gq2qmFV6uvaNpwmRZYdAIw9TRo2ZCN59uMu1Pg4erHXMaqcS5v/qAUG8eVEKMVDDoNdHr+gUHf54OMjmSCogef35MrhrbCslKAHvPJpu8ayTUgiqpGEoLBA4pIEJTGBqEceLZN/KB7yBZ+MZdoW6FN1W/CkFxrU1RzrLHg3bfPhc2mD9NsG4UOhRCwNxyesV3ODSuAV4KcldnsWcObWsOw0pArlDW2mqcDmDIQCzjkDF2TcsYJ022OK338DgfzfJqccB4DgLOGuDeD1qlOvq2ccw0TWMTsGja8zQqXae+mPL77/SbNbxe9F8/xi7dcEi1t1kS05sR8BeMFLrb+zn39bjgrTTotNOki4bbbfd8I4N6TmTho1QnSPV9t6S1TAbl2HbsYe7CWkfnnQlBSgYZEHAPTWbMJHZ0261z5b8RPrtNitr2uPUEpLUSxYv5qUKCXFRpApRaI6LINKZyXqX36+PbHB0xelL3rU8AfmduzRcsXuBQFV7cGi6P+uj761BktMS8v3Zh62cbxoWKDRDQGzX7qk29cqxsCWCnQ9wWFiG9eszEflvEvLv9YCFnzIcOcOdU+yAF5fYzr4QwOEL20v+yZpt6mf5KqEZhoysZ/SPswFgvTVDXPBiLyuwREBqLIwmH/agG0yxLlUTC+wUO75Ff5Z37s3P8uEbqWGUd65Giv6cnTq3pUwQ86mBC0RAu/xzBUhrIOaYqNpXXCL6+frnr193g3EBrAqo+dNT1RMKJoDbw1jVOeGvOxav2TokwSJ9+Ad0sU7dBiBffATZ5mlbdPt91rfXYHvp5ceRtH9IY6nAuLH2yD+vg5GezzOmzo7uwz5fDmkBmfu6T+zdt57m1+tcBsSIkX3dOZKWfDlAzzi79rpphFo0wOS+wU6ex1saKy4v70TWBcGjiz8A9CwiL6InyoSNtgRLqjqSrhu9YZ1DOw/Aaz8MH8b3P/rafNjsku2X0WAIDHsL5uiva34iOXgUvpwjUNbkE7Tra7+sX0bzL3VTT3qKEGwq/gAMKQI84kLnA2ngfJhx3UPYB42yUwSq3DJ3mN113QBWJjYX8Z2svC7B/u9fb1r77r2oPfColJcrn3MD9WpoOAA4fVlTg2QHLagkPrUlr9yFVRD3KoV0FGyye+96zd586zVAwwY7ebTIrp+7EPB3vR3PPO7uLt3ZwhjCSb0eO260jRp5GcFBOyA4bIeNH0xzWoRnXRxAWxkDCdn9XLArp48HQNzgWjIB+LKDwnqazwbFHfheNWsnBVWB/OyLipH8686j5hEzMTZJPrQaGsgygj2oOov/0lkbi1+t/O/q8IpvoIbrDOO+urIWckqeGyYEUQ9IKi27h3p5c7MRywjnvQnJ6nfffk9IVFe7YsoU27RxC8PCffbA3/9mr739oSV37GMHYSJ16jHErrnuXrwKO9pLz8238yf3uMTjAJjbXgwfhhF68tvm7Y7VLMuGQNjEvtSy6YQVFQMs5yNF7TDYj1CvMO5A5K9x7HvWMYJiZLUQbnaeow5W44y8HEZpJM8/BD/ICsC1JoaZlfn03/TbqnPKsZRrDwOyR89++Ij/wDkbyHAOwI+ArCgK+eFYC922cKEjwrz7wWoG+iE2ZGxf+/HXzRAvYFuPGoyc9zAe4rKkaSOQCAsn5R/wqZRhqRDCvm1Hf5eDSjMa1Ug131fEcBciK+sSepgyiEe9urejzs6DgOBlvWFC79p2lHtD9BUBmPQesMyKYCvFhSfiN/qkPfT4A+7sV+Eoiy8B8VWcZemJMKhT2jlvQmUutEsOdfZxEQy1br/1OnsbRZ7GAQsW3W7Lv3qP/tgPa52B1OAHOZs537g8zuXlAmAB7nHWiMUsL1QlHalHiIShLfZyLdJ99eCSi6eRlH4x7yL7grMHJEv3l+xLvFlwAuxTUmK4N4vorWSphGqKQXudfPsU2Ev/5Q+JoJLalaOcmo96GEDSl8Hc8NGDCBE6jo/uGIgsKxjAd7CRUxbaZdPuYhqoYX8Bo3h8b//IsSnjelrBJfYzLOlIMJHb5s60U5l7Af2+sm9Riw7u3pcgWdbm2P62ePEzyJXTCI1MAoQ8yFlcb8Nhu6r/Co+Isg305UqUj4cV7I9VQyoDxCqG9MOHpjiAeef+Rnt68fu28L6Ztu3Xn2xIr1Hcs1Xsk452kgRzsVbLysAeYD/LG1nNZyO9JGIJZ4OgX2oEA4qMY/BGDdTI0FQ3W1Qc620U9lgwlL/77hfLIeRVwd3tu0AgoK/woRhuz4C+W7d2MPs6EKD1uZ0+WWtPPXsre6KIULNR1oHh1gOP/AO8Zhd/Jtxi6VnPHsujb6NeZT8ltYeE1tHbpky53L7AMkPhWckMwpq4gy5dqERCTrB6MUSOWu5R7rw2iDmyAZP/Pke0pXRFrYOnpldrpUUp+JbP+FjWeVjeTXYZtijbdx9mHRP23Q4VGn8xHGbUiaxLPE9PjkR8EgMZ9txAfH9PXziIBVIDYdn+MP0h6JSWEWzLeuNMlQVCM5ZZ/UZ2o1Y5DnivvwfgzQBdymw3N9RslbtQKjtZ/ZTCAA+iRg7lTq7AduvKy4eyhwhawi7Blz7WB6a9+p929O+XDRkPs7kK0lOJ/UY/GgamJoEIvBcC+bg/YVPWUHiEUdN05DlGAMK3oqSsh3AjnKKOHm/HJkhgKMrD/RItOSINqzDyirAG+PKbTc6zWWrM1LT21Jh+9MqF2FXJaziW59jG3doRbOcsA5FOBKuvBOztzb7yRqEwxN5YgnIG+8k5c//mVLUipFw6m2lnjh6CmFdoJ7KLqF0DrNz3gt28YA5Dvs722EMvWbtYlEezZhCKtwa2ebldz+/9jG+4D8SYrFPnIetxsVPjq/6uATDskpJqKQxrZkyd7DCDZV+tssyss7xehiIwQrr2SrdCgPdKzv7hAwZYZxS99916u3297HNbt3Er3qoptp+hRSGKzC++eIoBASpfgNzJWKx4EVLy45qvWUuFEAMbYCB3IR8HYgnqxnpwnyIYuL4MEjM49y6bOBL1Rjb9XzwD8Ag3bD5+5qgbdt5663z8+9+xaVfPZQjeD0uTq6wM0tdTj75EcPBOAgX3czdDzhrUN6AtIRl0nKLbH8bcBcI1NPQMjSJ5Gi/BOGiwOWf2uQagBkmZJAK+XJpKfa8BwFKRH4gXj4+CRugw5HMZyjRSTMsAmms/vudJQky6IkuoZgqcxMP2pTH8fetJJjy6gGig+KZ+uP4OHMJGxX9w2OjBpHydgF1SQ5MYxIeb4Ci4OecKSH33As0mhZcQjzoaY48kC68vrhH/wAamp4EUp03WiY1x1TVjbfm3W+3g/nLnVxFJQRDMpSiaf35+tWNM6e8NHBZoGcgMt/56lokqmz2usy246e+Y/662Pw7+xoeKJIFLXwduMF8N+BylMv2YdlU3xzbJPHTWofBYv7oiVeEAUSRlXTG6C4lmx5HzVsGwCOA9MfHgMJOHSBiq5jFs0guEj8TjRZN7Cul/kTcygUZ8Iurx4WMykiDPxyhSdxcCnhyh6C0gvKqSQAmAwpMEqXAollVQvAIeNSntXP0cl8G8OVfbGSQ+lw0fwYZj0XBBzsf8+FDe+xaVjq/ER3mwgmkcXHPAawEk9eICLUTC2UbDFSdvmQQu3apCGzwcjzlkoKdh0iXDjDqaDZCY7WVn9jXY3x7sQFFy0TZ+12CZu2ByaHMxKXS4msgc/4+ns4CTs7za/lmdWXfPWjwb95AEYiSQkGDBrbQUCPbSFtoCRVqgOBQKpWiB4pYgCQkhSIi7u61k3X12dnf2+1/30I/349evlOzOPM8t51znEp6usBSFKETH99rwsTGwVVWU1BNQBPgciLPXnsXEG3r31IUw2CjiwBxhYSXZ1Rf+0f7zj7W2bd1JmAmwjz99A5Zxuy1f9SXEEwEQkrhSeOOhF8akVhNwP8BAKOspisNx3Nh++B+22Z/ufMZu/L/rrf8Erz39/Ct2/ZX3I9+sIhHuH0y5x1l+QT8uwA5k+7OxqqhHJhVnQ0eIkeGx1SsqHGDQVs/6lu6bdSAm1S1/pBls2GZbt9e796RnKPsHlzYqaTiHAi22k+TKmFngZC0s2aD/pRpaFY0qKuVHBMMB6UQ0E/dYZAV+TWQ00gYgiKB5DddYnyY+BgM7ebRIopCcQfMLdX7G9AV2ycLLYdqG2MrlH9mH6z6y6fOK7Lvl+zBV5+DFy9gLkwq3TNYtjRFT9w75luFfIcZpn4oqDn0xUhTo4zvN74CR5v7in6kZEggqIE+SP4FfvTSLPQ5cpeli2hcLg1xAZS+FuACXXppKWWqIzSYp/j+efRnJQput/3mlrfj+c6aIQQ9VDwMBP4wPJZzW40WqiWo4C1Jnh5vaw4CTtFGeWm2wjnrxO1RCYbik/kiXo5FlpHLIK/SjP1YAkjyJQR2qhoIKWCE9PcglAuwlyTL6OHP8/HMxbxSGF0Lzk0L66XkXj6Hw3QOzoMMuvfB6++qzHRaZUMLlUIDP3V5YxMjsaQwkd1MBJ1BQTbguUgHueqfgBVY4KAoAXLJ0kty5FMcPm2kv/P1nu/bKm+10x2fIhrtt60bSiXnfSj0VsNlGsixDNDewwNIQo+0iwqzM3n/rIBcmIBUgmH6PslPSAIXk76ZpurJJIP7BKNf3UuIw67UnFvZaiwN9YykevKR06g+LWSVmRa8Cw+SL6Xz/+P2iAqrXBzBQSrNYh/o5ClWRQb6T/SuZFADLldPOI48VyyJ3YS18AZ1zYv1qp8sOQsnqAl0Ejgd4Ty0U8tFMU0Jg8nXDYIqGkR/Cu+9h2ID4jM+m5kuBQWKp8e9RlOjfCxWgQ5cu9oQH6pW8tSSHcf5dCu2Reb4aPzGn1ViBUmsKr2KyiwM4DtZQShZnaW63ZScBUiD5k+eamN467wMUkZGRnRQSJ5DAUIRVw/BOyXYycQ8AVCSMn1AmJVUE6XhpELL70TjHZtqxIw22Ye0J5z3rZnpBwpcDP1PxCh8yDBkvfkQpeHDp/ZVXFNvOndsJrKjCoxtrC/asBi1i1b74/L9gItQwFHjASVwLh8Q5Rcapk1RxXMHM//hMAki4X2EfdQPKNCtkjeZKd20czziSRN16gLU4/lk9LIYYCktfK963nCdNfEb5jI6cONomnTHRPvjwHUBSzgDeY2MVZzreW3qfzc0Ak4NQm3BuJxOcuG/fPouSBYR8mrlfZD1RwF44WXPYEgDz9P4DsFJCYRUIQRSQp2CScH+CtQPw9SIFLcwf7t7rsi8+4vvdgS/R944FoH0YRbK3Xlo9wVlRjuECC4q12sd518N753E75mAy9+egwsHI385igk4QZFmtHT9WDCN1L17dpTRZDHsZfEjG3AMFKlxhXmLrUOgmIdM9ew5qG4Zmy7/Y6JhHPlhvYjYEWM+VlVgBcL7IT8kDW+j8hdfb+rUH7fTRg0yvj9I0ZNjK79YTBHXS3nz9Je6u7RSySK8wqyuFEdANYBwKJcLHmhSbUUMhHQyqfcSYcem1bBrJMW+/Y4GVl++lsfOgXil1nmnye/XwnfXnxMrqYZCkoAbZsiglOSYaBhMWAk0MGdV8ePC8VDBFJ+zGeN6b/JMTUwFWAWjqqxqtrRZQz5ccZOjIzqUvgc+mQApJZ5V4rh3MJcW9G0IYYHRkBrWdmEzsUVhEUUkw4gHQ0hJzbeYZs/FLGw77M5cGvxBv0n6sbwZknB0bfqqDeY/EuHQV35+ABZjlkp0GAvE0X+NozCLwn92KoqjNgW59AL0uOVg1AM9GcrkYQD8FKOlcyIMOM4Lk4DMmX8Ud5cXXsMR+/HYfSpsjNHW9Nm3aeJs2daY7x1/814t2vGyfxVMfpWWF2fnnLbarL/0dnmWxeHIRcFKbY/fe86RVtn9rYalbAKE1rCDwp0oyvnT7891/tPlzLoUkkGwfvXuCMK6ltnX/m5ylxXwXpMs627C60V8uuzEofHHnvUJ7wrnrnCcpZ6JLqGUwIl9HAfy+XrxZpT6BDashtwBq+Z5KyaJAKQ0dvdy93Qr4+4XdqR+tu10ATCLnzsSpo2hC+zEcCcHCyAeQcRwW2GmeG0AM954fJD/EnYlSjgTvZDVvzprG2YBIASLwQCnPQaZsgOemoaLuVgFdbarN9KcZ0qmOTSYEtZvhbQ0aQw3Y9FnRZFDjK5hSNaEGiUpI9zmA1A3U2Ge6n0UtltesgFAFVTk4WneHgGPWis4oPUPnWcy5xNjL3csamukvSV9VFzkgVUGbv9QZ+vMamimjoQSmZjzndz8AsN/cfKNNJvytCYDgosW34Mc40B588FaSyJNt5ddf2w/frbTHHv6LrcMy4PHn7kOGT8gkxUZKci6ewedSh4Xax5++iaKMIEEUAFKq5A/IA7zIt1uXPIJH73F76aXHqVdbGFLCjIMJGENi/B33PmZTZ8/iu/ptxcdv2fKPXkUxQN0Cu7KLoi+kt8WaaEgLcofYdUsexVJtOozMSnv1Hw/agGwfa6DKTpQdJUQ3yS687G+A5oOsf16O/e3hO2HUF9hXy9/l7ud9cDccRhLf7UvheaUSIvRn9tRUx3JNZtC3fPnbnD1bLbznJE2q7vYMGz5pgd3z8DPWoLRnLIskqNOdnMA6RkgNiT4RT8gAjKV/2QYY9534bXph+/rCZfXC+5B/NECHVEYKRx2GHHX1qvXsr3iCStKw3zr1i1wZoJbBUSdMzFj274iR2COhcKpCDZCI3Ugj3jazGa5efskiu2jRrZadC8sYFqDzlxdQ1SewGMCGMzQJplsKNWNleYur7+TNnYgnYTNScMmxE1HLhbIuxEQdTHjOVYsvBvRqs3+98ZYdxr81lkZ07lnTeec/ud4vjuGfbDE6IKdkZKc46Wojl59YbddfeQVg1jabNfUsgLlUW7Xqe9iBx0iaHo4PIxJ41vaccy9j7RMGVowvPqzgjs6jbqgUASDnAizFznQKKw1PJBGR4iZY/IWwd5rrNfwFAKNubWrz26+WjOfeLUWOi1SWHqsPJrmP2jmSQXFktGw9ALchJPRyJvu5W9OSAWDoIfz0F2mEqzirI5hK9dgoaTDjIbBtyOBsiD4NlkMvHAvAdxkJ26EwkrbvOGhvvf0ZjG4fzK4BhNsUW1HRELy2S5HdJtspPMXHEiYVydmx59AR1jT+ufjLZiHFPYZaIXMA5wdnc5uANI4yEcjVn6j21v7Q4HAGOQdTx48im2MtAGwy7PnGYFgg7yiK2vjPt99rD/ztIVSOqPVUCOjcoZ6Mkt8q/YCfNDPZRERi+B8FgBMIbbbHHr/d9u48YD+t3oVqotmdHQpAGwCL99G/P2h3/t8dkA4KsRM4yXtkGMSLjmDo1MizcSG3EhDw/Lt5lnmF6TAzAeAIKNbndzYp7nyUXRl3JziF6lJZpISwhjMy5J2JEpIDrx0Pz66+aCsAqD+2d5/FKOCP8wpeGZwW2Ij0JiJPiDGou7IDMlAa0nzJ8n9et5Nz5WL77yoYhgyS4yTVxjtu17ZDNnE6fTfnmxQDSiWXQsHDnReGJduSX9/gLMze+cdT+EDeZa0Myw4dWW9LrllkP61aztocZZXcn2WcKSIyKOhPZ1cRNlNZAHA7YO9puh3K2TtxzFj2JNYZ1EDbYIX2unoGOw3Wjt6B/K0j6WP1TDpA6JIA77u01wGfFXxYyeCf1eyyK+QrHqmkMbCYAGC/2LyPPHMl1hpd1BrJYBBvck+mUw92IFsvsvXrtrGe2R8en11yxUzIUzX0Tnts7PCBNp8+RvhEfPxgOwF4tW33VuoMqVtRGKLO7EUFWA3OxCO2bJRLKTk8H9bdacg9UjAyR3EAZUtdAH94+YyKWcsdzcvQ4Fo9THi4z2VWJPeTfSN7laYokvDCeHxwF14y2555lmA0ekaRd/TuVZsNH1zAmXbahrNXyghMv/CCy+zTTz+lRsI6jp4glUyfMyYQVpyRCnO0nM9DjcmVCcTA7wf/ou4bjb645PsAACAASURBVP9wMediAntAZ0896mCWF8eB+iqpVWRfErCrLpvLGVcL2LkXZqmXrIVBNnHiUNRQZfbV6o0GVOEGAfJtjeLOv3r+Vdg/jLD9pTtReX0OGYHgrCHJgLwwmP0K9NTgPxalXBu2cdH8HHJ/UCudfXYRLP8WCIdzUQfX2wcMYmeD+1w4fwEkxZW2f/9BGKfV1C8AmFzqcYkEJDOEKoJwJ9Z5DOHHxkCgL1Bj17I2yytKAH5/RIHQn+FrDuslnnqsi2HFONu06YQtvnARtUMj7M2VePbW4Am9jjorEX9aFIqEJC75w6WA6KX2xvPfE+UQZ7ficb7sm6WEg6dZ0bgR9tOPq62QwcfWHftt6lmTGRLm2hqGVlL4hMsfldri3OlnUqdFk8fzk1U2QsiDqNipgE3urHCGwW2oyiaOGW1VJY125aXX2t/ufxJCzEAIi1EMIXdxl0rBQ/0HNVcWBDPOnIY9VYqdOk1vE+1j3VfbJRddbe+/u8wpgEePHOaIR/vI0OjgpQwdMZDzCsuJrBxnUaAB2zffrCLAahC2J1nYVUywr1ftsOt/dQ/5UONtH3ZBf334LuKRthOwWsN64KwZWEhPA0OCthjPHqY7LI6c/gnI1vnwk+aQ8EfiJp5gCojqwIiwE2BHMqkoLhJI5ABpmorTVHIoiiFGZGbQqFwMSpqjaqYFoaQ9dvAwWlksFy4cAdMvD3r/dqaQhIkgu6spQ5ot/0VJiPhZqeksUGpTLNcocgBwuYBkojxuIpLzTo8dOl5B0SXKOtNxPrkPgDaWRiWMy7AA2Qa9BwcKNGDo/RWlXH4YH4sFF8rhmII8XKyLZC74RjZuOE1kHEmzM87Osu1baqBss9J5yalJhUy1ymnckEdwcQpQknRLk68GgLg0NSM0FVrcksmpYE5MIpirlQL4l2CWAVC+x09KYPrRa2nI5b9bI/Q9DYZfBH5sSLtUt1LciMEgvxP2Nj8j1jJy8QCFHdPtwwOUJrGHimPBnGuZrhcxiduDP8lSCgWYeSzCktN1AABM2gB/osOhOAE4AP0CJKQiRamzASxoFSp/eGiaVbbstYPFFTBXB9iLjx7FcwRGI+8rlwanBHlqKZPXvH75FGUJtu/wSabNHaSneZkQ+NyCOmv2+fb1d18guamxE1t7Cb7otRtv72fvv11ji8+bzzT4AJ6y5W6qrlJaJtkjRowhgfgx+3L5h/bR52/boOGGD2WiFRbEYWDfbF9/1ILPSrrNXJRgjXacQykNoLOGyarHTuxCFk0A1/z5ZxP0sQ1JL0ElmM4mIevvQcbQSpPayy2r9RYhhENDRt65DJLT+rVD6R5j+/Y2kXp6DFaOwiQAs2cUwn4oQ8Y7nXc/DLnwYS78UORPNHTH6rlkPQAj8Uz+Kpm49aOg+CeBBN/avkMb7PCJw3b8QDAUQt6W1EsU5nFuI3kABsIpWMNg4yQhUVei4hEVytLf/NJ06IITgUOHvGStCqfSxhbDbTDF3s8//hxMXlTvoTA1ptvJhM9MQBayf9spEpyDsmfuTKal6RwI0/AX6bDF0PFPncAv78gqO4LxcxQFQQvyydgIfLKY8nNT0tAq1RVJIId5Lxex/Bq7YXxpshwJi6EDxlotISWSdKvJEeirv2RN4KR9Sl9VaI0TElJiAtIIEIllzYvB2qcLTAAkF6KTLki6g5O3mCmRMBT00KKQPHaw0HtgoihcKIQ37kXKV81UsosGP4KJkdhBCvbS5FwNo2vOBIjhyxepppGmrZmmJxHaSTSjdjWQiSQWVjHBbcXSQmmVcRwWHRTYftgN4a4oglnD53MhIo49K4ARMBAQQkFNkyYXOaPvlvooG0/w0vufPmMH9tUgISQJHElSJ0WbvBgF9unydAFcDlpTn0qjDbN06HDW9ECsVJBXK2m7r1PesPWAIl6bcxEeVAnZ9sF/aQZcqjTyGnT/JSWVnEFqsLGAiPQx0AB4YDGXl/ocu0s2DYKuZEwuWWpPn9h8FKsUbVr38umStMcBoiTuNnDpCuyTCiAZ0EWTaB/niC5+L2iPik29G0nGwvk5AlYluxOA2kMxIMaxQNUuAJMYBgJqyF1KND9T/5tWhCaffSq+9M71DBSWJgN59RoqauUpKIAP+Xk7AJ+HgYBHYWRib4kRCIgRQvPnU8K5sr/4P7HwJL1Qge38a2nG/Fx0Xunu+JndbIhuAFx54npZt70AFHouAn3DwvizMOnaWmgYqVYk+8XFxIpGe5FB59iIAbOZVGN14G9yflY+qvyG1jLOzFLn01RZ0emKFrE9M1AhRFNo9CL/01AhBm/XXM5DDQp6aL42bTpoB/dRjP5SwOsVJOKN2y+f5GCYf7EwE2bPOhtJYyFFDEAp+66dwdaeXUfsJxQDXchKPEolhgknhrGCGSX6DKWpVXBQNQkTtQCwPRRa4bzvFO4xsVblpyt2j2YeOhvkfy3tcioek7EU6bn9cki2rsInthhbD54ze16Dg/whmZbOpL6FxkOFpNg0ARiJ3aTYa/IlsCANb1EfAEyIQtDqSZOVZx3nRAchHQ4UAjzSAMtIto3DU7sX0NmtIQHsjoTH2mNvthAoEyBUQUBhGkzEBiZkDnQBqI7HwkQVpNLhwQ/dmRKqYYDgFhZOPHeZPNIS8GOLQN4q3/BWZFCd+B93gzoH2K8BnomsEiRBVrfTyXkkz0tZYqSQQC9ZcyMMglom34WFcShK0gjEOkXNQmPC2ZzLoDU1o9D9vWLlNy4IrK83AUbgF9xRZ7jk88suuhjgs8R+e+Of7Yqrr7bDByptP6b3P29+mjV2zLIKAP9hpGxFui5wVqCRAEOdWVr8mmjLFkBFmsSWKr6TCKRD0cfvwx+d87uTEAOFWYqd7IAosV3FBOI+E7gYQ+LrmFGTYcXMsPPmn8/9Eu+aqR4ur2GAkMdPVJBk+hx+dptYpw3s7zZCa+ZxnhQQGjeetVDAHvISklaF5xM+VR27bPZ8mCu7O2HC73PPKTwSmTwNkRhYochEf3PzbTZ51mLWUAOepRMslwZftMxwgY18QbExG2ABvPHacvvo07c5NJD6snamT8JbinW6b88JO4aHcC/D+VAK4k55F4frrgbcEUApGaPqJ4GKYnzKQUSAMWtazM3LL7kfWfJ1VpCXS73YbV99sp0Qro8JWYC1FKCRlK84Z6y8F5OxYFi04EqbO/Ni7BhybPiQQldX/ve1PfbGW29YY88PFpZwFBZtBAB9vp3Lv3fRAmonhsLBTMJ4QjdrAdmW4hvL8L7xG+60Cr4j4LzqMZ6zVALu81IvykvO1X387qDEXQGNKtqDYKEm2TrXAn3xvPtk9hqWKyTMR0UwjUaK1gNLTWBCFOep6uxugDhTQBY+L0oF1oAnBORZTVYYg4Ee1r6SwJVgp6JegyYfcnulmzv2p6ZqaobFfsDuxvkCim3PP9GAtJc7SqCoRwMuBWjoztM6VTikbITEauUwkSIhkiFHBIBPC2ei5sYBDpdOmKu6YxVA6SEpPMAd3IZcVCCq8y+m5lRgSdA2VUMeVQo8M102zkYoGNLlYkW1vt1wTgqc4D8X6OoAVY2ef2GoqonWv+MUPvoJ8lHlDoqKyaWxHG//fPVV2O2AdPzO997/0q66+kLWTy/D/j3YS9wK86yS+qEdddYwBlOHGB7DpKY/6cFaw0MAlAaHUlr4/NjfcBZGK3iL5zakaJiVwWyTx6ka93j5VXMPDio4C+usR/l6EDFInvYxrQnDJ3rbxmX20tMPga1l2hU332VT8CKuKD5im7790FYt/9gNJzJgbv2ecItXXr4Pz/RR/P5OGD1lZFQEIK1wd/vjWBN4gCJb9xPYIp/eSy+5xq65Zok99eTLfOdEBgR3k5nwW9u2i+Ag3uc82FyL+PuzTz9h2EOQK39OQGg9d163L94eePo/NumsmQTdUvtzN2dAo+rC3ikMPLOH8JUuH/7zJCQ/eMcSvtIJfLLT7LrfXgPoHLA3X3mWoa+GkVL6+Bywl41Fi2ThHUjAg+ckpBLWj9QaWYT+jB07CN/Gbrw+D1D3sK9QQp0qrrKHH3zI/vnCWwygSrFuE3AeBNgjelNh9MJS7S6n9mYoSB3YBiNQd38k9hRh3CXtrDsNBTWUbZXnN/suSinzowg74LOs23LAWqn/tNIn8s8qYau2cd4H81VhxMLwlcgrvR/rhN18+eUDLBdgYNPqwzZ64FzWT47t2LkXEswhm0sq9bvvv8dARNYrkAy4q/s8HfRclS5VfUBhAaBIHWCPhx61knpKVkzcPzyHKOpoDbP1VxIHewtgZQ/+6L++eol9uOxFglxyWbvdtv4H1IbsNdUzuu8HYtZ4uvqEuzu1P9MgGDUzqJO9Vi1knjkzptq29bssP7c/zP02VHPV7MlwaouBqJ8qLIZQxCkjcwi8mUIYWraz9Gqj3ln1zRrbD6urFbZOk2xPUARMAgjdvHmPO2C7ARcSuFNDYhi2As7quV57+QJUivtgWFUAeBn3Pu8W9nQBBCbnncp91Ib3qAgF82YMtUMHGSbzfJuwEFKI7UAYiqUE/umzDuo/2HZQ3yQkKVm8C3Yq7OWd63iO9GbsN7H1Guqp0WFu9jFczaG3FUBxurgRb9hqPusIfjdKwiP0Vicb7LwFE5H+7rNLL11gr76ylNqNeoWzokf1Ou9X/rTCG9z5BcgcTo+RgvyhgsAdse076f9kq+aTjy3/vhRuqtt1djnvZt5HSmoMA5p2CBrYFuEHeysBdX+9537rxMLCI6sUzs02entOVGof1COqdzinuZq576NhDV9OwNf59vQ/nrV3li3nXErgfBTDsgzLqjIbQl/WzndPYE+pFhCLVutW+6cahVQeYWV3/uomCDKp2Djk4+cbsLdfeBRix3zW+SZYeied8ka1jazRxmH1sG3LwWDdp7JfwzUO7CwQSC+fV/7mWQMG2Hc/buW5U0eeruX3Rbu93L9/AaQvfCepsdzdAqCsnIsAg08N4QQca2iqulqqMg1F4Ya4qeKfH7wSleYpVKQn2W9JAFFSikAAgqRQjJdlDBiIwkWysxNduGwNg5YiLEkG8d+bIHxlZI/k74H2+NOPgblgo8F9o6DTQBOqw1oIL7z3bOqymBQsh0Sf5bt56AuT4nqcrYksn8oZZIdSGzl1MHdgBz2dAPQ41MdpYDlJWBJGsid7+V7xDKWz6f13EVKpOllqSvWm8hWvV/CTBqKOWirMKtzmcw78DMM+DJC2HwBvRg42gS1YZrDvdtLnS3YfynpJwoLi5EkAVLY9uDWfw80PHBGqjzumgeBOrTXhQKppZckYA5jaiJVjPYSa+eeMs7n4MDc2lTibsy9XrCM8jx5Hxwh/NIH3MWMMQZ6Di6hHjtiWPT9R35JpgeK2X2EKnwu/WUBMuPuw0SFJsaZ9kPvaUGk9/Nf7bRV2QVPOmMlnPAXQ+Y5NHjvZfoV/97Kln3DeEQh4QmHOUj9hzcdaTqW+0zMpq6iyYQR0jx2bS39cDsGp3iafMYr6kNCzdKxgABRTUgfbJ5+sx+eXGikMZRIqgPysSIKdPoHJG7CP3tuLjVEObFFIKfQkCy6ezbBwDSTFI5bFmrv7T7+lZvyEPRxis2aNt9Xffce53cFAJJ9BDyxR+r4rrr6W82orwW8H7FJyF1RlV2IfIhuMchQRMUkwqcEpygmiUvBUA5kp0dQmTXWdLpsiNyfVhRbn0Aft2LWLMzqK/gF1FntjAKzcgQMK7bsftrNm6GUAf5NhfnvCUwi1bOJcg+DBOuyXnQmYjSqCplTs/vSsDLvttltt69Zt2FnVEV610e6/dwn1wnGbs+AibFi6UGpe51hVTz36lK3d+C42jKX0UX7udPqvOXNT+g7ta0EijMyRPlZ/a9F6YAE1c3HT6pMsDVCBJrqupsqFaXQLHGFlpfCAo2Gl7t1dY+NIO0wjqODQoV0UIUzdOARUCOaRoF5YMJV/ZwOg4BEKYxLLZgwEKDvKdG08UwnJAuJsBcySljoxatTMMdXD60PM0nTkDQJKmwFeornAc4aE2tmL42z5N82wGanl5C2Kl9zAwhyrgtWihZOQ0uOaGUlAK05oeqpiUGnmTF9giibx97hJJEIzcdu1vYI/H2YjxuTz3eJYKLDXGvW71fxosyjdTSwpSZfVMPG/cXjLXlCJwb0CRTksBOb56Sp9BOeIZaCFy30MSzPKho7iM6aF2b79rfg94HWBR9LW7cds9BlJdnQP6bZKZaXYjiCMa+LESbZu87fISNl0bRTjSX674oqzSao8F4ZBBjKCJ/FVOcz3SUbKkcZlXwcwhU8qEkw/AUQCUQMB2LiwjeO4eMLwS5RM3ROODCCqzWYsTrCCkRH2xIPVNrQ/DSkgaHcbvmMEPITjM5FIcdnZ7MFTotSuuiGTfwZouvA3JHkOwa+JSUXJ+1bnK7EUJuRrv2mzKRPPsIXnXWB/e5DUb5JCBViJ1SEGjiQYv73hNps7Z77duOTX7rMqQjGJnkOXTG15KL5CTEXnpVjBsFBSf2t5jgpMIawmNJtgsTH4eRTbxs07uKgE/ANCIo3ww9I659xFgBCdgNVrHVtODTjDd4qiIYRevcTk+AILZUIeCkp3kGesw1no9cBhHlt4aSYXSCVmzgOYCmUjWcH8PHSKvfvGDg6dKFux4gtYUrH8rASa1oUYKOfYl+tetNL6SoIy4gg789p+wtZc7gmvyUOCIKaNbMpGJ1OI57BQI3dw/xHnXyNal2OQ6N9mfXrEauXi8qhx5SgWgzKcDk6JlZLF9vKD1ZrooBbwKXDMw3NNRCodYA36WGftrMEQSSOQsYQDkuSR3N1KIJEAZLGTtEblbeWnG5GsIx37CSWGtmtywbr3IB/r4/L3E4YTBkosOU4LxbCkgvpWanD+B7C6gkQ+lpIi/wKsBiguxZ6Tb6wYqyH83BBJgUU/hDUZwdpTwnMXLDsPhwpCGb4nlxsygA4mohGY52uwMHFqsu3dD+sKFleEwAY1bwJTAZ2UTK/gHQ/P1g+lVmsqFjC1DQBIPpsC3gTeJyXKUwkvQJhrPkC3HkkHtEc56D18FjGkJH0RUKl3oMZGQIcKfzE8YzA198CoFtP986Xv2Jtv/tu+/GyvZeR1UAgBImte9D/2kt6j+tsgrOgaVgHNkkbn5DM0wE9p304YihVqwNldjDzzR+pdheGNHCweEpFzxABotvD7enw02N1pfDYuTpid+l6SdUCEd2BwFBslE9+NioYq64aF4UHe3U1jq+LKBaDQlHYyWOoCQBI4Goe/TIhSuWX0zTtpRkIkAMV5VcozQ0MfAGy9H8lpBBoEG+PgfyqASDLYAGtM719eqJI9y7JB4XtOyU9zpLNUPb4sOcSSU7EmtqrenUDVoNckE2PAttDeaACfLO6YMgpUCjc+c0dHJGFbXEJi0gEwJCQEacDdFMSdMChCQGME5oolHBAI6CSCGujR5HD5uVqZItcTDbOIS7UFr0s9sxgm3yPHca7keACJFnC3DOB3VcF2oOFm7FxKYE5PCMUT90zV6R6YAUzwhQ/rvQBGyxKnnbC5Dj5HdFQ8lzYhTPhDHwOo2rXrmPPi0nOKYG2FUFTGA4YXjU6xbJQA1VzAQweP4O8J/FkUH+wvrcs1q79HHlbinqGGPwqek/2GQMVMitA21khAo2uetULOlFKptZUGkFnYX96dHRRvYv8EhzkCSpLYd51MSTJgMZw4WeaY52IB+rmT6qsBeSl6I2Du93Ae6J05G2RZPuAd4Udy3ct5GkODm45Ur50H99Ajj9m99z/A78c/HFlbC1YzWH3RHArIEVDLXT4w1dph9bdrAsh7jiT5OgCI28zUPpqirUvJuhwcyVC22/kOajYEIik4TZ6O9VgXRMG6SUYClMo5Lh8tnYFtyIR8MCHaSQn2IeEVmCS2TggdVEADHcCHLhQjYp7GY98j6wv5lCsBVJJnDWL0vMSMEaAST1iZPHPFunHgLUsrGt9JyZmSUnOwHyhzbPHf3f6MLTz3Brv55j/Yvl2bABSSrKLyMD8z2hZfcpXdcN2D9tHbK231T0/Y0JG1nHU9NJR1SFDb3Htwx7lkIsF+x53X2o+697KQYQ2GCbx9O/5p/LsKcooHeK/BU09p0n6+l9itzs7NsfqCdiMevlCPpJRIkLoZBieRWD0A/6jHnv8njUk6Sa219jrpuSXlyD25wyR7fPrpp/hdyW6AEcoZrXd4/EDA7v7Dc9x/Nfb489daDGE3zz32IYyBDzm3DzpwTOdjHMXvE0+/ZZkDpwJsdFl/7FWSaUzdQAqmkDwzdZauXLWH5plwBLzbezgM1689wvuJIwk7G3ZVu7szy05zV/9UTmhAMUPf3SwbLFsAp0IYOiicUT9L9ioCJv+XDu+8kT2FNhe51pVXXYqX5UDWcIKt/GqnvfPBa1ZWs579f4pnG2mXXHKdLTr3IiSORdYvI9f5Bndiq9FOvfbM4z/aih/ehY33M3dgJftmiN3z57/amRNnOx9S7Tk1k61YLZWX9BKwedqeeho1hf8HBo2nqO84exVsRb2rQZRAS2+MmH86ltxIyT0vMYj0ziIk8de+4PN7KfRGjjzHHrj/WfZjrq34epc99zgehZHNNu98gBFrgp2FvRA2WD0h+JqHHHKsTP0EqW36OB9lERJGnamBldicHqWW8vsk3ZZaRNe2+DC6u3poukIATEJQnWhI0cdnCdpRCAyWpY7YrLxbeaH+ArwKEO6ivgiVFxzr00MzEYVqSMCEnz3aAQCs9Su7FSkqutkffQTICJR0+58n4wKp9Dv4W9JhnVJK0NY/V2il9oMDz/k/saWCoVUakGqdB6X+unMdgMpZ7uNAE9gqi6H/7SIHlOmOBlgO4JNax/115bU32cx5MwB2qmz5imV2yeKF1D9VJPo+DeO+hPVEc8S+SQd0F6O1jZqmj/uYa4hnq01J3UCg3VOEqz39zN+pSZqx4ULdNmQccr4B9vWKz51Ni4aIfb1R+ApOstlT59k7b7yHHZbPnnvlaQJh99p/34a9zu9pb0+jhrzJFl5EqN3Ojbblx3cZ4uB5ik+59Bsx3IVDRuBNDTOzlQFV2SkVDBEulE7phMLNpZ7Qs45g8Bgfm2LVMJB6Ads78Mu98urLbPWPH+NnTAgGdZaPBjoikEQNmGYPPPIq7LwT9tyzv+fP8/wsDTJHoi3Ek/n6JTdwBhAeiI90fXkrXsckxtcV27hRM+zeW25hmM25h6/+eZdcTJjwzfbzmnV4D66FsJLFYGQ/3sf41KK8aAGUFXjvRxWQTiBGPfkOAUB5LzWjam0x8f14FGuw2Q77b8K0fjSiiQBms2zskDNt/e5vbM13GxhOl7jzu6eNppu1GIpFQTeXimqpKOoPgfEaDKRg36ThdflJ+XZqmCp/Xsgo3BO95BwkUlSXVLbYlTfdYp++/wHZEAx+2KQt+LtVVQhwUPgmvpnUPxHxLZZZ0AdISJ8D+eDIjha75oIbARcq7OefNiGJbrU77rjD/vrIw/S6DA7oNZLT8iwqzY/v4A5IFTA0p0yHKbyPoJpKaq1WWLAoCYKjgmD6N8s1AeZXB5LtLMCxSu6DBAYp3jgf9QVnHnedqkMN4KdPGwYb+hRnOuFZKM3UtMsqXveh9kcdwEtaOvuUBj0awN7X3GWVdSSeS6nFsCYkLNNG9kPp0n7SnnzwRoaeMHvZRxk5AwA3NjP8O46cH7ssasCxU+hh3lvK5x+GlPUwWRpY/FBHh9D7DCOd/tDJXXhhhtl4gOkkktCPnz7Ge8fSgvPRw9kzZQp+mDv3QSpC9Qnw2IRno7ZjMnVIuxLNBcjxf1EQKnQelJyERAIxITtrEM/07/bxJ4TZDEFlMn2EPf/8n1CX7MD6IRK/8GtsNL9zbNEAe+u9552395Z1pxlkns97jgC0+AFP40ZUg9Ptvfc2c85P5vMfZ0iCnRH1hMKUXVcilyGVMWwjnYcZ2RkckQpyJiwTvfSJEye5+5odIMlVwzlJnayS9xdlWdCaTeckajpq4Ua+XyhWV+PHz8LHdro9//iT9BntrsZsVwiwujBID7rvPNRSoRBdho8ax32XYAPyplAbZtq6Hbtg6dGTHy3GXmSoffDBSvv1jZcDJGp/qyZ2vlduUB7JmVQGRpGVme7CAUVU+dtt1wIKH7Df//YKwqE+xJ6tBlUrihqpi/gzwlBkJdBJPeNAVYUG82fjYaf2tABUp9IPc5f0Azw6cJTwR/aRcn4MtqDqf52v8p5WcJXyDKRSkt+s+rseGMb52A80AKjVwOIPXnO6W3RuKTgo2h7+x3kwTr+3j99rpGbL5jzGLx9v2ebWOvoAQmpRaR05XO162oULZwECD7PMmBS77Y5HGQjRgwPOLf/mC94de5varJt+sJt+uwm2cBR3XBwMdR8+jOGwZfMZXPu5E0YOTodRDQDSC/uWrO6aGh/nuvx/5e0rRSPkBHyoJ00bgj8yvqIt1RABms3Pz7z8ggXUwwRZYj5fDi7CbIDnB04VkWxHD1TTy6lPEoFDhCwxdbstA3C2CFs4RvMwNnl+9B51zX7ANgI68QGIVo+IRUsLoOipajJTCLvq5f0KA1JmjwxLxEoXySWK/lB3on62LHhiYbUWMXzqT31GZe8sTFZ+t98gk7t1LCW4XA4HZOYR5D7AWrtgyhKansbZdfRUNX7awtg4NVD3NTOY87XApGYPjxtV5M7UUSPG2k7Yn9Aj7fBxBiwcLgncdTH03gpFi8bzbtfuMvYTwZ70EIlII8NYhxnYgWgIK8udxYvnofRYznOsZH0PwNoBZgr9XTHM01oY+cexzOnujrKrfnuH7d6xx86bdwakuoPWXOMHyF3tsikGDks2H/YLLTyHjVsOubCuokHUwOAr+w7C8E3JBRcBG+MerK5uIDuin23fTY3Iu1TuyazZM9kbJYDLhfgyt9qg/CH275eVm8IgbeoYK60shjBRAIsYiOalKgAAIABJREFUdTg1uAgkssJ6/LFHnAJg2RdvE9aVTwjjbj63bEYDNmxEhv3qugtRYgywD95faiPH9Ac07kShut0O7EX9fbgLX/uB7D8C31hbYULM2VwVtWT58C7/9KffgYE22Nof1zJcqrBnnvwd50IzQG8m3tYhdt5512NjVUP9fR+M2l0ofBS6zL1JbxuyavNv+3635E2be84sW/3tJscKaeeQ9tD4C0CQZ2UYnjutfNkE0qBb20gmpRjkrrHBpDxOnDzWPvp4DdKcIjtnPn5XGHi/9voz0NHxBOMgfvbxVyiAvmEaeJpU5K1MiQkEgt58GHZgGomvjdVM7QE9K0ESlXasSUAaTNcKzH5Fv5Y0UCblfXiqBEAI//jkQMsefYoLymNrvoAt6EcikRsDGwNGkhioPCCxTAsK0u0kX1pG6djJwWYLHsxz5xeyyKOhKx/Ae2ESD7fcNqwrp2FLxPe0jYAJCk15khEEJGBIJsSusVfFJ7YfTVI809cmAq9cgqBr/nXQM52VRASplLwi9Y50CwioZuiIV0kuE95yPHn4LA0c3Ehg0gtpDAjA6oR2LwCpHbq+elE1a4OGkviOD2sLh3+4fFV4ZnmFTAsHFbpwhzKMnQ8cOsBiAHxWmIoSy7j8mtEZdlPkiuGj9G2Bf3PPHGzr15TZJdfMsuawbUw4a9nY0jAzTdUUBnqwhyIjgsY8jv/cv/ugFYwJtWlzmBiPG4vUMM1OHQvgZbXGCorwoRhH8AYgd19XllWXJBLUNdm++HwjwPFJmgClQ1NY/MKAu+ry61x4wqpvVyJlraf4oGDggPJSoYi1FJfWhvl2EpYJTY79qNCFaSNuYdN6bC9Sl2NH9gDiV9qEM/vbfhKH8zBGLt0cxWVMAYAJeU1NJ3JFpDIA2r38LY+VZiYi3ayBpMJwS8gKt+NHmIjVkEnNi4rB/zKz0GOjJ+P/lBOOD+4UqziVaBfMeJZLKNvOnT+Ll9Zko2Egjho6iEIzxw6d3mp7yjZaO+CHmMprlgIc1bGBmKqJSg8MRBo375/PnonhcmYqHjQ0zUcOnnSXoFgiasbEMtRlqQl2CC86kvWiRk2FpliwYqZ10RBF0dgqrCWMiyWSqsLX1YwEizUJMJwAKNrEXvQrFVWNOAWY7m4d8N0AJ2I3+mA0iO1SWdHsmnMxCAXOBUBXJFcKgUWpiZokxF0UEI0cxj1IVXvxLtKgQECq/NpU+AWzkTUkEUvxF8mfwFW+h9iTUYQCdDMKdA0oZ0KbJqKcHYlMvCafMR7ZTA3+xm1WXVbMXuCClOQwLI7GDik4XemSO2bR4P5I06ABuwY6NB6sHb/kqzTOKkDln9mrjUxTGe9Nxb+WYB6x3nhWsYDaebC0mpHhVNaW04wACLHmOyVBo7kL48wQ+1Lgo0KrwGf42brQ5Acb9AFD4WM5eDr7A4121z2LbN1PJ23tdyStavrEmFxqdyeF/KWwCQKrQlUkH5XsgAac/k3fR8UJj5SLKwYGDEx95OmhMS2OkU5tw3ryMOnPYrpYTAHEuoHFKLsDMaCjmVKLKSCgoLlOBQD/PtP4aD7/6ZYa8+LN1UcBopRWSa1kc6lUT/kFKXhI51IkkqQ+eV87ABgmCD9fILLOIicB4nfQy7l9JjsHTY1d/0uRp8A0MZ303Lz8c4GjrmFnKttBox2BabICXOQh0oO/nGub0ZK5hF4+rN6Vilf9d8dUY82cOeUce/rh1+0RJF6r1/7Xkgid0dnXjk1FgGFIGBKkBDyIs5k6qjAOAIp3MYXU71Th6YJOxBDh2UZQMMfgFyZ5s8LEwpFIC7CRDUUbPm1psItmzBgFa+woaZ6Flp8xyZned/eW4xV+0k7DFqgWCEhie01NCAnA2BNo3VFmptNQxXF31WD+X0vB6kFOkoXsKxLW9+lSBmL7i2Hw8BkETssmQ+AGayt/SIzNWzTeGtvKaa5PEOA3ggZzBs0HhvrY1zRw4G/bss0Zptfg9dlHgRSpgQAHc6f0t4KWBRKLLUcHIC9L2XKo8EtI6EWyk8QzJrAIFoyafu58x7rVmSHvH5fWzfOR0kHm937WtAIa9PkNBn0ABpPOFg2yCKN2bC3DRqePhlcBjJEAK7pvVEj46PgD/BelqatwrCdopJfv3Ms6dUBvVhSFLBoRimQxWWWYP2bEJEL7EmzVFysd26ML0JVZJzWEhkKRfK54fLhSHZiakZHDekcKTwBYBWbwClDrAhTRAFUsNTFVxYNW86AQgGjYCwpXSGMS2gUTWamrQ5ngHz910qW+OitLFpoGAPJI1Xr3YugvAEBefEo4d5+Tn6rvFEAGr6TlAICEvJN+f/s/YZVdZbfd/rjzr9yOyf9vbznPzrtwOuDyYKsp9dpDD/yBIvtbmH1lMDMAjzvDkeTipf4LW1WAjAe2rxuKKRiC5+fjsyaR6pxJfXNg3xGKW84Ivpu87OQb6+MdiXmhIXCEOj1ANfnPgeO7Pa/hrZrFGIbbkpJqyNB//FBAzPMZmObZZZed7/zU13y/2Xbu3m83L7mOBFaBfApHwpebsIU3X/va3v3gfSwqAvYkTa7Xk2sfvr0cgJRiFb/8ACBzOEMOTww2OAuusEt+czvMjGQ88whjY01EUuNpFCiv78oqvABhL+cQyBnQQIUHX1UeTkPViPfkERrxeBKyi2Dk9iFF22+vvvYE49o1NOIoTzyprAeaHtmwsM7DNayh65XtRTvAhEAvydW9fNe5Zy+yW265yyUQf0Xg19crP+PYQonQBvAZSLG336A4RsKWrKGB/HG5H/pYgycP9tnf/vKFbT/6kfVGb6bZjwbkfNTORAKcEJ3kLKqc9y1AEJi9bd7QbI8+8rqdrPremgP7sCqAqQSjS55r8rWV53SoQEsxbIJ4YfA8E7Nfd4GCDB1TU5Y2+n5+Qg3uxPvw9+wpD8GHR2zpR2t4NgfthTd+T5MVbiuXHrZtP+PZVv2jdYV9z/NA6iTWqxQPSuxikBCtSTxnsvNXp1GK4pzwA2Rp2Kj/FEIQykERFUMoHkyqJiTPap7VcCok0mlJAMMFWkbQQHt5TxpORUbgg86zdkGvfG4NGcUwEvNFMsouEtM18Jb6S9/TAfR+r7VSm7dypkRBfFCTKLZND5enhgBOqcF+07Cjm3/m/FI1nXLyfg3xUDvwz0P5bP9jrOq//w9YDZ57gqoUfii2qu5X1i8fQHdrN/u22x9rU6ZfYM/9414UKT0QCGpohPqx/i8hXBBwfD/e+3ib6/npivBG0ojjtdWnuoDBTWFBf9vM2SvljBcgT1738vWP5NnU0qx78PKVl7aafnenY0Hl6wDMiud5oKJQbawQLl3u4BWwLgmS8+bYXfc/ZcMJzdh34CjgHX53nhZ8R7sAlAgdy0LGDXtuyqwkWDwePN4qOUfxR/eQiMzgvQVgUSGEykGQ3Dwai4g62FtiRkfwnrp198myh4UndYcD3lUXwt6K9+bbXQ+/zJmy3vZu/wx7FOp/9k4Hnsnjp19BMvNz1Lp77E+3XkUPElQSzZh3jt1646N266+utqqmFXqyit7F3mWk3fSrJfbOq6/gS3ul/fvdB/CIT7S9uzgbOCejsAv5iSCmrDRsPoYO4UypwRIkAWbqcc4lhg/UFS1NnZAlyBDAsuaq68/hDI7g7ANoD6nFU7rYjuwje4D36m/jPsEjL45wHEm+BTDpTpLKJQvbAbFZi0/S/wGipBOGG8OQtY2BpOw05s+b6/yzS0/Tm8F0C+EPNkPw0b3dQmrfmJHDUUDm23/e+xIbF+pq6v5sQk4SkrrtqssXoTg4ZAVZBfbtyi3ud8w4aw7huvPJ37jNZsyZA3NTrE28SDsrAMJFJoJpyiBfzZ6GEfJ61EBFdZ48l0MYVCqgWOnzuhTzsEw4dbiWIYbs5PIB2GqoPwCGuXu9MOnU+wzKT6FHQfKPZUIUQTbFpxscW7CX76JB+gUXzsaHd4eNzJ0Ea3UnYHWttdFrVLV47dufDtt9v7nWMpHfvvnSXchf97gQqHpYcj/+sB5VhIJHo23v8TLbtKvULrxonmOBfvbJxwCrsE+RUatGyB2cD7iMtQNrrA1WYjTgYQMD3bjUoI9/KOf72JHU61WAutgq0KXxLrsAWzQ4IoAnPRFyUBx332nnr+mFhNQGs7aNgX4XEuxwlBU9KCUiUVy1gxHEwbZTzkgXB6a20NQpRQCps8kN2WZffb4VEKmAIOZqS8dz9cabboAh/ridMW0coEgZ0mOs4iBUNaLJh/TpgGwBqtH4TLYwSPOiIBVdpInC3aOgrKLR9shDf7eLLryQegJAuFXelwp1lgJOlYsGTmJD6t5RDSevziDZqrVFzNxo+/C9r+zlF19hza/mDGhky8t/XX9OmRYiI2Apk5HOMOVSJMfZnInJvPMk+8dLz9vv7nneMvMLXebEiZMVgPoFrCHqDikoQc9Ujzn7As7lKlShOnuVN1JRVm39GeYPSvfaZfSdzXhD+2DbhwMahnNnSKElMDQORZaYdaqH+8F2PXaskmAgcBkGy2k8oDr8dDu4M0aMKXS4S121gDB5vuq8j6BPZuAEO1pAv4bWCjGU5YrW6Gjqig6MmY+eKHH1fSvqVBFM9NTa6WHPX0wwGsEqWZglZ2cPsY8++I78FYhEKMUiOHvT0skjYN8qfEtgZ3JKpI0bMpH7ez0Euvn00wvw4CUYjt/VqyaIGhPBq0uNj4EJmpGdwACStSabI0KTBNBmY4149CjWiPRLgwai1txfAtuTe9ARbaLdUC+K7Jm4ZO5LLCR7OCdbwUlwemKNzScP5pAjOm3dfYohW7C39nKntdJ8Jqm/pM8NxQJCqiixRkX0Ss2DoMIz0dWmvIXjp/ArHQgeQo0fyQEsflQMbL1uemb1HJ3Url5k2QHqhSbwhg5ws379Uvn5MfT9p5065Iyp4/ndDOEDDdhxDWYvNHHv1GL9wHBexBtARsVhRNNX5ySlwATFlrCWENzMMCsmxK+ZujspI4HP1cQQibtI5AjZavAZz58/xt0fwnoaCHSLoKcuh8lZw8vQ9xwwIBabpUJ6Lb8LY92zu8L89JXCJZoBoCdOJOgWkHfSpAkMI2oBtTPwQd7OUAhP6cmjXAhjDp6lr75BkPuYM/g5kBrx824heDsNoNpPP1pxst5WfLmNoFvJ8CEKVIVYcVmDHSuusUcevpt3DODOvtmIwquiClJL2WF3ro4ZO4H6v47nRthqI8om9scggnejIHSE8S5PY9fwh9vutNtu+QuDzxSbc/ZZ9sXXy13WgxivIiwcAGs677w54GqjnMqwtvootXksnubLgzYT1DOZWNJcd90s+o80hgIZtmX7j5ZXkMK5FrDlX+60c+ddST0Tjs3Ocis+zoA2mJ7tCJQiiw3FDiGNcy8vtx+DWJSKKMcbm6pt3JRZYChZdu21v7PvV663d957zELjDtIj0Pv0YNfiybGQJQ/H9u3ayHSCgJzTZVU8dDFqMJ5Wg8/CjmSzyWvNS0XipUDRJlTyqJpzgStq4Lsp+IpGnmlFo2YTEMH0saOSQIE+W/be54QTzLdPvvoelgEmudF4E5EQ3EFRyed0KXwhMCvFjgphShlMVWOhw7aKQtZ+kgXIoM8xPpQqL4lk9tAeu+GPeAfhu7NlHQsP9mkavluzSdv74RuSDZFDXHDhxbzEGnvzja8oRjyYbHdyINPc8FKzmf6FhbXR3GGanB8BQCnmQNArTvWsil0/PnFhXgptgQ8UOWIRaeolRp0+c/98/GzwrJEEXV6Ex0lhJ6eHg0WEfxXxOmDYdBwiXWLWsCh5vG6CLvNneQOp2EylqOjAU1PPoAU5qoCcP/3lOvvrX/+L30waZveJdvUld1l/KPUrV79i+49vokln0+qA8XZYTnaInTjKQh0zzjFSi0tKYTYhIWGKXDDUg5dFP1v7ZZmTaU6dNgjvSL9LiYzCh+RoOUAmdOpOLq9BAzKh7pNCPWCK/fz99xQUHQRJeWB+wTxqSLJ9SOkHM5HYvAlQnf+buzAeu4g2wBkuuoZkkqZH2wfv/oCEH0BFxTxMLnmHRSsNNxANTX2Mbdi0niJMkg41DYRj0IArhGZAkY9DJ83ef7Pa5sxPhDEaZu+/xGfkALv04nkUOqcw/vdYVfMxmmLarBbAqFP5zpxcsoV4XJ6XY+S+gKCLiUzLtm3b7DzEWjjECW2zM2YjsadAbKRJhuNFM8Z7xXtuzoJQCuFU2AL4xOCpl5Fwob3z5jYo48s4lJJt8aLFsFiT7ZyFY+2vT91jTbCAq5EK5dDA/rySy7IL+QeXZgAQS4ez7NYkrZbPqjz25EWsQ9NJnDmt20BLJOmL5GAXqOFVoiUIRBhAvCpMSVeikY2On5mH92MZxtCwBRJzYN6lOylAQtxQW/reMuuPUbdM48UM7uA9jcdwvw4/isYGmixA+kg2pjyExEjtlUwBuXMk+zk/H8YgVVIbe1kNqQYYGTAFepBgNNI1KO1bDEN3Gwus+EUyobpE/0j7Q8wYtZkCXB1wx47SmdAOeCj7AdkIyLNHUu9IUuAFsi25+Q67/qol9urLT9t/P3rdwpD+g4m4A1QhJoOHpsLqqgM8lByQc4aCQsVsD9ImJ0FnoiYfT02eYwHS4in466vqYE0owVNNbjhs+al2eO9+q6ovd82EWFjykwuh4S3sDwuN9NX0hHQbOWEwQwVSPUE46yRVo4FWgFsIDVkAOYiHyeDtv59sb7yyjQEINgEw+nwd/B46UrEQ5BGnSb+Cf9TQCshxbE3R9GhGemDH9LIeemmKBhcRUFclANjLIa/mlzONS3fEiMF4fa13hba8KptgKPAf7nwRyz8gIBcwvIOJnIDfPNJfJXmrhX0SR6OmgUGYWLjsw1hA9gbONpfmzruO5cDqkpO5Qqj4eTJRDwCYC3Tq5d2oOZdHqRInlf6JbbfzA1bzq6Zb55bM/dXsKbjITxHmpaluZp8p/TicQkJsKAGrffwdrkvIef4HmUwObhZrSXtcABkN6egRk7FXacHe4BSFkN81YZUMjLq7o/HUUcOiQpcCEUZ1LcbiKp4EKuis72QIIDBY61d+TFGcr7IB8Eu6rrAz7iQx4loAGFKTvSRWzgCsrCFAYztrYgTBCUVOKi+Ap7xmlx0rqeDzY3EAA2b7FkJ/AClj+YzxHOTaD51cnM00QpncEbHJMNwYF/g7Mbs/XElBwYTarf/ghojmuYayfifPLLRRE/FuOn7QeamOHpGPVGwqXpiSZIfYwQMHCc1b5QDrRkBdNSKyFuijOIsAVJafm5OD0+zLj1zT2y4Yu2IJy3t67PhkrFoimapWu7u5qYHpuBo3+U3JSoA/3Mde0uDPWY3wHp1NiRKVYTeL0afGJA7QRt52NVjz+JX9BIAtPz53HPNneyjSwnTv8++DSeDriOUKstSK4nqrKAGIgaWSjHVMAJlQO2xHD+u6G5CxE3/kZhiLmcnx/HfkXQQ99B+UD6gBm4BnXVFZ4piMnZjsy5e0m30psEKAr4997RNwruAxzshI7mqPl0RvAdeyl9BZw1kQBnjfziQ3FrB/NMEGfpqiMsInOsWC06nO2SkmsUB4+StJMhZgLwr46qUZacUCQsWwH1YeIwj3fcOwJ7nkgrsJa2mynbv22WdL3yJ8YQ2y+YG2YNFIKzmSaMs+3mjvf3In7JeDPEPOBwWv83yD4XoMwNhDsjCQLFnyVTU+bnmoEWcdq48Qe1XPQaz7GJgO4TQl0TEZWAnAQGe9KQ1Vwu4Aa0EedWLh50J9z6F5y4bFMKiwyBadd74lZPcjZK3VVi3dYaNGZQHCAfwAGnoYoOXxTBLVhIFMtFNY675+4om/s79rGcD57drr7sZXbI4VDc2DXZRgq5cdsIfvfYfnj3w/4qhdfs01du5l58G0S3BMUK9AOZ1JnAudDEE62RPypleCN0YsLogl0B3HIMRPMX/Spk4a4hLES090272/+9R2H1jGFb+e502RB1tK3tnhNKoaPOtMUpPSgF+/BjEaooWHxDOkA8BjqHvu3GsJ/JpEaOYEAg6OUFd8hm/reiR1LTYwv8geuv/vNmvGNMda94hlyPmzf3O43XfP23a8fikB2Icppn9jf/i/Ozl7Fe4ZZFCGKl2X+6QOP8O/3POJ/bx1hfmjvgO7gSnd0QxoJD9aNdMacAHoAyoovMcrPzvHBHVkBveO5bUn2DmMcyoUmXMI9hjx8QU2e865NhzbngYCs8aQiv0V+/5Knu1QwMCOhlB7+/WtsFVeIe2dZ4M1SQipsxoY9QH0h2MFE0NdMmjQYM6sbJQMcXitVlDPQQ5AMiF2URcDpGiaUacaYR12tYvVD3CizwL7QMCPgFndmVLEhFEzhzKUlxpBd3O4Uq91TsvLmL0kawT5/0cgf3bDMgaPYnt5+f4aSkQikW6HhS7rHA0XNXgTe1z3hYAm2cK4YYgDUDXQCwKj+ktghBvMMsCUx6r+rIDU/3msSp6r/657SkCnuzc4hDXQ9XOfqKmHF2jPPf8fzn32PO/7jCmjAR+6CFBaT3jPP2HC/MTgKZ1avxzJqFQcmgDLYoP6kvqhoDAPFUGZk/76eN6ye4hkH3YQBBjL2dZJTRbDueiGO0j0m+tTWRsv2+S5BfbQPb8jSPJnngfPnkLOT8MUaQWWkTjCXnz7VUDzcnvltWdh+qyA3NMCAyeewZKUJtRehD9ec+M0K604bqsIN9VQ4JyzFwPEbsZyaz/rRQeJWJDiIPN5aH41aPDKo5caVSzODuoOhT2GUK8GxG5mzyWRXv/nx54lmPZOG03IRnPdMWw3apBI89nbM+3Rx/5L2N4z3BVHLRcp4znnTnWhO2Bl9vfH7rHZ+O/XVmGLJSUbtdT9f76X2vkdG48V19Y9W6nxY6k1GJwQwbNlEyGU3F+6h7LT492gTYPjaC9e2tQs8gfVEEnp5snkMSjX4MzZZ6JapH7FC/kEwIgfkLqY0A/JksNh86qNi2XwpWAzreEohrzqr8T6FjiTQ6bEuQtm27Kv1tAwE1RSQW4FDXh4bw6ef3gJ1sXb/y1ZYkt+8ytCG1th1+fYv158BjDuhN1215/xLUS1QfhJMgCgv6caxv6N5A2ssIXz5nOu5tof7rzHXv7XayhPdtjb777Hnlfqe7eTsbdxXneSxt3YhFUCBAB5ybY1Am4DFEeGxVMfYkvDO/PKYoK1m0xoUih7rJuLNhcLoenjh9krr27Exi0GK4ROagmS0yF+pGTKqxNQjPMkg3CW+GSCFmHoeajdqsrreT4Au1g49KEs8wDw9XKPWQQ1LGSZI8da7b7H/mM9ZaUW1V1iF50zmFqz2Vav/hn57SjbsWM7dlKwFBmQlACueBPS6EUrScweTZ/SD3Ax3NZtgh1XdRjgTQATtSjKEr8YSxFt1n8UBCEA7B4GWfUAPdHhGQTj5No1183j3DnqQIyTxfQVnBvx9LMhnP/HkURzBLn7QX+FAKoGB4PULLLWwg+6A+A3iSJCwGwjB3SULE4YoifDkJ8wpsjWrNhul1w4x50bw0ZmQsjZw5DwKCFjA+wiAgb37T2Cp/YycjhCbR5ratfunU4qHk1tEQ24FQWYXIk6KITaNDElA7u/MshK9fQQkAPoidp5Jzo9ONaxc0typLBEyFoNBL8qlFj3TzwgbZfqT3owsSFDYQfnDRhKsj2KFepiH0wsDWxFqtJkzdcdb//816essV47VrnDlq/83GZMWGRfffAf++TbbRSnhLVShykXpiAvhaGxkuJBhYMVo4oC1gN9N6BxMozrquoK+2HV53b1wim2+adv7d03X3PqwRiYdgpoSgdslYe7zk7dm80MuDR/ywTcFQktG9Cr7nQVPs651FcV4BUMJ6lFFPwXRx1ZjYRadicC9lV/CFytwrM7HmBfXqUul4EMDw3zFMwnpngz4GUrdg8RgP2qVVoBczHfcaSS4eOSSUKfy9lD6jp9gPzcs8AfMjIT7RpCK5959gUO8B5IU+xrzvwm6sIRI8Y5r8odOzZxhkuFRtAqLNXTx7AK5DvJHoeOg32oQQp7i7o1F+uqUEDJSlRXHQT6qg4MwYqlApKQ8+qWXRnPQaGhIiB1ouaKos6NpJBNZ71MnDQAlioSbzCcoydbGWKwCCDlNdL7CqSP4a5JjE62HNSq27YyVJW9iAKowFN6+PwsEzAlkTxg5PLqC9P531nbIqjICkAe/sLfdHcKx+llDbVwn0gVNnBQil189kKY8RsB2EsgN/E+qA1o+2D0M5ykntf6lAqjj5qnhppGZ71XNiuswyljJyJPP8xnabXTMIapBsX64PfhHwzI2sbgGjydNRAC6SvFUvje8fjcVlcwqEHt4KPGqQQHqKrUYAL7q7xkp3qsgoVbhr1cGlhJNHesQhvPmz8BUmExQekTnRKpo1N3WIZ9+eVSF4ytL3/9r6+25d9+i6UnlmMM3EPjkMszGBiUl2EjBufa0b1l3DcfQmzMhiwJ2FoTsBNYjh08UWM3/vZMGzqQcDWAy6Vf/mz9CgZTKx4DeD2Nd2mey0eYMH4SXsXrqe1h82NrMX70GKfwEqEiG2//DT/tsLGjh/DevJxzNezrbtZVneVDrmht6yDwbBKDzGjO8BKbPHkMmBCBwgfbYLp+69RHKbB9b1pyJsxVLNEIompuw+/85D7WGVYV9YQCpo+itysJ2lgw7Fr2xQrwTeE4PFfOsRjOzwB2bhcTwJXAwqinlti/f79df/PvGZD7+f2X28a12+zlN+63roiD9And3J9hdhlZLSHvbhra9+7LR/kvN9h/3n6dxZHmPArX/USKNSnhUWGky+KdqimVikvZSqn4ElOjh8JJjUUj7LCUrNH2tyfeBtyoxi9lHVLpH6xk91G79Pxr7K3PPwCQwP8iNw7ZSX+amKUACyk0lhhsQzdOwLxcP7OPyYB+j2gBmRwENfi9tDdCgWazC6TyM2nowqMsAkm4PFjlaykj7SFe2ke7AAAgAElEQVTDMPS+YjieCyUgz+2EQl2Oqff32BJAEWfaKeRUyWJdKvQoOuNo0LuQVyt8INJJc2gIuUhVXEvS20zz6+RfFItqoJSWLPq8CnMxMqPcraKisM+uu3YxAO7nrjnWAZyRweWoRHOa1BB+ZygNaEVFEwWxilzBTjL4D4bFOMPydDxuUMjrzxaNwxsUsPXrL08BEo5Gqni9JUSl2wtP/wtW4TFMy8+0z778EQZcGwm8hVwS7cjcW/Gq6aToGuro/3X1UOCrTpFgmGJRISl2bHs3ctdiwCZ5jNIwAAD1AnB7ORTboTP3AOCMHV2ITDHbvvt2BwV4J74UcVz6+C3xjPL649XFeLiutgvGzABMqWEecsGecwHMzPxQ++IjzJRTx9inH2938u0QgMLMtBibO/tcqPfH7c7bANVeI3iCAkDAdS3Fyi/YXdBPlPcZBSCkAjsCaUEf5sSObaGJOxLVC84fQ6ECY4Xf6Y3OtE1byu2s8Rdx2W4jxOwUU5VCpJm1zl/XT5MQz6RF/mV1eO1xDiDvxW9uP01xbxIFKn4dHK5SrRUUeJlE4FETU2vzL+kHKyecyyhA0neDHdrVyjMYRDjGr+31V1+zkyWnnQfx7fcV2Y7N1fb9t3hnckAlAda1EC2p6bUuMQ/s0hDJs+jOxCaMFvCjxFsqfoXv+LmUJZVT49ajhpomx8M68dGYS9oib8yhUxIA6Zut6mS43XPbS1aOh+6/330ctgaDB1iXCVwuUVGkIHIxTZo2ggOLFGX2wUp8YE8fobgiCVvs1Eyo9gpfqcW3USyWXF32sDnqCarQmhTwHcekKJqLrxGgRsE46tZcE8pGd5I+/habxPmriluiG4X/XRNw593GItZ+0l7QBJz7mENvMO+rBWlJFY0BbFYuhJSEfoChyJWTWFNMOqFNUkhqqBhsLBrZbx6YmJH46OlAVzqxH7BE/2sfjYW+X0YuzQbDkAjkgUruFOgZAwDYwsQ5LTWfZOxmWNhlgAnydMSknWapDyBl6vQhtmfbEcAog/Wcb9kDU2zHniOs53YSKjNopuTNqRA4Gl32c/9BHqR7iDa4/CLwH5RcV6zXaLyLxEAUAOTALCf/1+3Ke3Y+okjIJUsFtQqNEjtNzyvI0IpkcSvlN4I1rWemYCSx+RQqJZ/NFliBAgp1BsqPSYC9JrsRsA0iaRKbKAo6KGQSYAz2waKXjF9pkBo+SPpdVQJwoWKDd+LlM8mH1wGrTgflkE7+PQ2t+D2SsaUCJMLGkuxU/kq/GD84FpbAUK1JTfU7KKyMwUgHF5+83jx8ZkcNkkcrhZxABnkhBQADJTFy9ggOJVQFov3M54choZRRsaM6kDiJAqbCtkcDGFjJ6vO7hI7wefU+e92zVTiCBhQMQ5xNilKiKZQJJBFyKB8mvzax9pcYgpwT1113sQt7W7p0uWN1LTp3AWcijD/Sm1vbKmkQTlgdw7h++Umw4Lts1yYm7nxIgcgyRdd6biWZTtPtPFLmE1MJ5WhuwWsNAJbCW2e/LhKBcioQIxmbJ1H8TpkxiCauCZZFKSAtKfBDs23WTBiPafg31/lsBU3i92uwGEmjkGTYUAML1BFVeb7xYpXKPoa1qXcUwvOC38G75Zly1wlg7N/fQ2GQyGCwkeLI7zy9BdipOHb2NpJTMmWWDElrUQC0riKBYhrqdFCwyt80KqbXBgxO5bM2E+rHsIXnlhif7FghYs2Fc//58ZYVa1XYuZf7PTMdKRTDhxhvCs3aWShavkEmc5rhDCxwmhqBGCro0mlQe1izuf1ybdjoodzpJbYF9mc7wIXAL2dNIiUb9guchI7aHgZQC5/FDaMiKbAF1AjYD2XTaCgk7znHaBPbkHtSYVOSTY0qJGU4PxuQvMRqYBbrLOnG47WV4WcnxVakAj8AJ5OTkWZSdEoa2NDM/cCXEiCvPekBeR49Ah/Fe/7JGcGzRQKfmZXKZ66xs2bl8TzbrL40xl5+fqmt3nA3e4IQIcek092lc4/9wYcRsJqSGs+Ar9ExcXsZhOhucyeXY1vzudUoc25GApIkJaXaZ5+t4R122G9uuAEANYNnnMJwstkGDBqKjHKgnTP3bO60XI5inoUYDbwbBZ81s/6qysLsoT8+y37ZZXfedR4yvkL7dMUK2330OxrBBp4PDGyeRzueeS0AUEqr72PI+Ohjr9gICujIyBYm9+l49kXbhh8Idrzv9+Ce5fbnB262sxdOo2ECtGNtRXMvKJVbeoVeaphIzl+xa7W+QrFwce+pT89NFk3NLiVcXorHD4bY7Te+bNVt31p0+iGYBcMZdG4BfG+X+wyDWIEzDF95jxoyc5wG2cY09o6NEkJieCjDTjx58waqkIURS7EcioIkFSbMyKIRyPi7beLoC5Aa3gL7nZuCs2jvhi7718uf27aj7yJFK7b5cxfbH+++yQoJ35Jk1TF3eH8aaiz94DhJ1Hix9q6hGN7NHgKYZI059QO1g4ezW8xMfT7esPNCDuOc9HJehgI+CiiMIXEwAu9OgRi91C994agSsNiIIWAlEoA4DGZ5J4OA6GgvDNtZDEej8R08ANOojDsSVU2Upuuc04Su9moox7oKB0yJhIWTgu+VF3/8Xtialag9gveMQEpJDcXECAKVCQCD1o38mbXr2J7a9Uou5W6RZ6UAgZAAvoaqewE1pA7ycr6o5lCDpzNe77NZXmRc3JGc537uTAF78bDFVPtKFaNhoIZ98jXz83M0uNW/r2GdPkfQ9oW7iHNaLPM4BtUCTcWqk92Dmvr/7037C7AqwFX/jvNVddZRQessMWElHe+EzR0gl6GbfdZK7yGGWipp8k889rgNg2mZhUfci688gWf/C9RMBPcgMT6NPHDfbth0fM8ewB7VYjr3FEgmtqoGwNBw3RCwjwWYlwsQAvjRQIien3+/Hdut9KxhJAevsg0bD9qtv7nFEjnQ+wAEO/rqOBdRsPUQGDVgmj3wxIN21TUX8S4YjCAVVw/kYzgdQoHbS50XgJ01bLjHMWVKT3VAUklBSbEQX7Zjtn7LCgd864yV558AcmE3UtnoWck/XWc7GiNAgpm2YcO3vCsADuqiNoCPFM4MsfcFVKXgW5mUClOpGguokGxYYt+5miWUWjiSzxABY/DBB+6yz5Z9YQsvvBrJ4mOE4KCASYEUwFkxe84Yzg1UZtTNiYmZNJ0NNmtOFoMmfPoBs+XF20AQThnqwXwG/ApR7GyDywhrKRWfumqGfR08N9Vsw8ak2WGUBPkFA9mvXaSDd9o1V/yfPfX4Xxnqp9O0423OvqrBvkt5GHof8loVi7AHKXoZvzsHptYZ08bYzn07GAriOzhtln39+TqbNHoK72scNXqIvfbyv12QZyZKHoHH48aOwoajyJ7hn7dyLh1hGCMZeG5eps05E7k80tDHH/wL4Gud/f3R5+zjjz+2t99+27bs3GYDhgwnNXw/93yfTZl5Gb7VR9z+zCAcr+I0Iabsj7Y6lBKopFp7oNmxVWPYGz2ySKGXeuAvfwSYXmZH8SCtO0UflMdeEwjPud2qsGPuh3mL8lETpFObU9Nzjtc2NDnbhCFDhtiXS1ext7jHAamzAXN83GGV5Y3OKilMxIjwZNj3hTZ/0hSbMS6LQNqjgELhAFXHAZ/XEv6HRV8XaxOk8xiMXqlIU2EVzztrGkOAgO3Afki5CmefM5GAGPx6AdN34V8az7PPGcgdOBU7AGyEOgEZyosZdLbqHm0H1C6E2SV2J0y3XaRoI0PvZT95Yn30E674oJaV1QF1A36Cyl3R8NZZTguTYW2LYN8H0NOpwTnrMRWgYlhhAb3YMWcDVFlRiXR8NvcTafUwhSsBGpWV0MY+qgQYuvyya+2lF961CaMn2M9r13LX+O2CixcyZIPQRFpoG/1KXXOYTcWy4+jBrdSY1Qzv9e41BOEMEYmA/a9eSGwzqUpUk8ovWsqn5GSAIu67CoYyyj1oxdoiKoEckWlzGDx+BrZNx8e7AVJz91UPtjexDFUefe5pe/SFv9tdf7rVKpCrv/OfF/Ae/xT5Nv2GQoHpuXPSY4PWaQB6wawK8APuKa33kpN1ADZxkGbCbN3qpagtNtrnn7zPID/N7rvvPjyPn4GdXsI5RlAXWMNwgnSk5AqnWY7hbNXAT+oD2cNITTGc4K16FEA1kEWiQd2aSLBLAUGMIf1UZBsNl9s5QzMzM5zft2pQZbrofPRB1oghJFCqpQjO7717+D2aHvKppXxrpujow6bMC+IZn1HLWRNmRw9hW0UtIlLQ1Kn9YQdW2tXXXIwv7hY7hDesgtCEn7RDZNP3TAXnUQi2fNKlHRJRrgUATrOlJADVeKyhhCU5Vi3BaKXsUxyh3DOP5bO2s7ZiY6gFuH8imHRGgqj66Bd018RgWRlHYNHAoly81vvbjyu+gYCEynZqEUxrbB/T8+2HH/bQg+pO0MCKu4KAyNrKBnfunzrRbjNmTyUwu94qUZy19eAJjGooyG4mjJJ7Kk59DfcR1xm9nULdsZXh/IqGjHG6rInnLWKC7AAVzEn/m5gCntPirAM6fHhAyy6MzylmtB6tWjIFVCah3iotq3AqY81DxUadDtAYSx/c2F1hB0vpWyAHdFLsR+OTHUJN0YalpcDh1OQ+BmvgdOAlh/aQBYK/aSu4SifDxFB+by2genpGItk1I1FGnqTfKUdmD2jM50sF40rind/06+thHy/jnGvG3uks+2bVd1h2XIJEfg92DiM5J7+weQvOQBnCXoONW4sSurJaKpoEGz+ywPIy4+371Vtt3ffHUDLlgu0A5kamEQaMDQBWIjNm5dverbudheULL31i5y2eiffwYPv4sw9dNkI+yuNzzlmAugeP6L2HUQ5DioGwdPDQXsfyVvhUJ0PdscOLOCPbGL6UEEjZC9aXhbp+CmsCohK41LHje6249JhNmDSS/Sr2vQcm/z7OmTaA7RDqxHOopwPkBqB0Pn0YKX8t+yQZFWt/7mUvGVInyd05C19iPF13H7GV3/7sakIvhMlBrBUfPWsTthd/+NPd2OKAzX29gjymCwkG9LE3p9jurXvt1beewIKq1OFKc2fNsrOmzreQR94f0rfyc4pRZBGfL2NhksgrXwil9oYBz7cwnZRPXjMIuiS5kurKd6ldgCX/L4eLftioibZ2Q6m98Pqn5oHp8t93HkU+fsgaKSRHDR1tG/avAwTgQmLirgewnWJbgGdiTKbVNGK0zELNzInnoiuwtWvX86XdSeZ6eGozPhNGxRQQfiSMpcf8SPzbnIegjxeQyEJJYaEtWjiEw6YExLoTW4J8/IVaaTwibcOP+I8C0gRoOKphXul8jVPSNws5hMa0kyYxBOaRPHO8MJlkUt8IkKvDY/q0yWzMrc7Lso3LV6xCSVnCWPw6GDTNzc9PdhssUjRFBzCpiBPoK7q47AFgpbHJddlH872ymP4qcKIdun2U8y+jaKfITc8Ot0WXjSS9eZsdhTE9/5yz7O5bb7evmCinpbDZmstsHz4u4wBMY/GEXLseo1w+9+hxUPGZMm/bxMXYkkwTkMqUvgKGRKstmjnbdm885liyufndULTrrZl3F4fXTzvpaBkclEmAmj5kRoeONPIZA0zbkqyOxM6mSkI3ALynzIzFlxZJWBM+hkhZtOhPHemxmXNzYea12Yafe2DZ3m433/gE/bLCX+R/2ANbdqS98NTz+FL9m0S1r2367MH4K3rsi+Vbg150eHaIcC0goAdwKZJwlHiahW4COaJgUCjdcDKmyio8ywBQs3O8AOVdHLwdMGTOseLK/Uzp5UEV9KlqwiNGE3AwS5fk2QEo7KWxkURZbAlGAc5bRc9KMiwvH0KTwSGjMFy+ygMgA+iohpRCSj6IkmG0YrAfi3dTN3KMxESBkzGEhwTZViC1gOWkTHOY1UPbV0/j1TiL6ZJjIqj5FH7Cu+2l0ugEUBMZL5rixs8h77yDJNlTw0+TIu8z+ghLL4iwSy8bSiEGKDjydvu//7uPMA7kBPLj4qCn3mR/cnjTrLYBKCkdup1DSObk7Ug2MwlhEiCmQK0uwBldil4aNjAWxwStQZYvj7YIALdIgWVcVh2AAO0AKqECSt30RLVAcLiQiDmgvNAUcKOC739BFUFWogA1mXkrgAfQjvfWQcGvoicJBmEbgQQCFT2kKAToImIzOy1jBKmLqdG2cx37UoxBzpNmLh01h9ozYii6ZoPiVHIKNVn5BbE2aEI4kqs2fGbEI2Rt8iDiMNWNRNLbTkpuE7KGZoxaxRBPYDDU1NjM54IpDrAuvygluecVIWcdigQEEyIltFecgpEZBpNeQFJMje3fSYBBUzhs2Hg31VOipsIWspiKlzIxe++D1+2fL70IqL/dpY06eSZ/zSM4YvvOLTKoAyQGsFMSKQeIJFSUeUg9xGCL5jNgocHU3c8FrkbZyf8AW7uRs2oiLVl+F2xjTUM9NFdRSn3H6sIHgMXxZYkZrC9Y7V29SP35s4kwCKthdUgO24oXTpgSRAFWHYAqrz0YgmGkIPs48XVRyY9af05SO68WEpd+MJnZuUm576J5koZAXr5DB+BtJ2eDGxTR+CdjBu+SrZ1pFcMpLjoBtmqS+9Qdat3ru+pH8eO7JNcXA0p7QGCxKm/eXi+NSYAmNwLQTiyqdpmH8gei2K8Sg8uP2KWtwwhTEayBlBCfThiR+v9KOizmTIj2PQXRBRedAYNjoH360TdMFOts2vTBNp4QnkiAkMiYEs6MYpijNXiF81xhsG74sdNqT8FaYMIdzuUcITsLfr4SjBWsA3Thzqgu1p9sIwRAiFEkwDcoDNar7qFhGW8DsGzZuGmjS/heePZUAjO8gEAUrRHIevAceuXlDxlGVVlaTgjNShrNoXzhJHtXkcO74GW3Y7MgdmsvZ04vgykXEgfYJBueWKxLRsEoisOX98ChchguYojpaUlqJomZAhYYOgEeaEjSRniizjkx71S0Caz28L8LfMWuEUWAwMYQms4FMGhpvrYfwUcJZiFhRmLs9AByRCrAQdxzXlcintLJcf34vad4XtzB2IykpfW3CbC/B5HEqQJ90/rNtvan9ZzlTOj5XWJyS74usFeSahUKnYR/SIIWEsP5ybv3MA0OQ1Yp/1NJ2HtgVozHdqbxNM3e8cP4zNY7VolAIiWiC2BXIrQXC4p8FBaNeB3Vcr4IN9bAp4cGz9fK8NcpdxkG0IAkY0eSgGw8wDBHP0MqnC6SYqM92Vg2zEOuRBMDGJpA09eAjVAZViL9mL7HImkrOWj2xOOPYM3yDY3eMQpjmOhurwQThzVQCqCyicUQXwPeGrzyIkmGd0w813kELYwiaYhUQynBKTG6wP507+N4Yh3FZiLbbrrpCue1fLq42tlvpGWiZdNoS/Ma3quGvmJVlJDmPW7KeKbq+MLe+Be+ywbA7d3cmYmoT5ItOpOGgQbsAqyYhhVMsIL0Cbbxh2J7/EmYdY2H7MkXfm+Tx09xAYY9HTCPKNgrSOB97bUV9snnH9mzL91pM2dOZBAo4KQdH9lSF5Q3cNBAGg2k0az1Pr5TOPsxzIFVNNp63uxfyeAFjKm72Lm519kr1HR9Tlqv9H6ptviyBTYwp8iWLfuI1OoNAEf1nD/hNm3aDNheHoYPXbZo3tXYowzFiuE4A/3tND5NdqrkKMcFwA1+7gKckrG6yMrIZs3SaMX2s3c//JBgh2QnWy091GT/+vcHtuXgZ9z9Xnvvra9oHjgnCSeJj8ZLPxFIvLeNJjYChsXXtvXAe1ZPyJV8wsfTuFdi7VBX0265BB0kpfkgACTjvXudbd9URuH/CXtf6ck0515qNsClqFgCNnnfUj11ykMawDqcgaYaxLQ09jZrqp00WwFoXlLnR8Keb8D7swQPsU6aLW41x9jRfa/QPNlciXkqL3ANQXW+6TwICK1wxw2+hgwDNDBoqGtiIJNkc2bPs8mjzmSv98H6+AlZ/C7WBcoCmkfJZaTy6KMeUQMs2aUmClKdSeIaxp70UOu2UwuqRghVeCL1lmSiHb461jb3Nw1rBzZbPu7f9BSMNxViBRPv/9F0FvBdl2sbv9fdDdvYGDU6JKVEpURKbAVM8Nh57EA9x+7CLgzsAFFAkO4eMRgbS9bd9X6vZ+855+N7XhXG///7PXHf131FB1YmqofFNHZKFmo9XQf6jDo15GUq8LKG5l8BhD6sf2cTIFa29jl1vZQfXfWDXFWkcpIlDXcBB0479ZqCReK7j7H/PP8fQOt6u2DGGKSoYdzjNZxFCbBt5tq3P37hgopCIgnxoMCdesF0++H7v2E+KnSGGp/z5X9gre4jWSOJaVsAyyuxJ0nLyKDjGIxF4Ru4d7cCrACb/Qm1AJxor+e5N8Pu8Y+3L7//0J566UH7Z/OvLjAmMbKHRcfHUw+c5H6DhSkyCJ+7EZsl8F8HZDfy/QfDpI2nETtAgF4z1mIvwLzdsmevff3tu5w/3H/y6NOwzoHNqhOxCKHG8pTiqCHApk9bZI898STnxXWkv//iwP1OBpHyv9VwyJ+9HxXZy95+awVElTUwgfLsuhuusT59+tmRY5sJWvye4Xye/fPnLgAGlANM5FaTZDx72lALpP4SiHDJ/KH4Y5faKQgoUwhXEbhVSACPBuSdPCutzSAN5wC1Gqmn61AD9sJeoRSiSF0NjC6NXjpjafzDGbDkwKrHwxqfu8xTGXzWJFty/YN44D3MHdZmvft7cr4SHgnwIt//YIHWCrJkE2htN0NeCSRYT2cqS85Gj+nmgoULTldbQRaqKqTvql1SyTvw4gH0wN8ylnTHjIzD9tjjj9r9T75AgjQD/fJKNyDpmYI9Cf3bZtiEE0aMdft2DeDBk089a59/8QWs+iP0UbGO6DF67HT79Y999sNvv9LXeUFI2GIff/i0jRjY3f785U9Xz4dyl5SUwX7TIJDaqJrfd/mlc+znH38RUc96IInu3pdgZUKfy6ghvRhkxibp/vK0mRfMsFRCnb75ZpWzHlB/Iwb/JaSSv/P61xbM3o8B6CMy0vmnSjYraT27gsFqmj129912aMfPNjI9GsUHPq5n6rF5+YmzihrZai2XWSUVGj0Gaxda3TXz59tGUqwvmTvbNm/ZDIkEy7aqUu5KvLcz86k5vGzxTZdaUfVpgLECzsUi7rwEQJswEtFlWZDjBpnVhAJ2wDjLzy/HFo61Aht738FTTpnlhj0iPbhBPkNP5ZA4hidWd6wTf1kJsrybuRv8+bWqTbuTQ1JEkvdF0yfwLHPdeXCA9PVbbrvMVv25EYCvEXC/ElAdwgfndhTy6L07joAHUPHTQ0TDRJa+9Aws5mCGW7MvWUrNE2U/fPOWXX3l+fb1V+84ZrvL0OazBFK7i03rxXmowb9sreQVq54zhCGYiDpFuTmSpbpAt8sX3eo89V994imrhFnXxn3eiQ2TB0MIhe+0MAi764l3UGxeyV6pwI5jNd6jb9vFMy6zuVffbPWcA3//fczGjOhF7ULPw4J14b3KMeCwVH7F0aNHsNcbYlHUebcvJkE9e6/Nv/xS1JAddumVC62R5/LBK4/SQ9S4AXNubr4LZNWz7BDgTsEUTF/hwRkTibdQCsSizFOnWPtVMFbZuJz7MeEw8rhvovFHrgTzUB0vb/PefbBiYogiG4QYeppyPIqrQTEVYCslWr3IGrJZ0KAHkEqkFTWt+vPhyxBk3c/lqKgfqISUtfiaGShPzsB0j3U9RRm+/LvJztl9pBjgCwSQmieawXErNWMR5244mI3uxkrUgLLZ6dk7wu659zb82dcwUCilfw+2tfiPytk3jPcjzVJNbR0s0hCnSguhd1JP2sw7bmRwEUxNPOa8Ubb38B6bc9EkBg8oEfNheT/6oK1e9z3Dnv4w9d+BPAPISvJYEGpIEXJGDB9h33+zlj+z2eYtmGk1nIW7j2+n8RGBqAvU1TOQtVUMe70NJgSuF9iJeREYq2Ak2N4ENp04XsgggHtV5AxqVXlDh3CYC29JxCJGGQaVIK9pacjP6VGP0YPobBXhxB+W5NkS6grBDVzZPqzTZAhCiXH0gNQTORCiyL6in+zqEwN0yUKyEcPY17PG5l00gvomz7LYu/KNjaAXzj9LEK/zFec8UB9DXepJDaLhvMiBPVJwxyXjiJOdIHTk6gxeo1HWiS2cjzVXv/496FErWLtB9FEH6FcSnSWFrIh0xw3oe43t3XaYAZgfPXarff7xHwy6USEiG5fa07sj3E5Qt42Z3Ic/k5/DsLk4J4C+5aQtvmUBwx2Cq5qrIF/0otaNdv1jMUzkXZszbNrUi2z9BmySUHGp6AkgFLyJnjiMOsWPu+90Lh7BDHil0B0yNMX5G0dHRrN/CARkYNCfjKfaFhjZ4JfVYFXvvIIlQF41cn7UBJPj7PzxU/kcuy3rTAb2ZHGcLeBR2DhVoxbQEFke2F4wzL9c8Ru1eBjnTxDWF0j3UKA2sH6vvnERvVAgquwywG4ydk6SB8Rdl4Ft5uad66wNP/0++MMue/xZ6mRyBW5+eG5nIE1XWmq4vfvuCppnDIRpQkLx9SgFXFXz1kARJbAxjkPXH1AynGIkNWWgS4Lcjuxy1PAL+XIJSLovtnmXTra/N3xmv/30OlJqNhBNcmUT0wACkrxA3j2RrejDqXmtxxuwZ+9EwL4SCrlA/Fd7gTZvpQDkrKMXYRBM06tNznSDBybAIyQgzrYSnKBQGU3ggyQn4xKI4DCOwRYgGjnJlddOtOC4fMDUKnvlmUL8LFptwAgatmwKAha92JCSHHmIPceBR+/IRLQHh3SYZWUfdVIPAWCDmJSuXk1CG2CR/D68oMA3S6LEpSiPQm8dyFxSQUyOHZjFSEOgajST11BSaYsIR6lX8JBCETjMY5jQiGHRJG9OilxqWAfOyAdk8ZLxVlp1kqar2CBXkRI6FwZUoGVn7yOgAiC0oZzCgsMzgkOS4m3dOhiUdxH+1baPC8MrvZEAACAASURBVIlDuzECK4QGO5MlJh/ytGaARor9reuK7NjuddgmrLdlT7/IpqXwjai37oMAPxPjrLaozfKZ3Og7+7BwuiXFOD/BpnIfLrgmu+u+K6D8+9vqVX+5hriIgysX0/I2ZGYFTJ8jYvxs9vxzbcWXf1strM8QXlq/vskc5BQFqSAZFPr79iOpArSNwWD8GAdBFZPZdpqJdtizPgE1rnnmzHQH2sRJJHluKrCUvnh8pHQgfe/B1CgUOf8pJDz1yN897bH7/mPPvbrMkjCELq4868IYPPkLixuY0GGWW0IYCqC2TLxjCFJpgkXIveIKUgHotUiM2+p4FwAvl1yVaMHRLbZrRzPMQZ43LBRPNk4jHltiKYsRJylWIGA6r46DN5hJMoFgTPQkqZe/Z1FBHvIoigxBfrDsJB9zPBQk2mJgi+UmmVevvv3t2xW/2iLMzfft3+omYwKORNvDZsp5GOXAkGNJ2zjS6f/+fTuXYxhAIA0OVYEaDy8aXG1wWWM0KPCFYtxfKZg8b5UyAuVCuHA1/W6iIO6kkYkAEAviMi6vrnUejmJdyy3VnwZOjLcWSQU1dpM8zXVJXWw5sUlCGMNJrl0NA1gTaMfI4v+4z8KB7QIqOHglE+vQiN/ZCADm+APA8e49ANAV2qPU9GuXDraYPmItBtov3+QA0HNpaLoPIOLLl5a0XJdOgwA0B/LhmxkTwIGVxCVUREFJUeAYVZ08F3UxQsCVag4IjqWGZGWefKcQ/xjY9uW8gybsMrqS7tXEd4TXWxzrSmz3dvZxGKyMKhr1Nor9GdMH2ftv74GJp2kzKbcnkWuxZ8MpVqKjegKEJNqVl84n5OdpGzgszY6eyKDwqHYS+xgO6nKYy+0AlZ3yMYVV5Px0+XuxR7AXc7Kkzf+sIa32aoqbcpc638i51cCfLaZpM01bSLjsThjC8BhDeYditJwlsdhLnpnIM6JiWHtcMvX4SHnB8gvm3OlwnsZBdmB7Pl6HCq+TnyNgB6/Rl0uxTRJoml8lL4spL6m/pOLyolQToZGDmm81OK0Ai0rn1RQ5CPmFjNA1AJFpQEQ0Fiowils4mAPwPamXzyfFcgvekmJ86X01UzgG8u80TFLAEGOTroZbagf+JLE8vPirGpBK50wxHmACEVopRsTY1d0idrTDZWX8L2N4gBx9nwaKdS1NBX6I/RgECBtPETKZgj+FIkdN9Y7t7F0K6Alc7ElinXKX1bXsY6pbDOuPQIs+sNIp6iDEWDNNA70WBTWFCkVRm9KuFcAm31JZUXBgBDL1F0At2bIGfF3QgVh7Uhr42iWXTmO9dtiq39cjTeywOdMm2WDM/HW51xM0smfnSfto+S+OuaUDYcDQKMC+YCQ4pCbnyXzdl3uNu4NnXoO3VRdtH/BB9SzASjTyk0YWjoKP0voQcAagcfxEIcWWWL2cLdwDKqJwYOTn+DNQTAIELKCQhDHAfT1+7CgA0TyaUkL3eH+S+kpeFkla+icf/AJYkcZ797f/PP2FfbPyXbwm83nHgGaABK1Ue1qbetZ98PWeMH6cjTxnKAzLWIr1CsCcrVjPZAFU5Lqit0msFgD+AFi4AqyUZl9TA7uRPapCWN+JjDkLkk+wOlH+I88xPVF5OgZhx/Gvm26x9b8fh9mHOoNm44sVnwBuq9CiWAUoVT69H9Kq7kqhZeqeV8J3FbDq1p58qVnH/I3SfEOYOMdzb/nC8NaGKiO0pA52VUtTpKUmjbRFV99u6ekDkNtj4i/QiBTb7KL9sN6z+Rn1lkUDvHfvBmqf/Q4gLUAq1EBxPIYmPL3/KPvi8894rxWccQQ4ThwLG6nMzmRS5BLu5RwBxLyVhQXrNZhz5valT9PgjiAUby/eg0X2zLN3wCKF6ev8Oj3wgtxP7RLD+gumqfBHavgVaaofYidSBnPnS+uNl+COjTn26tP/RRa5mkGLfNTC7ebbl9nU+SMtpRvG/IYqg30sluyZ7AL78KOfbcu29cgqX7DBSC79KaY0XGum+Zbf7pNPvmMb/tloU6efa48/fi+1UYG9/sbrtmPbRs7cNFJcpxDsMYrPncz9FMDZIu/FLpmY7ggBza0MeWQ504QtxMa/imFxvUKNsZZhXQaqox720MP3orRosM1bfwPkPUrDK3VGB15j8syOsjtufcYunrmQ9Q6bm2eY7OqPQtJkH7TBI7pxntCs/ZPjUnGbO3Oc552CHsMIvRgwYIRLhD5bWMhzqrWhI/vRfMXaI4RWeVHb6f7dtimLJiiBe5/A01+O2e9rAF9DDtnRU/tRKEXZay+/wa0di+XA77C39lNzUJuFoXto8Cdwrhj5HYxQnzz6ywLYpwPx97zO1q7fjMf7TphQsDIZznsx4Bb4q8A1Hywj5HOrMJX+/QbSAIwhqXYHjPkj3FFMEmX9o6A6xzLtkkTDD3IDNo1ulHatOkjPVrL9VoVVSW5PM9vaSEo979Cbet0H4EuKBq0db4EGan7EUpWSRKcU93ALAEgH972AUA/O/xA8irWXPAC0BIg006hI8s/Jy8/wdywoBUC2yeojGJYZ/vR13PvtIGwRodHU8vg4s6cVNOTCJeUzzU9UcKFAWVmIiZHTTO3UxGCog5pCTG2dma3ctxq0CFTVwJSxkTvXxQKX2kiMTHnRSv0glnRYzDD7+JMPkZrG2eZtq+2Ouxbz52hoJD9UvjdndzQEAYEGYobVMzkVQNnaxFlCAxFCUBLjc2cVVEU4i2xCorDfEcgchqIlKLiORHBsyFrwcqTWLSuvJ/CETeFisj1t4ZX324L5N9h7H78F6PMtQHEZb0lhkrp7op1XnoaGahArakkTZnipoZ+IwJoTyhJBg91AGIatbWGW2mukpaX3AUTAB5iB+BjYqEtvXoLS4goX+uiPT/Wll95gH338Oe/fx/r1ngAL+xXLO3vYFi2ez8fCi05euwp25J7oQCnQ3haLBPcznlss3yUG5loBkvkUGDy77Pnnb0Fye5raAxY1oTttMJmvu+Fe27ntoHVP6yAYZRf7o50w1jTebxHnWA0gQL316hljNdQn5ViT+dOYBwFIt7UGMdxhL6CYCqBOO2/8RMvPPo76Apa8ZwR3aqWNOXeQZeZnAtgiKQUED/GbgD3H63bXvVfDqsxyzEqpY2QpoQCTDsnqFZbMQInlwtAMiysAs0iIAjpw21gj3ah3yguxa4DJLm/ecAglYuR5sK5KyMOYe9EFjuE8qH8/+/KHNeZLMnFJTSG1RZhl4m09sv85BDX1Q665g8HRRPuGYczChYsZGKXYK3hjltc02onsElt8/Z224rv1ds9Dj7vg059//Ar/THqNShLRc0+7PXPl1bPsr/V/u0auVmuN79EEGKa0sgnje8PAisRLcKcDHdsALNrpAWJozPfuLqWfxUaFcDz1saGcQ90SolwQdAJha/v35NuQ3t1cHa0wsBMENlVjK9PKvlwwbw7BKbvt3/++F2bYSps2ob9FUrSsX7fN/v7nIMwwT/pMbyvBi7akAlUpg/g48h2EiIdR5IlxXIL1WxvknVRsYNAbM5CZBJmA3hQ5eRlKib379vJMCaWG+HQmv5E7KRAAU+CaPL5hh6E8fGrZ60j2k+hB2lFDQq4BLNRZ164ARLUN6mMUmKdAJdZUEHfFWRFd6EvaAHYoO6x3UgqBeC0MxqiTBVRHsN/VW1DnJDCoGDZkiH32xXdOlix7oKiEeJs8aZL989efVlBQwVqkb+XeqECi3z2Zz8LDHDl6giOOKHgyFR/brZu3UX/wXjhnlKUA3MXe6OTc7mOHD+NHLBUVvaSk1RGAQUUFIpnUuAyCVnrRjz77m/62EV/k1fbd58upI+gVpGbluclDtJ263h/Ll8j4Qahz34KlV4+CZD6hwuzDj363QoZszRBtfOTFyCAjhu+gzBpfBlch3OmZDNZ69wy06qxSe+qBW1nDx8ElGFAPwps5meT4Cy+iPlhuG//8kHeXRT2PzQlAtMIj5cmu8lB/6dAV6SyIO2D4gAHcC9z3sB8LebbR4CgC80WSUU0ZR/6IyFuyQYimF3bviX8vwoyGEDUAqy40kTtJYUYCbgW8qo4WAUfVVSfn8zULL4b0ttlZfIwciQ0BoOBVl1+HciKY2ui47dy9iTOjEcUy6hr2tw9s4FrIY/JVlU1QV1gfdXGtdDDgSKwVMfEffuxmVALfY0M4wJ2pRbDgj8I21HRZSlZ5w4rVXgthIC4uwoH4ys+QDZ0sM0ZNHMq7AYjMBOBNVmDSMGrYEPJ8jhDUXE2g01kX2qs/L5nMhKuumMb9vYbwSljmZQDV3NuDhw1iwMLQs7kcRS/3FJ+/nuB2DXtSEglP5kqoZJAipmmHbKc434Op8WvpEQKwBtHz65Q1mdYX/ZCsK8GIbdjQOPAq+u6yYt5nsO3bg5eXbK50d8WKAFdOvYOsnXO3hucWjG9xGrVtPGdJDYzlLOyipEZg9uVCsTzxVe+EUR9NOOst100GtzngAqhleSSbQa8OAFHUtiwF1ib3q+x5ZDMkRi3vM5rzIgyLhyaA1F69IvG0n8Ln8sZ6MBuMAHXFmWx3H8dA/tM6qoJp7EVYYzUYlkcnfUp1GrV3ClYHf7ih1isvrHXvNITspRhqhYZm4Sa1dssd02zzpn8sNhiLgOiB9se6P6kloth/zfRMM/FLz6EXCLVPPv7O5l88nz7pBHekJ2Q5rNpY07V1lQD/YagOp/Edc8nCOIrFQJn1hjzQp1es9SAIWRaFcfRSukNUOxWydoaNRrlam0nPZIRK1thfq3Y6otKrb93kbNDOni22IxnHwQ5rCMLqyyoMZWCfaFs272KNYVmxbx/nAINRzvUA+pFQ+r+eqTHUXo0WhjWXN719GXsmLX2oncbGRaD3BoKtpHj3IBTrisuusNkzL7MN6zaZx6TZF3SmJMrQt9ixI5RcGw7brJYNV1nOIqNZCe8eTFFYA4Ib6vzEwiNSMbidaYdh0PjB6CvOrbO92/H1ieuFCfVdyHK22TvvPOzAUB+kVQEcokcymBp0V2ItgKKYnph+1+DJOXHCRLyIsjD9Psq0U9LbSnwRY6x/3zAAxUgedpb9A9AWTQGtQ6qQABBvDqpCDsB4/D1KkGBoGtOlUpXkroMJZJglEQyF8xmJ4wIvQLrHxdpeGfhSeIltG9s9gJeNPKUAtg8TG0lg5dOWn4f0SBNbJjVNGBM3UGy2ALSIJSSmSosKUU00OIjC+DPlrynwV0y+BuTD2oTUSDYYSXcNZutqjAT8RYbBWOouhiN+lkhp0mlWt63NchTy1PQI654aTaJkAZdco/XpOZSClunX2n2u6ExJDMFHtpnP22rJvUl4HCzGoqj/FLSdoq/7MkGOtE/fxwBe/nn4ovjCdmiFaVFa2GaPLFli6fi1PfHIc1YM06Q1ocLOnx1sjSD7R3c1WVpiFEAKCH3P3rbryFH8awB+YPb0IOl6L56u7731ApOzQvtpzds0kHjdwXY7lSNjd8nYO+28CwZa1rFCPNZAj7iAdCmLfReXDPONabWYsHUAj5SPeOEgv+L5i1qvVF1N4h3ZlzP89eVDKQTO2oY1JXbuDCj7jbn8O4rzWnxljodyIGbRmIdbN99+eBuOQAK53TJOHnZebQ08U3BSV3S1ANSqyJUVQwg3bSkyAiVap/aJs+yCHC7qesyXOVApIsKjGwF7kSgViWGnhGk1C/Kc5GClAZXcJSE+BAkMkz15qAKISxasdFRNz4Kd/M/X0e8dZ7mVAYI/a1RrpDnEXXDOJ4vpzK3/utNuWnKfTZ8zwcpr8x0jTmQfefdFRXpAc0/FhyuPg6wLLfAFqPCgQRFI5QHrtMUl8qpgYCJGMEodhWEtzC33DzzCYLuJ9QvgCkPTFzp7OwOBDgr+bhieSxp4thRLCgpleSBpkqpVq4vUhWcIAvufPE9gsgo9AAmBH2Iw1jpglRRwx9oSsKoE+C7WiUv95aprYnIkYL0dJpMPzZ9vAI0Ta6GRlDyxYHTZ+EfBik6LQ3JQZSFRTPjQXpzNpegUQsRn0cXpQqEEYcOwiiaIpCi/kuJM3mtqGCnKmHwmxYdxlmBwznmk+lajRi8Wkhg8CpiRo0h0pBdnCUMJknnPnOHPPQcPMTx5vDmIPQEIFWDVwDAkmgT3PFITSwjIkLdoLZdqRxNyS9JkGvnejXyffPzu3n/3NT57N3v46YeZ6pd2hcW46SDwkEA/mqg2/oHC/dQsaUSuZxWIl3E1PqnJiTQhsLG88NbTQEUM4GaKBDFw9YPEhBZbLQQQXsOfSkBV/Xv59wikCeR7B6MIqOKdh8eEW35JhfNxjqRIamBUWV2mFG/aZFiYAXgievI8GlTYKiSHP0vJvrJ2UOEk6bV8Y92Mln2CUbZrtDQl1nr2YHhUgxQ+gEGMAHaBtEpb7uA8imR4odRUH4WpCBqjWPDlWUqeL8mSWBdioepzax8IKO7kvSpleAgF9FQkILUwmt57/23H/qiDCeHLs/Oj4POlOWgFpNRc1QsWpUDeFg7ZUphaGjjooNC+DEMJO2saFiYwDTb9c5T7Rc7usjnwgh0ThTfpYJTq1fiy7bODMOlUIvbo5U1h6MHwSVJ7SdQkT6b9ZuggDFihWyr6Ghi8RHK4R+BBXERjUsYATAWtA1Z5lgGc2SMwfx81bgj+Vrmw7HYjcYLdjZfHlVdcyLAwzkpZlN9/u8YO7DztAAiFBXSDwdJvcDcnATrL+almUaCI9o8mFmJxaZgj1ocaS/kw+ziQsgt0loyrigl+pRgMjj2uhHCx/uU9hQw3VOmkDFtg6oWwdrvFJOEVLNZZHT9bjHm9H0+akEH2yYe/0XQQRtQWgpdgpV197WwaJJLLKdTCmViPHDnWLpx6LtPhIY5JfDLrFGyEXa5BKcDTrAz5mQZGAlK0BuRXjAEwTYsYqWKg00AonIjn5sHejwHECIc9WsO6EZgomZcL1uO7yTerkTNJDUA438WXAlOgrpo2MVAE24ux1I3CWOoVL8DhlG5Rlo9nU7m8/8T8wwtX4KqS0v3Yf/E0nBAJHBPOg71UQJrroGETAOOHW9+eSCvHz3Q2BVrDZ7IrsAV43nYf+omBsoxdkEcR+JjYHWAbm5QMpEqn8cLz6gyxGbMus9vv/K89/di7tmXjKtZOuf3nxefs5Vc/YXoPgNB+0jHWNbyQl6AfqpT4iO725iu/4EOVBFBgMIQK7Y9f9jgP3Nvums1Q2Y/GuJiCNs6pRZY9/qbt2L2SPVwF0BBvjz78FrLSONuxodC+/nA5e/BHmNekVXMv3nL7a3be7OGWTE12KjPb1gKUbtqxCs+9nZxjFfhqpWNp8J0NHZzKAub9sK8baBgyDlYxcD7NM8EyJqOcNNxygGbY1gDwsVhAKIBRe0br1jGPAMa0VtWU/U/NoHNEYB67H0CfhNiPd9oH73/OzI9BahDPgfcXAIM0DlWRmIViz4Oxuv3kgj9hu73yn29g4w7jngqz7dtyOBPetR37V7lAied5rgmxDNt/yLQP3vvRaj22AFqIOcz96sO9x+9pZh+3UbDLYz4UJmkizLDLL59v/QFbUnr0dOnP0TTRZZyNL73yunmHEOjim2d/rjnqfLRefuUN6qtz8OguJoT1Cwd2Xzx7kmNCHTtQbq8+8we+ZVuRgx92ku8+fYfA4MrBKw8vNAB5DYx18Sugsnu3ZJgXM7ECmU4K9hDunCp78YUP8ARdx0CshM+JkSSfVYe885LmIQRTvOuOFmAYyB73dN2zhmM8d0BBsTflr9qqAS1Aug/7KiCggZqhK0BOf7gGn2pIBMa6QCxR+6QMoB6WlY0H/xsQEMRZruA/gEx+vYBGH+e/Lc9hfQHuArHcGY7J4suTQKeYBOgP1GeN+DB2cj/4+/Ln04Bo2FEL4Mwk0d3vomfL4iaSlF6xt2trAf2b5YUnlg3flXNN7FUN0ASs6mPqc7rgPc5TBRxRyTrAV6Czau5WUpzPGTEB4PtlJ+edPAUSQX0uvw+WOoqYAHzyZFnWWBuI3P15B/JE0jz959k3acbx6A9sQHUCKNYeZo88/G9C3v7Bb2+DC4ebfdFltmnrr/weZKfVwdztDJu6wXJvrXa2Y8qVCAmCHU1IZhssYCkIlJSt8KmAEFkm8d6dHUIrLLBkWGin3N5Q6GIgza8P30Ohjl5INStr0LWSPD92zAyGsft5vmeddDoAuwcF+1VRB0rV4gHbZ8Tgi+zfDz5kN996AyBjh+3bt5k6GeXSuFEMbM+4sMQOGmj1IL74YRK5aAsX3WEXXzwHoIrwIPbjGWSR8djYtDYV2fWLLuE8J+SPd6h6oI4hbFqvc+3aRfPt3nvvdMnR6f3w8jxaDnOboVx+qfViiN3MwEgsgjLAmCRCTU6eKnWgWS09iVK9vVibsfjuDekHIIHXdSmAjtaNMiO69+H+pA48fSLebr7pWXv2xZt51WR30NcIDFL9KnukEMgBYmg3AUTIN1eDsFaYYQqHCob9Vs+gLpahY9VZQqjmz2FQXuTsmvYdPEZQ3rQuz/HScpuJ0nLvjh2AwU128GS+RSaH4WPK8+FsKMg8ax9/tAzw+XlknUMBkyIZ8Gyx+ZdOtT83/GWVDdRiALp7sZCI5j7xphYdgPoyOT7JegGK/f07gXh7tvJ+NDwPYR1jx8DabOQzx+Gp6yklEftJzP1KaGpeXFg6B/wC5NsvSbrqhiCafWTirr7uCpiLwT6GTtIRMZqw8hg7Ot2SE3rDkv3D3eOeePWNHjOSoLaJgA5nGJ7dYZcvmI51VZsN7dfdqd0EpNVyDwaiWgrBdzMrO5eesYUaM4H+pgSbhGRn41HM/V8L4BWMXUsDIbjNAB8CDIRL9ULCq7Uou41E3nMYnrCHMw4ByNVY3z5RDDw7YbS2wC5lGKKhDYWc5Lb6/PLyFBtSSiqWFWuMsONRowgLw7dSafSsnw7VnjB3GwDpPdkbSrnoldaTd4wlWHOFzbiYwW/WSawJsLArrAGwoVbiOfUfls5dEegUbHu2M9h0FmEy0ZPCtBEP9Bm2a88ugBXA+GIFJIbgPV/NfVYL6AqwCAnGBxVsBWovDVbTe6fBjM3B/qcnzPbLbO+R1QwfUIm0pAHE7yTEuAfDc/4MAPxrLn/KSaPHjUm1AM4aL/VEAgX5fq2cA02crf0GDbdHn33HTiGj/vDtxfixZ9uXPx+x5qDesBoZPnAmenOmniVptJaBTVpKCgPxM/R42HadOmgvPPpvCGz0+QMIRga4j8FG8XlCvj/9bDVD7CDUGn8CtG2GeFIKo09DaPlod1m8CDTVeaSzUxLyBLwvG2CKRoUmMBAMcbL2suoiF966b99J1w/Ecpc3sbc0tAoCmK8k4CoCr1Uf1kclOI8nwLFUT7I5EhlJQKr87hV8JNXZ6LF97amn7sWW72buYw+78pLz7atvNoLdTMJm8Cyg5ml+HypMlF+hSMcPIGP3IDxLSmc3yIOQpTyabnE9APGwd2Qw9+Sjj9u7b72IP6dsQepQpCY7QD4PP2GxHEtL6W24X5oEXlJ/VsEslFe2SDvyffekH27EhiU6nh6eIXtifCR7qBtD6ViG1IfAKc46IpFsbpnDOYJfLGdgAkSdFgbnpeAR1fWQF6JSNNbE0oJhIMFE1azzOmwMGgGAHXuXe0W9uZOm02Ko3Xb23/J+1eCJf+dPeJJqISlhW0RoksUZ5xikZQYceGOHEfjNu/bAJmL96gznGSof8/jYeGwzjwHgwjvnmgigdxqQmmpXXD8P66dSe/+zT9m30fQ3Zx2Q2MEd44d6OQ6m7tVzh3E2ZjIUqyUADFWtB6ou3l9xTiMep2an8NWGruQUId4cvGwHi+cM6M5dWgjOFMXwZOGiWdR7gQTKHXaKm8OwL2MTIp2HaTnZNh2e7B9q8djoARANaqmnzkexe8oFPg4fOsUun4caASawH++iO+HqZ7EZbAXVnDotyRKxO1n3xxkszPhcwsMGjce2cjNBdQu5R8qwZuHncH5oSNlB37B1515LTu9lkQxwN6xbjxI8GmXKeCT6lQw6MrCSLLVb774KBchmGz10NPV+k/UfQA0QjpUf7yYpcTBqkPft2utmQtyptoN7zjjb0H82bbbb77rUorC+zMaGIyIEC03A8Rq+Qx39SaAPewNM8kvUjo3Y/Th1HHd7NfZ7fXomW1xUEM8qCgu+SHc2HcRjtZbvmNa/P+BqHj6+1BgAT+HhoYCqc8Hdwuy3X1ebR8KAvp38XovBB6Kw+BSHTASswXMwyN7IlEOBUgAkMGYClMbMxqyq4kskpdp5Uy7jsChlUtqXQyKeVL0vkaoVWUJ0GH8FcrHuoViosgQeeFtog+UDYEYC4OpDhiA7aGTqd+X8G+2rj9civaAhwT8vCtnunHnjAfS8YB+tseGwTA/RLLQ1M12BdRoHGCrfuqOkOTcBlsYk4CMC0HfhjFSmT0VWmsflR6hQdvYxZG8CGCjYuvyjrd8Qgjs4aL0omgoLG2BDxAP4VdsZ5OVNNOq9mRqG491yAjZRIc2NkgwlKRA40Uqn6w9jrJUNI9NdsW+iMDX2BIiV1EGAioqtNpioXvJR1Z+JnDAAxpUSghVK0y0eWTqXsqd85jgUG9mAoaz2cKSjPlw+TRziYtuVnUUmCfCiZOjQCIpOWCInM6qcd8jQYUw7kzlUYf+1cKHHUwwGUWAey6AQwvNs184iinGBYFzaYnbg93XVVUPtyDqAGF1rsD8aadbgb7oEPoXEbFpXDFAVYTNmTmcqcMi2bM/gc3rZDdeOtNOnkH/696SIC7c1f/xhF10R6hqe3Pwa27ab5DqCs5oBzfoPTKUAbaIRyXGSNjEJJS2Owch9OGmQ+w7vcLLGOgArdWmeHABKPdf0WjxL0cGuXRJmg0fJy9HX/t6I7xWhNMnpSrdtsCMbobGHjcPH5Tj/vJM0Oh/nRVtOgqcPm1qNlnz4wjFnToOdsn1XBs+eBt1JfzobiQAAIABJREFUqZno8O7cQUdol4hhUzH1r8avKZeEzfBYTXQirV+fCRi0s6k3bCZBL8P5GEo+L0aI/Nl6ssmU5O5CG/j7VoUXqaficosgxVCNhaYelVykanAEjrjgDhcIVU+DyVpQaBOfqx0mpgdFh9ZRIJMRAU6t0DpDOfjquKA6uEC9Jalm/fkwjW7gIumQ/6zwH5Ha+NGRXGIC3Wtg8smfC3MVplmalkHzj+9uFUz/PTQQoAiU4bnkqXlMfsORjqoh0EXrLmem6bpQtc/deIDGzkn8BBpK9qTnKB9YCldZNuj3/O8v55HGA3CeaVz8rTRr3rI3UAOHbEYJnQuuOgfPlnSAhe+40CXLRaLPpLoKOcV1t/ajOAq15a/t5ALkGfeOt/0Hi5yfZiyeUwINq8sxnOcgDANgC+NcqW8C6AR4jgsJd16npRQGED9xZgh34TQCh9VYekkezJ8fxtkVylSRH2WhyMOymbg31jDpZ5mmA7SLiWGNfnb9lddhhbLejhzOdnsqjQtuxrTJ9uGHbzmwfPUvv9Hcv20//LLSnnnpWXvv0/cASUHjefgteP6EAsLJD0deutTbTl6j1Fcf2KTdsGdYsHC4bd2x1Xbj49hUx4ELQCAfQzXlmgxLgi2/aAGyrbBKvXjZ7U6+j+8eifX1+M/oPTRTAICaI/viTOa7zbx4qJ08Vmn7thCSQQURHMTkWd6KjrQEEK40TvaXpvdiHMl/tEPMIQHLztsSJiDFSi2MhwaKF00w1fB5Azo1Y4Hh/Fo5A71hqinAppagDiGlKrKV2CZfxiYOKw00tDcUDtXIOdcMcCwfSiee178T0Z/iph7AbP1fv9in33xiXxFuKG8nFXJKljydleWk+Kw417S3dirJlKKJVMYT+AWrsBQTOH1gpE2c3NfyjucgQydYimJHU2QV+UGYtk+YNNQFR9Q3ZbvgJPpZCkIAI6bPRw8jLcwFquPj67NJmuPH3abPqgAiMcaCKeQGn9PP+cxu3rLHJXJKyqrfIaZNRBRyopEDLKVXgh06fIBigzUk5hMKj1GjU20BTFaOIxjQK7gHOX94LpoqK9QstRdDSpqp6vIuz1u9KD0XDaN0lsiKQywzF0jDWefNXyqGmwR48GvFhmwVmEEDJ8sE53/M30re5tgM7nl3MbPCsVYR+1bTm3oGo5Im+/Beg1k4sTG98Qm8xmZOu9oqCv1gRc3FjzjGJk4cA1uxL8VTLeBRJhYXe/E3OkIjcoY1qDAzBUJ1yYzqKLw7eU8+SH6mTJwC638zfmxlTkqkRltJ962823gKv05YfW3IanxpqjXMUbUrwDwAxkMTxcyo0QAnPOjczMN8ARXPKlAVtuauDD6/2HxKjfXHZ9rX0nrEwUzBd7biLPtfzGl+D8WwB3+eP+Bhz+RoB5LnYqavgdnU6bNs2459MCGX2fjRs10oXTVprllM69esWW9hpNLXNlfiM7aNAVEeAOpgzvxYWNXlFLabqF/y2KjhNu+KS+3+B96w1d8ftacee9ywEbXX330bL8Gv7CBFX2nNPn5/CenWkc6fyYdnHheaZiu/WmchNOdiwXi1c+YTwrh9UwmeU39wHjbbzbfNY3832z1330/RmcE7ZVBHwXb9jbfawmtuowYJsC/f22krP1rJGUrh5p/Ds4+xV97+zXoP6WH7N1bYqy+9ZfWdx2hmD9Bc4v8FgNnKgDS5W5rNmrGIMMjrYSlLmsc9yAA2FOaDZNT79hbYq6+9DyvrAhKN8WU/no08uJDmrCdNVRpgTE+aDIUmyQNfe0TWJmJB6q5XOrx8gb0I+yrBB/Ndq/MifTxwr2sGvAHv/BgYhUbSeNBcVSlFWiRkrVMCeWZMudb+ddcdgIpx9uabHxN08C2S1WL2OBJYgqr69iRkYV+53XP7h1bRtA0RfQabpJI7LcyWPfIOTKexNNTF9ve6XeztU9RvGYABedyZ8o3Es5WmXH6LZayTBkD9bj09qBvyUCqQmps+2l585RnkdwPY494kh/9jF0w9h3dHA8d/9fxWfV9iK77+AFkef3bHMYpvBuXO9QRbC8DIQMJGWrhPBbSNHjnB7rrz38j161Hw/GgbN22Eoc66RH7pKdsV7sgO6FvN1EqynQrnzvCT5RCDv2b2lmx5NMRSMKUA0I5mpL/IHZpEjwOcc0xT9o9+nbcvXt4dsmlQiKNzt+7yJObeU8ig22Oco83SBHJoaDAjdriG0Aquki+1HCsEBOncFlOzlfNIahGBugKAA7AhiUT6KN9iAdjy0/biz/biDKln74gwoJ+tesANQhlKikKvfazAuS4AQLWB2E9SKalW6zrz2j1oel0yh4LmdD7i50maYBhKOX/82iuph7yo3yQTnzhpLHv0ByefDgQMqGVwNG7MfLvr9oeo4bAxoeaeMGkYwzdk7adOEsgx2NmxnD9tPMqTKtLOJ9l//vsAHo2jYcT5IwllqENvEstw0lqQA0PWuPiSC/FKe4s7kfcq+xK+v2xC/GiGG2vDrG/vvjRRMOJCAFvFwuI5CByXxYAY7+X4Jnt2RlifNEAy/Oz79hlk2XknbMqFk+yB+5+DZTPYbr97sd3yr+sd+1fvSGBGUDhKKTzAnc87X+XrL1chyRxhS2+8g0HAy85eQqzzBx++nXuHoEbUB16wizsAjH28Y+yzz79xypf0ASmONR9NvoFkjcsefYp9jfcy8sh2T4JZtIKQCCcSaDu4/3m28e+NfM9cGzEmAoZYDrZIGk7JikGevtyjDOmiEwhhG5kEOSWHPxeArIGzXvMzas4EZNrlgHZe9D0DYP7Lsuno8dPWa0gYA68KS+91IcSaftYt1dN++f0zgCvURgy+/GHP+nIm1uDf6MvAq43eS4BxAFY2GtB0sMY1ZFUPERaMX+ikKdjKQZDZj0KIe1MpFQq5ky1EABfenOlTLbVbnK1dt9bykeqXw7b1DSJXIhPFGUv/7XfusS+++NzOv/BcWIqR+E1/bDfdOs/2HDxgJ3IBa2sBQ9phTiLDj8Uj/Lobl+Jz+Q42VYXmR0+m9dstCesZ8glEZtFd26RhBc8zmv0bxPupBlA4i6VJGIxw1Ws33HwVe7bavvvpF3f3ePBAFcapQYzua9XfYndfe8U8+/XHPyDgALLBoDpzqtDd41ddO8/WcnaU1xCunI8y8Y4nsRR6EfCH8GDsOaRYC0HNUkw4h6fss7iLG6jBdD8q/FCBmIn4dCswUoy/UhZWGjLVevZ8BH7oUlrFhMc61qGGK2V4Odfy+7vjCayAtxbOnBDAomFDlMheAMhVj2IJ8IaasZ7gKzFvQ+iv9TBasApo0pCINZnep7/17tEDf91jyJIzCWVttzHjh9iubYcod2EvssbDUWWNGjvY1qynKIO9v+SGcVhrHbdzx05xXseffPoDdfdF+OCust79Iu36mxZid/ERn6+a+kb7tgWm6jm2c9d+d9400aRrWCLiVR55FLfcdqWt2/yXY71F0c/JB/n4oTpqaIBdGJBeHuGUlsX4Iw62ASmL7NCxdbBjGZ4ezUVGXUItDbnC7zyGFSPt49efdgx0UbSk/FPZ5UW/VsvzHTzyQnv+7S/tg9dutD3bNlhcj0n26Cuf2ZGcIsKtpdjUsJwTDqA8g8Tx7oBhbz3wuJ06vN2GnD8C3+Id7JFuDBEPwXYeiT95sf26ejVD27l2zmjC5HZugJ2OrYLKbd6rBmFSx0o9K/98T+5UOSb662xn2FaDqkpztlGTRjnSR59evfGDXN01/OLM9ZWenLebQChaLTYB8s+XP6GCq6AQURfKx1sAIr2B49xI/wgmhC3Fff+e45SzPtw5gay1GKx4/vjjGH1CdxszfDiMwv1OxdQttbvtw7OynnMNpxCnVAzkrFXIK1cOIdmp1BZ5SN87yJH50S695FKnkErriyyePR4WEYRtF7ZtJVJRcEdo73AviLFag0WRbOLCQ8M57hneEUYYiKzdj7wdhdqmk+A+c9o0rAkP2I6thx3QOXRYXzuac8gCCOtNIN29BEKAsgPUo5QCBDTzcxISUqy8qNRSYU3nZBJyzdBZ/J16yKWx2H/E4yVaXVGE8kB2dtRLDNsqULvBOXFM7dAIHwLqZGMHSfC8Ps4i6bdfMxi4Ux/xBXA3gdyDBSTnYFJSb4sIiAfvOsUQNpWBbi9yCzZRN550eJY852PwSJ5L/5BTfAL2eqZdOH2GvfjSD6gceDciOnFljSCMqW+iJ32lL589D3VeIuqbMNZFI8S8Ijm2Y3VSAwmCioP92cn6aaVvjIGtOv08wMqzhMtzz543eRjPapONGDbafvv5L2w9A2wSllAnTx+0HmQt/bl2L+9YlmLx+NbPZ23Ew7LF951G5cC+0xDuVjt7rzCUkr36xgPo5trYcwZwfwWSdXQC4kGxs+nqmY4FBXtfyt758ybxM4oYFo6lDmymr8u2KZOn2pcrv7ER44dDCmuyNT+vBsuBYcy5Wwd+lpNLnY9lwJKlC7iH+WeQ6Lqj7qqsOQGorJyVFlRVAzgTtqOuDuOMC6ePP+qyFPYTTDt4aBpWm/je84z9faLp7dPAcjIhPWoAhfI+q8o+XbEGGIoXSlEklm9aaix1YTR3XLXD/doZ3iTg6R2Az/GBw4cA5gmGZdDWxHkkFVZv7EcjGG5kYbVSB6veI7xPz85gChNfmh4PH7xLAFh1ANWA6J9/wQgaq61c/qEUPZLawErTZsFMuFcvkrgza/Bam2qTZ8xCmv4DC6ncwtkEWUcyCQf5h4fTYnGJoL/IICIxlCtlQ484N5LNkWwZmNwmd+sFcyjNfv1+E4eGL+BjvM28aKJt2rCSg6kUCRfFJ7L6rKwGK0fKiWIS9JzLBrm7DM89+LnlLPJ7HxsO8n/Irrv8WYDAvjAdHuWSxzsOjztJAgSQzZjTjYJWBuLI5XN0IfDPAUCVgCYGq2QvAlPDSB3UBLWMJtkXMMExlJjwqXSswp9T+JMAp4H9McPNItSIotdT+iDduPx+gRZhbMZypqGqZnQBR8GiCseqQECL6OUdYohxAacPjILVU8LvB+TBELgQQ29Rxs/wovkYoOwUq96kuVcE2eHduWw6Xxs4OJoPwAULaFrNzzq0R9MxvIgAnuWhN2RIum3bBrAMSJMIkD1rVoTl78NLg2JkN8bENz4SaSdzSQJEippHmlxIeCJTsvEuqOrQoU00BdU2f9ZcZC2rACcxbueHpg/Eqw7n42bPE/hyIQOjMTyTk2hffQprowlpBZKIdpl1AxApcMNDybSAP3MumW0//PqzY4OJ5aWwHUd4IbGvDpCtmUvaA1aGL8XU/cuSkbXk8Z697Z3l3NwcgFcu7k1BV26/flZmc6ZMA5itd+EW46bOJjBsOc00zQFTq5r6YotPiiUQZBEpsq8TeAF4x/SnjUIuiJdc30gBAigTHiVgz8uW/OsGbANiuCx2UsggsfKOhRZ/PTKPYAr4P+2Zp191QLqaewGZfvJ5FIiouSF7QL2BmKxdMk5H9qCIDEC2jgF3aQ1BU0jEdTdxOSmIQA5IPRLZ2JWSBTS4JNoqpiVDhwyyU0zZr1hwlS1/6wNYSExk5WeJT6+Y175s9GbSFc8dP8WmTLvA7n3oIccmFyuYP4rJVyfBRhiv18FQoOhpAzyWPC06jGkz4ERxHkA7wEoCh1AzQGopxb8fzBWBdwJK1Yjp/1cYSZcPGp+XYrULLHXdI2tKAVxdrLpWpY+578VekTRGv0dgEM9U/yuA2KmZ8Vu98fq77bvvf2aiVwlNHw8nCucFcxfZD4QL5Rfh50vRJbNvzzbCtwgsa8MYv1c/Qqd49RX40+n86eAyCYeVUs8l2MJUKxSP1uhkpnsww30Bn9qQa9YAHHdI+oJXnHwyZQcgFrAsHOTbKOVqpKb1XCzdBnpaXAq+KhjwVxfXIseG0w7AEMgGvHHxjfbaqx8A4qXYO+++Z6+++qJtorgdMKgngBnhKVzotRUllnuWc2lwD6bxMK+4ZFqYvqr4FrsuGElEM8CbACWxNlFRII29k4T63vbym6/bbxh9DxgWZaePMyWW77MaVZpM7pz/t4Vwx4ID4Tokt3LJ70o6F7NQthFckExb2ylGkphsT57az4FbP6wAiFEADCwhHzxYJdnXedXGPuO6diABngAUoQKgmPDRGAYwqIlgAiyGhC8StEYuJxU82scCMBXEIjC+Sem/FDS1NNxKtlRC9aQLJhAit81JqDqxoGhGpu3nCjexhmEf8pkl+xQQ7F4GBYmzKOBnA0MzCBvLRSw5+ndOathAIyhAQWenzsdgmmf5QNYxHtbwwTELKbD8kdXMnjeR8yjGVmKufmQnxbYARdlPMEET+0WhYaPHI1mB5V9dmculWWjlechDmay2tGNjAjtJZ7g8pRxe4di4Yu9qTXet50EDetvgcwfDIiyztX9tZnjHvmLAJR9g2VOoAEmnUelg8nEaD6xqvJhbYDg3MCyTN+1td1zBeRdgb7/xmRXlAKLAyNT50cL0WxJWIbou38uR3TS4kWRcB0mXi6vOFw0NBJwKqHAhaY7JKnmvBlJiqKmYE5itfag9KLxCz1igt34IwwPkc7Kq0EAvHFBPNhMKwJGDhtiqg4aMsDmzrrEeMCZ8AOALivbB7NiFfCoXI/cM2Nx4AfOj9PM9dBA6jJYmUZANg8OLL15g119zj23555D9SkDKqaxt/BuGflTUQQxCvLFJ8IOZ2siAw1uSEr5rOw1WWCh3LI31R599zQR7iUvY9oalE0aRGoLCpRM2W00NbE/YxIwx3d6SNYTkxREkEvroTOP76DNkF5+GacYekmsF54WY+fKuVpOrAKHk5DTO93CYXDAgABgELF191V122SU3O59lzb+0xkpoMsU2S4RZ24in0unsDJ7BOnyZNpGQvZ29BDsSEGDWvGvs9lufs9tufgGAPgvgMcWexEewAN/c/z66zLbs+gV2bpPzI2zBs9ajswbQtp+9DOg5fMQw7CeQfLMfnBSWdV1W6gPAmm1vv/eVncr9gxdZQDEqz1XuLwILXnv9Ixs15lznP3Zil4fdcPkDMEywkQncQy8bba++8ZMNpdFswhPhyw+22K4DfwGsbnHroepsd5gGJ7nXzrBewm3OxdfaLTfdShMaCwMMTyS+vby533r7E0Ixv+d91cLgfA5bhu72+Ye/Y8v0F++9FM/veXbrrfd2ebspeAwGhJhXkpeLkegJI66m0tf++L7Fnlz2tjX4/WTt/jvcGvVSt6c1I0BWRwT7WgPIUBp3eWvWV8CujhRLDhdTmjOxJJS8PWPaXLvv7mcZICZZVUGLPfbAGtu08ztrD94IuR6llAaagX3tjtseoIGaABMjxQ0h1q3dSVDQIGo1PE3PFOAJBzv1ry0wumBja8P7wvwLYBDSGo2EeJy9+PIjMFpTYb/pXvNh8BHuJOdOFolX1pb1rfbWW/jDZv8NqLudQlpyOcA3/nKuOchKJYUXq03WVPIXdrHB/Aof3mFqWhr1JSodBYlQOMqCJQjFjwbbAlHE2ignHbiZ9eLsd3QoaE9zbit0ox0ZWhusco/OON43Flp+7CUNyFzby5kkvjhng4DdTva8J/d+Jw1jAEodWQA4T1MYsWqudbAEABzKRkVJ2WKfOeWCGnV+hsLW6iUlcpe8WGJNgJAEvbBGlCJdyx2hgYlsYsSwbYa9qPNLP1oKHm/9DHf2s7ap53XmCXQVMUFqAN1tXX7cIqyyN/Adb1cSOne7Bks3Akg1NJVig7HSctA/xjOc0J6WnM8PT3s9r3a+j5cnCo26SDwqb2EvXwarMppnz8BCtggweZWFwEyQFGuUQUXUQyFD7OuVbyJZbLYXXn7K/ljzHWxxnQ8AfGUwmqNT7dsfPqOWKMHncD51BLJ1WOtSVLVUJ9v0KYvttTcfZSjzL1RTP9J3VDvgWAq3Fs6EQIYysjgzJP+vvf4GCcWDnPLG/Zf9cvkCWJuw3Vd+/76t+OpzQPwaG4af9MiRfezqxTORVx9z68aXoOCOlkQGj5vpTYLcgD8xMZGaJIg+a4rdd/9tvLez9txzLwJYxNg99zxql18xHxUf9QkgQDVMwyC+lx92VH+t2mqDB8fYDUumwmDLoxbBHzA6EaVfCRYEt9rBg/vs0NEtMBWpSUsBBguxFJLqjzUdyBqNx8946qyRtvLXn1zPUV3igz+oMhZgsXHWhCt8k/M1iDMzFq/SSIL5RLg4XZTJwDHchSzKy9sfS4ZOQHS94yCoS62wYf1hrtfAYuyk9hcwH0S928G92ioQiLNbvueyLNIaki/nmeNFBOJGUE+gIODdivEWzh0STZPbDx/AGOquDvZKDnYtHfSceWW7nV1BWkJPmFK9IUvs5vuuc0FfvfsNtr34q2bRa1VxN+biUY/xG8UrgwLeeCCs1kCA31AUV62gWh3sqSrud08VkvwKH/7XBYxyKUryGyxPXi7EWu4r2hmsFLAuC4NhV49/JT1gcs9EmPinHcvUrX9XI7FU+L0TxmKfALDQwqBr1JBRdvzgEexmkGxTr2NkYqXUt5HxQ+y9N5fbRYCNHbCQ/ei1pBKQ5VILF3kj9RilRhfZgS0rBpk2mCyaQvHHrqCGaaT578FzUg3nJxYroYD3P/AQvUg1PomfQDLwQdmDHQDvNBEbhSZ8EGU9FYt64Ux2tbNOU6iovM1ra8qpzVHBMTAKJ0lHRJJq1DlVDDseffgJ7FP2ubCZQIZ2W3ZttKsXXWV/I+fPPZ3Pea0zwcsNpD1h9BYCzDcTdDuQALKtu05AVgqgj6+wPgxNh6anQbToax/iJVtC/e1JLZSAyrUWH0315PJy1gC6hLUvFrTu8Pj4COqjGhekq36vHhBShZayUSegQNm5KxN59gjbun2v89xNiBnocmRKqrOsogpLOd6Ogm8LTkdhG7OKu3Y2gCU1fgP1Oie8lDnNUh9RL0+evsDuefo1++6Txyxj7xYsOzrsoRc/sVJq8F5YfrSy9nUebd2702ZOHmKPLFpi2bCB514xxxbfebO9+OQDdoSshmXP/BdG3X02buxonnEZQckbbcToOELDSqlfpXaUzVuXEjYWoOdMNh7YSpEHCI2lr+nkvI6PTIC5i8IYOcjCmxfbj7/+YN+s+MZuu/VO1MNnukgz/w+uxrCfmhk6ih3qx4C9DA/QShiE2veqBepQvsniTux22cQ0sshl4XTLvyZw/9fzvnNs5z8VlpPtQe0z0gq5YyNQNLrwce63zXtPWCJq4+PHYEcrp5i6LYy1IG/2pG7RqHrKuDmDsN+YA8hOffPmZ7D/QgiHw/IAYP3EYXoEBkwB1Pquh5FFIT2F7gwNtILpX0NlRcavh+wIDkI+Dgx9gaujYUzv2XGCmrva+qam2513LbKHlz3AwFyBeYST04/pbvDhu9cAZKnD9WMd1AJKdwOMK0ZhEt09AbAPSzGeuzr+2KhI50UrAlAk///RY5CrBLzyfmXREMagIDqOMKoYzvkrJzDca7Mvv6T+UrAb3yCZRn3AYLynE9rwwsXy0jfSPedS9mCQXww1ZJ1lZ5YCTNPvMmgOxuc4gnDhWuwxm5gYzJo9w1auXMOQl3ucMwT+BnlIfewcVHl1pXlWSzDbxRfNQzWBDUtrHjYvIi7gXYo10uZNDXhvExYGo57rkEFRm/WDCRrMPh8ysDdnErkypQzquC/awdO6weocPrwvBMsc6z8o1R585EfUP/3tR0gEM/BAjYsczHMOYB/txkIKO6UMhUUCgKYm4LObAnFhh10wZZjNnDHSPnp/BUqvUkL6BrnA20YFY7IRJ0wY3qWEpDeJxCM1EkZuGCSpsxX59MY97cjuQ3Zi3zHsuhhOQPkvgol+urAUTKCBzzKZM7fceif3g1CzDdvRiZB+UK7HpvK8FZTrA3bzJoPMuxm0/YncP5UzuRXyy3Hq9nPp11EoMISQQqYvn/fkKTGtA8B89nL+MFnESkGgcRB31nXXT6U2K7NMlEyZKDrECUzqlsBZWEVNl4ySPtvKOOPlviwuoRjeqm2d7aHKp5mLr+wsRsJWik+GN4bJ6uwkeydfCaotSYUtZQCcKXhC4otAM65JjHylvKHQNjfHkCx5rSWkjeTCIzjq2N82c8q5sEAz7dP33qCJaOZDelgpi3nuJefYgYN7LG2gr02dOpnLNBAg7ySUXXywNufaOdB7DzO5GjZoMJtjI9J3LnzYamLLLrgCqTmsoJ3bSgFaAkD70/D1KObALaWgD7BFd/RiSlmKPHgsVOHTSL79mYIdhiHXwhRQpvRMDUi6V7r0jJkzAd++cywxBXGJIqU0L+ECXaE5NK+ANOCH+KJQoLIhfWi8qygq9c/ktZoA67YN2nAgRWcdFZysSPy5cKsJwFD6bRs3Z60KQKYXoj4qFU5/yRxask4BUeqZFezqrBJ4RmJzhAJmiG10FsZsJMVCIL+ghIInHwC7qqSBKaEMpAOZYvRiGljHxJJAKiwWDu4t4fBD5iyQhwI497Q8shxmQNJbsA1Pm8L04B+bPneUnapex8+NBwCkkMBLtL41DFbpVPvs0+8p7LxtMlODk4DUnX4wWZmmJ5Km1uGZg58Phx22D2dOdEcyR7gIwQ31XLCOReemczwbsGRNlRQ2EwGw25vgsgxkUrVQNT3FNtCz5MJrA5WqrwUEUggIRZcW4m13x3DgVVhBdhiSiAq3WK+8ejgeO4RU4QObjnv25DHnI6WstR+3/A1b4T4ebau9+frLsDyL7aW3n7Bs2Gnf/fAzhw0Jgox2Jky4gGKmhUNgNRumDQBZE5B6G33uSPvt+20cAv1gNvjbtdfeTlGHlymf84Ybl3Slg2tROOpml99oV1CDCvsuIFGgh5oFHbLgXXwvbwdginlQhlF8m/NQk06WIgQLjFje58UXXm9zLryGyzOXBgsJ21OPO1p+E/6877z9jmMqtvGc3vv4NcLEDnALUGTC/HyWy3fGvHl21fVXAsQedkyO0WeBAAAgAElEQVTMvv1gyQLU1NCY11YRWtNUgQRTnCIaThbKwqsW2ruvv+t8YSM4rBuwDaiG0aUADEmHFeqlYqyr0XEjSjcZ9XLJYl3p7vr3Krb0v2IyyCNLl5wapi4Gq0AQeQlysfJ7wbkd06YHrLzBwwbYt1+vt1uW3k8aaSkSrlUUL3WYSXdncEIgCfugjlCXNmj4MbEAtwECXwjgoViuUFK5/ktR2w44HshnbmyKsha/MzZkgr9Nntjf1v16wHJP8JlofuXp2MkfrkA7gZmN8nFjr0LScx5Y0Vx+Cobo3h+ALbYN1oYaSRgGgEtNtRH20xcFSDZC+b2a1oqlAAgPcKMCvq4W8BawPAFPV/mLiZ2+6Jab7V68BONifdgzNBA0CfKQE5swFOA7kMa5mXfTQOOalIz0hMM9KxeWR39vGzAy3nZvy7d6LjzPaj+8vALwmBYTAssAOhtnsyCg2jWsNGY02fKM8oMRoEID8RwTWM6gFACaAC7Gs56c3ZxxwuBoQn3RvgjwUGGp5rgK9pQ8F8UwE0AmKb+CSYL5PkoNFzuwhalgHawLPjLNjyaQQTSoeIviOeejACnWQDUIdAuVe4/UOC7dfrZx8z+sF6wbKKrVZPiouQek96IZ0mpqU5UPSOIQRBoo+TN68uvFbpPHprAHsfsFzmtwFYzMtkg2CQLttPlhR9fgJeqJjDwgSB7F3nbN1ZfRIPQA+P6ABrEMUJc/k4ZbvovyRNJ0FpILgHNPFzZXwiT6JCA2d/b/e5GqsaFcEiGG/dlGM699LDm7EFWxTZSseuUVl5hfXKCdzD5pO7fut5yT+FCJmQmA4s30PSU11BJYpwJIggj406DgJE3nWc6pfv2SbNF182jY8m35mz85H1o/mnANJTXZ9FEwH2tIgLWCPARIO1a7bAHUfGlQx6YVmKoAPTXngsk1t2OW0SWjpeAVy9X7/0OrZIXzP9BTwKc8fxROJ6liGIOlMkLt0pkaDxk6HGVGsvVKRYXAOz1LAEM+jK/DhzJp8I7BvMEqhyJU/Uh0NAm9FOqe3GX+7JNa/n/nhQvDRR5ogdyNY8edb72SJ9sdS++wSxdcbSdOwv5gei2mY8HZk9xPpRbGOpN/W7U7f5otwvnseNtFsy9jqBePhP5lS8YaxIu0eYVEhDB0KiDhWHdKTAJrHFaLfFoVpuKPn7IfzM3y3BIaX6w6IgjY6aijACXLnKFBI3uwnUtP459IZKREIvK2g2ginwHQ+IXE6B0MDbAC8Yyym2980ObPX+RsCMQ4VHeWRUH9y8q/AVVzaG6iCD06geUBqbIMEPbuyuLsLbfnXvicYnGyffHpj/bYQ0sAhpfa8NEjUcdE2fIXvkVS9B8KxGS79qr7bezYIdQbY+3+2962t/E5DXMhkPJuhunG9+wETMhHTrhnZx4y3E7Su5dbVRP+TICZlME0zGn2znsrCKgc4Ow0Ks9427OP/EBYwydW17GRcyYIpul3yEbHsxfl5czADr/bsBjZ1HhzRlYzuc+yi6+A/c8534Y8r1tsCr+GoL4jm2AwnQVc9uE+X2mHjxLWgV/q4kVLAcsfYM102jPL/mvHT+7kz2nnLr6Ud3w5dxwefjqHGLp4cn4wand1RltTOEExnnbHnc9ZjfdKmBX73V0pO1aF83Xybl3ByTmgMI/g4BZAdGbR7IFGLHNa5bfJ3deitUWjdudtj9o1l96J9yLnMMOv9984jQffx1br8w3J21mcN8o7pigPjbUXn3sXBuMEGqICmHFl3PtD3MCzmTs883gZ+zrUBXKt+nU/SpvvYPVucGnDGgz54WMfFphosZG9bdHC67CAGIAHYyx3utA/vAgLfBmQrLOff/nKatp38Y/yXI0oDzoPBoIKJ9MgQUFsGnQI/JNlQANIfwNSw/lzeZ7XL6W4P4Fn8OfcCzXI+/C2xB9U53s9A4byszUw2BlIsPFUr7Riri1VSxs/V4MwNS+tjVGs9ziGCbD4CfpUE+ApSp4+JnWmUyOw1tU4qElSyJFvIAxXLigHPAhU5nwLYpqp+6UK9p0OPoGpqmd07yiYVICW9k9XCKEuDNW5qB00fFNYIYeQmkZfDaacyoX/uPpIZxJMWOphebVq/+m01a9pFttL3nVClvRP+d5trJ8Ohn3Gu9FASoyaZf+93zKOb7ENm2H6MbRqI/RpxgWX26yLL4a9fDu1WyHPVgMnFC8VMTSYN9qTeAPLEkuDR1erwTYRQPbnX/8Q/HQTFVi89Uy8gP3/VNez8KmzTLzp1q3dbGt+20aIR38G8tcC9vRyXvV5RSds6W0LYTgXUnuE0RhPxNbsJe5MAculNnfOFTTKyTBhjsCym0g40zO2AG81DfA+WL7Czh1HqAi1lZpkMfKakGpeOGUBNcvF9vwrdzNQoqmkSFGZdc99t8EG3cJwFGBDfv7cE82N4fbWK9/aqHNTGexr+ALoR0jsX6v3w9wdTQ3dai+++IZbu4888iBr3KmkHZgtSwiloWfi4az0a4UNL71zmh07td2BAKoNWCnczdWoBBiocs2KlSvrNU8+a0pqEmQZ5KUM9wcNHG89kYMHxRzgHM/D35m12YJtE/W3gohGDBhMcEom/UGyC6aJgMGaw/BqCOEi7Gjbjww5WA0LeQT1GnDLZ5T1pOGlVBn1DJWlTHJhs/IDZljWrhqS9e/B2vKmr2jgTj/v3GGkiCstvBBJbgyMpBSXZB9MndLC4C8EAsJdS6+3l194F9IHIA6ehdPmnGMfvkOyO7XHwoXnstZbLWP3URhjKZA3CAjkDv76t/UAMwA+9HC1fJYmgMF2ei8NQ5jYWxQ1R0qiLJvw/jvDWmR96azSAA8HETwANVjxgTRQy70p+yapRrhxYMPpBkpKiXWegTf/63L7/JOVVlGMcogbScP3GgBb/TxmsM4fX5s4BjZtT5RmpfQDPXul21qUMkW1vvbcGyvsq+UfW9bxfeyHEt4fTFwRHaQokwc971BhdBpMdCgsVKxOzr0Ank8ocu+cnBI8XSMhfRDAWljgQmjUh95061Jb8xcsNf7d7u2bsCm7juDnk/TohAurLmOrhoNEldF3evMZ69BBC3hUn6wZaSREmwAan+riSqzGgu3wiToshlKc9L0/oYcHIU6dMybNimtqOZdP4pc4jvdPf0P8+aGMk9SShEgGslKoCf5151KIB++hjOgDQAi4FRRtiVHJtn33HsupwLPc9Rj0jlLLwPjXwE7rPkBhr6xrycXPgSknP+NGVCfyGtY77ZOOfJch5gnugFjYq9nZhHBNGEhdhzJKhyJFaBLr5bwJiwmd2k449Aa+Xwj+6w8CcDfaV+9/wvkM4Mf7UuifO2Pc2Y/MnTP54z/X82teAvCuAWTKswef+xS7mlhL7ptknQxt/KmBq+sK7bEldwHanbHr77vdLrx8nrUAEj1039W8f2xPOPseffhh/H8/wq7mGH1jAd8Xv1wQNCkCqiETaUmKoNOD4LbjGQxJef9SF4SCS/jyolK6JXJPCSAl4wAcoIkzYBz++vn5+TZ+3Dj78YcfXY8ZSpiM/H7bGSIE038GgC9UETrTxDtpgtwQgqVYNb1XixihnD119LJB1OZheI7PXTAafKKRkNKDlhSNhcGxcpu/4ApCoH62QbBFz5zJhvELIY17NRB28Jlc9rF6ZmpVhZEH0JsmMSjLQ44dDMsxNMrDPv3iebvupget5wBCqiA9dKKw27MFlVwRikMBJPzHn9qxkV5TuQ2OCMTBGYUdWj3s7fDu1FABWBOiIGvmOehddzLAqcZiUn3VqJGD7MiJI1aCDZsGG3A66LuFu/AMAHxbWEti6vrKxqUKqzycZtT76FnXIAUXsNOvd2/q2uN8Buz3eqBKYwAqf1cRGBKQu/txiNbUllLTo0yK94GEAeGmHHY2jUyvNH+7cPxIammznMJjtmtXGdk1BL4nynaHsxCFAFwdiDsiNYGJoMRsRh2pkNt6hnztqCb6IzmvgQF56CCKMfZ3AD9rQD+86W+aBc5RgMIrh78HW8OHNKEXNoB2Cq9ZbKFOnKIG8bGD7MsdB2Gay3iEGpCZmSXgb5oESSYKFrXsKaPwmo8EnK+pgNHLmhJOJwLXCSxg+vZNsyOAi4MGnIdl5AgXSL3/4CFCnlbRQwSyDyE/8fNiUUIV5J1icNEDsNnHTmTkAOo34VHaD0A5k74Yv2Pqowfuux9rlpfcOTWQO6Rv734EtP9Kz1Jn02eNhpR5Ck9+BsDIvnNQwPvCzC/B/qxb9xC79prp3D+nGZSiYMw4TQ+iUPcSp1icf+kY553+0fsryfhJh8UbZ7/9/juEuQupoSDNeBDMy4AiAtIZLCS3DoIZor2HxVQpIb75WIXV1XX5wi9B0RAYUsY5z/C0KhgC0Cork0qDEKdWQEBZxPmTy5GZizcs/WCX41GXX73TE8tZaf7Nizoba/KZnmzioO4KNomEoVpUWMcHFY2YAhQKrbd2CQXLiBH9ocJmsBmR4VcEQh2+lmKzL1/wDBsX2VJdvs2aOgmZ3AMsLF+K1Dg7kVXmEPRZs3vYhTPTbf36HdDfE3khSbbsCQqL2gCX6rmOgKToqHB+biF/rry02piSmV0wqztT4KH20TtbaHIbbcSovgRI9LFcvNE+XZ5hy16eB52/icNxF4tTgCPIfTKTW884JqP4A1Hd7yec6PEnLsOL7yDG3zwQakb5M7lpI02jwFcpojQF0wPSVMif55FO4t2pM8UuvEQ+nGEAu+3IovzY+EFhSKecV6ImhTIzN5szZ6p9/fN6KOVc1Ew1BDJKBibwTYFXLlSG/z+QKa0OLU8KcsnZZYIs0FGWB/EwKwXinspsg30YTnIhlynNqC/NSSQ+df364mOSUeT8XX05QBwIyHd0BRbFRU21Qnx42RTXL/33Alu7ehM07XabxvPvO6rT9uzOwcsCNkNLuF0w/Sr76MsV+P5Vk4SLl1EhXjFtJ5mwMAXmYMkj5XLwKNYEG+3Xn31swyomhvxxk8aJRYOcPve480RKwMP1p+/3Man0gA00ybIOZ2Jb0JNEU6wFeMYKF2jkcHeHLexVzm3qFy621HZbeGMKErRcJzHbstYbzw+8oNJg2hJYIYBMCbpD+420N595x55/+k47QMBTG556Kz7/nkKyhkL8RySZ8bDHTsM0fNMFSZ0/ZQZAzFJA1T9t5Y/vO6lSFJKAVgqSBLx7Q7hgQphWzZ89nwt9OOBeqn3y1af2PhPcRi4IJ9N1LWSXZFhFuxiqbawPH6X16j/yHdKkmH+nRs7JeMWWRIoEbsJ7DeT9NtjE8XjLHDlrm1YdQm6APyBJn0EUPVMYMBzDMkOM2FY+X6fYvmpa2PRtyHH8mSR5EWay/+BBpusNeDqO4EBQw9WMr20a/rlMurA0qMGeowmJdh0Fhz+NstiCYUg3O9SUUYAHOr9OUvU4YASG/Y+VqmZKwRjOYk3/dbJC/a+Ehf9jsXZ9JzVDCpYSsKr/tED51kXXZbov1osYL4KAML8mRHjMZGQ4Hkk2YdQSe5Tmp5mL8/JFI+2fLUfcn+cfSnhEdLLt3FBGk8TQACA+DMm7gCRJNrtk0erK9Xwl8UXCQ9BZGyy4lCTSpJFI1VfyWZVmyUaIws7CV3IyX0AZmvQRI+JgivZn75Ti2Qv7rgJWL6nOou/3HehlM2cTKJEWyt6JsWfvP2jJcUN5zphYyyIA75bCwkoKZpibBOa1MOHtgEk5KD2ByRohDhTsARSdkjLXlCq0QmngCmFicIK/kzdyt6gEiuveAmdb7PQhgF7/Fus9nH2Cr9XeHdmWewjwlt/Hycx9L1mmbC9UgChFWexzAHPOJclYqmEGaRLWJQHlQk8OtWC8fUoI5fDHm82DDXbJHCabX+CtiLWJmlV52rbTkLXBpNQ+VtGvgiA4CuaIktJ9aUAB/ZuRUPvA2K1CitMCaz0eU3WBnK3tjU7eE+QtwBmGOc9AElYPKhT5tYkxobAqX4YjYuILQHWlEBuhU4W/1o9j7Ast1LnEAIn9INCgCmqH/EDFuhJ9UmxRSfwVrCNfRk5C5l1MhAneOGd0L2RlhyniphME09OWv/MN03JAVZp5F5REQ9HQ0BV4FQxbR4EmPftEIAPzoxnJRoqPh5g8HfVzHYAqv18+GA2Zgl4UAiObkg72ex0pgqk9u9usORchtW7hYs/BDiWPwiKLzyIgWKCJJwUV4ASF9/BzCMnCeuTvzbvxacaigsGCmpgoptuZp8/y/GCz6ZMBEjsbAQBTP3yDfd00HtAb2YssK4BsXZiigFVJasVCxbyty8vbsZ7UenX5Bzv3CMBTdyYpEEyzG5ewLbBLvoWKGkMM5NiCXpZGkXXDwoXIsNJYT7Xcf0eRme21o5kZSGE0eZBFA/sWUFqJ3yF8PkWNyS9XzEIBKTovmvh7/bMEJIaapAsMD8Hf9oF7XsYCqMYeffQhPgHqC4OtgsVNI4CCDP69aWLFOhBTIASrlg4KeDFp6hmYeMLClIegAg47SGbVpD1Q6x6GUDPnVhjNq/a0C/ORbQqMp/YGmlw9V84FqSgaYHA3MtlWmI6O7GaZHvO0YgGGxXyVL/THyOeXL/8cadM3/JoKBw4H+MXaNECbhYtuc7LJFr6TFBAt1ZE0wuttx55vbcwkmIWR1bb6d+yK8CEN8o2zJ559jkKb4IZLl9ojD9xHA7nefkFy99PP+2zFRx8huUyAifuqfff1Vmqjida/T6it+GQXfmSjAJC73pl87pSyLRm2mtbMUxVIEOsAMp9klraZQVQB6yHAEruNQur7E0PmYHc25B6vB8R+yY5nE14Vkkm95mlPPPEewXvzACC1B2AecO9IMl1a0mQPPviy7SQ4sicgyx23L7Vzhkm2V2w///YtIRMbWaOoipDTDRic4sIJMo/nk2Y+EQXFTbBaAY/2ZuKttozmKwcAogrvxt52y80PIrmbB+NFNgDUGe55AxAiW925ud5uufUR8wyHze61lwaO+5bmTIN4TxgFulE9CRrSuR7EHRmHrZA8y5ifkz7Le/7/cyASieHzT79r40dOYxtwrrIW/villlrxfavo/BbyPTZTjlGCTxwDp/lzr0ZSeq9t23KQzz8QIkA3pzZS8JIX557Crprrg+zd13bbim8+YkC3DuuRbgDu91kA98qBPVn42e+mOVbCLPczYV3pBE0ORlLe6ltAcOcmSABH8DhnfWNNJO6SB9/bE2arD4eKLLJ0B3apU6RS4TPrLAN09dLZwuHjWFb4NscnIS9MxhcR39lOggGbGNyVFlIfYzkhSWu9QlC536uZ4I8YPMauufIy/MpQwlRG2JofK/CUx2c2YA+NFwxYFBpqUEYMGWe3Lv238wY7uC/XvvvmD5oFvDzthLP/0JnipKQ0p5Kua9hTBbuxw4din7tVg1adpxqWqpZ03uk8X513GkBKeCBbJXkga7iipGGx5nzkN4/MS7WDfq6CD1U7qcYTKKPBs+qEZgYXzodds77/tw7qbJe9jUK0CKm4eB6WF/OR5W63199+jO+GhJBBuCcs3UvnLrG0nn3sFZKyG1py6E9a6TV0DhLk5duT3IBn7bIFs7uet4bdmg4ykNq4aZvdfc+/kFBG2rNPLUfpkE79I39bajv50eFR2oj1zS8/b2SwPh0wgrPDFW+E3DGRvfzS62mug+wGzofFN06GLYyij4N41/YTEE5S2BevEs50B/eY7Bo4v2Cgq1aQbZOXL3UXFk7yRRTYft3Cu+yWJXfYoOEMtLh3pKzIPXPKltyyxKkImjgDr2IQfjTjBN8VaSLMpvc/+g/PWPeGJBnNVlEqSxgFo0oVIc9p2IfS12ot6qyXKIVzVsP8LRsO4PU7giFFk91yJ2ym43gEU0Pw9q2FJv1/thRhyME1AGhnHQ0HmCoihCqMfmPshHT74pM/GRCivIjezx3XiRfyPvZGMIw1BgOsmxaAq/EjRzn1xNq1W5wsvor378nnGzduMF7E6dRQBbaGIA+ByLI5EwAo4kgtg+gUMiWSeuBvm5ftmJ4irHTwC9sBh1XPScARQC0cC12uFP9n3Xh6tgEMPsMJ9VEvIdu5WFhvTTA6YiG7bNiUaRXUJHMuG0OfmAWzthLFUSyEimGEex4F+OtrW/fTo2DdNXPBVPvu92/xYaxzLKw6AL6qahj01HkheKQO6ot1BndzLr2XB0zi2moGYjxnlaQjhvQDrEPqzh4pxftbShqx2zSUCKfhlp9xC0BPfBIHHP1dLUOT0ydK3D3lw69VUy/2vOzGfLA8E2M3CYn2yUOF9tZr/3VrK6HHYNt5JB/V3m329rLHCSGCSIH1jTI6NF4XQB0AEaeV9a4aWOFO8gPXGSSShwY8KrxUm8WEJ3FueZFkjx0KrLFkiFKNKFfCYQEXF2fCso2kZ5vnfEFzc3Lsp59W0WcCssFeLC6qo+5n+AuDtZqaRwN39T/yob9t6RLbsXY5Fn1hWHJhsaJMFgDqmxdfb6v+WE0tFmk7DjOwhXUWy13++itP2o8//QSo2WzHUFLEMKSLhbXmw/Paun0XPc1M65HUC//yF5wHvgfndjUAlNSD8oocO264nQD4137REaVeXcNw+c2HR2A5yAHjT902alQ6QNRBm3/ledhhZDEUxS8SOW+NfDMZhgcD/Iyml5o4YaidKWBwWjOQ4eL3Vg3qFeATDNg8EEANUG73XhQfxzg3AXaxhWqsY6GKtED9UMuZNuem68E6CHXCE/LXb36yPxm+7jtWjK1ZvFsrQYBjd2Hjo3vvhU9etxzWWkhYLIE8pXj3ruQenQim8Yldx9DywXuuxZYDEOvoPqd8HDN4ODXlAQDicpfaHiAGMSzys9iP1QLGytNWFIbEGAK9JekvwDOSXrmdWs2X2ky1uvy5B/aH+YfNQ76YpdRfTYDqrdQ5UUjHo2ISYKY2QQQqog7DZxdGcGFeKbVZV6q8zh8v3n0gcvtohhAE2QOUJVkxLOZcvC/juiVRkxEEzt1SyBChGEuL+v8nIXk48J9nRv+j4CSxJMNZ+1VldaytAHCdYAZYC+zTLz+2KGTt5dR1HdTmZ7P97OgGApyFhPIdnSrSeVxp+CcpNyQM1ZcdlTBj2UgB1I8oJGl1/4+rt4Dvul7f/+91d4+NjQEbMDqkGwRBwRa7uxuPHcdWzGMrioqFIgYKSEhIw0CaAdvYWHfn/3m9Pvp//B5f/Z7vUQ5s+7zfr7jv676CHljWR9QF/Hc7wLZCDEUCaJbnrfzheXd+qJwUPK1g3XpAiFgGZjHYw3TiAVxwtM7VIvr6nSLK8LUSYKlqqBBLzZ9KkFHOIZBTFINB3EOZBEDJ6vEY71O9RRRfp7KArACeXUKar114wTD6Roh3kJ7ky7kbX/vygk7r0zfcDa+qIf7Vk8NTUqjwZp1vsr+CAZoWT43sawcATcPAU0R2KqHPPG1MNqpUgq4AQGefPpC+r8XGj5zoyB/qRWNSOYUINY1GzbB1004bMLiX5UGeWLayiKBX9enUJXzmBPq/0UN6gUtkWRkEiPQeKRBC+tupvGLbsGG9U7+mIMM/Ttja6NHT7fPP1rBWL6YWi7TFi5dwZpRjv4SqGkC1mjUdysJQDSF8asLkAZyVNQSg/u32ZwfD/GbOnN6AwQ2oZPpg+dbCv1fgy13DPXARd7eGhHUEQJaWHmGgz5CRILniU6gc5EHNMG78jFFgcuX4qGJLRN0VFZLi2L7x5KysXrPaRgw73b7//guGK8OxI9sFlhNlFxE2+Nb/3rZzzh3HuSRGdihrFWZsYZGNHzvUfl3xgyOa7SIsvg5CQjlrt0m9MqfrHOxIwyMbUbthfZBXCxaKf/cBQnrLuR8hqoRyXzQxjKgFe2oVYYC6Q+JHqRs8tR5r9vl33+l6/92nOJzwW6EY7eSFS0YuhiFrHWAxyU7lkohL06nJ9kBeVs+sJOjm65jekbybNJrJ1DzbDj3YHyAym1TkjvaTHKCfc8Dh9UjiYCc+SrkH2MyAxeEYDUdHc2AiYZ195sVcUG329Te/IvWIoLijaeKHDQR4axKixn6K58+MHEuz3DsJ9uIp/BXwMqQ5e+e9p1jQxXbDJR/y/dNtzEQmqCcO2SyCgZYtX4zVQDEMMNiYg+P4umV47tQynaJZSY3GRxQfBD6b2LKSEMn3KixCyduSfEvWRPOj5DdAjHh8Hb0BS8oq2MAcFD1TM/El3Q9zVinuFO8s6OQU7A1USLbWA6xE2Ir1eHx5FF2expVLToNngdZiOUnC6FhSKkmVJMsB4JLvkIWhemIigx8saZiakOksV9OtCWcQm28w0pb848e40AnV4jrnTmJS4ktDH8dBjN8cDLJwkPhqvCcnjesHq2OvK+aiYVl5h0db/qmTHAbtGCBD968V2MJUkinV+AkzXPLv/kOrAb2q2RQhtmxxA4dtl114rSfNLwHQoKw41bJS5yHlN7x08ikaL7THnrmLQiEAO4idfFiKaSYDDD6Q6POzJcA64hJsJBRgyIBeNHwlljG4Bwmb2wGo8b7tD0g7A1YcUvBOJtZffAjMVMFhxwi4+ATeOLDrajgxY2AEzZ04w4ZnR9or7/2KF+A59hNypw2bV1thxT5o3VsAjLfaZws/Z6N0wuLdj7frYRhEH9uuPavcxCw8WImXifz6AaY8BKT1yqJBvpb3TTjLiXx75MlHYa1SuHAIB/E+5EP6r9zfsT60e/gwXkraVQCF2HYAtJdcdAmDhCfsjzWrbPeBzbZszfukuVMswlgZOY4iq9rP8nM6bOfGHA7MFDa5r81/9El79LG78TKJ5+LGH0cqRU5n9WYdLBwdVK0kVa9btY6DONs24f137sVzYEa12tnnTIJRkM4gYptt33iAQUgEIA6MQkARcYgEi+oC8qaBUrp8F0VKLWvLMUppDiQ9VnCOK724dDzADGwO55kqOaIaZn1GDRkEnnpgHCcbpFFVE+akfRQ1erceZBZwRgxIvqwmSZ/at78AACAASURBVBdd2Z8iCK+lYxR3rYFMy5sB9Vj/MJ+j0vEGPSfMfvmmHQC+iXXIn+HP6fO7iYD8IyVHZ+CQ3RcpKMy33GNIBykuallbvlzAHTR5YewbgdARJAieOOqZqAdSBIRGAxCmqsGFCcFGrMjjZ6iGySdGL8wboVPhkTwnLkj1lrWstztvftRW4LV4/jkz7blnnneBeL48Q312L7w+ZZo5sF+KlTKSlIjEiyGApFBhUMNzCMUTiCNJvECgUEzqU3sHUcDDSGTienAbhVk0TKNIPetAvH4kp2OPcEY0c3n7Il3Shcd95jyM9NmF3Svsi5/CFfySLUoaJyZxB886ItYf43akU3/XAHgAKrGXKjC6b8c/tgv2tRowSfC8AUzUJHfSUHrR8MUwqeyEmdsMq1GAnT+M6CbO9kZsTiJoDOWK2gobX5Nb+V4r1Vy+c628b81qFTYlWbiANj1Hf3kQq2F260P+RGpOuVCd27ouViazMFaczytFqxfSqxtuvgdz8p72+GPX0gwSjOIYmvyMrFcpYX1g+2g/+PhEId18lFC/HH5fk32zeBlTUH4mmhGxNtpIZO/kEm6HudrJ5wngXO3WXcM8jOL5mjk787DD4AeThsYFvKgJlUcg03RZbciihHcsL1slZaqYUxHcHdncoIE9HUAoQLkUa48NGw46SXos55HApGBAkZ69Y0gXP+YsFYoJ2VDQgwvlkfepEpCFN4vhrmAZbQwNvxjgKYTK2SvAElZz5Q0oGIrXqCQqrUzn9L/pHQtUVdMkFFXPRc/HUdLFUvNsX9dY61l49q7IY6wPeS7KikGJnTD+RhBAVQ9zRH6i5RWsZXzGG3VXAeJruBJGYNOL/33b7r7lMSbk6bYRtoyA+KgofGopCN0e5+5XkRvCYHHWHGRBCd1gU7QwgX6cRPUldpKG7JuvPoctOAD7hN/wpZMfNwynUliwPAhZVkyfPp0CqhCv5wIUFWHspWonuZZESOC71JaSdPXo0ZtwjlMuqEJ2Ah2sMwGzaoD9AOiCUVpA2aSJgn0FC6aBLqATlp6eRRMLJ5jBgGqVeoraLnxAfWFqyddWd6WXt8JodL7CAG+LspeeQ2o/fKJrRiWT0PtoZK99xUR+zbrF+JVtIbwjl69Mo90eZUNGITG791GUMG325MOP2mtvPGTDhp9hl178GOv0awqscv75Rrv2mgcZwsoDE386rJPaCf/xAZDSVLIOAzJJobx8kHMy2DhJYb3tLyS+zz7GvtzEu891wGEn0uKehK5cevklNmrYcPtxyQZ7/4NFrKFTkMAL+fzhduedT9vFF13F/eixqjHW5ScfrrUXXnsSX+6TFhbn6wJx5kw7k88WamtXFWKjs5CQC/xgq3fznsKsW7rutDqaf4B+WKC+MKFqkaS2YA3SUM1akYGxfy3s1giaFcKdZp1v48ZOIWB0EINw2J2cVUp1XY3VySuv/g8Ach/7hEE0TcSpAvzqvYu42wHLZOvAAEp2AsndvABB8dqnrjh4kOYRsMkLENILr/AJ42bbY/OfRSWQQlPG2QaIvnd3iz33xO+2v/ArAsuW8V4VxMZ+Yo3H8fvuu/Mp++3nDXic3otVB0xWWC261zr4XGKUdrVTsy6qszfeetea/JbbaFQP1157HT6rWRYCa1W+s60UfZVYQuTsPoX34WoslXa5xPfQGCS38qokOV2DM3VuYtILKNLN6AODSbVBEEE47bBz42KwioFFWoW/oaRqTVhChEZR01ALhcLciCV0NSGJcDAFvFFXFhzPAzir8gRkcF8lJWbYLbfdbadlj2TQ4VFV1ZfH2NMPbbe/j62wam+8zWgoHdeBs7JHapZde/Wt3IeRtvaPrbZ+3RYAIp477FqBaDwFV9eK4RWOpU0znbPOgTZPEfoPKMznl++6hpg6zWmqnUcun1VqLD8+oxogDWLlFatzXkoVDcxD0SKHUFuV0XAJmwzBe8uLPkK2HPKTdJYDsg8Sa58/p8FvF37FZ597oZ199tnU3aRmM5y/6/5rATpIOnakCu5GGDcaoOts88fiRn62HQyc9RMEc360NAZZdu/x3NcvAZp142eWJ7iYz8HUGyV27twrqKWz7PNFbxG4KHBfA3k+h1jWeLKvX3UAgkYyAAFDaJpunbutWEtV1zTa/PteYr9gk/HWIwzDFGxaTU0FiEDtUQFQpmAgWUCo5/dSwBcBgQH4L2oIJRZ3F8QTqaQEbO9F7devT193P9U2MKyEKbZ06ff26oJX3dDAFwbuos++wDIs1pEVSsuQjMLOVGCl80p34ClDCBpvF6DK99WZ7LGuEYPO43Mrm5Pdu44z+It2rNFvlyxy62Tpj4thkB2nVhULjjUMG0gMqTvuuJGz+DDSzk0wGwl14xn4MzAJAbz86J3FTv3V3H4Cb/jfCIcZBNM334agRDq8/4AyxhimyMOe3IfkZPI2Djrptc7z4Xjq7yXwrwcS0bPOOcPe/eBzxwTSUFVqSA0QQzjnoyCQ6PNoXdVWtzsWK2WUiGVuHQVTa4TSOA3qOwC7mQ1OpdEqMI2zGCiZM6uZnwvpLBYlaclZtmJlDj2O2ewLh+HVV2phfPFlS+hJuP87GGJnD8q2v6lJw+JhpYXUwJpDPo7/dzm+BeXY/RDC7foy2VbNmRkH22mCvfmWrKsULBfH9+hmh3fnwPqPxgoN9hk/oxfvqAK2W7dEf/Z0CKobbK5YE2ICl1XybrE9SEsExEddWID0fcSY/vguhxBOSGI1NZvuG44qgALqPGTE6anYtxwtt7vve9IWf8f3Liq226+91p59+jHO305A4jRAw2OsIa0vahrO6i4N6BgwyX7CD5BNtXkyw5gYQqYOHTxog/uPIkBvpxuMBEO4aKcWGjpmuMvpUN+ad3ibZaEyGT1iqP3+608oM/KdT7p83aXoECO0RXc4H1hDYR/qrymTZgMKwaivWAdIW0N+SooL7emOwnH7X3ucf3kNSi2pdMIYlorcNHJYNr9Waem9Uyxn/x6shxrpybrZOajxArGqWLHyVzuABye8a5cx0sa7ljd0KwCSBmVi+cXHy0ao3gYPHoKyBa9swHP9fBpgZQAQHTuWC1AWYbNOH2p7CIo6fpSBN6ibD/tEPu1Sct5803yyEpbaqBFp9PXHqfXG2y+/LrXZZ81EibIcXMOHurGF1PNn7YsvFiKz3o0CSkQjhiCgZgohU3VWD2s1LbU/gW+QzXZvY41HAT4S9PTC8zDvc+zVe+fbyCFj7Lr777QC9ktRURFsO84pgAARP9qp+Q8wvOxoykN5eQsAvQYEiYREXWa1hJOtWf0LAx+ITQS+nmS4UEbqY11ztWPEU60CdAGaQ8jqTWjiIZiswgootYEpWJisO9UQqTASI6lDVONXMDiRr3ETA/Y4Bs9+HGwt3C0lFcVOQZCeHmUnjnEPOXGDmAicmaxvEe5kL6a7LjqSfpIatRhrxtHj+lMrYSvA2s09lofyjn0s322RYai/JY8WFtAiyxCGft7c8aqwYwhFHD6yH2fDaFux+nOjREXFCSGOnrkLT/hDG5VMDyOa3qkKhn8zz0neyuqxwjj3A1BqNbRXWEpvzgECbn0AGzoEymJpInIbH53+ykOE8BMhnEK/VQpiaTqUu0NN3dxMaC5ItDz8o8leSeLsrSrtAENCJc3/7s/liqOFA2OVmZHeOxKLJ4KeGHpJZXzayEQ3TDp8sNgK8iH88MjDUa9FcYcUowZOSiOnYUCMVeNfrDvUh961osIPuw9Axiz6VjxZKzlzarBEDAtMJbSr0JFTajgHY+JCOWf7YsO50y678nz7ZNHX9P0BNmXaRNRUfwMO1tmUiSkEOxXZoH5DqJ+O2oAB/cFtBPJV86zxGM3Z75qyA7mlYFQ+BB1jbiPgmXWoWrEfw5QE+tOMHtHYzSRSG4S6bJ38/ELCy4uxkSEbZ88u1jo1t3c3N2zYC2t2xfK1LntI5BF/JAeV1PCS89cxdNE+v5GsgL05hyAjrKe/EH6A9RFAfwCKVDGw03uE2IUXzuaMaoVVexywtLcV5SsPoNYO7zvAXRvEXZ1if27YwyA6mrXczOCGAFT2/cDs7k5B00Zd0DdzCPZOqJnra2zokGmE5h0j1HCyPffC02QjpLDnCa9keDlqXDc8nXmW2/JQgSc6pUMgffC+g7voFfuhJMPLmLta/Ym8d0UkiYqR4rYnagKIlVm9CYHbhRoacJbnGEJtERsZB9mniFOqGTyiXjbxbo0IVO3Qf0QymnvxNV37D65ms4LEc2C0sJpik0jOPHcwzSIFPA1BZ02EbVx9wE0e0zIC8XGgCaSoKi72sYI8Lwza53EI7LBz5p5vg4ak2cuv3WGjxvSgeI61t9/50nr0jiJcJo6CAL8SpLfyqQiOiLUZM2/iQw+FjvsYh+Rhx1prREok9qgyN/Q9eH8UG4QtQVsuLfKzKy+5w5599iUagmC8xwbY0s8PuAZ/7MRx+DHsZdN20gzV2D4AGw09JNEAWLfGMsA7mDG33XOWbdy+lg8fZd9/XeQudH++nwJJ5PsoGVotDaO8J6eOHm4b1222cBLU6jgUupEcWYU347EDrXbrDROYxm6ETQYDLqsHjNw8aMZQ4E/i21NKgczh1KsvG5ki5QRJbQoNicATRWCJD1MHrhxPWrZqWKWDAwZCQnAhMw3VNA00DCqqmpiCBnDRK/nMj2b3tMH9bNOfJC8qZIiFoOm7fv6UpAgkOTDreKkhHLai8cfB2rpgLowIPGpmXTHZXvnwT1fkRgIY+LDIo2AU1XLhD+k/lYZ4ui38ZoEFRFQ6g/+V31FgIgeMCgu1K29Dhm0FTNJSbNs6AFr82las2G0fvvGVnX/mlQR4VRIGhtE5sn+pUsUKdXJzFqmaWSUChlNItfGskuKRzkK7bsXboovQErGl5lyYZpEZYqyG21svU/Dgo1pK4RJFwMOYCVPtEDKgBgz+E2msL5w2w97+9FP7cvEqy+gzDC83P8DMNRyilXYrMv4GLt2sAZk8nzh7+eV37bJrLuByOmmzZ43Fb6sSsA+PNCR0GekxdjYNYs/UoZy84Xbx5VfQRLE+daCKAExx5BJMnYejB8j4N6xKIIcmYK0UGoFOth1k1151GR4skbbgg+ftyrtSYbmUwCrwswsvTbQv38216dlXO1N8XVQbNm9jWk/YAKnWT/73Pqb7+GjB+K2nGFFxkUsCvQr03in97MN3Flrvvr3xEb7Pvl76md16x3mAC6U0DBQnW4pt+bIVzpJCqZXA4VYPAq8gnjCeVTnT5mgOZP0tlnUt4JkAQ094jIeJ6qSAAD8uxEKdmoo1sW/lGyerAF3Ukli4teoBp1yKufAdflGFvWO48Dxcarr7M3gskmA64fQQpmYJlhZ3FpOsa2zymZOtFU/b08+HCRbaG7kW5tOpRkptX/vpnaNcOhR+SL4lC5N0FawJA+sQwnRibM+OWiuuwlKC5rEVRo8/zYwPTAt1GMKaaPVgzeCzSfGjFPIoUsEbYL4JcPFvCbJADvLOCKanSMXrsU6oLuM5cMn6If+LxiOnsY4UWqbJ+Yfw54Wd06CUVwoUJT7SMxlHg5PKhzJBjMJDuY4ppmTcrfw5NQIdgGNtFG51AHQhDGli8TeO7uZvx7l0wygaqyslh/Qw76IpWn15/gp0SOzG2QIrq5xAvSiay3BYKY0cBGFM1Xtkkth7sBTGBhAbzYHS5dUQNQMAKPxMIHwoiZMKyOli2taEZLaO79MOM1n+egLHNAQQYNiFbFVSx0AYHu0UDk0Af5J5R7TCPqiV9IjGkmJKU8VQDk0Bq9oPETAl5JvazKZQAS+bBa0fJTerwfPn+TtPWLcmBAUqmET/kTRHsiOacVhLYkAzriAd+XR77/2vbeiIyVy0exkqUXRAflNavRqCNtYptGL384vh5M+z8yVFtlldDCC3s63QVFBdP2xETX7bxCQXQMky7DsgFv/WCCSdeY7xX1MqVpZAGK0SpfLC0KUwCkRSqQYvCmlsUYHC5TwBWKonVZAkAs7Nnj2Se+U0W/XnWvvh520M/HyQvMTRSFXClYtgSBfDnZOPF6sGgoTM1QsE8qCpCl4T40VeTR5gkgsXuaWA9xAsdbwp9hoB+wjYdozWEE3d9OdkvibmO3tSJgCOBKfkbAEgAmldyrbsePT5+T3sTddQ8fzku6U/44kO5GvofOJrtfNM5bWsJraFdeTLhLknSoyCggqnCgmACX7WzMvs+88J75k+Dp+ro4TAHKUJC/Qw54YNY+B2wK07KS+6pSYDBuIRBUCgs2D2GTNh/e1FSlVJo5PH+YNnFcVat9QkBqh1NKaS5mFvg896fDLTYeQ7nVqDvDe9TrlWhNI4RSNFk+yvtKQGsBcPKahM2s9iIqj2EEvWhz3sr/XNc5N3sDfFm6vlAUPlcdTIxatnrP2hB9/C4FN/PkCXpM5zhil6kKoNfLuibeq4i+yeO59g2BvnYUzSrOcxuT92qMpytuXib0XKvcFk9DmGR5XY3lE2YMgo5PsH7fYbb7ebrr+a5ivHXnjhM/MP+9M+/XIBftm/2byLr3U+vPQ0vFOYML6xrGeA9BaaAQ/BGwC8A/XPAewtsmzNyqP28vMLqDO28PPnOhm4FxVbAOfdKSwtugDQvL2ZumPq7x1SBYNIg40wu/jCW+x2QLhUmF3YxNnTT75vS5d/aB3+3KfUMhdcerXde8/9eHvRDAL67d7aBZPvGTtV+zPP7qT1G5zIu2Ltl+LpuBXZLszT4fjGXnH9NJ5ZuK38+ThSwjU0YIQi4P0aRABmJ2GMqhWD/GNIoc62aVPnor6YQn2Q5ljbsbH4prKvju3FE/byh6yodhleVCQ+4+ml0DI/7DtCIzxgRCjaNoF8xUhOGwA3wyLS7dH/vGhn4aMeog3qQPAA3kmj3X/H79QCq6yy7TcAFhoW/Ea1YVMIoJBnbpBvol0y71JX0MsSWOeJPN40YJP10LeLauyV197AA/ZHu+LaOfho3QCB0YufQ6nJTdSZsuSQdJ7zBT9xDZMXLzxpb3zwFJqCjdQ2WDQASnjBVBXxwIchnYYhktbr+Jswfoo9NP8JmtNCbLFO2Mcff+YAzi5fpKSh9aTjIhcEUE1KYV2EICvjzCrG6/Fknry+xNqG9eEbRbPRHwY4SeYpJJUboHNZrH32dilA/x9W0fGTdYXSjIv9x6BfoVcCq3VnSbqoQa+zkuEwFLfNR4MZKSw44DSY09ndwHlfzzACAwOnuBET3bHl/xnW6JaRQ5yCiWR9Ekzt6lHseA7HFljizYo8d/c9dzaWWqoB5Nuq56daIpy6w8NYBXRUoAG/V6Cbp47ie2qQDDiZBSjhy1mYxFn66+/fuUT15lakm9w5nkAeDW1V4mOfgI9nRzNgNJ7rCpqLiUqCPdnTbrtxvl155XT2V73zne3UZ6QGmTHpWlRYV9rd987kvGEc6oW0sCuduwyLMs7bhx/8yJ56+moOEpo+gPAu2YJ00pHzNZaS+xCMB+GZc0ZxhjRCwABo0vAtiDObs9SX592KXYnq+3bODKUJC3QV2KlzFgMj1pHgFwgQjdh6AB67Wp1arZHza9Hnn9r7738ACDnWHrx/Ps85DHLAYUKBh3BGow4BYBAJRSxiWSaoYdZwxznsCGh2FlxiOmnNSuFEfUff8tKLn9jjTxF2Z2X2zQ+LXD2pJHYpoH7//UdqFlhlvKbY6GTHBJQvawJ+mXknKpxdQCQElwZqmhGnDeEsrYRZBADPnZ+CSqaE5rd/9giCpLa599HiWGYKSFGdj7qAeqqWwON4LCuKQSnV8/hCUHAWUhqCORsJMdAA6RgsOysA/p/+XYo4H9jsTQAgNfSAssoRmSSOcy0QBvgZ008nFOYX9h1KGdjAaViD7d69lWEwe5Xn5YP2thGgvbiWIUY09x3Pr1+6j02bNMqWfrvZCgim1DBcw5tGigUN5FMYws6YORjGWI1tXQ9bikDdUAYE58wZSa+5k4a9l/3w0y7qdO5QDpRA1nh3fForYU2EMmQqI+CxhZ+tjgtGA/HMvvKQrYPhxPlG31R0ijAZCCXMcC2au7KsspqzANVSOqQNhtdRNOgHdlbi3cc9zjMM416uQErvB0N2wKARtoPgyISEKJhk5dTA6bDmd9hz/30CZcNLDCln2Q8//uhsg3ThiQDQRa0XyhBPw7sGwp7E4rz8iovw0j1CGPR2Mg7mEdD6k/PijMG2rDthQkmwIw/t2GaPPHg39+DdhLZoGKgaRfU8dZzCkRiU5JLWzka1gazXtWt22a03PwgR4U87/vcyFxgaEBdsAajwghjA5B8pcVJzgRXhALkNPKc4gMlMAl7+2rYLsJn3St0bE5+AVRPkGYgh/tQ7Cqxdu36LaxjLYcsm43cpjFDse51jgaz5AEC8+roulyVyFIm2504n7I4wXKXI982KpadFJh7ONwmrc/JuDZ51ryl0LIHw54YGeYtW25jhWXbxJWfYqjU/I6Un5ItnL4audycgE3YQ2TCd9/6dw5oVgcRDhlJNrTq8EgahWNQDh03nSgvmjLnB7r/nIfyL50Mq+852b8sByB9vz7z3Fv2xt31LKF3vnlmwjIOw9iGJngFdE8QZLwCpm65G1l29lZ+/ASJXGmx6PCMbCp3th0KX2TWsI1iSMJSLyo5aYlo4QW1YM8EGJcPZUpBAl6Aaam7CYkqBxfw9+9LJSLOlRCY4iwF3LR7fkaEAYIDhdQLDsAzw5ef2QaZfXV/sfh6tNZEBSgr5PazbLp55o3p09gqcEbvuunMI11tq580eB4lqvQ0ajkct92EM9hYCpMqxIti65yh9CAMW+vpogvQE0B+nh/HjbvPlrpX/vQ/EFykcJ02BTdtVwGA6i3DP/YB0XTa4X7at/3kf/tODYW6m2a/LV9BHc99y1+r9RlF/BYFfVNTl8S7FWKOWw1apkyG1WI5tDDSUTRLCHdiMfl9ZGP70VRru69xWHI4fRXVddYBTqOnpKs9GdxxdM3UI+BMDqjbuHu1b+OXOai4ijrMhFpKOhigwbCdAWlNQ3IrfsKQr4BxmucV3I8R1XA8U2YcAdDlLGYREA4D4Yz/TyvqJTYhxYGpwqIaNrDVybmLC+tnN1z5if67dZB999L7r43Xmjxs3hNq7wuVh5BYUg38FWna/vuwHNSktDKUzqUF3MgRgjzHcGoxdVFtnBbYlOZDv+uPP20xd0QAQWw2JgrMa8mCp/ltkl9oOO318T5t37mRyiHKprU5w3o8B+C/F8nO3s8bqyXlzktpkxGkTqKGSLA/lcldXOOzVb6ywEHuRbokMOCodcSYhPpmandqfNXbdzTMINsOLHhWhSBkKAq7lvr7hllFkKsUCmHOntZVigUg9DZg7dMAk1EI7rVtMpn2A7YkvashW6r1SMDDZUcw9exKDcnpbapZePdI4Ww8CGh+1GTNOR333l42bOIpBZIsNyhptO3crvIo1DPFi47qDsML3wJSFLBRYQaBWNoOUMbZx7RrOGwXGUzu1hWC19Tufg56Y+1MkFpEx/BmghlK/9s1mQE6dOXrcAMsvKeFGD7Gt63Y4cuUphsjVWDI28VwbNTAUsUwhxBp4ChfJGjC4KziQyRPMocKKUxhRs1EptLMzEz3G17wMEdFKWQRtNHGhBEz0GYIUpaIdNmkqHiw0gy14jtIExHVLJ2U91rbv2WqPP3M/ANJKDHSXM5E/acmwqsIpLubMJpFyw3L7a307Xiyz7fyL5tqu/d8DRjQDuO6GPVnt0p3F8JT8MhCJoh+XR1Y2/jMAcmH4YTW359vsuVlMGuLsw9cLKG5aCZiAJYHZ9u33XGR5p3bZsmU7bNLYiSTIb6eBCADEAPSgSAjmIte8pxjpQj3T67pyCi55CwJEKVXtkcfPZCrmYx+8s8ymjeXyIrUxmYMsCIbnxClj3GSqB4ymEUMH2EN3LPRsVi4h0cvjWWDr1xdS1JHONzkA6UIUfqVlLADJGTjnkdnUQ0lVEp5IgJowSUrGeyGRm0pTzRb/LAKPk/jI1wXgw4UD+WBSzQUcykFVBrhbBBPLl0LQSwnggi10CPBixTpWARvJhTZiiK+dNsTHRo4fbmv37Lf9KuILKQY5hEpJQg2EQi/fwFmTL3Kl9JYd3yOFjWWTFwE8dZEsD3OlnMtjfKtddBMT1coUe/mZE44J8tknzzJlW2Trfj3IlNgDesSCYFfhZ9IKMCJmlhp9sV44C5HcceDxHuedPx3j4Dn2PGEeJZgvNyLpmXVhjA0aTXjW7mpbt5yViZdTK0XivbfdiQn9VPvuu19ITPzBw2SWXJmp2RDM/BuaA5BmPo6sdStstvfsD+QnKnI7ONSuvfp8fGxetF7pPe2SK2YxsT9pk6dOoqhCGr5uDWybTLto7u0U2Ol23gXnc6mecCwJI1Chk4PLF1afLm2tQweoqqwNiGVqWOqCkcLwB2JY4TzWxk8ZZA+SEL3/6FZ78fVXbcKMUPyKSpEWIFeleD25L8A2rtjHAXzIlq/+AIA+yU0hvTl0mmk+5BvTynMIhcV0HG/GvzZt5vP86GTW3ZIzCK7qa+u2rrbuA2BOA2j1y4y28pPN9ufPyAEx7Y9AnpyId1T+Kajp8q9E5q1iohb6f//MPi7Q4hhsbjVcjRxyShj0wTvTNfgCYeSlJqBfjFmHAunfxFwR2CqvT/2aJDcAK2xOyQ48TdW/f144rcBVAYwAZQBeAQBiKb1auWwCbMGLy+z7FYvNNzIPKfdKUgIFBkq+0mKXXZtBQV9sRQfDbMemEjyDKQtkzclFLIGVmpMoCrby0gYKuFCKZgxGYTxJ0leLuZX2hqSGbBNAJJp2Oe9hZVJLcEA74Gujxq/8/F5Yc8QQTBOT0YAUyMu2rweMa8JGAyZkpJgLiTA+ASaaqxhKwIZT4F04aY9jJsfYbz9UmI+ky0zfBNLF4/3YKBaUmAmyquBxBFB1BYdwOhfInAAAIABJREFUcZJWWwbQloIHahDfR8nPhw4AjLieVGAnwwwYMVpXQ0YgG2NN5+RwCRHC58MXTIwBtCXRVMONWORt+/cWOt8u5wkIu9Uf83OxRTuRLEbEd9lpwwJdyFxJkZcd2SuvOSQX9WU0GUps55VQaHhJVh7OOQWT1pf30sb7c404Z2tDsUzFJUnTIEerAZk38u3waAoPmdzDnpehd6tM5Gnaa5AOiskrkFU+vTL1VzPv5Gk00B5WqCT6rBeAKuerJ9sPSfv5vouRTH311TeEa6xgwoq0DS/BcMAiTeqLlODO4dlAExTMc1HaeyggZCA/TyTvPpdQPwEYOksFgrYrUAophlN/yrOMR5zSg6/FFPbEyQq8plkXBB4F09TpnOwUciA5EEWU2P+tgBKyE2gBmFThKBm1/Ev1tz9nYwL3SSsFgs6UYHyw07G1aeGc27O/iAYdD/KsBM5j5G5bDjM5FUOYs/wfeFleMwo7kBWAgpfkftxJUSkmskjZ4dBUOngeNchR9YcEnPppOCFWF2tFvt1iKXkLtJb/qmBEfnYvB6gCcovRyH3cAhtDvyRgRJ568hHUkEH7VhN6AURtsmHg4SQgzTtj9kxkeCV22y1P2/qNm2FAvse3P4Z3JgzSPH+bOG4cSei/uE+hKbl8VseMHU+DsZcGuw6fqQw7j7C9g8f2I71kUKcfnzPoqouvsWXf/sDvP8GfrIOtlA4wX8Wr5zxiHfgzzW5m7/gBcECip2CnGKVg9+M+FkDqCWuDlQ3lSAMwVqpLIq5j8lyJL6nA+yjkiY1+SJhpvv3FzFFihQpF1lgjjbrL29Er5D0K3/bj+zaJEQbQ5phdMplQYQ1bQOCzMKcg7174wS9nct+D7wEQRDHeBqIfxJBPEtVVK7cCPpTDMFrF89rNQBjgp70QQPU6u/fW+W4I8NTji7EZgF2COmThZ+/xzEOY4tO4Unx6Sy7PmSygqlOFFGtWCet7AK/z8KQ6/YzpAA6wPX8vsfn3YwXgt473l0uNkQxA0duuv+IBxwCrh6lSCx3jCM3kw9gsOYYcHc/558yzZ558jp892IWlvfTKf6lFALFpUi+77HbHygykEQmgABR4dHCXn91y6ytW3rQSe5ntlpqRDKPvI4Zfg23l8j325svf0pCH26tv3YpUUyxGzuWN+MQ98oSV1G+z6qYjzje/mkJRFjhdgLXBgQnc/ekEFt6HX+Us1loTdUOwLXx7v330GSEpnZs5KyucB6TOJD8K1wD2V3h4O80TXr7QbCpgi2jgdeVld9stN9zJkAmli0Of9VJphBhCfPLuLgb138KK2UlA1y6aQqT+vO9Av0gG6Mkwen9D+ZTgAgaiwuSDz/qnfvUh0Ki1JYR13WwvL/jQmnzW2nMLrrbhw8axn+qpAQisETuQpsUbsFr3fgP7+fD+drvhpvexltqEWgImpddJB5Q5/2PWrfaldniAQiO1mMRkEnWBtSaHCz//MPaWlFfIsDluVb/E0FwlkC7rRyemmq+Ec0o/r4YnWrNeSNwDfGJQ0lyDpxgWDxx2x482Y7nxOiqlA7AjjrrgJ50zgbB75cHqkdgr5MMzxPFHqtomf3ZYbJIaO+sLmCAaUrWhBGsAEHM8Vu5LgXNtYqbpSucvx4ZUVSBQlfpDaicf6rYu6hR33/POBZZqj2gIomGszq0WF2rqaZj1V2gwA1DCYuVz29TgsRjqQmEgKXh7I0FLfM9WO84AEgUAthfauK1tsKWoHwJh3DTpYGHwIPl+POwKyW87YVzfdfNDBFZdxf1WSy1bwJkNwz2th2PeiZksz9w2nZMM3q654gm7846bGbZxuWPh4EMN3dWBYoNuW2fm0iUr7JzzAEb0jvjUzr9a3tsA1kWFJXxNZH8EdXlYo1K26R9kdaDBlSfk092ZWtQ6Md3MT7+mdwEbnftRdZjso1yyN4PgRp59WWklHsd7nQfiTEKJZD0hb2TZQAjw0AxIn1dMVFktuUKDe9KFocqvXPuIGsib+6SNs0+iYCUeFyJzjImLdMPgYIaAqtUefYxncM/Fdte9V+EhfDn+yXc5izcBRcGAiKVleGNCMsjn7pWXo4Bsb9UCUFITAd9q8LdrUkgZ76KNdx+L7LCJzxDCehJwUYf1mvzS9ej8uJNCYMW4c0GcPtZIG0CP/FyF2ccxOKPEdcnwJwnRkm+hJLzBkGaSIOE0IRNuAFQNA4Qr45+1lts5X5HYOL/QQbC4Duw76uzOPv90ia1b/ae9/84CnjXMIvw5844X4e19kn3GZ2M/33zTdSTKf87zabdnX3qS5v4BegP35VzNl5RI6vMpwAuAOgW4tBAWxXjA+YeWqpbmZ5t6Roat33DChZ0c2FtADwtBBhVFN4gsOQfKjVKPvpf1SfBfcgI9LoWjmOptSIsDYNEU8XWqAGZD8e6srSIQTda7hAHpY6Uht2WaBMBC6BZLKBZrg1LY0N6wxHS3d0IgmDNnBsz5PayNSuqiaptz5kTCzdbB8ryIvuhnN2irVygoa66VSY0UJSJ9yA+wEiZuFn1OHrZWlXXx9tAjj9orz99ilUUM3SzSXv1wqT34wG3Wh4DoguPyjq5BIp/BvjpJH472giF9Gsqviy64wL5Y/DUScepUwpl8kOHeeNN91GOn7Ndv34Ycge0eFlM1ZBLUAegkhsPmY32czDsIWZgPyrpPhpQ0fHCWbd2+z4aPRWZ/OId6oN6FnGXiYzl0yHD78ovv7Ybrb0NR8QXAUANAs+TqcXwfbB2wz1FQmAbwAjel8KyBQKVBhtZkJV6s7dQQIvE89+xd9u77b1DbMVSth03JgF2hR1X0PlJshUZHAzTV4987DpC+xKadNcC+X/odYHqjHd5B/9IWzIrBuuySi2Dw/sFzrHXe9+7QcEQThktYRpAHzedjX3NWzpoy2fZu3W9F2JM1+oXbrY88zzAnHCl+P+sBA+7CqWdZtx5YV1ATJCYNtd++/sSBwQ88/h/75dt3bTIWgp9+/JZ1QzU2ZNQ5NrZ/hi38+HkCL3va4cOwjodNcOHT+3J3WToAfj2bp5Jn/cKT99v/XvzWmlCCejNcaACw62SojKAVy7Nw1KxRVou/79G9WBkRdqlNVUkgtNjfYpVGw44MQmHYAVM/jrNDysdGQMd2emuxSWqxRYlLQJnAOXznXbfC8HvfPnz+UbvsqscsvlcMfVatDRuQxb3ZYGOnjLIPFy234yd4XtzdquEvod//6asVqEI0NICwxpnTiALQl00YB1g5aVYS/pUaLnIXonDpFpNgDWSkpGPNlwB5aA3qizzCHb2FXIK1iDkcQf91gn4+HqVBKMOnFtatmNEKXIvkWRcCMnu3oXZopNcCPPVCKaDeRz1MIHWjpOb1unuLUWdzHskzWDWoGPNaroMGpNmu7XkMbdhb+DwrRDUacM8rkD4AIHrUyDRqPFnZ9bIfv9/Mec79z4/HlQe7Pp71yl7lYEvADi4RVaEv904jNZ8UIyLTKUiruc6X9etLuHsm8vhJDGMZoFajGsDL84+Va2AvdxLyOwrm5i7OSOotar+x41Msu2cfBjL8XDB5awi88iLgVKSRvtkQPiry8L49wdmc6M5rEY9CYdofySUACouHatQ7zewRVcJ9CJCbNr4PtXspPeZhGz9xLr1yFeA0eBpneFJcPHjMHtZPb+q9FAgAR23qrDkuzPd76iwNChuqYP7Dxo2GeFgD237CuPGEP462RYvetOzsDDtyONflISXQXCvIddVv61y/dSZg6cpVq5wadSiWFwLz8w5WoQQ/ZqW1VRafkW5/cU6k4in8wD03Abx+w9mKbQgYh7yAVRYWFhZzR7bbBbDd//prG0zY3vRhG8jNGe8A2w3YQu0gZ6mmqdT64Imef+gYthmcSwwhemVFQmhKwPZxDZ+rgkEnFgnUbp3UCCJnRUKwCqNmnjK9P9+XcxuynrC4/n3wgyVILGfbIc6mVDAA6nq2SWk14Vwwv2X81qhwV9aU14xZZ3QNyU7lvCjFKPooKYSRgJ7brAwqvFiifmwOsVIaqvBQooFSymVKHwozzpl4fDfa8cFrKOZi4RDJGoj5bGEl3mRTbezksRaGl8OC1x630wbE2aJPP4I1x4Gf0MkiiIEJgSl1SwoPWiOFOrsSZuGSZR/g20DhxiGWiNSwAn/Uijy8AjkkwJPcogwLirLRkxIsJQNqe0WrLf2iiancJCYH65h+VeJrlmV+EdWw/srs8nnzbMOqL5Hlc+EhD9i2qcLmzoywzTtqjN6SRp9JG5u1d1YcpskYEPP1Bw1D6jg703ZuPsE0AQZbQQGbs4OmOtmGje1jy1etJDktDTZUgZWfoOChcAik0Rgz6TTne1RJo5w9LNrCE04BRtexuLi4mZ62MnUuQibSBcghENaPZq+qmkOYhlDpeZwJTvoimX4V3o4O4JLXJYWUrJQU+NJ3QDReVEwdv1uLmf1+DgmPRMiBXh4il5MPadrvx0MbPaQbkphTds/8m+3txQutCv873Q2NpRS3FM3hUQJCkGVPmWM7tuyBTRptPyGdCfCKtZNlFa4Y0s8w45xgGzjaC/q/l73+Ip47fOwLzprraNi/8tx9JY/T1JxCqTvT2IiwJKYsee5n65bqZ8OGJPN8C+26K+bZog9X2WNPv2hPvfQsm+OIK1p7DujARzfKfv2BjX1c7NbubgKdnpKG5MjLbrnxJrvkssu4MLzx6J1utQR+nDX3Qg7VJADWQc6ziCdn4zDszuiRYY8teBg53BLLTB3MZt2AZ+JkN4lKSk+yX1Z8QbNAkTaov6V1G2YvPvceMpk/PQbp8o6CySH5nGOt8tzvvfdO5LGDbcvOLfbTr4us8EQDxZWSjQErxLRDOvXkC/Ps/vlLuDTbrZZiiFqADcxwIn2QXXDGo1iypNFkp3EABtjCbz8A8B9sH3+2ACZqL0vHi0pSKNopDm1AXQ61Zp7rqy++BjN5l/Mc7OSQnDE31dKGhtqRsn1cUiEEuPjaht9r7Jarb7TJhMjcefuVFKoARIz569mvkkF4UQRtI6lvxlkTHWVdIH6oHyw72MA+THW0rwSNCqhUmI+AB7FN3K+KefqPf6r+WfJmdibgcqgDc5RO/k9ct1tDLrXcFdOyzKAJojSZOnsgAFG1jRg+yy64aLbl5D+Pd94GfJz0/bRWYVhi5h3JRdOjnwCoQDu4uxHAGjAN30/5WonxFyWjfIFjNK9VMOj0XkIBptppXDQYkPyvjQayg2IjSmbnPL/eJMd7h5HIDXNUjMTCvXhxUhTNvcYL/1dS51uzSdHej/9sFBP4fGcwDjGFwokCmwcTldBlt9w7zjZu2QXYzzAERqK30FsWeSTvVqmnrZzwbbANW6rlI4TkmPVTg4eZvM4aeBeZffCXPoIJOZuuWxrBIuz5khKFAElSZQD+mZxxp5DnIlfFDoGzGc+pEBrdBkAwWJfIaOMpjGLjsRvIyXf/exvS4XDYfF4+VTbtjD68Ty/7c/1uWM898H/LpwmSdAMAHSDCi0ZUGe4qIr2YbPsToCd6oA9FezOVVwseN4HIEIVPaUopNoA/zItIeQ7BZ2oTC4fn6ZpFJS5zrtQzhRTQ6oAFmjoB6f6ynXCAlpBJFZ4OcWe1yAqBdcaZJnaSOE6SkHZSDIuIGch0Ut/7tlvutDcXvA4wq8bbo3UX01WM/Ag8ILth4dIAUhHCwKQgvw35LKtLRuFCKGXnoK8LW7dvzxibODXb1mzeSIPVQXihVEAKlGEoglyoDklSDPJDsf+bmDxnYBLvi33GSaSXkp5piCVmt7zGgphiO38nwM90mGNT8awrKM136bUZvftSTPaw9Ws2MjgDwBf+o48s33LAi1aBqjSXKhjE+nKYus5yLmfJkHSRaSquHaWJr8AIx77UM1Mqwz/PW6Cqpp8uLId9KfCxS5NVeTvridPRCrhWo++UCoS3CVDQ3pMsxXW8vGvHttB7p5BWONeoUTNt1vT7YcUMtnvvu8P2HV7B9kWqXY+3+olq/IoBHxiiqMiYNHkazU+NbduJf3ljBUyhXnbtDbdZTHKY3XHP3bYW4FGptI/N/68t++4rgFWkVAKu5cEJQ7cN6U40cstKAlqCYJEovElsmHBCrRrFLtffDH7aNSzgs8jWAe4SZxyBfKy1ZoUu6dJyzxJ2OSxHb56d5HANDNkkuwwSC4mC1LkHsWY87DkAGqRokj8qUE3ghOO26yzTQDFETEied10kYOISZJBj+J4sKV16zo7E835KGOjICzeRumjDtn32xhuv4//dzV5b8KgbKjRj9/Lckx8w2M2xiuZ19jry3qlTpjk2i96LO1Pd1xSTxOO9WEo6qYYP8jIWI0hr709k9C+8+DKMq79IyQ2F7fg+3mkD7MPXlttXS56yFr+DsM0lqfRhsFqJRQ8NCAOaKhrxAGqv1iZJs3zxkZ9P+NoFnufAnaKzWYCOH2CSwJii/AC7744vbfdhAh1DNzgPwBefWWQTkIa2oyJ5+7Ufaa6auGcH2XQGeiWkDedsO2p//ZkDo3Cl1bQdBhTII8H9OrvpurudwmbXrsMkx/7EfYVq6dyz8IucY0f+brb77n7JWnzXwcg/ppXusa8QEMfjpX+kIfbCAxH2JmBSCQPf6pIge+qRN5GuDnPPzldgnNY4qoN2QE8pJo7lttsPX52wjz5ZhNfoGmxU9vF7Q2z0adPtk/eQHDuJhRLq5ZvMOEJDB6SMrdjR/Lmy0/773IeWlFFuDz91tmWQLqvzoZMaQ8E62jvytOzgDqssC7InH9xoS9d+wi8do/nEzqDrlAMYO1w4IEAsgKn44bqju7gXvNqQSTKw9A1i3cKK9PaK4ffz63wOKUCkVonEtkZWFR0MGRpprJthLGmvKhBFa0EsVC8A4Si8O7t3T+P9NlFrilEEOOnHINVfg3kNTkQ/F0NedlKsMXe28K5hUYYTl9yMWiNQv8YATaFIoVCnua2cf7kYhpK9tVNTdlJnebHWVfe4e17HioBCeT/z695q0Pg6XVKHaH7OeSIAQxkFnoUtyakCDPW1BPaJUUkNiuVLU0ulk2C2I6n3ZfDY3FrM1yR8NmaIPfrcMyTIr7bnX3vQBclqoXq7IRnDR4vhGcv7U56ufF4XwEUDyXsODYyxJd8utbQUfCN1TsqWSOFY9AwCW/S9xTbT5/thyR92+vSJ/PzsA2o6ASI6B8S8Xbv2L9g4QwEZsftxd47Wp6t43fuVf7jOj39/7d+aSP/t/Y+N0v8/hP7nzzkQVHcRa9AFgukM4d3rPggDoD1wMBcpazjNZhwEjX0EffTjTsJvDsZ2KiqAQwSOBMP8jKUY0Z//v3/pPJJNjhuEMzTWoKLDWYYoNdvbtmw5YJOm9nOSe7GeIgCmVq9daRu3LYZ1eZgUeHz+Nh91Z3sYfuQKadVPrNmFL8N9X3cvoengOcrGQfdQC6BoIGuvSTJe7vwo2IWXXXIZ59/b/D4UUrCKNGfXcmAG6paEmKbu+uGf3VBRVx7rP5z3GECv0MJak6ounz2vmqhFg0PO3jAFonGRJtDMlsF+0uNEaex6P/fu5FtJw5varQc1APcIAFYwFhHJSajgThS7gWwAwIeIERoinDFrtvOoVvBRAyyt6ES+YDg3LZ/dmyGkvIa7qGWVyVDHIAJaGXcoww/8DVsIVe30brDBI5PIiSh1uSN9yHn4YTEgEXfphLGZtgefVdx8uAujsAUKItw5FEIK9w12M1Uwd2sJPJaaJo8w4UBfbCJ0RnDedvDZqRJh2PNcywjx4xmp50tNhwVbTogPtmq6E2ULNDC7t/Nr79+/F1Zv2+zh+fcANGywKZNn2Pz/PA3rE7seHninLOX4TIGAQTVVlbDlsHvgPMkEcN5/qMiefuk3+i6Y9wyJvBsAJQh1u/mB17F7+NQSgk+y9nYBvJ9BONFf2ENUW7+BvW0fATT+gBfXXX2dfff993YKuxINYyKiCS86CPAUj+USwT2xAh/wVNeZF0Z90cXay4AQkgjRJhZLoL82rcPP+laUHd86C6FN2/bagBEpBLrmWyYszmZqvVoAfAGFXZz15UjWQ+gzUggqmz33PFh4ufbZZ5+4AFOF4yq8SoztZgZyGtiIECItUhf7WEPz+++/xn77fSne5eV2FuDU77/ssGmTZ/FZpdKQVIV3QC00bFQ2/qWQTvKO27DR8bZtGwHeAIpnTTvPfsYqIAVPzVDIEjWETR0lgEv3faurD6lQWOB+wcCvUpRSN4dQTMjHNSiulz308ocWnJRtf/650378/BPrCUFicL9EZvYFMOTesfi0ydZGfsGC9z6l9v/FPn7zccCYCOvVv5/5ASx5h2bY5FGDsTfbBMC30gZlZ9q5Z11irxFwXEkN1ndwLF6mVVgpKVyaZPkDNRbYIns0znsFQvJ3Db1Qer8I9n2t9YTIc3h7GWswhpoL+TLeaxoMiT0fFYM6DXuaViwHIsk9aJF3d3sCafUMFjhH9Hu6pfI9iou5uzwBS6f1SbSDR2vMh7ussqbYqYeSqE2Gj+7JRk+0z5dSV3C3CLC8/LyZdnDHXvYFSiA8/Xv07QOz9RiEN4Bz+qjBo31t7wHJrwle4vNEMdBuqK61tHDUCPy8e/bn2TGUfX5Mm7y4t0JRLUVRTxbiNSulQzCexs2EbmIf64BMBVPV1EKcO8FIs1a1JcNOfpZgvn4Ta6cVZXAcAUbVsHabAFI1SHJ2f7rOeMMakiYmoNSqaOYejeN8a2ZwEgV2oJDkajfcaGF9K4tDtf2xw+A3snlV0DkAdQR+yUAAkAHo6QHeu2fQ2XNf13MWyBoqAhJaK8MoeD98nWBA/XNs645iGzvqDFRfq6yN+nj3jkPOLqoHHq6Tp862Dz79ht6iycZP6mlVWAuoZsrs1YMMiVKIKBq0teL7je80Xq6x0Rn4jubYiJFZeCeHQhaqx87mZysq534LImeGXvIkrOyhg1KtF1klsTy/FpjOhwA2p88dxUBbiYYd1iMlg0DAt1Az9eKsxGOaWvvWex+01177AOXAT4493IC9njfKmWhs6RprfLhPk2zm7P7swSLq+GoU0+nUCiG25PvfGdy129DsQdgMnHTDv83U0jGQNKdNGkuN5gWetQk7AJjIUqxDHqzjXM7KzLILz57KnVKJGruAugXVCnupEbVoLe8hC8Z9B++iRzqheQ3VWLkUoqBK49028Dl7OAsagcWDh/clwBiLEfZ6CcS1cy4YA56Xag9DiGiEGFBNreTNVLEXYXcjRvYH+A7DxiEN1u1JGPjBYI5JfB32A9Z4gfz7g/e8jeo0ju+BHRrJqj7caRVcVJUMHxpRxfsw0PH6+cefu7ZtWobvU5sdKzliazftYMJGsUePnD0QgJEJoUI3Wmk6lbjdyEEybGwgSbRZSEL2W3MNbM66EKYEdTSebdYrexzhKn3szAvPY/p2Etp7b1vy9auYQO+k2GvG7y3L1q1ZSSFNkyeTO1Z0M2wwTSJamGQMHhHONKLWFdUBTF6T47rjn5DvpLgKOvDi5+g/DFPZ+gL8aobCBgzmYbe7MIVKpBztmqh7V8Cc5WXzIFphb+3h4Lnymr40dYetB8FFZVDVt+1vdNOyQsJezpjd16ZOG2uP3PMZkzs2AEBPNBO4zHTSn0lM27DlOJ40A2CiYj5cl2/pNFa9evW2rxetwATaM+U//Qyk5kgQElMi2IDI6EGMdm8CGALRUHLaSSWcUYBHx1JAk9Emr5oTuZrwiZ3nSYjUM5BBeAXAgZpxH4pnSThVSNHr2sRpmQQzZNqK33dChy5yAICnAPunoKPpViMlryWNQNMTOCj4Qm1M9VP6cRj7FrlCL9CLKVZjlTNuLsG6ILP7aPvmi034QEXz7htgj5CoTSJ3uGTPPIdb5sc4GdupU+WWuy8e24dCVzwNIdRqB8qNrnZkHxwc4RHtMJBH2c5tB5C4UcjwWZuRxlRD61bCV7AuHwpnL4DlMOSC/foOt21b9wDAEBZwWTf7/ptCa6n1t/NnX2kffrDQSWOCYE2pmRGoJ5DoUqaInS2xdvtd91OUMbk6yQUPEFRSmEdBxESDCfBH330MY/lzq6cpuevWW1zBMZXLcsDAIZjBz+Fyj2MCnQHQe5eNmzQDc/89XLieolpJ2pISjhjb0yVIfsWEooWCIZwCXAmCNaXIXLHKuOjSZKaj+GVFhGOY3IG/IIwc4NHw5EaM6MNtBhPMWVPPtq2rS+y1Fz+wV19+wbL6TLDdTHknjuzJPycTYFHHZk6ysWOnQt8fSYPMpBqATuBSAXLCB+55AtAKU3ouPV8Kvkgm4p0AuqGg8PV4s5xi6PD7TyuQwj3MZDrecvZstjrAqRZtXg4ryXLimeC1ISPrwFdE3kj5eJF60YzJy6aLdaF1JrNlZwHwf4DVf6X+YiEqKEHJmAqoEBimq8iB+S7sSsCP07+x7GDESjbIJda9TwgXGk0mxVJLrapsihLWZxnspLDwUDv38mgmTUGWsyEQ1voBJAkAAGpaSTx2hRLNtCaG1KuAwsEwzwDFYEU2cHOJESu7Do2vFIwkX10/fo5gGqoQnk9PvNN2YPswdGIwl0SKbVh60M67eIBlDkOyQujT9g21NmXSHOREufb1lzs8FwXnSwYhP8PHx7PXD9nqDaXOs0eFA4Ng/L6irEUpC1y+8cmy4aCw41BsAxz24/sqDVlsUl+KgNJyArgEagAWxeN35Uv4RRtSQPmY1VLkD8Jn2McfzyQO5KMomng07r1EkoLXhSRI+yuWs68F37guf2SPMYTc7K2BCQaQRCEZCVOhld8HCQJPtQjSywmVgNXRAsNSwHR9JcUEnm+0LbTTNFJItbyZFkYxYKoiZbeTosKLploNUwOXkxJVA2lKxHgQBOSsUjXVRrarM8bj4SlvVaV7cx/wWYOYPsuv0sk1XUMFWOWsMTxgdz1I9k033co+8bG33nuTwBSKn2SFOyDnrK4HCIs4bwhFAAAgAElEQVS1Jd+stzWrYJx/8zH3xTZAB08Sdis+On6AoQoGES4mNs2sWSNhLtcxLDhkj8uj+JFnOOuRYQp0o++nB2di2c2lxBcU1Vif7MGYqG9zTXU1gSezzxxka/4grED+rR4FnQvyUlIuyxq5Cd+XIVoEzUEAz0pgX5cCJ4Tc8nvVIPrDBEpkCltdWmbH8aNSgeVHQ6gALi9orPrfFVIhuaWYwGIyu7RqgaECKGheXWiWmOBKMuXnEAgnkEDM9Tb+rELKFDYh+wXZqigIw/3lGHIoEhxjSnvPA9rKHkGBQAI1xFoTau0IFmJKOW8qAHT2TjsDAzGI+g84zR64+11AqhIGhd8hW97OZ8NqBWZYfWmwFeTiJ+sAI3nZMR0HpBQgTEvsGmHlhkcwAAiBrRsanIhVBYm0p5CJw5zWIdAjozce0KSBHtlrRVjkdFJYZtIgbtu9y0kEG9lUYQDmQUjV62ENc7y6Z6FlFATixoiCQS4LW8Aad5meha+YvDTksl8RoysO5kkL660OlpdqBQ16JWVFmOzO+0aMoJQkK9AhI60fktYGmDhHkSLhd4fvV2AkDQSs787WYHvtua8Yyk3HjgAgTh7TPFfdBjrHxOwopSlQ+qsS3f/OKbZfl20BcB5KEZntAJhl3+XYu28usdPnRtlDD99LA+MZOuh+/vdvRwmUSgVJn/zCmhmehCLtU7FYCe2pgATVO29/kHXXZm+++4yTfv61ugjw8j7zDd9oCf1O8Wxo4PwyUJJ04bNeDMs7kmdZ6Vh+nY2oYbizw4KjCDy6HLXMKBs2dIgLwmhqUCMqD0lktkj8Vv5MU7fgA6RhS+z8S2bY7dc9R0iD1hfhJTBH9uTkkg5+1LE/Lr9ykgtCayOU5OsvjtvLbz4D4yTHJk4eY//F2zIqCv8s3QEC3fgStQwscnblc6bV2SsLniFMZhmMEUA7gWcwsRwgxGZVU5WSiJfY4NGWntmd/RCLX9gUGB/jnJ+nBmYu0E+DCOolWib2lWTRvAc88BZ/VmqvvfkaKxI7kYijJDufbk8+8SzFPNJTaiiFfdTRpMaiapLdRTsMlu++PmqLv/7F7njgDAbwqbwj9jl7TnI6efvKy14sSSmJfv4RMOLRb63eD1ZYRAn3DYFjNKRNMJX8GWzKjqMTL1Bv7uUa/MsF8AV6JbNe4hhGcb6ytpTs7MflIc92eUxKWusrX3B5XVKfeSkBnT3ZpcEKa8YRIsVKlJUSKGkDATH+2DE4IJd34LEgkFWIzhOxF/kzYrZpKKNzV8MXZ+mCtJbn5eVdA1DHWcI6lGRceKCS5v3wdvVn4FXTVuasgMRsbVV6k1ut/zAw3QbQ3a5gLp0tAlA5ezg/FEooRpLnENKwR8ZW3MPcDWJo6l724mdroRbRAJZqz3n4AcOx8vHurg5iwPwJ/Vuh3T3/emoFAb0w7ni/vp1Jbi3PnD4YVvw+O1F4iCYKNqVkCvzpaABnhS3WlrOPICtMnTITC7K5SKNp0HhGGpZoCKdhpva8aj2dClr7TaJIMv0KhUl4/vk30vC955i38o31QIN6Q/pLgChnAO/BedG7Q1b/5xkYyrvwX1D1X/Dz30G0/l3v2yXd6xLXec1ZcIiwnoEDCR/h+UmVoLtSwK2A4BJkhiFID+uoLaJh3/lz1uh/d/Xo/wuw8r2lalEgrqdg4F3w72rs/1i9HlVeg827dKrzRJYsfOHCD+yjRU9iQ9HAECOIPSnFXyjru45anTAZ+o2qCmxFYLbKTsYBqwxWxTLWPQEPwCkgNAhOJ7TmxImTru7S/SwSRh1gmCT+enLlVdgX0cQEIMUpQlqvQEg9OBeMyHPV3aRfSeT+zyTgr4lp0qlT1DkoHQu5P7T1dHUNHdaXPqqKGkmei//kAmjwS4/oXgNfSAyyUaeNsn3byfWgzuzTkyDS1Ayk8scgwlQ4m4k0QLFaAIwGpCgaOk4cMwiCxUz77rdltn7HQXxOkaznNUOACEQBlgbYd4SainAf1pqu+y7AhmAAUA3Z0zM4czSUKkQ2jc2bDz1Zj1RsWSIBbygk8pH8689EMrgulQ0A9WoQ77bDfTbZlSh5nL5LZxrP2Bd2tQaGvSCBnMRnsKOcQCmaCj/6wz2AmV7UkrL5kS1dO6BRLQPhPn3TICQctzNnTQP0gikL+68aeWxpWZnbmwH0vx0ALLr72qj/Ja/XcDchPhG7g3kQf653NgDLl71hVfn7Wdf0pV5x9uobC2zVso+RtPu64VhpYauNHzeM+6LDNm3ezX5vs6uuvMq++pagYBD0Jr5mTDxepicIPKKf9+P9xhAm1qy0Iy9stJCvT5rc3SaNnwhLFACsoMqWLvsRW6VpzpIuZ+8RvGYB6WBK5gHgOrWRPApZzskMHI4fKceOINFKi8sANoTIqzbi/TNIdbZsYmnLRkTsatd3eAbIEfjB6z6tqibwmPswiIF5BsGiw/BiLYPQtGn9dlSJDIupmxtQc0m5VYw13R03KfzuDlu98VvbdeBTBoxD7OuPVlJD+wFA5XB/dnPqhwN/73fnnIa3OmM1yOiSDJ6au6IKmxfuMx+pqwj0DIvIsJGjZ9uEiZMIlH0fJeVy7jHuPXJEuvcZbLdTe+XiQVxD7TOIez6agOP+I8fQMxfb2dNm27jTL7W1v71Pz92EHQHBhVgpVcOunHfhXOfNue6vX62Zcz2VPZksqR1p5muXbaU3EXMSIgSg84mCcjvvssHUXel2cGeubV61j/VHYCDeUzqXvOh3VASLFBUTC/scBUyEiBcM0DK6KwSIc5eLUIQbvYA0gn79uMfbCHOQx2YltXxyr1j2ZI21V/DOh/djwE1dgu3h3vJTLswwit64meCyCPraeobAZezpxJ6phOGF4FG/z2bOwtN3xd/00AlgPvjlks5O+ewsNwIh52Sk9LH1W3Yb+XCcM8pdYDBNTZCCp3MtZ1gTUuzkNNjKDWX00vw8adx1bB29I/XGtfRlOq8jyUCo424SWCdFcBA1RQDnWj29UgTKmEaY1qod1Wf0Rp0silAtYHpsVCLgfBHPMJIaFjsfWKTNBG6rBtUeV8FDXrarG0L5Oq2QCLQcw+ihSmAJq85MhAggwkkrg5tolAJpaQEMBcGDcushDpGNkzGYwMIp1idzAAPD1+1C8gv++9Q7eD5XOjLdxCkjuavxA9+ymrMx02ZPn4C8X+syClAXhTmAaTws3zrsHIbiYaxB/0ef/QTuFmcTx8vqo5c99uhCKyzhjg2l7wZ3KcdyYfqUXpB5TtotV11i+/acJOTtlKX1iwTbwN6L+2T/roOu1vJjwBGMHcsh8hnE+L/vvgfwNi13fbxsFwJhoGho2kI9++B/RrP/YY7jyx1IvRkX3RsQORprgC3UoG328ktv26WXXU1o4/UMWb4jDHqIUx/s332YXiSPtQa4zkHQpOEtA+b/Pv2EpXBOb97wAzhbPD7eJzjXU2Dg/u2CQHuxluqxFevXJ8tZidZiaxMSGMVZOshW/bEDb/EteLb62cWXTeWMTwcP6rT33v2YflyuYfI7x/YTHKSKe0x36f2PXEQ/kks/HcVg25/1c8qqilpZbwPxAaZGk50Da+KF5z4Ab8LKhZBV3X/lnDkhsK1OcI+3gQ34oKD3unLepV3lJXuh56fZF0t/colmDr0Xoyw8ykphfwXgpdXli0k0GzKBdL8qWJkxMLwyMwFAOmJteMoggKWVsGuSrO+QqSSnnbQbbrsDWXOB7dq9BbbV70w6lajIN+U/NeUUqryZQUxejp+guAPVVjhJG6PTxGTkz91VgOOPxziwEVCyvRH2IjTAgkMc5tU+UM6HAsWdIH28u+1d38Z04Ag+Hb0wZO6LPGKDnX7WBIvpxsWwbbUV0/x2z+yysRNIesVraN0fu5m8If9KbIcx2WVHtnrZ9DnBbD4kS9VJSHIDSaA9BEDBwuDwnTp+KAdIDCyH7rb4W54PQEeHHwbcWTR3yGVjCbfKz6/CpyvVbaCqmhIKhCRb8VMxUgqPDF4NnnxB/AC33LSZZ5vOQVXM9y8ijEX+Hr5UFbK+VOOj0DClgKuI6pLnF8XDoEHp+KGlUyg0MG3fRkHkyjwnLRaY6go5Kop/p8VKcgX4Z7LhZ0UnJV9m6gBAN3J0d1hWNLtNCinB61bWXBw28pzrk9XLDv4tSbyvDcJkffWq7c4D8z/Ppds3nxYDTo6wrz7faP2HE9h0/Wi758bVVnYSTwsWXBAguBicXd6cuNSEAqRgizsDcj8/pAs0wGotNBHyD6Gp4OeT5UFCTC9SwnPtksun2QvPrKQxAhCv8LY1a9YjtdltX33/FQd9ApfTUqvD7HwCyYmrN5xEktJqL722gGnuQduwca0dwUeosarDfvt1hS36YTETy8VckqPsnDPP4XMxhQhN4aLtxfTzCGEgs63vwAH25ec/c1iGUbThHwIoIJloOMXN6acP4BIg2AOQPDI83cl5MjKxoOjAq6NbNgfodthX+A93AZbRPC3+uM2uv2WOvfX2UqSandgQzEYCcQVgXL09/cR8JCdz7PRJ19nPv6yzkppy+2vdd/g0nXCTfjK5LCIZMI1WSP6ZZ885myl1XxoTfxi86yhcou2r775m7+EdBbguMDOWIAb5ag7qPw2PwHM4mBk+7NtjTzz6MpefJnMYLSNZU4JpCtP0LppHN1HhAonB0kL+U5XF2B2IYqe0AKcDFPPN0xDoL4/ETSFVsAu1fvG7DeWQknm75DeNTGckDe9wzQd/XgwXvWEAJDHMxOaJSAKoi+Pr8lxjYCf2zojDaLseX+Y2OwW9/r5Ho2zz2irbl8NaEAglQijFVBCAoA+y3HYWyPDhmpzncQDTSIkBxm/S92zgUgzRBFtpw/LxxN6gjaZ39KihtmXzThs2PsEaYeF5M5F78pHb7ek7uKwYGOl8Gz16mF1/0xX248+fMglrtL17CXSjOyliyCBPYIJJrS/M9RqK/2NHaF4pbJtZ1gLj1IOpsJPheiAFfgibrF7Pksu1g+Jbj0+MyBbA5DpCp7QfM/t3w8foFBNM9j8NboSShPkixygiubO41NXPqynmwlcyLkiTnrnsIvYfyeGy4lyEudojrZf9/vNWXpeGDTJdp2Bpr6FRcrE1TvokkKo0j3VFs+yNfLAThpwPoFoMf76FG7Maf9AuWLZKjO+gQGjnTArBoygKoExNtGR+vgAbtOIeE26KKQecO09eeU0BYlG4ag2IceeRProF4xKlFW6m9OkOCmGBLEMIRDhVfgJrAX8rOIlXFs2vTOqDFZDY0RcP4WUuOOHZ558mqXyzFZX+zXNBjkKB2AyVX+3UVKaat992G4OGu5HGzbIhg3rawo8WEZJwAiYfhR7PQuzrgXh49cCTNzW5B41aCB5zP7kCWl6d11w3FwBxP2dfPgGIan4BLnkeXYChbTTK6rkbAV81iApHRSFgUcn0Ifx5yWrE2A3ggGtgHcoqQiirQAZJdTsAkX0kB2adi00t9qrUEJLjKhTpX4mo5+t4wmEgc7qGy/PsFNzm4xJWXQCa+ncamGaeIT+CA6zE0lQB5xmEeLxm3Q0gFg9AsFK/xRJt4n4QQCsvZYGr8up2zb7Y5GIGUVTGkgb7yotLaLZ741UeZMuWriQJ+B3L2bfCaosY7vDc09KQgZLuKa1LJ/eBAiTEfJRHeBefSXv//HMvJ3DpdTwCHyDs6WMsPHiwNHYBeO1Fhoc7ME1s1+Ejxtr/3v+E919i9z90DXetP4qGg66wlW+4F+eQ89rjHJLvqpiY4Zw3Itx6YW2jT+2tA4LCOAKQPgqmhHC6YkW4imGnBl5JxTzvKoYWobAW1ACkd0/HZ7rdlhB61oCfWRFn7pNPv8QeAGTpPAErXbYCZq8+9yX3yln4vHGG6f14jkAH7uldqpCuAICQLNgfr0XNLf/+uxSfpZM2bdpQwPp8e/g/j9l/Hpln5xF+p79kv+AAJv10jr0lMES+nSgieD9KHlcjKJ/jKsIjK0rC7FHO75vvOJtgKMK7TjTaHbc/ymDiSlu+7knbU/C9G8Y+8+A3lho7Br+8y7nLDiAt5zkBPPpR0ApMOWPKZXbnTU8zUNhOof4dzOR5Nu+CMyyEc0ZNUjPNyNo1xwkhyLXfV39j8x+7zk6fNoWgKLESYerxPBoYUq347Yi99eYnFJuXIFce4JQjx460ERS02AWvJKV12rsfP8E6QdbOM+qgiRCbsYTaLhfA/vtv9uPp+Bus0j9RDJHKLNyOc8sbuwxJu3tJugubv4wGJJ2hoI9XqN147d127rlnuPV/9Ig8foNpHOMp0iWt0ENkyEht1OVTy10Raj9+XWHvv/ujhSbl2suvPISMGsaoADyAILFvPOveA9rLEuKvTXk872B825HK4XvqjS5YbPEywImQ4HAXstDG5zy01/BK/db25C7BPuYgA3F5KNcDoHJ/0MR6072JXelPozV+2jl2/12PEVCTTh1YjlfcKthVywFXYcE17uU+QRrl8DiPB3kHz8gbIEt3fQgAqwPhASfEyBXjVP7h3vJLdMMY2FDc5y1KJuQs1xkjBKqL/dIlZqs7lzlr+WdZC4weOYF69Uz78pOfIQiUc14plV5TpDpkiJKVc5/TyIhxpSFRk8INeR+6ozSQFjPeDYBcAeB6DbcnZT3iQpo0PFOwiZh+YuDrTAEUFWNVIKTWuPaMBnEKl+RmdoPEZn6/fLed3UGTD43QGHvo8VtJhb6WX9fAEQWcVBWoRWTN8eVHarqUSnzcJkw/DUaIQnAYWApZ0YFJ7kNHcwjfI4xmNY0+pDdn8ikYb0WAXyepGSbYVVfdQDDWBAcme9IVNRCkhuDnFPD8+mtf2M23XOrYpH7cAfos/xIU9DP/v4qdfyX//9ZFGkC7tfV/aiUPu1Uwouomvg93vcBH/bMAXtnz6C/VVAqKrYI1pQAwKcz+ZcbKp1aEAmfl8k9goOc08vylGkTPUcCv/tJt0sQ5unr1djz4+gP2k1HA1GLD+j+x23oMb9A9NnF6KsFuJ/DcZr3x/WrwIdVf4bA3u5xcX8oTT56AehB9LKW/y7tS9Zxzn5E6h3fPkeWGWKo/YqIZ5ApskuyX6bdsXRTqpN5FDFiBw8xQHQim+aKOwF70jNkklRcWliNBLXOM1FBYI+qRZNfQxP0nmx8RZWQ5JbaqFF0in1STOh+DtVQwNVclVgH9e6YRFkOdiQ+w7JLy+Zpt1Dszz7zAfvzxF3qXJPtr8w6AxZE06DDhYDqt305olEZb1Bet3N/FhASrBwLzoweingNo8tPgUr0Jvq+zZ02wLds22wF6gECGLxXULiHs33qGKbFgWuOnj6Qf2cK69eRg9M5g3cKeld2w3CwUPqoNpTTrxIRYQtUAfjUKYQndAelj9fLfrQ4wuIt6OoShUAWBYE0QHpqUhUA9EUItUg7wetbssTAnizkvCWLOgy2I33bffgN5h+G2c/tmpxZr54wIZPgmyyOBsh0aDHPeJCX0Yw+l29MoBc+dNQo1Yw33ALUfQNvNt9xr+3ZsAtBdZRdfPMW+/HQp/Wsg4A8+oEF1WPrNt/senM9ZxuADBUA9qtMaGF4RYclIfr+yJ565F4LVTr4mZCSG1BdcNMKqACfWb0YWr9gWSoiLLx7vbIdqAf4aZZ0XyvsDtAuEDdnOXRONBcK/+yIhIQGQJ5de3hNa6CyfOM/FVBRbVcP+ZoUj82eVpC7Fj4D0cEA8eTq2MKjU2RSBDZc7dXXO0YtGsdalSCzIr4cdHk1PV2nDJo5mIHMzz7OTRPvDkGmwejt1yN59bZHLu1B7lA5bsxoUsQPg2FXZLktBRAOeL41znKwXYE03kBJfg21KSEi81eTx7pBoy07LeNajR4y2devWWTOy6Yy+YwjY+ckNLp979hmLp3arOXXACmFXRCR142wcbm+//zZWPM+wN3ItHCLN1g0oKmVbxRku8HMgDLzfCQjz5lwUVsBswEIYEBcBavqGxEJ+Y4ACg9IPdqSC0vwYchUfq2R906vQ54jNLit/DbYD+U9vBps5OTk28rRMVHLHHPGjtlqYBGQ3nrU3DG04l1gUJGIV0Zfg8rUwD72w4buLQCCzB29/1Yb1jQOMpheppEYOq7frrr8J9etyiuoO60dQ7S6CmDoZ2jTClu+VHUtvA5v+F1jA3lGWAEaxG6JYM0BoGgOGENQJxezlyopawFAxcPlZAS517jUzmI4l9b6Fz1GDb398N6WCN1lUEj1OMvkU7PEQgjRKT7USRKn+QQIk6lCwmCaIK2ngIMJckghEEllAIPMpLCZj6E+aqeO7EWQ1bMAgO7Q/12VgSFmY0A0/edioGQxgSkt9CazKtXjZI2AzUEz+RRcElRhq0jJYyIpKCKR/rUSmL5anBtr+YAuyEKhCLt8dBe9IyIMNOvt9U2zOeTdiaXIYhuQA6u2dVpR3mLDDYuw3rrKt29bbn2Abk6ZNpmeCkYn1zeUEWOfs3UgNWwxZsQbWKL0U5248A5RzUQv9+ONPgPshNmp8GjVVMcrPOHvh+VWQkQBBRZSDjduKLdS4sT1sCEHzPfhzPhZNbtFCeo1WmOW32IE9ByD9Fbh7KAw7nMraMv4Do3X2VEDEQ/bbLwdsx+YGmzF7KIS42TZ//isERqVindmLvgo2fACYHjVLQlSWBfvBKkU5+dRTC+2JF2bamrXr7ZqrboZQsxIlM2Fch8vtpec/dvaImdn9OMMCCDTbhCKrF6rd5+zE4b/YQ4Xccc3u7FSdlMszimDRn419xurVy7mTAhlqSc3lx15tt+ysCYSiBtlnn0MaOXQE//8h1EhVPNdC954yeseBGx2Dha3eT31+rY0bk4llJkPdLkIP6Wt7pkFEBDCNRT3d3IDSjs8TgRmvVHILP/6BfCnIFlhxpSSnceegModBG4V//tGTx1Cw07EMy+7TFRDQaH2Gp9qaTZsoxABmKABaONzr2JAXXHkDDMXPaeyFuEcysWvkggi12OQKjGJhUeEfOjJjlL2OnC42vi8Ue/yqQNDPu/QK+3bp73bbHXfa/IduZpOKCZlnWT364HWQhFfOGpt1FqbF3+DTxsHXIyOcwzHSjh8vpOjtsAmTujsj6dyiSjd56IkUL5jL6fhBkigJmvKL5aJKjbJdq5FjdaoRjOdAABAcOMN+ZCp59iWjSEQDWM1vImRE6baexOk6AJIQ5KC9hnQCsIyyBU9uIpU+hHR2Xc6ReEiUWXsdU+R8HiZ0cvBQGzAKZBxgK6+01Lo4HObOi2PSUOEaNHAKJ+U/cRi2Bn2lgrfA+qyigCAGPBDjE3nhFCmatPnTgXQwdUlIFJCGATbJemUlSFpgyDpGAN9LoVcNPA+Bjj5MlRQAxTDbLpzXn5SzI9Cd1UYG2v59NIV8ngAZslMJuRR5mk8F/6i+C+VQVPDPxBn9QdcxCwbUKOKwSk7ShHaUfblwIxPrWDYzUo44mKUcxvI5PErKXQBNbTny5uAo3u042CShFUw16+3nVTfa8l+/wjumzlas68RYOMn27UfK/DuFE5duVxsSCeQzA4Z7238XDICZnI9cth7ZCN5SdZ7ENYGrYnKJrNyHxONaPC1T0kLtiScfZQNFUQRNhMmSajffehvF93/4jUoVr3ep8YN7QsnHqPkAU+FI1tiwUSPtvU/ed4Co8xJkWrPww68J7LjUeZQ8/vg9eC/1sZlTzwfYhaUEaiap29PPzmeS/z5rcL/979P37cH7YIaKEQEw5s8kOVlMWxqc7KF4mUL1lqfwaael2h+/FVhy9y6YwzRwXGRA75YcPZ2GfJh9+/MbPLNC2EDFmJSn4Y13K5OW3/CR3WEb11cACOATWtzI7/XhQIu0sYQDLPpmtZVT1LI08S8Z6QI3tv+51cn7Lr3gXJsy/hwMl2fSgIeRQnfU/t6Lh+vzz9nBI4fcYKMJ5k4LzL54pFAqWrWWAriom9CVQ3yE2UhBQbLeMUJlWgBYumX6U9Rm21bCz2qRLHXgA6WQILcxZAXwT0PxL1P13/9W0aMEbrGA5BEm9qLCK/Q8tT6dAo6Gtssx8FQgS8KM/IkQp1T8YGta8aSkGc3jrNi6b5198vXD1hm6g32ZbE/dfdgBFYlIFBIIPdi2Ndc1m2qQe/1/fL11gJfl9u69prsTJugcuktCVEDSwsQWO7ETuxNEsVAUC2zcKEh3wxBDwzDDMN2d7+e6v3j2PuePd/+OZ2+Jme88zx1rXeuKjrAPYZ/k4YPlz+ChCuBUdq/BFI9+jLmVYiwmdBCbrgmfFKVHRoRGOSlgcsco84mstEwafTEZq88CEFHYJCZ79tfgYbBHYHBnZpbis3WOUSC5STOyZYYj4ViWqA0KCoy36NBqu3nGlXZg/3FbCthdhSeX87WT7FEJkwByMdE0EmJv8msREVGcM81OTtNMdSYvphCsAwIAPmXoryTdwgKkU5wbHl83TVFp5njvnqZa/lwayXNuYYfggpD0WFVAARhIfqdfiIphAg2LSiEaMfG+1ndwFIVkg/3+LRKRAnh/FFINeAGFYS4fRnBeLmmPOmea+T5iMyqZPBiQyxd2gnzIvDhfheLJN1qhX2oMG/AVcmw0PmgjnZV6VBWrUXxN/YsKE4ETarYFrAq4kyRZjZQfP0cFh6OPprv82RTJlk4SkoHUddaTL9jYITOsD+Dxq2+/SZAHTAr2jzd+iH5Id+s4y5oqsXfAjkAgX3fsarbipfPpRx84b9JVKzbaiQMM7o7vsDIutqS4DqTn3mA9uybZZVNn4sfWw3btO0wTBpA+ciAMu0H24gtzADN43HhghmAlcbaEteHAThg3eEqreYuE6RBJMyMGV2cmocdOYsYPmCrAWAlKktHWwHSQR3YkwwLoIU6eLVa9lAKNIEiyrGhSqAWeXi6cUJgae8Zjp6EmFtaLe88e5qkO7HOERtewev68vgbPXaFX3BaSUvqIRcWfFajp9p0abPZtTySl6aQTqtIAACAASURBVAf2e/4OC1MprfJOrANolM+qvq98SfXN1I8HMSAJDkq2556aa7Meu9vuuvUxmrQ2NmfefXYaVlMhkprIKL4HTUo9a8WPu0R+ZsE8m07d28MIq0dWik0ERYk/SGsdxWw1QWdaskppladvDNLJWgYSjShMxo27jPNzjD397AsWmYjEiuL1bFEOTZr82dWsI1OmQVcx1gQFWCxhfx3UgKo6ngJZT/76/NU0F5zTel8orllH/GUxfxVQ5CTc7EUKebdztTc1HKYBbawMgv3QC+YMHrCcmXPnLLIvFr1OKCUgAJ37V/OXYqI/xjFfffQunCRc55q8oD0yWzH1/UEdpNpxtg7s69OZFfbHnxuxIhrPf/+JQmGU8wKUHY9DoXRYnZNLn0PX9CbdEESfUVJnNWi1DIWOHKixjZs2o6gYxgDgBNslnKauDYXoAeqyT23nMQBVvCTvvPEJd970QX2RkpRkS37cCrg935pjllOz5eDL2tXeeflH/KB6co7iXXW8zua+TYo8QGLPgVHsC6klurqgtW3bc7B4WGnX33iBpcLkldqnRV6OnNXZWG68/CLA6+yrCFOCMSy5N0PhrWvr7HGUPfnlu2zqNW3skcdmWSSAbykMwiMZZ2yQK669SHz1ssU/rLdvf/gI1upqXgZBBzA0tQ8iQloxcHzfJl40wZYuXWVPvXQXxavCbIKpM1txfvjgK3qcdx0BG/Ey7jIkXExjBg4YAmt9FGwNrEEolIJ8YvFBbbAFi5bbjbeNpkHEwgTUxwsmajaekYmEcYh1puGb7qtqAv5C+Xcv7EM0eNQ50MwwSYEajTTM3px/aiqXLCqwD+Z8b+Gp6Qy+8PGj9quoVKNHI0NImpYmMA+KlgGwZBdaUjyWRc7ygzOQJfnlnAabO+9Dawr/1byCDnvCHp3PMoymgEg83AbYqFEX0eDlEcp4gNAivEIBWrWvheg04RnnBzNV/t/N/Lv8oRWW5a2BlQZwyMH1tXxgQQkMVeRpWGi0TZ00ndCvq823Ico+eOcbWGVHOacUuJVPgwewKOBTvqqaIrHGlQcoYFUfT1YAclHwrFMnSXGMMM/YwgMYCoRrAuRwLE6d/TSi2gve/KPnLm9HJQXLjsHLnYewuZApyAKlQd5j+ACH0RQX5MGE8pHvuAaTBBY1FTs2vw/1nw+M1bQOAwkawxaDRrX3wG4Wn0yqNR7DXrBOG7jzHcsfL9zYiDS7586nIAD8ZX/DvC/HVicShnI3WGHt23egP4lDHr8VoP8kv9bD7rmbUF0CbyuRLQrQDGIw6vxQVT/qDXB+V9HAyUO80VkLBDpw8H/DOrV+Nc35X8aqx4deF7nnLpclqs7ionzsznhWMajePKC1Z1j9//cfDVwFqKqe/3+tBv4FihQKpuJDf8YHcGnjBhg8gKldOqfAcKwBPCq2a/C87tWP8MCGFZw0uXbyMOunMQ7wAD9CfmYFtcnfm57U4wcsGwk9V55FEJekBnU6u/T1ZQ1wwYXnW/quLZzz+GZzrwgQ1aPQUhAjrJg6BWzeAfByjZCCSbVAIEClN0PyCAb6rQE3U9rGI5tPIfxmm+VmI/8uZG1w/il8Mbp1ED1KpQPv1R/oPSs8WXdaEPWf6hwfADWlXt1390OWsYMhLD6AAXgHRjFM82UwuW3HSfc5UtsxVMNLUixpP+6jsSOHwFDeQiAoaxJgsHf/7rYDMElSff2MAWFClBlo693RS4zB9m0yNjg5AMVbNm2zlQQZavIvokiL2MacGXXUgb6soWrZBZECPnhID9u4caez4aool3c7yiWGZiHQ8HSLh3A31FMvlMCc9Get6U4O5tL05a7uwHo9U3gG73F5QjOU5OKrljUSDH8/FIFDBnbm/MGL8nSus1orwyNSzEudtU0MjqWG1IAmGACykn5JXqTBsIeDAsNtH4y0rcjvH37oce6Z3bC9s3kf2BagznlqNn0XthvvvPkuvVd/QmgOwCArsReefRBwaZe1QY5bzfP4A8JKxrHT+INig3csmxdPD92hkyOXFBefof+rtgG92gMqA14kAt74AHwP7GB5GRX0rXn8GXxw03qSxn3E2UE1uKBOVLHdOgO6HbHZsx9iuPsLLOYcx7h2ai9+X2xsKYZUw/hTD+jn8uxJhuCq5WSDIvCUtaH/yOqoHBAynPUQLDWZ7Ib4XmWokVKTFfJUCnkm3HkaU8bB4AQMBZQNj0IdyYXZxFQgNzPfDXMN66lA12coUV4nruqDAI+iF2KCL/V5lN4jZ1sNRAHSb+22W56wTUv32sxr77F1m//CH3Wd827fu3crFQV/jvMzIaEnOTA6H/0I8H2PQO6LsUPDDxMQ6/yLpoKJLAVALEbVx8CZ/aPPH8j6DwNMqmd/66SJJQg0AOA0N6/UbgXc2rf5uP2z7BBnJEQhgD6F4D7x/MP4A69k2HqRzX5stgPZfVEqlJTCEFftKWY9Z00ioUJ1SLd79GgL8+8Ydx2e54CAzSgHNWQVoC1SRnvCuK+9HnuNBcu4JwET4ySRIgixzB/Aiv6WzxIIi6YlpB7wmgBqvE6Zl1kCBL1CBtPeoVjl8fMjVrN77+tB8PgB7gdyLMZhPYAatijLz8K4+/1qQmFI5rl+R7W0a5F492J/tUBYCMQDV7VwHYQob2ydYlAP6llwtTLQqCdvBK9Y2Ik909JIdD/AeVhOP6Ey288mE2Ldln7i8wU/ObJaEZk+Z3IrwJsGuLvCGyA5BTVUJMzjgwfw5aRfjIF1GkVoXTnWKYcz2LuAQnFgYOWEshXCspXCTKqPQrxg/3XIk9pJU6pmDkP5/iYmoATkjqggs6ZTB+oELGDQdjBIn0WWQ5rt2LIJvKbZVv7zOz0P2T+ojFq1TqIu78jPsAuiSSJewVnslzaccWsdVqFBei39fyC5G8cO51JXQELKOAYxKAZF7XB+brzoGT5++eV+GJoa6hL02TbB4gnti4yss2H9UgBexbrGZrB9X3t41rPWCSV2MMPc1vjAr11P0FMCYbM805R2vlgTtUcJeMT27/DGsi/KOvcOtOk3J9vSP7aC640kVNZs36H1EOdUQ6OkJKNi9HkXU4eGMcg4YR17gYthdRIdmYIkv4aBTJYNGzzR5pIN0AHv2BQIYgGhMfbhx9/axeOn2N233QJBcaF16RTGuVttO9P389/YX7RJhpG6wu655w5ATjJrWrUGs4knrGonZ1IaoHARlght7Ae8fWXzdPvdYwlaS7V1hO4NGXK+vffBO7zPVNuN+qyaAZaUht2oHdvApO7bp6tlcYaNY2BWW4V9AEPLWrKYgiNb884T6bOO2Jdfo2LirinJhwEfGI0PdYpT0bVqQ8bS5vUuyMqrT4/klslTxsJMzbNVaze64kqMo0ouz2RS1x95/h1bvvQj+/qLj0mEbM0HC2eSfAikPYy+JwbD5lpLX40P1GFJUVshwU2z0Lhwkus62A8//8MP8aU9QNrgtKkXI1f5wUYOPc82r9kG8r+Li9cDKhbBvlRDEkZDqzRDXdq64LShyFcBcFD6NLRqvCsFnmkyqHQ/sYNKzgDckGzfOjHBSd67dx9uR06etMHnkzSfWIDP0gq75crxNv+dX11ASQiIfbMSoWGB6fJW6n1eTiVMW2Qog7kIoUxjN0OyIV4vp/B0zKllwkaTyFS9BU+V62+Lt1RA2DICBwJJYMw6VQuwiKcJE5wA0jgqoLuLXKMmHQY3iyLaFW4FBcUunADM0tHPKwhnqmSCJ7YofbC7JFLbRzNJwbB5dTrghyYcTXjJmk25hOk8rJRBg9Psu0UHkCUA5EJB15DXXTYu4MSD0HguHZpRCp6IaD/eQ5zzJWquz2ZTRjENLLbEqN62lwMn/wxHPUVMJCzRCiZBavRDmHQV0bhhz8YBwkXFoUB9jBwBZu9F3Tk8sVmIIxXvot52JHO9nXfeRJgxTOPqi5lWkzRb7IPpd5wNH8uh5xNP43Qaf8kk+2UxHhl4foo9Gw3dT2Esky++0f5ZvpGLtMBtiGefesPuuv9yJrS5+McwIUa24c+irxfTks9zyYXDrD/r6/WPv4Ed+pndyyT1NJ4ZksYG6MKFzq+An0cee9a+//Yb/Obug7r+mD056y2bMOFi0uVgJPPMgzFW37R3qb3x0QNMbypt7T+kWCoUiMMuktAqL8ARra+7HmvNGqpiotlCqmY5KZrNNmJsku3fXQSbebpNwaewkaJqxdpF2Gh8y7WZDwsnxq6/4j4n5a+g0D96ZAeNbDwHbJ11atvX4lkAXqzTvJw6Pv+XVsOUU9aeSrZ+7JGZ9vH785ngSw4fYK/MfgePoBnuUvDhOYTBmPtz2Y929/03OT+xCphdSlr3o4Dyh50SFU8KIJ81MqIZf1+kEXjYScYJjmihCSF2w20z7JUXPkZOCvDCEEKyZ49ASwwIgTvOYM0VKP/bBKjAV1hBEyBdIMCGJp7yD5N8UWwH/RUxVwSGKrhFUmftTU3m/WBpBpDSGhHPWub5P/rMzfbki69jKM3wBnnpXz9w+cA+CQoocXujhl+r5T0K25APV4CQDDoVPwrMBg6ncuSRkocK7JDXWRTDnioSRNU8S1bgBQtJacvKPGZ4i2k5a4MmKpt0RLEnNFHUem7TDdn4NCwsAFr2b2pkas8klwflT0MQxuFe08LUjc8vNin3m02dMhRZ0TC+TgVSjU/4PmJ0MMmkoK2nM5HnXI+eyRSGua4RI+PJhd+oP5GHlMKPImLxWWbShWrJ+d6JZaswNklVxfrxp8lVk9HM+kiDUX3w0F4YRoBJeMRJa9YMawekyFk9BEeEOv/SunKlEdN0sI4h0+EbCgt4Jc1PGaxfWSowBNEKU6PnOI6ymKJ4CYYl4s9zaUJKL682dUP6Ok6m6NiOHjZurS8FAJ9LEhyFnISD2D/8yAN4ca1gYJLBPQHbiHNN4K8aPr2bAApUf4ZJYWIhcq4V0iDEEDrmQyUbhBQ0k0T5TKRsgUov4r1KYt5AwSSWi4KwvGGhyp7CtxEbC4BVNYJqROQtKv+i2269zKZOnGo3XHmr5SIxeeaFO5HgVdlDd9xuvbqPxG82AgDmCorpEvvhp18tCsn0zDtvYgi0175fuBwWQJCNvnCIbd69lgkpzEesT/SeJM9vjWeZVxMyHQrxipoQm37tSFuzeQuFYRnfX7Ie3odYkzABygnqa9Egi78byDvyka+jWNXsr1pJpgBnHSxBkeWxUpB0zeMxi+zBrVmx6XTRabgg6bgHbNWfl5m6lr4KNDXzmozL6kVyZc/+FJtIklfJUaoBmvwByiVNj4JZWQlb/l/vKN0PGj4IBFHIjOTBCruIjekGOEiICEVoA+/bD7nzaAzo83OO0Xhgpk8hWVCILxNhD7KsiCNdVolPn3z+FQBRjC1b+o99jfdZVVUhhR/MYKQ4YVAYOnXtRCo83ptINWt5Bl3TutrxE6cB+KOwsaOoh+HRCMgmZpisPjBIdsb+uvMb1czzPJQC3Mj/aDrnDRsoBpjYC8L+9ayQYCsShWXpwAyB+8q0Y+M672MdZSru5NjojY+SWPoa8k6bdiNS91OEDd4O4JPjGH9vvvw5BeA4AF7M+B0QqiAtvjeLQv5tAkUaAZmbUauIRamzp7BInnBI0ZClidWwdvVmu3D0MMdOkzWQA5/OAS2e/3Hu3zW8cqw2eSSKoSjAimaNoayTDB/bzkQ9BrZtOzzWvO21V7+xNds/sLBWJXb+2PE2686nLYpJqz9rpRHf1MyTXnb/3XPscP5iGDaHHDh078zXCT+6yd2d3pyd6wjGeunx77BP+pW7+QK78ebb8U3Dskh2MfIg4udSaJIaKA21Gyjs9+DJVlpWR3BiimetgXb4+MIIwpP2x0WHbD4Jtqmdm+yya0Y5pcLwAReeSxoGsAMoWI/f6ldf/GFbN2D5weeqb8ngrDlDr6F7xuMLqSGz7HXaEDDZrWtfB/BUodi55+5ZgAJx9sG738DG2sGANxMv7iC7+aZbCMeaTI0U4xLE5cP6ycerbO26E3imXopXPkFIgIyb1x+G8Yj/NMv1YMY+FC1rHatz8PDRNI9dXdiNYxLDblOYQwCDJQ07dJG1AGLW1PAs+L3ly4+RUv0LbISjJGmfovk7xZ0Ly5ObIYgaUgFcEWFd7Jbr77VpF1/FeUkiOBZXrzx6hqHODivx+QT84fT/3KVYm3DO3TBjpt0+8z6LR67rFPW8o/R0w55hkR09gaSzhdCX5uPiYXukmCx8B2CiJHBAExtAIaXNhK0KV5W6IBQLjSEDRlnPTkNs5Z+78AQsBGSIYVBVTP1KGrkXTR/rS2x2McWUJl6Mwkf7U57Ykrfr/HaehQ449pw3OrMcg96tAQ3X9GckllTDLUWGJ8BQA0XHsnSedfKfJxgSqX4RA5lQ1GpACkiGxSCvttdffx3v034a5bG+zsOaB0827rzosM72/tsf2mfzPwYIeNJat42FRTYQViTScmxhlEIsqFfWF2GhyDNr4xxAf8mlI9i3TS7Y7aorb4adlup23MGM7ZxbpK6ndLAL8KobTgjf0aNH7ItPP3fn+NRpE+2qq6eTmYCMleLDh2cj30Zf7tgK7CTEKm0E/Po/Sg151/OD/us9/2+dpDP5X8BU76MapojUY8UFhdaJYB6B0Z7tf05p4M6Y//7nf0FaD7jtGcT9y5T97+97fLLrxWYElNE9kQ3xRD1HIoyfID6vepoffviJweN2wINXbPXWubZ260KIFLsZYhHG2IJPHD+ffgYNAcJ0jnJ36151ALPev5hc7ItwBcOI9cjnlVS2jdiirDv5t9eCyrdv3xaGG77DrIfMM9WE84RRy8PqpqbxU1gtNblUGlJXyWqodXwwdwEEhdUHnJxYg2V5Ckt+oEFqLH74VYCeLhxIwVb8/hf0nXPe+wDCDYAczYofzVIgw7yP5n5p0YTmbVmzkTyMDdgDoXYD2MqjcS+AFDJ+8kRb9tcfrHOUJ/SyUgXefOOltmNXOkDKWceCK4RNLGseXRuxrY1zcSRrLN/1JofTj1jGrgZ8Y/0Juetq/6wHcJJHapAAPT4zQ8FKJLXauwHUqZJJx8QByI7pZof3n+WzdOH82ArIpefLGSMmKeBYKHYDBafzRUB3cmSpYAKp5WvEzuHeqOPPJyS0577McrY06t1qYccKLBpInsTGjbshPlEvQWTxB7HRTVIHWyjQxZ3rPoQQA624jj8ToqAgvmx8Yi/IM/KPR4EF266oWFJt6k/d+dRgBZjRi7yTQEBMt84JNmkidW5mpv3w1RbqdkIYO3ahN21v33z/HX6u5TZ18nibfsVUm3nLzTDlAKcKUQJwJt5zxzV26ZQZdv1NN5hPSAMen8jYM2vwbz3j7P5SOOePnDipHezOixDYksOHX0DSdzag0VGGJ1gLaDhNL9HIeSMmfRDPqDVru6Agzw2LBaJqeKN9KT9eeRLLykNe6ucBnm/fdZCvIbYg4Co1STVypjg8YPv162drVnpIEaHUp4EMeaoI41TmiT/9Vp2eBeBYDTWPbNLC6e2rfVF3AUaKzO7qc+19mH/lMKcFfMuqLMglgbMn1VtgGzB02GV29y0P2/j+59vVd07A4/g79zXDsJZqAcAmc8jVOu99vAYS03F74eGHLBOf0nYQsFIJXU3rP8y2rYGhyj5KjIf9CiVR7xSyLWuMz8o+0nMw/EM7pEVDtMqzEYOwXdqVhecmfvBqJmFU+1DY+tM/d8WfNedUJnU3RDmGH0EEyNWwserI3FDoljd1q4gXWdln7OIJ/ahrMsFqptuir3+jl6mhBlQ9gFqJHaPAtUFDIIWAkciaoFNXBSYXUsqiTEQ951BUai1/yBHxidGA2Hi5ovztyIA4K/soHp5jICCtdgQ4gYgXTxhqC7/d5FRl4RA/6lDxVMFy9iomYEssddqeQMg8YpJL6SUQXOdjNI1OPQdEKL2XPFDjk2H9wyit4AzR+evcg/hzCjXTOVyERYpIcP70q5GA03p8w/FIDoPgsgYm8QcffGA//bSE4PFN9F8MXcWsb9MZIg1M0j4RPB/5ZqOiwVe2kp8nKTWS+xk8iDWRg3WG8yXn/qoqYx1q1s/aliJPe7uaIaYIB8rwiKUPOX0MRXZ8o+WfLuMM9gZT8CP06WJqVF9Ytgf5OwTGQQravG076ssLbX/6YdirV9tTj7wF6DfAWUjJGicLz1DZfoWQOSQLQvln69quZqjiDfkvJpH9z/ethyRYUhrOWYd1CGSIVoDoiR0AVqOqscVE3RcH7sFZlo8a57fFJ1FYe3GfngfQGmO7963n6/CsscBs1zGV58rnz91oh8grWf8n4VsEtXXpFcjnqYfw9YGtX/49Q60syEtgE/h2Dh040llWnTx2GGXXeW6wvmP7blSZ2Er4RLE3/Z2dWqm8HtjYbTu1guDY1T7/6je7CfuRKCS6WUf2QNIAkGZhlOGv1rVHGgzjfPtrOQODceNQIB5FudvDtm/dZ8eOH2NtgU1QH02eNA7AMxUA1IvBajp+yeolQ+3g/izCzjNdkFrmaRQS1DhvvXsfA4FarFK+As8abr//thqffwGp9RBtAiy5VVcY2g02YfKl9u3Pv9o/rJmkVinsN4ZAECsTGZwmp0TyfqPo2Q+humQI3Ld/YksgctAKGrLMTNJkYURFs+DCmfwmdupvfWDN1VQX2J9/fMKls98eerItm6YeCW2uZWZE2rrledY1tbdt2Zjuaof4lGCLbxuK9CyO6VQhhew4QKtkGzFytD33/Ezr2bOrpW/n8MNaoAKpodIr6wCnKgDzHNMSdhdUMhoCfBtoqhUYygiEw6uKxaANQ2Gpzdo+gsUaYMdOFdkJzI+TEghBQGIgX5PBJBtfdf10G3NxlA3om2Cn99baztWZhLcEW/eRbS0y1ZdGJp8XepbQpK726ZyDhAuF4f3RwqFRicSfz763EJP9PrZ7eyZTQi4CmDjRSQ126z1JNE6VhMy0tTXrTgNw8rW3KiUT5onopq5kZ04KswFGttuUIRyqKi7kV6QpcyXgUE21p9hSMx2ghAX+XzCXaB2dozaxih6BWR27tth5Y2N5cf4UCieQexEI1BBvn38KY+u4AmY4fMSQcSWn4z85ma4/hVMyU1RFaMvDxt+rFLDBn6+TQtOTh99EvfXF80nIRymStQkTJ9orLy0BlIu0C8b1R0aATAdm3N59mSTXBdrRdBIT05G/cfmPvyTVlnx3BtAZc+TKIsfai4oS0AXoBh1QQMsttyC/x8/x6+83IvXT1Bmjefz1vDgtj+wqtltm3GZz3l/AIRyIlcMZDjQAb+TvrdvXkhhLQcPnqOZCalQRAdDejfRgHw7JADElAIT2ZRCMwHNKSIGpTGKmK/j593qk5D/++Cv+IhcRBvIYG3qCxUR0J2gtmOepyzCEwtnHvsdX6NMfnmUC3mibViu4TOzNZhgSpCY/FEcBkcsUZIg9eOdBe/q58YBiNbZp60beTSIAZwfYRNhKrP/eIuLyrEt3CnIAwZI8AYCdLYm/t3ndZnxkcmzfrgIbMCTGHnx4CtNAjJTTkMXO/di2wMzEWoqEYzXUyGgwTK7m8G/XoTVABZYX/OwXjJyE5BkT9iOnHWPl6MldtnTZp7YWeUCtjLe51FU0liE5794z1q64Ts2pt7364t8WINYjiwqlEHJ4wFWWCD2D8yA1nnUlE+R6SZrdcSzqilK1PV6P/+sXpvWkwl5+i2rAIwEyq5HcKKChWX7Gkt44za6ABzWrSlWWnxpglZo+9s3wCTHWcQDSBzypwjA5927oYIeRwhza02xHtsPKpjlDUeMuzSYKArGP1bipiAqCDeUHCNlCMRDAZwiGJVtaVuqRWLPOI9gjcUyrTpOwq4CLesC7SooR8EYbNApPY+wIcnIamdSLlQoYzM8pBkZCO8KlBtYyZQIsK2tvy38/TgEES5HibwqDpg07vrFNG5EpYkOSmOLFtC7G7iC0Z+OavfbF/CVIxilVACGCWD/VTDkjMervRhjZ8hW7YF3psyl0i/RRGpDMzBLXEARR6PgCJJRzQUiKo+ct9rljBlNM1gESNjAYSIxrj1fatS7A49c/v3fFXw4yagWBtEqK5vKs8KSjik2nogegVQNSX4rFOoBZLy6WCjyCGqoodyk25Icj9l4w51AQ/l5C8bx5BvLwlPdXCwWLwHJJ22VFUM//VuGrAUQ9jVQ9P59YtGq+FX4SinWAvLU0TZbptxozSbIEEvpwlgVymYllECB/UPZUNUtOLHU/6q55r75urxNUtRuPrkAKRXkJFhU1Il/UGSaGIGxnAfQ8E35stwaABWHTp+BXJikvSbnThnLW+1ox7JZ23ePtz6V/M1mEkY2f5PCR/e0MgUOLf9xs48/va78u3cI5xGfkc7z/7msoK96zEibUnbslAdzRPNPo/LF0p0gwDiBNxOpGgTP3Ae5MRFrz9kfv2Dc//M5gAxCa4rsRCkUkkjfJi0TX0c/lJcBCHsXyxBZ3UoU/X6xUiaTaGtJXijkqCET+iJyPlYQt6cLTStcO1HqWnYQDNPis2jsO0dCL09dw75evIDAWQEPPR/isPPiquA8l2YmlsL/v3ofs6acf4PfZ3x7zUncn+PGePSnT8pKS9zUAKwOZN/AXlVRtOWDMEw+9wJrLoEmr4fkGMeACBOUUqSEUwYf3EsPUPpCGrEyelPgN33DdDPvuu8+5y2AhM0loASwOJfBRbP+k1tHIpWDL7N/G3SkQyBO05UNCqwIR6l3KuAA2nqu8URkgBFNgKwhNP7oeWT12QA2w1JSCHa6fnb1UoqEfvxcohpFYVucYwKodwMSYmgPWyotLLBdnI8D3hcXqSwPfwAFYA2tRAFUwYI9S2sMCku37r/9DQBn+mKKFCyQ6Z42iR69JhJpnPf/KGjy1g6PxjYNNwnA0HEa+fL68vcIYlJUxOAKU97xBd897wBaHUrmv6/45pwpwsjbW3F6XEAAAIABJREFUkuR22leFeDJ/9PHPdhnG+t3w3db6OZsZbHfc9bQV1S9lGHzGbrrmAbtp+mM0+yqKFKIkuyR/moJt9s2ihdirACQE5li/HpPtTaRdMYRNCKA5m+lj77ywglThr1DmHaYZO239B+M5OHEK7AEkn4Rfae358951ljQ0KJXak8QtZq2SynUm1GDnUwkYIan/HmRV+aDBHy94lsIX9jdFajk+Xx/P/9AumXKtjadpqkDuuWkV7KdX37HMbKbV/qf51NmOaanhbzh7WM9Vfr+TKVqjKfD06xkZOcjNttvvP2/i7MxkGL7PqReefvwJCto2PP98Gt9oAml4ZvO+sY8+eRucA88r7pa6Cj8YVxX2n2WLCaqcB+vrLM0/IakwJZ9/8WXqz25uLzifTM40JcgLSHI7z7HXRLcTQzUEH25f+3HJn3a2eDc1CWBQPTUPWmB/zkh5vkvB0Yhstk/aWHvmyac5wwLs6AEve+KRrwmL2MbZuYVzQl7bnnev9aDwx9iYJNjzr1vf7qTyAlg3sgfk3frZF2tt2fKfuadPsrczOS88HpxeAKvC6etpvurV3bLqAznLvRjKequL0wnJ1LBnt172+APPWyre3Ns3Zdk77y1E+ol3mU8h34OG49zXi9K64Pw+i8ehY1KqFHW2JGJCygpAZ5OGCx5fbQGsYshrL2mAIVBDtl06rsTs1FHo/LjFVOXMcr8P0uDr08qGjRhmb899mMHWLXbvXY8xFIhzwGunjnjf8u6vufEyVAGweuviUKz0JCTnffYYzSqUdCVRB3LnTwPEOUTDov15xaVX4P24BjngcTzPO9rMm++3mwDbV61eavfd9yD3VwIfKtY+wdN75FjCM/jsWoe/Iw3/5ZefbNvW9c6ipx33/B13zgQcbOeYSn/COA8kYHHcReNtKue+fNaClT6iAC9+UFkG6Pyt4zPp7v1fNun/ZRUgz1k12jxPPT+Pd7QmZI7n6u5pj5/ruVPh/2Gw6nm700J3wzmrgf/+t2eA7RQivLeiwlLbf/AQZ26o9R/Ym36GgT9N3h0zZ9mbr78E8zTUVm9cYH/+M88Wf7/D1Va+Ame4jxUypEFpFAWirplKtOuV9CTOCk6DK3oG+a3Gxcfy/GBtc9Hp7orFl7WRHqUY1l40ipmOHbvZBgJSqzmbvcQmFbFMdw1ntn4SP30x18+Q+UAdJeJGPQ8hkwTwRoYM1TDi9Eh09MYnyc+bgbvsPlDrlZfS1/EewvHjz0VFoWd6z523YmNVQWjidmozf8diX71mpd1129XykbIF33xjhYD5ca2xKKHnyssmFbpzous1ywCW5P3Yo08fyBAbHOkkp5S9wQPomuZjI89vTyDKCNu74yxKgL+ozJCYMrC45daJeLovNLgXlkuNLsl7NHLjHNQ3wYTVBHKOtXCmdewaaIMGtLGt64sBpyZh/bXODh6E9QSKGhYVbgXU9D4QBWoZVnJ18LMDFFP3qI4Sk8BLA1CAEmPIlUVgVTAD0xYMI5s4Gx577H77+KP3UTtFUAfhAwu4HEh9Vg7BJwTkppShZjgsVKkKfFkf/txxXbFb2YafbEqHoVaQu8WmTRptX3zys8fTlM0Xx3krZp+G3wOH0LckpdjunXsY1h23R2fdZccOHLehhGS9/v472IiV248//2QPMVQ/cTTDZj1wF+dlrf3x8x+w0bDc4p2HwlSrwZs2GkJPXKJHGj1yyDD79Zc19J0dsemh56dW6Nw5jvM7EHCNVPVlG92AIDYqml5aPuKyDtFn8vSy/rwbESVEIlJtKLWQzhop6DSmj0fdWEj4aAmDYClF5O0fwX0kpqove6Vr147OZ/dk5lmnyKsDRApUrcW9KPDrNGGyqWAJubm+BGmlAVil22svzbaH7nuSvYLCkIelu6IegEzrWcCqshjUq8r/X9tVXb8UWuH4QI6/9Ha78ubHAcQ22evP3ABcUcG67w4wDNMCxVwNuS/V5E0sXbbFPnlrgSV3SrOrZk63wckJNuSCEdZ/xIX26xcfcm6c9FhhUQi174R1BmrfAIByH0gHFeyLHsnt2KsF3NkNsFPpaQlO3AcDsABwT7VqMOBxNOqPNm3aoNZJsvRtWwlBPEYPEunOpzqYufXUsz6AsJEwPfIKMvHxbU3+RS5rArk9nsyFhdjSeIe5fr6yBoCXNRqFdZ3C/4hoBLimZ9GwSBZZPItEeq1ubdqSkl5ILUR/vAZPfdZhSkwc+Qk5MBYZFuefRcJOfcTfvOLadnbo+CnIXvj5c1aFYCFAtKMdWQ9IiJVDE3iJY3aDAej8lJWAAlC9AeikagrkHYplHEQtKEWEMKyoOMLbGKyIDR0cGAbjtC02A/uQtXuCwZVVE8nPVkHIsNjQcXFhlgrTMIxzYcP6nY50kJ/L3Q7I3gh426VbOIrQUHr3Ujym1YPyGhW0h1+q7Co1uBAhR5J8PxRc1dSyIqsw92MdyqKL0GTqZZFpdJ5KcSwMOhLcYzRKumiuqy0bM1DkclfxvjNzMuzR2eNt3Za/La3rGNu1LRuyVjZkB2pFNmpqp3YQ2DId1CM1py/vOg7UNiE+hV8/yX5IgJEPdlObS21LzQCIXVUbQcheDfgC6kV60AGjkiBhYB8FWVBWZjXU3vXss3rssrp07EhfSH2FKryyPt/jScwPqEFc29TOYEWHYHhjWXk2yt59jjB29oPqiUXfzbcFH78D8I/FXdYRrOUisBPp5Nj7CeB04QpGKw+D8PabU/SGBkWz9kIhcypXg//NPdGvP5ZTDPrXbNhkDz74hGVIcchaLcg6akOH96fPZl3QWK5Ys4oBRQUWWiX0xfQeYB5SBRRCsLxwYleHxY0cjg0QA8h67PyaqNGTUxLAm74G+CzjnG7Ne/PDK7bILp46FBavn00ZOxVrq1fJ4biQewIiEGTDxqY8yHY1kAOw3IrlM8e0spWbN1tcMjUMpIuzMGMPw+6PBeCfevEY696js2UzaFy3Ybt5tesip0VNkJCGEOoUxOEexwHtj4TAB/+iS298yAJ5yB98OAtWQTAP7BDJkiQeEqIyAX+pv/7+3Yb3G4gn1xZ3YY8an4oUPJbpYzKIcBPfiLTK9TkArINs2aqvMEGPoSCKoRE5xGJUaArsA+SmMl6XlD40KNQ9CB3U/ngYtPhX8IOC9idHkuRbxQJrgPPE7gBcCGOBpvYNsIydGKK37UVxWmpJJDh365kGPdzb9h9aZQO6D7MvkEVV5rNZ4kKsE/5lrTrjpZKfY8cyD9qtD4XbumX+9vdPhVwGHBiSbHLLR8c1kJTWbFdOv87mz/mNSWIF5uftKSazAVWjSMrNt737AU8BKuRp0rYjG5KEx8IcmRsjP4SxFMzBE4HJrooJuFYeuRPFSQ1gmIIG/k0O9qcI6cLl36Vjim1ACq4FVw6DtJwDRQQlHxhjwSzYEAx1dem0MCIRu0NBW/LwaABhVGiAYzM5L0SuHMCOFqbbftgeaBN2TPLm0qfYIw25Y1o7yz8WZOv/gYEBeDrj5qFcPhX280+7LJXArgYaybx8vCr60SBjt1DZiBckHmxH9qnU5+CDncwggU3N4uPnwjbUdf4J8UrTI2BBeB0hVRJQVFNEt9AcK4gmAcl6KYu2GYClptTPJd2qAfv5t5U80wgmNxdY+pGfMITHYyUXQ3gOU7WQCFqsX/fOtnHVXrzlYCTn5NuWHUhzGOP1Jc3ZG++ZfXt3UDwBuAF4yUPy3ruewPi5D+mlHxFsMd3+/msJwRWf8hwjsAH4GClGrh09vRt/pBVWgf9KWrdYG3dxqHXpJ3NvOZ72hTHkxVTtGtixn9svf6xFquGqY4A+eUJVsFkp9C8bbmtWbbCtK5HhAFpeMH4oTcAuTMe7symb8be7hHe6y+bNW8KapJDkredxccm7VpnYYir5UWD6lME+QP7Ywr7rN7AjT04+OIF2HIq/LrZ/KB5vvv0yKg1YKvyfgmbuuPVJpAObYewsdQWbDkBmIlwsXHp+kYAJyFcDuWRg1lSJrSZGMhdRPaxdb5rnWqG60q0BhKq6FgvTI3Xz+IDpP//6fKmo8QG5EItDgFsFjDgnvZUpn7yAuXRdyEaz/MG4tGG3qmD0D2u2gWPwtundQnoo74bC78RhTRNj7deFZ2E4w7LAioTBo5OA+cAQEOOrhQmSY63zyANhv/iwZ6pgLidCW1fxJDaZGE9BsAcEqtdQRIUxlamHLdHMxZuIfHDgiLYEowTYReMn21efboZ1v8zDSONHDKUJr3fAGmwxmFkyPI/Bp0UTy3adYKhelWh//55nu9aTOApLQT5vKmBrKFwaSGLUs/LhM2K7AoNOELaXC6YJYE3HIoEoLIQFIB81JoEN7IUSmHnxrcK5GNgxNADOq46CsZnixvmZ8gH0v3xh3AbDxFj800+2fPUf9ueGH+1E4VHn8RrMc6hi5D314gvxdVwNsAAYBQDmjcyzVao8zjA0PwmDhAm3sKGaEtjMDKLkexdC8RMsGwEmng2cQyVUBPIAcvuL4lGDLE3nvQSY8/fjCK7x4u+VUMjKV1dNmYBz/XwNMDrlL6tvIhm2/AL18wgoFHDti/RJYSRBTPXrOIeq5SEtAIPJ5IIP3rLHn3vCCvjh6TMcO8QfSW8JSbZhAO+SjbrnQnMBN8atwWjOBgFuOQQaQMrkGfrb2DG92bOtmKquQ7qTYrvWHbK3SZp+7NnHLasIS/0yP7ydwmFwlznrgXD8F2sAtFOYpPdLG2QdOibatz8uAnhp4IJVqAmNHQBSe9hwlTCoSopbLLugyaJSaBZU1PGOwP+d3zVEYcdaEbu2kgAJWROIxOJkkGJUUPRLQFDOcxMrsFFrRcxHFxrgSadublaojCeURjIzhSS5oQaFmJqjZp6jYxifYze5cBzZAQjNYK0H8D3qKC51Vg0aOAo1yCZ78615zsf0j6ULCWo65QAA+fXq0wskVEMi/1x/vBlqSdqcedutpNVeyzANT6Y+/bE1uY51vp47Dm8mMRn1Bmi2mzhPx15wEQ3dSbvmBhpYzjlN0tVgnT69H5lfPl8jjP0RbzfDhnzn3Tf4XmJkUnjLPgKg2R/5XRlAWGgcHs2cbXpW6kpq8QdWs6IBgIqwEH5DPmlcefwLn4DmR/5q0TQPjQDVeQSeeAOY+mNnoGekECAxggSKecOKCRRQKx82gKE6qmuFTikURax2ZxepM4vvFx6t5iyIcMp++IH+TcMqwpCAVQfFOoBIKIjgcA2O1OYpOC+b55vUOtE1p5Jo6881oy5oAHwOAqj1gCKS1Ypd5nmGDlPV+cp7dVYpbvTKOcXaqKVpXrLkH3vsicdQmChEqdouGnsJZ/tTMEZasFP6xfae+A7G5DF75bm5duFQAiz0GXm2OnOLUfus/ucM6oYXUPcswzMZGxPOjxnTZzPMHkqoYUeeTbB9+92vznewpGoHZ6KP3TnzRQe4rll5ELDqaiT8cbwjAWMKjWJXOq9ZSc0FfvJ+5E0pgJnv2YhPWjND1BMk+2YcPwK40opQr1P21Vfz7cGHrrURg8e6AaxfAGA7P28VUqpFX6fbm28/RwN2yAUc9OzVhVMjGqZSEWCVrz300CxA5Ylu+CMQrwFwfteOLHviiWctvwpWC4CnfE61R3p378kdcpo1E8C6a2uzX3zNRpzX2w3gDu+utdde/IrU4n9gvOxELYOsL6KdTSDAZSTD/ThCd1SDCSxXndLE122BWanZtnt7/H/y+xRztbE6yv78vcK+/uEzq/c7iFcsMiGA5749+1svQMwYgKUWOrXiXG8sTbrA0E+0D17baX+t+dIag7dxTpZyXnjkvE62LYsQJ3MWI5bvz3mrcJgm7l8fhgraAD4afDIYc3YgrBJfmTHjV67zt4nPKZsgNeh+1IPah97clwLhxDxWKFNCVBsrxMZBITRhWD35BemQLXfsrxYCaxR25BdIXcnXrKfRVLydZ9GK/633LWBVh7kGPnyvc2xtT8iVJ+BLcnX5qGuNq1yQTY+sAMTA/9eupKklmXpzMmfBHQywWmzZ38vsxWfn2rAB59s77xDIpsAd9suLr86m/vsNG4AO9uJzcwiBZajgfZb3EesJWXFqLC/+znt4XrYiwOUqmj0fe//jedgdfGsvzH4VVlEru/yKKdQJKKHIeXjwgYfsyqtG8lzxQYONLDa+D5YbVdRjqmuKiwqcbcGiRd8glV1PPXuUu7sGNd5wQnYm0QQCqsOU3rJ1i6spxo8fDxNxOLVHLI0p4WQy4nZ7/JwtwjnQ3A1SBCxT+SrEUVJvAeMqYtyIR+e7O9M9j9xzVvzf7FWn/jnHdvcE03oG255/PMCqgCj5ny5dutwx0rZt24Gq7WJ8DW+1u299ELAAsgHUtS++WGh33DvVXnnrLtuJbL4Blng4jXwppIpw9pnOzHout1DegxRfdUpn59/1f05+za8pzLKYr3XpZReRv7APa5EcwgATkMEySOFMraSG8JFlAgBynYaL3PtixApk13keIDCar9kI8Ho+QaKJyYlIWbOwDlBYmWxQ5MTLHmS9J6VSa/GeFLKThU2G5OZFBAd26ZJATVvMMBImHCBrGNLSXl0HU+smw5i/xt6e8w4WWqtQYjN0p48ROzQkMgg2UxZWYASkopRSiFppaSl3H16sAIH1PONahrR1AjS5z6+6FmAHZlRpbjtb+NlBR3KRN4L24MTJ5CwAqqzfAdOUgkl+0M0wa30ZwApQS+3IGYM3aFHhMexBkIVaMqz5faw1wqto/Nvh6VfHoCCzoMgx5KPpaxsILIwCpD4LW7SO9R1G7amMgxbqghGDxtuGVVuQmubzXgQ+K1+gibuMP4d1hrx6Azh3yvEGHDSkrwttySeJWeBqEMVJIHeeL+d2KwatO3cesb3HS7CGCbQbrxtDxsh2ANhIF7TsB9mlIBciDM+hiXNm0PBW9OVFVnAGJvl5Q230qDR7+pWPbcAI7F3otQ4eyuZMV2o7vtit2tptN95kb7z+AGugioF/Kvcxwdb4dB7FL7SaPi8rU5YEYuvF8ygV6JrPnq4l/OU2bFBO2V9/bcSTsJo+mTOPtaieV76yXP/OT1xs6fbJsRCIPIxarXmxteW7K7aef1C8XXPdnbaPkIbVq/7GD/cCGwyrdw6BXHpefjD61Z838kxLqJVFEGjm+UeguopB+t9LDGCS2M/CwJxxzcvIfy+xOXOfoxc5xL2U7vqPAOol+d7LHcWDf1PTVkgdSYgbv+gD8KTzOUgDKcIZ2/cZa0mDJtjUCZNsz6pVtguA9RFsr8oYpCsgORRQfv/+A7ZzPSQZ1D6BsYQoP/mqrfr5U3v3rVewZwmwTb98ax98dLfLBmiN76qY32k92gMQbgWMTkJi3drOHDoL0xgsgj6nAi9S73r13mAG9Ekul4qzr47zSUrNw/v3QxxqtOPHzkCYwyeS4ZAPoKX8a5sYhgdCePKjL7luxiRY/ltIqB9KfXfMvZ/aWtEBGMTxw9dR9w8d3s9qvCu5Zw9bIj3U4GG9uO/2WxnP6L57Rlo9De3a3fhdF3Ovc/UQD8m+ZL+ItYA6+TAAJXiYA/0gFFpqF0LCcptR/lJr84t+vKOGLNYKacGIRjg/QEkUrCifbv4dRJefgUuH9yinct3b8opVLSiFk7Ic6vBRLBWbnM2qc0rqOeEwYrwrrCsIhrlCYgWYu/wDdnk4wJwIaQWoOOTJSwyfG/YrpEoqR2Y1rAeUIeGwh/k5pIhSoHUZ60qqY2xIaaNpTrhfm/Au15kSnyhgFVU1AHU02I2yB4oh3zGLsUTAxFg8eEurz8IsxWLzdLRl7DkJYaDFbn04mdolB4ZphP31C1aEMDlDyKk5fOSURSTo78U7e5t6MKYKSHrR/Mzt23fkPImynbtRJtBDDRnWCbsSFKG/70ORR73J8x7aPwHlRl87BnibnZvFe4HEwAOIiI3CcjPP+uNVfjbnBGeVWLOwgRX2pb4DlnQ1zOWda3XpBaIiCQcPol6vS7M3nt9I3e9n777zCsrl9xiOYVFB9smedAafyOT79+mBPSdhdyfS7dBewqA4p/y4e2OiY1kHpY7sNW7SFJiteZx3gN3YsZRT+3Vo341wvzT7+7elEOtQ29DHhNJsHzic4WwGBVvUQZhIgFHbJrWNZRw9bTH45w7GwmU7ntFTJ02wDild6NcBRtdvttYJqRBrFvM1gvmeIu4l4sldbG+8dw97dKmN6nspmBD7q2M4ZyMhVATVKgi14Ay5JIVe5O6Mt1Ows7Ox0SgoJyuEhVcF67WhNMBW/rbBhvXtYuefP8wx53OwMPVq318MdY2eAQQpBPxoLoJhMPj5R1r3wUMtbehQ2FgYr1eeYeqzAsPxDXb6SBXyHJKtSR4jAA5gtR0hVUf4oKXQZ5FsX96FaUilrV571jp1602DmsdlGUkBlAT7swCPknhL33eIRZHjUqwl/XPm+HyMECbUNUiyZYAexgKOSQ5F+g7DqLu/PfjUWHvpxeVuulcNDTkRf8C0frG2YWWBXXH1CEI4NsCObY9cOwWfVwKaWODffJRrrbjIik9VWigm2Sl9ky2Mw0jBFuvWf8siJh3yaIDNf6OMyZX0tv54//C2YQmI8ye5y1lo1gXIeqKRehQgeanlYAiXFwiXYSPG6d4wB9p2hp2zlwUg20eAFBWZ/uygEBalF4eKr5N1eIopZ47P9St5eAsMzkCAiI4pYRaB6XE2no/VFAG1sGI79GEC1DHQkvGDyEUe74gq8kRp5U2R4G+fzz8LgENhQrGtw8EzDBfTAMAXZmZYFM0kgQeoBQCQOMQ6+AIoKwVVwTM+eJC04rAlVZLFHAV4Xs6FIS+ySCYQFRwuySS2RyKlTu5QTuPJ+iiJttxTFUxQuAABSodf2MOefniP8/N865NOFBE1Nu/tbN4vn0fPgJ9TB4t8BxUQEIpnjKRBYoo4GfO5BlpsuWYaU8ljYpjsyBtu4KAB+IWc4Oertuuvv9Y+ev9z9/sTxw8CUCrHvPuQNcFerKBg80Wi+94770M5P4Z5+iV4LE4AvCZRkRCoPbsybN+eLHv7zQ9sxnVXAQ6cgRHUHhC8HAP1QtuR/h/bc2CVXT2jD4yfxc5TZ8nX5TZzxlM0ORH26hsvsTWquXyYlgKgV5eKARzEAZzPZ6YVKfX48vnBXnn6+Ts4TFJIVFxvw4YMgikTib/wa6zfXA7zQItNweMzEanQ4SMUWLD0eB7BMFiqKLK8YRq+/+7HyCWut58XL7Ynn7mSQsqPYJVFMCrSre+AnvbCm4/DhDkJc8DPhiL7+xG5xvxPPoOmnmX333+vde3ZnvUUzCWgAChAVlIAHRmaz1sfIH9M1h2olWS6XqQkF52loIIFo9AisVXUmDqGiporSU0l6VOIEO9H+1NNifzvVGwL/JS0sBQWgKTiimP0gEgwYxwLRmucSyisAeZftHUZytdlOlpbGW/ffbubZjfCsmnMq/CKCuXZVjn5ILIoJPMoY/DwpLgb046JHsUnkuvVy89YUSbFKInAyYQAlNQg1UfSKfRdxapCfgYMaEU6OSF7RYGYn9fZu+/dT1DJSMvOK7HX334Npvw+19w0UzGx4pzcTdJ/yVMFZoWKccEFHoevzjUzgzG+rrG/l3g5Nn0owxEFApSXAmxLGiQsGnZciF88VWARU2Q9X/yyaFiuvGG8/cnAqbYM2wk6zzCK/GLWyXFM0+Px7/EL1ndHJSD5r0iFdUEU0OxZgNO+aQMoDD+1H5YssZffeJFJIuCEvPQct1EXm6eYCITOGQyaV0+TVyPWkNh72mvyCUXCp4LBm30hG4F6MemV8MzxIJZKk9gkYt04ViADDIWxOJWAUunZqwqgUvovhUgzU9J60Vj09QRICEAEqNflJjIk2L0reOX1peZaRYzjQQsQEOCuLlLVsmRTnEW33HS1bd6wl/P/FE2cUq7l2wfIBdtAAyHZqKjZlyG8jxKw+WLtkaW0xhx346b9PAs8kNskusHViIGtAU4S8OpJt3tunmnvvTKHsy/E9hwssLEXjga0KmG6SbItF3k4TcyUyRcBguQDJnZHlpgCQ2yhHTiKST2+ippAC1yLo1g6dbTaumPsfhbPqKJyhlcUfL76mRWMI/YE+8+PBy2uTb1L5VbDXOf8tYcMg3Xfyg8f43rLgxXeREVTz0S1BomKmutmnoWXUjQlEWK9K5DAD/P92ET2GXeqrCKEzMnnNhEGZCFeYL48owY1BTwO+W77ct8E8Pc8TCPJmJWayrScovq2O+6ArYd8mYZNAwftWSdl5c+q2dcnbQ2TtLKc85fhx8OzZsOMv4Z7Jt7aJdyO3Go5IE0ZxRSfizO+ssLXvv/uPzAaapBUb6K432D9aJ72pe9EUlhguSTWKrxL4Gw5EzYFB2iNRSfCdOB7nWE/BpEcGkUjU4e/X3AiyfSM9yXH0vMQC1g1tzf1hxvmIMMTW9MX8DRY7HaGk0lto/l3sTNLrZQmSD5WLv1VC5rzSswn/RMCy+CeW26z+fM/J2CDAZ4kZBQXGj6qSWM2ykApxJ565lX84BPtjTfe5Iy5AODV36ZNnibhtbObEEMqnAmVUrtlIxICYCWMI68QxipDJcfeF7zhLlwBqx4JtIdlJmDkHKDidpx2g/ApearCHm8Md17MfhhSVZUF2btvLrPPv30NCWCY3XnH/Uzah3JHMpSsDrKVK/faq+8/boU1m23MyPE2+8l3rFVkkpUVNDKoW8izKcSTbRySQoIcX3ufuxB7pZBjLBKklNjutDSE28MPvoiNyTVuWLzgE8IQtnyPfKvFZt3/Eg0aIAA/1wakuRtWZ9vQ0Sk26LzOjukrRo97MdzdGnZJ6ubYOdwfkgufyamwrdsO83fSGODU21OPverqhjvvmmE9unV3qdLmxRldDyuKQIvF3+2zV9581Xxj0qmbTlgHbHGenDXPDR+3E7STd7aBNdSKesOP+ww2bF6hbd+zDkZuAjr4AAAgAElEQVRWlgpUzhzsXhiExSOPbJPUw2LD2lN71sLCOc0gsr+98Pxz7Ccvm/fhV5a+Zy/sm2SbNGUUTL4+1F4MErhfNYTzpl5D/sA9wBnZIG80Pqerxzxsbp1jgsa8AC/lPJ132te+nH/QsgqP2MhJCpfJQzK4B582bLEGDLDWcd1JqaVObSXLogL7ft4uO3j4oJUGrIKxetqCGZQ1emVzX8Q5hYG3/Cz4Do6J2iwFj4aIAskBavh9yfzVPQpgiYN5JQ9tPwq/cpoLBf9paOjF5/dHAdEIA8arJZKGHY9F7vdQv054s99mMaHxtmHFWWRvRzmfctkn+JnyfT13iFj1ejesS35eF+bkLEoEvGpQIUsfN4HQ7vQAiGKQ/WsJ8G9YJZ9S4UKBHHrKT1DjXFsOiSAglq/P4LCpDYF17wJe4N/F5z5+NNeuvvIBrDgm2xNPz+D7CSz2JWhyL8GEj9mwoaPsxZcedvZVzair1PRyu/L5PIMIhTWJGSswUyicBk45uSWAFCdtx8692AcscI3csEGj7dVX7ya0RbUOz5NAJEcYBShvaYy2ue8uswdmTXQBjO5rAhY7Gy0OlXT8GH4D5F2/fgPsJFhBfILzRoxCHjiSsxR/+G07HYO6LSywCy+8CP+7tihZkp2/qb6GLBXk1ar7Vaxdj2SZw9lzTPwfab8C61z44Llf+z+gqWMN/xdo/V9WrAbeHgsCz5/Ztm2/7T/KoJgaaMjAS/gsBMTs3QObu4z6dzIqjn+ox7OsT/8udvmVEwgICiHAJc9m3DTOlv623AV9csO68DytBam4kpI6UG/TGOacpj6HlOGCrGQ3w3kifF8WT3x/eae2xw8vGHZlOr53FYBG8Qn0TRBLdE76AHppRuXrUu08x8iQAT3swbsn2uIlP6P8OuoJJqQGQbGNzyJntIKaztUweudVLpHSYwsTibRdgJoLLEXxEAITrXf30aSI+9sNN95mX0GUyMnaxzqWP3QTLMVu9GKHqckYxCJLbs2wNDWlKx6hBCrh9agtVslwPB7rgMhoeZpW2UWXcSfyTNavq7ZDBwDkeXf6v2anvgi1KSgJFv+8y0nS6ZCpq8Lw4sxzqqMePZPokbpgV4CFmwbUIC2nTxVzt/SEAXqAPioKFlmFqDXc5wzjkTHijgS5pMr5dHpxvtZTf4t5LB/iUtUNKKWa5JNeXUF9AEuW4qRnV7zUD2YAYql+bIHN2wqQu5XtOrzVMX9fePYZGFw5PA+semg2qwEerr32BgCNo3zNM9RQUXY6K8uOnSC1G8aoN/V+KAqMlJQY84vGviAJW7ysAjuIorBzh1Ywda+3737+m3PkGHsrCHIU/ovUsn8sXelsd6Kwa8mGwd9/UEc7TB3lxz0bQN0o4oPAT60FrQOxSxXwEiC7H9ZxW/ZM9skswi8vwa7iO84RzkGIC40AsyIPleJDedFkevigSlv2w1mCfrDo4Zz2CaqlPyVvpVM3yyJzol+vQbA2g23ClZfaa/RpV04433zJxFjyy1ILiNWwln8Ah2QtKA9hsafVJasuCmK9t+tBODc1S3Ul9Z11t2eeeg7V5ks893yUbtS3nJk1+aSDQ9jRwN/wvvUlQ6SRYKKWCpis9MSaHlTja6Fhu4IPA2AUh0NI++T7f2zV+hPYJK5CIv2DzbjtWpty9e2Ag0iSSfS6cdoVANQnkK+fRWU1yrYt30LmywQk2LB4F3/JoLAbQH2+s2E6Rgq6LEASEiJg5xKQJDY5G6aIcKUa+t8Xnn+Zz/40eEgMbNMyh+OI3ScXtbAo3jOrJYJeuYAAtnqwnkDYCdAlXCBqNQxjP9mgBGG3Eg4xBEB72IBB2ONttSIAz/o6egGKhCY8VlUSTAIE27kfCy1AVrHSFZiaja0dYhbei5/zzD0OC7WiWNZOfC96iUJCRl2omGo21kQ58ul4ziOF7QYzJCuBPVpDLzZ1yhBbt2KrVWRwA3vxGbEhc3bSrnYF2JUpruwb8WJuofGIAqTOw6s2RAGA1MQJMN59YIv6+dJvMbhhe3GTaxgpZmmlC1DXQLWKfRFI/SzQUE5cAukSW4ltWkMAlywdg2Fbkh/DutdtLDJJLevIh/rSh/PWP1ChVL68j2SwFViNUF9lV1DA89KZmYz6uaiYXi9OQKs3QB3qQefli+UHWE9UCGrJ5DDeP+STKJLm4yBSVY6wZb+sRAV8zNr3wBN6fAhgZL0dzWC40DYNwkyWZ6DNYZqUFM/XjkEFdIzvQ2Ad+y42ujUEmRieEeuT8GqRX2o4E/KwJqrRWcJDTOmszALWPgftQJTcIfwsZcXkDHDXasCURO8tO5wzJZpcwLhFzRcWgVIbm4pKLKB+XYRylpqyxauSfr2ZQOALbN47K7EiDrbrLh/perk169cC1IZgkcA7BU8Kpj4YMjSFfirRflmyk71W5uyYtm1LZ7jeDRsVPxs+YiB1DkTG9FzbsmsPwwX1WvRsgM9HMo5bd8KN24LCCzfp3TcNK9JjvN9iLF0K6LVQLsHKasLr+eFH7rWdBA3SbUF4m8RgJ4vnLwZyGYHhewGdT7GuRPajduF9jMWO6NLLsD3J2kP/0QgJ7g77aP48auhSSIBBjqWc3Lq783FuDT4n65EyAp8U9FxVWQ14r94ryj6Zi4KVhXnd9JEQNchU8Y0zr7QB8S0JkUhpT8OWk8m8glCYBIoGvoIwq3ufeRxmQwnGvJkYH2cCLtDUecXw8krwD0KicYoGTPIUJgH5pE1GwYoKcHIikvwIGRg3ZbwtWPiL3XHdvQBEy+3wSZnW9+YyYZqXRVJgPj4mdEjykFT/3ZpFc/IYkzqNhwA5YqGxR9L05hWdZoFFWAmGxd15IdlHakiCPwlToAPhQMftqhuRtTORH4kE3MLXkkh4kOCqMPtnabZlYwUQRBjLgKEDrD603jKyDjq2XQsL9fk3O3GQB9rsh4mC5eBoh89JBYBIKcywetg6WgT1NESHj57h4gAIpREsPs1kRBT0WD+SwPxooCsIUkICsuWUS/ZugDnjJv6ablKMhCK7DYK16SOWybm6yYvmXImaXmxWXzrmIBYlvTtshgjo8mUWQuJk72EEPUAZ37upmskUm78jlxSTu7aYDyvIYA/qulV/w/YjGEr0fC8lwQt7pQgO4+sN6B+PBxKTTAKivDiY4/DQySNVUgWfJNyRSP38eOfl0Kr1F4cM62IFGKTXQc3KpmmB3IkhewRTCBWHNTa4T28YfHn2+ZwcGw+jr7S+lIVvMFlr7bkXu7mF9+Jzh5w/rOIV5MPkkXF4CjI1uLp4m12VpskkRZokHfJOYuPTxzNlIJlNibIwH8NBWXv27m6LvvmVZYtnFUl/4y/qZZ1SEu27P1Zbao9+XLD4xuDZ8dWnXxKA1hYZ7DPIVO6kmJzGpDQCY/QDzkBZTeteCs9rrp3uEkdvxY/xxpvuYkLUaBmZpEDW78DjpMK+nZ+Jd9C17vB57+3vmKghzwkH+AScP4m/ZkgUwS3FgMxo68tyAaGlrOaz+wKsBlIw3X3zLBs3dgzhKDC8+xjJhIavYzr7q47P14vmcrZNmnwJMgH5CQNo44eoEW0woGPnzr1Icl3Ahj5pnyyYRTFUa2+88BNNYi/bsPUfmz7jYgcCBvtH2O8//YXEqbutWrfapVU/+tSjlnFkl2PcNNJQJOCdUk4RSCuHHJ/ClCJB+S+BTE0l3dTgouQsQBY/hzxlvZi66oYRO+lfzzAV9krCcymSNNQC0hpBAhU0EEE4jf5sKV64LpuDzdtMUdsEgKbLsIXpnRoXTe/6DIJ5TuMniWlONmzI1vJKrXMG/5LlN/DZnnsDiWZ4le3e1GC/fH6WotGLA7UjzLRw27E/g8uXxpMLovBkDT93KrKqfGtkylrHpekvkAkZ0vmjWwF4eduaP89QxN8CGN3FsaEX47PcrOZRHnGcKWIKS/qgz+0rSajAZMCIcGRIAezHeg7pK26EGREeyWXXgLwTf00u+XgO2ybWdgUXjy+VpbyRvfA5bOHBhgGQF+YDnBOiFxgLEMv7PX4AXyim+5GxfF+m2WdyqrmQMOzHi1UsvELCLbp07GG33XSn3XHbDTDwscUgJVuMLV9X7AjcFANUPbAnuKuZJketph/nimxEvAClxQH0poIVIKl3pc2sdxcIs7MORnod31TM0BAKKvkMlXBOa6Kv6Z0mq2ouZTaqs79BzEEBK/yjlMw6TNSraJx0osVwYbaowBVjR0F8rNsGzkhPoBLPjgeirytgqoYiRWFYSqf/l0Uvg29ZckjWIgl4GT5R/hTb8tsUk6yoiAmQRkSgtwpOEjgjq4J6ztNXX3rB3ntvHpNWzmEYNrfOvAKpyAo8gFrbnj0ZdtNVY23vlv18/c5I1tY70/0uHdoS9JbtAgEFUibSSFUDzj372NP21Zdfw3Q4iB8bGwEGZyQeZDFxtXb3HeMIM1ppB9Jht7YhPOfyq/Bp/QFP1UgYF2cpspn2A8QF8Jn9KG7LxegVk5VzNAHv6Qsv7ESR3eA8ew+TxJpPo+osNjjzdAaK2lrF8CouXhYKTTTtA2zfwe0O2G9NY3PyeDXftxlj9onYsJQB/m5gzeq8BvRgvMsWcwRIsSkkk9JEX0xxpdXnw1wYcd4YANCVrhBVc+8B/jzMKLHm1FwE8Xxffv5LQvxepggvt5deeBclwGTOot6cD/mcZzCSecZiNYwaNYlEzw+xxThs9z9IUFE83rENBGXBBrhk8lX20w9/uOlAGJP81hS2BXllyCAvZRBYztn0NzItCmT2nTygYpHXBMDyKygj3fMcm0sAuj8gV9ukTgQRwRzDw9KPZ6R1JmaBP/WGH810VJyCiXjWpUycaVyb2H/N3Gm6c3THyI+yhkTQCBpTnSklfJ0AhdO4xlXsX7PunL/Tp9zGgC+JnzPaXnrpZWd+3xmlyF7siQb1S1M+mWNs6ZkpDLIQMHXnjt001EV4gSbRhCY71rxAuBCaV9kq/Auyig3/L1iikD/Js/9FVRwPzLEixa7VPR2IR226PfbUM9YYkMGAmITWlCF24ZiLmfLT2CzPtieefJQkYZgJXifsvTcX2cRxlyDUqYON+oSdOp1ujzx3lV1xzaVIC8ORbVba+x/M5syAjedfTQNWTu0yzK6/7jaahmgXOJNH+u3O9PUocTLsnpmPIJOjOcR700dWS9Rwu7YUI1/dZSPO7wkTpbVjsQRyLzXygKWIkT/58lUrbcnSz2kWqmzYMJh8F5yPxMsItPgFKdZhS+sdZT27D7SJEy5xIXb+FEF//XrSlv69xA5mLrPsks3cBdwhPOjpUx7ED/Z5q2M9rFm12774bLFdevnlsLFquP9eYe8gieddiwEvL1ZhbOEU+7fe+LjNuPIee+7JN0iFXU7zVGrjx02y84aNYb2OdOdeOENvbRRZJVU75jiSSQaZYo1LK1THuVWQW8pa0F0GiE4DIOCq5ZyHscCmeuqzPOxGFsyttD9XLLYS+5Hhe4LNfu51rKi62MEdZTAmX0b6eZVNmDbA8vGYf+mhRRT+u63Qeyu1YYClItOrx8uIK51NWwiYlOtANXlViA0s5rEnPJJzVfuT9Su7iTGjx9k118wgnTrQvpi32vbu2QcIdZCz/qjzU1fQF9uGv49agmZfIFZ4UCpBJZfhrd7ZfvtxCwQB1oIDpKllmyRF5T6WokmgnhAvAcn/IznXBf/vEEaImIvNE/h6Tr3i5gjnwFj5/ukuDaQJ1VnTQGCm/q4/UvyWenzmb7iDYI6xfG/5KSvYMhiW9As0Y1fbwKFIBGHJyeOxgYno1wt/hhF/ASqCWPe56sVW4muHBIW7s1/b6BBg9d/L/7R16zbYiWN5DId6wvJ+wHr17W7vz5nv5H+XTJ1KIxQF+ME7FpOc4XEJLHmlkLf4Agxw2T147xxC+u7n7mdNnAOJJZ1W8rhzbBCszUBFe7UKwGTb1u22bNlftn27QNXTgHEJrLUJWEr0ZDifZ/v27XPqlA4d2rEfhsHebodXomzJYBaCGqq20Fkn33lBxW6QqAGdA0lVrXsk/x47ATdT+2+PcM4K4F9bAP2ZqroKEsYJ5Dq1184W7Hb3/awHX6GWqrYHH70Vlk07e/3lN23VylVkYnS3xYsX2XeLF9Ko1sJCAgjLKXDDQbH4BXjWMHDQXR9EHTFt2jRA2cvtxluvcyGXQZBCotCqZmcBxHG3+3grfMmNpHnefoAV8ir2BDpGRQVznysUTV9PajXVBarrPeG+4y8c7qx5Vq2WN/tRlIWJWFvlwZIPhaRAD8Ml7dyAeF511Dz18ljkWQSDVIQhgS7hPtGgTuBdl05t8CqstNtveQa/T3zvvv/MPv/sXZ4uhBzqjVBYJOePGm0H9qWz51XTMvSk50lt29W+W/IX4GAYzXsVQa7tYE5mOgBi4vQ21iWtF5LWzXaEIYBLnKcG0X07BJm8P32CAua2bz1Mwx9jhfjE1xBQynyZPoP+i/0ntlJ8vL8NGdzFJlw8jvPPn2CXPwFBWhMuGm0bt+0iMOsQ91OQXTBmgq3+ey2DUoBU8k2CICvIlz37VB1/93xUCPg9sn7ErCxnuBKF/lYkgCpA1UGccSntUu2HbxYBXPgQ/jfLNm2CKf/7PwBYAIJ80mh8RQPYP9lY9o3A6mcHUvAYPJ2LkeeLCNFAMSkLPgF00fE+dt6kVJiM7DX2awPElWqAA2/qokLChY4dPmtjhg0kmOoQxIcgSEzTbP+uYySot7WPv/mM8wjA6Jy6UiCc1rvuCxeqTGaFsvJS2ybyvQn/Q3XWzNBYHryy1qiCjStptay7UjtEu4HXqFHnIZneTa+QSZim9ikMUQ1fWUxN3OXtu3QA6OhOaFkCnrmZ1gk7iHsfuslmXjnKfKoYJHGOtQQi160rY7heQz0G2MtgWoqzCGpT1RgK3qvjOcQmNTtFbHNzKHu6B0zbFnv2idk29+NH7cSZExbp28olup9AqTL/ix8gBlxiLQTyNWE5g02ks/ySokt5C1JnCcGNi2tr196JAoX3XnJsn3029ymCrOkdAhIAEjvRv3e3yydPBvjBY/WFRwlm7cAgIN0NDGSH88AD90MEeoK+vBqmcTs3VLuQ8DhZO6kmEdllM+SdwoIy7EwetA8/mudIPKVYIshTvgjbgTrucyloQsFO4sg3qNMdCPu0guA0qSUEYDeAOzQwwKuB4dmqPcPTAB4EdUkId37uKbyS8aP1BuCsQR0sJonq+4jwWGwBCqwbQVens05Qt2roJYqsL+fGdFQrX3MmeUIcceizwYPbceflUdsRYF0Zan0INNt38IAjach/VNJ6+Ryr7urWM8FyTpBAn+Ftz81+wma/9KpjTWroF8r57s2BUArRIRi1URjMzggsvs7QVwepsaCrmzBpAOQDX3Jbtlm/81It/dhJN0QJ4r1XYw9QSy+jQbLWUjgAuEd1CYMcqXoANabu4GDus5ioeN5HJmAi9Q+9jqd+1hmtM5H+EItKgdv1KG3ccwGTkfVAfQ3PkOFOCr2GMA01bAXYkvmx/gQsx8KorMbjuhVgaiiYiIDYGGwWJ06+1ob1uRei0TF78PYbOBOxDOFzdu8e4zJxOtIHZxzj3ufHlDpE+I2v+2/5oitoDH/hEUM4I4tZq/o17CaQA549UwE4qyGkx7pg0vReYBk+9KFZlpuVi01HG/ZCgXXvPdBWb9lt9eBY8vANZEDOlYbyRcSqevJQUK7VhtnKZWXYTsju0JdsBt4ZzyaYAdyj915radTG2/dshqRyhuchL1vsl/wSUTictAEocEP4c3uwWNm+bS/PhAwLkPhrr7uWofRBZ80QxEPcvG4/ZzODnnaskQOHUMh3tzUA/E8+eo/rd46jjmrbvg19zlksTrbQH+1zZC4p9/xZSH0Iz6uGWjzjavqP3BP8k2u9eg2BrFhsXy/4HWsSiHGcefXUQEK0Xnr5DghNZQznt8EKTrYxI66FsT4Xsg42CHV53Gnt8KHtyd87i9KCsD9A6BA3OKpwoHwxlhxhYW1t3pyf7czxSgimbW0KNpoh/Cxegwb1bPkdudl1N0wl9IlUOTZmHKldRQCrb3/0qS1d8w+S2P8AAjH9iyrBT7IDH2AShfBSQLXDmBNzGCPfb0CyLwr6oH5dAD0LORSKbMzkNPw4h9tLNHHdYqAgZ+wxP9D5aTNesjiK/UfvmsTfZ+pCzafkbHm9+AMo1HBhN4iCjnwiIQlfjuPHbd6iTjyQHPt+UakrarA1sBU/nUZ63c0+/mC9XXJlLw6gMhvApeYducVJ5RfOBx0n7di/JtCyDuXze0Ns9OSR9vzbL7hgEUmJH3q4Hz6qpVCOQbeZmGHHBJjkAQALshrsRqSPGRjen0bScSbvFLK58+3HhasdzboeBpYfVHF5fUaTyl1CY6edXA/7Uguf7ps+GiYNoItz31NIhOQymtZy6TD3YpPSfADqMChCvs10g5RM+heLawfI2DXI8vBw9cXPJZCqIzgBL1fAzvbtSK5Gml9TGWnfLqhE9sXEU0EDgD86BHxYbHEcPF1Imkzfc4omHjNhbi4xy4L49VZJGB5zkRzJOOXMwQWwhoUSxIUfURWHIrc9IBmgdlyADRhdBxMygIQ/b5s27kp75sEfKEZ8bNAUDpQoLANgWK35k8KKDT1gMGbyWCTUwHLSIVjNaKAar1n9RwepI8GokNegT32PBwV2B6eTuXJIRCCfnn7pVJqdWLwqduBb0Yswrw1M23IoYhpo2jpZn05JNvfLP5FhUDwEJyJJuRsGWhvYCxkA6jm28Is5yPfn2qeff2Ty0noSOaEuqfNGDKVYaID5tgH/31N4aU2wjJMbbOX6hUz4/6JYw65A/kBRiRRXMGGYxF5/3T0AFbvtqWfvZlq8zpauXoKH62aKN/z0FJaE/cTA/u1szz5o/LBtu7fvaQ/f84wt/uUtLgWYLoSbNdUByh5vZM+k20/LfrIXX55Ng8PEULJpMZmVpMulXMOaVBHSES+TIUPSCFk5ZAs++4vDJNkWfj+XSfSX9ugjz1o/DsIYfGtEj3rz3Vftq2/nU5RVUHQTnMbXS+sdbTHBybZpeTrXJKwchgC1NBsK6pERod5DAAVsWR5gC4bOAuiaSd3z0gV3Tn4mEPW/EjTJZmHRyMKcUbQYrQIV/Ghg1XzIIFxAvwYQnjRtMWmw9GBta5IUgGeaHwODlKSuFN/4rySW0jSrcQWMDWi0MdOiObCC7MjxbP4u3oUUsZdNTbEF7+XZmTMCUWC8xVbCAG1kIoskSptFcgwuQqkWBSnGMcX0Y1qZ1rGDrVpKWArPMQSfHkkWhUzK/LyZ4krgcTQDhlMMGGpYny7Au4kJCEymIIzDA0nVlG/i0NH4o1J8rVtV7rw+3cRU6bTy6FE6J+deNGyHTt187GxGE5NGQGa8s7yZDjQw0dSZ4MtZEI2XTFvkqHWwOU+QNljC0EYhdmIsBTBMkhfSLTfcbBkH93AO7aIZ88i/lR4aCHtS7FF5rwpY9aFhURPoUsnZK7q8W/gaslzwlSyU/a2LVk2pxxaExwOjsYwLRc1UiNjGCr5hAlsHYCGPHvmjRsDOUxMgMEgQlJ9kcJzlAhYq8K0Rm1RfTzKzGmwMvLnQ9Y+89/RM1ZQKbNeFrzX5xhuv8M/rzk9Lk17nPSogja/pTwMiUL+aEMIGwPcWWKnDRrd2ASNLvmMSzoRc3Yyaf7HHdUR4UQjGRQGGMVXKRqrShDfQy6/PsnVrllpaX3xtzhzF+3a/XXPphbYS77VDBJU1Mamkd+LSFXvGF+/iZBqlCib3gXbnTbfDcHifiWeuszKIigdYiaiyRx8fw1230ob3ncSxlASrpcXefn8eQ0MCzaKDXYCTJLH+gBkhGkJy2JbDrGkAbJfcVEbpqVzA0E2Y9sPEwWrDBw9NuGXcV4LzeTfcCwOGdwDIDUAxQYHJuSfQNIwLLYzKqSCLYjotysnG8rAjOEshXER6sy7yRjWbDA7EkPdYxLChuU8iGABcctnl9t33i5EHEmam5+f8DrXOPEFKAkH0d7R+QhmM/v3nXrv9jidgUe90vpcTx19qv5PK28gZGyfmDAyAeCwW1qzexp5tJpk0y/YfOKBJIUByIR7aV8MIKrWxoy6kmc2zjl2QfLUGAE3En4n1tGIZUrDqWJ4PXTXsPxWgkoYGxnEu8PlKOY/FggdXR3LNOcozbBFrWm9cvmqAtfoMQfKS5D5KbB3h1llxjrY8+xbQtQpVjAALFfEusZf1FNgQw+croegTC5BmQiCLnoFYrpyG99z5OE3+NUjXTwPwF9jMWy93QwVJLlcjvxyM0kAFq1iLOgs9DaKHra9Bks5EDT6K0bNlwwgroyvTlD8xMZEiE6N7BsE6D5X4++9ZqvvPMdHkOczBVEjj85//rLRX35rNHQqQHErAD43OtIvvtVtnPAJ46mP33/EWVkPr8A07SmJ1o61YsZoGKd4e5/xfSSiKbAjeeu9Z69NviK1ansHeDsIfajBFrd634UO5k/VbRkFcZvM/m2v33HUnXrpjXWhdaRH1A4oAX/zaghn4NhE4KCaGzspm5OZb1hUR1piBLLsrTV8sf67W+YM/99Qndip3q0UklgCM9AAoe8mSU6Pwr27AV3QOrKyNltz5FOdakA1BWjVpwhX4gx+3l2bP4WnmWk7xfoAR5L+AfFEwiuppgob0nWbTJ95i48ad7yR1CxastW9+fMmKqje5taOhaRPsCx9qLQ1jfb1DnFfWgX0n7MMP5vOcPeqi++99jDU83QUY+rE/W7FeamkIN285Cms6F7BiKKCTgg4bbO2KdPv6qy8pjAGMOPMTW8XCtulA+Mlw69W7L6BszLnBu9lh2GtvvrbC9h3+20ZPDLF7770LgCLVdmwstGdmfW1RqY328nu34kMfjI9/tb04azEj6AyLReVz/yP3WA9qlZ0by+2NF38lAJUBSgBSPf6Euh2B7ScTheYAACAASURBVJLka+AiiwXdCVIZBMPw7pnWjyCmRwFwO+FLtpnQyqU8j0zY3qcdKy+IJjw0HN8/RfFywgTBSBKABEnfGiuwO1D6KHeOH9N6Kar+P6beArDKc9vWnnF3JSQkISR4cIcCBQqFQqnbpkrdlbq7u1JXaGmLuxR3dw0kJIEkxN3uM97Vnv/vufvcHnabrPV9r8w55hBH25SdiYLDALycpNzd8Q4t/ddj9V+wVZ9Hn01sRc5tMVg994kHZHXBR+xPATiy6/Jqhc3RWMGfFdF4taeOHWqvvPYQfvU0mAD3usPk6zF3zkYbOYo1ymfS3e0Abg3QFMSkoSFbRMFUYrapkVWIpQLYnnrmCZu34HdnZSJw1LslBu/LTnbLbdfZQKSpbXj2Amn0HOX7KBXIS8+/B0GjjPT37tT4U7iP5SPeYnNn77Br/tef5yCLFAWpeWqe5v+YpW6zeiyRZHkgxrqHGKDwGU8I7d+z/sRLfRmMpr0ORJoISDKU0L+oqCjOS6wFDp9wP3MQar8+BB9lZHSgXoPJy2tQMngzaJyGzv9ZA+ie/j+e6n8ezLr3HNjq+Xx65tXcz76AjHPmLbSvvn2c+iMMIsP7eLKncTYfwdtwi7362qf4Gm+0L776wtkyTJ/+ORZM1B/UhwltE2AU7XCKMC/OWulZ/bhjq2uxvmD4l54Vj+yexvVsKUEth1y4ZVIyntKnixwj8oH7H8JDGSANsF55EXUMTxXGJqsUZz8G6FCBpYLULgrIbGHCLguAEO62OgYZXjIF568E+pEELHmOE2xCT0wfJGCCQXr7NtwL2L3ButNwTbWD6q5gas/qSvU21EuoANuSWJ1/ijOhJR7JaAfOoGhCUdawTln/AApdaMiPYRUiGxcBIAMG9rArLx/O9yi3J579yMqR0rfvGMrn9cLLVCnxYTb6wh6W3acPvsTfwrwtd36dmrwrULV71/b4dtc46aosrPbsyXOAajq+3JLFl5aUOWLFtf+7FCVhEYP8FXiWtkOiSvI0YVmSw06ccKHtAxj49pc/XNhRKWynJx99wkmOX3/zFTdcFrHIi1rpHJLucHrqJkDzMgAhKaQSY+LxkG+DZzkhgDzbdu1TIILkcwdX2V8LfrSvPv/ONgCuqqethQ6rmjCWOjcC0tQ55NkVfPZQ6ota2F0CGX0gNun5jhw5AhXcIevYL94mTh4D4BMJEPgew9FxhH2egJiwitqRgaWCeKgt2mOZdpJe+KtPP7fZvy2w2csXOb90DYnly96AJFz1fwBgvRsiSrGFmkU6+vzCKvw88dHl7hfDT3snBD+/ctZMCP1tMz1pFYBuRxhqFRX0kfi6yhfdhfeqHtVzQG3ardd53D/9AEt+wkJvgI295D53Xk9/8yaYmvsA3DgHAMjKCgkYkqiNu10p3vIRLyUIzAVnMa05Vx2MhRaeo9yD8mv04S55942PGWJ+DHnmGPU0gUjUX6pH4tokktdxLdYwM+ErV6H2KwdM53xk/TdTs3rLJoVzq4b6adIlV9nyf/ByrgOIYegVRa2i4NkivFUVuleD2nTosBGw9rZD4mqw2XNm2zfffmqz/vwNMK0HPUkImMcqhhpBgPYJWBxMwi7ob+fL37tXDweOlxTls6/CuUdZ+zu2EQj4NFYrz8lYywpyKyFFABLyTGMTOBv5HgH0B5FBMXihF7lzNVQAcx3ZJJwBLdRX2H674UE9DNZAiDlt8ZQ8h9T5xLFCfhY9n2yB1K7zczRkCcZXWJ658qk9f/RI7D22MOi6D2LQqwRuh5Bt09U+fn0jjP4Qu/6WvjYDK6Ai/EWleCnm/ctqQ8pZKZcS2iA1ZyCSRRhWJdZp4U0J1qdvP/v2+5kunFQp9bIzU+iXjENq8FMXNhEfj4T9MEQAhrca4j706BTnH79l2x47chJlJz7S9VwGUuIVk7PhTZ3jHyAQnKwKEt71HHVu+fnT93EWaDhUgnpUKjB9WT/UfmXsb7FQnZUWa1iWcTqDdB02Yb8guyRfiBRuuM/6VXp9OKQZBY8FijkLGFdFU1+JXYYk9QqHCuB3ZqRGsi9CCekqJvBsig3t/YAdPbLO7r17KsNK+iM8W2WJFsY7lM1bKkNHBThKCaqh6vZtu91ZoSGtBlwpeIhmtI9nsIjtAu/+2BECy8hBkA1XKJhGdDze84dPWy5WH5Xs0UF4QfsCwJZxLuSiAqtgQCBMK7VDpFW1wLYfQcj8gmPWNSMBIsghO3i4hp5d9g30cpx9h/aGgomVW59BrXbjNedZDmzTRUukkAF/yE5gaFACEYRArsJ669GjDT0KuGJsBiS5ldandxZKh8P23HPP2vadmzi/4x0xaNXKTeB54yHPnAEHqbcN6zYT9BWD2qEHJE5wQAYRh47shxCEXR5nzcatm939LMutcCx6MjOyrAS10xksy2QblZqWalmZvSESnLafvltE7RmKpRaKU2r6Gg6VDz54wHbsQAHP9x2CpUqHdkMdkaLFFxU3Sod6fFgFrp9TuFxGolPMHD92kHs3iDMmjMECg3JcgffuoSaYucsSGKZeNnEoBNAY8xp5Xu/W2cgzrrnxcjucc8DJkaJCkNRCMU5My7QifFxO5+ykqayxMGT+gwgH2brpMP4CgHwUgq3IYb3w7ayHVaDACB0i/hysYjvEAw7GwrQ8Caux5jCbgoYjDO+BV79YYmvXr7IPnv2fhSIdrmP3BEFDbpV0hN/fgqS2/BwssNAE0uLTbcPKlfbCe20tq1szh34N3jkVloCJchvkJ9F44M39sdFS8W5N6eAFKzADM9poPHpKbMOGfVDXL0QiGG5vvPiN9erVnrkGwTEwJpLSkFlCtffiYDx5nKl+PUV3DSbtLLBaLh4tBDH6brz+EmwO9uLBc4v9+OuHdttt1zPRetsBkgKr5CGqaa8S5s4UIWFyrDGxrQBUYa6pmWxFCiqvFi8uT38aBDXEzWwIAV1N+PBo2oIywzqmt8XX6TQSMqWWB1M80rRzmLZLRk6HPUIlpiUJSSp2aH7xGclIGwQY00KQ1VqHVOrwc8AqRXQmvj+tNCaDB7BBNi9n+snvbEB2jgdRCyPCa68BhFi+HHAWJmUa3o2AN7IBaGGzJrdLYvpaxqSy2nqcZyzqKHt9GruKQzA7O4kLB+bozUi2Kcji8Z367iMazJNedvFlnZlO4f00F7mfmFQUbzKSrkHu52kyNZ33+DfpstICV0OhhPsWDm+pLQToqclVoSxvnIz2XZ2/4pYNWwCK0yjKouzikd3s1Q+/s2EweLZuOWifEII1qF9fWKHYVeDNlJIUg23Fcbvy6kuQSbxMgzLFsRDk5aMgg4svudhefutRmFOHuQx9kH98gM9WjmtYdBFH82x79GhvD9+LNw5F2HuYt3cBoC8pzbdZc7bRjAUhGUC2wnoN5d9JIPBmPEXJDzPmWXbvZOvKZT/t3vft1x9/sXc/eB5/nJ72xuuf2KzZv9v077+C2YP5PAeCEs8FqFRQSCVj0q/LvV/vYfbhmz8iCUkhOOMb51XauUtP2BFs/sHDKJZpvFyogqcx+2v+LAdOPf3cY0hViy0FMH742Cz7/tOtBLkwiaNg1tS4ScCgPDG54CPZa5KGF8O89gH09RHCrcKO7yOArZaL4P9LMQfM413qzwWsVgEuqcjXn0UjU1HzIXDVyZkA4hq59JxvDUMRGbwrXEfrOyyWfx7PknomVRGw2IrKC6yO3xdNeJRPCN6g+8+4SWJYVAjSX7xDOT+ObPO288ZF24ZNpVaNPceQwZ2RMeVZtdgyXIa6TBuQVvnARo8GDD97Ot9SATgKSFx0oK4knTRmcRRjAaF1hIuxv7msQpngnqYYdj2lkySz+Rhu+ALGhDD5UvKy/IQaaWrESlUAWCjm6kpfr2pCDgwooQa4mr2T2cnP8rezzgGAGwDiGjUgiERuQLGp6acfxkCJHMIxCYFYW0iSBZNbxQuSaV8k4I0NAE+8g4EDujJZI9yFi+kREpEjEuJs6r1T2UO1XNA6T7Vp1Nv+K8tU2UphIkaeAFc9Z/lNujZZ54r86QCRfeqZTAMgy4dSvkSycIgkSEHJq/WyeABIUeMsP84GmOoqsgLw8ZLkXu+xBcaQ3nsA+6eRNdLMBhFAKk8jsfFbKOT1a//z1lPKuXNd5d36AjTq+wTqmQKKaV0pCVd7W95A8vsLhc37v1s6oDo4Qaidt409/wYu8FzbsmsJDbTCBvQOguzOqQ9w3ifbM88+5J7becN7WJ+uw23VhrWsmUYA1d32/muPwPCca+WAV6cLufT4bA0Ax87njkFGZnoilivIUjK725z5C0neBTRnOp/ardZefX+g7dh42IqPkyyc40vARS8bMXqcjRl3lTunOb4dcyqcYk1eXY2cl1xnjunfBPDb1KCUcwo01psYzGKxB1D4St4fjIw9yF++dpx/3As+MOaVIlyG7KiGH94J+dQZGBFXTujLRVnFNLnUFi89SOEPCK27gmcp4q8AAy/OxAClcssT0YXNaM8G4gM4BpbSOgo4KjIaGoHcCieTx5mGWmpK5ZPlDWgQ7tWGlGiaMFraKzgbG/3w9eYRiUlZV06TwPdrQxLv0mWrHUMgM7OjY7u/+eaf9s0PXxH88QPqk6X2049v0jyGcH9EWC/sgCqq8vBA2khRVW/rltVZ754TbA33vE8g6bCqD7jeQxIodmHIVzN8ZEtZRnoSXk+EJiAtP4YnnsLXxHZWI+UKWqYa+o+KXt2rZZyVmoh785zFkBdg7EthHRIUaXfd8rAVHqHImfszv4MCCeatwB/JvcTKTsAbVV5vN133qHVK74+UsBPAEM9TElQOhr37juKb3Q4QBLmTVKzQEASs6t7S/+/+jD33XzCV/t5zr7mTxHk3yu8uGPAjBABTQSmeTev5/1oA0L8ioOqdD16BJE0IUiTp4a3lsAk4I5KS7ckHvrIeHc8nFKXeHrrnLdt1cC7D6uOOUTJy9GDY0qWoVPby2wS+BdqHH39CeF+KY6w11J1kOH6Z8xv7c/afMPz2OXlvFL7BsdyZl5PWfMn4uwgIKYQdVIA6oh2DxLOsqQZADjyzUDgEBYQ5lq2AJAV0fPP5cvZpMc8jFFbY9/i3qXCutltvvw8J7s00w9rXXrZ1TYs9dD/D6ta5KDwOOpllVWkUe1f7IpiitItr4IpJ7FZQUYtvCZ+t2iaNv9YunnCH9eneg4cTbCeOlOLR+oSdPrfWalsAEHjgrYRyaDDBFNNJjDWNlZe1GPIhWNporQfg+xcLu+CeOx5nfYfgp74YKfchkn/72K133oXUuBopbRvOP398mL+l5qmwu++73E7krbUZv8zjWR3mx9bzHOJQtNxAYv1kZIMRNDr19vJz8wC+C+zuh0YhXUNG1BRqO9Z42SvP/kaQzRY7b1Jvu+vBy1zw2v7NfvbMAzMsPPGMPf3WBO79FGtm8LJ+EeDJ88vwOV+AJ+tK1iUPFw88LRs15J6hs5BFDST5v0VFpZj2h1XtDdvgDkDxsSTgniuFRQRQVc6w69dflrLf9rB+cnjOBIMGxlq/wbHANBG2bPYhQPV89kkN+0jSfg2xqKvxR2uhHnAeZTxTnVMOMBRTV4F43FmqxxzTjPNd54tj8f573wv5lE+d81gVMMs68aGWbGUwKYZbMwdUAAyvIf2m2Kuv3ICaQDeH2B0MJQBf1VNEwU4RmKzBlxpr59Pt9pmaRN0jGg7KXEXMt0ZYJa/anLkz+eeRabpDUN7bwQAJr7vGuidp3xpI5+ef5CxKd2vvgXvehlm4GzbXdXhCX+BA4JMACp99MsvaJfW2B6adz5+pVvYwduV4LCLAf0odZ18j0wRqHN2juq/0nV0N5NjGHjalAGN91rWEbcyfvxhP4B2AhTmW3aUX2QFjYUR2YOhXgm3KbprCk8jRuXuyM61Xn26c+Z3/ZaxqTYtl5Ix+HPHCceb/ZRLrXegd6HOozkJ7hxJgkS1Y+qFrsF9+9gu84ROoI5BNL/8a4PMXmNwvYIvUBzXEYAY9bQAL3yAfYjwqBCV64/vLz9e5pyV3110329+zZ8FKPWOTLh1N872LhjSFQc52Gn+8SmlMRErQnffKC+/a2x++A8B/2jIBYI9APnDwGWtK70Z1fBlAUQhMOdUrWjdq8usZCMp+qglP3/R0WLPU6I8SjvT+h5+5EK5GzvAwhnlih0p9VQrryHm2KoSQzyhQRVJaqVf0lNRTKTDGBwmqA8XV6bN+ZSWlGrInydHHDuc5BnspXp+lFafsgpGk2v8yn22FIB+bO5FL6pAEH8NKRB7zF4wb7HwTV63Z4sBdsck1wEwDsDiKWhGZB8MzATO+2A5gG0dNKaa/LO4Ocm8oe0BD1zLYhaGwwnTXJhKgVQUrTtZVJYWwntKSqa1abcuO45ydAciYleQtGyjqBoBZDTz0Pf2oSaoYpvrqXKC+Q23viBB9e/Sml9tqA4YPZpgQbyuWLeU+BCiU7yTPrwaAUqHI/tQXWtvx8W1I+66yMeMn2k4Yq83Ud5WASUqpD4Q164dWvLKm2IaO6USgTRZhvDvwMo+k70WROLa7s0Lau7fI3RMt2KDpqusztBuWCXxHbDc2roIRzACrBKm8juhAag71+G353roVz5De7UXvJium7B59XA21HQ/Ien6WhgoCzOoJ3GhB9dXIi7v8ytGE7u2CeRmAxDqf/17nANU5w0KBGcexofPmnA0KSbCePZGkb11jRQRsPv/qDHr4XDCJLbDl99vylUucz3ojfacDcLl3RXTSHtdfIl3oPs8eeLF179nZWfLth/TV2CjbIh9IDntcSHQ9//7uPTsBtAC76WO//PR3m/bQA7wLmLBiO6p9oL6ugrmmwbcXv8OHdSKbLYV9eovEwjdon9oPNVYd924ue7bRgWbe9Bpl+H/KKmomVkv+MLT+Wb2RgeYOhmZkrKDsOHp0r3Wg9pINofw9S/iuPqzxGAY4gdSA6e3b22rqqyj6zzMwutXxJKDSLAcQratCYYKKIAnJuVSEOrezCI84jX2FbIJqxeyOlEmAvOjrLCkdb15Cac8U1Fp/+s0iAiK7ogj98cc/2YNi4wLwe44qR7SIJfSpGMBedgI9eYbrUYt16IQtDf3l+ZN62k/fbsRqiP6QtZIAqJfVsZ2tX53D54nDCuSUY7UqgFY+2oE8M5aJUy030RsF0DNpAKAaUQNB+cQfPEQwB38FAC7qM0fH+jj2cTGM0Fr2cRj7SeFQqViUNHCXl1Tn2MRLe+ATewA7nwZ6bGVUOGcSj/pO5BjONLHSVbdrsOcyPXiu1ajQwgGMFUwlGy4BmD16ZkEu2Mf9IsYqwwn6yCgCtj3nVaHHiq1eoWnYFeGB28J6DoUIojvj8LHj7r4JAkwO5169dMJIzn8f23lorZVisRAeMtICGsajOF1iZ8rWW94xMJNSBYFXwVYNhbwTTbuOxJ/7UsGr5QxTCvKr6CXBwKjdZFVQSU0zcGA6vWorLOfOgNgEupWWu/7wRMFJwOwG2L0iMwGg08e0SwkisDUEYtw5CBzYRVKSiHkr4l5yOhgWa7QXdk2hZMk0NhLSTp7P5p3NEBhjqSl9bNc22UYA4nqfsjjIDw0FobaXVxQIZtUXpWg7wtX27sAeBBumPr17go9hbZCTQ9joDAYFY8DnCi0tLd1ZawWw52TdWIhlnx8KBp374Shl15Arc+Ho4Vj4bbL24IDqv6NjAX5ZU76A7LK+SUtvz3NFkcIwYPiQYbCVF2LREGpHDqPwgfGf3Lar/bNyN+xd2NnUquU8U2kPRo7qSQ07nne6lD2Kl3FCG+zQhjnv2kDqJl9wumACT2UP0cjQOJI6Wvf9vv27sL2BiMSZW4lCoxB7jQ6ZDHl+WEPvQVAdipmLLupvXglxoa1Tb7iJi3o2CxIJjnzAAEVqYRp68QaKYZQG4PFXU8cBzgtRomMb/NOK8ipdclor4JBIRnFpTEW54GpJdZQKKzWdoKvUGhs9Ptu+e3+3RTSm2y5o+31GX25X3/ou3mIvWN6ePyyohYte/iQcegJ/AsNjOMRqbSqN9HYM1/es38OU4DhgjCOeYf5MI9opwzatPGU33RFvXYYxqbjhpI2b1ANQ6RwsiTsp0H2cl8++w5uYnPRiEZ5F2pkH8MGiSeWSBsHL7BnI1Cue0KFTVpDHgUFAh7ZdFKBLMRPTXlwEOzkspt5ypS1bvpaLFk8MUmFTSJJct/qA8wQKxny4AmmetqrSyjUdqdcIRpuUS2TYmDguTX9bs+I0l74nFVoFgJ8aYxWsHMR1ABfeVBS9QPVrOaBP4etQyiGY2gn/H9gUITASdJjgH48sg8IUlmgiMtIxQ8YRxJJtP/78my1eftBJ3nwBV13xSfExcVInW7XwIM18EDIUNi8X6dFDNLQcQtWw7VQ4pqaEO1+yCeNH0ESv5ICOxHT4FAcKQTxFgB4w8q6+NRFPHXx0uqViDXDGpt58BQDhEitrLeNwxlMrNJYVhqm/VypF5CHbtmcfiXs6vrjgKa7EWJXURlNtDygkSwCKFmEdjqnhYUO44xLwRX2sAB39u/U8G5QtzgMvAjnXFXjy/AJY+fg9F9nM+Stgm5bYKy9/hP/mBvvh6++cj4io4Uo2vO2OG2hEiu3B+x+FqXoBKbHf2ZQpV9LcldjDeHG88NadsO/y8Ynbi/fHP2zsPDt/fAIHnhebLI1LOMuKCyMpxuZw0B7jEPUnjKEfPr47CRUhDZL1EkKDEMFFf99dk2h+4+0iJqe/L3+LCyPCrr7oUZvNz50z/wdA+UswmR/NptyBD/EGxyydP38RiaE5jql51SVXcwm1hVL+mS2et8LSU7MBuavsqx9ewG9uP989jQI1mMCe8zm0BsAGIPxCoJmeL4C0Jt5ffvWpfY4dwrqds7BoOGizft1oAbVQaAWSsoZaVZQC6iiAKwxvmkYatPzjvCfk9b5a+2puKGA9zEXJL+U9xrui+FJTof87iEJIrEYH2vHGomOU5uftWFvyCm6QT2ILrEeAEwFpYr+rd9Kkzz+qicKSwpqBRu6JZhodJBJMloNhuUUjge6Q7mfp3euw9wi2RX9wYwAKe+GRNPLSZi6bJjv4F5enzLYp3loJk2pgoiTWJopCGHhM39l3TayzSA7mGop7PwLgNCkM4vui3OJZMUmnwBeIWkEjViWPTA0h1MdAtVeAiC6cAJ5BPQz3AGgd9RyooUwn26eHWptUeRaHMh0+Zh26hFh8CmCjdyTsWC4wBkdeDE+o5hRjavUAaQ1iodNo1CAdD6R4aseEspEJYSFm2HVMyrW2NaBQUFSof4hdftlEx56Zv2Cx3fvAY7ZmG0nFKxbwefk9NFsKE/LIpyVJcZR3d86oaZWc3ok7HaLtAVY9/mw0bKh4qvgMIhMLIhKTIJAKQ56jmgpWF/HcuG2VAK7zS+Fi/kzefBQowF9NQg8VsCTvVIUq8XkE5Co8zNME8oJlq8LfKv24HvBL9hEJ8aFcghm2b99eGL7xTg6rCbEa6Lo6mAQSC/IZ45MCCdVqpOkGsMUD75H737DvkOnnF2Ci3pTnzjU17/ff9TiMbwWNwLjBe0sAZtO5aDvDHo9hwPbS00/au++8Y9fLa/Xz6RRWMAFZ81qD8pIbOaI/ZyxFNGDy5x9/T4GXTMicUu9hw6aXEajViQlujE1/dyc+ltn2+Q8fE8y4zK6/cZqb+Ipp1KVzOwf6FdIsR4YmurNM3tda4xoiBXLbKmzGl0VJa0PxLBBDfDJARIrREMKB6CHwIPKzCVdkEbx10o7j4ViB7YzW5i1XjbCqkuN28/XX2633vm2797JW5H0uKZwLQBGli3MVINGxUGXh4WTEYjB7QAmlUPty54gxpM8q+ZzAVZc6rH+Ov02PzrKvP96Ep1qgXTT+QTtVNotz+KwL8WmkqEwIjnLhlREYvEdBZXjv/c8AnaIA9Yps8bLltuvASjtxfBML7SzN3FkbP3aMrWfw1eTY6awpeTvBLA2kIYlrK69WMTwVjofUF5lTPcWkWNsx0YEAq1mwfhqRoR9B1og9At/JgRo0J1pbaixdkJT+1DHHGdxSiIn10yzQGaZwE+FI8dFpND1P24fvfMC9VAT7ZgRea8jSRI/WT5KPLzZFYvBMGD3Fbv7fA/w7MUzphZOIZeOxKhFbS0wwDeLEhnVqXZd6pc/g/g/38zw9mgeE8vzFs+UMlfRXf3buXBnWMSc4O9q7/VCYX4Yf1Wz7Y8435h16En/MXJ4LA2UAB/mN33jd3XbpuEdp8qPsxIEme/6pL2zbvu+txgvfVJ5LKwunAasOSXRb8fwW8Hwe/tElZ6p4L/sdy7YRVpU+orzVXHot66FX9lBYrq/i/ZRtrzBcXr76D7v5zmGwwcPtw1eXMvCV0uCIXXnt7Tb5knEMi8ocMySSZ5XarhN1npfdd/cntmnn3zBazgB0vYTM/1I+t0LskNMX19p7r82xhfP/wE97OewK2LdCqhViaFH21st/W5vM9q4xXbZgN4AgQOaRLZwhJTZh8ljryyCxf/+2gM5J9sS0l2079h4BYTBprNqF1ci6pBFARmxwffdm9sN/culmFr3shaKRnU259lZAo2qb/dd8Gq0K3ka1Y0ZGEZxy9dV32fDBV+JXdpbhwCsUy7mWQkjnE0/ex5kw2gGC5/BMT4C56qfugnP8DP7jf/25mkYt04aNTON5Sm1EfXYw0F6atg4f1VXWHDXPHsBD/YLRg3BGCbZ/5tbj9T7XHnl+mA29AP90Al+aKoJty+ome/Hp363G929UTvx7DjiUtzn7VfJCLFq6dunmfCxzjp+mXtK+FrCaB4gUaOcNvt5umHIvnyXaqX3OFRMGNee4XTApw2qbS2BurbFTMO/GXkyATkGZzZ2BlzjyS7+Q0y5MSOeTmMiG736tvOw5CyS3d6AYd4bLwxOoyjqXx7BjausVsiekUNEKl+WFBnm6D1QPSFHg983r7QAAIABJREFUxT+kmryBIq2OhPaQQNRo+PkmJUfYwP7t8Z5sxz7X8EpWVbpPnDyEhUlSL+we3TWSiys0y+0jwGQFpThmOPs+P78QxvEme/iRex3wq8T0+Oj2sDJfoqk/yXkFeEQT+8fvf9NEVrOOBtnFk8cBlq/geU3ksABQxYMhNo7U5LhE++Dd32Av9gXw9aWOT+V3eZjlTqrvwFI2tYBez3zS85eeCZ9N965n3ekZKQxQ/uECaASuKtgLeSa1g55VDh6WSxYvwbZgnR04cMB9nxEjhgP094fpkogU/gB/foh7kMFsZhaWHVl89v4MMKIduKYzRqx4bxXDzotVwAPyy1MMrg7SU03IRJa9A4uChTZyyGUQDvCdy6NPIixty3bCBKlxp950k/3550yArC0kLy91EtVk7rwj+O66z8m6kzffhPFDbNcOMgEG96DpxK8vMpHP1MG+/+l3QEF8ApGwnwIIVV39P2xFFH7z0y+fYhkmpj4kBAYQGpjo3GtkAat+lDeq7iEf+hx5tgvAEMPVlz5nFCFgRwgLCwOwPXacQbKOVn1jAciip3mI/XwXzjHNFzR8ELDN2SfChWakoS4UFDY7dVM1A1rBrS6Qjn851JldUmOgPLzzroftkcceRVL8DDZjOfR74fYrbOPDKFr8OOMGEXy7dtVWFGDd8IbsZT/+9iO/lJOH+lDBkpHU8d06Z9CUo5LhUC0pLWCo0cLgJZteYID98sMs6lZsukiBDsIKrwZwIJKhnIbP8v3LyEphb3F+MXTo2qGd7QKwqwbcjAdc2rnntKuZ5Hep7y3PeA2dQyFtdOvaB0bXPsemq0VxoGFjGJ/34gsn24LFyy0yEUu8ynOOoHCUQKluZJ3ExyZy13SE8T/Hef3WMpBOactAlKTyOwlzk9phCkSTIAbnjLt1IzowWEMFL/rMKADSW269xRoBdFct+dtGY9tw6tQ5iCooM3LzrRx7OrHzGgGagsgbiMPTMQcmmBcAlGTwzsefd+fcjqi7lNYeTS+dA7tVntw1opvy7iSL1tBXtS7jabypAx3r8wwqjosv7sWeYSDIuu+eTVbF+qOwdoNt4HnRrNUYwjIr7CihVwFMZP93DUGIFan0n+GcxQfABEJsxs+vofw8x+dEdh2XYrsFhFE3u73LENmfBSvgWiotX95nz8GXk/renftztWVmxdCbxNqu3Zvo07YDPtIn44Eptr9AWl/IWdddcZ39NJ1gQjCPINSotfiVSi4vRL6eBStiWVKqAEovx3TUuVDHWrxg5M0scBLQV8zgriccN7Untedu1j5nI/V4Ncntb77yoy1csNGdzdk902zYwG74RE7me2U6xmnfvj1h288CTE2FREIGDg/zVC64At+/N1YV3/7wLd9df8ppSk/n0whoXstdHMG+w1JLlUsE6zkMf78iAkDrqDf9kHmrwGliXDPpiqEoco+zN5H5J2dZ/sl81Crd8OsnJBfvYfk16LwWaKwtJhJSBMPuc4B8sgLwpfZtwve0ic3bzF0tYtrYscm2f2eeA569aErKAPAk/ysjA0T9ix93u1PYuZBR2dSgUBJTHfxAZ57ODTfA4iAQ01WDPHceq64XIcsxvD1AeefO5Pfksaek6gvFOkgZEtTJFYTFYIEKnoXlDypLb/zAO3XFTxnG+PEjgOOOaerpi1iQDJhDXEhpMGCd6vIm7kXZW4hYIrJITFSsdchqawvmbbUX8DT+/MuvsBo77RnwY48VFYnPLedhAEq1inOEiikPiBpU7GEpyfoz0L795mtt09YZKJPzrIT79eyZREuPn4K0faGdOIsKohpWcGsU5/gZWLwBvEMdksJDYIAW6UwOgLHMvwcDWIpoeZTuYc1qQNk+nbodxmx6uxhH+Duck4d3MWrniGj7/TeATtZICD8vGAA0CcA7AiA2vwQlKKVjj37dIdvtoU9ho7JfLx4xCIupDdRoEP7WVxHyVGdRCQTXtccXFw/bZH6XP9hCA0pN4pIssSPsb/aZMKchAwajiD7lgnJrIacN6D/Q1qzbaIsWbgGP6QN7lZqP/RGB6lgD3CPk44iyr+wZb/ZmHIzfGb/8aWMg0ERSI2dkZNIP7QPg7gbzHfKhSECs6gIC/hIYIKWlp1ib+FjISUdgeQNwQ1gqBwcI8E+2F1DMh4TFuJ7pLJZe3bJTqVEC6QmzAcalqi5hOEkgbWu8C7JMSQ/jfj2C5WAvF1xWXVMIAAxJBhJCGSxtX+4IYXINeMCdIBAutm0yDNpUKzzqY2uw4Ondk3O/a5cerePOH0Vi+ucWEscCoq7s1KEjCD+pfkyczvCDGplwyGRbU2r5UXToGGebNuThTQawElht+/c1WBZmuMmEIx0/WIQPIozQNgBR5wfb4PM7271TNuDHdiWXP/pIn7ZMVD+2yaTmhfgeYLFTBGu6xITwLIeRN0yuGNIMp9x4C0EEnxvhxcgi8vB3O48PnWc7D56AatwG/6jTTFT87MQZfCT2EaQ0LgCpFg1nQ3s7uF9BIjGYbu/kxUy2n36d5Q7UEzAw28OwqaaobN9DDT3nRY28XquY5Ai4UbgB9H+kjz8LwHtoGuliY2zu3OVIDgbZT7/jtQfDSpMCyTZECZd0l17EXfry/KiHgavJp6jl4ya0g11RB237jGPNaPIq+aymdfofHUI+TCcRKbnNHUE3pGalkoJWBIvJY/ohcd2MnCnR9h3PxwdUUjjsFkilHdn3ahqFHBhb8wCQadS4KxWaJe9U+UtpAhTBJf3IQzfbDz98wndSWjyLhEOoARBA07hIEg2bxVJlQlSFgXQwoFQoHi/nSkps2KA+FpZYaGExdchFc23kBOj/3un22/TjbFIAZZqdA0cBFvHaPH/w+VYGcr9y+SrYXTAQaWjiKV4FYlWSmlcG08IjZxJDQT4n8nzV4eyRwKmgF6iny1adocAiMeDkr6XPGcpkJIxD8fprr7GP3v/YLhjeGV/OAPwsu8JqTmKSO9guHDPOeTDp4J/22INMGrdwQe7hEkqwV1563w4RhDVwYD/XEK78Zx6HaxrFzQ779PPPnbw7rQOS7NuGWOXZKOuVdTOy/yP2wx+fWkR8BQ1eAQWJjyWEd7M3XiL8gyYomO8YyHt8+amb7fNPZ9qNd0yxAQSh3HTPFQBnHF74AvTsOsxeB/j9+lf8n5D2RoW3Y/K2xE2yzxaV2vSv/nDs4npYyfIZXLF4lWNdSNZyxVXXMKlry/RjjMUjAzp+iiksa2Tk0NsoGpJ4ngrQogmGYaRnu3/fHg7hrvbs64/atkMrWdOsF2wavCkQdNjxI1nvwD2AweGxyKnaxsHQQw6PdDCIJs7HFTqS8yixGLyVwtABeCrBuDT0OwKR4AsYq4ZO73iezotMxZ/S2wFFYMW424kGVO/ah72kpkWXYxi+qj1IHS1ls+ScQvoD8+8sgF9iBizoAaQqd0mBudoIO7za1i2tteIcni8N2birdXjia7shDlYv58INU+yFt59FQsEH156i0Q7g0m6iYGxFUpyW1M4OkFAdj5djJROrCLKlQmMFSBBCVUxSJh+9kbWldtH5TooZooqPS8+HdyTybmtTkJMgyaxDlhUZfMY2KZF2CGmhzsdufcKRYvlynrQwmMGku4CfBStUoFQAU1hfkkib+e51YqNSxLUyhRVDSN47atoL8jGYBxBu4BmFhuHtGSmpiwCzMHv00Qfwd/rOjhMgUSpfCIqNMC52BR2pIVfDInN6N3mlANUUTUC3WJmakqtR97xJYT38Vj5Cqz4Dl5i8PlVQi00vuZ5YrhUAqyqIQ9C8NaiJVmfoii31R5JsArrCIpYsSoOzJg2G+D36d5Ts7JK0sDxQ4aQuqJ7Lpg0g3ODBvfEpKubCzIOt/awdydlPs/azK2q1NuqZ+gqzDWM/+hEEEYMft/mUWfsOSVyOFQAFOo8qPY0r7KaUZApM9shh0lrjkQElt4mxAXg5Vgo8pwgaD7t07hwkmiuWYsTO+mPt1Iopz9oO5VIcQNHQAqC3Ye0efHgqkfwA2sh6hubt0cfuYKC0gaISj1aSp5+e9j7FRr7dcNN9gC1tSUIdZiuwxAnGd7kICwkXOCa2DEWN5MY+sPQFHqhh8YOJkEIDl0BheeJ0MUWXmn/8f0hv3rJlJ4MQAD6mwpOuiqPgvgg5SwHDoYV4bGM3AGtl1PA+NvqCgfbYkx8wmeVmgI0tzzmt9SB+jwByeY41uMZb6/Vf1pX6Fl6ej/xp2eyyTZC1TTXNnu4iRaD/988G4pe0cvFRnhFp22/MtfkrP0acvAt5o9hgNRR5DNGY1ubmnmPQGG/3PzyNKW1b3h2DOAZBdY3FtmblfFsy/y+KEgoN1vorbz1t3/z4IUVJEIGIB920WAFm2i+amldWqrAGHGStNkp+SxH64ftfEdS30J554kVCZZDCzfwLpjTsINl2iG2utaywQ92XTgasNSamnCyDWKN8z8Y6P7vx2nu5A0bYs888z/0tZo08nAkVaGDg4yT9rHeK81QYHldfcbP16jaMAKQsCjZYUgJtaRg8frS8U5qwBQuW2nim6jpvHbDqzjTd22LVaXjn8RX+zyfR45Woq03sO6kzPOxyeQ/Ke05BOAV5FbYAGfLif34DXM7hUMolwdYTQjGg5+X2+MPvYqeTwB1u+NdV2VOPfWWHT89iSIMZP4ymJjHHYdtqoOELUC2AQZixrxLopFTBs1h3qoo+P5o+MdUumXSD3fS/aaQYAyI+9rWt3fEhjWylPffsK/h89bEn7v/C9gC8PPLkddhTnI9sL87akmTbCjvQG7/6ijJvapddTk7uDyt0+5ZTtnvfVsD+QhuBhFRJqYWFFfbM45/awQOsH+91sN2kwlCaOLuB4V/ZmQy78c7nbfzFF3AtoA46yH576AvbeWAuqoOj2E0gc2PAW3y2mSb8MIMzWAt8P+pmlDNtAd9DLedQPmdTNeck7NvotoCe3Mmsrwa6Ismq2yDTzCLQ5CgS7FxqFfmWShnky5kK1GKZ7fvbddfeYaVYV/z825cEJMEoDkqkoQ2kVngceWUWhbLCLMTYVN2B5AsfzyjSs2O5t7zEIGUJ1JT74W1+yr759S0rqp9v7Tu1tfse/JjAwXbmVUWC76xGO4Af4W3TUmnA8OErj7BVi3fZRx9hO0DQW1PQP5AITlOjUng2IRejIWWH8lmDYMOlIOfLtE4ds/l9gfhG72PweQTmsPyog2AsD6cGvhk2GNLs3FZbvviYjbywA3u4yb6fvt2OkBI9/tJEmHFnbe5M2OitNN1ReO6xHhy7HaZ7EynsLdR+AvRUc8kPW/e3gAwXWKm9xX5wQbI6zWgqJZEXyKS/3JDNrX+tfWxOqPX8APRravHp9YLN25iBpPU969wb1rPuIDd80/6SVFyu+2qMxUJUCjw2MBoHOiBRdaHuK5n6sLn1uxnStHCvBHHeHDp8xH786QeIFgQUce5++8P3nMeL7MvPv2Bf5TvJeVLbJCwDnsb24kvHiNM66ISH5tSbHrT+ffq5wdMX03+lxhtvy1VTQ7gIwxbHjzPVY3XqGRL+/8Oj3JfWp+HzO8zVSfN1B4vFqs9KheBsP8Rk/Zdl6rz4PDWPQnvU7ErevHHDeltHY7l50w6AqrPWi7yCQUMGWO/efTkry2Hf7aImLHbsss6AeUOGDHaWZ/qdngBC/a4Who4M+24dSn/jbydzTuFhV8zQP5keIc6lfofgHbgJFcc3337N8/lYfDSY7FdjoZNjH3/8oYVyn15//VReSaNryO+/5xZbumgW1iC+hBANtmeoVy9gUBYbH25/zJpFGOKtgJMvAvpyNjL0GTt2HJLlme6dyxooDFZ+JRZsAhNliSNQtBZgJIThlx6r7i49X5X2vEoAqQBA9142asT59jTnkPA2vXsH5HOeq7/RepNnYS21q0JhaxgGSL0gCwNZGYWFEhxVUMT3jrVLJl9kX375vbsLfdlP3jq0+RxBfrEOENp/+JDMF2zGd89TN4STVbAF6fs5zvfJhJy9Y4nRqZZzuNB++fkvmzXvO1u44hcG77CapD6htmqXHGMXjhtiSwn4y805Qb8HMIoHYRE1qVQDSgCVV3CHzBQXMFNK5kBWp3YOKJUVSwpnWCjdeemZApt8+UT75vsZ+JTHUc/nci/DSuM76r6QrVMiIPZpmMPKZYBH4lQqMYAolNnUqb4uDV4gc/aAntjT7WQomQhDMcRO4oF7xx1TqZeSGSLd7RK8y0thRJ7B3ooBcBzBXZHkKhw/uIv9Q5J4RTEMPynfgq3/gB5I2lus56B0dwbtJ2yrIGcjgHI6w9NqGzn2Umdt8c0X37gzwgfQUN7mzdxHIZAXyrFX8lhnuCg05+UpRyjVVpKM8zgcsCp7Kw/xhftRJaZ2D7VLeDyEJCV58V0DYG7d+cBldvD4UkgRrbZ+5VlHhhoytC/gSQig/IW2ePFqu+32e+3Oex7Bt/U8u+yKa+21F9+w/r0yAZnKAW5mks7d1w7AIhZDLb8A337WUxU9izIntc09ORKBlpg+nOHai5w1x9gvL/LfixV+DsUN4T819JxItwtQoAwaOgEG/GZrqDwDYKnvJfUMICK1tYKjdSZERKH0BajyAsRsZC/U8LlldQbPzJ56+jWArnR7fNqDltW5rz346PtkLzTg7/6Jrds4B9ZxmT380OvYKI7BH3KCXTZlrFUQSi3APa1dAh6VXezdt1/gidUCwgHigV9kpKUBblFDU9eLNRrMexGwWEsvGQeTU4QKPwDOShSqOPMAZKGQUzA5cui8HAKL+NxhCgeFASb/ZT8G3kOGd8XeJI9wbsK0GQhr4Ltk8Qbndwz6rtExuAc9C8BbNWBZF0LbtOZBGwCms6ih9zlMJCY1yiZcTmgjnqpbV591Kqm8HNSOeiiQSXS/CGVX5oP6TPUvYjs3cen7CmzlmTVz1tXRT+la0P/2kx2ZgiXZ520IoysjvEhnr9Q1lVgsXHftcDJUdiHbhmHJ+5Bc/BxD30Cwg2KYmz36h5P1ASGkFpuFw3XU8VXUTuG2bxcDSNdHobgUKY7aUaVgWhq2JIQm6z2rfqykl+jaJYm6IB9gNQWLHoaaVT4Qsza4DA0NF5sbghgmQDLD23gYmMiBvQfxPl7NZsDzOM6fPdFoFw3rSvg3Hqco6iJhwOfBHhdBqak6Fbn9LjIvqHwhtgVzvwQA6mf3QM2FsrqE86YOe8zMjHh3dusOPw05qaSItYelwKDB2dRPxyB9FQISKuhRrN5Ap7jNKaCXhtG+byf7jLUfTiB5GJkkD91zCYSIFVhUYIXBfkvkuW7eSNA2z7qVc6lXViwgaSnrIBhlNANDVKMB2B4E0CcHwFKVzZZ6sVEDu1vu4YOWV1eB7zTvi7ZV9nkasuj9XTRhAp8RlSgSffmOb8VndQhqgmOcK30hqxUUkOtDfdeOIL44zqCPP/vWDZxqYJdqSD9kQHcYtqlYaJVQEwLWH9wLhnDShuI1raCxAnqyTp1SkPwT8t2zC4A43t0MovLB9aqpyz779G8+Lx7V/KyKiip77fUHXd5Th4xYCARSQ7D+qf2b6kJ45+es34AsAOYl1q/vIPrEE6yJCrDBNgC1KDdYq1ExYbxv7ED4PEexnMnK7mgRMSkWG9TT/mbIe/rUEfOKSUppnThqHBTaP5DzI0uLAaTk4C6kYFFTlgM9l2dMoRhkVXj1ZZEe3LU7CV9zOKSZDnTqFwSzk50QVI8Jbpz16zGEJL9/RKXCq6HcOmeH2eblPvbO13Ns9/G9VgHYU38ywJbO/sYCQw/BQIUBx2FXXIJXBFOWIcMnUESOc8Dlk/fdzYGFzyr+ir17x9vq5eesbfs4pn7lNnZcFxs7PtJefJQwhv211nuk2ZU3JLPJlHzIwYhk69jBM5bMZbR87WHA2CzbtuqwNROYIl+QOhZIfDLWARQQZwphUxXhHwGLwTe4gheCPPXaq/D8+9tuv+kWCpIfkaQPtLWb/2EiGYjMHN8o3amaOFKolPPZZcgdBROpmUWPxZfzR4kDMCklNV0BJvI+82Oq6SLutOhY4D4cErr8VTxlpVMw0OXn5tVaCUCVWHYDu3Sy0rP49VXnMTHlMoBF1gIjsHuHLMts0w9Lhh1IQzD/jaax5wOJ0aLCJJbGIQcvjYtgNKS2aW9ffriUS4cinoa8so7LXAALoI+zRKTs6NuPxDXA2W7ZaRyM4Syq3ZbdKdlSM/0pXnpQoANihWy3pXOQbdSG8fyabd8OEqzxQ0nAU7BfjwF2dE8+RsnHYD17fPGiMUuuAgnWoVwPO1JyKsdW0OGsiZNAAMk8eQb/kX5cmBDf0xO84knB1iHTwMQ2gCYpgPUWxOYIAP26DMne8jVbWdy1tnX9ZndpeFHkT//ua6waplEwZLuE+meefA57he2wVW+0r7/+AvDkIGmdg0kL7oUkOs02b99sr7x9l42f1N727KTZbR2BaXIPzJwXUEBwMRfvoKjDNyUwyn7+4m+kotmW1iWRz9GAV+Oltu2fw7Zx807rdX64ZY+ItcDatoRXTYDZugiwJNP27i4lHGudjb9kOM1uF2QmW2HCkapJMVUGy6ISH8YoaPKNFI8Xjh1vN914HfL+mfhIZeFTuMK2bdqJB5Sfde/taw8/fI/FRlzMJdZJqm7btGUzF2acbUPmozTAJcsW2pJ//rEnmdA/9+LjQJ28C1fGKGmbZoBGNwh2YCCM1cHn9UJ2cwQJPt5L+Ir6i5UBMz0uLs41AgqlEjDgJGpKvf6XxSIvt0YuPbGhJNVTCITAC71EFTL/Gue69yymXCOMWsde5d1kD4220Lb4KzExO4rcoZgJJlgwsmuz9DaZNuG89+1bvIS+/e57pAiwJygYBozyApxjpprnaxnJafYtbMRrbrzSFXRlMNubCd9S89Xoy9qsDsHTFMP+EwUWHxXJs+VnRMEEoI+NxN6hvIiGh49az3OQM52KPBkciFnhpaEHe1cAtJoAhtIU5zD4aNLAtR2glJtbCzDB3wOMyQS9EalrEB5zpQWkBTLgCZONApdznZ4lQKWAx2YObS9YA42wIDTJi46gyC4jiZRpbIPCO3iRHTtE8c8hReVdvv/uZ7Zt50GM8wvsyKnDNm/ePAA3F0HmGN2NAlV593rUXprAM0XTf6ciXQwXvWeBq4IUXGSPmHpIBhXS5ULjADUlpXbgFYVyBUMk+Wr66zziH1dBIzldM2eEiuFWCsWIWOSbKkr5d+ooILRf/SVh/Zd1LsBJ0yRJS8W26tc3w0ngHr7nXXvgsadgfHW2Zf+soAAF6NfBzv7Vvle3W860lBILqYivDRqeyjmdZNO/XMTZCmDOL/Jl3XC0sjbx78I/sVLhRpwFUfzz999xI41kLF4531CsnMWfWQA4kuY4fTZ/yz9a6+TYxZgDpXNpZ2Sk4kO2haaDCWsFxQ5Dwlj+WYUV9iJh9tCxzTZu/AAmwVVMgI8wtSyheYwBkOvEBVvEvsDbisAxP362TjKXfiwgQk2F/BGQIPkE4ikEU6svheacRSvtHIWufN4uv2SM/fQTzCFAbXYGcsU4QKgONmPmancltACmpGXiZ0k6q87M4kJUAxRF1M3sN4Um0myxoXwbKYQl4gdhFXzuyMv6H7FmZcMgDBYg6Lvvf0C1MQM1A89ScmCln7u7BzYJ3qfvv/cNZ+BAe/bpH23v4a12tPB3J5trB9ussRiP48tuhP0yk+auGYXC34QaLbU+vUawTv0B3yJo6mLtsskXUBjDWm0k9RXJL9km/2KQ3vj+6ZzAhF+hlDAzFeQosJ4LgnWCzycBgLdPfdwG9hll98IsOrL/sCY4FhxV5gogBStI7i8wWJCHF/eXAKAA6VcBZyTn0dpoZuib3XkIzJ1CQMwqrBWKaBojuNOykflsYeiDf6DOPs7yGFit77z+pQ3oNdT5bvlRlAsEESJZyyBFbFiXgE1TffzYKVgznf4FVDTwc8iKA1A8QIc+lYBXj++qI5CznnWmSLbnzjzH4EYCxlkg4PbAwVwK2T02a8EPVtGyHEZhKTYIWfbUgz9alwy8XeV9yPfKPe5td97yte09gc1L5HqCVmBO0JN4ATR50wC04nnqztfmSMes8SPVusn5yMIGolFKxvLgI4LeemGVUYff+ftvzcPb73PUAf8wEEq0156diyVGJ8sBiDm8Oxc/8uk28pJB+LBO4QyjOeT7KTwuiHpD4PWJk0X2/c8/27q1awE30wALOpAuPp4wTF54cwQywJP2zdez8d1axqA1BxAG5nJIOVYgPrDBrqFwTkaKfCEM22x3p2twkpt3Ekyi3v6YPc+WLdxGjVnAOoJNF1jJACOUOiTM+XjXYR1TdUYhYdyTsG/a4Bt4EFaBQphqKG79AV6S2nIg8zzKy0ppxrTKPMCsloov+yqK6VoExXAF6yOU8+KRh19jnba111/91gXGPfHE/YAKkTQNHka3Up41KAnm3vWRPzCgtRhoM2YugwU93xoiFlhYyhnCFW+wqy571tpHJ1rpqTrAzkJrR3hRl/6cw5wvX76+wZYC1DT5beHcpqnxP03NA/OmJcKBp2ouFc7VwloMCgEkunQKvsd3st4DYWvCeCa8rpX3kIw1Tn1zhZMLt2vb2UqLvGGD5Fs8/rayfzq4pwUrlPU2dFSkbd6wyo7sRjoKkyQ4UvYJUp9gs8T3UfhYA9ZdrYpBdm2ywFEPwCGZsAZDHtalR/2gu0mNkc4Xt+YlRfx3rYvhKoDRD1C4GaZ3gF+8vfrqa9gRpDjPOW0cqZR0QEnq7ajUuk8csEqNjJe6B4z0DCn+C2/SntI/3cie9UMR9+YbH9msWX/w79Qirx/DfhJQ6fFf02cQu7orIU1dGFxtw2tw38H9DH5Uu9S5oWVjTTzNzjyeGaQL73OEzKI04D4UWaK3JIo0nJoTuoPLgav6qPoE7m/+DzTy+FR7rHQEAugeFhDgbGbcX57v4flQ7zEfAAAgAElEQVRbz/fxDFwEiOr5e5hzzieQYduu3TttzZr1WFltpT4F6O3RwwYP6gdzdSDNeTwsyBUwBguREJcgB83AxgwgdtBA+/jDGQTeXe+eo9jMWzZjGVOeR8MZRw3oZwuWrLD77pkKkLvOhdalpyXZ5CsmwPI5ZbPnESJ861Sk7XjQcey1T21vzz/9tC2c/Rdy1ADA3AF2uigPT+1zECNisBT5nSYSS4wTeS6NuSC/mjsLOTF7dxdhO3o+Afif9unbmWe/DvYaNlM00Do/qpGliwUscLmSvaN3HwyDSnYuUp8JSKwChBOwquWo5yrgxGO0yzAZALUcC49m1RViBwPkBys0U76psOPqUWOEQASZTGDZn38CTtFnieAbyZnRSp3QVEewJOv90PHDSF3LbOWCrywpyc/+Xvw76r8G7oexqCSO2g5q92Cobxfgnxke12pbDywiYIogIcCEQbyLFjwHtm3bTJ2Qhmqs2k4RvhwDsUQfupShRwAAgL5fLMGYFXyGOga9Xbp0BNCDVcX9J+9D3as1lfjUAl4IhKqV9JhiKyIOdWTpOcco1/2k6zmWYU4xwyovQoMqYd4H8swU4hkEkaSZHsGf3xdPEFQy7Mp2KagbDu2mH0i2hYv2U99kw4pch4wW5laOQsoCyBjpbz2wg8vAhuBdebnS9/myvjvTW27cSN9EDTNh8ihncbWWTItJFwwDMK0gGOxGwgQX2g48BZsYhJw+VuCCw1oAH5WlogEgFp1O3i82suT2Gow0O4afGNY6QxR8Ks2Vh2Wovs9ZRLBvfASe88XTOqaiXoN9LtKQV5QNGAHzq2oneEAgQ9BJtmzREgg9KTb2wi5gENT34Zl43B7Hjmi2dRjoi/VCqx1eR+jX3ibqibvsT1QqyjLp17uXrdmyHhsYBm9J4QTjJVpOLmsb6zCRE/wBZHywIFq+eJNt3TYbtugn2OYNANf4DUCZQG2Gz630NkUMt/+et9e+wgJj86afqb/AKWojbPiIIbZy4QLuySZCXSNdGHF9SyWsb6Wyi3EvVQBAMwNKLekabHy0r0eNv9luR5nRijWfD2e/H31kHgPFJ+59nEyIRFjWt9nsv3+3Ky6/1r748hMb0DebviWHnJH5sITJisk5bKmpCa7PEClr6LBxMNLXOI/2o2TBiPGeBLjn3+ALuBhoJ/MJHQcICw/D8o195K3Nhv3g2eIyR5Rhh/J9aiwhxdcyu8Y4S5AEwg81RItA1bZ+7XYASjFeuesBPDSo053RyDtMbMvwFWs4YRhBsCQDAet8ARFTO0dZ5x7Ntm1NtQH5uMAtP9jlLbpLqUXDWNM6G32xtTtXUs3+o+ZwdiiekL8GVLU6jhvksS27FZWtPE+plJSG5yXPWKYs8gBvmxwJ8Mg+AQz0ofhVANg55L1ipNfRu4nvIbgjPgn2FIP+3OP0D254IyICEnpshRRsp5NfQK1IE/L9V0aPCyBkMK6NGQJ+o8/cxLRDZ3sV624IKtRt2zcBVAosbrXU5M78vAqbeOHF3MP7CNo+395973U+M3dRJAxxrMDSSJSvhMmKGAAcBrwpluA+WZ7UhbJeqvBCxcbwSImzLUhkmCBYubRUNYLUlNgfwPQPgWWq0MKSs/huY90lNms4688vRIgm6wJAv4EBkFRhISicT8POrYY5XU4GkFMsArirVztvYLIdhvGu4N4z4BD63hyr7tqD92QDs7vw/fbDGKcnm461EASNEJE0dG/T8wnrCmcgd8dNvahPT9uqnZBO6ImrwLsaYHOr56yANZqIPL5jpw6OcHLixCkUq2esf78hKP+K+I543ZaUYhfQ2c6cZbCOJcbf88DZYP5mZ3dDhZTH92617p07QdZMwE7gOJ75ebxj1OmTJjtCYD31RRzklc2b1nEvlHLOx6HsFkh81NYC7OfnVVkQ95jU0ekozu++6zqb9fv3gPETGUbuc5aM1dw1qSndGNrnWhYAemlxERYXDLAOrwHPq0KhwXnN/jx8NAf7oZ7stYPOCuLwvhPWsXsXK8a7PzmuD5ksq63gZI55Tb5pcuvq+f8gaYY5SSpcDWOYRIKYQpHxpXdItR37MTGHWZFOWnuYxSLPVSJas63dUADSjbdoMsnmFKsnc5Gf3HYLjU8Anqhr8G9IYnp/kA9QzIeNsSnTXrULr73AomgOpo683prK9lpA3ElS0WBZAjIUFdM0VwfaA4+86Jr3iyaPtMdJ/dxDiq3Ygs8+eS8SxNX4V+EvEgnIZnEkzsXYwW059t6rqyyzB8mOl3WiGFEKqPxYzrrE6ihAwF2H8FuD9VRb7Gen9rCRWbWhKXgPtlZhmB5MgxDJAZIPPRij8r7hhNBoegKzhgtzxJDxhCTM5jDGmJgpui7DVphlR/BiwH+dLCB/K+fgCeWSr2BCiUWNW4Dyqi3Jg/ZP8FDeWS4lEYhgYogh5cov/pdm894Uj95ihcHACeeC9/JKsi4EgC1escheffJ1WzRvrh0+udU6dO5jC5dtsfaZYrjxDvD32bejjMmpJD2I7pAvalPLO0PTOdWyvQe0sy1rc+3MCR14lM1iEOpcFUEPditHFlOCaJ4/fpKwCxzrVdIwPlkU3hd3P3SJJSZ0s4VL52IVscaZf3tzuDXWhDsGTosMpUm4y8yA1l0dzSRhn5t+yixc301/NdLsa6ontq63WIXal25qyJ/xOQQue9ir8p31eFeF8n40+RS4wg+kSIIVwehPhZOKs9jgNjbhkiusR9+hXJARNnrESAfiCVC66dab6bubYD5uAKyRT4oYsxWWzeI/eeoojUkbWCfz+YxtSCXdb1t2zyEkZC2FZTzJ1B0wS+6CHxYTXTxBH3/hXg5FGDhQ0X0p9H/7/hs7UnjAlq1cDFu42q6bfLm1i+9kn0//0OI61mB9gRde8lQ2XB2eG39gGVEI8/R/ALcfIknHYFsTE0DLEIB9FarDh48k7XcvQw2KUgB0Sav8uTAiYpopbMM5yAEL2RvnTsoqodUmkdr61BNf8TOAMZhEFhTmO7+p337+ziU/tkuPt6eeewsz+yUU0+dTGDCVUzghAVVBMFFrGYyEE3p2/a2X2m6SWTdt3M2lzUvi+XrB/PGHGRWO54YPwEAN1GYXZqR3pd+uRSspiFgByELUqAlcaMZ306WdO+AGwIfGDT2GayjE6HOebC4Vl0KedMGeY0Jt/c5zGNAzyQ/FYxAv32BfPP4oiGMixgDynMXzazHyOBmZc8FQ4OaepLiEvXjPLVOse1YXN+H67qffmPCdZSrPpZlI8ngYg4JmgjQk8weUTeQgrYElF5tM8xVVxx7BKBxfGtlSNPH9qv79XLJ19hdrBaBbcm8BUC7EBdaDH9/Dh+8UT+BOJQCZgt0CYS1WV+LFJK9MSeR1GcGU9YE5O7BXtq3Hpwo4l7NCLB0lUNPka0qPvUorRVgkVibxYoXx3ko4rEvxQ4qQ9J4zQBVr27ap2Dr8aJu277BpzzzpimoNtYoB9JT8qwakVQ9Tgwox/SmwZDciTy+lSisVVo2hs811417eAd1LEw2pUuQTSA916JveFZ+vjr0p70d1ON58P4UjCeRvkeRWe5LLWgyvVryhZIIs+a1YJwLb1TB6yU/K+exxWct7j58TgUdru9RYu+7qaUi8SIBsOMbHKLPfZvzhChLZR6iJUlC1DiOZ8qe2SwUor2ByicyKAqQXZ2AVDLPDx3K42GDCKn2VAY1jOqgc5DzT16sgtTaE894Hj51mQLQA0ifB/twE88BmmOZygud9Shp08cUXYcGxBOC0ksIhgpALJBv+yKUAXy+4YCLp0h/b1Duu5B0H2DwSdrfjhUb9wrMiAk7NNFNVHdwydWlAziq2lksTp3LTAIIH6IpLSZRCAbSVlSYQW3LFO+68xj7+9FcGABRl8o3lvxfwrjNXfm4pGe0sIKbBzlTmsQcB/ylwcBkAWOJ9ULj6caAnIJvxpcqsUgGolHaqP71jPU92pPOwa9bEhaasXWqaCyUpY61qb4r5KVa2fHfTwnsTDLiSpv4Mk9u9tnzFesst/dNyCw7yU/hsgJ+B/rGsJX+75trrYH51sosmXgwYkGNdOmbijwcQemQ1//0pfhfNMfsbNR/vGKYiFgJBnP+trTD2+HJ6LD6ST/D8AwHDQ4KRX7G2is96WwxNUu4xmpEizhlMq4KoOXxgnLYqaI/zNgrgrppIaUFlYmf7Ulv4yFuB/95LTDx+dhjPJMQ/Hs9b+c4iXbZi50FdXa1/S/7PAL7yA+a5B3kn2Q9fziU9tIc7Nx0BVqw9LqBKWD7hyLUUgBmKF2E1gN6ZM8WAGqlO0ufOOK28f5mqAlA1HHVDQf1HzaPWhofyzT/nAVbEutD70f3byM/5Zvoq+232e0gotzplwAO3f2QXjproAgR95BPBgCj/ZKA9fPc8W7vzJ/OP32Zx+FA/C6OlJJ866PnnIWTlsncBW6Uk4unIs1JiATUKftQmCVEE/03/2dolEhKwpdDuo2kraV1hwbEkRA+caM898issahotvtNXHyywd9+dbhff0M/uvn0q9kJxfHrtM1lJtBCWcsIFvV16xVjUE8OoN2r5eW/S2BXbtCen2nlDh8Bx9uYOy7O3X/wEP7iVvLuDvMMq1k22vffuDArrRNux9TTBkzCnopCgEzbVgu2Hgm/KkbrO+qrUygFVR12UZAuX/OUYoqNHDwUwyLCTABkP3PQ+rIR97DUxFsJcgF01/57CzXSOMgv2eOhpDaon4z8u/BSWZitTIjV7EQzEW5kOTbnuMZs88T5kvX72znufwLTdbJdeOh4bhIsoyMOR81JnAHpoiKuzrLKo1f6cscmWrvnJ8mvmmh++uMGxDMu4B0IDu9sl456xznEEMqH6qYPxHwOQIt/ZHz5caYtmbrHmoPXmHbKRe1D7XZMHrRIFMhKwx9kX4B/FP6+zHOuU6BS7+96HYQMPw7eQppJ1WYOUsQzZdTLMueS2ntThcmw1Sou8AFcCCMfJccDq3t3HkbjDtsrdY4f3nHIgRiDAsLcf4DN+zpJexxF4cJo6vZDQNrdO+X9ibIrRWg+bSINuyZGlKBCI6EIWNUzg/HRNr9PCe+o6L9GK+B6+PtGcUW3s8ceftsuv6crVjw0Oz0FFncBEWbno8nds1X/vHdnAeLdw0giLcT/PM5zwMGg18FNd7Au4cKudPImdAefX8y8+zFrcaN//8LXHdoa6+ZEHHrYbGLB/gP3HMTxM16zbwK8NtvseuJM6CvuFlx9CWpoCUADzs6GtffTZNBgx+B5zd8qmZMbMOVjwXOSABQ3IVF+6WseNzf4Fg13C6r/+r3wnBc5kYW0RQZ3kbNNcMJfb/u5/uRGMOyo8z8155wov5LByHq0AT5ruyvNZ54NqPjHojh0D5Nuxi0ZwE8SGVdQckFT6D2AYMRBQdQBA5iZAsw22c/t2FCGxNmbsIAbxl8MgP4SCJobaKQOP6GNYnbWDWKFgjeO2GEn3jwSedshq7xQjr775ok2bNo3vfANnW6UtAFxev3K1/e/q61FivWyvv/aMXTgBcHdQL1crz573Bx7ZW2zw0F70Z5WswfY8p2DugR34PVbiCz+ce/N8/IpvQ8VFYCpKql079nEes9ecyomeBqbrOayiqpGKd+iQTH+ShE0MScxHjjr5tHvSkvhKkSD1hcIheShNCi3yuLhwz9IPMEBWs99K/xiKEWC9kA8BPdSj+ud8FcKFbV0o9M4wPCoTY9No1KsIkHuMsCdqzxQ/pKR/2NmKXQCbfrZtQ7XddsNz9tgjd0AUirLbbnrBqrHV2HFwA0FFkbZ0wS6GfacACCodgJnZqb1t2bidPvQp++HbH2CcEQIEa1OyYXmGC2CMQrHYs2dH6qMgmvxdDJhi7OabJ9qMX2cjU022Q4eOMTDBzFAhdRqiCTDF11L1vBd/5idrEwpKSacVMKSAUOfbybpSP9WCekXgkjds4G54PtbXai+fJW8jlD6zEz6hudisnMHWCW9HKBVF1DkxSPYHnjfK5gGeiwSkPVxHXytyxlG8H3U2tiVctWufLHwJCUGkf6smBfuT996w11+HUNS7qy1aucDOsV58ZFVA6GAkIHIePRLVMcCO6n6BTgoo8wQcyR5EHoTqJZWU3qhBHf8JpY+SElF3vfxr6+kNwwF11N81Yv3FimFYxOeuLHT2S8NHDIQ1yjPGbi83J5/sCkKCtxyBHUxPjWw9JRumZnA78ynpazV4PM6Y8Q3gBwQnJuwVrM9S+h8xnqXuS6Dm9qH5Pk5GQzDgm7z//fDpfPCeF2zmb99xzp4GVJPNFQMw7tPacnpx/JwrGBxOe/JH2755GYrC1ywcQDaX8OYDR47Y4N4Zro4QuaSc2lyll/qBBur4pBRJ4xuo3fvYnNli139iy5Zutlc//twKqYtm//4nQTdjAIuwl6ouAUw7Yn//NZdBx0u2aO4mWHBxdu/9N1v3TmmstaPc/bwr6pk61spgbAK27t4DWJwBY5vALvZKHLjIiy8/7gYOUuGlRAPo877qYU6fQ3Uco+BGQKhqyCZenL1iSsvCwd8vwt2hUYnI1AlV3QSb0AfbgqioaGclVYA14TmUfr5YIWpgKe9Jb2zfatlr8W3C+USqQesBFwNs2PB+WAqS98IziI5FOo2/+NlcAuWoI1Iy/BjMaJ3DBsUmsgogqpF+QzZkwShrHXmAdyL2toJ2JROv5J/5b2zlw5BWKkDZa7la1vVt1HTgAT17C5wvcuF0YfQCzRCqAnjv1fz+cAYVtITsefZCgoJkUboA3MrTVqCf5zkIWGWQTzPoA3GhHlBSgVA6n+v57MGsW9kBqCYM4SxqYP02URt363Iew9CJ9ua7jzqVTO9ew/AWf4GgvKtZ49isXDjO/p7zO8HKgXaOwUoofX8Ae9iHwaL66BIUMF5gOWHgSCewk4N4it2cP6BeAzYkAJfUH1inco+z7/n5gXzfSJRoLVh2CrhvBUA9Sw6QbG7yT5+2tqhuffAlbqkJIqdB5yPflnpBYeiNAkI5b+V4oNomARsHpcY30BfGkttTWIqdD60Cxxl1uvySve3tl97C8/5ha5MRjIIXEhPrKhRlTzk9lze1ZjA2e52zI+2qSztbIVKkYwzWvHh+O9cSFM+gsw+e0PMWzKHWQpXDz+uQ3g4v5AKeexNruC8ha+e4B3nesG+Hn0cgfTB2I/5h5DTkot6oYtjYl9qniPVKRgv4WDSKpQBqmmMMy3r37c07R/3DG1Vvr/v4xPFDEDbOYN2Sj7LiIoaQf2G5IY9v1jkkx0gIZRPGDUWq3xl/6tmETCU4n3YNCo+y//r2HsSarMXqII51n8tZ3t12H1iKvRWWKzkadsGCZjAzYuQo+weiUEdCKUvOVlg5/atvYAL5IFfbpvXr7ATsXa8J149qPXH8gJ0GJU9JjXAT+gIS74JAtfsP7GA5+MvIRsSnIcKeve9+TI13wfg5Y/OX7EfK1ZbpUgVfchgXRTCAAkw3pnZ5yBxGn9/Bju7fzYEcYUMvvM12n/C1S6++wjaTbrrwq7fMr4WE2HAmJQQlqXmVzPAcL+CpZ9+2Xv1hBXYyPF+uhQ2xg3GPvz328BWO3cqQ0C5EVrZp03omdEG2bM1K+/oVfBXwBBt4XixeiMkUKAcJN+kNO3EPnid+9s+6AgATCkgWUX2pP5+vwaI5wFlZ1qFNAEBmuG3eUuQu6VJQ/fbtw+zAnkr8HGBsRkdhLVDNn+NzCrhXx6GoC6KE8K54QoDCkFMoSW7qbdfYJ5/84iQQYgTU01X7c8Hec+/1sBx+I+myzIXe+AISSO4vCrufCi8KMJm7y5OmFS/GyZOuZPrZFnN+2F5443z9FamemAXnHC2lOA7DhiGMz5Dv/EIOIRksJ1NKXnWtVA8lFWXWrT+eRxQyzSSaiXadmp7MAZzKBl/vGnov+bBwQPlzoKmp96XADKPJamj1UOh1KcZQmKl6TU2n0KZgKTzVhI8S8kAkhhV4pjY3hljxabxVWBeSeyRR6NUw2T3DZaYGpxGGhx+SgNAYDl3OwPpi2Eai2DHhoL+QGaCbGqrOlh1bIIeWppvSDMkjNlSJkqqexQoUO98vmvV0MQykA7y7U9YNcLtO4A8X5vW3329j8F4NwZJAYfGjR48GHI9lArmCywS/1EQA1H1Fzr/vy8+mAxqRfpoRZ6++9Yodzd1GUiqs684YIHsnEHD2HZ5wHzCpHs1kPgvJ33v2wjsPYxbvZxMv6YYnaq6tml/MwRhAA0kQW3ic8ynKZRLar38bngvewOOn0GQuwkPlEEziDvb8S6/a9r1b+X1v2OBhg2znNkI5rNxumjoZBmMUIHkHJjgVdhk+q1dce5FV1J8GmAp2BtXNStcEwFTdGUk4WlbHNhzYkfb4I58wLQyzdRs2wrQbQsG21wZg3bCeVHlR4D/55C28yVY6cDozPcMG9B7Bz78OWegdXE6Fdj0s7CqYwFNuvNouv/R6pNEA8U1Ik5iAimElTxsdnC40wekyxL4SgCPfVU+QgkA3TzOk8ByyTVm/kuDq/XnCrwi8AnRq5DCXl2cTYEpkUpP1GI2/Z1wDTLVuthuLjN2Y46d3CibxNIrLoRLQORSmIEx3AJxlCzGUl4E4S6MDDcMVV47ndzTCWsq06V/MwR9rhzOXxj6FAU84F6KAX4LgOIQjguOg5CMnpxFOTOeu5wAvYsBQjzVHKEzFKiXe07zWM3wJ08WliSBT1zqqoxYKozr2jlip+nkaAMSRXJgrjZZYnUzqUWw4yw+x9Lr3asclhwH+9jNgV4D51GbeSGeknBQQqcmqGiy9Rw1RlJIbFYknNbdYODL1SqwyKilUvCj8ymBLtUqOyucIQa6VkJAASz4WdgEeOgJo+e8C+EBivngBJEle5fzpxCRyPsZq6mhMeO6S2dRRtKooCIdlIRaBPCv1l8Ks/BmmNfJ5FMQkCq8XU25fii6xguSjJ6uCQMAGDdL8fCnY5NXEfk1sGw8D5iyFhqeJVFCds7SgIJHkMiMj2q6EbXAit4yLCX8y/lDBZqdP57lpcRAPQumsAg0V1BKLP9iXn33Hegmx555/kr2zkmKCtaRz0pGe9N1ca+5ptHgfHhYjQBjMME1aU9MAc9nLxw4yJMJz87Zb7ravvv6eS50BEJVjNIViBUBtC+uzAQAyMcbfRp0/hHfoBauT9EkYP+3SU2FlUgzMn2fbdsOoo8jzUrK264w94E0roFAYxveVTMP1+xvZo/UK6WABBVF0CPDVoeeLrD6Mfz6QQWUrwPVd91xnn/44wwq4F+rlyQf6q8Akyb3CMCX/8uuX7NHHX6YQhqVKYa+Gq7wMEJYQxwi8BeNgPTZzt9538+32+7z5BOecs7wimjuBEVT3Wi8BnKsqRBth7DSzhrthGfPyK28ghfkUhtcK9iFJnXyWoMB4e/Kx1y0lgVA8fCmr+PO/l35uh3JX8H0ooPD88kF2Hh4YZ0888oyNHjXW2UL89vtM+xnLIKzu+S0UqIBQHE8OPK4VuMpzFrO/EWBFIYERqBZUjIu4pSWaRCp1E4FSTbDPapmgjzlvkrWWJtoCvKjPnM3le+OLKWWGpFNtgti7PAOsQ2oA1JUMrNAmwVIe7qssEBiq4Jl6/91PoTIpQ5HwufPu9KVw1IBBa9UDXEtG5m+P3/uy3XzNXR52qVOMaL/Ijw45Go1fmPSX//4l+Fx+3DJSiYuNcf+cWByyYfCAIp7wQI/HreTiOiPlm/kvwOIAI6WNyx7DM9SY9sibDPFWk74dDtgYhsT0YhJPR/PzRAfnXxBd3reaxOsAPIX/tO2HZ1m1z3oCQ/vbVDw2C47522svvYA9wE6CogQg47kpcEIeQQFqavF3gx2c1jYbpcabAHHpSDjn2m+zvrG60O0U1E12ydir7IbLH7V920/Zt19/bcdzt1i7TAIDeC8BPhFYzUyyu+54jGYiljCCU/bZ9O9hwF1vndul2cLfjxIU8hgD8XJ78vmn2EuBeOCftfb40/Xs1RebjSPIrB5HTbCXMzHVnqZJ7N5tsPNyrGVNyfMqIVHBlNWchaReUwyIudVY6Y+Ko4CQwWAG5422eMEq7oa9DGwjsPPZSNDpbgAy3Yd4PbKWfGS+yHMNANAIwEOUNsfZcdTKA5QzMDOzl40cdikep21t/uzfAGV38/2oAShrsjv3wG/1Qu79jjZz7gLbv/UwYFSaPfHcM3iAt3NAo1i7GkiWAiJ/9OkcW7ZhpvnF7aIOPuUKe4V2DR80yS4Y+iCWClmAv6fwj90CUFSO8iUbtnZ7+/6zFbZm9Vqrat5N44pvoCxUWmAV8nP9CXjt0qMfvmPjbPeuo9Seu9wQP4xiKJEQscuuupZAmbGocWqQhUe4RlFBBkWFGlCWwTAhhJQzOz6GwA7vENu4uoL8ggJkmXtYX4uojc7yXJAQU9vRc3CvyDubgTfnWVpSEs2hF1YDu6gjCRsR+E8zIdm+AEwNqPX3Goi3MKxyFgEe1JD3pUGhJ1wqQOGk1Izsaps4/lG7/LphltQeZpLOSO4QndeCJP8PiBXQ+O//4Um6l7+rhn+eU133lQ4KDWJ5QjAJT9pddz/kLJSef/kpGzOmL55og2G3MFSAvg1UAzgDvQKrp4pz5bB4ZJlC8nXwYPv86/dQtpEKfq6QWmi67dxUbl2yBjIov1AcS/Y59TLDLB3rb7z9pT382K0uJNILMLmBZl9NvLMh0Z2jIF4OuRr+vJoz7dapD9lLz71knbsmOT/pZu61VlH4APHFzXMyNmedIIaVLil9a4+CRH/vOKycR6IeOPavhl46z1zgLyw6vpf+vJigmr1799iSJasAZJZRlzQ4xs6lV07EnmyS7d99wIFla9ctZl1zbvE7x1ww3jK6xtL/bIVkkW8P3HevzZ69BfCtzm689Urmg9X2/hsfYP/yvS3hZz6C1dmtt9xPyOsEB7zLruL3WZ8B2A7BopSZAeYAACAASURBVOVnahN/Upv3471YAdu7CUnnMAZieQyfSskKYBhSHADIustGYV1Dh0At1WRp+BSHBiZSWxFi6lMLEYF6ti3qLIDV/v3xFt1eQm0WQ9AoTTVnqIJKevZKoeYrgFjDOenYkDwLzlK9i0w8CWMJPd2+ZY/aNZ6fn8UhG6oGFGh2HsBYxUGKSIYwse8AZxzAqmSwiTFxzh6iS/9+dpZQ4rWHfmTw2kTILvxJ7N8a+R2PPXy/vf3K6zbxguGoIOsshzTqzjCnduzYY9mZnWz+n/9Y1x7J1m9oGl6RxwAe8+z222+wmTPnQoroS2+2CAZUsvNA7dWru63btBzQj+Aa1paGwCfxxG2LzUlmJtYOQ4faF198D1Mf0gbswmi8WPOxMxDb/hhhWCKXgJ04S6ZAzrcqCCFOHaTcA7a/5NytnA8N7L3qCsgCzm+WvA3YWbEw+QcPGQLov49agt5n4SqUUdg34aucT3L3s6+8Y2v/WU140BpATPn6s38ZOMsTthEVUTiqnYcfvIF+eQfqz/08e2/u0u9s6q3T7DDy4gangGKJ8m60TVPTVBHBKOf9VZ6RvZ3uWV20Hmm8gtEaqYdV/2po5FFPeYag8mxWaKqvAFYNGwBOXWCdvE81vOFox2EE6XIANVCgnc2vsSSAo5h4VFWASYHeqHqo5RWuJtA5KjzFnnnwI3vuqTv5bIUARwyE8RhNyyKQ2Qu1LfJkH+qtUPqBp5//CHbqQfvmm49QicVYMXZBUqrIk1uZHiIHKBDXi9CpOtaKQPyMziPth5/m23VXjWfNrnbnbiOBZRs3H7NBnTOpcfj3q8r5jxi3qrvlri81lKwzIPUQcNMuNQMcobN17DrKLph4CQGgpN03FdiqVQQjMqyv4nmk/z+2zjrOy7Jb92u6uxkGZqgZukG6pBVbTAS7sV/s7o7XDkwEQQUFBaSlu2OoIaa7e873un+w9/7jcD4e9yswM7/nuWOta11BnxaKbUOgH6zRU4Ww2H9jyPgrQbY3W2wC9XIRvRG1UTOEqJSENhAWcvjz4XbB0BEATZlWxkC+sqrA7Z8qVGhxsaFWSiJ7CEFtOYBT3fp1sMzjJ/gaAKYMkRVgJmqC5P6y+4qBHekTgmUTA8sa+kY36OVFVAHyt/A9ZX0vAoYCo6rkkU8dG4e/ck0TUnGIbkHh7DksHE8TdFaPZ6/WmBRBdTXywVf+BpZdHFMQrt152MJQOCmmDYAyw3nWUlAw+gkGrV6wL2X50cAZWVTEmcza0jrzZ5BZC+NUM0h/1o5Ax8hw6k72mcYzfQfFE8BFYGZtEOGV+xxRJUThaLxfeT9LVDdwSCIAeAHnIfccWEtjNXkbgIka0ijUTgBnCDhBLJaYEGwdezM/GzuIk1Wcj770603WrWMX3v0+Z83Sq9dYwFHsMov3OiavF8SeYPo5rYPcnGKGToNhSe+DlY7Une1BG8znZz97xfDnFX5WY137+9nw0T3s28/3gXPSdwH0BvHcvTjvY6NloSBbDbIblP8RQGgWtgdi4IYgbffhPwYEIE/nnXUEJMzNKQEg97JcwPPjZyFgUGM3Uh+JKOQY4pKG85kEoF4FnuFDbxLI0DUoilyE6hDbvukkg+sI1kmZs+Gbeds9KNreB6MLs6MMhFRPJ7NOjoOHNVZBAIMNG92aHhGsp5Iw71BsNgP5HnkHa6wbyrcgCBWVdWVWyQCS12Td2ifZzs1FLggtpZPqLM5KgpujIOJ4+Z+wAYPbQHJMdr79gQH4xefRU5PZ07VzB6w4ttmoEQNZJ+prUaWBQh8/cZa7SMPhCOs7ZBRkkSWEV0fa0YNnCYzuSTbEQkccoipBpeoPM7+tXXPlZGsbD7C64ld3NodydxaW5NJnVDC0qLX8rFxIXpGoRwYy9C8AZK61ldyxndJhzxIOXglDuDfWk8oTwkcUJm0/W7ZiI1+rr40ZOgPvdA0d95hXv4sCWgYM6mXzZpMayJS/HZ4edbyoEJoMhdLIX7WB0Jgfv51nc7/40tIxZ167ZpnFJ/e2dt1H23wM1C+/cgabup5mdAuXSFfbtW0PAOt2K845SRhHpD399nfWqn0vEixnW312plWc/IdJ4DGm/s02dMIY/DC5gFqlcVjk4gt2o7VLxxg7dwms0I1cEvuZIgTZ6GGd7FICXuYiS7xuxk2AMEyeIg9x8ZNCvKOr1RaVc4AQlELReeIEaWrto1hISkyUcDKEFMUU2/TvIYsNFYMIUCwe0I3EvGBYRs1MSs9ma6LaiWQyUBMQ8nKQ6VimZvIrO4t9gdQswRz0TUiY5CORCm24b/dOIPLz8VArwzsFxihIg9p/MRYkeUmIjnMSpZ27KHRo3nQ5BgDiaNogxpbLxOAyYWDuPIR0KVUBXIYjZYznkBKTt7jwLKbjV2FcvYTpoECXekAAgUiNLHCkrhiEqsCVDDsEVqRfKBJrQLkWCmM1erEJPiwCpcDql3yzBPbg+8dUQsBBIQmzusyCYEkp8CKCaZ+K6VqkyYS+wyrCqzIf4BXwt7gSKRsgjR/S8WxAK4UEycQ/BMlgPYetps8CA9XY+oQiSeggvyXYprmAAhVqZMWS4/HSTDVTvOu2pU9x4GwQUmY9P8ko5QkpjzQxj/OZOvvAipg08XqkW4Nt7TqSE3/7mkO8lQ0bOR7Z+2uWB7syguRiTbpHjxyKlYJAKPxMCNmoYtq58LdFtmHNTgC5VPt29qeW2hZ2KumB73/6qvPF6YBE+IfZSzlwvAk4+JRJRhemIwkUEpU2dcZAGzYOPzQAvfZpfWjMv3BTSqf8FQhAg+HHzxoBCJZzFrY3rKow/G5yC2rtP4++jQfQdHyB19g+ir533/sUAKKUAqDRbr5lIu8ugsPsMNLnOS5gZ9DwXjA+CHWCvaLk43lzKcSyTnDh1EKV72dTp+KZN/0eLpxSJFqSTrRYbFh/vF8yAM9bIduZb39zYCz67V+bdu10PFVOMilPQz4jeX8NoP01NnHKUJgGw2nqLoRFdwvsiH/tkUef4sPkUnCqyPeAgI2OQcZ7pToS+0CSN8duOSeB9XGeOFx0rF/Je9TESYohwKJUpt8csH4AhWJuiW2g8JUmLq8Lr4rDk6YBYL7W1iyvhh2AJBDmkQ9yxYEDOgMWH3LsEUkl6DG4hHi+4uNxAVxz3Xi7YHBf3hGedXjyCRQK5qJqNLxduHADAf60CMMprmWKLR8b2ZS270L4WXSjQchj0IO3cCJhRhPHwIwlfRoGcQAXdVhogr359nt2/8N3AG7KM47FKRUoQVMMPQkdARwG/6iTTEVFlDyhkOgHwSYNoJCo41BOjGllWUfyHDgt31E9Gw0u4Cc570bJvQSuhsGIVLCVmstaPIiDkcTUsDHyiklQZmHV0FwqqMsxZySn4LxSYXqOLETxJXCVf/hiYgm6/y4ykfYW/wg09dg4cKFyQQbyHj0yV/yvGFroz8g2RFYCfkwjdKEo+MtgGzcp4IuiRu9ZIEYIckJf1n4zbH3/QCaePO8bAOR/+e0XGNPc0uqHKcIUMqMv3Mz3VV8ZjYVLXCIAbEExzUNr/LB72Jw5vzg5cxPnWiiHTTU/g9aGD5+/SWFwAEUKP1OStDeSWaGwjqHqijz5+qnYdYRcJw+S1FjAlSwOevZMsPvuu95eev4DvI9jOL+B//CsU8CbmhxfsWo5/BooGpP5uS7on87aZPDD9163fiugMRIdzgrJ9iTvqpXEmyfmzXQ5mAGZzuQqWF2+IOqRWCPkA2zWCqRlb+hnkewrhGGkWN8C0coJPojgbKhHVv/EIze4cLSvf5lvjRx4uVio8GWdBDG5VYpNnDSMUIol+CE1MdxMwpaFwBO+joC/YIYTwmohgJpPJQ1ch4EOf8vKP0vxdMrOUHyGwIIW1CifZOdfDdMiNbWz8yq/4/b77FUkugf3cf4lRcH8OOYYPxdNmmrvvUGjseWIPf3sk5ZVsJs9VgoblgKqGZ9tQpx8GdZFRIRTUAJ4IcMrKMnmPXMeIFlyOKDbA/JsIpWTtVjKGZN7ls/PJCSQ6lgFnaxea3me8r5OxT4gkmKsAbZvMcnP8rtqKOD+qsS7thjvMN0LfN1wPo/Wv4Iuyvma8hETBVsAuWMGC5gRK4Z1lpKYytQY+xwsYQRAxSYA4tEUaTkGc38E8O6UvqsE5MkjrrI3X/jArSc1ePKYExNPoWpiF/1vEJWDbd35to+QmWiGqxoqaYiqs86fglF7yMNGU/iPbj4BUjonBdq66YbzDNSAKQu2jVgrY0ePJOG1DQMEEkq5X+Xz5oNHgkshB9BWcI/k/GdOeNs9d35tu47OMe+Ig1hdfGKD+02wvZuK7IGZtxAcucEasKe5657HgFKD7c+5K6yo+phLv1b3GwJw8cB9z6E8am8vwmIp5L01B6KUYO8qrKsallETe12p4j6wNOgFrLolx7GN6xjIXj/1Dhr18eyLHTZu0iWoj1rbif0EQd71tOWVbbWEDkGw3z6xjoQsZmdWEzKwlnu02Rb+9R012yE3ZPj8qw/wqurn2AResCa0QsuRZQbweeWv7UOTJDsGDYO8/WFVsEdPnQywPbtKbenihXiGbwPY3E9BfhDMSr65CvqQT59H2udijqgT1DA04bsZn5TKOn6dAreTY9z4eYcTLvE2DIK/eRVnWdtlvLsypLbh3PddCeJCTsnZeHI/76Eh2u6HmdERCVgEa7kRj/Rdm0/bhx98aoW+PzNUo0b0zUM+yZnJwCEiMprwmnE2ZtiDlhLV3cnyf/pxjhWUbaTBRJrNvVRexH2IfUGTF0oUfFS9keV6KcAJWaCgw7jYfnbdtffDPCQ8Cwbj6ZNnUVSU8PdKwIy5W1kbAwZ3J2CC5omfM5x9JqZHbm4RdXkldWoh+zkMi6q2rmHatbXS/vh1H9K+bZyfR1hbMHrZkyHaR7LikISSZSnvtqsIKVtCeOaxLM5aNnGjarFzQwINsSRxd57D/3OxqFH2yDOd9yr3i7ycJaetq4+0e+9/mrTgHpwBDN90wXHXq0Zy3/Dcr/N1w//1MHXy/3P7Rn9MLFUN9ATM3njNTMCnGHvimQdgf0XzfZrwyO8JswwrFnysVYca782PoED5s3kxjPJqTrI7b33Trr1pLPY/OitqkGTutO4dhwBQ7kbllMa9yPdE7xnJO8wDuA6HITRn7s/OKiYMP75eJGG3ANxUA9wFsFl05wj0VSDp00++Qh3+j7355qc2fGRn9o5YQZqeSqUjyNQTDPS/ei13fbtfDkxw5FWlk+tuEYCjZ+QZynhsA5C8M8h2HFlJv/kLehfqxZb/Q/o3Z/CK5Wvs08/e4u/izQfI0Zoi+/Y7brcFv88BAD1lufmlnHcEahDaFoOJc3xshl0Hq7dHr+EAe19BEMgA8DvJXXbWeRNmn/CDxfoYw7fP7J57Z9jS1R9z5n3LPUJt5dOFZvhGznFk5+1b2Zx579OfZFufvt2RRuJzXO6NfDIdVhhyf6SgUdh3/DxnLoN+/LtRQFVxHrbvSmAOPqHZ+AReenGyVZT62foVpzk7+tialTshBGCd0RXvfUghvy0ExEM+H06jXlLSYtNuGOXuvwW/rCfIB/CWRlc+gw11AbZo0XrHGNU9408tkYYn4rFjR9i/YbCOkFizhnp2I4D40CnC5J6175c8gi9ipGUSprN9I++f4YaUIF4Md1+c9YB1H9zNflw421bjwepHUFEF3oUhnEtJ2G2kd+uA+mwHfWUhDCdGCwxUBw/pR40Z79RgX6BEGTpokO07tAWAKpTnW8IgYKzr+9SvhQBQF5CpoPuolFyBRu6wSKS7DYDyYZEoDFUDcafUAsKJqSdgRqFGzkufgieSs6CY2iQmORoAjUAchVNVAGxS5wqo6oLXautW7ciO2GpjGMgs/+cf50ffwpmTTXhUt/79rD3Do9+oP+SD2kBtH08NpClg/8G9sQXrzln3lqXDBBUwl8SdKvXIokUbARFJXdeAmx7Nj/8WCdON25Pnzn9j7ZYB3qkmk4+7elcEHy7wVr/EhK9F/VIvdRg/s2wjXCiRinL6RC35etZ+KEQIKcnk+yrrH0TMrrcKgMnYt/dldsmEa1HTLOG+LqVv8Gbwhgdsj47WpV8rGPiNtudf+j/ulNVruS85vxoIVX7osQds7cZFgE6F9BKoWIOSILZcjt3BduqbEssj7O3u+2byd/520upyvOJDsKDZvMkTTF1HPU6pSs8ebd17QojZssoBUQLbAsMBZlZus4tH9+X7FQMgVlMv8ZywPWgGsHPDKHpdff5wWHK+suLyS7C3PoB4FYpMGa/fGKzKKgHIm1B+fPDeG/gW/4xV1Pf29HMvsh+ftO+//Bo7hNOWmbWdn6+J3jMJu6PTrh/yZpCjIEX1F1LGhYBpRKGwrIbRAd+KPdkKezjUjNj+tXDPy4bJDyavU7mB54BxgjlAfjln5QH0BjjGYIrGpoq1ofU6asRQW71iE3uEmhv1Xh2AsnrUSMDUorIiV8dHURPX8SzjsTEsoOd74J5b7aM3v7QqaopgpPOBMKs9ilUII2ItQjzo0CnaOqbHg8UcBARLhfl8lgGY5Pi0VfR8kaifA+gFC0or+Hych7wHAavCaCIA62oYgDVSu0lZERMNiaygzIWZ1nJODh7dFnIe1gpYDZVgMaDaQPYU6icFrqquTEslZJt6TLW+rEUk6NKdRAtEvwLegT1ESXm29RuUwkAWsLoMiT6f3VuFKe+1TUIaSrZMl2fh7Z2IT/ST9uXXr7HmqvmzXnbhhNG2ft06p4JswrJSIZF13LE19JJ1sFWTUgTYevrUMIYHd9xzpWOhv/TSHEfMUNaCH/cn5Ey+Hj0XzPMKAjAbmbrUgstRBjAI8cGq60YA9ULOpI124ahugNwxMIIL7VTuEeiNzbbjYBH1OjU4tZcstZTfUct6qypif8C8nXZDb0hnDEC88qjHs8mSSMd67iBhs/G8ZbxZsxmVHSWsCsXH74u2WTQK2nz64lZYPzZz/x/eV8279LEBw+hXjhGQRWHWDIOVH9HaMfANYtB49gTDAHClrn1SACVzLZo9sHHdGRTnEKV6cN9TO+SfqWPI0ZEBRCbDB3AgzshEeqJaiF8njuW6IVP3rukwRDexrpNZf7CbUVjHQjY6gF1bBX9uAqF+efRUwMncd4F2YGuZLV+cyZlRhF+2ejNU4fS/t97VC8utThbU0gp8B5tO6mLV9XVNZZZTmsV7xoITa799O47YPXc9YCvXkXnTCYXz4gWW0b09RJci7pYgws074/MbDfa4BqyoK2e7CIUJNnzQVFu1msBpr1zzuuSOsJZyPGcKoBQf39vIwklGItnK2neMs3kESzQ3EsRBWM9v85faa88+gUl0nH37/cfWtdeFltSur/2xYgWA5zRHhf9r+WLrmtGfCxYqbfZa27T+DyjJPvb+NwuZyHSzq8ffbRHQvZpLNzp5XgDMw2FTJlnv/hMxaU62awBOP/94rv33o7ds7MVJIMHfk9LF5Av2WB8mhzEYjYeQ8DlqwiQMtUn8i11lp47QNBQNwOj/FFOJAhZuOuETG0HBFTggLkODjZnYm8S1AwS1ABbSRLTGTyQHb7+OnQgJ2MTETpJxHtgrbz6PzPsfEt/wJIVl4dhS/P1wQKz4pDhHT6uCXREd1tHGjbmSA6cGGd2ryC9Ow6ZVQygUP4xCMIWwq87mS7DGX4uX4CUpMxoOZGjr8uVz3nBO8qQJ/TnZh9hvCuGRNxjNlabgNYCRzz3zMAa5+2wEk6lDpMgvW7oKycdJDkY2GQd2/wG9aEpIl84qhm2E/xRAWKRo/ByyYXidamImL1X5iGgaJDmSvMMCYAWVMVXO5pm4tlATUw43rI24AI1iIh5gmeCIgxRqeRzaLLrIWA6nSBo/EnPliauplTfoi0cSLU8d3Zcc1wCNie28kTDy/YuYMORwOPB9XM0N8Cg2kXwSFVbVKoECl+mOPIpEGa8HrGgNEFPFFDAYZoE8Ds+eqUB++gqeUamEqCTYgk+fsfVrNpPOeZE98J+nrZqD9/CJY/bac887c+8GmjAFrMz+cgEMuGcto1sEk7Y4mmw//GwOEwh2iPUK+A6AP3rsEDZptL331pfWIbUHoONglbX8+Xi7lkn+Xyu+BqDZT7BHRxq/Knvntdke2SHrw5viR5LVtHYp/B6HC8U/alKKf4BqDsnUtAyKcBK1Sa2b/eMXTPmP2o8LMFLm+baGcdqjS08AObPrrrkOcCDXPv/mQ2Q2wYT+nHUAiZruIYP6ATr7Uny2ty3btzGh8bGXn3+C4jXTxo682BYuwPeNxvbOe6daufdOnn8NMuYVhPC0tpXLttuFI0biAZRgN994q93z8CwkZRvhbITbI/ezlwf0s7btM+yOex8G7Dlqe2hCArhsmnA+D0e2K58ysfsUfOHk3mKJuBAyBeF4PHHkxSawIUAeNwAjSlOU6bfCdTxAiAdk8MZntL6lynoNgzkIC+2uGXfbE49+iGcpbDCKtHr8mAVSCdgvKQRclneZgFXWi5/ARr9yKPh98KC7CabBS3iveC5esjkd2AVJz/35WNh/yUny8GL6lFPLBeuRTPrDLik/A1BMMV0v6SygrwA3gXJKbJdktxZWkI88MClagvR+0deWw2APDdPX57MRAFBPkyXXgxoKZDWulQCR4KTOk1W2of48Jz8KVslFHPjO79VROAZSOegCb2BsKRxGxU0iQyAFzAWx3/MKCdDDUL1t+86ElNxLgfUYkz0mw4AH8qhzkmr2J18WVqRTzjHQUHEuJowCrHiG0KEkyXKAt/O1U7MKi5CBiyQ88pg5zxSSj6rEyzqP5MfTBDtE/pfy6XTMV/6+Fwy36DZqpHmPMI6rmHSHURC+8/77eAmmkrw+gUZA6VjCQOV1GwgTtcpGDu9nnZDxdkQyqQHHXLw+DyLv0DqpgzHegDysEva/H8CDY/EoUZipuAp9MeYDQwTEiRXtAfLlXalfCs0SiOtJspYbpUIU4LAwIFJgSRDF/X8emm6ffbyAd6tkXpptyWkBLJ1dAp+rgjMmjEl2O1jrFUiwmjkTm5kQ11BAVuMLp68laVI5AKOfwsxYVPr83rDjoySBwxxeYXcajolc5RKMeScCUyUli4uhLKHhOYOiIUjSeN7ttZdfQYDgXEhnrG8GCSI41VVjGM+1oKJYXrgN+ozyvGZNhVGU+rj7oYUCALsdGppqBgn++H7NuPJ+5J3fM1H3syPIPRtZr9Uu2lToqyS7hsfThW6w9zf3oEz/XU0IkCemtOxfmHCwvnmPb3xMyMNhe/OtN2ic2AcUQbWAk8V4zs687z7C9T7nDuRdAKaG8XOIJabJWJADV+TzpG+LMgHmQLPYbuyZm2+6z779aj7DSEIBGDzIG6uKZhkrRsfKUQGteyaMZlw+TAXHAZpgPsdQ1EYkETTG3aUf8SzBX03yKeWhaLijvSRlhwBP51Tn2OR69n5IP0NgiTda//69bN+BLXwfXxhFwwFTVqJOYLrHOyinPvGrD7UH74Rdd+WV7h7UPtHwWEwanWVBvPfzv/R9BL6WMXjJJ3k0vVMHd895gF3HxXPDJgdISXqhn8oF13j2nfa6vIfz8oocE1Z+kyq2FRxXW0dqrLOQEDwotEVyfg4QztlmhsgnCUh98L4vbf/J+RaecJLAmjl2/PBZe/NFmq3Co1bhdRA1SIJ98/1ilCnYJ936POyEvVZau4+z2tP4t22Nh3hYW6xV/uTHFYirAaBnWFBDPSXJcwPP09cX4CMMr7Qa2KAUzGLtBDI4jcGM/12GjH36DrD9+w/ZK8+/RYDBRguMxhcLFcxrb3wPMzYDWNcXJlQlrMI3LaeYBNmBrRhAR9KgdMTnXF7mXWGA8J4YKBpKlzqahDCAE19AC6VHb16Tb4tWLbCxk4fQcLV33orl2EQ8cf/PNId/WrXXSgKVYUiwSDheXJPI3+Su5Wyg4ZElCzMNfg8pclSa9eo5FJnZcPv914WAtNiy1OMhhv1AHAPmRoLmUATy7hOt88BJdtENt+L572PfffKH8+SedFE3mIikSe87bl98/5F5hROulZ4FeN/Fgr2S8GQ8jMUUdSaWThOnXGlTJrzO529DENwu7tz5WGmtYUi91YqopRvxuwwgjFF2ILKU8arHpkbHHUCgzpvY6N720IMvIePuyZYCdOXPBYjxTZN4Gn/VzJOlhIMkWcGZKpiB2Kiofji1FcAsmrqCRiquNXYnGVjm9ACcgI3rG2d//NiExHQpIPAmhmCnWZfcXbDrA0J0zntYYd40eddcMZkk7J22hcGr/O88a/f8uvWwzxROpR/4PGNV+9zJrjlXNTx1oLxXMrUMTLAX77UefVMVHK1V5WGsnmO5/s9++p+vf27EL7amgFX+pwvDcv94sFx5gBblVNqwYX3c/VQKiCTLqLHjxgDOFzFo4R/u4WDvjvb8SzPtFB6F38z+hPWVYk/O+i+ssD6OJbd73wbrBIi+dV2B62fatucdcPmWFQNeU5fIoqIaJuUqrJ2eevpJ7j5v2JbR9sEHnzMI7EgdIKav1Ddma1b/SzjeS3y+EHv33W+sT/+2gEWyT/AMes7xbrlj9CHOG2F5Pv3539W/te8csHru8wsI0h2pPyWPdA10BWo7RivFg5RcOod2wQwdMWIQdXchw5LHOUPynDS0Xuc8PpQNUpcw2GuXng4pI9LuxtZDjOnfCKDKy6nHaqcTjJ2LbTiqKW//Yvv822ewmmHgXZtu98IMziRwsBf2O7uOzGGNHmQdBtiO9U22aVWjPf7ka9h09HGBH4cP70IuvMJ5+6/9ZzvKIsDL3TvYY/ysAJ2FpWetfTd8DxmcVVJT9OmXTrBKe97RbjuyhV4L39vqyjB7+YWZhI3sg52UDZi1ESbuFTbr2e9cMGosJIk7bplOyN6HAIZedsmUwdyr4S4cxouh3exv/qaOCOKzXAow28/e+/hFuZruxgAAIABJREFU1gPqAvo9Hc2SvDdTq3RomwHQ2cl+mv+XfTvvdZv93RsM0XKdtc2e3Tl29gjhUgzUr5443jbu3Ww1obk26eo+9suP2+3Irmrusmtt485lNmxMfytExXmEgWcc0tHtOzLdmkhMAMw4W8rdyhCFs7wO4C2eYYcUn2MJm1v37yY3IFSCdYP2k7At+jA38KZ3EFNZntDevDfd00GyPIAkUklQjkcJ5FHshfJ/lEGkiUDuXYwCR/9bF70P920ANMCuybH8HGIEwsCKiLE9WDVof2Yj41YPITRGDMTyomIXAiy7DUnzY+ml0/CE9vavBvQe70JpylBl/fr7r5wx7WHfdravf5rrVE0K1JW1h1RWyuxSoFZSnBe5ABH8vOUu3McPtt+pk5xvLgGWtcz6VACd2Ld1GoJR26g+bWDwqbsmgD9fBwCvOrYG8oD6bfWhGtaKfCP7p4kTp9tlF11jr7x+Az0JCjQs3B6kX6moKyJfZCckmZ72yjPvk1vAPUsPHkjNMaA/Qca1ybynuSjyxtrfy1bRAw6Dtf0faqAQe/rhGXYmczvEnBGwnHfZdTdchY3dQZs/f52NHNMTpdUR+ixYjPwsicntGGJhnYKtgAbX3thCnTlDFkpWEUFTl/Ks/wHMwatTUmp8U1XfalCmOkBngzf/hNNHDxs1yXZi15JLKPjipcuwzDguu1A+H0GahJaFAbYG8bPnZOfZOx98xHnuYz/89A3swX3O81jDavXM4IqcUbCNeV7yEU2lDr/siin2LsNXH4YtHTtwxvEQjx/D3qSSeg/1aAh3QC5MzVhsUHzow4ohKwl30BEt8otqzkaYy03YffFmOAcybN/eo/RKek8eb084nLwjiFyAz2L3BaBujAZYLcdjv9eQtkj9kwHbjloJJLQm3mcx4VL+kNLUTzbIV5+6RM9E9U9KKmqCIvlwVlP6+NizT8+CAPC6sytLSmxNvV9hhVARmykYmyXxkM0Ynz++bbgVMVhQjxDEPalzrgIFYpVqaVi6bVAaK2BWajj5g1fKpoK/qxpS6jAd0gJkI1GDabDds3s6afdHWDMt2IF0IwT8IOufmpPv9d1PT7k67fFZHyFhT6A3KHYDNj+vNM7KI5w3PvTw6TZ50mQII5/zOQjNfuhV+3PFfHfG9CTQaPnyhfSzqChQVe0kUFlD/vBYyByuJvCy62+4xp0V8+YtczaRQdqnWi/+qLfP1mCB0UBvGUNNNdC27F4JazLGqkoqwHsgEoFXDRg4iMyINZAzwCsY+ssFrox8Hh/s0EqryJjIBWLVIFoHD71sNWGkQdR2zY2FNmpcAvVFCASRE9ZncBgYVSU+q5wLbEHhSuVnWuzMjhq7oHMP+33+XlSTEOxYd9kE2ovtHxXtbw8/OYA/fBgmf66dyqQPaMXX4/0r+KqGwZjUpupzx0/ohOz/OJkXxgC50TL6BOITzbC8IdGxs72pf7wZQMUznI/EOiYWf28FRYmZHwzhpRder7IHVGihMlJSWmFzxu/L63/X7v02efIl4F7gl2dWu5C79f8UwnRFFcf9nEs/WgFmMoWBYkobrDwJLQ1qao11IvcJGEFURDT9SS4qsGKGNCfA3GDbdurNvDMc5eQBgOTWrPFiAGedfRUoxVPAFKgTUHgcObqbO6AtQHkLuSIjYD+3YCN5kCETau6+F3q3VHLo1ahpgZ1VB+KfnBThJiCFFCDl0IrzquLt2ac+ttyTh0nzSsQr7mXAwx5IqSuthBc5YuLFjs5eD0NULLlLJl4LOOtrLzx/NxcSPiZPfWSXEswzsCNgLGyNuqp9Fk0IQVBSmvknpNgTz7/MZdhst06faheNuQLZwj9s9H1cQuUAZkzoYCVd0L8DJUmk3YbsbwNF4b+bF9mNd8RZ9kHMxP0uQDb8r7Xt4I95fT5Idh7mvw2AqMGW0tGHVEQZ2+Yg2/Kzzhw8GZ0lG4OeXA3bY0EuiySCwrA/jIV29tU3s3kRanIxYU7hEEhBJscmbKIBj4hI41IIw6+nm3Vq15VnU8Gm+AWvzkxQ71qXAJ2A70h4VDgG021tLwnUOWfLAQRhZFH4qBl3vkAcLir8GiWtloRS8iM2gJ8zl2bCR/EqdlsoxU1qclc7uh+5QImmUaSRMSHyD2lyh73ArCTkQf4wJA/QeMnfJbldFAcN01Yu3NzsbEd1djJWit1ypkDN8lRUCAHNbVJrUihzS5ypuphdYsgJROqF/2Uxh2cDIGc+bNc6Nlw0gHEMaZgCmo/yTiDusvHZtGxm3fPJTHYrOeDkQSG/oX7DkPr5KZyJaVAOlPs8Ln6KCkkpQoJikXQVIz2kmebnu/fee5j6fA24XUsDlERi5+UkZb8B+yTSMe/q8TO5ZMpUdyDlYQofVJNje5EK4lBGwFYX23M0E7bnUBiZk+2RmffS4CCbahULi6me6f4XtnPfepq2DsgUX+SwLMXaAAo8xUwKALgSUDOPHLdVy7fbN/wMr739CkV4CkwHgmzGwjDi/+7WFZDcO4YmLtn69eqHJ0kYhtOYYMs3l2euhlrWBCpenG+iUuB5z9GJBBN1jCFhc5RdP20SRcoLyEoAxSWh5oCIh4HQF7+//n17ACQcJ9hklQ0cRhGXXwYzAa8qOVjrmoQeORW2ZkQCh0XLGcs6wOWRhayBZzjnh3n27tuz7aGH7yfZLw+A7iwpqe/CIrnDDu0/YGOGX0Sa5hSYBKTVVR6ym6dNs2Au18CWcLtlxp325IvP2nEmO1l8/zrSIG+adi2ARiGsHIGhnqCIOibAkuH6cPidD5rw5qVrYnr+l5iQkmSHYFdRVFLigFW1WbrkNaGX8WU9i6UVPjDJMFCG9htuP3wLg5EJazBNb63CymShARjmgpoUkMVXECtNTSdqK4YzrQBPOOh/XUahAXuc3y8mGTOOi6WS/awBQluK3UN7CanoG4qlR5T9QYqzr1848k0mnWViqMFuQU7gh8w4NxeQCPmr/OUkY/OWTQZFo8IIBAAlEORXDcjEgM+BTmLlueaIH0g4mIpe/dsLxooci4FNePf4DeHZqaKqDkApREy/ehUD7HUKal3OunCoC1xgVDwMqraAy0ePY7KdBxgXghT06sthb/zIcAD7DVgB8pFxThk8jNS0VAcG55w545o4NYaou1zglMJ3JFFRUIB+ySvPj0s2FKa9pufyc/N4RKrw5c/qZ+cDaJ9rAu3DP3UUbPI6UiEdTEOekOoDa15hT3wPEEE/QKwbZtwAM/pvzohsAC6xkT0hJ2Ly6d0pCT2D/VZaAmOY4qkEVm6btDA3yMnjmUs6p+AN/0AxNRScIlBQxZfAVcAALFPEWPXIuD2Y4f+GBHlCRNTYSF4TIGYPLCROTc7ZUOTVY2zZXyvw/ObecOxBpXzznpHN1PFenQjTeV7yvliwYtcJnNZnEFvVC+ChHvCb2gYrDxo5wKgijM0VGlHG+ebF9FfNk6aUwtDCKDQDAF2LOEcvu2SCTRgzyh594gkrQQonBS+QNswfJVzyefhsYlJFxgPcws6vgqWh5rmBqXJkAuMOJr1+3A2NPL9Giiqx1pltOG85SZMTgpOF0lt0CEUO0+MKiuGCStgDHKQFDDMGDOgLmIRHlrwl+X+qSW+adovzOM7DM2jNagLEqHR8Wdx6937IhWtY3PKJrdM30roWzgfjpJkFJQsJb9jKYsW4kovnmQprIBT58RmatnL2ngthlMWE3iN/Khh2TSnnrgzl27YjWfg03mUKcQOkEWNBHt0CYCUprKcZC2Q4Eo6fVExrmIwM7s7CxqunQanGxyktpT1WKfEksWa6EKo6nmm1GBieUtHtvbvvus0647v8GCFpMrIXWSaQho1RBoBhJOz+Mu6CFLsOr9hxQydaxzYZHgY0m0F7QaCF9qYLU1DFfu6Xvr7uHkmVK7kLq3n3yQxXtV6cBco55v55lut5oOR/PFj5/TLuWzHjBHQ6wFUNl+jWDlsSOOhpNiU9pAJzZ6yCgE4cabS7b33Xjhxfb77he1GSMD4irbgWhphChiKoMV58/RtUCgNJtT1qH+KFl4P8qN73AO+hhL3TZH16jOJ7t7XN2//AAqjQgZJiGHvDhhBrT59NYK+KwlEjx9roC8fZL3N/wj/uGPu3itpDbFoNNgkao0kSY9GPy84b6dnYi6bCbnvBUpLxVodFnXWS+4/aJwvdWmllpo0adQFf2w/57mm8kjvCjGBROTYy9Ucde+dkk32F1+3aDYsAdI/wGSPtpRc+JpWc4CPOzUU/H7SXAHMaW7YydDvOuQdLyg1TfPDRv4qmqxnP1kyXXkz1ar4hRSSo9weMfpIhRBQeiHNtzdrlWDRlAVoUwCKtQRrLec0QsxqGCjC+3f/sh9Z/PBZCDLlLj/rap6+vw9LnZwtP2mnFdafNF+A/HiCuXfth2L4k2solf1rOqUOcp7Ci0whS7ILH5biXLAbw+o95u2z1suUMTPjH+yD1EndlSwyDxCIaVSSWAhlgf3vL3N4pQjR8iaC26MuuiqTJuQR/uuG0f94wo3ZQO6bAnsHuCO/ufVvq7LOPfmK/bKde3MbzwcuPRlV7uHVSX5t+8z3IINPYoEG2/s8m++GzPVZSsYzmkGyEIBgjfA4xeqSsEbDaQKjgcFQfzYBQq/4FeOYS0/napEGaQoLEDBf7RExNhmYuqZkfW6xJDZ2KUCDIB88bQL6mIpnh2mV212Oj3YCoAUaOmn9Njjyyfw0czv/SDfG/Qwe1u5KLOrxVFgCcUfLSVN1Qxx0axqHjcowkX5TaA9TlmWefR8q7HYbmNMDQ5bZu5WG7cdp1dingyZVI5K05zAb1v9zeev8xpLQHSGfHRge57LOzfrLHnrzGhQjKB1tgsjzCxSAUiCz7guuvn0G9dJSzI9ymX3+XsyHjJ+EsVGp1rc358WcCPGZT92dQ83/nGnoHnLhhiyoRRz91H9aDIZ+jqrr/ovv2/H/zDGU0jNHdJFqcu9scw42v6awRxCtEPksNpICZ5ctXE+g7nPcBE5+BxJnTOc6K4a13nqOWAkDLAbBBqhmNn+be/TvsVBagem0wtbVkafV28SWjbDFkkTHjRqEO3IuCjb9Pkyz2VzcsEt559w2Ud7+hfOpr3Xp2sMV/fY2V1q/OJunWGY+glroY4Po3Bvt/2LiJPQBXdwDOXw376KAd3p/LMAMbqo1rkPlvJ5i00noPS7S9R+m3WsVgZcPQlufdv18k+w+G7OlagIoO2FoARGEfNmvWDbZtxwr6pwZY7tupM2C78Z7CgiOQWbaz9PQ49kkSR6d8z3farn07nGdmWWkoZIfe9sXs9yFXXM7A44gL1JHkN0LEEdawD4Mcr5Yo+/WPNbZj2zH7d9MC+2XJRzT1qOMYSB3dUWZXjB4MM+sYdU48dlKNtoZzxZqjbeYdD9lChjNGGKXyFvbtPsDPgi1BbKwtxqpk7Nj+AP/DOLc+dKCKQi3KsWSRh776gTgYw9Ua7GJ/VsPnd+xTFrR8LQWma9BRVo6dAUuH482BW83yDxcrXDWPW/u6oxV4hsc+g8EW9kDnjC6Whx2aH3dqAUGeDz58uy3+8QfAhvYM0OMBsLOpfWCFoT44cwpg1VfWcQLIAHGxsgjmvWs4LcbqaVkzUW9EwEKdOH4EIWBLObu7wMTay12reEgJIDyWFvKRD4bRXQthR2pC3ZQ9unMGoIHnx9MEn88WbVvx9Jalujz/dQboHi6HDqhaRLWFL2eHhvfOix+gRN6Xuhs11GxigCoVkD43+CdrnbEdjNHRI/uzpvdYAaCjGJBp9FQlKIFOH6MoZfjRqWsw+4S6XdZSsB2vvOJme/PVP/AY1/BUjAcNDgNhY8JO/+Fbu+XaCZAZGNwSNtWGIdXDMx/Dz/RZbGpSwAUIzwzhTgHo2ncwzyl+vvzsa1iSAK0onBQSXYtH7+03P2y//bwIHAQvcpSceWfyAdipEQFYfXhP2qsamKvnj4CJp5wFbySr1c4Sz4+guMGQXLZTw2CvR+0m0tP+nYdtNnZRr7zyOv02IHd5vif0SxYA1A7+yk7gpQQp4BlbmWQYfKcJpWud0pr7oQa7vAHI1JczrCi0IQylNi/fQ4giwzDwizAApxHUphvW7UFVlOcsTDjinaJNa7EWexVfBvry/ZW9neyRSsGCkpC2Co+oJCiY7eos6Sp45zEwS5tpPFp8KrknCV68eqR9/flc1EfkD/Dz+fF15LHbjyDb3btPOYsX9b1iA8u2JTGOwGTqnuLCauoqPNi3CrCDSBCVxLmHqpM1UcnPIJ9qsTTDIMo9MOtB++DT951cUPeWsnIamaqW4cXqBt7OI9xjMyhSTwr2bSXUoqWwV2Up0EyPGMD6U58UAVu0mnUZBpHHC+WBrL2umd7Ptq+vxK+cPvnO0eyRQEgMy6wtdhu5WGpknYCViqLHGwBaaoaYyNb2wfvvEuq5lFDln8j/GGkVYGA33HC5/cBgthwFkcgxPgwkyrH1EpPbB0VqZ4iLhdkQYJorOY/zUWbwNYP5moCIPcEalv21jboESwfYnw/cezt+oWPt1z+/Z29tcTYd0QmB+A+Ps2NkjPz1129u4J9CCOekyVMIfloI+YMhNMSLRhQyUjuW8B61iQN4+IH0PNqzHdLpm7jflM3VvQ+sXPZeVCJM/gSySRj2+DeSyYIisUdaTxTop7h3sf+KV2AfViIQFIrJwxgyxpfsH8h2TFky91IDcsZV0EcL8M/DbqGhypMN0Q6Lp7BQQssgJglYDQPHSGjbCBlS9oHUxCiOenRLgVB22FLSAlCzQaZkcJ6aEo9VRA7rAxYz9Y7C33ybUdKTS2JNshkkY6OiEsszDe9jYM7uAPvbi21eOSGKAJ7cn9n52byzJjCSqzmLiu3AzhzrmT6ctZ2N5J/UKEKu9h5aZ5HYHbRpE2vbIQ+0SWrP+/LGgxo2Ol68nbAiKC6j9uMuaGBAnhjX02FGJeW5qCA6E4CVw52WzpmfaOs3rURZ3cG8eg33pZ9lqsRG64BcPu9ECTLvckCnOIo+mg5kRGWVnUiv7QYglQnoJBZaAaw03QFR1n/EEEvu3t1Wr//HJQR37jjABvedwKI5bh99+BQswCFMzbtb79TB9vT9tyCPrGCxMeWD5vXyh9/bY899YrOeed4G9WtnN90wiCTbNMDIXRy4xTTKTNkw4j2yq8mSYtXxBdiIUbfhNeONb+VC5OtZVnHKz159+h1k07M5OHNJCzzKhnPhcRS9wRYaX2+tMaPdhQcVgWHGXQ21X6N1sdSi8HygAEhpC2Mm3HILi+3YSaYNvTvj8UpDRkLb6lVMNMKYqlE4hgSlWmk+EteIDjBze+Nxl02x9RVAJiR6FpGasB4Y4wYyFVSa3f5tm51s9zwoIK9BNa8KsFJIUTMbrooCTY2+bjH5a+jfCm/y53CuYXoZGdqa84JFDkMuMTmRxbPXNbHBYVxOHDoVNDY1jCoaSfoTWNuCn5bkWPJaCwO09GKSWpBX6kBNJQarWa8kAc6Hy1GJumpwJdfwQn7GVwKAIvgF6fQJfGi9YFqI+aWqEKyY93OzzfvpN3v0sf/Y469glK1kOw5L9ZgxTC/FIquCBRgBVX3QaFiDfI9Dh2j+j/NsaKKbYAtWlHvZqy+9ba++/KJr4MYx2d25cwsLt4LnRnIrhWbXXjzbbJoi0IQKwOtevZBccFAKGNq2faPFUDSVIv8MhMJXy0VVzXNvEmtWDTebWx5Zt97yMAzqhQSgPeZSAufM+5y0z90O/POT1A7wqAqW05VXTGDylYI36wR78bnX7UTuYQpumH0UeqOHDbdJ46dAVe9l27YdtSvwI1X6YGSiGkyAcsB3gTvx8WH4PEVx+Obb1Otv4GA+aevXr7CBQ6Px2gELqQyyCye3t5LK43i+NeAfhhcQF6YsDzp1SGLD19ijj95Lk19tvy/+DRlvmv3260qAC4EEsLigwcbjH9kes/YyZG9J4XgO+Yyy0YMvwasz0eb/stpGjx5r837/ClDzLImfHeximOBfY91xNDML6WN3LrBy6z4sxv773pfmje9NII1YYnwqLIGnbPzFk50HySl8li+QfNNPjFWepRs+8BkpJNQo+0pW4NAq+dxJYs10kpcvQEISOIV8BRPiVszhUMulq0AoFZm69AQ+OqqmkzibjRoyzDas3+zMSqfdf7198hksPNZL5wwkdnz94zAodKlK7u56L7hBHdu1t1tvvtlmPfa0K14EJonlFxRFISNJK+ABVwdDiDobOqITjIgsZB8UBNW+hL5FWevYNsjFdlnf4Qm2ZkseTSIsQIHiFPyJiRTrgEyNVIzT7+gCM9rL/px3yFpFwQ5CHrGVA7eMJqGKzxWTJAlkA2xWmJACBNl7GooodCCYIiWO4IlkvKN3793B+mR/C5jiOTU4rxsaXAGZ3HXcKTQR3lhUwOhmbzR7hTmPrGMnT7iQtoQEJnRciDkFRYC7pDwDkKrgleG4JFtuwM8z9tM3gCVTApDjMpTk/+g8IAEpAfIUmnY+fdmlGyuV1iXtKjBHrD/5YAKaiu0qTyIuVrFW1exKnqnQIAGtalzkwxTG/vYOAjzj7/kCvtQCRMoQXd9Da0GMOAF3PoC3Yh0GUbCJMTv12qmA/nMduKTU2zj8BGuYzowZfSEJyZsIxhGTSMwLJttMkTVkFuPWsTdoSFxYmvOnFlDlkWoLjBWLQKMqeXtG4jc2bvxofAt3MFnOd56uArw1WNLZqgJPCm5NlrwEzlNdumRu1nrnjLac6+1t/55tNu2W6TSu7yO7UegNhQJMV3mp+jGQ0VAqiHOgAZZzM2enkpv8eX6tYNPnnC1yYTENnEFlyPQDaQLrGbrIpL+FZlrMrDh8vSt4ZvWcXd5CArHIaGBvhOMVHJ+olprpKLYkBSgD6libjayNMO6L0UOHUWyRUvzvHhqgoXYiD6UChXWDwDqBIwAnsoh5/OG3beEff9sRAkLU3HQjNfsmzqX1/67DFmUeGAxsb4AV9fDaR44HCtgu7y1dRQF8Rv2eAqPEpHFSd+4uScRiYajUEWp3+jS2N+dAb3/+vFj46gZTeadeFLt7kY4HSV6mC4Y9rLUvBqsPrBjZxdTDDq+hIG7GFzktNdQ6YOVQ2pBDCB3NJ8XTsX2FgGCwd0FD5PnYTGUcAMjQyFmkUAWhLvr+YrcoJVpprVrvYqIGgIorRK8V1i/PP/cK1kX/2qMPPeJ8+3T2n//lSSX3/OOR4np+OdCUAraCoi1Yvqs8jOXLVxC+1JlzIvEcGKPnIqBYTY/Hd1qMbP27FrsJ/Vs/i1g+br3yjuSv7EFe5Ml4LpZBa5HmUN9PgJaeu9Je339tBXfAMgZK65DDZ9LUd7B33/jUgcTPvPCq9QJAmnIl64Hmff+W4/bKi5+hWtnBwtzlpPXDho1jMBcOwLgL9ngi4GYM8kUNrFXAwxjHY037WyOR2KhYm3LJVDuRdYRzDh8+miyFNoA7OXhITHnhW7UUm8Ghsfbef+chIR3K54EJi//9/gN46tJAdO/J2ZVZiZpkJ0nhNPoU0pKnbV5DsAEWAdNmTIbBmk4d2WBvvkKjAKBiASftnsen2WWTb7U9O3Pt1RfexlrpAO9AZ2AJjTaNu7oMwLr4+Hb21odf4KndDqBog83+EDYVQ1bz30FtRiADvooaUpcBpsu6pMkLKys9UO5QbwC1FgYskMpYR0k2CFB12oMPUUS3tZNbfe31R35hXf9hDQF/2MTLJ9JkPc3AOsW++2qzfff9K9RFW6mpGKZyoESgNgmiAZww/lGA+uG2aXmJ/fLdQkDc9QwRNnOfwAIOpbBvzCfZdgLrOYE6cyc/QwF3PKAtgFwg8uUB/S+0sRNuYA+X8DyHObCslktfQEooCXalxV62eP4+W7t8EyFugKqBu3lfMDzkT4hvmRe+8MEhbW3KFeMJ37rC6gsi7LUnttvxzFXcFcepj7OpXVlTLjiU+k6gOgOZrvhWxhAusnrjdhcWqDXs/A05J5sBfzUE0p7QvtM/klsHY9UkT+Uafk/Du2avWGrCvvbh589SXwNYK4kQCxIvHfxirDosUcDp/2XD/i+w6lEenHNddXvI8WbPQa+6O/R1zgGV/GRNzgrEw/Q8w1DxStQS8k285pqH7M77LkVK+ar9PO8bgPUMe/21d2BKImuWHQlD7s9hJN99/3j33Gpq6T3Yt7JXUAcTyKCQj+Y+0yaCW954422CN4bYrCfuZkgg1gBdEAPS4sI8wJSbeQb4IbaJtGk33Uz4326efyjKpuupsdJdwrX6iiadd0rClve4GKlu8OjZ7w5M5SISc0vng/zY/Tgf5EFuMM5EevAYXXA3wYoqZEhdVlZK35XqiBNiEIs1HBoeZHN+/tLapMYQiHTS+uG1LzuT6ff1ZU2l0WcNsvzMNlgEfMYeyAZ4bUFxhnKHs7JTuwTkkxO5c7eTW3CI5rsYhRbeqNgd9AQkLSBsNy4uBFuPXXj8dsFuYiChHzMY7JfY5p3zsK76zMYOG2l//b7FTh6HGcfgMJ3mMzt/L/uiEgZba9uwLQt5KlYNhN40UW821p+FTQtgQ7+Sj+1aeHAi4FiFffH5BwyJs+xl3pnSsVUDx8X6c24/hT3XT86HcTMey/v3n7Xb77kb/9wPXLCOn08carw65NX4axevBwhez1lThvwVJq+IHpFRNqjnEIY+MBu3HrGMTv1Jbwb4O/CrhRFklFdMvSa1HkPjNKxe3vngAXv1zXn0scdQbVTaNVePgNnHOYKtyCqsgpoAvQddkApgf5I7kCE/z7Agn/1BPZEYl8B7wfqAXi4EQCMeFV47hoqLsdu4adrN9u0Pc2nCOTvk38mdqrRy2WqphnTzOZXGHl8Iz3mr0BnO9VAALnmRygpHDto+GD/edvPtduroUVv1z1/sOYYEAG5duD/9sUvbvy/Lbrv9Gjt46DBMtsPO7ikkrBU/S29URMM4FwsYOn2glyHyAAAgAElEQVTDnSH/c4KHIDp4vjJAB72uhvj17GNJh6s4Fxp0wcoHl3NTtYpIIxqch3Ovi3QhD8hw7sdaAq2l9EpNS7ONGzN5ZrJmAbiHdFVahLKFu7kWQFSeq07koTZXTFzA1ETupZPs5zBqWzfg5FsWo97SUDce0lA+NW2rhCjUZ/nWt1t/anlqosZcmIanGDh72ehx7SwWnEA9eBH7JKkN5xc9aE5Ws+3eBsOS+mDI0Al4Wg+1eQv/gkxx0lrwVg1F2Qe2C+Em2gVT41Rh8xcss73KhSk/bW+//zykMbxXiewO84uC/PMYIKIf63oT+2YleQ3Zdu8Dz7CPetjMe691VmCNBHBV4fmvekDPze11Cn1fah7Z7DU76y7OBIY3ATzjGnkKcqYV5osIFE//EsH7mUNPPJZzRWC0JqFmQ4cPRwq9ljWPdysa8SoAeX/OX/Xvfqi0YmGP79t3iBpB9oE5sHOTsStotA1LTpKFSb4AnsQt/Nl6PKl5VdQXAJcAgPL6clGs1NaNCi8G8KyG9SFlUz0PR7V2h/YpvKdQ27b5oKvHJf/XWtberqmgZwcviGkbzPCyhXsHUIivL/WggMdWDMtj8Ho9QQp8NfiIsIJkVAIlJQUuXb6JmhiXMrzUO0JkOsb+ga3JMEihWxWwCcUYdixmhbVST0WC0Qjub+LdCbQVjsKswCmnBF66vaJBuUo8zoBQBvYIX+mzJX+H0a9sF9ke8Pc6oWA4nVXgLKJEWGlAmSCkQ0Vlawhdp7JKnKWEH3iNhtD6eXV2enHu5BQCFPOK5SUcjipYi7kRMkD/nmMZhp+xq8iXOLB/C1YgyyGp0U8cOOaeQ0FuA3dvV1TYDK/LAAirs/EGTYFpG2/7j+7EfuEqaqMSrARWQAqMh3HfjTOnL9YRshY8bDu3I5eHXBHbymwZaoE8VF3ymVUt4Mdn60CNGE048V9LtjhWuWr5kaMn03MtdmqxQNlY0W8LABVxMh2f8K5I3DOPZNqxE2cgpoEvHc/Dfz4JPIMzlp49CobnApjcx0/QI7FmZeUYBGmvhjpLTPd0spCmXd8bS8P9Vl8Km/fUEfpj9isZNEfJKYqmf4jie7Zpw5rClvPMaWp/9kdG1yCCrGCMxrSgBovj54UkxNQ7EfZ9KXX3YcLBdVQE0H8qdGvSxJH0Vjl4xENyYxhdzQBu3b8oqJjCdSGYPEKDXQYbr7/xGdihvIMJBa1HUZB/iiDvDBtEDkpSQix2Seup4/twDpVaAHhiOl7ah46ux0oLOxFsgRoby9mHIZASUgFM81kn3W3p8qX8XJA1wEWKC+sYQt0OI/ws2I5CIrPxfz0IQ7mHDR3SH3Le55y3hCL3H6ssQg4BNv4wQqMKThZaaaEfFxISJJLRgkkcTEzua8UY55cUnuYiyGSRlzv/loCARACLdLt0BumdGBjuO7QacKHJWsf35vA7BavnkLVN7odHwgRb9N0SZOXLOUxonnhiwyaPtjtmvmc33vSEA1NumT7Jli592kaNjuTlLuXBh5PYWgSbdKB9+OJm54mjxiMktAsgcAXMUBVJTGozfWz6dddiXPuXjRjXi4NPcq3THABscCWqwVSoBzS6efp99jkU+wBkcRDK3IHVSENcwwvCVoGwjAAYIBlIgHpapy6x/Ay/8cBOcwg0El6E1JBTobqCSWdBnLXUJFuPjKG2cutftmXHfg6fNm4qo+TWkSOHIxcB+d6+2Y4h4ZeXYiUXrsefEiBCpCy+t3yJ5FNZUoCXk2QhMg+jupQ8WV4z9fjuaAoXHRrDpK4WS4DnbMkyJJb5AE7IyZTKnom/Gcx4gFU1bCCfghZbSlyAii5HWRykpZFyj3ytEE+kaBh4MdExNMUANXgQii3TQjPcBBW7mYsvJEw+JM1MxwGU15ZSACl0hsMUKV9CAmmVBH/VI8sSO7ElgAkehV8DRZN+brFkNCXx5dRK6xhoPQZim8Ah9fuC04ZlCbYIiKhIfy9EelePqWxym2gO2VgmNvtIQg8HsKLR47CM4oKvY+OpmK1AhqlzVdYI0TRpYg3J6DpKgAsSAm9QsDimCwdOHMdgOZlJ7SkO0kbeYycYmov4mmdtBX7AK1as5z2tczIhX/xLb7zhamQf33mmJXDKLmbS8+uvf7jQIBlK61LRBT+kb4YlJ9A1NEfYiNET7PmXn4O9lkMTQkHGHxCTC/seUvmCCIa6lnXclYCAYBLrP+HQPsbUhhR3gROAfiqYmvgcBQUc7EqIBizxp0nT95ICVT61Dz58K8xv0rSZPi5Y8CcXEo0rP0cI77F1apAlUUBp+hkNWJaPN1bxmVib8/0Ce/A/z9rLr7zCP08A8JcBZh+l6Mt3pv8NjSVIUcxeeHGW7T182NKTh9tNN90CcAywwWXXtWcGQHSz/feDeeypzvbQzIdhedKgKF1QLGwYkfVCGykIfM8BAw6E4HPJD03AqmN78YPGwM7UoZuXX+BYcrq0VTi6+ow/IxmRPw2wUh8TwpNY31F2EAuHqbeJtbASG4ds97wCeF4sLg5/vK5gi4kL56O9HxBGgVWJXCTGyb5cM0dxVSM5ukJ02Mgu1RwJe0gQchOGEdlM3TQpD8Hb2Ic1GECjJH/lJm6agnxduF7Wb3C0XX59GkX1ZgZJyCnKfPH/ibeUuL4wiodaPgblC+YusU2rD7jgoehkDm4kJ81IDErPGKyLh5AgvsrBTUIyoORDjzyMpCHCnnv5eS5y1jDTa7WU2qVOScz/p8/jIxsNfi+OhkcgXzaFfCOXmXxfBFZGISESy7WGwqKB59FMYavGXo2awqLUhEmCH8iaU7hPCd7KXrJs0OtxSVkKm4IlCbBwHgRz0kuaX7GmFKLB0NiF8ugsEmtAQWY1YiI6Bqlk+RQTAEFiNMmbqwUGYxCWJ4GsSSXiKjRJHq5iAcmXS6b/DpeS1FHeuBx27dJS7K47byUw429b8vdq57cVyM3foV06AOEIklqPwYaIINV1vgPH5GsdxhqXdEa/tM5qaCbPfwZJvbWexPr2WFPIIF8MPMmbKM6wPqhAthRIsS6JXr3CfTjrG2hW9JncIEBoEYWyk+hJMsv9or+vwYxA0JgYBSc1onhI4LOG2QHkqRqcNfBnkgj0ktKgFvZ9PQVbg4ZG9ODiUipXR+qEBAaTAq/liShZkpocYQ7MjlzRJ9JwgwoA/EuDIjh3vGE3srflnVVDMSivohoGV5JyBVNBVkEZHtCnC5KaMwA1gMK853LYHkVMn5UeLJaxgJMG2MCP3v8m8v53nUdpBYxWYQj9evUCXIu3xYsW0vjzDpnY11OQyfrf4cwqSgHT5OfqQHv+jrN14Vm7sBl+X02V7iVNgvU5BXrLcsKf4klNl8DtSKWKc6aVyGtNA0S+TizhGHn5ANi8Biy+HJuluREfaRqKJkD4aNJ5o1vTWCHl84nR0MGPogxAjY0bCXBRBZArqwHZPkJM9jSjgkVU3KpZFQgs6Z1oPgBwiCppjG/DFqQVXuyF9tADM1lvAdwhEe4++b+/zkugPbLkc4E1YqkyZHEDUdaK7h3ZOxwjzKkbfnuOPe6GA56vVAYYdgoWUZAUJqnYX6hxdAm3Kg3FtPQAt+7nc8bq+l56wPy2+2+ST+rP8v1Yi2L+bVlbhVXKZ3YsZ6HdfNdwTPfvthVL19qXBPPU8XPOfOQ1u3YGwVekyzfTAOzCZ27m/bNw80QGCiP/p5+/hblwylb/c9imTLnUZn+80FZv+Bm/Z7zt8Wf1h8kk2w4fvl+AmPp+cfbEk09iXZAHI28uw1ix0ZvcutMQVu/aHwl7U3OwPfb4Jzbuootpzvm7BDbsP1CJFKuKsEvCHDlrivJa7M/f17t01QkXpdvJA8X2xSeL8f5by8BipN1y18U8m2BbtfIAst4fbPJ1gxlylVvmwVOw30haLT6JZyj+codOwBDPAljOgv2Nj7dfLOGcg234hRdxdkbad5/+TkDHadbTXtYaQD7hPGowfGCx1xBIIda0N0OlIpjhWjtiiQa0xHLvBVgSDINn3nwViTQp5Udg/836lOZ4AyEWm2kMCBdL6WN5MCMKCJ7wpdYpKd/DGcmgm1CSqNaoiSiKxo153DJSrrWs/UH2zouzAWQ2YM2xxiUNJyZ1tWeef4w12NPWLqmxObPn4fe1inW8CSCPNdEQxlkQB0A+wrqQrl7BoKEPA+Q2KC5a1NTCgjtdUMq5SJL1/hLkeN9ip7KGM6OYnl2yRnYuAC3jBhLZe8HcnGGJEb1s8fcMW7C9Co7YzfAL9p1CNRywT43HedPIXmrfNhY2T6JtIxwpiHNYzEEFHVZw9tfRMNUj9dMadfcMy1I/gwZQNeyDRp1jrNv6JtQ+E66zp1++muAfgbzamOwuST7lASh1hKDVc5v1/wKsnv713FBD/8MNyWSp4dmD7v7QQe2hfp4DeXX28rVphP/73oe2dtlc/CabsIj6mMEwzF9e8D0MaE8dheH7yVfUoHj78nd3bcU7mGFvxy6h7C5ZX2ggjrccYI8/e/vP35diefIjg8tqu+6myx1Q+c6L7+FLeqPdOGMa4LhqnAaAnJX2zKxHqNkAlJD+toPptuzvdQxCo1lX9AUMKlatXE9DFmv5yLXFmpd/rYaNGgoqqMl9NrH6GRS89MrTtvD3xXgpP4F/6A08L0EGqLjckJqzgYZMzOSlS1fg03+hC87V/aRQzABUKLsPrLWff/7Ryb0/+xiwDHPLzCNbbfuRz7hPDtmmlUV253VfcNeU2dZdf+HX28U2bFlq65dkWUmeP0O3HPYN/QBD3Yj4WtRr4dhFPYHlSLG9/fa77LUQyBIJ9siDT9rFDN4FXIyYkAqIf4G1ZoD47ec/2Mfvz8ez8iAM4fexKdtjN957oQ0a2hlgbyd9E+qBlkjuggCXNbH4zyUucCWCOj61Tar1wwLjn2VLGcSccgzKLl3bWefuqbZm1TrYRDU04inUe5EMaXZTxxI0xJDSW80cAIjO07i4eLvjrhm2cdufDMSP0G8xlAXt8IFQwkKxeO6NVuQkyObgFYKAjx49wcC22R569FbCSFbD9my2IwcK7DrY96sIq/SGSSaLs7DoJM6cUrvvnhvt0w++AtiutQtGdCeD4xhD20jbu/csn8OTnj19+uX2/be/u59/5gPTYanNdwF9GRmAL7nUssjwa6khCqlDW9irflyuGg4KeHOsMO5KDbc0HFcd7bHNUhdHPcOAO4DNFwQiVwzLPJjUa3+eR87xAvvio49czekdTC/EWXXxxQMAyzgjFqwljOxq1JlbCVm7z+6792nqM6y5GNDMwke3PQGwD828j1qxhjqceg/gtpp+wd3TrFGdmbI/CqVvCMED9iQM0QANDykGBGJHxTDARNkSwOeIorZS31pPfyD/yqRkGPY8FIVmpqSmOpn/2ZxjsPywZWOvVcJ+FuAln9UaDSy4RCNg8eiZyDdW9njN3IUCyaRkFLjsi8IlDtAuN4vMFzH4SvDh5xlkQgBpmxrl9vPChf+1ivpC+/qHz+3uB6bYnF8/tMEDhxG887cNJDk8D1sVZikweel5qRH1NX3pHZoBYmUvFKnPxNkWExWPvDeB+32w/TJ/ofPzLmEYAJ5m4byDq6bOtGm3P2Ul9Ezx5Co0NZTYO29/aCuWfGvjsclY+ucfDMWkuNPdrzglERt0CKLUIZtAX8+bXsWHh+3trT4BosHUqVjRjbYrJl9K8jphPfmFDgzMSEftugfFAcWThvGNqhc4DkOpr8X47UDIosCwZu4B9aHJrQUi+fBcYKoOgbU/rDPnA2rZPahgykN4tygs+cwXXXolGSO/OU/uRrIMVP8LjPCVXRRfS8BqJeq6SAKElVxRCVgcQp8jyz+Bno3UlkEBUY7dGgT7tkFSfiykMvpHQjwotvR2re3M0SILoI6t5n03n+t7qqjxBGYKvI4Ff6ivr4SZ6seAKsH27DjhAK78PPoO3n0ayfFFDABqpO7h53JqOAHMImhEwDp2/lOeMDepCxVe50vvJEsUEUYEBouFrdDDeKwPNOgVYhoFgYWC19Vk6i90f3JkYyWShAVbHv80A9CFcw6H46F6BkA+wJYt/truvHsmHupkNUAgqa7S0KyGHB/1YPLeVq3sBTkq0cYMngQ7H3UiQ4GJE8di3YONFuCdgilvvWM8RMRqhiHbLO+0JwSyjiFlarofRKlGgEzYrzCDo6I62NqVmzkTZATDXcX52cjAumMXegCA9nos1LzqIm367eN5vuUQuTTEJxcBQPLs2UMMCXpg03LUebwPG5bh7ouVKw7bKfxSxeT3aQllvXMmwZSV6UN4jMDpFvppL/YT6lrC6xu9Iu3v5VnUtC3UIhEopjvZL/PwnQZB796P+5d9uG07+Qj45soirFP7AOso31UsMPbtL4KEFGQdukZSE562qkJIJbBlw1j/emfksuFTD8sUgmMXQF0pA4MCK8FDRBSsZ3gYz3r3sSwCpMoJluYIRTXusfXrlJpMX9BMsPgodlUotVOMzcEzun2njh7/Z55X3hlfbOrmWw+UT2fZ9/XV0azhbHv93SkIVaoZyuANC6aYSoiWf1CxC4qLY0B+6sxO9mcsg4AoMl7+cQSJyy+7yX7FQmbQ4BHcLdvp406giu5kf6B+GDZ4KusqD+sR7mje5YkT+TZs+AXggPGEmP6DPU4X87rslh4tubADi7iYJbkPowtr366TM3aH6AjVdyjejA/BMnwX4/9gCow5FGhl+G6qCYugsQ/EHHs85rpFAByZjtodC7vVL7jGDhzZRqAL6WMU3wVZJ/k3bJ4IJCtpoTZq0jTo6nfZX4tW2b5tu617RgoN91KLT9nPC+SQh4V59GAEtPxW9ss3O0gfVII3HhE0hHC2wAxCeDnhNmr4ZYAeizh8zlAQR1pQZLIdOrwHjyAORL9El+RdUhIMsPSuffrhC2zSAjcJr6HLq6EpFrNVku6EpHiMv8fSaCtc6BRst70UAaEW0wrZdHiFnTzFIkD+dOoIB0Z1rCXGtrWt+LQouVEp4rnQr9sRznHTtKmuUfrttwV4gyLL0+QedoqHdcUCgK6upPVQWFwxWBUU47niSCusfDVkmo4kJsL8OFbI9EZm0fJ2YAF3MevFFL6MBTdvzmlXiMpTQ2BNRLRAItGxmCaw8FsAHQVGCVBKS2tHYAbG5iyY1sh6kymoT2bl2Jn9Ytl4SAGSWTn/LX7WAUN8aIZacXAH2c8/HOHP+FhwNObZyKoLALXke8HAFW8Kppp4BAaARIkBU8uBHCTGIizhYG6jS64aZsvW/0tqKM8ToMoHmn8UYFcu3iGSkScnR3EIKlSEzwFQXq/C3dHS8bTBo0TG7vIp2fTvPuc9WwNzSw2/EKpw5dpQwDexHryhahejMzmLL2evfp3t6qsvQyb5NozrSMf8lF9XKUVeeHiCbdmwnfUUYp9+/R5stMdhWDbaY48+6vxyDmWehEGzjaaunItd/AIAI77dVZfdgi3B+yQGI+1BVqKgD01f1VQHAdbpQBc20y09gTCKa611pzTbtGOZff3VYsJfZLQchC1GWybuBHFIUg54LVaN5M/yn/FiSizFlnxZExLi8Cu+zAGhW7dugCW1j78vho28B0lhhA2W2jYZgKUP0sRN9sJT/4XRXUGi9wcMArLs1muetIkXTiHVfKFt3roGD75vAYQ7INE85czldTlFhna3HVsOusunrBhDfCZXndl7pYXB9oPSubNP2XiMy6NJLvXhZ6tEsqwkUjFe/F2whUBCBfbIE+yc3yr/t4DVSDadPFaLS2CFKHiBv9eg0Z4KRdc4AW5STDZILu+PXB5wK6lTJzsG6+7Lz98mgXCWs3rQhSygvl3HNnYaA3HxqjSElMTZD5/jSB5YFWmDVVzwDGEdIC5YwkeMWv4tQ3KFoTXxv9sgG/IJKoNhEGN//5TDFA7PSs6xIoJUlEKp95zSscHuntWD5OgsO3ik3I4dMNu+DlsPfMPy8+ssub2f5Z9ssN74R+/bj9QSFC2ZCVxQY5hVnmnA9/VB++mnOfjl5Lrn8s+Kpfb6hy/bAdjlFYRtVOJ1E98qkkFVLeuUkCuAePlG1wDIYQnLFFJVArYDFKaSUrgmk3Xu8erls4ndzrtQYebHJSIZYiBAqIpPLybNKhaUqOsFc7Matpy35GYCp1XeUZgFMqFxwA7fo1GNovy5KAjknORNsSTPY50DKoZbeF+VxUgSKbrEtvEjCbOR9aokdH0/cW+aNY3X9B3gtkGsNYFqGs7zj0L45HOlJqGGMyUyIkJucfbog4/CUn+DCwp5BUWOhihi+ciqRIWU0jvlR+nAUT5rUjKsB9LYFSxUqukFP18GA7jCYqw8cnNd+mYjxWlTsxot2UaIucqZ4JhXMvWX3YnYnzTRNDctSJ4d7ipwjl8CG1VstOiZ8GcVoKezt1f3NBqSO2EL/omtRgEM9ixkZEoXpCBxPk3yf5VnpCNLw4LjPJAiTd6U7FM1fZKzeknupqKcd12EjEoARc9uGRiyH3eBhXqG5fxcEgSEYLsRFOrxDdVUX9/O+WLzzP0Ucsh+SKDwqsFwXzYqpYTXiW0ilUkQBWopzE+djb7IY/y9QgCx/qBQSsW3bjKfAYYGyhMfflB5eJXzbp06jnfQwhpRAJgAeAGUDfwwYosLDBVG4viV7r16QFWtDcnHtFjEgpMPmmsI9Rm4A5TW2sgaVriNGBrjx7XBFyqB6e4h65LeFbA+0Bat28wAFhY5yoV6JNNNMOCCYSgjygBY5UyMA8DnGaCyIZjPwzIWc4MZr5MYBgDyq6D1AP00LIBGure0BvXztU1KJrygFP+zewAtHsTL723YSukkjN/qAtwE3vz/fp23ONHvlcK4F0zs9g1fXwO+cJoNsYGV7HzBoD4MT6MphMM8AXYMJJy9gDsfBQS5G90NMISeevOc5LfqTilntAmTT4xVVADuQhNjlbPRYVAKc+LZHj3cgIT5e7vk2j7IrXvYLz9vJeX7TgaJDLUBd6LjexCw0J3zvMmSw3ug4PCh7jlF4NRGzsYCGDqJNuvpB2GOXmBZxyr4Wm/YHvxWUzp6wwZ7jVqmg91720MAhofYp9iKYJdy6aU3wHh6xAUHfPnFtzb0ggGcUSX4A/9IfQGgH3iSPYUaYNhtMACfdt6p/iT6Mc9xqpfss/k0eWHcY6FYqHjB/K6AibLJBvfvRsG/2j798k38SZG0Mhju3W8wA76HYRq0dftEVhRRMAZak5JdUeprC+fut3Ubl9h9/xkMyFtgGWm97P57/0OCdpa98+mH1rfXAKtjLd8743krLjhGo4AFRoBYrtSl1AQanNQA9lbRFIaQHP/YM3zmoDa2aB7e/2u5V1m019w01QYP7mO5NP9fv/sl5xwAbfAulhy1sAZ87LV6H1KE85GqorASkJHIgDMkDsZXeAe7avJ/rVObUZZ/3M/ef2kNrI61VhO4HJuAJHv2hf8yPEdWV+xrf/1cSfjrHM7K1QzkttMwYYmA1E3MiIh4mrJLpjM07c0e6UL9jex4e4F99eXP1nVQG5uKhVCzrEy46KI5I5R2HABwLjBH914ja66SO60e0PTogRz75Pld5kUOQHAEoV34rDbLI5mN46XGUOF8POso1BCtIAFsQcETEsqdyp2sO0QWLmUASQL0PB7dfF+kwzobZIchxqqKSg2MGprT7SaArYlTBgIcMBShwVaojbcCuhRQ6Ow6/pexen5wcX7vqY5w/03sVzd2FJvoPOAqYNcDrrawh5xtFr/ZzMFbyRl1O1Y0tYVZfL8Ue+ihNwENzgJIhMBM624PP/CqTZl0qU24uKNjHH341u8286Gp3HeeIaPUHBUABuWEJd0y7TYGiciiY9Lsk8/fIwxwp9338A14sHkBUIylbu5D49bNNmxYZ3dgDbBq+QIyFV52wGzr5C72/rtf2IxbbiIk4zg1nJosH7v6SjzgH3kcMoUaRhWselfyR9SZAPDHYPSNt162lasXA2TX4m3JXrr9YUvAS7SUAU09BZ8vViuSuDYy0D5zJtcp1RzDlX+kJigsyrMvv//MuqJE+HfdVnv6P8+zpgglu+IKe/y5qfbBV9OsPZYng3vfBLh1wiYBjB4/u882bP3Muqdk2A/frUHRNAyfxzzk/HlOcluUD7jFjRYdF4EdFwGsSG8FsJ9yRBuIEG3jzAef+kmTh8EgjLMD+IwW0yQfJl+i18DudujUNgJAztidd15ph3cfs+suvdbeog7POlEMWE3oCHvwWCbDCdZOYT6DHS67W26+jPNqGQPkShp3bwgOd9g3X86BBVsEAEMQ6Ok87NewA6PhGDNhnK3bspk6gTUKMzEu3td64+tbV19Eb0agG0SR+MRoQIQSp0zwgTYXyPk65aJL7E88aOtpVt54+VXCLV/FCq47BJytWPIkkGKebddcdjVWBistt4L0bt5VMIBfiKsp6wE9qDcTcVJu3REV2lbHppTP8ZNPPY437Db7mn1aL8UfAEUyTC0NJ6T8S02Lp+7van//ScgWl2YzAa26S/0BEJXDUaygUmcNIEWQAp5U96kHk02Spq7UJJpuUpMU0PsEkZxdgmLqnptn2qQx4xiWTbKgaO5wSseY1vSGsLYmjJ5Eanlnzo4v3TPet/c0a4o6g/pk6lVXIOndSv91lgF8Ab33YPt3wwaG+vRhIkgIDKQv9WKPJLSBzIMnpw9J7c0wvseOnmiLlixylgVinIbhkytAVX1P9y4dXRDxaXqMAgK/2qREcc6G0t8luTruACSPCmiFGjYpM6NeiitqXNVbLdQJ8VER1MUV1FgM1PksAspUKwWirmyfnoS3by+Yp/vswXtm2vRrHqW29ybwZxIKwgP0GQx9qJ32kbcyYFhru+3ucQzDT9nvc9dYesol1qVbb3vgjictQgUbhAUxoqskE+e5h9Mf+HG21TGcDgVQ7IxfdSeUib8u+NspTgK4+zVc9feCteTzw4gAACAASURBVKqfJyLO0vteZi+9CiOuQnZvDTy7JmzWZBNXiC0eCgkSdEVW0dmls1mGCTqnRfTAlwKCEkNihnz/mfUWzFQAeQaAz77wlLXPaGPXX3cZRLLtAJdgEjqrlCit/koqHCwAJd8W2UGFWRSB0r4oMDp0TqJfnAgj8VvbuSMf9eUoPCdX4ZsbxhCOPhaP1YBqfEhhuIqxOnwMLPO/1zBIFVEMqyxX3Kn25G4gU8A4wwMgTHjxXqQ+7D+gN/LsXQREUb+CqFVjRSR1HjpGGI3c8aUl1rp9hF1ywxA7emo/g4oSfOBn2bw/v2Pt9wWQ+5Nepcyunno5APhfkAL4OTjvQ6nzpt043mZ//g91Y4PlAzbKn1YYSUIrAOaSfJdp0cKDlxKsSSC4tg/1vAj9GkT4BLFmZS/EqaqyvHVSK0hVZS6UqonPpAC0nn0Tneqxgj3rx1l6+mgZ+EKgXTAUG0uUnOGh8RCq9nJuQMSgOQ8FEG5gwKUaXDZtDdgaBAKEl5PHIjJgIOtlDMMlH5iaTU1hzgpF33tAv+6WicIqHl/5oUMH8XXD7cKRw2wkitekJIYBEOUqUAkXYV/hwz0OXc0ef2aiLcfOpppnHZsYh/oh11kyeDNwv+/hy+2XOXMgKRImn5bK15ACOthOHC60gX272Zn89QyeEmHA1sKMPY5/6AWQ5Y5zV9RwppeiJG5hcBULYSHUVvxzAkY4tbXqa5oKYUXVIqrU0X+jlPOGaBjEc6RdAFgWM9bLNm5vJiyNIQ51NNwmhvdBDJ0YqnKFde/HEJG9rIydUhSbQ/rDSgYHKSAIc8dBqSJQrWWQrxMVhV1jJSpx9glgbgH4zKSrYZw3HaO2K4bJG82zK+aZ8ew511Kx8YSUjto2FaXEGTAZAqGcBZEXA+f2EPOarQL8qX0a6vn4FFTOey2tU4b9s3aN9WSAUg7+9suP6yGCxqMsBKPi/hRJSHYRr785gjqVqg57sbXgSYMI+8rKIRw1DyKMVxyALux9eq40AhrXbVjjgpRHjrwI/GUDZIWH8FR/n2HNAIgJc/nc2Ej6dSTovi9DtzwX/Bmf2MYuHD+Ed5xl21ATtklqZ14XXX1BSxksvGxShgO8ST7mFJafWkbXZICkSAC9SSSj32K33347TTPpd4W7AC0JJcrDDwXArIWnHU6YUzSSybCYGpDuclBmwFT880KQxA8bMMXeefU1iiTCLGBAZFwQbbGkylY3dIDaiwwg85A1geaHUoQktcrC46ECKjvsRnSRC34otMlTR9jBPUft2J5CO3sSTwxkqCGAkkWnkUuF4oUCW6tvHy72o9tgcrDZaKXVuPgwtYzAWL+wRsAqxX5SGw7+PYQqQCQOwQQYOaECjDQt8efzXHfdDDZAiG3f9ScSXmjNPOgeAyMIaqB55ftt30yh5B1nR/aVcCFAGYZVWMb30OGoprMcb9GOeI3ccgvsWfy9tm8/5BaiFwdDrSRoXEJir4rpAyXBmVH7c5LIMkCcd0mlq3RZSZgBMq/GWqyO9iRZdu4JqykMWWtgI5uzCasGPOliW4PKl9mO3blQndtyCTTY2qXZjqXrT5ElAKsA2rLMutUMxQKqpnSAnYAB75mTNMNs2iI2hu7whPhADIK70egfsVFj8W3JOWl//gGDATPeOibOvkHIBJT+DN3Kh8bQF98gr/pA3geeMyqJKQaiMJyvAgCeeBEeh8vWMH3ysfseecR+/PE3Cvkw271lLYFKgch+atzF3LV7BlLdTJoENoHkuByYbduFYiaOlyxs485d4qCKA7gI01A4DcVFICPPBiQqIf+Pp7OA07Lc2v2a7k4GhgmG7u60QBAFMQBFUCwM3HajYiuhKGKxCcUkREAUAaW7OweGmGG6e+b8r3v2d/Y5++e3FWfe93nuWOtaV2hKpQaUQ76Gg+iuSZNsCsBNi9YtnPQ4ERnOjJmvw1CKY3IzmAPGE6C1A2ERr9or055nc+TS9PAM8MwZSNDOtm37OVAAH6hjYiKRhtBAKHmua/vOtuDrpbZuwxZ77D8Pk+1D8rTuNseU8nD+tmIKlBUy6eXvR8PYHHrLnRTN67j0mXoFJtqPSAR/XDbPPkXCKONst3eY4oSFYJpcCvUd4D4iissPpu2pk9esSdMY3kEX2D6NuJhWQ0fHC4j1FUnaXTDPzYfE7q+RQC7/9XdnP1DrCyB8/GfSc6fZI/d+xGFcjecWxXg8VheAHBMA+uMwWH72Px/YraO6kzj5lv289CdX7GRmFNu2LX/RiFxnn89aasV1gAewUtq0TEHSzkOGOVMBQ00AijzdRLd0wBUXl/6qiapAF7EVFbrgSSPkGISs4QDWnYpFgVUqCGrxmNMEt56CQJLYUC7ut956zRb++oMdxOPq5N59FFItnbG4ZMe6RDXFywJI07RXxQouCOxBPOv4HdUEYdVhKyBbkEDCZ6p4D15IEeuZxMoTVambOTCOgqIqbOzkNMCrcps/+xIph/hVYSMRTqrgNaRo/FQaeuSdJL2PmdDUGZgLYEyH+ULOmTEQtDHjhuPhvJ3Lk2RXLskSvB4T8TbDosnKkHdERibCiLiIjQIheowkB1zf01avX+6YnRVUikEU+hUs8CvZyB5aRzsbhTPHYe4zoCDkkARFWWg0MKDF6C1TkJJ8eHWb08j6yJCV84JRO2dAA5tVDHdvih0Ij84PSU1YFRLMCi5NTXO9WZAOB5T1iJAyx/4RmC8bDLzjJOtSr4cvlX5eBb9fwwIxpyWdkem7guQCAbHrmBhqgi3mjgC5WhkWaePzO+7Cu3I9gX8lZTlOZu/OE/yzxTYVCKLPUEEBLJsGl4dCY1UOiCo2pVh6jeLjaBjwp1JarHQmQlA5X1owjMjBaiUTLzYCL52ftOwIJJEtAeiSYb2GE2IB6nuICBiMdtkxpFivSpes5DKtFjsC8FgkL3l7lVPAN4IpXyGA2QOzf/yO8pCbKSU1F1aMhkZxMX7830jz8bny5Nl7sfZlASFZrB6lwFO+gkMexb5mAO8AwEAABqXZygezFhBO/sseMCRUDzv2nGQ0fI9KhWmx/qUGKIKJJBDSX6A5k/d6GLYCfXRP1PGevBUIx7OLx0OonnTLkySQyx6kmiZIsTMNoVDcQLBVjanx/ROm2N2jn4YxF26fffkVgQk7GdJsAfSDXcvwy0MfmLUlBp+kT5Xy4aVZD4sAHAFg9ed8EoOjGjCXR9Eg3dNX5bOq+BA+EASwoDNBgSl63wLRvbEWUWNeLpsLgpi6dA3FwgVvs0KGgPxKHR+JWA3lsUf37rsMCwB5LfJUtp/7/mCuyoa0ICw45LWldNQwGrQClBapePKVUfh683tP0LQLrxSI7oY38ijn52vNy4vLj78fHtLEbhs+wV7hrBNQ/M03P9lDD97FVpJfWcM+0H8kq9V/JNlrYJh6UivQYPCfkFApQHhU7A15dmk9VzPA27Rxjwu2kVWSQu4Emool4eWCZhTc0xDYJ0a47kU3WJXcUsMnNUv/H1jVP/gff5b95GAsZxUE25Lza+3anbaHZN/Jj9zqDPqff/457uB8htfH+EzlsEY/oRmbaOGAc5XZgIAMzgoo3j+b9Zct/H4+D+KqDRjcEdueRwEq8glxhG0XXE6ROd26dxlm+zbX4t/1EizKnQC11Dt1pTTDHWzxd3/SpMTT4NYyBJAs18/WLN9scwn0ySv/w/zwUOzdZ4I9++xMWN2kvwrYIw3ZHyPgKwpQgekh72QlPVcAnH/28W5sKabhy3bIyuto9ljMpXioefsRUPPIuwRN3UkIwFmAx6XWq09bBqMj8TO8hB/6h/b5vPeoa/JJhkYqiES3X9802IB1dv5SOndUC/NgPc77/Cdb88d37OUjrGOARO6gYLyhBSRKlWD1TeyBh1+2YaNG8blQcKCwCYFpIa+vWJgipbk+9vb092hMVgCsnqXxKXMhLmIbVrEOxd7yZYhzhVAeMS5iCPPzQ37WIuk2u23IhwBAEQzag+3f1WV8h+WWzTMaNqa73XPvVKeMKsoy+2HRCTtIQnivAWG8i/V2iBBKjELYx4UuPOxmhgADh97lQIOqXH8saDZjXbXDygMu2dQXJwLy9bTyXLP3X1uKb+IRzp5TANhR1rZDaxt191Ck+KkMVwAgAcLWLiyyHX8d4j2tpBkEMAek9/MPZl0SsELgg/Pu5z5NTiU5Gqsasd19+N9OjaDwVHnWUcsqmVxKBp2p8kUWsOqk+7IEkmdhRYKNuGOwTX1+bIN0mbO1HommB/e8ul2FetbLx1tArINZGyyl3P8XyYCBl3s9rHmd2c6WQnuHP68hBLulAVSlVhbrU4xJDepkoTIZH/hKQpyap91gL7/2Gp5zWG6IKc9nl51QGVMY36A8GkaCqD7+HXb3GHoXDXmVRs5PxsvuFgA3pT2HBTW2WTBgo2J97bY7r2MweRZnFuyyWFtprXpwJ8fYY489yrPLwG6D0KgKgrOQB9fX+dvjU6bbnXffhkqpGFavDyDJdFs872f7GgZs3z49uQe0lrhP5e0nVQEXxvETB+2hRyfwTtREhyC/fIAE4sdt/vwfYNyO5UytcGw2WR+JSXv/5PGOIe/F/V9Oxy+AWFkGwZxPMz+ZgdVES4CvG1GT1bBHDuHrX2RZVe8zmDlnod5iuhYwdM3HWgv7tvx0u/NGAByYrWUQTC5eqLSnn/zAvlmwgLOjgEHU0/g7n7N5XyxgmCFfcVjinMtpadEM+1FKRSbjbXyEP5MPgQODHdZWOLrUzbu22sq/FtmWfWuw8ziEzDrMGoXHIF3dL7kZZxp7nh7In3q9HBmG5L2tWhN8Bsrfi8HGX3/9BTjK2cF+aZrUBMC4pQO15Ll36TKp43FNYQ7DMIqE1YbqxJf6KSSkmobYH1CjE4OVQtuyCR9uwq0uXSEbgtcc5A2rCVZ+GaBSL2xLdm9ZY4Ooz65dhYHPVDU967w1To7BcioPUkQTmIO328y5s52CpE/vgagzL9rQm9tRS1+wlSs3YDERAnCBGpAPWQxTL4AzQCy2AgADL+6qQt6NJNS33nKbLV/xiwvraUqGRSHhp4WwyyhbXc0l0FDDON0RuaSh+1MfqJ4QYKT6SzZweuFSqajkywcU4is4pnZsVBKWKXfan4BUVy6nE1hYYD6RMIlvS7Ddu87amJHdbHDvIfbis7Op91+2/zz9DoSSSNSnWXb7qLusU9uONvPj91nj9M3seYG6XgKu6GPF6pYNk0RCITGoDlgzAra8CL3JgfEWJYuiEN1TDUMQ1VEesmHS4JA7IJhhj9ST8uoXCFRNjVzImSQAXBZ4sq3TALtFiyQ7c+qiA+ZUZ0bjMZeZgwrQSbw5F6gLC/Kpj6j/u3XvyJoHA7i5vy365ne7cIrwGQBmDXF8vQnsImMiHBsAD3y/VadVMthISfLF4izGBvUZwGDvqv3+y18wLai7WHNNm6XAyKyi78c7sn0H27Tzn4ZSQGca7zCxaRJ1dxFnKRktvO9g364ENFXZgQObzZO1WeMXjRpxA4xAACTO1D271tr3P3zMO81FeVpsvig/a+h7lYEg+wY6pIYwOyopb8KiNYmPwo5MwUMBKEQaNWrCjLrafl72vbtzpnO+LPzv5/iBo85UZg1DFtnatW3X1ql192w/7tjkWzZvw1/zEEFx5wEDGaxTv16BvdiKIXZkZD33KWFbrLWUiOaWdwHiFv9uNt9JQzit3zJqWfUF8nNWTSTGqgdKvlpv8ioaB1mMwjwpTtu1a+16vX83bXXWSmIaagLuI7KHgE5+Rj5a+8aAYi07RIOBqBjm53CvlRZDnopvDJ7EmIGgvXxY6CK8qFYbfVdLfo583AnqPFVi2zZetSbxaZDJzrFewvisDEcg0JVS/wrgrNV52DBr4zwKdgN1L3JUaqibRI6Q4kaAtj6zlLyI5gASkcezlhMSGAzyfrMulNodt95iR/Gt79ozCX9uzrHTgJ3w7JqgUsgnoKhHv2h+JkAsYOC5k4Uu1LoEuwOpNulIHRmkRw8CsK9im0lWSEEe1oqs+ezMUgIukyytaR9qdS/WdLAt+3kF/V0l5BBUlnjeCpDTUF9KxqjoamvTpdYm3feQzV+wlDshH7u3MkvAYiYaMo9/oKc99cRrnAGJKAI2QXI8jrq3iX2FdaZA9ybJWE52aMqZFGnHj52w8ffe6s6cUydQnhAOGsAXr0PNWcNd4oflyhVIdxmoSGkvYP2jsBKxQhZ6qrupv8kFxOqiu23fcZh+oYL1oX6EXp3+H8zdhTuHoii8mFlig0e0oNHJxTaKgfMF1g/ronOrWDt2MMPSc8GH8KtFbGCJ5DRlYBMj+wMFUsunPIh3G9M43y6cIN8nXkFUxVbCcM6PNeUbUiZCsQNSi8F65Aer5yVLuBbY+FVlYYXp34SfheqB3v5q9jXUBRH2z45d1Jb08D6QAbFYaJrSGhsC1RJS+V2yHr2iUMGnQDyggELJxknHLyy1E+d38nxTrXFMe9bqFfYpbvcEZ2VmZXJ33wT7H3URtczAgf3pBfMcjlHrcZkB3CHeQQoWDTeTNYTPaiFhrvSTXVA3HyEAsRSQOC25uXn06ZJE2QKrii9ewuVXTZMQxDQxNCiaTeNvSS0GINEYiLfOWgsMzURmv8vRmMV64S4GvRW6j0E1xf2NHPpZ+SeYdGXw4MLNszIWDzWo+0e2sKlZwbyk2GZe1u/GPqTA9+cQS7CN61fa/i3rAXIAMEa1gN1ynEXTxvlipp/zs6jGKXbg2DoWeC2sVox0CecI4HbKuwQ7B+aG4ckWDKuzCCRCATNqcBPx4jpx6CLGwl/aU8/+h02opDdJeng5ceEu2biWRVNHmqMkNp27tENKNcGuwo5buORzpnp4R3LTtRsYjBSBlGQ20ontOpzxxYA9pY2rMlFZVEFMtgK5BEq4/ZrjldGqVQumBFtY0BzWfJ4yfk8mnmlR+AZJ5FFHASssVWWWAwb4PZGgDmILS0ZbTPPGx2LzBMLOIuGNQ6GMKb2YkoQ4wgqEoUrwTiS+nmcvFgJK1FnPAaFsRmQRPxbjv8nfP11ss+e9TLDFZXv7pUUU4fzzCHmIVBrsbp6dUunjCIkxAOksKPzxyJ7usvkL5xMuU2rp5xvo9LocxBSQTMNJPfm/ZSyvS/9VAlomTZyGlM7PgZKxpF0XUPCFRmI+jF3AuLtfsg4tb7AVPy/hMnjJnn58ip06egr6ejqTO2+mak3Y7BkIpTk8WeuNEoIpBkEoeLZSdgcx0XSYMxdeCQeppLcBHGzCpb24KIWf+AH0lvAuO3fridSpn01/9313+Mq/NIADLoQmTt6f3nzeaiSMy5ctJ3jjOidXnD//Z+vbc5D1v7Eb8o7LHHz5NvqO4VzGe7F5aIVpdwqF6n6Ckv5AEtWUz4GdA0VPmWjCOuQl60W24Qu4J1BKUg0xKiXxljzbj4Ni6Y87AUKy7EnM9ZU0qHAFXwLZXAPAJg/Cs+UYYQIvvvG6LflhKSALBRsywQAaw/4DKcz5fzvwZrvKO/HiYTRL5mBhXy78ejkpsZvtw5kvM4Wfa+++PQevn8H2xX+/ZopCmA2Xlqbt944fi3/lUFKw77N7xk+2tz/82oaOSUGqA/uy7SDkdCfwRtlrH7xJk37nY+xRFU6++Gy1BdA8Y36EhtUjSazxphilwq53bEcHRbiEYF/Q/0oo9uqk1IhJwFDJZejFeglhHQqQkGenGMdK8dWeEplLUmDZAoQzufcGzU5Pv2C/rv4R9sdkZyegC1t2E5LBSxojz06/QAo0wPwyJCkJjWNg2GMMDkjL22WdSkILe431UgVoFc6EtxTpkoCPcs60+AQMv2N8OUt8kKyxeNi8rVrFw1rAMB1QqQ0eLz6emTbxgWZMw5rY9Hf+tXH3ptiJfRfMt7CrXb6YDSu61Ar4WZeu5HGZAJwI1RK5ku8TSFBAOWveD4ZBEOvOj3C5ai+mmpIdckGEwna6ijRB1hzt8CyT7+DJY7BbBSrRoAhI1VS8MSFWssAo4War5LmXwbjRqNSDc0seVp4gRzM/+Zj9NBPZLOwsJqhBMAzqqXLy8FKqRsZRhUSJJeLYlDXFsEUpQByAKo9UnrnY6UEA9NU0wbUs2lrM2Oth7lYgl/eRNEjSG8n4RZoQgwK9TT2diva+CyRQ2A4y/UD2MPAbE+UGGwDZlohx6ZLcObNqYHGIlCd2fj22F7Lp5Cu4/VmlhEpuUXltaijlEqQBMkSSUiNOyQe7IQRpMRKujHz3jNXgacCuwKVasQ9An2JZB/GERGz95ygAhwI/eBcUZB48d13SddxL1UywnUqV4khgXBATUk26k9Ii7bvv57I/HoBhUegu7HNIOpQ878G+FEtGwyTtBz2zKlDFUJhetZLCsn7q+GeStzlojCaqmuLv/6wJFLTjp/MSoE7LxBuUVMORChoyrVGF3In1JFmqikF5KNdQgNfw/KsVHCO+JGtX8nZZx/jw+wU2ljGJdlYGYkM4M10Yy24v4ZvJB/FG6jOo783Y7ygVu8ImEAYZjCfm90tW8t+FFI+n+Kjcw/iAxUclwEYq4Bx/Gxb2ETyblvH7C5A58TMZ4IlBLW56uZNPKclZQJOCQWhAkPtcw7O5HrlqMaC+7GsC6xrxOeosjnCrsrJzfI4AAjVQcTBZ3779CgwD1ncK4Y8AsBco9nftvATDm2/K72lCmF0RxbSARZeizCQdBwTX8wRSIBVcAWDWc+ZcF1M1SPYUPMMK7huxcdoAjl+8iBk9IFA+k/UI3mUWgHxIUCzrIt4+n/uFpZKeG0dRK3DbOcXJ+1lsbwVNANiQeKjSgSa22DFRBfIrOKIUn3MfwBEv/u8iLEEC/WIIublk7TokcUbJn44wIc6DAGSqArvdIv2f4UBDoJWABf3kBia11C1KRv4/NnmtEsAlsacp9NQwi+F1bUUErCKGufsIdoJJ+p+nnuYO3Ma/jZ8om8yL82bKwy/a2NGTLJrCgHk1a1EsVh/HrpwBS++HX+ZRzJ6jNpM8vtY69e9h77/7KSnbCQBw3nbysKc98cRbdrUYX1HfvQ6krK6Mpo7Alz5ENkt4l5f6wNgjZJSHf+rIOUDdLApgP3vllRk27IZ73LoPI2jOg5eVx5qqYA3nYi8QQyEWw1m3aOEm+2j2B+YTeorGEZA2sjmDp2KbQwAF0WYwYdfbLXcOsC6EZZ4nkHHHJuSL1/YCvKaTeNvfhg2/EZ+ysza4X6p99fVau3nEMIYdDaGZh/Bkm4sHcsbVXaQQk9LNoNtXCe7iSWoGhSWNh1cs8tD3bcCNN7tADh/qRubKyBWLbd6Mz/hdf2AX0ghWfgHPez/2SLBpGVB5egMqEV6iQWC5Y5ez9Fi/cWkM9WGJBQYn27AhL1jnlmMsyi+M8www61II9ReN/B9LkPhh3fTW87A2aMJO5Nibs+Zbm96tkZK1sVCvcPth7h5SyddRR/2LgsLHGuOP+dBzUywBv9crh7zs45f+sZwylGE+p61dl772yHNTGSQG2X9nbLHj+yRb281eveDYqJ5eTS0huYPdM3E8jVYT+3YGTHvUYWFhUL79FNyo5p47FeC/FKamFAG6K9Oap9CAZMDwynHEAgH+FUKkdJaxnyu4c/HacR50kiOKcSXbIvOKh8UcaW/M/MgGXZ9oewCMf1iyiFor3u4ej/0GPmae3Dnh7Jk8QsYqisW0FLOW5jHrNIE5ssxKtjO819NnjnOOA7LzXmJjYV8RUJpMcFc2tiElkqtSbwh00t6Tr7L822sAgV6CobkXD8nHnnjQht08kPNbIK2GuLLvoPYDPAAatZMHkLaWwvLpF+Wkm56wjHRPbd56DODpRWuO7PSrr78CQKqHdX3F7hrVj/sU0In1kyspO+DcjSNGUcveh7/+WH6/JKQMpyTW5t6tLe1uO3euhWCB761SuylkwwA8t+88wfPLh7HUnUE3DSUAghLjPTjXZs160/78g2BK2G1+HmnUPA8wNI8G8Fpg3y6YTb8V5UKCcngGxdQwGkKrzxHDT89BwZPOQ122AJA6ZDOjRoRH48ge69cdsF7942j6diKPnk7KeRIM/kK8gg8RTsX9lUcNyvmeSZOcir//mYtXGQDj555ID0JNOvGuB+yfDRtQLIVZTla+/fPPAUfAkHIKroELqh0HA207YItfYBnMo972K4OAIqx3bhtzvWP/+RBQfJ4wqTySphXmI6B4QP+BAIOxnKHZtnfXNu4w3g13SjKf4cKVc9aqfWM7g9emF6SQMCwyFFoiwMcXe7FiGIRB5B6E0OWLgaZpXFrzeAL07rQli3+kqS9wDL9Ll2FVcwT7Oz9gyY/5K016TEhjejeFO7a3Zli5zP1qPu8y0vJptvt070xgTAsa5FLuwJ2qaPD1vGSNkvxo4A31yuP2y5Kldn2PLgBgAMAKGMWP9jIy+SAxzNgyMVgmFNRAHJK1F/2dVB3xNGsCUS9l5Liaxwtyjl8IhCLqZdVZNZzXLvyUfVJDAKjAZt1N/lz4gdTVAjbk8R2DZ+LFdFLcqX2TmrTGVq8nd91l0uj325NPPWhfLfjIWg4qsJuGNQH88LBTh/Pt3DFflIJ59OJG2FgL/NrjIRk1p3/uS6/wOnXdNWcBU65amtTrEsIyvCGoQMXgnIMZiZ1CtXyCDZIJVmIC+nSHlXMO4CTC91KoJ1J51kVSahCAWwFyXwVhSo3XYMVUzQA3BuuhEweyqHtFgCljr/Os4hrqFw8IIveMnWIbN63nrqYPBNh6fMqDtnDRf7FfKVQFxFoLsCnYhM378hvn86qeQGvJF4KTLN0C+bkduwGW1h63goorhE8BfsOQvpLBGfH8w/baM1+6OqF3LwLXjvJncgHlQZbiaYK9ADoLymA7p2NhhhKwknOlSXIC76eY1O8MzpBAzqm21rfHdazvpfbTr9/YDTcNwp4szlo1H8I7irbd25fxrGDjUjf58lnLUZPKRvsdzAAAIABJREFUYzSE/rII+4dayXCo3T3VV1FAV7Pmi2FfDsaa599VmxguH7d2nVrQ21PLMGwUuBoD0JxLbRXIpZvHsES4QSkgtnxSX37xXfI0/gDwi+OMzsVTnZCjcNaOP+GMpJznoLXv0rk9AGsbrAlzYO4uZwAFi7hRMphGnnXp0ZtBmr/t27vLPW8Hk/N8xNAu4ueJsZnaMtAqsKCpJrA8pXk4bPTutgRroJxc+hualEoYzGEA5wrp1WC9CgBdTORmrVLsFNiNyAI3jcIKAtu/IpjuYrdv2UQuCuShE8cLnCVAs+Zh1rtvS86wCpiJDEX+JisH9WsQ/9ATZncBAy/12iAhjpDgsGn+K9WdrKmc57tCFQWqsibKYAFLKaf6vgqJerlsAwgaggwNW9LLBvQbbAsX/k29SN/XMdQmP3Sbffv1j87qMCcL+NsB3ljNgSXxaCEANALcI/B871l+nywbqcvBvEpROCeEE95732D7d+sf/HuyMKD+Yx937TIAEL4NrNLDAIoXCN7rZFs37XS9XBm4jpS8Sqmv4sBo2tjfenZuxb4R7pBNzR1ACHcqwesn7edvVuGVOxQrkhed/WQk6oGfli7h3A/iWV3lrqYXxgpGYeJt2sQyaE13w+xMBkq+argg/ckWLjuvwUM4lBqkCaHPuTDQz2UAXorkQWGNza81T4IQRx5BbiYqcr7/uVM8ZOrQjh0S+AMVsEKzuW9ll0d9y88U30YKFy/+hx/gry8DyqxrWJhFURvjWe0dXm/RAIKRNHp05ShDQ52CQJ2ZPz35ZTzOJk5uZV/NPGFDBzVmKFVFXkS2s32LS2SQCk5XSs5DQnwQeB/Pil+YjUez7mxhPsl4a0cTWlNQlGuJyPmr+T0b8Hat5aANZtibCjBdzpl5jM99EfLgjDmT7PCpdRYWRaA2jNZ4wmcrqovo804zvAFzQnnQs/NA9nIYd/Y/3F0iFvnb8BvvROn2GV65dzFwZR8Wgv4yWRGG+fWXq6gvo1BCjAOYToJ1vBIsjb6+WSunPk9MwkrGjxohtal3fQAHcg0AUaEWKCd8ICs2hobk6Iksi2nSCSZZZ0C8gyz2bCbGGTToYjjpIUsyEmKtUrvCLixFItEEpuY6pvq8IJDXahr7khwkTzwYTz8Ce0DlStH5jbt3vPXqMY6Jz1l89xZyEB6xzu1bkIZK6MWhIxxIBFAER9jF8/6W2qU1v/OiZWIkW1dGKlnOFXdxVdMc+CHlDg2nyeTQCgkXHI83p5pdgZEwABvFNLbTLPKYOFHBABQp+pUMqktMzbFYhrWwgL74YhbFaoDt3rPLvvv5C5eUm9La0waNDKdRKbM/lwPg4K+hJqmEy0jfXZvYjwYpkEXNtnOpgWIDhIUhYWiWagfwuarhIEglOOJ8RqaTAHAmuP/IVNiJhPDVkmgqkn9HRX8ZTaoCUmBek3SOXJhfVFHqTaOjMJcaWI4wLDi8xWYKBKyJZhriEQAFHVNnBT1Fx2nyCIjLtPhathfBCtfZnPfWYG6PVxrTi2B+z+mj2RaLbEpp0PLWnPhwZ5qdC2zOOMKEMmGpFPP8dHhVcFGFU6zAyOR5YLPlnpcG0MEADAINNLVUATCa4ISVv6/m/QZTPOdbr75DeJ5pSHGiSc0kVRR5rSjn0SHxFCQU1jTmGnmVKGmRojEev9Uq1ss1ij3V8GK5BdBASiavoMxqABgVVGH8Tk+9X9X5woBYpzW8gxIu80X4TT00+UkKJCatFKPVACnyLvVnKi7G06rf/7RBN9wEgJtga/C2kn/QvHnzAIEvAc5mAVTuJAhhHHKQ5gDkqRSPj2Lyn8Ik+DCglnS2THpgbcgGSR6YksOKTaZJpBt6auIMsNqqaYot+GYZbIpWXJYV1qlXGsAtDTF/SBeBGGBiQ3vLHgIwPYyJ8oSJk2HqTLT27Tqxn/BjZHKsZPTrburD9PECw4RLDn6Kg5ffr2cfQuHm249Lv2K6W8F+wEsmqg2XKp64XIjXXz+IMIWRXCIFTI4aQX3fYgsW/sh7ybX+g/vj+/YYF4hkCdlMlZgew5wsRq64GGlKnz69HdNvyS8r7eEHJsiezTFRlY5bz3P0YOO5FFMWoL6zCn1f/n5DAqguWf6kwFPWSTj+oLoNy2DJCBTykj2FzNK5JQXaRRPw1K1bV4rZdRQFkZaAjYbYmEcPHSaQK9TmfPoJAWSTABx1WSIZwnuuIKecizTEsc6yYdkrtMeXglVpqWp0HNDJf+UPVgp7S2ydBokitgfIpaOR28mBsUp7ke+FEs8IP2T/6aIDGKrMtbMniriUuPxbB1ksAQgZBym4GnWwJb/OtzfnEYj21yqsApgCuwKT98hl4MsaVBBPFJV4gIzXYW/6AiyUA36BlSMn4XOxbpx5P3+VQlCsizL+HXkZ+PKdkhOTAVIOAjIF8v5hwyORruAG9BQDgItJqbnKX/KlaJMPo5pRBfYIUBO4VspGqeDcq6VIx7qU74+kGY8aBaEItyzDPkBNqVgVYUzm9Lwq2H9V5Xh+aaAGy8ebYB8ZsquhFZNIIHiNY802gLMKxRNi6yOPVdhbSnoPAvGUz4xk5pKyCYAVIK4EcjGQJA8XkzBYHpf40V3FOP8KHjNF7GPVS65gEmOf/S1GlFiDLoSPgi8M+4vcPCCYpFBn7n/58hUGW5LaAbLrd9Bc+rAX9e9WEiQlqbiXtK5KBwVYqUTSrOqiXsFRAPtKAK3R2cD3qeaDCqwNo9np06OHbdq8H2ZAsmPRHjpKoAesBgdiKu0OYEqMJ33WAFEgAUMqOCM1OVfRp+/vEuXF6OZf8qUYk45BhWcZZwA9XgM4LO9rNoektz7IZyoAC6KYUCsgqpDUXw3stEZchAU/OJiCVb5kNQzbygE5dC6KMu8hz1OBjGKE8X3kMSRmTAyAYu/u15FseYo7qhi24n+sf7+brF2bFrCffqOhfJ+1fQzQl/sKMD06Iokzf5eNHj3aDh3BR4mitpwmK5wiy5f3VUbxWgbA6DgqHFwyjI+C2eoLIzWAYohcFZ6Xv639bSPWJ7/gzfktUqgeWDqcosjMtwfuu55k+E1OiqxLT6O9Cr5/IUzGfbuzmHrL002+nZwrzmtOdQLPCS/wANiQuv88kIipWYkEUbuedNSffvgdhgZDVBpujXLEdFOzJcsMNYeVpbJeaUfo4BibMG6ya66PM4RIS2vq7Hc8WdfyKXP/0Y+Wz5M8gtkDan7EtJPHkmOdgoIX4JcYgqRb0uVrV7MAvxo764O9MOz79Ori/Orkv9oQmvB/wVjuRnAAiHvxahPVTOs81TLR8An2udg/qmN81Cm4z6MkYd11knYbjK9CPALfgOl5ADnpfoBbBlwUfl4oi+6f8Kw9cM9U/N+8aRDwWfz2fYbVLQnyAJihJlv/5ylbvWIF50UGU/cuAJz/Zc8je6QYKy/wt3OwBqY8+oHlVq+3Ms+/uY6xsBCzmCGnwEurCbKeHUfDOmlPKMohvAU3c7YgieM7DR12rz3y0Es0CDSkslOheaxQEApNWwmF8dULOfbgxImszRzq9GtIfCfSND8DE/WKzfhoCaEJra1jzxTu/QgsbE5Yny7DXVhZOlYGiU08Sfp+FfYyvlptO5F+O9L6dRuGcuOSJZMOrmd39nCVzXjzC4CnTRxGh2iK85xsXFvQm2K7jHOuc6+hDItfoEnp7Bp9UcvPHKywzz/YiCfWfhqLPXyXi8howxiYxMLKKgYEJKzGGLbVk6ouJrJ7X2F8bzzl8P71x6JHjI/kxAE2eviblhTXl2AT/V6eHSQE+afNnb3Fjp7+3a6VLXN+mRoEtek1yO64bxKsnJbmVYIf7rpC+37BL1xXv3MXA07pO44YAtMqxQ5uLLPFn2DnUPOb+YcfpUaLsqkvfYREsq3t+yfDlny7hHUJw9hrN5xGnr1IA2h0a2tjGWJyXvB8gnlHUjP4htPSaK3Lk5khk4ZeYn+KTRaJwsgfGWY2em7J0xVMKKa6DnoFGZZzX1TAOAP+c4xs1Zd1sN7LGCw1b9GVYfALNOJYLrBhQzi/dD68+c6XdvfY2wDAvOytt1+ixh9itwy709ai9ti0ZZUVVaazJopQGzBE4U4vIHxSZ6cfn98f775qPOQU5tS0aRohtYOwnOgPKSDOBWw1BECx5/k+K1f8wZEcwM8pson33+6CSLUuihT8RdGn5HUfBpoL5m22cff0o0aQQkw+4VIa+eCx/yr1JV6tn7/F+cVeZM0XlVyzB/FYLcg8x3kLQO+8yvl3uBNLuQu0t8Um1ICtnDO9ntrU3yvNhg+bZK+9+Rwg8lVnT1NBj+KBX3ZO9mXCbxnY8nlj6PCz8/h5nG9ffvUxSqRPaYzjSfG+BzbsI4RwbLPXXpuNx/6jAEUtOduCGZw8AaMtnjO/zH79aZ7zIJSPtiffo8FiQcC/uggv++rbeQTcdLFZc6ZZdOMSvH/vgoF92i4X/UjDXGojh7xnG1Zjd3WM97BxiwOvX3jhcRr3HPvks/n22NOj+bNrCP/JpWYIg8V1zVlvdWid7ACsakC9s2ez7NShaps4dqq9+fobTpKvAJ4kCEzX3dIB0A8gYeMV27hxo/P0raB+wRYU4kUzWISpAIyXaIjx26S5ToThc4nQD53h8ogMDKvl3Aqzw0euudooHDWXDzXmqZM8U8IodYZKQeEstFV/clxGoOAKRQYu9ZEG1KqHxDBXyJnsqBSiJq/v6NAEatxLdsPgPgyu8BzctsX6kTK/Y+cuN/6KRTqa0hS/b9ijF+jTbhszBqArjN73ME11CMAB+RT0NJ3wzzvAcOka3qz+1Ow51M+y1RHRQyq3SgYHsguRIkiAstjaek/+ythgOOdHz+QP21IAdDBrsBg1lcghYDUSKTgGsJcKZ+4zf/aSAFrVyerNvT3jsVTItW6d+9v77822uXPnwaLVIJSgKR/orLC8nn92lB3ef4CgrzPOLuqV6ePtSvFOejdUFssj7acF61AMahioz5WHytTHOrbvZufPEcRDkFEVLNY+fVo7gG/n3gzUp9QUWK2VgdI88eQN1EdbLD2D4RX1so4U9cCyjxKgV8J9rGet8FOXyK67jxo9OjbCynII8gMALaO2jkJtGo8//YED513IU16Ohs1YxFGPluMjq+uyc5ckyE6yxKjBSq/BJk9s774DW9Ij3e7C9aa//a4LfIuKhPxw+qQL1ekzSMPQenzQSxxIF0L94k02RilnQgnJ6I88eLfthpFXAPhxIT0dAIQ9ieVPbFwzhhvPMWBZbHO//ASG4B/22WcfuvOkXL799C26uwUCKmc0gkH+pAmv2L8bDljjyBBs8gjcbZdE2N0rsN+S7Y5b7rD5875wZ5MGs57KoOBFimlZytB8xKi77f1Zc+zFZ6YywFhnCxcvIGdmrH07/0u8OYdRXxDeRB2iXqgUub7qBdU4YYTahtE/D+o/guFoqp0+dhRwq5LMleMMgTLcn6tHgSnPzNTmSVgBYN0DtnFszzmLj0iE0ZpL3R9lz7zwHPZ3BHmyxiqlUtBnY5DjPPUZKHbqyZ+l59ReGzVmLLku67CTuuaCnusl12SIGsDdoqDYam1G2XDxrp1dK3emwLzU1lF4b6balo37YGz6s1dKCRNMcMOLtgQH/bZ8o91yaw+sW1rYQurG86dgNoc2QcGcw3Mr5b7V+lHugHrPBhKVG5bKnkOgvO5cDZfoOeMY5MlyKTtbtosig0klqBwTWXMoXAqPZ4Z2//572p0btCAN65OFFcW+PXcaazI+eyS+2VKKKexX9oQiOKoeFbEslP7wCoz6QPZiIM+3S/c4zoUs6lP5xLa03XuPIBm/3zb/cxILuaOuZ4tBEblrx0lUQJAAIFA0Qoka3yTWDp8+bCOG94TJyV3IsK1t27a2G1l7McP5jtgbfTN3PfcMZBtIFD5gC8pX8WNo//Wn/8UWaoyFJ6hPasiA8aP5k/etPIkh1lo0QVr1yuihDziD7UF0HOcN97jG+j16t6J+z2FoAUtUCkrWsz/1fgn9VRhnrJSE2QwemH+4nwfZGOWKL9+Tv0ct6odCwxufV71y9YWy7AiFoxgdq7UDdgMrllkRe8DDWiaHshbJRaDWKGKfS5UWC3ZxAUo7UIz5VgdbKOSA7f9eoZ8KcKSnXPZpFAoiXxoeERsT4kJZ76EMYgGe8bOvrczDComhwC5C7WG+Dr31RsssumzhWEoWcEdWXkJtvgUlEDZTldQXjRL9rFNX2OGw+mXJpDstGSbpgYPHnd1RIee46vgeWE92aNOBO45gum1b2VuJThUhAmfHDu1dbReLqlIEm5LSa87y6sJ5zhAY0I9S0y5c/Dkq1GR6qXisYbaDIY1gndC3dOwYBBEN6SnFsbyyAjnEAtilifGJdikTWQWpiNEJTWlor4BBI/ckLEFUcAEo7TunOo88q4qHTUdwFB40HTukklC3GZaDn73z2mfWq+P1sFh4AwCA8vULC05g4UYxAGvkgnbKqmAbMTGtlIE+zEwtfvMKgdWYjKziGTvF9PC667ra6T2H7eNpb1PMINek0fSQ9AcwmNrFXSRqyiW7F4gj9EtAlzxE6vle/hREJVz0kpvrMhBIKImeDo8b+veliHmZS7/MnnjqGfw/6i2DCdq9j4VjA1BgB3b4kczKIg8B3GnijU8I0g4YqK6FYtcxMHGAo04AbdAwNmEAwOWJU5g4q3FnYiApr+jKYoC66YubTFLMcnGJmRSqoBYmVMVMavxo/hKZ4kp6kwejoICJU0y8pDNRsD0LKdKaWHMOTi8an0XfrrW2+NE2a09ac2OFvsD+VPoIlwFvEm8Rf0tuNMR+XbHFtsFereTLN0XSUV8cbJfPFRDQ4GnDx8TQxBAUVRxp/517kSkufybFj0Y0HLlJPpKgyoYppRKV5RXHYedMyGGuBHD4VyskAqBKxtPVsOxG3jrGNv97xMbf8wKLtq+98vIjdvnCXsB11gnPqE/vbkzLj1kGAKt4/AIRS2A1BuPZWgPwVsPEpEpSWH0FeenxF1l7BdEwhSq8QLIA3rGYTlUKA6DQZN9yCHvbfZMfcs/384/n8TIAg1gTkqAqTOHtt94BcJwAeH4Ao+HrSEPdB9OW9MdP30amlGmDr+vHBR9pN1x3k7057V2mekec5FS9RoWkvQJUtTYlkYNx6ohITCIdyAzQpVRtJSk3ZjKnwKIfvvsbedGNMGdovNkv1dwOMolPSIiCmZv7v7Ab9gPJzWPuuJdi9WPbhmfThHvHUER0tNX4QjVrHYDvRwoG1EcdClBHwxgdFkyS6iKb+81n2CaQcI+/SFkZF+jRswDYHZm0vMlkFW8XPD1DKOSCQoNsPGzs1WvXwpLcT7LtM6QJFpOiOx0m2d82+5OZhCiscj8/gElYmy5N7SQyiPNHkCryrn1U1NKYCazSlPv/wiU0nJA8W+CPGCkhNA+VFAQC61wgDv9cPlo6hbMBdcuRVjvptPMfFEJvNL1M7aC9K6VXMojDx47hH4SfEGyZd6e/hafeS1yKSO55dlGAnIUwiuR7CFGDRgX6PpecArZ92Dv1XF4K3hCwSt/jggMc8AZ7VKFKzj9StkXI0byZhAVyZpQreRJ5Ux6s7zdfnWx/YEB/5kQx+5A9HIknEsytSaMfpzCvtOdef8wmvzTStgO0Dx00hCC+HBoBJJc0kaEYvCsJ3ZcKWQ1+DbLa8JhQzk8aSGEr+s7CJCm0tEZ0NvnJ11jMeT5PJT68p06d4lBGFnsWH2DYUpLCCZDDPISGH9CTgyYAGwI1vwLn/VhMlVS3AqtFB1XSonC3nv1h3TatYUJ/wa5dAvDB8qOWy7Ya1E5AobzexP5VUqmejy6UGkDJGv65N4VxAIeWPFeroaho79XLGxIAVUWGggZCkMZ6wR4pA1nW80xoxHCHT1nI0EqecQL/9HtEqFROk5iqwawPnRUq5Hw4B0r5XUpcpuZ3ZD7tTzHz/QF11RyreHfPS3iIfhYFaSBApPZ2Jf+uC67SMxWYIh9S/j33LJTgyR/S5wyiWKyj8Klj7zqVAGeWGA66MwoBNCVdDUaOL3Z7W9I0q1i3R4+eB1jk7zPp1nuRGb4AaL3Dkbd1dym9q3/b5BjnVZxTktKFsy5z8YEtpxl3ZJr/vW8FMHkAyIqpLT/XKORBBcj69FAVGlEBY1h3UNNEmfkzIKE54Vpz02ZXTfKzQkj8FH9VwVcqAjQM1PdWwFtDwjUMEb5vgO4XFB1JjZvYo5Ofsg8/+pgClf0L0PX8M2/bkIGj7eC+4/iSbSb59lsA/8v42sGwlK8bZ0oRaosgADcl2JcInGCvBxGuWKeCmfVSw3Ot4/d069odxkwH/MO/48yGeUOBXYSUetWKzYCYDwC8XGSQkOdYuRH4poJZAy7wXlFTeGBg345CR6uqsMgH8PcarL1SB4TJz1FXqCT5ngz7AmMBRhgilsOiDvUMMcgUDoQWmKH1oDNIz86XRSn28jtvT7P33vvADQQCMNn/dObXNvODrxiwRNrg/jeihBnJewrlbhTACZiJXO/E8UzuIWqLG7r+L4BPBzw/X5MBMVr5LDqrsnHblx2GpEB1BEQEY1Ui+X85d/XWTfsAVga49xDABL/BW9UVBq64cKnACoFzkn8xKQHixdLmDpGfcCjIQzAMAAFdkubJy0qMNC534SV2/ICnjb/rdcssXwTAkOmS28WR9vQMJwzuVRuNT30F733Kww9RmB6g1oizadOnWfdevQnx8bY3XpzDGbWOoctx/t4N9vobT+G92M4xT65iwzDt5V9t24FfeFnLGgYVDHLEKInmzL195D3ITqcicfS0x598wM5f3s6+9OJOGwk7YyRMCUmuvVEXdbCRN2HBw79/8EQeFgUvshbPwJqJtilTHrGuvQYjpaqCaaAm18NOHqqxD9/7BTVPpr32wZ0wyAMp7mGDhoTbbwu32aIvBQBfwG8XtiUF/wcfLyRgtBHsungXYOZR7WNHt1fa68+9hUx/M2fIVuRs7BLdxyy8WqlFQmNs0iOvwKgcBxOFgBTNQkAwsk972/QXVwF6/mF1EeuxGxlkD025z+LCO9jqHw/amtXfUX+d4Odwtzh/cayvANZ9QjjPm3D/Sc7rGWG9utxrQwc/Ces7lXemRF4smi7X2z5w3hnvLbLawD+t1n8769ffwuKb25Mvvc791hlf0GArItl2/YplKFW2U8OeApyMtJvuuN9adO3ggI89f2fZD58TguW9hdqG1Fu8fW+/51kbNHgUTNsK++zd5TRLMM+DV8AnU3NJejHns59fEsuOuxF/Gg11YsKa4gXOcFFIMGerBwChhgdqPrXeNOQJDWXgDuhTzvlSCiuw0klPJb+TjzFrHD/9WnlYMRLxA5wMAACr4zws56ysKA/iZyRzJ6XhZdiTppDg19b0DOdP0TBtsiNntlH/BuKzfDtWDn1giUUh3wZAYa9ILVbOmR8Ku7EIpUcRw1cF5Mhn2w9fkEDkf44hLm9AzguFwlXSyUkOK2C1ip/hS39RUIDSDgBDgSf68zlILoOhnQQyPKzj/P189kqb+gxSfVk4cc4JdNDQ4o03Ftrbb0xxoSw+SEZrvSps1ZpfbdkPX6O8u0h6eiGEiBQ7fJQhFPeIBoplSNh9Ccesl9wX1r2AW8TPgGvx+OH9Y83bBdMjFUhrYZ/DpP5n02JqgwJ6GoI+qNWH3zwZdcB0hjyn8RYe5wDuWZ98hY9hN8dATE1iqMeleQ3vzaxrmdwLsdQDt3Jn5OD/2M5W/fYjYG1DCImCO915olOTs6WOS/bSldNkWmy2Cq/t+PUdcN7kCdT3JUh1T++HpRfRD7liB/t8xmwsCz60hybeb4tQ54VGF9q6zQzpQ7OsK6zqU8itI8OC8EvMsP27iu36AalYu3XEg7UWQHsDAGo3GzLgevvmyy8YrLRzCrVVf650gXvMK7Gg8Ma+LA7CQACDBuwHALLKlGUhmxmUhbJqSGwUyfnQEnCuwm68+QZbv2kVASLnORP5Mwxoo6JhEG3PACBq8LiXl7/sIRRQqXOmSiFV3OcsATfUV2aBBruqN2VfoV2hd6uhM10KDFEAbwDxKgBE+Yr7c7foTpUCI4YB3vixg+zPFdtt0v332E/LlrDW/AGyAbNC8LKkp3ro4Vthppba72s22qHTV6ifeNeQLKQ4y0I12ITvkwuAkQjrShYN53mfg64biAXPIdZEMVeBejN9GNY4ewc8xTnCqFzgGnHvVMM5L+4GBWzGRlHrFuU5b+NyioLSQgBbH9RHgNwLFywGjH8CRl2+fTN/DhZ9E2H/9eEcTsFzNtXmfDaNARekosRoW/NnOinjsoYjWObARYKtHidfA7ZWwQX2G4N7humqk+oZ5N86sov17t3Wlnz3s5PSFvLOCmGgCsG5/a4+DP33IJOtsu79E2Ga00viYVtLPxDBu7rCMwihx1HQVpk8NDTYoT5VPXbtAgMb3pdqrSj8ey9fzuU86GF5KCuu0V/WwcArw/9W0uV7xt9qf/25imHaADy5kdVSU735zuv2/Xe/gDUAtvPSr9C79O3biWeK7VdVir32+nTYbj7WvW8z6pkyBsmDbAZ3fyNYqBkMA5RHIDBOKsUBfa+zzbAnhzKgzUQteRQ5fQT2Fo0a4c38zGuQvFbZgkWf8Hnz+bzUxZCB3Nqlx1SNJuuSKshQr73+iX37xa+2atkKiDlXbc4X70MsWmkzP5plvyEB3wEIXc9LlhWIPFY1OK2iZqyH8FEISekwwVJjx97qGtzAoHA8V6dxFoajAL2XsxBVCGu0R+/uyLJ3NDD6FXzFnw7BwjAPoMvXM5R6615UvVeR6a/hOXN286zEuIwmZDoc+54LZBn06tTTDm9nX/F+argjQ7iDU1tC4NhDwCWNk85Ujc58qZlqQc+86TviAaS0T+QXfZbU9uatIt1Zop6lnncOTdBlBGiQIYsHDXg0DhawGkOtJ4Z1DtNHneDBAAAgAElEQVSxnKuAcCLUCHzn80QCqufDMpHVlg/D+P4DeYdemQwtUB3hPdo8qact/eVPN6CrkS84/Y7qThEV/lfqO1WkAFFfWaOJyMM9ogE0Ihvnf1op2zpqLr2nGlmPUHf78D9aNE+mt48C+DrgbGKaNWOdlpc6/2b5z4p007MXZx8KCrEWnRKM++gapLog+ruUlEbOZ/oM9U1Kc3nSUqfzHhtFt8LTFEXNDR0s4+IF9hgBmrXx1DqxKFXJVOFcugNFztnzx8AassHBqEWCql3Y2M0oLXzZIydPn7EOHQfyz1rb8BETXPCean09X+ZDDECxtogB80npat8u/sEgSjt5vp5TEFNw2ZtJQS4FKdAwNa+GASJvBLlsANWgUrTJGiKR/VfPvk/nu/iD29VB7MrNwtqpXxrfI8PydL5C4ADbt2SwLm+fJNuw5ayrRb3YbyGhqMDAqrwMNcO1Emf3WQQAnNoMa8o4b9aL7mUFAcvSowGYBuuHDKf3gKVMnxjWUo61IkRv744LTvXuR1HVi/28HC9qHwHX9AxB1CZxMRHWunVLW79hGx7gPAeG/WEhWIdi3RLB8+3Wt72dzNhnNf4F9Oq8q6NVdvU0xEpqzEhURR06+7MWUE/FhznAPwZVyNnzWQ4XCPCL4h4+x91UA3HAD0XvzXgUQ+hkbfcfMNhW/vYLPQtWGG3TYD3HAMRiYwGDtjmh6HsPUgd7N8JOk71LLxDEf9syoFryw8/8XG+78/bh9LHU/r0HhdbLJ0am3fICdYARiz+aqZxSOHNB1QJoLCI5QLMLMvDSoojlshHTsH2X5m7CEB3QBvrzNcyDMXrmAq2ELkWLbu++OcfG3zGRKQHMFJh4nHFsAmj8hEr5+jSiKM5kcxwjyEaBNxzOsPQqkR/X1scz4fJmaj3RnsPceduWjfbp9OcoSk/wc5mOaTxDg1zJjRQVxyTdIQA0hRRpas7FdJRprQq2lKZQnSlW/OA+51Ik1ys9mEs5lCRm+TxOGD3Z+vYaY1/Mm28//PQzRTmp3wmV9vhreGfVl+CZVE2x4WVpPWoxyE6xlT9cwHsRw2FeNL2rQ/dDWUhymxGyr7ZM7FSxU+RhEd84liMAtgupeZpgKWxDqdOeNFB1HNIORBSBUwCgFjDFgoBE9rxbmF5KiKNgUEhSPYddKLsqKlaGz/haIluLblptrbvi65GAhIRgpHCAqasZ1ZaX6W37dxfhEVRv7XvCgoMBEkHDlMW/d2wblx1GwT37xHJOZlsMMqDMy7624Y9CJkqpTCCyeP5QsXlfxUgSy4obCjjZAXjDXFCp7QcbQvJ8fX9tmszLTCXYDP5+sda1641MxfvaOPzSXnzxKYyrv7ZZH35KgMZbrslOSiEM6NpVmIkwaxkN3TtpnP3+5woYrASyqNLg/bgMG+e30ABWtEiOt/x0OjDesZieAiqZpTi5ca2SVJkIhkVEOz+lKQ9NIXijf0N6J9ILARJPPT7Vpj72DBeBr42/bzLTjNb26/LFTPGwgyi6ZmPvuYMNNto++mgO8v9//pdozdRQkh3eRwQeXAK0CvCRUfvszcGrAlcgfQgNgjzppARNIIlw/MMtbPaMfTwvmbWrCedi50DVOq3g4NJX0meSDFy+jKWATO++Ncv5I3733Y+AvdNs2C29SAxuBZP2oP2XRGExOXS5SSq0fOk6Jmr5tm3nv3bn+NFMdc5j4/CtjbxxBIdwDB5Zc9wmLmIfllaSlsqDLBEgRSPckpCMme99b8NvustW/bHY3pk5xf7ZiicuIH/PnkjaSTI8e4YEx/PIfWBjgVdSzGqB03BRsAnQKSFOUQCdkrHFmpZ3mB5OBeshj6AeFYzhADNigim4QWw+T+iWpaTNF7AnxWh0ABJ/8J/Nf9uo0bdRHIXBgMtzzEp57/jQCCo+QICgkosjYIPqgtcAwpPivAjTOV+aQBWefsGYtOMLlJ8DhU4MQi40NR31/DkUCI5lFIKPaqUARmFb/DFv5OgR8vOpyHP2J/IMYusQCjAKev82Bk3yUq62eLyeB/UcYT+uILEedlAFG7scj1zZG1RQaMj2wJdCQJsiOCCUCyGaxugSstxIJr1M3vmeOq7EbAujSa5CDxVH6otSNc+cSqdoknG8L/5K0wmneYr1SPAIZ6z8PNWEQk0ST4cCQgxc/SwuTYVZsf4dwMR5IkloDYtLUnoUQ3hDx3MZ1NrB3fgD0RBVs6d8eZ4e/x/goTjjmcjPijYDphDnAUWKPCC1HuXNWwnorKJGqKBSqDXF9eNM9XXMC1E31YQr9C/OhRIdO5zOxSSPO6Xe0txQFAXx94O4OOvZJ1Xyt+P8cCwAzjMFN0ghoX3gifeJD7/b2wHQ/C6ec50YORwsDWBqA3hYI+9p2B4OXOOdOd9K7X0VXDpXKfh0nvqxKeWdXU04WL26Pe6DANZIAIFs8jy9DFimoYD8xVyQGtLBEkBhhyE0YOA0O/DBnD8cDFmee1KqpLScqzlKd+d5670KrEWFUcbPUENVUAjzA0BCzKh6znaBZhGRnL1MVEeNHMGwZSnfl2fOL6jz1/CIIkUhYC4RuMHHVEwQWcyI/BiAb598BtUk6lPVaKDEO3RsftZ3KZN5TfXV/EjypiBJDK7wXkwDUNvnAOBHH3zOnn7sZftt2UYkqGvxUfobhmK68y7SgFIMFjGLBTh44+nt1AqcwzozKvnu6k5dkcuX0rNumpTEHicshjXgWRNlY0Y8bY2jO9g70z9y4UZZpciyeV5Bei98dvnoxcQxGEFi1bV3KnuNIgXW3rbNl2jy5OHcAEVqgOVPY+YToaRZsSd09/lYj9b97fknXrEv531NYudm2P9XXHPtiKAC5TU955nJZsOftVnJSxQrPTa8pT3/n+k2GL+kK7CjymhYO3dq7ZjAYqH8/ddBGpoXbe4XM7CSSSZh+1cbPvwmt54ruZ+9xBoSA59npIGvClQfgGcpXlQpCkA5uOc04E+9DR7UXovYrUNRtrX2xfhWIKUmP3WAv/WyKoGBUF2JfQokoxXLdrnz7q7xN3A2ATCL3YLnota7fNf0TrZtKIRV+rYD6ipqzziAoZoH5YN868P3vrBe3Qbz3N8lVIegIsJDq+qRbUY2syefeBsmRHf7Can9imWrad5PcD7mU+80sbde+RJ2TwpAQwFenrX2yRefWbHPVzRkrG+k25U8pxAA1Bia++MwvaorYOXgla9hQzBMiE9QS8THI60kPTwcWZaYZd9+ssixt6c8Pclmf/EJcsQmALM3s0aRiXL3qY4SmzKUgY7YRF99vtPVflNfGUZhCniNR2IAe2rHuh02e/ocvmeueQH09LluKCDQV7YG5kuffgCTfLaygmAknrMYDh7gyP2b4RoKJjX5Ovx4R5pJ+ASEc/62IRznJWwArmewCVDI793/T6l9OutjKw/828Lxzn/wwXnWpWNnK0QmtmrZMVu95n0GR+c47wqdcquqppDaUV6D+C3HeXFfJKAqGWb9e95tLVO6OyDchyFHLWGuVh5q/y6tsa/nf2Zl/l9zhsqQLs7GPPC0DbxhFGdLqG1bnYddwFzOuS2sqSPU1ezxsDZ2/9TXCL1shZUF6edn6+yLD9bhO4hNQdAhp/AaO+lpbLZudwEcc985iM/lKSvzXWHBtbCSSDOvlW85KJMH4XWesOk9YRFryOeHBE4BkapOxfYUMOkY9gCrOsNikblpo127SugHz1YcyEo8yt0Zz2CkinAJL9jtgby3ADGdOfPyYPZ5MOyIjEgANL3T+l83HNAVT8biHFu9crGtJfSvU4teJFP3tdYdmtt2GOs//LSAd4CSq2kLmOSjWbd4xmJbUo5FjDrvKhAu5zPJWS1PVX82mQZTYrI3+CA3nPUaeOjs9+fuVFq0++cSb0vLyTfMzcnjs4Y4G6hSGKJbNx+2W29v6362wsK8kTcKHNUBVcZAQrWrJM251H+PPTke5gryXhhrBTT6HG6uHg+Q8oEOMErMq2v4HhJc6wlT9fVpr9useVPwmYuwJVheQLLlMZfbLMKtjh1YzyeGKQcjtJq97+0Zy8/E/iq1k82a8RHEE+5KGEODAd/E+nJe5px9VzJyqesU7sjQovSiPffs4xBJpA4Ksmeffglp4i0QNPRM9A50R2royR3G/erlW4VkMd32HF4O2LIapm0e1laDAcqWAKzg/d//OXuChOuNu1chM8WbOQiVUEwja5JEBRB+nkEwtjvXqIVoPMWDzSYLQQOP3l3TkLeWw4S8Akj9IDVLpu3ZeYQGGAAWa5WEuLa2FMC1XbuOdu7cOYDubNiPCpuBacXdplwEWSFosIrJM+dEMb1CAd+plucRA6DAHkK2qwCXgmyC247uJwW7Mf1PAPdGAnY9mwC5uMtl3yj2hmxwpAoBSK3mrxqmKEjSm35U7EBvKQmlVGI146okoSI2c6SwY4Su56o07AACbJulJnNHHneKnrRUPJTTsxuCaTnzMQyyGwY+yPrZi48nasquMYQWX3TS9osAEQWAqgLyq3QvcJf48ZkGoArY+O8OwgWR8ohVzOLJuHqV8y2E8x4/SWq65m3akDh+RMbmrl6sAQDx4PdrwO/LkLaOHqKC/iaUZl3DBA3itAZzcPVo3qyDvf7adPv4o08ghRCAB9ssCIaaVCZiR7Yg6PX4ydN257gWduT0KYAfrA6yGdifKLEVKxYCjrfiHe63zz6fRX1/wN3/Yn1Kbh8fH4FP9df0YiewvSqwxx95m8cczBmUA/jkQ40fTABOHqzojvQk7eyXFctZb7L9wt6FwXoudbfsWYLkC8h7L6afadO2PapNrD6wC6iFyNAsLZG+uIQ/y1nvH26//vg73z/EsepuHnED9RQKl/vH4nl7xPbu34uPZZmrGZ57YxKgfp6tW7+Wf5czCUCrGNWmvFzDw+JcZogYz7lgD127N7bBeCLu2b6XevQ0Z4jOgnAYqldtYF88V4+exBezgLXaFm9KmIUEbCckALpFtgA8a8VwOxMA+R/u/nI+KwMR9p76tUjWovyZq6nBFWjYretQCCyzYADmW7ce7SwxJZ41RU+bSZo9vVEw77SePV0nXbxqVGoJKS/r9DJp9idMfACbv/OAyPJoXWWLFy8jFG4UpJ4B3N2PA2Bn2M+//mQjbrkRAslZlKHZrme6b/wk27bpIDaLyXYRpnFefibvJtTd1aojL2cCmpdlAqwyoCVgqV2zrrbz78NWyEAmEPC0AEPQZ1+ein0Gg/FcLA0VWvs/YFWB0pW1hTbv24/t8Ml9AMUo88g4cYQKXqs/pIuCa7KcArASC1d1KzWh+h+pefwhoXijwlGPzCtywbv+oGs+jnXKWeqCUuXrS58Ii/HjGS+wn7yxezxrv9NvnztexHeSMoErAYmbMj1khef6AN3rLmnb8XGQdMOEBndSn6L/aP/7Y58ncFU9ufamgE8p2dSTR6GsEIs8lhpH4VCx9H15BQTjQXYoYhim/kJ3mEBX8q8Ah8mjwR/5Kr7UUTGeZGd0sx1bDyDdV5CYEtxKAbm9YXwPRkH1l/RI9ta0x+2FZz+3VsltUeaccLXaiy88QgASIYUcpKrPK/EUjYBFGx0TaJ26tLLjp49itcTaa9bFjmANt2jxcvr8BgVsBIQ83b0J2FvkZ5dg49EPkHEzcnv1mfwz8AcpDLNR/6l2VP0TB6juI+UmezArk57HAbDUMZw3Tq3Fw40gTyefJkPfs55Mhu4MLCphq+/ZU2FARagu/a01qqEh/VrSf4bYL79vJbqBIQt/PpT93bxlFM+UYFDA0lLWms7RrZtPEc7MWYvq2cMLzAGynewdazRsQ8HhS/+ZgN1BbFv1h5TtEHnquY9FYiLqxVq3DYMQ1N2W4WUdHc7AlLC0aPqmLM4A9Sel7EHn1c59p/6nXfs0S4ecl9YuzqmIghjiRVNHbv0z0zatLbPhQztY+w54N+fKdigBj9mzrIFGduw4FkkR2EfCvi4FrS0By4mLDEfRhz1f9imGhm3Zx5Gw4HfRS2dxj9RADhxIbxpkRw4dpeZpzJ2ehWVCHvYxN8FU3oAPNCpj7NY2b4FMyv02ZPBNKLyOw1jt7V/fiHTEa/k5TDQi8e7LwPQcaZGSK2CTlFBoqa1TCFI54IAXzJNGyYTmII9SYEEWnlke+FGI2RZAE5XPxZOEhKWAIqRD655Q5v+2lGTYnnirpvPmar1jmaaQ7oWcKJzCbh+suXpeWus2vBQMlI8eKcKP524KsgOwG2+zR2gKH7n/Pprk/SDZ6aQfJtmwW4fZ+zM/w0uDptV5nMkMl8kKdPAaEHwlZ8oLQixVD7H8YFkJpCgDZBMrSAVtMGyIOOjaD9w51bZvOWMbQMYvgw4GEnLTsW+t3XF/hB09UGnfzeeghN58yyRvJIHB9u1sPCMIKwgKYppBk94BmeVuTKU7yP8VT7SsTHkXNqQD+4BcBwLe4k6FlCvKSZMzr2IsLYEVaIuAqf5Dutqp9GPILuADI3Vu1YIAnaMXHdVbF1I0ssimqRzsNOwXzzB1xUuxQ8cku3iaxqNXc17MWeoVhbUwsYEp5wsSduW8cVAZC7OeZFO8aBox0YhhEtoo1o4zhT78b7l1Tk5ygUhldplJVb1t3IAHBbKOehJrQ0h2Y9078ECG1WoEKbUd2OPNAangEizYnC+kWEn6M+Gw6UqLdVEHMTW81R59+E0HgN4+ahCXVLb9tfpfBwxPf/tZvusxnouX7dx8gQWPnQI+mj0HdLV/dm1xNYcfIEoFix++OkWjUYB2sEN7Tlo18plQgAMlw0r+XC5GmbxgOYoeefwpS2vZDjnqUvtr1V9MbmfY1MefdQVxYTaMk+Bwe/bJ5/ElIryKyy8wmDT3KWOZ9J+xu6DYp6WlAWousaVLNzRMw8W2dPYMDUCqwDEd3PJREtAhkEOEJB1+Avic3yjvMCHZ36IpFnfvzrfUVrDCaGIunuZ58pnDQ3jeGGOr0SmDlSnbBgEq8heWd6rMybGBJ8X2UdiqcZbWIsH27N/Nzzpgu3ZzWIvFB1i1ZMlvFBXJHBox9gxMy80Uy2kceOlM1LIv1jJFhrU1+x0u6ddtwA0t7dCJvUhQhlvXtCF2z7iH7b5xNzFw6MS0bJe16e6NrcA6WJkcnIAGWAjy3ZlCn+X5kr4qHIGxsmOLqZh3/1P0IA5pPRNdUlVUsNWSovO+BNAJ7BAopKTeEpge1QCuYhcEAmApSCNf7EYk3SqWP5zxNiy6X/B/wZtZ5EsuBbFOfbg46vmZgfx5XbbB+Pbl5l+hkAt3fmUlTDXkmybmZUg4HkHIvnXZakJcybMOhK1bSCHec2CcNWkeQGItU3qmbvGkOf+++CCJ0vxMwN8qClNgOzewESgWg1+KAf7LT6aEAi6NS/zukYNoGvKR2/7DYcvhQXOgGlKJ7qqd1IiIHe9H0VTPd1WitJucz5yJzOcB23d4B4URUnTOS5mx5zKllT2Kj5oAbr8i1ognyT2SJYuxIRlFDBN3AcU6A5SCJ9mwCw2TDESDBw2I1KtQhEczicwjeCmIprLGk3cWUYmxPV5odzxpiz/9DoY9jYyKeNaaBjtqXgMoDMSikI9Ntb4ETbdM7huAHUnx9b5p2sQm5IIJhcXiSycqD8rQaG+XBhrP+ksntVjSpH837HHAk2winO8uB1gQz7uWwUQl38+PYsmXBp0FzHRbPCSFY8mbmiGdfNGQhPhqWs2hoz+rcqyKz+C8exVUJPa41pwmsEyeBGhI0i0mZUOgnIo9gYMUFwpXUhAW69E1yLxjT6b+AgtrKf5q+X7ad1L5S23gB/gg4L8EP9ZiChvxA1Qsif3vCUtOQHcEXld3jh1OauzfMK/C8e1q6cL3/KHXbt6CZJezXfIYH9aAWBIuoIqf70A/ipr+/Xrhvb2tAcgURkCR6abzQhT5XRpo1rl3oaR7/W4BRRrgSIVBkS45lEBoCiV5jCuV1y0NbUjhCk6BoTBJ1kNCIEzLPF4Bp4lfOBPuGAJfOFNSYM89OQUP08vu/ernO+WG9rTYYDTVYlRX4gtYR7GmpOOE5Gj2HR5D/EeMzGiGZ/IBbd06wbq1u9XGjX4e1n2s7d55zqY+N8aKvU5gYQ4TgqIqkAYjjKFTBcBTp86BFB3d+R6VsOsvOWA1i+GeGAYCogWaCyQIjmFPczdUYxwf7hdpY4dPspU/rYOtVYAcHiaFD8AqD9CH89mP9SbfZg34HDuUAlAhTlWAefWVoTAKW+CRNgRWGWcNe/uFlx6ByR8PwL0GgONLJ6nyoiEvxmfygw/fx/NtjBvYiU2mc14HvIptB/7Q9MoKSDYkPiT3ehIGJOuXfdgupKbFIleSj6VAfgE+MLxlT8KLKcDMPofi948//7Jjp7dR2wyx/n372uEDufbpp19yRryB1VIgICsNIkV7IP6xApwOHTgNiyDXVi7bZMfOLmWRKpiJWozBgwIDBRl4UlhrmusPkKRQx3r5TFbIKy8JSfYEir4u9vefe7kPYUB6nuFcr7XJ9z1v9yOL9ARkKMmL5Pf/YaldL9n5zE22Ye1G/l4prOQUFCWHYJg0rMUqwGDta0+AxMGDhsNEfRXmbiOahh0UteF2fZ/2tn3bIZv95TzrhIKiZ6du1hkvw0jUG6UCqSm2i7IYNBGWeI0CdtHCL+1KJkwNBvNFsCJPnTzJHZLOQAGfN+cawXnBniktxT/Wu7XF0ny899HLNHfx9uPCrTSGXzKgPc7zuARgKS9tahIHtlNZcSjKyinQP4H/JtqQW+6ykWNuQeJcax9OW0iDm26eYedItH/Ueg8cjhLK7N1pH9KkAXSGHebnqqCWwa/OKRhuDHC8/UIAphvZjUPvI+zyDkD7RB47YCB7V7YMsoH546d0+37+WkgHG7hJNvCsI6x9pwE28YmXeNaQCTxRBM06asd3r6FZX8tauQpgy8CBYn7KC9PZs83wKeT+oCGd9+EWO3R8OWA8jRSA27iJrwGsDqCZq7aLh/xt9rs77UzGXkB+7hXvcwygCG4kmcJDagzZqsC88EUGG8wwUaFrakb+z5pFA3JJ++s9BK4Wo4CCxACYc41wCwFV1awvL9hncpCppTCXfYQkprUwTGuqIgBTJznbotBQrLhgaOQTBlbJuvz1t2/t5x8XWFJ8axvSa7QNHY6vvMJ6OOfqGET88ON8JPALsPSQ41q5pbQcgiT/frz3Ep0VjgbqTg2jwYQjj6uJ4tCjGNBfdfc5eYpOK9kJaYLq2OW6v2UTwLDO+fEphdvf/l5zxFq2SoZhJMUL6gAGId6c5WKv1eB/7iVZPfJGhVBJju4TUGwPTBjEmZll2Vc5yAFXdD4H+MbyYWCr4Y1vdVhjnQe0Dx9gy1bMtdCYUrtr9Av8e6+QNBxru/ZtxJP0JwCJ1ZzVIQCl8quN4Tu2sHffncbnSYJMYLZ1G/ZT5UWEjkW7IFcNxLz50nM/mQfTpofdPqa/XXd9X/oZ1jdWPcsAHo4eOw+w1ZfnoP2vU1/PRoB5g+rLB8sjT+8qe/zpB+yG4c14J8ftJJ59ESEtCIzFky4xmebwImAmwRpeGZZF3ZsFkPvgxIcB+7Zzr1/CN52vHVpmyY2TLVvgJ17PF04V2gFsW8aPm8I9d8JeefV5e+bpqY6AkVt40u64fZLNmbWOs+APrLa687PL6DsIXXvscULbfrb0s5d5TfKq5pziuweytt5+4yUa+j5I2ufbit9JxmbK7kWGQTSDgEcfv9fW/v0LtXOyde/ex+bMWQSgVkYthBpPr5//qr7yBrQRo9EFpWuIq8A6fk8djUkERKAamhYvioZAWF3l9BKdOqfh136KfiAKIKOlrV3zrxvmSYEXIhUCRZU+ewD3Rx2AwpNT5pDJ8Ce9EcOqWBh4DOdisc76kyDbUppIeerqhFdvNHzoTdi2bGGQjpydGiS+STwAOH0pm65EIAPVTgT1UxakAylQ/KltWZLcqzrnUPxAWAhheBWo2gHyj8KIZF8i8FhMRCLCqHdC7DsYa7cQjqU6d8pjk7FVOwfxYgcAbqY9/NAdEIDSCaWDxeaRj6x/MOvYx154fqbLOThx+hxsqrsg2kg2jmwXuWw4/axs1gRgPfTQrTblkXttzcqN9uoL+GIzEBeYtXbtYmwGyOs4ddLuvvc2wKBzbvBZadnIYRk6MUxQHS9VEqWh25K1CuDk2Ur948t9Wk5tLtsl7c2kJMD0uET2eID9vW4X9yyS4C0bAFcHwghDLg5YeIkMAg39x44fab+v/Y1niu8iFm6qWc+eS+dOZb/A3vUllFmsPNVQCn7t3r051j3059QOxQyA8rLlVQrrmL0vNnwrsjMi6BWa4Cs7Z85cyBxi7/hgk0ZYN+DKxQxyJVDMVLMeNUROTe0BiNqFAOYFbkCci6Q3mD7t1lH3wRp+zAYDNPvJRgjQVSpF9Q+JjaNdzkN9uZ8Vovh1GQMCyPn3pRTzoYfMZj2rj+7Vuyfp4yP5vyMJz57ohjB+4CoXL+WwX5tw92DjMXqoC+vOy0Nhw35tjCpJZ105jEvZ2/hwxsZGxjj7kMzcK5wpMRBN6uzk+aPWOrmNHd11DuUqdyT1bR3nnJR96tGiIQLkwh5Us+vN+athQ17hVevIMyypyuH+z3OqBcnN/WVdRX0o0F8qsConB5bfM/6kUq1S36uuDSH7RX1CNgaWXuyn3gCSq1dvc0MCZZOExwahEkEJgHoqBUzDh9orCYn8kQMoc6kFy4r4XlhDlOvcVzlHT+0sr2SDRs0nvEE9sILj9L+luJKGR3eD7LCUUROONaRs3nypyys4c2RhEAlTXsrS1uTfnDh+gZqDvopfIdA0v0DnKKSLYCxpeDcFuaS8w7ytUSCziGTUI+3x01e4dOZVfMK5GzQMa95CsrZQSGyEhA7oZ7+v2GVxESngYVecDVe37l1RaUTbVsKnNBCOBtxNTGxse48cZQ8E2VvvPkuezzfYi2RyrgTbxQxhi0wAACAASURBVMslvGMp61AMsudjYfjqPSXEk2dwGW/jQhHsYBNz/ot41GDHqRBobOioUWXJ2KgxICwKUBFExPgsRAWXm13F4AT1Morsej1L1l0IoG05Nj/e2LF98MZE6tMLsK03WjrPduqTD9qlIxthoZ/FRmeC/YrSNYOgyIzLvOsaX2cf5Bjp1N7jJg4FRM60v9YQUsg93aJ9DAMxcDZ6/kKsZAoh5dWrHqUfTMYSISCKQDuGlvLlry0DF6NH0GCmVZtWqERlEVRuxw6dpAdhEEOwYFZWjnXs3I5cp3MM0untQSMKSN5KTQtG2VGCr/wIW7l6M2SRQmddwJFmgYCgo24bDJ6Dfc25k5ztYQxpzhNi1duWr1wNYa0jVm+76EvCuePKIex1hV1diELgAkz462GkHoZEE40VzE5q2FRr3bwTVlt5KA8I67qCqr60AAKCJ8DqdbZr12bOIqnIY5zn7XlCAvMhNGUSROZx/agm9U9PnWLPvfyaPfrEQ0xcv+IBBiDtFFsFViANXhEH5v2TRtsvvywDTIXpGSGqv7zl6hvYmfiA1nOJtG+FDBoUvCS3gkOgDPAnhoWdY/17hZEIFmC7DmVbDk1PFS8mORV0GAbRMdJPPbkMdZEobbGuOtw+fn8Rnkz/AHL9hbn4TXhXbKaYOIm0pcKef/FB27htDYbxeaSpMf1EkiaZTxqMxgounBySvtW4NoYBF4057b5d5x2jVGxBUayjQewDADiyeSDV/N640Mb81ddRm2spEAPDQbzv8rZufSLs+8XFtnV3mU2awmWQXMgEo8r+XcPL80y0jEsZpOOm8Psz8XUh6R6WRx7sMDHxZDkgdEm8Ii/5gShZDfmJO4h4cJ3bdbVjbLAiPFS69W2M0KqUxHD8h3iW9dWBeJQhIeAgQ2DNRLLIOnQLpnHDA2JjPr4xCsQg3IgghCP8jJx8YCEODSW7egIatGmL/Aw2kX9APGAQ02MlgCN3jm8ulhib9ESAbVuRbR2bdeTwZKoXqMQ7FagCsupg1cHYjWXqKHN+7p3iApo1WUQomlqTKGismkrJ27KWPx/ApEuGv3lMVUIxZ6vhAB8x4g4MvvviKZZsY26/xVo1a24/0swWcem9+OqjAOIZXMqXAD5gFbNBhtzQi3T7Ytt+eD/SOYpdLuQa1lGwHJYBAN758GnYz+9Y5kkAUm71KknUmWgVsxE1CfSgmWrXsS+TwAfd9HTr5vV4aezBR+o5AN4nAW44lGkKW6YCgu/fb6cunANEP2oLvp+FFKsTnl7N7Ojhk84kvRDmmgArFUgefDdNX10iIe80CMZeONPLrKtMrGVjoIATilwVdf5cQKr9hw3vbdOnfWtpHdpaF8LPqpGLFV/DePocJt+SX1dI1tYwia6FyaaCQ8xcb4qBlcvWW8sWPVzzvmDRl7Zj72ZYVc/aUvyU1m9YD1PlEP5UKXjDfoPPRykeNb1tz6GV9uwrE1jr+KqcliQgEG/Dyfbb0pUAsN9Zr37dHDAgY+FP3sNuYPt3vKdSPHrw7/HJg/FMeAx7Z++OStu9Aao8cj3RsioAlKuZAnvygOvwFfFwfhcCHQSxOJMNVzCEhtK40NyXMcSQ96RrepS8C/jjz6FfzfqrVDCRLkQwyVB+vjxjdPiXwmyQ3Ek4QT7m2g0hS0wMw0hAV3CSvAYBoEMoPsv5AXVMCtUslnJxedP86gISg9opcJm8K0RJrMVQPLLKJf2CRZbalkuYhiMhJZRJE+sF1mHhBUDTTM4wBgp+EYFceM1hZZxlkNPa0q8dYyrogZcWvwNgZGCP/shXNwOiAWQBMFRxIQTABpa0TcVjhTyY+NCS90qW76dAA4XFdOgJM+RJ24o9yqdffei+m16Dlz4sz1SsRH/khPIpDo6LQ1LfCOnhyQYrFE6EIMDFcKTC1wBFq50fr865BtBWA60ygBQR4pSkHgp7PBzwbPbMeXbvA7e5BikhNdIGDZhks17+EmBVgRxiviqJ2IloAAvx9gQ4FDvPbX9+hySaDc2twCN9DwYAyLF1hgUzQckv4owUiZU1KzaBAl28mIT3Ayj67be1rgBTc9uU9PcyTNuvIfvS7xPz7//Y+CH4s4YyjZQ3dzGFhNgIAqMdqOvAU84xij03nGJjuFNUZx4dlJ6frBbEhJbfUglStWqHNqpdkcxVYB4MWX5WrTRCbrrFz5PZvYwSYF6KhVvFl9BzduF4AsbFEOVcFjhRCqu5AC8o+dlpLQZyzoUhb1Qg2TXsLOTBpM+oR9YoDiCbX3PuPEC78+5WiJruQrX/NC+AtLKKkeRGoKsAIH0WqSk8XEo0b5omzQEdfA6BxvJgFbAsVrYLe9PUXbMYAa9OmcH2VF2r/837iWGIeTX3KgMpabUEFMsCo4Ht7CdGCvvQD2rxLSNucWb6SrishdmoxrDBb01+uLiuYRKvc10FoD6/WAaeDK0CkQwV/8+nLBT/Ze0xHxKAAxT6ltrf3kIWFx+TajNmf20/r5hnpfXn3DP25lmKiRYSjAQpkXTN/p3wrE5y0tRDB8/b77+fdt6O9RS1auAaBjIMZ7l/fACyb7v1dovwb2wP3PYItUQBSdvzbdXfv1l9qFjgSrXlz/H9xVzT99bAIAqJUHxkIiE4Y+2/3y61BydNtRE3DyP0YZr9CTskDJP9GTM/tO5dBrvB1k589n7+5VcXbPQ66eJxDIkk6df5fJUGdAWFmFjy8Y0T7BgMF+33Z595mqI3yiVByxNPhf9ebIraUBz68LIbfNSl85StjQcg7lqb88lCJ8Gq8z/JnSXGrTxu/RnOxMCMSMF77DKAYzEMlVFIBO+ARY3cjn+/eWoH27n1EsPI16y4ajsLBJ95zh6tl/9H11uAd122Yf/XujvYxthoRncIEoIiKEipYGFgJ3agAooFgomiYiIoiiKCAioqIdLdbIyxjQVj3fn/nPd83uN/vMfx+hw+z2PAfr/v947rOq8ztP78aWpk56F1pACrZlKHHHqDaFgG2Dvvzuf38bMF836GcYGFhdcBWBs6J5Yz2O5EU+RLU+lhy3/8hFTr/TZ57G22fvVO+2nVt9QFJ60piP3LunbWHgwIfPUXMC+b6sPtuWfnI127BsujAlv0+luwm87YywvnUA8k2Jfv/GF7/zlo10zpZtPu7o4KB1uhtCh75uF3ufd/ZxB8EPCd8BdSbRvrQ6kp8Fbk2em+8KbuCIe10EizWkSSrhehBB6k496Kl6aPxdkHb33vpPoevie1oTgbAA6xh5I9Tz3PTA3VzJnPOfnymh+3MZjMoa69hyYnhOCBZYAZ5+yKsSNtzLjJLoRh5Xtn7Je1XxNCsp174gjPFHYPjFdBd56Ek0ml4e0bb5ddfjsWO7fACI7nFKXhlLcxP0/BpGcOl9uC2T8A0O1gaPE350st6ezRNu3Gu9io7bh7Ujg//GzJG3i7Y8fjaQdZS8hgORt6DrzM7nkMT1lfLJm4S5gd2CcLf2Vg9Q8A4J+s8zB75oWPXZJxsO9FaqMI2/9Pky1+dwshO4BDfoe4dpELaYbE8wDKo56Q1yrSe55nEA2zmNTa4wKPJMtVwyzWYxNMVyX/xhEqVMYQtRBpvQf3sVh9fjSaAVggNME2ln+wPocHzz8pGeAcz9g/Nv1NWvF56wnz5o8/1rqaJRyQVqzMaTfcRSgOjSfnsliu3LLcnXW2bfMaUq/n0OhRvyErhCzEP4yBSTnP2sMABg7nrmi+SzX50vhNv7p5DKdLXsop/e9/hULzxaUN51jsGv9LheADMeT9t362GUi4/QL4NqhP1JR5NeIHRziVCyLlrKVN5CyHESqVBUDz158vtH///onPgMKnKtuxXDu2GWrHT+1l/2VyPobDgutljz/6ul01oYdMWgAosfhCZhuDxVY82QHLURy9Of8NnlcA0vvhJD/fSwJ5e5rEEmyo/rSlH3+E9yxn0uyZBNKVO+uDwgt5ZFTssheffZ7GrAYlWTf8+dY7mxtaT/wJr8LXb7jdOP06aiJ6AzHABJJI+8S9rhTpufOeB5RN4eybbE/Ou5whQRagX4Q9fPtLtmnXx6zTM5Z2HK/DHsNs7859sOsyAZnq7f4Z99ofGw66+7q0MduKCeJqQkHSkt4p52ylC/yphW0+atR4fCBX07M12ZefLaCe/9lOntrN2RiGZzEKh9owu3XGlbZh4yoGlAT6YDHhRWCsF++ycxfSybFuKmFwefQIxu8cj2KSRRIE0x/JcyW+3n4AaRmnMvFfLyDpPR7WXZWlwiIN5J6pRk3lJAyCADnvFKbrTzEp/8NqhtwIhdz6k1d7A71oQlQbkttznRVbPWzjEoa3I0f14fnvczVPOfJVX9iIZVgsBVMH1VOjumwR+sRWDN7y8FNcuWIb4PbVnGFDbPzkgfbeGwv57Gf4rCo1FXTjB0EAQI3vMhAQpaxMgGAOHqKwJi8fReBzV3vl9QUuaCVYCdvUbiUAbv4QDpRSrlCtiwzDPaXOkqUSbNgLkG4iUIpWKeSSqazu42pq3GJ+TnQ0dihtmi1XtiE1X/LRu7ArdwKGnbe7HhlvX3z+OSzMMwR0dbWtW/9FUQnIEdQWe6ud2OpFuQBO1XYdO3ZAiXCM9aMagWcHoCsCic6KG66bBAMuh97hFyzHQrn3623Z8lft08+/Qk3IwQQrOiAoztKyMgDX8rizYPChBpBSKcLZK2AniK2WdqJAoECmZMUAIqNHj3ABQ2lpZ7k7420srPWuKf0hecxgvee5wc3AgT0IxEzD55GeeEAnfLi7oMz7xcaPGW2bt/9Bv07oTztfggFhoAGIlAEmBaCwKSvyACw+z+cA1GxN7UNIhx/3lOrwvHO1KBKGYoOU6s69GnoCkVFyAKJHXoYd3P5fHbOwgD1XqZwAsI0azkMNERFa41N+BBuIm+n7T1ETFtmjjzxqL7+2EMZrP4KS5zKkvoEBNsFVSLrHXkXI1Y9rHGhUiH1fK+Tb/igI6vFwzr2Q65jFfmAEfpCIRAhRBkIdQUONrAUqWntv8ec2YvjlYBF4RSM7DuffS8U/duNvm2zXnm32OR6sL8x+lnVW7JLLRY4IpD4LYxCbJ/9UsJb3P/jItu76xx5/5lF8X1HKst4ungNEVNgut2cpe9yH2lmJ62JZFwlgVO0E086PoV4RWM3wUf3ZV1IG+oEfnONZF1NLcPZTwwoorqam5VW6Y1iKSzfPFhcFAlktw8Z+/XpCamOIcCHDsWmPHj0NeEl/yJ0jl8Zo2KDdGZrUM2yPhABUhH/r+cwKvkNz2eRBIGoFgLHWUJM2wH/hhQqp8qIQKeZdycNb9lGOve7+vUbwpGQHNudk5zdbS9JjSaEYwucqos+YMK6Pq213/LuPHJKR9NPb+GHUGISM3XvfA4Bu3/MswLwooiIhToidnJWVZ+Ov6W/bdih/wA87sHHU0Bn0LvJ59gO74PnmlrIflVsAKQDMpQGrzLBI6q/kdqyzdIA9X5fhsGs7fsdYIaiuL4fB/szzD9pX33xlN9xyvX2AWrqgUCFgPu7zqI4bNYpsIe7jXHqoEn6OMhE0wJCVWiNqB0/hDpz7uiNKUFDqQUSivpW1llSD1bB+fKjBWxLwm5eHAhlrOWXRiOOrui8WC6ZK1u6UMV2wzYiwIwzhNmNvJ3b8GOzkopHX/7rxuEXgiZzSqzUDlkNOPSn7BVpWhuLhdunwS2zZ1+vBAFld7EULZLDE52hH8PoAhmLffr+V9YqaD/YqcS8uOLS+3BOWumFTR8gd539UPLZYhLWJxJeIz3ZBPiAnpCepR3FNcorTGFi+jfRzUQB5hQS6i/yiUqAjdj1r156ld2SdaLAINnTF5Z0BS8njOH+MWiXWERmzMvMZBnHWY/OZ2CYQr36Fv0HJZA9Wl9LbGT6tvMdhI0dgBbOS7zUIa4CddvmIy/CZZ0AG07igigE2NXstga4NdQFYanZhYOVhhw+ewpdZCgCd1c14gAgDHgOviGwaMqi7bdi0maStODuwn7RqzlB5Rir52TO0jgkafhIc/LksWrH59KAEIulw8MJnTVJBP2Q2I0d0ArhosiN7s/DVlDwJxgz/bo+UIFiqpZZbxENtGQ9DIwEk/4gLf2oUIxaWjaZoYnoU8DAfJPG2AK+j7dv38NJj7DTykxqPbLvjwStIOswGDMHXphMpZgQtrflICRocikyEwqADVzGZEhMzNi4OqSGhUbBhNdXx4SKRnD4aqW0Yhg1pZ/LcQvWDYRnKTpE0SP4R/S/1tNjWOUzPWtnzL2J9gL/p7fdQaNPMpR2rs/07gMpKA7jQJO2lMckCeHCnAK20AEGVegIApPcGaKrnO4WKOcDkXq20vE3qmODVwDjq0A/jXi04Pls1B9fJo8gvJVOWH4v2ihp1STQpGgQo+MGOkJQmumUtfnVBXGy8myL5PHhZ3wEpyFnK7MCuTBqTGmvRjsIUEKYMqWIljVhEAsEABPqk7mCSABsxJEKyWApmBTzR6HsBFClI68brRtrqVUwseI+aVnm4ZHeBEBxsMMFKYGOJxaKkNkFtY64Ygxn1b9YHj600JguayCnxvYZiyJMJv/w1O7bpam+++qkteG2BFZQcsVvunErTVGdrV260t+cvoCicZSOvGWBLVrxjHkjQomi4xgwfb98sW2Mp3RJggOIZk4r3GQmz2aS600u54Ja+/brhS0q4FKDI559/w7tNsrlzX6ZJOG/HTh51/oeVMANmMJX/btlPgLX1sAr22mYAy6eeu9UeffJW55P46svvIvEVa1CNsgAGwH+AihpNxTTUVCkvuQH/bkR4ILT4SuwjRjqf0sGDh7g1VQ4DszMT0YVcvN6eSTbhlr4W34FnyjTQE1nbmeNMdwEBqh0jCi6TQB6n/8U8mmdWW+ZtX322EkkRvqxK4aBhL+KEkZeovEdS047Z9VNvcWmjy7/+iKb/D1hzQ+zdD+ZyAaQ6798JN1zDAY1fEYXw+tUb7fU3XrV5r8+hcGNKBcOkAvBTl0671pEccPJfa7TRXByVlmmH8Rw8tLXEsvJglLDnlTcD098amJRJWCWPNqAiB16pUROrRH5tYpmKpeUaNtEHuKlljC5pk0vCBcDx58KIbSlDLPkVAahxMObm0LTzPXVBRcJUKCE4Qf6ZCkNq4H99QA0lX4+PRtYOwFvLOVPTgIQbXzhdDOfO4XEF+yEMCYpYibIZ0R8CuOvZgDV8njr2TRzJh1H4nR7bj88Q/nzRTDRzU1n33KGh0fxagByFe4y/8kobM+Yye/Dxp5ChUvjwXsQurYfBF8ZQIUueQVwaQRQlPppmikHIz6mFuSbQxEFpAukco0LECvatB4AwxUwDk/UwborS4lLSaSmYef8Kiwrg99JEdSnNWNb5ixSwX8DiO8uzvEDRwgUPhbiWwisrv8KBiz6sT00pfWg25BWmvsqTvfv1sjdtCeDNnu1H8cWstk5YgwQw8Uw/y5T1IIxBXcxcqgJWxQD14sP7iyatsBzWuQMtFQhFMeIkN7xUH9gSAnDElhQQJBsTTXbr9J75ojHxfEPuUrELtZYb6ZTECujVszum8a2RyKxrfg6O9QmILVa3angnF9KUmP/PBLSytDkYSwEFUvZIliN5krwz62hwhReKBSE2pqcQHpoD+ZWWILuXaE8+Xg6g4z8+NEv+NNV6tm4MwHvR+mtQYJWadL6XmlHXg4Me+sN6dCnifB/J1zVMkRlrGenZCpjz5EyWRNNLQyb+4xukUAFPwhWY9vIDxGpsVMHOBRtMISyJ6kX8+eTrLAmVGJvOa0puBFycAoqlTZRnVhBMJVlQVAPiCRtUUakrQ2CNNz+jCXahwF3tPoEiYuT9D1zFRYCLnUEify+vuBD5MgUqciN5xulO69ZtgA0dPNwl7NKWOn8lcUwUwlDLlNqbZ6azTgCxCjMNSBRyoQK5Y0o7S8tMd5Ybtdxd8vKtopvsibdqeupZd1eeB1DR9/YhbVwy6x4k0SqQLFOG/PJ4pOD25j2UIj3Txx7YN9Cum0SoDeyUvMJ8+/DjHyk6eT40tXonYjwoWMf5pvJ85LsplloNBXGf9vi7bachlkWOwEkKLa1ZZwPx33eQb6qO0sH9htoNE++ySwePsPXrN+Gl1caeefZpSz1zFGYlL9j5Y3uRwP0hzDtM5tkDDax3Td/z8SSb+cjDTM2LeYcFyM2iAQQ62U9rVsM+wk+Kn6WB0CsvL7IrRo52AKoPPt5qkjB9QK1yAoZiB3emSp7s5WSETfhpF9qS979jSLYFZvo2puExTNQnIDvqSTr2OQrDtcjCc7nnutA4zWPvtHE+btHsX7F+d2+rJvjpOSurWc/iOMfv3ewV4YJ4aL6bFCqk/SHpNKCUmgz9UVeLT+qU+0lOfxQmUaU9+dDLvCN8P2vyna/bmPEjbeykMbZlywm+f4JrIDXxP7DjrL3x6hyr9oGBHp3FgArpZSFrhTNbqhWBUQGc0V0JoOrTH0bK+o2c5Xl2192P27ARNwISVRGUs9E2/bKcHXPREpLDkbrPYyjexjas2o7y5DDe4ApeyXTDWoEaVcjdk9v0tDmvLrHzBTB5Ye7p59QooLAmhzNSgZTIwkhpV4Ph6cMaI7hDR5WAJS9Q5XrVVQBzPqR9P/zYXO7R650Fz0dv/kFq+FH88sstr+QAbLXWduvN91qbxBRLPdJo856ezzrdCnt0JyAyDE0KW7GQvEFlPGFthQCgxLToadNufs7ao0ry4VyW9YvYG43V2AgVe9ja705gLfGdFZSthW1D3UFoS3tqgTKCJU4fq0Iuf63dcOsU+3PdUdvww4+wY3e7ZyPZ2egx023aHQ/B8KABzON+QKr407J/aHQ2wx7dZwktk+zFV1+mnsXZjLtTTE6pD/btA/T4civ39k6ahrN8/tOsAwJTkNdy8bHHxdYLdMCqmNRaIwIMNAx2wKqGxXpueAz58e+GYzFVw9BcFkPyqQ2gBgiJQonCmV4EgFJVHsK5BRsKgLgGoBLTJu5DQuy0f6n1ggKS8UG8zKaiLguRrxlkAQf6owaoFGONGq2Yru2jJbPYE5sBMXIAPyJR8XQGVOqLBc/tNOLJjn+q06qR76ihejNrtXlc0AysymvbTdgc0NYMvDaveZ2RGkhUVwXY2tWE8k0FrOUf+QQgxdQ9XYtBnc8F/k2Yvfx+vt7y75RYA0CGHuTe6Xez5grtsedutLfffQF2TaM9ev8iQvO62w0zrgIggLEfNpIw0LdRddEMYv+gm76WxisI368qiBIeWBzMm7fYHnzoNmoe6k9ZW/G0nnvmAYgQm10CcbBfZ+o27DeoiaQICYTA8vJLd8OyXc9dCOMQ2rKH+5ME7qCu9sZbK2wj9kS33XerhRJOySn236UoKwBZATVx1x+1oyf3YmvSjzUBSyzkAiE876JM6mCt2jbC1utsWzZmM9xq6dixK5Z9bz26RiMjjuFsC+TX59igYd3tDHZrF3KKLSqkpf279ZB71tNuvBa23kWCjGtt/8GD3Iv4pCOLFSNXfswe1DR3zJhpn3/5FvvLjx6SPYCFknqAOtabvF23YucWTrMewOUYERQByWEAg4+tsPOkaNLgFXIMbLyLhIB9AiP9RSzgTtGjqabQoE9qGGUaBAKq6D5TrSCww5vhSDQ2HXWADQps69J2CO/xSdQHNzkGXVW9LKMY2miQSyiSCg+pEBq4B3S3ShnjhnRuSEOfS6BFRmqRTbtuBoPuIwyMCKAhPDMLT74gBvwlAMYJpIbnX8xzfYDkruHcVxGoeDxhUSbR1L+ATcRFkqQ3/PaLHTyUZlln0p33YTZMJi3jQLHL8fkuBvD1J6hLuQSVgNGqH6IhFeTmUnhrIMo5pLUvq4hw/n50VByhNOn0gLUwoF9mKPiNqz3fWvoCjNR9eAe/AsibQv3sZdkMe7//5g+8e7sAKIRwhkVwD6bj3dvKMWIFhBWX5LtnqQBmX+w9qiATzHzkVvYFydmnMmw0Xqdfr/oekgE+ztRCPrA/r79lsn334ypqUvxLYeWOGI6aKzXVreGaGphjLcIdsLQTJYeAxFBs/QJ4/iXIbvNIHx81cqT9su5PGHVtqAlutE8/Xsw7xg+eWt5Z7EB2SGydZKexfYuL5EzCX71X/452sTyPmy+XAQdnDoPuJkCU1MNiwrUHbNFQKI9sEB8sEcKsM4BLCMOxH5bv5g4IhuDTmbu8K4PLUfbsrMdgjEL2unSE/f7zT44ZW8YaCyfg2pO6ReFnBfj6znzoBbvqCiwCP5qPN+dvrJ18GOddLSM71w3Da1UzEh7WBHh69birGSjFQ4ZZAkEsmkTyPHtl9kv0tvi+sy7rAQrD8DdtQK0jyyApZ3MghD3z9NMAxNXYAXzvQK+Nv23l718gUCwTNedGu/7aKQwvlEzfbNvlSTDPp18upkdg6MOm6MdQKyv9LGov+lIUjM8+/5q9+PJrgMx4bANeVcOIO3vsJJ7RrFN5/XOnhUZEOV9Rsa2lJnQDWoYU3pBpKklM75jSFm/JGLxot2Gd1NsOHT5sbVu3AuQrYjBzwaYT8PzhVyvcgEKsVPeHeDusI/n2X8inV0OlFol13ohR3e3g4QMA3u0I8M6xk2dLCPrB6x6wuXdPfM3X7Ue9A4v0KIFCBJlVEijkTY1YyTqo4yzXn81RaPJCDrJunTvYju0HXB8kkoIsEyPxZCwF5JElga6HWsgWkfSEsuCT8lXD5yrIUaHcW5cN7UEPXAabkRygY8cBfVFBMVwQs1qewpeP7ojq84z169nFdu08zM8MtI5dEi2ZzJu9Rw8A8kFWowaukYqJEK9OrS+1H7/73d1ACbBxA/yjLRc7iRhCv6+deo19t3IljOQ+jhiYAHhZD5GoHIa1Dyjcw4/eb6+9sdhlZwTxefMgBCooqYm/DqEu9UcZXkggLVg15V4zk9cpSmRzIvYz7IrERPzpIb5VA1YGIQeoJRgwBBKdyDr/sxcLB+cpLql1bGXMmQAAIABJREFUQfN+MIAzzpZzRrXhvrtgoT7l9vTMmfSPX7P+kbuf5txBITG4f2/Ox1r7Ytke9hs5RglefH5C2PGOVp5K6w4JNmRkL/75L04JmNA6mDsXkiVAfiw9qxeDubzcas4IiEz0e936EeDZNdCy6cGriiI4wwnazoGkAlmnEjC7fUeC3Wjghw3sbX9t2k2WBUNZ7uRKeu/z1JOFnEsd2kJ6wUpQiqT8fMhIKF+kiDp3lnq9oMEmTh0IE55elPo39WiutQhL5JmmU8uLRVpPoBoZFwysOnWJ4z2itOeMDZdNC8ShYN9wi/HvCOM7nR+Lt3Y4lkyo6gf1HogtAaoRj3wr9jgBQTMGa4N4q6AOkG3TOYhaO7cfsfPYRV2k1n/imUlgfyVOeefRZXBgk49fLQ+WAhXATOi3n2j2PjDRuAxyuCCKONxCedl5UOYlO5OfWT2Ivrw15ePWRIPpy7/r/M5gqAdwCQb6cAkVlbtk9shIfLSYfJaV+zBZaGV9BrSDOr3JgQ9eNLcCQWQ6XszG0iXaqzvTBdKHd/2zA+Q8gskKzSfMyjfefwFJL2mM9UdgQZzH0P2opf6DVBizZTXskTBSuvfB8yUvgMOgL7/fBTt9OJPGUKyoWmsJ+n6BBdws82oOm6iHjReG2+5tN9+G9ONLJmV44XQj+esM6ayrKmzS3UHWoxuMuoxI++6LZm+5TIIKdBBpuqwG20O+VhwyMrj+n5GzumQF2giUkv8RSnT82wBfAHSKLzTxknwtBO85edUmt2vpkkaLkLqfTy0ntVcMNYoHMX/kCu0oIwrkYsPBABp5NWmsQZj2wv47mw54xcHTBvPjv9efsJRWcXYclkYggC2Kbn4PGg4+oxhIQUhNTu3B71aFN5dpI9N7iH4ulU2d/VVje9ufv55hUk3RqDtdZxU/W4ewAAj6NifHkJ9jGJT/GugIZYC1E8ePx1e1n732+hs09d2cKX16GpITJnEl+NsK2b8VKdH6X2ANMTXIyMTfJDzBfoNmHoLE++mnZ1J6Ftkf234xf1KyLx8+lkljH5v9wlPWpTsRDRQPhXkAFACr5fgB+9Mka5raB9lUKQzTwxySTz872zqSALxo0buAjCeQGJfau++9DxAZB+jb3wWrvYjReRHMjAlTR9v2Pd9jATCaKW+affX5Jpfee+2UibaFZLj8giwnMXa+M1xIKn41sVMpFkAzK3lu+olMJtqX8/yZmPCf2XNm45F6O3WQP8zrChtwWYK1bBtuzzz6Kiyds6R5LuJQr7JJ10+1PXt34Yd0yoGXqpEVGhIDc/q1eW/blIlTmhlJPPt/d/9jKV2TKfD2kjz7nAO/s7LOMiCQGXMLu55wg4sle/EmNvxxs23BW0vsydlPWy5eNQpmkZl/M5OEtcn6z2MPii3nBWDiw/fzR4LWt29rxyyqIdBm3boDTLurLJQmrtugSNjkBZZ+iLVOWq/Ym2KM6rtKXqippzx2GkDdBa5KUlRH06fgeGFwnnzWJoVdcdAlMbDxxc8oGI/RY0dyOAgBK2G6yi6gDL+qEKQampw7PxVM+IBUKT6DKb67YBKdAQMywU6kpfPzYLZH1lNYCPwgXIo+SRKgYBj0KQODKKyibM3KDPzVaE7U2LF1gmBISl6dk95EcQXbCJZO+iEYLOz7pA5MqmC+jxw5jDCSwTZr9psUizB5lB4Js13BHgLFqmGpVilpkmljLBKakhzSSvGZ0dC0Xv6WFDyuseOvJUf15TwUACB/JjFyKzjbptNYf7viB8Bayd55iqwn8CSmpQ/ZrBffcN6WVfya83gvjbq6L0UUFzCsomAu8zadBtuWP2GcCdCVxzHeVs6TmZ/TrluIAzUvAuAJ7N+HjGPQ6CjLL8On0CvGDvyKNO8Mn5c97wFY6ewk+B6OaaB0cjXYfBadX3q+YgMK8BZYWc/l6sUhUM1Z78LbYLE65qnk0EzgA8NgubM3Q8NoEPl39N0HwN7Y8vcOx9B0ba++L2eMCnk/2KQqxspBcJoAGVVL6/yMgDWcQBOqv3fy1AU7l0FBJYaygn/4wUosdxUg/z8CUFVFQykFik4mHyetVxGGxITGR7+unnNJDA3iJx3wKumO2GHu/ThHdf0aWJfcaQLCG3kOSpYWm0ST77TUNAoFhnRK3JQBtvhrAlMYcFQD9uqeBEZtth/gt1Nqq4C3OLzI8pCN6A5LaKWmGgkpZ2ApxU8VvkI10P5CsD4JkMyZ8absIXhs7t3LFkaNo7yUNYgLicA7jWFLDR5FSq6Wct9Xsj2ArmAe6i03TbTlKzY4sNGXoMMSGJhiz3rQML4yeykMijFM28czEECVQNqrFy9ed7buKuYs7u6rpABTkeZPAdrADxAA04bvfyxNTVEzjiGgSae/PmO/Pn15voQUoSyo4dc6KSX3rhKPK9g3zkJMgDKNYznyp1bJwch2AgnNy2Uvt6HBaQkLKdP27s1gn2k9iW2l4lxeptxQ/H6BDE3EkJbsS/7iwR6AsTAy4pA5XcSQqUpyfO0fsZTFPmadBcluB+a1NwOSekBAL4HBVKSB3FWeMNF0f9Q5+bCkK8HUI1EEXH1KgEpX3mwt9UWlvfLKWwAJG11wQyUGYdddfy1roa19svSTZh9jvmxNuZ+9NOdVGzvmcqQ/KCs4Y8Qo9md4JlZGRkYOTJEEF/jTSOGtMLi83Hz7cvk6+/q7D9nfSJsIe7r6qnE2qO9YCrQQbF8egbl20ma/+jRn8QCAl3A3cBFo24SK4eRRb5g9LyHP+44HkuasQJq/P7ey5KjsQzHsmghcqaOG0NDTAebyHgRISmyVzAAJcCyH4R9SP/kx6n7xCSqz8Lg6694TT/I758MgyLcsKAI/AvwdPv6vxbcFMKbmumz4rTZy6O2E3yTZpg1b7KsvFvPcM9hC2fxsmI3aHsieb5j6KA0nwYqoKYAMWDEwefgs1dz9Hr6J1q5LgvXuPogU7u72zfIvuJ8YAqHm8PVnbSrcLX6gzZm/As/FVpxlBBoyvN6w5nekhF9SY+5joTHFR7quoZBYMgJWvLX3eQsCs12FArvV0xepb6dB9vDjrwOAtESd4GFfLN5oe49tsn4jo+ymW65iKNHeLqT72ztz/sXP7zMUPX/SuKY7GxmdDWKVB2Aq64n8NsCfhim4HWy8Wda1Vx/OdjGl+NdgFdfR0OzaUU6oz88MODbACtxLo+cJm1++sawjGjopW8w70cZMvpJ7KRzQmdAqI3zKM9MxHwYPu9FuvudevksUDKtSa4UUYOtvGbb2lzUMTg7b5GlX2qTrhhHeCCMG9qI8z3UY1HO5pZ9pgpl5ADnwXvMMAWD1OcW9ApOhBpYqzWkAwIZ8i134D3tbZ6/Y2M2BgBqiKQiFv2AAKh/scO5n+QmXowSSvFUDAoH1jfVhvKd2NCftaLTwRs7ew/oq4/PjDazQQTITrCne7rj3GWy0eqJ6oenl/JTtRyP3rUDNRgrKBhiae/evt6VLX7ZgqLn6DEF+bQmpfdq6Ig0PjpKXIRtaLFIdeO7t6n//94fGZXpH+r2bwVQ9CwFj8uLTqawgxZOHL1JjVGH1kOwa8Hox9DmvPesjeEbQYTSZ55d7AtZLGutNr5Oelm8vPfsKbFMG42EX7DZqQ2J7rUfHqTbrjfvJ0y3Fs/k5rNIa7YfVi1FqED4XmMD65l3wvXzxPW7kfFcIlxw6imH5+3EuyJrmu++W2sdL5nK21TEIJmjL2ttSGIa5F7PtpbmzrX27GJgva+kNyqhryhkE03txttQA3Me3GGRXjLnTbsZ/soj7BMtLzuLmXksbQeePwDEFo373w1e248Cfds+dz9JUptlnny/GbuFW+/yrWRaf3EBIjJddd811tmzFEjw7k5A4VlCP5VmXFJSFyHzbd0gEpChmCB9OXV0Km500cIbxodSPas5TOkZyTtTYHTc9xTv8hPUUbAOHXGI/rFkOE4/wxGRssPjspXg152bjE0qP9PBDt6M2+AC5aRG1bAesU45yxuEvf7wKpUsfu2X6DM7HZdhd7YFQEWNnMgTYUVuAWfsxwJEFXS0yQCmRFK5Wo0Aczj2RD7xY1506J7FCipykVPXFycM5DB/wsndm5Zz9frDZuQMaucfl7y+lh68KVtatQngaGbrKa9SfAqGUM7xVQiJ9KzUpjbOkqV17pMAwK8BKBJs5SC2Z50vsjrtvsqWfrnBp2pUMxqOiePfUxn37drcBA/vbmrUrbe5LLxK89BKy8Um24ouVAIDJMN+wM2M5B8MGDIQlqF47vwB/VcmogxngsnZFVCpmOKtcDjFuPbAaq+auDXD+kbJHaQ6ka9+xHf0J/5+h/SN4OX73wxcMFPsSKJZovVFLvYJX9cPkSgwbOglQKYj7hCEQwHJkRCwDAEKEACg9sI7x5oGov4tEbajhymXDevAca6xT+2g7jEfqqp8Oujp60uRxhFuNxaPzMe77cEqxAHvplRcg1ayxn3/+md6boMWbJzj7jYysU862Kz4J1dTQq/Fbj7FNv/9jP3yzEcJSMnUHDDLqorjY9jDFmqgXf4eYUkT9jjITluNlYy+F2FCNRPywXdoLmfW6Daz/CXbw6CHbtusgqlIBZ76WcRovbHlNuqF4Hb1na+uOcuTYgeP8mW9ff/klqe94FT/1PNLttgBDhAUSCForxRi/roxBlmwDPWSlw4aaOOl6GH4d7IP3PybAZj3vwxOgtr11RRIcGYW1GMNrqe8E6J2GidmlRzvnUXvtddPwx/zYMcZn8bOmYnGyCGuhRQte5oyrdc+7FAKBmxGxbyPZIwrKKUbZ6wlW0iI2icFvBIoKAC6Yp59+/IktnD/HHiSkTMNcKSlDYPdFxPgxHE3l5yPTpxb0RYknpVMIYFdlGSnovUYQiPehTZoyjgcCUQWgrRMg2mm8d8WsLgV0jCHhvBSgStZfUhS5fAkeoMhmBQRnhRHm5g8JTH8KxIrGLnEfZC2cyfA3b7S333zT7p75hLM10BDLBTxLqk9dKB/lGP0+sA5B19wAOAq7x9tm3GSb//2HQX059V8urGwPzqgHsNRJYOA0x6ksFIRZVUGNSs1TjXK4ijNAR70sn0TI0SC5RQyMQXoSeQsXQRYpJNE+AQayBuEhgO3+sDWFSehKi8PruIl6QfeaJ3sqEADQVyBf904Q0i40K4sBAA/Rj/Yf2MtS01PxoC0nWIlQdYZrwQpPZXAQxXosYc+dy6F/5Q4e1I/aIbsSEss56in5ysKQT2J4CGja1BjEGdmVO5QEe2ryUvymsyAj6sVfApP3OApjDXkqAZ6LC8GquneADZxISOFke/iRh6jn6BdlEcfGL4W5eunQKwF4j7g6sgBmr8J/y6jhI1gLMTjUCJOTuuDEoQLAVbHeUexRt9dzJ1bzfmPEAMXTWD2GQh+dVacLA4RcGCaCRb0NBEP5ZcNea52iTIgQQs0vAmDHcx+W8BmikM1DZMSycMCgdpzNaS5oWMqMAUPb2+4j5ywbhXAkIL7U6xc48304U4vzqEmp7/kIxhVhuBxhXxlk5w5XWAuAsE4MP3K4D8qo2aPw2fWj1xeOmJtdSuBzKZ8DwiGDsB7dOjL0qLTdnEOBgM/1nOlxMPEP7stl8It+JomekQ2Qncp6picdeAl+2ck9rbpINjyFlp2HNSdKMIHrnXu1dP2FhmEnThY4r+ahgyF5QjLTUMuvrh1DsJ3WhXyA8xdybNzoadhiMRChnNr41xeQIME9fFpYfNhw+/zD1ZzhIXb0EPuQWmTk1ZfZoZOHsYobTt13wlonYXWCYrspiCYBK0Mn5RSS0ApWaS1gQCEMq2KSuFvTFG3ZChuRZpVwXppZGlIurd69MXMtv2gXMMrVpaTOShPmMBhqouc20Fypm/WD6SObNg8uBMl3I2NYEG4OoQKZi00gJ6DCRTaLkAd5mYZocWEG7bI5AAGLaB5ue/AOWK+Ypseqpa6yXVvO29XDx9gHJFRWN160MZPaW6c+dZj/nyek4RvYIEttn2wESAdrkAyiQzxyBKgyknm7NGJNQwFSMZ++767bScl9hRfKRc7fv6iAGprbGTMTmWKU2MYfKCSrgi0CGVNBEeJ9/AEVGuNkkwRt+UG/rgU1VfhUEBeumAF1TBkaWfihSIvHX4ffU0cCDjZh6F1GocLvISDVMbJ47AKFo2JCKFLDkXzjscpETp6L3g0ATjRZYpc59iSXSKuOHoBCXhjPR1sB0om6Km/LPF1uLZjKBNbSyNOYYGpgOUzD/GJ5zkg3Q/ElEeN13658J6OW74wOHj/+WSzss9ZtEjmoGvC4OMdlFczBQ0gY704sJ189L0HGHMKQQEkKbGN7DoDus3FCkFGWMo1sqseCgNTCy0de5dg6B/cf4GK4D+nXp7Zj2y4ukhrkXu1YeIV2yQCkIYBd899bZKczTtoH777lotznzJvD1P2otWzfmXThezmIT3JAIrkliMS7rgMTzml2/4M3UCg0P3PvpgjH0OrMYenLZqwGPDqByXwlwwAvJXczWcqGtfzCi3Ns5tNPkHQdwpR3hT0x83b8oLrb07MesHtpBrIzS0hqvdvuuON2pEn9XKKd++7O01JFezMTTOwAHy60OG6ZBa++Zs88Ptf5FnXs1NNaJSVhDdHfHSZqfkddcRngcSD2GSvw1/vZ3iI0YwgG6nNfhM0wEwbt98tY581Tc/nBjbtqot087VbrAzCtBytA91O86AqRytx08y3Q4vNt34G/sep41abf8AAMx2zkM11syRdzrEffOGsV241wl4scTBwKV0/Az2yVK9Yef/J+gOct9gsef5Omj7UPP1jrPInDaLqqATh9uRA7JLWwO26eZn/uXm9//8nFDRgV193D2nRtYbs25VnxSYAVJfsht9Ez8ZUpOWeBWFtNgFIhTJ5KnZ+NWJrySgSEYn8BG8Hyg+XBJecHE1my9ixYlGLDy4vHj1RB/yBJu7i0YSrqkmqd1NKlotbQRCidNwb/IAX+7GXyGUb4Sl0NhTcXvA5y/wjAIFCiASPCbfRNJB4CpL36LBK4ghDYyqQds/8E4EQxNCphr7VPIVWTi6AYGUItTNwgCslaH/Ys32M6DbcX06ovlm10Zun+sN/vuX8i07yNdiqt3MluGpCQ8QiYWuE36hWBR87XBKFdx5mHr43CNOSFCrDep08fO51+gsELCfeARwLtmgDH5Ncn302J2pTc2IDdhYJovvlupQ3uM8qlWu5J32k3PTLJBQbknym2vj1GwJi5GUnXRtux+XduSBpDTxo51mgwAyHvkEqLT/SnoO5CquYeQFluuaA8gkOSWf8J9u3CPVaJr00dEgYxOrw5s7xhF/gDRqlZkUmsWCVincjPWGwmAVbeAKvye62oB0wXNgBA7AvbxINf60WRIosRb3kbyfuIz0IfRhHfm6I8GMndAYDocs4LP/YAewYZRg2spXSYwgLO1LBHI50M1+UOMilgNIBJazL+YF40AOXFAuNKLTMPcIcDNoi/J3BVXpoiqdWwZqvZHwo4U4csoNWPJk5MOgUD6pySVFLvs/4/tq08Nl0zqn5UjGt+qc5q9yeNmi72GgoeBRrWYR0iFpDWpKaPUhcokVbMbEef5fnQpnNu82tY5d5c3F78huVFmNpzf+k+47dyrHcVSjVV8sBstssZMLA96aNpMBTwJ0ZZUc1gqJQiS3LGBhqlGoUywGYdMSrB1v6Mn1ktfnENZQwCmuz6q0ci3bnOPnp/gc2Z+5hdM36meeCnVcufvFUGNLAo8Dsf0ne83cPZOw12gQLcqgiGUPiX0okbuGe9aTS9meoIZBYwrvOuSQC6fKMldMbjUixjgRJiHLvzSCmrCjvTs+b+V5CXWDClpB7L60pgh1jrIjF4e/Ae2HexsZLvwZ7J5D6FKKZhUQDPXkm7cg6RlYQf4KfuP/fMKSFcaBfngSfPToEYTTCCxCgPoogMxKO6GpZcKUwMgeJ1Cnjj5wi8V+EdKCsICr8iDmt5bolh2RHGjtJ0lQAczjAqOTmBwIQMK0A9LfZ8VVOOvb34dSSc3fCKwidw2ED8iXNgvG7ElqWn9e3Tn3N2AFYCm+29Bd/a87MeseHDO3LnXeQzU+TCAFFxpb3x67otSPsTacSSaWbO25tvfMWw8EdSS3O478Tumcz5/yReXB3Zy5mADk9ZaS0NGnXUi3PnEKKSwvqBsc85oJDKShqNs2eb8L97FSUBDFAPwDikRhMnTeb3K7Y//vrFeVcr1V22A7LTkD2B7B8E0ssSQgOUKKxGHpy5CAl3Dzy4m2zOk5/T4CgIAa8pmFZNNTA9kciUiVEhWyZ8CLsQ8OHJ/ZqbIQ/ntjbmmtEE3rSwTxa/D8vsH8DSNNbOf0xe5NwdkLufQE5WIh2XC+/SThWDn7X9nyesgj9aYrtyJgNPNUzVPGDzaCikYKOEjpdaUpcr7NJLr7S+sOvSDp60lSt/QlY7FObVazQIZwF/smFMsz8ZLHmIbck5LUBNQ3WxWALxQm1ogH2In+ldD8wiLG0MQG4o1lRe+Fqes/ado60j1jCe1G7nDnvaghfX2KkcnmE4Pv8e1DPYMKlT9VQgIawJP9YYsCHAAnLsS66yKdfdaknIlL0V8MZizkivQwlzlKRw7vLoC9a3Zz/HeDtxZBvD/Gx8dHdRwxVjbRFtKf1SaOrb2b9/ncMuK5f1fY7vEGxXjL8PNuQtzk+uttgPS5dAQsuKAJ//gBRzAvbtta6ZY5s4Vp2XY3I2+7tzc9mhvYRdvbWXZuAAd9mfnFc5LrSlieA3XxLv5dnrErr5tbLnkORbZ30D52STEtQd+ZM7QNQYhgcCKcXidsE5DC/qqAObPOIASUbbzNkzLIeh8+dLCTzLJ4THDfhghLVOsSuwf8rAGzCegCpPpLitkoKQLsfR9BIYCxtUyjDdkWKFvL4QVUjBQc6bDC6cGNhW19pDT79qYYlSCHG3NUW7hlisdNUbAlGdx+r/+UM1mc5hcfx11ss2AHUCthcCbDb8uI+mrAPDAYBaw2tagVUN3C0O2GAg5xAO3cIC5jmnuUtSU88ALAKUcI/kFKfZI9OvtUg89C4d8IDdNQdfS4V9UbNUnK+mATtBknEXfqUAVQZs1PhCATx0bjpjLTHqtP6xTkFhMv220dT8gN4abHolWsvWA23+62/DEr8bksZRtssF6uhq7kbuNJhILZOiaPQz6MdiANVa2sKFK2B9JbEeGWjKIkwvXz9Fg0n+S4McgYx7sFXb8PcP3KutqAHHuWb/9JlDlpr1JR/vNGqdZNeg79l9BvBlMk37Hs5lvDbZ14UMZgf2H4Dkc40LL4vAl09e3TWc7b6APyeO5lswEpUYBr3Hj+YQtDMatvov1N2+eM0CXGAr0IeQJ5F0cgAf//6tCO/RkViobCXwLclZCpxJzacmw4gIYkA/vPPEKjuXfR5wdiDP9IDV4FWsELxpePgGBcXYK68ugAEHoKm2kPrLS0FxrP8A7IckBda9U1MjFRX9DYE9wy+7lHXG0J9D8R8CWUMgaSh/Ir8wG9UeCksNLekl67jPtX+Vaq7BqJ7doF59+WxVlkP9rLBj7TFZA8l3XD+ndXykHTmuYEYpFwjz444uAgQvwctzwsRLGPwfcuzwSRMH28GDu6ljqGFOZ8P0JUuBYdnwwR1t3S97GKhSC/LeFNBWQx+Ym1VhPRi2nTh12K33luRgFBYSAs0zF2nAA4aykq7lia4grBwUgI2s844kVrelnk3POkk/1tL1dz1SusDU/tmpmtR6R5Cd8tdvRywKPa0GK4mJSW5YuPE3QEPuWfl/BgBc1wCwdWgXDbOPsMR7pnLOlroQsfAoH2TT19j3q9bTz0oV4otFSY4j0wQGR0KOiKZvmEFuxX30VtjG8UNjiRSXn2go7OSpN/S3PVkMrWpjbGTvKXbmQDY2FHsAQHtwLgJ2dBlgC95428ZdOZIhwgUsdf6yNilxACmZdstdwwgT3AYOEEvPUAjg3Z7P3sJ27t0BOabW5kFUeQ41ijesc19Yrhq/jL1yqAuU3g2JJiY80SLwfo+jRtlCjosCITUkc2cahYZILiI5qSYJhqhTRX3Wv/9oPNkvY712IKNjvp1OS0PZMoGz+FtYjgyFMyB0MVz3oDfv238gvrr/OLWPfEa1JfX9pbgR6cSXiWM1ATn+MBAVyCuyqgoV1VliZ4uRrOyJUKwV6ullXntpoW1CNXwTNduLs+fYeTyQ27ZPYW3dgNfsTQ58P4cyceLk0QxtcpqHp8oOUOgfdVNYYKKNHHY1LNOe1GSw1WHajhh2CXv1MGc9Hq0KKJftFPW/IwcxWJD3p9RQIrcFw7ouQy4bRZCZPKgrALSiImFl4ke8ZdNhhuUEJeEvev+919vy7zXkFUNbvsT6fbCu0BSeIkxD4XYpCbZ/P3iRI/bgbdutFaAwjMWcVNYGQ3jq1ApIdB7cw5IBxtCfBWGBsfcAeA9ruxqSgPptDZD1R3PmQvN9NGxkWxQhXvbjqlPu3/Egc0Qgii9DgratQ5GAK3jSD+xhMt8Tq59vf6AuIE+nRRSgagq98AmH7eRAjpHSsf/AgfbbXztdnS42fBOfqWVCJDV6nrVJJjsGtndsNMFwJ06gqgEjOU8O0J58VByERUHUu+OBMfbXv+vAYlKwuCKQ26slAGMagVddydb4x6KQ4p9MzSHsMh6PzlwLAqAv4iyUzUxiHEN48DAFZeXlneEzQswovGjXTb2NeuWo3Ty9GVgPpqcaAdM7AhvCKddOssyM4+RahNnpEwTrYZnRCrD8m2UbOH+qyAiB1Z6dbSFYbhTzXs5lFTlxh/pNf+qkZD6PSBL+frJuDIKEZgyLCvicshIDbBxKJsuBk9aVAMqV3+zERgXcKKTWOnSPAqwk24Sgzw5tPezRWROsjDrijXcIsmMNtmB4X1oSBjiKMlRqP4apInMox8PTt9qu5lysoyfMP3PMWpM3FNEi0n5QxfVIAAAgAElEQVTfftx69+ltmdTK59JglqpnYiOpJ4QsbC1ZfxchPZxnUAe0w2dnj3aOtAvny+1MFnWMs3motnCahlAIj0Mu6QTzmaFTO0ICD21DTYmnK8NtkR5EKlFd4octlWxlsjPSsRbQXLYBNV48am/6G3rxxNZRhGm14v2yd70jGLT4kUGz1EaPTwIbq7ZMQr33Ygfhy2DminEDLA7SWDDWVV5432aj9POl37qI6sojZYRXU3Fxc+BMCCCIZCLgMVzArlZwzKMeA9pQNHFJsCAlCW6iAFPqd/eurWFkZOIz0QhgpoJNjMZmOd//1Co6ZEIjvTgcOchoCrTxZLIei1xKISRFyBLkSyfzB10IjaIvqBBXAp+sFChQJPMNxFB43LRpbLAEx0TYv+93B+Q9e8d0W/Lxx/bt2m/tutvaWFhCo+38qzVAShIXVA7g0VEu4UK+T41NnsAm+n0nFxbFGoebP6CgmnBvLq8EPIUyTvFA1FjyMy8ZAWONwj8Jc4jfVwPU4QX24tzHSS77yTZt3cO7Ebgg4NFhgkyiORwwQQ9iIhYehbyDSXYm1OlqGLytkvk5mOFHRQfxcpoT5QRqSLokabWCMdy5xP/IS0SFh5g4HgBNjTVaDBXu4urdR8DwRRgF9Y7lpeAeFZUKHAnXJA5pSSwvrxG6ew0BW/tOIlECZwmL86NwIzSI0Bz5tmbBTpEBueS9SW0AWwLqbeLEy+2dhRtY1AqwkfTU1dlOfqqCRjQHSVz1Z1QMJv54r+ifBcjcGmrsyOHjSPtdwXTwGRg51+CRNwHz7yQWWT6TnTLnv9OpPQAoh96JI6ft86+/tjVIZTbj/dYGD7tk3untM24jda6TLcCTctXaD3mOSsv0svGjZtjEq+4k7f5jQhAIQIChSc/opON+PvKfbYF1RJVdIGVZG/Wu2+60r5ErFCNL6EWzM+6asTSvKbb2j5/s25UfI23Ms3feWkzh9iYTmX1M8RTOEcSlTFgGjWhGJoFgfC8V4NoXei86xPWHvOySW7Zguhts3Tr2sg8Wf4XEjWkWTMZyJAkh0Mi1b16Y/QJrpyUSqel4Ie3G1mIbh/3DrOdAe/f9N5HDLnJNhKRi+/cdZYoX7zwW/QWiS17GZdvEwfX5F8tg51UD/N6B19cem/vyQ/bhksXIDL6zVasxVccH7d67b7T9O6sBAQlNkPxZCe7y3wMsEmiV1KnOuvThkoMi6O+d5JgWf5GKffYI8gPArxAkgks/QK568C/7/c8fkX+cgqEBMIK3jljY6fuRLNWFOZq7Ghz5mLlDU3YGoLRiEdbzc4pLSXXURS3QSQAsPy+EFL4mpNTlFDLyF64gqV1BOfJejefQ8gWoEzAWCGhTWEAiNayFO++6gyn4CopXpkIHTjnm1kX8kWLiKUbFVO4x1IU7/fYHMgz2YY1HufW+xCyld5h99iHvQAczdP/cTBp8AMEm33KXWBoTT6gPcqQmAuAa5ZVC29XEZxRY1KZNuD369Aybw6S/HHmAmFj+SFUlFy9nmpqr9EUBQyBxJflNTCAvs9fnvUbxMgQWouTyOi/97FmY09dNnUbjMglA9ojzsqwBIPGC3SUfToWyySohjAhaGWN///0aW/TWUpLbAck4kw5kbrYHX5zGz4202Q9/Zg/d+4L1ggmx8O359uEni2zFt+8BRFTBqC+E7SPQOsQxRn1Yv3t2n7U7Hxxip7J3wtxvbft3F1tobQf7ddW/fG6BXTQUnBdBgBOy/5CcuxKfsRoabPEW5GTnBJZixcnHTOxmppVeXFwuKIq/L3mnChKdkapmg6CjllMI+Sowir/2ZuGITFQr/2AeYk0t0iAxoyi2hyBP/3f7XpfkKrZxDBdnvUJRAKTFFFSSZBe8oRoBRw7szTZydJyfoVwPPPis3vI1BiCt5k+xN5wMUuc3ny+EBkFnqrxzHMuSl+U87NgH0ZxXZcjSdd9ocyrcKhJpUSjT+SrkT1WcTWUwdjQkU6J0xw4tLQ32YSnPppGfoyAsFa866x2LX5N0fh+xePXkdE4rFTY6gpRkJEEFeBrJ4L+U4YD2scgz9CzcEax3wH9N4yG1OzY0JDEKuRYEBeUB4OAby3fTd4lkOp7PYKGqyJ+z3dduueFSi2XfLlv8Mw1sKxe6dGgfE3EQyxp8BJU2WwvK6IsEXAEyS5d+R+DPPBf8MXTEUIr0Fvb9t2vs999W8ZwBVh1QLLc+XTRKa9UZp7MfywKBFHxRDT/FaJXfbq3YrlwDGqi0oeJMhFn4z/bdvDvXMfwXHMOzEaNKaVrc9WFh1YAEDDAAqfJza9lHdTAn5SnL2S2mruycaeI9QDwEjNbRdIrFr+uGGtAFkTTwfcKC4+ypp5+xFaSLn87Y7coDf3lcca/ovfyPiedDwejBQ/Wk2X961iy7fsLDsHvDkbZ/az9t+Ml+Wv+OxXMGyPbnnjufsp17CFREGjzumgkUz4Psy08/hJFSCKBe5MIy5r/2nvXqJjlxAHL3Uga1uymw9/D+zsO6hUFOV9atRx974smnAAxp4qgGM9PqYZkFEza4315+ZbaV1p3hbCy3qVPvtfvupQHlHNr+B3LjR+ZYjed+mpnTDJrj8CWfBHOsN0b4BCDAjsrDdKxffxi1XHQvzeU9Fp8AmOJep1bwBoQTi9kXsFwDDq3DRs7IOvlqsUc8OYvdsIA16MWL7dKjn/W4ZDTejkPMu7aTff/FXtu05TPzb/Gn+UZUOOVRLMOxciSpBRd9beGb3+ELeTnPt9bWEZ71w+ofaNKrkEfOhGFUa++9/RayKhineJ1qb9chufcENGqUEoIhSLMhUvPgXO/KqXq0V9jrEYQVBQdHWD5eflVKO2EHxUZ1tudgDMd37OZAsJN7ztv67/dbz76J+KH/alv/+smGDhxu98x4gGcxh2bhOAV4NkF0gAySenvi+0qXLDBanh7lNO09+l1u4yfdxnnSlxolwsnlamkW4xnoSFFVmutlq5cX4os33yo8VvPrYKzKIxxwrFGheTRjAgcaCUGrb0I149cCW4VnqC/683PC2M+1DKlTYefUMqRthVQ/yjLx4f4Nix4fv7MkYn8Lg/kA65f7Dq/42DatkaH1syN7Llg+UlEfPr8HdXB3hiD3PfoUv74FQwdqPd7F6SNN9tnSzeYXmWt33jPW2idSl8if2fEOmu8rPd96+UwzsNqxpcaWfriZRkrsssP8s0L+/RoAywh3Bsvj2h/mhJpo5Rg49qrS5BncS5Xg6YBwzk6F04qNy/+XX552ciOgUmNjvHXpdb09OncKQZgnqbUy8D9cYYnYFPTpN4Ago468hAjWcQyhZIWAAki4sTAqIsfg2qlTGArkE457kaEGoV+sg7U/r0Nd9RLrgfA/iARF+X1swODbbdrt42FLcgsplU/f8/8BrOpcEoGj6f8Aq4DhAhgAcBVS9dkHa2BqTsY2qBrmzkXAFwAVJLtiK8pXzwVBOn9S8T505jWf5e485BKrhIjxEANT/4oAQv9etksnd+Edsoi5PwIgOoiJBUbDe4Dxqr3mIj4FmspuRb8n7EMABd1r6eln7M67x/Ie+BwwEuvrWhH6Mct5Kd9yy52AJlfRJEewLoNs25bfYOfBCMfjsALLlhKUawG+KbDnHwC8uov7pIi7sJkJ70IHdWFJt8HjEjioC1nrViy03XsPUMcUwejsiKR+M17Dq6gjOYvqiuwUtlSNMNxDXMCvN179ffmcpfRIp/EiTYEIsMsx6cq4T3RWx0b7EYBIEF0xgVaq3WBrV1XwcwCUr7hqOAPQNM6n81ZcnY8dSiznF4EsMHNDfNrzHacAqJywv/7+w/IzL8DUKneem4cOHcM2oD3Dod2smTLr1qsdIXZprs5WwOKKb1YBkhS4Ib5A1HLCYzwZBrh7QkN1wFVfwEltikAIJVLShYZEwCimdufXCIiSdZUHw3tYGQCspH4D6sqYVSCXs7L6X+gjd100LN1qGGrh4eGO1VQJCqvBqT/3ail17StzX7TZc99gydQQZtMVK7nT3Nvxdi6dAQk9sV9wNeu7pd1262RY/V+yVDzI4aC/hUATSA11xZU9kOEWw5DDXo47QIFxlYSjNmLhsvnvPXbHnTcAMLezNbA/9Yc8gKsqfAFbYlAwwlrFOzScBOtMVAVfEmKVB9t598FNnO14ecrfnXW4C1/r5FbRhMitZ1DNvoKhGoB8//ThXKeyCQsL437lnaPIcKAqQxf5DYfyfi8Z1JPBcBHnbD+bev1NeOVuIK1+OcPwQgCdYJtxJ8znz79FeXqR8y2IoUg9jLqhtmjeRwClXSA7aSBL+ncrejH6sE7dWlpOfqZ16BVutzKQ2vj9NkgJwbblL4L9QIwjo3nfp/F0JJTJS6QhatOp1w/nrEi17Iu51gcg+jhAdoBvnA3sNwRvzP3kZpxy2R5eYAQV9H6ylZDaSBtAvbjk7qqVBsFAjAwLtjfnfMz9PYSBfRRA8Ulbsfx77NHm2wFA4wDAWF/6X6dEw6uyFNLEvJfesS6denFPk9WBb73q4ednzbGFCxbx/Gph/OZy5mKrh/WSvCbD6LlLyR3wkjqEQsTZq/AfHy5UrdlAahTlKJRclLmkzh5J2KmzOWPkjK5kdQFQq1b9YJOuvt7+3ryVocKN9Pv+3FvtCM1a5Tyq5ZcvUPHjjxby7t8Ts8Mpl1RHKxhKFjkfLl5m369cy14ebG/AlG3bKRbgd5cjJoSCk+RnFwEABzjlVSTElVLUxCJUKDRUv7c/tWlpFecLzyIYGyIPKWaoRZUJoTCwRhQIqkubGOKUAU4Uw6hU8KjqCz13HexiPwsK9YfN2g5A9sABQqrZdy1ahlPL5lKH46kJeSwpkUHC4TRINCFYuh2zkZcPJBQtw/7eds6BwPWwCbXPxYgVPlLNoFm+phpmBKN0DAqH+c+Q6N/tJ1wAkqy8lDavP1U78khQqXaGwd0L1vI39OHRDF0G8q5LqfkOuv1cwv6rAkSNig11Nl81MAFkPBCF+lEEC14/OTGQegDMss6VgOGEOib+6UP4R/M6AxlW9GHgmZpBWnwCXuYKRcOW4uQ++kQeRzzS+rOZJ60Q4FSKuanXXk7A778ou1AEIMuXTUotwPYlA/rT/x8BXA13FhH+1MPh9LaXj77C1v/+F+xaAtOwGPDCVm7Xzt0OXC1Eet4LZmXe+QxwAy/8gi+lVssFb8qBkR7P8KOEoFTWr/zGWYtSjuiZdILlfvz4OfCLJEDgNJj24FX+UdRyClLkPcXDNkVm74Gyoz1e6f/AMs6G8RmD3UsNd1kpkvtGeprkVh42cESClVCH7DuU675PbCxBW0mDXdiqPH2lWA8Gi+rSvZ3tP7zLkQA1YC3Nz2LooaweMEaeo857RBIO0yFry7HjpRwKkEUJ71J9aAlrIp+zUvEvXTs1Ym9C4Blkx6zceuvQIZT+otQmjR9qBWQg/bv1BJkObVy2TQ01oWzbMrPLUKqjnodMJjs/2cr40HOEckf7s2Ai5A/MECQxoROs/CHULQDn9E0dkjtw/52zY6f+tjOE0p88rQwkbLBgv18xqi/nJtYKDPx19588RDAibO0yyKgdCFv1aNHbmmL5GyWAUMEAjgEAHdFsvLTTgIx8QdjRForEo5RLVn4QlYB+9FluA3HWW3ysHz5yTIAoBAQOJiSJAkRimXyAaSjjE8JZKIG2f9d5QB02IY1BAJe/kDH56oklVQuaXsel10SjwvnKhceFxmXlrZAfDusGfIvKADkHXzkENHk8B0mo7dj1lV0yJNGuTBmE5HspHzLTeg5lokzBdXhvL1ISF3NRZ9jCubdQexQ5n7GhTJmPHiG1WIcJ3yEEyaV8K8SubcKXspZpfmwcsoj4envi+T7222/HkaNV23kkV4vfeZeJRZzd9eDdVlhfDEssEB8avEsUSsJ3CCNwQxO1KpDUCwBtlUg/NVWK4ZCSXKl1G9ilWCnkZostJAYYMjFudknlJBl2TQhTF4GYkrlJvlUr+qO8bmmE9Vw7dIpDTn+W7y8POxVTyBJ4zpJcNsI2qgG86tyJyxfQhcfGJUCxgefNKSZ+kSz+KeNvxD8lBTbTk0Y+GUCTJ/4hFE0wbC8gFTxzHH8IDllJ/MQg1uHtAvpYB7ICUAEXG4O8n3RLiAwuZEJp7Rfy8X1FYpKdWcphdikLMA322lDkFGvZ2HjeRkQwGacJ4rIZc+VVlo5/z5KPlzL1eIpLD6nC0aM0tZ+6hjE7P8euvmGQxbdmI4UByHjBxozrx4R7IKDS1066X4s8NgwqeBVSHV8+W2J8d5hA823BogUUaeewkujt0rBPHk/FcP8zd1n0H97FgpDpwUOzEB7e+XQPWMPICsJhCLRuTrl76N75HO47bfUvK12zof7FkW0owppTdQWoyE+MdwKY488E//DeszCg8i0ZyYUYxko41YFy5MgxJmRdXIiTgs7kbSQmiArgEycO25VjL3NS+JtvvplguPsIL2rtwsDE3tKv0drRRVzDr8nJPw8QUcXldIY0wadg850nJGsosgAmieFML6s7wZw5xL5iXbC2KpAO6UASsy+B73bF+GSktJ52Wb/78Z56gvUSy6EaZJv/SJfrpmOqz5m1kOluJ1u3foGlnjgA45jpIRVbaHQjHlEwwGDOeSMpljejmhJNqeQxWcMCDAvDM4rCrYz1p4GAGBW+FBSSdntD8axmHckSJCEu0fkFh1LgHT2Otx/PthK5tT9MI8nsawAGZs16xl5fMJ/PD8OT59ChM95ShKkl9pT0t9L+WlsFOMO+pSBSIzRoZLCNGhtL4AgMRzy/Fr9DyASsbV8A5tqyCDy2+H0IRgsAMBfTUowJD5rRQC6qSvQT0YDHSoMv5Xz4+Itn7aWXl7CemXoyDdZkNyerjiKBZHQ8YMvYY/KcrIGZu2TRZ/gXpdk7C95EVgurQAcZDdVnn60g+G6gvTDnSbyoljlW25qf1tq4sZOcvFfpjQrlCoDFkHqSz6pUUsDe5V/8bI88cbMtW7PQVqxZbO+8uYJCtLdNGDOVAirLFn/6jq3ZuNI2/r2K86KEZ8DG53x9jDCdn9Z+jx9QGMXjUevUE3neqHb2F4ba1hBiw3pebYvf/NY15J40rL4ALjJUl4xWUsxS2Afy8HIlEYVmvZpqLT2FLHGmBeMfrHNZwRDVWt/Iiciq+89jUg2emCScM/jPPDbzRS76JPvs0y9JR/6Ti7QMFndXzoPD/wF38hWrBLSGGQrzXRYV9TCrFApWQfCgvFDjErwpaoH2JPHGG9efC1YBd14KX2HSKGajQDnJOlyfTPEVQCGqMArZEUhpIZm07pBiUvfUgAt4liTLsbM0GGCTeYPcBYexln0pq1iHMrrXWeovL1jWCSRpmg/8+hgESDWhHtZhyho06fdXAcc+r+e55MFwkW9sfDwSFqwnmhp5MaLE8rOov/msvpZFgq4Y+1mE9mkgpAZPHpzRLZjCEkzzzw5kNoD4DXwugYVNTLS9YbCq0IxB+nM3wSCvz1qFNN6sL4GHp05ehO1KwynLCb6DszrgF/ohQW8T19Gee+4dy8YPbNAlg52fuNhU87FqOQ1T0RMZuEBBZ1NIMSmPJ0lKxfBulGxXBQ17r8GBqbK9aWZguVAqzT0diwz4lM/rnrdAHhc8wJqB/dHEfVrHXvGnqZXXl56/Qi2Kimg+OLvrKbDKKCJ9OEe95T3OO9ZeFuAspp3zSaaj8Kdh8EY9MeaqqylOq+33TSRHQp138L8L9oJxxB0ZThMpc36FUfoz2a3F7/1lhmZXXXabnTtebzdOuwcpF4m/IeUMgfDTwiKonMJGoLELZoN9c+O0h+zXX9Zyf5yikC+AzR7Aew+2zz5ZzQB5gPNFFrtl3mvv4heViOVFb1u39jdbjVy9AOno26guRrDWZWn07WcH7L0PXsG+6B8kYS14F4tt+MjegMXB9tvqLHvy8ScA6o7DvuUuZzPVwApXsx0R0speee0T2BQV9jr+bNWwHonW4L4rbB5ycKZWUtX7Av7relAjV8fCjI1FIg5DKjOdIBDhCGLNOSanGMZedve9T9jNMx6lsCSBGjDk+ac+tV//QLIfvsdiYWVEAibUUd/VUmPlnqdQHzoTYHUYzWsBvuE03ADYSz6c5QC77p2G2G4amoKi09bkd4HGj+aLzdLEGe8CUsQgFKOyeXG5PSowDbzVWY34ctYrZKwMj+QKhh0OIIMZGJfUzx59UZLwFAtqjLUHblrHvtpp+RXfKHYIFlEPawfbasOGtex/AB6GZbRGyANRTcFSENjt7cP9xLldA6jvH4Q3e1wne+KFNwA0e5gPNaYH+03+qPLcv3De1955fS8AOWe01x98wBzHypJnsI9kxtROgQQssSFh18rGI9iGjryGZOwZ1iIuybEe/Pm+oUgQG/Tv5BNitr2AJPZ/sN9YbWnpG/nUDFagb9RRr8a17mETkIyKKb3qM+wA6pEs+2fB6O5t9z8yi2K8gwUqhZgXWJTnz+D0GL6wTXYZQFcIm96bu9SL76UG3U/e0BrE82DFOK/CU3TLbw2og7ZbWf1OWNgwij3yLCE8yUl/ZWmj/S7rGnl+q1n1BpxQQGU1jD8VNwqgFOvT1zHUqSv199njCi3z8iSE9MaZNuTqXrBEYGmzx8/BTPlm5Xq7/bYpDggQ0zyfIMIoQIesjAz74t1FPIszltyxtz3+PH6l3LUChsSYPwIbecXKJ1mf51wPERUyxhKTRtmV40Y0qxj0vf4vYNUtpv/+cMCqW1nNjFUpIJxntHxv6wMJVlpj06dPhDyBjAJCQ5OsVmQvoPtCQ6P/fq0jELCRtD51F0rJoN8NXN4eu+92q0PSOJu6qD1MTCkYxF+G++v6HMmotdmklJCqy615QD55oXsC9DfKZoDnt+bn1UjhX+IuISeC1JegoO626J2l1jKxLanCu234iCGch7KM4f6DAXzbLaO5C3NJQ5YF1Cn2CH1JVRh1yds2ZuwY17Q2+81KtSeAncGjvMH1NIQqMBxoJFn8yPGjNvvl2TT/Pdywc8qk/rbyl2fYOxUW5Z9o2cioG7hIw/CpO3T6hKVDlLjz3rHY4PxL7VpMwBjhRWVI8DlPyoqrAQYm4jX5N2c4NkwE3kmNJwaj2IliZ377w6f2yKyHAZ1gQvkTlALZ5ophk9mzKZxRlfb7379aW0LSjhw5yDCqK1ZYadiCRXLeVsC0zQA0gTWPVOHsuUK74cbLYbCedj6O5/B+rWPvNvK9a2GHRiFNzsujv3HgGtYnkgqrGYcF0r4NKc4pvbgHPZ0/amZ2KjAo9ThNexjkHvn5y29RLhOutqefrePXNa8kakLq3WefeRLAZhuJ9VuarQJEFKBPK+Pu8v+PEOMhn0Pq3bjYKMfWK+L+94GcMJDw07S0VKcgaAfDMTQ0gfc7zBa+s9AuHdaHQUsBlg/pzSGdAoRgSUZHJNjbb31ii96eB0C9g/NHsnEpdRTsK7UGHsl4eVYz6AjC80vDrm9h8m/bscP+3LwBsJE0cgCRsaOH2T+bt9OP+bPn8XrkGYVgeZNB7kYTtlUNMMDF0nRp6ux3j/8Cf8qqAPGp02644UrAnkI7i89iBOxFeV+fJZj55NFSm37TaGwBTpHzwMCYDRsIwFZEwKcYuj6c3VJrNjBkqJTHMGfdLXdcybqo5oxItd3YH1TAKovwC7MWsPU8UTl48+visK4Lgkzyy5p1kBEesZ9Wf4miow+D+HJbsepPBrIR3NlFLjw0gcGDks/7DuhpW//ZDwuNvpvtV0pNwSyQOkwhUNR78mCkCBk6tCP75oI9++Bse+6JOdSb9OppBbb4/aX8fti7AEZdf/1ElLnhTjl3hjWmQX1EeCwMPe4Qzj+Fun7zzWqGkZe4fJNefTrz/Rhii9XPa5EHvcglYbD+pMT7nx+uIFPtShEJPFVjKYAXLKAexY+2replAbYqJOX3rv46AKZcDXX1B4s/tu3bdgAWdbK3Fi+yt99ewnpvaW1aJ3POoJzi+T733IP25+8/O/WUVAZt6J/jE1rTk0bBeN3iLEgaaP5jEwC25CHPHqmgX5fvrogt+txxsBpzzlMD0fNoLQpr8KO+qODZ13OmRUK2aqBelEqsY1KypR/Lot9vZH+1cv6v4bGRhPledAzPeqlk+H1l4aJTKYnhQgW5JnX4xBcQlKr6UUpB3S9iBt97z4MoZt6HRFOC0jOYQUy88+T1DYyw95egHOG9elGDirmunlv7Smu3OcDQYVhuePToo/dhPfiB28eymxM43Bb/aMn9qyvysWKYBYvzRzu497BTNd3/8LUwRw/aEXquaHI7zp47z1AJYI09HchAtozPXMP93waZewmhcgrsbgEIHBwCOxvZ9+kTpYSUNwdZx2BJEIHaTPkY8fT1RVgoeHMvdkRps/X3Q9aSAWM06yrnQgHWbsUwW6MYPiajngmAYJgJcz/D9c6IvdznffyxJ2zpkk8JY+pk23fvdJ7TwfgLB8BCF2Hmlpvux27oT7CPYwyHYWjw7uWZWk76Unx8OOzpBGcRiNjfBvQdQihbBoSxdAd6N+Jh6odiMBD1nge1dOZ56VywORCIS50dER4DAQiP/+7+nMvgIuewPUjVhehn7VD4ZGSlUy83q+68KThDGBLx9bCB4++xeCuxMYyMDOV9oW6n786B1erLXaysu1rWfIv4YHrwcogt+q6Qm6Kwn+oSZudQCRcWsm4IcNNAUkpX9ZnFPNMISJuy7hSx20/WYDB2M6mJyyG6hIU0e+7yt6jbqYM4zDsw1w1EqXA+o4oeRnezbLI88Gbuhm1ZFv1Psct10WwjFmKFLF58WZcdCNX1ZwM0sjf8qDc6dezhSIN7CIuLComxmKBWWN+kAQJfsOPn+Vz45HbrmeIU7jkoTWRJUgxY3yquLcFusknE9/l0puu5PPpP9miKCm5ph3dSxPPD4uPwX+DgyeBDaghaUcYlAuOxnNKN+lEAACAASURBVGm20F4HNOnkUJHMKtNkqBQ2qAKLxNi84qoheENuZUrZDBYGUxQqPEcKMTk1ytsghGaiDgBSYAtnDhczjRfeD9o4Sg8XoOTHgeTBP4yKCOKwCLaLtSXWrheG19c9RfDVXuszkAKo/oD5X/CFOUMqFymSoyaFWCao+tWjl1PEDUGqlWdP3nUF6xCpLnJITVQkMy7jLUs+Ji8KNdUemshIciiGalKgY4T17NnGfv41jVQ8klt7xdhTM+faX1v+sP2n19ml4wDUDjfY5nUwZpg8eLC7BTaE4xVZDgMR20iXzCbJbRALQd9fbKAqfFAa+V6eTAl9tdC1wGnc62ooUDgxNOXWREmSSneMUODrkPcBjNJUkvXgZDE+0Boa1ciosaLwCePA8mOjenHASCIpjyw8na03XrZ7D2VxCNYgIb2ShVdp/+7YCtDIwYnpe59BGnXy86s97QisxCYWuRoj+XTUsdiU5NocKqJPJ/+8Zh8VgSwtAFAko5ky+Von5VsHC+EiMusW+OhJKtG/f3+8MDFDdt5X+HwCpompKFChQ3JnJjJj7fjZ0/gpZnDoE/BACJQa9x/Wr6HQ+hXfTJpJ5OMedfE8j3D8y1KdP05yy05M+efauAmDnaQ1KjTWnnvsDduz86j9uHoVgRpdnJn6F599DWB5tz1EIMkrb75g3rAXyjGy1wQnDAneg/fMo8Gd4yZI0fEC/pTq14aE7QI2EjJmeRwBsOgCd6xkWI5K3Atk6uHBJREWBMMHj5yObXrbZx+vhMHVxjWyjRwQlRRbF/BxiYqMpviAvSDJreszHZ2Bd9qEpcHdyCX22rffrmTPJfLM2B2O7aM3r+aUtgyg4SgMkRy6sR/WLocJPNFac3EtW/4F7INCO3pmnQ2miPji40POR0YGTvKYlITXi3TjiFgP2ObJ7JNyu3zUSPvkjZ28k/NYLdQyHccWYifSgciWzvJjwjVTbOXnO5n651uvzi3s381n2cNIMvg8koxoj3gwvXPBWgrYAYQL5OCv5QSN4GCVXK+EqY+z9gAgD1DyOUCi/CKjAOPDlS7O4ZafD4OZfa10VTWIF/FYqqsAGIOqFkawlheFpS+SNyUy19GoDB0dwV6HMYSP1qljNbZpdQPG0jSAvIvwGDxzBjVZF8yvs457ENYDExIWokziOZbMG7+5cuT21QRBiEUvsE1T2CBPJq/0jfUUSWWaeP8XgDJ2Yle8PpOROiqRF+9nxR+iQVj49hP22bJPLR1rkkpJqeWvSc9WgUF3S4YGfFIYJU/Zm4TitMUXNrF1Ij+8monjDzZk6CU2Cs/g9wBeyvCPVdCOfKEWzf+Q6fR0x3iRVUBmZrY9/MQ9TPc2w/yJsOumTLebbnjEvvr0a5jI75KUG2TZRRnOi7mBAmAg6b6Hdh9zg6qIaCQRWEZ4ck4ktvWyrigMSqoK2AckLGYijWagYwB1kkIKWPVHWqO1qgqxVJIoHeza3xr5cqjUK8iO88xfCaawPVR8CegsJe1Urz8CMEHngcIJ9TPVQCrBfMn7K5DKtuNyyYcBfw2F4VMABB/gq7eLNUYQyn++iJLxhgNABsL0VWBDWakngxc+B/tftgIyf++c0gmvX2QzSBVPHMabjPflj3Y8H18sTdpdYA/rxx+5ni8ftolnomLMnZw0PhUUnZWAqSpIgyiedJcphKsBBpYKNj/OAf0sb4aJ8mbw5PeoBdgXM1P3Ug1nXjBrthIviTrWqyxjJFUPAbgrBRSSB6kDtigCa2nAJEYNDRNI2AwwstTcWd1AsSD/4Dqm4w0AyIVYoYRwwDq/I86PPv1bWv/B7e07mgntiaT2FPfY3RTyzjyRuanQhADAOdudNPBUyzrN3YT/cbcuXWzVMjzIW3ThHE1jyFKBNzp3Ke95wpgZNu/lBfb2ghX23Av3cFdlkBZ9G/vgJOAiYJYv8l6dMqw7vXJ54OpOZ7jOeaeihAaIO7gWKakC9kJCkUPKp477UhJCVbdiAvvxAKvlx8gwSWCwgDV+qSt8xHTSHRvDGdShY0uGsUzcd5wiIEmVML+Ou0XyRgGrOlfdIBEUuq4ynEaiFfKcnkz4/2SIh983CzASxUotRaICXepoFlSQ6tnobI5hwFcLm0xndShAASWjPT9nofXtPtwyThRgLeHBUKrKnn/hcY7ffEASwEqYqTqTvTHJDwmJdinBubnFyDh3cifAKOTuVsPTp9cwQIVbGXwl2rPPzbHTpw86n+MJ10yymQ/P5nuGwrraiURxL+fzcFjoKfbSC2/ZMUKFLr08kRCbR5ig4zsOC2L9D0fs1dmfw7bcbvXe+xzA1YDNAVMrxz4LRZbiBYNg6KhxzuNv9apVDIdIxmbjVgPQeWoIwGCQq9/tQ60vsck1SFAgi/y9VVw3sFm8AJRUSkn+VMc5mJjYHfZaS3y+jriU2CafYtjo2LhQxJJWyLMthHWbYrdc/zzS1d6O5VhNQvjyr9fZSRQm1ZX7KGYBHxkCyxbDj/rFi2fE8UFh2gxxNQ8u/qsR//tr1/gorFF2HnxfJ38k3VUsHJ3TYlE2NbVwdgrXXHutPfLo87Z65S77e+MBWDvI3dLW0+gU4UWIjNBbTSPr0MnAA6xn9yHYhBCqcIqE6oLjnOcwivhPWDh7GYDNxzfWug4aa7fefbd1Tm5tAQwdZP0mb/CM9EZ74qHV+Kf9iuT+X55pMVLw3thrXGdH9mWS4ouXXzBKJa8Mvns1dwGqFoCSKyffbOOwJIrHVsIxSKnZVNecS6tjUHkUFtZm2HvrufMKOKdLSaxGOoufnn9EN0DZOy0+spct/2CfpQEwefgdA0juQNP3PCzwBKyaKsRp5LwJobivYvBfByiMbyw/yIFoIiBwJ1WhjBFDM4i6q0qeqAzG1v2UY7+vYaDfhKdy0O/szyKUG8GARSEueEb2TAIPnTpB7FcppRgm1XGwC0QRA7qB+ldngUBDgaz1nKmetaSnl4Rbl57X2OPzpiNlZADDr/FmqHwC5uOOHTtt8CW9AOTP2O6d/8KI4bkxJPCuy2B4UcJ3x5sQ9dRd971gg2FTNXDn+iJ5b0IeuIu07y8/Xo6v/EM24JJhzjKsHhqXP/ezmPT/swvTHfn//0N/LTm1GE2uXuL76OzHqZIhQAPgyw4bP24YZ3Mp+0ThjBoiSa6vP/Qsm4e/+kOKh/+BqwJnBVY3wqh7b+F8O7Q91d59+30La9EcouXDWeEPYKRwU30i1UC6U8RKE8tXTDQpOJqk6sMmoInm4vPPllGvvcc7oP8wwrpCO9ijjz2Nl/gB9oG33Tnjbu6/GlilR7F5eh0yQBpenR0IiqqndicNPY+kZSP4phYWUZs+1LUr/ruvRelX8J7qfr1f9S+cyzBaZd/jTZ1aCsCw8J0FSISvs67dw+zZVyZyNnDGwjZrEYjlEqDeX9s2EwQcY5lIUGVHk4itUC1r7AKqnAsXyHEAjJQXZBLszPIKgqDEIKIOqEC27zIq9CD4+fc9MsMyitI5Q/G1O3vOJo4ZwBChgCERzCKS4Z+Z9ajt3LAJQOMM9l4x3InBdtXVU2AsVmP5sYHnxWenBr9QcN6ycy9yH37qwpi2bN4HCCOpaZB1bovnHvLF4ydSqR8ANak1K+kdxBDKzcwCaCt0wyMB6dcTuLV9599WiGxaw6gAapk6Md9QIZVjv+N4CywJiQXlnR6Bv+D06Tei6PjNWWOkp51zpBmFsIqRVwWjUYO1W/GLXINqUV70yYlxJMBDGKGmzD5XbZdc2gEw5SyDrJvt353beU/Ucf8fXW8d2HW9/v1f6+6xscFGbAzY6BIQQUKUEJGDCioYGBgoKhYqinFsFBUM9HhUsBUVC5Xu7q5tLFh31/14vsa5798/P7+3t0eE7bP3+xXX9byecd2V9tqi92HndrVtW3a3sraQAkvCnID5oHIi3njtZbt68mjWK+HQ1I1Vkq+iAPX0CAYopLZhjSrANZDPqETxGTNvdh7MHVAEZmaftcGXdUMRksVaKbR4GK7Hjp8D3NW7abGh2NhsWL3X+QzK8iIkGBCPQqyafdaOPI4i2KU6k4OxTGjD4KOQr9EFdUs8kmGlxufgEd5FMvhTWdTu9AIA3EEA4GUwiOPio2HdCqjx5utCapLXAttKAJ0vRUtqzzT+XDr3Q5P15B3lZnM2AaIMuHSobdpxloUTaKcBi157dZ59+eV7NmhQd/aWN6Ffu7ESSWanKhBT1nXUnjz/QABUH84OXwY58uMsgw2svkOBelJSOd9xBl6jCAA+T5DyWcB15RloEN9EqN9rLy8BiOxqH3y82H7/8wcIOR3sqy+/spU/rbR/v/ISCroomIyc+dRmelayBnh47kN228ybeN9CbEilZ+8ol0RB194AimPHjrQ1/2xwgaeR0WL2AV5rAE1tXA+BwxMFUFQ4pKoCQsE5H8S/8FW+ibyrFcJJ7RxE0JZq+iqUcgf2HOZdhIGjjLOpMIdHDL/C7W3ZUWQiAc/F+qEee5lDh7YSYLgfqzgxCttwhtTQCw5z627osEtt/ZZ1AIy1qCo7wlYt5B0A5DEgHXhJfxuJTd07733g7t4mai4BcIHUupUwFxVIFg4ZR5YHvpxpc+6cbYtf/Y/zm5w+bQyWkOuwyyO06acNgPiQTCTHpx6oYR+qNhTzPykF72lqx5joGEDrkwyJkrCwyIHp3RVyDfVut9F25533wxaVcq4e27whgHt5ZI+cYw3JNxRiBTW+rnmpy+QXr/PXhdnqfcv/n4UmMp/yAaL5+bNZJxqAdE/FW7Wp3G6bPhmC2XmsMTa4kM/Y9lEWmxhKf3UaYFDB5rn0m/IUx4oLWyvV3p0J3kvt0NOtnRJAYT++79133oDn7UpIMPIK9wXwrKeOwsOZoqeSNXkJ1hG//r6OXqSR+1qfSnkpYexf3avcNUj5lYUzaeJoW4nlW0JsNMAhREUUagLGc7BgSZAXPMxtBZ+lp0vpB6ER0LeisorPGgMAnWonThBQnZPl3llEZCDDXs5kgvIGYgd4jmdcRLhYQS51nxjGnFnRKLDzUQtHR0Iy4r6KBNQtwn7hDAQPKWMVEhwdTb1JLZsFsadPH7CKEAZWpMOWMKg+tD/PkbOCyfSpBPvwobDv2gU7HchVsfH+1pEafcM6wEXumWLWRhBq9xINjFDJNkCeKEF9KgVjB8iGmShYgJHoecTIqbXbbhtoP/2wi3uE2h27kur6IhswoKsdO3iCxYTtwcgUFF87W+0gFJbN+ZKbh+KNQHW1qr0HxJCL0h/F3nEIS6NRZ3znrEbT8YVV/Sn7veRuiXislnD+ewGscsbVKgia4RTWdMLegsDkOsehXAQn8QbbOHSA9+tClsGqyIQS0Jp+EBIob1Rs5dFT+lsxuI68jr1QvezevhOiZYx5BgTTd6EKYqhTzXosJXdpz94c83hyaa+W6lJv+33lXujLoTAKB9vePbvwxilxidtFXKLVHCScja6YcNW6MFMxVPinHx9GDCDn+0TD3ItJ62kCZzp0bsvm8LHD+KVwh7ZK2yVN5tf82YEysmdgCfWXYzmAhYiXTg2MAhVMMtqtQ/6gTJgkTLTNA38KTPy6DuwD6/Qm/JP64PH5se07+LuVIrcPpQmphAHQ/7JAGHaY4Y/7loWPCW1ulr30+EwunZMcKrkAwWqkKFNoFGs4KHXAyZtOibMu6R6ZeiGIvqjeEaE0KWyAC/jd9O7ZGcZkXxIz/7KelyKxSmi2Ff/BM+gAh7aG4mJk8P9J4q+GQZd2PUBtWDim/4H4ldRwAajx5AXQIvEzIs+GBZzFZazLu5FnIkaBZNGtSd269LkYeaby2RGAWgcoK0aFL5ORNiyIciaotUrRY9PI8yuYwABf/Cqr+T29+kdSuFDU0gTRxwNe4aPBmoUAxfSWA5/P171/OIb29TZpMpLmhb9aWYE+g+RXgBtMoCUBV7Gqqa1euQ8XXizeayqWJcOPDkx0cpKsbF3irY1eENPStnFQlGjvxFqSHNGBNny/OkaLkkcIsKpl2u1BVVNDY6X5XaDsIfi5i0Gko/EyKpDhs2bNF9kZLRSLXnhheiP9SCbpOZYCc/eudVxcHBLIhh+lwY0MhUU0aAANdJYteGa+jR9/tS1e/C4piQsIJXrEycG9KdxjOexvu36uk3u/8/ZSCgTMnVmcavyegkE7hXCp0RPH8zPBxuG0RUnuQJWJE6bY9OtutpvvmOoOzE5cwi0cTn4ekbZ9Ez5ZtESuEQAY1w+sJkagRBXSO7FfQrAKUJSZCnn5FzZySSxf/hkT/S4kGF/uinvHQlITpUAGHtu5sxeQgU23H2HQhmFW/e03v0GFH2LboOi/8OLTePcBkDCdlBG2S72upanWNBrgRIQ5EZ7lH9qhU6RjOZ3ah+yPROVrpvsD+JH+fSwAqcQuG82eL6PA3bYV4AMvnkv7xzIwaWNr151yjAkvPoxkmy7lnRetyZIkwdoznjBpQrg4VFjUMDQJYt+IReOJj0cIjMAQwPDOSbG2+lc8TQDTPDjQGjknBEpF4F8j0K+YQ9ObSVggdhpaLwpHklF4PBfh+VxkjfwsPmUUpAXhrE+SyKMz7NIrAgFcxSoLsuXvFljuaZpKhhYdU7uQIkg4CBezNyyVEpqWCFjjeuZVMr7koQSwnpp11vAZynn3dchcRo3piz9pN34PPq0vfmf33XuHfUZTFMJ03du7mFVKw8KzLSJIT7KKFoqmIIqmAFiqF/Dr2biZQoc0XEncHpg7B0Brnq2DUZCalgKbrhkTfcLKmBA2sa/8fAPtlZcW2ZRrpzsbkPO5J2zJsrdIB/2SAx8QCxDRF79Q8CGYYzA+jx5ir4bDQAiG3UpaKjKqpISe9sWnXzk5k38A3ogklyvAgqBp6zu4Lebiabb6z4NOmlKEosBHAI78rvlHkyS7AI4C/SpptDWF9QcJ1EXr2Ik0ozwVdxE1stmdJQjPVuBZAExXF/LCIeVFAVDPL6qY6N/nUlv61gpnaXGWIvwIn3nt2k9dYNiqX3/FMDzTFWFaj/KFDMEvMwAf3CAGb/UwrrKzZFjv6iWped1fgTDpJZ+vZQ9JWq7vL3a/G8DpjGQ9htIoePLf6imO1OgprMqTn6GcwR1wAQMdLh9AArE59ZkdkY7fFwh6Kv/VOiajgTAqJehUArGk7cKcWSIOLRJjx7HtpLbnPwQCrIotrcZEBbgvB7QAerHVJQ+NxJdMz9dT0mwXEIDMTExuvo4wfFA1mAQKf2uheGOazAETk6DpXiNFPWtWRTsT9Hy8nKLxx44DUD91pAL/KCwDAJzLC7yRTSZQMA+wt19ZYXfdscCeXPg8ax+JDo3Ci888z34KBJifaDdNfdk+/O8D7t64fOj9Vu21hv0HW5XiRmCQkEV/CuhAwgBEdtIdXcOZpoR1trUbrPkBfEcAVhaWFwHGsa95JrI9EIMkQPcnNgoavgm8EFjhDQsVaMiBnBrC6r7pP4C7ggJ+/84sghv5tupQ+f7/Y8D6AW57cgfoz9Rxhgwc0B/5YqZTZvgi432VIIjXFi900irdpfoOApF1/oQCUtdUACTwzQYN6sdwKg6/uzLsDyYzuJhKUFEsgAj+p7+fJATiTYrQ/TSTBS58ptmjnHtNgLkf9iKDaMrDbcPGv7mzxdRtZU17wByq4yzxZz/6yVeMokqTBv0ME8fdZHfeNZ8aJdkBDAcJNFz23lcwr7KxwhlrqcnDMPbHJgWQ5dRBX3vq4Y/szPmVBKnsY42Xu/NeIURqJsXeV6OlVGR/GLi33HI/vsk9bc+Ww5wJoTB6VgACnuNrA4hSJzTQoKsxFaAqeVwNwHI9El0/rA8kA/f0kqm9GErsCWTQer++WLLo53JMPZ4fr5h/p8hnuNsxLck+XvI7t1g7e+P1ZbCOpsJsiUK5VIGv6pe2Z/sf3IlHODe4m5FKMwt3g5UmqX3c+5c0uxVYdYA1H8+Pw8YxASlPJV+v52DT4FbvWZZJLvBQzR0bWQyfxHa98BgcAstuBL623e3vX0lt5j74858v8L09zw+gwDqxU2hwAuKxYvkI368SW7b0QyRfNPCA5t6wpFuHe+HcL4n25IvvE/DXx4LZu76cE15iYbIXz5wkxfWBb6zO+yerbN7mbDim33g/1i7X2qHtJfbpB98wFLwAKwG7C7RqVTQPLf4x1n3wWJtB8Ebn9h0siPcm9kct4Oap43mEcW5GtbOd/XKa4VgFxX4+0l8UUjwsv+CeNmPWE5bWZaQd3w6Y9OnPfOYDdunoTjzrO5zPmr8ngV9ijAOQ5+Yr3b6UQX+YC7VQc9ms4REsED+F51FbNXDmOxsEzvTMTE9799WTyAB3W1PgP9TQ+OfrPQCsC2iSbF6SZfE9FPjn1GiAImIaScbaxPmhQU5y13a8xFoGYYXsKwZNSPA8qaXHTLjNbrz/Co5hTTO8SFTOgTm1HQ/Gy53fmw91y5o1q+2DpYs5R6s4d/F1DgQ8Z7c2MBzvkTbF7pw9l+cMg5RarBo1xcEdx+375b/YzTNusWSSqH0IGvKCse7Nf2ukJtdB/z9Q9X+2AG7tqtKihnbAKutOwXIKo2mhFty3+7SrO7shRVZ4WiMMO3/RaXXuO8qT1mgrQ955z0mx5uoygadinbI+AKGzzmfYF8t+tWeffZhBDBJZNXg0nb5+JReH43j18jxdmBo73N1rXGzaCwrt9OTn9PMOtH9I+n7q6UfcvmgX14d7/w2eeT7nxnT2RgXBr/8iNHW6zb5vNrXoBe6T9vbIvEctoVMgQTQLbB8BPkkkjpfh1dnIcG7hgg9t3LjJLlhFihr97Lq///eXB0wjXwYm6E5gvb1qv/z2A0F9y2zZJy/Amq5g3fP3YWoqiDLTrr8GwkI6npYHGURipYGLVRAEiFyYggWAaLJ60r725uf0gSzhyWBd8utSZJJah7qvFf7jB3NIZI9owlrvm/2A/fHzjzZp0kBb/8+PAM0R1AwxnLvIVGHO1jG49AIsqYIt3aFTiu3fe5K+s7P179vH/lnzm23fsY/Gva3detu/CLVdwn3rh/rwRmTp3zgloB/fR4FW4TCt9P5zL+TZFWPGcvZV255d2501imTNAhp0JoNxuPeu+ljvsILGV6xGqWz8AQireQ6qhXyUD8L5e/mIy5Cdb6fuZRDM+S/wqADSj5+CVSE6xCHZlf2JLGvSunfHWioHRtnN9vWK5fRf2K7gfepPH3SCcNoWbCOOHzsG64vnhiQ6Ef/txPjO9seqjawNgm2feBaQ/T6Cddfa7HtnOCLKFeyn/fuOWRXgrxLMQzjb67Ba8WEtyZqqCHu7SKS5YeSiKCTYkw8ShKS3lAFkJdL/2JgYBnnt7CwWBQMHDLUVn/1mLz71uL340is8NwV/argCsAtJph4AKwwJ880zxlBfxGGjcJj6LdK+//YPV0eVUVM9/fztvJMtsM8zWb9dUeeR43A+31K7p0EGyGKgX2TDANo2rtvqbGiCkOIjm4HUEcX57mvtO0XY3HsfsUfum8fzoPblrk8HbH/ltQ8AhQvs689eAuguI6j4SaxveqHYWMizFcGomTMQ6wjZFFIQduSO3b13jwttUgJ5IEwmb+6uCp6Rj4azvJ9g6qahA0fiC15tW9fvIZwS+XZptntv72PZ9tOP62BCH8Fipic16ffI/ge6AGWFjN5481TbuXctgzuGtqzpJuqZemz4XnppoT2/4FnXB2u/izm8iGHF4zCbVbtNuHosob940HKZil3bq3d/gtgIEuTzS8Xj7xXF+ocgQFq8D4BOGeCQfM89XF+s4Yis1eh/uZBDQxgWwFx9/LH53HWBJI7vxn7iBWfd16dPN4gKb/AzLOd55cEu7OCUCJ06dkYRdgrbjCx672iY4OccMUtDg47YE0mJUgsIJwapFJNiAI4CDF6Nn6uKaJEmdP5p0FGBakxWKP6xYkxyz8iICx/gQqTU+n233HoNgwiCZxmqrcDTU8QwF87t8mVEBFAYnJRgIoqxX2AWt4VR6elVCXP7Enf3X9J/KOpKBpoA2D58lsgoLBSD4pw/6TnY1S5gVYxhzhfVLBq466x2Xu3U7C+88Jw9PG+eY2bnwRKUvDs6BuIVQIesQfy5c9rH+5Ho3kvJ3eSRzLInnl4AQA+wTV/ZlmGArABE9NCVkJzSnueXxT4Qu5O1Rm3gD6AoO6UQal+vZgYVBOI1weQV6JbUjS6e8yI4rIkhEj8vAZQixpWDi0CGxvaAzwtBLVS+u+Rw7D6Qye+FeATeJJVrfHQIeFSBC6YLgxBQDRbSAIKYktQBdd+lhND9iqoZBRNWcAp/V/3kB3g8cuww2Oew3ckYOA7rtg1WmmLpxrDfM7IYYoJVBNGLVHBueAPyphH81NxSxhquoFYKB3QscGu6imGqCy6mfnRKD4DVYjC+4ZcmA5BmYNcQjTVJLnunLT9fFcQ/eiRqfPX4U6/vzbBvK0qrVkwqmh+4if7VZQWxfktgFgsbJOIGUpl8Y0tQgMOyh2Wr0Ow6eu4mSARJXTifOVPD8GdXKGIhwW6pPfHl3ZFj027oTg9eSA1f4AZZrhej5PanoDxDPgu8Re4phnBc6RNGXWqpXbrYunU/OJuxAJjpxTCEqxkidCdYbvvu485GVPhUUzX4meoEgFTlasAJs+H9o6w9792fO/+n1TmA3VJposKE1BWNCjcbMH0ktiJpPSKtzuecpecQWBnNhUJ/F6BAsYIq65TcFxLqOVis7bF0OMrP3c42bGBofvWssJa2sYku1EmMzkAWjQJG0qEs69DNxv+GAG7HLBUCLd8gFaeeSpZVfw19QptYjE0NgXWRCdSpl0RRTSUT5CgWUJ1SkOWPz6Lz4aCMIeEuIBjfg8gQJ0Px1UFGY6u2WemOjTSZtc4fDimLb5wl9xxoJ/Douf66B/BYDUay8S8ug3ZMQCQU80J6+guLNdhSSC4dM/RTvF5SLK/sPCm+t3IwHeGlAq57EQAAIABJREFUkqrGIhZQFspDCwEAcvJlilMvsePUd/OZC87LG0UeGlzGSBc0UXjtxVdocBvt8Lm3LTwBCWZ1iL35AtMdBnTyV4bLwASXjcciELjhvCdhF9TTdOii16+J5enLxmzb3ptpK/KBC7Aa8yiW5GtHMaTF609TqoRPyVIDoXo3SzrMn2nhOZbkcflzeQRGCHWXRJWpQzlsSIXHUMSF4ZFWxMWa0tuXIAWF1HBAcRlXA7Z5NoeShI5nYB6BVGIi8YyjYuUThUk9U5Jjh5Gnclm1sktaD1pncqeaRKePyBICGKRMEQtLl4j8aWjCWcsOCJEXryZDAq/C8MaU318wxihlZSQEi0klYAuat8DbdrB/ykD/SzFJ79kz2dJPH3XfG0Wdcf6TuOtsrPjZWXcXizcdsgpXUUOnwEBtLPpHJ41r4g9priGwVsWtUhglifeDOdEg/85QGShL80ARyqT4sksmWPq5c3b4KIEPfF6l3EvCqXCWa6ZPsT83rGPd5jsjYoEwkgPv330U0+gLNuXWcRQzsCn43gOR+uefr4J5ccwBq2I86LC6WL47ea2Yp41caJJQSTYWwjNxRb3DpihOKY40lVNt7E2xp4mf88ziwQvQvVCYZz/++bkdP7+eSyrIbrrmYSSjfTB2/9sOnVxnf61ZScMyyxa++CZrEDYjm0zeuxpQOECM7x9IMFAkzLGyIphCFIxxiZ7snTCko3iP5FGC8326d+vGZOcETSQuxtEMM/AoqYFhdyET4Jun21BX5gJ5xF7WiefYaewfH5oYyWnENquVFyWnIDiAC0XxAJ2JwndSbLJzpwTSAHIJWAX4DaUYDKYIq+Yzl1xQamsrA0TsaTUrWniDh3Ri+JDPpBt5jgYLFGqBbapgqfpgcs/hxjfatbHGDmxqwiOLYoKLrYENLgmbr5ADydp57WLE9e+L5zLWD0e5wEVSVH8oYLGaB+7DwKP/gE42++HxtmHzXlv+340X2ZWsHS4hDgaYqCk0oF627wAJhVx0tbBvIwHIOsZ1g7n2NA3Ta65o/fzzz5HRxdgjSPRXrfoJltuTNuvOuym0D9sVV4xoDfqioT2Lp1BYaFuah8dtxbcfwM5ViBDnQHENDTtPnJ+jkgbXl3MgnkCDBlgA7fHxy0Eqd8/dj9jyL7+HiX4SNp6kIaxdADkXBEWDmzYg0s6r0MC0tCCTBFhlMfDs5DEqppM/BaADbtkkYgGKXhhG0e3L+itl0KBQPtlnSCrXTLEUyLmqtVgNeK5aUIeECznhX3ReSQIRBRC/9J3lloktRmJ8AnKmRNh929mDhJYhS7vn/vsdq8BxO3n+4Uz+ggBWta/lN1pIIyeQRn5EYhfLB7tnWiL/OxD7FozqKbTkh6c9pum9QClvCuBg1lQTk8Im1o3OKnn0VAPg1DmQ6qJEkwPMBX3I0oSNoaJPf6tBb2Z6p/cmFFUgooekgZzZDaxrLw4ZMdkFPojlpcFfu3YAHVxw5zOKHAtWkh7JnTQQCJGHKoifhilif8peJBD5noCRCs7mEgoYIBbHULpiXD/OoGwKHsn0VZTzs2DAft31VxNmkULTtZi96mGDLkUtAhOErB/uTQ+kNXwFDuLG4mj8jgLwYvyDkJ7h+F4VsBb72bXjr0FtMYwAta52723v2HeraAp4XzdNfd92HF1McQnrmiLQ+Xlz3qnh9MWaQWCEMqh09zSIwQ3zQ8E9999zv/Un6Xj6zOlujTo5JPvBR/IvgFedeM5Tme/hy+Fcp4ORc1PnmBAfX5Kwu6WFUlf42NG9xRRU8vUSSVgJ3rwBCnEnKdNXAVWua8L8ni/hxZkeFd6WcyqVQcdLdttd1zmAMpfEVvpLV/gqXbqeusIP8GjypCk2ZuRkVBke9sa7X9hLr75haWntCBNqlZUVFCgkT8qZCluyZIV9h92Gh/951zBJJiOWnAf7R/6yLVTX8khvAZAdOHA4A6IQwNgiO3n4BPcfi7UZYJFpj4CctNRLbf5TL8Ku7AULB0ZJ9nmSoPtT+AfYdoKK+vRLc2t6x5Z8e+KhRdbk/yc7AC9BpXvp+mrAk1iDNCft5ZmjJPHg+cXHd7cHH/w3hTee6ezdv7AcOHIYqR8+mt6w+iu5k5KTB+JH+Bje7QDuNJhxUWn21r8/Rn5J0+SVTpOYexE44rx26c+tPmRa7sLV69gLYrOOuuJaghvvYUiZTAP6oR07/TfDyIe5m4c4P70L2TX21ceb7cdvv+JMwKfRCPEQSMvz8WRI5sP/lu++HqXqB+f/yNeX/5sAPO1dDVRV99ww7TpnA7N7/3HWUjSWNlMsl2L4n58ABGE6dOneHp/hYsAMBuGNpDZjP6BTw4F/uhM5MBTeEhQYZSMvG0uTWWeb1q/n88B4NxgLrFG3tr3DYH5EoHiYZnfc+xgDmBAHfon91czaOrSz1p6f/42VNiw3vwjUWoDqC19cDJDZy84darYvP15Jouxq8wzfQfhKOQNHWKsMUXuMuMZuvfsh6xhLaAENoCdFXyXEhD3bC2z1H6sAYk/CXDoJ4+0oLB8Sa2GwNVHX+YWhtLlxgQ0feg22BH72+9fYTP3+p42Z1NUm/msksmLFiQpYVCI8e5DCvZ6Et2DOHyBpN5Gqk6SU/RkG2CJfQknzVDg0ABgf2Ntk7y5aA0P0IEMhvFaR9+pPCnxQirgfFgySbUq2oFpMIFI1UtBGsYMkteSuCYvwBUzHIqeuCHAtlyEITRhDBw+ay5rmaHv5w2esQ/cONLQ1gEN/4rE41NmGiTWkM8n5tALQff3NVwBhi7n72dtY+nAKsqfb2LDLr8dHdZaTz9VaNAzuzXYWO50Zt11nUXE0/shI/BVGgkpEctb/f2CVJ6SCSYM01x7LPkU1SgA5ASvsGrwaU7oDvAnUBzxQnyLprG4qtwvEhHAskdYaV0CbfqHVvUKWQ/wumuDN607b8JHJfJ0q12N4eUbxfks4K2DsAbSLhS+ZqidgjPqJSrq4MJrNGsAXb+T4qr/eXfwhSqpv7Ppp07m3H8Izr8Z+/vUzGHpv8n1RRmHP4+0R5Ji8GgpUVEUQdPoxQMlZ++STd2i2e9gfv//okpI1fPe0ZPt7NSwsLklXIyqAyf18rT+DLCqkIqkD1dmybSvvKodcie/swP51DPAH26atO23WrbdyB5QghQ6jKf0F6fSl9p9PV2EL4GVtEiIISc1qHXwzUKtBW1lDN6vzzp/6ullJ4tTh8sPWOR1IyGc43tKh9Ipns7gTnYUG1luXxpErcNp6dgknkLU/DPGTtntLEd6APRwYrJT0226dBUN0na3+fQ1WLJOok6YD8s2kZ5AXsz9NcrHrC2LbtnXp2vUwgMPxEMrKugC7MpbPIV9g7nnuY39qJ4Ek+45sM5+QRpLZr8YO4KCr444fO+v6E7FVVSOr/9dALZB/bwYAE5OwhZ+pHBAvgMYvCGunNhAw8giK0tfXcMo9W5ZOtbPr4q6ndh3YrzdKOc4tluqg/p1JAW8A2Mpx5CJ5yWbClKoBKFP+QsfkTnx/XzuITLcY2z1rCbVfSLvvzkDrmWcfgvX4k+tXZA8kuwJvuv9yGKOyJlEjrz76ynFjbOs2LAr4HBHs1XpUhXWsn2K8dy8f2ccx1dLT8W7WcJl13K1rDzuChL+quA7f+E4M/QkyYg1VoMIR+1N9ydMLZA0WCriSY/9+fgn3ZRhDnk7gAVkM/Evt0SdvwGpvOZL4HpCkMhwLuwxQasyYK7Cy2EFtUgtwSA3GfZnWLYWTCmADADWZwLJVv26yURPb2dQJt9hrC5eSbSHPeWoIAMS49n1hJf9AHsZ1fG7CqfB4nAVw982PK7A0OIUVWZWNHt2ZtdzEsCgPSyHsY5BrS0kov/YaiDFQywFNpTJqdGGvUgJ1IsT1CEy2p+Y9a0uw4ymDGeiFT+7V1Acnj+dg69XD3lj0KizDn+3tRR/Y22++CziZCBB9krDaG1EsnnF7R/tfxB6pQWUReP2/bkQFmoh67Gv+Oyxy7uhQ+ZJD7qmuw8aDNSKiSEhQO+6QzihW9jAIyLOH5zxrV10xwa6bPo5zlruM9VbOsEqKJpfNpOEqP4pq7xb2bjjqmXtmP8j9n0xI5ijqsxDuoWL2QpHddNN1rIkLdtedN9p3Py4hUb6bbdt8ypavWOYA+jCstUTm0X0r8k857ykU4DGQGrqCgGkNYaPaBNvcRx+21998BzUydYzqLva1HzRQWWuIAR4LM9GD8yvQi/6B/raWP6usgC+/W2oPPzGHXjIawscg+/7LP9z5FUjvoJ5bhAzVulKAxSCZVZ8z+56bXPDXl19+wtrMccGuQ4cNtP0HDzpLulIYtxnnKp1XeQs2JuqRayieVU/rSFOtr5pCNUsMfqjy/k5OSWDNBTB8aIBJeg6QEcsLbCtExNC765baxsJQ5SWRzl6QU22nCStt1CBBtQr3lAIcldWgrx8SFkDPI9IXgxL6jWwyg/w4P8lopIcEg6mFZEaN2feSeOquQkKX8GBGw59PzVKIOpq5DO+N8wcwNhImaTNDZ2EKE8aOsDUbtmNnQc/E9xEZLZR+JQDSWi3PShZfPfAmP8bgVZ7QY0YOtzxMR+sJn0w/c96FW/XDG1+MZAUHb9qyhzMWL1fuWlkFNDrKPfczCG0YXupSSmsfFBAWGUl2RTsGtc3NlfiulmHXiX80vV8tfZLOLhEgAwnU1HAoMJifHbJPJqpmX/aJnp++dkrXTrZ3dxYgdRwqu/POtzslxce69YuxvUcJUUUJSiSeBUsFCqaj4PlGBiry4A4NbOPwryPHYAVD9OFH5hyTrym2aQC/wXis9uoeb23xtd6756Qdz+Tn4cdpi7p1/JU9IANm2jkyTTiSybIJsyrOS0Ex/tRwu7AmkflYEP3K4F7hNmXi1Qwj/Gzhax/DNKXmpG/0ZxjWAOnpAs/O2bxpeMCcVsMPnBUcL5Tjz3DLsKsu7QKRqcxOFzRxBgZaDjaAjVgICV9qCwV5CPfV8EtT7Itv/kNP6MHAs73r+eSHL9uBBiyiFARdVHTeTqKc0pauwcrFY9i1OASRItGEzOUsZtKhNN1if+jltSPZswGgJg9pSDlTM7YQfqqYerv0WVhlYtcwpZMvnEAMXfAJSEkSSBnfsSvDJUXXwwYLprlWse2DL44kFYEg67EAoh7eBeYT5gOLox4DWQ8OClLXeBjlPPwaLgNPLplA2KxdU4dYCGZg5fiDXXb5FXitwGJ5/R47daCYQKnZzlR90UvvWx6gaDzgU9+kRTZ6zI12PPcn++zHp/lZmBAwja+lMFXx5JLKQMBluF2HxM6PS1kT4ToZsjNREljs554B/4RJ9/knS5icQV2u+838wwpJhYu0rz/lMIAT1SEZOjnyxsqSGiZEbQFbkbCDMucXUIzLb5IF4MvGqMf/LTAUc29ALTXdBXiZVQM0qvlUoq8KK7FJ9HtF0xab1jekhgOEQg8mSgXSiwAKBvAL1wzV8DklU1Wxo2Rux5plAQ8fOwDPMJiwsCgkmymkuC8GxC3PReLA96kGldQhg8LEwQvyeqxAWibZpkATLyEQKlRblVLu4HdG7/rd/LNHahqAyQlM1UH08dkKRPIRxu6JjG7HdMQTaQupyvmFFF31XAC3k2I4FW+o0bZjx04XpDCeYKvOySm2DVb0EA5YAasPzZkFIFtAQ0DTEEe6O2W3N0yMC3zmYAo3ecOUF7PeKForMdgWs0e+GNX8mjyn1CzKe1HyttIS/bvAAgGxAE5Q2bXaNT0UiCPfRG82hZiy8pYU6C2WgaZhkvw2ciA3Qu0VxV0egyq6uTct40SeM1CfNucaF0QGJuEo/wjYYRUJWBXF7SIw7YpcFbsA7E5mrZIeQJtLIT0zHZAuWTCwK5T1ZH0VWEbB4aWwMoFVrCvR9enC+RmY3Jads51HVlFgrEEOfApvuE2AauddCmUVl8Qvf39EGMlKzJ9hAAv3lDcNhZlAUG/8cqPbNtmwkQSfIQnxaU62UgD208fO4w0SxjuEjSEXgTrAM5pTx0Tn+Qq0ErOgkkR5b2QJvlRz5Q4t0fKQtFM+lbox6nn/nBNIW8oosuIT8Z9hb8OnBhTg5+Bn4IFaDumn1ZyU4aTN1nDKSe6vqbsPxUThBSYUYlVRafC0neWEvBMjAKGTOnWEuZuJxArpLgdz6oA4K2JIktCVr4W8YdU3+Doh04zkZw1AWlLgpq7yquMiA+CtoVnXfkvs2Mo2zM4AVGLv6NRWA844hHPLy7r3aGPzX5hJwbHMdu1keMLF4c9+E+gHnsk5xnS8VCbpYsko8ENvzsdumHy7zb7jIZt5ywwuqGp8hVcy0c8iHOceZKWT7ZYZt9p5DLvnPHAfk61TbkpZx7q7kF3ExKucov+47dy3xT6BvVyM96O3FhtDDnk23T5nvqUO7E/BN4MJGRM+3kcA6HFJabUVwaLyZG178/xquVS1joHJAD5ocP3KkSgIN2X6prOFn18Nl6afaDs5J/jfLBRJvmtpGn14tzpHmrh8xe5pUBUACFULQzcIdn8Q+664kIKZ9Sb/QR0EjjfEOhAQp8k98U0w62J4FnOsW0oyICMAd1kJBcOV9vGn/wW0eJZpIcxRpiHC+wUkBikEQR5Q3C/y3hO7yYfv78MFLU9PP1mH8J40uJH/cqvOuPX81pDJFXKw/RsxKK/DjF4sFA+GgtWoITwVNiIAwVmR0DhJUk8zqmZMnYkbeMhXUInS/3fPIE2SpQrgYB1rzZOOXEMKFfe6+MMoWLKyxczmY+gR8bmETwdQ7Aj0EDFKTFCdQxomlXO+S64dBGszkHfVTDGVnU4xxOfyZbjXiLm6hkKNnO/yD8YSjYJVHlWkDdMAZpM6PvCyYKRV4fbnLxe4B0mvzGcCDpCYfoAASb9IGz/2Fqbix0kJTgA8nUfY0K/Wo38yYRT9bfbtz+Kl+TbvwdO+X5Fpjz9/HVLh4+xJij0Bk7CG1Rh7wXgW4KKjSjkEkoa1cF9FhcRiRzHD/vvZ55aRR+EaiZKEz+zP2ajhWBNnlqSD6n4da1EHLWdJC1WQetEW5NqSGkVGIxuM4b44y5Qfz2LZN4ohpCtGg7JavqnsEriyALMF9POVpG6pQU6Y0p0wwRMMSvGv5exIQFJ46PARN2AIpjaYe+8T9g5AxIrPYaAQjrj+n232wBOP2+z777OrJ4wjCZvyj3VTxV0QyMuSXGjatNs5U5Hi++WgTmHvuMZcYD2gE/dfVEw8HuHj7bsf1tBseNjzL77gbAvW/LXN1q9dxftmH1CcSr7nwUXqjxxozNiJSNpussFDk2C28rNdDNbZsSXTBvRLwa9tM8zbt1AT7GffnXeyfYViNQFoaZAxZuS/kOBHwnz/yQ2k6mE8Xzf9Hnw2u1m3Pr0sZ1+TLXz6Cdb3GVcM3zn7IRt31TTuO4aILiAUNliZl+3ckGNvvvoCdwOyU58z7FL56WpYJwsazjpXiLEnGEA2eYTb4ne+tG6EZgX6htna38/CGLqbd3jarps6y2be+AQgBcc3VipVxWGEbqXb4rcXsL9g9mCvpILaB0WOL42I7hw1J27wyt/aC613oELb5KXcyPnL72fPVzLg9iGI7bKR18LUe4yvF2AFp0rssw++hXFfRPF9hiFgMaqlI9wDKuoZbrIBUbc6lrz2lh/FThkSZSXc6ntqMKB9Kll0vcITABINQDoorJPdfOsTNmbcOAtm2FfL0KWhLNg2rCq0D9/5lv29ziqbjqNSmWTTb7uDGgVmWFOMLXvrW9u6c7F5xV4wP8DCGob8tc0R1nvUdXYHnzkRZgeCQJ6jaj+kc3s0YN3HB9lPUNMvSO+87Oj+swCrgLbhMOfbpbDuXkKaO5rmqN7KM2Ehf3UGhYWPDR3V3qXCB7DGAhiCNwHsN7Jv/FBnaFM2418gtonY09obCpiVqsVbKgKfHPIR2tm/nzqPzA+LiYB1vC/OCCyhdG7LgqqBveRURPx+PzU4nI0CwqtovFVLNQhpkqceKcr+qJ4asUWo4s6vLACQpbn0aomGqcGw57U5PMNY++efY072rPCWWrqVrKwca58Q70YDTurPGbp//zF786XHLcgjk7tLQ2pvJOrRyOqHYM3wnJ1g/x7evc+mTLoSxhHybfadU23pZXK/NkuOICD0og3A/5exKsOXZoeC6udS3Uddy0BYSc1rsJC4anJf5MEQFQAG/KmDWgjYVFaDsz9xhpySSQOK61fEXlQIixvM62pj8MhnqaCZBr6iTkGpw+dRDkN9fZh98uUCJoGN9sjcJwFasB3ht0m+XlFZCLMUj/qV6+xfyL81SPOnO5t7/0N244ypNNnrGcJchnomyUqqj2FLMhMQls+kOTx2C7rPKhleNzW2t/9+utKee/ZxAIYL9B2ZrCUICiQ5entQ0GAn8NQzC2GtjnWbTcCq4GIX2OisWjRMxOqIX9298yjDvCoCahtt766NABEBpDg/aq+99pLt2LsG8GcL/V6T9UvrSahItZ2ATIOBASGw7HfOtnbUcgqwoqSiWabPg70kKw2BCdEMRsUY69AxFnCvDuZrOXX8Y+ZDI/zG+89Z/+E0Ktyz54+X2iisIvoSLPr1ii1I4rtDglG97GPvvf02gXSPcOeWWvfuHfF6PcGAIcxGjroK0Otner1u9A17XB5AVEwc9QekHNZRAVYBhblFDN7auKCZ8lI+NethwJBUO190xLxDam3azLEE/cjSSUQgXxKjR9nPP/7hfC/l16r3XU1/qVAc1bEhnEthqF+GjxjNn/sBYAsbEtK8dV4GAtjJGkO2WDJcF1ta4bZ9e/XAM/EcfQP9g1co/uUXAF9ag81kAZbUoaN1AmTbzxCpDcyyu++eabNueYjeDAu4WlQU2A6EAxbp2V511TA3hKyqLAWUhTGFTUMB3p06uxXsWgMoctddd9rPqNdqGKJ2BwSqQTWVjn96EeFIbWIZJFEzBsEsy8FbvZn1+t6779jj8x7HpqMIS5p7AOzfd89PAVa1LFznS5mcBOuKQFvUqTnZGbCujiPL7YLXYTFMOHJWGHKkdE5iCMwaB4AK4K6TN2ePngRaZ5wFpImyr5avtKcfn28vPD/PfiR0uAvWeZ9+9QMJ83yWDJhyDAf7du1l6/7e6uzx/AGla3gnb7y1lH2EPY9HqY2d0I+asJSBewCg6hnrR07GH7/tcQObYvpchYEG0WcIoCnm3A8ABKphz9dyKQgviMQSrgEWtC93eE5GHp6zgyCKENLMEZGVl8179LaU5J6A5eUEue1mDW4km+Abm3HjnTaAAMrc3GyGt9NQTIa5GmjfoSM2cFhnrIG2U5/xfSo87JE5T2Old8DeW7rIZUVcNe4K9vZke+/9t51fewCy70Wvf8y+j7Wjx3fCdn2GWngwuQ9LbdzVw1DlSS0kawKtQepVR56hdqXGbWG4K2smBXInYoPQKSENcsaj9Dx++E8n2pL332+1aaFe+PCjd6yk6jx1ZLBNnXyLPfXkUzYG1aEP/Vstip4wACv5lwdRp8lKS6GvHtRi6oeraIaGDBuAfPogv64eVxe2mNkwS6n7CovwLw+pY+9DjoIsdiFd506r3dD8F+baqr++cVZEXZN7wTZexWEAuAbbtZqa1Zve2Vf9s3S5AN5xyN6HDOmF13Em7MtsF2Cd2CHRysBjYmGyJnZoz7mEyuI0CgaIKp68O52n3hSFWpv1HDR6fzrbVLZIkdoD0sEmLGSeX/CiPXTPo1gjVLDu5tvqf1ZjObbLGciIzJDSAXIeLPZJE66yTz79ldqBn10ZBNQPAp51pjiCB2drRgZsRbCqDgwY/CNhcDL88muKtKLscvCkNvSRTbDog/FoPcv9Lp97gGZwhHLqmBDUXs5ih7UooNyLYbMUJVFYLKX17m2//r3ZKes03GPpMkBstQuoBKeIokHNzYAZz1AiLjYAMkR/lKlR9t23PxOcFeXU1SdPlNg110zArmKNC9UTs1aKekegEhmJ/SFbDD8wtfjEdi7MuQAii3JC3LCbOyKU/SYGNW5hBO5FsXby+XUwJYgyQ4clEBR83upKdCIGU+NgE4OncQZBWLJ9CeBMaQsJ0gdMRHY6tVj4FHHmNkDWiQdQjEIdobqvoARchbpfViMBviFuT2Zxfkh67ykylQs/53PybrIATXt3D6e2qMN6Jt5+W0e9BwQQAWmjXSwYHL+uDKAqzuooBg0esqjIpr+CgJHFvdwAnlBNcFUieQmDGWjFYKW4YuVGbNGwHQLzkjq1XhZ7AD7CJhVCOii1I37UZyCqwciGTax+d0haZ/OvLwULyWPAzjsEjC0BtLtsbDvOwmyslPxsxuQZ9NeF+FmvtrD4NpxdIbyrKPoYhkyAx6GQPyrZUyfPovblzwawSZtZXx5dYWgrK7lFRt78AjWIm6B06hiMJKsbHzQfI+xyLlBkDxxo69fvp1BTMUJxzEtMSoKB55KBaVxYZEK6j5xIZzNJXsTXonEMk1EvEzcxGhUUIxaY2Dm+gRyWUKeLOLjaMG3AWtBqi2GJZrBJWaAhvgn8GUkgwqAKDyUw4noXXBAWvwkm6WZ76/ltMFdvtT27dzD13ENBzcsm8cyrlkmPP0Cs7bbz5RgiC7TkQSscSA12587xBArlcnjg3SrvP9hOdXwGSbUblMBHASrqvBfNR0hopT376Cy4O3kg7ceRXF5gAlyFVQK/FwAgtSeWA6fq2IQwGgBpo2ICrENSL4CurQAJfoRJcbHuOsY0D2N1DIyj4pgOMgH65qu/HBVf7CelXLqkVxXMAqsEw7Eg/AlikOG6TOIbmRRXc3FABgWcbm1eBNlps9Zz6Au0rKHpbeadNHIQSXavQ0mbTwcnJTkLmd+r0Ck2WkzbOMsidbOejQdTHKYXUyJ+jxpLARmNCi+BgegLc6KZSVcgC0aHdiyTwwKabFGz25DyJ1ChgiCQqydOsx07z2AAPMS+/+4nC2dqINuAXCZeyExxAAAgAElEQVTmqUxmsmHy6EK/+67ZXC74K00a55h6y1d8wjReIU2AGXyA9p1Z9GxG4UtlePeGaDIr5idrKIrmMRg5fzCNZWx4Vzu1v6zVGxhQ7krkQAcOHCIN+wt7ffEH9vsfv9jQEb3wbdnI41TXR2FMunsz4Pzse2bbGyQbS1Kp4JZq2D9wbwDb1GxScPDrOsjDuORrOTAvH3YVSZ/f4nGSb0kwH4Mj5W+rdOEApiztbeM/O9gPAS5p240sHPDU+j//FzXQGjigd4YnGqzRMk6SOCbx8s9RQ+FSbTVZUbKs1gFFaTMHiFal6Luakm7cvBIflUKbdt397tfffe+/9sWXX2ChQDoizUtKGn46xQX4gDAoAO+oALiTNUBSN7xpUwLt6CEkfhcw5yatV5LwpORIF8Rz5hTFDwVUs959C0AECbb6/DWwon3VwGFcHQCLslwBAlg6KCRB8miBMXVczKF4kijcISae9GI+q4DxGi5Wgf2BpP7msp8raUZaBH7CEvABVPPwq4adJdCcRpsQHgUOKGBHPq5KRPWmqRRo3hbJQxRMisNH8OIFiGiEARPZqcmmzPKzjWsb7NBGpuV46gTDYvJlcOFkMACMHnjBdE6RjDkeidgZpnWtsoLY6FBrFx1n4TCUtm7a7QzLg2AaduoaYZNuGEwYzWY7fLDIAWIKOBp8SW87tveEC+ZqBriT3KQBtFVy0jDSUjsTztAhJhWp7u/sCV88kYYhO/4TX6aZtu6fTTRKeL9+9h+7+55Z9tXXX7j/9uyCl5jwFdmGTZtt0IDBSGxmE8A1yk6fO2hff/UBhXclvlbIYhO6gLE2ElTwN2TrakvAiqPRBaSJUYlFi2Z3nFWVMC10iAcyvdTE2u1nLkJJ4kJ5/vlIrrQa9ez1UgSc1ktCKU8qqLv++It6yJNLhRfNk3729p1YBwppI4xEzXw+ZvfNPFvJ4PWGWxmr+rLsVfZPL2RVX37+E01SIP6Ah2i0KMRLMvFP+y9SjxJA/xKKEWR3fE0VkGIT+XJxaZoj+ZHOP3nc+NBEiA3nLGFoQJrkRSW2kOjyjrEmKTAHGYWtwhTlYdWC7Uotn9tPOnpQlyqaQRfwQ9CRfm5v1p3Y4d462FpJSm7/6Of4X3q65Oxit4QT3BAIE7kIZqTOADFu5cUahnevP75aQwihUDLuyi+wm+BcCgKYFAMYmNfi8QsqwtJGRaWKiUpUFyoUdbSH4lsexiCmgICXagqhFs5oP/9WKViTnj3PPISguAjCE/v3o+hE9r/2t0LkKXgpJUUSvkAYTUcGahR11RipV+ezH/Geu2zIZMei/gJGwIE9pwlAWMpZnm+bN+y2W24mFGLVB87qYv/OPLv5lpmoODbx3CXLBrjmHiDsGbY44J7YfBqs6f+4C5Ui7onNRRnSSf+ASJs77wmCm14DrGOQ4V8I2ymRYUkew48gPu9Azl4xNBiOSaKv4pp36iHpvBgMPJsInl0zkqliJECEEjsAzAOGgjxAJyGHfWTek3bPPXPw1NzHnuoAg+S0C4aQt1k9/uoBDGLEuKtwKglkp2Hx9teqA1iivIGv2J/8Nw1ysN0hgENsrhun3WnTphAKGJXoGGheyPshndqtt95vR06u4bHjd+zFMEuAi2R+Yo6wJmVT4QHgOAe2aJduqfbDj2sAwysBIF/n8zS54cg2vPt27Ubyjc9fCLL97qk98NoabLERbfh5JIuXd6rSxym0fNoQTHcYRhiDE6Tfnj6wJ+w897msYwjdgok++qpR9vD9Cyz9SJO9zDOuatrJcKQEttokJGDXYf0wmOCWYPvh+1X26+oV9u+Xn6Gx7cGwowRvqIM2EGmjJyzIQGwvjh2ttvkPvM49t4bvTq3mGWupePheIPW7FM9sj5Ys3nUhAEAgssUJ9tCDL1kn2DHvv/65/b7mc8Iu8ygQz3KmBBPw8RyhRXex7lnPFJHb/2ywl1/6t9V4fksxmc5doPeHLyfDjABCJmu4J7z8ebk+DETluccwWGAVJwTAuY6KILtk6BWcd3Ns7Z/ptnb1QRr7MKstOQGr5CyD7li7+c5Z9p/PPrP8TMCXOnzVsZThyzrlgQiXKFVdXSMgt5pivIEBmPzjZKfgI+9oBomy/agXeAsQ5emFhAqmYRw+t7Pn3mcDSL8O4pwsyfTAO+53O3BuJTYrgU7OVYr8XYCkgkZqADj8gghPAXgJ5IysB0xo9oy26I5DbCZhYPKLI3MDcJMmA5C8AaDkHB7g29ev4+z71U5l/sneQdoIaO7HHknq1h9vMWwjOqVyJ9LcVcrXqxh7Ik+kZtE0ybACqcB8ARwEmgrA8RSQqoRC56+A7QbFuQ81NKvUDaiAPVnTjfbTt1lIRPcwsNyAXe4ed24FYVsQ4BMBCKbUeP6sLCHYB7Jr0hBdQ4RKBnSqjVpgTjY0QZjg15UeXsdQvAKbqXqIBtER1ESAaRW8gOhO7Sw6/hK7fPR1NuCSGD5PM+FCRfYWtdRzCx/mTEDKqvdCg9EESzY3swCv0rlWXbqPUoE7VfVMCx782E3Mnv8aqdAdHNjfqL0iw1rVP6wzeZBXMwkHwwGgLHdexwofdP4kqLs08K3j83p5wCTgWYkBmZOTywAUO4uP/maochXsnyw+O/tRZ71+AHkruZNIjGp+9SJg2wpIXhyEt14NLuhM902zFCAtJQ7Il4e9P8OHjz9dYl9/vIQGPYK9uog+Jghmz2Z8VJcD8OGZ3WcQIMgSxyg+cZwMgfPpWJAs4fMV2dDBE+y5F57AM/+g3YGllIesH1ClielfifWZv18UgHYcsv2PYTHOQt56HBCe993oD1v8H7ttxj2wpMpcA/7f/37oGloNVFVb5tOsZucwgM5Nx14nEvulTqjRotzQmAPdga4e1E8tDElUe+eXneVOa7HxV11qyR272IGdh53ib+PW9VaAn+eIUUmOsafm+HwWYVZxPtiFEVwmuQ9ncEpCG0JNSy0ltb+t2bbXJl03AwLKJ60OtvQEAdGEfnYOg/VcZTEwjebwTk4fuUCuwFmeWUesAqbZm2+9YadPnrXx4y6xrdv3UF81k6wdZZEEhzw9fwH7ZTaAHtJj3k+PHl3xmCTwgjpb7DjVVWIzBVLUdeVn3UdYbCVN8uR/DUEyetJ6DUCJd+oYNVA08u8Lzg9ZYOVpGKUhAE5t8SJNP3eBRpg1KdEC+yGAeiLAP5QwP1jH3N3Hj2e5ABmFPtEGufpR3vQenEm0RIB/cYSAYdd19dUMG3YSuvQd338i9XgZ7CkfmHAMZLl7NYQOwm5o9OgRjo36C/6UbUBY9N49GAbde/8sW/Ds89wnntgFJMAEPUv/BNMcIlOTGC6yUaHuSwCEUEiMPGPvf3AGCefbCUXuYknt02wp4F5/gsp27NzL2U9twGB2xIgRsAI7uKDgEII2xxN+9t033zilpie1fp0UJ86b19feenM+dkxHUEUctKSu8ey/MkumX/1t5TayDco540PcsLcEv2v1DJEADEV5ZdjO9SR86wPbsGY79QODGQbIW3f/ZRm5GXb5qLHWFeuD5Su+tXOZJ9ygOoiBcixMaWPtRxDQo+DqKRNvcCSjJxYuIkwxGIusYdaJ97PmD9K400vxw5QlgsA76BrYGMh2wknFAbnUI6VITcZw/n38kN9f+o5dNWYESrF5MN8CkXmfxgd6nT3/7DP24AOP4Ac9EssGfyd5lkLvbrw+Uzp1B1gOpZZYYI8+/jDA4zB8NFNs4cuP4pl92KmdZEF1+6332qPzFjhWtkY0y7/8zG66eRoe+f2d93kQdeOEcVPdsHfNP3/ao4/dT8DlWoDRLvQ/ZXb99Ens6TMuYMqXLyrlrqTvDZAThJXIWsqbYlPKS737G6ffabffch/ki8P0zTfzmYMJY/4QgP5ey69E8k8vGxnBmUwYZAzgyVbC5WbPvougyfc4+6XzAJjikvKiHvFGDlrL4VxKr+4DpiJ/bd0H9eAKAQycnRJRgB+9TQBS/pdff8ZefPZFq6DGlIVVm7belpgSwpC7EOsPf0DqVFv92w7uZ4Ak9qL8QJ1XPmtLdaQAyXxsOuY+dDtn4xeOJRkGESYypi3hq0Nd7ZyRfoLeM4PaFts97mtvkRrE3JWi3NnTtGafiCBSQX6Hhk++/N2hQwKAarZTbFRXeNnmLX+ifBEjmIJAjBreVwT1dts2JN6XQByBZZUBkUVqXd2tAXxOkW9iYiNcD3CGNRbGoKgMi4AuvaJRF+ZjtUXdCOkjLzefvaohShfO8jxIMADPIkagTKtmzaln6A2p4RznQB3rMxSykGwDhCcFAzJWYG+ofieUM7FTYjSMR+4RcCGx0ePpl/NzL8De7AUhYnerIpgBjy9nTCYWRzqXIhneiWkpVmwl1grOWpCeWV6+CgBW+LM371eK8XrhBlwIeq/V9EMaxMoWSdk0zdLT0+PEEDxWUV3KM2qyRx67Ea/vrTZ+9BSbd+9S1leq7T1wAJUkPxtgf0ewvUGXdIKVf8hGjCRYC1/kgoJK7vkIGJ+h9O2wtQE9/QADoggmFHtZXrFtAK3VLxdBWpDVprtuVbBRzkh1Kkm7P4F8svcPxzotqxTSBZ60ftzRTv0kAhx/eypIWN781Oc+KHmk6A7BElFh6cGosTPP4PdK+G89GEctfWAdA2TVO7oPm2R5xVrw4F37Q/4cDuHhAoFJIlZ4S0nHNxmGddjJw3vwx65jWMe9zzOceQe5DLl7HVO9BbzosgHjGSCSuRDW4IYqQ0cMgXmN9SMgc8fEri63JSfvhBvedO4+ENxpO9+DgN3bH41pOY9R9hGmBk0cVsF4Cgbx4pNIgEtoD6WaRrNvj0GYFm9jwraBjaXpoGgpktbAREHCE8YDkdeO+uQ6XmrJRaNveRZIvtjAvwuIkWG3jMBV6OAxDhALvZuF1q4r1gCRngRz1NrMGybay8+vcrLl1LRLOVRPc3knsuIirX+PKbb6r69s0OXleDxtteO7SPZKjnImuxlZhQC1CmJAJl/R1nqlDrKUXnhIQuFt4oXLu0TYll5yEubclaDQFUzlNamQRYGOMkm3RYySJ12TGF6SQ+IJ0TclwobCJIpLyLbiWibtJ7EMoDl2gRpMWrLPIk/I1p/llfJZmij8KmiA9YpD5K+Sz2SXy6Qe8EqBK5UgwAKYPUgDVWEpYLU1GExogupo+YtIYiecgA8k5hXHpBy95FEXIF9VNldtI80/i2fUyN62+u8DLCT+rKwI2PSRgII6lFr4+uUkOCqttIVqoB7T+aH9+zDpLLNMDqdmDrwAQO0WmnytebgSAI6SRFIi8Zm85ZXK5R4EYFJRDuDDgaPwr3KaukCAscgIPID4edondObC97E1aw+6lMjUpG4A3odcIrTu7gCmEWJKJDB98wJ0HTZqEB4Yf7EZKpHJKzWOAlOBKDCHoki1rK2EycgUUfTvihaKaBrrmFgOCA6K2PYAEEExdvOkeXbvrf9GMhhlLz73ChfOnc64u2vPAfbEY/MIAAjlIGMyAggj35KOyCudIT2H3PHTR6xDl3gYSZj289Lfe2OZvUEi/JbNmx3wpzAHleE+AIprmbS24UKQxcEQqOqZOelOPmoA3u8uWkphNd1N4OWjK7BR07sATjp5Dmry1sqsaP2rNYm2VeKgwqZIyYm813I2SwUSg8FD+v7fQl8jNYGY8uEUQ9Qx7Dg8FUahav8fPM3uwCi/wQMJJACGvj0kLotN4PtUYV6dQXgDh1IEUtFi1yh6IRNu75pasZuVVJhJUqknIKQAhTCaqJLcYACcUGQzeQw5mO4AZDZTHHoBdIq1V0EzJjBdAEI1nys8Bm8j1prCjnSpVTCoUDCPC1OTp0tpC55cAk4F9IuRy0SfS88/VHqs1sTVagBcWSgINJNZtS55pVDGRoXazTfcRDH4A8U0vjORFUZfYVdN6WaeIVm2aXWN5aZL0i5PGny+eAZO5VcveS3IPKDY+El9kMHhc3WGplTrEPAzjfTGfYSd1VLMaZobjPdrx9QI1kMEl3hbBgNbRGN2ATnyjf33M4/bK2+8apVssCuvHGlbSN+sZ//qghQTbgWy0bdff9+x6zdv3AS4QxjY1ZOQYuGrd9MthBO8zuXmj2H7LK0okjEfZPLak0CJZBs6dLBjfYbixxwWGUFD9TRN0zI39QykyW/bPga/GewHeJ6RMAwVUCeGUTXvtVFsDA7d+BisXI5nwFirc4FLXjLXgw3TzCUV4AGYRyiPPD51+crrS5dBJYifF+CjCKgCRl3Kr/MRlV8vAiGlayuMQ8MTpET1SG4V4qLwp9Z1LB8nzi5Yhd99uZJCpC+Mu3AHsggEKULGN/7qS1zCsfzbagW0XZw+K2BAzFGBka0eShe/Hu/fm8+kJlCXqydymEYhjhdBUEliHGNEnFf1A/o9Kpa4sXVv13K+aYAXwPmlkDqFoYg1/r+/BDq3pj/zx6ULFluJAlfnrYBiga86i9Voa5+KidtCg68Lt1tanOUThCGaaiWXd9F5imGQHvl7+WOboOLbhz9XiYN7EIxgf5QYJUjfGsW4lawXOmY4DVsVqKIwAh9A4CSm0r4859On8jBnZ0ABY3Xqzb1RjhyzMZd2sE+WnOOM4H6Ngg0OSJWQFMAepZjM9sGfkD3fBKjZexST2MOExuy3bt1Tac7CYUeMYCu2s2FDhzMYzbGrWYsnDxUAaN1mF4q2Oj/rWgp6gTpeWGj4cA9DPnT7TpL4+jz5uzXCkJkNEHkfRVN7Cr1CGA+Ndv/Dd5A8fgJ/xiqAMwZfgPX9BvQhfOCEk6wJQPPmDmxUkcR573y2dXDw/xw2wnuSd6n+Vm3QiNeTP0DXwAEDXAHzwTvL7HTGGftw2RIACIKDAFU1zPGnvkil2RFjQQnP//y5lzt+kv3yyy9MpTmrxMDh+ctOQgehV2OoDRs4ycbgtTpocE/r3C3W3v/gC3tnyVswsTM4j7ifdb+J6agFggrEE6C1XLJX1nG3bqNswfPP8N788Kn7y8aMGgGrKNW9L9c8iDXHpa37NTu3APYsTQN3HKJvQfk8TwVkakhN6vCxZgDJj+xEFvddI0FjNekwWdJohrrZbfh19hvUy2p4v/u31GFdtNiqfdbzjPcj77yBwcsEGzlyIiz4IgCaT+3oiWP88x0CSg4RJtDBunMf1wC+N1FjoU23k+eq7N8Pf80A7XuAyF2WkHaV3fvcHMs5Xmvvv/w1++Qg0wKk4p7hsDnm2S0z77TPP/7MVi7/1iITi2FWFtEUlHC/09oF9baFrywHeOyMgsfb9m2st1fxiKzwwAsaLdVzz/6H5NhIAN4LdnhXpX339UYKzG2cO7ucxycJcLw7TjyKXg/Y6j4UfF3ThtiUKdPthy/XYeOyH2CaIQhBRy1YUGki5I2UUt6UFQThhPgStEYAUakGq2x4yRsDuMN8YNPrGBL4p6R2Dw17NDThPBSQL4a6I2EycA2kqC7FGsabIb0Xfo9JXROcr7ACC47sO29XXXulXX3NVSTZ59kny5bhK5aLz2hnm3bzdXj85dnq7wgzKwfk9YJxw9oac/UcGwq7OIp02YR4GGKAqnVsnjrOqjPIV3f8vY+98AXn827LwjOxjIXerXs/mzr1Nphgl3GntXcAoqyOCoqopbk4o2HCKzDHR+cfP6saYf2t80kqEgWbeTezSTXIJH1bwVEV1J+71pUguf/OCgk1bPZmwBxwgecAW5+vKaGeMciQvFTegN6AEGK36E6RtYD89tRcN9HgBMBa9AQ8roaaKMBK7LjKcilWsIqKwtaEGk1hUsGokoLDB9gt3F+dOrRheEto471PE6ZzI4yNfQS4raE5C7OJEyfAwJ7gWMa7kJ6/s+hx9hnayuYK7gtsAeo59yK62vwnn6dh7+jY4LIiEFmjCfYm3aUD2Vrw5pNvY7PsEajHPKWoaVQCtdQKhLnBsNGIrLpGoRXsx9o4PE132eSpvairAACYHmvIItui1lF3698eujgu/vU/UPX/FWh6N7wDsVgdyUGxhGr6NXlqBWmnTZrgvNhTuqUhN37P2QA00dQdheXWhmcUymC7XXyQLVyI0o0J9/yn5tAM1lBzXyA8J4Hm1o81dzlncCZ1F8FKRByX5TPEr4i1J595xa6ZermNHtuLdV5OXYgyBW/XHt2H0Re9ZUuXfsBZcN7GEW7TlsF8eHi4Izs0UBfHxcfQgwh8IL8AEoTSkcUU10D7f7WnP2Detz9+Ycu/45w9dwQiCt6+3JWhMCxzMrlvAPB69m2PhQksRdiGu3cfQ8rbkfucfonE9DDOag80kIN7tbMshjVpPSfZ9kP5llNeaJ0BPIIYoE0ENH3+NZiZTdUoFWIsNiSe70E2RBiSyzPFdtvtD9GoX2kPPvogQ8F9znJLiq0Eek5/1nb6yQwUCMttx/atNu/RV1zmRigDrOLCYj5Xb4g7Z1kD2KUAnIQwTFn49GP22ttvWg75CkuRf69Y8Y7bN5kQR4qQXRdQx4bT40TAajxzCss7ag71ofpLYWMC6Wq4D1QzCDLr1b0nNf9+7ifyOAi48eM+13MpZb2rjvUOpm4EQBx/xXDb+OtG++zD923xe+/aXffMdYOo4WMIlDx5jH0VY/dxh770MrY0vbu60K5OHZLskw+XI7HtyGfJot+h49Lap2aTH7Ls8Kqox6SGCGOKJEC/FtBKQ1mqIRi6lYCRtXbTrVOwHOgGMBGGp3oFSqsX7P4H7rHFqDe8GXL5eEYimU4C0M+AlHCUtduE2uANe2DOve7+cmMGekzJfynP7Jvl79pzZFMMHJCCTVyUrcYz9cprLmGIeAhiQjpPhbqOWqQSCwfZ8ASzt8aNGc/62G1DLhnKYCqXO+kotjJDbRWklnp67mUfL8MHfqFl4m8Z0Q5ykIbJsH+bOZxrkPXfMqO/ncvIggAimyVqWwA7I5ehIC/L/GFBC/zokNwDYDGDNY+MnuGhhuYCuVWT1TOQlh1YAOu9CtZyOOBo27aRgPUnnS1CZjbhQPjBPrdgAWfQItdrabCdzv4ZfcUom/KvqQD4T9lff/yNVVg/+/nn32zeYw9DYNlEmN5Ah2nI0mfoZQNdHbpmzTrAlBSnlijGUiiKzIMq1sX2PdstryiD+/Ap+pYGO7z/JOqF3fbYvIdszkN32xuL37TbZt1JjXaU3AHk8wCANQyvfF34J+eazhV6Jcmt1ZtKdVYHaPr8M2/aXbfeTc2EHzh11/oNvznf0vaJSYTNZdI3iXXsTebGLqT2K+yjj5a6QLFCGPSMnvg/WeigAmWNK1dClh6lsBSbuFtk7SVvz1b7OhG46M95ZjU83ybOvneXLLL5TzyD5BsFA/19n0HtyHbhOXNHzLrrIazP3oKtne9CrlUHNzBk030hKbl6Vr0TfpVhwlDu3xyndMqFkBUAIH87g8kj+DpXomhbv36rC7AtKCqj1tPZDEjIcaWgKmEispnxol+Rx3gln71NTDBh4imwuvNs6+ZsCF193J21Z/9+R+4JB9RLxP+8Ck/bC9ngI1yjsmloBzs2FxZngF8DNmWd8Ae+wN4OsUPHMhk6YM/G4DQI7CsRm4FqApnrqNMl7y+md0rrhm9xuxh8zLNty04NBLA+4Ax04Y/UsWHYtWlfSCkjJXAkVow6r9LP5Tuv1RbWjsJ1B/ZL5Uw95sLU/MEzuqWG2MgRaagWUBptPE1oVonFMSTatu0EtUIa/zyCpD8eILmzrVu73alopVIViCXinLIOxHotLix0Fp4iybHt3J0olaYHdRdMCPcMGvFmDaU+VFaA/gqP9rLH5s/kv1fbkkV/WyiA7i6IcbX13GXUEB6shZBwnhtYQjmq58GXdra1W88AflJx0eAJ46mjVinHrigNe6DMs7nOCjAyHH9l9rAsUyi7qJk0GGzNRKjk+fCa3XMNo/cn0snZC0IQhuhDDcTD1J0rNYrOJ1mMihio/x0XFQVxid6Ks3fEZYMca74gr4bBSbYD++X7qlZR4K6boVLX65pXmK40i7TFzuIziv9RhjpD9aFINH4BUtBh9Rfbn+9db4mdo7DQ2QT26evC3i9H6bBn9xGIV52dxaA/37+mMQtSIdRjWOAK6K6tyUVtWmghcT3ASHm/AMoeL3zYv2XFt/scUKh0w2TSvopI7tZPEwMjo2OH1snnuo1rkTZyICAtkoSi2RnH49UASSiav4Np2D3YTPLlq6QRUvMZh19PSUm51cCoalX4qINWIIVow61JYu07+Nr4yXFM8jDF5qK+ZHAPW7zoMAciwtaQBGj/LPBgJv8cqtFh3SgikXoQYqApCn0qDSqXEU+0mMaE9+oaRH8uzsT4SIuKr7azJ+ShJ0aqEuVolinMw5gmOqmylM+yOpPPEQtQRVM4LLQSDuk6ecRSxPnBgAhn+pPU3s/SenF4AFjgLW6hSFaCIxotD4mziuQOsD42rSEBVqw+L4pfLp4K0h9Z+07uExEq/z38aZBLa0pXweXpJ98zTewloRMvXciv5NAXp+sKBtOLk2et5Iy+eDp1btcDELcUOvcJGzoWH51eIdgqIOPmAi7nkD57rhbJIlJ8FrDCtFoAPxSoVcsBiZAG8IWpCpurisAjLS4XPKYilmbFGzCgkmRaBbdISevJZ/JmUlKNzUEsEz5P3ncKMt8zpFDLJ0SpgyV4+UfCWOwAC9h56zJJyUXmFdjSxi34tsjN5aUaSvPQOmXxsvhkwB8o5A1QowVcUQO76W0FYJVYm4E0K58sWWZ3zprlpH+MJ6CFA053kAE976MNSdMd0qyxPApw7YIN7D2YAICbmExus3cWv0UhmGzDR40CgGq0R+fOtQSkLuFQ0H09Iuwo4UJbdmxELjbOxo4bgqfKGVI6S21g6uX2xUc/2dff/2gPPnIva0wshxaAyL7288pVFMilSDDetQ8//4iDF/sIvRuasyCvGOjsiXYn0/V+/QY4Vm00zEIxUQXk+Aqp570KGBdQ2qORwOIAACAASURBVCDvXVCuQCbhmiC2MlYl6VLYhy6jVmBHf7UGfwh0EgABKEQDUsvPpOCdmbNm2Jr1GIhjcVHHs5Gcrt9gwHsOSsnms0/RnHB5J8PGOX6cdEFmExOvjyfQCBlRt0DYtxVYLchLGGkP7/Gqq5NI5cu2XRvwM1EoCdJ3aWJ8kAeiHucCUaqo5N9i0uA1QiJqZ55rdgGBNMiGXBI7LtFiTapJ1GAgCCTv/FmAJA75AN5vg0ZvMDD8AO6aYMnQ67n0vSqsNATMSp4udk0LB5yS30WKjaDZ9kJC2GMMTNzYMtL4OOjxtJO8OjcTiE2MHC7yqAR8cQCnNO2MZUpbzKRS6ZHh0QwFKNiK8vAlZE9E40MUAgMvJ51kbN6FLoom2EKjJvS2UwxxzqXXwuiOY3+SRM1kbNlHb9tjDz2MzACDdAIRgoOD8WvhcGVPqFENobFBwQ9zL8bWrtlkA/r3p5n3ZTqWY7fechce0B0w6n8V2d0+ZxEij92Ply23g0cPkLh6jonoWXvyyUfs8ssnMFiIwELlsJNSRuPXc9st05CXcVDTTDcDHmjQIQl9WDiNNWesD6DWcBJQazjw1/yxwQ3G5Pfpq+ZZgDhAkZMwUqzLQ1pntZicTQr+cIxjsTkVyiHgXL7MMjXn3VHYNfI9xZBnaTg/KH8x11mDGhSoMBc4K6bYc4++TADHFDyV4tx/052QxeDhminXWhFT9RpYVq6Id0Mi3jFnneCnRt6vpr3uPwnxVp3PPz3lrys+Kb9f/k/6N9lMiIms36df1/dwqdD6Q/x/CqXQD6RmqczZNTDwgWlbz+H+Pwmp+60XA3YEoDrCEptLX1NSQDG7nXKAX3eSUAfYCrgW004MMp6B2GvyLuc3+MOciWXYshcGDlg9RSkPl98mn70qrCbkLSTD9lLuAO1rMX1DYTdVqyCDKMY1A/Odgo611BGPr90UNQK+48FdkgkB2fBXKRY6KiqRal4SZwd2FznZ/oBhobZ3TZF1bDMYX8V0hganrHOnJAB1puAVpZw90Tb95puQsk/mnvC2MVcl2enTZ+zd11fR8HzCu2WQAtutXo0k69QT6a83Hsyu+ILVUM+95A9DqrycqWtzIAqUHvbU/BeQnl4Bs6DQFrz4uO0/uoZ1C5iJVMxXjCpJuGjsFdTkQ+HaDAtU3nXy6RUTSKCzwg9cEjdDOnmeytPbXXNi87I/Azg3OlFrdOkMwFqUSzDlPgesVMHOkdKkT+842CYDeAeoQ0gy/uM3EnHzJW2mUKoioVE2GFS1dfzvlM5p9vH7nzvrhWWAZT/99CN3L2sbNUA9zb58OGtY21o7km/J29QFn3FR90y9BCbVf1zIhBKQ+/ZNowEuJfH8sF07eQjnuWAWAfQKWeAP8/nVINXBblBoVCuLThc2+08hUgBcORmNtnLlevv86494Ljk2f/7dKCyu5E6C9cf9WkOhqvV2bE8LSdjv0jT9bg8+ORULgdH2F2qIFEDYXkiZYmND7Mtv1jrVw/gJw50nt5hY+hlk3YAbGpKsFvtqyQH7Z9VS8wrZaZ37DrA5T79oftVt7cn7nqUY/Rvw8gRDSkDTFz6xFV8us7V//Ur9w1f1ymKITTAMrKL87GqUNeE24+6FsOmnOEbo4R1N9uzj71pU4iF7+dWHrUe3wS4YJAvmcpBfNPfkVthhf9PA7rK87COcR0XsTYIzeA9SgYgdLSCxsT6Au57CgYZCQ2JPzl+VP5Ft2lP4x3A3kXoPkOblVUy9wDAYpmIj7NhamOm+DK1bAx41nKR4lzz1YhGuPSrQTIMbD4GxLDr5lca370I691z77c9tdvzUPr4P9wZJtB4K5uSOV20UGhqLbZIQeRKZJ1zL35M5iw/a2m8zKI+O0iRssCBqlzvufQVG0xSGi7I4AOSlDqWVdJLUk3uqbcMvm9jjf1sGrNUMPBpD8Pp/5qnnrauzW0DyLqsQBVLwc9fx+Zup/5QCLF9nBaC6EDh3QropFD+n1hke41gE6NdkfyI554l9gfb+oi3cSWuQza1HZprP15BvQyz7jeEI69wXSbgmULKa0gBTQGMAIJE8hFWQN/J1Gmh4nR0SYGsdwx8B4bIO0Hv1CcSLMQT7IA44T8DuusZImzRlrl0yfCh3e4PznX/yyVcdQDpoSA/eU7F9+Mlbtnr1Ku7JehvA0OeJua/Yt199jkT4Le5jlCsMAGqrGHw2aJARRgjMS5bae4A798VK1T70htncSFfthyIsh+b4Aj55fbHTqKkrdp+lmXPKKYvg7IqLUAaoF8wAPv1kA8B4oQ1G3qi6KSsrC6Chraud3V1xUa4g0WPr1aHz/v/VW623kWoufW3dKTSl3ELCV8WIF/PHX77jPLeffiao68MPYa39x/lXtvDMKkhCPnLkJJLMMHv1lbdZc9falTBCDxzaDxvuGQCPIoJpnrKJ4yfCOLwbxcoPLvBE4XktgMJ9065hkPEk4EOLXX/DOACgvawz+ZvC1qsIsp+/x2c/NtIpKpwvqCzAOLg1pHdexlyoAlYFpipktN6BHJJWtoKIYq+KNBIY1mxTp11D35BAWPE4fm8lA93ZltQR+TrSdT9Y0VLraSgXALB09Mg51hQhJFUFzt+6b9cw86wtZxhBP9D9UvMMTLJNuw/bKYGJYQCzeHxHRiQQOvc994e39UrpyYAoDRurnfiHDwbY/R1LgBTYiKcdQCHrs2RYh6fPnOVMr3JSXNmLyI+xF6E9h5BwBgYR0kZdWU3NLPZ1k3wwuccTkX9eM3GM/b1uvfUf3AcAB0ZXSIGVVJ5nYAkbD2ZxDRduObZU8x56wOY/9s7/PfdbrXtUk/CC9V75l2AQgGDulALs06Tg1D7QNaUhYRB3vB+ElhrYX6EQSnxQ+ZVklNq0yRMBD7mL5QVPGz+EXJATZ0470Kp9W57N5kN8DdUXauYhmnBPtYtLtJU/fmez7pjuiAbbYOwK7pePO6ccwBGfhR6hS5eu1BClLsRrYL8+tn7d34BQxfbK64/bp1985gbl5yEVRcfC4GWoemB/rrPuQE+IV+5e7PXaEND0nS159z1k9w/Zs88tcMCF/puAmBYAmgaAgPlP3mUfLf0IBcPd+F8eJWjvLtu8Y5N9/8vnfF3Yv0fyLSaqM9Lk0/iwRmDfVQAo+Zi9t+gjGzF0hM3FfmfiuJGcGbINbOJ+iaQvks9mAXUgAzKeNYRABguxNhNrjCOHOYuPH6E/iWDdX0bQ8I9WTp0XCCvzhhuG4HN9DBVoiWPEfv3VdmdXFh5Fwjh3jZidKswqITW1xUrhitEj7ecffqZXp6/na0TF8m5Yw2XY5KxZvc02rd3PIHaDHTq431ls3YuNzrDLxrDusTIqyGEIgvrlr9XUSWex2XgW2e9mhsmxltylvasJiooKkKEPhISSQe1AF00mg4pH7Td/1XgQjUor8+2Rhx/Ak/5BGzWcgMMb7rGxV1xmWYVH7JufP3D2EQMHXGJ7dx6EySklg5ij9OMwYfW+m3kPUqLJRsKFt2KF16v7YHt/8ad27uQRhleTXEK7iAjeoMoJDFVVRwns69QpmT16kLPEx3kYrwcUB7sCjyHgZ+I427ttB7Y62CmAPgkjAaRxtUM9/ZiyXQSEaq0GKPwIco+YmMuWfWpPPvYotWwBvTt+9wSm9ejdkdknNAaC1w7tOeHIayId5cLGl6rMHwBXTOgyPCtDGbxGRQL6AUC3iaEOpF7yYg+FhkeQ1N6EX+yN9t//fOysSu6efTuM6xWujq4TTsH9LSatE2sqK4UaMxRAtkPH9njZJ2AFtQlrjzTeRy6ZBLfau+9+zb2Ogow7RPdBJ7xbs04X2tC+HTk38eXHDsGDe69jV1j41Frp5/QeSZrPhVXHX507JTrQvRRSUBV3s6uF2asdE1Ghsm87EyxVUpzvrF0yqIsUmleCNYt6hWAAnir2j8h7Yu5K9eFDLTv8siF4TO+yaoZRjdS6Ck7v1xeyYqIYm/iPHj3t2PBRhDTnc7+VXGgmU6KHpfZNpVb8GcsKbCY7Rrtw6937DriATDkHqncuA1T04zmX0zcrSDmtaxtnd3Ius8hKAcFFZNOdR0nqzhrXL1FHhLJ+FOZbKZsfvHSTu0Vx3lTQR9MnUvN7UlfVVkaxbpB2UZOF8cw7Jfnh2V+ItVgb23Uc606eVzsIT6o5CwnM84LxH4BxaSGKCf82YtzDpsXvX4CpgqakMlKdHwbbVHZveXiZKr0BLBqMid/AWi/nPC+n3g5kHToimvAoqRNVAulQ5NeUJYSQEzwmGkzJD+/YQsJOu9sWwl1rle/i7vHWgbXz+teLFfamEp2/1cOqD4kMoTfn5xXwH0nOi8CNcADk2CAUeLCTfak5ZEUwaeII27ZxJ+SMMQwcy+0MIPmNN99MQO06fNbLUQbscxZ2ce3xXfdXqCrqt6AEO4qdajiNose4mfEtW3fl4S2pBggUORKzWBZDJQ2qQpkUIKGUsSwk3e0Ska6xEYtJM9ZLE+VbkuJwmfIC1kmyoQclM/Py2lKMnRuR00Vh5F+E1AnJf77CQ0CvxWaj8QoFbFQzIjQbRjmBHoCnUR1sxfKTPGgBe1GEQQBOhfDSaNLaxacgze1rG/75BzCBtG8eSDbTutw8NcrK5hQTiQuZRRaBnDymLZ8TOZMCt0oxlFWStC9SlhBknXXIj5z3mGoOpkNirSq5WIw6fR0xIhoBG5ppuINhqXBGgNorgZVQH16bFzqlZmR8iTDKjhwgZbg5lgLgAsWMmIWYUPM9ygsx2+brin0mm4LLhqfa4eNnXPFazPOlPHTAqgA0AdWurNPJ4JYFZaOm5AT9uMUhaTKbxINGTF6OoW2a7NGFXWAIIwng/8SE089YWOQNQMY/Sb2Vz1sFoAr1gUu+rIOFJCsApY7juY1HH82/GAEU+CFRbDhA1SpkLoR3mj/fR4Cwnxi1vMd2hDVMnDieJPvPea+AOrBOBRCqcFNj7UtzUMn3Qp1j3krwht5dyOETCghUS1HazFRabNpIQNEefaIx0Rb1HtCdDZVBcdJIqFkLBXMJa69deLwd3VFA095AkYwnFWEWPkj2S/8PW28e53P9vf+f2ffVbGaz72QnuygkspRUpJJ6V6SUSntKeRcVLVJR2pAQhURCZd/3fWeMGWP2ffver8eL9+/zx8/n5qP3MPN6Lo/HeZxznetcV04WiUqw1UVLpE5qC7rnKTijr7LjRy7ZaBKBed99zUFRaC3qNaMTepnu/xtutENFf8+enewAiHg1rOFsQPwImJYq/sPCSFxBkhORFlj9y046HL449XaFIr+XV0CxQzCtgI1Sm3HcW3p1tCDGGZYu+dUJ0IcGxNrAvnfZN3N+cI6On3+Olk6fPm6DS2tRSbvYElpTLrjJFME5aBgshjcxqJnkNDm04vTaHbNCI9HXgVWdLBqF1vrQc1Y0K+CZPzHuUVuL1p83iUEQxV0u4wbxNQmCjQGgcW1E29+BfZG8k0ZNMdnqGonOZzZ7gv3GB0k3OOsyyRLaIuVlJCFheS4J2rqqiIRJLvHSrmUdwzgKgPUoRlkpgVjC+jUwIIlHZ+0MHaoi1oUc9EI4HNStdEuYe1Mckf6aDs1mjNPuYrTJX+7znFi+kYxN0izQ/hNJKZjIWXINYEbgi8B8iS4CJkmrTUGyDh27SwA6dXpWWOfeGpOMskVfX0XHF21E4RdiYvNo6rQMsD1bpL3kxRgKbtQAwcUwLANDqyylNiN2sOs0hpWDgZBGLkc/8LB9//V8JzQu/aYX33jIvvnuF4qfHJ53OMkSe4zuWxyI9Hk0Xos4OINgY4TBUg1SowYNGX+1w8gGHhz5hL3w3Ks4uvansDrkWFIqYhcv/sX+3rANIH8b+lbvOykUuZIeOHDYkmsnsjaf5GdU2/ff/ghQnWxPjB9HkyGHhJPiDJDhrdffgplwN3uNgvO6jrJihMbKBVgJ+EFD3ekJx2CwU8pJpgReCYbM56iFSQK5RjFwHIjqObAkoO/DSa/nLdBKcULFRSX7RAwfIYSObSdWB/syDxBZIKhG4ZwbuE5XPWdkMNYv38QeorHDZ8z+Ypb9vuZXYvI5ALE8Nwara5HOsDO30/cpsXNrROxlNemuA1Qum9QvD3tUQJgcK5VIFqNfKg1lsWs1gqPr0xbRAerAUXXduRntFUmnKMHTCKlGiZQw6rcnVnn+W8DqDXBVoKpGkFyXl7isbSZ2b4A6S7pUfobuTTFYrzuKbrQcOStwugylK334SLpjc3gMLpRYyciJw5mmUQjsDLFonQEGzyCYRpf0lCsB9XwBGG8b1A6jvO3EJ65fMiTE1XopIbj6RpM0qvFRAmMMfeBaYXZwXw6s1XJ7d9pw+2DyL5Z9kbOZ57+Rjn+DhrVhMPWG/bPbGXCtWruBRPu8LZ1/2Ca9PpBzMMTuvPVljD2WwFagccJoaJESMM5UsVUlcaAkVk0uGdZIY9Cb5tabr79Jgv01o64HYXpkAqK8av9u2Qiwc40mRYH9smQxI/E7SW6H2atvvmJ/MQZdDitNuKIYJSHoQVW4UV1eulMEoClQAyY22WDaBZgRnENTXvnA+tw61Lb9uw9mzD6KsEO2Zfsm1mclsiaMcApg59pCoDE8PHoojMgDAF4nAdDRVIRVp/Wo7nRxAZ12gLeRjNu9zBj/I48+Zls2r+cdKX5KqgFd96Rk69Ktr61bu5FigAYGmnausHaGL2IMwjy4Fmk/LVpmLdu0cKYKanLWQD7k2GGahOhgpaRg7Kfxb1ECWDN+11vq2u9FsGsF9qgzWUUiW4UxnBeVQRXMSYFBh9Dpbts2lvWgji5MO0DskyfO02BJA8CiWL0SYN99uwIJjnQMuF6kkIqy1X+sp2jLsbbo+dWvKz0psXZUqND00iQLIIprLIinyXsr4O+2r83HXHM6TqZ/WreBbe3uEa/ASF1ua379CrBerLQCmjypsCrRrUYwqZo9rjOqmMpfUkP1WYNVnOGZ2f6Mxt1uE156HSZ0Tfv3j1w7euCMPTq2nWML/fftWUjMhAB6N0Qq4TNYzadhzcyzkjw/e/6pScS2y4CHux2rt5pg7htCzFT/gVFVjU66BkYJY2MwsKTrnYDhRY3wWKuV3ArNtL+QJcAAM1rMEH2PNNM9OacY0fQMnYSMD+B/hB+uu16MbNNkFOOliia8eiFQ666bPDBp0nkI49fjIQistqXLv+DvCJyAikHkdgJPZPR3U6tb7OFHJ9rXPyyzW24bBKO8uf25aJMtWwJI7XOW15rLNExbwLJRNHN7I6FAYUKMhPvNczc7uDnHNv22BUmMFXb6ym/kijjpPvYcIPrtMBwSPfFVZ6DiH/tCxY9ioOKamvo6dwWravpFf3o7E5obQJ9G8snF+N9XMYD74sMjtv/QOkAeRggjpKWLrIA3s4GVmNo5x1/WhZfispq1WoMeXXQBFD7kYvrMCnKlKjncUuCV8+5lcKERQhWVAoiCYmTSguGIN02qUt5NdEu0GqcC5p5B820WeuWnKQDLadT2sqdoYKc2oFFUdtX2H9xtH70/mTqiiDwdljFnSjWb3c+fhilCb9Ka9ynFgMuXIs4n3qa+/zkkDEAMziUxUyWfGgIT7fsfvoWRuwzWYzOb/gGTSaFM4LiGtYyuxEORFAU6grCTIiPi7B/MpuozhZREQaxYk5kJYwhGj5sE80Rz99tzXlyP6/8/wGq1TE51sEjPloNQrMa0C+eQtfkRf4Gj7L0yG37PXbbv0G5bvwGdQYC2HEZNI2iUJABWvvzqRCTKppA3yiW8iWVgiHMpDZd4YoJkUKa8M4s6ppNj9obCFM3NzrVunXvDKJzmDFwryUfeeO1NjDTJ8fwzAZAYfQxoiFzIdLvjjh7ubNJ1uYa87kgyZ8SDG7m4A1NZa2Lt6evKFVQfiY+pEc/8kou40D9uK5f9Ri4PcOxXbK+/MxQwcQ/9II2wRsHYb+iMua7gl9C+bQ9bOH+1NQMYuJyx2RrXpbZBHu7qFQpeCje/0Lrk/TfZhq0Lbexzze2tyYftIYCT5SuWw9RuAgMtnLPlvF09HWQNSEjbte9sv65cYWvX/QsIkmQnjl7g3Km0leiHPsYeTUOzN4T6Ig3AoWZNTTlSeNOwjMZMSyQZSU3ojcbj0OzDHn7q8YedzNhrkz/CcDjcOt8ea9llx2imm82eOY/xzDnIv1zAKCud+MeUYrZMdNX4D7DOXdrbaprSYqP7kLeGcs5U8ozEENU1FBRfo3CvoIEjuQZksLQv1UQlbpQTmAb0bG+Hdhyzs/hNqFldu2EE46Lt2AMHKM4HcaYdouG+lWcssyg0GZk6KoR59/60923+wrncV5qb9JCZZ9ZVmOGcYZlXtHeZrCTey0Q6EjCqmO/p1KEVE6SBdvzkAbtvxBA7iVxKR5qNn3z6Ob4jzZnElLHZDuTCvPn3fozubrKRI4eg9Rpma39fZ4t++tm+/nqeLV22nLjFGaY8imsKByjs3Lkdkj7oEO4+ALB63D6Z9YWt/utPO3KaZtmBY7xr8iImy3Zs32F3kGvEx4YDmmbBOvPIG5UAzNSC7RWEvFDT5jWRCKyDBMAvzmQqiLFarVQ9IzWbHyanVZPwn/V/IE9zwV54/k0b98zrnP3V1rx1PCPiV9A9rWuRANwnT52FoANQI3IH737QkCG27Nff2e+Y7HGOKZdQ17acBDMrmzUSA4GJPKsQfU0Rl47sOs/7Dobk8CTTrTVt2PA7Wc9dnOnhV7NnI+GwEnYgeqE/zac2TbDfVv5JfPK31WvX291DbiN2aIrSF3mGzdaqVWtyy2DXBPUjGda+S0u/xhoFp2C6oYzriY9PdjKG/fsMRyLhPbtvNAQfXzRvZYpJPOndYyANthBbuHy+mwDU9EEBEiKuISgGscyqHYM1CGC1k83+5Dt7aOQ9yDEegq3I2DV/P2DgENsLiC9zN+XWMsIUKCajszoQnNKZ9PTiDBgwdBCSBOvc5KAxnSfTsTyY7KHyBuEAcDmyUnzOMJ2rak5lE4uSyJPat+phq1asYn9nIQkRS5572br1amm5xYyDpxXamAdH2/o1m23HliOuYaApSn2MzBx9YEbmUW8NHtSLUfx06sxDxK1biSVXIH6ds0uw9wPJ4704e5QbN2oEe/v0RUcyUJ4oc8cyRkt1zmsi15lfsyHqAXCOwbhr/94/kZ7ab/ffD+MSz4k53yy2g7CaNWqemIJRKnutYRLgH+SvFAwyzqdnWBB4wz5yrWLiG6Ws04ePwgQyBxKdiG3CWlRzyjBJnyczMYF62cSKKKbEZNQdofuiBhb2JyOmpjS7L164DIuXZie/JYvm6zRNI4hRxZAc0ICGGODF2V4EYN24US3Ojkw7c6aIGiKcfQ6RsH0rO3r4uNVNrk3On2at2rVGDiUJneFdaLoedcapYZDCTp+96DwINGUWiTxi9lVqMnyPypguuaNvC9u9leYvU4CED94jBoIQpq5lYU7JF3QGaIwe2NrppvqSLxVTj/uBhcl8WM7RmvQrZGo2zFcEOUzzkOmUQf3AQe0BmOva3+u322HkM0OI9yX8O00YVJJ/VvEwUmheZl6+hnVoERM5kjDkPOJZcGluwjCA3xCPqcGZMgLL9sEApFrEDprEzVrXs4MnwMQ0xcc7kZmtI+iwdx1rVbjAdcBUMfHmTvWcQea5M1cAtGlGMNmqCclqPs+jxav7VOON7+ebZZCtKUFNA1TzHtQkFSkzG63VhEThdJLkKrIwh2MJK6xExrSSnIY4ws+8qWE79G5vQs5vEXItb9pfm5YArNLYZtogPq65M3Au5zwtLb9qmTIdDIiwWowMe6WisUr+48aIQ2FzOmzEjVVqtAaNvuA4OtXpFgYD565hA9AI/B09H16qRMz1orlbcBJX5CtTDkOfo0L6TxT1kESt/4BmbISjAE8xdAYa4yaKo6WYFmRP0YC4mYBvLHFe/hVr35EDgSK6f9+mjF2EwKTgwLoIuy+qBP2CAMdIy7nicbzXQwpiExdymsm0p7RUHXB1mdm01RFWMyYQynwu4zf5LlBlAsKrMSlGa2QsQZkET1p9xEw0RPk2NfF1T6IT8zUtYnV3xLSJYVTYH4CpTTtQQz9eEsCUGElq/JfB9F33Bx8gerf0TwXQlngYMAGwW2SQFMihL1aCwIJcHnYY4tLpaSCbWtMCPaXnRGBVV0IIm0ZfBLI5DTgWn2NR8ZREk/YjMeB20d0jSPfDOonruIpDaQmjFMVsrGxGUa/xjAouiH7NaDfBXnoVFSyaAjZ/NdpuYqHWxTXuwjHGxzTmTREl190SrjcgHkaRRrQpRsWQ84LFVZRLMcz5FY7OTSGjKDVTUmzfUQoNfq7kHMAPXDIswx+QFIuhSEygQNq5+whANguaNeLNiD98IYpts9Ej7rElP/1BwlRKxw3wi0JcDHUFhCxo5w0Yu+1zay80dyOtT//b7Isf5tg2hKkLSTCzSLZubtLc9uy4aJ/M+NC6dOxlrTH4KQYtFsiowF6YVobuyk6A5kK0B79hJLknQXi400X9l1F/dWsnvfy8054S80T6qy9P+K/d2vVeFxAG3YtOUs5F69O3G1IGYdy33B8zHdN5F8BYFKYuK9Deq8ij4D56hBHTrzAmmU5y50cB3NbpRr391rt0XnGyZqMGwjwrZbNo/LgUBl/nLt1sDKMhTz75mAsoHmd1PWx1XTwH9g2UUtqPAiZcoQUw9NvKlfbQ6JGWBFiYnXMF8I81RUdYRWckHZjXPhxqb0xdYsPubWkLPz2FxlK+DX80jK5YsJ05lG8xSQWsPxgJXrH22zISWN5H3Yb+du40emlHAILQTFFhpf0goFtAjR8Al0BmFbKC3WQ+I6azDuRguqRFzDaE0OQI4uApkwM0+ycK9vP7701Bi6eZPT0Wltu/R5zzZBXrt5KktJiOpMjI0WK48mwukVhrjEKycn4SgJYUB9Vz8xbRrO10Zf6zpQAAIABJREFUS+mEMV7dapKbRjb99eNo8HEdEn1nvdVqRpcaveRNqwssmpEvOXrXJMFWbXT1GsUYazeOPVxGbBnz8KP2xSfzYLUTcAFHxb71J+79tARds9feZgzoFC65PeyfLX95HARhrfvyfjS640MDyY/kKIDOWxld19Gjx9isL7+2oYPvsw+mf0JR18QB19LmbdYMllmLNrb2z7/ttTcncyC05xDP5f2X20Y64hGwFRf/Mg8A7KClI2BeWopUA+8lEfmVbl264KCa78aJCvl6OQ0PFyzcunC3Bas22LmQVvMQr5DYlnLPfkoGVKxr+IHnKA3SMg4YrTuN3Ze7UQs6zhJmdvdE3FRXU4L6xG9pkbpmgBIZ5/QGcMRItQ5m59vAvSluasxbbONAHqzMTYJos4vFSQnnDtxi/o0YfWpkucaC9E01HsRmE+u1iK6cWJz6egXxxelBO9ag/lsFIvAU1ygzlQAH6tOR5DAJQyRfDNPCQmRrHKqqxFQJqQcw9Yz6a7/QZiJRKiWAi+mqMSexenTmCszR3+lz9Hk6MqTdpOt0CQhrrxCarkBaNfOc+ZzAEB5KKZtVI+mVfJ/AvgBJptB00Tko3b8KClE5zxdprQjgkQitOqicpwJJFOvlJuzFfvECKMbZxUpcAsE7AYwrgX13R6/msOML6JCiOwWbR7qg9euGsj448M8V28j7B9m2DWfQ8cl0CeLCBfNhD75F3LxMAV4AQ6WB/b52rWOkD+472WZ8/qB16d7Mxj48GyH9j4kT6HvRrMsn6VQTCR0VCgo1uQBZAAKUqDgH1thIEl9v1vhj6AWPtkWLFvFvsinsYC6RJH73zTdO21DrSElQBpMpgRrT5rxSl1qAZzAxQACNGGKuOUTMiExSsyIIeZxKRgB9LSW2lc35bLktQXM8H+D4bOZK4nYWLqh/u6aIGHZKTLMydFhSTCcCpEUiFcNoUwnAYA5nmuQHlBTFRMUx5sNIWaFGc1E4LUUPjlvU+SLt+BFoeyYndbT33/6UMwvQp/S8c1NFBwcGvPJiH2vVdAAA7mg69C3Jg+jEw1SIhLGRmyV9+GwaqTACxdhWG17VCOtDTEKBITIZUgCrEj1HvFYShBuYTjHrpLAkkJFb6XNzVrFeNDHiWV7Ov92ZIbyLZIBYv2OfGYkhCUx7WJRimatI1BmrAlXD7vrFznIMR5eBOu1k7UF/O3XAyz56Z4EdvrDQHhzfk3O1hX024110yYkxPrDCyN+KAbb8I0i8VQ/w3n0pqqTjVQzrOYixcEG1fiFRVrNud3vxpQ/Rr0x1Y291ajO2tv2CTcDh3AejFk0qZV/bzc/JgKFAk+nhV2BrjKD5uJI4t5JY1owPqMS9+ADgKvqyvsfcOVdGYy0c+afKslB+bgqMGnnHy/Qr0+nkevF8igFLayTJvFNurzJcwdSSM0KjdHf0e8h69Rhp096aZxeQ0vD2v8STwSiJ80U6+QGABWIR6/EUc074MuoWgK5sNfmhNMArKUZDSVwq0GEWK6aKboASfoF21cQ06VRKt766Alf0HHJImsMyXikjJ/P3B8AsjOSsv8XuQvsutT5xH5evI9tLbPm8NcS3rXbkzHLreesAu3v0oxiR1HJ7wJ8i3cmfyDhJBYR2vkubJZPjOftvGOsJBvNWgqkgCjtexZ5iV162l339+V4KnT1WGrjG6eV6y+1YBZKgft5nBfmMgHF/H/YwcUVFpORIFMNkkKqcUvszjGIriM1zNRMSBOPGylkLhRDzK4RxR+8Izp6q886tWc2BwiIxCDtaREKp7dm6zWksylAoOqIzwPqXaJzTBKu+ShwIc42zXbt32euvjacAzKGRpCY950spGs2wuQWQlpKLFmMIVUzu/szzr9mIBwY4eaAsRr4r86qQLnkAoDeAP1+wOwd3JXukCQCAIIBZZ4RjmyK9kcHUTEJcEszYrYyhd4K5xeSTzGB4GDoLPPqB2pJC8q+zFFy+xX/rsd34azfGoGJO45IUnoyv5+dl2oTx4xktJT8m12/SCJD3wyms8weJDed4PlcAKBgrJfeJYBKmFOAiikZMTpaaaYFIbTwIkDWfe6WiRAfFG53epo162jdfYzgK2ysbvft4GnV9+rV3I97V1DY+3qGMgcJyffdFO3NhmzPKCfatZ4+MehtDvk7kfNJhFFCuht71TqVuz4HEnsLSga3Xm4JupfHfVSoc2eNe/pyfkpxAS/qVSZ/Q4B1mk968nXgP8HHoMnIrSApwzuVgDhsZlgwxRj4JzWzvoU2cK6XWtAHmhYlgNYA1I0Y8bk8+NRtTpRW2YMk0ZDLqIRt3HNmaeJsxYwmNdfZ0YSzs+zqYGEkq7B/uta9txVirW7ebbMmiFY4EoNpLeqfSOM3NzXf5gQxaNNkllq3yL19khpwWP/G1gvMwiLhZgURUo3p1+azpNmrUMzDF082/ZoF17RdoJw7TPKwIwwwo324fPBjiwzJin3IGSCME3jAAkAdgT340/UtXzAeQBzSsX8uOHTrlOe9pfqXiNdKyfX30AtGGBdDejPxGzjXqVGJ5KPTdCpnQhNaEfJ9h733wlj0+/kn2CW+Ac0fNQJkUKpeQHqgCdQXJdZmmgnincTUDOM/8OVeRBOG9ZMN4ltN9HlMuMszSWqpRIwafiqtOhkyNNOksdujQ0B54+B6msULs6QkvE1eqafb04LyIQWP4Z0uMb+KMqjZsXAOwIEM5jAHnzrdHRz9uLZq3Rft0EPFV05ucO+TEETSj69ZLYtIFHVyYtrv2HELO5KLTzIyIFRDsZYP7329rVm614cOG2xdffARohHUfNVdzTMd27d6L9nKYY/TDKeZ+SpBy8UZq5g7bv4s4RVGdzvSX9CY//GgaTYazGGvNt243p1h7fCFqM+4/fuI7djdN0WXLf3Uju9euesFmFQDoBxOPaTX2VPNW7WH27nFswdHE1aVLFwGgMppNPa1JIFHjlNMEwOgWWYLowjQctat/XVux3KN5evbsfgcetm/TzRb+sNDuGTLAunTtaHPQLo0CWH39zfesTfuu1LVh9i/Af4eOArPxbGB9LF++AmD6axiTB5DAaGHfzPsORn0mZLBIGioC/SVTJVCxhCbMz9YS0GjIMIg25LH6pcmxaMaPRQGTMawaeqFc+zXmo8vJv8OVL1EfxMRCDKmIQLquhS39abldunAJiYU21NKY+tDA/wy5pAxY3X+t28AYe6Dt2L2FGuC8jR03huezEV+Rg9TOYdYM08uTp04BWHGWsL/yriHrokkOYm84lMFsWBmO1MWeUuwXsCq5D2/OCBmVV3OGvPjyI/b3lhU0qQ/Z2Anj7O9tvzDtl2YdJMmx7ySTKWiIUiNVqNkl3irvy4ccRw07rbFYZOiy8CR45aUXkEcbiNTCC/bbqk2w/CQTVGWjRg4EU1rJ+5N/gnxdaBprepoC1OVZkidkH8rnoAIg41k0W4MoMEsZ11/+20qkR+Koe5PskcefsDvuHGaNbooi3yuzSWMft3aNG4HN/Grb9+60y0iqXGM/qYGiuCYGbA5SPB7iErFHCjTKrzgL/GEF6D2IcCEz3VIKXjVyVRIJ74hhKjWXnEBeCR5RKGmey1cAEgkxMQy2ruTdNFUgo9uunesi73UKqZRYjOwyIUrEOAxIetnnyfOVD0cS04XwyqCqZ4/OeHV0gDSxhpyuAtA+EzwCsiOEjFJIg4WYuTVukGLpmCSLDcvxip5smDVu2dj2HT/gtJAFFnvqOUg+PDw1WkM1waw8HDZFNnuxUkbGxHlNKGiypRjpsrJ89g95jq/OF4xk+/RpZMcO5AD6ZiDJCHCNLm0JTZ5c8gV/9nsqbN/0S2nsM2zDeFcRmpYkZ/GWJ48UVmXeLlNYeVjwgCXfJKzCn1juE1Rpz04cyzPZAct6i8tvlY8KRFdOJh1cB0h6MGE35aOpvTJwB5F0KpgSEfFFk4Y6BZUqheDXU8KzV92k471rt2aA8IecZIUY7RqOrGAf5nOe164bC2akRib1KkFbdW8okxGSu2jYsA5AcIF1atsVMDmU93cWBnF9231gI+B7NrIu9YlRfk4S4PKFo+BY562EyY8ApgBjEb/1qn+LVSPRQHGpJMujh1bFiJbiVCVdD18O+YgYnL95iHl8UBccHnMwX9q8eb8rCkTYqAA5V0Gm/ER07jCCuYqdOvXi3Chjjah4NC3Q/eCF7tx63rFJpfkUHIwTIzpjMVDxU5NDGWFfxDg1CDKd9Ky0ANu7Lc+Q53EAR+NWMELygikaZJiF5mmnVFsFw/AqQaEYGiapIgG1Es03FjRMljJeYIuW0tCJdgedXMdyMXk6cpLOMmxStQR9AYx8SUpl3BIoVIdCsYyAUEXCcpV71HvV6I9bjCyQJo39OYAYBQgqILkB6OHQObizAsowgQjdFS+K1CxATn+qqXbN+9jeI1vp2CC+r+JQ2pgUiBEU1nl0B6TrE8IiFNgqs4ASEoU8gKuwCLnc6jCkOJezt3rnjspHF5ODututCWhoBuIUTae74CRdq1Ko3GiGHtJImwotFZF4dOuM5n44p7kJEHo65WLMldJ1LMxD8oC500oYrH4UfNUAoqWwFfIBRcJhN3lLYxQwp4qCJJx3dNfgIeinLXLM1EAikNh8DZq3x2hkP/+O5IUkQos2IjCJDw+HZViLxPsfZBtweYSFEsVYyDVGJap9xSD0td4d+9jA24Zby5s6sG6K6Wx+xZ+ZtnDRQpdE+UMpHzr0dhsy8Hb76tu5tmXPHjr5AMM8NzfFdoUijI3bDyaINH7GPzfevpz7seWif3sJwHpY/3so/ottxbLfrWYdFjnOyAJHL53lXdA6kVt3GAzYYA6X2BpoDAG6BPsjlr5qO2yvv2BGEMDRf7pw8YKlImeRiWC7EvvK6lwCSVNcHn+CsVht49EamzCe0S2e0f0PjmCE5E/WkYzG+LtxE6GttyV57E7nWwWb2IDedvuAW+goXqWDOsbGjX3GFVNaGwp8DkDVqJsSYtXtjolwY1xNchYELw6cEMbR1/y5wh4cfZ8DSUVnr6ANI9ZvQM0Ka9KjCrA50D5/owRDKW977D9t7cP399gtXTEti8NJFB2+/duoDfPoHo/F8Ap9kNYdA23vgQL783cc5YuCYSnT0QRkFUjqGvQEtRL0UqvkMKzCTW7zdBWlCaTRAggmjOA41r4DfB4cdbvdd+9wDqEEkrHxdPWPO8fXMgpb+pSOESKDrnowUgsY5cskuS7zhhHAuEIpSWZlZRSjR+G8mzPIOkRZxzvlpl7DPn7/JCN3jGJQuMgMIzYVlhbrVuOdF46j08JzkBRnKEYMiYCtV2G9Sa5C4Eo07BUfDppM2CUCjTRqrs7tTa1bkagOA3yfaLVTUu3HnxbbHUO7s+ZwQGTcQpyfcCQECtGTCSRaB1DY+ZFMTJs+y3redjsgZw3e97M2ffo0TG8mMoJ4CsOAWbZ3z0F75ZW3bfHSJZZBkJX+Zd36yXS/lgLe3MVYZX8noL+TbqP0K0vorL3y+qtoW46wZ55+kINcjKJqu3INXS0OE7kdOqCQAyASc5gA9kQu9owVjunkzmWALaGHMntTAsW7AATW+KzM7ySKroRd5lXlEvyWO4U6TfwqJnboh+jAEqNH78eNpZajAwVAUSUrUNWlrAONo1aqGSCAkc8IVHdCQvysVYGTGjGS26hYnM6kSqZfXFcQsSOfexQQKZ3MQjrUWuc6FVX8Sx7AYxqmA5LIB8Cj7xGw6g/zVuOsGnNUNVwGW8QNeKo25rdGH3UQazxLtaZ+bhVZmZiqbrqEJE0Aa4VQTgdQe7qaGgdUp9+BG7zbUt5DEABMTdxhL10W486zpuW8LiF1d0YQr8n13M+QtqZ0qZRSi6UpFoID01jDArQFIBQ5oNYD7MotWBmANNQqadaJWaxGmqdTj7lPmxoOaN268zjFi3SmySlgfXXpXsu2bz1r3TsMtpuad2bUdBoMypoUVLfaipVLYTRcwgwv1e6950GS4RcAAn2t/60v2L0PNEdL6WHc4i/ZBx9PZizxD957GtcvDUM+njM/EhZ6DjrXYvN78YwLSSSDJfoOGDXh2edhpV2hmEJDmIqna9fujj1z8ADjSWX5JPty/eSepSWlRFT7g+dcBQCiiQC9L50tiglKXJgQtfbt61B4Ycq2/oJrSK5dvsF+Wvir/fj9IjfJcO7iGTfBom5wdIS625yNFAViLkaT2L319lT7Ys4sgLw8mDa3YmrZh32DWz2dY+0ZHXpKbP3UIJThDetCTYBBw0Zbt6732Iz3v6Eo2Gl3De2HLvcEjOc22oxPvrAXXhvBz+rOtRXyZwvA8wB+JkwkCjQGLblvmlKYgCjhF4TpGmBaB24RKin3UKgF8joCs4BPAV6srXy6oWKhyIzGB4ZbgDrkDvjwNE2ryD8KeU4y/QuigRBA0llGcn/ufAYN4mjHsteQqKaCtAOc6Y6AFCdh4ElA9XfV3HvWFV/YJscBOj6z+x9Dg6w8AlZpfVv/21rbt+NnpDp26oU5LbUqkspq4uiQUY8DRFyy/Tt30anP4rmRJMJcG/v8p9aj62DzKfTFXfdbW7b2PQwKrhLfn7PhQ8bZzOnf2+E93wHU77VqYktsys1236hXiZvFzrTv27kwWMn8v/1qKcyn1cTqjTTgaHwlNbDWbTvgZjwQeaOudvkI5iEvwIK8sgywcBejZDI3jLP2nTqjW8z5kEXyjh66NOET+d5nx3/A+cAo4mrGbNmM6/9aQHILGB/ItXvnIxeDnAD3qLhaH/ZdAWwfNSL13tz74gzzZU1U4HLrQzPE6SyLya+/JU/zuw5yitUlxo83QJ2cgL3URVZc4z2FoG3Q9rYHbcSYx5DiSQSUqrB1S/ZQ3M6ztp0T0KIbx9eRsmHjS56qilikBg7ZnYspXqxvT/QV00JrSotGms/6U8AqAKTo35I54RXn0UA9cwgTswUH7fDJZVYSsInAhms9e00EBxkqeEvHSb8B9bwq2UQ0KJVPquBV/BKwqjEt1VJ+sMIlR5TN+aIGpcCkErmGsm4DcZYI5TzPzksjVgWT70Y6RqkaxL64d1ezVnNYB7nkycH+ne2NN76D2RQK+zifMyjUGV3KgVm09M9mTiVX/xY2DOcobK1Cvsc/nIIc6KOaCZThI54BPMlmBHIpYE4F+/J2iwmOciwyRF3QGL4fx+4HPMZ5cvrl3QkcFnPUF63gTIBVP+QPfl261x55ojfndJYHPHOs1OuoqR6z+2/tVa2B/zsZ5F6C++WkCKh5vEAi/ANLbeni75HumQPRAD3r1rfYTMCzkVzvqdOn0NoLspmzJvNeTtmzTz9K3g3jB1d2n8BiCjeZz8Y4eQWZmUh7vFrrpiwZ0KM5MfsbijB9FueGgCTAFbEZS5hGqwRACCNXadq8IdMEOiOlXR9gvy3dQu2ks5GfpbNXh9f/rvs6KHx92kn3cQNYreS/3ZmoP8lPK7149lxLcSHaiyyVc+dP2vOvDLWG9RKsY9uO9vHn71mv3o0p2jGwrETHNRzdRkDkYIDzHdt2AADmU1sF2pFjhTbzk+cAmr9lYqq2RdU8ZYeO5rKnGcn3OemeY3aal/224ArMMXTayZ+6kw/XowE9depMN5qZj4qLxu+H3z3KyYP8sWaDY3RqbFh6ybXr1EbfMAXDYCRQqMHCYAL4MYojJ22ZnH391ReANi+xnkswyM2gVgy3Mv8LaCG3BDjxti3/APoxJedHQX76NCOvPCYx/NVY1VhsBTlsBqxrNWjjGXGvopGSGFfXdu06DEOWC4QEEBGDfBSTI/XrYKJct63N+IAzlEI/DDmqVujsHtudgTxaBucg7ObIKoyPUgG+1OCT3A3sXoA8NW8F0IQCkOZB2+rcvR0x8wSxEPNkSW9QTxw6gOFXajyM3SxnxCmvhubN0U3HnKhu7bpMcv4AmOtrj/7nQaSWbrdnXxjvYJ00tHulFB6KXnqnjr1t7dodNuXt/0LCWASregvnaT4yAA9RG6OLzBTZtA8YTSfeBSEfVAhbMgLgoAZNvIcf7W9ZeRnUdWdsA+B4CJIUyJ4jqxcIoQlABIC1knhaq1aiA77U0E5JqgUT9SjEwXxLblgFWBFHk6E2IE2cbVp7mt12ibw3HpkImhBM8bz40gTW/q92AAkjuY0/NWawffzlUppoxFyeX0cAu8w0JlUofgWgV5J7nkT7F4KpM8P8Yf73NgkDqYw0mm/aO+Rckjn44fvv0S/9i1jfGKIVBJxrmIjSJPzPozCzV24gxuVTK2631khL1GLicdWvK8g/dqLrnmaffTrDGS1rWq5R45b24czPidtJ5ED+/Mx/0XFf7oxnUyAUPfnkkx6mOcSG3//4iwbfnTbsrrvcHiolH7l/xANMIr6O1Nc2G4vB2DVq4DDYT1v/3cMzOEkjYhDvmwZtan3Oif0AReSV5ASFEKBqpSSQe/oxpXuJXDiMaczl1qFVF9uKTvUTT42EbZpJ8xUWd0Jd9K0rAKP+wmjpEIz/NwHfz5BPZzuN62zOPk2CpjBl2YTnsXfnbmIvQD35djaNMxmBRYQFgePQOBOTzFU4niabGmwyj5UHQMblXPK+6TZ/0Ty7eCndZn0x096b8YodO3LGnnjsfgzD/7bunW6Dzb4c2TRiLiSIHOk9kCbLr8MfYsI1WN6h7D1JlIjlW8z4tGqNUO6zVmqyjX18DHXTdOojCD3kTXnS8OWsVa7s2JS8Y8W7XJjPwTTuQyD6/Ixp2PvT3iafOMI0D7k4sTCOOl0TWHqPEYBbPpxToeSjpSLdefrdzkumgiah4msGOpuqEUQsCeMdSCc7B9M+7WsRJjwTbZ6YqtpCjTzV8KFMYYUD3OfzjOshXaWG5e49xwHPmbZlCvmmejUANrOZ3qniXQgXQQ6kZjw4QHPbCtlr3/5s8ju0PdF1VYNAcif+nItr1izGXO4OK2CiUilGBHtzwID2PJcrlsazLeScLqVePotvSjX1J3QOph7q2R29B7G2jqH/+4e9+PoEW/fP3zRUtrlJck/9Jb11SAGq5VW7KRfms4V/VSkXIMZKtk/TakFolpeBjShHqiR/vqltAM2GKju+l3sDQIsAyxExRq7FmZArYpgMEYGnQLJ4PMtwJjVlxFZBzQlSwXi+szI0WX4EcdYzq+LqAFePcY9INgMit7J7h9xp38+bB3P1vJvqE0AtKSDlPC4l4ncA5IdqalBNyCrmed6HfDA4K2nu54ONpMDMvwrQ5WpKTC7Pni61YXe3tv3o+Z48DnbEpXMMe7zMwS9CWSdZ5CK1amtCBhmNlq3sb0x/Q4nribDQIzEfK2EKPB2JhTzkTINBYYNC0Q2+vQ1rM5iGBw08ZJEkJfnlnAUWzDBbGQCVPA+8GvS26sjQGhbLmLBMhDKhD3vRIc8G9Ra9W8VsM4TKT54+7rThGtCJbNSgpf22Yj3FMUUvtFyh3HlEPuKm0y0ov15E1sD1rxKqSCjgix7CVTp9t/Xp4rQIw0B183Gga3FTN6uLjkwUN7F8xZcwXBvZjk07OHBB52EEVofnwc4MBoxCrJ7CpBx9pgEDesE88bOfF/xsp3IoNABk/OkkiL0Zj4N4xnGYBXQlOt8c5cbM27bvZqtWb4KFCljEC/Cm8JNBk+jmIWzGMrrjfiSgOujzpPEBCy+LICSdEmkwSsg+MKQURkyINa7vaw2a5FjL5rEI9TakSNtEocJYBN8nTaMcWDe9ezSFVZQOs1UMVYoBsVdhB0jbSp+BPKIznZGOp1xaJdTcrPlNtpvOXzbgoRiuFRxcOjR8qtQtk6FUKVq0yYwJluLchvQAS7YGIrPXcnMtK5OAlavAVcazFiJPgsxCiMNYLIyExg+Q4ijumkFcA/InuLTjDgejt4LNKv1MST4UoEejStuZwdBN8o2mW4/j3A0mrxJx5WyaDn7zrRcQa59LF60HumXLXGc3FvbxlQt51qJxC4Blf0Y7dzljF43HiMlLruQMy2KgwN+NJlFJPiZUMY3RtGsNs/NukggSHYggUXT0XnrrddiDr9JhvccWLl3AHvGiYwylnIM1lzEZ7wK6DzwcAZgaM8tlVDIOp7psnMeVa0JoA8xACwStqxjErEthaZUQ8HMYoZMG6AMPPESnMR1dn5k8+wLuoy/gAYLEyFDUovvdomVT+3DGZ7j2kQxSDAmMUU7epx+HPt30g3tPWxXd9+Js2BJoDZ5Pu4AzJDphdHoKAQCefPIhm/r2R06zsH37m9HNm4yuVn/GZjfjzD3QBfZSwOzjx0hW0RBVUXVD/1GyDR5gSMwxDwPBFdH8n2ti8LXVv/8J83K0PfjIKPvu+88d86e8Is85Y4bSTXtqerAdOHTFFs81dJg62uSJ26xRa5zeASWOENj3befnF0mzCvYh0WvqjC7WpGWiff7zTzA7/ez3+T64SLM2o0heSQgFkjjJG3TuFHB9OZwqAKOld0XTH/OV+nST69jho7vtFI0LPf8aNC80nqMgGxYSbcUkjtkkGRFitQDsCx0g/8GgjuKjPIeuDz8rlpWIM3oeTYYKmAZjHxtrj48ZgpD6JIqs9da/f0vb9PcZClycxbmWbNgKDz+XarGwmpZ8fdmO7aTggoWsiOxN46ZNlygA12hbufgIRbBAQ9YKrIBwqgkliFo7XnrOqrM1Vsd9YfsGA2Os/feTly2He66ZFGO3dGmHhtcfLsab9KVZWxW4USYhZN+5x23OEGvwkOGwaVvYvG/n2xO8/woaND/+uJjDNcElLq0BbwMB7JYsXmE3d+5qd98z0C6kHUKDrBYAWiKaMZkAtTMYt4xifK4PjQAMxeiA5ckIkJjhJqlZJ4qjIeq8cWhFcsDfzhTBij9WEVspaFn8AjWlgSompiPk8D0CHgR2+fNMBHyWCBhU0ckdBdHNLONr0lPVL8fgpPBwagL6H4APAvTLWFtFTDHoZwbiGunqfce64lmzx2UdrTnxAAAgAElEQVTu4QvzQa7yxTRLKsS+Z/MXE0c1ZuNNguRLdzSfg1vj5zG4OV7L4BB3wBQx53rRKwDSfYa6lvxcSQDoMNbZEsZL9GUTqJssiRbaoA4w1biWF9dchPSDelAaCyzXOApggUBhvTiBtWLBqLISgODDh5QLdOXfqzMtYFW/BFyrAA0mVkq7R2vD8clVlAL8qtGmMcwSje6KoM9hr7G4LJjR0r4tJLhLv0lAuNiuAddZRWXsFe0hJ2cgLTDen5NnEJtfzFZecJ9bu/Dsy3F33etYXyVlmZw/jOHmkvBUpNEsCGbE9jubC/vkr7/Ws8diSajPo5VXwyV9fjDU7h460sZPeNLOHvOx5T/vZuxqIwnxmzb+8fft0JFdjExthhWNYzdGAjkwZcIBB8SIysoQeI77K/rQWYz4qTs/8YUXbdXKP3iv6LhdPstzKXd6rls2Ar7JuJCC0xtwxkmOSZJZmQvvMxhAVuO0VbzcCrJavbsAHlYY8jn+0dIe5ZykYSHzqlzMRZi4dFq/uZx9PgD5mpWWXrNAfonyFwEsJ7OPsnMuW1xD4lhSAsVfOo0I5HU6jLE3Xv0EM4p+djV/D99LHNT4DZ39VLQ1c2DjyRSogqKnRYfOgM7v2eXTtLOJH305v9Q8/eefC/bYI1PtywU0Viie09EGbwEYR5R2rCmNGTmgi3iudaeCDmj8OqQhRFNTBjcAHMnyiLuhmK71JrYgY8m00EN5pwGsXw1qE7FZc9Is1rSKgA/pWAqEEQiv6RvWNz/yLGYvSamMTIvx7DiqHlaFI99pyTpwVSFPxn8CstCnFHfzvJ+9/PpMGmZ+jMCPYq372qeYgu7bNt/yK1dyVsGcKgt3Y84VbJqnX//Ifl2y0Y6jQ4cyNj//InlQuE1+fyk6163t3Umv2KnMnywgogIW2u326qRPOSNCKNifY+IHfUC/I1aGhmZVQJJNefcX1kkbW/jjEkuOq00TPAlZiWdJdPfC/mGsOaqKcXnpv421EbgeB2Hgcnx7lL3zyieMGmJ84rvFxQ5jqmL48PvID1OQZ1jCms2yCRMnIcnTn30a4ViJBw5eoyCNtoO7ztkPc7/gPk9QzG3hWcr0jCRc00ecF4mYehSSb+q1SZZHY1liGHlRGYgdK91dMT8F4quekzCJmonlakaTm6AGiyyH8oMWsDeuMDGBHhfVWq0GNyPJ9KKFEQPyMwNswZzVFAdZ9vDjd8JmiGVdk6+wvzXG5moEF3cV8gSE6g/P2a545FbQ9a9pI7mviYnvoqzG1wy9vAqAyrnmFYpuni+mVWj1+WLUo6kKH4BkX7RYqypo5KLbKfM/GVcJNFUDV3FHe11xVWBeBaxhmagWumJKBwbXCuvaR071gCr+TKEU5iFrUZZqD40ZY+kYpvy86DeayzUpJo4jt4SuN3vEp6oVwOJsJIcasmZKKTqR/crGsISYVwtTU+oxO3rssE1+7VmMXs9y36x1GH7e7IUi8oNGTbrRLPmUsxIwddFP9tG0yRbltHRVFAcDVHxMkdeKi2bkFcqyZD1M4CCcGNM6AGC9eK7UFi/cQHE5CHYjEgb/My30VGauRr5+xnise/4/YPVGAX1DgklyDTpjtm3Z6op+jXXeO/x+mzDhcXv1pSmM0P8MC6m3zZ4z0zH9v/1hBuDLt5xl1ELkYSIQ+KGnVc69VRD8NJEmbb8ANHbLMdb9E7fzJPRMsQhzZ1EFFaZYRTKF1RnuR1VciszYQXTZH8ZwMIRpv2C0h1etWgG4BZtTporc0A2ZG7ds3A2K/q4/r8vduKaLJiw8/9vpSLuGI2Oc7ptgg3ImhWCkUlqaDplhAKy+Zxipf4b8g1wyGJMx73gYVQluuqys8io/J9NJl9x3bz87cPhfjE79bOe+bBuKAdyuXavRlG/F9aba1r1rbP+OEhpJ5EkQJaZOfh8CyFXMk94BoEpwY8mZVwqQ1GhutZPqYi560Wmk/vPPDnLX405CRiZzip1FrNFgyARF1EkyX0kGaM24kuEMTTUWKnmgFArhBPbbZUC5ZydhGPTRDEBBwADYhGI1KodSXh3LYtQItAxh1Q++RkM/AlBF+15yHDLxaoXcx++r0KmkuRWHc3ethvG2fd8J3rnZGfw1Lp0m9eDMigI4CaVIzE8PIub4wJjrCjtuI8ZVsJ+47nLArQ8/mGKtbmoN0+5F2IOY4HEdgRBqQhnnrd0QeTOaTtJfvHQBYEu6uEVMzDANJRkm5TZhEEJCqc+feXqCTcbZvmmzxnbw4H6abalIV81EsowLoki7cPGkfTX3G3dWJia0cPeXgfnjpQx01+MlcRBq096Zyb21s+5dbiGWIdF37jR7CZYwXczWHVKt1+3t7Z335jjd39r1YqnVaqDz/7idQ6+yb89BNN7OYjg1inMZckJWHhM0V6xPzz4AP6etRq1qu3PEzUiUbaT+7Wnjx0y1omuhNmJULzt1/ArXlEzMT7MmzfC7IOc4x2jzZbxCnht3K+cKwAWHWhGg3klkBzQyHF8zjpyqgMnKRAwZT1qDFsgUHDjrMf4UeYgaQybNAZIxIc5L6iQUOuEYzMJ+XbmKfLbEHhn9oM2a/YG1AEz9E4C0ddOuXHMGgFii9bu9G9qJmTb/xx+pBcrRB1/GeslAC3qFO52/+BI9eshSL7/0Gs/7EHVce/RpX4J9mUveBXgvZh3529nTaQDnOUgu3OM0oMMQz+97+0Dq1UtMva1y+76AdbB76wk3STf/+3nkAADME1+hDr3P/vznd2vSGmOcIuqm0nyaluSwrFO4LvbQfY/b1Cmfom97kBq1OzEjgcnID5GCSMPb4CXq8DdsBJ8777vZyEFMZ72oZqSJA1EgE0PySEzyZCjUDX3YizDusvGrqaYGKIDckAS7WexnmdxJjlAEDhEKdEa6Fi65fxuIQd/NWwjo9SV1+GymhC5bvzt6OsLUpo3kCayDCnwW4mJTeLc4xBehZUysDGZPlCmx0mh+ahzrKIbR6ZPkybGYImOYzf2l4IGj5qd0X1WDekoNmUJBjBASyuEoJqUv+Z/y9mswRLV3gsACOmOWmkRddujwYZoGl5wXTjhmTNeoOxLQ+RehQRPNpYAAEbBwVRMFwA5KQ7O3dRs0m1ljfuAHIrOVKd/njkV+8ub5Sd7OTZqJCEcxrusKpAYWqJ6TQxdIBCPA7RBqvodGjED67TRmR+sAeD11pExnG9Nsmfv1KjeFGxMTTD0Ey7xjA77VHwmd07xrzmuOMB8BzXyfy+N4XiIMlgHOlhXnI9vxmS2YPxdDv2TWUqH9u3U331dtly7mkLMFElMwQYQU1qtHX1vw43ImdI9DYgPbIZ6Rtllz9tmB/efd5IoIEsIxpD1foWkZJjHEVvciKZEhWDDM+yLAwGCeiR+NzkoIE1VIrDz0n1u4pwybNXM/uYNSJtXyPGskPPOYSoxH+qOQSQxJHNVLiUVGq9wuAkJGIF1QSEO1iLNP063w2txUVCnPV9qqoWAA1cgQFEBSUe7/6TtvY/r8l/36z4b/nX+aaiymRldSpNM6iGdXIYyNmioc0F66/efPohNbN9yB0CcxWhx0V0tkd4gREEP37bnGvgSvrBtovXu1sq/nbWW9ifVq1rZFou3dkYY2MdMMdWRKdgrSVQ0a9omw74/SHOnl3l02k6AJ0bWQAcpkYqMVjal4e3Lcy+SjBgZajyZWL3eGh4FdfrdgkYUnBdgpTNFk7OdVq7tXdaTcpwFWVTifx4ypnBWSAxCiEVrdVBxi0HLhUt0URvDiWHCbS6Nvco8uZlRc3Vh1kQfc0RcdohOMFp9zAcL5krCAJQ2gzmkNTJDOXcxkc5GqEsFj0CWqLghmFC/Qht7bjSC63k5d3Eu3kc4G0zON2qB/mVAH4fajBF5P4S+dh0aMbOQVHLWzsGV9YKnKUVnFOr0KO7yeYg5WW+NG4VZBlzs2Nsk5wuXQrVHRERYViOEFeiUy10CDIg+9xjCK/yo5parGZREVqsvPS/SFxSOxeG+YAXJslenIU0/V4CA32I1ZhtQJ3UkQ/XyAPhk1yGSGZCU0AHYWCeutt1EEsMm37/zXuasqUSgHVNPoqzRE5a4eyzMZPPQuxje+QEMFwE5aI+rYcOKqUy43VD+Q8kH3IvzMuOi+3Sw6NHQkbC+qfD4HkRcHSySdoTBWTjHMwiKAy9hEUtBoXzoL0TAcLjtTnBB0Qfduu8LBjLRClhgRFK9ibfGDKmEellDcasSIZrUzlMrJhDIuZ2pAA2mCvjdtqruHE2fy0XtDfoDkOYTglYwj6TWEwNti9rFry3aScUwZpOEBA8EfgFkMYFUNSvSbteOHU1znZvgjjJwFo9nQI+pDAKUo5PtmzVzM4WXWqnmq5RRftXQOXIGzEYwmUnUhlt7XPv34B3ftI+6/z9av38hBrxkfPkLi0fzbIFoT0rGNI+C2YHyrZlQdRiHrkAj0h/HVhkT5AUD8O+2tKa8AclBwqdgggPszrq7gUwgCLbAznAaAhK3DCAaVMjdp0wAZghM8K9ZycKIbZygl6SxEW5DF4gCJgQO6AnYXYWrQ0po2boWG0CSnCabgpII6nCQxJxvzh13HuU+6v2Ios/acbub1ZFiVgKdhI2kIz3gXW8ZOnFcyFEhxm0RjotpmfDzNZs/+r9NOjMYFXWdCj7spNA+o219gdego/77krA0dDdjBft2woswO7/CwDQPJDv0dcIYzLYzPOm3NBg1uZ3NnHLJLZ5BJYM+GhVIcUjCrCMu5pAKRzjvrRMwrsb3FYsHbzuo0iLdeOGd/PHORvfj8OLtryF10Mn+2yW/Ocp2yQmJLFHu8iMThndfG2jX0lr79fqFdgbl2UwfGizPKKKqLLTKVQph3ERMXjflblT02apy9OvG/gBIV1hW2fABjJucuXbAMzKV8oqotqQGgEy6b53ezDzJh6WgAQTIGFBMtuvhYuw7t7Ic5e6gZGeUE8PLmIRZhdOfPdUfCLikjgJeTVP8XBuC7U2bZoDsxE6DzNnRkN2vb41aA1ThA+QzHvpEebh6dTh+NFTBGN+2jrxhBedpeeeE5e3r8004vdB5uto8yHiqG6tinJgAKVtq7b0+xseOfsnemvE+h9DiGU71s8luTrEnTRBvx8P3Wt+8QipULTo/tA8YMD+zfTnKdQ7MCRgF6Ykw7esBfHTK8X41Uhsl0SULrmCFcQ15EZlIlzrxK7EqSEaHwAj4lJQIYpNF0sTy0qMRs82YxCpDU2IYaQhpPU92ppSYA1pf/odH9ItZ8gcaDqEzE8PThewReao/o0FMnWp8XSNxyrAy0rcroIkufWRMNbuxDGMn165/06hiYLeG2et1K+/uPY268WIeM4rqTiJGhn8xpBG6IWSJJFkk7wMYs5fmWkJRIcN9pygWTIFCQVnBACxAVQKUzxrG82SUqHsskzq9AoTgH41JJlNMyVmwXi8xpH3vYpG6qUpcjUFkglYBsnluZnjPJZynArQc4BJhFl1R7Vh8SQSMupWYCTTWACqYASimKSnAzF1TiXIRVPJNgO+1CfvsD2lbQhFEh5au2LNdeAoAexHlUwpSAF3syhtGeQACacMDksuwEpjWySGSRXEBL8fIV6Xv6oouc7DTINCYsNmg4FLPv5y0hqeLkL4mz557+hsKmk6VnnmK9B9jiRet57t/z7gCFyBzi4tFKvoDmJomnpixi0ba+CtPGj+bdwgVLMZZ5nfHch5yR1OJlixxDvaHE9LfvtHsY2zt2aq/Vb5JiR88eZhTSA2JJHUDuqFojkUxnVPEsijGZIE3wmFg5AzWPVI72i7R7xRBQAaIxZh/OMT1/pbuKlyqkyjjjZzHq+c/fG+3fvStggIgiWwpbZLiNHz2Xkalz9vjT/a2wArdorW+eTps2PWzSs9MBQTbagh++IrnMthYdu9tbFJeRMELDQffFpq6E3Zib72/Lfj5nPfo3YJyylHMJQXuM5ALQ1FSyXY0reQUJlBdJqjaYa4JpL3o6Fy7WaL35aJPCMpQEgOfrsG0BkcQiv3g5zTH2Zd4lvXmN2+kM1LpkhXhGthl19oF5VV0R6caCNX5YWhDC/mJtE2vd+pb+tQPmrk8yeLA498tHDMiqCOQlKHIYsd74V4G17YRGVzgjkfnBtmzOXpiDH8PSBKDxwuCSz1ZDuW3bgTbqmfdsw5o99uNXs8hdzrJXLjK5EmFjnpphxw/h3rtythX7HIcx18Vee3UOQGVtW/HzRfv2x/dgmKzhWtGZItZU+STb7K+WW62aDRgBDrHXnl5t+4/NplkL+FoJu5I36xfs0cy7qWU/e27ihzRcmFaZt4Px9rXAdNsoBsmAcadV3Cplb0bGw5wIqwMomEzBu9Dp0SqgaOuUsCZVTBZeCrd/V6ejaf2jnbm4gHs7SnMFVgpxunHTdjzzUMCbyw5kLEMLt7wqjfeHLqljyBPbNIXP+lVRpiK9ikRQOmrlEeReSEuVF8XZgMH3253DhsE4ZA/8ecW++Xg5+/mI3dSpgT3y9HC08nzs5P50tOjqEeMEtqP3zGisZABkpuXG/qXx7LA+JcZir3K+Kx7zbj3SAGqmeiYQXPxTk9W3kHzVAB2CODuXwtyDHRzAFA9avFoTPnyOA0yVj5OdV1fAxCti3cBEDmJyQ7mm2CuuUHUNct00o3nkpcXswUJyRcn6+MHc9WfUyRdHLsVWX4qvksIkTDXu4pwbgCIB+5jrzuOcOXP0qL366kjeYxprujEF3iP2yJOYeoXxzNF5nf/Vxxijfct6AJhF6usbCvQNG9bRJH2Fxly2BZN3a3KimucdEYlG9O0PAGCcssGD+1njhsk29eWJsFgPsx8bYvj0EW69KU4qRwZmMgopEXtZ46Je1A/szmWLt9FwTLbufeQJQdPCgYua/NHzVGLoehAuJjsmFM/4/7KSXPPa/ZZuL/sQM7ynMXvLpgH09DNPo83ckFh5wp544l5y5GMUZTehi97MbuvXDz3NrQDCX3EWatwSuRsaMDJWUzEr6ZcK9rJGLSuZKPKtjrPfflnB+HOia+wJVPXFfEDsW3/ksirRF1QTBQsg1nwYTLXn0Qjd5CacXnrpP04r/oYMwg1g9QYw7KLmdeNbD2NVNy0DQQ+w7J4FMcLJ9vDv1CgTwzYP0CIUUCM7L518ZDifdR/NkVcc8ChI/9HR49GufgLJmfGcJ4Ns0gsvUVt401ROtcPHtuOjkYLp53lyOl8bNnQcmpVd7YkJj9jWP0sBJgGZeaZD+4zBX2Kdde/ewz6ZOR/d3ARGKbPt8dEPUZTXRf90nZ06j8RTZh6TCACOVMX+EDwyMbNKTKBZQJx6dOx4NxUUzRh6KszOw4y9hsGszkfbLopY5Qs7SySemjQ5dgOE/mc8OeiKpchfxbH3r7q9XwmSrJiusVjJzlVw3pYWafMDojItUabJHSY1JY0kB/VIiDr3MH2V3OwyucYlq59ws426ayk5BROKNL5rIJUXF84I7uHNbv3vPrAZVtll4gejxldlaIjJDKzQIPSWnVYkuYg8EVLrR1o9ZBICIQ6h9GeH9mcBplXZfcPG2Bef/eA0+otgQKemxEPKCcfT4KLdM2wohi3JtmjxAqvPqGox4Ht6Jnlju1owerfDbq1p+/d5PrtPn8EQfk5D5tjKRFZNa9WsrTWq1cIef3ScDbx9sDVqWM++QdtfBkNZ6Ew+8sRA9KNrUmcFWreevWniRiA1dz/6nnfaSZzT/4T1mQfDbvp/37OXXn4DxuAndt99D1irBg2cKZsfLMiO3dpbDJq4Kan4NSDlU8S6yuf5RoUnookIc5Vz+613n7PPZn3o9GQF0LRuEWo//0mTJrPa/jO6k10+cYG1kWIbt+5jyhUtSvRZq5kElV57GBJbTdC9PrL7hBVmUT8yQZJPrSzfhzwIYUHUbsGAHIUcLsWAc3PmfGWjxgy3uGTldMTZqtq2f/tJO4nPSbv2jdGmT6YJhOWjiACS10tOcbI7iRT3GvMvqw6BcJOJBmhd+x0yS3p6OnIT9ztZJhmtygBIhmbe7KObO7a36TPeYXLyc1sDczaYe9UErTLRUvKLP9fiNJ7UkCPfz7bBQO3do6Nt+ucvu/fhAUyJst7pEotIJXkgNTty8aOJovbatvmo1ccz5EnG/B994mGIYZ5Gaj2u8a23Jjt92Ndem8Q5iCwLdZxyppdfedE+/uwzYjmxhDMshHwyAQ3qM6fOg1NI8qXajbNLU7sQ0M9pM7PsBay66TTY/4pAq9Bgnjl9jt3coQ3akmATkel24mQmtV6q7UG7NlgEAUwzRX5QrFEeHpcQb6HEs/NX0q57LGgoSTJxGmEvhYwWgQxSIPuaJg2HmxiE2XhsiKlbLvlBTXxybiu2uUaXy3PI1TVtJtIFyaGIJa2olaKjYyB2rUOepjUyJfucVJukuBTbtM8CwR10BgQy7SYWbLnYrTxcDYjJnK+Qs68I4DmMurSYQsUXaqWb2MKMSgQtN3hGmiYwTnIBwk+qAFR1lhdcRe6Sy+vauQkG7PH2+58brElzmMSY2Gm91K7bxI6gnbpz10nu2ddu79eGmFZk384/5PT8lf8ovpZi5CnjQ2+amr5cdzKyBiPuGWCLf55jD40aCqFnDeuxnm3ctgecKAV97imsxR9gwcbaWYHlaNgmw8BesPBvtJqrGWGPtbvuHog2+S9gEMgqAUtEUqDLfNuH9yKJtdJKahPuNYRJW0ndybdH4/0RELRK8qKpyS7BOBaZr5JcBgwGYsfqlUfwQ0FCArBIkm9VnFXRqTA6qb3DAPK1aHMhOfrz/FT/hNA4KpKGEyCn5YgcwvvjnyXXpKHIKH0pTdICcjtNgHZv1gSpicNGqstErWfNSjJPv0XY0WRlCAWON+sgGyJGnGQ3iPX7dqW7CSOOXFfzCyMSYO0Yq2g+VyBzWUXjDbjFgpiQDGDPBpPrhfMPr6blYSIHWbF/K+qgGHRuL6Bji2wG93xr3/bE28Ow+Qts9MixTsKvpPIyTZ52tmXTNuqaENuwFu8Amte1asdZy3a17dDZ3ZZRfMlqUAcW5zP516SXVYeyWHw1GoLhywWYoVkUedJggtznxjbja9JFA9EuBsjRCH8VbDWNw6kYUsEpUxTRl/Xngzhnrf59CwDpRUZ3uFvYJ5Fu5IckiJ9ZQdJaCjMsLqkO4xDdrQgAdfO6nRwe1da0RSpU6U0kvRQ0PDH9rokOTTGLP/2yHjKAUpMmtnPzPjYXQRRG5AUCknQvIgCG/SnsswE+stNJYknMVaQHwIaQLly1H7R3NkdCbHMeErA+ovDlOObkwJoS8yWZjmcWnTNX+DKGok6PHOmlp6dN7iszGAKa9F+eGN3NTh/fY2cvQ4nO9YbiD+jqDlq6P4QkGVYFQaVXUSlaczELIwJGZ4VGcEmypOWjYKF8zxfX4FdxjX3muefY4LA4EV2+jHaVRPlLAaMEcpayaMX2rFsPNk1GAd1NtFpYKPVxbPMj4OSzYQVU55J0CUNQAiFnRpmSJCSjgQiL4MpVdJoY24xDs2ff7qvWLJEuEyMqoYnF1vJm3N3PVQO4nbfzR0udkG/9VnJeD7Gz56X/iLYtIKVD2TWq5oxulIh7NDGcxqBYl/xfzUQ6rCTAEuIGfXQjZ8k1Y7gmxKMx94qKrmf97uxlaZl70azZDEuUAhSW0onDEiK/XiQqoomhFoDWU0CBhdYoxjgsGgORAju6D/O0bD9r0aKWc6isQxdPGp+XGP0IYAynBoLEvowyONdZxnDSEVWOIhg8+sDj9tPX62z92n9hAhx0wMS9949AzHywzaXj16VnM8D3i66bfxEnWnIWACzp4fgBgr1pL0yayGgMnbYUWNN0Ti5dKLFHH3mGMe+Vdin9It0fGC9sSk33doH237RFY8SRG6A/Ug7DZDZBX8cLDGk+OZBi5wqJwWE6uSA0bs1JP07oTiW/padXzRel9SIzs2pOW4E5Ze7/pE2jQkGgjgznAmCwzbUvvnqV3FCMgmrrektDW0+yEoNRTMB1dKJ52wirw6jesu8Yk4ThXIE+oYo36epoT3oFUewKlVWg4nOLYYzpkIqP56YBMcoZfYQw5vaCDjglvXGwj7GHhQkOaMm7a4Y2bjnr5MWnnmWvhNrQIc/SiRbrp5zOj/Q40Uq8VGED+7SkC3uEBoskMHjPtP7VMTO0v1p1q2HH067CtkYnCcOAlo270FT53aKgpEdTpDwzcYR9++sXdkmOxhp1J5iHAn6lH0RkHOHyXDFGiGVeoLOhyD0898I99s7739N4QbsKUBe9AYI5OjDaU1SZGsku54Cf9tFU/t1/6bJJ3oARcpiD2rvlfEjPHu1xv1zvgKEgDukubXvalg3H7ItZcxkd2GrjJowl2IbjdHqBtXMBbd7OAKVXcP9+nfVZ3w4eZlxn6lTWTg3e00/WrGlzTAdac+jutQ8pFJ4ZN47xrGk4b0baY08+bBMnjWN90JjCfMV1s8RiIu6Wc20a8RAoKHDGCzSgxDWDWAeOzazCncMvLIT9KP1gGOrQbuUMmUnzyIdY4Us8VFyUu3IlhbeYuqUSIudnqvhS0eZ0WIlRPnpOSELk5gG26QPE8hEDVg0SjWKIcUcM1ni0vjkQkPMa5lticerAoyHumEMSk+/eqatNnjLBpn8+1uJrhdJoumD+JcmO2fP3JswdNKLBz1Qu5VhdxBqNkMi0RuBbOGPJlcTkcue+rmEVzoNonomunaLIl0xIIIErICtl2gJYKsCV3wKbfWSYKGaqA249jUBpFmtUu4SfoWRLtBbFbqEsPqxvQVhit6mRp8RLyZWKMYFqESRLwXRv5dDuHH9ZR/IkqkJWxgH4FPfuDJN8gYfI6Z61ink1SiQJUMW4tVM24PPcO8FUxhkNcJ0BsIjioiIsgw41ag/u5ZaSxNaIoeEgJ2XRFolNJRxeirXOeIMDuwRJnskvTSUhmGB/rNhFFzYJTenNVmjfhW8AACAASURBVKd+gs3+/HukANZZpR9mbIx2i/ro419M4hftmjUSgxWwp+cbKyAbpOmNyVMZuTpoixYucODtRCRSZn81g7OpzJ4a/4w99PAY4h7PlPObW+e6eVeI/YfSRRY4JW1Cb0b6PApcJFKw4Er5usAOhRsfAYVy9ZRUjZoCfC2Q0Z4KWKalPHBvkkGG5WA2dcJ8ooH9suZ7wBgVEAAjnEPBATBajqa5/EHnkPAqxdORw16y/zz8FgnSFYCZ13hmh5He6OnkV8IYRw5mTNVNBvjm03XHnPMS7FufUrTSmAKBlSJjuhB19fWYnTKmx0RQkNcNIMPFQqHBLmxqusdzrusL2k/eWlTEJoF1e/ftBaBq6u5XzVQvcgE/FQ8Cm4W0ubNVN6AGgTitemICfxTruTdpBzsQ1hOj3di/9om+JsmY66xGfZ64rZUwYM+eRX4kOoRcAYMopnJW/3yG8cI3yQPWc30Zrslcztj2sJFT7JZ+I23b70cBOD/FSHANjZcga96uCaZPd9m8z37jsk5aYEy+vf3O12gs9mJKqchmvDcbsPt7Yu0llnCRQeIHD42EybfE6tXobEu+2Gs/f/sJ7ISNFFkXPGNkqpUEwPNvBfqVAZJFx2ktit1MHsNZDhHNaRNKb1LIpxjufjCTAhk5//KLPzgvyItgxUgTuIRiUjkJPAr7dWGJfT13jpUGzSXHO0wyXp+CKtFee2UieqjN0OgvAwj+znYcWk4D6CiAPeaUxFVNgShgSTrEqjh3xGTnfgKCiB2ca4Es6pKSWHQ137Jut2EGFx9pkI4s/Sh6d9PX2en09ZytVXZLj24081th0EPXXfplNE68iNke2Ybr7FRPj8e9U2dNdf3rTnrF3YmAT/1/j859FR9UUJXFiGCizZ5yCYPUNRYQh6RCxSHG8DRhhBaerpvMwI8JKGA6vi+KaS/AVv23dGMU8yQDw7kOzM8z0aIjhtLgKIRgoGJaRbZY1gJXJeMVHKm4qPOyPjq5d9vdI7vyDmD4kFMVMrq2hNHbzZt+tLSs/ZxDTZk+6mGvvv087zIU4HA/47VvoEfOxAoMfl9iXbO2twFQPmsvT3yCceQNjNpFkZdi/ofjtQ+FZgEFUyzgeQWsrcrqa6x1MYekMct57Qc1ECOuApr4XiSUybWa2H8ee805y0vf+RrTbWt/384kG9rk+eitJsTxDDVCL+kFz3ii4o0ASx/WlAzl9IxvmD79X8aqQAY1Odau3YBm63y0Oz+E5QhBA8b74sU/2Bwkp3y80SEOiiGGYlTU6VaksY4SI3+jNpD/A9q0MIF0VpewntUwlLa8aozqSuWTAl4ryeXrOX3RKnJfoiSvg38rLV3OXCdLcR0gDeVsPX8u3QEgqbVqcW1qq1zvALp15Pl1g22rP2/cj8c01RMf3IrjD+kw/99fOg+ryX8CKPhy8zMAL0dwhhfah9NmOKbuOdg8O3dtB8hMwqjlGLXdSru5WwuLw7/i6PGjaHYm0+SvD2hwnFw3AKOaDIDZJ9iX1bDUZ5EDPWWbNm9g7Lepbd64gGdWbRfPeBHPb3HOy5u3/IzfRDrTA4OZeEhDDm6nbd16hXWUQC7MlGP6ZUg/kRB7ANHEcCJfFbtcPgx1G8bZ9h2b+TtPQ9ivXPuSnJSxaj2rMr9cS8dsRwNSOs8OHjiPBiBAAyPF8UxTNmmUxDWdpyinuSAARlrrPP/IiAQA86HUihgT790CwzHWZuKS3qBRMGaDuZi5xDNaiuEz509EcDTPlfFgdDHzCqAZKl/j+oJgJ2cj01YKUKtcS6C23ppqKU34tWhemzh/lcY9E5aZ5Xacn5uYgOYfwe4UzVI1ZONoxImVG+CH1ih7d8fWnfbzjwsxUXnZgTjZ+ZnWvstN1ntIa5iMc2GeA9ISXDt1vM1+WbjR08Ahp+nctRVs19ftGMzLmR98aE+Nfcr++84nbspw3979rqF7z4j+1IoxTKaes+W/rmcv9UaWYR1gHwSVLEwHYcMn1UyiwR1n27btdlI7O7ZvB9TqQG4W7oxob+nZ1Vav+s3pYbZqkwLrNQGA9ITVrVubfP8kuVM+917NtFZHpmd2W9Mm9a11k2awLZfSJK5ht97a177CCFh5QSRko4sXrzoN70AkM8LIJzIwqtZDLEOSIJSC2BlMEx/G03xo0rCRjUOOw+03QOHxT75kw+8dbB061Xf+MLk5sAyD6tqC71ayvnbgfbDC9uz+y7HtJMHlR1NKMnSpqYkw4Qow/tpvibWS3Vi9JNymffAZDcUXnISFZBjiuL4owEpf8hQxRRVPnb8Beed706YgVTSDHJJGOzFLzhTxcU2pe4ZbC/CLwXfexnmcbuv+XmXTZqCPj8iwcnexYDXRpCZ/YDUND3Qr0Z4hP0tADuU269e3H6B4f+vapYcdPnzUoskPW7Zqzv7c6jCLUliEahrl0IXzlqQa3x6OrN3oUaPs69nzIYUxQUzOVwyTMx4wKQ/zaEliyOdADE7lL4qLOYCvylneeftdXNe3w9bFYAkTsxx0hjOpSzKY2iyEGZ2PvrB8HQIw9C2SZr9iLT/P2zXp2BM8+ALIMgLAg6ndqpnCUX6myVMxSaPIOyX7kINcgIzOgymwde2+0gQl8Sc7cfWIigFPXFbtrFH+cjfZl5AYgTv7CfIZ5P78NQ4m2S9J6Piiu5zC9CSa7vycQHJpmStr75URl5wRuLALtoczrgKZkxlUDDViPjWEkwyD8aGSRzm/JqtCAqiT2e9+3EM52sI1oqhHoYjuAmDu2rWxY4x3hPhz+swJ6sBrjmgmotjZ02cAMEW+QGqAWsyLvOoq+riKB5pcjgCA17SuD4WdzoUI6oWEmDD775TX7N13MUSGWX3w2HE7gB9OsxatOFOymC67Yk898SiGUZfZv/usPkDuRSZnMyEi/f33Lhs0qIft2buH68h0XLNgGjNFsKZVz/lRE5bTOAwJU/7NvSivpP4IDgafopbPJ1j68Mziibk5sNIfeKSRI/OsWHLEmVkLsC4iXvYb3B2y3j5+VqljvMvMW/JypCzUA+SuxEE3rl9EAzyPvJh6PJ+cMRGTbJ8AgHMmwDXFzGOxmBAmDdAqZtqfZxXB8xbIXmpXWWcxNKiFwfnwO4iNoVpdkkaSdMhgOliDlto3oTIZB1/gUVoMjTjlXmlgP3HRYGDEZi/IOTViEuwsjNJifBk08SwMIArAv0PbNvbPtgPEbF8mX7IBxn2tXm0kWTCBC6e5IV+hmBiIilGAprkYOp4vpiH4CrgfbN5Zc5BIgG3cJBZGeSKEwzPU8cnmVaeTVUfArqwELLrGZimE2p0LoKeiMAJmZxWi/YEUGPloDSBdRKBVMudxZRbbyDOiXE3wDCVwldMtrEP37TJmFhR8dLihRFik0430aN95kQT26383SPwmxnvaMiJbByZHKBT5xbhhH3X07BRGe5OTa9oZWJaZjPSn1FJXksMqOJwuVw3EdM/AfoChiUZOnhINmB9y3LwuL4iGqQpcPpqC3puudkyskrICDgiDIrzXRjzWgQVWbtlX4IiAsTrxYjasEv9yindfuZ2JYSBmkTOp8KDgAi3VvUhFh7SE4ORDALhK4ZiBEYeTyWOTJiYwWsci0hh0DFRtMWWJra4Ql7lWDoetWLw6MKRVKOfQRo3rkKScYIMw9s/iL0EYvZjD4xoXrBFPATxij/ljzCDdtYgoxriJDulpBe5wIcZcB0o0Au85IJQ7y5AjHof0UhLU1FSN0QYSDJI4oE/YY3c9ay3axdiMryeaVABoaACieDuWYN3a/ryDmmiHpAHakHDALC4A+MoiICiB0eEt52h1Bj26jh55AzEiQgCzNKKrsV9KFvSKKJ4IuhfOV6F/A+sEQHzduqNuvLxRc4DPCySgaN865TECchDdjwqSYj8OKo1ehsHC7NS1EQH3PMUuI+WYGQSFN+Nn/IoeZrQDKM7hVlfGZ4YlAHZQuIsyXpjHvcBMrIm+ayyOm9PfnmnL5v9jz0+YzP0E2seffkpnZ4jTKUquHWsnzxyyXczIK1HXM5W5USSiGY3okK5D96mCoK3uuA+tkUSA4ouMi0YhopLF5lYCG10jju7mZYAB3hdl7m39O+HUSfJ4xyP26/I1sBYncW8Efh5UCAK9MQlNbNEvf8JEETNcQCZsZoJBFUCCDwFCOI8YhTLrkT5mJAFArs1VamwQ+C6g47lv716eXxbM44t0sT91oIjGXgPp2udc41nKAIBDM5Lgks8z0XrIzuDevATvwvThSmMSpVPKiDxAr8B1jU1IhzYA98F4GMkCjLK5R38Kmwy6PEGMZyk5DiHZEagv7bAqsRqzy+jmR9iA3m2sazsS3n832G+/XbFLMn1hL8XxdzmwEfxwiJVplJyxpc8irU7tDz6RYr7EaregGESDT8nqlTRGj2vWQSAdgwi65aHst1EPDbVzebvs8NXjFptMty83wg5sTLfLJynM6gAqMJpcDqvFq9iPeyqB5d0MRt1RmM/cMWB5NeiPj5gbGrVye5p9z17yp2NSSXLlxb2XEqvEGlSjQnta61vaVpLfKOLg6d2tp63/YwvJeaor6Uc89KCNG/c0oyb59scff6Bpe599+RWjRIDe589fJGHszTuQLMk52GE32br1m9FzHYTr8XIKzafpOAbz/hY7ofk70ZsJjmUdRxB/0KdWlxQkzI296kCpZERDAJdYgGKPirHkDD1UFjsdo0CAADHg8l0nL5QquaIkmp+d68zdKihaBSZqv1XRPS8nNrhRd2KgGNOK62qaaQRHoVWNLwFKSvjE7JKQvGKdNLnFkq1gv2i8TlDA1SvZjl0qUFU5fSXvsIzENZzEpv9tXTicGG1OP8Kaq2G90c0L863FqO9odIvUPOPZC3ByWoPSJvMQ+iRVoBFXyWfIsEJx1V0YHYwQjB9CQ0JIztQo0Ag1z8eptnsScDd64IxhBLgJhBKK4WEreUxi+CxhX9Io5H7EXqmgEBKDSPNmwcQJSdkEuNFQuYfjms2/UaIhM79QOt1eYjRyHkp6QKNDELtdfNT1Oc8UQDLHEBLrVYkG1y5DOjkShyG3UsBZW16GBAbPPJjJCxGB5aDumMYkDQJVJdpei3gsU636GOX8vXkHzrB32ZCh95LkD3Z60aFqBnB90l+qLojA9OAPRrFX2pJfljDGO9x69u6IW/MUV7QVA6qVAo5orF2dXs8oKucLjUTp2pXR5VWBL42+uvXqo6f+jw0dNtB27NjuzudojG0KmEDoexs64rizSoIFcQ72Mwx/JGa8aTCWSVBeXX5p78L05OkiG8K+FCDGms1j/eqMlRu8j/R1ScB80EXy8UF3ir1WLvkRAZR6nRpj5u/y2Y8x7JVQWCwlpdJepQmMhIEvXZ0StFBdc09rl8R9xnvLrXMHFTBe9u08PYfvGAmMQzbgec5vWG3So3RrFIY7/1GOHmWxA+3FaPSAYf9jTThQwlMYOxacAyw8v7Vh3Gvm/3tGy6/DZi5nkK6vx2Dm4sWLlox+s8Ae5U96327sXFIB7krEgPWsLTFgnS6iuHgOGZEWqoetrl8eL3BXy/0PNLnxNT1bwXPKV/IBY1SQK3fIJ7H+ed4uHO6/ZD1tZp2c5kyDTVUVae9/ChDasINtX33aPnj7HVjwFOVUFU88M84uIAmzfNEqNKe72F0DRtiyn36xNb8v5f2fZewbJhYFnH81JlhcUml1mPW9cyKF8+N29mi2vQPrMDrqCA37c85x1/nNCUPmGenc0H4KQ+utCjMob/ZFIOu8iv1dzEihA6hZA5IykfZyWA3Mtvzb29R3f7B6zWATs7V9APk0cSAX2ipypqlv/IXxykamDZLsoUdhbJ0KsA/f+wZtxb9YVyecXI4X2vJwnQDbcmncqFiS1A9gFuuhkvtQw6aSn+tPt177QS7NMmAIDEqw/zw5xVoj4xJKw9qXeByAnrz0uxd8uxOAeSd6xt2se2/crGn4qNgWCOarMXytDrcuPExUz/yJB6TX+9LfqZmhXzekAdz7heHrBeMzDy1MaaJ//uFPPLstsFW3uhwD6NExbHRWeTldPJmOqcMGEMhIsdjIPtKzUuFPSJJePirsAE9ignPu8nxLYF0JSFbR6YYiCWDS9w2JVCMq3GLCb0ba6GFLqoPGKs+hjLVYxP5YjCnoymVz2fsXKKxTMOboS9MF8Ob0JTQ3p+EIfYsN6DXQfkJPfBuNnRfJf5IBpL7+7GP7Z80Cmq2wEDX+W5LBNeby7mloXPYBpGsCc/KMFSCDUlaMO7GSepmrVKFdyjpRZlSFPEpVdRLTKN0p/IY7mYs/MNZ56KHu5Kk0XXgevoC1PrC81eDwaM96piFknOVMwhyo7dnDHgMozy81JiW/sw4DwFEjh7kiXmOR8kYYef/9EA1OcT2Mn7OnXnv1Qz6rBpI++2DiPgeIrtwpHFkykVDEWPVI5TgtX8dM+n9svQd4VtW2/T3Te68kIST0GorSO4oiWFFUQMUGKKIoFkRArCj2dvTYheNB0YMKoqBiQwFp0nsnpJHee/L9xnqDev/Px708cijJfvdee605xxwlyubMmYN1wFs011hYJPe2pWQIePuzCcsbmoGgy1RwQWYt60H+vPQmVShXXAikO1T+749/gqr/75+d+2yeIYyGoZ69xq0vsaPZVM6BFmJyLuO5vvP2Rzb34bmkv1/mAOaeyGdfePFpS05Mtqm330ltUm8fLHvYvv9xGe9rEGqNOIDVk8gwsScjiMvXOxgbhZPOu1DM2d7YOGzatAMrqhAA1iTb+Pt+VGTnubN99MXdsJBa7/rDbp0H2onDBTAa1zqgMoczJlVhKciaGzl3vWE4GuxtP9hS8QB8bdJawQ49wFnihY1BX/vvBxsdoSaYvSU7p8KWffmmffS/F8m6OAnoBABE7VxOXgKW2TagT4aNv/wyS8fr8umnn7dDZ/bbeUjG6ziHTmMf9xH96FmCsNZ+9amtgxVXz1oSmWAcNnQnT2fyvm+F2JKO/dNg+/ILQHUpWFgXI0cNxfdyP0MtPKHpa3x5P905SK2s4awjMVD4Ku/CF7JRI6wuvcOSJJdDSoiDbetsHtxuoRrPs2cGM4RKTkhyXvPHju4jaGo8ZJkz+I8esIuvGUrvFWlv/5uhI71DKqSl3CwBsnGEcfUg3OhnQLRSiAnx9gg2CYsI1s3NLrUnHl3Ac34CRmInQNpyLIRuIbxpEe8WtT9S/Mwzedhi3WYffricml2UDuoEpblT77/yymuWdTrPHpi3kN45AB/u/tYhLc0+X/6Zs3tr4j0r4WsWYWuQBMgkv+viEhQ4eAQH0ztk0PcfO3rCUrAx8oNcsmPbPs7IBmxBkBHTEOTSa+peyWuxU6c4WLH5AHWkuOMRW1fNs4QpGg4Tb8iQC+wwifCyRBCwtXnzBvvqi7XWvSthsRCHho/sB3vzSZs1ayb7RAA+ltfB4v0TQsQ63t/77ZP/fOx8OHUua8+WJ3bbDr1h5P7L7p8zC9ByE2ShBIDv00iCC+g7N4BfXIDv8ocoEju51PHXX38JQOs36uAklG/PoZbpQb10sZ3O2g+46stAe4m9+vJ/qCWDbNbMu+xRBn35JahrGkvozQEJ8ZrV81fQrOxYdM5jw+qUjLLXqoYkFcTAsobr7NmtO2zTeALn5gJq97AdO7bZNROuQv3WASXtneSVLMH24GeAVUB/UKtwAEztW2+/Qbgg/UgNPsd19F6RAIPa9iT9F0vU+fxr1TmAt4ZaPcH+/eY79uXKr/Hs/AFlUopt2vyLfbNmGeSPOxm4FACA0WsgRS4uLnJDG63TZs4cYCzXR4oFrBwTBVjXEBbZSEEfgmd+jUg7nDYKSNIAxjlIsU/Ikkh5CkJfXbCshtCyy+KnsmhqeH+CWH9+Cl3lz6oZBmrvE/FCWQHCrALAsrp3QXlFQGeVQtQk56WediCqPEe5x0EiTUg5rPvsBroaqrA3sN8IeGxyw3F5rwJCc33CfeTtnJNNCKN+zWcSUzELL9x6SE7J2AzJ5q4U4LBtxwgrgGWfD2FvOASr7X/u5Wt7PmdSYhR2OuS90MvHRLZiP010fqhe9HVv4eO9e9d2W/Kvl609Nh+9Mjqxx/yAQhlgkJo3tX0n7CJ7Uk/F2LEjBx2QKNuSgsJ8rAu7sweWQ+gaSq3/EGTESBs1YjDg7EdOodAII7aJXqjBq8a6ZrA3AMzKwub66y/AJ/gXHprsNKjJwKQuuTQDMke+7duCTQPqw4svTbNkWPMrP9uDHzFKE8B5P/DA1PateJ5Yd9CzqgZqjz2QMINClAYl1J1BaPzV5xScqbckGYNzDQrjreQZxiT68ZO6mGGi6pCIYHzSIUTmohST3YDIeFExrElUMyFR6hwase9jOCnlJGsjiGeseqUUBrQIJnKOUJ2tcOEq1YKsAwXv9cAOQee2MpvquT++7Bln8EpwanyeL9s1Sgd9P387k49dVAIACcOJuBg/l9EDV4p3+TxsNfKpn3PALjy5LMG+8ZbainBbGO07du7h73TGpudrMC8wNtZm+y6dzCu+uwttd2wRhTxVcYOrpIfn4hISoQpQhWnaLUBQHqsKZhBTR4ZsFUiIHFMDxkr7DkoRLgFsiLXjR4vYRD3avzCa5gDYfBWAtpKENuGZtHbNRrtj5n146pxH4mIsCZGr8Uv9HfAoCKlIV16GTEdhPnaglGkH9HFCPPy5sQWYpquxcZJKvbS8ZLUAPs3NoncD4JKsVl4mM3+k+QWUYLyQ4h3FJiBpZUMpwgPrkQUzbM36FwAFYFQVhGNMSzAMBZDAE3VOzrqPeyHGFh0DB4QKLzVNCpESVV9AAWxOAMB6NiAxLpT8Vs1b2hpPzzatkSbx6x3bjlt8GxpmbrQSLbXAA/BsyRcYildGFNKJGibVffpQdGzexaGAB01+rt03a67dOfUpxzrTJFsUe6Vbd+neCSPyg4B5PAvuZVv8OJRqW0w4VgleNMockHwlALBDi9UXX9VQpiEKpxCbN5QUvDLQ0ywYlLq3nWGs9uwTiwH9bsfOdeAbrBYBAeEwQnJP0/xyKApMLAA0U86Nalz5OynsqQ9Sim2bDyJljwSQE83cg1doc5Xtgx8LW16NQ0lD3w0AKIp2DH6voVHBbiLdsVO0jbuil7387A/4kiJb86twUxUVnwGkH4qpbIBDxfmwoQHLysuCmO5G8ZLlsibC7I7pN+A/d9TZANRyPSE0Xn5hAH5Q0LOOl+In4wnGQfXJVCKAMDTWCAfreT2HI1Fbbtt2bHZNdRUptRs5jN//6EPn7xITTygQhayYd8JvxDTw4oOHUNSVIumJBBBp0k7OZh0TE4akpQzZzVgk5JPsVmTevjKDhqGpHrJd+wzeFSwIYkkaPboXr6LtSGzk2RdoSzH8TkrtzNdBLMj6CAAYUap3IH6kkjtIpizZkoKEwmREwgGs5PHDRw7YtDtuwtMmk2IdyWoMvjQ1BS7NNwLgTBJpYU/0j7xvQdanVy+azU08f+MwdziAM2/W9EqNY2rXBrt37hB786V9doT0Py+xPZn4hXIANtBoynPmJpJTT+OJtIUJtXxiapj4SDKlQ1qMQpmSh7EbhnE/wZps9t1xXHOlbVxfZweP+NnJbBjPgPDyRTmvT28OEyTgAgTxQ20CEJfsQhu7gIXENN5Z5P4CJVTktkauXFIEg0VG2IAraXjODBvX0TYf/A5bhs62/tsjdnBbPYFUDZbWVQUKgwXWcRlkYNl8dsF2ohQLDhUtjWITAvZJ5h4sKQ+2Gv58Vll2zLx3mn1FCFA9BaGYEtVqNpUeyB6ng1/rO4BNIiYqyiZceR1NYBHrfxdp6av499U2/9FFsE9ftMcfX4xc9SUbN+5yQLBOeA12sEXPPEFxmURC4VBk1Ntt7BWX26OP3m+33HK3vfba03bwwE57etEim3TDRLxaPrDM3CMEG5ylvvCkN2stqEj3ICsE+iDfcpJ4TcPFsgSFFKNNYUSBjtIKYB7tx2S7J2zYWQCrwfbo46/Yhj9ghiqhVACO3EY4bOsEIgtkFZAj0Ij1JkalbDHqYAUX5rJv8Uz1jAS4h8CgEeghPyXtTSEAIzrUpCsudxMtAQKyDJAUUzLPAAr31kxRz2edNNmeHZlIWU5Zr/M62LKPv+fPkWzwttQx1BKwGixzGxVNFJH+bvoMFIA0Sf5UtbCmJV90XktM4rv1b0vw14kWEEafAwYvtjJeJHergVa6t/YjB6zqM+viHGKrroX1x+/pAFYAk1JCazn0y9hLVRD6weKIoJCv5J2UklOFox8HeiUjUUlTnIUKzBf9Pcf6UYOuNcbe6yMpAo29MF7tyfoh/1KdqTpWVNBSL+OBhdk++0sD69KPteWPbYrAY5V18i+X11+FzP85a8T81aXLe1RArHyEBLpUMC2QckBMDYUNyubk1UVL+D5hthbGiYKtdu7d4BhRrpFWOjFsPP1XlhhaQ0rVJF/Cw/zBYzic6WwZBaAvrMd6zt+Lx4zma2yjLhA7kIKoRgnqPgCrY+wLgFt/zhoVbb4UrEERWApQN5xm4INzhpO1ye9aoGo451F62yiYLEkwKUMpXENs+9Y9eKrjFal7zP7gGL3a7nhmrkASTiQ3DJoCsXiknGjTJhnLgy9txl2P2Ox75zLUmMEeTW0Aw7uJlzUpsY198M4qitAE18TmnWm2px5/zbr3SLC77pzgWBz+sIoE96rorOcdqqfJlTpB4LV7XlzH/wFWVYjJAqAFiDknI/YwxPRqanWJeSxGv/ijnuZAhb6aDAWAJSKTE/grxqprGsRZdCFJAlEp9AWkOmRVjGxP+Mw5oNXzdzx8VQeSuKtsAVlZi5JJabziaY7k5y55mdir+np4rhU02p5t2Xis7rI/t8DqbPjDSe98kbE+9eq/LCW9hx3bVm5zZi4yr4jN1q1vK5s0caZ9+Pp3lpAeQzhEiH3+xnfmX1dATXMIMLrQ9gITsQAAIABJREFUwhLasOdm2HEG3VXlp51v/U03LaApGGTPLnoCFsNxBtq7Ac08w2vXr7h3UcAxwwCavksuGWPTHnjXThw5Za+wf54+sYt6CcYWqiX9ZTEyo0OSbNrdtwJAwVBsjiUwsCcsDC0MhmeSEbKk337lO5KfCdFJbLB5j81mcJlib777OQAZTabl8PdzaZhbWZ8BgwgDrLIdm7Os8BSSx6ZcrgXbAy+sZbRncM/iUjra48++bT//use+WbGCe1tC0xFIcv1C69SrEzURILAoBdXBDONoSgB1t20otuXL1tlF43rC5kgHBOS9BMT0YzisH+7cbQFWHcCq33AP0QOUab/Urxzw2sKmlOy+njVdWBgEGNloK5a9w77yC793iGsOcoxuSRp9YAd5MwiSL69Kf4HMzQBefvIM5530ojbWAElng0Id5fIra5cSvCZVF1fJu4x9RzWNVFcCrsRMiYzoardPmc09S3G8fIFyDVhYFBBW8fKzTxJA87PzMw0KTeS60yw9rac9PB9/zphm27LptD0062G787ZbUQWNtiI8BO++9zYUK8ctEoaLT8Ioe/6ZJ235J6/a2tVv83xi7O4Zz7Heg+zF5+dRA6imzaKOYcgDS4IKjHc7hoHkPfi5D0PRks5zQKXAdb/x+mfIeFPtsssHcQZRK/BRogAO5J+v4ZEfQRMuiNGdBWrGPZ7I/wRW/2atEmySW8Iek+LWq0IX1V8sRgL9/dpv2aM9DJfrJo2zZ559EWbLeXb71BtRP42gVoMBgyzZO7CMwSd2DLWsDTYvJds34Rk/YtAkewiwZvf+X/BrfZDw1YnsXXexX2pAx9S3CX9ARz75G1g9d41SWQgk1nDznz+035z74YZBLevpn3/nLwar9peWIY7+3M0YW/6NZ0/B1gkw9LHHXuC9HEuY2Nc2cdLV1H2/0bQPoKfZifffZ+zx9HMNB/D3zrVH+DypSckAxg84j7/uGd2pkZIJ5tkFw5D1RU3dtm07R7rI035Q7AMA1wuZ7AHA5Xy7/8HJ1BK5PL9EWE0hhPAeoqlOtOjWsJnx4/3Xq99ae0Ia6UoYymJpgyVUBH16ty5dHVhxHGD1muv7MjzJwcuziB6KhphE9ED88PZiSQd50VLTkmHI8RXwhj+857hjT8mtZcH82ajofoHwEYe12A/WMT2R5t2Lz1Vnca3a0mO1QXlYbaeP76NfOEZtjqVLbj1Ej2TeNV+As7Ps7bxxEIdqaao0dA4KirB586fawkdfBGiLow+phlySRP1WaWdEvKBWUi0qdl8MIEkl/WotoJN6KvWtUm45+y+et84Oj3KzxvWD77z1jgtq2vLHRsDqrtYqJdkGDusFcLzTfvxpo+Xl4J2nMwJpbzvueSzWZ58t/8pGXdwfJn071u83sHTbAl6fpSbrBbjKvugPkIv0euOWXQD+L6KcnEe9h1ojIpz3PIfnP8nef+cT7AyaAKETAJuzXK88/fbbOLt32o6D+wBbgpADB9nxY/mcuarBG2CsdoZ1HG29M8YQ4PqIPfnUfPs34UelBJSJfJPRswO+y8csuU20O697de8FkajIvlq1yqmz1FMrMC87C8YypIxhQ0bhe4taAeVSPl7bGp6IaZmY0Bq7sWexDcjEN/UCPCxXuHAlYxAz6brbbO++7c6LNqk14Bc++CshuRwEhC3B8/zA7m323CKyMLD2WrJkib37wRv2x58bIHAFotR5zBY9O5/ejDAkaM75JMjfxl4YF9OewMtpjjAgBt6VV43mbMUGB5CvFQFub7z+DrVkuP33k/eQfb/lWP9tAJzjYtKxHksBvO9vA/E8vfr6EfR8qpmaAHrq2SM460SacSGKgKsMC6oAVOVDjeaL4LLP6LNzbf6cBVg9dbdPIGLUQhZb9ukyWLRPoCRZyP19g/4eiT6ewVXY3QQDeEcRXHL3jFnstS85NVUVBDVvNhl5aSvItpx12cC69WUNSyWrMXEDYH+v3n14bvPtJbyK1+N92a4T6e9nOedllaHy1tl7iYAhNS/WgwySVKf5YrlTXS4rJGy6JN9WOCt/Jxj5dB1NhywU4hNjsbiI531EMUHQUynerxt+zwS/UXaHAGURfOhtVAc55Y9svDRMbwAb0LBaHq66ZmXXyBaGs0nDC864a7GTLAPoXbd2H3WB1EKq2eXXKVYuYXxinFLQawguYFXsaOEoev/KYSNqO9U1dIGBKMZsPk2ziBZipx46kOWGC6pJO3ZIYp+AoU5hX+rejURIdLmWkAQBAFBOGEsIQOWVl41GJbaJ96fMhTwjlnIM7wEDBtj/yA0JptfV79dwMa+9/pQtfes5bHWGYOP0C+STfjBgT5MTAmuS+5GGDVdudr5jCUeAH2VnnqZeLcczthAsJ479KNtZiWVjsyf7vUjWbV6uVBMeoDgEHC0ZQDgU6zL1dm3TO9uKz391eEAgg87OWC/eO3uyzZw2F1s9qS8YxIbAGsUipbQQj+tqshdQxcTACA3ga5SUw1RkvdayD6uWS01vjVS/GAY2/qasgUBAn0IGPJz24GU6vwHX6eMFZvfo0wp2MMqECABU+qUiiF3HCZsS/qC6NyLK11qBn4koVwbAq9JWZMkIPKer6Ntb00+fPoWdE7+vPlSOeY0iCijAnfWhsloZPPF85mDZQ0B6KWVg2ioFVTv5Q+EA6P7sk1VYMpYTdC9yeDzqaX/uVccO+P8CEOs6Ro7oxWfBN54eX8qMagJkqslRqqnwRVGQDNjdnbwL+lj25xVf/oQSGxwQkqlXfA/vZoWCuMk/vgUFHATydVKqdDxAmBfgRwSeVpkni2zggBEs8DCmmGsdA6EW5pqTU9ILxyfAVoSRp4TH4nzCUADJGvBviGZ65RdaTqEBUMHv1VYE2tyHFgGubMRjBumPdz6+b1+6F54y0jHi6mlEujOlyjxVbdkAkZoKiYhRwSEdyhSmjElELItNG4OMocXQEuCSgyT70CEKN4xQdcOL8vFFA9EOEu1ZjCca0j4D4pg+noDGLlJSKodRgZNCKSxIIFELsYBDzePXoGAOgbiSLIs51SCJtoCksFC+JuAb1ZdLneP6EpkU5DHVSEvxTDcCkOt7w+IRg1QLI5xmoBrPpio1A/LLI5BKDUYI0xBdQ9cundk0O9lH7y/FvwlvS3z4TpwqhA1JIjFoWROgXTELNrWtv0sTLOch+7IoqwGGpJpSynoY7NJSDpAKTYK4JnmjOs8mrlsvXXxcK3d/jhw+RhEHs7OAzYkDPRiz+gAKDymyazkYBbarzI/gcMvKYXOR3JPf8wO4DWK9JCAbiYyMAZyqsmMHTzhpstjNYuZqMl6GV2sZrMn26Wm8kFX4JhVYSns2V+8qvKPwfMW3rVOPYKTKWBuc9AYwprnlHp88gtcUO9d5+AYNhqkqT53VX2y2mXfOdQm1S5a9CSsiF8p2rgNakrjnkmMWUqAkpkY6T8xjh86wLuTf5/GwE5hB7YI0EDDRJ8pGXTjW2pBe+R4Hadv2aXbvfffa3HmPY7x8lkNVnrYAczQdep/D+DxxUPNPnykmCRjBrNJdOYjkDyQgVLIGMCY2O09IhECBGhhfEZjEprXthrdQqZ2PdPw0yZYD+vewlSuWEjRUyiRrH4AO1+4ksQCrFDNnNYFGulrAWy4JSiyHUVckDW3bJPJ99f1q8bm9zzaS7Oxaat7T6hq8gp03zzlZs4AdHU6AEaI2qoHn8yg0Kh9A3otmy5+Hq3UryQRifApGfTkvaPP4deZTNGOorQNGX1cABxgj4HFfkgu3Ora1puba5MROVNKkAMcQwGsfCsBYCt/77upOwiwwhW8YbA6m9L5YIPgxbWqMsY8+PkKQnDzutL4AzUCYFHDjJLA0PRFshEHhAlgkJeDw01QJQKYcT1sl2AaFASy28rVo9qbNm4vs/B6tSao96QCqHiRfb9981DpjNO5dE2B/7DhqSZ3ZiOHTyaakCTBKHquS/8RjQF+Bv5KCdkqQCUUhsS4ozWWvAsSkWQsADZBcQ+CYJr0CC5VWG4U9RjDvblhQNNP2dgRNTcTsehLrneA/bDpWkTZ6xZXjGBANJYF8hE2ZMoWQsRtcwbIMQH/IsL4MQ+pYT6cB3pPsm9U/Iuu4g4LyS5JZw2wK7MLcwuMwhnQ4yAJE3ov1eGPdbW+8Svo2LADJvmu5Z84XlOcuwEdY3rmAhiCGOQEAe4MHdXXeNWIligmve67ETwesuv1CnqMMAeQp6FhxrEX+T4WMH42Q5Ic6oMUiF/AnZotOsWqqXvm5ah0FwEBXIRIGHVpWKhpmyR8sgCqnAu+qu+6aRuFxkOveCXM8jvcwlWcbZ1+s+ohiBpCeGxxKCJ+AqlLeYSkH9DXkP6fppQzXlawrcMgZsKtIoDiKikXUisXJ4T0CR/FMo9mSILaqVP7NGsLS6ChsTXJyB2Z5Aqr02TwsQ+4BIJzYobJ8keTSycw4YxrYV/TF5MnayE2rF5gqgJSv4896qQGx11DDh4JS7EpZZjjwViiYvLk51b34/UaKNVlqiJXo/KS4h4Gsd/m+NlI8d84gUIf1fWhfgbNf0Avt1AwkzgYB5JzNK8JvjGBE0kpD+HoxSLorka1VEJqn/V7yqaBQih55JIvpz4CmCaDQYCKrkIlAKlZPyvHZwkLnk17F56oAkG+d7m8jL0qFqR9pX31JCAFnrrzFirDK8PaJtmwkd41Y3FQyhJt0xRRb8/XPTKNhoXBxrVsjvd+9l0KDABB3DwToi0HMO8P55g87OYgBVzQyxjJCBRXmSM/hUYUwHY4Mas2QwQ9g1YuBZwh1Ra7t380QgXezmoGj9jUpm5l/UMR5iMdiAHvx/jUxxGzE4qVH10F23z2P2+Jn3nNN26wHbrPcgr3OIkB+1zPvfNRuvXG2Yzno2dfgR16U14h8bo+NuagXth3ytGQAKzYxTLJGirkGddp6n+S7qkA7t/9IPuwBvhwoLVsW9z9c+8r5z9vC39N/3e9L8sl/9H4IWFVtJCaIGLQHDhyAedORZ49Fh84QCkzHZmNBqlivlW8X60WgrEBWrVHnF+y+lzZ0LY+/gVXn1dkCtOpveGKtWsBXGdy6y265Xt79UhQcZzDhzzpcb0vefpL00jWwBZvtqklz7Yobr6LeI034lL+9sPArO372a3v+7akUnh3snRdXw2KaTOr1b/h7Pgr2ls+/y7NhF15jsx58jUl/gz394AfI0n6GYbDdyd6aWXNqXhSiJLBAyfDyr9dFuTBG+TTz2bSfdOrY2Sbe9bK1Tc2w9//9AUy3ley/u7n/xW6v9sFIKpRhYzw2KodOlMG06WALHptjGT26oLwIBCSot08/3mI/r1lCw76RfSqPZiXZCgQY8rn79+vnbB+2EXoo65P7F95tA0f1J4SRsNT/Ztqyj5bhE7aOa/vNWTNYcxwe8EPsfgZkCCVs6UtfkBewla9db9fdcJMNGzOMs53zkTMkEO/VBiUIq1mgxist9uJd2Uwt2hq/wSTeyXIn6XSVlBs86yG6bcTzQ8CWuycC/VqsANx/PX+hnuK9zhu1RlUA/rF+9s0XyGS9fqLeyQK8gKVPR6SBrABtWZKoafViWFZbySbCHhDA/q7G14v9Se+SWPkKKxNDQzVfBcGnxSiuqhlg6h2obwbExF9VLF1vBjM1lXF24QVjbeqMsZ5BkQZ4XDTWifbGi4vsyMEt1OIKYUvF//MZ69wjnj8nmIz9Y/knvwEuXebAtWBklKtX/kjC9GN8bwY2fL7WvWbb1JuvsYbK3bbo6bsAp5tt8MAbbOJN0xmu4od7NBMPwbvpAf7gbxdx1sCSLw9jUDzBXn7lKUC2EmzDTrsE5ko8mPXvJ1w30llEHAS0607ITx10f/nJwnfnXktpp3cY0Jh3TkNEnTnn3m/3tvD89VPNvGu2ecbyEF8Ha/PVV17Bz7CvLXjkQVj6O+zhBTfTYENICG1vDxFEM+PuiXwPQCPY9Ikw9E4dbbSunQZhf3CH3XMv75JvpL3x8nIIKCn8nXpYZpMYHIcCfC1pGcQDisGa1xnizintNS0Sfucn7nyZBaJ6muRzP84Bq38xXFvWk2fN/b13tSw3nqHn91zGlf7719rzMO4VFKPBn1hlvfv0hW33iq3D+3js2ItoUsPs+ZeetDGXDbADx36jjvsem5W7bPOG32nmT+DpWWYDB3ZhUAxghm+qAre+W/srzLouThFRUIIqbGOttUvpB1jlA0PxsN0z8yFbQ0DirFm32OljmxxAPuE61F2AtPT17noqsHZTSI58phVw60MtF4W9W9bpUtZcLOrIQrv4wj6ABH/aoKH97aY7brT/rfoOtt1qGIj0WbwThTmFAFsCX7zsatjUXy7/CVb7CHoS5ObR+fb6Y/k2dvg1lhDVBgbrWzTIdTb7gbvtt1++sdNHDyOBB1jBX/LBuTfYlh1b7GTWGRijlZwx1OX0ZN1hDK5YsYz3qQDG7wf8+mtAxSH2+29/8D7i5Ui4cyBgRANWFK2xLzt5Ohc2aVfe10DWL5JVpNlHDx+3qy6/Gubp+9TrDM/pCRsorhT2In9AnSUxnOnyvB80pI/t3r2HYOYutn3vXmf5lZ1VQKbHcOwRttLnYQG09QSgdgfk8L3tc2wsEpCvd++WznB/J2zsybZ40bs2e+at7J+fWEcYiQMG9bdpd84g4HGh7eG8OpmNxQ44QAWZHQP6DWDodRIgON/VVIsXLWRYuci8GayrXwxkWBKJkrIYefm7770IAeQw9UekdUm7gvp4gl0/8Up78ZXFALWXuvdnAuGt8wlXRGlrI4b2Q67byr7/bo1TwRVDYBEQVklvr/NEfeHAAb05KzLwnvwK4B+P1+cWA8rAdmVvP33qDCBHKzt69ChMy1iIPAQpog/eRIDyfbNn2sIn5sBsPkqNkGP7CC46ijxb9VsItWQdYN3kyVP4ew/Y1YQoT79jmo28cDTnZQkA6vUANgQV5ue4Hl/hgUMGXGjLl69kXao+y7MRo/rxZ4CYMNW7du6DBLy9G5bsO7jLps2c7DJo9NqGYBnx5Yq1kE124pU7mZyFLgCqDCPFrKdBLZOvp5BBVzNAqFAdSSGUD0PXi2Koqc4fckuW3Xf3/Y78dT0+yNdedy1WTDfZddeOp2Y7RdbGG5aB5c2q1SvYJVCRULsOHTTI9cp+nJUnjxEoCC7QAFUvhlAlnc0KzNPgV0D/uaDkagKJdIZpEBcbl8DwYTe+u4P5umth7+KXCZag8OIACHZUxryo8gZnf8LqpBiArJY+WazmUAYRPqju6sXioKYPAjNRnkWZbO+omxJg6r4BseTH735iEP4tBKgQh2VoGKWeQtaPHsIFdRLrUPV6IL2NhoSy7tu752+7NBGpIugb27UPgtUstqwsDxQcBk7F+pEK1eli+bciTulArqe4UjC1ADTVerK5LCHAXaV4n97t8JMFI8GeZcKES1BrFvHcCVcShsCZqpDB22+7wj7+eDk2AaF8ZiwlGDJKFRoCMF8OKa0SDEL714MPTcNG5hvCtk45qywNCkKpp4+gyK5lnQZDnEpiODWOfKJ133wKblJkN066ynLO8Lz4DEWAsvF4dzZQD51lqBAGCSTrTCZDhQRA1T28460hP1zsAtDvmP4QBMRSa5ee6nCReKytTp85Th2JjZxylFBqKhdmDPvEpt+3gsUk8r6gAIdEoSBK9VcxeBlXFmErRhZQUGgV5A16IgiRfvIuRxXbZ0A3hoMHwEqwgSMpKwHLFDHy97Lvq9xTfSeFpR+AdOaRIgvlXmkt1WANqacgbMqRWDln+pMBoOwG3a8CsCj1qsoYSsEuLgpv/Wq8g6t5eLL3Els5hPtZCw5yfo/utgc2sHpFZTqo4i6nBlM8ETg716YelPWNHFu4gWoq1cvRgKey9WwNIz+WprGeZ1RNLsb3APvRXJNO2PYd9TxQelEH1SgQmXM5KbGr9esHiYCzIBCAvhY8IiocW00svhQEFsFA9QRKhhru78lMVKEx3bA2cA0kYChAqTYztwT55ppAaiEGc2PEAJ08+VYor9+z0WS7Q1vBLI4xRWOLIpPDh6IiFlovk7Ps0zDUWNCBTGt9aIBjoLLVcV9rMHJOTugMg6OARcY0Bh+SmuY8Gzy4k5MIdOvY3fbuOsg0hvCfjpoAfesYW5JyOkNi9K2VNIdDho508jM9iW54l2nisHTpf0Gl5ZUB64/mNhuvRi88jMRmlX9Fq9byG5V/iA+ennR6yEMwnHJTYBVdAiTc5JBfO38SPn+f/h2RQh72IONCzVuaAwW1+AIEgXc5noiaOP1bAYwBfL0amlgvPp8XzXc1L536eaWFRfhHY6lAYiNgZRjJ6RX8va7du9iChY85mc/XK5fzdUrt159/dEw6JXaLMetFUSxGi0baUfFstJJfC7zmOvVTbCZ5RATTYNcA3zs7AAWKSX5KU68JoFhnYpe1aZNq/Xg5Nv20Tfo9GA4NyP87462bb4ezDtiwUSNh4+1ksePZI3k6X1spqWof5eHi2DVqdMXiEnuMxjwM1pfYmtGkyvvCzM05U8XknzJbDYAK1Ug2XpgQnC/IXQTEw0AlcfP4kWKmyQlIDlUQn6ZA9mXq3QqLiDSmOr3sazxMUxI7I8G5DnANWwWK5QcefpoN2BNS1CS/SYrpG2+eaH/u3sVUfb/zCXMAqOj+3BxtlGJbh9OEfIVs56XXXoWpu9OBDpJ+yAvlj037eYEEHiFbUJSd5NLcr+EjegLg7WEKJ39hmCAcQndOm2E9e/R36/uuaXc6GZP8YXWI6ElL2v/v99+xh+c8hidTjq36+jsArm121RWXIo9f5UA6pVeKCX6KA3/FFz/YuzBmB/TMsMnILPqRQl/Ku1XPRHREn54UDWE8r77uENy0eS3sbYpwR5PiXrL5iO0yEi+8L1Z/Rf9AQ8m60cNRDS0CYzSsVn8Ok3JSK2tL8R8jZEty6fpaSUAEyMh/k6aKZyXWYAl+Z/JMbk1qXlZ2OZuq6HCi5LMG+KeBUOolz61jEiigTQ0KWCNDCLxokGN7s94VrlRTIek47DfScaPZpOqRPYNhqufDK421yJQ2FEC5ms+pyb8sL5Q2Hke4kQHAq1kUa1hrzMc7yn02yTUTk4IpxgaQUPwzQH4owD/XyO0YOWqI/fHrFgtpDrdB5w2FmVRou07sMfBdNk+AIC5XA5+OBN9F8e92bNsDaKqGggaWw19BXPKK9XgZ6t94QHlNZ3Udev/VkMyn8Bw7erwdAcAPCYq0YSP6ufdN7J+nn1pEUdIKVvYW+/CDpaSKPm6ffPY+Df5ALE3a2otI6rTB57L/DRs+2MnWxl8z3gXqPbN4IZ4yyMSC67Bu8LLbpw9xUpgf1/3JdLLSXY8O/1qkPNp/lDzvdMyuWwd00ZALhNV5OANsjBrVE3uVQ/gM4+nDOyugxlsSZIoVXwohfwFBNPuaBEt2JVa+bC0ENKoRl3RSaZkqvFyzz581sg+oGPWweeTD6k+x3tOGDb3AHlv4NOtGQJImzXXWu1cfJGIjYAksYw0zBe6EH9SmTAduxqdWY96fRUN1LxY0RTANvsI7udgxaaVscKGHrCW942qa9X0kuZePcRNnU1qHNgB2Z9k3xL6EKdMnEd/tOlu/FrsJ9ntNtLVwBGgqPEoHvwPHPAiHGzapIHTUU907vp1L4eYeKCRLBNOheJMdZwBVxbRSz1dFkJfzlArm72goJjBDAKDAEc9AQ++k9iTsiNx6CaSRU7Ms+YoABTGK6liIEMd41gE0o7yvrt7Qs1MQg4o0JfrKI1ceTNgRCAXnesMpHFOY9G/fkEuTG4G0tj0qBjwKeVYVMC01RBRb0eXO84Acm5i9TZYywXQopeznIRS7/lhtyPpF57svxdHF47qy/x0BpPCBLcR+T4F/Zj8TW7yYfXGU79l9MNPYr+zlN98G0OpqW3//hdC8F50Pogoppanr/taKeY98SqGQwQwoFEjZCaXFxk2wXSmm9NL/+VMmDPQce/Sp2wFaaxlGFFo2PrLy9WtwzQRgtYYagOcK+ZIVSkxUNGwYPEH1jmEt0rv3EHv3neXYvMSxl79p/3rvcdasJF8Kdgmw8ZfOsM7tB1nvnr2dT2o8zVaAL6A0csYwWP2BhGHIMsWLYlI2CE7C7zzCxVjQkOEco/BvZqgDJri9AmXcq8AzFah67ofeL8ca91RPrknRBixmdxDrRZK7EOQTYjvIxkcSdIEamtarAarmnazip857vVsuqMpBry2MWMnYHGvVA+q6azj3zfVrB1x6fk/X6eTOLSCKR5BM04Jx+PpvC+yDN1/jYFhNQ0xo38tfWVr3JNY1jXxRgP30bamt2/CpLVh8qVXmxNvj979iFWe/553cTThVCUBiiF14yVS74ea5/HsYIOwjH72wyX756VUKTBoP7wKPVZQwSq5FYKZCGRwo3CJ7F+js8RGVvQhFd1wqg66OSPh6IxleTTN1iPvG92K/VgJ8M/Wll2ozbGRqa6NtwEC8cmfMsOjgDvbjN6fs9Zfe4d5u4Xv+Astd7x2HEeu9Y88heDw+Z41lIbbsbcBXkqEDE8pt7uIZNCqpdva0t733yjo7sOcH9jWYSgFIGuV6H5dm9yBxbde1p+38MdOWvv8C96fEumX0tynTp8PYCHFDWqkfahkaug/rfmiA7QejbB+1cDL2SxHUHJ7n4kC9FshUv9YP9x93TnuA1XPg6jmw1YdGqgnGXCWy/hUfZ+Hr/S3MEeoWJfH64MMfUAY7D893mlsPG1/WJTDiVL7AqRV4quTsZjGU2DPlFSjmoNhwIRQszRS5WZkwQ6kDFBRR3wzLVgxXeV1bPN8n1B546DbrP6ibqxlqYbo3NOGDB5j6/jvPoRbYRhMbxt5/JQPBqyw0VnkH4QQ8ZMJaprHjyuoZqAdYhN13x2xIDLudVykVo11+49OWgk3Uy4vvhMEjFk4g59VtduQUbBeYWG+by9wZAAAgAElEQVS+/IJthJm3YN4tvNOkMeut8kmDedKe4LwZNpIE85RkWUN5A6j9YJdfAat+N3Lufu0sPzffAaPhDMUbmMzKR5cb6d4O7VVu63eDthaQ0YGpGsB5gFXHKuf9kZe83sX7Zz9IUM8kG019cfJkJiDqTdQx+PQzEPf3SrZrrpxsS//7GgA4TSQsrJ69htvubfivvb4UFo+8eSe4JPs5D8yxzpAnqqkvf1y3HluqZ2m4V1gbshO8GTyrgaNj8Lw7LaDqOcaqs61x1/s3sPpPC4Bzn0dDvHP/1u0H5/Yyt+BkG+RZqX/B956t5B/3wqN60plZUJhLyOt11DeD7JtvkLuLVQcwHp8CiJd/nHPQ124kYOVrAMwqSAaXXDwMT2saVHIcjh07BcgieacnwKmgACCLs6eWtVxFLa2HsOjxl+xSvJ1n3TfDbp16kS2Ycx9ydezTckstB8VEcLxqeAZ2AOM1EG+UteHP1/KnJ+kA4SAqVhLjIsfK7ta+m/38/W9YVqQhjxexgYBlzhnZungTKKiAxnbtQjgzKERqwuyn7/bzqelJUMddejXM0kysSQqwDotKYUBiWHpcjsKhp82FkVt8NtsSIqLtgTnTbOWaVZbRp6t9u+57wriKbPio3ijX4iEKMXha9CihOj0BOHOx6Zlq06febF+v+sHOZhUCrDKSkD0Idm5de7VxTLt9e3JtEIGKWadOcL+OO6ArluHzoYOnSbtuw3tJYKwuhj1CAcp63gX4f7dLb0Nd4M/QY7gtWboMlR3BYwz2x469EJXK9w5Mbt++O3tzMD7I2+mDz9qgwb3snnumUi+H2BOPLSZcdow9/cTLlt66jcd2oKnK+XXGAnAu+XgFRBj2DOzcyiABKC4jBWAnDxmtlHCyKLh+wjhk6Hvs0GnC60C6qmgwg8nWiKSnjUtU1kYiGRjZNumyx+yqqy+znJyTdvmVl1L/Pg5A9x2Klj34vqdxP7wBSKMYeI62BY/Odyqt3LM+9PChfI1YetVQ+/NPGKaQdKrKtYcFoHzhPVF/gYrLBy/uQsKzFi9+0TFaO1Fjpqa2JjU+yZb+5137+Zd12DVkoIrdwbuXzn1iXQVEuaT0mtKzEFMIT2ZNDBzS3XbtPWqrvljPcwiDUX2cr0dgJ4PEVd9AaKD4LmNIHAAxJxB2/agRo+0CLL7uQkkhG6ovV6zkuWXak088R22FjLoZ64UEWSnKAlHWiTrNAaGxKDtEGFg+QOgl4wZTuzF8Z9gaSpK6lKkF+FpGx/H5ZEvIMxCYJmZ2K9Qh2zbtRtm7wgUDHzl91D7//HPyNd4GaAuChEQ/Sq+7adNGhjdtXL6EbLEysSILIp/i5DF80KUIki0TNZZUQ+rbFMilIZP6QM8WAa5Dj53Rq6MbkCgA6iwy7aHDzyd5fgcsSB/rQur9ocOHGAbX8p6JlQ8Bg7PnwuGX2Irla1m3kDjoUcKoAaW4q6Xe1b7jTV+i2rnG1U4MGqjz/GHONqjXBZ/wYcjQ7IbnUoQybKbe9mUIqPsnNZS6awF0IRG+1rFbsm3eehClrR++ndjIwFRXcHEr+uGkuPawCPeAF2mAzznIoj1+PN/J/bW5SjKu7VW1h+TkGl7rj8ZhDbIW8FiECNWh6onGXznErXNfAFaRRXbt4n5SM8vaa+L1o7CpK7GdAHwiggRSrybg++rN3nYS6zWxXURAvPueKY4pfeJEjnXvSTYMIWJ6i5wNkCN9iAAQgIfuKPrW7vYFQ5BSJP5dO/bALqYztSu2Fyh9f9vwKwOZs5CcRtr/WG9du7dnjWAtSe2tMLBSQGH1tUWF5MScISeG/lAkt2SsBOKTQlFCcrZCXmidHIf/arbrs9qh/so8mecGlyUitmAD5GwZ6zSQkiWdMEB6eIZDIrko+8EHAmUFPZKGAGKqx+DVnJKcaDv2EqjJfaENgFDX1g7sRR3Ar0OUEwTGEEKPKyWi8Kw2BNzlQ/iIITRbyrYQiCTFECYVUO9yOcCTopHmF8OAVICwcnSkVAiQooihGi2qVdIvRvL9C/OxGOAZMrsSnMXepXMP4gbe6JWoKHWGQ53heUrZDlObPawdTPlYAOpSlMmtElJs37E85+mstjG9HRlDbcNc6JhwwzYpnW3Tzwds9OiREDcPQQLoatmotKVY7Xve+VZUmeOCvERC/GX97wDh9KQhnai7ZK/BD4LQPVIiFoMfDMW4Vppi46ElZhzNX2JCGg1fsdtItNgrgYd1IZLsQfQDwfVztPlKvvBZJBPCp8R4CsUIX01RezxxivE99PGKwLy7Dy/GFpq8ckvr1EyxchWb7TGkp174Jf3JJl4N2u4HMMXCoUF2adFqXmmEawFq+g443/kstIYdmgZgkY2s4dPlq50kUj4QknXrdsoDo0aHKze8XSc1qTVWxPfIzwIU4GupOdaDFevVycvUzvBiqLiISwm08/pnkIi21b0sDBAdgMMw1xl0o5bgZsaz+ZRZZhbNMk20zJEjxd6T3I8prVIuZZSsqVViXCQSYgASplMqftNIk8tjc/eBDp7SNph7DHAEiKAphXxASvGCUJGrIsQbdEf3O4ipp6SoXlpsUJq95McmXz4mBGJCKNRD/0SgVTWAqZMTionF7ZB3hTYUXYv8LX14eXxAjCLxTAoGeOvSOw4wqhLpDy8lnzEhXlMLTeWxLeBtKWZS6sPkSJYR8paU5NifxRGLpDWKSUAYRaWma8ePIeGnFhZI0szmJKlpIC+KiqSOXWKZSACKcpD7MpETiDOTqel/l/xMIb3f+WDeMXO08/HbvX23uycD+g9go+/jNp8wCpwH5y4EkEV+IT9EPmwIKe5lULp79G5L4XtSEJKHvcF9aODzNfDQwgB8ykmgV4OXkk6YFjeigBc7lEa7HL8/J/nXVIPr1ZQJSNuNLwRq5p6BeSLAnOazU6dOSGB2wyC836bdMp1p+4+wXe/lAND02sHuTGbEhPMwsGTkrKmIP1T7a6+bSGLkj/buW28xlS0jFOspx6R4eP5C0nAvAThmzsimUMCkSMk9Z0lanTxuIB4kavnlHQKQ4VPBtQsAEETDvcePswx5bCWBXkH4onXs0tGOAvgVIGEQ6K9JXzDgQgUeyTH8XT/fKNZkMRgHa0ilJaytyGixTgnTcfaVIXY3JvBPPPkCdP12tnPHQSwuOuDrcpp1h6ceL0sdayGQzbJBoT8UDKLiO4YrC9APoCKOe3rDxAv4WoG2AcBmP1OecgImmknqk+LQudDSqIldEhKECT3TxRqaKY8qtonE2TCKZQFmHjm1gAp/McnUZMuAG2baIw/fbDuxmPh2zW4OR5iJTOR093sgTS1ggzxzOBPgBukjz69KXnWA3k2k+N15x0z77ddfSSDGgJ+LEZDmDNfFvlRYDYWdgAuZ4odC5dX6a+BlDWGqKGmWJqnhYUzoKLBmzniQ8IrheOwwIKCRUCEyfToG+uwrFRWVLj29hkJq7boVdheA+fbtMAz69XZ+pStWfg6D53Ubf/UVeARnk+KI1xpsoeGjzrdTWado4hO5qbV4uByicNRh5ymwzvmgSl5YCbgnGYeeo5sU8kzk6yqfuWDeKz1/FRVFSDd1b300JNHD4qeCkWUz4c+0xbGtYF0Ip9WQDZtWagI8rZF4iSUowMyfQ6IO2r6GAtpLBebr6+nAlIWIM13RoEUoOM9Qw4zHYRa0a0MjyUm37JOP7fprr0cuk2PLlv+L4LwzAK0Zdgupi1ORcgfxflaxL4hkHcj90+puwPO5hj1PxZYznGefbmQ9J9OIJqXF0BwdZ8/xwuC9o11+TRd7csFXVpYNqEiqei3FXg3yd/27QCbMOqyd3xzX6ALduHFi56rgU2Elj1RhuY55rqJWwKTCqSiyHHNWjbbkQ0JL2XMCUS/I4qWWzVcp9QotEHM7gPtZzj5Zw80QIK8Ju0AvDc3knyeGokZTQXhHp8DMKmaPP3kcL0zOCi+GCR5ZocdmQ9fmeIjy+OWdkueT2KXYALk0zwoGGArAKWcdyL5GyeKS6ctXecYdU23idVMYYqVhvzGYCXAqzziXxoKAPszjlbbpRTJnawIQ4/HF27qlEMY3Ht/Yrhw5hv2BCFRFNJtYsQzoM8imEIBQA9KVmpxm99/zAGv2JMAqzTIMLbER1TxLDheAPUK1gg1ZQ7zaMK5pEhiqBATEIFOrsLZxFyJTjLMNWz7lM8lOqAaZYlcHirggKN47f/ZM+TUFsib0LtUDsJ88ht8iz/G71ett29YjFHId7clFT8LUoMBvzGPuowR4o+hpZ/fPet7685kj8ZRTEFqT2KmsJ7jwrh5x+6cmO/zeoaNbsF1AgRGFLQt7oSBIlz77F5DhqY30Q/7b50AL7b//9GbUn7tayNkFeM4SSevEQNUwsxJqsqwk3Nkk8JbP6rz0xJ7jY9fyTioUoFZsZj1HZ1Xh4aGKEVsHCOwAUkl2RWB11WIL9VEHv74nP93u5SwfxFblNzR/c8MEBXJW2eEdEfb8ky+yPr+gLvO1J5//xGKSCfdUYFtjuG3+o5x0bgL4rkixrL1e9urCxdZUzXDb6yi09Bi7Ycaz1r3vaFKCfwcIG8LgGq/J6W9b9snvCcvcDsNaHnEolGABuJBF+aQ6Kr3nHv5TeixwVc2KBYuRgF0RDIKKygKKbBg1sCbqGS5VcDbXsifX6dkQUnHBqFuwS3rcNW41pUG24dsKe/+1JYSd/Zd6azufgbNbTGSGuImte9joC2+wZOSbW9f/ab9v+t5qAqpt9PgJduXVN8Kqi7WaQi9b8eEhUuw/YZ3SGPjsgk1OgAQ2PamEr3hho3II6bbezfhW3fGdXYiPGmw8hqc+3LNGPwoHAcXIuHWWK6TVj7M1N5tQuNBozl5qT53Vem7UIrJZOee56vbRFrD5n6Cq+7UD3bkvyNVOZ1bTwFVaayYh772wEfbwFituWgGggw+8gslq8eqjCW8mMFKhnQ14jGuRaK272tlZanCvaWRdOApXrBrHCxmjQg3lv9sgj0HqF2/2r0a8PkOD06hLZpMAjTJLAxsA5HpvQNgGmKM8l/8sfR52zW6I6t3sqcUPWFoX1dKACKwh7ZOyS5Ky6SiA0b4/d+Gt+gz1UwVD0U40fHF23c232vL/fgQbeCPnabHbd1sn94P1cgQPaOwFfAmHAQQKwHM5J2+/a8pbpw7gvkbgXzjNLhs/zA35qsqq7Y03PraZd9/oGH2ZeadhinawQgaXkQoYpF6ul4k7a8ITHPd/gcS/1mQLuOq572KAe6BHpYJHQa+JIUW7lM7t3vvuAfzdyBGaB6iDN32+x8e+C+f10eOHuK+h7GcD7MJRV9noCy7An/ZBGsjTeB9+aJddNs7i4mMZvi60/v2H2PDB1/HrFwCu27IQ2NRRZjgxLt//L/k+9/JvmwLPEPDcNbs9ye0hHpBY60YD7/+/H86yRH+gg58ff1kGtAD758BVDyu/JUMDoOb55xfjqzrN5i+YZ88+CWiEp+7ZsoPsvY8SsJnHnlwLkJNgaYR0bgXUSSZ/oDe+dNWoOoICw2Fu/szgsAqwyZPoHRtNIw84EAF9VCytnhm9eN997aefV1vb1rApIbEIZIlkElsAW5DKlvsMsOL2QuUuMCwExElPByDFm7cE9nxrvE6HnT8CgPcrGzHiAoDuKY7kcvMtd9gpLKziExTim8i6I8QXJWG66tlDhdTbvJtBKDR5z3D9sTmwZpd/+JN7Lx59/Fl7dMFTDLQzrT3g4+svz7cvV61AGYftFr7EuwnAzS9GUsx7JgZZGdPRvn17Q/LpBst3KYn0/3aff9XKtfbBu8ucIkz7cBM1HqUDUv5WznKiqkQhxB1g37HG6YciYLIVABQ61YsbkOlg8ShvAmVDxh6iekzWAl403gI65W0u71PZlQ0dMcB+/f13F5iZ2ro971R7W4OK6hJAVwXHfPbZcsfCHonceNvWXW6AEB+TQJ2VT6jVnRABnnUhkBXsJ8E8owJUM9F8Pg23WyG/lR1UaVmOI1XFofI6dDIH0Ic+Nj+P87GOgXeojbygDWE0ObAs/axvjynuTKtG/nccpqg8al9+9QVnw6bPu2DBA7acaxrYvw/y+Y+dBZnqh1K8JcuQoSWihA1AP511poxn3tbZ9uXre7EabsLLe9X/1trYcRexxmpYS31h6ibZHIKGZQNST+hfI8NaqT3bERaXmZXpVIWbAShL8NPcj0XaU8/ez7lVA0ioPANIEoMn4ACYaBOvvcV+ha0cGd1kL746H4lxgavDxYILgVlZzzVKFSlVU2pqGzt5AuASolYg/VGTrAkZqGnATMfF88xzClg9kwZUHNu2HiaZPBCi2njk24ewEsi1Dp17AHZh8eI8VpEqA2oLpAoEWFG4kPrTAX2H2IzbZxImONz+2P47QP5TDmDW8EB5APv373W1xSy80Tf8/r0j4hzcf8h5k6oPDyRQrd55mHqyclSXaP8QM/rcnqJ1Fo79323TpqC++9pO0E83QE6IiYtmL8Qjl7XQSM0ve7xSng/zMEdEGdS/i+3dcYSaXUxE4SzcT+05gAC+8hhlUbXv0gbv3Dz8e1MB4MNgl7aB6PQNZwXAK5fgh+2PlM2qW3ROiUih/UjsY+EgUsfJz1dncTOS9EZqQ/XE8isOp3e7YNQA3uvD9MKE6B08CaAYTU0F3sTf8eFMzzpFHeiCeNRLwdIV25G9W0qOalicCkFqmxrD+QlGVEyIliPc0Y/GBgGqi0QnmT/XKmUZ15eaksB2jO8tcvBKyCE5eWfs/L4dkd/X2sbf9rreVaP2nr26uVC4jIyusKKv4qyax3kqcFZZFVI+UevC+G5DrlDO6ZM2e/ZUhsVvM5QNIs/jUmqhOBd8nJd/xj78+FN8hQfY/kMHKDe8eB7YEcF2KgG3yeiRjPftUc7uWAYqZClISQtQJTuJUtZCVCw2QOA8OvszM8/y97iXfBZ5lAexkWjQHgQG1kSdXwMJStcldWBcchjsfOoyavs4ci1qAVjrOaOVBxGkDAFq1+AgKQ6ph/i9OlglAusreZZiHbpwNFqudh3S7ehBAsXYWxLIH0pvG0PIs9TFEMQIqfIHiM+FaBIM9iVWsPIFNJb2piGVhYMY0ApuLsWWNI2euxg1TDpYQXE+6kT+nhwohC/IrQLuD/sl9mqsH6eGx6LC5W9QnwmbE2EKgj2DrDC3pqPjWhNmtxMmNzlOqGIrGZK2SoDUgSl0Kr3GKQiApdgMFePb3LXT+eB0IbZm5a8ObE7tHG2phCkeP3EMdSBKdQ3BBk4Maz4CEFbPTSzNUWqmOk02aoDS/kNbW0lFtpXmIkEn5EkST0026jl4lLZcK3iYt1TyZz9JwfUysfGI/VqBb4HAQ50LkpVrY4mEtSgJRwXw8rDhozHOxRS8vsgFIMx79FpuRgUy+LU8WDwxYezI96OUBlOVoHwO1bO3XB6ssFQazRgStgm3yT1re0jeLiriQ9F8V/EgxaDt2bMLRtWHHEDcjL9mzinSyHghyimm65FXaQOUr6P87gJ4+fWyBLChyRYgkhueQgN4FPmDC0dgY3LNuXh0LMZofCe6dCOZkenU4WOZ1rM38jMYmlknC9koXN4r6cOAT0qlFmjDRqaDsRA/ERnyh8IEi+OBhscxmfErsbPIH5S0Vw+N3jU5Km7wkRFbSS++EtfkJSIbQ020vWFGNOLD0iRpMxuwfC6VTJ7EJKAeqr+CmV545XU2fvllcT+QuvrhbXDmtCTuaohZuLBDm/CBavAqtwHD8I4a2MbaJg+0x+atsnETBsDIO2y7/zzO1CSFxV/DAVDiqM4CKr0o3uXVoqa5bUemSKE63LEYOFgCyMlQmI3SFQVq9rSe+XVkZLhdPX4sfjafsXkTkoVPSTyG7G0Axr9cuQaAAQkq3mCXX5XB9OAQmywpzXGJNmbMJZac0pprjmBjLoBF8SgvJ58dJqWA9HQ84MpKCXHKBXjm+QmE95HcXf64fP+klDQ2VVKJBQrxUvHxaUpCaOopThzDxeOrIsmmkwnwd2Q0ryGeylQFpUFNQbo2HS+pJ5iGpnEvmdQwmS+GDab1o0RQMZFC3GRNsgUNHLjHfHhNT6KYysrPMK5NDKAk4Is8V8qqnO9oEGOh0Ig4ki172CVX3GDR7brTKNbaOgrFZW/MJ7SJpkYAg0JPJFEOgKmBh04k4TdhDBFOHK2kMMTbpqkC5vcwpigjSXR8BvBfB4reaae8cO+QrtWbTUuMPq0zX5rWVklsRmyK4Uw+z+89CACkGvnbBrfGq0C6Y/BKKmTDkE+Zmvx63ntN+3Qo6/PpGcjU2a8+wrgs1nAJbOMkZ2y+G1+aCnY5ecDpRZYlQxMNkUJytI7lmaPGzbNXiDmKzy1MvlAKmmamS2BUrHEOTg7zJhqnatZdEMX88P6dkRNdavfNeQ1PFw5KKP9ScJ9HgabZ6yn5KDHFTGkTa4NG9rE/9+1wHlQKpJL3jDw4tZfpQCsFiBR4JSBHyYJOPozvTTPsH3l+1ooNqGZHT5bPLPl2bEycvffOEufzsuTD9/BXfQXQvQusgbHsi1UwMWdjAdHfZt+3gHveCCv1akDYwaTVJtm9SMy+hMWpgCLZLZTzBatoREKp7lWANvBcwvEK9qWZVZMqIMWFLTmwRNIh7VVYgTBtlQpbTCT9WQ37Th0gtdi1AlaBJp2ti5jbfjxzbcbaywTA+bCHaQCjX6vAVThgjdid/LsAwMpwmOdi8tWUA5hx75Uc7P6d3ggNZwQK8I7VtMg0XGKmC+rRQvMMdIL4Br169MFfdSLfI5yk1H9xnhylsWCaHZZgt914C7K7xa5IE8gij1MNpwRQCoxsRApbTfGqw1lggCxnho2BHXvJ+RaMl1egb7ItmPsiE8ZQ/P6QrXH41tH0y1+rHtmJCi/JcnQY18nongv3+JcJFNaXFUPQMznWnuZAVwWfcC11LlRCK1JAqwboAk0UtEZhxbcI5NBrYOOoYsgVwDsvAEMgmvy1hXNJka+pq588+lhTsgFQ4++yFvm+ahhq8b9G5c+7JfADoIPGRECTH9LFSmwqmhSapcaZLUnPQpKWeMIRBeCVUujpzK7m+2tfC2QNNPJuTL1pGozstvjYrgHI32/33/ukPXDvAqR9f8Iquxqf5f3Oc7iWQlIm/OntY+zOu25yA8d/vbGE/5YANEZRoBZYYyV+1SeQBvOBg7kuf56nQquasBOR/D8U9oJ7r51Mn58aONJoiByms47RK7LuehgmSJBheTTWh9mXy3YTmDGf5u9jwNrxNuvuB2C0brc5C2bjxwm7TbIvDU8pFgNo4rrga3SMojS9bUeGF2esT8Zg/s1cu2PGPTQjaTSMw2APfU2IYDkyymthoe9lgl3Cu5Ftg0lHvnnyVLykElxYV6A31ggUhFr49RRGlextH3x+B/Y3R+yiYbNsYMZVTjZ8TiL8T/9CNR4OiG9hkjlbjP/nh8KKPN6rHqBToKkbC6k5YM8r4WFHoTeSikRfR82/inx9Sb0v9Zyt+qkzy4czQsCqhqgVsF4rOetkG/MXsCrwSl/9HLiqJkZL2POt3buuHcvjnegJgahljR/fG2GvPbuUeuMzmz7rKvbGax093IdpvsIh9x3O54z1w3cwyP78/pSt+OB51uBvFoK1w9yHXmef8LFXXn7GegzuQEjfDAZu5fbCnBcYHu6hQT1qffoxaMY7LvMYFhRnpHJgHbGfObaq7ol8PMWKd3RNPWuAUA0M2dN0bjrPM/afeALxlAxchtUQI0EH6D266DlCTQey/qLxUkVmdrTKvl6Cz/rKL6w55Eua0hPujDLsq2TB1ChGMoCa3skQAZr+nBEwT4aOnoHH3WwGrDEc/CgZCqNt6evHsMX4F3Ldzbx3R9xQxQ2sNZDyOesarMCQzjb51vk2cMQw53noy54sNpwXCgmPxQHKD+cF7Ao09gdsW9i05InmVNx6l/9irnoGOR4g7R9WAC3/2wF8rrHAZ5liyp/mYtuaGnv9qW85B/80//hfyTMIowbADquO4Azt39VILavx5ue81ADZm6ZNFi5uWMV/tQYcOUH9klQB3HPVk4WcnXXYNWhw5YeiqgQZYEaPwfb4opuYc2gf1ICA/YWapF6sOaysXn7xeTu6rwgPuVts1NjOeOcrgEHWIzB58RitZ2B04GCpzb5/LvUjtjJn8fKXfUhjhPUeOAaG1YX20ouvIK/raBeN6QO783UbS2r2r+u/ozkhgRgG3PTb7rJvYEMWFJ+C0V2FkmoC7wdsrIg0hu/XcU542ab1+6h7I5HfnUaq35M9lRRvFQDUtW3SqZNqStxZKRBKr4qeg7Ni0EumiqQFUBXgrfdVwIKT47t3S+tTajntzzoHa+2hh2bbnsPrqQ8YPuH1HxGYDuh4v10+fqBdj0f6MZgvUTB4WiURvgtLrJDgpRjShD9Z/r6Nv3Yk74/eh2b25bkwXnJs3CXX2IgLe3AhWiugewrb+n+A1XMDHAeOyoOx5Z13/7uFkXoOXPVE8nn2hX/+Pc/vqRbwsOzdn3tugfuhdegYnI7p7sY5bp8SWPv7hs1244032zxq345d4y0kusJ+3bgewOktGzqSBGSntMDOhwHfIJRV4exxq1f/wLlWhBVWpXXgPNqx8xQ1E0o61mcdPU5GRk96Fbw06wCoYaLnZjXjWfuKPXLfw4S2bHDKJT+CSxQmFwogpKCbsup8wBr2ZwWvUUundU6AqYTnM4SCcOSFl4w5H+l5d9u3EVb+vz+h6Q+hEUZt4lWE768sWjyy8vZYMIXghboVJqRsNBrYMyLIaEhPhCnFTYmhryxAoVmMbVve6SLrhacleUGu98krzAag41nBNDxxhjDFWHiIhCqrFps08RqX3yApa7t2aU7KrfqwHqRYA6Ig1E2B2NJVc/72OT+dhPhu9tE7K20UAPyePZBIYFU0UCvLSkY0K62DeID4KgCschQPApB69Vm42hUAACAASURBVM5wNaKUkVXYlZ3JPEP9i8yX/jIIgkm7jq0JF7oV9dPzDJWuxMdxpXWG/SpJfABs2YUL5/Lu9bMV//sWG4bbGbSW4X2bDSi2yy65cJR9tmwtn7seVWQ85zgmHJBPAvDDoypzDDP1opK///Y7FgeArf5YVfnR9+l1qqWXnzhlFIOICjtzItMKwBNCAhNhyj5on326EvCFJHj2rKUf/4fguTaAO4XWgd5y+LDhDIfz7dvvVkDCKOI9utRWf7uVfrMQkEv1uKTggdgBDMRGYD/4QZXzfvWtDbH4yET7Y/Nvtm/ffpQvfP+JN9p1119hN9x0pRVjGv/Si88xiJuHR/Ag6ogDbk9f+p/l9F4MtI8qRLnIPv3yPfbAArvkoutt2q0PWmRIPLYREDLwr7zw4kHsP8ccGUSAmi81nNj98mHVM42KTLB9uw5gi/ETvrOoF+XdDngezLAgBUuyB++bj8/3Olv11WcuS0CSf0mvm2XLh7XGdGqvzds3MpyPRGEUBji62ymQGmlmhK+oBlIApUKpU1uRS7D0U5sx/S7O6OMod3qTHL8IUsZSbBCOM+gcief9lzblxhtsB0HMslYoKDjr6gynUFCfRT2h/UfgeStC5yoZCEiNqh/aS0IEnPAZhJN06JDGICwRgPUbt3nILkwgmchYUlsKxBK/SnkqygNIIPshl4CvSgap3jTAaFEc8Us2diWAUr7BjTZ5yjWOUFdcgiJFpCv22wZ5pPJT+67UtsI9pF4WM1RqUFX/FUjFBdRHR0bwe0UWSSh1I3WGP7jG8ZNnIWIpEyEENmOs7dx8goFasAvKys4ttL79YLP/sI+hhRi0hGcpnFQqJVejebmwNPXr8uYUECeFr4DBoUP7QMDZQ+8gqwT1Tl54r+JRfPyYI1A00R/KPK3f+d2dIjWjVwTXjM8nQ4G4qHTOsp2uHuzYtZ3LnyihmdX3KaKmSWlDGC2B1YWwTINcQBmDBoqNSOqOpORg+hCsMI/l2pPzFtjObTuoIapQPyTY9t2cjSJxgB/t3LPLnTVt0wD2uSa6AZ6t7Lyw/QJj202IvAh19QqBY91Hsp8qGDWGdVdE2FYY6hLVnY0Mo5VlUU0NoMGGN1+/jOyeGnpvKgj2TtX7eK2iIKiigb9wDDJ3wISVXxx0CgJEl85nNykBBd2uI558FPAZsewdGYGV78nowEOcvbYcnC6Uvl/1T3JKPFYFuU45GML3KSlgWMWAIq1ttB3huaotE7tfg8BobC2l9CpE/dC5XSxnRoG1Rj3UBONb9WUlQwPmrEbr7v6dSC2BIKi1MCFVx2k4EapwMp6vlLfqp1QHhfCOxaG0l/WP7OjaAvjGYUlYXkouQjReu/RjOXncG7yLS2HVHjtSiSpunBUwpIvAGnUj1iuXXD2aYLfVrn9WOLrX8FvCmw8dxQcpJI4k13xeeC5ITDLQ3JEXd7dT2QeskLQ+bNz4UJ4pii7aERD4r5ppH9hnSvEWYCfvCR3MjUyWGpwekqkIHxanf5ey1b1HCtMBbzZNLSqANLxzwpnyyOMlABbP8dOH8F6LZ4PJhXVzl739Ecb2HBiBPDhvdsVgkPWcXA42Nrg26e3wM23Dob0DIO6s87cIx9e0keIhJo5gntRk27XnjF13Y7Id3NVkK5ee9TT+XLdSmfXAlXKsr68Xx7FJ5PUoMgiXHgIQLOmnGusAGmmXEIp1QCONgBeNtBB+MT/bd4yhiKjCLoHJF2CnCm7t4OwLroiV3KEJgEv4HBlcSBLinDSkjkMtgUnEESwLeFWgcqso4n5p2saGo81Z7B0BZGqE1UCL9Se7Bm8AlDoespuKSPUK537qHdfbkv9+SiBWmpsirv72N0zCE7jPue7gravxgjFM4RDNJIdDpxaQQDJUgeh9B4fC2ulg339xFBnX+RbXsdb+YLMow7bgifkL7Ls16239hk1s/oCbeTQaHKpiNavp75IBaMuvDx5EtlYiwBNWo+TG/JkCa+R1KkBB0j5N+HS9DbAb+g6JsrjoLpae1tXW/Pqek6Yf3avNHQ8OgCVNYyNCYwiFussxFWsayu2JZxazqXPvKM5KJFPhnkZEMDVm2qHk0GbYTfIwZPm5AyqQqY9ecq1HSQAEgHjxEpc7w3DCWWj8XXKnY2Xj4cv39WY9q9BWYI7ktX5i3LDxJ0S1Aji7jfCoqfYWRuFe3rCUmfD8lynSowsfx/90HuuZQQGTIEk663iZxClz0k5e5KnTb7b07vHIWJfAzM7jhfcE1whYUhyGD2m3yYnd7eVlyywX79k7rxkHWHmSFUFxyPqMS42jgG0N8zuDwvYrAjrkqegPlZ/wMLHaIpicsybqSsRG0+dkoqggBL1+YsupWHPSSn6fg7GhOoxrhRVD4ybQTKFj5QBpksuJ7RwW5U4b1puKbW8Y1p4QOLGwxWgWMNmoJllBW6AqjbBVvQDG4TE6Tzp38ALoNdEA6b3ToKEJK5BqilZv+YYhMZAJtlwFxU5UISF5cTjFalQyoD9/Xsr1+PpEWBzFqRcTqyRY3mlMzndu2GvPIZ3/aMUqW7X2d2uCWccrhe9mGGutzvr17GZjRvSFzVuERcI3VoGFQBkMb4Hnkk5EA6yX8v7V8T1rKZjDopGAIl0uA2TVkCKIROR7ZsymQMy2Zf/5woF+NRTEPoChIbCmGwEiZEkiaX4PmJchQWL9bXfTQz3/vXsP0FTk2FVXTXKs7iBefE0vR41CvrXsPQpUmlQOsgDe8fTOMdyfWjy2aAJ5blFiawGklHC4SfKvMU09h4GsCkIZiMgAXAdJPQdQCNeq4kOMJRl4Q6Zwe5sv99HHNVE8b95BsQvlHSeQUuxCvxZWqZ+k40yCNa0tp6CXj1FUXCCm5dwXwMiiHIUheELr3IBBTDrtQ2JlqwHkvdfh7cf+qPAGTdDFTte7D3XbJXrPnbfQevQYbjfdNtGaCZFp4B716IqsYs9OPkeDk6Bomi9GfSDNnMBI9xvVFEEMdJrYa5Qu2gpP0GLk/yOv6OM8ldf/eMQVEBEUg6UE0ii1UYxQPQMfaZAIkYtgGFPtgr44sOV1rYNalikUMPUc0iqqFFijwYr2CDFFtB/UM0LXsFBsJEljXIPNO6bEVDUXYnrXs/l6gG81sZ6GXYF9KmRl2B+E9YjAFicFc2eBkjE1CTbr1xvWPGy3I8c4Nwj0EGtaPbGzVqGq9QcIaOaelottoNvB+tBZEoWpO+0XDalHEaDwmkY+hwq9CLwoB2KB8cfGbxiw9LeffvyD95qOEhn42u++sNvvHufscNZvIUSEwt3Z2LAnx8ZEMFRLsa5d29sPDDsvurw73r9bYOo3IXkR9oSQRiE5KoQpMv2ZBgThe16H6qAGuaKaXhfaBeDapOfHMKJRoTGkekpGpGGQZK6PPPyyZXQdYxcjeYqMqoZ5QegIQMSYsePt9beet/MGdrYju/c5yxfHemYtSUoVxpmjRkADMlmwjLnYI9PcsesPgooeIgG6EFbVQ8gTp9o7r71rP6xbDjPgPMcqD/FJR8IzEA+8btwLpXZShHF/D+1vsJVrP7Ljpc9acGy+Ved3s2cfWg1TLsrtZ+dAi7+hBw+weg7AOMcU+/vPlbAtJM6DVniSx/U/tffJasCHmuYg193VBey5AbGz+WkJjhOgou7UBU55CkN9KZ2jFTTVReytAlZlU+AGJPydcwFa2lfU9HjoeAJyxR70gMDan/V/XmLIAtwc3xdqLz2FfDThiN03b7xFJ3Xma/FuA841keZdijQpOyeShooU+qe+tF2cy0OuaGNXTn/U1n3+E/XB+9zX07CELgN8HWvffL/PTu1aa3UV29nLK2EsSTtWaQVZrI8yPOm9s927pdGbA1Rdoc2AUOByC7jlz1qKwhrIj2K7SWwS1lIQa0xhQCX4kZfkJ2NXMcUm33YbjSLvREkA4XcRBIE22HOPLLWcY19YpdePjmWvcFX5aHo3ATAC6Bpgqg+/F9BEkQ8rsIazqLo53S6+bAZN3kS8oXnfm6LxngXYmb8a25TvYeF8wbuM3VVtuPlEyEanmDpBNjTtbMxV9yAdvhrmISGbPA8RAL0BHDVklg2L7rmYLvJGFEtGjYtbD3oGwnwl/XPrg/9KgtkCjDkbEv10f9fza7mUaIivtfDzd5n26et78D47iLXWHxTvzXZ+RhtY72Ec0Q12FOaYBqyVhHw28x5qw2mE1aM9LICfklB6az3AQtQAWEotscsbqNXKAHSqalGicUbU14XBOh4IWDjLTucdgMAQDlM3ks+Bakl1PxZCefle9u4bYhrV2023XmqRcbIYQGpHkSLP6gavHKvKCgeMm2+33DkRwLS9Tbp8jNvP41La2tjJY2ztyqMMqNsRGnmtbdu1y5579hm7Z9q9nF9ZsP3mIR/EloFrCWWInI60NTs/086crba5C961NGyrKhlepsI4fh3GdS7suBj8msdffYO17x6JfctxqwXA6Ekd7EUSteNnAna7+yvlm7Ol8FgwqF8RoUJBOqmkMevd99FzcRZYUgh5XitFw+me+rNBj7tqJPLuCqwzYuzxua/Y5Bv7kqOmIVk1gXrzsMm4AECZQD1NAmHnXnLRRMJlZtl4PGCz847w/TTsk3lkIkFd/0aG3EGQC+sdij/7pgA1z97h+e8/g/LcdbSsH/333H7k1pOYq5zNf/36H+Cq59/wuakhHODq2UY8A6C/vh4fVgC0thLHbPX0HKWEhcx9aD5kjQkoDb60iPhq+x+Ad3E5SgHWzNXXdbNff9xnAfQmV14+2v5H6JUuPUwR8EzZTp0oIT+iB8DXftec52QTgBLejnfBlyDP4Qw0VsM2vNDmLXjW3sJiZvkn7zBsoSbAD16hakTwOMZngy9e4eQAlMMcrlXdDFsnFr/woARCSCMg/wCEjkMS/d5Tm60TfeFxhoNQUq0xoMQBoDUoQdxBrLNFBBr2oDLyBOpRf7TvTi8STj1dptA51SCxqNLm2JTrZlkfUrfzKk7QLzXZmrV4Tj/xBKFF4+2d95e7vioLxdHeHSchl2jP550DCBs6ZIgjUhw6dATggHA81co88yQsIZqx8ZhwzVgb0Hu4TZk0y55+9imbM/ch+mMkrpyzFQwgtF/UgGxor1RQsmpkX9Gs+P8yBiF98K0NYY/cy3l57/0PuET1J59cTF1A2HMcHoDUpwFIwMXWOrDzD1u56nPqtBJk9ie59kthrn4G8xP2VbeO9stv621Q317WNinF3nplCT1EE0OMMXjJ7uB9aEYBl+0Z2vEyqG6Kjgt1KeR5hEkH0yNLjSdQuDc2HJU11Hd1hZaaGEmgbSu7bert1CEbYfDt5pqHAqjlcT/2ETp2CkuDCJs+iUAogPi58++z87Ec8ZVXPP7Ov/x6mH0mn5PJl/dK+mA3c8ACcCCBVEewCexiFXkAmIC+8jiNBwh+5aV/4zP6Psy4JHvuhfl4QVcSAHSpffftL3gDP4+n6302+6FZ9DGd7dWX3rdunTrbs88vtB37/sC3+XW78YbpNgpLq9tvnWxzH5xl332/nnCo98ArWEesFV/shCTbboaI5BmKhgK+1Npnn6wiKPZC+3r1GsJ/pvKsCh35bNFTL9mkCbezn8AQvmAwtk/H8Vt+iOs/ZR++9Tb9X7W9v+RN1tG/UHLBztaXhEwRHRchy3pHFNPzFiBVyoBAap7JE25iKM+ghus6e7bI7p0109UVmzdvdcQUWc3Nnz+fodZuj1cpTbf+G4NMWcxW4QRnGTxPmHC9/fLLL/TE9CGoC7THSJGnPae6hiBQPoUIAwKTlLUgcE6ZHPIsDaCvcOobBhdab7KJESGiT0YXUtaj7LsN6x2zoKmaApP3X/V4MIGhFbXkoKTwNtN7NfO1irl3Gn7Kj7OeGr1GOnAB9HyvqGh/zlj15VKdeRNACoYAsKoBTvcu8XbJVZfbmg1f2o8bjgCEkbeD3aSsGbNPgA0oI4QGRO7atTwH2YiVoZQWaU0kM302KVi1qN1eyZ5fUFrjejGROsTg1WzJ4Rf0CkGAZVI3CiOKA8hMSozDbqYAEJA9m68dRr8XFAzwBrms/6AOrP8giwVLWbVqHTVrsh2BGFBKP9+1a0e7+FK8hVEBvf3ea3b/nIU8E/Y5elAFjQUDsN7P8/z3O2/Yu28vYg2E2+033Gud0juiHgbgJOj3OMB1KHL/gUMHE4C9zE4xUAwOgFWJclvqjeTEGIZ3VQS+R4HX7HCqHAUxl/EulKEavXh0H8s8k092zxlnv1OBv3oRvVMwOEmN8pT4HrL4E94XQP0ihrU3KrawaIXPE0NF/RybFISFRDnBY9yXCqzr2CPkbyv2sHJIZKMpsppK0gCsJGSzFxMXjK9pK2cPEMpaEUVRFp+tsP07dYrgUIgb1SJm0mclQOTylbc2Nh0KnApk0K7erpHeQ8FXlSCnCsmTHVskvWYMRKlmenipJErYh6oBdpVZoKFgOIq5JgVIEjjaOikBlmoSGRViH0dg8YCtknAFzgTI/o5Ypf3WD+VO74w0yKRZzgg20B97B9a1gorPZGe5IL+uHTIsrRWhjOyJpxietU7DluqXHyCqJNsJlPdecT0Dm72RyYryXkzgEL65blHJMzOeF6ChEYYjtUk9vhkKn2oAnJOsRgCImKqS2J4LYZDkRl5yzpuIBt2PxlJ+fDWAp3XIFoMBbMMJn9JiLWfqJrzKFdm8ZEE+Ie5h1ALARkHHVULwzFtvtnc+fM4YSuERIbmvL5OZGss5yQvByxYfR1ppGYE7hM40kaoZQGhGShqS3SAaFz5EMi9xMJMMHfA7/yyw37+Hws5CaaZCDECiFRCkQsnVKe7lUnMrEEHFlZgUAhFUWAgYDMV4WZt7Aw9JyX3u72p6DNrvVQ/QAnDTgNQpPs2TTNaAt2sQxas8FDVxk/xdlgCiHufnwUIBAOvYHoCVDaVScjceoGpwSdDli6VJrT8Mwo6kOx7af4wNURR0pZvxLKpkOu2ZBkgaHgUjyJ/paHMdmyAsSAEiwYk8v+RmjIXx2IMqLfZUI81teZkv6DsGzSxcoBNHRZf3ZKtk2LSkt58928DkIdh5cmZmlrpJg0zItblKblJURBGjhlwYTW2chbcqtAHDo20d3m31GPomEiwUiTS2mJdYz77aUco9jFAB8woMEVPCU9sBagLMtOuIZxlFCfWEHTlQZs287PrfochMQ2D1jr/6WtcgvvXOu0xl+TfywYRBWpQHGMea9KGRCgEkjWB6WlrKVIgXV9JeJZs3yQdLLGUM2PWovbRZyDDcyad4TjRxkhap6PoAT8x133+DB9BywHOAWIEm/AxlY/XloCiGuf3xih9hMWfaaxixL3xkHj6Sfe3yS8fb9UwJt2xeD2X8KP4oWc5wvhqvGoWw0NnYzNn3cghX2reYXTdyahbyPtTjG/rII4vtPdgaeQWHuJ4yV9RLsjp61FjnZyzguh4mqvPjUAWsXB1N7bn2WunA+Ww6hHHvs2g8xzIJKNGhohJPE1aPf6QAAT0vAaWAQoA+/kxztJbPMXJlSxFNAzV+/NX4fv0P39I8QBMkhgDKmvTIIkSbkRgXrsjSuwGILZmKPy9RPZ/HT1aQSDSTkwmE4nAq54XmafF3He/PNZseCa0AZS4a0Eq+wwoAqwUIUDiXF383jHo8PrWJ7wVDrgqfnFa8U2L+Ii/1ZsCgQ1zp9eOvGGeXXzza7qYhy8GXqZZCPDaVdxdQNxJm/K7fSi0tEaYwB0AjIGY1RUYEB5S8Y6+ddJG9+epypM6ELJGOHokc2JvJWJ0YSNzTKqwTfl2zwc7rNgKgl/Wh7w9IpjXTqQPydq41N5OUVyTFkhl0A5RKIXDu21Vr8Xq9DMngI6yT4/bu++8hxfqffcfUeu78B+2Z5x+zSVOuheGeATC0y+2HffpHWYdOrWzr1v1I1RoBVGmuxHLihvo70JNmmPujgZfWckM194tDRI2RPxLxSqxD/OVFRENdJXkbzbt8pbXvyGdP91ysUz1sjyRQRQJ/R8Mjnp9CzgTM13Aiis3sy6Sxij1cz8NkZyH5upaSY+B5JK0u4IcroBxz6dSaxnspJA3vL/nu+JM8EUQDGRmejE/R7Uh/kuye2fjlBeKJxvQ1mMlhsCxOuNmVFBZFMAjEQg+RhxLX0CxfpoK2PFOY5qE1Ft8O1pPk+TFeNNY97fdfdhmPi1RHJCJcVx2HrZOjy+eSIliNsS5XNgd6SQRs6X3Q/2kaL9BZf+aaWMce9ICujrvT0pC6c6xlcKD3R024ilTtXfpn+t9izmjB1CvsSFNZGOT1FJvaXWVz0sQz0J8JdNXeLVsDFRR0oQxsJKXBQY6pZxb+R02ckwH/H1fnAVhVtW3tmd4bqUAIvfcuIEVUBERFRWwUQVCxYG/ovVZExQ6KIgpKEUWKooBIEZAqvdfQEhJCSO/1/8Y6yb33/bznRSHJOWfvtdeac8xRkFEFCiynYXVALUCTBkKVnKdBgMvFyKa8GeZU69mnmHCsY03Z+Vy4CbBn1djGcthob9NATtYyMZzlTvHBea1nsw4y2xiK1HT814bd0hfZ23asAHrbgaP7rM+QOPbVPNv552UDB+DMlNcjP6Mu4ArDiUoKC3mCVnJNxVj2yMzEsMOuANlUKQOlagCNcp73BMzz/SS9EUtO/qmwVrIobOrWb0lS8HTYG/sZSD1LbUBz26gp5/sFANa29s/BHcisNTUE1PWJsa4A8f2u7Wefzn7JDQ98AF2rCctr3rolHohTLSW5GAlub1KTP7Kt21ZhNdTMvgBkjauDnNsNSiX/UbOaYycBXhYsXGGLl31pLbv5IPvWOR5ts6au5D2Gcx56wwC4RDNen3/qONBM98JLoIfbzwRgekBM1TnuSZB8mPPeTVrZw9zf1QygXbgX62HXrr3WtWvXGtBE56KAL3mzy99SCAfnYg2TwgVq0ZQUAvbn4vGbI681DTUE3NVIf/Uc1tpbVAp0rQXx3Gt7QBmHnfAeSySfK68Hi85sBtdlzIM3W/tOMaxh6hnWuUuir2RqzxQ8Cwb16SNl9tXHH9uYpweQYkyC7ZzVtvX3dzkDjlkJNc1dk14g7ORO++7DU3Z826+89lIeg8tULwnWts9gbJfaExi1nYP3ovmWpOHFmcPaYw/GqqJaBwWHeDWSy/Kg04DH7EOA8VH4iEk6r4Av2ThEYA2QRcJsCuvtrnvetusHD7c40r4Xf7bLdv21BPb1BuqmC9SggIKqx3QJuTb/DSESgChZM3dN7HP56LIGPQyNWECF62zsox9YVCssKSrq2C/fVNiy7xZbq84X7cHnbrXTWACtwJu1OGu1hfnANMRTtsuAgTZ20kMWg8IkhEUtDYEDtFTI15CYtRZq2YJiuejeO1DVsZd1m2vZhLpHtcCrB1T9j9eq7iFAsE9lmJ0/5G3TpxzEi/oPKw/+idcMAxxoaf2uacI1kvpDTP1A2/Z3CoU/jY2EcYDMPtXyIqS+ofENkCmZKi7qmBKstKooTHSmeeFbLpac1kAle05paSjS32vso9mTISlU07hdxF4pBZlzd2c2LpFajrzEX//aBl0/mLOuOfsbDab6AIaMhZzX5ewX48f+y8bgS3rzja3spReetz0HNsMWGWb/+uAR27B9o+3Ge/LTGU9Ra9a3OV/LC3GfvfzGNIusG4gX/X3WAN/VPNLiY2LqWfMWPewUZ6lkduGwht9993NsASLs5OE0QKdKa99WwbUkDMMqrMLGwJdGaBcJ9q2at2RdKbAKpZoCLKthE2OV4B1Ak839CiBJZM/eozbtjTl23533Azb0RsJ7hbWsNE/RXmv8KzS4cMMRfhZ786RnHiNIJtl6du1tr09509b+thHAv9AeeHC4/b1tC1LXCIJIbqX+xM6oKsrenzrHht12Df8MgaiC5DuAGhX2vpUl2tw5i1mH8ewX8liNcExuL9ln1Dy/tR6r/3mYa0Bh/ff/AqieNe+xilG4omDTXFQPktzrfFI4ofYZqSckBRe4rnJSFgySfMLlcnuQhrB0a+7T++h6cb/lb5cG8y2bVPvwOmU2/dOZtmnvSmvQPIb+8JJNnNSW5zvV6kUNs85tb7fnXn4CyX8Tp/razf6uGrx9pwTr3z/E/tlyCR/8AtYtVgD1A1EVtmegnAEANsK+mL3QHhw/ltCzNxh4sFapKaXEqEKdd+sdg23rP3/x/EI64dyTygl1qwXS+wQCqo7j2h/Zn2yX6VmO7L7gvP1KOWsjAGj6AmqdP7+bXItcahIvu5qhEF+8CPEldQ0Oz08EysF6eGJWcF6qBg+H0bp3N6G97M8tWrSFIZWIrHo/YFxzO7D/KMAg0lj8SM+ilpz85EP2KWzbWKzTcsj4SKgbjTQciSe1Vd24WJcIrtpDQ0IqOGerN/z2e1zQkp6bn5b+RN8icgT3jzqugKGxG+hCJomAySi7rULO7ECG89M//MDOYK01Y8YnrG16cn6YFGW33noz1gIZWC8QrIQCLpc+sEq9DkdP9w5dCYJ73Z5k3d4+cjCDez8GqH/YadRkaYAszckyuemGdvitxnAfC2BArmblBwFsUPvTj3vxvFTBhi8hFA/oAol1feqXEjwTg+0UnpPNmzeDlYyVjm8KLL+GtuPvrXZwV64lcn7e/dC9AHTYh9Dnnjh9zLZs2eZClK7v14/wyWn2zbwZnEkn8eLvb0dg4/XuO9A+mfk5YIwX1gEXYbZFcp8LAObkASk1Dc8vPavYuSUM7r7/ag0sv1BsDO6jLu9iLdu0ghHf2J4i32LenNl24+DrrH/f67DpSoZBe5U9Zxb9dhHXaygqmUdcFkKQf5ytX7sJNuxeW7piHt65m23SpAdsJ4PpDQS3XUENo4dFj1W/AT1t/fqdrp4MoM8af88E+wov5R69+tnseXNgEJ+1+0beztcjp0YF9OfavyCKNcCaLZ/AoEEMhW/itf4gnLujPfbkAzbp6fvpU+qGuwAAIABJREFUAytQrGG1xb5MhQJISI8Ds1I1nzf7s9aF8mAQApLPUmUj77zHth/4w9lFXSHce+lPi2zSoxOd2u83QtuGDb/dWbGUw4KU4VEMCfLydy+CPZHPh8iDiduwIXtmGkxBkTbkxcn19hWgwwqtEOs2gPqTql4ZFH7VkLOysC9EgdG+e5K98ORjgIIvWIEIDLLtYpGNvP0mVEjrGKw2gDCRxhpWiBV9KMNcecVqT/MDoJPKLRB1ZRbD8xj61QpXP3Emg5lIpaUM0QqwkmhYm4FRkKwgOlXSy6edg/zny6CTAefN17ezqEZBtnjFFp4bmJj0boHR1Qw/wFvwCs3HE1aKvHAIJiKwuXBebFaKwX00qFFdL3KFD/6uAUjY3UaoHonXDgInKWLfUbBnEEHgblDCWSrbgIcnDrMz+/bAuE3hbE5wZKQEFCONG1IzVjL4gx2bcRlbmBb1rBVKK9WrixYttr69rnU+x8u5N1XU8Bqo50Auao+FQDg1zs5d2zi3wMdg6b445Qn74osZvDdqITCxs8fxVMXeo2vHNgwN5toTTz8EBoOlF0rZLmAP55JTWGMbUUY+ZPN/+JrchCjYnh14rV0w6y/QS/ujGPNY5YnclsR9T00/56w7S1AsN23Ynjyfw/T44EOBHp/YIPp5hVKXQHZSRoPq1zIUgOEAmP4MjcudugmrH9aoBiqybJIfawx4Wwph66pzSuk9VPUKq/EGkFQoMXAbhwpDMWWXlcI+Zf2ER3Hf8U4OZI/w5WeKTZxQL5LzPYq644JjKkvxJGvMUhWKyhiBOBXE+5Qy/ho8a8/ibZwQh7UjPWSO5g/U3xqeVmnzU68H1qEQPEaoVg9maizq4RjsTzZt3UVNBV5GUdOsgSwJiyFrEjwG27BR02hLu5pNrUPfzUAlknuRh92DMD+xli/g2duqSUs7yZAkOiKJNRICmC0bkEJA62TzqtPaq1oeY16+NFt1OBCQsqvh1KYRiIRVYcl5vHB2Fo2v3rTsOMRnpknxZ+rn0kbd6FN0YPkYUXwBRAokVQfrZKS8GVGAo3jAC2nYNJlR0xnA5lgqLyaaQAXnvI0s9I333rR6DeLZLGnMYfEdOrYZtNyb5ge5BZLZC+dK8aXhPWXBUoTSWFUUxoWEhcKkJxBgNa4uQISkjnjA1E30sd6DEmFgpLIQ4qCDX4JJQXnJAwSxDVBPUwl5nAk8VfPkYeQKalejIYmLkyvL6gAPymKlQ4vhyOcUW8kXsEuFSQFApzxjQinsmrdBPplSxgHFQ8p0pBoAOIJ0d6VRljAJKgYIlExeMvZQl06Hnw0gqxaAGn6Bzbqm7D3I6pDEcz8uX7rCASsgjA2DgzkDpkYRBazYs5J3OENx2VkIwKYw0O1o2jGYyUYgrKMspsNRMHpJT+X++Qp0ZNHViffHP6cCejksR1LofTD+uZJGQqD85bgXQSE8TPxMSXIEjDprQe55OKnoOdoARa3GC7R1T8CxiGo7vMebQhYfI7wyr6Qjk9IUio1cPtQqEJSa5wEykJSqCRduTSEXFIyHCfLWTA70BvggHT6Qzn33yJHEgg3lYR48BGnI6rX8IPnPFZNuxwEPSBgXnWD7d8BIJhUxDln+gkVzkcETOEEqZJ7Aah7SkFBeG6BZjNEILpTeVwC+JDk0bArIcaEaSOfGjXmAe1bI1PFHjx8nB0oQoJe84qrYjP2Zaof4htrPq9bzoBL4cmNfN10JxUftaWRdw27jMBUoj6zp888+svfefZWilhvJQRnGZ4iNr4u5+XkmSwph8raz3NOiXD/bsR8pT1aBPYV8J/nUXqHmMEAiAZkovjko5eHkI+9GFkQRAUxeHNba0OU5U8ZhJVm4gogq8its+F23uwbkzJlzjvnwX4mHgDA1/qxrsQHV9ysMTp+f5l4M6zpIdOowPRKoJ/86SdYzMy/xGcJptPMx5M92h683azoYZlEW+4Fo9pJWCWTjjwmsqrZJE26yCePutzETX7edSF4qkUaykgB/OaZ5xgRGefxhlcBerCw25/MphpcL4GGCGUCz1K5LnJ05mw3buhxWFYMJfY1CtjikBQiKnRkZ5WP3j7jJdm0+wCCosTPb33MSP2QY3gFsvNUcDNmprG233r3stjt7A3Du5BineaNQXzD3V8u+hPk69L9o/FTKed7LOH20f5cBRsn+IZipXqWMzCkAtFfFxEbZdwDw944Yxb7BewuPtz/+2IitRJatQO7z269rKUx/Rgq3wUaNHYXkfwWMlesBe/6yVWt/xTbksJ1MPorxeHvWKYwAybwBZPQ8iTnjeV5Ek4F9TwGs+y9/YyWF6s/uH9WFQLd9JKQChCNf+2tDspsKCzcVQ0thYeLWaS8JYPqv6yumqrypHBNUqaMKsOJzOoko9z6A/cx57gl855ksggFZpIGYLB/YkHTfnV0DF8bjd60W3RP4I5BCYKYARL1eGMOQYHx9gmAd/Pj9EpqVJkjVKvHVmmELFs8CHIQ5SmicPmskB558cHOYgmciMXeeQ7z7IN6YrxhXeCUxnrFQvLZ7DYkBqC9k7/Gzk6flD+RndcOb8AzlWzrM4FDo1pIWFXMhirgGMr0Xgq/3LJaBgFbZqQgYdSCpPH8IT8ggPClPEh0+g/Y5FxTIOaCsdg+IXMtukqzWM9FUAyuLBR+aUHk0SUmlaydmZii+tMUsTsmbYikQgsOwsykgdE97EPe2DKA6lLNN8VjeUkDw/bKKkUxbhEdf9ieBr4EMJWW/cPPQIU6OlJqOhxfXRIxidkEHInH5nDe4QPLG+FUlnz/rimcNLhzLyu3brGuYw5IBixEsxqMaBAGydWBGZ2K5c/OwttaJQI6PP11CkcrfQTp8EqbZlt8P2LY/8UQqkewrn+9Ts8dzzLDMo3L3eFLrPFej07/ftTyzp+wqycjFAOMKLYxCWuQASTEe+BaFCpbAvmzcrD33Mdn5NhUVXAUUbWLXIQmc+eX3DFajLTw+1I6fOYYSIRr7gJW2fPFq+wTpcES8vLFk0F9p15NYHsU5tnL1At53vM39ainNfznA4WcEZyAR5rW/+XoWsp5Yl4yblnIVL7vDpLMet0MEVWRknUZGihecAm1Q1gzsPYwh5BXnSa1AlZPHjzL82M/PYe3Bkrpw+jKBWD3sscefxNYGJrAGodQLksy65Fp+jpoUpaLWhjOpaXBep6yZs2cvuEAS3X9dmzIO2Cj21wiKEYEazjdV680FVfEs83seBW4OwGoRgG1FrU9wDaiiZ9jNBVSS8fWe6Kya4UnNuvVYByhMTWGisdj7FJBGe9YGDcGz3C+XPdzDSNceVw2gpKI0I70KwGeFjbz/WvyjE2Cp7rUVcz+w6FAY+ZZqFSFJ9tw7s9h/W9qiz/bY4a3fUyespQ2DYR/aziY89S77bRObP3uBBVfBlLhyFlnbRd7ZBcBtwAwUGLI58PenXvC7RNhhKHi0agqBXaTRK3AIj7o6yLCC/AHWWvflfH2OhUl9sOuMffPJR9zvvTSIBLdRSAi40XVzbF5OFgWMyZvNwwj2hEapMfKlkdI1ckFl1Qzyka5HAQZNfGasNevUynJTo+zLabssqUmujX6iF4Qk1llKsS35/Ah+fIDHwVssKC7cXnjtddiS9S3cL5rPo/2lFvD21DQOZK/hngpOdezm//yZpz7z3DUPq8IDqdYArv/5XWc8A3yeufQTAfbGU1t5pnYAkONli3KjLo1no4Q6DjhMapgAEJ1kG9YdJ9wCthHnsFhEXjSTfuwt/wVWPV77Baypcp0VqAWqsTxRbaShpzwSS7DI6NLhbnvmtdtQIwDmqMFnb9oGIyoU1lM7fOJy2dt+Xf6XS5yOjpFiDSiXuqUaVrAXDeGvv/7jUphvH9YdWeYhe+6ZB2jQKpCJP2tPvHwvjPktDDGm8PVXnEIggDqvuqoxoWRjbdzjQ+3tac9Y6gFswgBs/f1hnYclIuUlQI+AQ2+vuoBK82Gx1refFq61cQ/cSK0k1ZHyIKjpaKzLYM5qn9m5fR/BNe3ceeMLeOYtSyFIFgpjPHnmEA3sHNu6+RwDpiSCbz+ECSZ2lTz5VLfV/BIBoOZZcs8WZ9OS337BY3aufQHL7btvfiDVeqsL4du2c507yzPwwrvjzqGuafdinTVq0MHVlcMI2Lp0+RzPEAyagFiGgVFYHaxwza8fChaM0py/ooJu/ncw8t834xno/R/PVa2X/wwTvLBz+cDatu8EiNnfMaY3bvqb4X87nk8CUCCH/Lx4ufXq3YPX84bBw2BDQS5SvPGZxY7WwF4xuWJQS/0lUOQGwKD4xGh7fOLj1rBRA3vj/Smo7LbaoOGdkYT/CYNLPysOCSyKw5OBkEmooYojuA5XGfSlWut2DdgPIHv444XHZ44MYYBGMyymT1KDRBs5YpwdAqCb8cW3+CT2B+zeSb+A3F2MMdZHMcyeWFhi6dmXkVcD1rDPltJ7FOR7gtnqNQ6xgddda3dhOfQV58fSn/5yoUFDBt9AkNpma9mqIU9angMew2AeFSLFTYirZ8fZB6+/qRdpznjjcQbFxIq7z1osAZDJp4YBfMjifLxwpsTaAazuP3AR+XUSax5F5YlzeFFnkg9S1yY/8aj9tuxXx2ZK5jOpLlPvo+dKTFtJuQsBQFUz+cKgzSBnY8GCHwiM3G7rNqx2AJok2QX5IrIoeNTs4Ycm2E8/LnX3phTJsKxhVGTk4fH40EPjCb46aP/s3A64AMgBY05nj8C+MuqfdrCtzl5IBxySHyvXibMygOchDjbbgBt6wg5ugWKoDUFDS51dQd/+XdhnywALjtmgG4bYmjWb7ecVq7HxOmdN2iVa74GRAJgHSbxHFkuNfCGlwMZObunYbt99jK8nZ08sIcAh4RCbGlbQ5+Oje4pBCCzDYupDqS9Vx+rZUBZHAuzyUuqgb7+aQ+jbfNu4fosnsBTMIY2etJTnvkmzBjD9LjJkj6I3zMYyLhZgFYBadQ3oW1CoP+qmcHvvja9sygsv8L35ri5o0wFmdM5xlBdmJ46ccJ7DgZATdhDiNW7ceEdw6saQ6O4RI+z0eYYqsIUbIqVe8P331r1nV840bNkAPXoRNvvPpu0u+FNWIC5EjL1U3qEeUhLrEiBv/W9r7ebBt6HSCbEI6oylS352NiZjUUNcYb0OHnqrvfve+6yNNDIZJgPMt8W+6hXW6dewVWeYVxAgOmdISZmGUvRz7NtSC0tqr2GchvLudOA6+jMMC8dSKZDPmSmvfM6GUkCpUFCjoiL8Q+ViByNVeRlXURUm1q2DRQ97qIa3FGmFKIo1GHP+pzz/CgIT3uHsh5xNnmpJecWxUlGdCOjSEKYAH2CFaIG8YBHBZYCgVUw9W04/IaZjJLXfQ+NGk3fxmx05cdoTbAwOUc7aE6lG/b9YsdpzdFaHAcgX6YyHIepDz5DPEKAStSo/xlkklGF7UEktEAa73eWKiGXPsxQqFQuXon37JDuVesrSMz1Ev2hYtQLwilmbJQCihdngQDyDOaiixUBVjyKSiFiyJeAQUs44q0awAe0lUuxKSVZKvzd67DBnTXXx4iX6QPIckhLsIs90XTxAe3Zva/VjvJH897Ep//rKhYJ1bCHWImcw7OuNWzY5q4QGSfVcfd4Ka7g1a/4iDyDenaGnzqQxQeY68hmVv1IEmatf367OWqAAsPvRSeMhsOXa7t07Gf5ftGJCpP04w28bfCNMWWw0kPBXcz/2/PO3denc0bFld+04CN6SAjliEL1ROudLKs9OR/bSJc6rWJZIjZvEgZ1BfOMaSgHVFNBQfq+/rtju7Cd9OXeKILX5QdKphlhUTsp8ACyNQu6DH/tGFQQGETJcjyTlsWwFWKNB/J1YzqWsK13XQNahBpBi1Lu+lbND1zYQYFd7uMhpkdEAqZSA5cUA5nxtOPlLpexTsrRsBtP8PP7+EhuKOavvkR+rCI4R9FFXsctUdo4UgyJuCD5r26SunTqShq0K5w0DkMuw7cs1OJd3rFTerBd/8lH82d98ZXundS47PPbSIJ5zWS1dUSAg+GLfPuSzXD3vhhknk+Xvrb2G3oqAr0rODLH7d/6z1/WuQo0Ze9lVhnWRYXW5v76wg8leER6j/IqE1thTIcetkDQIhF/JvFlXSSQWkwzGSDQTvww2kBIWcAmIcAk0azVsThaj9GghwjVAWABov8JfSvhA8jBw5aNrPlzHznRZUlt5p3rKSpk7O/otdyqccIuFP/xor7z9bztx5jjefkUWwybSkAPtctZZpiiAdXSmmvZlY7gvdo98k27qfxNFNizQnDQ8c7bVTHvZoCi0glnEUUma3tNEiklDwvGZE7n4SQKIACaryC7jZiuURai5mDd+2lR4vwI3Qgh1UjeYEE+xTzOZQjK3mKsCCMUK9IeBkc/UyFfGvyy+rr2RTMHwrYQCn5oMTZkApisZeSw8yXZ5PwA/7UhJvoDfp5LbYca7qa5j/Kk5YDNhgEGyXDiAIB5iF67ApvNIe9WAhrO4fJHrHT+Y7sIsxK7z5Xtk9hvJbpyVkesK8Qb1o615p3im9kzHAV1yr3h8Ph1vRqwhJbJDzWe/o8ENJXiiyHr2amqrVpxwKdxeSCYDgsTMEjgKkMXBogZFjFUZAsvAWYTDtl1II7whnIKDtEgOuSsEjqVd4MHUBINrK2aW1oGo/gLVyinIdV0FSKgJcsUcL6jFr0Yd0ooDh4JhulVQ8OvrfJViy2afz8RTQGvd+kjwoIEHBMJI5qA/sCfFUk9TCIqTQHEfCCjXLLGD3XjTzdybfJs5ayabv2S+XCd2365delrr9h3s66+/cBu21oncITR90e+ik/vIs5I3FAqrqwTJWQGWFfXxei12bNgwwJIAJlBnXcppWEiMzftuKTKyFnwmFfSwOgFtH5k4yg7s3cp6kkSBjZTJhx+fpRDWY5cuHfAEOuWamBenfIxEbBTgU6FNnfaxtWlUz/bu+YMwl/VcQZjGQeH28cff2ja8xGbP+YTPmeFklPKBZQnAjkjAPzYDgEygGgAZnPYiwG2FVukpk3ekfN5k2l4NKCvGpUAw/Z3upw//XS3PXP0JP09St0Lo92L0BgEwdKThPHnylJvyVrKGgwBVR4++0w7idbRv73HHttYvLF+YBqmZAqQhGfXFKT+SQsiaA1itgDGCKtENZnwoSgIAjXTQOh8p3XsxygDzZSVSDYDtvOpoGDVBlDQ0qi6ABVIJeT1WKwWRfaeStUGdZS8/M8KakgD61KMzWJMUdi0IrGE0puellPdcBMOaVWxN28k/N5RnD/k/k1Rt1iUcbiU5bOAc7CEMZbyo7vxhBai4OktyYwDv3Yv9QWu9UbOmFKB9AUqXO8+WMsDYxgTlyAPOm2J5+TJAVWQ4AuJnfzUfydhme+mVl2kS37C/8Y07e+4UioAMNnFYruwDCurREEP3QBNBTeMEzgn71GRReySDNQ5cFUJqzitpJn1JRG5j31DktmuDPw5sgvtvfwafuVOktq/kSnKAAdwIoHGesTyrkmkXybtLdiZ8PicrdM8me7eUsrygwFINGMT60mGor9XhIO8xNQYCetRg6aDzE9PVgat6dmRDIHk864k/hwDkkj7rMMipF9vQnnviRfavMorlbHv9rddgW+ZwX8TuU9iRBmPsewqA4X6L+ejOC4F+OgA1POCzV/A6E5+8xU6k7XHsvUNH0hnuhDN/qLAMZPRiuccBsAdzb2WQrzK0kIXjGNW6pmLiaZXJW1CfU9xOrqXC/cIY9OUjM5PNgkedICDSYyqvYYOYgfrl7GP4JQDNycTVxDsPxWom0/Xdnr5nN4wY9nq3rKUI5x8/vHu8mDi4IRIXSsCtAh3V9OsPvRX+pgOSa1fBkES2FPxYFxgmpkwglUM7UqTPnDnD9WFfdQxIzifYo3przjien+HAXnm8ak2JScs+GsyZocI2H4mTJ4BMD5lnSCjYWHYOCciZyzFF7t23o/Xo3Z3Aui+dqiKQaxODNUZGMumfV+RPCKDOGVPIYNHLTx5V2C7wOvKD0gHv1g1FVwXPajCfWQxb1RKOSUvRLgmymNMVfIaYmAQatCSuZqh16NyeM2qTpaQedeumkOLXLxRJZkI8TyzWMjRnQcgMv/xsDiynPXYr8vMunTrBush1gHEKje3I0YNh1ZyBNdPOpv77a2uR1AkQ9bI9Nuk5mC4X7IWXH8IH8lZA6Dp27NhJhkKBMKUS7ejxZHt88gQ7eX4Hz76/vTrlI9ux+SBJwMvYoziYkaJKCqbbI99iL0AZbxfERF1Eozag30DXUHXt0oPCOdE1JA4XFROM50rWDfKId1JwGTxxPuXyMAfRiIid4CDAWlar8x5SwapnwMOGLWegUczNzOfZLYAV7WTYNetRwEqtPLgW9JFVjh7XWrb1f/68BrCtYB1W4IF95vRVhsrY/iSyYXO+uMOX9+fWM++qsDAI8JUghC7RnL25lnoq2L55h9TvjAUwcFZxn/H5GzDB7oex6lUZY9++v9pSjy9lm1iL5VG5vfrWUksECD18KpW9E0+yxsi/Dqba1Jc/pqD9BwbNfnYp/DwpQGkhUfkweCTk0AtFTikPjd6OwpOCmVJXY2VTjG/fsOvH2cOPfmwbNh22j97DO9zrPDXXfleYe0m9UUMsdNYC/L9AVT33WnvauwTeiaHuJ8sqMfK4HTpbvGAhVBXXsY7dBtqrUwnEKg20mXye5LM7bcDQ1nZNn6H4fTexK2eLbcEXa+3YyZ3mF59sox68D1BxCKw7hSN4mOX6JW9mJzUXVFrjpVpLevT4qNba8ngAcN1zR5ZRB+35Twey1toClEnh41tox7Z728y3yRDI/YOHk5rO7ypAVZbF4AUYhaKnS5dONI4+NFnnCJdl4qhQAz4r1bULafCHGi9GuRgi2m/1HMv6xfmsI7VUHa2BUzF1QwUM2box/W36rEewHNBa1qjLE5SZyQDq8PFTKMHqUcfjEw0bLyrSkwota64KbIl07T/6aDlJyPgV8/NfevZpO7x/iwO6Rt33po17DCYwSeKPjhnCj4VpTCBjoEIic5OwV/rZAmPLYfB9bnvWLYalJ6YfLCXYxZVc57i6UZzf+STVPwVzrC+DijNYM3VzTZS/FG8A9gIQMmCv/sH5m5mRz97cBvbojXxmBQP62fvvf2RrVi1xbHrJvb2rY+3lKc+SCN2FvkaBHAqwrLk/7q54Qurc88Q6c3xO1tN4gIRqwIELqJcS6zUF4B3PeRJiNwzqa889N8W2bF/qwGYXaKaA0hdew2d1Lo3bFeqQKFc77Pz7BPvNry5UCA4TnwFLIHm8/n/Aau0z7daQHtcaNmutXUktsKpltG/fbmT3gN+wHgNABg8ePGw98J3PhtpVyIAmBZCg77V9nHdmYqInxFXnm9ur+V2cGTHVVE9LPSRQ7JMZ0+2XVT8CjIYjq95grbo05PCBPRwTYM1aSpEgMgkhN5xdDeo1ZFhBXb77PIEr9a1+Q5h2bF45BcnWoikJ1QkdqWWTYXEGUj+e4Lzgey+S+YBqQ0OmPAIaihSCQI0QCnimukhgo6T0ZQBqLVpEsBbLCKJl+EsuQJ7ODIboJRALWjYDKGYti5UXEx0NCYf3xJCzWyfkuYB1p09eZgCrLAHsM1QnUMdFo+hrCci4Cjl84xZe9E4xdvZoMaHJuTbpiT62edNe27eNxHuelznfzkDpNNnZJGkApQEF2zkKmgawsx+w9z54H3ABX1f8IzW0jqQOKuM1CngPyvLQa3qChgMJcGyFrP1a+2nJfBhyhawVgGcAANn6hBKO1KVLFzeM3LVzt7MrU41xJvkChIARgGZZ2CpccCzz40dPOkJBIAQVb+rBN9982j6bMRsP187I//+GSdrWuncaRAL9IDyxH4TFlurqjJbNEwGYrwJ01kF50A311w14/m6GVXkDgOYpVCOdbc3GXwFYsROi7jm4/5yNGXctoVsd8C7NshPnt8CWI+OhtJsdP3LR1q1f5VQQbTrE83xtxPuwriXFt8XLdYsDlMuVAk/vkNQ4CjA9DKlxAbZ08jTkZ+CNKUVsz54t7TBZKbIcUEjyacANf3JBNNDOptgvpUb0B5fofW1XO3ceizT6xBIxEqk3fCCGBcEy1oAwD8s4X2qsvHSGu5zdAg0v4Hc8auxohgDxJLQvc96U/3rtTZvyyjOoCz34QHoadoJB8TZ/7gr2S6wM2DwfemgSDOR6SPmvs2ewByjCTkH2Rrqb1Xi8/rL0ext1/33UeTwrFN1xsHTXrvyTmqvSnn/+GVu38Q+8vOshv05lvwmwu4bfY1PffI+fOxF10A7UQyiyVPdjh5hFAJFIaVHMbIM4W+SvrqGd2H/yKvXjrCvIkqUV14caNggANZT6qJBr0+OaLvSMEDW4Jk89+awdxHN2zW8rrQ5D2zJ6AtnjlYCslUhpxHMur1IRLvxgGLhwK+1tbiBPHyZ7JwZhSXhUp6Zin0h/WE5x4U8WTlOCepIP5dNjMpyjpohEodYcFuRTkyZj3fgs5zIAKerRUgbrIjWo1hSoqJpaIVQR2NWFQMRq0qKhHTtDWBfnchTerHRnWHekO8ZqDPW9yAY0fE45GowUvIL35M/XOlsueuzOPdqzTk9bzuUcaxjbGI/i4ygVpaYA24H8pVDiNLyQZccVHBzMgJq9nQ1SQboCaVWRhXONdS7KF1XK2lwIIA9OvIVwyFPOt/Uyw7K+fXtwfbKpwU/ioXwb76XQ9h06a3v3pTi/piEM/HKvZDi/23/27rGM7DSASwKs6HnatGvFObTBqXzVK0RwVjZq3RTl0lGHIZVK/c1KUt5LEeeTepZYfEQV3B0eFmvnT1+0hvjq7iHUuy1EmqatmqLITLBTJ49y7iRbJxivA2F4F2PLEQL2lpN1ybZt+9u278amAFuAALw+c8DR4uqGUQtjOaD6lFdUTxmN32ocmEYyNh8BDEOLC7iylPMNGwFA5YRQAAAgAElEQVQkpyJlVy3CmvajR8MwEjm+elP1JcqHkZISJSnXuYwzsEgsJ7WKWDW4UDCnuBOZgN5H5Ev18uptBHEpJ4QaWp7NZRW5rmeU0lD1vOoTKS7kjaow4/DwOi4ET/7u8tsVkbOAelgBXJVMrRrUD3WgdualQoJCeV64H3msMdetOUxBKkwVZvL5VV/JeteJ7oZVDpLkORN5iWcJAPqRR+5FaXAIvOMoP8vHWrWJZ0B12Rril17JdVQYp0KuNYgQXrhjUzqMZbJ2mDakpWVyNrVCjZfNe4QkgE1AtWonpZHrd6VxiakkM2JfpgUJCYFQrCvwr9FhC0uSh7qI+C2lidUyNdR8iyHlzPK5MCK0l8kWRQ2qvEglZxSlqqZo9MhIHeGF6WkHDtlcNuImds99Y+zw6SO2aMlimzzpSTt98AzyxK42/ZO37YEJtyMFSrGflyxnU+aKULR369zVpr32Ehtxhb0xdSoASI7zB7mameXoxpF4JpYAPopOF4XHTikeG/peajxn/i0gQ8nKkl0UwSSNRj4ssO8yF8kPUCWxkT/SiX6YnbehWJruwIeWLVoSmHEbYNdMGix8DWWMy2cOjQPow4YgBPCvXaNutuyHPdbt2iS8YkjKY3PvDy1cpuFr/1gDqHbExiAd37/rGNPZg64YL1cqKwtbrVUonqF1EyIAHqLY7DMpFLVBKBUPOSAPRQm+gsViSgGKaROTwbe8eRJgOl66lA7NP8bOpyEtZeMMYTGUsQnKI0SHuvy/5A0ruXybzqGkbxbD3qmwiQ/Vs19+wqfrOEUD71dNQGL9ODYF/GRgfmqDd8m23Ln2HZuwgV20629pQMN30YHGKclesDrEJtb3aqKgApEHTGwuVk45ry/TedcEyeNIEnb8cZz/qmv+PCw7NRk+OkS4jgJW5S8mzEUFH0Q4BwrTFziwVBT3EAC3U0eKWPyEGiAvOkwh6U14jTbRMaPH2Lfzv+aQUKo5BS5Si7/Wb7VhSPezc684FZCS7bVJDBs2FHbYMFtBIXDPvROgqEPDTzmO6TueOTQO2oBjojARL4q1DX9utr4DuwAwa7PyY/K7DoClowMYZn7+ASmgMyhGAHn4PnBEj0yQoyOfTZ1huIfZqmeDEWMp8sIe3QfZsHFP0Mj1sulTP2Y6U8a6+NMyzh+z75csQ1qP9xCNw+uvPGcb18yh4CrwFP/cwzLCIkooRMPYbHQ4VHEQKY07kARxsaLkoevFpuWFxFiMXw9IpGurBs4TalGuoBj+u1vv9vb3luPIq+VRyeAA8FrBcnqGBaop/Eo+yYOH3MDXHWKan+WkAHqO6iMTrhejZ6jc+nDIz/hiB1R6AFRJY7HpYPjJJFIsccB55NIakuj5V2qk0AtfJrYCKytJhxZYpEO1QglAFNQNWtIUE3amZzeABkCMu1LWiA7qhKhQ+2HubO71BA5PAuDYiwSwBlIJawOtj3ef1lYhryfcgt7RBX3pdBUjIhfLCn+uocRwGsAEMaBQoNruHUjNuQYVFG2THn/GZn39jX348Ucw2Z50NgCSdUXhWdClU2cHMuewoQaL3QMTfQ2HqTeDhlE0X/fej8TtMwWJefPctLZtu/CD5Xs1DW2qqTwFn2JiBeIo/MbJxJ1Pq44AwA6BDe7Zgw3f1s9uHJqInC4dYFG0y1x7asJb7EXzkaCwT1Bwa5qug0LMYvmzyqNZQUcCLINptIq4RvIOVsKiAD8vrrOTqQtc1wDFyWY8k2YF1okZLS80JdHq2dXB6NIyZTcg9gCbihi+Sm1WEJlSYwMp7uqTRp9yKsMxBMrYBPKYqMvDV8+9ZCEyEE+IT6T4fNJWrllhm7dv9rDidR7THEnG7s0UOT4p0EJjQizlMvs6nyOWYDPtJahhSOyGmSqAkYGFikSBqiocVfYKshdLWhI8NQZa7C5vSPsS/x7Mgao9KooqVsMeJZ465p6IyjqrVASokXVg1n89+fTZVURgVODYGzovPcMtHdbsyQz8XHiNvFJYgEE0S5KSiyWln6frq/dSyR4oZr7OSAHsCtpy566eCZGTKdLFRnVeRBQqlby5Bo2bOtZGVj7G/4CUyrBXKJfYxK3aJnE+XgFUFkAlZgxvW/dFAzgaWyktAuUB59hzYuZw5vMsyJ/an9fRPpaBhErVlQeEwttNa5KzQGtaIYyVsDorsb6olsc4sosYwNO4aBhAMDTSSMus1tBEYW88M5pe69prsn7mxAkkvBTwjKq7XtOZprIdnmiNKfZIO888jwn/Vny7z3HWFOAJ3gsP1qG8X2/8zz5zfk1333GvDex3HdfUz2IIPauXFARoEGnPPv2h7Tu8xnxD5deYZJ+8/xOSzXaOwX3k4HF7/Y3X7dnnHidArZ09/thz9s/+9Zyb+KXpjqqZoUESw1l+grO/Wmg/L9xAIbyWs6aIprcnwM0JGqIUmA1MOxXCEFqK+iSMwJnb2TdDbdXKdfhbX7ImDZsTmjHKBvS/Dn+3RFU/7tn12J5IYi+ms4IMFYiS6wYDRVR8ATBGpH5RU+0s/jXckIe9BnwsQbHG5QFMHecm52LLufUo4JUmSexyzyBAzzsM5xpg9X99YAUK6Z8ygTHYc6Ri+B9CsENkHZ4ZiuIAGtdyzkVtf6WwusrKUUbAJggIhFUH4+7w9iqb/fZsbDd+sGL/g+Yf1d0efXm2JSKJLc4Osl+/AXj4czZgw06rgGX6r3cWW2zjVgwK8HPHHzWRIfHxvRX28WtLLSdtFfv3H9RYAGZCHoKjAGvxtC2QlF/pvGJdIdvmQZXPdRVehP68h3j84nNyYiyX4aoPYSMBWOaoZhO44UK+WJuewDEPoOrgSgVtyANfjGJ5L2t7h4mglFvVErqGlaoTUGf4+EZiN5VEIMhVmg4xfoJc2GdsbDMbPnKiDRjQEdat2bKFu/GY3MBnL7dJT95NKFpj5G0U247CL8aPKp2agCjXmnggSf1yLFYHpMuipdZn1c17PF/nmKv/BVc9li1SLgCsbguxaVM2secwPPNNRuoXYC3b4lUXkOBAA3/YJQIhUlPkhQc4ox8EUO6NlNuffcUPtonOeQWhyl5CQE8p18812UjXZCMl5mIFqqucXG/kgUPtw1mT8DT3WL5o6XiUM9QrrLUrBIiuBDwYiVIojPpSNYWzxuL1sqgdLgNotmnNvgpZYOig3qgKAPNJKg4NSrIFP81jbRcCRN1CPXSajqIu96iO3Xbrg3b3fbfZg5NH27Sp79vkR25x/pWjR0/mvEhERnwIRQ5qmPFPAWS8SE1cYBMmDgIcRODH+VROYeXDpufDZ131+2qbzpA6B19CBb5KLdF3QG/nCzkQMMs/IBsVEgOcmE72xVdTGbRjKca+Kear8yV3QLe7iO7e6BnzAOPUkBpKUbc98MAD1A6XAItH0XATpMOa3bh5s83H6ikbplRUfB4y4+009Qxn2f9vHToWtQwDCgavAheX/DyPoWM+uQRp9EA8L4QGit3qeWnPIK/Wx/l/gVWtr/8FVrXu/wus6rzSWUVfQ/d8CYZmKKhRCV5OstT46IMPbMF3C23mzJn2+OOTHENNPYLONz95yuob3XKVdU3t55fXdYW9PvV5201NGsJ9PHR8P8OnULu2fz+7kLYFdcBlGz2mM+svl/r6HEButPXrfT3KgJPsSdQkMHuikMyeQ83QMKmJXdNzmL3x+ueEDmfCcoUEwxlVBPFgx7b1BJLexfrEv5Y9UcMXPcO6KLKv0lAxBABRLG3VCMX472cjqQ3H7sDXgTeAUgTyZFJr5KPu6tq+NZtovl0h4EnnupLTiwBDGzdKxPf1gmMINiAFvEOnFraaPAkfPMFjGNKmnqc+gngyfERPwN8j1Ft59vToOwAs/rFDBCh6gQZw7NLPlDDs689Q/S8bOmSorUbirbO9kJpY/VosAafVvP9UJMICORSAlsegMxIvdNW2IjkUYU2j/UAgVGvspJQ8Xc7ZLk/+nKw8Z+3kxybx8MMP41W6GWbabfbL8l9h+JXhqZxs93C9Nu7YbEn4z7fvUM9OnDwk+Nbuvns8GQSLWH/hKAkJOWLAf8tttwAYnWUFAwCivMpDWZJL6FazFi2wa+rH+wq03rCZj588YMtWr6E/DHIM3B3bUpHg+8Fcbss+QI3LOlm//rQjy3Rs1J++sz7PdDa9JMzOvLO28tct1r1zCzuBVUcww4uR99xri39cSFhxLMBJKQPRs9a+VUs7euQM39MEr899ELgIeyKg+Cxh0dpFZXsgMCgQCbvLdZGnPyszCOC6iHojDMDw7rvvsiU/yBpFYcNilLXFhznV6mD/lZGFjJcQ3sz0XM5smP34lA4adCN9WnO7AEM5EhukmTNnwRb3eH5WQuRp3Lil9eo+0B6Z8DxnCrUM92fe3AU2/sEJrj7/efnP9tBjo1AgyqtYIJ2fDb2+LwzHDZxjSOVhlPpwxnZs0d1WL1/jiCMTJ42yDX/LWkH2hCivul2HhUhfiBA/WbuuzRlWpdvfO9fTHwBSsQbyqbnVYwWx/rTfqj7R2ahn1YuDS/u4bNSyLsraBJVNX1jZMCX1/h5//FGbM3eeU9eGw6q+mEyIEwCzgpOUhSMVkcff3QuWHXaLXFCRIwSsVlCP11qLFJcWohrGwiI/04KxI8yGgdiQsPDzkImkcD1/jMG26qcwCF2onirw8fVnAKZk+mp6+urqAke8UJ8vQpbbVmQ9A5ilQCPj/I+OCwNDyAeX0bUHEINiXIfQuEKA8qxLnO9sPyISiIUbEg6Ihy1ABLYfAdSfnfBr3rnnDJhVFs8Y5KcsHzt16qqFxtOX0LO6M5X7l5WlcwlmKtaEufRs0XHU1PQmBeTh+LOXK6QpkuGNzkXVQHqPEViNSSkqG6jLeNiWgMCFoFypW7+uux6+ITnkO8CgBFsKp4+Mpu+JDsXCBYXeJnyEh93ej3Mn19q27W5fYXHTlj3o+PGT1BKwh9kL8lmnsrYQplFCbZ2TIyAdoFGDJNZ6KbkfYRC6IlgElVignD6WApbmhSVkAgrmjvbXP4RrCivi892Bn3Wjeo3scmqKG5IVUaQcO3ISH39IEu/MhbXNMAPGk8gSICn8Q8/B9b+EP/jAAR2sIcrwxYvoVTlD/Nn/RbZpipXDqdOEtYkwoxaGvsYXi4LmberRI+LRnArhEWvIy+kMZFWfsMalwlIvKXxN52CpY+YwzAWbCkGNIba+yjIf7kUZtaWGF8V4uvsEFDjAswwFm4BOZXtcuVLoBnRS/4WjOCtCZq2azpufF8UeoWFWKIMYkTuiwlEt40dcAlmzMBt7H247LZhH0YMlQjGD4CuER2rYphpFWEyIJs3sJ6oLlNsgRU+x87gFzFV4J2ddB4ZDMXjCyiapKcF/69Zst6QYAillgcKDJivIlHNZlhjflNcoZUjaglyHPaxvwmmj67uQWq96TZlLqtHTDMbJUrWJaVrpYRBG4BWZDfiYjUdloEIpWAz5SNfFeKkpYWukqwCtHH71k+KtZZMk27hqp/Xq2JwFGm2/bN/hHi5RkfWgyWOz1g9MycT1ADLef+djW7P2TwzK8VYE/bj2mv72y6JfmUiPwJ9pm3W5prEt+/UHJgUHXCq5ntt+fXrY2LtGI+s5Zl8AfMQg55XfhqYFAh/lX5gLshyFn0416aYpyLr0mdRUBtOMq5QtYUKog0Z05ACoPgVcKNGPA0DwfKAPC7wLYFO+dCmLB4x0Y3w3IvFtO4XPTQgwvvyHSpAPNWweDsORqWnj5jbu7jH2/dc/c1jvcAX8TQOHWWs8VX7/bQWm0oddErh7TYAk9fCe6YC+VMlmHkZpMAez2EwKCRIgGsYmVut3qal6BQ2bj4Kg6Lo0kdIC0dQilwc1kvfsaN/8TyiyeTGQ5MGYlwvAkSNJFE0uHjCRPND9b4oEQKZxZNp59GAOBWsxabtqB6ox5B4IO+Bee3DcIw7sEQtSPUTf/l1hS+KbVpIC8OGhhp85YnbuqFL1oFcj/1Mz6OuQFw9b1dWKzmZBI3EACAeOApLIW1asOLHsAMi1CVTCeBXwIY/VaFgRp8+cd42wmFgugZ5/lwQdkoULrRqO12bThq1Z7CU2fNj9zovp+ede5qEOdumdZdzjQIoxfzblPr2vQx603RnDa5GLHSBvm34DemACfgp/nIdpnO93wOsddw1xcq5yfA21bmQfMaDPXUhQB9lb77wKKID0DE++li172JSX32QCm2Hvvv0UYPg5pmpsFrxJFauaRKk+VPp4mWRb8kaseX58lQiIBGHAHePswUdfpCirRi6S6JJY8/OuItMdTJFYZctXLAP4nm/VBWfwcCVZXTYVNE2aPmnkqdB3PWOy96sGFJn8wigYEotgJmiHFAtObBrPcy0fPzXyfkpK5g/keazr2rh5XduznUk4P8T57fDMCPmJixdjOoiDEykXYKasLARK+rLranOtUBIhLx7GGozHM6VH96ZI0JLtSi6DDbFh8IiVXaKGF5JshHBwaKMXW1meYq7hZFOu4mdX402s38ucvBOmLWslvgmFJgxUHyj+kr34A6D7AtScQHZCL2hffPS87dq7w+Yv2sKBLGm6JBBqFtxSg/kJ+5wJtQ9N9bGDeRzOgIA0YGPHD+FgK0DmtMVdv2G3Xe+sJ/7eBCjMtDOQ6xICwJkDG0JS24wM0gyjFCwFqKGgJslpOJAcG1hyeNZ5X9KOX3nlHVdUbPj7LyQ/H+OvhL0F6zQEQLkAcElT6SDYpF9++RWN44MWUMczVdfzor1Az4swQMl19Adl/Gwxz/sNTLSe1za0kUNexosMH7N4GJwHkBcXahjmmRoqCC2Aqb6C6TT5q6R40KRcz708C/NgRhdRvIWCmgWLEcI9FmgnJqZYIdoHSwE05Q2oQkCpuRqQqMGRvE0gpb9bL7rzKmK4k5LPs6dr3xLIKEfdUvZfCEDuoEUQ5s4VB2bxHnUPq0F6ywDP2rVvwfXNoMhSWrJHPufnpEOEAiY0tzYdGxFO9gfnjzxcPQQ7JX/7sjb8vSTb9IApDjzib126ulpFvjCQSZUAQQGpzuoFsFn7i66rn2vUNGxSFaaJqTgIHv9MSbQVmOVYs7I4gOapP/MkR4v1KhDKE/LmzZ6lXzX9KI8Ln5elq2un4kBAsv7SEVO1HvVeBMJov+eWRTNpzWNwySV3QwRNkjyvgMSLtScGeZAUEVQ6xdrrWXfl3FM9M77OxkQeRGo4PN5DusBKphRTL5bE2kEDBtuPi5d6kkQpssXqD4eJHkVM8uVL2P5QxcjiQgxJgYDy9I3i/IirWwVTHxaVN15DqVkuAVcsdjFNBeZGcP3CeZ06PC95hCulA2JUsVbKuY5i5geANCvBMxb5UnFhtvXu2YEGnGEMe6L229AgSUeZhTMIlZxTCjRdAm/2/oS45g5kVehgXFySzcDTrzMSv0oNBKV8KL8CaFdpc2cf4JmHxR+2z8ZNvJP1XZ9p8wk7f+4Msq1eJG9jR7KdYJzp0xlm/oPsDNaLQvN4uERulOOGzlbtZytWfE8TlmUvPP8vGsWm9u47M2HHaUjZEH9J5IWSeZ4DBKb+2LRpq/W9ZgCs2MeQm12yWZ+vgK2+kqYj3D797D1r3LQ+64I9QsWck1ShSuHw0r3XZ8hikCx7jyisl7x4M2KqCrjKx8c8n+CASoGxrN1K1qIaAwGBaiw9eKD2CHnqev5M19tBITo/awYBtb//l9kq+x+d6AzIZGHEvfOhgHLMSnVITOd9eeYq/Sj42Y/L+O8Sinm/8nBb8PVK27VpIUXpZisGbL1nPEnuNwIs0+gUXwm2w3+V27JZU1i7f7OYfe3Vd74nkLOJk6ApSFG81KriaFsy54itXT4LcGML+xm+fARkPvz8FMBSkm43HyWFvh6+ydtt859/sqfSkIcgyYLRKIZ3AAV0ZrasLJBpCuwXAObYrgpI0zOsNSXPaa1PDVDwW4ctlk9hXc4P0POkoYaUI/J0V+BcFaDqlSulLmDFC5/ZVp062DOvTOO8CrYNa0/bkoW/8NCeJX3Y3+6880FCCG/mmlTb4jkHkYNttrvGdbZrB3a0SJ5NDVu0/7uhMO9Ae55YlAqy86zqGqyO9yEWvANiBQS7nUd/57EDqDUFUACffumUlr/5ws+zbcVPG8w3YgVNZiq+lI0YZEY6maCfDlTqmiPHLsBWFWNTILn2RLGPFFiFRI9z2dnAcG9LZPHCHlJI4anGtbI8j/fAYJG1KVJCfqHCGO+wtz8axwYq3rhgNnkJy5fV89zoGpfQwaQzxF+37k+8SYfDuoEVQ9MjW6OoWNY1e9HsLz8giOhzhr6EZPrUx3YkE5Z6T6fYOHZoF+cca7GqmY0ZO5azeJiNe3g0ScBHAKsm2vadvzlZZAT+ZUsI2nn51Tfs0clj7bNPGZRX1Wd42wtVUkueK9iEYu6jdFGAbjV1rFNj8JmkjtuwYSvEARh43TtbYhJehwxAu3eKs5OHUgF/u8GSnWPb92wAzAiE/IDlxDDCuPC1zIehokG9gkw8w7XaXd7HdvxzxHbv2kpg3t3sY+HUoP627Jc/CDWawnUMtJfwfB5yS3u7tl9vrp8UfEU2+t4n8JH9AxZtibVtNYDAmmnuYmqgqxBUDRRMAWtuvXjWjCcITbYiteB8zUFS824866rWr7f236ts545/CP7JhKk7DKCsNyG2KwmQfNEef2KSnTl+BHCpNfkObemNGLLSg6iOKmbfueP2Ie41k5PP4a17zvlBB8Kkq8afb+68mfbHBjzpeZvPPv+UvfDSazYc9uT5tO1IV3fb9YPaE4yUAUs01Ro0jIURh1wZNlnbNgm2eV2ys+EohlV9bb9u1E1x1Ka/u2wH9Tf9+1zvVAXbdvzpgojP4q0nD+1yJ43k2aXeqHC6esJjBELQi6g81KAtN1v+8viFu3uWbbk03KWSDnPWh8Nk9eO8aIQEPjX1Ks+7WUsA/379r7XVv6+xenjhdurQlv7ipB06d0U5JRpv8Rxg4xNHvcl5XJ+vuYyd2vMPPUofut+27j2EhFwhozDhWHdtWjYCeDzEugMwwAYoVzpXDhYNjzX8VKikFD2ycSni4kmJUgk7U96hxQDIIi8pSFYKrg4Erh7DwqYAoErS+jxJpDn3JV9NrI8cld8LUGEFUmj5cd8zkJePHDkCX0FqWnJFvLyyOVPC3DDw7Jl8u3HQ/bDy6lrbdi1s2YofuL5bUQ9lcaYHkL1BmnjjOIKH6wEY/40NQD7Dowp8zps4Asv59Cv24qtjIEh8zXkWR/BOL1uydCVDXRoOHocylEJJzcOs8BKgFutn847V5KF8inXXZepm6lvqiIP7LuBHCFuY/XrXbkKROzeCrRrOQCHH6gFA7Nx5kL09grV2iT5zBFYIpfRQhaRun6OHuuoYvMVSgNYMzbTv5AOQ6XrJk1H2JYkN6vFZYuglAVrvvcumffAe+5/HfqmYn7Vo3hLk3eNReX3D+igEvG5B8E0Ig4D7kE2fByC6ArO6kdtH53/3A0BKM6dg0nMQyBrcuGGzdeva3QVyyjdVWQhh9NTZSIOX/LAaT/dptmPXRgAowEFxuAAWw0h0P7zrCAB9qg2+pR+1IpY7gD0lMIJatehswwbf4Xwu9x/+B1/ONM6cHMe0Vw8skpTOE90D5yPvQBalrENEUYUqH2Vqieq8EDt/8gpAYYANueFGbCE2U9/5OtAZPI0eKwLiS7Y7k/y1P6o+lhyVnxcKg1PMeGfdKPsIXtP5L7saFUYiw4j7x9yKb/Ul/D/3AqoCfq/fxDCvsfNIzeOc6dy9mdVDur1txzYCFalf2Be07hXC7C12Mv2NKnERutwsGBBY9b56fX/WahSszGzkZiHIz3VYiUmqnjMUNn8+faYCyzTAkjd03UQybLiGPtRU99Hrd8ZfvBJ66ucwyPU6+/dcgiAHUaM5RLFYPV/Urgxd0tI528SQlBUl/WCopO58nYBKhR3588aYMTsMAuyZM/4GbLf2Otxk9KhR2L0sYGgT6WT6rWGf5mD3Fgy56jj1pVQ/CTxrQeyNwdToTSALiDEpaX3Dho2tWZMWhBlttiVL1riEeQ3VowDzr+IRKfZmXewBmmELsW79RmuFqqJxk+a2ElsYsToH3tCJhPn9jl5aLx7rB5qWOtgXZvLcZNC/yb6pXlw08vcO1FbUzhwL2kc6MJhRf3/w6Hnbs/+S7YNcEMi99lgiItnncynLpwDwWkq7nt1boGjDU5yzeuf2E66+b9O2nh09dhG7jK6QWOraop9/xzs1jL66BDC2mbO8ybhUij0CtpaQezwBndqn+QcChjDEYl5HDFfaYnpvVNY8r0WcL14UHB5VIJ+HnldEElmXhGNzef4CQcORGl4K0xGhMMvVMMLENPyqZpiuZ0S9bC44VnhEFQoRBnL0sqqXgrkmysRRHyXAtCXWDIWEPxdAxpJYTz2ZTtEAWeFRH1Rps1cdw/kgwF9FtrKDNMRo3oK8h2ZR5DJdtsmP97F9u/ZZPsH0bMvgDmAXnC8KsIqNiCPcl0wb8BIpnVMY5Gi46wRoLToHAxlIRijtIguDp7KUxsefzclXkm2J8hwepok3FwhWXDEFlMAi51UhoIxJtZe0gRjTtmpF8Ys36/DrWtpkiqUKCp6610xxjbLn4PJIIeWhpwCWcG58E4IsXqbIvsTJl1V01dKyMvAL5UDFd2P8mEe5Sd72yazXASpWsqFlO3m5WD0xMDQjvZI4uIotG6P7EmiyjUH2c3LwhMQHxgW9UGhGM51TkuEp5L2QUh0jUga9YlvJQ9KxuCg4C0gSVUOuCy4QWT58AkiUACiZpR7SuHj5ICkS3Y+NOYemm4kLzI9QgFABjEnIAp94ZAweOW9ZnUTkfzxoZXjUKZyhHLDDT1RFV/R6rp82jszMSuepquGx536LDQb7i+ZEi0us0ziM0tMoDjIuS24qCwYKSU87z9eIvQLNnuJQ/+QDrhYBBoEG1IcAACAASURBVKnxLwOAEyAZw8NdgP9EMRuImpJyrBV8aywIwpgISTqmIieajSmbjVLeKVdpPCT/loQ/jEmHCgWZUCci5fAKybehdyQRGpTKa4Xatr9oFrMi3cZfUpntUqsdHVsNLB/ZYUS6+a4wh4klwEGRN66OFBNH3quaTEjiA5gBqNC0WSIbUQ6gCv6ePPTyzZRPjz/fFEBqeyEBQ9Uga/4wTBRMUoSZ+S/L1ttnX00jkfE9e/fj923+4m84cDQsQNpQr7GNHTXW3nlnKhNLecViZg8z5b3337NHH32c94KfBmminTt1cSbgAjAEPrp0WF6/e/cudvTwAbvCQyZWscBtJeMlNmpBeNc6qP8tjcvPemJDl9SR+yvfKm+xQ1lzbvKq1GJXLHkCbcT2C2KqU0qowqr1eywcpp+mKVl45DRtQrLf38esXsMGpAGesdZNY+wkBusvPTmSdQcYIokvh7UvRYEvhafWqSS7iH9t9ENDbPW61YAobDAAGLlIBAUiSFLiYdWoMBUFUQevzHnwIY3GuoJgs2JM6h3rSQxXTdIAlCPwJhO4qCYhD5mBzmh506pQFDtGPq9+bJz1Y5l6AdTLoySbGoz+xIHgARzIahSxUaXxwh6AaysgzVm+CliFNVolnzeKzkrWt6b2mgKWwM7tNiCEa0Do2oUCBgdqDGEB8rypaSxlrSrZ/s13H0Ta8y1AA+CB9gfekzxuJTEu4ecGKr2U/SztLK/BpFm734i7b7TbmOK/+NR7BBqk2dzvP4D1ecmeeeoDpGaVFN7xMOkuk+D4pS2DJfDn+g3Oo0YMTHn3uE1IS9qRKrxt0sRJNBP5zrtt+scfcO8L7UekQqEMEM6ePevAthgmX0rnlOTmugEkia76zW3UKjgkEy4t9Uwz5ZvpzyESIJkX8vnnCcP6cPq7+LmR7pqfaFPfmW4rf/+BL6R1qwmtEWAkMDUcSWIefl2Swaig0EZfVRbAFK8RNhNHXLGlUIgwEhO9gsXg8gQsCXAolN+NmI4cFq5p08fUYEDsJrFatTdpPYsBJjsAB086OhhbIk2CwCr2boXK+Qqg5/srWUNqixzjlZM3mKRIscfE7BSoJAlKEH/mwtZYm2K2q+UM5lzJzcfKQB6zDEgEIlWXweoRi5OGWoISt5fKj0rya32/QDNtMpL2i+mu/+P6tGfId4XGPhMmg7/MRvVV8q/S5FrBVgKYBFipPuCwkn9VFTdC3xuIHEZrtWbz8txzmpNqAZySuzgvbXmkqvTVc+6RAvvLa0cjS9aL1mEg+3iphjRhAsm7WSF7+d7tJH1zsNcCq76cu1WYw0t2Ho7liKTrel2xQovYF7R/6Ha7Z1igKu/RAWkUd4F8bbEYCbyfIFg1oRSfi+b+SFrwWwxq/ubvkIPp7x2QRlEC8KACHszewAccSwJ01BrE1acwL2bNphF8EOeAKl3zo4dTKExgkPBmg2AG+FBsCbQuokCKr499xsU8gFASbWn88gFbq7g+YoAFkbIZznBP9UQJdUJgcB185jhTKbQlEZRVSAisAoH413W4ye67Zyzsp0wGNP2sLqxm+WMJjNe1lcSrHG/GIP9YNyR5fPLDSIvXY88iNUMVRSAFDqFDUZEqsEORmeJPJ3UENUlUNOoNpuPpTOwjkNvFxSMrrQ62qZwVy39dwHOUypmXA4AWjjTyEbtnxARbuGAJIG8m0uZJTh4rObHWxAUCffbtPYYErBOhHwk2e/YyB6r27Nndpr33lgO+dHiLHSx/XTXieqZ1H9Ut6TzTw1XGutKgRR67eRya2l8UOuKsLFR46bQUE8+xXz3M8go2HLFbNahzIZKCb2qA1VoQxn2jVo4b7Dl4wjVVSiuWv6nWvAP19Mjwc/xofEoJlavm/ojxXZwdaWnHqm3GJ2+y3//Ks40/Yd229sy/ZlmdBg14L4SM0gRNfXG1Hd30M4zVvdaqbzub+MQ7nBeAfryG6oxs1E1XFQKQ4mufvfMNUsqtlIsX7L7xj9oArB2KSpEqFgUgL4dNQnNw7nCmfTdjBcPdA3y2fQzEkINS+zw48SHzKW5uM6fO474eRSJ4Cgvsq1h68CFkM+N0bvpcYuF5Bgv6wPIe1LOud+POGYoRf2qxfv2G2J13jUeW+YmdwWvPG7BnOAnVw+4bAfCNL2EathWhObZ1w1n74aelKLGCrHuPlnbb0H72+3KFdDS0ISM7w9jkjJFvuMBHNhxZXqgGcqCZm4tpj9R+oIvtAXhrA6r076rznC+r56/d7zpTHWOVt54Hwfrfz+/Do28fqb1LYKsWA+r3sCaJLTnXASHOsmax7jrH8yIGrz57LRinvU01przkNaBRzVlIrSvFkvzX5LWvIbgbfqtxlx0JoUpDBz1mEx6/jrXA3q5mn39qTQxcTcd7U1OkPIVTJ09bfEK4HThwhJ9ZiKfgEFfDrsQi57vvPqJhPcfaCrfE2F428bG77YvPf7LnX3iYLIfD9vMP/5Cs299ef/d220+WwuN4F6txDwloYN9+96UNu/U23pevTXnpHRs8uCO1UTRAWrnN+/o3u334EKtHoK2ynzXc8uO96llmc3O1y47tu+yFF59ylk4FDKZffvENvOcIgj153GZ/9q6zQOnQuRtn8N2w8cJZX3fQ7IXzXiPs9jvvtH/9+0VXh+m+iQlZ2+Q5FRYbZgX7uKxsDuw7wde+ae04X5b99j11ej2YLD2xM/jU3njrTVuEvVko+9387xbZm2+/Ynt3nbV/T5lmd93fi75Adg0cftpHNWWDDejOQPll1gxJNPCs/eVZEx7Q9f//Vfvcu9BdDRe4BvkUW+cI2WrdthVDoTOASBc5/ze54emyZb/Zyy+9Csh4PSQR/DBRu7Rv1R628HsEpEykt8Juh/MlnoBgL15TXot6pA4dOQ6IvAgiy2duyBOTgJ9jdgbnN89wi0oGUGXsgZEWUB1JTR5Ag3yGUKkKWKrhsLGi8KFrTF26FVsf7V3U1ADtD42fgDR6AnLmjpAbjrGe812DKqWUBrJSfGi/06WBS2IR8szjGcm8XAig0RjZ/kXeH2clw/9LGZmOZSXZeRDfX8VnlVrHZWFgaaezIIizpGGDSOe52rlDU9bweQslXPPgoWSnkAuTioOeIYyfJ9JKfSwobiBcKf3KeUto0NDmfLOO+0SgIFL2mBhIOzwUufj/+cOYUY3iLJ4EZlFMBHDdVB9V8ayoXqhLWNtl8i6kepK9UwHstQB6hWbN8XsnHExyUwF7qidzCNfy5hpW0ySo/GiNLdBFUsDjYWNV8b6CYQ0PHtTPdhEQdvjIfsdGvG14D4YSh/mcnLEZldSsW7F/OImNyV6sAVYAArKvQo7yp1br0b25DRnexrbsWs3eG2C33DAaYkQHBoav2WUyL8LroMjqHUTeQTSKmHZYDCxELRJDuAyekYUtbP63C1GaJrn+tKg8g4yLWYALp23OV19Y08bNbNO6bXYZwEzthU6yrligXaXHL87Ps5x0WGz8360jbwb0/R1WpLzn/e27eQsBMg7aO29+RE0gixqhHh7Arwmg58DrboT13JR6KgwV63j3ftq2aQ9AVMow4TzM7GzOtGB6WFB0DswCBiktmndEfr0PohCq0d7X4NH8sc2Y+RHPxAlYr6Od9VlSYmPeQzGAEmAVqH2AUyL5kINwEAZbR+dhmpJ61h4YfzegXwa1GCFu01FqMDB47vkJYPy8lvzyxWqHlbfx978gmDW3l/79tC1dudDV+G3bdrQhWNR9/eV3nPnKMymiv5FEn94WqbNIJrK08qO3l7zbW36r8ppUYKqkXPp/ngERFy6fYZ+T2I+QbwW+qkyMQT2knlY0z4IiwssciKVv0vrz+MOKOajjSZ9NGIdIAxoeeepbz95eTFJ9I3w5rwDM6qzwo45t26YlPVI6VhE38nuKHTp1xMqoM1tho7F+7RZFgzjWk5S0gdQTjRvXd9k2+iWimjJchBuJ4CDLyDAa5VKhsfJ05vtE+hL5KwTFYAVIl2zhdO6EC5+B8RgJENcCKfys6e/YX0tX2dqtW+w8fqKXyIUpUfHMM5TUug4YEKobGOPe9E7Fei0G2yJHVPAG8wlC4qWd2jkrXVZYBD4D/IncceTYcUu9VA5g6Q8JrhX+zzlcy0v4KePPD/hetz6We+wXeVyraLzNZfvSrFE8vvwdYDT+it9rnj38yOPkdqzGw5hrBTa0Zw/Bl2JYYh0yevQIyFG/MxiK5GdGu5qviD7jJDZfl6+W23fzP2cIuQg17FaeL2whYPCqv9cZK9C5AXkNSeAAly5lgr8kwEw9ztqGzAApq0WzJBtx5xCsgLZwvhfD+h+HUmsauRXsSaCFur/K+BEOkQ/R0I9BrPJ6tKZuvQ3FeG6mHTuahu1BV9f/BjMsHnjjEJvy6hx8g6mF6MUjGJpX0/RHw1w/e1o9ovxWVctAjuN80PkYoAWpRF7V2/TnhfRxUdEC7ithaXe2nWShhIRW2RdfTrHFP6yy5T8doMcNsm69Eqxdp7p4s+91Q6OMDDAICGY+7PuBPBfKGglFgZuZKaW8FI8i5MGSBg9ymQbc0iYNseHkXy7DFlU9FgYOUkVjJXvE7j072TqsxKQ4Vy3t7PZUc0nVJJ9iBfyCNYpkpxpIuVKNk+iD6uGh264pjOCLZDqBqkB5TU7PoYYt54ziMwrX4sNSdTkMJYBz/gJhgApI82raybs6kAMhV3FaPCgyh3W+BIozl1yXDSEQcEnpYPks9nyXmKYP46Gmu8LdfTSxTqox2cWvhIs78noAxtG9YJIdt/EfnoDd55mW6GvFeBLoWckb9Kd5vqnvbRyWkdapR2e7cOUCTIBrLeVsuvXpSqrat8uxCLjDht/b3worrrpNxsnfuH/RctAtAvADXAOOYxMop0CPhYmDhAJUXoWkJn7ygtWDIK8HNYNqThKQadx4w3X2848/UhSwK7GAC2h6yuTLpS2fAtkJ37VoKCC0eCSZ1MEs8DmCTT+Pg1ETSWPhq+1rTeH27jtvIVtKZrr+ChJFsQB0LaEZ08x70ziUARIIkxGoIBaBfP80Fc7CAymIg1yNl2QmKobDqSJ8Xbq3vPHwh7yQy4L2AHROluQ2WuSoeEqGR2kzi7LzydmWeg7aPM27wET1U5onOFCDnyOs2I+puvtzJcXx35Vl+FgF5TrZpQBPsYci8JwphqWUh1T6yccnwzA4xmSapGY2KIU7NWhpdu1g3NLwrd2wigL/hBL5YDCyGcovVrJFeY6VUxRI3iprCTUbuh9VyNX0Ogr8Uh2oA0DXQ8EvJRTnVbAWC2gA1PSHwTpVII+aQS8CCNSsq7lWYSX2jwvIguUUwjWUWXE0gVZZVzMpYt+AzbQAg/rDLhxAlH4xTrxZszEJXFceBIUlZVOoC5TRgyFPQ/F6SpGoqoHWJEuXUKCSgItQJAG5gCFhsLihC8N8PWhbmLpOGDsBH54Y5CccJAATM2Z9bi++9BTT1UyXxitWVwHyAK2lEsCXKknzdeDxIOvnhwMqFDLNf//DOXb7PXdbMkEf773/oR3efdAmvzrFrunbD9ABUIDvWfP7Cnv3tXFIOdjkkEiKfn8Jz7JgBVboWWSzLMaoZtTEERQdcXhEbQQkzLMj+/C8U7EuSV8NMCNgSaesDjYBwPKB9KJp8JXHLc+SfAK5rAB0MBC5j5K/6NnVQSmT8CrAUHfaA+yLiROsTQYaQqf2bAIAX4V83bmzpUaWAywVil0YyF6SstDcywdUYJRU2o6hI5ai5HhIqSHAehoamNVVNBw33BFvQx/whm2Rxf2rT1jUeQodDnFki15MJr25t1M/HIVf1QYsFFLYBwQScY9lJyFAQh4rUbIyYQDBtLIkS77Okkh62TfffmozP1pAKvoWe37Kvc5z7nxyri1e+BfbVYjVVcAD7/XMKTx1OYSVfKz1rWZLdhkqvnuT+piK3OzC2RR8teKxkhiDH+A6iiIATA6EgztOIfnRVH4kjLe9NmLE3fb551+4aV8esu4SDWo0Leb9JDWOIWQgzDELTx5PBwANYLLYimcphPCdbGsCiN+0fm+CDX6EabKfxEW2dTE0PLwit28o8V2BTCECMLl/enbio5vZC0+/ar+t+NO+nzffsWzKAMlD2DeCAFiLmVoWcY/dYIcDx4v9UAGGkjVrmWiS54BVgQUqhiR7FdNQe7r0OtrLAM7UPFRobah4F9tGlhjaa7gnZUhbxCQKJNxCHs4aeknyr18eUBggWGuRQ1OAqMLDS0hLLea5Dmbi6rygZNugsC8NjOThrE1Qj6M2N7HwnOm/zgf5OHtA1lgGawptU5iGQGjVkCpGXbMsPpuAYzFBHRtSTa1gGA+T0ElI+FrtO/8NFFHStkNwHZNLP8WxAwWi6H3w81QUVfNw+yqErybcKAgmqKbnMvrRHlt0GVuV5kmkSKZZJl7dagjj4mMoFHl2oKJLtaKUUgF5TiLOs1nCz1URXC3mJZ/P33kg8rqy9OA8UnmsglnyGH+en+t6D3QM/VKeOUambq8rh22mgCzdQ2fqKlBC3qv8qEgm9MWEGXbqJt+gK0ynCQ6huKyPb7ca0FKGXgWwvL14thq1CGOKS+Gt+8lGcZFiVOz4QK6NfMGCYJGUqWjnYAkDWI1AVuaDvOeekRNoaPsTOjjaeSwVVSKV5DmRV15IcSKT/TrO92nevO8dyyOOoBE/7oHAqzKeewVtig0hP2YfeVqyDhW8s//IZps1byq+dIcYksruAlsPJvvRDFXTqSsuAvwOxWagS+c+9sHH02jGYOwCtEbABgitU4D9Toj16dnLfly0H7mSt017a5Zd02OQzSWgRh6A991DIA2DC1ftcL/FaCpWEcWpqvV7KeWyvfryBy75d8SIQU6Zs3D+Dwx4UHEAxPTq04eiWr6G/AS+oYyzUE10KWsuXzJArp3wQf1EMUy0KfizXuSD7EKaZBshL1s3oNOyUxgEa1d7ac2Qp7Y58nx/7S8Fh7hl6fG+clCful3VEbKoqDmDqRQrYNwoFdW7jFTsDZk0ya/ADtngAP2JT7xrvW8cwL0IsECvCArl09R7dey7jxbZ6YtrbcDIPjZsxFiLQ/bLCcIeEMHeBIumCk82/BBX/UBq9fIZ1rN/EKDmaIJOGiM7Tce/OhZAimeDsz8MC5VTuyvsrSmzKJR3WlngLpv0ynQAmEG2c3Wxzf1oJvd8HWuWxi4ARjWFtxfptqorXF2o4YYARU9CIx9RkiCBbhTU8hOn+Bc7OBxkvVT7EbUM/DIGxD6W0GKAPf3W21YfJpcvNR7wMEBOIaxaMSoKbc2Kc7Zj3R+AA4etaftYe/T5iQAi8S4USHul6jmBILXAqock6vF09fiueux3tGXoXNKZqRrJ3TP9D7dG/+VhhsMMyjKbOf0EstvNsPB24quaDPssAEZpW5QaQsn5GjIPLlzMIWMAn1MxmWQD41JQ1UixVrU/UiMGUt/IGqaQhluDKgGrjr3tTJ0VEESjT6NbWRFpDevfaJ9++YQbSKsaVuSXG3npqHfv0ePXr61u58691q1LV8A6ReqhNivKhcBw1qa98y5vIZOaMp3nNMLaNLnTPp/zso0b+7pNe/8lSyJkds/e8/ivZth9D/S0J59/CHuh7Y41UsKg/vflf8BqMvv9980EP62lGXuf55TUYeTmT06eas++9DB1RjM7czQdH/hYXiuf2wybhOtZCIvlrpEj6VVSaOT8YdSlcK2jkJ/TlFMP7du+kT0kF5VEDmsmAjZgW1u4cK59+ileostWOGb0A+MesMmTUWrV3BydeWrQdfPEMpdJy/x5S20OYUkdGK4MHtbHnp3yoJNwF2XFEla5gb3hit0w8A5eO87+WPuTvfKvF+wg9cmPi+di6xLoyRpgDcoMTr6mpKOxPvU6Hva551z8v8Dq/32uaxrEmq/V91Sq3hZhQsoBzoQc+opNSIVjSEP+8quZED9gOrXvCJt1OEFn52E5ZxDQt9eRAr6f85M9iWoqvkGIfTrrPZicZ+yWoSOtZaOOeG7H2a4922zb7vW2aTN2RtVFsDPzkXfXtadfGAejeKo1aCULD51PFdjIBMHowY/xVAoDPk+atE9ZrF28jD0QBV4WvUWIQvt4zpRroVr05ltusV9WrKJ2gfHIPisgVywl9Vxqs3QeSv6sGl72HlXUp+3ad+b8PAcTOdfVsfmwHuMJPpQNXCasXYF3qj3EEtUWqUGP2Kht2jSxfXtOAfj7su8jGy2i5yjOZ01g3+UfwUD3KmexWPIBsCjJReA8VL1zD/YXv/+2yZYtPewADpFr/GRvxfvLg0WggEed/WFQ4RQMq+dd5Akvfo5CYV1AJQC6iqISfBVbtki0UaPuh5X9I8OTFEgkxby/aJhhWc4vU3tY65btbPz4cQSsfWfHTxwG0ElkMHkOMKG+dcdf+XRyhu3YudXatMfXD8b27bzHX3/fSHL7W/bQxKfsvjvvtkcmjbGtsBqffGqKC9DUYDsa0OSRyTfZP/vW27NPPE8AcTJ9cVt747XZdgJ/877XDwTs+N3VqQEwxMTKfPjR0YRJF9ODLHd7QSmy6M7dsPapFwxI34l6rtiFYt3J4OPU8eN2MPWckzyfP58FW7MuDHxs7dT0sX+lXoQwwxkZgrTXFyD6xLGrfI7VALIbGeh95lhuwAPuWRBAFEWIZCD3ZuSI+wjeWWXjn8DuYMZL1CNYEhAqmXzuIPtQiV3GE3vpyu9hHY6w4/sO272jJxKUtdgWLfwJNWsGw5Rr7Ztvvrb77h/DcKYhLNqGAGycy6wVAapicIqFF0DPlZaWTk8Z4aTt3Xt0c9Za55OT7b3pH9mQW4dD/BrJ6x7G25H+jvcqXIIK1zo2b28tGgIub92Eco91CDGgeXNUlYTzlNGgVIBjKKA0Oi6eNZTubJHCUJEpY6TfNQMJz+pk0z+cZhGszyAYfVmQWZygyYmSALIJbsrLYgAPKKvnIRysQcCQ2IGxeGdqaJd1NQeGsmwEZYcm2ziPDYCrezXk43kJUZCm83YXRuCxzSqG3NGtZ3s7BONR/WSVFJ/CUKj5+vTqTihZBmBbuU2nh1nG+pj1+ddOvl3N95bxw9shmU5PJwfG2Q/q9VS/kC+iz4iVkoa7qtVdfwmBKhCgLIchoViFwcTVy+qjkOdQw2apjlWzelGbiIkrULAou8CCY7U5UmeLfcpFZ5ZrRXxGYTZ1INHofFJtpt7Vj/NU/ppx1LEZWCEV0vOXQB4KR/6iBPpehBb9tXmrw3hCwLmKIUb17NaTzxyMb+0hPP8b2N879jp1s/pX3Yg6eDgnoNKIo6YvBfjdfzTZvPneRjHh1hBLi9ysHEsAQD1+9CB2mqHUScH4tF60CMC3CDI8Dh4+a6MeGAnTeyeZQvi2jx1D/UxwE+Dy7r17OQ2w+iCIcvitw2wtoWDae64BH9u4fi/315+BygC7ikVkOywIt/693SlGCorwde3QAZzoqv2wGBY1PZwwDJHD1FuHkSWQCVkuIgQpPnuPb2CRw0aCwY/Yyl3Itsh4l9I4S93E3UP0C4/FGomvSz9HyFPjaM7UWAZ0x10vqLGxSgyn6uC5EWmkXmOGVtmZzjtYnqnydG7XsgXruoktmP8n+56fXX9DU1u25Ai9AtYiKBqHDe/mAp2/m/cLwzjsUVifqnPj63L/IExIOavcp0Q87/fvw0KIwZCeNdUlslQMJlvHH1VrLkPUYHoRX4DjINZYLAPCVu3b2+/rdrg6W29TILPDQvT9NWSFUtQPIkBovxbvRmHckZCa4vjcsoDU2RDENT5LjhHOGB5rKXC9EoheoTwb6m2iE7AQ3Hva1UVejboC+3ED8vFQFTtJoSW5MAEd90bfzJ+Fcqr5cTDI4yoXjyAZ33upmeaBVuMpbywBRIKqY2DIhbMokpgYdsXrc/fBZEtriBQD2aGagQgkG0X8HG8eLk3zJSn4c/lmNtIvbPDNN9i8xfPsk5lfYIC9nkUYYZ+9O8euG9jLVm/+iQYMY3P8meQPpYmgYwXpUGZDyXcm+JJaKiCEw52GSTJ5NUAq1nTzwwk98kGm4EdBE0oBpHRIgexidmmC4A8rU56pUlNpk5UMzzVB/NKhLemdWCc6UdRoV5J4pglSLHcinACbJx5GLrJ7r103aKDNW7gIL6IzLolPzW8oFz4fEEV+j1qRovOLlSeps5KoRdUuEWX0/zH2FnBellvX/55upmdgggYpKRFFQRRMUMTgYGChoHIMUGzs9ij2sTsRVCyUUNEjGCDSCEPHDBMw3fX/rn0PR5/n877/zzvn8VFg+M0d17Wvvddeey0xvvieaDcmCcxg1MXW2JqDfGJWiS3sqbfuT+AjIDNufdddPxmHxDdh/QGG83pUpLlJA+wqMVTkqCLdK9anj+ILYG0CaPbcWx+oUSql0QKCAaLS6YzuI2lvALxr1cg+16FFR85kp56TQoe60vZti7RF82G6YEBRr/fK5+hnBuOGMq8CAOF+tSn039IvbIEK7lpQFHXE0aALRyEtplgEDDtrTqILfgAwU91f1h+MWiWzEtVWkJW7awTi2tJzrCoH6D8g3hxf7DR9ngBere5qkn2NvQ3nwJf2bMHeAkvHiCwKnaaSEkaiGVdWwlaLiHQcQVbdpbSk9laIYHE7Rr4FcDSy86IIPPp8Gb8ImEuKz0R/hQSfka/Lp063fQX5dD7/wbqqt3lfL7BiRhl+X7nMnnzsAZJMmMEt5Qih052mq0qO4eC4xsdVQosJ0Cq3bUabrSXB2iOjsYeurw6YzugFPvvCmwSrFJeIUDfiA7SKXnnmJtZ3IUyrhxFan2M7Ccx1FAkakVZghi7ASN0WGzRsMI+EcQsYk8U4kQaTVWJ9abQ8AFkFDOkf10WRfAPvTUWpa+QQ3hU8BURFktXKYMd1MMWykXOWOj4sSmcRCwTib4Cx0FEPsa69eJ+AjxvWNlj5/jhLzcaNN7TCNSeLh8QQaQAAIABJREFU1e6hUNdhHLB3tEbFDlC3MRjNzcwUUzuVIpDxnSPirfdxTQCNsJdLEXCH6ZFAW6lwb7Wlcb3VRS02auQAXBVn2BnjL2XPISWBsHYtnU+xLnQ4pBKgE+JgqEclWck+3gP7Upoql1x6rr392jcw5MpgHvPo2DiH9+5n3y/cQBKDVhH6TMeMHGrvA2RmwmBNYMRmE+PGYpL27dfdunTuaCuXr+dRRdobb7xib7/1Icl+f8TjV9g3384H0AIk5IBPSUn2NZKXt4WO5kAkTsYhV3Gr/YZmjvSRZHQjgCs5g7hELKsjQQ3neSeyLqXl3MDvFe9jz8jQBAaQUdhoLzVp/XAa6Hul0aptnAAYV4N2mfZqYob2Ckl9XaQdNehEktZlrHtY77DstaqRheVA4lCRzpAOM8c5FYSk6cw6ILES6Kjmgjtsa70ILFCyImBVh5QKeY1Y8C+xcfko36MauWgF5Jc8hdZNDZIF0pnSoRgTrxin8ahAEynUZ570/GXspKSLQ47N4kwVMaVrZB6kzqCkW7Q0NSooNmoQu5QAKql0V10xORVnfeyDx8rvVzKNoOtrEcBCx6aJ69Th6VGUm9bIUjBKTMxyA5Eg7usk0Oc6xNDGIFRyGsNf9qKNeOzmV76IAW7E/hVWoRjIz4/gupQkSC8wGpPIGhoPfnTyPZ0yOpAcAe7x86okg8D1de2e6aYV+XuK0E3L9kbG+jU7vAGm85nQIR5eAIp5I0R7JxgvDuEGpausvR3OO4miCK0DZNCXxiobOOwEwunO2gE4NCk2c97XAarrPAjlzJE5RARnQiecQwWslh0kMQtavG4+52c+n5GeHW05PdIokAFFubeDJTAkVFCCDrdSOJQckGmfNJKC5tyEs85Ei3gV7JdesEN62EmjzsI4gkmW1jKKJ4FXFNwE+2fufsd+BAiY/9lHbYYfkfb0Uy/Zr7j6JiVmUhii/ShpCr43nljywgsAIs8+xH4H7AWJT0M+YgJMU0m+NAHoXTL5LEZUAYRlXohWVDMMjxZMdlq4Rzf4o6MtPeOwyFrrgOO7AOftNFZiCGidO/a12Y+9QWLV3V549m276srzMb5KDtzaYZrIsKoWDdQY4qvGj8RYbuVZLvvxTxpfCfbMc0/Z0u+/Yf812/XXXwVYM4mfFe+5k3KLBp6lmmXSWy2jYV2H1IkWrBoh/n7VrPYGgn6pmKtmqIoHAQ5ac1qXAStF607/HbQpAsDlr6+guNEooB8BmlESTVy5G2tC+1jNolYOw8q6GGd1R4dl2uJ562zxwmfYasstt/Mgu+HmJ9AwBIaMTLB1y8thfTGixz75+I2VTFvMt8m3nG1Djz3CdbYjWpnaIEFqojJu4L0oh9ixFpfy7wBKp2MIAUAv3fJq8snUTO0RVjWj0EW7GpHTuRNpiV/J9/bZFHTjjjn1HGspz7WX7vveNq+ex3ueD4gIKCamIrqIoWpW8h7dGEa7mMcnTWHp5GvKQnuXner7UCC8pjOCrY+cCMLPoWGAbg8+brURmbbmzxiMPAcgLYTWHfsrAXCjQbkEzzNWQChxoqKkEhbrj1YMADTo6ERG4nd7HBkPAzeWIlFgqatx8i6Dn6trUrMqkApQaBErNUJNTe3HtmJXUwLep/RcDMB0c5jdMfMnK6laZc1Ri2ichzPul4oWIvqgKWkQCIpZg+RosHb27VduzF7ns6LI60K4b2cxC1DXxIaMKsldNeaonEisC7GumtjUMu6UzlwVo/c1NbHWr+cZgIQTGGnEVElNKmXqniQqdjilwpswapDWww4Syz6aM8bXIBe/iLHRasacQ8KqAAfu53ticSEfZzNvm8jIaj6GSqvt6CMOp2EMk3JbkR09bKCNO+dMGGcY8fB+6ssZQXzxfTviqCw3cJHGt6a9dDa//OJHgJZr7fb7pmNcut5eee5D+/a7l4n/6PuhI6+8aiEa+HfQkE7JbKYxmsTPXMe+j7dXX3nX38VVU+XiTb4nZ2vWfXhYkh0//B/20gsPwk7fbx+8/4U99eSz9sTsf6Enf7Lnqh5ovVyXjFUjJiErYJ7eaxUHwtHVf5q9W2gzbqVRJP3wms42H2A4F4+GmTMeIe+LQsv1Brv66tthD5bal1++BNCCPA4AYyu5sIq5oEvHexPh1LPNYP/+DxkA/ToYqfs/fund6DyU2Y+aB6rNdAbvhXHz86/LrXOnjjD5yX8w0Ny1eyeMqlXksP+0WXfPcDmerPTD7F/3vwx7eLm98OpsGpHI8zDpMuumB23EUScQo7bbhVPGuEnZARiNBUW7YRNFWVoueXR8gw08Yqh9//1vNK4415i4qsK0JQ3GXeFuJKsAM0p2NdnhgzEO3L6XmN+mN871xqgBTkFf6TWbClvJlondo73hOIa7LSvyNQPIKb/XSKdLUJEzRRJ/C/hZyh2S0Sk8vGcXdA4P+BTijj24O/MoG6poggHsxGG2ExGlUWTyTWq9Pofl+qhtEQZa8WkR5M2ctU3xxGkmOuqLkIfoYaUFLbYdDfC+vZNtCrr5Sxb+xBpZCTuPe2DtS7cwAUmSkgMyWJLsmgyyktzktF7MGqZDymh0a8qpGtas9ptkzCT1k4uPhdi+f/65yQGmvhjSSJLsII0SyfIIXBiBP8fy5cupCSQ3QD7IHqnk/k47aTgSO0fZk7Pf4X3k26Oz77B3PniLHAFjsPXb0ASdC9P7PHvj+ReZ6Iiwiy6dRE4Hmxh98EGDegHkrrHpN56HlAFMMXLM42DltotPtZm3zLZNW/fZiafm8N5PQsphG6Z1W5go3c+aBcRAe1lNgUiacLVMCW7KW299B3RiCuBIO3/C2dQkryF5UQRYeNBIH2BzD0TiYYObYLaDSaYR+1qYcyJncAr4JI/7vGBW17NbN3K9aib2ijy/k2SJcpR63mU07MM4tNWzOnT2kfvNezZZWHwF+Vw47MMusLM38Eyp25Aga6BJd/ed020repEfvPeJDYWk9dqL73Et/X0SrYh7+X7JKpq4SWix32sPPngf76+IBgKIHZtQMUfniOQDtBY2bkK2gIR63px5GNdNQSop0wYywdgMu7OuAb1IGsQVsFDFChzc/0ir0Mg0oKwmgRs8Fw10/zUJOgKizLYtGwCb9zizUrnAo489Yq+9/LqTM44jd5FR06o1MLub0TNlihM1Qn9eUcheyEA8nFi3Zwej/uQzOkc64Ugu2bL8ggInBZ004mj2/O9OgisvQ5KCJrdy8GqeravxqdlPTFMjPdBhp6nKAaozSxO5YjNWMUGj1P7cc0cSd6psd95G65zTkXqbepE1/T2koqS0FHS1AXH4khRVGLlgGnlkJXPTGtsWqCZylaTOJOEQrvyctaN4moQ/huqLaN5ZCexY5dLShpbGrN65n4MCqfinc+dONEMOQypjC838as7EAhoZ1Drhcexfxu+ZksznmTfzGQ2Sm1JtKSKQ6ll+dhT3JYJDvbAtwOvbbrndnnnqNTRQO1KPAmzXQ9rRGLdqKhBeTWiKkXmQPV0MgN0gY1gxNJ2MEGZHHX0kk0/7IGFVOYOyFdyiuOwgbOV6zuheMB6znMmYC7s1QsagyOyIDPb7r5tphtbZyONH2sa8PPLV9vbmu4uQjBgOg3woeyPOli5fgtzQLwClyBvACK8B9awBNG2Hlmu/wzpRM661o4b2sMEDjiKO6L4iabhsZIo2xjZu3UH82M11N1HvYigOThEnQiCXHck1pqVkYope7eSpuoaD4EbRnHmSS6IukykU56HyQZHZVAtFgOMlYFLYAI4R3ZKC/1ApRAXOkJIyN5hTbS3oQO9I0M2kS8+yU8482v454xamBDvD+N7pVVVuVjRExm723VdFtmMzzyK2Ad3l5+3886Z74ypcZxb4iUoNNQVctYIaq2PnOOJNQPgspY6Ql1BxEWtYQHlmkns5bP5zH88mqAMdfOc5x5A3SwJJspua4i3X5IJqJ/5R6iwMzDFOHbs6UiXZArBZQ8MvmocVIYwNoo2WandkPkMgih0+aLDtLQdHQpKhuJjcAQm3MjS+M1N87oTmHrgbk3PKQUK6DAttLaP7EQmoJkaduu3Vck7TRQiW5QCL4yALo9A4yFi2dJmkwSVzE+dWANZ54SndTK5YmpfO6eCihg89mgfT2XYe3MVBvoNCLd8uvvgS+5bEZ8c2RoQ4LFspeC6aMMWW4754xumj0LdabJdOuhUg43OSlXxnn0aiL7q//E8ODDQelSjy+Qp8QqpbYKqouJE8QHvGMmroWCrZa5UJi/KgoMXugJGEqutIPuM5ZOQw1sDMcCT3oqrSnUXbOr0Nol+r8BH7wHX1BCYIxASIYJE6I4oo1STNLl6CFo5GwK6cPJVOx1D7/NPP7D90dcvo/GiTKtmuAwyS83UkB6Ncq5upoiMiYNh2UHcSTViAk0AcHwYQgIOeqVBTjfAJSZcEQ6S0/gBNPe3SyBcLJyySrhVv9ZTTBqBpswuHNAC2YE8EiH7bBKvAczGogqQ92AitGnP3Ma9gUapglQmMa16yuVJA6MWwVRdYiY0wO2mAZnU0O/wYNPziMef6ehdJk1rLkhAQWB78TG+0C/2XMzlBUuMxdXpPXJP+yMfk+HOB2s7AEitCOofaWBTkCj6DhvTyMds10N4T6AzVyY2NjkSckkbXllNBRdLGIa3c1x3ntD7UKQE8FcA288br7YKJl+MkOYTOCxuhvAU2LwCHxgKgvGsMy8fpQ2IQg77IfkUL6KmnZjPq9BRsv0b7+OP3/Fpj2NgxNBcOAMbHcX1RZALt4nrYZ0t+tYpmGD6skd9+3WDHjjoapnErEgZVuMFvhL2xEx2nZJv37hP2y/dLWVd0vQjsCl4aT6oplxxEk3XtlogOVCUaRs029LgcuqnT7OnHF9h7H31Lp5hNL0FtRpT+Me4Uy9u1gTV+kJ8jtz8CnpJArsu7+vy/GtZ1n/5d+Dz0UtXF5PfFRhZIFwF7oJjDokmGJex516t0nT+kIGR40eaIKzZNq1AcHYj8nhp1jVyzw1+YLPjL5ftrEBaK5JduCCcmIB3CMADzrl0YzeLx7t1VbwU7OWJ0qLFJTz9rCKwBRqDp7IS6Hi+HN82O0Lo0gnmxTZ12gp1/yZH23fdfY/6wE6ZoiBE2AFlJoEheqL0thrGQVDR6iujo+aA0gM/BnTRovnsP0e6HYFZsZt9FUSgG19ZIUpZIDPEmi3SUSbC1TlWAiKEo4WyxxxIJkDEcJNIiLUX0Pho34twMNEBZt1dcdaWv1wcfeQDX6C2spWibdu0kfzZxTWk0VW61RYv/A3g60br3yuVnVGImtN8T2gbuW5pa55x7NtqzmJLRRa4BONWecuM/wEeNy0doXJo4FQdgpAophdOihKRFbLEKDj+wUJfUiOKm1P2tIxaEE5cDI55gzMdJyAIYyOfDaRnGJfA5aOQ20Pj49KNlNvXiqayL9SQnFYAoAjJZi8S9wPCJ/am96c8pYCM3iU3jY8gC1QPQ0OOU5DtIaML5R6PyWg9ij7tYvZtf6fsCxqq+T6C+9AIVLdXR0/6M4makdaO9q/ikWCRQNUJmSlyJ9FrrqyVFIsc3wEDeYTsaUAfoqIr1HSY5DP5KowB+MUx9nInrAUTwxJHrTuBkTSV5rCyttD0kBS4pye9rTNDlSXhoKl6UuAvEDQBj2IRirko2g1jvMV4LX3HfjcFIOPhvHS0t0tfV4SwGo4BP4pxASp/IUKNC+ob8QqwWnT3UBv79IegT+fSG2KVybVWThTMpgeSohcQ5t32a7UdnqpARozDecyTX0kIsrCWZkdGIx1lHTaQRxPvi1A0DzK5i/CedzrPOKGl26vm49q1GgkgaBeS1kPynphEzNBWgJpuSGOmecw/RjONpSiKSe84BPBVYU0TiU7qfZodE+vXuObfKYNa4lpBMuMioRAyU/IP0jBMxNJBpWRndXGwyMG6ZDNskB73h12mSMbrMKF0qLNTaxkpLI+HK58zSRdzOuO61k2+1K66+2uZ8+QbNPTXZIu2SCy63yyZdaReMn8ZIYjYMiZfcNOu0saNsy9Y/0L1C/gJpl8svvR5ziLF26dTziDWsb7rMJaUHrSPjginJJGCwCpxZQWIsjV0lZ1EUCFddca3NRc+9MbqAseY0tJW2uY53KPvu4gum2h23PGLb0TPLY+T0tDHDSfJoDhK3ImFXKvlWg1BN4iaKCIECzcTNHdv349B8P06jU9CW6+r6e4oVNTAGxWorZcxT7rbl5CrVOsOU0DvzVDrYgRa2AB0xszWaqKa1WOQCGzRZ4LCLznHlJdJPIzF2YJX1HLCnPVL7f7tqr4Bx6bjpV4eAPP93wHRppnBqCUX3TA0I9l/hnnB796VlMEo/Ivius5vveIpR4aFuHrH2d5lixFrfgWk84wO2eUMCUghz7YppY2BNUUhECMyXg2/b2LvkbwAxd+wq5IIjrAuN9u15ONcWF6JFxihpB8YeWSdWGWavPrGAPGau1Uftssm33myHDzvJWinkGvND7Q7klSqrfraIjGWYb+J6TnbcCvMKrNNicNp2aQk2XTNArppTcdqnTQLCyQlbYRwAvDTXA175+0JvH1mLUKZPmiK62e0PvMYUTqaVbMuwXxagW926gLP7D0DTnbyvOAdDNLbbQoHRgpah9PHFRGziRZ1PzD+TsfU0KJZ66oEKbpBoBQzDtiaN51jBeauzJ5r3S3sjkIJhH8kZVxIdYvxr0uU/X4TYU0/Pt/31yzlvfrOjDo+xHhndiTPsQ6Y/4lRkAzStgD0iJnuVWCgc1JFU+VrnMupSnthI/hhLEzqKAkOFfgWsPZ0dDUxn1EknjepBzYV6WFfVpWl2zdV32Knjentj++9GScF60l0FM2pqhP9XdkABUn/m601uzuSN5FgnjL7IjWienH0XrrkZgMKJjI222KZN+TZgaAZAVC0gWgzn6xTYjH9QQ5CDVnWwBR/OwTk6ySVgxIAMBSSX6eLE8yb7ePvcT95hfz2EnvJuGKzX8vxP490ISAy1d9/9zF5COzUpXQz+Ktzg99gLL77LmYn7POfHJZeP87y0pT7NtdJrm/ZaSlwv++DNhTbgyGS/R8V8jcfLQV5jyMFXAHbqjJgw6TwrLNthuzcm2S8/fQnTcLedfeEpFFa8+dpM++CtZdapV5lt2XDQli1byZjouXbGadMxSB1l11w/3jVN9XkuQ8MPDPp4wX78+1dQewS5rv5bslSHrsP/xt/Yqvq1dH3bUvwgPijNUzxgHdZTk933yOOAoaV8H+zLc6cAxOy0dz95ilFP9jVTTZ++/5Pnaa+98brNmTMXQ5k0+wQpjCaefTh56tgLhtimXds4cxIoSqtgmjfa2HEjbc2mlXbqWafazTd+TE0D+El8qIeYkA7bSdqiLlFxMNGK0e2OQEYmFHDvrlmP2a033oXXA3sgvMLKJS2ka2Yfi+5UR9NFJ3qUZNZUYqhIYd3GEeOiyFtFOhGpExEsmu3BOd0CWeJwJMSaicVbkbJpYD+FAzCUI9/VhFlVCPl+ajoSBlnSWW9GExgNvxz2VGW0rd38h8XA4mzhjEuERdlSS72LZOrsB26h0bfQapowywGoH33yafb4Ey9xhmYDSm7AbHGEj6N/+OGH7oa+v7CG+2bCE/fsRnQHYyAIiQWprqhqyiqS8QjA4HY8oxD+W2dvFT8rCVNDjcLuR+ubu/YJlDD+LDG6HbUYOQxNzK5dc8il6plA22zXTplCXliF4e6nNvrUofwVniHP+utFG6znYQNtDkbPL6Lx/+e6HwDVjwD0ireXX3+Fawi1LACdzt0jmEa8gImtN6zv4M62fXeNPfrUXXbXo1NoyNd4jtklaaS98ewinM75c4xWjxk2Aj3ypV5/OTxABBOJ4SB6mUsWfUuj4QB//jrsrjJbvnq5hddlAlhnMRZcb9s3bbNZ118EK/wz27IbSQCkOxKo/wrzZWIEYAxwWVhUgeRaP5qbeW7oLLCrCgBD69jrbHIp18uXuXRWN5jSt9nM26+0/kPQhuXPdu0opk7KdSm1LHL3NOTN1q35AQ3vfuzRKppmx9uLrz6PKVO0LVsEmA14vZtpszgAGpFZdA0uK+ONMWJE2+SH9nyEpClYkKpXy1jHI44dbnM/fcc+/eJdJOde9YaLmOJhyCq0IE/okwpct/JLNZ/kgyAdaLnAg9qQHwFoibgWm2Hff/kzpLNk9IaPtnFnnGjvzXnHosBSmsMhhzBpJMlA5RrqnSXTtK2F4bl/H81Q3qU8U3ogTVMBy7oajd86tM1PGIbhI80Pua9Xkk+Wk5tRxpNviCwjCqimsRoB7tJZD2rwcGM+hRMQmIx6wlkyFHWpSLdlMWnz6jPP2cYVa8il6zHzfcMOoPcbBjN7775Cd7IfekR/Rqf7YN78DkBWPTIOyu/J09nPDTSORaoQMBDCuSS2qvhP8UwhdAVM3wWTNwQgoxoJqVqZk5EH10p6kHpA2E4SE8IiKySgkxpBvSiD4lCeSSTNcrH8hVsISKuCQa3u8f58clkaJk088969M/x9SGIkG41mSSmE0Mg57LBB9v77v6KnmWmlmIgNOrIzUifkNiKUcw517dbFVvy2zeOnzknpwjbz7+xOmIadfIR99NHXfH4y5ndH2bc/fmPd+oTZASYoGzF4HwyBIKSFWLBnp40/+WQ7dhBGf9vz7afffoE1WkQdk2xdOvdA45smMU22EB7GDdOvs21//MEzL6dZsRbzwVrrxT7ejWZyTX0JQGICjaNUlx9ZvXoPBIITqLcTbeHXX9thvbpaHlrFKzfmWzV5NxLDltshxYqJJSI9uRcK+yY7p73tpNkUIrMq1nMstVsk9VlpMexVUjDJkg04fKBt/HMHuSoTRDA2Q8nnomFEN8HyFWag8fly2PmHJgxrKKAFrsogPLdzgl181THWPqcVtm6RzX17jeNzY8d3tIT0Fvviw/2Wj4wF5S+TkmG8fyRPDopAh+wMEpOnnzzaMcBGSFE679tnZYAZVVoVjdUKsCcfuBKZhTWhJdu1R5wzbCELO0jawDVGEPM1iSVcJZZ6RHVlGPtEeU6IJsRpbmiLq1faCFFTZJyGJuRlWPOabi9EK1W1s2o/4ZrIQONJEWFHdOlrKd3rbOEff9qOLWHWHdnP7QW7LAUiU3fk00poyjY1SMaLdTviHzmtO/Og3hL0xQJxMVgOKDFfHJeUEy03owK8Al0Y0XubVORhoCSwURpWYrNpr4p67XpOco3mEOwIAndY9x62bScMDoR7N2/Lo0MnnYhC13qSJqTGDDqkdaO7WY148Mm2auXvFLwdbCfGEWFRGtcBtKJwIwxx+FJ+ci3uGuYmLQQBAKIKxv41Np6ZEYe2Bcw8xQgR8JRws3CCaSuuk/E+UZ2jAZjaAVoUYsohlF2HebSouV6QELj5C7UCTsUk9MRGI55i8P5FoxfQ0KrRL/4sgoNY6UwZeo+J6CF2A0zeu6eA5F/i7Ii2w8py9hZRtBf6GxsxsKLWsGlTLiR5+YQXCBWeQlUgprSrxKTTPWhDuPukF7BytWQs3pkGGr1W94fvgU0ZhTB2Juj9lj8ZOeDvEbPcxVEMAmkFNrJA1aaSxoQAT32WnqMObY34SidPCZqOEx0kyuPU5RW2Iv2cAPhkvIeiu5TuF3mCjTsfo5DVxbZ3Aw/auyZ0baG4F6JjeBDtDwm7N5IQCyRRQS/GkN6HQAEdyEowdC0CqrXwA3fTIHGvY7RfrunxHCx6TtKcagdYoHGRA1DsI1mrgX4MyaI0PIPJAk/yFULkWq1nlo3odQ3j/hEE7BqK7Cx0Uh555C5Gtae67o+P5WjtssATY3NhGq1DP+ljG4KG2cOPz7Jffl/MdaAFJLYK4IQ0tUrpOEfgnJwEY/KyybfYeZdeZ1/98LXdNgX2Fd8bAVjbjGRFh6xse+ntuZbNoXHVteMo6hdZBbptIU0xPKskDtQyxlaC0aDBQ2NJcuJsyACxAbIsIzfSnv/3HLRVOtprb37leqLSJD1z9DAKr/0coAjt8/w06i0B/2YALU8q+Ud6KrGy827TftTiVtHUo0c3zMnolsFkDGQOAoaexihiAfSUdEseXcWJRuQVwHSgaX0ICBMI1srvu425F1ABWKvRmXrel0Z3lfBFwygUzqYtd/Sw7hjW7LFd21g/vDPqUwcQBO5o/SXAGtCCbWVfI+fq43V1MAvCaJbo8wX4iB2v5GP6bSfZHrR9duTvIuEQcMPPCsGcrDYc1l8pBWGtXTd9sp182vF2ypiLfc/jN+QASrvEeEYdaHIQTamNHUzS54uJpzUkN8hK2Efts0lm2TzJHOohADofvvU52jBjKdCiMWToaL+vWG8jcTlevXYV4O9E69kbMX7GXt5+7l13DlRCoqjp+kE+Cs1BzPPr2qUTY4j3owt3tguxjz/rFHvl1bd8f4nho/tLAPgJI4mJJEhLT1JmVRvX7PdRV8gOgADEMpkcoPvW2CCWnQpNmGBKPsV4JXFTQleL4YE62DrpBBxK05baiEOMpOMADC3ebzvA1hiMtArpxKpRphiv9aVOtsY5fVDYTTMUD6UtfajUk2kJxY4AdzamhONjASYUO6o5kfUsvfB2Ug2FjxsE8hLEEtP7JMGSG66KQ8XrGLHxZRQgwyZhqjo31EnUslZ/n8+tAWwB8fIzpoHCX53XWLUhOX9kruZcNDEYNUypM4tFq/FwaZtpHyheirEajAnW8Tza2LYKK4r27AWBq+EAYmEUNQJPZFSltSIWrda+RmlUrQbD/oEMgrrfuk9NGwQSCQH4eojdJDAzl4kNGTKUlXEmiaHuDYwAqA7jujzGajHqvAWZlPNlLLqqyegQ6TNLALmk611PJzSUUUZpOjd4F5YkEpBE3X8ZT1XABoonoI0YRqJFofDF/K8dkFOyIuZ9BTIDqUwfHCR2qrkXJmNE4sKIEX0BKXbQ3QZgERjPPbbJ9brVY/n7AAAgAElEQVSUjIyyRp0y2H7hTJaMSgRa4er+t+h5KkkWO5eENZVR93I+Q9pt3iDkVtuju1hZhqbTwUjGX3fA9rzB/gMTtaF5m4/kJKTGwHLphn5Vnr/bSs7OdnGM/FNGFBahh9VYbu1gW5POoulVhD5bZ5LaGMajdpGUJllxfpGdN+EfdvPNN8Os68p7hTkalWBPP/mOffTZ81ZcuYnEvM76kehfcdn19uJzrzIJsIn9ovfL5ISmXkiiZlw7g322GYmMRdZMI036eo1txmXiHXbv2sdeIxZ3yumJxuwuy8J9NTFZQIv0bWEn8ix0fmn6hAjn6//FFzFpoki78MKLWJMwAom/O7bth334MqwC9lnYQRzQz0Dy6ASA61C0sFSQSVtVsTUYW1c3PeA3CmQI1p4bV7UBKa772MZK1b+A+f777pzxqit01lpgxOFNVjEOfY0eymMCYEZnu86PhmYYu4D3pTDaGypS7elHPkZ76yM77bw+mCbl2uA+x9n2jQeRhUixYSOyOL+kex4BuBWKodcaXKMPd0M97+o4nKsGooBEnOrZJypMZXSXT+Iq05xCGD39+/a0mMw6q90baV/P+cM+W/C0lTSus1PGTbQLMfZLz2DSpyDO7rv2ZZhvS5B0WcbaYLycfRtNPieDSDXDWjmDQpAYCmeMu1prnH1Ti9Z+LAy26rpyf9eSnnKDQPaG1nrQmGaEK+s4u/mef1t7THcqd8Xb2/9eZT367SOvqsXAbCWgDIZq6ZmwYpKd8SHgU8l+TW0JxdkRaPD1d0DdjanULGlLZBRDJE/lo5YOlDuyGrBVia+RklMRy13cZKcRaXSYfIPJlT9XtNrDs76wogqao0mr0Hjba4MpEMOIXzKgaN8ly9qhM1xbHU4jcRurA3NJd9GWlji5l2SMiCliUWs8XOxg6U5KOqUKFnkD678KhhhTjKwJWHSs0RDO3fLiZLti8g02cdIQ74AfAlYDrd4AWPQmkppPOmD5Ut51yODp0Pe10FCTnvGECdd7bJ0z90lPykVAUDOxEEmlOGJMJLFICeGE88/DtGgf8TbZbp/5gJ17+hGu+R1B80xrVO7JylvOgY3eA8OgPfvyAGp7UaQeIMertltuvhHwpK+zlfR9ekYhaAZrn36PKdr1191sd91zL0ZkZ1hHwKkEJrJaa3PRDJxo02eeZqNHXmgXT7zD7nzgHwGIw3Uql/r7vR06BdesXYte7FTkQ2DR7MrGyOojB1UOh0UkoCC0IQv92B+tQ5eDFN4xxNhCzE8y7L5Zb6H9f3XgeM8z87zaQdUATA2aHP8TWA0mRILvCUDSNqZE28X8/fudEe1g6qGGSZtsDH9fQL4a7r9ivnfMUd3QlD3H+qGb2QtZCTl/r97wh73+2vvkbul2H3IYa9evpyk0jQkizg4An/feed9OhLwxaep4q2xKYF+UcVYWkNecY++8A/DKtUWSC+iehg3rYv379bVP5/zEeHkFk2+p1ACwuZC7KitvYB8lUPDX2MgRY+zjT75yN/kOHWmU15R5HIqG5NBMLSndTK041W06I2XMGcJ7hVxJvaozlxyLmqQK0K5J0yEkD+0gn3TP7kjzZ6Ov8VJqryiAqCLGZvGagbEbANQpuJGXkxOWQ2xohoEbDThVS9MkJdvs6n9OsZdfeMVzkovOPsFGDTvDJk6YhWfDNHvu1ecsDTmF3UyUFO0XIaILOx65GsaM82EA7EKWSzp+Av8iYdO1Mh8uNlYduX4r96Tx/nI2nd6iaqRUmg6VXIcMul55+XmA9wthcY21xd//4NMFCYkJ6J5mw0ijhk5jxHxgb88bt8Hcky6qmqk7Ma5b9stCO/f8iYyNm40ffwm5BKY3se3sIeqdbEydx4y9BDDsddaAWOnkX8SI3C4ATzRvJ58/zn5fuwat1b121HGDbORpvXifBbbhz622b3cJ0zPVNhm2686dRQDmaTBAP2dCpdaOwWD6p2+XEgto6JIXytU8hVy7N+a7heWclYwN10Jk2bZnH0bAEzDge8/OpRn6/rtfu3t3DcnG0/963O68cxbXJIOdQIdcUkY6TxU3qwDD44hpqh3jqLkUK2fNusNmzrwZkHc0QNh6xpTrAZ4O+uRhKHlhWGuy/QHJpRmyz/vv43fwrzs9pw4HvKrhHaQitVBPrTb6mLPt7rvu9ZH/iooKgE0011nHztp0RtJf5+3fG0xa43mwDbsj/ac6sgAjqiHHDPJ8OKdjV7Sir7QZN1znjD6dQ2LCiZQgwsT+AljcvEdJ3JWjB9uq3BU5kOaaSNu3I99OHD0cAHu9520yd5KHcEIKsl3U0jJ7FhFB+UEi0oD57MFKTMX1LlNT4lyTv6REhlbswQGcFTQz87buoaaJQkqghfMB9ipYgDTzdSA1w4bJEnClQk+kAm5e+XI95J8WgN8opM/CAKdkcJpHDjjlioutS4dOaCbn2dBjRtgLr73J+LvODZoZfQ+zDmhgD0fD9uln/w0UHG77IeKpsReiyTPOrTDpX4lkBZAby3nTzM9Iw6TNdYYB/V0Wj+nMHTTC0rPakRsC2DK5KM3ZyNA4gGTkFtjTIqSI+JXFxEwTdXR8UptcIr+fAtN0945K8vME9Ewz7Q9AMPGnjhyaBUM43wYzbj7/ow029aqj7MILJts/r7mN/PEwzkT0U6uKaPzAEKYWVc2YnJSGNu9Ozvg0O33M6bDGf7Xff9tE7GBEPDOF58j04qZ9YDQNgIKRyGFEwA5NRc5iF6SwjuR6mMwBMG2APW6NsHIBSmtZ+BeeN9I2rFmHvGIpkjkz7Z57nuEsrrfHH7vbRvQfBtvzIrv2+ivw6sBwDYB02rSrMMxbBZj6q008dxIExb3oEn/upmrJPKAOOZk0wvAI4H/jzz7P5s75gn1LziNNf2oeSQuFERsFFGqCU2ejwEVJURRh9N4R6RcxI2Y9dA34x1u2czt7yT3qRFsi/vLa4lmv1RSivj7YQ2Jfq4kriUSxmyXZkpaiqXHYT+E1aDdngU8k2ycf7LZLLz0dGcACAGlMuRfl2yvP04CBS/HenJkQKD9hqmu772/hHGNPOs5W/Pyrg+QNNF37DZT+7RaX1BSJVqmVE0H4t8ztMmAEd+3WCZmTX1zqBUUj1n+Aa+hSVEsGU+zKiSGs5CQ6eWLtmm1gZtLvrXFSVRQ5WTz5iJOuRKbh3mWUJ+N3yUWJNJaJbEH3wen2K81cUmQMsjrbrvxaO+G4wUgCbAVTjCAuIoFAkzuk38nxrZWYJxVsw4CJ4jtSLl8cxN7559+hGgflirVAqsXIIMhVskFVIAu9UsKqD1RAqgUYFKClJDNUbCk2f3sOnLKS/TwUBUoJEpPUyT3N2VIEDP4t+rPYlKloGXhNgJGPzJki0eErxBldQBl/y4tasaHEilIgSE2NgKatEbd6urAwKNM58HeLjUehweeK1SpDFYnZynFeaLSK4W7dcuyJJx4DxF1ljz78pAYrA20s6XaK/cTNqABV0S5asfRWVEBplCroGAdAoMbMvFjhd6IEThBA09HYkJt4MQmfQOhGieNyLbG0QVpJ6DXGrLGB40b2oKDbA5AFMFRS5UFFIKM0XBTwHORlg/u4NBcoZqe6DPUCXykiBUy4SgFJgroQe9F3E3DKoIuDFRrXFwtLrEwBb86+FajJ99fL9drZWkGyr0NDwIMz3lhULtrvSXXwPfF0+SVpkEK3Z+/eejvjrD4WkVBp383fY0z0ooUYZoMGD7aiqlLbyqbXiFUzrAQdNEqOo2B7uGkCn6u54FAZSAB4ye1aDB4V6IG2Iu8KdqaAOjEopbHibFESona4jCpB2U8gEH/Nr01gCmtSLnvKVATSSxaihaAr2r0zksjCeqJjpBGjGNwaYxnFrKrd55o23bp3p9jH1IVgN3LE6fbma5+66ZZExV9+4xl76fXHADEr3Umc/I3iOt3uf/g5mzVztm3ZuN7uuP1Jm3TlFFvDeHd4eIa7lE9EX6/8wB6h1uyhBLvw+stsd8n3BOhvccaF2p7ZnqSosM38gRF1tKAyEMwugpmmEb8zz7yQsYJKxNXftZNPvtbuvv9JZ9n9jq7ItMvHW1zYXh/VaCHSaOwsBMBG0gLaePXSzOWQi+YAVsHpTFXWVUoKLD9ANNHfQ/l+N4cSzUcFEn81PRPTJAImOZYnE/p9BVAxuHXo6lm7koSkQsScEhOGdZFAYCvjc9XFkslZoFFLJ0sAmUBa9oqCoXRgo9EIbeWzwtFLqZQem94rCX0zbCJ1JaWnGQsDrPKAAC0FevFeSCwi6abys5W406RGPzYA0hXsh/SnU56PZpwnxyocW+32u/5pDzzwvMtRxJOo5e8H6FU3S4ACCzwpKcUTWemwOSiipoXGRyg6pHEJucH3gTQVC2R8w3heEkDu2HFj7B/o356G2dXAoQPQbZroCcV33y62n5b8QEGSZCfjlv3t94tg+DHqxmcMHJhrky68wHZuLbDnnpnj7tViwsWhy6pAVEbnNwYQtoF1k4Q4uK4zmTGL5MR025FXwKjhA/bSK2+h27LCGyZhGuElkZ6PvlRuTme74vIpJMSwt2AHaWwKYjzgFIk77AzJtorhKuC0x6BgNIdlbWmcNpcjf7Bh42ZbiF4PeatLCejAPaTBKNaLQGe9P92j69E4ZVNNDwnQB+P5AnfDxPynsNHeDZ5nAOQo9sbwZwJtlMRpr6qAkfO8kmbdkJil4QSaRsB2Afn6WRoJS6QCaoKlVwEAIIkaybpINiAMMX/3ShM4AageLqZdADk5MKF7CMaaAqfMWJpcEbC53Sjbrw0ghsNSY7IhrhkbdLo1CeC6jMSgKrn6qshVo4Z44piqng3vS2eXN6HaphS0V5QwKwcPACrpsXLmqJkRTzMGTebSg+VKQXzMXedPIqwUafgSGh2sFXAaqREczgYxbtXFR/bKuvVIhNWMsymagvVa3647zDOHQdUKWOdjxtIypbtRyh7U+1ZCqORCoKv+vENOhu3am++JQgR7WVMTHudJFHJy0+2N15+xpd99h87w28Q53qGDx2oGkiDCcGsBIBMerOeXCfMoO4mk4j+7PV7JaKpaxSLPJzlJ41Yk7/sBCHkYvXolERdqrW+Po+3bb1bClF7ImVBt9z9wl029eqo9gbHbvsK9Nv6cU2zxkq8oepLt2adft6cef9ny0KRKTe9o67cy+ohofVlpHfsBWQPYRdOvuReNpgU25rRTAClvZC3KAIN35/8Q73lnM2980r7/5S3G8jZZ/8E9be47X/F+Uu2xh161j9D3LK4gyeWa1RTSyKb0mCrQ7JJOZg2FtWsaunaFJig4P6DJfzZvIcXikXSxtfg4O6Xzzc9TgSVtcLHOxAbMg4U58bzxbgiUTRPv1Vfe9HM/Hm2rdWu3wN5vxaV7EAXrTps+Aw3u+krXk594wQRLodiTpICkM8TBcma37NmQc2iheebTQa7zGLBPHSzVz2/rujZqXwk91QiTL1qtxwBYFRPZgTstuQDbazvz29atmsPs19q6BGuRpih7YP3vDfYRLN4rp51o/Y/oSBzhfpHy+OOX7UijZPN5mATIMZwEtK46GqDhoHXpnsh7kpRQcP0+2u7NmYAJ3kzsqoShWwZjUtprnkPynRmAp+sWF9vL/37cGuJ/s2vvvQnzjGHWEUAnjAmVTz7cYvPenMOtfYU03wpkS2LICbLI8arJSdDni6Lg512qsR0e0YF91x2mSJl1YLKhIQwG1LDjkGtZZWXo6zUzWhkSgeOw9KCpWjXmmdVxlM24/VEM2Drarwub7YeFv9m5F2XhgpzDmS7JEpkM0chw40dpxic4gSCGKYomNbkAZyV71EgcjDmkO9WWo0ifOwDQDjFXFU+D/Snmv3jrYqtqo4kFHRVRTZOwnb3y2H40SJEbaFxgse03YnxCAZWQTUMmAgBxMO8IHXjpAEam2so/9qKJmO9yH9EwQMLIdRW7HbD1qRNNIRFbOHu1vzUup3O5lk2gUc3aegpWcsd2nMfVZanI6pxhN9w+3iProa//zVz1vLftXDjULPrrnJCkDA0/9uVDD79C46bUHnn0ZtZAYHoRSWIixkg1YIrYi8pLvln8nc264wkalYczSvyEbVi3yp565mHWZLnJMXnqFTcCvJagYZ5m73/4to3DwfmVl18l9pUhv/O6ffP1QgxCznfWWj0Jt4o+70iwrs+/4BLMrH4nJ6oETIKdhExJdcM2GIN97R9nXYPJFKARTLexJ15n67dhNKNr0ygr+aZyIK83/vvVgvHGHHv1nTdh6eVbx5TTaGQ95pN9HXtmeUO9tSrdvv5yAYx7MUOJ4+QWsZhErl6F2zJTWEEjhrPMAZyg0Rfszb8A1r/9wP8BrAZyBH99/R1Y1bkY0nath8DVQ+/NjUK5n4XINJw0+hi754Ep5NSt6E2eaT26HmtbtuykgF1jTzz+BHVerZ18yqlOCjmaUfNCAMPjjjkWp+o51oPR2U8Wks+uWMF5Xw9whmFpdrzFd6iC1a9R0KGwllrsg3dWGv1/zzfTU1PQty5mXD7TduYV2smjBmKSWo08Va29M3euTbhoPKAsk4eNGA8RpyJp2knyqI71oS+XB3I5Bp6ZpHxcDi1oFkmqQiZscck4STP5Jzm+DEC0RuWYgDoVxA/VsWFiyfJZ9bWhNubUY2n6D+Fen/YJvDryUxmgdu4VYX2RMRjOSPyzjAmnwT6+kemJpmpA2DLG+WsK7OFnXrP2HVkX1GNlGO7I8LhHD5zkaVIUFpa4HmcJTGd6HA401lIHpZDPZAMAaKojj1HdKmqbWDFi2X+VRZi0cmWaJlMhr7UngKY3DMtfV662K/95HeznzzFPvMZuvv1Gnm0q91PDuq/1ujIb6ajzTrsUlvb7NMTKMIsJB8DohrTALrvs8ivspFNP4My9AMIUev4AI4oAMj+WlFFGe7PTTxxkETQsF9MYu/vhOywMRvmm3T9bcmYozZAvOEO7YsyzHfZZKYxmQ6f0QXvlhQ/QLS6wW266y+6YfgNN1Fxi7PE276O55CGSPOA5c6/pOVnEnXKYZiI+kSOQ/1YBqLyFDvp1M+/i3LuEmF1u8+Z9bCNHjgCQCmqxOAg1yqHUHKIidlBdHg9imUs2R4BQIHMi0g8GR6kiCshEEImI0HSkKx6xwX2H2hw+N2/rBoDKtciH/GTDR4ywVavX23sffGCDjxhMvZHi9fSYMWMBo8cTPya5tmdOdgcfhXZZtb99eZ1MvSxZLLEqEwHfVEsonz92+DC0i3vbqj9+sS+/+BwW7Y3oq35HPqnzXKCqplXC0Wt/mZ8zFXM4zgzOIDFyK2k2xEQn2TdfLgR0m8De2AWQyiQGybvyq3gmbcPJK+sBgTLQStY4dpf2HSCsHHCcQ0zEGDQmO2Qk8Dwr7NwzT7LqA+v4sVHIxDDKzhTTXkA9OEHkciJMBDJQ8kPIyEgJ8gHFB6/BIW5JkhBQWLVZJCPW7ahRRdS486Zb7MPXAfCQPdMemTf/YyZvKpGoybXrpk21ZUxkZuBncPTIE+2G2261PSUHnPVbxz7xJjHAqmNKaj6SPzZSkOidqr7Ue0zEZV3TnCUwKqOpLaoZ+Y+HkBcljUe+djIFpFeCdDOAMKA9MgwyFe/WAwOkIYe72e/cD5YCNpvdevsMSGvv0tDqRFzYC6ANIQkwjOFSJJ7ieL9iXEJmIcevhOGrPH74iGGcLUv9PHr44Qftw/ffgz18mr34738j0dHbsjLT0aXexBqksbEFqQtyZpGEYgDkZt11tf3w03e2A6D1uOOGM2n6paV3hFlMc7+QcXHwNrvs0vFor+6yP1b84RNgMrqWJMiVlyMvsuQ7AOF8a08TRQzhfpB2mtWcgdl/zDFH4d+yxRZ8/Rl5eQeIPX/atGum0gxDMoRJ1SVLf7XD+lEjQSzYk4fRVW539vsBGt6FNB0lw0CNQV4iCUx5DSluVoMfSJayCSZohw6JrP8x9u7cDyD9nEZN8Bt1B9IIAPM6b3r26AIhiwYmk72FaEqL0KGpPYHB4dR4mrQLBSQ5bUx/W45ppJoNxw7vBlucKaUdm9Gw7oT0RyT3mIfGNwSvdZtdYnQx8lH9B44Ho0JeMY21yyRrEjmI9GCVlwj/745US7HwFNZcFACAZCP2YSYm0iDb0HNdxQlJbUo7NQ1pjz+ZhtGRqvfoUnDgTw0t7NXyYmp5YS6xdvLo4+2jTxaQs2b5uqhDSkXThDrHRdCJpP7R2SACWBqT26HkIU0MXA0/sY/9sn0r9w4eBui6YycTLzQOcjtEI8eRBvZTbOedfaGFDBqT3LpxJc556LmVyTGZByRdETmWeSooNzFuQugvYqwkDhmwSYvZmCTuZEfSidH4v5IPFY8ap5RocTtojWIiCZgMBelUUBLKX80BVImAtUaXKhnz9Acm9g8FRSoMNnWJVVAIhJUzY4nG9TWxreJYYzNiKvnIZ5MNGNTFk0ol8gmYsOQw8ifXtCrYNeTcbJw4B4SVVArY9WSYAKWNPeXyy9BB+pKFQidVyQhvyeVPebD6dAVyHdgqSAOtIjFkpY3mzl6eEImFoaBQy/gJeIYndUmMQZbClOjOCztA96MWcEDgaROHvLpkCYmiKbXaLbddaQ/d9SoLH11FkgIliErkvBAhwRbjVi62tbAj4jl0VZCXAfPrOdbQhVXNEic9B64mgk1TS8HSokKFgKlx7GYx0Pifu7a7I33AJtN1i0lBbHXQ1kXiYRBFu8Yrm005i1JSHoKKT12SCnXXHCIjl6FBbmfc6XeUOKjaWMTGInkffy4iy8u+t72sUmlkii2nvyvwT6CumEwCj8V0CqMVLBDiEBNXTuYCr5UMiiGpi/DxJQF8rJNkAHRnvQmm4d0LZPIlECBBgTwC9+KiDPyfkqhoApIK5gSAsr79MgGxC62Y/RnDYmo29NPoAoZihqWELQS27d2zHrbLLrrGWbZ/7lxjr7z5NMzIRjpq8TBZf7C1K7fBRM6xBV+sZWPDTuiOfggu2bGYd1RwCK5bu8eGDqF7TUahPLCF+xBoVgqIPebc3qxtdAs7ZNBJ2oteYIkDgzkwJKtKBXYjHQAVP4TCU9pHByp3EYybbPbsT23wkaOZfmKMA23XpYu/sscevJoAAhDPKLdAOh0mevdKNgT86GDUOpSLoXSEtCejCXw1EqxXrcFzSkR8uhaWdy06aAKiUzPkvk5SxxNspYhXVzTS5SiUuAZmKVo/0iREPYpmS4UD79JDHX0SWjOF+dz/vgDc5h5SU6JdYHv7jgMkf9K04lnzvWI/aMy0AZSogc+NYrwgglEOgYJN4FmaeBVYq8Vdz+nlsYN3LgBewvnSA64DnHWmHz+/e8dI65KVjo5rPo7a0odssFtvu8oGDuiFdur1xCmjW3aGrd+4FTfgzS6noXUtbV4xdgWIuPaPwGbfA/DjMD6Qc7uaAKUHpA3Ie0rFUEgHJGNXEey5foNznYldBcMiGZZ2GBupT89BJFTfcQ3x3GO19RuEE3I3AM4QWILlnXg2MMrXF8IqL/BxHq1VMbOdSUkLrnffBDqwjHmwnqQ3/PFHJJmlvCsOWTWO1PBqxQGyCnfC996bQzL6qX214BtMhNjnjMWqs52ZxWgEY7Y5Gb3so9eXEWZiGKXtYYlZLbjGrnctwjQE2S+YMJbubYHN/Xg5QDWxgXWkBogz3MU8IdnzhpIMurzBoiJaMZh3p5F5N1ASA016kEFsVNMmiIlK2MQEBQyThiVrslWFEqCUxgGFWjeBAErTT0Cs1m8Tya1rDboOlZp5xJw4YibroFzvgPfmWt/u/B4w+BsokFxbUWvHdVgVB8WeFcAR6CnGJfBuYa1K7SWMNaizrYzGTITctLhpZ5s6Gz9gXWkU+9B4q5tXybBN5lVcp0BfrdNw9oUmF8TsVrKo0W2/L49NKqABHdWA455lUBDLwVBPghhOg0fHTEoq4/7omOWtlaZTUFhLwL9FwKqAEZIMTYdEoqOhfV1LNqxxVYGmiqcdshJIzqTdhtQJIDdkLU9ktB/0PUkk+XXERWkV6iyVRrUkdzRaVQGbWc9JjBqBhorvmexTJf/qSEtfqdbHxTnr/NpIyngnMphoR2cpjES/rlTndBqnLwZbFFEaxYyBURQVkmolBc0kRnEwThmto1DYh9j9pZOuY5R0Po8H5ib7vZwOehVxJ5sCUdc1YQIO3Lc+wLGloEnBRJyYceOd9vXSN5H+KHVXz1CeTcecbKR27mON5NinH79lb77xLA0cnjMJWCysH72TKkbexp91oa3a8DWsWsxMeC49u/WxMjSY99CFj4znYbE39R6yMKXr02uw/bj0J362ZDUaXW9Y42jSX1YMFcEwkuzuEZpp48acR1aixgBxNxzgn+I0NEKaUHS2YbuXlO7GZPMycpsCl+U4c9zZPMUkktLefHalvfDy0xSS58M+uNGTxs+/+JVx5gXInaywGYDE43F11ZmgEUELlV4kDQD9j+JIshcCiQLYRThZAFRqrQaOrMqfAn1dn0MQiKmMsA1APcRgPQTCuKxRG6ATsFd1mPL3m3ACDz3oo7DLfijG3bsHa5lxP2kh04FZ9sMWnJW7u3tzKL8fEko8ro3mGbRjzG4/TID4oOGr89sb4Lpa7Wh1ryRZwtQToGqFpHc4n2v4TI3KttczfhCt8OJv7Y5Hz7fDeo8g+QiHzWVWtL3Jpk+7jbW8Em30zaztCjvs8BPtVs7rJx57nEmQFcSfvc5mbwXwnHr1gzZu7FWAozvs30/fCNhFA759kn3/zQ+wPVnjgN6h0fvcxbmFZp+mCnI7n2Q33XU/TOgcW/xxlS3/8Ue7/NoBtp8GWTtDD3hsCvEGIBk2ZXhYuSXRAVM8Vo4aITBL+bhAMmJCAJIpL3EagBs+HgLCg8L8LxAt0MUVm5WGJHmtTwiE7redG8Pt3mtovoZRHKd/btk9ODMkK1UTZ716wAzKzICEkAl4RRIAACAASURBVG092mdSWEfbZ1+stG3kY/pZ0QB4MrBxPSiSPAFUqg60h1rlPM/3yExGenaafKpBLqcBdriKbQFYoY2dKZpH2fRbxv9XFujvbNW/A3aH2JTeyPLkIgDsg3xZDRoKD5jahTi1DzmqL/tGcbrFli79EWBvFoSCAhoa6fbSy+iS9+mOBvE0ANh7uTeMZU8aSmFzwAtsGdjl00CNj22Pc/sKTCo/xfBnHGaqa5D4aEfBvRO38BO8mNJ4Yx2aM5IfUH5YLjmCE07zs+XrhfNhLvVF2/lRW7DwfQq8fdYIaPb7aowmyVMF8hys2IvLck/PL3V/0vpT7vP3r4VLFtnz6CHu2v+nnTDkanv2SXSfibcXX3mprfwdQ46mLPt5+RfEIGnBwbrnc8phQ0XTfI0myLSowczzcrdmTSy0ff2fgNVDwKi+xf/ctV7/+vo7y9X//G8g8KG/G0j5aGoucAcfcuSRgIOqr0rs6itvs2OGXEJMXWz3P3irXX7FJPZfb3TletpV/7wSEOx1e+Jfj9g5Z51hixbNhx2YABB6tZ09Uc+0wF589jm7FtZXt4HR9uvyYj+Lpk4dDRC3xvKQQaBepRbDVDadJmpULnF4D3lbR7vkPAyvbnkUWat9dsm0C2zFOpiPEcQUbk07JAYWYR05oE9LutGkzmo1RTVeTF2gqQLlKPy+mjWabFJupylrUkU8NCIsG5BbAP6mzTtpGiLfBUNj3JjTiPlLGYVPs/WbNjpIJpmyVuJQ30FJduzInvb1gmWWBvO4G+zDy8672BbMX8401J12AuP2WV3b2bATjrF3P/iGeC1DuFgMykbhCbLA1710JUX1jgaRquW+C5mmkvTY+eeOtQJGpr/99j+QhZrt6OF9YK1ttBSaaY/e/6h9Mm+ede/WGWYauqHQo9QQXv7rasAG6tDaeJt65VX2r9mP0SyNJ08Nd8O608Yeaat+W2/nnnCBvf76W5zFkv8x2MY/A8Yc70Skg4BGHTomWTkNaum9J0GCevH5V2386edCqAizt1590G6YequNHnuUfbc8zwrQiUwAcE0ll+zWoz8A0kYnPUmeLadDD2rLdMwdv7WHHnoYAGO7vfPyKz4+rPh+4inDbDUGZ8fh7fDNN0y5YDQqfECnUhYMxBOOG+bs5d9hTR+kRt5bUGSnn346wHw2AMx2pLQW+Ci4StYaZNy6d20PeFjoZ9zwkcN8Imzthg00BGKpa+TTEm9degCMVOdTm5bRXEMDck+N/Ykp3swZt9uPPy21yVMvpha4wIYedQTn2dFopW7BVGsHBIw7bSRapr169bZPP8Wwjub65ZMvcV3e4Ev1koglQSNDe0eTUIHvimR15FAevG/FB133a6+/ZE8/8zhxq5T8JteuveEaYtVHTEomMtHxg69P8FjkrQDSk+EDUvtoAlBndQ1YyB233m73zLrHSQECVD2GSiqMfC0VLdMS4mgOn1WNkVUT5+gJx51CDK1Ek36Zy64N7N8JtucuS08Kt5OZRtqybS+61TWuP4z6Gw1J9hBnrTc9/a6aqV8ALmXO6lMVArMlq1ENE5QzmvNXht/qUfVF33TNL5uRIQC4z8pF77SfLV68ENPmDIDMUmLgvwBWv0ObvJPd+dAr1hqD/ADMjvgEGg35MPeFL6te8IkFgdZBPqt6Xj9f7HIBg/JyaURmgR/MusH0TlO6zUyeYNYcHl1LMyDWMZlmptjEnMzKoklA7G7iDEtBHzdv00EMV5sgTfW0yVPOwkT4M1u3fg3SfM3kkBlWWlRJbIi2E08aSX26EfYnxrHF4FFaw3zVQRBogF3VpVNn2J7lGJJy7dTM2RibpmCWnoW58OF9j0aqogCZwC9hKneyI4Z0B7hnXTGdmQWbXVO1apwIg9EUqXCk3TuZ6CIuCajumJUIWaLaqqjxu+akWq/uvezzT5bRVMSfCGZPArVPrx45EHv2WgF+L2ecebzlbV+J1u259stvG53ktnpdnt370Gwbc9ZFSGWSz3bmWUmKoiyeJhYxR4ZnNJq1NwWsCvxvJQdXTOqQhXY6F1OOVqhIRJmZsKepDVAAbSOTKOeUMbj010WcEQ4mzw0R7AIptEYwD43Vy5tFAGgu0z4ZuaxlcJ5aGFpXTRtPfF2GNEe+sWXt5pmT7NYZ87mGKtjcF7N/KpCPmk/eaHbtjHPQRV/KGY9msDdUgslqkUwSaSqMGz/avvp4IdM0muhkDwmIJ65Lck2Ykv6R0orixpFHZeMLtM9JFg2wVBtkSKwmstx5yamzkUBr5PmNHH4EsXG/bUGe4aqrz7JlX3zPc8mEeZxqCxaRUyKDUXRQtSEses6YODDGMcd2sqU/77BaarR4wNlkcLFVa9kr8g3hmYw9caSlQsJqAFsJ6XRkaGs1LDG42z6WnAv7UdpsStIOAJKpZoyFXRjFGFE4Y+eiENdzCBXlQ5kWKwyQIglBcHed405ruBExJXUAujkOD0FAmorDVMSKIxD5bqXTqU5iJU6McnVLAPx0ZhrfK90GObkGCnSaMlcBI2ovJQOgjQ5ABQUFWciHFK0BU0NFUTyaDWIlNQMwiiWnglcgmzziVDRGErHS0WYT6NWlczcA5BpYARv5PejodPOkXeZurWz0eo2X8LnaFIEpComvN0oDBpYOZLFWNAahEf4m7t01LjVeL0aJmuXC+VS4UHy5WQRFE+WuPTb7FjSgXkHEt8zNPTxfagt1+n6BGdUcvgk820hoaPq9KjE79Zop+OIoXttnE4RCqhi7x9mejpT0C+X8GqkEREFfbCpPcgP9Jp0PakTpKwYGjZtVqOgWPKCEK/iFA7ZiNDg4KPdNnwNWYRQsULGpdKn6vFRo7w2IJMfL1YnEsrS+zMoErgvk0HPkuhU0FbPLXZNPhSIHCt9fhT5LDIi/ug0aJ9eX54XOeJPJDeAaoKTG0qU5KyBPiKo+SwVvAKzqUgT2cI/6bDHDYMNpBCNK5mCsEbEbpcV0x03XYi5xNUnQOO6vkJHFGBL+Isw2+jJScjzgdQa/LsPhcRNSSGWI3Ifa8l9+olA/mU57Ik6I6I/ReRs3YRqbp6/99tP3jNKOx0G4g9GcRkC5GNfLdPiaGhFFo0N6aez0g9UExrPQiiUprEf7pHvPgWhEFlt6Jx0GdLnRB4lDyiGCg+xAoRoRaPACcMeDIp1zzrUAhXc7m7SgBEgTh8Ta2iIbcUx/2CWAUwhi67SWZk6DDigSgRZppao2512mpRHAAXfkpq5AqucbTqLfSNIiIxqBYCL1Z3WLJ6DE2/r1+93NPYxGQIJGAynE6ljnhAMHHFrY8DIH05KIiUhG7ybE+h9FhxrzgZ158azXFFv2HZk0KGqfQWIiImy/Dn0t1kI79k8LYKXExaUd1cL9xhM3WgEhBKC3ulOqgrbuh/3E+9X4r9y0N63b7zqo6YwGH9a3szMkd5CgJ1F0NcAsOVhCLGEtZKDT1ECxOOmCkayjRhLkn9E9UfdcBna+gLyJEhjSBXrCznqWJrPYD8SpHByhy2iraz+XHZC5GOunpR2mQl1s7hfv26kccmecc5KPCPjYGoXRkm+W25IvN1kG+Ongo9GZ6UpMIzGvrghHTxoGkoPZmF31YnSIU3Ato4SKM9nZnQCp2rsjqcApbcgsGM0atVq3Zi8XpPF07Q3WPcXlqOEn2btvfuS6UEu+/d4uvuRSgFUYYJgEaBxGh+mrJLoCJSacOZntzNhDVwVGjE0Ad2IonpMwO5lyyZn200+/2bdLN1q5nDv5EW4AJd1Qfp6kAGSS4QxM6XZoy7eNITeJacZBq9gq1kAL7GUfl9Ta0rghowhyNdbvCfgSwBIVngSAdgEauIts975t3uGs59BWvI909F7a3tKmUTNLrE12suKoQN0G4gf3HsnPyWGEMJnO5q69JRiX0dGHLZOK3lBRESN8qQJUdRC6bYy4eq6Zk0qiU6e9x+mra5Omt7ArsX/VYHKjDwHC/LnMyapIkMVCEKtMrHcfzQ6cGV3L0VUIWCuSAvBpMSWpJIuurcqaEWgv0F3NM7fI8fgr9mAjzREjmXjAZkyfxToNxsx0jmgELohxPG/dO8G3nqmERpKYCo3ASvub4KtRsEaKTXBJr59jKbCkt+vX6zFXv4bxz9qvUxzUPuV7dH6IOVBRGWghhfBOwnlHOq90D3qn0WTmYk4rmamT0ZPGf4g3Mttq5F6rMRtK4N8xZFHNYhxzi2kd4uyII/va5s1brfogMagmwbp26E93u5ZpkLXkB2H283/ozpeW4uw91z755G27/pbrkDl5infTAsvmbevRjfFdYk6Mq77zOLm+tev22LzP37Fe/XJszeo/7ZPP3iG3KLMH7nkBVsE5tuibuTA7zkQyQUVGwNR+9Y0PMVeaxkQNrCbG1zit/LyTQaPuV7tIzQclgRop7MnPXUwBHQcr0s0naFDIlM8NHF02R+7ajJPT8R+IhtbHH36DiSdu9zGsu2rOZC52Y94au/KK63F7PcBzhn1BE68Jo8JsRrNeQj4gK2MArq4TKSIBcFpkLlSGUcZ9djJjZS2AyDHEy+rKEJgRS+2DDz5mBHemDRjc0fMMjZrrYQR5gfSuAyMih1ednR0wUb0hwq+1JvX4tG71pT3QLF1kbTKd4G1A66GR4uDbDmk7at/wWRj8tESWwsQiAa9J5T6SOMsJ/nz2T0t3kDMlM+3DuKTYiiQK0k8OGqSB0Ucov9ZKd/19mLYBDV2Ans7moLlbR3IgxkcT8Z6hEb4bE6EN+Xbfv5+w7kNz0J+EvWsYiJRE2cOPvGWrN3/Iut7Eu9jNs0eGlb97oDTaLrr4Hluz9ifYkCtZd0w2MJnUqetRdvlVswAD4uzlxxdz1lGEZ6wjnyv2xLe0AEYwAH5T2B43XorTB0anopk4zSZNvpiCIMmevXcFQPlOu+m+E5EGyLR5L68FTEDbc9Igzt8aCAMANG5IxZpCtzoApQ9B3moktSUy/tz/J7CqJ/4/Rr2VzwCChqM1GEJDs1XGcPgIlOTH2Oy78i2veJnVRi5gimEHIAiFJDFgXxEjZ+RvWSk5dkTXIXaQnGHD+mL2B2ADDboUWCLaWwKhxPfSlKewOIGaIUw2KKetpFnTKIkAmdup+UIe4nuFMaew5o5222232bDjO/iaOASe+iL6f/j6+9i61q20aMuRQolL4LlRAO/avc2m33CD7TuwiesBBcIpvr6sK94Ll9s/rzvRG1N1yPsMHdabM1uTM/U0iCvt2n/eDgNpPmAqciLEH2ktqsEX7c00nUfBtaoZpKaSGnliBK9dk09heg7mMPfbmHGjbSjO3p069sbt/F17+913bfp1M23yJdcjEXWrTzjUgHzEiEXyt69DGqcBoTQgVcyZ/5U9/tRDNub4a+3B+y8i3lbYspUr7RqaAH07HWVz5z2NHwTvlmaeEzfc+ED74tBa+X94mG3f8nfA1ZnPXi+0SQP8r48JtH3/+tLflWTDIXasiCO70OJLSWmwydecitFoZ8Yvp1mX3EEU9uk+5ZO3c5uNOeN0AIPBjFnmYLo1GRbxKzChomEWLwUkTrWzGVf/6MtbbPQJMPDXlgKMwqoeFM4U0RG27vd9gAd9MQkthzCAizLSLvm7i6wDesrXXHWFrVm12vJ3VGBmMpER8QvsV0x6LrzsTBqqAvgDdqImJtSc0PRjA/mrgBlNyKjZKZkcnVkeOziUq8nfFLujKMq7dcxEdxTzWfKzI49Az7+snPjeaAth2msaaSKMrC8xFrtxxq2Yvz7GO09wILMUKZveAxLthhsu9QmZ++563qahi/vjdyvs5hseID6/bfO/ng8RAFbu5RNt/ucLGEOvtOnTz7FPAOa0n+oZsXeJNphVNeyxDpkdbcjgYbZk8Wc2asQRgE7daYIssChIMkmMTauZLLOb3WgG79xOzcGya58lLXZMSxk3jo5N5frFQE+1+5CxuOwKzNGQ/wpnekMEhfbZmTZ1yhV23cWzMJ4aha/HfwC6Ml1vXM1rLbt9gJf72D+RaAimIZUXEVZn+3ZhjEVuFstUTY8uMWj/jrQjhh9pV01/wGKZShzzj6H4CuyyLXnUl9sqbMLpF9prSKQV7a+ykcf1h0SBRAAAptbgbbddY6/D3j4ARVfEiPvuudDunfW+XThpuB17/Cnsh/sYA4egAjv6ICBKLFqZd919H3I5L5Hj1OMpUeLGrtUY9KTDnqxFsq1Hz2524omjaWjO9neRnEL9dYAct11giBuLrqdymmryOeU4nTHarMM4aseWCktAj7asQLVtmB3NdIjArWW//EZul8Q6qWAK8FRy6HluVCzJAc/BKBLVTD7U9Prf++dQ3Na+1ySXG0dyHVVQI1PTMtyM+3emyi64YCI5ItiJDKClF8z39ujRlecoB3UBlNF2/bU342q+1hYuoUkBI9rNq5WtqCmOmKOmt8owAlWtp9F5kZlk4KfJFwEuSZB1hIWEAloX815DAIwGHN6H3B9NUCYqSwuLIXqgJc0a0TmbBwlu/eZ8cnxqJckFuUyN1FfElJccEiPQgG6NnB0an1b+UI2w8IzbZmCq9CqHAs035qudaKE6SfsQcFVguYyGBvbvSy4dYqNHDLeFX31pAw8fQO62zBrJf7EZ51ymJkA+sNkBW3I1LXKKT5+ulfa/nqfG6jRxo7RSmsjyYwFDauAMjWFqSfJM7XNgjVeUukFXTXUs8aQcUkAs+qntbdSoIf5uxfoc1P8E+8/S9S4rc/Tww2zZz1ts3Jk9eOZbvIkaRQ6niV95nJQDnMbz2QIMV6+tRRuaHBk9X9Wa0nTVpG8ESWMcuak8IEowx0piolASkc3kDxcTs/oNzrKnn34Gr5FY27GVvInGvfAGkUHSMTqulvYcZ9Oo408iB8YvJV0NvBrYjjBWwUG2bay3RV++AshZTYPqFp5XPTFyku3dkYc8FrKKvM+r/znBvvxmnse508+4BNPAg7ZoyU8wcfEvwUNgwJBcmj5DkBqss8XztyC9mQfLONw9DiKjEh1YFYAfwgRau3hNg9LgFrBbDobGGqyCdHX4gCxkEOo4q2vYg5o2EQbjBE6+X/FVOanE08g9JUOl2oI1KjKewO5iwPuM7HYwbZNYIyL5id1aiMlbKDljtm3bWgkTFvIgn6lHktMxzG665XikaPrZ7Mffx0cF8HkX5Ae8N1KY+t69t8KnwCZdfC4YxkH7Zv4SJzlFAGpKu1cYQjcmWbZtxphW5EueZSbM250Yemaik116oBVd1HaYUpe6v8IBQAxJinTELFCMeslsxkIIzdu61049+TD4Fmh3w9b/bdUanilkFvWJiZHF6L/KX4f5Apt55SCa+oPtomtfBVuJtQwkyUpochQyqS2pgh4dMywbolW/bl0tJKs3XpQUHxFsOomMq/AS9Kux9XoBczzQWOjarmPFJtP4YTPddbk8yu3aNe9kQkIiL0FhaTVKw0GIsrT+ZNzh48Qa9SU2ZLbHaIIiuIgxWEzxoPfi+hXFBoxRshqwKPUSfaRRaL+0VCkO+RQWK8Wm5LsIhhKJ1visxhoU6Jq4lkYA1auunIS73lzvJmkhOqOGzajERkG4As2XlGSAPdevk04pI5IK0BSlAn9V7Uu7QYW2AFLp1Ek/T46NCo6HNI48yRLqDAjo4/4kvULbFSZ79s5hY+/1zpMAQB9CkdgD1yCcIgXtklIWscY7pRMrQEDfJ1MLdcjasSDUAXNHSX62mB1RJApuLMVHiYWkRrdALhnHqBAWS1iIpvS9pL0WsFrC6BTTxStiJkfBlBWlQjqBLlJZdamPg8eRuDSyEVJZzBLLbkLvsgomUnlRoIkq3RZH5LgLadmKNSaAtB0MyfCWOASZEXRPJalH7FTgjB6Jgrf0+ZLpLKoTWAJgqQ6zag2B7a4FpZFUPT4fcfxL881HzPzatW54Z7z/MBa2AplKFT0/rxHb2K0yGGGV8Q4ZL3RmhkxeFEQkH4BuEglOHYHjcdgtGu1+6cXXiCtV1rFLIs6x10HRx9U6MgUXvz48z0R78+0XbMXqHwDHUijS6QBXllq/XgMwwUlFP7e9RbTrYDmZh6M314eDJYmEAoCUR7R1c7GLYNdKX1SGbqwJjfteP/MqKO+vc1iY9erSz154ax4domxGdHpzExVWyiEqzSNtdpGhVczLHT6xXart3EaiSYHQCqjZp9sIxpDehq7/tn0192nW9UHWFxqTYlZz3+7qzfPxf/h/Aqb8GbeNd7jmmqR02IfK8QWfya2yz5A0u+wa2Ag/LkCD9aDtZZSAExFmr969DAP4Jb9uxYm+kXURn9oM5b+HLV1QwH6osnEXx9HNi7UX/lXsrOH6cgxBYNROmtIP5u0e9McqGLMDlNFz4eeqPxDGQSY9SenBub4uhbi6cA4A0SHTGKHG4nMBexMBuCM5pPdvhQkHA1e1iYzMcnMz0X7aZ107prJfkm0FToitHN6SEti45nP7ZuFXNvNm3He9GRJ0s7SABEL4aJ+70KszBmAMyFVHcG7gvSUD1JXRcdPaVwySCVEYDpxzPp5nz776OO97t3VinDCDfZWOrMDcOd+gPVXMyFQSejCwFND/q+FwzqB72r/PaAoLmHBcb/v23WzPriJ79F9vILRPgyka/ccBPXnGGfRlO1NIcODTXlz89be2fvX2ADwTI551LlZ5Ix3t++960F56/jU0qj6AUdLDLrz4Ahx8VzoDMBIq7c+Mu771+vsU6Thr338vIG2qnXH+aMwp3iQxwTCngISNJk8yCXUEcw+79lVjsAcIpYK0TahbwVfQpPaPOzT6Yzqk8aYkn2IGoLOW9yX92hCKEiWkzoYXY9l1RIMudCTJXF8E4t9+6zPXgH3w8bvs3Q9fJF6RhLOPdbjJAVJNEZkiKfapSSadWeeu8t5r0BiSUYWY8vfeP4Nu4pdofm7zEbsY1qQSKkkO6AKQdHJ9ahVcYqGIMSvTIIGD6ohrLYiNqyZgGAebkkUBC4qV+rMY4r4iuGsHalwX0DdMLDMhS/xbbKgkRrYbSVyrSEDqeAZi5ckQzc3fBH5S+GgspQazHK0had6pyA8BSBMrXT+7A0l+BfFXX/qeODrUYoMrkRAbQ6YxNaBO9aWcYZxXzWJF0rwLIbjG8vwFOAi8lRJQaTnscbEBuT5pKIm979IH7Ded2QLsJYMgIF9jb5oIqKexEkNwCiPZEvgg5qrLCrQAvHI/Invp3Us/MwTdUSm4aAyqBl214n1VsKpJxKXfKG1OAfH8vOJ9LTag91A7fuhYu3LqlT7a16tPXxs08EjYiA/QsGuyH5d9Y2vWbbUbrp9OUX0co2ud7Z9TZxA3D/OfK1MoAb55W9B85+zKgp1z6y3P29dLMJ5p2A5L9X3GrE4Ds0b6Arp8CFp/Ar8//2yFTbv+clhJBSQzB7yppFcYx8SKj/SyzqI4E6Jg0SYwR6bV1afnYFzA30ab6iN76PHbrbYlYNwHHQbWtQoh/qKebT1Az/XX3G4zps3gfivtj9+K+PUddu/Dk5ElOMMWfP6L3XjbVPTLGC+mEEiGcXfNlfexxnLsuWdfZMJhDWdJFeuwArCyB6OI8zm3k/j8YJRRjGZpgs358EdvNp58yjFcCGAI0hdqtriUA51z7TH9o2elxpOa3wLK5Obbtkr/+z1aZy4DEKBBgVyF0hB+HZAmA8BVG12f7yxW/ZINXyOd91gkU9SIoEhc+t0fNvbUESS/u2DD5xC7pTuuPAP2Heza4DMDKQx9aiBdoCmToEnm45wOegXmdo3shTpG2ls44zds3G/vP/W8DR3bz86adA7gNc+cZu3L9/2CIcRXVh3/Fg2aQj+3lB8dPWqkjTxxqn34zmaa4RrL+549gvYyVPaBR46zS66eDrCSbU/OQpJlzxIYLz/C8CKX4llkZQ/mXSbZtk1bGQmTgQJaregZT7rkTjsPBmRBXoQ9B7AaE1tg19052noe3sl2rW+wN5/7DRCjFuBhKMZwTGJxMWHod4YyhSDU8pBB1SFmoPJFf8KKm/6wg9xH//47sCqtapn/CXSPIJdogmFRScN5xartaE8utvzyjYDPW1hHBZaUyRrgPD7y2KE8Vmni0EThHe/dXUZBQlwBWNVntyc+qewVaCFJqwBYJbZ440bAKvIqNAvqaWa0wIZuhsVRB9u3lvPFC8q4vvbue08wxi5QMBjB/O+9tK2l//7m3/7j7/qrDuYRDwWmS1ZGEiRiZhYU7bMzzj7Dpa3qWpFlCDnIdDeaxRHH2NOzn6JApAik6A6BiSY5o/mfz2Oy6xZGtp+1Dz78FAAgEYAZY0kKzuFHH4tR5LkBdq/4wxh4Ko1kH9XFNERMcum633PPszQ5E3E/v9jllkaNOolzFkObDUgzJdDMPlCCHMB1SIPdYwOZRDFAbj/zDu2PtvfoW6UtD1YzQx2aKddcbR3TRtqdd5xH7s8ao5neu88wu+icKXb3vdPcHEnnQqjYMp6ZaRP6Lvs/PcL/39/7i23+1xr6OwP6//aXD0k2BPmyDGRplBEvfvh5IezMvnbTTTegwdndLpo4jSZXH5zRi+2HH5fZjz//B/JBCsY0eWiiZtDMmg/7PskunnyOfbVkJZIC35GnVZKfodULGw7inPXsFYmOII1AxavWJPST0fDemkeeVuR+G9uQROoIky+DvGQfztQV5ZH26y+/M3nziX21aI4tWfaZOv8ez1Q7aXojWgxQ6iPlFEriasjzNREi6ScZzFSTO0u/XGxCJWyp1FadcpN4xwepP5CkgU13zIhjbMXmn1yvOTo0gTyo1bagb1iHrmUDZ/mQof3wU/iDybgwe+fth5AeWWirV+bZmNNPsrlzv8Kk6GRbsOBD2KO8S/KLPn272+o1W53Mo2kwARMNxLQazhpddzIAYB05YHQk+QmdoHRotLXoIrRD87SKnKFBuunE9V5ICGxBIqZT1zSacwWcsYnkVmWWmUOOAACwZm0h+xuvCErIOgAAIABJREFUErRKVf+UAxLnIuFTDdBVKX8G1pETeSrJ7WC/eS7F71YhoTB0GIDe5u3siUxYfb0Bxt/DwCrXHn7gOpv92Avk8hH83AxAjv3kTy326Vdv26wHHrcdBTus31FZuItvAaRtZycOmWgbMfBZtHAZjDIIH3HyVImmmRnPnjvIWWH2wOMzINXssKdmz7EHb5tsP3233AYCyr879zOMqRrsvPEnE9fN3nxriR1/KrqsuMkX0RyPp4ki464E/E7KMV6S74m8MOTroclQMdVHnXAKLN9vXdpDAGQY/1YMexxt1p07dqAJ+QK1ceCfEh2ZaCOOPpVJ0Nk0XOuIpYWMaOOV8dsqnlcF9cB11H8vW58egwHfVmI29hEA7ihvsCv39InR/8vXoRpVcVzfGy29cPKpBQu/sJtunkGDNhZz1F1upKTaV3lgggwryYEHDhyIFNxKZ4Pq70pmTR4AakQmAXaXQmCLRWO0lokbXbfIHOPPOJfrmwsJQTrUarRjdguGoJw1PSUV/KIGME5gCHsCSSTZt+ZCFgphRLl0f7ONHTvIfvplNSQhPh9mRwPgmnwIdAy51rfnFYyGA1JrEleTWQJWVa9XNWEGRM3SyvkdC4iqtafmhmTn6sBUmrjHJGpreQ80cg7F05SWQXcL+zS3Qzb183br0puRbxo0gwf3tU14e1ThgeGENX5GjNi/7PN4WFqKtdIjLgdsbIIkJ5k6yYzldEm2aLRzQ6LlYK+trefN+DnPZ9eOesMiwiacNR4wdYnNvOlqe/TR58BUmDxy1qVkODSp2pP8eA9rp5G1ypwq+1RhJDMzjrxBxDzkMcBYEjjGI9nMBYWAg2AZzYDMpbA9ldcKj4qPhTXLdJhieIj0hKnTKtnflH9tdWoi9QD6mkySldEYVYM0niQ0lHjbgTOpiWZdOcbeUZiUbSwsoHaDfYy/z8hh/WwTuv1dO3XAkwez0wfutceeuNeK95bZTddOQeYjEVb4b5xbO5FYmQCrc7l9PG8V+EeMXT3tEhovSTb7yZdsD1q0x4/qhk74qbZ98z4IYUvInf8/zt4DPqtq696d6b2SQBJSaKH3LiAgCNIEFcUC2MWC7dgLKHYFsQtWsBcEBAQUBRFQepHeAgRICATSe7/PWC85h+M993/v7+Z8+RCSvNnv3mvNNeeYY47RDJY0PgOsKa25KMZ/dH/6MLGxA6+QAPSfJ46fALmx0A4D4u7EN6SYdduzV1vbthUmv0ogEQeljyf5Rk13QiGTZr7kx7TfJAOqXFtyOZePvti+IH8dODgJTI8JE9jSV465lLp5FblVL1sG8WjXXqQrijXSXwO54l92MG05TfBjduSAt508Ro1G3O/YNcbimyTAAN5vJzOqaPYh28Ckt2JbaSnSXUgd5XLvRXBRk7IMAqJIgGoM6wmNv/kSl1fP/eRnRzK8bOglfF8pMWQLexN9WY5f+Ulo3SUCpLduHmYdW8dbR4iWmzfttt3ko5G67ydywQPAEwTmUj/07dbQerQKxVQsxw5hCldXHW1bV52z8bf1saVr1zvsKQVfiZEDeljrlJbmldzWry5Ejqd0lXXwR4Kya3Q3h4KtVCLGXEAISY7GDLxA09WBEJ2YWoCNpGqavrgDD3mTFG1a2AIDVZ8EyqFUbBvolPJliISZlwxTLyi8GnS8BkBCwCJtRB/c2pqRCNGtOJ2ByzmFYwW/w5tCspb/lvZBLILPFST66no1BdjIQdtDI8WBJK5lFIrSyxPCVQzDR6K96pQTCxAul2mO2KaEFeByJXh5CkhsXnUuRCNX0SHn8GDQHAWwQOnk8b7FvKwU0KcOsXRAtWNVPpCtisEqzS0VxpIEKBflmG65NEAiQbPLeM9iRznA4Ty4o2IvHIRJwuwhBEwlEA0bxjoN0kOMq6hzVIz2ozqyMr+o4P3JGc0Zt4Ccudyca3G6fGLCuqOGkoogLzMEp1XIohGLriVdv4xT0NzRtwo9bzAjM4tigmxycgrugDmYgqAPwz2pk5EBgFfztgQ6ApIPgEkRQaIQ7Rdpz4mBrI96Bq7ACR+CRqnG+8UY5cCo4NPjpKyRWjnAewykpHvjDdtMY61iOIvF6mH5wt5s0YyR5OMu2fTcYy0ndcI8bC7HQhC4o8JYRjd8zYHoBDgBha5mIeDKoVwBXuPF+hk/7m0Q7IMyfke3rh2dpqF3Tai9NvN1TCii7Kdfv2bcSW6IuYzpxFlyfGdr3+IiRMjP0RlaxIG0yk5k7bPkFuE8B4FMPoy3cAADwInKVY6L7bb16wEQnkVg3Ns696ZLvzMTM4BECiE2Oos9iI7YhPG32vqtyxlpLUJbNdHmfbnSfJAgWPnrSrq8L8HeOOYKRulilpEwlgHSegdKxF1FGQ6DUN+9OGj8QYu6tBthn3HQPvjYI/bnuu85WHBGh7EaQtAX8J5HAqdOz7mzuE3D1AvhwJRekLSOzk/psTa4h04bWdohsALoit/8QB8kjXNwFDxoxxhBzD3J3ka3OLlhDGy5M6wf7rf2NPCfL3soHrp/REMSWNZFXMNw69oXcABTm8/ePeaE1AvOaNS/0lK71tkdDydi1JZr38zBUIk9Ek0XLSsTgFwOsaxpsfMqiHRiW3O5LinRqVjh5vAkU+E5vHWYKtD70oTwgd3uBSgr6r/Y041wvNcIeAmvX0azpoai8abxlyO0PtGGj7rBSUlIAkDGaxoRF1Ci5Fz7Moz3oHtUCt21wq1l1iEHhZpCArqj0FCqInnKPSOUBkZsUgC6URFu/D8lIcWWL/iDLq6X9R+RwEhJCXv4HD8DKx4zhrgExkWJlZ069LTmTbvazz//ab+vXs8pBLDAve/QIxI5CjS92nVG8yWVUepAkv1jtpSC+vQptB7Po+TCgGWiFIhcRXRYI1uzci3J/gJ7f/b79jnacotWzMPl9GM6kdH2C+MMQdgjVhNoOrVrDThOIhZOwoh+mToSvIKVZJfYLTeNZMzhnK1esx2TgUIXq6Xzpz8lheSchfm9QdwEsSrUzXajUHxqXebnkQRxX+UYWceZoH3rYZCrQUJMBNnT+EhqcirmQFNhB3aFOZxnjyB/UlB5nKQGMBQGrzPSUVDTWD4xqJo9rbJT5H5vCaOT2CEnyniqJAMwAWvRAI3Mc7C2BGYAhvPcYjESGjduNAB7ok2f/pYz+nLMeGKMa4KJAcv1iWmgkWjF82r+DBCAxDiVussywNB79JMjrItbYpKJwUDi4PQnWa8CZB3arPWE2YscY7lm/S7HH3KFq3TzNMJCEsLov5i9TouT7xPYrjGfvPxCmlMkoRoR4cPFyPNmUvGNo5z29KFDOTQiuM+ZHjNIncy+jPD5SpKHxSkWs0C1UvaOQOFarjWYZkUdCXC1lN05c8XI8xhBeN5H/YeSDiUhdZLjID669yU5FR6gGJ0JsC1PYVgRxHTK0OHdbdVfmyXVxfoChKZ7m8O4fygjbN7cXwnWa8ojmGTcB1O+3NMVFuYbDYM8l+5xEI2VPCchI61cJIvZp9xLnzg3MXLvpMk28KKR9v3Xy2Af3mgpzWM5J3VmownGKNeRo0dJ8jrBkqmyq6+73C6+pIPNmP6O0xxVoqSxLGow8oFCmAmDAWowGwpFa9aXCQ4Vs7Gepms5evDSdKyDDnH9tbfZtGdf5TmE2I6tBwGYSS5vvoOfPUVhmAZIq6rJnXQugRQIrRGq5OR2NCzmWwxTDcaofHZmoL320kd2++QBzgzwhWfm2InTG2lKMoLkVYqB1mwbfulNjDFWMVbdB3kRxshDC507eyFr1i+oESywhxl9nsi6UUEngB6QkgbOOZxrj6cfo5PfwjVUPOmizlYP203PW6mOmrVqqLm/8xy0bzwfygo8k0L/mQqWvYpnZL0eMPJoH9eDRRK1IG5jEFoHO1/j+dXOVTUQXcUNNmxYf1yWpWMaSBEF8xAhQ29cvOsAoepg1buOmQAjudurY4L2nYh5AlWZvwcYJLiLaOdYe9rwgBDlfuiEejMWvtE69mxiHdrGcw4UomUVbkcAM6c/N4PCeh2hAbkS5kACvCLJL0vt6htvYQLkCcCPDeyHfLTA1mAgsRpWQ6hdOupOGklj2XeNbOGHp2z9bx+TiP+BKU2Z9bxkjN36wF3kXo1s7htb0IfHNCd8o9WEptvdd72Ca20fC6pobJ++nE4D7zd7+MWR5KSNmFbwQVYgxz56dzEsi1C7/e6B6B/iVu+AHJpy/77vnv8Qi19FiOdJ/L98SI6B76qk4Fu5Yqd99/33ABqbcSaXwyLPAtmBDs06MRkUaV7B2Xau5ig64yHkBDFWiS9CYvOG3E0mb2CqFBeQFRETo6kSvYjNklwSq0NFq9Z0IEWQWL1iOReRA2oktUodYej7VTXk+rgZF1OkeNckAvx/hOmmh2F5IWP1v9i2/+Ot1UsGeBj6OkfV4Ja+qwp6b/THf7cnn6OJQWOtDK1bsXNElhiD2eTtN99ls96baRv/3IqzdD97Zfp0QKEgmzBxotB+9kiADb70EjTl0Nkjdu/ZfhA2WEtr07od4c7X1v+13qZMhfFDUiiJJ00P+JPMvvXWZzb5vhtdTeJNPGzWtCOxu7P9vu4Li40X606AALUAUgt+1BqS0wpSd+7/AKwq54YLxGv8YQu+2GIfzH6YvAT5NF7n1Vc+sX5d+9llABselqqm1zQaoA2hReHJbf7/fFz4LP6peVv/ev98Rhe6mrvdz5o4A6Nz05ZtNnTYpbb058+dCdW6Vdvs+rGT0R9sTXNYsih+tmPvNiSUdhGzMtG/XG09aR63oXkc1ijF5s3/k3PwFOD2ZWgDVtqHn/7mHOuzsjLJd+IAJs5aS7QXUxp1gu2+3nr1bG2rlmy1624ca1/N/wld49Y0kLNsOh4C1yEjdt31I23L0T/ZxwAw4sGwhUJo/kkL3VfSNgLMiTEVYpGJaKFGKfuvEDZcCTFV4VFN93DqvQcevNFWIPsgGbhDhwvYtwJbGwPwnuVsCbYnHphE42u6a7yNGDXYUtskWGsYW6mtIu3Xn5fCDoiyN2d+Ra7As5MsEusrDkkmxUM10VWzii2pSS3l2o2JC6GxjTlTmHbTtBgxoxqZp2CYblWq5PnHnt06uFHuU+gD+qC9XkyzNwV5m4PIAUTFhzqWqoSv/JFYad8hjnHiXKQCqmzYZaNs24HVxHikQKg/khOTHMNc4GkpzUU1oNu2bGfTpr6OBArrnJV5GsBz3Lh+gAl/sjdkeETNDdW2uPCMtWuTxDg5o8vrdsMWzWPPTeEczcZI5icaU11tztc/WaMmGEt2YcQeVtsAJAXCOLwFUic1TkWC4x4bOGAgcgC/MbHX3XbsZuSfvGTipLaWGNfYhva8zma++olt37nLPpv3DASRZvbx2zOsc6tUJDeO2PI1u2CBkYdL9gswrpBujqYfdE6IuVoAyBgDE1H6parHRDqR1FQsDN9cpN06d+5IM26vXT5qDLGj3DZsXE2cLNV8iosRudmVGFH+jE5prt0Fm9eH2jMQDfdaaoax14xCazPLtm3c75piGzZsOJ8beZp+IvP8r4/6PaXrEMCvnEkR/jjA7sBBvcFGiAasu1P4quit+EtShTNZAGIeTcIF389Hr3YB8j8/En8r0bdvBKB01hITqcPLTjgzcKeIXhPs2Hcvv/giwP5WQKl5Sn6dNr83a99fmuA+EFf4JdKjlI9EGOheMU16X6YLg4gt1468wq7GJHfPwR22buNWW7t+n5s85i566uvz8TgMhlQFZChp2UbCoNbodw3XLF1ZkQLqApFXjJTZV5GTWVJ9JLM1h3foyOd91pJrlmMuGww43rtHN0s7hDEpjYNiGLyVrAkUkxzT1pu9WoiPjPJUYSXeNKCCePZiCmt6VeQogarF4A1eap7grdGuY1NeI9/OIk6qs7YOf4aCHFivTE61oi4v5wwLo1Du1aM7Ew1pNmT4MJu3YJFj+R5OOw5ATY5OvSjNY39c7VXrlSN7o7o4Cwa9piAkxaAx+oBwgSreNNm4ofxfKgzLPHATVxuSfIczWSnfGJ0Lmo4NoGESxh7eszfdTYIEQ8BSPXrjLSNs6a8rHIkiH03bLu2SHN4RGlINWeAU8g+Rtg/DMeH30oS//rrRrr746qvFvKYmwcttxJhRtmP9NitmLd1205VMYfrbhq2r7GKMq7NOe8Okn0e9onoIaQIIDkePnrG+ffuCpcShD7uQnKqO3NvsoUdusfffXg4ehlkrhA/hIYVM3Pbq2ta2sCYkZVQhORWxlpkm0cRxNbmr8hnhXIobaqwrECuHUE2s9RPoZCM8cpih4Gr9B3ZFz/kgBl9x9vuG05COzPr0iMOKAMZoaCNr2rwp4/JbaVydsH0HwZTA53p1bWBdO8ZDVvPGkEzvczLTAdOsbYcI6ze4nR3LzEa+4SQGlaybgmK7BLBWa8rXLwbQ/oCTqioTgYTrb5oY7uYTS4pqLT2zyAZf1tg2bELqSSUvSUiXTmBMJ07bZf3bgfvstDwxs8/rptdR/3Rq4WsX90iylono+XtFWJduQ23Vn3/arsP77GjGSSfDKEC3T68A692iA+flDivl/ufncW3prJV2zW3PyX3sHbxYyGcasK4H9h5sXs07B9XVUIhLe1RO27GxOKOC4qtz7lJ6kr8QiiNfmElyjhYTRrWbmKMa61U33E8u7SR1pTxAGQ55EQh045XISJ9AKiv+bKgYRvVTUgKgX9dZdn4lTofSZwjn+0lw/AmAYsUSNBKg9GbR0fLl4CyRlgMv1wwHOB1iAqCkuXgyk+I8HFAmX470wQT/WGjIneyH7xZzoOnA9RzQASDcKpgNIWZfDpcGDTCGST/pdFHVsdHohli6Mt4RQ1Lacxrx9VNXVGN2/HLn4EnR7CvdNSKqXPN02Eq7VUWiNFQlYKuCTIEzFKw4mEUnQKAEdL9a7BduuHSD8s4VYITkAVD7DejmJAi2bzvgNAGdViGBpYSIqdGWBDQfdMBWEcw1miz2oO6FNFfkzhwlF0Ne+yzaUNJBkVGVuL1ldFS0GSLQWpEmYDmVdKi6gixSMVmSACEKis/STYkkqaymUDznNPhy+TlqYIuN4wBRjCGYCqiUSLpG6sMAhcU4kYGNOkZIibhxbscKVHFFxSezBK2PMn6/gM+k5HjHlMo+g5C1rp27VItuXoeOHWw5jqCN2Xi+JML1bAAFfnV93fskeju9OMcGE6MLrRM2gDeA3HFGZ+T6qLEIiXc/i0baNEZMFCi85BgMpXzU5UPtRvSgVv+2lQ7nu5ghvM4GzWHDbCfZCgesj+GwCrWnHn8VkxyzfMaWomJjHAtOunshjK+0bN3QPYd2bdqzNxq5wB9IkffqC9MAjRvaJUPH2eNTpxHMc+lEpThWGcePPfzgZPsFTSp6X7Bm/HGlnmPtW/VjXGwV7rRTKSxPIaZcxTgDRlNs8KIiGFUyfWPUNEhC7yT8+ZgsaGTC6VXWxthrb35kb3/wGmND2wDtSUgc81TufCRcTZPt6Wefsi8++5puLI6iFFAYJLOvBDCpEwijFwfhSvSHVXrLVbFtz3DrNNjbEtqgJ5JTgsMnYPSZcDvFSE2/i5L4/QVQ7QHe+D01HHzqzseiNdOibTlgR2f7cf42x4hLAjT+bNYx7qXnAJYYdE8aRZMeD8c5N9Ce+1c2HevGJNfteVaMab6/0I1l6ZCuwMkzkAdbTWD0JhIGEiMQwRQ/3YFUHlMswFvYua5MYV1IkkKYmdaXcJAIxpcskEXHawXzj43QARs6tL/99POvJJmMN7NvHajKfYiMEOMFho50/nh9rbsqCiKNZjuGNGxBJeRa71Gwz0IYCyxiHEedzWiYueEIWXfq2MlWLluHLqyvjR19uc0jYapWQaCmSrgM6DDioyhsCSOhS6cujMYdQvR/o+vyij1/9mwJxjwY2DGCEIzBSoeOPWA3R2DEVW7vzPjUw9pnEwguEfDmBVDpR+c7PAjXbr6Wx/iH4kklQVgmLDIGiI+PYf01s20UTGLr5GQBsNPhltOhPwfBhBtvtt1bYRUAPi5e/BX3ZgGH3W4OGQGGHlBVn37Ebo3nKx65REIMF7plMpmSO2dJoZgEGvUHzOP9mL8HpFbXX8W8G73mqIuPT7AfvlgCmJ7oALiTGGCMHjsIEOsM9xi2I79LOJYALLFVqzkoy6Qd7WKJxuA4wOW0TlGq4lshnDqIYkcnP7rCPGsfnT8kTRU8y8uG90HeYL1zaxSDxaODyi8Rc1V7ln0gpnQBbI8S3o+aaZEEMTWhKsR+5B7IHTKIBFlropR465hn2n8q1iVJw5/SQZXmsL/AZ9ahXkdptjP6EvPPMX9Zl86YRPdS0w9iA0hnWs65AiU12eGpr/V8A8i0wiPozErbimso4v0od5FWnEa1wnBO9ULzpwRziiDimxLrIhqP+YzBC8dSUFWzqxJqqQTbvaRlJT4rcUFNOX/+1Fmlc0tsf89NFiAnDW51b3VGaKE5/MtlzqU0JiHWA+gS49G4jo2m20MDJf0wxhxi0fLetUek511N9yaCsfYgAk7BqRKS7aLzTrYlaI9yv3jdlCax1q1XF2sU3cSeeXoqwLEYGt5udG/xj1tIWBbYq288AeiJSSFxv5JzNPP0KfZREtIZO9FH6+w0iU8cO40GYhz3z9NY7Nt3CFqYB8khKFgB/MowE7pi7DBMJDZZGgZwAdwXFbpqODx0/+M26bb7eJMCxc2WLv7b/oU0QYX3YTeC3QMDRjHXDx446gB2Pf/33nnH1q3525567AWnHf3jT9/aqy/OxuDnauL43bbgh3X2yAOvmnfoITZPifUg0f/owy8xT6qiYz+RtQ6YWr6XhB6GUYXcfSlCb7odaYwJGN/9hZTAXextj7GlZFE0jSLmk65Da1NJuDS4pdPoGfkX60JrjJjFWhEg7hjl56EgD4jOfhIDRcCAsBw3968cTd97fq+7/1YOpK9JXkmmnQB6XjHkPew92DSLf1qJBt4w7nIpTLRMaxDeFEkTNTKL3XqSkVddNQxOknTJAmgPCUDzSHGooSxXbyYRqsWmZMEL+5BmrMwP+b7cPLEeaLBxzhZgLJWElEtZfpC9PfMXmptf0VRey/qisYCuqszRmLyicCCn8W1nU597xrZs+QuzswOA6wdYr37Wd/A4G3fb9eR/KbZ/nY+9+9pMmpLr7NLRvW3cTfdbdRj7qyrK0jf72ttTMaosXWhVAXvQlnyHAqGVnT0QY9MfW2nR8Ufs0eeuQLcMHWDij1g0S77Nsbmzf7X4lsfs0SlX0Cxqw/qQfrSaKh4gVXtZJ5dyN7E1nSyCdhTrzxMb1NHQ/ZNmpLC+KkxGvG3OrB22YPF3bLTdVuG3l+Z2DuZdbayC/R3E9XZt09biW1TZ3tOrrZLXLs5iHSEBUEoc8GeypZL8MwB5mDDy20hG/yrIJbyQtCjnTBKwIwxYZAE9R60HsW1kzCA5Lpl4eFG8K0uXUaBXTQJyJe/C1tUo6n8YXBe6118IPlyoAfrvf1fYJW+X/IjT8vXMQKALeYJJtWybxetv3L2J+yQ6rRyiIXKclkZiLHkN48po5QrgyoXsIZOYBT/ORwuxtR1I241+5CZyaAAyCtcnH3uMhk+47di+3R6j4ezGZdVyIJ/Us6gkFri8WlN2GmfkPJww/i4AqwrbsuMLGrWSzPLoKMpIxR9RQU/z0MPm/ud7+3eOyt4plQEQ133D1Q+4sf8a9kQthoq55Gyx5NJq06rR4LGQkxyAklrRa89/XnATL2Sj/hMw/V8A6v9Nd/Xfr6XX9kiUOddB7T8ZXvK+z2KopOmsVq2b2ZwvYPFGNqBeiLWnptyDPEIrB4Q+/8zbdiKt2NbRTGvSCs8NZKzOnDsMg/pn69qlE3lPgO3csxog8SJbvSoNdlEyBITtNILVTEmytCMn0Nrzo2ZBFgvw45HJU20Z+r/r163neRVgcye2G/kZ4OAP81cCilxqE6+5yaY88bC98PIT9smi99y0kkiqOm81kyEDTqnQhtGUl6xbAWePnq0OK8XHYibSciVlp7yQP9q0aeDMWE6ePI7OYoqlHT0B8zIMf4Vyy8lEH5zE83ny9fsmPQ0w0wjmaBHx+Sw53Fs0tfbZqhU/W/oBRmzR9C1iQquK/MqX/CqC313EWL7yRO1fjdrHwnzz8paBYzVnNGP7eGoUMsnpw74MRnIpHzApBE37SpgDTVOaYeQczf3bz1gq8ZP8rVSMAnl7uBwugLH8ZL43FyZVOHqjx5hs9AYEbWe5ZQdYw9XWqllTu/GGGx1o+P6HTGNRL3bu3onm1Bb0SDFV+Wufk8bQ3mvfvpljdEaj2S/zON6IvfYqZlNPzwA0nsaEXRbu7e/Y+PHD7C80Z1u0FABykEm9JBr+SEgBWJw+VQhDaxeyBBFIQjRwkzc1VQG2Yvl2V3OpSdu0JdM5NGmHjWhjOzfttUv7XEG+i3bquD7ErDDMZJJs344dlnEknZxzpZ2ANFAKw7aESb2kxpF2ijXZqVNPl9BnnE6HGEJTl/pdniIiBUUyQaZmq8a4pdncpXN3wOAPbcDAPjAJOUs4yHv06YxExc/kxIE0QsNg9Sba7t17bfzYcfbxB18xSdbJsUkD0f1UTSmDq2lT3sRsdij7g0UjQoAmLs5PZv1773M2aru61ebY6tKlJPcmx/31l+X24vOPA7xA5gCQqoKxLhmrAMhZ5ZCz1BCPj0m0myZMwhT5K4tEy3Qf5nD+NAs0vXXrxAfskYcet3c+nGk3TLgOYKwlDdn37O3X37etW7bjH9OK8zHbbrr1Blu8ZJ5jv1aAz1SRA0nqUHJ/ytFCiH+SJPBBQ/jByRNpOC607Kwz5DSkaxw3t0Iwkav6n+xpJ+flmp/aLqxR5J8kLai6XO9NsUqTuaV1GPUAdPtCEAh0pmoeqcMArrsU4LROhrWaaiGfToYMkHs235FfAgRCuMKMzIwct0iNaYBIeXwsAAAgAElEQVRL/JFoyEp+Shr1xGL+Xsz0aw1opL6m8ynMGcYoj2C/MS0RzD49ShMjOlZTD0GA/+R2/I4w8IZyatkEJhd6dGtnmzZvAMwLp1mNxu+wgfb1F6uYDCxwObumkx+8/xa8L34gpypGK/oFm7/we6aphtrLM96jpsMIDekTSVyKFZwLExF/Q2pEsVLVXBIJjJo3JgpMpQhGKjIUqgcRMi4GcNVER42m0Wj9ijUNiRtmKN4uEPc0oVqGPnLb1lGw6IMcaUQM2TXrslj3fjBjQ9Fq7QQY/DuMbTRQMSw+l4c/DTEnPjreUrWGt2+1rp2bWo/ene27+b/xHIvQSqbeJSd/8MHxaN5vZ50jcUCS1IDGzslTJxypqUXLSDRwU2l+bIT0EOJpHtB80J5tltycKeMMJ2voDw7l5NtgSUoKTCB+LtfeAknDfGqNIhj6IeF6ZqrNmPBhPWmtiF+ozxFIiFRQs2zfttVNtRZU4TcSgBRWIzE8W1jndj1s7mff2X3IO+3dd84+//p39OyDbemy6Tbrrdm2biVNJSajbr/jGt53DrjFBprBxdZvYH/btw8zThq/v6zYZCNHtbCL+49ASm6X/bBsFTIl1C1cRxi16rVjB7OfMTj9YQv6tUVMrflYFoS0amp61ZfNwXlKASS8y33tptvH2qLf1trf6OO68XiSbY4VGz4QGUgYqm1aJ0CEusQ+/2qhhdPcOQvjvUmzBGQS2lvavh0W7R8FPpRqZ8qzwXvSrCgzAvJintUElnIvBlsZGEoCsqKSrvNK6obPokAYFaLOdMCTCiixl8C9aOLeGuciUkiwVkWcjEsk4iwNJxXEfmx0BahyFo80EILRgJLzt75X4IjyJ6U8ERyYrVPDWQhedvQkzIxMmdeEcphC99boIsh/ZAMWGeBKAaPySRzAR9BSlElOCKu2Z7eWJAhZgKpZJGKM0oWB7GGOU6CRSTZEAAwPjVYJ6BRlXWMSgZEa0QdcYqyurgoGGlVecSGaM1DkSU0JUmJiiQqucXOP8YoCrTo30uGQk7lzfAXNcaOh0naiWKghGgRBhRLwWC6NT4JGEYeqDnuBq70xMqri0D/EuHI5o911bHRR+XX662ckuj5w8CDcQ3+nWUBHQSi6tN3ElNHIHCB2EAWxOkslJJcKJrrvYisJ3FMXJ4ygoM6ptLEKYPD6ctDq4BD4WUvQikDnUQCvEtQwOoAldGwEDMTFwUr2K6ALS6VChX8inVFELi2EB1RMtexFdd4cUCg76xyfOHVKP4jFHCRNGn53FklaHSCYxvoF+KjNExPLQQzbJgSwoiC3BGKeWDKsC9UcMM+U+ChN9wYsj4mCFXXqDMV2E9xsDzsdVU8FKBYI33d+flvi9DrPqkCaVFCqS5aQAFskuJAkCcCljIALCBoJeykAY4ksGLpffPkBHXeYmLfdZLfediMJ4BInWr7tr4N2z/13WMcune23dUvQGwoDLO1JQv6UG3cqzPfoEAbyvuSkp/uhMdkGBLm7Jt9ui5YthCkzDOCObhUH/7QpT/A+5fgZY81bwkps1w2R9BvpFiWSRJ62SwZ05KDxdJSbMLZ9yaBrGdX+G82vFRwiBGc6SQLQwtHMyQfw9tPYLRtFLnuhsJWrKpBQOIV5AweJRkd0sAsoEytNBbEYeGqPCoQIdOO+rHfE21NgnO0HMPPnuXcfG2inGAXIPwcLlDV/+jDsQ7aMnwpBGiUdLg60XiPpOEaqqPCzA4e9bemcchiUZk1bIcy8maaKGDLS+eGQKqOQj46kTIDFm4qDqoyxbr11gL30zB+YAvGSEJOGD+thTVpQSPqnW1gM2oUkIe+/WoD7qUcvyElRsM7yYRqoiSANTglMg6Rw0AsQF+OZ01Z7j2dfBlgUDDDoA+hQIQ06Faaqx9inAVxHWEKAnTyDMR23I4LD0Zt9Ioxf3TQ5aZaRAJeydt10Ny8YSPFZxj6o4NBLbh5Oh7zYrhl7vW3esM92/b3LAZ+dO6fQMTuIflgvtFzP2JHjZxjlDbToRgRWHG43/LXN/BFPHzbyUg7ODvbntr/oxm/iF3BQk4AHA6QnNU5C8B3GHXq6yxasc2ZqSiRC/YmLFAsSFacBZ826edkgmCMCnDLSCjBcmee6nBq1gOPtzEd8YIC1bdXW3po5AwbDFewX9EBxLg2nA7p/7yEKJGI0e+yruZ/ZuAlX8/dQx1zWKFUDxidnv/+BjRo+lljGveU+vPTadPt2wUdWUg0jgMJaCaFjjAtkY5NK07N+RFigqPa/P9dQS6wv4blpv0pGxQ8WYw0giZNR4flJkqFJcgs0hIrta1xqmzL2/Pabb9vbs19HF4cxEuReaL25RFVwDhHWFbVi9hbDOhGD0ov4qtiiESQfTnKxX2V8p5EoaYqqcJRbsXPjFpDHgUz4RcIBUAHgKx2GtB+FjzfPQmM/5/Ejwo/kBOiSO/q1QFQPE12ApCYcdP/Eho4EQMwVG+A8A1fwiKYBZG7mzBPZe86cS1rgEtonuRVa6SY8xayXNhz/V3zeDFFFrWRq3P3kW1q3SiBmIbVCAlNcAHDsnMHpiGvsWmx77m1gNGdgQ16E91GIfnYJa1UGGCEkZhqBT8a9PJNEIAPwXLIrdWL889oMljiAzJv3USfEVGcOn0G8N2mOhsb4WnYhRSCFogxFJNgfzBRJJI2IXJoNSE656/Hn58skIM/3RcH8TGkRRUwspGjkmgF7qsnaq7npFTLEk4QDLCKFbmllewGOBztgHDH9wAi7+db7nDlWYkocpjEPoX+USMNrEOf4MSfz8MFbP9iBXYzU3HCzjZ84li7+KAcAl9Kdi4lryHOogKWT6ABBie0H0En3AXiRVMmLL35s337/AY0V7aezuA8XkFhprwOciz3spm1CnIb28fRT6LJeaxOum8RrhDtd5qefnG0rYa7VBMC6Ic4MHTQCRlsqJhTfOID55hvH26OYYJw4jPP4p0ts455vYRoxXtnQ3x68ewZ7sjtF01L00j/lmR2l+GuAXupygJsMnpOv7dix1Vat+REA/BgxDb161kQkUgRqPonJ7o2UhXKGDu26Mx10FsmF07Ddk2AbTbQmTVu5pq+PzN+4F16sQYF4kibSKLK69vpTjW+xVqUgI4Bc56dGJT2lkgccclIoDkDVv8gl22NeJTM6jTBpEkTLpVzGoNBMvACDv/nuN/TFR/Lv7FliQA4ad3EYj0i+Q7JMnp6DKjQVa0IJPYWZ5mq0hhRrnWaojnR9m6/0wNGFRz6ozgdnWc6bwhx/++aLNfbrjy8SFXK4Mka+yJ2qMQUMwUyz2o9mGg0z7TNfAE4/zjjvWhpK5QnWBhfgJm1S7Rzje+kwJvLI7Pv0v5hR5dtpOKdY9vEAe2/GGjtyeK2ldiq0e9FYT2mJCRWAWE1eiM2bddyWLphrtQ322yszH7QeXZrbzlWh9voL86xLnwpcncczCi2BLOlNYxZz2OzN19bY1u0rrVWnKjRXh2Dk1Z8GM3uBHFKNJifV4NGTcM0lF+dUyNJsdo0emNYyuPPnHtcyPXLyUKXNePV723kATbrAAxxgWzl/gmiyBNPkhXVZEGkNYYpFAAhHJzH11RBTJtjWdbnRVn0aLUEmSwo1ncU5GILeWSygahDstBIKIqddz/mq2CP9amnqsWPdui7nPMwl9mhwS2N9AsSB810uXFPWkHHObjb3m0dosv03H/efgN4/x/8vZEvWApg6CiGxTVC7muuKbVpzf+PMPX7ytW6d6QyX2Uslk1m+NZiJ+cZyDf726ayvAEgS7H2Mdu657177ft5nsKfnEe9wt6ZIlinm3ZMm2aRbb3bx2TWFnP6oZ/25pa4GsvaPY1F7mPs7th/ANOkFGI1fu2ke6bG6aTY9LuUWF2ig/k/QWK/qQfbc6PCPP/5oo0fDPDo/ZaVxX/23ANp645sL74tnpNghGf/1Uf+79DMeaQ2P5mP973L7+TzgW/8abqrr/LV4Xkw5E+cRe8RbAuVIMkku5uwZjElgO+/Ytcm6tO8DcBdv019HXzQ4BtZvKg7JV9qV1/anOOxLQT8Ys6/LbM/RnTb5oQl2ruCgXTpCslcYMZ1Md2SOszCnPqY5vvtwGgzuya4e6NqjIVNbeZhCaZS2mN8RRpOpNWz/5pgEr7aTJ8rcJIGmPJJik+yyS0bZ/B/QuqRhPfONGfbOrNctoyTN1Seu6a7pP95fOQw1ScLJxMQvuILRchE7PIY+OudKidvVqj85kwLUQKTB47QbpdXIlE8e+kDwIZiuSgb4g4GUi6b156/Ym9PftcNoiNaRV5TWYdlNE/m6a3paWUEGsSOPqZ5H7cMvvrN9GbssqaUvpKAQAENYyTCVxDSgH8i5gw8E7DtNxgWgwxyElFouhid4M1sojDJvwExf1mRhbhFAUBIkj+vtnfc+crI7BTSsS6nxZFIlzWpf9os04ZslxbuaKyNTk2s0LbkHERhealosAvAjAhZsvz79beXva+zWO2+3rt07230PPgloXookCFqa5GHPP/+MLVu2CDbbYWem8/y0aZhv/ctGjBht33wzjxwe81rlOMVoFbP/ojH3C4bcMGhQP5uLVvmAQR0tqWkTpqzWYfpT7ghM1QCIl8DO9K4Lsc8+/N3psyqVuuSaCCR9GtqhzadoKJQhm9DTTmX72xq8Sx54knooJJ51lsjzDKNZNh+txM02qOcQ+37uAruob1MmPTKQB2xsv+JEXojBUBj654q3JVxfEAlN4+QECAtlTNI0tLVr9kKYGGmDqJtfmT6VmOsx9oykRvMmL2gY18A2bPkTbWx/uxjdzWBM5H5btgFt96WYeQ2wcdcNwfwrwa4cfSOYQZ316NT9H3vKE6ecZ4AmYalvlHOcysx0ZmfSXX926vM0nj6x1BaJ1MsVyIC8bh/Med/SjqHlTa3zyay5Nn/B18jYILXRb5jN/eA727zxL+RmRnEIMxIOQPjyy7PsZvIQSTcNH3El4NEiAJzG9gvNpBD8PHxh2rfqmGxtO7a1Jx/BUG4SrH128mjypibJTeyTD79iXZEjU48XwSqOZE8OGTLYPvtMhBWmSNjzJayvIOK39PAbxcZbh/adbdXvf3E6sQf5n8hkqnf9wTmc+ROd/BCMXiPxwckuPke+LsBYo97KEyC+AFQVwRh2nifkeZI6kNyi8rGL+/XGfCyNmieWuj6d9VthZ8EjgmBUlrJI1HiQGazyZB9NR1HvJcbRRKABePxQJtgT1yB/EDUlRWxBDimf6QmdDw0xeNbkbOFZ4Q11mEfRqAgos3YtW/L+fTDM20cNegkgfDFmWltcbCtC9/Ik5m4y/pJ+KmgVchyA9Ux9iawhHOUcebCKRgbI+DfMiai3wtgLynEln1TKPgqkjhMOE0rSE0GN5euwkxg0fVNt8fJtECBKyMc8IFcQxAc1uf2EuZCM+VCkRsqPiCZKUiNfpAZjAKXRMAXQTG3aHHKdL5On21hjXjZgyOU25tpbbTNmjLM+fMUxLWPJyUE47PFHHuG5rbdvmHaVwWojTFeffOIqzv7j4AThtpTrOMdZ3r57F1uImVarVDSjSXzz8TzYuZ0pIzUbhdlBTFJtII15SU+K3e0hxHim7AS4N0FDf8zYEdyTPIDcxZyzijtMPfL+hQHKy0UT6IWQa7zIGVu1THB1UUZGtmNkhMbHUXdmOfm8Af3akRuhz4spVnPkX35cuJnrreN9drO9sKl79x5k877901o2a2b79hyhBu/H2jnFPTzrJkgbxzVBwvKkDbmsPa8Xg4H4Adu+L9v2ga3UEXukORkHC/l6fk7kibQDW+3YyRzbsgvJFEiOgQC2MMkYbquwEUNa0tgRsY/3yto9ciafIxI5U0hmAeAP/WksJjbycs8lD+m+kKAY5EPWM5lLjpZ9FDAa0z4fattW0fb5Nz/xzGQ+5wPYqkZ5AJgS9Qi16EU9xtAATmFy5mmA1a6kwGxwMVDkmqyxHRV9uunh0Kalv6miTBRqJYcC+aTjJuqzt3NGVdIr8EumIxSEBMZgAL88OdgryXGj+jUWzQEWwCJtAMtJ+qAZCEwXwTqS7IAEksXi8WVFxcZRsAP6+BPoz51lLJ7f4+oEri8RF9R8xhnI8SkMAyxCCsDeeSxeDjfGqGtphfiKKURSIROcQA47XknZE80QwEk0rJSHCLn3QQdM2iH6XjF7PAxVdbqVjGlylkSeIOIjViv/XU4BrfcjYLWG4l7Fv09VkGOUGK9dKaYr9y+HUYRgNGiUFKSgmZORcwY5LIGCXBOBRZtGNGY1sJXYieWnfr46LOoeqAtZRrIr7TXliY1hS1ZSWCnAOz1Ifj5UTtdiTgEOdOdgPc14iRwaPdpp+pA2kZhKAgvFsJVrPLR+uk0qxjRKqAZRvIp3Npk/3xSN4Lkv3Zi046fpGgB2Aar78kyiw8Ip2gBVuE8+dGgOHDrKdROQQ0mU6UFLQ4ipFlz2ugJ4H0cPBCYp11VDwqNCUCLr6vxoDFAgvJhY0tsNYLMKoBDDuT591/fr2t0gmfRS3WiGp/DT+9azayQdGUZw8ig89HV1yoYM6YsjIV1d7s/Lrz5FN+oFa9ehCTpDbbkHEnAOsJ5dGNuEhn4a5mwVHcaWqc3tqadeAEwD2IUBFxPDiCr3NBetCVI39gJmUWiiXH/dbXb/5Mfs1zW/2dc/fE6ntA3xuMamPDbDjeaMHD4G9mtr2/z3VrQ/kFfIYnAxH4Ym7DovL8b1mfWXE2IlLLBaHVC1uU5AuwAm5YcffIKg9UJb+ccyOoQyhiN4EyQ6tOuJ/t9nNuvdd+2TT2a7depScfaBxnvl0OcKYoAyJfJiHT382B0Wy0jSrDc+s3w6zQWAh4+80d++XLzWOnQBrAXFWzTnnNUUECgJBpFxxdb3StZJgzqKeDpXJC/BYfH23jOIRqObF5vAGihLImE7A9BaY2eP19g5Rv0bJzGuQ9dW5lct2/q5Ud2ibBJM5yDOHuXnzpyutctG+9llI1rZK8/ssbNZAHM6V9VrEZtHOp3S6nGFDcCxNgKFlRixEYx20+QnaZFcNCziglICoFM1d4yQGs0lE2t8uLeNkrxs9MRu9uu67bZnKwegmgPspzoKR/0+6b8IT2DZu2BYLnf580WN/NYi+V1DcDLd8OcexMJxJIQlHA0jtUuXdsg1rAbsw6AnsiFshBC6keixwTY/DfMiAqmPO2+9hfGAvox35doHX852zYM8OsxFdI8bok0WHUEXLAuJhYMwNHl71eUUjYBxgb44NnLWBRP4j59BQ5cEfdgVHWka9bUf5y23XduOumcstqNGzzXO7A8TdML1N9KQiLV333nXJSBde3QErIq3n5as4L2VOrkHxWQmVNw+EWAdgrvfezPftS4duhNfgi2ew0rs4x9/WmpPTruPfZ7v2KRlJGEOuJe+oWNmkjSTNLlzgaRILHgfxPJLMbVRk0txRizZINHW1SuisBCAePed9+KGfqXFxyYy+pIGc2+W/fzrMsdsrUW72TWktJ+lcUqx66eDjtfS/pvIPvt9zUY7eCSNZKzAael4y4zKjQlJwgVmG51lmRDqTFD3W+xr+LTob0rUnGSkUaidpoALpHsvBpEetcd3ylOoegpT1oDTLPGw73W4aK0IUJfGqu6ljAckdeCUBLiZ0osV41sjMhJl12askYSKfp5C0TFWNSLG2RBM00TPTRMfalSKXerOL/5fJDG2MclnJmB7DglxJeNFGrERINqsKaAPowEBHI4NWD/noNDLrVSNCY2HiTGghNTpbOs96cwFCKnVxAVJj/PhEStNwR2wwI/pDwV/6Qx50RQkB7foxCBcjZNt18Z017j04R768j4ErmgvVrFHxHRTAukFbcibBLGYEVklZpqO1ciXTBjVH6xg/0rCQeZOOsMU83VeNqDbL+PCPEaVayoaUFA2Iy7CCirOYF8DJBNXfWE504+CBZtgwwfdbLdPfMy2bNpp3RiX3M4IXCZNt2Yt2xJrGjud9FCSeLHJ9fphyNp4A6zm5ZSjm/2WzZj5NN9TYZ9/MYfi5oR9/u2nsI5LHRNPOcO9dz9qTzz6Ens3l70HM1hjgQJbeIgfvv+LvY62Y63ffqfDWc6aUR7ji95px069YE6+z/tJtuoSf/vXva/a7vSPYTcwkg3jvLyIJiQyADHx0jgXiISe9v1PsAeewMRhkwNwdJ5celkvux8X1JLS0xQNNEEp9v1hM/20aI3FNUixH75da2/MmM1654yvOEqhNRpX7TtZK8gOsPZ0b6XxK46nzBy1+HSGO+Yxz1bngABOAbBa79r7yiM0clfPl/PsAIHmYlACAKgBzcZT0aHzQw0Dt85hAJ0ChPlu/s+A35d7pHXYb9K1y2Q8KwGgO5g17uuYqZ48SWxNL4owgVMCzWRkVaMGPete7BTF8Dpf1pBmJGtIOpgcgj5gWcdC7evP/rJ163/g9y+EiYmckJrYgEL+AoVqinmOyD0JsxXDmJxEDEOt01p0Oev4vSEgMNdcfbuFYf737XfLrXW79vbAQ5NxLmYq4Yyfrf3lnH06+1P04nYDhA6ykZePoHiA7Qygv3pRKQ2nt6w6cr/NePsRa4mh0dIvigHKP7cJt6cC0I4ixiF95W6zCjJv27i2wF59bjEg7g5rg9TN1GeetCYYhqjpLqD4PJR9/k8PSOeYveeZqlglu5FLMQlPHPKhIbnYDh3/2bzDDlhwDNMycYw15za1M8cBlMpPAwZFMaVQh25nuIU0yrcCyyRWE5vPRVtIeQqSVl6WX0fTkwI6FG3mSBgogSIKcI7p+bsmvpPr0rOvB1YFHngBrCJxw3iSjFeddwD32xcwqCQ3lEKit8355mH2qUc/tt7U5X8Bjf8E+/4jB6CWlAfM19qoRo7Blzhfhbauct1HX3iSs2ExsVJMLzWViFXGREZFsN1wzc1288Tx5GKw2xgBzGZ03Y+COzE52hZhgifprM2w4/r36cv480hiZ4oDVD3/8xhSesQI/pMPe9SFPCPlLz7/DqY792sF848ijXh2iM5MTffo3NPH/xOwqq+5KTZeNJeJskjA73pg1b2SY5d7TK7qwU/96fEV+L+DqvVXqZ+5EFi98N/r72v9s7iQ5XrBG3Vnj5oaXhT8MkOsAEhYtOxzW7PnCUtI4d+Kutmg3o/YzUigfPTxezg277Wrxtxl3y18HbA6x+674yV7Zuo7NnhEX4CD0/buR1PIt9E4BihoGo9JEKhhZ9irZTCA4uLakgNE2TfzPrCkFqyblL7E732MOWNQydvU2HmbNh1g4KVziTRKOD83rN2KJFy0zXhxpj377DRXAzRn0uZ4RpqltIln9Pc0o7oZDhBXniFJODU+xdgTYecU+oNOs1ajxjy3/DxNW2K6x/cL/JOBJ9ku9VohRJJqnLQHA1Lut81bTlkw+bd/eQSFdkec4fciU4VZqxyu2aPlPPdoRoJLAT4iqFc+n/u5vTxzJupyZy2VsdVObbvbs099RmNZwDk5OECKGLKSz9F0TQAggkxSA8jxNFIcRFIRjVfG6UzqU8Cb5IQY2Gc9XL4WCHGiRrJErMBymohaS2HUdDKW0tTh4QMaF5akVLS9+eZMe3HGSwAUZyje/axfDyZz1mxlQq2Fbd/9N7JIRda9R3u3BLainejLvWnQINwxyfpiSCXmWps2Le0+zqZGAI+a1oqEZJOP87oMEWUW7QGHIPLQzOrWu7tt27aBPSZtSX87QT6VmBjDM2+HzirGZTDmRAxKaQazHP314delQg7a77xS7rx9gH31+VJIK3EQELpY517JSBeV2G+/7rIOHQZAPvjDNq1Lt3W//m6L5i2CBRsCOSCUqZHHOa8BocqJX0FhlpZ2kDNKPg8x5C4wQBlZ1+EWhmlzV8wyrxg70u659y7IPEGOyVpHTRAFuCoz4nDG15vidVGKIWV4cJTT9T2CeZPOqsSkGCf9NOyykXbj+EnEbgxmlCv/m6HuMWKV6U4ajLQCTEGjALhepwnxxJOP2m233ewakDPfeN2mTHnSmaO9+/YX9v5H7zhdy4cefIL61gsA/SryyGLYlAdgrSa75lpLGupqKDZOam7LlqxzhIggCh1viEmxsJ0HXnKRy6HlXdClc0/btnsNdQ/mVJomod6sIUZK+iwwIMyGDL6UKcy/AAqD7dJLLnFeLF9++Z2TVdPYnOKjpnQrMZOupeiSzE8ZZt5dunbhfD/pDM1UOweT1ClHUdPNh1jhTZwW1qPh2+j4KPY9htQQcsRU1FSfclw/3kvnTo2Ymsx2PhInTzDdCQAtCUSRnuTV0o6m8GrGqUvICb1ZXzLelk6pPDDK+O9aztMiGtvxTEfnwL4W+UFTiYoxYqyq/hChJr5JOGZBjdAZzrG92/H0IN9s0pL8DYOofPLX224ZDVt7hTsXpDWfjvmRJAFzaLZKvVC1pWopSRyoqS25uSZNmFqGBX2K6dRsruEseE2AL9dGDhxN86aA6/Ola19Abq7cRcay8IOJZ7wXJ0sCJoKBbgGM1jywB5mHlcLmFENZTTqXMPA9MRR53Tt3IA9Jt8sG9QEXynAs6nE33AB2kcOaPOSkSQLxbunYZZBddPFIdeps/O2jASQh6UG2mv7y49znow7jmDFjsfXt3diuvFJa9wcgChyA+DMEaZECnlWCbd61mTXUl8bJciZrIdrRdF3xywlAQpjeMvyjUgpiUwtUFXtWbHM3gaeEyhlwijgnWZNE8Du0RNmDdeRiqp/KWV8NYXCmwmqPi4vDQHKbM6SUwZgIfqGQw0KZ9ItPgpC08wD7tA5gtZOt+vWAXXVlczu4q4D6qgLijZ+1bIdBXTXeMnm11q3jCJv74Ty79eabbeNG8mEmDfyDS+zA3pOOxDdqxFDyztMwcw+5cf6OfRNsT8ZpO8Sa06RyCM+3DBaxSJ6zZt3lpPa+X7CLkkw+LdLd5tQhrvXskcpkezl7+iQNjAY8+xKmBkj+QzgAACAASURBVKh/yCEfo2n73dy51qZlI5t8zySb8uQ0JB5vsjfemIOcwp22ZNlyN1Er46umLePt19XIU5FzeXmFogtbDMEFYz5i2PARF1ujho0w8t3NejhtXi16+9eVyAWMgKJRxXAVyyxCdbwvpYOlMQ4xGAX26QEpwJUwRi8KuSvGnLOyuld1dIwinJCyivxS9EsTERGX0/KJjEwWWkPL5SZVSStBG0dis0r+xLwjcPhLzJk/Ne4dBWvVm1MzG9cz0cTV8XdOkDhEyyVUo60prdB7OwMwBL1fosZWHUVnkJFquhXeJEvSlHDu9GKKAepVwYLTiLqABbkEQ7ViQ2sklKKdglSbWYe8gqwAS+lk6XATe0wdFRl7iZnhxYEpYKOWTRSMBIFGQgSqaOpUwKpYQALAVFyGshlrNYpPMPLm/dVSOHsRADSs47oisAldB0iHO4tUOpBy8VVxp6LfwyihG0qQVGDQ9yZiguONDo+YvP6YORQAPIXKdMqN4nq65Cq2BElKV0vFfAn3XNRRjQ5KqzQC865ANoMbPQVUEeDZliTobE4OCTcsS41FAKaeZhymIeB1LpokMtNpBFBcwoPLQ8YgLEpDVKE4foI+8X6lgavAKKMpjTuKZarCXeQB5/Suu0aSr9FuX77eEDFlAanZuHF6trUwCjnVeg465bZa+K4g1NedXpd0NQFkCYRlUOYVINu2a4Y+2d8EvQB78un7MQbiUK07QOK9gwRkF06cqXY7rClpMeXTcXOuk4xDvfzSTNynD/H19vbx7O9sDq6nBeg3bmC8MDeXrguARrtWPV1RvmbNDrvtzlvt4zmzLLtoGyDBGZv/5QrusZ99/ul8Gzx4BDo2OTCmztnzU6bbutUreRZqQBS65E9MblfKszEEhFQBlMiRWA6nWj9K1MIIXL4URq+98h7dpnK7fOQYRnkOwaLqSxLnYQerwKumeeAxJtMh0ZTNnEgitMVS2yainVXKqHCC9ejeAuOHH+yplx+zRWtn2kVDpb8WZu9PQzsH90JfDukBw4ItpHGdJafCSiMZiYrWKKq/vXZ/DokZIyY0fE6fZo0wbp7K9xTSlCrj1GiKy/yaFWgGejBvkj2dJYiK0zwR3hPCepe77jXXN8OI6Tgi1gRwwG2ZBEj8XI0PyVQoXuhPjZeLESVFaT1fjRYFk+DKYMGLrFVSAbm8r0L2ZJ3un9i6FIl+7GluI2wC7gMU/k3rGX+hyyk8SW6LGr12FaUukt9RikaPdJfVXJBBmJoOg4fCSD12gPtNoAUgrnLrUyCSYoOuLcDpOi5ZMR/we4W7FsW87nS41KnNwjgknqQzCE3VEtZVBXpRYuHq8Dp04CT6NoprdENhyZbzb96ABzHoS4u06ceBXMReKCfmRTX0s6uuGm3LFi8FyEZjmhhTSkFRQ4wSizGAhsYH78+xxx6Z4vba9RPG2cIl32D68IONGXc1+zbbidnfcedEW7BgAYeWtONUTNPU4PekJDdzTK/bb36Q5KepfTvvK1u+6nvGAeXAi5MlB6fYbjI601osA8DRHtQEgBd7V4mZ2KqKExpa0Mi5MEXFao0oiwEl+ZVuXXrYtVffYO++9z5aVqc5oOlO18JC07i4aLo6Jxy2Ke1WgB2eoUDNQObNp055jZEdtI1Pn2AEL8syzhyFeSr4S4e72F5KehULPbEinOIkCuA4i6L7HCPFYlOntuKsSSfzZ2zYB3aAkmbFRTeF4TBUxVDxpyh4JbsCiOmt4peiLDqa4pizKJ+GoDfTC5UwL7V8VOBJD1hJoQqoajUa9cI0ASQDQx7KGQEgq8Yb/5O+lpOQAYiR0Zf0hJ2pHvdVJkXOnV0BTYxOgIuLB3SGxb6VtYnediwFD533BJoXATCuZYIkmRg14sQKroPtr+S5msanjp0KMXWkfQtLWswT0WYFIKhXKUkNMQ585MQOS4LanwYBBRwa04e2n3NNGckU6PlXiNUmKQFYP3pdKcB6qanF3o7H6bKgADalXCpYj527trfDRxm913MH0RaoLDakSIsyPzAAdBUnXjVBaH3dbT06D7EnnngKJ/cjsGBISCtOuXgg87cikqtXnnuPRkw+DYPpsI4pCuqQWwEYT03tjCRQc6SDmtIgCIAJ39/FUjE/vWDNqEC9Ekalzmq3IPh85ZXPbPYnH9JE3se1FzktxqmPv2sTxt3pmUhxOnYCEfkTuY5auvdvTv/J3nl/mgVFED98sl1XPjSckfDX3mFEsTdAXxSTJwFIaHxhS357k2dxzsXd4cOHc28TcEv+HJ24za75ExWVYIMHjbYJN9yNa/I5NH9fZlRoD/kKxhNB5B/EXafXy9TD3E8W0uwbZLt3nEEm5itb9cdC63VxM+Q8WqPjdxz20GCYtj2tSRINP4JSGTHS6YsLONej5i1LL17PQRqT0j+ToZn25TkAqQrJ8qhlqwNY3yzmKkCppgIiMVdTIeBG1VmrfkLKte+RyFj+y5/WAQBAbIxQWFpCp3XXztFUqSAJkCGeGALOGOv86aznrwLQNTJc1NWIvEzxdOpJCkJMCUAzjcT7ZrufPfJ3lM2c/q0dO/0dOcM+RilD7Wo0ybt2GGJfvvO9ZaZtJRdgLN6f6RjJFIjdDtAZLk25c3DdVRCyN5OadLBRE++w1Sv2wkpJJI4OYNy5McBSqB36u9Zef3Eh5+IvNAkO2RSYisORDClkSuHNV/5gPHKtDRiZDDPvGkbCEm32K5m2cvUnNu1VNH37dWWdcmYxTeVlUY7ho3e2ZN4J+/CtPwF8D9kV4yPt+nEwWxnxVVGlWOgxkvM0cdz4twAiOms6twQI1QJ8/r05315+5S2Y8WnumV92eWcAkNYwyZvaB9MzbfGieZjGbaJwLqbpGWZxyTx3v3TuEa7XIQnWPPZiO7gp19JOnDWeNMCsL6y2EMw1YbPKZEMMWT0PxR4n26XGrCpNMdeZPOEcy6PQyKfR6KbUiK1VABEy9wj2a0au3trmLeGsIW+tH4/9p2P2/4m9qtxVunn6cCAlDbQqjPHOwWz8Y/VW+33lJrTi77FNWzdQjEUjS5ULmPcc+XQ08izxdtngkXbFVUPxCUimUFzIKC8mSMcP2YOA5pHR8kGos44d+9iXn9HocPFHv8gjwyKAzf1K9yw8IGb96LjHTV5jjdLcYyqIOdQgmjZOX9HJOWiChp9xDN7/Zoi6f7jgox5wvhBEdbJV0qoWm+H8z9d/XX//X8DqP2UH6v9e3wi88Ov6738+hwuBWne0cu3aLV7SdXU3wsf+2vyb/bDyUfKnbBs79DnbsLrA/lj/JU3fozbp9nvI9XMsMxczqtIwu2Log/gelNjll1+J6ch1NACPWEzjWp5BrPXGEVnahjo/t+KCjqAEvTVYeIwLJgGC7NiFvjU+uYkAgn26X2Rr/1hLU6Ct7dxxgFyy0PI19UcsqOWcGX7pSAC3lZ41yfrTp86hH777ym65+xZ3HwWWyJhEZ2cCUkfZrJ9SmgEMnvD8pGEKgecs3gQYrwUAutKRYUqonb0w7UUbe9VEly+MuWIw4MtyADw/iw6Kt5P7kBUDMOuHY/iOXfssHeDQHxSvgjNdYJ4X+XUUIK5mLIuZgLhoYGvuHyP2rJP0I9SW3FfVvrXkFwJR1MzWn01SZLzE9cIQq64tAFwMdTHxbHYZk5pRsF0zbdzVw23j+h0Ar5BP1PjSMmPxNgaQKC8v4L3B2qfOqyFXTcXQ8Z577kbm7bS9/tYbgELktNQLTRKS8CERGw9JhcZxtn7zJidVoFpRE23OD0OxmfczevRlNLj3Mn11jNwoHo1GGc4iH9C5DYSSvU56rGuXFrZxyyE3ganhm2tvvIJRYMgFHVu7UeTGsV2omyrs22+/4VngBUJeW8T0SmrbSLv40tZo5hdbftlx69KrEXl3R6TIlhOzq+3aK26FBdbZ5r491bHjRW667Z4rbcn8jYwiZwNm/Mz+TmLC4zt76ZWPYTNjwBTMRAyyDPCSnJZuAzwIstMZv8aUytdbkgCqTWHdiylJTRyFlF05Obc0L/PPlQBubuYsfwOQ/oBt277R2nbqAGu6J/rLayB8xFocBpyhTJU88eCLYBgenc8L45hARhlavfbaa3btuHFMtDxGM26kTZ58J9MLUfboEw+Q5+cDTOYCfu+EkRxle9GCfOudGYD+Xoyavw2wvJC4DXOZgskLIki7Np35bGHDR15MnINtx1oJpbmbB4v5tpsnkSvcYg8+8C/ynSawiu8HuEpmQiHCvp43B4m6J01u8ldcMdJuh7UaBjAVCOiXhwN7OJOs0RFRMLjPkENDeoANWUW815RWEMCYwFwfcJByfDjIdJ30oWQK/FjHARCoJJVYSe4nhnss06bO+4VcPQJCiy+vfZIGRw7gntJAcQkCeCjRMGM7d2pn4b7nXC2X0LAdhpurbOrUl8j538SR/SAeOnGWEh1u+w+it8rZUqjziBgUyJ5pRO5ZAKCfhYmrakYv8slypnrVCA5mzznSBBhCMMCw2Jmjr+lvO/asZC90tAXfbqGOCrBmqfHUFLkub5U7fSDYR9sODew0r6lzvQDyeVWZJBll8CoZPGEGIRBemPhgu4VFVKIFHUuzrgCAEmlJZHHqQJJbNUvB/yOL5g8TeXJaUy5F3BGBTbmtfCvkywCBlzVAzsSe85Df5FEjE0qBliL2eZpymkCuo1js3L4VMkrpbvS/lpr09FmIH7xIA0Dxnl37kseuAnSO4/l3sxuYeF21CS3exfOcTOArL//LMskFVfd/9+1Sm/L0ZDt6aBv7gftJku8mI2iOH6dm2n9kn7Vq1xJ5zWNItvS1WbPX0oTK47yTMZlyM0/t45G+EynN00xXMukmFPkTFIn37JE3KiE3EPiqJqXibSWEE8W6K8YMtEWL1ziihnS4K0gw4mDRXtSnpR3cc8jhiHv3ZDAl3BBsAKN6nuvJYwWWihl48+ZNAYH97JPPliJ9EWD9+44GP1kGxtQASa+eNB9a24svvWKjRl5u+/el2dFjR8hXiWOjBhLDDllsk0iMovawfmQMiFHVuKto0KBpC7FReU1bDNM2rT/iCC7FTPk50g9vsd/AjsjgybBLU5F11rwVuqisz1q69m1g0/bp0sWuuvpy5ATmswbSAYMH8fv3IzW1HzkOmqcYIPbu04ScKY+aneneILBQTFCTk5rY+j8OMtWbhKzKg+hUv8lEYmtb/fta82rey69O6G4BYJlARBXy0VHBFLsYGIFKq1t1NAPHb2692KzOVZiLa4B2SynzrKUquEgqA6CTR0eFM+KX47oXYopFRqFhx/iCjLAiCSY5Z9CbdAwkgX+8onIYFquKGb22kv0aKjsV/HpAEtnXL64ph4bFwpDuhS9gYeeeCXbDZGj37x229D24ePrLQptgXKhuOF0Y3MvEGC2je9GaA+LYiQPOXEkdRX+Cnah1GpV3Trgc6GJDqWuva9LCE6Kv6ldsHge48oyUlLkJatHmJRnAQwrga9T3yBegS3mm0I2ZORYvrx0COONdzOvy/RUAr2VsukAVuiQ7AWhikPo4nQsxRsR8SoVCXEdUzDyV6SQBXCMBYEkd+yDoyzoEpEcWzIbKOJkLsu8R4xcAroNeoLeHeeLRVdOKcog9G0DUd4G+pbAY9VxEY/ahwJIJSwWAmArxmBh4DqAWYpucOgPbSyNmJNruvfOIxeCs4PpCoV87x1eKY6tkFIERFGmrxKAjIqe/Mg66ao1j6oFI61DjTARMN+WvwA94JfEAmqZsTDpDBFY9F9UtAto18i+QWj+uA8PxHiRtQGXj9AAJXHW8KbnKa+eMHTvcFaKjxwxi7DvDMs9sBvg9QpERB6uSLuYJLxt31SQnqbB/325r2761PTvlJWjn6Gygi+NV24CNkUDnZ4+j8jsVAkJMMuZEz02dYQP7jeBZMG4PHTI9I52Rwkk0DXLsZPpBRpT8rVGDJvb9t8tZa4hGN2pESVnNKMi3HDqR6Bdd53TKBI4jROxc77wxKNH+qIT5rZEl3Z/hw8bCEBqPCcrztoGEVWs3Le0YotZzMSl6zVkTau1p9Mwl1hQqAm9awurqTBH846IFjH6IIRcEA2gnXZO99tPi5dDZf7GLr/S21O7n+Hqlvf0MSQlsnXbtNMbeDP2sAMZ9drgxOM5TADD017KCbNzYgXRmfkX/qMauurY3mkqbYc4wTpUaQCJbYfu2SC9HYDdAF+/FHZLS0VNRQ/xISFLHHjOmPQLsSIBiIzgMGUfjGtRAEDtFDPAA1qT2n+ofX0DWMLpeSU3C6DYXuI6jkgSNeQm4KyRu1KqBwdNJYnSplsJfDFTnQyd6hMadpfvDA9QBHEj8UOKgNePWFtch0KlE7FeuV+MvrsMIAFCC8YeaNwEAoNojYtSLkSkmn9awGA1qeIjxIsH0Ga+/jsbixRSK2c7N9NP5s9DySiM5iXb6S5tx48yja6qTPIqYGM5+PwNzXc8bLA1WkTqS7BA5G/Jv0owNYiRb4xjO/I4kJ75RU6cXmnYwndHvZozW/4Bu79P2/nvvMaISwCjUFDuVdRgm9Row6TpG5UiSu3ay/Qf2Oy2sPBIYF1PZI+pavvAMyeI1tzh5gKW//GxTn3+QPZrrAGHXiFETiYNXoH054J2uSYdnCDFHekxVAN/esBldjOGLAsMVEyt4BnJsVPfd6fmxUPv27cNZEIVGZjqSL+hXAraVw1gSACjmnYexCrgNYKr40plR6K+/XAI4xbWtWIzByX1IYMi4TQA8z5HHoAJdoyRirTrQgvg49fHJ9uZ7HxA/0EeioSYii7R+1PCQJIyX2HO8N0kMKNFyeCjJgOK+5jAUy5kRcAmPK8F5XjqvSvULHd1Z/6j3JIAW7Wyeo0AIFchyrS6iCVVB/AoiEdQ5KCahL8mcEhaxlOtHrZ0xAJ9BdL9rSEQCND3gin6S2kb+JPy4WfO3wzBotJekzxuBu3Ha0Vw0pXF1JZEuJ/kTsFqG3mwdnzU0E8VY1fOSQaMvDUbJxEiiwYf1KqmCMrp80j8NpOCiB2dlXDskHskaOua2h2Ho0YzV3oDcxJ7kjnBzhS/4c4ZpxFjZqZMqIEkL1PilxnrZWBrr1Ai9pg8kJeQaJJomV9eFID6DJtGst7/k7MAtc/hQXE0Xw7LZDZB1E2zmDxxbOkDgLq9XK7YRmsZJsW0B6PugnzgNNnyJvf32+451MxBNtQ64vJYSN6X31CCqgZPMURNXTQHpgH84awUjrp9YbdBm1tpJ1kuovTtzAcy2IS5h99fYL/dQQL24zgqqlbBR5875Ed3H5wEvs/h3xpdo2k2+/z4Mpu4jmYa5wfev+X2nm3QoRK9pNAYDgcFVtv73Qht/7UPWqkuB9ezdyX79dY2bNhg18mriTJm9On0aZobHne5UBc6mDWIp4DlzJVUUE53C6NBQe/iB5y0TpsXTUx+mOHnerdd9+w7a8qVLWQeR6OK96O5vNU1KpUyaIFL3MZyRCMVg5cYOVxLcoSOR53ouvwiddu00FQce5qDyG1YLTVi0SnmuWiOuxeDWvtZNgK39c4P1vqgPQHoZuRtGGuzvQpjXclEtIraWoBURSwNCFBOHZWvcnxgjUzXJFijPcOm5Ggsq7JhEUnwV47WGiQ39njovjDRgRh/cFgIAMtsychdZq24RNvzKO8jVetEEiLKPXlpgmYfWsqdWcc7DlvMlcUbXvHPfHnY1I3Pvvf4lcR6mYDCMAQw4r7/vWRp/sLFjk3GBxZyIAr2WmJBx1Bdd1F2cY+tIxn+yuMim9sqrj3BtVfbay4s5zzPtyacmMvHSEX3rIHv16Z2WU7wCaYCJjDXGEwMESKopLMM0gcbkmZhgfvPhWeIVzyf5MDq791rrNo15JDp/iSlMo6h6djIJ7pkQ68QEUsOc8fVlPx62OR8vgBhQZtdM7MW6wcX2PBCXxhjb9Ccy7Njx7VTfa8i10i0uqQqmOawjdFf9aeZEh6RYRQ7TDgdodrP/ajj3/GiiBNMcDREgJFkSYajEPjHKJdlRJlKAA3iJ62x09dmlpVbGmaezQsBiedk59jQkhNJojEgut6fQmI3URNgFH/816n9+BP2fY+7/ZlYyZSPWstPbZYFmnTmFe/ODnFkA61zX00++ZIOHXMQl1tJ8OGlXoYdYTUH8+EPP2MD+/TA3EjhAE/GGiegsRrjG45dffY4ZRjIjj8t0EsOU+5HRT+a8tQeUj5xnZLvugk5rF2M9nw7sdSNd0k+XTJiKSeKoh8rqzjiPdIEn5uvjQpDzv27E+a9dCJrq2dezWP8D6Hpep/7v/0sG4D8M33oQ2FOD1H/UA9v1P/tPFu2Ff/cAq6oD+HnRwLgfhRyIxZAnoiKjaMCeZmHk2bsfvsoeyLZjR87Yv+6fTIN2CTnzPvINWMGxXW3HtnRywEluYnAJDOEr0MvML92Hoe1h8kBGVP0i3WslAqaWVec4PcRff90HMBZoB/cztg1rTbS3KsCIbt062erVgLDEkjJN0BEzgHZoqgF08NACqUPEntH5GcCZ2xT2sWTY9h/cT+4sqRpGVzl7PWaleqby/IAcQhxTo0zn4KmT1CBIZkk+RtJkcZANCpEAuP6GKwDmv3Ijzp26xmMUhb/CHkkFBWBwNdoOHf0b0k8uOROAJvXORb27YsCTzs/SnGW/toWAcfTYcbvr7hvtrQ+ZBGNiKwxNy3Ly2EoaBcrVJMOlGlasNpnyOimDSA8D1IVq1nrjmHjSU5iJMPy8Iaz88dufbiJGNZnIPH4AXnqvdZyBanQV4T8SxaRUSpNEJtbesUtHDuOcxCwYP45hA4faFmSrCqmFs5gmc3LpWrnylSAPCQI0i+RZpwNKtGzZzOVN+j1HqFcEhASg8anpx0aNwu2Jx+/lOsqQJ/iAGh/AB+Ds6htGcv9pmAIgZKWfsJGX3gL7rcxefHkKzPAE699vCIZNQ8g3qvmZXYALrW3So/faoFGNGWU+xah+d9YeTRpMjfwqky0lIM5+Wf0TjctgG35FB87oZXbLjZNs16ZCG9B3GEShpkwTXGXxTfFVyePeU8empHrZNeOTAfFzrDw7xpb8kA5TWGefTEnxCMH06cSxXNcIV7MyCmmDhQsW2/KffyJn2muH0v4mzhy1RAx1evbqQP3yOyDOQGtBE64Dsm39+b1i9jpW//kPj/yG2U9Mc7UCHGnXtpUtXrDEunbrgk9IY4z3frFnX3jC4hKRAoN8I4muqsIowKszNu35FzE8TLPHHn3Gjcy3bZvCOijF3GifvfTidMDdrm6C8s13XmI9HXaGTWXEZdnJ3jLhLvuIyUWZZD455XGbOPEWR4B67LH7IbX9ZWNGXW0TJ1xPzfGczV/0jWugOXkd1r2uQex0aa/6yP+Amkpf8+W81RRUChNt6qxlZ7O+WX9FrFultfIrUQ0mjfAq8pKICHAa8mpfzhL9mUuNEIkxcRUTPHJg132RP4xwChGUGnBedevYzO6/70Vbsmg95kLD7b3Zb9jW3X+w7ivR+WYvOsNrxvDRrdb6rEQasikawqepu+XPI7lApz3Op5q/AQC+0tV3vhrCJHgDA4Z1gkF6hHoozhZ9tw1AkmmwmlLkDqjv2Hd1EMx4G07bVDraoezNs8hjSY9dgLu/CIFi8PH6kpvIyDjFva9mKtEH5mIyrM8z5F7F1L4iUTXj2RWST2S6GsWLe+gDPlFGLRAC5lGIZkAV9015cyx5XGxcKE30IWgyr6PZcAqAVvFf577ir84ZLowzVxhM25YpgKuM7kOmKi2qYH8GIZcA4C0iEY3z5MbNOceaU8vDFscMLrqBtEUXWd9ePR2pT6SypUv/sPHXD6RBdRRZgeYQZBojZ7PCGtIwCGZKLKV5EkZlWzEbPMN7D7Ttf+dSAyr/Ur3jwbGcCbg8Jci3hRK5c0brhSRazFVFMec1wXX7ca+VzjvTVFGqeK46Q3vgk7IRJnZDGg0FxZJMA2TkmHvn/ads9vQ5YGGBtvPvdCaYO+CTdNKyjhfafZPHICt4gPq0C9N4gTZ/6RfoXzdhLeTxHgfYGkz2evUciHzJNpoWGTzfaIhIeeybJLCuNLtI/gpgAH/yGocyyO24pzGRoQ6fjCI3yKexF8ck4NHDp1kjNJxovhaTt+bThKtWUy4JyS2Y15IbDITc0xBs5xAGZ0QoaxLf1Dq3SXH+JOmHz9ovy5ayf6NhQ99sc+YsAIDPglEcQy2RiITRbhs2pr1t2rYJXWGPETGji5a2t8wGDWkCqc8fYlQRki0NzavlRSF1GgHPI2iXFJVREAe6TtbwywahCbnWFXxHoGK7FIGHoPNaxk3S5pBIsxabwpMEf6U146j1emj8IPiGE3iXyLKnqSyNQxwVGR/XoSimqzTCqtH2Une9lgNUOhh+bJpiNoS4UrVO7I5DiKLaBwAlJjGQIFZhQ8aE2cHdRXZiFwsrEkYNXYTKAmjnIMwJSYCG6ED07TPS2ndLYdO/79zdnJYnLBUVr9pg6pAG49CsTahNocLQw3JSMkQ3QAwrfr2/jGTkBgfIoCq7U5e29vdeNFUEtrBgm7aJ5v4BHnMPdm2lQ4lGSCLOmRnHTjpzmEp1ZcW+4rXCAUXKOXzVIYWo7tiyXgCSAy4ZwPjgTg6MLFe01pD0NkIvJO3wcSj7kmVAH5ZN7qQJ+HolF+nIOgIM+NSUoDTu9Hs0uipTKukHhlKAZWdzKsmNz8kNiD3r6U4KdFV+HAJIq/FymcfoQYld64XOi5M/AEQRw7cS1oMPwF4uozfhUersV9tACtblC1ezWem6JkTQUSY55xoCSfJLNB4nQEZd1pQEuuAZrpAT60+jpjEAB9KsPcuh7eWYbNKPcyvHuR3LvEdrQjIMjl0vJoDYPkpeZJjDazRt2oyDfCjurgFoumzhc7cbOfOuiYIB5msH9+Xa0IGXo2fXB4Yo4DdBfc6cL3FvT3OJTDRmGQP6XGWX9L/Gnpo6h7tCCgAAIABJREFUGSA/i0NHzQNppFCsk7xIk69JkzasOVwckxrauPG327ZdG3BKhUFx331oToXbl3OXA3gn41aYYGdoUBQUZtrlo4dw38/avfc85LrYrzz/FAWQ3MjVxxaYLXMeLyj1NXbkSIbTM577+TxGyzMRej7I4VOKmPxGiiF0QgBgXJ3mGLySlfAYg9UwMqnRXa1baek2jE+xP9bssbXrdtplQ7rZx598ZMvXPWqX30RisPawLf8CjZhYHwwL+mEg9RdBmtfifupA1boqBSRr3KCx3XHLnfbDT19ZJvpaAo1O0qmPi4+05h39GIdEA4X6Ui7NQbCfSypznEO6V2WE1XJwi+TkVYfGzRFpZNHVTEKDpFMrtIZPoYXKCApFpwA4abc4hhvHmAx6kAEnEYihO8R4BIlzNGCsgmk6DESB/aWsSzlNSo4kGS2XYrr+EeERdgoHtUI3zihxddaxBNDZAw1ILgvzz5GwiFbJfoOt5XGrV8KvaCQBDg+LUaOtYqp6S2qAPSotOrHq9KGDUZq9Yn+GBkVYJwTHX375JTqCb9uChfOdm3l4Y+kxoVkH0zgrAwFtkTOlSU3MUKyUhpbrJvBeI4ghRehwjUWbqnl7Rli/P2KZx9iDsHSjeDYauQ7DpaV9654kCaWwrnHlHjqKMaPHnJP4C8+/jNj3LWgKZbpCI5973q5DG/Zelt1xx2109jD42LXLSRSImaPxj2soWivoWD/8wDO8No0ytNIm3DKGOISWEtp6inEqEpzuEvtOu9AdqsQPWhhacYCTWiMCpQROiRUj5jAxk2ek++rWIQdXPxwqFy5EQJ9CeiQA1FlkMRCkBehiLJGpARUC+lCzaNzwaygStiN23sR27zqGLtJZVno5ZklcRzDPVKAochvS9RQ7JQjw0B82hNPt5jXatoiH5c5YLQybUM4tLwCVwxhP6FlqpM6P0T8dsKUwK/VcJduiBqD2TpkSCc4DmVDpGWuDqVkhXd46/qFW8h18jxJeFTvlsPtVqEYQh4PQOfMChcyhmaYxfY2t6FxU48QZV+kccetJrELpL4ppQEebJLccBNCPaxDIKX0wsXobIj8hU0Z12iW14HTyNFrtdrtn/F4uwEqQJMMjQE2sNPVr6huU/rxOMMWmjx6kroP3IIdyNUtjSDhbpCbbPpimuXT1pRIuEFVnhu5FJBMMmsbIPVfugHGxX+MpILIxlghB2kDgSzXomjS9dGAoKRbz2/HipOMIUOEYAsIqGCcWO10svRgSHEkBVJb4Uew2dQz9Kc9Nh5lxr026azws1gwmBT6kS6ymg6Y9uGlcl8bd3n1zFrqXMMrT0zBTWWc/r1ji9nJcg6b2yUdzHTCiHKOQxkYw7F/pm234M8uuvxZmVuAuu+aGHuhNtUI3726esXSmeN5ostUqE0fnU2dJDQ3Y6gqdUpKOMFu0cDFGRk+yl3No0jHZ0LINMaQINow6/9V2/U03Wf8Bg8iPMN5iPfy08G/Hev3XY1dzppzECXmLPXDfPRjVLbd1a1ejKfcb4+w0nysYDSLG6npdg5FP6UL6eIUArqKbRnH6+6rfAZIznJRD1y7dML3rZFs2b7aJN06wMVeOoZEK0KT9JjDamUR4pjrch8PweANizBH7cjFBcL1hYnuNpkDY4GqeBRCTxKCXUamAACXsatbpR+d+/rndfNMtHh1hflQFmgq8IjTCJLVRzN6uopkVgzi/GivaK4Ic9cI+PGvpn/HknJusCrADh4/Y+g3rGLfd48baapAdEdsmmp8vRRf9+JEqQIyTNuLK9nbpVdfCEk+2hkg/5GX52JxXVtqRXcuI2b9wHdnEDl+ec5hNx/CgafOu9trzb8Ny4FyohI21/4iNu2Oa9ek6hIZaMCYuysUyaFQ15Pz1sw/fXm8d0cw+W7TSvv/6B7sNA4OYhjGA6cvYE63swTvHW/NmEZaTEW733fWZ3XBLS7vqmosoKNQUlsY+kc6ZLGkUSZNDMj7zJe/JtM8+WWG3Tu5kIy7vRnpV7Pa6xv21bx2DUl0jVlclRAIVkQu/32N//L7F+l4Sa8Mv78JkViw/p/NB4CsgUbmfffNeLayvn4hlmygud1p4I4zgGqOtGk7s1OhdeSSNkiRGC4nH6mrycxBLXFPUnymkIDSeinNI+J0dAgx7AauA/IrlAeTVpeRxxWjbFdOckEGf8kytjwrGRmUGmhDTwT6ajblRjBg/ntzSAzqcD9z1S+78+Oz5v7o//gMI6vwo5D1J+oA8h811OO0o52i+PfbkQ+RYVTbtkXcxP2pFYVaOhnmaPf74E8SLeHvjtXdxlY91OWEBc8d9+vVyhkZqhslM8YYJE2zOp9+wFyIZN+xrs9+d6YBbsRoFrHo409pk9aCq57o911a/YfQ99RtHf54vhOv/6T94y4Vv7//Tf9dLAFz4zRfeu/p8/Z8vVg+c/rdmqie/r//a/wmY9Vw69125hipPANYDh3fbpp2LLQy5p+Skfvbk1CkA+jk2ZGhfW75krV16KdqIJ3bAgJ5As/r/Iu+9w7Oq1nbfJ733TiCh9967FAEREBVRFDt20SX2XhZ2sSxFxd5FxUJVkCq99x4gBEgIpPee7N89XnD5udd3zvWdc+2/Nuvy0gUhme+cc4zxPPdzl9a26PfPAc/iYaHNs0mX3w+SFYv8+Q7ICgftmltGEPoSg/efgptCCao6SbBSgiXRpGZQ223YsNUGXNjbqVlWr9zmrKLat2/tEqm3bj/s+pJqN+zEai4PAIc6I5bw2LN52FM5Jq7CSALshutvtI8++NLVFw16tyHSiPmuZySbkQDOfykbazRsz5f/KoQPapsQwIgS7KQiI8Lc+VhVibIBAkISAVM6d9p3j3fWTXNnA4TsZmCZjCIvpwDwMoIakz6WM3fEqB62ctVOZ09XC/oTzLldDpjav38fW75xLXUpZ7gANTd8JoWdNRfKEDwahp7k1Eoaj8HHXP1LvVLaOTtPY60SDOgVgd/4ccJ4xGyrAFyR7/H4sZfYb4uWACLwmdjSNXZ21iqwYosKypDPd4B00d8+mf2xRVEf5p2ps5GD++InmOMSyRscsOgZDEhd5cf1VnOovz7jdXvwgYdQgbxpt99xFwyyHTbkwiFuiK7QWu1NnbE3ELv1gsFdnQf6Ac6vzDMQqWDPdiWULJka+8vPvrRH7n2V7/caQ/I0Bp6Nub5IvqYtVl3hSOI/tdZdYunHihnCYg+Av2MfwOnZXy7jDEu24QMvMd+cEDudd8BWYl9QCuM043gJ19Kb55ZoX3+6AAJKNNkcefbcK1Pt0PGdtnbrepv6YAfuWzpBQiEGCdK2rDtj9/9juj35+AsO2M7BI9HPh6yLMLwN6adLSRKSR6jAbPVGDViZTb33WiusOmzrNqYBZuVjG4XSbvEeQpTinaJAp1ydY9X/18WuAbqAaBGJ9u05iI9kG8eGc6Hd2KUcPkZtcTXnMfVGYkxnwi1nwe4D2EkKsUULl3EGRKCE3Gpr1vzGYCKLPT6B2trf/jFtKnYC90FWkCqO/QzArLISi7qusBbxgO2HOqUxNjXN27SEKAPJgLpGQVbjGdKWEwZ6+cSLsenbYzH02YXYSPkzHJCCTMNt+WiLia8eWpuhbH7C6KGS8ddVKF0Z71sZfbf6KNkYKifFRYpTjytUMgTSkIAz57GK9UFeKeFPnNX+ZN4E836fPl1knXkXoyBLLPltLRmdfvbK9MfpXX35zCiauV9hkLUyzx4g7OwA64KhrOyldEZwPWGhKJmZ5sVg2ZMP61yBkHjfuTpSfUUAQIQfa6sKkNwRYQB2FcpVVn3GWnYIs07YcHz3xSrOZNWiEBM48GoYZPqHIe8HJO1IwFMaOEkB+4r8zjX8j4yifs3OhanKIAaMR0ewCA11NGfqBxTGFhGO7cTBDMmgANKTAUwhDhGYppo7i/6pEizAGzsEKfnOW7R4seaapMS4OuviUYMI55OPe547f8QEDuDr88BI/OiNK9mPtFcpaEnQEbMYi2Kw0Tg5FquwAqdya4zdTxmWPvJT7NKhnWM8Hj+1FwUp5IpweR+HuVyFwkKstOiZUrGvCPAPYy85SX1+BqCfUDkwqCoGIX4BkVxntH0ze5XthDVap03FnXvqJVwn4YLfNcxxgbr8z+FS54aPPg7klk2leiHVBVJra6Clw0UhfV52w01X2ceffsd7rewfhu7sdfKWbtos0fZvPeGs9KRazqcv7wQh4nQ6bPnUZIbo92O5NJ1BRQ9qYh8Gdr9RF/hZnx79YLaGQCY4Y2s3bLOOMOhzizIAvlGyYPl5xXjsHpavYo3ncp4VkAFETkWHVMs6LlUm+TF1RVgzYWMiP1z2PhGBVO935HnuIozPl5qnV99OsNl3gzvR17DfNG/R0pav3eFIDLGo05IByq+YMM5ZFixesNgGDGrBPkVTzk9IbYUyMr7eNq/OBm9qSb4CHq6lJ2DX4g8t4DhTjV8T6rqDNmBYAGrWFpDKIGM06ujTUMnibExRqwVZCaCjJE4tuFAm4OVsWsKy1fSIladDSxJRFdeayAUCqqWw2EsAZgvwn/GHsVNDISW6vhCxANiUVTBswiI4AOWVyaKqJ9hBh51MhVX4x4rppynGWbwdCYbIK8TnUj6DbD4+gBo+gZUUmGbxqRR+BONEsMB/n5/tAIEGvM6UYq+U0LNHNKlF2oxMPSikFk/BWCREhWwqmmxy7RS+oTSH1Wzwyckedidr71zB5SlgxABVw+qm0bywSvpWM63G0rFzeekSGkUhPyWYB7N9H/8yDHm7IGnicwNMLp6bZrknqplStrOT2QfkI+/8J1Vch0JZa43p8tY9nBb4yAbyveK5Rjib7qDWz5anUE25L9PTnrwMaz3et0qm4JcAKP2qFZ3MMYQ8PkSeX5qAnpPo8bnULnrkmWIYc6NoKMWMkExDi1/UezGv5H8SjC9uubN60ILySALBB9mcNS3hoKKZk9xQ00JR9EW59uH3P37vK5d0H8MmEEd4TBnFufPCdN58SuMOtO5dulJACGTMdgfPzh3H3KYvhlNEVIS1btsGluU6+jOKBC12z17swOEyNkAVC/IXlAeuAOX77rvHZrz9ug27sAdFU1MKuyTLzN0ERXsXTQOT5LIw27JSPlBtAA5Pwh4aaW1bd3ATpWefVXprucUk+iPx6GEL5+6wy8bcalOufZJJyWm78uoRFCowatSVgoyEskhrqvwwLH/Vhg4Zzc9KZtMJgrWUh9n617AGnyA8o9rm/bicYiiaVLkOboo2cfIVeDqtcAXjjddNtdvxnrwTmfbe/XgXQVl05tbQFcValH9kOH56eg73Igm5f9rDLozo6PFM69OvC68zTakLrFKDJwaIvPQ8kzA/+URykDiPRxbQ4nmb8Ujqbpt2ZBKoFUequLdlZG2yl2dNs/KgdEDRPBvcL9GFybVt0cfm/rqcTQwfRwU7aEPF36yehisloZXdPvV6PAVX2nKSq2vzkUnjD1hSV2hdesRyrXj67lIjCDPBv4gkWEKDDgMYudA4AH+5QwBse/HeR5B6rwEFPZubbDmPXV5Hx5jj0wicDcV+JBTj/kQ8oCRrD6doK6AZD8HftxiJkALaSsXO44UWm9vF/ah34IOUy+ZDBAFhMiKj8jOC1NxLfs2BIiuMBgoI2VR4/JRUfAIUAJpLFuUk4gLUNHOhyZRdiAYdumatLQFlYgE6lht70V233o1Ucy6HZ7bzmPKDRdS2G/JMpFsHKXa3bEhzkzAn2XWyQtYoB72mqmKVDuzdDt/GMwAmXTFQzyP8Is1+nl1KMFYQoEE8n1lhBj527FA2Pjx5AOGh7kAND2cil37WMfbCkQq5UD01kgBpvZDdHcs4hK3BcQoJFUieQz2IQ9xHcnvuR2RoAlYDf3C/o23xst/s0adh47FH+tI8i1FZxQdXuFMlALES0fXZBX4HADAUIaNRCqYGKAJifByoQ8Ehyw/OBGeuS9CSY/Vz10cxlNu3bxfvCZ6V/M+LIZYX+532PK1xdz9VFOKLrS3NvQ/YquS7IQt7dwTfheGJQINq3qMi0qrlWebHUMiPZxPCEEHXEETBqqZbjNw05Cbfz7vfrpn0hgNLq2jwIim88wQyuD3FE8So80k/sJQXUe2av5Nme9I/VUCrOVeAlvY5NfJ5MPJ1fWL5l8GojWTw17ZNazt55JQrDN1wgDNHwKT6WR/ZtvDe+/B/JMdzzDV+XwWNGKSedHABVxoo6uXTffYw+bXXS9qq5lgsGEl45Psn4EO+wwJ6U2F2JJAaXEFS61mm84Vcn2w1HHNF+70DGRxZjb2ef/TjXYI118PeU8vn1LPTZ9JGq2FhGICM+nFZhYoRG0JBXcn9SSEVvaCgBGCb5wzTMpKv00CoELabfJGdD7AKM60RnUP6bDCGtEfVASrp9/zoSAQEessbmYsLZU0LoPrs09m2BK+1n3+eg6fZCcfw6Nmrm90+6VG7e+pUrAKimEjnsh9gy0LBX8e7IFN+r8pA+9cb71qP7v3cs4yNC3Mguju3SIZ/5skPrVW7ULtpymXuGr/+4kf77dclrI3DvImwW+KDYcSNsNumPACLAc9PhncVJVwPnnqz3nuLYhHfPc70ANaQH5Yz5bAntA7CAG+Tktva1ZOvcv60Ey+/ls/CWsXfds73K+yJR/Hc9j1sw/C9mnbfAzRQoYQn3sj14xkMsBoB8K9zVUWuw765/yF8jeTXibGpds1V1yG/7IZva5lt27SdVPQlNC74jMKQ/xe+ygMJ0lM95ZE5ewAXbXYecNVTHGtvFJBRwmIVrupPoa89TioBDUyUoqz3XJJ1sYW1R4qtsGrlOusJK0BMGoV+qUmQFZOebwnDmTJqnwrqF6VbxxNgpQGvGgu9vgrR8hErAtCjhLptDUm1vy6ej+z0MJ83i320mvqH4C6aXdlPVLOH1uCP7YMdgi/pzDHIENt1noSNyX2OeXGWxvvrGZts/+65VtawkAZKoLbYEvEwdn7hM4YQHPkiwUacnXUHKchPMiDtRh3SmjCBPbBSxBAOtseeeY2h+hBb/NMuzj08wWp22pHju23SZKSuTbva1k2b8LK9xbq2aMo9rCJRu8TWrdvCuTfSMXp1xmqdaJgpJq58UcVE0ZqVp2xNRZh98e5RLHOKAfG7AyzIL1lfw0Yv2x5nLVXp/O3hfdM8H6SGhtlwUWvYHupUtNu4REU3lHJezJwxX88sRR73u3lFLOW9Pubq3pqQHIbHoRam4MyGONh+Hu9xLxqYeNKmxd4pqSUMk7OoSvJE9v562Bryf5MVgDIFZN+g4XkJigyl/dbzZ5WcIZLGVfFe1sDWUSpzLRK3W2962G6+i/dNvqz/DbB6vur8z/9Ww0Ztz/uVxdBk5vtv22YCHqu5P2JLQa+wsYMm4z18Cynh6XbdTVdzmxsAkrra889OZz8nXZgD/bvvsaz57ReeG6oHeocwvHN79OiD1I5nd+sDbrB3A2GNapDlf62m0AOsqhrWhuQ2pb9cov7cwyL99+//7WvcAPv/+dP9//nT88DqeQD1756pf2WrupV9DsD+++///Rrc93VgkUDyBks7uh1ZKIGc6T9aRv5KBtWtAYBIei7LsUsG32UbCFE1nzMAkV629Ocy69N9pG3evI2zRaznCnt46hvUM3kEWY22Z/75mKW211AqG8KKx/6oTeuO9vhj79jYsRex/vD0K2MPhym2a9sR5zV3mCyGKLzok5Kbon7a7GSlPpzfpdS8OpPEmNPzqWCPZm7obF4COfs1qK0FBNIAvkOHTmRxpNGLEDIlZp5YnvIPh5WkNPHyYkAU/LCrOFe9ebeDUFeUUs8mEKBVWVHEdUBwwX9w/ZpTdunVHWioE/GcX47Vhb91oFZX4FArvC/TDuF9SW/ZtHkH+2EubERqkquvGQ9LMt/yT5Xbqt+3WDA2OiKclNADMsd3w4x42FLaC1weJmdLrz4wU/m727dkc14gP2YNav2HMfDMR31RCVNfA6tw1bXYW8XD/s/H+zsAib1kzcrvkIG5rKnat25rD0y7E+/oD+HJZ7p6r4oByfhRV1pZgb999MlPsM7ZR2VLIKCEerMLwzjVekfSDlO3FLiwrIULF1kSBJ0WAHZrN/yBGod8iXYQE3gPSgHcggCu27XvSHgrpJQq/N2x4WtOcHE+/XxmFmGK0SkwmQm2LMmmv4nFXzEXUsDFNve331AYtOD5NsGSAH9aQl11lqc249zWIIeaLxi2aqJPMvc2lPN+FRYtLagla+zJf97APhnBc9lhH+FRqmYmCNbkxOv6gwUE27JlywH4sFKgiJn//WnYyco7gaVIQMyQwRe6QW41xf7xY8cdiSCUfkE1ayJAYgTD3C1b9zjSULfeTe1lFArffvsVezCDuemf0csqPBKGP4N6KV7++ktDS+efywEtVrv2AdUuqq80RtQ7OmhwTwZ31OH0a6/A0CvJJxxn9GAUhwP5vVq8m19gG5XtWam9+/ZbLnMkAJb3ggW/oq7knSo5y75IPwKw8NTjL2J9Q2Bc01aO8NSmQwvr0LWtDUCd8/VXX1P+BtkbL72LlUBbGzi4O6BqECStCt5BUtzrUOryopZTB2qIr3NK1jzyjQ6FyOMDitcUxqr81A8eSGeQ5qnNnI0hn0s1pbyvo+iPYpCpF0Jo0VYTR91VxVQkqUkC4VnNbOmqpTBa8YVj/WmYHcc7f/pwFizxehs3djy+uxsBjR9AdXAMwsZemL1kPnBGxjrVFZYDEM6kjFWB6tSqDD9DsDaLop/ZuyPNDS5Vg8iOgwrDnYf19N8heDcXl5+2tp3iGZZ2tDkkyquWFCnJl7rMH4VfWJyalBIAabyZyasoxwquTuuI59Stcwfe6QO8t6h0ORtkdaGguEruVyDPVFaF8TDry+kvZb8Riw2VsyLgEpKTo/k8+YCH1MXsUTnU2ArPlXWdbP3Oz7Fd4DcAtHAKKXxbYF2TkhRtew9koJABBFRvxK9ICFXhMHK9FcjHHta7XzcYpftZX+V2HSzUYKkp+R6TJ15jL8NwHjSsm+1lIN28OaxOQrjkvwzGyl6RBauy0K68ajLDLOwFUG6uIiSN5YayPBlLLfycq4MAIMts175T9F163nwgMWfPDQ91TmrIrtpc77swJKdY4hoULCYarSBX1ZKqjdVv+SBxS0igdoQcEog6QQQFEQJPco/UjyoiJZnQ7CzCtmUt5IffdDUkET9eqNapEdacPfjqSRfakVMbna2ff0A0GFJ3+3XRcltPvokPNoUduyaZX0Qp+2cce362Y97K2iQVTGDUiJ74RDe2z7+cR597hrp6EkzjMsL5Mm3Nzi2EmVFbU9eEcX319C2y4+tAsFb3rk0BPjWEUg1ebUMGDATLo+fh3fpyzgLqEYUXm40ZMYyQ52rLSve2Tes22rCRbbgvkJYKwCai+HsXtrY5X68ArymyAeT2pDSFcVxwhHMvCkZtmWUcC8DeBKY2AWm+AWe5H9zT5j3DGyLx6kht1tQ1woUcJoVMiiVLrYJd4xhdjtqIJygAhzowfxp9eRgqbKYTvg7FhCedOA68LC8tFq8k4wIlJb/TggzgEHUhXcgZ9OeVbGxVvOBq+qm1+dYcOLwcSUwwlWyUA9odAl26kJsVoAkek6gwUrsGjomxI1k51qwVsuy90WzGxZa1G+AW0Ld3nya8Dvm2c2OBZR1u4MAfAHtvE/LNWORsOSyYMNe8+dIIac/8ef4kaPrfYZpLmYfsV2xWTfDUgLvwJfZcBd5rWhHLFKcIf07J8MSW6jugC0bcu7hUJjUkqEfFA5Kh2+3ULsFOH622NNIxFexUAxiV1DzBzhSQXA1glcj0SglqsdCW2+Nzs58k8TKhQaJp8/MLmMCq7gukkVNitReFqJPSszglUdVOXyn/QzXmSusWg09NkOR+mjJQVKv5lA+fJMD6VScQlpddvlSBHBi+bPohsJuCeKMCBaTwQYt5rsUAup7UYf0YFrqKNDYffRdNLWT6LRmJPJwamDRodNC3Zy/buHaPA+IjAM79eWmfe/5ZvHQehfHA9wBonvX2TNu9YzOeN1vYKNri1TOfBo6iA4+vT7/8gCYj1iOtBEysUWKfyH0qtDjFSvkZ2gDkByLPHTWHUSShJyUz9UltDBCXbPsOHoSNfcRatAeYzwm1ZQvw6qF6kedrAmFnPbp2A3jqhfT0I8f+VVmva+uJncS8H5mK8t7985lXmVSV2Jffv46HqCZZ2B1UwoTkuRXl1MEybsZEa4D17j3UevbowDTrmGuwx40fjp9JH7sJ8LQAj5+WLVvY9dffaUtX/ADrnORj0L86QotuvXmq/b58Ec29fD5kCi/GtKbe8qFl4h0TTxGcSZETDQg9gcn5aPviqy9s/ZZVPB+MmtWkiWOkd4Kq1Jt1w/J0QJ8fz0rMXvlyXnzBVdacac6k6x+iQMbOQ6EZgPaHT5yxO54fwgGRZeVnwwlViwTsnWSrds53h1NtbQEm+0W2e0ON9WQ6eP9dj1s2EsvnXnoCCfsJW8p06fCes/b1nM9hBuQDSOPzQrhQx86tbQv+WZdfPgwAtNTWrNpu7UjL3LAsg/RUTdEpIiOB+AFN5UmsZt0Bq2xaWmBuWsmzTmLaK8WxfIz9/HUYA+JSlMrbB5WUkzCVM8VExUvT7GHtNmbDPYkMp5TJZxXPO4TvHwRQUQJTvYL9QOtCTXA41xnONMslawuCpqCRzaXChYR9ajjTOCXESWByzwIg4L3krPGkp2RNOfaBpr002mFIORSUUEJzEY5suZICJCrOz1qw6Ucw+aos9bblSzcTAOIJWwt2a1asC4C5pDo8Xfvaro37rAawKjsLgB2wDEKcC3XwYtIekxjC5DuKzT7Q9u04zpTdw86M52fUc1jo3S0DEJb/jgA42XioNuwzoDtAUy8kfUsw+6bB4XMHceBrPakwFJaoovmrT+dQRPcAtD9id96UnxJ3AAAgAElEQVR3o7NMyeEw1C8pC4pRLAQBKOm/HWjjgqz4mZo+u36UxcgHk/TfS4Fq3ChP4y5Jv/xgYcgz3gymEKhCTm0cwEoE9VLokdhPGp4Ih4T1VS0bkiJ5qMn/kzAimolaAYkAaIHh+AeJMcx5Uctgo4KUSE3m/WD9SfodxoTd+V7zrP0CJGM1WAR9bMioVqS4fw04QPq4G9IAvPNzxE7UEMmTtKz9zZVwskd1MmaXZaV/xNbV/iaUXT+PtSnWfhtkQvk0KqdJ6w0PwwOYA7wA7zSx+B1zUOeeGluuzZuzsYYXV5NzAY6eibEniV0TX8+EmGJSWz3rwJu92V92IbL7EDDA+Vot2Sr3TM2nPJwUgOPHfWrZJgCJbJClZxLMUQjDnDkWxovO61VAvmNb8/OCw7kQ9p5a5+MCwC71BT+7QgEfetfE/pEtC9eplkGgqpNNsd+GwxTwE1iNHY/OGTHWIbrAMsIyAoDLhzPfl/UkpqrOyTIaDAGcWqPyY9aQQoPyWHlKcU+kJNG5VIEULIp041DuXW42hRoM1otGXkpB2Axm/cfI4T5hApxl9blxvH+1JL1ew5URpMeZ0rFre7y2MKVnDYdx/REkDc98+0t8nPo6Zng1m7gYO7IUyibAQvuAQiBOHD9O05xuC+f/busZ3tWoaA/O5CEVWdtmI+xVfC7FTFm6eL3NfPc1CvkMwhYkK5XHm7dNvfsxmzzpLgDQCOReabZt7WH7gMAXOLvWu+cge+TxuyjOU23ipdPseOY6rvUM70YUQ7QH7YfvFnAGxdmmLWsY+FEbEUwiz04xEwW6uZ4OIKtZShub8+18Jumwgfi9/Bz2FopXndvLl6yDHfCNA2Rfn/kckqSW7nWSFFVDAr1XHhxILRXgphsOEXSmgDP53vJe6bk7cF/DI8di9rD5PLWCj/1IUNXwCwcx0IG1S02hAYbYgSq4xarR/ljKz5N/mUDXePxEBazKAqCOZkn7owZ+5bw7GUfTbRsBKvv37YSxnoYtlCyY8gD8qhw70te7Md8TBUOPJsjAr6D5uZCGKsw2rMniPfG1UaNbWj0Mk2/f3GqrV39mJX6LYa0UOqljeFisXTga9iLF2/o1O2lAE7jmCgBYwkxPysICFhOMOPkGV9Tif9W+r02EgRtSG2azXv7RThbssoSW2FPgV5gYzsASNkyL5Hj83sXyJp04vdpiE2HcYleiNeUHuK49TcmsCnFwskXVXcjitE7ragNtB0nY2zdnkoxOWjbBWjI08mbwqgPEc36Q/M37n3YohyF/IiCyPOe1SLUGZTXiUUV4UQQrOKS23M9eejQP1tw684qZx4DwhPlH1FppAL7nKDjCGyIsNbylY4sXwPqVvK8VYRP1NXiEVxRYDXWFP8OkAhqsejzGZKPjhl7sIxoyKt23hIm5U+WwWVWATml9ao+rh40lBgnccryRb4E1NsTtDf8Txqr7MPrFK6Yh/caNm+yJZ/9BEwyoRB1ThXy1rjqGfTPC3vrnC3bB8H40qmXIjy+F4JDJ4AqgiHomOiLGXkRe+8GHM9kTSDZPSXLX4YesdPUaPCW9w6xr56HYOTzNcAvJYM8ufDbOx/8CrOpCVL3+FSXV/daKOc9U00H/51X/HwVU/7w15xRm5///X1mo/x2I+nc/279c8Z/Aqzt/2EAyGWi8SGJ6KsFAoSFNbd22X6yKcL6WbbozLCLgiHDA4vwQvBAZZjNsCyPgJym6M3vkb3bNhEdcGNDmzb/asP5XEi63iD3wfmtKTffeV1P5Wdk0nodhtbYkQGeMvfWvWY7YcPkVQ+2dd9+zl6e/jEXWafvmm+85W0uojWJgseVbRiZnB3tdE/z1CnKxozqnftHwV2xNPaaAUNQxKFJUz1ZQP5Vyvn3+0Xv2yJMPs29W4RnOukYGLJWj6sciypZyBrOqJzV4EVh58w232LvvzGRQCFO1ESo66soqhqH7d5dblwFJDEAGoSaYQ7irVl+kCxx++tnJ9vTTn+Dxfr1t3XHSPvr6NxdkldoyjqFltlXl0i/4c5Zha1KJ7LWcPkpER4ETYdgY+PH7jvxCqderbzjKvRBbvfS05WT6UE9R/2KxpnMzlEK2lFokH3muBg4CtIIZUpfxRTJH0F4sb/ukRo0tkx5R9V0b/CRPZZ601j0CUUIVAsDFW11JECqHMfbG6wRpyeuePUC9uuq0GMDNcWPGEuT4te3dtQMWZP9z69EHC54d9PgpgEvqy5EzA5S0bdOYgd419vFHP9qx/Ydt+pMPoZ7bbdn5uXaGAd/RzEzAVwUjQgwC3G4E078KBVH/oYOtsDbLuvRpDitsrx07cBaAaIL9vngeUtjTltC4EcSaEqc8iq8fZAt+m2cdO6bSW6XAQvexxi1lsRWJojDPdq7fZ6PHDrXlaxZwzqfY0GHD7ONZ3zgG2euv/mxPPPEIQ7p0++bLOYBx0ZYQ28r69+1v76MYu+6aSQRByT8Xj03O/RrqvQ5d2jk/52J8m1OTGgMAZjov5dtuudHunfoc5yrsRe2LVIAKO/7rotc91IbgOV/pGahfRUoK49npPJTiQxYKkdjete3QwYaOnGDDB4+0GwirKi7NYAgxCn/zCtu4bQ12B5NtNUy7POTCqrnvI9gq7eBhLFCm8b0o3Bhyvj7jPevTebAlRMYy0M3BEuESMjyyyOsosfj4RvavV2bZ0H4jyFeYZZdOHGWPPDPV0s8ctqPpKDJQygTCzKtmDWkNuCG32wM8llB+TMk1TG/ZorkL0qSCdP/U0z/KVk6eoWIuJqFEFJ5ThP2FAq1k6RMGkewsTNexl11gx7HyKqefEumhCmZuPBYBjejZT+HvXcl5lZrSkXor0naj4C2nZ67gPRExRaxO/wBCoAMhtyjELQtvWuwmdM9DICw0SUrhzA4ndHoTtxxgFaBbfa7LadHoLSiaeiyH4OVU1lRzmztnBe0Y76JLbqXPQGUVTjaFXxAWFvQrpfQSkECxr0FBDBs1MyPPzmZBtBKhTjgHQ84onl0ZuEMxVhtixookGIfdUj7gdxC9WmQ0/rU8L6lN16xdc86LFGIHCmvZ2ujninSlULweXZtQX57x1PpccXAYeBkbQRwM6iCUhPnUMZKiu0wHwN4w8JNoLAxKi8vtsisuQta+ydmtHd5bQC4K3qUjh1vz5Gbc+2CLZohzEEuLHduP4UvbiKcG+7gJ/S09UVJUqs1f8Dv7Zo1Nxg95B+xo2TiVFXvbzu2HYMyzr0d0sM+/WSPmlaf/kjUZ6hXVx56sCimUPSS8KqGiCnoSaH3OwsmRjUTkogfSOomBVBIDyNy+R1dIOeusect4cJs4WLX+tmLFDq45gvUSbhk5hA7y7BSKWliAnRSlUDuCxULAIUL4kIOHd6fnTUC9XGw7dh2FdZuG3Up760tmyS/zlpo3oYEVlQzjUKycYs2X8ZzKcmtszMV9UFUXYJfZmIFJuG3dmGEtU1vaG/+aB6jqbfliOnOpgfxcDbdl5dcGJWkI6/eGK0fa7u2bCeqEZACZLReCXxXnZDrZQLnUQtqLgzhTbps0AAwykesGzO8cYu+/twJFfB02OMOs/2BsT4sYUm4/DtDbhPc7zyLiwFUOV9HrYteJ/UdNdYitWJxpFwxL5v5zzxt1CWmQt6YktppIqEDJwQ9QDWkYjIzacx5EArqcjE0sSf7DX00yjY48P0UsF6ChZksBGD4cRFWsdi+aXi2UakC7IIGXfH/5gAQxgVLYg9LB5aVRBDstHJlfSjKo+1k8OPi+IYBbMhgO5saFhJK8GpBr/cdp6hBgZ07VI1lKhQZ+1NK3t8Cz5hBsMKMwj0eO3dg+/YBFnk84zfCh+CJkkCimxHio8wARIXRNiakVNv2lMTAS29rFE6fzYgt5kL+IvGIBJCi2cwA/YpN87bGnxzG5PWSfzyIQg03ZD8q8Lw9C4ILamgSYBA0k3V57c2/LhUH03oxdJK+zb/ItexOAcAYGXk5BPhNjwjpKip3frBLPBwy8wNYt/d2BN1IqKpGxkEWnXlgeIQq5imNql1tAWmxMhFvAJXjaSvrhck+d5EEPRF6kkptK3ifJrtixNRwAiUwwcJLnxRFjQf6meuHlzyl6eggXqIWlCYwWuAKnBAbpe8uvRMwSfUKdNfLnEsAj8Fk0b30hOAnXJKBCjZhAWclPvQiTam279uI/KnksB/8dN02xfbt32B7SR3Nhj8XGJVJcVSN3+MUaJTfiJfWBRXI5JvI7nfQ7gI1X4WPx8TD0MnJcynY5thDid8gWK4opmPzhBB6UIaW49fYb7WThN2x+BbZqEcntZ2SQL4NwSWP9AJy6A574I83YAGimKSRNBt9Hbp2StOtTxlEAtsK7q/+g1kwH21NkvWEXDu/G4T7RXnz+bQqzkx6POP5uFY1AdDTvEmmX8TyXUyeKmNzh2UP4RkJCir3wwlsuvVh+s6nNEvAJIgTqVBlTpkk2GO+wpx57ju9zkqmYoG8dgvwbun/fPhPwEByKxHwWE9fN7OE0RvI2kU0C91vkmbiEZCbJSnrE/Jv7/9pLL2HWXWYfzPyAAojDwXnc1jPNnovHyQVOBq7gsEqa4Lc++SfymvV2hICBSIDit9990Nbtf9fScuZTnBXCpm5kH7xw1vp2G8rGl8XUjUARwBqlRSbFJNkIvJ1+W7CUjfUH5EPjABHMrrt1rG3HVHrChAlMyfZR0H1j1YUMKJCIFJ7BUxgg0isAwAhmpwyw/RWSQtPaAGO9DhaUk1fog1AMeAHSNG+hhj+QYDbAAQcmIWEDIA4PqrNCDXaYCOfBXhwxsqtNu/9Wm/bQE0iFS9iM5a2siT/PBcRMoIHzTuM91/eWlYfWqz8HjewxNMETA8ube9+SaXB1GcwETOBzAFaVWqzgvSDSZfHEpzkI5R6A3LEmI4ISsfpI4xD2MFGjKJqjYklhpelNASBZs3wXvmUw2Wki9uzcbV9+8Zm99dZbLmG9njCd1oSqHD1wmndCvpSsOamXYFdVi1XKepY/l5jIetYuEEY+pGLO8gxj4imiALzkQ6r3FkUMbFLdX3lyRgFkRdnWDbtZ1x4/wFr2ULHTggg2kXSmis8UE94IoOg6PM/+ILjlDw+oxqxMBaVb94DTmsxq0KNBhh/fW7YsLryJ+1jDD9WBLOaW9iPn5Qb4ILVBNTYSkkeF8KDl5SdfZccS5hkER3DgiX2qYAb5v5Kaq+EMu4wr/P0BEStpxAVcKMRawUsqCgOZbEm2Kp/VGkA7P9kAcNUCIgMA4OXxI4BVydaRyB2fff5OktzftzPHKZ7xM6yFGefH59Fh7wkmBFySzYlYYmL/ia3KvilWvt4JDULEOHE5JmIpADSFweYP4jzTAKaQUKAyF44oaJ9Tz/kPeYK1FLYmmZ18v8Tmq6/wDLxq+DOxYMXW1hnrPLD4If7yoFSDr+JF7yjnXK3eYc5JDSHCKRxlPyGDYA0xw2k8GyXKw/wMNivs8zWcpYRChPJsHavfybZ5EPwMWWY4D2HhtPjrBXF//QV88v3O4G0nKZyuW82hRjZ6H+V9p+fozhNJf1mXDoQT6KrNX5epE09MWt4LfbZgBXVoYCFw2t07eWQrxCnYCpGT1YrCKym0guCYYqsh1cS4tMjzrCVzqihFatlzmD372Jv2yYff27L5O+ylV56yl2Y8jCH/BorVIoAZqUd4WzjbggT+8Hm7dOrt2Gt9+/TDn4mQKbTQYg+LifsZUqVunbs4Cac82QVqZ+Mz9t6HP9vX33zsZEUzZ75sk67CZ2//WZs4iQRyPAbrvPFJFxOTey67gofufxEQmCKZQLG4OIIf2Jsef/hNW73xa9hULbCPucPS9hDA9fwsGIOruFElhE6NsPaEHvbrNdbWrd5jb70+g1tQRN2CBycm+4Hcu1oGHk5lwDNMjEkFDPjUenbryp1qsEKM+V/950duGDh+wkDe4VqGkQttz6Gd9uLLT3jeXW6rv6Q052AivSTeTt6nfekvQNJfQKNyeSHxAPRuiqFYxhBr4a+L7YYbJvNdeP68txrKNmhgonfDM4Fw991DmpNX8bmGU+eRY80KgEbJg5WS5P8KcYvCS8/1p/wqhelUjAyzCAl4Tk4g/tArbOL1Q61Db6bstfG2dXORhURhnVIYjPz8Z7v59qEkiwfY3K82IZH9idntZquoP+2GzqLlBODr52yvecZNkPBGJ4QxGELtA7MgPErWAAyc2IMqq2HglITbcy++Yk2og2a++h0yysP4lBbZLVOmcsYNt05tYtjC+Xrnyc/9U9Mpf0oVDw5Eld+hEBSxVvV7Yrprb8AvVcMD2aLw7/WrAZoAYRJRbblnozWrleK8i2kMAJwj8C7UeaFv86fvJzdQe4Hb66VC8cmz0qxYe2LqGdt3fIlVhxKOGXKa2pC6mvNPoWFJKFtyTuS6tS+jpUYxwYAd2AnICxcVViHDrJBI5JLcq/wz1H5VYn2pXtOQXu8NzFYGIdoP5Z9bJaXCOWC1lkAQ7wZkh8UpNu2BqXbl9Z0cS/DvUvTzoJ7bMt17oc/Ffu/CIlU7emyodmw4YXf/414bcnEHq/LOtFUblnM/AO9rxDobb68/84x73/YC6JwFjLn3vjs5Jzn3aYBVY4qx6OWtQWu981RUunb3Ln2wzFhJ2vZ2bAOa2g+zv6fxBGCndtbAzVkBuL1Nz0EX93fGqptm8M/fJMDn18n/Qabq+fvmVtJ/w0L9T7//d0/V/8RcPc+C1b+LSvNsztz3YY1/azdMfhy2YIo989rNFhTFOKgsGzAjnr0snvezkL2mGB9iLyTyvSBWHCHQCVYRMvMGbC1uuuYhlE2NkCLfhGzza1u9aZbNXfYp9ihN7dTxIthJeGQO7OoGuu/PehuSgEDxYBjKFfjwNQfAL6L3KWT4XI/knv6PQJ3mKWG2dw9WZ/JzZ52ontPAVNYkYlNfeNFA0s7XAJZD2mGf1DMNRs0kBUgDfZfUT9UcpFIcQah0nsN6h8ro6yqLvWzyZdegyllE39ea/T8ZNt0CQKdaqyyKsALCoRKbsTZgll531a32/VfzACKyAQlhu+FHH4y8Nje/3vYj61XIpprzSHoM4Tiq5yoZ6EhtIxZaAGw57Ze+suTSu8/7E4xl0JSbh9uG1cvsxNFKGKra52G0yRaNYCGxSsUu9eMcFkglm6jYCIbxADClxfmQRMJRzRWjHCVYB6m79oWJEwhn+eVH+tUwnhkAGOs3FLlvPgE4sk4qp1jy+LpWWCp/r2+fHrZk2QpAPsIh2fcqKRQrmb42imtsk6653v71/quO+dYMsGPfgVy798FJ9sNPv6I+KyAIFK93pNq33TLeNm5dZ737D7ZThBZ/+MlnzpYhAWa86oY8Bmx33n+HffXDJ5zp1XbpBL7uSAUKpCru506XsxIUFI/PdzkASQDy+3QbOaYjculj3AfqKWTiyU1isbwrdu+aAm3eePtBZPLT4PPUWTeCd4vLClxa+44dhdT6w1ChPEiIz3ECse6mvvRzNVl+YZHLaKgAvIqi/i3kuoJhoinE6YEH/2EzXnvZqYR2bNlIuO9eO7A3w36YM986tutkd029BV/sZuxZsnDynKcev2RVwdqXPXWceloRX6oYZAVRsGuI27JVE0gW1fbmW2/a0AvGoCrsyR6PbzSjhBTAnpNkpHj5SUWkRkS+pL720gtv2xWXTXa1SQlBoOuovWe8C8jLvrxu2Q6bds80mzf/GwtlmB1C7eRYkpDL6gFsXiNkeVC/wXbPP+5CgdHSVq5f6PkZ/FkwTGf1tqrfyhikiS3oTQ8oIDlUZDiuX/ZJFWJZ04tXy/bFgZNSrLDP8o4nkMQupqZqAtVVIjw1bgzzmjVQXpNvrbHzOHbsFDZBt7LfzrYrJ15mpZAg3nv/o3O2QbDC8Qlt0ryZbdm1zYV71zZoLwgA5O/mwuAiyDeZ890fDJ1hktMnqMAKwU5r6KDR9tOcpbCnS1FkBXEmqX4l44ev95ZnLFkb7Tq2osYPsBUwYxUY7GGkyjsetjU1cfOWiZ5cH87tULCClGaR2FF0te++XgIWoEEM2Q98Zg1uivCbdq5s1NqJSTEuSKsWL2g32OCe3PcAoXk8pFkffsUzVVioFD2qrQD8wMNkYzIYy4YmTRpR95Tbb4sXU1djmUg9J1A1BNvFqy65AK/6NXyeUIZcRewXDOqFzbgMIWopaqV23NPtuw7zvsQ6TK2eet6L8O0UFLG9e2Hrhn91e4D7l1+dYQP69rJoht4D+na240eOoJQ7jVdpL9SLR9iPKjgL0+ymGyfCSs6wBYsWo/qCTNb9anvg4bchHHHOofxwdQfAsOs9xHZS98K7rN6ngnpAgLqHUIiFlyx1HEgPWCgGN+9QcgqZLBd1JDfE1/nws1W6Pk2ljmoz+Uh37NTGNu2BgSx8SVUBdVokgE00+9WVl/axpsmpvDPf2EkCn5MB87t2bYWHanvUUitRqYehathnpfWoclCl5BVk8XxgsXZoRsjeAYKx2lk6bOi2HROxx8pxdm+qAeEfUbMHWx61rFp93WOtXWAHZ0k47qIeePVnMfzoC9M21A4ePIFP+x8WDsGjUbMkAvNgj8vWiqU6ZGArO3aw2Kbcej0q3gMMPRYxHGtAVXMNeMAB69gyHBVAnuXlsO8wLIiKV3+kPSHIqboquHcZh9kFKoJgymNlFN8lqEFofZUKLm0oajjVCPIDPRJ0gW9qQs8HW3BAqIjmJZEXq1hmaoolQxe3Uqnv3oBlMv/1g14rNtem9SfMB+bRv15/x6Y/96QVV5Iqp6QxitkADobeFEwlsKWOpJGAzMTDjztWAEM0EAQ7EBq1D82jb3SlDbgYkIcJqQCg3r2gE3crxQshxpb8fAqQS8WjjGq9rQu04h++xMgWtk0xvmB+gDu6eQ2AJj40Du26Blufnj1drXyWJPfFv+y3C/q1xeMxmuCfs8idB9j3+K1dMamFtWhbT0pwlD06dYWV58Lm8eP7ATZ5U7BCZIGx6mHotu9Rg5dEV/vive1WlgOLjQSz5i2bsSnBIOO+FpEwKbm9Xjuh3G+/9r499uB9sEX6E1hEAwH7rYgpoZoSb3ln8gzimMTlwJS64kpM2L/70UkRRNxWQ9/AIRSGvFByvrJisX8lW1egDEUMbBbJI4rwWitFeqEyUhuKpPSqHcWYUUqyDhMh9pVM5dRwaSPxpxEVwC4ARytSRbNzXRMArGsT8KMFKsaFGGQuMEUWChTF5zwatYB16F0+5lL7be7vsJpTSBm9BFA1FfZXL1u2dL1dT0MnSbBamk8+n2kvvPqIS4BrqCKtlfTs+PgQmqMaigQFZWkzoKnmfQhm8iOGxyimnINITExp2sg+nnMrHncldnSX5EbcY+SVYbDe/JAeJ5ImKpPkYu6RZJdqGEOR85biy1QCa5qazYH+jbBkeOXFZ5G+L4eNvBWWSbZ1gJG5g0PZ9Qzn7ptDXdh8wfe5xgCArGCkrDT/MoVmHZQAGgxELlKMXOQ0QQ1ZJ+Qn7INEcqO1a9XO9u5Ns7fffpj3bBmAIWAtB+EpwsIGDBxv773zI2zYUxSvrbhG7g0/WBNTeeCIfTJg4GASLje6UJAapohpB9Kc19T9902zJYsXMqBCBsLhgrDGFixc6g7gg2n77ZNvP4Vef5TPGMXBONmuuPxWe/2tF2zvkeUWlsgkkl1QgOOO5RUcxFwTshQH4KunFCOPfytQK4ZCpS2FyfGT6RxSVfbIU9NgeDH9gsm8bfte++Dd7xlSKMcdwIT17Is8MjTebOS4XrZryxE7ug8pGqzsIDGsXRqxxzdZPyCIBja1+TlgNR0ptq9M6QFWAa+9YXzVU/QN7jfKvsBQ2peBzbU3XmRLVixnCFTDlAlWD4CygHc1g/rlksmdblbMK5GIFFxHASx2BJ9VAwWxQEuZwHsx7AGu5/PK7JzPLRYAQ5ZgCPQSjCsTJJLD/tgh1ifFpWwpxHdU4JQmuA3yn0HqXFPhz4QcQAkQrnevPhwKhJCw9ssABT32R56pcjRhd7J+qGS9erPH+lIweAsMZu1GA0xUchgrbE/2GPr7rsHAY0uAI+UT8hUlvevwYmUCPosZK7m+cEoXxsR+HRsdxrALtjP3JJKgQZl3i51ZR2OioKlyWMGVsOiB+NxB6zwTNUDhwBW4IA9nbRbqOcVWD2Y9ycdXfr/yEtXATUW9fBhrKZZ8WZMBFEABgNWSj1RSeIhZJWArhnsksLAAVnMF72t1uT6XQpEAKXWQi43tNihNWAVwwhJh3BnINZSyZrX3qCUW0K8zJkC2IJJoURAWYeEqI/cBAzuzzrMoovfYZx+9Y1989oOt3oCsj0KtnvvuAge1L3G//QRCucRyBye7PVBAvGTx4Qy95ONUweBPyZu+3IvyYmxwHGuWZyXklT+vp6CVV6D2UiWwq8hwMnwNn8R+lTxfvDQaAf2ZrlwgVIPSe/U5a5Hyiumi9cJ+ndA4HnCO0CHCBEh49DBoBTTTNIqhI6Z7IM+mnAI6rkmMs6CooWDOz8FvS77ZAsA4pMs4rCul8qCIDhFTlWcl2RcCCjBwpJfyj+aeCD/SZxbA50LHACzFoK2CraFJtWNUngNPBHxLxiUPSQUMKmyglpdMA1ZXpKnA4plocOHuMfu02LIiOVdK1sneqDTfEM7LUGSYCfgc5TB4KVP4Jfc2LqyRff7+DxQvXWGWHrI/1vyB399sy8yB3U0quxJYJdvTGXf5RZfbQnyQEhNh54wbj8yPVHnAsccffRr2zfU0tBWwXafwvufxPpfaI088ZEMvHM06V2CdpKIVNmvmIozyP4P1GG1/4AdY0XCavQq/L95BBSs88tDzdv3kKay/IIYA8tbk/WdfDAA4/PWXo/b+By8CXrxOg19sn7631GbPeYsCj3OeAYyYwDffcL/dfcvjyM2z7Z57b4bptM/8Q9k7GPyIIaDzWF6EcaShRgTH2Y/fzfBhPWMAACAASURBVEe219RzPwHNFs/da9OfedPGXt7bhl3chWaOhmr1JuvUtSMgExYvSoR1L5xnfeo8Emjmzqi/Aqt/QXMkpa7hGcrXSy/qh/jUTr1nivM9FQh4Duv53/7+eamywESd8RrC//WXfk//eNaPAjY9Sct/ekayf1VRS86duwuLhk4Wkch64wbs3V6GXc4uu+La9paxG6XLU58w5NKwjn1z22H74eu51IRHef5HCQBVCrgvjZnHDewsXsBRyK5SGaIrXVnWUilNQ9wZdnBfBgMQBncAeH37D0C6ORSFxQabOPFqBpOwHdbvtbvuuIEhk44GKUA8zN/z9+7/TXL9Xz48/0efOyMjw+P3BxNHCcTnQ43c+nLBrNrjPHXTv62bPPutMyCRXQDP8/TeQHv43gN2quILJnq7zTscCTSNSjTfO4Z9qQbwSjYPXjQgGkBGkmDcGDJCixYdAGVQjcFuc6GmeFrLE7oBZqh83J3VK42VCziBdaRhj/YuDblcOCSD69r6s+xx1DPefezzr1/Ai1OMfw94/5/eKwcK/wmsimyht5r9B4KFGvyJF91hF40dblMfmWSTb5tgew/vZg9QqCA+sDSj/7j1HuuMOqaq3AcwPclenDHdfl74jfO00yBZdZlfgMBtvGuxiQn0iYbFSJNOmvLQIVg8LFrrvPM/+OA9ABUlJDs9LI9SkzHPf/7f8uvfwKqnKfZhkLMJ64XMEzV24aiR9sOif1lEcq5t2LrckuPb201XPWrzFs6HlfOaI5zcMOl27mU36t719tW3n8DsHGLbtx2wK8c/ROBbN55FGcSHNfbT0o/sLPYsHbDvOkngnqgBY0aPBVDbZCv+WAejKJl+B7Cyb3tkriTFMxxa+Ct5BNSK6iF9WQ+RUaGwwhgyUZjIziaYg60GwC1KvQw7o/wjxRYMod6ohUAQBGCpr1dtpPounI45j9ASfxrnIGpk9YZVgCPlfI039Rffja/BXi5SNbpUHwwc81FYEDbYdzBKwx0HGEwzqA6Ls4N7c+z5GU/ZfY8+44DcZk1b2I6d1NRskTrr/AScqkbgPRfZRGoQ7WUC3RS247wL3cCW101gMdc/fFA3PGa3uEGlyCUiqHhzPmWQU5LSPIpzBrYtRKKCHGojJLClZCwEMTgJpsaPjoHNzflw+nSuY4+/+cbbqJWQyOLL+cjD9wNaH8d3vJsdOHDQ8hjy1lJz6Wj34TpbN2/MEO85u2faE9R8oSgjs9kXku30CXISJJ1GSXHjbeM4z3YiS4YQAjkpBqC7jGJ147ojqCxhhsfEEtqX6J7Rzl37UM7Rd/6IjJ7PTbkBCAdjlb7TC1JOKYz5fDxlu/cBHMY/Mx62rHxM16Pq8MI7/LOv3kTWH2mbtm6yJyGqXHXVSL7ObOotU0m4v8fGjLocr+TP7YqrL+Z5Rdonn81kWIbVED1g6w4tbd/hgwCNMbBuL0ZO3MKa4+W76KeF1EGhDBp/hiEYhRVSIc8KUFchgxQh0XhWF0FE6toRVSF7ocDOID5rPAHDn3z0pQuXPUPOxrx5C23jpvVueDllyhR6Re2nAPCOqUodL894SeZ5+oGqXegVtE8LEL3ngdsdqCfv/qbJreiryOtgmyxi4K7+L5A6wT+Iel+aT/r4ekJ9f8OCqwkhORpiHTiwhyF5oN3+j2vBLk5abpaUIF42b8F3sPZ+tCHDB7hwTmEF77070z56/2MbdeEY98x/hRG8ccdSyzh1gPWYA4M3FKJYiOUDgJdj16T9VySIsopiV+MrT6Aa5qpOzUpqxTopoJztmwB5BbgCdMM6DIZAVwEgHRYMZoAySWHYXtSgIfTJZQxTpWSTt3jHDm1gaR5x5DkV5N5SL1NPV7BgwrFVikP2HUWoUTDv6yFS3eOwECjDHigQpUFsZKLrBw4fPGZD+vRk7cOuR+aeCRM7J5/rDefclI8tBVgs7PM6JhoC7aKpFZU/kHbwODWtVB4Ki6OHQe2XwLAxLDSa7wELkffggmE9bCs9VwwqzMaJTVFQ7mOoGcq7Su9Dj6qe1iNzJ1+F+kF1saz0quml1Zc1axEG07YRxKZD2DxhecReWkZqmvaGOoiCOkcDKUYqeE903AWh/BVpoArFnrISaljr0ZGw5MEvGmg6Q/CnzcmRlZ/6Wil/qf0F5POz6rgWtVjRMEy1h2TCrm2cyP2DLayeIgLMKQcVhx/DxlbNG1kUuRti+ovYIeA7Dva4WO6x0Qm2dNlKcIgIcmAOgWsUEDB3tT31zGwGAJraniMv8dwl7/dXQDkXI0s3B6yiNj6v5qtiOOs50/W1XCvPtoHhZs++SQxDwix9a5F1wh6iZceWNptgt7M8NxE2xJ5tlBxuh9PA7GDEx6IILitmbxSBCkC6HeC3GMWaiAXRu4+7+ALLPp3OuxMAnoc1B3vqscxCW7B6P8+CvoveLpQ6ppZaWrkjbdonwf7Ns5ZtW9m8X45wRpSwPhioxKCm472tZNilPkoDNym7fQlL9oGMdOuNF0M22mnZGSX2COv251+WwKw+gUVnEZlGbVBK0psy9I4hVHDXwXVkMg0BfE1HWZzuFG8DB3W3g4fTIEk0pVWF9b8j3a68sh/DqPngM768K034d4CtXLOPM4kQ5k5J9svs0/jAtzOvpB5BDSFKKUaGo6JPgGoAJ5iaTo/EnJeLYlxNnppmj58Lza9YkhSl5dBpFc6j8BgtAD0XJUz7QGnU4dcoFSPuwlpr1agX03DYWTTWOsAbYB8F4u8THhhjyZEtkWZ3J6F8MYj2SSdRz4OJJ0lbNP4tAby0sU2Q4A+PcT6QP3xyEhlpnXXoSEHNBHX9H0eM+05SXRfSEI+56WkgkpazeWU2ZeqFBBYtRc4hNoa8Fb3sktF9KcAiaHbwQm2Lj8krC5Bz94FZeQAfmN4Wz0uSU3aKBXWG6WmxDRl6ob04/WdYbXxmCmAffDS1yGuZBozGW2XB/PU26boe9uvcrRYKczH3pAJNONSR/sWy+AVKRxLa0KN3N6jzeDHCWlv2+yoK61O8lHV4xOLVgBeEzKgllZTlgEDQUijnsXFMpQBecpgu10pOqpqRrtiXjS+JKaWAgdOnCKGhUVMYikAfZ2jNQtYGovpSJL3zDAP1XXrOnnRsea0oyEqSYlUPYqUCcnDfJZc43yDp7wts0eEiEEK/3Pfj3wEOiNXfURiGh02iHyAvrQfvuZXNt5JDPxX5UDsCPQ5hag5TGLmpgqACKZIkLWG4g09tP9uGTMkf0DgchtIYfFk//PQ3Zw6vKZtYGI6poxBR+ehC4a/EimHwaBLnvc7YkgVIKF0ipqwhRECmWWAzFA4CTuUA/zLYUQIBhg7rzeKssD9gFKk4FEgcBFL64+wf7ZU3nsWLaB0LrwdU/H0ukVvSPkl4HThGsyGGG8seEEZToFpr0oz3n+LmxAlAXRrzPr07W5eOne0wU6Tf5q2zW268h6nSFDa/UAcC+Xhp4vc4HoNfObA8E/+lk1ne9syzT9qMV0k5b8hzDGGFezm/Qg7EKucTLG8Y2UOwkbNmm2Min3nyDJsjUrsqJrY0JQ3O3yYesBFfOzZWb6YrcckRhAjlA/z54oWSSqF6imKCjZritgSWdCQeuenpmVI9undGkrFQGhj9HEm0k/DBa4SU8SzFci5SrlqKvkSS9ooBkbv0ask0dao988zzWFscZlOk+MXMOhqf4049Wlj6qTzWdKXzH65hs8qDFaqCV+x25wkmpjOvTBTIT0oqjC2K7cxcCoRIFQhskEy+5EgXg6/k2UxKAfaPGp5tOJKPYMC3EjZiGZSr+db1apPVO/4nsKrv7s5jwCre3VDWZTAbdxUAYzGglUzNZb3hIzaX/JV1egI8xSeHWHxKOM82nvctEI+8bY45IYsOgSwVvGRq/uQ9HA1rtcx5HfEZKfLrJCNnklXJfqj3RlMkyUTrAORUFAQg2UwlYTWdwkqDLKkxLho+Eu/Ap+yO2+5mcz/gvk72B2L6ap3K0yssWh7JFDI0IgL6FHak8L8WrWOtL57Mh/cftW0bjlKIjcPSpYT1tNmatUlyqaSrVq7ATJ8ixwXYUBywb7uhiwDu82CMhidirYnDJfaftgSXGu0JV9CgKzwcPzAKKclhEhrzDgHqybfIl3eiQeAb30symwoBqwpHEVbE81PDL5aUC+DhABTLSgm+2qH0/MVIl3WMJPBaUxEU976AjwK7tO5rmL7W1UiS5QmSkQWLsmLKCSwMopAL4xn4BZTZ7Tdfb/16XI7MfIJLtZcnmgL1BJ0IHFJokJIu5WNaw1knaY+zA1eyL59fbAgVUTUUj87bUffA7aOse9ahmFkCvR3j1UPkdAEboRRwSkLXe6bzs4ZOUsW6nzxX+TyS3ZdTMGuPlPpDzECxYbTfaaAppnC5pn8U6fXstQrKkHS7SqCH7iMfW+FQ8iYOQ5ajgYEY7wUwHMNg94YwkdVa9qeZK4JNr2YwkHFBFYWHPBjrOC9K2ZzFnA1RYCLXlorthLwZjh5GZtg6AdN8TPhptL3Y+x3rm58bH4/CAOWIvNZVcNVQ0Kg4d5YJ3DipNlSU6jk7MNixrT1haLLcqVdQhGNX0rTQNIVG8sx56VVUisnjDwgfDPs4CFnY159+D6O1JYPES1jXuQDxpx1zX1ZBKkwvIexjz44NNJ7ZDsjV0ElgrqT/YuymNm7tPKmKCvFnUmAaNYgm81dNuhPf0+e5D2JMlNqOjScIw3ga9j+sfK9cWJEE8KFUqWQ/kG3Fe+/MxoN6sCtSkwjfC3ENhz97YDDSrTxbumQfTWov+xXP8I/e/8VOZP/B3/Ok1/vT+K1atgeGTwrs8Pth/yyygPAM7gPgAgW4zq+LATsuueQSe5805mzu+ZOPPwcYMYp7DVNEct70GrvlhsfsMD6JAZHIQgMp1GlWn33mRRs5Yjj3KNJzNnuOYrd6xDrQr/8OGNS7LB8tnfP79sGWaNKEM4A9imJaQL8CO/4aknPeA/L87+l8d8FZfwFW3aBI8rFzqOz5evGvzDv9dwGMtToK3TqYPMVIWXdsKyIA8F2a1Mts0IhEO7g+wF569jvLLv7dLpnY2jXqq1eupvbiOVODKRU+mLVcS/OkwVkJw/wwzqwOXQhGA3ypKPHlLOyMrM/fdqAoOLAbyS4NYbPWUTbpyptt/658iuQLrC+e5T/OXmCXjBuFry1sfgAID9L57yT2/ymweh7UUoOi4arn3PkLqicAUiOWP3/P7UTuWelsh6/m9tezx81mvZqDtPWQhbVcYbWhuyEmoPTghQkA4Ncsr0FKFfcf1CyAjU0YOjZr0owk9uOuaY3BSquSpq6WYYTOqqoa2DrsycyfnFez2FfluofaT3kfVGcqXEopwbIDasBCoaG8BTLC1wgNURMusNTz63/z/lRn7UAlDd91D2VvoPrIC9bbIzZgQD+bfN2lVlJVbK+/8yb2TfEMJN5hDySMKwIAmg3CBzl2u1Y97eWXpttd994A+LoNAE4qBvYgAInc/OPWFJ/n0tJSQRysHd5XiBdhNJEP3fsCQ4amLuAnGFaWmK2emyqgXBfy56X/X/Ef59dcNfv5jp2r8X7LZB/0squvn2Avz7zTckoP2X5USFLGpCa35t9BJCPvw1c0hnoswv5Ylm4TLxvH+4h//rGtKF0IBs2oszumPOkCdz/+7DVslwpYc01QFWZYRTHspaXp1rVLM5t4xaX2wftfASpht8bZI//JAIaxLVon2R4AlgJUJ927d7aQCjylKbh2EbCZC0guuXBBPoAjIVhaI2f57xIGh6NGjWDogpQVlqqGz8yHXYCvL2tVJAUxpDR4jcJuRiBlNuxZb4EuDPFCQyuR8rYgrT0TgIfGnnBOLyw0SnjvvClsj8G2ZYnAWu/kUqR98fMtYE2cEguQNSr1ngAxqVmkFhKrgtmTG5i5ql/7rtj9nFvKvJDnqwpB2VY1axoNsDoEVcTP7gwUWzE3F6UQYEsTwqAysGny56wWcNeAlUheNqpNWNzVWNRJMXjJ+BGQTlY5NZAGnvJIjo6KAxgic4R6QX6A48debGvXojw7luVYffJ/9qYmSmQvGHpBF/t16SYkt6Ptlltug7XlzXN5A5/iZRZIz/XMi3fbzHdetTZYArRo3st++vU3iwGkEWt/27qdrElve/iBe6iNqglmXcg9KXKq0RmvPm4z35jhmH6tunawA+kZWBrkcW1R9AoAtAmQBGBN+jck2TbO1g6dWlkbhmirVu4gj8RjO7NvX7q9/+7bNv+n3516cNTwiwGTkO9TYLUEOPpl3ves2Upk0oNRw/kAWJ4gZDCB85uBCuzNcvzGo0KiqNMCbcnS1Tz/WPcOq9/35brK8IMS862Ywc76dYvs+X8+4xh3aYePQwrB5zG1I0OoVjbmorEo7ga5a9qz5wB+rstg/W3Azuwyu/TS8W7IXUntpv7bEcS4vgXzFwLKzAEbSEEN+DYqApGIBLvCrITkorDOIog7vhRoV0663L7/6Qe8i3l3qFl9LcI2rzlIb+8N2HjYsk4ft1dfeZbAvuM8o3vs0WlPIbVG7QAAlldwxp6d/ozNeP1fjpF71ZUTAYm72VtvkA1CvXzTLTdZq/YJ9tvyn9jHy/DaRgEK6/n0yTwAKZHdGParhlSPzz4Yh0q2FFWXziV5neoscFZUIlRJAQJA7hRtLouBvgLJu8hZdBZOVVwsANH1TgylGXDI7k2BbTW8c2NGXwTescLhOfLb9MaXv0vfxtaqA/80akfo7nrUHKhQUdcN7NeOQObDqDSbIP/mebB+r5t0DfkRzTmzU+xmwpKj4mK5dnpt6soomJ/eYqyLdMLzUH7P2dP5EFZEwRCRR56+MLcJmnIBzqyVAPqLGCzTSmsKGOAHwNgNxYM3nz2AGlh+8o5gQQ1DDRwfT62Mt6r2TN2uQJi/CvK64ILetnnTTp5FtV1zw1WA/T+6vi2COgnCPedphZVB5NAwqhqShHJzcLhyPs2JAIQZJ7AaZODZHjXTpk1b3DmvcHcxgUthwIpVq15BR1wZe6IIGPEooYoZFNVgPRUCgcCX/SYXscmka4bDKt8G/hNAbdjdNqxb72w+dmzfzuAjgmcbx7uUBah8wqm/T7MHDhrQ0RNUGZBAaGihrcNjth68Qj2JlMrqZfzkWXLuPFe95gLbzw3CBeqonpP9pTyfRT6KbYz9RTKEAGqPylNmI4b1sw7dWxEaesApkwUca7ATFU2o/DH2LbyVW7RuwjlPkHMmIbDU1NoLB/Yn1InaoIZaY/LVY2ztmuWE6mWzT8TSS1dZm8697NWZc12/O2hAeyxJjhAGiGoei8koSEK5IJeJCdGElBXiLQ2Rh15U7OwgAbuyMmI4oXdbZ0ogdk6ybevaKcZKwAA7tulqWWRijBlzCfX4Zs63owzZg7DNK7PePQi5bd3e/tiyEAyI8wbCUnxMa5s/b5WNGgcTHouMAHrcMlRVykiREkC/tmw7COHNrFOXbnboCKFysY1512vtzOkK6l3OnOReAVJw84Hlx6hqxCOFO18HanqhqZ/SavWb5129vCkg1Zjq76hvcmEcYkzJK0aMbhqaGW/8096aiRl9OCdZNfLA0xxMTBVzzjJV6tkDufEBBwRNf/wZ90C7EHR0++13M2UIt4vwmWyUlGzvffa6nco7BkDgAy09wX75Jsv8WExRQSkceH52GInXmEu62w5YsdW85WUwYHxJJq73KWIx1dr46zrb4t9207jJq8+b6dm9TkY344037B+PXmhzFi0gXboz3qzpdsv19yLDYBKFSfeutLl83Hxr27y3Y918+tX3SGD4jGWidUsyxraaIJkroA+Mm9ycsxbiH8lGWoHEBs9RJjCNWzdzCZPyNZIZbpu2ba139wF283WEA5C2WeW317F25BGYcQzrAWQAgdxXpQbKN6eQYlloZwSeLmL0VsvP43wD62QyNOMcaOUEM8knUJKaOha8gMRhQ7oA4O6j8FBj6sR9HvmulL58V0k3nS8fj1VNq6yOxFb0gCqS7Yqx77oCnillLY2nEAgdOvrlUiwFElB7i9EkwNU5E+j7cc1+TCN8OSg7tmkCKFhow2COrF170v715hw8V9OZzPVxG/qWbSeYIuywkWPb2Wi8NEoL8Xlk87nyytG2dv022CAAzgJ5JNfgH/08AWE61u6adjU2AAthOpfa9nWi7NdBM1exVeaASclZBSKVwM6TElL3WeBEHAEmWhDzf1nnYVrRuAzuN8Re+OfLyFJesCUr57pExewzuUxAAcycpFWvP/cLMFcXo4m2DwE7CgMLY/KR0DiUBV9s2IwwSQy2y8ddZnNm/25d2g202V/AqnKbGoWQQGo2sieevMPWb/0WZnYZidkduAccvg6AIaOaw05M6CKCiCTZYLt1vpTXXX09DfcU0tNPMVXbyaRqNQcWElaYWbWw/wIEDFE8Vspdn59RwSEpoCY6IZTJXyBTz3zHkI3D1D8Zc/IspoUvPPe6Pf3kS7Buz7pCTCFqlbwnalMEQguEGjd2IPeuGCZ3G6ZiRbZi5VaYCWc5zBkY0CSFASqVY0VQB0Ko59+uoz8etAPs04/WAfoahTUTTSbmedlIqZkOBir8jus7b8kg8lVz+PvRUbzj/P20E0wc2zdCjtTHvPAG3cNmuG/nMWTNCkqRJIl7HsszCJWkn0AM3o9K3k2F7RUDmGsfEsjqaQbFJtSBRqnK1wSy2aUkJ1lK4xRbtmKjC+ATA0HNoRtKUMCKxKTP36pdEpOoXGRIsLKEt/LsBHDqH2Ea+mwCXRJo/AspNEMBbrJJw1MRLuBYYLiGIhqYOJkon7OOk1wgVO8+bZ2cQwBltAzhWf/+vJxKctZeHARjQ4WG9l5JHOQDKPsFJb8rSLCMNS8GpcBgfcxQgoVatkgi8OAZu2DQOCwq8qx/v348xHK3risA6HwZBMlzVUWBCsYKmKbCkd2QxDFqPYC0Gn0dwu732bcE5qngCeCdj0WSVkZKqSQUYYRTVAByOkCVAzyQFArJ1WoYHdbAhPCWbzL3qQiAuZp7ouCiIrFoNbXl9wMA/pwvlObI2lOdT56YVLzHmO4GecNaR8pWo4ES61lTczVTkYDuBSTJertEd9KAaeamv9kGdkN7Wzq33ObPyUDShIdOHhNfCrQSAGo9v0gCEoIotPRwywBcZUZfIxap/Cb5X61kRtopRajlOeg+OEsOx/jy/KN3Vvuux9NP98wZKngsUvh7jskrKxVeLAF/wqHkyVpDESa2qbNn4D0RnCzpsqbQegYCAIHenXTSVz6m/EUN0DzybAVdKSzKAx7ozzX1lpl/qORg/E+DURUt3bp3sTPFR2GElnDQ+9P0TrCf5v9EWDnnhPjOeocFpIkdzT7bhwAKseq2MBTJJgFZg4Yg7lmgwiJglvXp2Z8CtggwbJeH9cA9q5e1jPN9hjkAqKH1Ve0kWh52b4OAYE+/6c4OhT84XrLuqwa03Dt5OCmlXP7LatiqeEb9eg2kGCvDb5pzkbNc028NEpSkPHz4KAYFmywrm4aSWx2Jx7HusWwpNHF3fn0MTT1+lTw9Pq+AbdUpfgBoU6Y8jOz9ep1M9uT9sxji/kyxmOae5yszXsbnaZBTxzTQ6DaKa8HZsM/69E9mMCq2MxI+gNVsFAhFMKMeuG861j9D7c47bmN/9MLe5Sv7YcF0mJjZLnDg55/m2f696TZpIiEdrDlvf3nWU4gzXJLkVaFyYVRlsTCUinlPg9izP/54LiBSW54rawc/qGlTX7NVaxcgYd3DcKwE8CMaqecwu3TcBGdR4/HklfzeY8twnqn/n4FBFcwqoPH9Y9ovgNVPYZTUGDrX5Y3rw5BDf/fv4OhfUSnnt69h3zkg9fzPctL4c1TMP4v083+RNaPmyjcEyxaslNatgkX81KMA7N727HOPwRoOs4MbfABWF1na6W/NK2QP90fKj1zWBftJYBFhOXGwZGA309g59Qj3PDTK13oNICySZqkoF1/bG17HB72pLf99A4EfCzmL861lJy9SsafYkQPFLlBn7PjB+LlSC1In9e+PXy1nrZpyLez/KaB6/uP9FYDWf+td/POjn9szXECVA/rOS9FdNeGeh4Yq1dXa+0MtG6XGs8+utYySOeYdmUZdTSHN/s6MygNqy9IDAFHvvC/AZCB/X+vGn3pX4Ij8kTX0qmOY7YBT9mOHU2oT1tdSD+j7aF9RqI6AmlpYJUpwruOsqakAwPZpZl/NftViG2nI9t8Dq2Lraf17pPdiiXrWScbxE6yzm7HQuhWP1S3ss9720INPYe9z1O6862Z7bvojBOr8bKtX/cH7H2/XXnOD3XnbVLsKz/rDqGvoWd19aRTd3t54Y7pdcdVoznikpeypshLTsNyf4Js+ncbYrFnvuL1A4Z7/xvs9IO//dcjquZeuirWs4ZFsusLxpKzDe3jo2BaWArv7+SdmIoX8EjDsFKzvNJimmfRaQah+KpzfaiLslWhYcG3bt4URiT97QDK1SyBg5D435Bk2kj5r72YG8aXWv/cI+/7rlYDbibZyWZq1apZqJzOzXTDaoEHtXW0/avRwmHWneEt8bdYH39q1wyZT05bYmo1/2NU3SIb+AwoKvHclQ6ZRlsVRCCCuBm4a4spf3wXqiiTCug8FBC0GkA1GRpxzJs9Zh7kBImdEyxRIBhmZ7OdFNvkGJKR41OfhjzoCCevPv+ymeU5EvuqNv3yWG6QmMLhVsO5RVC5HM0/zeZHrczhWU+94KYxPHtPUagqOiSUQKQdGlRplLzVaztLHsx7d4IN/e/H/y5Gli0mnwWko+3s5QNBpWJVS8qgA6dMfOS37mkCdnGxYV3jy11HT1mgg6/yBve2qiVdwFnzLgDeQd91jtVbLBtCmVTMsZlrTQ63j7IskeOsk608EKOrtpvh8jx9mQwb14Sybid93kV162QQ+X2uGFs8z2Iu1tIwD9vizd3KGEiLFdFUJCgAAIABJREFUGfXuu3M572sI36POYQ8qzK61Qf0729iLL+JsXASjcx91abiT0J7h/iTDrAujr4lolGi9sIAoBNCeD3OrjjN/woQR9PSnqD8gYSS0sB/nrAEDoN7g+YilLIXl1QCOR/Hg3rRxh40aeZFjGc6bOx8g8mr2agW1HiJwuBkMsXQn8b5wZB9bs243w38G+FhtVQMQirjVCP/WcOpO9Si5Z3lm7OEZkLHadWyOUrUNTNxjzmtWLPzHHnrUPv/sWyx5tgLy7eDYCGYIdYTwu9WA/6V21113wJQOp+epJATxkH333WyAmzS75557sPS5AEuiF2zp70vpL4/YurV/2Fi8N09mHQfw5dlIbeATwu+NQk36gwt+Fair2gyhrLNikiVKVZmfPXr/S7Z21TZXo+3fv429u4p8jkn2/HOvMeT2t/GXXGOfffEhcurWzMzq7IGHHrJ77/6HbdiwwQVctmgKeWXqw1gPPUwf52/3PjTFTpyGGcyArQHAtpCerBDwWa+QFEXqPaQIjIhEsSAlGu+x1p3HIo2aijO8mj1TzOToWE/4W4mzYxTRiTqVA1uhtrIVrVJArb4n77gCXOOV3UHPk3WqCIuNapdzEApBKhqrMqgaBEnFWrcW3fAyXnTOgpA8DJ5ZxslswPovAYsnA3SbPTztfrv2qtu4zgDO7U7u/JW6SxJ71Z/h0ZxFkByKuGd6loXYMdVjnyEGsexB8vBFle2O6kxZMw65sBte3AEwerc5sk0tQKVYk+rtRTJzBopOWUU4M+qwXPoHcTRcDyDFFn2xIwRKHQaDvGPPFNuw+YTDC1JhJvoEgCc10N+f9IL17Mll0DkstW4swd3yku3VB9b/9jSuleESzaEAOZERy+nxdN8DZfdFzS3GfEWJcm7oDbER6NOzE+/YIWft1Zh3uxC7ruYtU+z2u26AfPUTAJ7Hdqtdm07gTMXgDSGs/zQCwXPpH4voxfC3J7xXQZbdO3dmoNyC8KssrJeWcH0eBY3BPFXFLo9b1XDOhk+4kED2c3WdiBT6UvVMpZC1vCE0JqEEklWlP9Ml71zO5cQkvvduV+tXQiIKp+cWy7QTw5RNfxymv0CVAGO1iP5UeQLREClkexcFHtazS0c7sB8GKZYnfXs3s9SmTflZaEVRsazbSA7PrpOA3pH28ENX22uvzQI8j7JDAKl6Ll07t0Tle4KBUoWNuexCwsNXstd7ACdH/OMf5vGEw+N1AomjHEZ5N8Krtqw/TvgV3vzs77KSELCuffzQkbMoKZMIiR/M4GmVxTXm7cUqJy66sS0iUPqxxy5hja3nnMzEH7oLQ49ChjhZ1EyRLtA2hyyEOLGz6VEyTha44UXWCSzDUDFvW8fArFFP/4ZqEF+XjkzxosJQ/VsljY1jStHwRWFgmi+uK1/jJOPn0vTkv6VNWeEsKk4ZVHqmijTAmtbpG4weM9ixYd6f+ZWlNorD3DyHQup2Gz9+vF113SSmZIASAC7jxo11LLuxyPt+X7LMliz5ncOQcJx92zDwJ3GxfxLTURiph4tt5YJ99uqLb9qaFVsJ+fkSIIoTmQIyGKajZGEN9eH4aeUDLBFeAxBQ6wXoI0lGQziTBbMOPRts+OimyKpKCEnAT7aQm5Jei2yCAKJWLdh06vCjTHfBOzEsmghAjhZ4suxj+rpnG+BUDQEmBCf0uCASBDvcvv3sBAtehzWHD8a1mlMdxWcnpomvde7aHK9TbAn4Am2EMZFNbeSQa20GB2B8a5IXeShKdvbn8JW9QDUSLl81rQIRYS21Bk0voaHIOJHFpgcYQGchfx9tEmIFKehGrGFNrJy8k4JKL/QD91xvixYugLVLIBnFjg43t7nI7uGv03wBKILuRJ3kG4jZogVY7QJRPOCKwIYwNk9/SVEr8O1xgJHnz3SyB8Em0WItLsTMl81RB6oXm3sw5tUjhnVnQ8m3A6TUHTumTa2HTbjkViwbEjAFHgj4i//WasIafM8Q9DGPw7MMv6BIx2pdvmI9dHg8AiUtZWMKoMiRpFf5EpUcKEExdTb26lBbuojwhlMsKJ8CFwikHk+gIPaCDizT1IhH7T63fk9TkR69OjqgcyWBS80JgHgacL99qw724EOP2e60TW7KozUg6a98fHRYadIsxpsvz6oYADgQabQn8V0emH4OcCmgQKngfnfp0MVWLd6JfyDG7EuWu58tOWY5h60Y2bm5x2zCVX3spZdmWL+eV/Aef28XjR6K1IWUX2jmPy/83h7Ed6iMDVoSgjrYTvfd/pA9/9TzTM4oKBR4xkMoKi6wHgPaIDcv5FDg+bO5yP+4GPN/WepyZri+KpjNuQJPWk3mwmI12eFeCmiHCXUUGwVvpqsCJCTJ1mTeY6gM4xyvk4H9uzIlXmsTru5J4RhlXbsPtg8/+obpTDF+UplQ6YPND18NGfG36wirEPmePOjy82Di5GJZgfw3+4TSGJFG6SQUqw9ApowDXPdQybD9U2G4Es6TmtrNZry5wcp4iAHchxAmj6VMJiuQhMuCJyIkks8vS41qe+K5qbaKydfu/fvwpvRzbGAdPCcBFXUgil2lZ6ghgCwutD68HVOS+8EzEMCoxrRGex8goLr2P+XMTPa0v2VTtKg5lR2DPywMWTT0Q1J2+kwWE+8MigASiQEMzmTlAgwDigOiVQH4lAB+CswTw0E+mZJy64DXwaUZVocOTV1De5ywh8EDe+LhPNseevgZUiFfI4X3Ofv197mwrgAVWYQCtzVF1bDRSdC4N4UA/lp//g0KnWGCrnXBu1+L99I7MOEuGX0FNiYwukTfdsbNCq+RFyarWY9WnpoC0AGiXJgR76bYqgJxtf61dwsO0/4uIEyAUhLM+rKSIlIuaeABtOsZZNTz0on1qtiTADYlJWwqBEcG+uUUb1UUoMyO3NQ7GDsFMbtUTMj3VkxgDecEOumnickrJiZW1C6d2IcpRCD3/aLxAyw0DsCAffynOVudCXwDIMCJfaUwMmFPNysldOJO0uQ/tMy0OoIDptqEKy60O26dgs9bvks1V8CSBnYhgUin+L1CJDUu7ZX3UczQALFI+cz1uh4eUgP3WO9lJCxhyUsksZR8Vt5TsoCQf6gaQjHDdM6o+BE4qiLFyWQVKqc1zztV7xgoktkDGJMWrAGA0jpLSfauhn0sSx39nRB5TvBuFlMsaf9XmJb+vyuAHGir4aZnwOQAWwYUspDQExMLPFDsTfZK+ZBFR6QylCqlKc6lKOT5BgI8ArhIhi0XTbnNgU8bWY54yQFUs6erK8zlvuhiBADWKoUZcEZMznKxmzWs4Jn4K7TISf35uRS59TSGCnxz4DDPPpgCXQBeMPfa271nsq/A3oKfAXFTuVo00JEAJjL45V0Qg5afI4bO5eMn2EMPTLNvfvjKXn/zVVfwiqEUjWw+n0AFMbndmcS16z5qMKl71wwG+JSb77ShfcchzZ9PQ/U1ZxjP2EjQ5XwSoP3qS+9gV0ITBGB/8y1XkhraiqFvJIFUn5EG/QVM0CD77svV9u3nawmzessuu6qXPf3cvexBUQBGxTRswbZzayb+aq/asVOrbf7cpe4MnnTFo7B9txAMlo78S/JBHwa0ZW6PUd3RIBsDnmWgGnDtsazXONiFeverGJEHcA41a9EVxsQ4QN1mNrDnxfY5liezf3qT53KQ95cBHk/ZD0ApODCWpOtmdt+0u0gjHuY+l1KlNdDS++sJaPu32kSVmda2GncV4mI2y/taTZbUKe6XC2PyFAXni23VgX8HUM+Dpn/3ffwTSfzLf/wJVLqtRDZDJYQOVNqdd7/CMGYDtgZ41D48AwZOhB3aVEdwynw7mPmLlXn9QcEMO0XrUFJKqhYxAzQsozZ3vtSB7LFiLHTr05r7ytCivJk9cNfbgCsJTjK8fPFZe/udH2zije1ggfWxnZszSHIupJkdRNNTBeiy20aMwNNWRZQrhv6/A6v/KVjoz/t2njZ5DlT1BMWds+1ww1ox4jz78fr1WYR5/mhnSmCZhKY70MSbRrWKKXkDbDwN6AJgtATAkHJkBxacL4ytQAzPJOdXfaBmWu+WXgYNlTkhXMClS43WRJc/d0F7/MBKaogazgYx8wUS1QFgVZdFACKl2Hc/vuaYaI6Ieu7X+ffCVfpi+ijI7py3s1RuFTCoMk4dtdXrl/4v5t4Dzqoq2/aelXOOUBSpyBlMJEUEERURbVBRxIjaKqbGNmBAQcTcZjGCkhQDCooiqARBkuQciwKKyjmn9x9rV92m/ez7vfvC792yaaA4dc7ea68w55hjjsF+6WMLv37bAWVtUgZYcmxHWDcD7eVXngOEudSuHz/Otaf+5erhxIp5GFvQwpsPe4qz9OJL+9p7H76KW/giG3bxuTBZbycuXEnOQQcE7GppCQf7xSGD0AbAbD6JjJzZ9fwUjDayVr0+rT+blv+tvvdHZvf/Crj/r2tUMgqSBSO2A1hQ8vvLb1/bO588BsPoiPU9Y6RdeckFNv3VCaw7f8gkdeRiD8FAzbM58z4mbtT+Xmmjx1xKzBaDLNbv9tjkp2GP7iABHYAvxSTOkx0klJjupaHTymcsW3rMMTqvvfY6Wrs/BUShKwuw9ShJ5hTis4MHjjnWUh7+CtMffNG+/PoLdDvfsqN0PwVGsCIAkoqJlYKklypyBmvSaYYTIyQ1Q+4CVuShgyccGUZ+BUUYmrjip9rgOX9FOpCOamuc55th/llN90GPHtG29JtctEsFEvjD/uPf25FTIO2cDRNQuuZaL+0w+AqJjrVNuzBN5ByvBqST2Y3WkwgcfhR51d6fSsfXccyZg2H4qfjpaamLfSWWoMxoAVcgQpSTXAhoUa4Sgu7NCUwmVQgSG1AyJoo3wwCw9f4dMW35HXa9zkTJKTmpA9ZlL7oua6lubvl9B+d2EO2p59Klsc3atG5p3QC8f/h+qdu/T0CEkHZ/JSymGGKb22+60gGrN982GYZrpV00/GLkbEba7Fnv2/J1B82f7sypz97vZJJiyGffmjnblolVuHE77NV29sVn7D0n8l3ervbnDh3TMOMSqajWZr+/ADBWWpx0TcWj7Qwwux9TyEN7aA0+pwUt9X25rs/sjjtHOobtM9NmYYx1luWVZtnu9UcA31MASx7C6GYV2rB7LK19K3L8Zfb8S9Mosj1C8fdCOsmCbOGni5H4iYPpfjWszbfcHqboZmA/pE6OpkMmkNFzgGWSL8t878ILh7Gv+du2rTsp+McBjp8kn5pms2fPtX5nD0X27Grk3WbYS88h1eMI9vIt8PZ6xaFbt+ywhQsX0h05HJb0MFeU0q9dkFzGXX8VDM1MOivxfQHEn/r0s4A9zyEhtNiemf4U0hc/YEIdRxwWBvN7v4vNEgFaygCXtZ+WAuqlIldUUxpmr/3jA/tq4fe2YN4860Lx74UXn8Iw7Rn77LOvmAO/001zP14ht0D2es7p+wrY7Nm9J+BTP4gvz7ozIheXeQU9V4+7lAY49trMw04X2I9CcNbxTNcpWAaYlITpVR4gayAAmoryOserORMqmCd1ChIa4/tgWKFqu2/yUfHyUxf2u7wwkDeslS8C35TuvJKY+ORAgFgIaoDFOaeEqWAS1D7OGUrmgTMo15GhdDWaqd27kzMuI6+XIZYWCXF9JOSPQpzVFXOfg/fJjWNvtV9WrLMFmN2JbOCxbengjeO+mNMJSYl2MuuUu57CXPTv6fiKY70WEVsGAcgV00UlMlUc8kIdusYitREG6J7C+YVRKesqhjyhGJk4SRfIwEpniOQ95OdTVES3lEBP9h7p0Ooay8Ae/OjyqON1t907wj76eAm5nGTdzuD1h8jxAewKIm3julPOjEnxfHO0WiXwGYoWujosiwTmymBV/jhZxazZdnZw/yGX32hsa8jhEuJa2PH0AiTUJNPF59PJpU6+dsgQTH/8IQoO3zn91lhAxvKKfDo3/ChAdCMWj8FodZdlYizdrlMcv2eRO/aDmBVPp8tiOwt8LAFwNZB4fsv2/Yz/MWJBiEjECj5IWKrTXD4xTcCqky8kB9Xf9RVGl7fM6yUZEN8MY7M09JIAW7ILKgHmicOQV+rQLsnpogv/Ud4YifRgYS74AT9fzX3H090qDe06GK61yADUCGBVRyAvuOwv59tXX0rChwIZxaUCCjshzMMUNHolQdYBQ/ITJ/YhN4iOMedQOubUAXS0r99wxHWLyaNnxJUX22b0ktdtEKHMladtEGbyv7NHKvQ5f0hn27xhD8a2adaOPXPDhg0Ue5pZGGuyU/vujqCwZ3cGRLbDloXxZTjF3bCoANu2BRYrTODemJI1g4i2ZetGJ/PXim7rtRvXm5QxO6HLHxmaTBGi0o4g8RkTC1kMSZYBePNIxmX7puPE5GfZ5Afmm0/q2ZFEvRLmFRCgVkWPtfAfQbT0VNnAS2FMipUjrUIFhEqqlPxpw1Ji1AIKrgTLBYS5BUcbSHFBDgAEhkadcD3fkmsrfl6M++8n9uXCRRzGaGCGEzTKtKQq0i65ZIR7wAMGDKBd/EwSqViQ5KU2+7O5NmhYTzTGFgPk5OBoSWt5qzNwp42zlSs2WF6mrimTnBD2hXRb2XuDECyWUUS1aOIcTo6qHsApy1frtGAbdBntxsd97PpRU611swF2y+03owEzxl566WUOYCqUiXF2BMevrjgZFpZlQElGTwbmpwAtBakN5TFUctA+HdfKHcTffZXBwQdTED3QXKoO0knMLUAPtjXaQQz+4cOAXgAQGhd/gp5y2uHEOqsPBbxmk0nh8+TOrQNYFdAaDEA0SSJI5AadNwS9wMVoWLBp0wLnWvKVCHHoO3AVkE/tosQhrl1MB4ccAmNJJuMAhmtxqT2FbooYY3pmYprRRe5tuoqchTrxIMsBoBw7Su2d+rYcK6kQCtBSwCWAPZZFq1YuJYT6DLF1dKBogsdC15YWi9qUhQaI7eRTV2JdcZ4cOqSTbeQA9/OPB9xoQ7Ct5xvl9GiSm3VB0+4xdOiy7afl85mk/XEqZPLvybIZz/ydCuZhmzvvCyomXL/mG4cDj5pnEcAmWmO9zguzZYvLYLfFABiItu05yeuQcOwWiTATSJWjqRpJxbVLly62D8MltQmf0783gOEKCge0ksLea9e2I5cebL/9/psDS2IQy2+e3MIFdk7QWdC0TINIkKWnE8Chqrb0IFqRpekRS3timVw/CZJenPGcndNrEK0no3GT282YixGkg4pKKiDugvnvW3JKiA29YIRlHKmixeQT1mCdTXlimt0+8UaCvV/ttrtvZp4RPLLRSQtz8DnD7dPZC13bgyr9AjKuvelq27JrDRq+ZQjQB9nAc4ZiRtDX7rrzcRh6MBWlMi1ah1rvGbt62jHbdgi10aPPxPRqlWOdUrB161j5iEvQBdWoYMJYxkDFl4tgN4SjgyIRNocZcAC26upfDiMrEG2nTuQ6oWqBnmedRfAKqLJ180k2WKr8HLZqkQoALK4EsBGAIFaifBQbOMiKOcgUPInB2r9dDazhOMwHigEbCaAJcith4bYD9C4pZB/JhsHGuAdI1xnmnDRtoil6SEOZ/NKxRyNUPaMCWYaml0AzHZZiQ6pd3xlkqWlEEQRzNlAAOXO/WsIsHASqtOmgVauz2tGUmjlnRB0Z0qSU7SCHcouWaLJQsZZZWnFRDUE17rKFiM1n5rnKXACfGY2AXznMmhKtKUAWcDkHaESERMJkSyfowtgMp+PmzVIJ4nYBrlXY3X+dyKG50mnx5sF+nXD7TczDX11QJOBPaq8CRtUd4CsdJcB+jW0QOl1qdK+nIukcDgGI3bzk8zWueQShMpYRaO5AVclDiLauQ1aFMfYFjZeeoQ5L6TKpEqsCmma82LkSco/GFEW6PGW0ZYpxrWRA8ZLWghPTkEQKv8SaFKLYwDjXAJhKvCSlpcdmKaDlRZRFcBHXMqrWJF2TAlExh7t0T3ZA7yHaNhSEqDUtHNbNjbeNtE8Xz7LbJnYmIDmJy30Pm/PeSkzwmA91nDMc0nIJ92dupx8utkl/m2R79m6CdbiUm3KZjXuWkokQmCyAXawt7X2aD2JAa3zUJi0QOQIX0zxaQFSMiIGt4oAhrk9JjIzEgmHjlLFfiBGuPcWTJ/AANJ2OYqr6Anbp0K9icSnnD1cvI2NdwjoQm8HtZ4BZKopprxI7TK2FYsJKG8xTY1cgrJnoAap63g5U1TxrNLQV4KQjmc4oWspIehJjrISOifTDpVRgoymqcR7LlRMUVexMYSxVkvHhQ8Gr0IJFx5pcU7I9AQCLlcQBAqKdX5UKa1yzHobOLoFvgWJIMjdUgHEVcEk3cAFeR4HQVTHXxCygUMj7i42qcZAUSBVniY9cbHkOvbqdzdzfQ7EHjUwZgHAuCigK1fxlDASiBsrIS89GelbSW2chqaXKdUc4TSUx1aSvqO2NM4zzKiW5HWYRH9iZZ5xhj0x+0ZZhtleHAZJ/IFpRfYagQ/c+a5ECTUicLfp8iz0Ms67a1BLKGrzjYbv1ukdoU5uCickKEvEC2vUmkFh3JviNIOjqjexOrd10w0TMrrZxdiWQPO51RRYntwDbVPNW9x0Im1hJs+aX23M0M5ycjNYN48g4OY1f9zyJT2hxTEnpZAPOHGmbVqezBo7ABjpMaxsyApzhr7z4GrFSsD38IKYcsFjC6Wp4+umHkAYYzP2jLd5YLG1inTa16DexSbNxQ5UGaKTcS5QmEes1yaV47exeW7++TpcEaGKi/jtE6s8Md5peq/dzLE5piB0zu+OOp+xYzmYrqz9uN4y/GVbO3cwfGKcZATbl4W9t9aZvrDJoOQndceIqznmK0WkEtgVIAhRTtBMOLBdz6Vm3Tmtj0bR+ytzSpyHcHvnbDEwvqJpr12Kuzpm9x3r0DUcXLh4jp1rbsw+trHN7Ol3VvXsOUaRv6UAZB2adXmj+vwK9eYmp5oYDNlWFUAcR+0YpgOLM13+3letnWWXgJgogsFdDAa0EKRA/SVZGWqfSlA6ERaRWwjACHD+AhSrJEsnyDGabGKvS/9Yck8GHgE8Zb8i0FK0kFr7SIDHctD4xrQJUFaO7GtY/uxRxDW3HkR0xbXjYUvAHkM61m5+nyRo0/bnpmUt3WWySt9//0D7/cg6d2EhqRODQS0tdGHJA/vXxlr631u678zGkJ1phmriclsVT6Kq1sof/fi+M7B/s4cfu5NrZpzA3e+PVmchudeWcyKC9tQqTj3bseZXWpWc7WDpe4d8Pswqfmghb8vlygDfkiuRyrUfoUGCNc2Mg898cWP0zQF5T7z9bT382Nf+1yNFoKidtX/bTw7iHT33xXgqPfsRsp+yFqR+gx3+NJbQ+CnBRwrMIhYkZ5pzMAwiqx40dZt9/vQhjkd6AAhXIBDQnxmsNsLqTcwuRgJxMYqwocoVc8oosEkxaHzOMeLM/sd4h2HjZFLtIyjH8vJi2S4Fvp2gH3bP7iI24eJS9PONle+6FZ4n78mjH3Gn70vdZaAzxHIawOv98OHekkevHuewrhj8xSjTxZ4/uPVwn0tZNe8l1lI+IuhKKdiqFeeK4vufQ6nniKASWPNc9F5+gomMs3wMoY3fX3tq5B+2zSLztpBsiLirBijHQve7a0bg7N7eJk56ikEC7b1gkjEeY8loz7FtJ3McbrzyLme1kutfQ0JT9OqGTzlCdwdKxryDGkxFrM8gFIp0EAL4KTNKYqkVZ3YTyMFEcqjhaRsCSH5IueDFxZiiO6pJvaGA/riYeriUvfOKxh23Gcy9auw6dkM94z0aPuprPirE2rVrRqQaLESbfIdqOfTk31I4cSVw64caxkA7UbRRiB47kks9eDdgyh9bmtXYKuaS8sky7+56xxJg/AFT2sItHDkfncwqguheftGmVZNmwaF23EYFGBPqaYU7DlryW64pD5qE7BjW/btxkF8BEVgfUqMtG2dTnp1pyC4gFWel2Ft0yNDTDqt0JU1dGQWglsj5L6GIRe7oUc015eyjuSoB5+drrz9qs+dNtGyy/cWPH2HeLVzWy8AKtdftYwPmTDqQOI5ZKbS4Mosy6wB7bfzDHtu48xlwk9yXv2LR2h331zSLbtWOz9URyYsVyGRUH2chLRtkzU6cSD0ynWDDKFRM1/tonlEc7YgL7asbx4/bFF18BDubaAw/cR44aY088+Xdb8v0HzCGYkvzIPfc+yJ7qa0898RQg6xRbyH7XEFQO3kGO272LHTi4l1gZEJL9SmCm9sZgvwjr0a0/oHR3m/zQY45ZqPxFAGN2Ti4xdRS4xxCkv3bDUv7IRl4xBo3xq2DAHcDcK4M9HnOmlmnIBRXROk0L8/7dmPx8ZctXf4OjeRY5FV2zATHkj4c4G2sAw9u6QtmBvcwN8AFdhx8FOTGwi2EWSfJL5AmRASo5X0WUqAE4UPeKSAPqJvInbitjrcXG87wwfMtHXkpdagUFBWAQ0fxsKQA8uRKEoq7dUumezIAIlWT92ANWrdzp1rza52NgDZ/KzidOQSLLxYGsBXR5FVfKUZ5D3lISUpEvOwzbtsjJRSnnVAG6Odq8ksOKRP/yBKQ0xV4nmQshzIMK5pDWs9iqFUg+BsAYfHzaDfbLr0vR4kx2TMTNW05C/sDkDMD0yIFi1iGgqoyY6I5SrBhEIFFBp69yO+EXMsETRqS4KicDkhs6oG0B0dIxNFbtv44xTUwkNserJwXgOoMu2sxMsdlFSMH8GmkBHwgC6vwphH949hldKcLHUzxY40yxBVaKhKHCYIv2rdGBP+mICsJ6JHFUBwEgik6BLjBNb79hrG1Yu8W2bd8NyHjE+pyZagPwbJEJ1qyPlgCwV9mVV10OeLzEdRyFQkZpAV7SAB5yzV8usXmf8JqiTGJ4TLOzFNqI6KRcXpKC2rk8b52mWE+/O/N6BiYAnK+MalQwJIyrrj3X1m1ZTQ7HnICCffBgJdhCDzrXkCjSc2D9CyuKYg2q884NYCbuAAAgAElEQVQPYlWBNNHZO8PAJxJgqibDiL7lmmts39Z9GLT+iCdSPBhhITmVCvuMHyB5hfIx8tV69sCzu3bCg+Z31mE20k1I/DB3Nm1W/IvmLOdKXGy4HaLFvwIvlJ144AjYVpd0Mh3I2bTf83IwiNbsuQXM10r2HfnyNFg/OpvqKwucd1GobzK1iyT7dulquwvd1cK6TOQKd9suOqd3biu0IecngJmcBJhtQ5dNsSU2b0n4lGf7AVIj0Lldt0bmW3RSou3fLi2KM7aMdRFAARDd2oZ4ih0NdmQPUgBRHfwbgqluyCFVk04Bt1rAtRCcaQgTj33VBYWOWSKNSyWhjgrv6RpInFcmdInNEePmxWI01qCd2bVTEOhzW/R0YDlChw72T2Kwe6Bz9YMTmQ5kosaweCbefT+VzhSbNm2aS5iWLV3mspOPPvrI9hzbhgD7IFglb1jmqRNM9FoWXhqTDuHnXNgqhQwWJdNmOI1lMZPU3i7tO6UIYWxgKEM4HVC1zSUmh1ifftEsxnw7oystF6+tdws5rVOM02Y4mZkOQy3XTdbkmO5owW6wvoO7wJxc54TIRSOvqwiw3BPl6EgEW99BaHmEJVrGfnRBo2kVYcLu2M1hgFZVPPomGRk5BBUlJNXe+AnJV4JeLkMWAD8J9ccDMPoQQFQBEGmxS8MkoFFguEPHdo4tuQ1h8WAGWIee9EyDxFTiAQKFO3BIYJAzIWFs/AGABAddACOznkDgt62HrJRNvlYOr64sRSUHfSJhTUpQ5bQsB3AX2IiRzDxQ3O9ab1kkTrOykQgQDhAqp9tgHegAqC6RZi5IMUAvoejgtEol/KtkX1qWESTWSejETphws81dsIzDYT+i1qnOcbMF+pVXXXWb0yHat/93+2jWXD5L2qAesCXgVqYQl6N/M3/hp85kSRU9f+ZjMAFJq46RgFdMekyFAp1zMG3uBEMCwNX2pihINH/HzmvSjGRDLsLwKAo9tmvGjsQd/Vc0mrKtipLEmFFX2fKVKy0fbT3p5rTEzEybzRGCUs1zHcRhHDwKFMLRXSkmePIXy45/iEAwH9wUYearqfR/79pi3Pgx7++/9wE7jKPfrbfeTADwBUnIfLcJB3CYhMPcOno4h1YagBzYmTu3b7D3MPPKKDiOK/Z2KPWlBJDauPxt2LmXYsr2KeMNixLn1lE4NKajsRIO6FVeybhxAGTBDA0CsK92ruTcOwlHEEyQZiQ2p2Cv5RefpLJHGyET7dB+AlPkK8RoqqgpcTo/jhHXmHCG0E4bHlZHFb01YESdE68/dDTbVqxCv4pNLBSgsBJ6IbfKwZqGpkk3EtrlsGHK0Fdt5oyIAvnsk5nH7RiFCunP4kEFe0jtzB64HwYLWSBbm4R6G3NlL3vtpQ3IQfgBrApAVHBCoA2aXYx4dD0Jg7RuFPRJByaXypH0YBUQuK5tl1zp4KCli7WipEPBrIBCpyHMnQkcdKADvzRHgqWTRcKqFm4VTEM4RIL4VQJQrTlQJ+ayp3jiWIJx8awdDt5K5rjkJULF/qKSXi9qMP+LZHe/6JKLbNfhXbY3/QAyDJEYX1ERhZEnofUduBzm5hB88YaxMckETTj1sv/WwmYQsBsHM08V8lDY72XsCTr+ZUzjR6IhPS8Z16j3oYTPFPgfBFqmNjTXxuJ0r/k5KsYS1w7kgASjdfNQgb3kP7S/aq1rPTjDo0bNbIGvYopo3WpfqCjzZB3oyHcsWQU3amFTu7wCU7WTa/k7YzOekZgmXnsJY6/EnbHTMxJjpJp16/YUBVj8XBkaOQKWJBmi80YgYTu0YNXCtWH9HqcnJYAV1VRXgIqICQIAu55Ab4/Neh9A9YSMnNiPwyh00UqkYKM5gbcPrcOFOArX1HDIRhE8lXomV+UEj3LtdVqgTvjTwRZuv5Y2eCBAqYAPsWyVtGj/zYTdFyU9UMAy7YEqHAgA07nYwPdUsJBmp+ZYKaxJFXEcE5pWRiUDFQQbGsdwkh19KUjWoSbwT1/OJViAr4Tt+bsC/CBARSd3whlbyz04uQwBloyd5Bxktqd9O4T9X8FNORNTkgZ6diqoPfS3O9CiOoa28w4O/CwqvDJhAEzhIQUDUmodyEBLcnSuii02m5u3QgNlGgbjldZQp/MKiKoCmlqlavVLAI8DWjWPPPDNMXwFFjVeo+s44qxtj0lfJdXq9GPonwFE6/UqSDGdDTKAM1b4beXvtowk7/EnH2Y/8zoqdD/emJC88ucwTGnE+NW+5MZBAKva1QDvNS8CGl1im5iyup5wmEIRYWm0QS2wHTt325SnJ7Fcilyw2K1bX5v5wUe0LyGzkhlOMjrdjuUu4k1P4Aydbb+vLrAkkp0+Z1xqRRX7GDf0V2EhiGGg9uQfvltDUhRpn3zwq73y2rOY/u5gfLUXU53X82cAZGAQiFmIY38w71V8EHCvmMqxl3h+2pO0XqXpq/WtZ6p7eeqJ6XbViFvs8P4Ku+Wme3Bl3oTOZhH7ZZk9N+MVnEtHIiuzzF579W3YHMG0nrWzp6c+QWCZ6tbV6cxLdVc0MRHy8zGaYW/RWdoEtGqteqYFeo4eoHO6Xqrm6OnSAKcDbP+z4E9T8F5Hy9g/nt1scz5/2SqCfuZaEpFRmITT8EjGLMwqCnztvTc32ccYVhX6fkbEdoRxow0VsPus3sNoOzzKGX3U00CGwfD0tH/w71E299NPKUIXMz57rXOnNoxDIr+a46A7CjZ4tCUQAMfBJPNvCLPd+w4xL5txvyHofBdSBIWJTuLrVaP/DLL6P/k9rXBPs1r9lZKF0maYe7LWnp36BQDTcs67nQTwObi3w8jzS2ANwNiHba01JVMfsc5DJEHCcw5Bx7eBLglODJ6ZWKgUJTgHfJ3zrzSQBdwofCeR1TyEWUg9l72afd+tWTGIKfKS1IjNw27FGMXR3j2S9Xi1KyAqtmvShv3/6Ks6IJ4CDTGgtPrPv/BSQF60KwHbAqPQ/qvMImluhXlFvD04cTogaY69/toMe+SxB2HYDLPBg0cCGLSCDf4oyWYRRcQ70EdubwsxolPyrBhUJoAN0ijk91mz37PX33nJaanJcby0oAFW8nIkIsLBaGSix82qb9VNWh3W+vrvy1htWj9eQcNj0CmxbVovTWvv9N//s9nY9D6uqEAw5AfIoqKTP5q0uSUZNvr6C4hJRpE4ZuATkW5Tn5lKu/gO+2Thq+z39RSCY2GWZhHL0D2A4/nN196PWVBvGIgTMIjtgRxPJsZCzdGZC6S9fCCGVF9wPu51LZz+vomWhn/CmjU/Ickh9hXeFrDLEtDDUyEuEw3p8/oPYi762u8bcI2HjVbbAMDQKtFuvfMWe+TpJ6wCdpP4HbXs6yLGKFmOpMiXBPCTQSFV+5g6cZoByOyjw23UZYPt20WrYKpT3AS4vOmW4bAPN/F3SDQUtAqKjhMT1Nptd46x73/+nmJ4rN12x3h7+dUXYDsiJUDrTwznfJBfNFrNLWzRD2h24vehgl4BxAjVM3U+JtD6HEUBq0EayOjVlgOOSMI3LFLdX8rdiEHE7OdMraclOprEv5RWZo5KVzyrlgM6cUyxk6cTCxbQF8JQkMsh0CCE9afYXAe+2rHV2VpL/nx2Hwp45KEnKEL4E1927tjTkVp27NjCmFYyfsR+gDEh5CBZaBz2ojOpCukT0G58HkohbKTYBx++y3qnGxI5pLE3PmDdzmpuD9KNd/O1E2FyNbMHJ99lxewL7777qfMeyM46Thyj8a93xfiefVKItwrt8tGX2EczF0EmqrHL0ab+Ze1vrgupFBLR229Mh7SD6V1dBp2fSzi3ismP6CRCikCyARVlGIsV57s4Xx0pxbCNx4y93A4d2U2L7wGAk3q74/aLAVZ3MA7hjpG6Yf1RawlgkUOScOqUDB7Zv5kQl1x0FqSEbRYFmC12QRHxaUVZIDIv+bZ29e8O/J006XYbBiN79JhbkBw4BIFmtx3LSIcw05bc6xZPN7VxIWmPVJ7jMA/FGIpd+JwNGzbbp5wrmuPR0c4dwCbDLh2Eg/0/Xn3DPp27AM3Tlzl7u0P4OpuxqiTH30O+097G3XQFJlRfupjBF3PWIsCdaU8/Q8y/2xZ/9S3GXr9BqGjNNQjcNBs3fgzrZhlzL8x+WrHK0jp2xjciwGZ98ra9/frbdjH76oJPFiIR2MLuu/chCh0tMXl+1DZuX2kxeE7UV4TiEp8NGK/uoBqYw71szarNjhGdiDmT9In9KFaXkauoKC/TWcXDIjOEwW5wplYwUspV/OcZBRAjh9CZWoY8nR9jkVtYTOzPWgRHkYlqLR1cIXTtlXOe15OP9OvfE93mnWjXJjM/29gN198MW/gzDEF/cHGtiu413Gg0EodxMM+z0cZ3cQYny1l9znSs8XWrMXpTYOcCPDG7sT6miF5BzN6seQukF0667tVi5KgqYORKAkfdYjUAcSIK+IDJ9LsgAS+feFu7bidxMgUXuhCDkFsQ4FiSrzyXbl/idckoKIiVcahkOFx+AhguE0nxQeJhJxTjISISYSj+KU7qUp1qAHgQUF2+I5JTMt100EMA5NGHRgO8kBy4JQQgSV0ozr127GW2es1W1lSmMyILdHJDIpHF0vUsdrziexiQMDNPoO2sQosju7H+L8D8bu3qLdYSGczCwlMAjN3tEkwg18O8LOU5SjZDeVP/QQNtxy4VvMowscagjlu7bNgwS03qhMTKT7Zh00G69fRclZdpP/K66ZpIk01nhuJC5cpir2oR6N579UxiPRbZk9PG28IvFiHJmI30iq+1ah/Ds6+H9IB0BHtFMHmzCr/UkhwAHdCMn5eJGveXGOeDrjTSb9nEFuBL3Tv34n7bIwnzJfFfNftLM8DKTG1ZyMBoLiLnBckkitw+FDBUJq8D+/e1pUg7JTdLtLO6drBunVvb4p+X2ebdueR0FDGYh+EA00HSV69nPydWCAqmswUsR90LJZBKikQ1ZXolwbSuExBLR3txNizXQf0pBLOHIvWVfnKPjbnoWlu44EvikiTkY85mf9rjuk6zMSHfue+oderQ1rYgLyNizgAIeQVIURSxPg7sz7dUOtNF1hg2pC9rMgIMhnwmsIVPQwiHkdqH9SV6uBgioQBkAlzk+p7PYeMSNBIgJedK0vUaVQe1IdVIl4ZZISp4DJW7Ag7YIJlSwKgrYwOu4c+9+0RSCYKm7BOLlulkKmBt7cN3Z9t0qPtvznzNAasvI5B99913Uf3Zbx99+KFt27zVrpxwPtojvWD4fctBm0CVcSTi1FvtNypnzTGWgJhqh/fgPk4fbHEeh5wvzuYxCh45wAlMVeWWbqQEiCMTuEY2jDFX9XKDf+TgKQ7uIrQjE3Cr785BmwLQ9hOLrQiQNhuqcJ2dd35/Kuu/uVYVq5HrJJqdRYVsdnL3ZjFSiSvIDLXzLkJMOzTQFn6+iVbkIIKRCsyUvGQyKirOgRSVMmNhEiugVeVKpkRhgBZ1aEhpYQSLz8/mUlAifSN/64B2jijKWojBGHyoxVbVIIkFg59g2CPWKcw+Fpw08cRGLeW+JKJ+3aVD2ENq7Gdc0XbAAJN2npgK0iMKYaELllVwrGRP2li6PrUOOYICz7baJfViV0ibVsG+gldPo1U5XBBAn0xZRIh0MayMVkgea9j0fPlZPzEEq1gkJJmXDrsQo6gVAG4EXoxXSW4um6af3XrX1fb99+t5drSGLFvmWi0LcmkpaDSBicakI482cLEsgglmxCwM5xAqz0TfhYRA7QJqSfUheZcuJrNYFCwHbLigVIkHLXCVtOjI4EAMjYH9+tuyb1cDyDXYXffegZD6b7Ta7LDXX37XGZ98vnih7c/YDkgMy4sW/7S0NNu7+6gnwsy4UMQDWC+wLfu30m48yrVGS14xhHE9l/eeN+tHWjqm21vvPOfMiiQdIMF1tTOEAsRUwXorYlIoF4hht1aS/eij99u40beycHcTHIy37md1tn5D+9qDjz3nPpPOHAIUs56demIY8L0t+vYTe33mizj09bFncI/+dsWPaNosxBF9Cxuc3LZpfWoZbpEEYxkZVK9YIwpc0fV2Rl3OkAcdmWBasULCBG6xRgiySmAuKuETC0YzRJW71i3DuM56ihkY3WB0MXjYZTb1uTcJ/DzGothB7dsk2btvvgmojLRHtJ4HDOYEOZEyvzmg2ndoZa1waezQqhNJVyXBWB4HxWZYTJmuHTqIOZIvyYdgDjSC2+MZFAlIorV5R6piQ0BbBmgWEFDpNEwEcOZyaDjoXECjkhLpEjum7T9BH+3wSswcg7DRZEOBsMyHBHqp0KGDxRdEXOxMp8fDhl3GNcrxMYLgJI3Dr0v37naMtoTlS9c6IFXzSW1gfmISkajHRtDyziBXYOY1ZMhg27Jjq+VVFJg/+ssKxNXmFI4YcwwumQWY4R05eNKBzE2swGrp7RBMSO+s3IGpih3FXBcz1AOM/VgTWlMCRJ1mEOs0ELAzgsCnlGq0QGGx4VXBjwJAqYZRH4mOYU6eWvO1qMV2lUafKsMCUtQOBauV5++Mb/S+alknyJG+WAXBSSjjk8ChF8zeWkiwVeldjAPgBE36C6TVsiQxcC1HJHO1bCDlrB0VWzTfJcGgRKqWMZZ+TjMYIhvXYqKBpmMdn1tJgiD2nR96RNIhLWMMxRAICogAqES/w4GvAIMwAuOpdIbwvDL2FzjJhUoqo9XcsLt3BchKytSq7hvumBxq8cilLcrp6zpWoFdY8piDsOrZe6WJJQ0NydmgXuEcTqMo9tXyPmLpS1vYmZBRKJQBgYoVikHUHhUKyl8Kk05u82qpkculHl419y8NUr1O56f2UWm5CnzTfqv9XO3/NdyXw1gYM3/pDpPAOVMBgl8/ZyQmKNYrbkoXsgKwMYJCjrSFpU+aX4DjMUMkwLRFSguCump0gE6RsHiyEzKAFxoZwNiq1TeI5xVEUlJL0ClAphL9w3IYoGLA+ZNQKyGX1p0cljRMYq6ojV/M4kbSrAPH5YIrjWln9qE5IVxW84B7DWVxNktqQcBxwtM99FMw7BlZVUpTTi3oBPvgxo6hH0JxUaximXVp/5EOtgJByRD4uO4ZnU0qLnggs/zOBBJXERwrGHNgvQzCBN7rzOIZq+Bxdt9hNm3qDJhO+fb3SZPsKAzQlmmt7bvvVuBQS8J+uIrC2vWYuqzgmVfae7gG90objXv8Vbbv8E/MR4ofgDYNjEsQe1AlDBgBk7PeW2Jnsj9ffTUtytsXEnfXECuF43x6LoH1cZ5vOfvHSS4UJ1pQLa282kqdPXKgp+vH6Tlrk2psxXeKScQDlBHiOO/+MupK++vNU2m/XGavv/U8ye8B5rEPwNQHdgndD+DmNm3KP9CkIh5q7muffPKR06J3+GAju9DTVROYZwTnaFRxBomFo4XvWlU1OTR66n5pRBUF9Dvjgsb3aAJ8mv5+OnP1j8zWfwf6eAWsBtu7vdwenTTXDmehixX7Gy8PsBc4Qwb1H8heg8YWU+CXHwts+rSvLKPyHRgJh2lRfsSGj+yE0ViRHSJxjcQ44MP3Z9o9d05Cr+8u9LZybea7cwmcYd+F7GPuHCJWQ8YJDf9l3+6FcTAUQ8UXLQo5CjHsVaD0Yd6HBGGSIWkQf9YrwKpjrv9fBVY1Q7Wj63cV+DyTJ+lbzvrgS+JP9B3Lf0eyB7YY8z0wEukOLTAKHWI6y0xOXsZBMHAiKYirgC438VpkfQTiOzM8Xi9AzT1Lne3sGzqb/f3pLhCUwNnujD94fwH8etbqONCZ74BVirSBPokUl6MwrnoanTwYQcxHV2Q9jbHa9JwdMMj/smEI3nvfQ7YLfcSxN4zBLTjJHp12u4sBov072IXnjcFkChb4reNhlOyy0qoCp93p7xsPiKQOlhSbN+8zEpuD6AreyN6fZxcPHmd/veVha9sdYI4YU/t4OIWv0VddBtCSR7xAdwv6ni+88CSxoC5DjH8ZJnqmHK667b4YgP8HX38mk/FnRYnTX/fvpDVOl1/4d7fyrz9LUYoDxRcTPR8A5mqMnuYtnEtnICxiCulffL4YWSXYeQt+snseusH2n6TIEVECINjMjhIntk7Babo8wib/7UW6mT60sdcOA4gklik+ZkeOHbXYsDNswvi/2kNT7gLIPMBejZYoZ6AYrgvmAhBxDgrY731GT+aECqQUIDlfLjivP6ZyO0myS5zO7o6dmyAEHAYkC7MjgA/KY3ReOtduhRjMLXWFtKI1th2M9XV4LcgQRP4d2rvCybPKi3wpmuAWTVdkSFgVXTEBdvQQSbyT1vDM/Nrj7zD0kn6cP0mw+1+xmETOBs40RbfNYJmVUpjPRlKJo8iefOI+APxPKeDkuA6dRPRF6wm64wG61LJaQGzBcmPOsZfSKXXsWDHyA5HWIa2Dbd9MgY33EhklOTXeyQSkI3knc00xuSLDMLahyyuSM06Aisg0BZCNcum+lJxGVWOnYDRxYmF2Mcxx5I04z/MoiAlYLaKlRISaEJJEGTNHkyeJ5RvNPeQBQBYBFMTh7F4GcNmuXTvbukMydpF22UV97cbxo+y75d8Qh1ZigHPI9v+eDzu1BQBwtqXSGvvTso2MI0XbMiTuCIDEdO6HNv+JrD128YgzYUdusuMY20bQUjzzrU9s8IWj0MtWgdPPWkvyASm7vXt3odk6g87Kd8nraN9GUqAeIBV9MKsD7y0CRI6LTWYvC0S7dQ0ScH2InwphPLZnr6abj5f27g2IduyElRFrhEBS6X9+PxiLEQCFa+ziYecBkGVjiLTZBqLvuvi7beQ2oQDBZn+5/HpiwljbsnGtnTOgHfN0l933wJPIA5ywKy4fCVC6HlOvwQ7sFJFFxSc9KBlwKj7TfuhMBDmrJLGiOE4SQwPPHYB8SQ8HLO1GRkMonoDZkmL0TYhZb7rxeggmv8AunsLedI0NYayrjK5TxwwUY5UcpsrPybv9tOwXJ9vUOrW984DJI8ed8ezL1rN3Bzv/gjNt/oK5ELvaWV9kH3ww/1F8F0KXSnM0IHOzCm3y36fC9v+NZ1TE2DTY7oMbbT9sRqvEvDuxveWjb9sBhm9CfAzPeBtdO63o9IjEHPckuaCH3RQhxSRpK+muhjEPszMx+GTeaYxFejgFa7RPv952/FSm5aMl7w9wet+kW2wBkkzl5P9tUzvYAdqnJVNRQ8xWrk5jSYdpTZKMSP+6HMxD8xuBGs4X9nnyR5m1CcgUASNYXbLMiwDywiqeR85JxboeYClgQe+na2uRABMcLCM6Jg7GahbYTTQMXozfeE05Mhc+6uyC8CT5mQuZo0ktKKAmxtqXX/7gsJUGrh0vLFir/ux3/hT2wF3YVyLo6JKHRjmEi4oy4nuu2R8jMuEH6pgTZySOlu5MuodVEJG8WkpytGNlHt2fxVomZgLLEisyOaU55m6ZFGzRBCa3i0T39CQM13DuWZ02KlKI3a+uNs3/cPwdFPiX8vyLkCcQQUNarikUfa64YqQ99/xsCAGsYwghndO62raNuyAmtiCO6QF7GP8WGMN5sCTVXdgCXGjn/oO2bMUOWvPDrABpgGGYba/6Rfk/AN+wEZybMRC0pKft5RsNsDwFCqojsamorrND893JMJCzyOxahaqZbz1Ikf9FW/mr5Dt+Rq6iyn5egWxJiEz2wCKqPUNxX3Coli1ikUnJcQabIchg1lEMzSaXT0SeQR2+kbB68zMpQhHb+tcWOpZ0EM8/tyDXyTPUkp+copCDrKxFxfkhLdEck+xTnCUYDtLdVwzrNAewO4VcLY49p4a8pwEy1m6YyKHMrT49O7rCBhYvkPUgRPEzF1zQhiLiEddxmNQcuQ7kuY5nFCHVGWZj0ET+7OOvkQ5r5zGlKO4cOLLLWkSkch90SlbAJs+s4dwYSEUh33Yf2QBjeJit/HGLO5OKCvNYv2BDnFlFBZ6ZsUwOR13Whxi70tb/gnRFOZFYUGvVegnryeKawLN6MlUBPoFyxSOwKgC40yYWBvtGzM0yMhclOpJm8PQpcG4jw1P1WgykMCqC0t0QkOX00HgfHYgxTGwfkIbzzx2B+/Xf+cxItKU22pTHH8UcaiaA1FSqDmv5DCXl0XbOWRfY5sPfWPqeesTw/8bG/RFVpGDr0DnZNm7Y5kCrihzYK7R5i/VWRbvhMLRlSgE1Vv26DsabsdG3JNnMxLmQqgRJXRKaTPHNKnHoq+LvWmwkqiyGDu3aWvpBWh7iQLqLMphsaK5iSjzo/N4w7rLQVDtFIOExZxTMsh9Zamy8Yy0ePVZBa0UP27hlK+YaXjOSC6X5QxzMM1VL1FIpFkmd0zvTP/JGsBJ8pXkJSUhuwNrYi/mMIpB1bfxhJPYCQDSWMnxRUub5CXiGNWGCybkYtXW5ANtVo6RbWGNpbDT79+RwXedRZVzLgUWQQ5IcChiht5Cgehl8cQFPru1XSWtjVUPd0TIgE7CgaxKrRRtgMRUAznm3EcYz0SHXu8BEebdrTWVwVJmup4qRkEBF+kaC5UJ/+3TeHAKJIox1nqB1cRTGTfegn3Wm/brhO+QefnMsRLnrqYLoEmYWeBQbkXJDJe76fG1oPhyMQ4f2o9VjNVWc8+2aG4ahs/WNff0l1WtHtpTwKxul2Ll6AJ7YoQM2nEizc6HxYbHKHIe2jikPIz/wo/2KSLp06+bO+Z5NP8AuuHAABw3Ub9guiVTejyAFIOAmhLHt0b03QcRbaCT1BljHdVesRq4xlJKT2DLvvPIZ85MK6W3X2rpNyxxwV8Fm6B45G3OlDLWcJnGjbAV/Tk4KQneoue0hIOpO9bmwKgsAgfYaQIFSwI8yXO/x8IFFTesjyVIEbUEKYK4dPd4uHDDS9nGADqeNpBotXj/ml0ARpBztzbdftRtuvddpc0qQuhx5CvZCxsHTaDP02iCdOpA+jsMsHEBpz+5TTs5B1yvd4ERYe8E4EOcTFEsfFi1s1+4QgJ5xHIK2HdpHM8UAACAASURBVFq2d1qKCxd9aQOp2Oyi7eucfu1Zh0M5tKHIxwVQ8VpuPaj4dGrbBrZYS7vvnldtN+0QPn4kt3y2zFuCaOmoolWiWy8kJJiga1fBfAHE1vzUOteBJP3c1FSx09F52ZHB9bDRqigk0zZ0iZQjK5j1DhKBPwAiBBO+evaq1sqYqYm97JigXktxEMw4AT5ih6tVVCs4PNbXuvVpDbuX9gUY5jtozZBOpC+apuXMn3I2fIFOAcytcAJB7Z1VVLjEeBWrr0gBGG8VxfqvgGGgJFmtBBW8pgBpDmfIoG5vhfnKueWy7rTilBhLD1YgoFM79dhDjcwWyUwoNa+jcpiAHMoJJAgiYV/7sPbzAakVvBAueC2FvJ/TFyUoV7KhtmyNTTjuqoUFAMH55SQJMLdwAJViptrA3dphH40QKMqmEAjQqEJFJb/0u6Q4pLUsFoG7ONGFVWplgdRyD4FMPJlEFONOWS8mvEPk6l1FT/Ifx47R9qPitIAdACsxB7S2nOs4wZQSK926Aicfxs2tWNX8BBRwRond37ltmutOqOIHpelaSZW1ioAgUiKMBM0C5VySxs9LU6ie4FmMTh2AOoxDOZzL+PdKAUwqEglglbA89+90qFU0JJAO00HNwlPQJUNAVaNd0qf1q+oB91kGi1QMBGm0Oqd6yQXw8xG09sjsSfuOA/PR3FC9R46mqrb7A8pX8YbEIU7/VQBCFQwX4QJ6dKEUksSm5qpYF5xbJHN6v0iuKbVVHNdTDhsj24GIURhQNLl7SvKEaeCKZZLySErCcIJEIf0IQb8ek9iS0qpWtwIbdyFBnls3KkypQKb6oVyXBc7rzIDR4M5wx25UlR/AGvA1OdnTRTqJtrDY/DqXNG8j1HKhtcX7SAsuNxdtOgGTMuHTg+ZsKy+V6ZJ7mWP6y2VVRh95+QJ3eR4EMDHIaRQTLQnclT6kWutUxPHjJrR3CUzW2RhKm2Ud7AZnIqb10ziXtNarmVNiIyuhqJMEBQyu60bfC+A2zT6aM4u251fsjDM72byPPwb0DbGrR02n1fETdOQyXRKj+IZaNO/N/uJTRG6l8xhGHYHD+2i4ntnrTBLy6bgmv+KKMpddepMdhqVe5YNRRqCuiWK0dG0xv3RrHQa+G8fGM9yxx/ml5y/dpniKhhr/e+9+iLkWRgcPhTUStXrMCSMikmBrL6V7oAtJOyy/mx9mfLLt40+fhq2ZRjeQdIC9FkdnUsnnZGWRDCh5gmWrgorHThVQ7/37H1u7T2fSnQ7knG7I9O+xKnfgugkkpqGev9rsNC8ObKm1hx56205WfGkNwensg2n20gsvWbe0bo4RIgD90N4ae27qD/bb/rkW17LCpj41wwLrK+yVqZ8DLp+yw5lf2Ji/XA8r+00HGhaCdLz18g+2edcGO3dEGAYYnWzvzj226dc9duhAnksYzh18rt0/8WYS2kRXyBYrXc/EY1uL2enFBU1fTX90zFLdyf8m4OoV+bSHKw5WG6oY8Jxta3bTZrbXrht3JcztIsDxz+xw9lLmHEVkzndUJ53BSBCtuJJ90XVE0AkhwNWH4qbYqvrdZcTarPifuw/uR0aDfjInk06/H10oSoCIPR3eyNlWrm4yNlUVdUrUmusH0KyAryoBVuhk69YjnGsNc/uwCiLeOIjN7LFddE5Kb15GIjKAvWfSPfbUs5i8LF1hX3/7uQ0diSlpLHEi6+aZJ18A8NhpX342n2JmIfOYPQDNkUIAIMX31SXBNnrk9bTWPogO5iE604ayFpqjjZeGZMc0YqxUPltmXHR5sa+d0XsgcWWyvQrz8CyKGx4grjmnryYumv7sTs1/P1X/D/7LnwGkTu7BFS+9idTECm8aS+3V3p+9azx9Dv4Zc7WJXaTfm9bin7LGJefh4l0ADmQkAilOsgsThyL55JdrN91+tbWkM+Qvl42mO+wfmP2kAkpIusaflnBih6BEzgI8LzDs2I4uce8+0ST1wXbwEC29FKO2rs+ltbUDkgCYI2YDRlDwPnfgWbboq4325OMPAPpUsK7fIXlOtuatAf1y8+zQrmq692KY0ydt7Ogb0GKdYO99NNM+mDeLeFOgjIoIMgZwI+Gk1XQOJWPiUkx8ctnwi8hjjgJuHZKDilUQVxG2woYm3ir3wyCrH0SUDIxGSLx8ATdV8mV4Q4OiLJ/OIBWPb7nlRsgRhyD4FNjGnTtdXNiqRQjF/EIKz3QypvjZeX2H4OuxEu11aQcD7hETBLNfBxAzyLiZY84ttxiS/2Q6tw4eyIbZ1dk2baRIzJUrJAgiQBU4EcNZnUurUJeubWHYHuH85Vowk1Rxo5bOq9hIHL1PEONL0smxYH2RKOtOi/Vxxh4pAt4LVQIANvIvgJAAgJ96xaWAPcr1pPHup0FgP69gXZTkAjIDGrDzu/3tmmvG0xX3mcsBqmCEq3umVdvWAHxH0J+/GD3U5S5fGnvt5bSR4w0QFm+Lv/2GOIfuDDotT57Mp7ujDTIQza0BCZ1163c6tmJCbCKAcxpklPUwe3MwdloCgL7Ujp847GKbZT9ucIXRas67Af372YFDOwFqAgCFMJ8jjn/woYk2++MPCBkho3Dv/nSsPv7kHTbztY8BksoxkaajCwbqlWPPx4RoN5JoN1lcCrlVYIU9+eC7dnbPIc4MKIOxm/nuLBt9xV/R3F9E2/Jgyzi1DQZ7MEy59nbbrcj5kHvOn/2RDT73AmcqpsKLDyxSxwISAu72i6a9w9sQFItq78jNlaRFBNIKYBskQXsPHoLt+yAFoluRbjsfUCXUnpg82SZPedT+zj0tXYaEDcVZFVhrALzlayBsAbIimuuQgegei4mKtwsHj7Bpj2K4V6ec0ADmjgI0f0ex4W464fCC4dMLaZVOaYvESV2SXT16LPIGO5nnVejOPwjIdo7dPfFOW79pjV15/UW28/d9dmDHUcD4bHJTSZlJ1o34uEsHnlcGHY8UBjCVKUAyowFMoEoyDwIlOB+ktxkGoi0WdR8Y0nv277PUNm0xJtrvulELMLQbd/0ltuibJXbDTRdznathgZei3Xs2gNs2ummqMBy8kOf5o5PuCPZhP6d4qQ6veNZ1CXk8fBmOHIp+MoDVXgFg/zumyz7EveqWE+lO+7q6tTzymEgcAGiwnUXmkD9GKe9ZRqwbyHNQx6q690rwconH1V1dDSUE5s4EmfkXTh4niYLkZNYbPgpOi/g4MiMu1lRRUbiN8i06+aT9KYIE3xMxQsZoktVqYK2rW05yaQ3+kq5Qk2wAIPvZgIy/Go/T5RCDBg/E/HiVO5v79xtAsSTUfvlljQ0YnIgGazqFjmQkK2CXAsAFgA1cdOGFth6sqw3s/krA4cMH99iFF50LizbCXsDQO5BuAZF/Iohv+5/d21rQfbNr2w4M2vKtK1I4PsQvWYDfqW062qALBnLd5a5ro4G84eAhNFxJ7ONhZbbAtb6hOol1XQOLfJXbs1JSWwB2FpEvwygH1KyA4CBpQRH06inCtevShrUKUK9hYjy+/fY1mzp1El1fL9kjDz/FM8tl3CPsOAQeZFgBPcm5YTiUs7cWA9yHgxH4MVBhmHm3aN7c9u096jpClW/Kk6ISUoqIFb7qiuM5oZRpD026y155+U2AX54ZxI6cvHL0d6ud8VUJe3ByXIIdJY4LJAgZdF6KdYCtHcY4HjmMBisYybwFKzC7725bt+8jTuhhi5dusuSWoUi44QUS72NXXDIMMPgn2PRIZPRpYT/9ctxacQ5V4kkzfGhXZEd2OZ3esTdfZkeztyHBNcLuvfMlGz6sE3jPEYiRVbD846zKt5T99AZ74v6ZnFXkynS+JcOGzcFDQd1QqciBqeM1Cpzj3AFnAs7m2gfvoi0c2cEP8yoJZ3vMGjFy1ATktdB6SaE+RBoYkaDO0vlUq6niFgXNMoYIpeIlEd5KFmR8bCRVGQApKgYnT2A2oc2fZEpfyYB9YkVde80tNuyCkVQx99rNN4+zWyfcgPHEbXbPPfdRiStg0y92rtLJOJBlIEh92WUjqcSs5ECirfjECQdUqh1dh00FiaFanGT+pJZNBRxKqrv3Qovl6F5X7VOrXE19lgvomiW1RG+HdluMd3IL0q1lJ3878+y+VEETCOhSmaxrSdKrqDDu42fLbeSogbQuwFjk/lQ9EQAIY94BI3RQoR3HRMMVPgXnuH0ItasNRFiDcnaXrMrQQxo6wNdiZIkt4Ba6tnY2+AhnmiP2hOIKAl/eoJj7k0uvdPCUBDVt+K6CrYBZIAsvDyVhdcqfcoJlQSSnoB1Eu640e4ignX5mjzM72FbEhsWmVRuvrkcvVle9QFO1v1RS5nBxudhh/GwVwU29jCP4fGlYRZHwOVdjCbkquADcrgNAENguTSE5B1Y1BouO68i9lwIGDrqgg6W16E2rUEfaQ/ZR/W1hfbpdBJtokF0FXX7dxmU2nvaJhQu/IvD2zjrJDQSxqZUw9rpWASOaZ2rPHnXFJTZz5nwHmA84r5N7fgMw/vluyWo2XwFVak8GdOJw0fjonjx+iDsvXeKpz9GjiyAhP/+8s2lFIOiEUn45Lo0FVCBmfTQbIKwEB7veVu6rKlGh04R0mmbM78RGXRolr3Ir1AHhPSOBFhwitCPdcsvNOHHPhTZf7KQTJNdw9ZixtC/9DMCNgyOHRTB0dw2ZGLDNWlFtIWATQNH/3DQKAwTGtDjnl2fzvSAYBVFUHw9ZFrFlC8C0/YAkYjxClqItkGSHSnOtgk6Y1LEcLnrE464ba4sWfeWY5EXltIogEh1E+/SxQ7nO/bGUw0m6ogIj6MJBWzjOsXf270czlfdVNTeSynmdjAUswj5f8I2tRfPzwSceYy6R8HHP0YHhNvH2ezg4wmzT9o22auOPjCWvh12dhRuq3uf8IWl2443XWXmWv3307oduLcmcyDFr1JkhEAlk3T+4lMSpI0WKU9ahWyjAdibmCvx7TSTXB7jDWg+luhgdqcKAL/o9FFQYvyqBE2ze4A+NwCraPOiZ6kB2jrJO/FGf5zlXO81UvqFkRzmp05nTPFfRQiGydC9hpIZF8UppoyJJGCSzFPbHIrSHGEpMmjjkqXgq4xOwrvdxiZSuQe+p8ePQV4Vb7TiSuFOS6uQ3eH/tHWp3FzAkhqiYtq5VVEUb7b16va6vsYouhqiSSxWn9PpAgmdJcD72yCO01E60v9xwtf302yokLgBgAEmDeI3M56qcOZUHrIYhRyBtT7V6VHPty9AWrqJgNuqKITCX6U7gkK3kwpWI+7EvBcgIhfavKO5d1eMaUVCdA7nuk2fs9O4UEGn8KRgwDqUAgAoOnS8L4xUg9qtY8tIRkms89y/zOAEjulkxNfXlwCZGwRmNaRtw5xDfUWGF/xM7V0mECjqydGngwUsnqZb7UgW9OJdCDuxi6Rg5IFXAsxIsdVxI7kAFNOa/5AdEgNZ6LmCNVakdTPUt1oDalqolg8NrU2krKoIJ4vz8xJCkvUhgUV42wQmAukBByR8UY4rhnrMD+bRne1q2IQQAVbTPS2pChSZpWYvdr5Z8ESa0Z/ioy0MZGetTc0+FNwW0HHsOKEEm3BmpEQ66MWnbqjmAZJmT0FHVWEMnUzWBfxECYQWW8owK8ih0wfQSc0jzPwpwRm7pRw+fpGpbQdeHNjP0jSkSiHWqAFamGkr2vTmpvVwdFbRBUmiRtpbXJu6defo85R9JCLwr0NYeprkvEFdBcSUBazzJeDkB75133k67/8+wSDIYdzHFWZMUZfRcNZ/DmavhgOE3jr/VNm7eiSbVz25dBVC5j4ChKEaCzrta4od62B8y56nVM3NmClpnXpFSn69nKwaCjLSiABIFwA676EL7avESgH5YbTLsgQ0dBFtO41vvX4J2als0nYkrwhNs7rs77fHpEyw6BYmhQrVnEZBS7U4/yIKvI2H2hflJohqDblTuSRx0ARrOwcTvw5lzMIlcxdjmwmb9xunsVfivYaAEEqvICbglCQAKQLVOy1dnuP7utf7qDFb7Wh6JtwLrBl6sYvXYq8fbnDmfc+bWood9hY0dcwNGHDMBhZ9Cs74jLeSf4mK8wF74x0SSnXMBjeX6juQFWr56VtkYG2i/SIFZITBMrahNX38EZf7YmtxUxGl6/X8VWFXi2kiYdSDy958fsX9g4JFd9wW4ei4sg8thp07GaTrVsSil9VwCs+kfM9bYl99/YVGt0jEIeciKTpbZB6/Nsz0ZO9CJLLEP3/vCmsd1dsE6Mlr21ZxD9sHHs23svd3s6itHkOAD2iJtk5lRYs8//xZF7gIYRbfZxRef8x/F1f8/FqAHhjaGDKf9+T8G77/yB35eZ7oc4hwrB2B10wYYyOgVdkYPTt0Fs9/aYz/+uNpOlH7FPidmPx0LfmoRDrcgOg5CiK8EZLIjw4BSwQ09NH4pMXJmVOo2aOw206X5M/Zq+5MshQFISCamCViV/rjIAdXEmI4tz9jXVDK30TPv2+dim/HKGOLXHN472Tsy/wO49M5O1y3Bz0kr/YlHn7FFi78gBC6xNpASCvEh+P6HH+yiUYOsLgSnYj6nHL8BGazUK76k/U8BSzwsrJNZuew5ISSRyXbVyBtt8sN3sFuralJnLzJPvvkGY7gFnzrZIITROENlyBTKGsuhWEuhiKK7i2P/8PXPlngPrPwztu1/5fH9Z6/9YxGiyWVZsYWeuf5dY+b5FvwTPNWZ5KQa1ELu9lXlBk0ArAf0n77+/rhW/0yW4fR7VVGxrh7DPnT/1/+21bp27o3MVg6dN83sFLrQr865z/bvOsLZn8NeW4cEjwAOuo7at4NVHAB7Zyd5VjiSKNHcCSxvFZ6D29qSpZsxfE3BAKSLy8cKssvssUenAnIAyFIs7ESbpjqDdmzJdH4DPc9GZ57337yumMIzLK9zQyF7XIFR7WYS4CTLLNhHTpBFnkEnYQzdE3UCZTB9wRgzOSmOtvJDFIkDLJhgv5QOvlpJDKlEgTZhAAX1YOQ9Lr14BGZae1wxwg+wY9/hg459qFwoiCBDe4SAvnaYJbWCAVpWl2e7jh50MjIT7xpn6QdO2OJvfqaNOMKSMDEZfslIe+zxl0iU1T0UyvmvAiCkBgoQfrTsZ7FHg7fhZp1kx9KzAG88kom6jWTIqINFbc6Ev7ARMa05fIBn6UcSjuQdcXlCdKqlw3wTK0zXoAKiiqshIKAiAFTQ9ZTWKoWC6QnWCaxUJBKoBVo49xIAMChjKTHuZMoYGwewxNzKpdW2OK8ek+M0Z7S8bt02B2Q/8+xUu/9v97GPSE/ZO7+nTHnc3nrzXYDxHJtw24329ddLHTCzd3s2gCrFGs7M2LgonmVHNAglewM7ly6hclzo2kKKOEynlXQLC5Bb2rlrHSDfzeTThn71fkvhustY89lZFO3qwyGg9LKl3y22u+96nO60tbZ+/Sp3/nfv2Qbjs2Q6wPbb628+j6TOY7CHW9pX89fTRWIAYTlIiwyw84Z3sI696Sw5tdZ69mhjrz2z3CZOeIb3m+yKvlXMgdLiOog2w8m9g5hvCU6TeQeEi2+/+9oSUwFnIs+0Zx9/065Fz/uuv94PEH4Wc0zVIu8sdISG0760Xl03GihQNL4b6oKTjq1ioyAZJbA2n3zsCfCNMkyJutpAmNg3ThjtiFzy6liJ2fIdtxFDwHKupQ2jnCAimudUQSKeSrt8TTnkh5PVtm3DQdctoTb6V9+YxjNbjbbvSdjOyQCRdLUEVdjZZ14KoHMdBLBdjONSCgO7iWEjMQH7u339zVeWWbTTenU+g0LiFgyTc+21V2bY8zOmAgoXs4YCiPmSbdWGDOetEhNNxyy5u2K3UAxcpZInwE5xuIyWunbtAoAYQmfueme8GxfTDFPtbGSGHiNPH4UB5DCIEjncf72dcUZ3+433/XbFTJs1Z47Nnb+Y+JpiZTVFPzEi6fJpgfTfsEtHIDXyFcxoyYCxnljX1SrSE88oRg4FoasEd5Lhk2IFxUfaC4NJkhIxEXIdXbw2/WgGhuNJllcCMcDJcIEP+IRTTDmFAR/dUakJeNicBLynyw4MQC70zWlBz+b+4gGhijHLqmBfCiZX1diEc55qJ5GngMwdKzhTpU+qrrcaiAIq3puK5/ybH2CniGT1VQC+7AmDzu9kR3eetGPI4UXHYODLPLl85GXIj+XYrytXwRYHwMzLsTC8ZIYOGmVvvf++xbTA4IiNSKSrDq1YV8t/Im6vdNfZs2cH24VurrxmSlk7BUiaXYV5484dO7iWGszLznFrdd/efezBwRaHlEAUcijFMIMrygssH2Z4q+Q2tpaYIhYptEpYwi2bBUAemGgPPfCyI69orUQQxx+n8FQvlraIXuqY5b84iIF5+Jc0a4GcQWkuUp4h5Il0joEjKIcV3KPcS/GZCjGtMKH35+zPPHIS/AjSDvmh+CX12vzIgwKlYawdmJ/t3jWFfJO4tqjY9iAzExMTwjOhKMSc69Q6xbLB8VTXqGfN9UQWYvlPGylYRbKXY3JLPlJHy746DwtzMZjiWXXtnmgHKGYBv9Ad+7jN/vBjV1zftAV8BsJnFeeEzK4tAFYvefo5Pbq6eBpJdoDTgzBXQ2zld4V4cUVYm7a1NmhIW55zhD3/wjobfmlrJ1/ao2c39o5lxBjER9zLFRhtfvvDcgpN1cTf51KQ2oIvT0c3pku+/tU6d0AKkWfbDB+e3XvSeR1m30lIPiQkmE9856CGKioHzmJCGagbSK+F0QX9VOHE9MxhUop14Y4PkmrHuiBZEeMsDJMfxWClJfIyFRhCCykAaxXgXvqxKhZAc8cajZcGDVTdQQOG2jVX3gB9vZvdPuF6+2TO+1THOts99z1ApQ2dTUShW6UlUNHJZjEhKk5yWATDqlvHRBKQYj5H7ca0bMbA9IHWLTZbSZGUJ6hysFhruS4ZA0iPpaa2iP1AAsqViG93t/WrtjA5/SwSRlo+2p7dehJEssldOLyPzZ+32NHeVRWTbqlMoXRjaqGNwRSkCMRewKgmhNMmJOGLg1mjDSGHqpBrVWRcapiNSlhbtmqGM3M6B6KcIMUQ0gCq6uyZRElYN5gAUY7aAm4k1q6xLmZRienYQCAsMNZJSAmIUkLOJuW14nlGNmpzE9FIxj068JKbwchNTKaiutsxDdT4Ig1VH1ACtZrq56XnqEMlRLRqJfsChXSjZP3O/IdFLvdnJYFK0OWILjhSIKsDVkkutfGpElmue1KSKOBFuru6Mi7vmSfvwzhkg3XrNBR2IsAu2hd7du6ztq3Rv5v5ll3OpI1LQlgZhPfwoXQq5iSu0v7j+gLUzsv91yEMJqCplGf8zDOTcJt80X1fQEQJwK6YgjXOgdNj/5WjKyqg27/R0d61xDUmBF77rQAnmHG8NgSW0PzZ82GrrqYN9H30Nb7h4B1AEQHQk8197C1j7OeVP3ralewe5ayRcBCZROQopBmqr0AS+Uqeld5beYyqfw2wQSWXIVkEx3DieZbDalvyxddUHPvSunIV4tqrYUIm06Z/yvZs22Kr1v+Cy/PfbNyNl7Dgz2Yzj7YNW7e78V2/cRWBVibBTqJdfvHFLObu9uPPP6HJs4KgE4dM9H6jqe6ntO9AUWArGh/SN663Lu3TqJ6kc8ijc8J6efvtl+3Gm253khFOv12af3Jt5/ASGKbgVu3NlcxpzbdIAosInnst1desE1WYptxva9B52X/kIDrE2Xy2j92LNtqoy6+AfTDXvv9pCfOgAnYtwB1rUAeU0z1lMxcTLyYowVKSknDNPEn1DNdntVbViA3GGoisJjmjlYA2kBPHcUKG5ZWIVERmRj2HFmsjmOCTaoZEviNpB/ADkcrM5EFLi1JsHbWTiGHjQlsfijqxgD58hp4Bk8ozgPIOCM11x2jlP5kK6PMFZMdrM+T+c3PynE5xWyQABNiG4aCam08iSO+y9KDrEV3POJwPm8ID0zXVfHlzSQsov9XaFDAiLc9y5CPUbRAivSnmq9jYAjhUAFCC2sSM0g6gN5Jbs34FqEVXi4iJKj1NrXM9FBVMqtmXUjG9kuOinmU21xuWEIUWTB6JbIVIHTDdpdUpMI/5yHVpr5HQuaQExNySZMDzz71ijz/+FAFKJj/DXqOxZI1Lc1k5bpDYqioFC7xulE5QMhjMz+vaNNZOp9Zpc0u/WUxP1gPzSaCujA61T2o/FMCTmETbLfdWSAucACe1BKldSEGr05jjuUlKIEDtQo1JJxQTt5d7/vNK7kny9Axlnse+o3pdBJpQlVS05fAt6yhnH6U9RFrUcpBn3/VlvihglnFCEk6tDSQzhWSTbHXuJwIZY4FtVcwTVbAvHTHYVq1Zw7gBoqripbZKtdUDrnbr2J5EppB1h0spz0LFGoHGCigca9O1dpPQiXkq9q17Bnp+/K4ghP+CNSkUuMCohZiL9AzVY0GoANOVVID9OXclUeCr/ilQyAjmfts2bQiGc137rfYw12HAe+qMDkRjKBRgNQDWYm5OiWOx6Lp9uX99P5+WQwXVrTG/0HwRCC6wQl8es8r7JckJtYr7adz4hpzrTxG0K/CNxGFVc1tMUGmc6iCIiYmmUwUg0QnZyyGZeSTQhucjAFts0kqCVSdlESCtVADtdBg77C2pbVJs7icfo+E20u6ZeC9abx/QvnOYczPGuvfuZPsO7eD5oFPNJlKjgqn2EmadZzLH+CgQZ29VIUdnpDuTHQAPwMt6lNFHAawFaXWltExAs02FVS9QhjZJ4BZCQrOJPb05BalA63fGGOs3vNJ2pX/H/kmXDkwmHWZl0oOGfeeLMVogrHrpr4sVosJWYnxLm3T/Yzb6ynHMvxDbsDLXbvvrXwFWVxC0gyCTBCBiyznudZ4IONIcdpuGG3uvHd850iK3FA7zv6Ka4giMD+0dYpuJC/X666/boIGXAnhE2+TJT9jUKVNt+7ZMzoA1tMTvsunPPUSgrjHxCka7du126PbHWgAAIABJREFULMSeuMS6bg/HTv0nuON9tqft2PTn01lx+t4fWXTuhad9/SvAczrzxzMFUaFAc64YJu4bzy9HvuYzC0jcRJxURDv/s5hXjSDIZh8AtNbQCJj66dt8m/YsrYehP9rMD/9m/hVRaNN9bnO/Xmzj0aO7/86nnI6xjDkqaAmf9fZ+e+eDN2zcfWciHXA9ewcACPcVQFuFCmCffrbW6eReddVg193julYaEd9/yiZ4N3U6gOU6txrXhp7P//KXi6s0j2S4RktgIVI3wRQKnewH8WCZj7313B5b+uMS843eRMcATFuMEuoDaP0NjnAmlVpvKvj51AeLF889CHzz1qo/CaC0C92m4y5Yc1XdBAJW+TOJYYNrjWD/5ByoYcOUnIgKMjVcT5VkPiqR50Kz9c1/vGPtumqPJcati3IxXIMqt41zQderjiLtAXfd9QCSFKfQ+3vS5n/9oa0GGAhCK3f+nIU2fBTu2n7FxHDBtFWjP9YcwKWcJD6IpNW3zBKaJ6OBiW58Me9VHm5ndD7PFnz8hnsuOm8b2CQeefg54qTrKMBzBrv9VHGJ59gdoSIgG6okeJq+Tp+7pz/H0wHH/x2Q9XRWqj7zdDD0z1jeigXcfuhkoDwAuKkA5AGu3j0pMW+S1WgCYps04JukN/7IKm96Hqd/352fHi3L6QXWqg0XYsaUJ15ANmO8temYYG/Pesxyy2nHrz9lv6/fb/f89Q5bumQpuYKfY7Rt3pLhzrtbJpwnOjOmwDU4f+fadePH2/xPlxNz4rTNJ5DW2PXjLnK6mDu3n6LQn4xB0HRMid+kKJ4Fcy4Zh+aNds+DF5K/HYFVV4ARba49+cwI+/HLbEs/kQ24Awv22F7XVaGiejBzIw5AoBCAsAJSizS9lZ8oQVfxIZb2WE3oGs7DnAzk5ujkCKzDLJdYIpyiYqnaWWO5OMKV7l2TXaEwl2uvYh8vypfZVQQFeW6LIDEP8DKF1uGLBg21RQuWOPkeX3LMQUPTmKPEnFn5tmsP2n8kEooNFMuqeBgIEpORgZcD53VCAnqhsKs8U1EZWcogy8tBtNzUgRcTB+OcYqKKZgf2FbhukR5detmGX3dxVpD3UFh1Op+8Ry0AajCAha6llhiotKzEdWwEQ4YZc82VNvPld9x4SGc5gDbsnhAQMrMz7VRmFXsKXVKskYuGXwB7dLvdefdEzohp3Is/IMAZ7rz64buf6fKKgS18LR1DxwEqe9Miv8k+X7gEskscTMqL6fxbwFqj9Rkn7Qm3X2crfvnJWrdubfNnfW0jR8D+WvkTLcbDKeahIcr+8d33n9hLdJju2HzQxkKSqcS0acm3v1AEvMnmfLCILsLvrC/SaKP/Mg598Gn267qf7Z13XyaWTnedaoPOPweNznOQOKuCUf2rLV26jlgCXWmfZHKIPIpkW5AVuRlgaT36nYFIpWFwXBJls2H3r1y91sX2W7ettQWfLmCMxtj4G68mtsm3a8bcBnjb3r798Q1aqocwp9Cen/QEz0VyTMpxm9iqwgn/FVlVLCqJKa1fERIkv6V8P4RnqNxdhWjle++89bY9O306cyHQ/jrxBlv8/Te2ZMl3jth1+YjLnXxUNqSfEHS8RWZyhXboq7V8ftuUDs6A8dDBPPv88y/pQGnPPRY4w9TfIaeExNbZ+UgfjLx0lO3FcDE/N4dYgGIb13TzjRPs4UmTGce37M13p3EqkL9XcCoQ+9bXUkxBeiGSosiY0aPpfvzdMiGS7dmfyRyIcB19YjsnpSIvQEt5IQX6JOI7Lwmhi5O8rZL9tYp5GQaIV0pcJ2Dy2LFsvDXknUMgRNzSC5bg8cz9+NK0sT34huRiAidpQZkPKW9Rd8i1lw2zN96ZA8FanW6Mu+SfyEn85FOisWUxtGrV2nU3OiNdQZ1i1MqwkvmaSOHREU54Voo1w9A7KyovcnmhXlNDB2FcYoC1bBNP3kG5hccaxTw+lgF5IL0UbWRPtjKEhaE9xumxEmvExoApnTjGawWcVgCa03FGvixQlS3E+dtUUOBtQHZOspZ+6NY6JTrwB+XCKYCXtej6HjtCXMnr1VkdxmdcNnwYcSQsTvb7nTsPOiZxz67tnOTWDoor4chWlKC3m5LYwrbvz3AEBtW5tWekYZIlk68c9imNxND+bcj7kcdDXiA947gjcMRDPuh7Vi8A5lgk5vIg+dXbb2u3I0lYbSNZ939DO/mOe8nPwQr69OmK/FG0/bB4HWGH4k4ROhzqxHsxrhRb/TGY9JEeKezezAzpjwq787WEVBl5RWEoBhkxAdCQm6xlz/RDhzaAQp3iBhXCJYipwpDDpGDkVoogAGLap0uaIxYcAXjVuKnTtJAiUgP5hP5ckEk+qzNeuT8g+H33jLf3Z38MUAxhrHUUuIJMzDzZMC3NEMm0OchMeThjhbzFFZdeYAvn/GK33zgYmYaWkBp+4rnn2g+/Zlq/Ia3AF3KIacotEekrsY+PQ4Zp0zmOgkaedeqGj9LJYnSZa1zna/+ByeAYFFAq0tjffrGzkRnJyDnAvK1E+1bgsj/31I1zjA72aEgrYJCHkJvRc9eZe+q4j0245WyImGix8r7Cg44cymI8wRTj2vkjxalTzKPBKLHShqG2VE12UfZViazggFHg7gIsBW1i0/AaadMFxXrtGz6ADjqIfAGXynGRFDOlQuYYBIgyIgqjej3vkwVodRyyRx980r76/BuQ9yq0InvYcgSPb7vrBguMoA1XbvbSgYKlEsoikdtz93Z9bM1Pm50JiFgZBWwknbpTUaOCeAqXuqwTsFGgFymgzz5FIsnhJhOSKqqd4kNHo2dZXavNRYxWsw/mjLQH7vrGHn1gsvU6u5ONv/kGt4mKqSIBXdHUA7nm++6732a88LI7tEXtT06mWsaEU9VeIIHCbk0E6TUqOPLYaDpcuQAOqiISCx24cgtvqpS5AJ/kHpyJiQa7BzBXi9kFZGJ/UdEIJpmupDrrgA6+dLgLWBV7wQWSTHhpXGgxhhC8adMSOuLDZqakuJSLChaSTxKoSoWroosmpG2Ul8qkWi3UEldWwitmlZTeqnm9vicwWMtRYKq7NwE+jEEYLCMBIOHoxp5ksro2UV6qBF+Ai9pmQghQmjeLs6uvusE2bV3N5lZMe166ZeyijZVq9anyXdZvcBIad9eh3+qLU+mLDiyTTERKi2ZWBPuhCKBIi7O2LogDvZdt3rSdyjGgLyClKspBuFWezCqiVUkC1C7r5r1UZSFAAXT3qmBilnmBrZjSjoHNvBXrOJwKdDIGC0egwIvh8c7bM9HmGEYrUJGdP/Q8ACNctaWvyIRw7b88bxlR/UKAcc6Z51sCdPC8/DLAOTdM+p/baGQuITZIAP3C0leRKYmuQG3kr7zwgrVu1pE20tfQCP6ZwwpgRoLdJOwNBMLdurahsos2Fe9zxsAE2KNUCflzO9rRt/8uF0lVGnneVG0SE0Osd9fOaAO3s5gEKpIAKKt/3WA/fPubgZc7DVx/WhqCMQFZtGg+Y/yAPfrUiyQ0JU56oxiwsAjnc9fCLsBO48MPtmjZEmM4HPdUaeSGwEAcm7paQQlj3qN3L4CafDQL9zN3/W05+q53PHgP7Lt6245WrVrE42Nx1qNSlZ+F3iusgWgAgaR4jLUIWsOQEMiFYRgA66a+msKHb6716O9jnboCWB6rc1op6UdkTgTFHg2aYrSf5DToyxip/TeEltt82lS0jgOlT8waExtN+jcBjVqhYaAn5YBtnpGdWry1scswRi3TCpQ9TSXNGeUjrj2ewoTMUeTiroA4KSXJYpPjqUTtIWCrsbZpQWz0AsD87SR6LSWFnvmQ1mItB9h/tJcqHGfuyTAvjOqogmXpO4lN6e2d0rykcCP2ugINl7C6Bdh4AKrq57XHi7kdSLCkdS4Xdh3+AmVlxiLd1rjoRAyNEPmn6lgFkh3EviXEOlhMUu0RPDKBdQ7IYzNWoBHC3i42b2Q47vEyo1LwyMr3kVyAnMqVUTMfFChJVEDJuEsmxXrjfbV3KGl3lEOhWRpXJZD8cmxHLlIsO88MT1pcwU5nSa08ajFjm4CZqQXjgZkKZl1Biv9rWqtOAkHAjxga/JuYfnqGAmZdQUhgOQe7H9QQjZ/TvuKeJHchLdUA1qp0OKMZ/2LYBWp9LSFwFMgUQSt9PUGXV5rymKQqnmgjLWPfi4Ipqb2uFOBaus2uiKgCFXOwWWIYlXw+R8UpAlppGzqmMe8n4FfteNIwykf2RIaBrv22saimQ7NerFvdNs/fX8wifk7FJGda1YgMCigU9dqXfUqSPI54xvVdftnlVExXOIMHgeRiQivx1L+n4NYag15dIQL/mbAp9VZNIK/uU1IGFLmdTriKUg60dQxgKtEMTiVgi56B09zUPNR+x/jJRV7jJ1A5nLZErRvNZxlwKbER2KoWc2lrlcO2dfIbjImAZjGcBWLqOtRi1asXenntkpEuuQZ9sVcopJ2yOFpG58ybb9OfmYFg/3rOw5b2zVfLSFYm2PZdm+nekJY2SYXiE2l3i1HiDBgkx0Cgrg4PzgOdt5IHEJCnQadLylXbxfzWsRidEAALORGWgrR6xarhd99OdErIGCIe9t3bNnfeR0hRHmSuwRipj+MZsaf6Z5JoYE7Fe8nRJJRxk0SHzBRCAL7y0LZKjEu1p556joSiu33w6hpb+NVcqwlbAcueOcZaddqvxDHqWGnwofOnEeTU+tS81fNTwnvDtbfDMngUfeZVDlC7HK3VLQToMq5848337ZIhVzKOBbBPEhmr3YBOXezLz1fY66/MI9l8lRYzT894585dnA1032AWoSKK3t8B4tJDa5TE+TPG6p8ZV7mFr1tvarFp+oaGuRGU9b6lWaZNwQMh9V5uXRKvSLbg6Uc/tYzcNZZdsRywvrO9OOMjHIyjgQlVhaYqyh6n6sOpYwE25bEfbP2+j6zvUM5Guj/279oFW7UnmqwvESzzXKTdzn9rl+fYtKfeIdHYaXf8/VIbMfwyWhApmmhvZ61K/1/svRJACpmgac9turYmVqD+7gDvxms+HUBrGqs/snX/ZChOG5V//aMrWDg5F84o9hnvuqSzyNiwpjMPmb08Zb3tObraqoJWo+OIRm9ANpqYMtILdy2KARShAjHqwgmB91LBTDGZ9gXOnzp1ErG3qwBGEirQ1VNlUVFMxSVJSAnU9c47JfeuKEDy7J6ROpQqo23ggCF0P4zlOYgBDmMLDTXJe0lfWF8OzGWDVCyq1sDdu/bZRUMvJF4fb7dPup720W10JnWyZ6a8hPP4RDuRl2ETrr8DsPsuiuvf21333IRcjS4RYAp2TlR0PPMC8LU2zmZMecNGDR/s5K7KiLfKKXKGY/J4331P23sfTHf3omklEFIMfmlMqqgSQCzS9OXNt8bY9l/m5T/n738FWD3dRKppbpz+ZE+fJ01/1jxp0jbWnGoCdZvWTtP6ckaUvNYzCda++8912STn0mQw50gQvMaZUrK5OTM6V6Xz1uQfWbkqoFZUFTomYzXtl/v2HUbfvrX5hmTZEzPGWXB0pa1ef8CiwxJs+pTnkOZ6EP+KNox7KQzCfbD0IilcU+yQ6/KWPNaqzpV42hxTMfL9jS6ifOvSi4IV5lAxvDYDcCiPZPkk87hb10Tbe+gUDPGJMOo+swf+Po7OxjL2tJk8ryByr0p06C6FUJBiX2DwcxzgUwVjxV3+js0sD4IQx05VfFDBL8UaSrSVP1FzckXIOsgTVoHuKK3IkQAutT4laDH3tqIq9B9ZaSeOkpORR0iLMIli7pG9JbxfGKxV/oycW1KrYBs+/EybMxOtzz6pSHC1oWUXI5LKHHt48n2Aki+54moBsX2NNOM5/Nq1a037eQZnISQTriMc4yudgVXO1VQmocjjcejonJL2vnLSbt2aETeisyryBYCbmOJMb/IA8gO0MSVbltI8FYJAJrGYvCyqICmMxjjpM3IQgFX0MksheXSikHsU53SdqTLxrKN1l6OHAkMUeUEP4rsAW/fLSsZSMRwyO8Tp/iROkQBNGQBNMp+867bReFmgP0leefx4vc2Y8QCasx5JJSkuiaGHSUmXRi5g8YhRfW3AoHOsC4yv5ObNbAy+CS3Rxc9DE/FWiBRPTHkWDdO7rMcZHe3gke32/hto+HLmh+MPMGTYUDxBjti82d8iWzPPHpz0kLVtl8pavsOeff5xosxKa9chgbxvBGzI960fhZNzulyASc5sGzZygC3GRCyA+FQM+64dutixw3swth71Pwh7DwCryitsd03vlSl0ht5REFCkNyn2ghUTu8auqFGjGI0liV2xJjZQUQOoKIiCCCKIdASk9zrAVKbX+7xrz9HR+9//khgMzMw5Z+9vf99a73qLLVv+na1ekW9du0KMWgnjuVlrmNZtYCqusizYuX1O6WffLZlPPsu9dvH5d8CST7XH/3UfTLc46qHj+EU+xf6r0bXOgN+Y7n8EVtULBaGuQXCfMA3V6SL7xFGjFRWV2qpVK5F+n4o0fjkM2fYA2TfaSkKuW7VpC1v1NpvyzBR75pln7ZqbL4ZxnOf1vlSg8r5847VXALm/8p+x/0CRzf96iWdetG7RxgYMOt1Bofq4EuveOwd/zVPw/J0OqCglEmpg9m5Zpt152ySCtAbbzbdcbDt+yUc2j0UMe4QYkCcKkWojS77lpmts2tR3eWhIKceHeMd2bDAqAF7p9+OwlKnhWuRBblEtPfaMMYC8uwmJwlu1iAYakFZMZe39UrMK/VNYq1inbXJa4Y+8A9Kc7JUUXs29oh/r2LEztSj2NTyLp53aw7b+vAUWJPcHQtDPYD0emMg9TeLhkd2XFIHqLhSu58QxkaWcCEIoGoBuCsQPkb+ksIxHfRjFIPI4/ttiZMrHP5XwGpFUYtkUpMQtKD5uN950KcqoHbZpHYFOWEqpf1VoVLCXCpxirWfDBocZnAh7MgxAtjWf5zh2JUeP4hGqfg3SzsEdfC/1o4BYWYlF8kypj9P5lAUjXEQm5E7eM8rWTXaZ2Vj0VbOHqreqZSBz9ZUT6DcOWHZOmi388VuuRTt65SbWq8sArJu+pcdf44oL7R+du2faxl+Oub1YX6xFEqNK7MfV+zkvE9lvkQQLZGQvPH9cD64ffqRF9O3gBsrSScXSrYw1OWbcmXbPA5Pt5EE93IIuOxVC31Zswjyrh+ssxjvXUrVREbX6pdf3soy20a7wyd2XbwNPGmw/zF9ma7HHVM+jrC0pZgQulxPG17JDJnhHE9tEPSoQOkzguMgzFNhx3AvlQ5xgkt2Ef5e95DXXX25vv00QJftUEcCqzu9T+3a3MTB+ZYv12sszrCsKia+/2YENiwZjhIOB4xQRaqxSsoq6TT1KTlt8bLlf8ntXkHAp4WVxDM8fvf9G+4qBe88uPW2nQknbdbGPvlnI0Exe9FI9h1lblFqbfybnQaFj4rGgLrjk2rZWULUfeyJ6n8psdoJ8G9w/xzasyreOHXrYN0tWWERaKb7jZuPPHGVNCRp86+XpbrXWtlcy2FU3aqdEe+H5uaiwY+38C8ZSU8FW/3yjZTA8ieH57NihI5YQWAGk5KgkU4CLmhBtIpqwN0gpG0pmsSk1KRBDxpktfHEIWJXnWhRosssm+UmSAipARCBrJawLyQvEqDoB+y4RJH3syHF4YW3HvyTVHpv8GFTqS/BqWWyjxp5upw7taus3M43CK+co4TgXX3w5TIcPoW/TnBVSaPKAxNEYMUe0h/893j6dg5SB109iA9m0FkbKMawBlDoMQ6wS4HXk6NPtyxlLWXxMckCIlKydD6tLB9kb719gOU3PoBh8HSbeGmd6hbNRtMth0sBhtWvHHh6aGpLs38Kv5U9uBSD2VAYPlw7Qw4eDUA5duHRkgXn49Qgh1ypSGSoJjQwthT9UCpzgvzECrPWvCoGCedOlSzobCSlmgNAVPDxKak1BijFs5GDSBWcj+VXqtKYpeN3RuOpHuoxUm7VvfAJVOdRUqAHeqGirguEjSXENG4L6UQf9XJ/rJXLDJF3vWdKSGhoPyWcbcBIYNgJwlfior1eTLXBEr6NNSuBOGtMXMQAL+BptDuUn9FkC6U1A9AjYEa1aNEECfrMdPL7RevSOt8//96PVF/WiyIGR0xppUs8U27J5h33/HWa/bJLhpLrpARo5YjjgYS6g4gafzkYATJ52qlJHkSlQVCm1slqfEfmB7BIMU/aOXTMwUD/ihZikRdFMHAIWg4DVoABV+JTo/DGATJL1jx51IRK0J23qex+y4TaxP11xubOfhuBfIq+zo0wKh51xKk3Dz0zGkbZxSdLTsih8ZrFJnI4vpdgIuiYqfL1Fc3DVwWXBJPK7cqm0gGax1iSzZvqFsbGmP/I+Ue5SOuzfQsCL5OQ0WOEATwINaKwHj+jAwbudCWFTO++s823W9PlQ4Xe6r6g8bcVYkfTi67mzacaq7T4SdiNTy5kW7bPy47w3xasCppzBZF5m2m3btbMJJII+8fiTNuOTD5BbZNlDf5uEz+wTHHSkjDIskK1DBEBJEfIJTzH1iS1WBZnBsGDChKtgld9rE6+/2n75GcN+Mfz4/MwEeH74QLwxTUzvuvUm++j9j+0Q085C5A3RMnGlcPRkcYq4YD3iyZIEAN+pxP793xa2n1TSPZtibcbUcvxcaYhhtCQC3IRx0Aj5r4/nuecjwQGAkcca4ICWdUGYCkpnCyjUAKYSjPgsDMhVODgz1Q09JaHXs0NzKJSN+yOvY2343rfpd/40SE/knnCoZSC5kIxhFz4v+rqMLPklAazSxBbmVbpPpBpOMZHUdOqX0kVDA4hYrrmeHW+W3FYjBCIi26YQL+LQjGE6q5+nKbizWDRZZJHIBkASnWiBjfIW5lkXIVw/YywAwiQCQ6ZP/QRPQoBymJcDRw60zbu24WnE3sN7ENtUHE+X2jtzTCAn7T2Ngl4nFgBSE0QNSPzU4TXEVtV1SsZupYq1UM4BqWT4Gt0v+evp9eXRzOfSgEZrWc+SWKehRs+DsXQd9ZkldwSR125dQ2Gmz9ayNewl7s8xbCJcchMMq4OmmP9GiYnYgFy4DySLTwOmREVy6hlGwpKPP62ALoH9CpPSB3IrBt1A1qsGgw7ANoC/uv3agwWMqhDw0C1dDwG3sjbg6wVw1vBa8dxfl7awpuv4OwEJ0fqMgO0tW4jBTcLo9mNeJEdTXImxqz2wTnYFvEgG55waoBOwYmo1BOONKTSqhIZF71FgaZgecF0kAA6tDVluyCpBElENurSH670EQ83gXiVxADalKNy8aS+vjT8h61xruZizrI4BXQy+P7qVvvuKMSMGd8MZHcEmI0aN0jH1spLLh8MeFdAUaswFWmipyN7EAVYugoo+NRPa8zWM0JsOQDqBpQqNkme6PPyMQcsJB1X1mlFEF4RxtlVxzxVKJm+20/r2gq2O9KsyD0/Fy+y//3kPAHEv+1w86brDnRWxAw+9RSTjFhdVw256CInPj9SUNLc89Lq28QDWesbLxJYW2Axwps8gsEhDDtUoet7kwyxAXqyGaDr3Vq0osLZt97NQlhiRzurAQ7JaoSudWAuxtmLZHuqFfEujJvkC36r0FEID+p1tJ+rWcB9lZ6SiPNXOG3c5rLxPXJb1ryefwzfrTHvt9bdhiEzg9VOQL2/EL+sJy6/j7E4U4KsUdkBmz9AUUBXcJA8lE7CtBk7Dq9QknokyZyZGMESOoYDOQnVynIFOm9bdYfO+Z+nxWRT+OkM0gFQyrsL+Yu2T99fRaCbiMxWHPHMj4XmEVoptEWJ9B8vChwN/ZKj+ETANAY5/lCbr+//vwFQDsNoAUioYU7602j92bC21Jx6VnP8jGOab7cZrH7ar//wXT+2F3syWQwGP92FkHR5zFO3T3z2AHcCnFP8ZHt75wVtfW3xmjl1x2Zn4LibTNDNcPFKNv+piW7hkptXEb8DaqaN7dY4bObaBda1GTvWQCrTgGod+/ZEBGAJWQ1/TmEHoz5MPdALwNXQdGoNhvwdag9cKeWrq3wNZuJq7wNPb34/3GlH203dF9urTi+xQ0SI+xwoYLoUWQWBCLM10DMztSBRY4fipVgF0VnPuy0ZGMmsB6FHUd2HVqg9pbgmDk1WJasMo9zZh75VKQZ6mqtm593rG9UzLV1aAs4Ykpezz8dE5AEHN7V0YjVFxGhIpBFLNtJ5xmc5pnQoIirDPP/vKXme9RwL2vvn685bZMtX+O/0Vm/rh2/in97a91GAV1KFVNK09Onb167By7U/M+1FzxQFw1RG+AnAnQGkXvp0l+XXWsXUfJK398RW+HpsvANkb/sxiFUMl2+bOmec2VO5l7rYovg013IjgtxBbtTHIGFz3kH2BwOJGPvtu2xQ8C6H7+sfvDX1/6J6H1kBjsDT0NY1B0N+GE4E1TOPnSf/+63vyPTUAVfXnAkxDf9/454aAWv2dnmcNuvQch9iwoff16zXQoJD9vxCZ7KNPTCKsLxtW/o827d3pNO+/2H+nvmbrdi2A5XQu9brOMwKFk2LtvQ9fc/nxYQgqWbBDD+wFBKSPU7Cuchs6dm1hO/YcsVbtEiEcwCAD+C4uqgHQk5dgKswh2KMoAuph7WuYUoiU9C+3XgIj7wvsBpD0VsahfDiCKuty+2H5Yss/cQwbr3L8rfvb+g2rURdkwNojXR4AUp7hqjVVUgfDIO49e30F56j3nrLWoVcoPCZSAztmfA1gb6K17oj1AD3SupUoLBSAhBpQ9UQNw5n4qBy86H9xy7IufVJgy4Uj6a3CU+98+3T2bFv7c7WNObMbwFEnAnB+sLXrD/iQtLAQVZwP9JHIZ0LkOMiQBrKKmI8i3qj+F8hfrTOJZ7aatR/J8y6/y8FDetuPy9cCFqsXYBBMrXLsKJ6vsNRFdghjSCIJaWF+ARZOB1n/1wCkVmKvMRfA47iriFRbiEjjCZf0rpEJ9NoDq9RPAAAgAElEQVQEG9UStqnHIIKMjjoCxHIAYY8VEFTEM35y3362acseP/NbtWwFu24PTiQl9viTk20GQUwKeul9Sh9bvYaAXs5IqZcqGNZmcg8L6XtkQTR63FC7/a67kPCvstwd+2wGZKg0LMhGjzkTtuRULCH6ojgcb3ff86C1oOYZD6N15mcz6SNEaom2ZYTo9CCDQoHLCiW9/qYr7cu5H0KEOUr2QifsG3bAoM0AWD3FPp72rV1+5USbdP9/7KS+PRkMbnCAPYqaN6dlEoGEXW3cmePs809X0P8cIYNlAyzbdigbHoXcsQJcodQB4G1719madeutd88z7JknX+Jz1dijTz5ikyf/3RYvXmZ9evfnWlKfytTeVZoKWPaG9ddfvx84Bgo0HxdKHUCdKE/JTZvWA2SNskcfewjbiIdZN4NtxZqVgTqMpq5Dqy54rw+0z+ZOZ/cUKUTNiVSCVZ5SLsZzHGuqAqnzksUrbc/Wg/bQXyfzPByxmBR8r7EsVNhOFIzsFMBzOiwYfUW+d1TRw0ahbZZqLIbwxQJ8kcux3EuG3ZPI3q08l3oGGM3x5zyIX28JtTsL08lrTTNTHQTcc+AwPRH5ARRKRdjc9e87AIuVQ9jm5OL3ixUXNVU8a6+ysgRAsKllUveEgWOsXr+ZMLhsvMEPEcIWCdO2D2zB1dSnCnmNcr/hckgwp/TpaZ16NnMyw7oNW0in3wADk3qf+lvPr+p7kUx8CA9TvJx6Vms8NiGwoiijF47jHokRmcDn0oBPsnyF39aB9eg80rNTASuxgnNhwMDWsLePMQgpc3JYOtT0BBFyUDGrN9E91XtMgtyTj71XEl639ZxLecePuFWW5PhxFBUnSvn8ZcftBL2nmPP1KCJ0vyMhDCUSZPzyS/+0Z556jTW430FhBXYJJBbAmA1mkyjQml6hhntUAl5wGoDd5l37rSce/iewt+qc05t9iX2cmvjFKa86FnQCUsDjT95qz/zrZWpjiIHcrg4tYbjvwwIEkFJqXAlmYiAVZLM20ugDduCbe4JhSQ0+6A88cBP9/+eeEZHLa+4/dsRJkflH+Hup1tSfUlRp0CZUSkq/tAzUKPFVKBwrbMJV7cnAIcB9E37cAI2lIkVyzg4c2M/P4p9WrWddR9lpA0+2xT+sdVauh9qyz+nsKlePwnpO5WfqmarAqkwWaHGQMFq0gbgD2cV7K9bCST07Yd+CUTXYywZUDGefM9YWLFhGJgHqV/C49p1a0i+kYvn5Mz+LIg9LiYJCrgm4XKxA3lpC6dlLB5zSA2uUeoY96XYQ65c+vU62k/CnfuCfT1sxvRdQktcdbZqn0HeVosjkPUISyeSsGDG2h5XU59v6TQcZ4hOYy9d2b9ccgBqSY1Z7+2UP4Xk8w7X0SBs37bc/XTravvzfXOuMWvinX47Se4/CruwH8BEGGWnpyP4z8NDeZYNO6wx7eD/PQZKtWbOP5wRbxUSA1UjRrhvkaV5MNmw1YlU0kBCcTem+eHo4eEA1gVdKoRK+qsPLXP6qRSaWk+SM+SRnqQHSAipn6peMhEcp2pLZtWLipMCfSy++2GYikX5v6gd21jnjffpYiscqdSKHZBi+Mc3x/DnIJJViehfeDO3xhmQK2ppJQGqrCtuzF3ARhmv7Vm1s/pd7jfOJqdkgNrplBFBIJk5zDsB7cA+bD6+v9xUGAzKVwKoWbVLs2/nzkawgiWFy1L5DtrXr2NG+X7iKNLk0ZBZHMaM9BXPcDdDOYcmVALDIJ5HDLg8fGU8U1CRVDwiNs0vGuClidulXFE9JAsCQ+GgFbP7aSBIxi6hAEixQR5sXzyPvK80OHUDe2VDsJtD0pSCx3MVD6QCLhy4EE3s1tUGRSJFNk6Z7lgFtPgywMUxpryzuUCBKNQeawDvqEgcxFLIjmwHdz0wMkwVMlINCi42sdyyat1g1tVwvTWOVGh2gqwGwqn80/YjnPh9jE1PPoge3Gpm3TnlJ9EJrJ46F3BF20rnnTsSbcyV+qIPss1nTYDFWIg1Lt840Qj+sWuKA5JHD8parsw5tu0O/Pgib6Qm7//4H2QzwiGUK/MgjD9gSZLnzvlrizC090JL6aBwgxoVkq+FM6QScCkyp5X1H82cBgC1gNZjuy+JAPnxiPdYwzX/nrf/xsJMYymG7a/dOp/FPeeFly8vLtauuu4L1OM7mLf6SAvEGNnHYbvznuututB0EWc3/ZgEHghKe9X4CoKZV66Z8L/eRzUkyoXiCmyShdsa3PCF5Hwr9yQdQ0aT+zjvxQJ05mw2sFK9c1rWmMXyOCsDjG244z04fOMSuu+ZuZ+22b9eMtcsk86RWdtrg05lIJ2DM/IPlYiUwfsxIW/TjD7aToqWKaXbTZvF2bF+plbBGGabwWbHlyABsZgM8RnqonmF5B70xZQrWGL3sAkCBAgrhUmw73MuTzUlsNK2zDBr+BELcUlNE4a+zvCMk9DEkSIHJmV8I25HnWkMCrTN9JimX7737DqZRAOHIdd58daoXJ9oHyIJhOakB1KQx2sM4aAGg7yfYKUMr8W8pd//jKU/vtbVLwmAGcj/5xgSmpzGAFFV6vnjv4cioipnoyyeOvsCaA+AfxGtGh5AOJplqx9I0HD2a5022qJ8OZPDtKpB0kOt3resggE8AWK3dfftNrIM99tH0r/AqTqPIAODl8FEdpkFRFMWFLCf0vdWEPSjxU+Cu+7bSCaiBdZBQYnQWnjeCPgHnc4g9TPGgZ1hSo1MobJcuXUmxTSFO06CD2os6Nd5iJKkp4584ChYNjRWmoA+gya9kJClJWaynJMzghyN3nU6hzb0WaAOgJe/bwDlAz4d+cb/Zq8XWlm+2ZvEN+dHOUtZzrj06TM8MNzBeLClJOAqLfc/3NHMNKfhaWek4oC9gmrekUMJqTRz0GsHm5MDcr+CmnhpJ+DR21cCAz64AoVp8jfJzCzzd08E+2X6oSFEzrOvIH2qPVGuvz6BtK4ZD1e0pWDdigRxCUijPTKFpAm8FAGow7V66fnPFJBaTSecVHthMMCUH3kaapl5AzEP/LFJhyDBF023WgcYjYrWrQJCFQL0zMyPspFNyaAwO8LqY6bOWJcz9ldnEy2nS6/JZXRcaujB5H/P61Tz78qENDgVei2ssoAJczAFc32U5R1KRu+ltS6lWTlMk5pkX4TDRpQZQoam1/7f7J9u/n3rWrTTEWhXABkTiPlI6k8SYT8FSQ0EAktWWct4oSEzKEd0zDfyCIyUIQ4xX4Ab3UOtP69ND7RrOInkJ6fmQjYWA36DRD0A03RkRoTVgldQqmArIUzeQdUXS2Hbo2ILhCgwBmd3TIGQRstYE1k1MXApm+ccZXOiZQjZDkSi25gvPv8zZ28SaId1fsHgeYL+KZ6wjuK+ydtDZyqPYAMIHQLwYQvJaU7CYviaRBlcfVKmzaSmpPiz2tFMFSpTR4DJ4Vb2j96uzIJ2Goyn+Z5Mfux1ZaxdAgSJsF/rasOGjAXG3sHIJHQHYat480z76z1x77oUX7dPPZrsCon2HLvh3noM/PBYr0cn2/bwNdu8Dd5NcutQHTfUqEJE/lxB2V18drBdnBes5945N03XuAYB9fU0UgzWFfHBd2R85xfgnFaXBZLuYEAslbh85tJdhXBI1A8wPPrCGHwvnb+EMxYLg5rO8pqjR88/z5Iz1EKComq1Rfed33wHA3zeWjZmcITAqWLj/f780rAquqX5RhbBWBapHAFrn2r+enm65pbNt8NBu9uB9T8K8wEvLrVO4abDjAmBVbNMqW72yxF57c57d9/fR1rxprH3+IQnQ2c2o69rCpODmEXYz99MNNuPj1bbjyNdIm5da+5wBMNki7MpLJ9qFF47hORCVm72pCi9SHwI07IQNQJa/R+5FAGL9Bho3BrdCYJWezcbAbAiwDv2977CNWIc+INP+xVp1Zrx8nhksBsMtajbqBXklasD403flML7m276imSQtY+MTVWyx6UX4eqdQr5CsTPBnLdewjrosGoZmJPu0ngU95zoTouppOOSFA9AZHqZ/2HfEuFKIoO6I7KpY/9qjKzirfX5FQ6h6UMCqW7eckJqkg7365iSazgC8cvY8G3bQEwQNcSUDkskPPY4FxS82YvgYvP6u9z39pnuus5/WrLLRg86xPJQc+/bssedeesqbmQkXT3BygTwwI0kUFuuwkOZWnn8nePbF5IsOwxqBYIz7Jt1vo0YOsTffmGKLlnxrR/Gtu+D8ifbAvZM97CMFdmLD4gqWWaP1/EcAU18XCogKzuKArRz6FQI9G6+D0LPQGFQNAamNf2/8cxozZRsD8O7z3YhBG1o//rO5ltW+jwYBcvolYFWvr/cc+r7fQNrf1qfO5RgVU7q3DYOTxutQ57DUPXf/9RZIVfIkLHVQJpYgpxsm3mnLVi+zPfk/kbzczn76cTVDwm0e8mRYT9RBIumE1dr2jQfxtcODFJZxAfvR+vU/I9Hch5prECoDAAxqxc49eiGHz0Fx+C3neZLNBowcNaQ9Sepn2LT3ZrmiaeQZ/TjTkNlTh6wjiGg38tk/XXmxzZ3/NY16F1itP7kXdgay+jLYTmKInnClnHoJWWqJDEHfxv7oPSQst3onKujsRi2ItDaGelkD1cxmYTS/KazjbCwKDlseijexzjKaxCLDr3CeIvMz/6drHwJLLh9ou2DCh3MfigAgsprnAK5A0IFWPWPmIhs1eixBNcv83K7GFLwM4LEKD0mBNbFYAkgVonoqNLRR1RABSypGikHuoYY/CoZRPZKIQkb+wMXY0Bwn/bqCerwKtUsd50G3zj3tMeyYtmxYig/uBrf82rZrD9dYKhvJchmq8LmT8Hutgpggj28xVvWBpGiqo4+JZvhyx9XX2QefvEfINOoKlGBpZFkU5JbbJoK6Duzdhc3Hk/bZ53g4sxchUnIwpH2H9rZtK3J1AlyieaMaqkSwbypkso7rm5wab5MmTbLl3y5iYDXcfvhxJb6dJ9nzL07l3jexZ5/9J8qSqz1gMoNA6AMwbyMiEi0hJh17vzvs/XemcY+wp6qIIShtCrYhf8P6TSogbBv4HPv27YONejN2Nt/YoqUb3GLi+DEYxwAeyQCL/U5rw/AN1RnnfyEWg+HhkJcK8+lv2sBUG0Y+x9dYXhXbXX+5Hzs//A8Xfm2vvP6Gvfj0B/byM+9whsMYzjsEAJKBFcEz7nev2ubXQZqs7ULgRsND3Xhf0P4i0kycckw8LDOM8/kQJJhj9GCnEaD8hZ130RjuMVYQGsDDsBNTule3U2z8qAn288Y12CV84Sq3e++6z57EDkF7v/xWmZaxPiCWxDSx5Gjk3fQqO7A+SgVsTidIrYZnfEivUagD7rfrucYlsNAVIuqKK6Ta5dgelqNZL9N1Ac8QWBlWW4pNHMFFaKyzAdoLuPZx6S1sI/c4mfC0rCaptm3LdmoqniH2J1nEVcDqVjaN6lGprGQFEE2NHhOVhgfxXXYevuUik8z7brbdOYksDZ6fSvquFvSYBSS/11TT22qArR6GMyYFqnaRAkjTKpGkd2ZQUIEX8VEPzXISgxQV6mPowdRb6HW9ToCgU8SzNWbsaYSSr2IQzfWUJRV/pyF2EaoTl64DIJapDtb5ymvLTqNL92x+fj41ZziDoVJ6Za4hjNo0ckkUqL6XHlnAYloqoWyH851YECHFGxtEQV4NOSt9WMMw7wv2M6ThrIJUd/xoYAlWhfpVdVbHznF2801XQQR83dVbEhHLa1S2BgKJE/TAK7SdgUByTAYhqGfbdwu/QXV0CR74b9naddvsuwVLed+VdvM9N/AzjruitQjgUeGtiVhmFaLCPKlbR85s7hBrZhMkKlmC6brecv2f7djBfbBL2YeHnm1JmR2t5ykD6SHn21P/fILa71ysA9fa6p83A/oB4OfJHoJ6QOQuiAlSyMVTc2USti0WezdCV8sBObNzuK4RBXZoR7ltXR0EjQrIzMxMJAfpXHvr7Q88xFwgchR9WwVkLQ+T5fqrl1K/eAIGrGqSWIBLt89UG8r+1JxwwBrquVwUDVLaiowCYd3vzy5qf9VJusZSOgog16A41hWeUmVIoYEnNZlMGzZtZ7/AysJ9SFFyK/ybN9ChZZZVg5kMxF6RVWjN2uXY/+bNt22QNASEIzp1CzE9c3EMKMaM6G65BANuwopBOQwiFSaohmKfPWfcSDuSt8K6nXSqrSe8e/2Gg54DM/GSK+lTj9svW9bZXsI192FrqmwPhYAqTFe1Vl1NAvWs6hMFGQf5CVdff5mFxbcTsKoCWyyfoGluXBTob1QIeKPuRaaKUopFSRU5BVOhVbuXk/P0Au9ALT4d/EWEe5zavyOTleOYkRd4EmgNwFMb/NX27NyHvLYlBti3IidegB9MD1JJ/41UJIGb0sSWL4fRwvjsACFTXXuwqe3kgoYnWHpSGSzPFOs5IBnQNdeyWgJgkiS6ehkTcBDu99593867ZLx1PyXwRN2zWVuJ6PjyDeWWIH1KTK60s8ePB/yKs65921gesvM3//MarKRWMEfy2DSKrCvpmbt35CIVaWc7mbBRC8MmBRhAQ39wX7EnS+tiKDzFkSXJZhUCIt8cByMlUfcer8FjVY0gAStIZat5CBOVyOfFF+w8Z3+qWlKjm0hhgp9tgGn6zxIQ5UE4Ki50nwTmqPiliW2Dn0Atk7AKWFI1CiwR0AjYLVmIN8osXqX/6Z6VsfD1nhI1DVERo2RorkvwHoP3WssGJZq9ZIxeLIrhRpOoQj4xiYcLwMll9mri1VAAxIqZosZfS18ARQwPS8sW0da1Z3dbvrTM7rjjHg6i6YR+HCV8IsfWwli+8OIL7N1pr3NAHIMFnOkstLxjx5Hi0GBPecFZGak0GFOmvGRjxpzvDEql8alhEXND79vZVQqPoXER69L9cPgaITF6j8GErMFGgQdNB5DWs7xHbrjxLqRS++1KPKSef/YZQKpBFPEPOdgVxWf4euEcm3jNpbCHBERIOlGFvOI12733sD3y4FO+cRcRLqX3cP4FY2DjNbNZM2chfQfkZdJVwYR6wJBupIZucllDBTR1vX+8k6GRq7GA5VUTS/jTPTYaps1A/IZUdU97920bSJLlrp0A+8MHUuzFsFHUIxcdy2tvtBFjBuH5UWS/bNxpc2audjZ3szbJ1uHk9haeWGlHAFi3rWfjKsnioItGXo9PC9eymgOxjiRVsXWzSda99qo/IyGdzqSSaYQYi1wwT2VnEfia42CTtDIHVkpWBhMq7Bz2bcRcG4nL+18tsp+37nOpMz+a5zQo/tMwuv/7w0+STNieyfgOu+uu+3lOmEICFPmki003OYXiIB4jc3bgCIyqM5rKyzncctqF2Yiz0j3B+uUn90HP13rEciINwFQTXnZreVpGIgGuYLG0zsFHsQMg/7Eql7js21vBtJNDH5PwvKME0xGsI/uNeh3o2qvpJmWQLlZ4CBhy3JWvSUyosfGjh+LtVMuUniRGGgoBOEq5TyLtMZx94wS2CcJJ1NQmwmw7eoT7J5BaDZL/xAD0l7ez47bOpNQTzJrjgNP61fObjUdvkybptmY5YW549qjQCwzcNS0MpNp1rG0NBCTnFFaoYY78esW2dJsJptbx0Wn21Rff2gMP3mfzF39jpRzaCjDSqS8ms5pmpXLXcpPErFBT5tJCDkfdX/d5Fh4GoKPPoGAR3Qf9eSyHvvCzYmQlYo9oa0om/EpFkRpsWYU4lMJ7VeutTlcp87UCNXnfArgEigfBNPwdbIt6miA9K2IdUwPiF5lgRTq1uViyDZDURg+sA6v80nvSmnGfZIGzYjsHj7aD6fLylce1kmwFHqh40vdqmq/CS41YTQNLSD24D1l4A/oM8ssS4OIAsDYEXkM/QwqEKj6HhgR+1nFtxOiIxgOuS89MGpd8hj9cP6wYYih4NEzshWRu2/bt7kUqia2YsbVq/vASimGtyhpFLBtNyeu5F1UaRAi8AFipAXSNZW/RutbeoBA1yZ4k1xWspgdMgG0yPr+pPIvypr3xxjvswbseweYgg/dLmimWJccK97sFjMAMDYoiuHYq+HSt/IQRg1mBQo6aCHQWiysA3gT0CfD2kYD2AK6NrHzE7BZjKGBl/8b6cv8x7at8PhUt7rXu90vXWDJHvUYQiJfI+xZnufhYrWHZBFOqB436Dju5dz9bJI8ofDLnIf/7zxtTAWAPgztHAay8af/7bIbdetcNvAhsVdQr8m9yv1kNFph0CBQSs1wAcZgCLCnuS1B9JGK8r2GW1BgtYVvk5R9x1nYJ19kDL3kGOuV0sy9mLHSG6N23PmHfL/3Byup2OqiVFpsJU7UHzUSSfb/se+xHCt1+IxwmVinnax0DAQVlxuO5Jo/Kegp/hYqMP/Mc5HkjrbKgDpuXqQyfFolj4YnX4TDBaioI2qAZ0n6k9RzOIETrLoHJvtKnK3iRJBqdIwACCnfTgOi1l961nOYnkXr8ld168200mwH7Wcyng3gX7iQJtgWAcI/u3WH6biZIo4tbmESxiFVfCKz5HSDodUnwbIX+/P8GrP5/2QY09KB/+K2Bft4wQKgikTyKh6iG0Ievv9xlz778PoXvfoDzfyHjS+EcFhAepNLK+76KRo92jkVUw94SZm+8tdDOuWAILOEIW/zVVstBztyhcxAQUwgboyA/zr5fssPenP6wnTYy06658j5bMn+dzfr4c0DuCTSEw9xfOFzJBS7L/k0+3RjkCv49AJdD4FkI0PojsPrHaxb6+pBna+i6Nr7mmjSKqRqJXNKvvYZfei804NWsiVkf7MPbfaEV1X8BsPqLh00lNsHjPZ4wiTz2kTLtAmKuBYwe38OlJKH2lod1JINKWVfVq4mCKa7nL4I9RIrxSJ7TaHnU8QUOrNLkSEVTL3sKeffznFRpb6ppCRAyyS64hEaAMYIYXZJJyoc4tBfrMumZk63BJZdca1NeehrQO4t9vdaefeN5go2+tupipM1pre39d193P7LP53xmjz3+mIcP1kGYiIipgKGXwbADj3oCajTE79O7D8Fd3/EJ4+3662+xndt22e23/sWeffHfyEi3IOXbb998tRhGZDPfH10Gz/tz1ytZQjSwTkPAamMGZ4gRGmKJhu5xaF2HFnAIHP3js6G/DwHmf1zzjRnMoe8PgTJem+s6h4YaDd/8KxO1AVjVH6tHagywhsDg/xM73Ae0nCHxUhw4qBes2d8Dq9rTq+zTzz+zIcOH2pbdGwjf+Bi5f4598fkMu/LKS23V5h8BvA7Z0iVb7MG/3mwffDCfoWE727J9C8PkY1iatMN7db1175FkA08bBJuniX2K7FKKo6z0NoB86disVdiC7zcDXCCnbZaF3J66Hl/7klKkudGV1GTF1r59Cw8rKizO5ZyMBowfTcOexff9z/MeNm8qQE3Qih6jCGsW2TtQW3gNJbCdM5HzK5ava9u6LWD9fgd9ksgSKED5KBabr3uaMg3M3BqMfbUdqdDywasAkNXwswZWoIbembw3pa0nYkfRsWcCgE2pnXJyM/oAauHm3e2d6YusEyE4paVS8SQAbB5FkZgP2FJlN1w/nM9zCOuu7ZxxDJwlM/YAThWVUqwB9FCflAMOtG+ZbWn4WeYfO0gNQY/HILhIQ00UVrWAqUdgrMqGTDVIdnpLe/G5F+zPV/zZPp76qq1ftwrfzLcITW1CfU+oF/dXCqBqat2evdoRnHzIA0arSalWTZCRLpSL3hEQPKd5J9uqEC96vih8Apqk5+Bb/Dly2BxbtGCBDTq9Nyzdlg7oieUgRYwY6dFRqR44Wc+UthISS/eerel1d0O46Mj5HwtjrAgP1Z128QUjbe7cb+0W0uu/h/25n7O6JV6a+/CA6NQ9hwHpMfqI44BEzezAbsKn6QVTNfxjz7n1zofoFcvsnWnPU4uWck3Mevch2AYQKiWF3pVg3G+xAUzFKzcrvbVtWp0PY7cQBm209e/XmXo+lXCb/vYqnp1NW8v3scaGDzqffm8n2RHrSQk/BgsT/IHrHUPdevv1/7b2TYfa6uUbAInqCLHuCahIf0ltlp3dvOG51FCN2qqREqHxufjr86fptl8ysRMr3ds2A2ZvBWu2ANZ1FH9fwxoU6KO9VCSY6DDY28fD7Mkn/43/6zTAvoOwRdMhtcCQ5BkqLi3kHrGnMyD9ackqW7rgR67ZLmwV1tns+Z+h/hMrOcVWzPnZA7ofe/ph+9/sqd7f6qRqS8BVKv3HoVzUAWUR9DmlruxKx5e9KaGhJ/IK8OPsio9qPhZh1WSGqM8Ps55duxKART6GsnKoymJ5D6pLiwrUJ/E8uUpLzGyeY/qov977N1jBj7nyV/W7Qrji6QHUK+bzGm49SHeSRC2UiRrpMAzZGjwpVRtXhRGwyhGie6x6R7iIin/nnvCPht1SQEiJoJ4zwfENKgF67xg+czEBaSkoQqNlBQDeokCoRNRRytLIJywvjQGg/HZrKmUFVu5rZcSo02wJZJ4jR46i9gFDwaYxKyvZbTVEEDiBMlgkEiXOp0FiqOUNYgtsXTp1cnuZ2jCuC/1oJjZ2sbGJtvj7XYF1DxvL5X/uS02ZYLMgiR2lt5Q6LIn/rx7oBOSbZtgeVjAcKi3hB/J3Xdu1hdWbQpr9ubZu02F7+lms/5YuZBD1tu3Zv5ke/Rgs21x/jqWwagGgXgJRKRl8rBDsadyZw+2bb5ZbTg5WSFuPEDj3qC2jTu3WoZMdBw9r0fY0y2rd1Z59/knIC4TFVx63WV8u9vr+RIF6RuoppjClfGZpEfW867PHARy75bqs9VDNJrEfnj4Mm5dV+7mWApHVQ9E7wPLUHteyKT+b4b0IHLKFULCZh3EGrCQf/Gj/E0FEJLMI2SfweqViG0Nw6NENPC0315KZmmzelO9qXmEpCZBjjuOnGg2GpoGH9lHdfwXOXnXVODILzrL3p82CwLbKwedabryGMQOUdokAACAASURBVLUMfQRsShXfJDXCMsk8kbfpGaP6YHGzgr0RggpBZ8JAUrVWaTYLpWYjCComXkzujpCnCN7Ckkj4VE2Jamp8as/tBbC/F9ZqUxi9TW3V6q3s2VGEaY+C6Pdfjc2saU4y96KAQYkCqiBeYbsRjcJ9OAS4H1cs8kyNhLhkhi+yrGB9x3fgY7nzduAtIuhJUk89xA6zcsgpoCSCLkaM1IB1oYmsGjdJdDDqzgwaVIF+aqTFKJKUIYYOYTNGuANPbgdTpTlywHY25eVpJA+SAs5DU0tTWIPE6fwLL4BpuQtf0C3IutJ5cLLsw3fXQfXHQBlq9OnD8FI7wu80ZM89/hUThVjL6FBqLdqDarcKt3078HIsjLXDe0Rlh97bu6WNP78Pm88ua5k2BG/LabyzEiY8NF+RzdgEj9naVatt2owplt4uBhPut5CoVrG5N4WafxggRSnTNGkc7vqB9UgvYkgqLgewcMklp14yEppw6P0OcbIgZZXg0lv9l8sp0CFcMmVQHTXKYgFKNqJrV0ExIBlCJTddMhd5RMrTTmCIAFVtKLn4h3oqtCOBYgdpqi0JVyDbVN2m9HPmjYDFvAeFxoCiVurwVCPK7+6pytdlEOIlVsyeA6Jd0/BiHl8LPT2PCaosEPSawpv0uxirYmvVMxFyOS/1g5JpFcCgRFaFlej1NRXwyDg2U/kdapLlilEhQTS7vbq2tmuuvY2fmcM0doctXPCpfTRtJhO6RA6Qj+z1d17gsxXCEMpFRsR15UFugvfWpLvvtTvvvd8nZSOGD0PGsdQDrgLfPk1TYB5zoNTUlblxfSlFSyUNiCYqiEKDa0VnEXhYSYLZALBK8ivfP663PDhzYMhuQKqgQ1Tsrkl411xxyVWAGJlsynnWB6+YcCS2xdA+A/YJhxr+sMeR7gwbMZzCMYdEuTdYy9F2221X8sDuJmVzMRR8yYLDkdJMxHuGgmfLLuvc7mSb++UiW/jdt5aeAwAG4HKIkKYSjNV3bdjFZp6NJ1MnhhQp9sPS1dyycluPBcFVN0zggc+Hgj4Qy4yR0ORXwdLea7PnbODw7Gdrl69xsFTSoAoaydTmXMMMmv36VDtj2IU24cI/2bixY5gcBqFG9QDmGfivXHDOufbGG/8NpBiksNRprfCfOJ7xFGTX1UxVS/Kh3jNVraPpz2QDPqVHivXr3MvenrPUfqG5TWuNZzG+UZz4PFOBP437VBYhW8jsZH+eeJ09/NDfuccCrJiUMyrXVDqZpGOxcFQ4J1BkNaPeS8AYpZQhjIrkrifD7gxLtTmfAQ6z+GM5DHiQkMiooZK9RQWG31E26swWTLKRomGlsJt9YiMKAk1P6wAejuwLpOoeziYwTZM/NuVINiv3XeXnekPCFwlYEis3C4/Kvn2G2ycffePBP5XycuT9ZrZMZ/pfxLPEdJfDKEITTwAuAasB8MeBQtGmvVLenmoABGhqH/DGTJVFoP30jcPtBsTAozGOR+au57iAQ1XS6lgmlyq6qhle1EsqKDBQrGxHgANgUUF0UdyXzNQWsLx7cPgQfEJjEQEjX/c5Sj+QZ1HevpIn0VL7fiR/2QBCcNzL30+tQDQFRLGnCAB0axH2Dmei8v8FoMazVuWnJlZvrSaWPAgqi+TjJRxFAwJ9XE01/WdqvCJQg9eMZRpe64cM10fsEoFj2mdofGJgVlTIUoCLIRBUUx2B3C5d9T0VxgabT0hK67YbfDaxgGVFousob3MH9vwaB59HPq0KdZNMBSFscO0FKgnP4DUkb6wW+NxQ5Qn8FsAqf9Yqiud4rmMSk3cN2DQVD0dlQfwcPkNYZDBpL4UJExtLOme0EkRhUktSCyCva1El4A2ASINIvDi4drwXTbbFROJmijkZxZrUdRVzUmsmE0lJJfdNvtqSFOrIkY94Ovt1TT3KAIoNXZ70dKAnnpPmzXIs7ASgFJ6La9aut7Fnj7Zvf5jLuuEZYwofrjME8Fshjo56axDqIAH7uYeXBSxh7ZMCr0NDQPf+1DBBLPTA3SFgrzl4EYBx+l0NrbKr5NeqhSQw2n2lKZJla69BnvzDZYEYy7VOYD2X0+z26ZqNNy57RZwa7jjrP3isTftojv2FIJwFC/CbLiig0XwextMMBqzPgT3BnOe610WVO2Aoewl/HeoFgUJ6hmTt4sGQvN/8PKwJ2LtqaF6S5dFO0J3ONAHViTRw+QQH1XO/mia1xId6IVZEAAQ1MTRAn9kdfz3PPvrfJ/bE315lO6OgjsynwUBmHZXnQZQ1MB/DeT9hMHnL8d7V8ENDSq3VBCZbvfv0Yz8eyM+LY0D7roUlkbrNvqx9KwbZVRIbXe4Rwhc4qxxog5Wqc9UZXTTLAoNlLRPOepGvmMISHpz0tPXtNdxmz/yaodtgEktbsy8kOEM3mjC/MIrNcACwaoJPdm8rIyizSeAf7MBaYE3SGNwJVzPjNzIAY3z5N7Cu/Gt9sB6wE315NLrverCDr234S21Evp81/H8fqaqGDAAfD4ZgMQlYnTl9o707fZY9/NQ51hvZViRnTTjM00gFJAkcI+ioogaZomR+AktoblatO8CwtR0s4UgfQPXsg4wstgCgEJuSklgULDuxi3gZnvYBu3nSmQR9nGuFB+Lt4XveoNHJs/sevIyhJuwPwH856wXS9kCF0Zg0EABTv4HNjUGqEGgXYqH/xnD9PaD3K2u9YW8NgLXgtfTs1klaz7PqtbWHwonNG+tJ3u+/tcPmzPnBTkR8ig3AFrcIik0mfA5JbVUZQRPYHSXSuCpAUWC8/qN6Up6GYnpQYfN59FwrW4CvAegXGKVBo9gcYZyF1WKaMwCRX5qY5GqqxCxRuGI44Hd5cbr17zPSHn/6At6zgFX5uMrMW+FQIQBP6iYN5CJpuB+GrYb3qW43a/nLxQsI/5xmEdgSvP3yFIaGYkTV2UeffWz/fuY5zlGFxzWh4dhvHdq3YXFEkcaeC/P7GQJzZnhNFM77v+vOB1CL/M+BiNdef9FmfD4dVc4a2Fl1+Db+4ANND4LTsEj+3CKBNACrDZfer3tjYFzPgULcQuzrkOQ+FJgYAlAas02DYdNv6+WPIGdojTQGYvVnjYcUjYHV0NeH3puGbgHMHzxjoV+N3/cfmbL6mgB0xa6GC+H2MyI9aI2x3n5b0xpei3EYgaR8DjVsXz5/CUzTg85uP+nkDvbmjJtsw/p1sDBryUA4x1YtP4xvfneb/tE85OSEUbXKpq5TSF8FCsE++AL2sY8++BDpPfLN8SMhuuCL17KlzfpiPg0s+zBroggAct4XbzPAOmbvvD0TL9WJ+Dze4812y9ZJgJQEgoYnw7gswpszzUaMHsI+v4zw4g542P/EMyulDDZOGpCyCUiZVgkgJHntoP5DeFYqUA6usJSWeKcyjC3BhklFTVU561dfx1kZxz7aDd/mY4AwJQQi1VbA+C6PZ6BFA4zmU+GcHXoSuguppoaztlfPdMgOdUib8Qxn0rtnYyl1YDhDmcts5apNeHmuhU0bBihN4AwAfxJhxykMhXbuKPDzRvBFMHCQXRD3kfosHrVUMdZXGop3wXN2L/2WmHaq0csYrNVTl8ifO5yvyz2I/ybArgbdH737CoSS+7FI4KCnjymix0qEZXWCvAdVQ8mJ2DJgiaEgxjCGvKqjNWRr3yqdoBy8MpUjoL4HH0LZDpSVhFvXtr3twrMv5gw5mdo2nh77bBifubB7scmCJFAMC7d/v0GwOZ+ws84crZG9DR/Vz70M95B63hrQ+zBEmOWEbbWh7zkI0+3SSy7xPebn9RvwpQW4ZNiR0xm7AZSGsi4px3bhnLEXsb9U26cz32d9VtgpgwcQRI3Ed9V8G3FGH0J4U+27RT+i7jvmTNwdh8otJTLT1i05av179YTdvJf9vpWtgzjSv2+OJYQBnGW1ta8XLPcgr0m3TfZ6/6WXH7K9ucusZft0QKZE25O3h+EblhN7Euze66ZhG5jj9a7AvY0bNtngwYPo0UMDjwBYbZhP/PoMNmasBvu3sBDJ0/GPxB6sKQFgF1x2BsFec9wyqoK1V8te1IQGSfLnQ/iUDuo3xq6deBvkL9lfYXXStg1rZhPkoGE27uyx2BJt87r8O2yPunfso9hqHyjmHttiA4b2wzUgzoO8H73tUawklti484fZuZeO95Cmjh1bMmxTIGGY7UOxJY/RYtZVJUPfVs0J6IatOm5kbzXxDFpH2UP/eBaGbANACbgklUTucXJmVHdzxxPiEum9RRARTYvPonwMWIIj6G87dmpvL70yBWCVNcezEwM5qwCgLh4GeTXXEbTVv082RGItK/hJjD0KNvoSUtIJppKdmUphqRRVg3p+J38WJkUX3yucQzZbArfaE/StHl8EhSheS8GnAsRFRttKnodCstPIOGjaLBuS3l4+I6ApVh3hnFXqEQXI1mKbo94rktpc+4PqUPU+GbB1Zc8VwzUo5pnKQsEphW8ZLPIEBhEpDECSM8hGKDnAsDqDALaL7IG/vcLnEYAajoKqzkYN64938Aonmqj+TZSnLcW6Xk/M9lTWcjFMc+UvRHB/miQ2p6cfAjhNnUK/sWD+B/bc05Ptqj9diu3OhwDs5a6ybN2Kmo4CX/tDOqqMwOqpmmH65azzLayVUtZepr3z3teWlhxmN5MFZLHtbCsDjESIU3n528gqSCTE80Pr2aM7/UqkrVy22f1VVfOrtlSOi5pzD1ynTk8BkJRaOQ1mamUYCjzusfKD2nWj1wXYrSkT45UhBvuoW3wiyw9D0SBDIPWJ2qWlGlYtItKSgt4E1FdQm4ezDzaHTVpYRGCliCE8ZwpmbcqA5AjktDLwBGEAshDVdT+wv9j73DZYdh09nEvNF2vDUDaVl0QCRK+2jl0IOeOZSeX+pKVxz7GVkKWF1OSyGduzeytD3gzeT6ElZ2ZbLu95D2SylCTeB+FrBwFeDxyk7wCILUOxLnxA1i5t26cQ5ptim7fsBTTHJpRzOSoCYD07DrVwF6wld9Drt4R5vM+VBk0Ir9+1K8+9xGv5DGlkKO385TAEl3iY+E2xfTjANRZBhX6NLKewxA5xPB/Sm3IjBKRxMarZtDVBHDRkAEAPHklQtVw6pKKjoSFTcnqN0GYO9hgmAOFcfN0E+Si2adne6dWRTC+TAcg2byi0eIrLIsJs1NiVsJEkQ9eOdE8N0YQFLCr7OWBSRQF0FbMw3NuNn/nIU6fb0vlMWRfutxw20c0bSjhEMBJHopmZEzCQwmGz7gesktGw4IRYHqKLLxwNtZyQHf595U/raTaVFB0Fi7YXB2sPGu8DltmxDF+UnvbJJ3Mxyz5hO7YgS2OaFwflRpOVOAzrijmIWiAFVErZ0aMFHvbhMj//zCTq8VAk8jmrAFrF2BQokcDG4BsYD5rCa9wmgWuVClovWn8JUwEVYCq0YuR5yGmsgBYBCSrCFRYWBtOhjrFKOOCUWCyJUM7LKYgUnFFByp82rgiaf3i0HhpSiQ9FBQeRAEGfDHEv1ah3xkg9Flbe7p2YJKsgBghq1pzpCHFsBcjzNZ3QgaxAIN1PeS/WiuHI5Y+DrRrDZ9RGnAjoUMWiUuGjtGlNYiuR4CUxHShiQcs/o4qwEaUEvvzis2wkMwlFeI5p7xJ8aQYjB9plk2E0HinYhAddHYDhaPvxh9V2HAl925z20MaPOSNWjDuB0DJFPo+C4BMk8xVcszoAX8l7xBYSO1dFi9gbet8xrKsIAUmeWE0TgZ9JRYP8vwy5TwvCpmpYZzK1DqfQqgNQyiAlMBOgcdc2DgFOj/fxW+19+ul2z+Tb7LMvP3B2kMCzMj7ToCEd8HZjAgTQdMmlZ/NwVTC53W1njB7hbE+xjoqZrnz48cekZF7hrNo6mLEqSMrZRIcNGWpfk/677/Aa2we9XJt2PcXffX951K669DrbdWCnjUTW/9g/JuNBtI3mqojkbNii2ckctM1hTMq2IZArT/3wLftp+W7WGDIQNkDJ3hUAwiyDZ5T1AKChz3fxeRPs7LPH2Xv4As7Ci0Uew5E0dWhN3LdXEhcdCpJuOqjGFLUK822Z9utn6QDXNZPaW+sgnYloHkzBYtg2ETwLCYBwZQCiSfg+de/DwYuFRO5+wUUU/rD95J4RzrOexLqtwDxdHpKRgA2yn5DfYAxeOCf1acqzTgFKYybwVQ1TKWtczGmtUxU2Cl8r4CDX0KSOAmPEWXHWpgu+l2145veU2vZfaMDXAY62rLdmHKILZxZaAsEYUfF5NKx8Btg30THy2JV3D8xmPYvybRW4ypKXXYHkZzIylfRbchH5+IZL3sXaVqCVCrQCvCQlU1CPowPWkysFLjFkEoNBYXkVfK0/xwIZ9Sy7PB2TbwFsCoUSI1jXR1L1hiAK3QOBLQJZVMwJF6kFxJFXZLQ8hmiWZNjRsVNn2OyFhPXlOrsvlsKkjudFz0Ak7EkBa5oAi7ERB/jLXJyCW5Q7JtEUhVWs0xJM1vXLGzmBzPKBFBMOwCgWSpgKJ5VBKgpTmPRKul9cXOyTSw9ecsad6haYvgxo9J61x+QT0lchVqmziYLJtGi/KqSiY2Qbo/vJupSFAnK4aJ7vEmglbvPqwxuxsYI9sspTmXRg6+IFYFSIpaMhh7yUdD5Fsy/Kg08SoAA45KDXzZT8mwdXXGJ9nYpoybp+lX7JUkLplAJcJboGqHaJkhhbAD/OvJd1AZYbdVwbNasqoFRMx+CxpvMpDqBNSg89Tyco0JT4Xc89UbEkdnE1113XIJnJbR1rXetBthIC63XbKwihEzCYRDEVRzGdm4vci0Jd8voYPdc8XwJhBKSFCzzRPh8Rj6xsEgGQswhpuNzZBuNoii658hx+NvsDcvsqPlMZPm6SwWjNcTqqbue+wR6IYe8mwKlScmBn5CogLABORe2XP5OGClVM+51hzlYqsFtMNcf2BVRxfSWh15qr4byTT5VAQoG/zsjE/06gcj0qlljO51bILA9uO2RZ7B8d8barqElDntfNXnjhY7vu2jtIhl2H9DnSLp94CaEOq+2yCX+1f794m61cvR6vMc4y9gi9f7evkE8pb0rvS8WCptjC+LSuNGE+Y+R5tgJPQbKj/Ty94tKb7IP35xDE0dNO6tcWFsJ8yyU04vNZc2BataKQIvjjx40wUbryXFXYsEEMeOu3AZbnUsRmo6CQjznFdyIyZva44lIKVc47w/9t8OkDYRcw1N23C//qNJKvd8IextKkbSv8mWEHMHhYhy+ZfIY1bJEMsbZEQKosTnRDFEKk2iUM2e2dsJI621tvvcQ6gH3MehGgdsbIc2z5D9sZ6PXhvt9hSXH4g9XEu2+4BxhRs/laKkMyR70hWxH383QWsXOV+adhnMJ7FmimoafOR5eqOudCABXrlf9ESZXkUlux2YOBhO63P4c8g/UMQsWMrAUYl1LEaJwDgEElt1jvklsqvKwBkOOnv/LC55bTMY11enoAhOntOFopP2GBS7JOEZs+qDc0sPfzgX1WoVNHCTxMJOE1IU5McaRn+Ie/+Mz39tm8WRbfYrfd8+AdsAZGWgUsoRcf/5ZQkVU29NxEm/ini2FcNOOzBM956Fdj0Ep/FgKSAyZGsC+GACs/H/xrfrNVaPzvDqY1/IA/MhSD19M1URtCyJQuF+xrscbCkfCDddk7b662BYuWW0nY9zCu1vO8ciZoMKdmOzLb67vUJtR+KQwYOLtrK6gHy/CcZk+OdgY3XsvUtrW8D11yhTeqvlVKdAVMuWr39ta9prZjo1UzpMZIn1Fnmg+My3JYy+Psb0+c4Wdbve6pbl8djfivFgohAJDQsKU/0nic5kC89tgS2EUXnX+FzfrsfTuAR9k381Zbv9NbWl5JAbXMFBs+bDQ+cjcjQz1o11w3ATJAFpLKF/ia5tyja2keD3tK9rQP3rWrrr8IAIwhJlfg47cWwdr5juCZx+3aa6+ze++71esSMV6chepnb+CTGrr2ArnE7BSjUedBY1m9wNKQ9+3vbM8aZPkhcFT39I+BZcE6CdZHCHz5PzFcQ2tMSykIpgzWXQjQ9zO34ao2BnH05wKAA1A3sC3Q9wRhVcG1d/UZfy/QTnZcoa8J/Rzt0XqWtVeu/HkhkshN7J8QKgDlN25Zwp5LnYhcO79wLXtMGddJQEMkCohbGC49zcArk4Cq3d5s9+jWxT30C5H7dmjbnlTwJshZGeb3ak/Aymk2c85H1rFHa/xINwRNbW2xh8vN+vQTGzNyPCSVaJjH99lQ5Jcbfl4Po7ILICaD+PAjsMioGZExr994ws6bMM4+m/2NP0PNsAQoRdosizN57qnGT0KS/NhfH2d6G2EPT77P4lsK5JH0GrkrcmFZLEn9Ukcf2q6tGEKw1AisOnRoHwOGePZF2P37Cllf6ZbdqZW98OrD9ve/3cDPLrZDsEdRGFs6bNoE2CaFEAQOHAA4ArUsA7yNlkVLMhUEz6D3tDlN8P88xj4kllpwpzWkcEG5fGCpXZrBdjpMGIzq3RN4ycdRP0ZTL0g2nYgSUeFNsTDwKundjh0It949huIzm4YyrZvdcquGFTEMCNnXAaQ7tsvB338vdR41iAaS+Nr6+Rp/zDKblwNQN7ehQweiCPjZ5nyx1Qeqlaz9eF7PCSVsPS/96x2CdVrZpx+8b4sXLeDvSy0b0OOXLVtgT9IzQTA55ZTeQTAw2RfNWuHHiXdldpNmMM0KAJlHMhA8ANNxlx2nZ2nRrDnvr8i+/nauvf3Wm/b2ex8RPpPMZyIYbN8xQKn29OBHPVVeYbF5x3LJ/0i0srg8GzuxkxOp1i4iKAZmb20UAV05XGfCa05sr7e/3zjTJl50uzVFsbqfdTpj+lT7+IMX7eCBXSgDDb/HXQRh9ca7chQAeg+Yw7Ic+YdN/WiKfbt0mu09vBr7QUC0lK4EPd4Kq3UCW6/6YGoOeWWyJ4TJ2qlh2OzPJEOv34aDwTMXYpAHz2I4VhIH7ZVXXrUbb73Izrt4gF125dn2xRfzgv6d+jodFvUF519ATTaDGjoScs612N08bN8vWAxJ4xM7/1L81+k7hg46xUZDFMpDjvzF3Dn20vPPAzLj69u2nX3+1ae2YOFcr91ff2WaDR88HuziPID5bRaLwu8QYYBxKFY8o0W2Taw75dfIPpBZv5Ph0lNiSI9nkBtWZqOGDoApuY91gF/yvlz6syaA9WS5SKrN2nBFJf8kIg8vQ9VbL9IUKp8KfpjUFdfddIP1ZNhy5z23O4mhir5FPUI8w1+RaVrnpFP3wKpWrcvzkczQQddKB0dJCc8l9UJQ5wRnbyIhSyU8D1U8s/XUahrcKTulQrJy6hD5FrdCYbQbP1/ZKai3SoK4dWrfHtS/FbZqzUaeiVhhuZBveI/e51LjylBTPap6KmopZVaoplG2Qf/+fWwFNWQ4qqdY2TRwFmYAoOVXkW0hD19q31qUwknRKa5mque9VvIzzx7b1X/erC/w+6d1atJCIcQKW6YWOVhF/aphPT9PNT5vX4Q6vQ8FOQuf8CBl/pHaMDa+mV16xS3I6v9sf3/wNlv83RyUbyeBG+yFTARwWXnEiUy6bjtQR2fAyj1ryFhb8/NiO4xfKrfGeqCcHjJghBPEStg3m3dog51ZkQ2FOPX2tKl4lK7Ht/hUhhVz6d9SyCo4GlgQiaAh2wf6hkBJLlZ6nQ0Z1c3uvO9Ku/uuJ3g+wU54BiLwqRbZQ1aFiQQc5+cHNp5ZeKcqP0E2ivHsaRHsc2EN9ZErdVwNJAuMIL8C+qUrsp3QIDAeHEiZODpnmpJZchR7zRqexyqeLfXVqnMrGRQk0xv079XWDqAgllqyf7/+Nh8LknYolTbSO3Tp1haF7mZLg+yY0ynFWfnbtqBKRemgszyNGkmsWuWVlOoG8WcJSPM7dmzD/o8CPZ/rQb+mmkDWiNVga3HgOD3J+SmGba+zlZk2fRu2NGCJ6Znw6MG6uqC6WPVDrrVsnmWbd5exF9K00Y+l80yWYEN32+03Y3P1JsAqIWgFRyEeQhagTjvOEDIssSOYMiCImGWiAUeqMHf5Xx2svnZ4VOzxAk0XUBdWAS26yTo8lNCufSqSgzCOg0gbQySyufZtkf8XHOMGn0BOUYIU4WSLw4x58dzVzgSTH2AyII3MgcOrOMjkYQP63BRPLQVziK2psIkKCkE1CQkwE+XlKSmYXrC8lEaYQlsepomZgKskluXlyYtNAA4eJjxvRfx/GbA3wwD7yssutjWrf4EBi2xg1142515IrWGmRJRYt345HOpt8VZd6SFTaUjyCgsPeyq0NrAk+dXR7J4kyefWHYBnRaTUj7e5Xy2gDhUgjP8NG1YJwSoJ0PHLWKACqZTaWMZkVBu0gFU1QCrs0giH0Z9pweoA1PULNiUxTZg28rqZGIKrJss9WuTUZzU5ziTjEZn84MN48RwkRGm6L8poNqJoBQHRZZ4oL8I7AxYq0nExGqoBETmrfcJ56qndQOe30RhyD9mMxZA5hqxFTarT9T2lWpLRoIDUAyGphIM2HmJEow6rVoLkBCSX0TDQjh2twjKhG8VEqfU4uYUXIAvnr/RmKQuz89P6jWQS+xiTOor2CJLUyzCxpsFMAEzIx3dW6l/dLjyqg2Ken67Akzqmfc/Adph07300xd2cXr4H/8u8XIU8ielHCjjXVF6YYhCqgTx6uABZm2wCKFLVPAj44uBTYncyE20NC9549TW7/IqrHRTU1Rx46kgbPWyMF2HX4FOkPij3xHHrPagz33yC9SCPJTGyo23ixLH8fRIMxgxnUBXiARajABheXZKm9CZZFIlfMpHc7NPRFMKoqmEqi818HGp6NlONH6Hzt+qAP+mJIkzY11rBEdY/gEB6UradM+FsprSrABmP2Jnjx7pdRjITKbGWNTgo5cDS/YHrhgfZApuPZ4sKPEkxKpCJyBpBGJqDWnyPJkStsrJdbrRu6xK7Y9LjftCKbq+DRJJsXDupnwAAIABJREFUsU68d+KexERlcFDIT5A1y89I47XVaCchO9m9HZkua7OCxiaGwrCKw9E4wOs5PKWWadYi0i67rrt9+fV62KJOWUb6RAGcz5HPTU5GaqzDW0FASkeVh68k+brvrdrGwbQKBxwGHONqJuCnIkmFJ4FLvqykVT5bGXuQpqfy2pxwXSYWHnxmfkbe0Tr7cXGELV99wrr3RTLAgl8xh2TJ8CZgCHmWRmL6iFFnuixo6jufuCRftiACbAXQaQKvaktMR/mTyotQxYL7yfBYxqXJG1UyYwIT2MvkCSJvHwFPDjBq1XKKaYqmjVkAu9tNes/NM62gEQ6sxx76hz31xDP+GfNgPavFcpIX3+8BawAXiYTutW/fzEPKBI4KcAimhFxnDgJBsho21bK5n95/IMyT1TTbpf69ddxz2Rfo+ZLJvbNCkWboumvDPm1wP1u2apWz6GWZIaxBZYhCBuuZNNbI+5ebKQlbJM+5gsN0oNawR7v1B+8xmqmkGKj6pT1Mknl9vkgK9DIOtnL2cA2VxM4XeB34IANo0wf6Poa8rJDpXwzfKGBdBUx2NtI81lYhtgPyefWGpYEBJPa8/GEdHuJauc+3/l3BUHzWzu0zHSwSo8SDLgBIPSysQSaqSa38VT2VWwFczu7RuleAk/xqxTrV5VF6ehAuI3VCYirMbXyu5Q8VK08drqlkeSUMSGSBEsFBlMSZp0LKhxEUjEUESclqNDSZl+G/9jQGm8HeBou8XP5XyNkKaE5q8RAPj5D8gesHY6sIVqcvCT5nXDJ7muw5uUYRfFZURgDRPIvEbF6CL/mShT/a9i377fyzL0DK+REDhCoOd/Z/BkDF2G5o0CRJVoSYCDAaZYeipiKaAlFp9crCiGDAUc2zKOm/n0N8TTK2PjozYvjaUs5keSD6vXfVhFiqKpZkDSNQGDYyf+n7kn+NvLkDb2t5pKcDLspvafiA8+2u6x+wO2+8gan/KTZ7wSzCnq63Pied4WDL4u8XwUhJtX8+/RRneKGNJyDKogvscO5hrHooBgmACFjLeg/BMyrGhOqRGGxGxBbSYPDUU0dh0fKy3XPrY0ys1/q6+m7BT/boo1Psw5mvW03EQd436xRWxecM6nrBvnepFwXxzu1VdvVVk2zPkXlIzg7bn6661K69/FE7Z8xteFJRJ9QfphHN83CJ5MRMu/G6OwlhussuuvAqWFvbKfoLOZMPoLoJx1rmEgbFpUjVv3d1h4D66CRJr3kSUFqIr6bhayJWGLIF2Y3MtZDArowM2QxxDdn7ogHY5M3GWAWALMGefuptmGPIEPGL4zv9ZkjVIPmUhne1pAdW85yIoSFvtZatmv06iAiA1ZAcXiwTWZOI+SjeeTDkEciphkAXWSxmrXU9L/p7FakeROV7gLsJ+iHjvs3+vGoCJ3BWjHRJyOUtHLyOvuerL5d70rQAxsbgVWgP8Qe6AfxtLMsWoK9fGk5Jwh4ZIZ9zZILUto8+9I0tXvG1dehXZI8QItK2WTtqhgj78M1f7N2pMyysyVqawyvt7DHjUCHJbiUARv/foKr+PAQaBu9Ev0JgXWNgNfS9IWbhr2zJEDLbsCf+HmBtDKyq+ROLRIOCOBiA4Tb1rY323dJvrSJyNUw8mi1C5coK2ReiCMGL01nLsxhPXZnOteYMKcU6I6omxZI5Z7KaKESVGpozORbZrToZWbGIrc5LcEbI/iKwzXDPT28C2Z85j/VnrnziHlUWtyQd/kEbcz6gvQyeAVaDaYXO7GCvD7Ei9dn0/QIeJQ3UOZJPOvse1DpVNXn4P/+LvSwDG48LODcJsbz773gO9kbG+09fg+ede6bvEdPe/Qj7ogSbeNm11HRFdvvtt9lF2HdNuHI0AWcHfeDQOftMe/rfTzuJ4YrLr7Snn/mX23tEyhanQVkXuk+6J9qLQmo61dF6vcbAaiDrDxjZGrSFfv2RpRYC1X9bDcG/Nb6vjb+nMeAa+h4PLhWI2mjdhda2ex83sG319yErif/Tz48AKA/9eciORcNhWcyE1mkItBUwqxqtlkZ5xmcf2efz30ZWfMjrfO3pLdvIOzHMxg16BPVRf7vy+its6HACaL6aBSMqBVbwHjv73PMgFMy2k3t2Za2V2PbN3FfOuHLqxczsKMviWUqKZlgRlWhLV64j1CrL2jBUOn58D+uxjS2ct9Oef44EdgqRl/HwbwtbrzPD4Bdf+K9nUYilBeGMgNputmwl4B5O5fsOlJM1QeozS7jqBCQWhsPJWXgpAqCgQrYhfQfbqkUbqVsgVqRAuhADVMNdzkU1yErM7tvrNBRy3WE6v8WeGkcNGcW+WoRyipCoevlBllg+Z+/o0SdRt28GXEZSSt0sBUxr5OG7tu5CFgsjsWlHV3qsIdgpjNCaNlh2aeCpQY+ABu1Jqp3rGE6JCaaMkVJqWUlapa4RCaGcQYPqrnNY6/PJ8Ijk7/KwllLdGR6FwlH1CN8fznDqH4/8w95551EbPOokZOOLuaVkLXDWawBfSI5FjMKa8e6ujsh3FVw6qqrohBN2Uv9oPBapkyGMlBbFAEDK31Q1ZBCYmo5su5RB97EDVTb3s7l2yTkXWBZy49179ll2CxR5qOAqeQ1J51tg5SCwft+e49Q1UuBImp3sIdAzP33FFYTF9PInChliw8rs1Kmj3XLbLfSOefb2u+/Y4eNHCbGaZA9Nfoq1GuODlGXLlvH1WC9wjZ94+J/286FvSO2eZRdc2MPmEvA4dkhPpLvbLKsdqp7m+O1vi7f7r3nGrgSEatWlCWf5ydYP4lMm62LqB3i1Usvu3V9vd979V9inm2HOnkv/+xqgZqZddfXVkFXW28cz3iCgbJeNHzvB9u8+gSQ6wh756/OAOlwzD42W57ZqQHXRIlVoi1CYX1BThp6n0LMeT99/xRVX2sABw8i8uNpeev1p+3Lef9wu4aeVG6x71752y19ux09xov0Hb9eflq2z996aaUsX/+T14uqVS+3GG65BQSrVAH1yx7a2A1ndK6+8Yr37nsozMIhelzwMPItFIKqCQKX3dfaYCxhOnMeeuh1LiD325fxZ1PUM1wDmC7DwUJFYzn3X0esltsAznZGyk+I+dusIviD7l7pkgOY8t35JwTu4gPq6nM/vbZX2RnqgGhWsCvLiOrTJyXRASFklXbqBj+zbw8eQgiuBdbzYXnz+Jdu6aSsM73X0RpCnYLsK18gk+Pl4wUHpXXzoVULdKN9f9ex16j3ADoYOOc1JU/t2Y18AaaaGwUUka49TDdwEliAZNpVM5hNg4J7QswmWUVtTxPlwlp2ASPL9slUAZnV4zYqFwVWSkpcDTTZa5bDXw6Uq5vmsIm9AWI3/OTVwexQSUPfs2JFjMP0jbNyo0fbx7K8suYmGkFxDVB755IaIBJWMSu2Jf/7d/vPmIwB1GfYjFhityIkpZxhx7CgqEp7LSLAWKdviUCuXUnRKCl9MFoV6yRQwhjJIRwqvEWmkiEG9avjmOS2pjRPt0Xsfsxkffsb1TGQNr4UcsxuwMY2QpJ1+jVrnZLvtSRy99ZHjvwCcngwYXYxaYJXXt00ZGF2LgnXed4SrpndgIHafnXvR+U5QrEadlYb6KZ6Baz7nqUgkTagVj+aWAITLxkJ1cjRYWIazUg/mrsIa5GT7YbHsNIphsaNSZT2IACZVcAZ7oQg9Cj0Tyc4H3VoqvE8xU/XwhADVeNZBHA3B0aOEorlFZWDRmMCzr16sGHQ6Cxb04UMFkPp4FmTBoSxrvqZpNmQq9rlMBgJ9unXC6qAt9VoL+/LL+QDYBBWfgFkP2J8PiJkCmBlBXTzuvC62YeNeCBSoM+lThIic1LupbdvDs8HPvPiii20aRDJZLCAw4P6oZ1E/FWH9+veEkLbOQ7wE3EdRZ7Qlz6GKGkM8gULUDT0ItN0OQzoKgHRwP8L0lu/kuYuwzXuLWZ/U5TQ3Y0f3w770e3DHllgVoIUHd8tomo6Nyl7O1P4AsASpJ3biMjlwqkY7AEoEBEjWl0SjLwZOHvRgsTc1TJV0XUi0Gi0VaKh3Ax+4FLHRJHvnLzg4lNqWqOR0isXDh+rsustG2nGmh2vYGCuYWNRySGm6UYXPgQI+lHbZjBusTWDvviPepFbAFJJJcId2rUiX3evAr2TEKuYT0mEIqe4H5KrgQDvjzIEkdi1ls+LnMk0Se1GpuT16IcfedMjWrVhJINGFHCTZTLOG4Gmy1aa89g7JaL2YsNYRsgAijstuEUxb1ZePPHamJ88e3I0sAxZsOBc6BQ/JViz+7duPc8MxQuYgc2mgU6IpOlngCtl2cAhj6EjJX3mPKmj1uyZ5KnIVVCTgQQWWgAgtRGc/uCeXwBOmQ0wO4imW85Bku7JUwIab/zF5oWBQs5zMxOkIfjfyxBMYXsXrV9az4JiU1ru7eQ2JzD1s7y4S/TrmYAVA+h/TalH7xTYTuKXpkDw4FLDkDbbuP8CBAE8BTGoFvWnyrTPw13Mg1Cd/mEd36mm9T+5jU6dOs3awTtuQijgPPx6lYUranUb6vICkeDxHLrzwfDsL6eqlEy/n7wR2CJgWfT9gJwuQdqCZNdS6VWvbDgjeErZmLGzgPZi6y89XSfRq+iq4RkosjGCjk9QojjVby+Yr8EV5WprYxsPaCwM5UZCQwNb+AwYwuV3mTIAkpmj9TxlgI4eNs+FDR+O50dKlkE8+97i9+ta/nMWptS2v8VOHdXDGZqf2vfBoamdLly1yG4Y0/EC7UdBlZzUDKD5hd9z1gF+fESMG2GkkXsrX06eDAC9N0ppSRH3swOCgEacjbVpr61duBZ+U3BgqPAdvTqcWvNcypsgnM/3NpjCJs/fe+Z/1Pqk7gQM98a4hIRIN8TvQ/neQTugG63zOJMDoPIy45TOltaLpXRQA4FE2iBlzptjeoyvtk7nfW0uKqwN7yyiU6pkO0pizRHQIBME0Khj1QIl5hiwgp4VvrjI+/3HZekeM2Jt9ElWJvETSQjVyYk0mpiIjOr+ZrSZJ7/AesTNZ12CQ+aTMshfyvmCKy/+RZqyMKaGKVwdLeC2xzpq3AGhnLJ1MoSEmrUJqlBTprFI1TazTKMCnYiJjZSh+zlVx1mcIIWFc14P762zmBzAGAYoHjEzD36jGNsxD/sVn6Nozw1pTCG78ZY/tP8hzoiaRn+kBZho3ylNGLA+9nsoaMdR577HQdS+5fIItX/OTHTqeSyFeTFEmhhD/dY/HoBBz+TQXJhKQQexO+bkW8LUufJF/J/cnDm+8cwjmW7tmHcOeEzABCv3PFaynwkgDEw2xknkeo9n85YujKWjA5pKFgZhlYhJJbq+BAT8XQCiH+7Nr2z6myLIJAVzieoo5qoYX3hL7KsUVYGmMmOzso1w+2JLMMGU9Izanps380HDupcKknKkLazY1Hcc7gtfqeANau/qlvUWMGIV1iRGt39243eXQGjzgQ8uwQsw87WeakmqKqymi/MdUeEBupPhIJ7iwBTIm/MAoumIYznXF++nnn/EX5D0FEsogVEobkbwAA+9TGnnJWyWpd5g1sAtoh/+vvNDUBDjQDbCqBtNZlQpic8NzQdjBvprkvl+8LwYRYk8L+Gbu4gMVD7nhQQSO8L0xg2HdfvyUa/gcSjqWT1MBwUbyYBXD1tPn+T6xXctprlS8CHN2xYLWE0yTKNlzZCBJRwpYUdyUYowJdZZAtsCHT0x3AakK2qgHHNN1qoGRkJhKAUdDpnCf+MQka92io23avNZZ0TmEMmwDSK7EckPBU/IkzsvPZY9EmlTGUI2m6IUX37B/Pv4ie+YWPqcGeAq+YlWwrusFULEW3OZHacWwZAVwh/OgJvG5iyhso/FnKuZ59BA7PTUKw5H/rhjF/KOCJY7rJ0sKhRUosE+qk2gYtUWc+5IepyG9KWDocZQGtwh20IjhZ/J5CPCoojG67CL8gZfZE/94HquU7bCeWvn58967n9hf7riaYjnC/vbwJOsCQ2rvoS0wFY40sEt42iiYdWbpfoWxXiO5Z7oOCsO5967H7bILbqBpORtv7r9b6+YnA+b8xcLi9hAuQpoqrJzMzGb27n/esbYtW3N+i70PQ5cGfuig2+1Y5dc0wnu8mbz8osn26vOzbcqrT/Fs7eR5IRBFAVlcvGbNulB8UkjtX8FzChhGsyCpldhLgwYNtnvvuc/9ug8dPsBwhuc9rtjZzhpmaZio4lXnnAKuNKDsDWM2C1bY998vd0sMWUuIPS7/2Em3P2LX/ekuDiLWNT9EHrPu7yfGu1jYPNi1fIbS8kKXubVr18Z9hwNWXgNbtTG46gxKsQ30FCmYTiCNvFkVGApIR93hz3mD/7DbpoghCPhaycGqgMM6wLcogAfZMAiwD7HJA5GzGI8CX2NZfzQ0DAOaZHKd3euZa83niAGU/z0g1WDNImC3gRHhg3yBBXo8ea+yPQiDDXtkX5VN/uts2314k938NxrUUYNcbRLGsP27L/LsmRemWkH9Uht6xknI6a5DDpbmcuXGzfPvZdy/B1Ybv68QsBpquv8IrvoZoLqt4VdjNmvwRyFgFYkfL6PwKoHRku0Xwq56582VhDZmWO+BqbZ3N2sMKfD0N9bZ/iO7rCKGoJHow+4xnkbjqfNHTUJiZCo+9SnspewfNE2yZIljDxDFoQwArRxbkXr5oaq+lDRS/+7gcZDGLNaqzlhvyVnLFUXNkQM/ar1O5R4JYFfChIByzpCQaL2x3Dx0LbT+dK8ElAqIeuKpe6hzou3qK+62iVePtO9XLOM5uo/6LsnuuO0eQJWRSI4v8vr9zTdepblNsnvufojnKQoQ7gmXFd9272W27+g6Gsd02/pTBIGlyB9h8aimycPXLxn0TXJRD1t0MD8AMINg14BprKAqT1L/A7Da+B7qTGjMdg3ZN/z+a369rQ5+/hGA+f0aCsCZ0P33fL9G/z/07w7++pX/TcIfMOOCIYIDxO6nFfzS+2rs4auzXX6EQThkwNQNAbYawE19/y18wHfYTdc+Zt8snG9rts7EbueQ3XLd3fbIo4/B0OlpX36+gtCdgfbhR9MtKzMN4HsoNV4ThvXzLInmPJaA3R5dO9renbtt5fKN+Isi86WPK+Fs6dgOYgHensePca6ltqdGbWWzv1horWAdtuXvhp56jbXP6WL3P3Q/llW78H+fzD4S7V6NEYCK8jQcPRIGbGYcAO5G1i0DHB1G8vulZ+uc09WO4G9aBbO7Cu9EqQ4jYegXHSng3OK5SWboK4s5roF8G+t15mK91atTb1vxwzq+nj2V/3FAQNY0PJqxqEHKAAxisTPq2D6NfS4PYkes7dhPYCtnexqHWVFevp0x/lQA/vs4k16HtDDfk8JbI4HfuGE/Nad6OgH6GqorkyLwAxQ4CQ/I1RoCVunYqAUjIVJg44aqJSs7HQIIUlt5yWtozTVw//EwpLgkaI8c0Q6rvG12810XAax+DUAtNSJp2gWVdpggODFy61Ge1cPuVF+WQZ2V1rTCBo/MxhuWVyOrwGqb2AvPLeF6oNqAMTlk2BDYyUm26qflVkTffsetd9vkBx5zr8huhNVuILSrWgMSzg7Z9iUDINaiBoyjbqiiThSopGdaPohtO2YDRCy1np1JXscXuUfXDnjBboZp2cFuvuNWPJQfd9LMnLk/IMPvYCtQhQ5BPfD++x/CfMOTn21H1lFN2hKGc9Mg6vDFVg6hqF1zmGCr91vLnESXB7fP6mMVhQn4ri9iC6pGQt3ajuw6bnf85UrW8WLOyXS+robPdpY/K2UV+1gy++wnXu/JJ16zfr3725Kl8+ye+/+CLU9ze+C+e+2lF94hd6XIZs/G9odE+DL2xRjWgodzNtSQPjzUvhywen595rSfFBTg9Qq4OODUwR6uI2JGn1Pb8h7628/rtpKnMc+/7/TTT3Hg5s8Tr2dwPB5CUXOGzfg+jh1ATQWxCYDpBOqBr2fPtYvPneDKL6mejBAy2S9ITi0lWaXCYXm+RTqow6KonDosCXKLyU6QPW3wsL5YJi1ywpDXc6wHHkm3DxOwVQpAG86e37dHWwggx7EWAJinN4tVkCXntLCGUp6ZMrCIMu53oEqRaoa6j4FJBHZtFbKKa9LE+vUdgafuPMcSpB6T56iUnXO/mGVDhvZ31WAsjVsxZALlYLRt386fgy3btvvQO4rzv2v3zrApD1IzKRlerE+pbyvxvsSeA19gebDW88xUglkYdWEz6u19e/K8B4pgf6/iPT75j7tRGB0GXJ/JswqgzHWKUm6B8jJcUccZxWcrxsZRHVwMtYurvHhGpTaTyjUBwp+yHkQYfPaf/7JX//MMz2SuVyr1yO7rUY/06z3Iliz63kYOx9e9ea0dyD1ov2A3UMbPkX6tHAn58VyGnHi2K8xKBBANOlUvudqR7TuZPVJ+xUX0FmHU8lIcFvDcw1m0LHx5a4ri7eIzr0E529Trr6nvvkno8i63JstDjdqhczagMl622H1V1xyHXNXDlhMwGAtmVIz1VwlNwv6D5QSTxdtpp2NZx/pTLRaDEjmdUCqR5VK4J8cP4V8uEgR1QR7XWcpV7YUKTa7ERk+f6Ja7/h/Ozju+qmr79jO9V9JDDR2kSxekiQVFEdCrYi9YsWKvV9SLHRUVFTtgAQSRpiAiKihN6aHXEBLSeyPvO9bO0Vze7/f+eLmXD8XknH32XmuuOcccc4xzMXSvQq7jJ0eWU4O0bZs0y4XU1ax5M/C2TjZv7tK/zdY1le2aiXzOSkfAUf7tNex17nhnkKYCPR8NkWA0iSf2agEyjwJlw7g3IeBlZdQHpITEab4HAkYYKKsf61KeG13aN7VWnAEn0LGt5LD4/c8tkEWI3YhjF5dgUM1a6dqrKbE50r5fvAtCELQj3jOKyQJgATfRGgTjWs3YcBrTTakPs/CjqdYkNsEoCm+h/v06ItuYSR1eQa1DPstniI2OxPchzZYszrSevfCyIAeKY1pq//ZCawtmUlcXZr9vzQEzQs+6WbrT6JYZcCR6vIeOEcdapHFG+uGRkAXBosJ6Mx3n16RjANN1As2UXnvaqtq8F114gX23RHqDjMI6YyDprHqFQBgLWtqCMmpRpuDPh1OXuIaxtlw62Bphki6nErNw3BYT4yi0C4Mwi5iEK+T36KEcgd7OSL0KMpx6K3D1Bd11QKwMpDIBUWNhPOYXwb5o0Rw3co2uEEVQ1arDfErM2dgk/o0bW0rCqWSxCQLKGrlUIlKKw5ySQ1GDpW/3Dk6jYnm9+/YMErVEG3RWP/ty9mzLLT5md0wewmjgL2jqAaACiBaD4AtzSaBrmkIwqSxSd95RjuxIlkTUKSDl4iYNCzasP0CDC8y8t5wVmyTEUnilOv1OV24BXHljPkr6CJjabLyG7p83fvZPguj+zSVLSnrpPLIAi2AlekW4gCYAXi1nvR0Ay6CBPWzz+i3OCV2jkmIYCOUPJZgEAOjU8XzO7tPDtm1YjzZEOzuIFk4+B0wBm0O0fn0m3TvRvFXQlzCKo+kjATUK2h5z2RuH8VhDnjabNkk5oLgefxSjNM5ohoKvTetutnj+MnTDVtjnsz+xA0e3uiDRo+vZjEdgcrB4KUHyHe7jXkYDz7dVq35GhBqGH6ORYos5PXgBgwQlFSxOA5N/E1Cl6+oKwPjnn9sd+7ddxxasjWZo7+DAzPORjIUmOwTkVOnnxMImQaCH74pFZ2DisDFKBt3b+CQ2XjvnEv7VF1+T/FRwKCbZxNtvtr0Ht7j7UV8TbA88cpct/G4uY0KHrEOHTtaeYn/P3h2YOjWDmd3aunbu7oL6G9PetY2AZwK+NMJ4/gWDSVJUUKmgAXRiPHf+vKUuQTp7RF/o/hsIgsU2evgIm//1CgsCzPIPIQByb//973vRNY0CdNhtH743D+C3D0yuC2wu44+VrP31jIdmH0MHsIk6dXTBeSYVMESreX5oFcBeBGDhj+dzGA8c0B4Dts72x9Z1llO+G5mOM2HKLIWlRQOB+xxIN00GImLPqfMn8CqC5NXFAzHUqxgrJHMUiCR5AI2Kh+NMOWb8KHv3vdkkizDO0RTJ6MVn5L4f3skhQ5FUSdAqpIkUJQCLDRUh8xUenAOrpVHlRvlcOeECO1gc+myMtgssEK7m3I3lHN3gNM+fS0vEhgq2uFYVduHVOD+SaC5eWGw7N/J+vMbI0Sm29Q+MB7aeQjfF03gsJrbVwqwVsKeCy3Oj9sa4dBi5kX4PXnXAagxrJYwPmpyeantJrNTKEjOhhKJXLG5fYuaN6rlo6bRk1J2vJR4oiVLCrVpea1bs7FA6XaWFgI5Oh9IbeQ3hORdykMopWWtSAvnqLgsQllGgQGtJBQhAEgiqwlprSfH2lptvcNpEs9E+01ixHBnLGhwZxZwN0Brgs1VqfB8Qz41xo3Pqx/ryc7rPKsy8hKMCQF7UXDH3xJAOR5umjsSpmufgjII4MGWI5DQT6XjrvqmZJGDGaUZy7WJ0Q9wkieacINGp05qhqy6GszRm5SDpxzVNeeY/LvF5GNOMWLSA/Ul0O7TvAIOzwLZhaiR5GYE9atBV06kUU1c63gIygwX46J6Iacw/6L6kIk5/BBdInTthJPKacPBGQXkNjYxqJIZ7KKkV6X5rvXn3Uk7Z3jrTuEydc7r0RrODWTN6r2DuaalMAYlz7oxrYA9p3E5FSqiM6Lg+sVY9XVEvX4/ATbec/SLwNIBng08crCzGeHJjubcVaLVpLA22GTqTOvAV5+pwna/FjVROyGWAf2LTqpiVuZGaGU0wFMhHW6iAjniatI3phldg1BgVkUiDJZtYLuC9DsDyarvxujtg27ZAn2wICQASH6GwWSjoVPwFSmiZ0SixiMOkI8z5G0HDS/ekCNDYOdsCnFYAfmicW2eD9p9isBJw50hOHQzGTLLJ/pKbNaP/vXsMovNfzmhRISNoezwTM87DDi1xjv5yieu4T0HLbeWaH8wvAnS90FL+AAAgAElEQVQI+LqSNdSxXTebOvU/bnSuS6cz3fjhjI+mA2iuZJ0WY6DSwSbdfzcAk+KxzlAehczPHIDtnYP6koyHTMbuZvy0vDja3p8+B528HwDcYjElvNue+M8VdOVD0KH6AP2nRLsXxk0KkiFi9Poz8lxehHHe4NvsZNUiC4jMti9mf2vd2l3AWFWp3Xn3HWhp7SAhPGFPPPwszanWtmDuH8irfIFZ4HZAcFpwkp0hsFUgFZCe2sJWowd3cN9xu/3OO5G9QVMt6IRrZqohI9KF1q4Kb5lC1lG8iAnsnML1+XgtAYF17Ge1bTQmHRrIKN1J9Kdprl0yZjyNmtEUXXKO15oNYCwPAA6WViKaUkpwfcBRQ6noNYQcG1FFQaXXLJXrO5/dMVZ1D3XO8tx+XbuGAmknCWYv9AW7uO9UzMohqX9xypfWs3cbRoyzbcCgHs4MwI0uS69OUhxKZ5Ai0p6rx604m6Q2MamJkx3Qs/LpUPoKWd/vPia6DyTyxrE9wNKBZ4KsxUJHn7MIQPKtV9fb1sy19sLbl1G0xNJEpClUHWYHdtTZo4/Ntp3ZK+2Sf/W2Wyde4cb//FRYNrAsGjNX9fo+xqqPYeh7T9+1qflxOuO18ff4SvL/Zqp6d94Bq2pIA347IM8Bq5LLEtPGALn+sj5ndbCUZjKfojmTH2rP3LnNMg8vtsKAX2Gt4moNU1DFc6kaZTRhIygYmyAv0pyiITpYzCBchdFpPoHRTAl5utNUU/kk4KlSCZXOTOVn3n4WuKqRTz2vUBzd6yqa2ZvTp2CI4QRuXUNZvzt2geQG+GoMPP79OZV0KOfiHL/4krGYAx2wu2993Pp2P5scmHVFDB0+cihnX5id0fZce+WNSXbL9Q8RT8LsjbeeJYc6aO/O+Bg29hOcDwAe3Ju1m5bZtHefdUV7rF9XppZe1ru7OK2zVqwajRxK001sTt1TT0vf08z2sU21Jn2gq66/8bP1zKv+YS/7nmXjZ3y6qdvprFJVS42BVW8d/aPv6lQ0/gcmswNo3e70gFjflwcGe0ZWmtzz/az7PEKnGvaBSAhi2TgJmwZg1TUh9Sh4v22AZlGAz6lpCWiNlmLm8rvNX/yGDTg7hRqsrZ3ZfbQ99dJENOoBADHVKzhZRaO9BqCzBfVONIbBv8G2KSH/o0FJt/LCCy62zZt3wCrdh3FvOBr0HW3MqEHkVNWWjeTTyZMFthLzwcN7s2zQ4Fawj5LtzdffRgP5J0fKeAkd3ez8Y4ACGAMCpkaz5tq0SqN2wIAY09oq2KRi68vsqBr/iynIhAWTJz7878kUrZJN0aRiLb+8op5j05mxKY4qF4uTWSc1oFjatZUy/URPm8NJILySYjV8/Di3pJ0ujXnlpbGclUPQ+ly7eRfO27nubBdQMGJYT7to9DmA/vNsJ5OJekRyJq9iasMpifA9CQClIhlp76hpG4FMXBkHq0Zo6znDJdlTXMDEF1spGsC2LVMGf2xc77ZTkAyFNQLNs6ouZRoMKZcnnj7bdvy130ZcNIjGWjN7+qmPHNtxy+ZcG0aDbtH8NZ55ppvW0ZRhMPcFWSqAhC7dEi0OZKJZeme0MBcDYgTYlOemMTH4K+zC152u55vTXmJqYxkTmU3Yb5hLASCkAQzsZfpPzFndo3vuut2mvzENIAKzG3LXM3sPQBJik3Xv3cEuGj/YPnl/pnNpb4VZTmlRtg0ePAjwpbm9+Mor1rV7Vxq++zGtjSbnSOWWQWTqiE4qI9gbkGSJBkQ7WZ1rbTtBWmHCNCGZ+phG0eE9Zda7ex/IUtnUYiFMi+KvgnnW+ZecZStX/sJ0aDTGMuU2fBAycAsXUX8nMCV6GWPTzWzhgvnUcgfJU9DAJ8kdMWy0tW812E1wfTrrRYBV7ktchP22honAnAT78IM5DvDRl2es7ZECvDNGviWaavLpNbs0sCHmIfGHdig0C/fwD8MwvPGWK+wXJlEkU9SjW2/XcDx0MNPGjLkYA8A7bMKV12G687mTN1rx0wIaBCWWIIo2TaoFsxfaTVdP5BlNsS/mz4bw8pHLZUM5/BWrVfcIgIzimcrZXcWq6laNvwMbQNBgUpD4ria+i80sMuWckTRCNNkWrEYkCzWeRnwBTNVQzgZJp6QmJ1HL0+xmA+UBJoix6oyc1PMjz5DZXQLapWoQh4J4SY5jGYzB7xYvttenv+gmcdU8fev16ch73MnZRU1BDaHsJIKGdmxslPXo1RFT0p3sOwBLwN1gGt4yS8vch1GQ6OVuGkzYVp0zwS3JZc+rVqeukHyR8lMZwZZTr8hA6ZRMwWj+PUcd/CcyFfO/Wcn+AaAGqFMcECtVsXLggLZuilhSfyHksZJiy0FW0FUlytl5mKrNYgCyNVXWBOJcIISOjHbJtnkXbE1pSTNSJpJUZQkj7xB3klJlCEs+zPcnpnE/iC0yqNJ0l6YV3eQa9y8SfKV7t25IVRyFGezFEeU48tlpxgSNcqst5FFFkFPCkFkIquMMz+XzEbumvzXNfv/1Z3CSec6QqUv3VoDCZtmMyscgyZJCPZV9fLcNPqu77dxzwHbsozFPTVqMGVkd7E0ZOKu4LIH9ptooAc8iLYZT5POhrGfJeei+S26wGpNQ5fK1gNEJ5EqvvfWoffDBe2j87rSzB/bmOjZxP9Vl97c23WKJr3V2AoNe+e/IgFnM7TqaXCHEr0BAXjFYK2Equ7xA+SqfW6QLxS0RL4QTOWIg9ZMa6FlZ5S63jKKZ5Sx5KAa09sDZrUObZGegFk5+eGb3M6ws7ziTE/thiE9k+nUx+8ff1mzYS0NALGSN/pEjwUru2q0VcqBZkL+aUfdVM6WATEFsIrriax22kAIuEE8MkHF2FOdJMUzUg/uVZ0My4huUd/skNyVLpym89h0Tbcd2jBa5rhCCdCw/W1WAriv4p59/lDWFoPXL6jWAsEEwoeNUTGEaDDmNerFT59bc41LYqyX227r9xCn2U2Qrer+uwNTC5wVh9USwiAsKijmc6WwQgL0DXsFI5i2eeG96U+jCXGgZuogaiPancB4xbBQbLBMW0UFcAvOsU6cWdgiznTQYlgGwdv419jJbvXaVbQbMCmfEFoyPBRhmwzCyOHpkr635eRM3iqICgEFU8RpuYgDaqxVokwXQxXQpRnU0FGLGI+pOuBHKPALBKQKsP5tZYKEO03wONzd2LOaFCnM+YJCMUAA2pKuWnJiIJg/i3Ajqt2hbD5B7lDGQOAoUOqPqaLFgqrneEBW9HFiBHIga28tm7EGbtpBiW5onotW6qSICRygMIx206c3iAFab2TpYfjLDq2GRKfGTTqSuo5IkwkuUVDh4wKqX7OsJeACjWC0tmkcwQs2oFeBLrjo8gGBiEmk8+5GHJlP07XLdnw8/+IwCG8c8Xq8E58sSgpNYu6GMjcgFO5xraw5NOevIEamo2UmA3bBYUH0CpFixVdJ/U2eXxaavM87oYrt2HnRjz7p2fak7qw3kZDUcyCD3WR1UFDRscNHDCwsYc8WR/f23Z2H8lWEPPDjJMg/9QpINyxKG5IXnX22zZ8/hQCwhSYuw2267y556chprqcL69e1PZ3SDY6Y5Z2ppvehAkWacRhXUcIB1Kk2gT+j0jBp1pd16++UwWvfaetgSlRQLmtgVsCqtxgppKgIMB8Nw8aNL5gb/OQyqCXbS1VHADQUsu+fe++zZKS859lEKWlHljHAegVJeRRdc93v58gW2irH7r+bOx4X5GIH7lF1901i6oAsZW7kKYfLW7JUoW4/Q/TvvfsoekRi9YhSjFRmxdtagM3ltrwP8/jtz3XNWai1Nmu49OrF5Y+yy0VfYsu9/weDjC5JKPi/6pS+/fj/3LQTAdQFGbchV0CHe9udx25efacW8QTWOpzKYkZl306ZhHH6SdPDHcErrShojUY4/FUCyeZTrrqwvcm6QOw6tYNx1i83CRGz/LsYbJGnqOBQCiRgbl6mI3Nx1EHKt6gaGASKpQ8okFXq+MqZiL7PHYhPqGWHqafsOnbRDuVvtzGHNbOuOStv8y0ko/zww3rv4uFiRxAzdb5LaYMBEuTJqFEqjonquThNQXS4Csda+c3eX9p9kSfRMuToBlEwcAIA0QUqEA5CD+JKrI6xZ2xiA/HzbsVn73Rh3b2JrV5FwUXy3aoqjoUyCaPgUVWECoMJL16KEW7pLjLxo4etanGWfE9pmX/P5k5DiKEX8uVy6murWcTe9MUrlokrY5UoryQ/t1XrnaCqdmWrtdV7WsTYdkOAJ4Iei7ypWpZIHgSeKAa0Y/Ugl6fqDkToBM5HEXI3+ClDpgMbZ1l2bSci12bgu7oNkSvxl1EPMUQNGDRvt3fRWSQD+LenYr3cHqA67YLp2OrBkWGEkHXKLryORl7Y2+ZbTkBVzV66GecfY57x2OMz/GKRMJJIfwsi4vxhzMPqky1MN87ScAseBgKq/ObTVFVbBI0ZsVDyxK1jgvCpKOcMjacIUgLqbzp145x47h7PhjWnT2W9PsFdesHPO6wlLZLQ9/NjTrhAhv3C/KyEK5NqUcFZrLJ2EIgJTnhJcoxSzROjxNOz86FhTDPAZHcAmpqtLnhvoxNwIgdtiqzs5E43giamhM0GjsXoNBTTFb37pszlpB5630kY1YcQEV0LmMgIna+BIzo55rY6rAFmNVKkR6fY2v5zuLJVQIYyU5KaB6My1sq9m7WHkFvZ3nMAV7q9Y4krwWiXSBCxHxgT9qxLeF6BM4zZ6H4H7QbA3kkmGxECsRAZDI2FK9spzkSlhNKkMkwoB3a4xwTrs1BFNKsZ/Z743F428A3b//ffxeQ6QlCK7IjdwZBMEYGhFh7AGNDXQhPhUgb5cFcm3k/nh2qVj55g5DcL8uofOPIf7JBBQuumlPN8H7r4fvbNe1r/XUDu09xhF6Uc2bsL1PN+3bcEXn3F+Ei+vuJIx/1cpZofbbffcZv9+7llGs7K4TwLbDUmA3hRhmzCvecDumTSJYrvcli3YY0lpuMvWBKFtdgNLeINzNtceln5kCaCsig0181xixjWLrT+BkeEJ/3qYImCW3f/AjRi5JTAa9LhFp5y0GR+i+f3ae3bjTVc7nfPkODYCKC27gNcIsmmvLLQPZ/8HOZ8Kirs1NC6jYG38wvU+RPM2EwZGc5s29QPO5Y4Y663n/LnXKvy3Ou3KQD8Mhnju0okXM/jX1RsR3l9mL6A7KEPFgIhSJ9MgiZYw2B/SzZXRWqcz2lMIdoT1Nd8Zk7iOv5h40q4SZMb9kY5vBOfE3RMfh4GrUdUaWGSlxI927pnENYnGGbY5+8UbvVKDW8/tv77EBHemRIzSotfnJEDQvNdnV4TV6NjsOR/ZV19/gQ76XqfjHaRpn85d7bLLr7JzR45ELzvAHrp3OqyjdXbX/RfaFVdewo9G8H48CAGprEEVqk6qhF9inrj15Nh4/83Ka8wQ8q7Ty4EaSwH4gDL3O3HFbXFitRpkb760wbLz9tjDz15ErsPnkCwBLB/JBEx9YZX9sG6hPfjMOBuF9piKObFtfcCZDzT7h5nq5T2Nmao+53jHMGwAZH3fczoo7BrADd/jiz36u2/03M+Bkw3Nd53J3A+FKOUJezBKbYk0kHJJ6cee2BlkL9y7F9bmj1YZhdNs0D7YqoCnfL8aVWJYa4qpZfMkCo06S2YPKeeoJBaeYFKiSjFI4+6ShtEoOhqTehZ6JipmBCoIkHLGE6yrYAqGgFOt7LU3H0VfUWe+GrU0umHyeOD8P+C2bz39A0B6jui/rP3Dnnz6URtyTldrntSFvfunfT1vOoDAKRzpF9pzU56zDhkj7ZNPn7N33vraWmc0h83Vz3bv38+5GUc+Ee9iuZ6xRk+feu4RmkV77c6bHrWBA/s7zXI1ytx0SAN46pIC5Sf/wy+3mhpAft+zaqx16r2G7/l4n+/0z+YDkn1rwseG9b2fRv1PB059a9e3nn3rxbeu//67/tBwX32v4a0Vj8SgJoMPCA5tYKd6rFZPjkYN4MZfvmvzfe433nkPICsGM5UAmujdMK7NAAj6w8ZfeR75PxJJ4Dz9+naj9iqmxiqyC0b3YSJpPTJpMORCYRLiSZGBnqh8KfJyxCZjaq4wl2mhU84lWrlYWxr1zZu35ozDK4Hntnr5Dht/6VjLOoxHxc48e2HKdPQh99rkJ26zngMzbPP2HW7SI5RzbMjAAZx3h3C5R7MzozUMnxOYm2AsXFDLCPR5yJj52Q+/aYReMhg6Z5j4kEw8EUCAr/RP1QxpQvzWlFAV+WQx5p+lzjQ2CNAIsyPWlFjZVcRUjaFm40wdi2lUNTldu4xISDiJ1r3f2fbaO586M0wV+c3TQuyGG66xDz6ag8dBoTPjlBGc4q+awX0HNSP3UvM7AvmanfwM0gjUDDm5mDAhjVbK9Qv4klGVakLlGIqhOfmMkKIh7if9ZJFUBC5AsujbOx1mdzOLBlGZi55j89YtibOjbeaH820LLt3VpWF2/BDyduzFs/qejYbiL9QN6LT659OsDaAJTn7Ae+zZgfkLWm9lmBF//dVipivjbM6chUzjdbEhSO8MOaunY7K1AIRYBTBw9bVX2UefznEyAGqKKI/r0rkNGo9MhpBbxsenWYxkEVoFAujg9QDwXU394rAc1ui4S5E4WLHCToANNMMwUeYzMWhg5+DyHcXvcjXXZMUp4swpzuyEDprEEQkhhFhWZWPQbeXO2pKvf7cdm9BeRzLk8FHAjkRNGcEIaxljjz50LRM3L1t7NFU58O2nVXs4v0Ltheffdu914OBGtKer7dW3nnKAy0OT3rR2rfpgfLXGvvnmfbsJg5/U5NbOPMhJ1zScMT6NY28f01p0kiH/+5euX/Gykpy8hkUoYlWrVhlMCBWBQaTYpvXrAF9P2r3on+vM/uyzOWitbyfHfQxwsMzKAKS69jzDdm45bL+tWA/ZJRzd9Q02E3LRz39BWhPVEapdvzPxkME1XlN99SyQAsbpQ8gDgkQSIo4HwQRSc01bv5RJImEZqiSVj0UCWGlySH8pyS8j70Yfkho4inVVBfB21ZWXkc/8gAxALXIAENPc9AaybtQ/ugdiI8pEU/msavgoJhR/WrmWz/CMLUBLuYI9GygWLWu/lvUdKJ8OgMoA8v5gFRNqkpOMtmjZghqhGMLPSXAYs7HoJ2/deghmMiZAnEnSB66U0bHyeWrmgzCSReYIZY8HUR9dfsVYdLoXAArSKHMiAacA/W+0CKQcnnz6TZiZMNE5CNU4hsNiw885A5YrpmVIKa37/ZgDmcVYreSsk/GVpDAc4Y87Fc/0VFOel8gpFYCkFeRshegcR9IsKoLNXkve3YQ9qviWuReTUd6jbYd21La7qa05vVV/ciSqtpN0mKZY5Xkjw+1orr8K0DXE+TR4ZAvVXb269bUzeg6x4ReMtWUrltrRA1vQDMekUjgU60kSY5JYbI6xYxq16phxFzD1SzxCJkiabrXVJ5wZVO9+bZjOTrKlP/5mOVlMCsEIVg0UCOZSDZahelJMfRmeBlGcRAOAhgGGqvY6doy1gmyLiJM14CCXjD/HTSXOmbPcsWzTUpJopOEp5GTUwBCo2/v0b4Wx+yEnvxQEaUqNqRqaHvVcawjxtwJwW41AmU+rvpVkn9appzfvmayL8S3yTgjnlaRSVG87k2AaYyJo1TA+X8VUVjLkmtdff9aeffZxdGQ7WceWrZwpb1Jimn0+Z67tz4JMwk0uII8JYhquTpPN7KkwiErxmIwXISdZT73wr6tG2Mq1yCiyb0p5YGILqwEpWUlJRwpay8+FTAJLRU1lbaSmzVJoKIQjj3mQmFfvZBXVdFYdmhgnSUGunf0kn5ihQ4bYgawDTlJCWOPQoe0gXiVRo2fSOCxzzYZzhw+zX9f9xbmGrnRkrPkldgyqr2G1KDCEU2ypwFdyfwxGnA4dgWvqsAoUiGd8pxRKrrqoOuib4g5ZiAbGNYBMsz5dQOB7FZHzTTz0Wpv50Uw3Njx06DBb+u1imFE1JOYTbfp76J1xY06RKDVv3sb27T7mmFCJjDcVcKNyjhczUj3JZs3+gm4BlNtTZQ7wVbLoaUdxoCFiKyc10bxLYCrU82HFqnMGUmSsCk4qnP0kWE3S5opeuQpLl4dA2bdvT4C89QCh6nAGwxz4ku7cpQQQjRTJDMljGLaB4n7WgDMZbV/B58YhWJ1/trxc3oLZaXJQDicY6kuBqWnTGDemrw23dUuOtUF89zBCxWUAX0qmlSCWMabi2GKiUKtY1P8IdvpdiL9jAfOSZ+CiXHeqiI4u+n2AGpUAVRLeDaCYjAqJBThqal06trMF33xLoRvjElAlYifzchwIGQWwOngQ8ghQ+hNB0OUCJ3d0jV7Id0sAeSRAnpxoxaaRe7IfSZQAlDKo79x6ApTHVNW9FIgqUFVYawTGXhUkNJ5EABqaLF6BEgF+cTb+kiuhVP9se/dnWocz4tEpSiLAxXDt0da/d3/0WA7BTFjqOkFHEMCWQ+3LFN4P3P+oA7iUZAej8yi9lgIB+44p5RnqBAOsduneAUfNfbiNtnQOi6UENTFz9RR0TGp/C9DWyLIz6mBth0kXRNuJf89jdDUSYeOWbOI8tIOqYBrpwA0GWJL+mZKI8sIQNExut86wUxcv+wZdmRNIGIwlUcu31eu+ZzPuQuA93s6j4Bx69nBG6V51HaING7c5oFngpsDqs4Z0YjR0IPcoiC7Vpw6sduxB1kqHDs0sHbH7u2+52yY/9owdyAZ84d5KjP+uey6i+5FNIN5oA/oOputDV6zwsBXxWWIJ/tWF/paNK6Dn805XhkNBmsAlJ3A75CipQTtYwYcYCpssgWdeZgcQ3g6JQfsW5sD+TAAqjLBkgCQgR8/QsfmIAU6nrOE+OqifOBRL90ejS6KVBvP9TaTpxnvEJDAOAmBYF1pm6R2CSBoImOiqhishQFulukhMPA5iFQUy5ZHjPUCUOrR6WuocezIXJKE0JaR9pkJUB1mgxi34uSZ0w9XNLa5kdKswno2GjjAJYIeeodaxe4wtmosgNsG9f1/Yx2iTHt0F4xYQTQBp85YZAMnoI8LGdRplrKEQFfz8vDRMnYmUhEm1eOVGy3tHw7RP4D3zcSkvIFnXPnGaRGJsuzEij02lGCit2H4DujCeF0hxspnDyQPs9P0CrfQ5MlrLzbsYTeViksEEt49KGRUSC1bAYCEFcQkApT/3tk2rDvYVce+Tzz+E4fMfZE7kIu/oKM7wSeYkMlO67fZb+ay7rXW7FmjCdLbp77zNXsq1vOOFbr+I8eYxXUlE0JkWqYwJE1gDFDfc5wrAGe2zetrhlQBkYvHG0klW95QeDUL2ig0k8RTa2QiESzfamUrJfEv3QCZCgn7EHuQwCo8m0SIp1pi4QIBTsEjkej9+PNp47O1hQ0cyAXGpcze/8orx9uhTd9gTzzAGyrMQIKNml2QLBDaFoJGrREfx0Z/xJHUZS+kkq2PqRiVV1DogRmtfDGhihYzrNMrfwC7zimeuw60hLzHS3wUwKBmQG6kO/loSgDqBDOps8+zUoRWrWuxBFxMlKaBRa9asOvGBHGgCnAN4v0o6De5nNWbEm3jXJgduDn0aNRJRj0mk6CEWn8zl/qLrFA1bIxxkUhpspWiqRmD6cAhts3wAITzjnOSAdDPF0o2iky6X4grWitOvIt8S43jI+X1t4y8bGBfETKlhmkH7SIxdObL6o424/o897PEC1/wprtxCYYe8hM5xmWBpqSsxI1mvAmQuKcYJlqJG+0AAexQFaCyuqbt2ZbnzW4B0OHsiGrZLQUGRG3cSWCMWoBxMNQYfjEGFAGLpIb/02gskzbvtzdcoglhr2jcJTZJtxnuMaCOP0wKjyB9/XGlPPvUojpsrXeHy9psfAKL0sqsmjAOQQZQ+C1YerLfb7nwITalZhPFsd9HhAIxlOPTKgVcFxPBzLsB4YzOJapWdN2IQ+1CyJfvs9Zenw7xphwbxfoDB662oeofN+/YzW750gz3xyNOsW8Z4pBdOkaCvWhJYnXvjxtxpL7/6DI2NZHvhhfcwk3ofxkGmxaco36m1Ni2I5wPPtnnzlhCTs5ysy/szvqBJVWWPPz6VA3MncdesV49uth3JIxXn0tWtPFXuWMgcdW6MX00ZjXhdNnacM3BbvfpHZ5CotepjkMq5VPhRSmK6Mz/5cs4i6wTDd/u23TRJC2354tV24NBOe/jRm1ng+ZiK1Ng5aEkrz9D4698jxE47Va/LhQlYpcESwJi+v4ys2EMbN21CH+8+pkv2OI1lmRolJSVZ955noo02AvC/HQVMM5oMTSgk97MOQjAcbOEknjRKLs3BYBVrEvjW1dPMPIa231ffvIehyQbuRzz7fjC644NgEqE7zp5TYt74qzFr9HQQzIGc2urOGEt73N/eeGklUxgpduHYDo51pcQkQJIOjMZ/9O6fti/rsN00qT+ur03YOXK698BPfTVmA3rX4OVvpwOrLl9wujoeseD0n/WBrz6Az8eebCxl0Hiq4Z/X0OvpDBLIKcaMhg012kjgBRxZ/NEptAsXWl7AXItMyXL7z7GU+OyhsO7i2IcJ8YwSlxUDWKJx2aIFo4t5dgxT1Rpet5IcQXFPgLDuifJKMfQV83VOShevAh1m93kwjAwLaGNfL5zi6T9Kk57GD05a7n47qp1uvY8a3nCf3L2S3juNiYtxUC6vReoJNv6p8hgLrcuwbxd+QAHJGcshcNttt9uxQ2WY3byDRnC004mPJl9RQ10mgM57QCJkAqPJ89at30BjZoa9PW2aG/kX+1kjsn8D2uJbex3Zv4HVxgCqB3J7TdvGz60xiPk/Aas+0LTxcz79mTuQVGdxQ03he01HnGjQVHUrquG9G681H8DqGOCONeutKx/z1Pfz7nx1bQRvfDNY2uoNmrBi1umM++/N461dnWf7Duy2ifefb+ePj7JCWJsn9nUAgPzAPJEAACAASURBVGOyqkutbdz8p33z9Q5r04GGFeuhWbNEzqp8AE8AMmSwfsekQyPoaakBAHxD0dU/bAfIe0+g03dKBTS5USrjF9ISv+b6UYxrZpHHUGiStwwfMJ5phZNoa/7Kmoq3zm3OQl8X3dwJQ+xI3i6IDtRnNI+l0XXHTdfZssVLqImKGZX1cr1wPA6a43Mx/a237aPPMUX6Yia5JeCPM+xSA5SpGBKTOLrr5QiOy0ejiLpIgI0Ke2cMKCoB+1wSbNHk9/pvakb369cbvUtkAjhAq2nO1lN3PPn0Dfb0VOpTpO7EgNW04RmwkNq0b25HmboowANhxw5Mr9BNFGGjDPDl5ju7MeoO4FkRart3Zrn8J4QmmRzIi2EYDuh1pu1lFLoIo5Qbb5hg733wITWiSA8AwTTA1KxyXsx8XoZSbNT5TTlnQojt6InnEL85y0eMxCx6zRbGn2HpliHxk1XGf2cP3XSNzXj/M4AgmmyARJpUkyGMjGOz8bewgBikBBZgQkb9DZB1IjufmvYb9hf6klmZaDfXIdXxOu+RZZcC4Kz57Xfyx2OsZeIwe2XQ4B7Uugk8lx8weqliuiMWaZB027V/H3szHH3MYkBmkREAFYYMchOdatbno6NaiwHvnr2H0ERHg5z9XMXkXzi/l5fU2kP3T7LZK6cBpDAa3jbNNm/bb+26pNquzByr59+KsxX3MIF54AHLKTnOgz6JluURnMHJJ4hTh4/mW8dOsCE37+Hcy2JCsJddPeFa8odvqUORJugRDyC8z8468zIbdc71PKswaqbvrP+A/jBs2/BsPJfu07/+abJ58e1/+/IM6OQJId8JAZ3kfZpQ0mg74OLcr+dg7r3SFiyc76a6evXqR+NxE+sQsoLGrqmVgkHtg5kK3PrbXgxlAcAZVTj7/F62v3Cf2+cVkEAK8QcZMWKw7TmwHamHWCZLc6hfPElGTb8J+xAzVc0F+aqIiarqpSW1taY1jyKdGCbaHXsxD9mlYOJLIk2HChaaGlknTmQhcShTDcBJXi8puSnTJDA72TcyZvUjt9GkotamAOyMVi0Byo9zlsBeh6FXrT0GqSaKybOSQkaylVNoSog8tg7AWeBsEs2M8ePH2Afvf0IsB0AfM9y+/IrJI7Z9OPkIt8JNFkmSoYYGSBUAl56XZAdFoJNOcQgM9GykCjUVKSBzYL8edvH5l9jtdz3hdE0rNa4kUoBwpeFtqdEOWPsOGTyDQ5DP5LnhTQLqvfxFhuAzhXJ/ZD512bixLn+V3MCOXfvxGShn6rWtnUSmMBtNTE3VpKZGsC90P6g70TSNQRatuKgMpjcyb5yHpXjEqMFZC9O1ml8R1BEVkp3EwFZhJDY2nnM5n4ZWU8C5ZOvReyQM8wzudxPG+r+xb+Z/YdkVAJmspUiwDBEP9NgyOMcz2qU5UmJG81TXbFJM23soFyY4DFhY/mvXHnOgZCLT4qotC8m7M9qmunVw+OBxl4/XEl8jaeBo8jA6SvqtJyDjcW3k/iLnxJLniw0dTLytouCQZJeaqIpjNXX5SMVAhDxwGIxEZuzsZfm2SHbGGa2KVKn1KEkqmWFJBlAkSO880r8J39fzkZSdtp7itqNu8bvq/uYZMc48ltSRz0ENBMg9DDOt4HB9CrSQT8GoLo9ypsR9BvRm2qvYPpu73I6BA4WAPwYjrZHAGHcusUYNrEJ0n53vAvE1Ii7YeRQUClD3UkJvf5FjRUV7U68ZkN2yjkKe1PQtNU3PnsnUZQE0ZA4zURqCVIykTvY56RhKONZOsGUdqoZg0N7KaopogHRFomUXWBu1Dmt8D1rOKS0gNdLUjwPtT0xJt/Wb9zlzNL+e5yXU5+bnO42yIHaBdEBL6FKp4BULRk68eioVAJdCxt1ByKq/7957bPmSH+2Zpx+nSCxDZ+VH3Dvv4s12oTWw2155fYr7YKFhsRSAuPSSgI8cfJat/nWNReE8WQp4WV0WZt8tWGZvvjPNvvt2HmMGuObllNN1rEJb7ZAbLc3JQ1Tb6d/JUQ40nocZi8ZbKTo/V1zVl6QuyTbAGDx08KBjTvpJT5ON6nJDDoMKGK1hHEJilkTB8y0H0XYgHAmrgBuNbXfs2MHpBWbu2WPdu/ewteswhWGhBjNCLKaaNmcGHRmZbTRvhU5lVr4DKwJxGpMuSSQdIiWi3btnIIWQi7B1Nzq/h2HN3GaPPfmUK7ilNaTFWAEQ8bd4Ngm1Y8CBdHpJPAFOnV2K6DZtE9FrzAUUMxZZBozJE9ajU1/7+YffkF2BJQZDJT01hX8/6BIvJfrx8YwMUojnnsy3duhVHINaLu0TuVRrYVUK1BW/mCRJ+i0lABaQ1pBV0JitNBIBfTTCC1gZLnBabCjB6q4QkJO7ikKBK7wmB4wCqmC52Dh/AlyqGyOqImno3LmXPfbIo/bxrJmME11gt9x4vy348kcbe+mVsFY/h7FaaQPOGQAAzfuwlipIsIIaRr2U9MUgWu7o5mRVYYD9Ag3V2ZIuZR3XMgwm6JYtB+1kcbbTh1XxoQNa5ZpzkVeuBKiu8Wihi2H8uZ5gFIKcwkcfzrbHnp5i4ygIWnHo3IzAuGjrwYBYAmqKAEGunzDRHpr8DFpRd/CQaxhNORttmXPt900/2Cdz3mXj1SBv0B7QfYDNmY3z48XjuNe59vob010iKEMf6WHGJYbYJZdcyOhMC3vzzRkY9NBh0WHGNeo9W6clO6ZVWR1OmmmAWQCYB7aW2mUT+tm33/1KEtPLdm6v4SDYxgHHvoPFWgk7J4Ii+eRBjGrYA/qsAmqbtYomaBUTIHh97oUmfTQpNeScFGvVMc1adgmyvTvK7IuPd1hhToOAvgPq0DdJ9rPU5gGWuYMDWwC6wC6BTBweCZjARHOo56HbI4dIGkQWQ4BtQpczm71aSXEWwLWFJJTDXqc/WBbuQItLLxhlb02b5RLAcJKLMixYZfol1oUKESUHjgEtdhZ7QOqZ6mDqYBTY6yfTIue2Kqo+LCzGACpLGHuBPV5BAR2Etkx4LCMbALnaOzEwxrIO0tHgNUcMZX38wbhOn862Zf82K2Z9qcBUktQUAW+95xEOLbEvxQiQ8VMNmi5gd3T8gmDSwISUZAZxSCM0TqKugV3uDhE3pioHZ0AFwEqNl5Vi5CfQz7ncOzRPDqNecVRJQp+IUPlAwIU8GlF33HEHANAaWMxvu+8JZIxFE5iZf+5FHmOV3XDLtTD66TxjzJfWIpUESWM+/pZ7LA+Ns1RGpLvSuNhnm/9iRJr75JiUFBHaQ/UCDzUWRDKm166jOyikPCaJ+JAS7mmVEdvEcC7nmtVtdXkSTaMw9kDzZmiskjQGkTSUcnjv2wsTSmuMOKGEWo0VJxijcWYxd9lXOnhNRmaaDODfKjCfqwCUDkUP8K/NO0kYEPb/+HNYiQ/Cxp6KGP4CNEG94l4FusDoGrlSim3ntGylm405Ic2hKiG03H/tcY8V5MKCB3LrBNWTdY0fj+Hspiv0AxoDdHmzV7xJCkDrWjFYD1SwleK/e5SSnWAvyPBPhZaSTGdgJj0h4e6AOW50hCRQSa4b6JTjqYAytTKEvrsVIcl+AeoY7JFl9BwUQhFRxueLp7jNtzO6xVnmllI7sI+9AovfTQwAqJ7IYgyM81BupgHcRzcBQWCIh6lbQ0NMjHeZQwagnR1P0XHxhefB/vrSreNynrvj83Bj2mIaGUxb+LPPvrHq4lgkI+6wPQd/wPWTpiCfXYl0ndjoXHVACCxknivNVfc5IOvTqGE0C/ZlBUWv7qyY11pTUYDsn388C5ZKDkDJRPYj64qucBj6ic40kudeDgNCesH+bKouCNFHRkXDlNriGMLSYWrTujPJf7w9cM9TNDZ72PU33mrnnzfazjv3Eht/2Y12wYXD7M5J13KvKhzw/eP32+ylac+jK73PCklW75n0kD368BTO4gq0JMvtnvsfsPbtz7T773ictV9lB3avtzvvnIgm28/E5h7oeY8iNn/BqCLSMUGlxAqmSTAn+WjGHAq/KABLqFuOWuTlODJcKiGJjiFBy2V8tQ5jIMnF7Ny91Z588t/IshwleaPwo1ipoLgX0N79jOGYCyx062/cpXfY75tXsfcLWV6MXaI5r6aAdmcFDdhqOg4cbe5Lo6dhMIYERFexxqQBJ5D3FCCHY0WoGuE1J09+AgmYK2zF8o3I3iRyzkbjsJ0BEO9vt1x7O3nVUc43dLpiGH2tb2pPP/0SGlKDHZvdm4BRTuGBUNLMlHmSa1ydwtiM93jhuZk264s3SWwrrS/ySFdccTnNnQw6+UmsJ0ZQScDFNiimeCgtKyAOlFL0prvRdmecJcaEjFjIy4JCkc3gzD6UGW633PC0ZRcjexO0GyZHuss5/vWvy+2mm26CTZb4X0Cd2zcNZ8Df4FMD4/Nv8EkACu/l4Xv19uuq48TAZuQRYkZIC1Q6154kxzez99uKnzfYbfcOIa9jPLUBlGoMnDUGtU4HVr0n9M+XB4I1hKqGGt37u9e8kU5dY8aqD3D1gXqa8vK0SgUAeZMajtwhlq0AQGVYYlBqDyOhMv/9Uvtg5vdWGIjGWeIBfgYGqcByYmMI8Scec9Vw9GNquNetWzGihiTRkayTSFNBKACwrtBEC9R/GaZo8CMYarczppCpHWtN0z1qCOqag/ziyRHa2Jz5TznQXQUiiV0DsKr47Cql/wtY1r+J+bFt+xYaq6X27EuPErJP0hxMRM4gBeO2eTRI1N0mF+c677jzDqZz2tvLr0x2jaaqmmJiCLQjF8i9WF6tOMG1bt9Js5yzdyAGNt7ovKdD7QGQemfprntTNaezRn3PVWdEYyan/v1vLVLHfP2/Gauns199K8AHfP4NgApYJS/WU/0HDFVs9cyq3DU0kEr/Yff+o4fqPrIDfj0Wt77fZ7zlPp2MFR2DlWfewFh1+7iBqap92/hL76vvV05VWJRvf2X+ZC+/dTdNmO7EiSi75sYLbc7SJ9Cjh+yxAZ3K/r1tzdolEBQSKUxLAM3qYQZ2gYHXAkAlgXxzlR0/BkgPgaUYncd9+/KdFnRSWqwDNMJhR1bWArTBCtu4LtcV9NdfO8bW/76TM+CkjWUCa+6sZXbjdTdgUBxir814DnWqaiYLAUSRh0oGfChBv1KMK+MMkjSbJLGCyM2TYJW179TS/tpF/QXYWY74tTcVF2ZtW7a2UO7bRs4UNUHb4kmwbds+l4uomavaRMBXPbWfB7Ni5NO+Hfkh5wUgXwWTJ6XYxr84ZZJjjf64bostWbUGE2RNOZJrcUadP7qfnSIH2gZjesdOkT486aZ27WKt/1mtHRt01uc/OUf2cqS3BABlYDa6Ew3/muJQyEFI/HBm1gBwyatDU5ciJ+XkwQSEfBIkcBedwEgIDi1bauRFe417khqHr0gBGreY0iWl27dzDzDW6w+BAQkgDIWSqSM0sXIK8CeI99Q2aNk03bIOIINELVJWDngC+SCQc/OGG+62cdQjefzcmp+XMnr+sLVq1tJuveNym/XVbCRcOnNGhdnHn6xy90u6o9XVJXbtNQPRbk6nyTmXUdYwu2jcUGTW/rSOXTvCCFxPE4g4JFCFYkP5iNizkis6diiPqbxkp32pWLN/3x5yAOo2mkAtkPUrDkQ2pmcGZ049TMxKi05Pt0XfrSV+Vdh9t1/vQJgSapCrr7gZluqD1DR/8llirAU1SxR6n7R0bfZnS9EhR9e8SUsasy0AXPfa7n2b7NxzBgGGULtXBDHWPBpcoCnxsYmLydomAoUafzU2rfPimo/NenrUb4j3ShX5o2pqNZ51NitP1LTR73/8gpnWLQBITArS5FJupdxSzdbKKiQEyCXVLAqi5kmOa2kbVm2D8ROAfNpr9sKbj1hgkrRiqb39WT8YuT300L02b9Fsq0IDvxAgVySgaDSIa9nfMhSTzI/yVJk5KYZEUKNI/ueJxx+iEfUmDedKy6b+U5O4Ce5M/uA1Oi80BqaR7KPUp37so3KApghys3x0hVXfh9IJrqb5q+kSgbOSWgtnErasCqAc/4Y6Dh9N6MkwK5xnXAojPJDPKMKdm3Dg9QUyB3P2yMxc9yCShnoTpJZKaFCo4dOtc0eH26Rjpvwl0lAodvD8yUgCabSxritosrmpN3AKkddKMIATsBrPJMcV46+wd9773Gkr60yRaSrZhw0b2Y4c8kL7a+smJj5/tyNHa9C0J28V0YFzo5JpLoH5rVpCLDpxGOmMDmhf9sOE7EP2Zpl16tAGVnOq/bxqHeBbpY29AiPYr+Y52So3hQgRQrIMx5FAEginGqeO5x7NfQ+HqZsLQNeUPKkAhrZIXMItBKiVMh2pKTbFaUlGDhw6gmnYNJuBVGAoNUwZuXMsoHdzvCayDh11GqHXMwU7e84s6mTPV6RDp/b289rtlISeLIzYsb27nYFZbzunH/3Z50h/sD4iY5AF47xXnBLpzo99F0k92gxtaOWyWYeVm3t61P7U0q3bYpwLsSwnl/OfWJLSPMpO0qCqlnlXAr/I/4/DOJYviANQeWaSTPPjnJIvzSlNu3F2RgEqlZUhEeFSS+8c1vP3R3dfpBBNuFVQV7qRf9izxRigqNnYKlWa0LB5MT0c3L8HgOZ26tjDdvV1V9r0GUh+cE5QxlPjtgQETcTgcIdl0zzaeRB5SyTq4psQr6i1OrTDe+FgNp8DvxjWnM5TTU40w6tFUmaVMBtzMFb3J1ZVMLmgnFc4WFIS61um1NTazdJ1L4qJFzREemJGtWIbk5VF6Een2sTbLrEZH8xEhlMkPCRpWHG5kNP69GoBRMcaiFDTJweySwQ+LhAPIMgtXfg99yecJhmSYGLsdhsZCGMVbdQTYvgRnAklcrmXVkEAHQmn2aRxKiUBwsd1E1kgwfy3Gi66E6Bk/wEDMfTZzEWmMFoywt794BXYObC4ft1PEP3QHnzkFuuc0QE9me1uxLGGjTpkyMXWs8tQ6Mjp9ujjkzngAZdApW+47jZbuGip/b5xQwOjSU6MKnTLYdQA4vB7IjGmeUJ7DqRS9GByPRFhmE4KgmLi+AGJ14v1yO7MQ3RYXd9KOplJsEnl8CbDizgODzld3n7PEIqm/QChRQCnjMtr8pMXEkCiAkhdfDFqI3mtQpgjSoZimsCi4mAAI2KjR9o110zAMORdpz2nadjhw8+2pZgFhbAxwyk2JfweyPVJOFrApBv0I4C40Wc3Sqbuv6dvKrdel8AwElMn9hIbtO+AzvbrLzvsnMEX2MLZKwA9SXj5+VawFQ5g8BROsPFYWxJyFj2aUQIYiwECJSk6Lxoziq7aQrQ/mjh2yaF9OWwq7heFVgii7CGw1SoIBvkUUKJq5eZiOkUR37NHF0aVtzgZA90XMdY0FlDJc1ferG6Lkt6UVEbEkWdo26ajffbJWoqnSADoNDpBx2FdRVgOshBJBNoJE662F6e+gUFOE0C5E+56ZV6jTo3YdarmiU0OqBDIcEanLrBzskg6cIqVqLVAcwqlPt3bW6s2MC3mf9dQOHoiyn6OASyQSMUpsgcNI6OCWiDnWp/OZ1rrlt3tm6W/sDZ/JhAfw1jtII6zU0ggt7LGaqxti650e1dxQATai68+abdMvI5u6VFkFmqs78DO9vo7L6F/ou5pCycQf8tNE+3Z555n9AmQV0CWsnr2ibQpVU51JFEUa/WLL+e65LsK3bNadOj0JWkTdcSbNMUga1Qi46Kldk6fUbZuA47SlSe5jyRZ84+4Q1s6ipgFO7dSKbLl7CXgMXJdCYAVQ8A5a1hb9HZ3EFDrYcjxYekKBlBcyYwoKQOmNDqqpxgXOJEl/RpdoidermCTwTji9u3ZHJreiIzuYSBR8/777gF8K7I33vjAjXY64yc+VQggRFI8IuQA88VlsFZxcIxKlJka2p5lcW7kKhQ9xzISd2nDKSERqKoApzEFiY9rZFXvpaCvIs3HwxBW5nR1Bd6ztiLQBhW701+aQnK/JhdV4irRdH/t84b/kfcRzNGLpVucnkTXi8OuRZt425O1H20hAWteMRQLWCdAv0CujSQWAhDYFK6JA6bLXiKhhVlVTtYjBn292JkNDHgvGfOKNv3SAaKDJ5prlB5SFWCTO1Ck70zw0Jp2mkD6M/daYzXhdH3FmgzVJtehqDhAQloOW2TkkHMZw1kB44iRj0gOMDqMI84bwrsG2fLvNqEvyHiIGMI6sBg/Y5W5ETslpyEAYNLMDNOICdcbBENO67EFsiTpzRJs3+F9zuFSuq3CFmWYJIBRwIGkGqLQ10yUcRWi3yKUCQQoKIC5XiHZEJiNFOMqEvSc1Biod6MeaLHJuMmjHTnjLK0QuSw6PdaqMDqw7Rl57sJB1hK26mWAP1Nori13shMydxOqqs68mItiKFUDsKpDPO/rry2/9qhdcdnNXpHM/5Qc6Pxxb+aSOh3sMqkQiKzxIUk6eKCU+wkl1iRDmvhSAixNKycZ4ATXPXa0M/ASeKK7TDFQxesomdW3iqmqOCQJGQ9X556yL7TDBTQ73Sj9z+mv8lrcH+m5KSZ2PyMY0ztpfGVxrsVYatsiACrG2LO9/RfDGVZBgSKJCLYLz0MMUF2DQGFpSnpDbHFq2jWAbYER9VbI/Zn54Qv22itvEbOyGSNqQeKIuZNQO+lu42I75dmXyV/i7dab7rLMA6spbOnO8TJ67gLHxXwK4bWa0cHt3L2t/bVpu2OVgafShwp3RZQHJADC8dnCme0KgfKcn5/L79pFKl49BnM5wL3WuAoKjbEy1cV4YzzTCp1sxx6MMog80g1ObJKKDtpw27PrAOODWZibHAconWpXXXEtwOV0AN5Am3D1Jc58SWPBN18/Famebbb78HJ79NHnybnjuJ5w9meZPT3lKesEePrO28Ql/nfV2ImWAst2xU9fWVBUCXlJjY0fM8EVud8tWeLWpxqI0bAvLjjvPDTd1pGkdrEZ/Lw0ZiV2LxC0MNuPOL4d115c5h0rmufKM5YEyPLFf9nrbz5vmTv/dABrXX2JPfnwG3b9Nbe7tb4NXbyrMZkqLNvFGtrHfca0gecn08OEpEQKY2kwaTTLk1zSGv5wBmYzFP7PPP0fzpeTxAKB8B640qNHX3vqiZcpgIJxj37Hnnj+JnTvOlI0EOMoSj77cClx+WlYFSfsvIu6AVaPB1Qd4Y0hiYnfAO6I5qDI5xYAYIWmY/xhld5953Mk0Uds8iM3Mv5Fwq4zBv3OGkBrrd9gv0ibM2uJvf32dBqChXbL7VfZNdddSLKMWUZgvMci1PiYY5nDkGXMWADez0tq7b5JU5FrWW2dekku4nnr02eAK+68fefpQ7rD3l2XAKl/CtzGLD/fvtRH0VSFmuuKQBXFkcRR7VFiCG1G6QUGMCKml127shhT0i/t1rtHWh9Yy2pUOCf2hl+NQVX92eluO8BO36PC2QPB/mY8KoQ0AlYb41ru5xqKCx9AplcS8ONe0b2uWs8N7tN8TklFON16Gr71ACt+sIfVuPYPQHcyJ8zef+mQfY/jbHHQOgsK30uuCijDmRHBeRHGGSqZLk3iaKyxPVI4aej5q0A/gfN5AeurWsw47lOVgoyaduTaGv0XmFpJ7BBRQCNvbkqqNs5uuOY+G3dVN0+r3TXdtWqlwivJKqSUGj7w6UxfhXxNuuVBmrji+ksBWdDEhm0SVNWcKapPuUQZe3j3NnPPn/bAnTNs0eIZ5GUQG4hvfhQhjlkiuR0Bn7rnBNTDxIZUGs6Ku04iSPQjJwfl5SZOvoffGyR4/+v6/gHPPRD2b5ZrI2DVB1r6xu+95/TP+vD9/fSfbQysSkvd80Lwrut0cys1N31fPgZ2Q3fWafD5ftYHwjcGiMW21ZpUAatzUePCDiRyQLK3FnVO+L5c/qMpI36mRjrUSH3cMHEsOUyiXXrpjayNQlux9mu7e9I99tCjL2AQ0tERG9b9sYgCtIoc/aR1pVF7Ao+JgvzjTtaod89uGFdtxRiUPAQwsBJSTAFgRAzMnw6AsD+v2UTO2BRALZ3JxkxcmdMsc+sBO4axXK/u/e23n3+n+XehTbr7Hnv6hUdt5+Ed6LLCdIORfXa/gbZ2zS/Ee8Zw0aJykydSKSJAS8tQeHswZJfBNMc34A0h3XQn+UK+WkkRLSmaeGl6AtDu2HGIGMBeUO0gbqXyD3kFEETTk2MwaClmsizFMeNOUIPk5xTZF59Otdmfz8JzQExaciYKfdUxvTBf6k1+H00dA5faVq7aaJs2/+WYT127JNmI4T1pcK1jMqiM5nMGTP9MzquxMN4Oor230fp3P4fpxMNMpRU4vfJCwISkNEbjcWNXLSnX7jK56oosEFEJO45IRi2g/p600g9i9BOXqGfIRNmOEsBmhWvFC0nvBOLonUiMhnTECLOaeqGaFmD0NZxRX9Bh2KM5TqJozCVX4Vo9zl58fio/Wwrwdh9u5//BjHmSLV0xHx3CJTZgcE+AkCYwLlfZtNenMRWGxiVyQe2ad7A3/vMx+cV3duuky5BFWIQcVjUTccQoGs6SXsgFsD33/JG24NvlznNFY/6K31eQ2y2AJVtPDSa/i1qeW4e2Lax11zgbh8HVrq1b7OPZy60dRo0iL+/cttNem/oYZ98n3KdQ9Lo72GvPPWY3XzcEGbUOdhwwfDus6VCLpWk5Gi3N3QAfuG4PHmAtM1Lt088+tKcem2KvTH2bqchmmP1cbFuYULn//sfcNIifO+tOn4zwNo63t//Zo//spsZ/Ug0liF7NeK8pJakvxTQZ7fXodQYyhcQ4Yv1rr7xoE6652p1mYmAaMbtKngg8PE1bXnLuOJs+9RPHKJ3ywiP26bzXrRR84hRx/ME7nrG7bpjE1OPTNuvrmVZcAzmJ/aycQwCXM2xVrQE4IHJTEIezzMlyBYzyfjF4OIRT65dRZwmQ1ISVplpj+f60VFjpTKGFoYV6iLhay7mfx7h/LLV4QQE6rDRJUjBTkjaqvCHUiPzWtgAAIABJREFUBNdeCZQBHHpzoQDnMZjVyYBQcn1LFy+nUVHSIIcleS3VYwD+3JcLRiH5tQNSHaSzeuQdlQfHkZPV0kRrR07XpWN7O3/YIPsFtvS8JWtc/ZEHFqOxfZkSRTGFrIpZUgAyVA4G+0hkMqMNU4fLf1gHsCbcSMAq+SnEv/5ntbAbb70YJv4WW46UXm1dFBIReXx24it1f2J8AlNMA8F2NjO5iPkRdeyBQ/l2kngoFm4h4GIMBCC2E/lZsh3Pz7Nb77rZ3nnnfSchp9pAWq61TN9VAUYLWFW+X06dEg0pKkwkDBFv5KnC38XmFCs4hvHyJCa0QmnQFGGS1QTzIzGB1644as1hCoenAkAjb5J7rAgCUjhkiFZM9PSgkbPexv8L35nVi2zTnzlM3RRaIc1Q/ayO4tbpTIwB7iUgU3foEMxZak0/7pM7uxwxAkBb5rTUsSmwnk+eQP4L0h+ogZsSCqW2OrNPU/JJWPCQr7IgD4hok412vyqn5phoHtl8nDoQAAYGc72IMsSTUvIGrTMHnALGKsdLgdFeQe0v02f9R5FaNHUoLElAr9Zri5ZpgJsQEdTMpS6tZ0I2lIbUzBmTwRaO2oJ5c6lTkwDgieXx6ZZM82f/8T22byfNZPDHkmJ/p+dfTr4589NljiymSwvlPBSGFsm0p8x6xboV2z/ZmQuChSAR06V7a+RKtjrAWFPOatIFSkICac14CBYREN/kp7Mv8wRyAjwnpt/E5k1Px8iQdRLCfklrxvQ58qArftzJmcKULkzZOozYBvXvboeRMaojLobyfTn5pbwWwJ9kJki5wqMSbBN4ll/X4YF8Dhg5aJeW5JcDDODCRVFeXYkDpzrsmEgo2e+DCdK6tej+Kfkk5gTyxPW7Q4Ppep2NG+ExgLRwIOfs40fYYKV218S7bO4Xiwk6E2BuTrakphp1bxiH9I/DrfBxmzvnG7rurQDxetnEO25HA+1ae3/mpw7YDQmKs7oQhCNhxanTmV8A5ZkkWmK1gTCuhg9OtcyNebabRVpEkAqB4SN37UJEtuvZCGH8vVwaeQqjPOwygVCiSfPvRSD6StrGXobeTs8UW/bNcTe+j/YxN8wpnDlXVQW2AICXWhLSGCW3dAWrmIHNAc2OhjHnVxvL4giCzQMrV4nzqUiKuCLHSCwGZHFJNoE8nDEWuYKHkAClJHDoH8lxhRd6yIwMANAoQecaafZgrBHlHIwr6T706oPjGJvit5VZds/E1+xf4661AWd1sixGcSJg3qhzWZQFlZ2HFM1iK8YduJzCWJ0msc7y8xiNYbGFhVTSQeR1ORjL6ByndAJ8Am3U1isE1DmRSzEtsCSSDUXxfPElo1gwqfb+h584OQK5O6ow0mepol2ibkSUimm5QRNkOrRJBWiju4dich7JRAn3SwYpKRpdr0RnznXgPUZYMcYrAslGjBjqDp5169YCwKFnQaIgQCce4fd8OkFdz+jGaPQsAM2+joVcC5gmIOl89BpjEbf/fsU3dI7VnVTXTc9YoAaHH+tZHBBdN9gygDdALWYaG37bgZB1kl17w812w/XXM0bXnG5wE1u6bKE99viDHDaF9uG7n9i5515s85Z+Y7sRgP9h6SI7su8omsLpduHoMTAAbia5yLYfli+xkeecjY5wJ5vy0hR0yt7QqeoQQYGrCjrq0ohOnpaSTLc7CiAq3LYwylkVXuya1ZybFsVB7E+R2PncIGvL4VNzPMK2H9hhiS1xUMQYJfOPcEsI7WG/rl9tERjhuIMbHda8YxSa6lKxIYfjgBwSXQ4Lcg/JGMGwMJQGQqlLGLX6YfpbEkzESBxHd7DGBXTU0hHX6HE8CR89VhJwuvoCpLl3Aps0SqWqMY79lJQc5jSXKzBgwhvNNQCkdyfNKYGL0mOR2VZkeDWGBqX25hsvcYjnw75cYV/O+h1ZCb5XT4S44kY1BE45IEzBUJIACs48e/5de0KsSOXbYt3KGCActF3aPrqiKkarBOrUkrwJS5ImptZQNezKUg7JuHh1T30MRwIqcUqJSiAby9P8Y5yHQF/E4awRRLGvuALenwSEDqnMiSR8XQPYqwM8guThJIeJ3HKlpaLEUYBLHfe5jjUpKQ11IpskM5rFvigtkhi9WLc0Xtx2YW2SEOtQFlAlbV/Vh9KeEfhxBo2pI+jgSufSc84E5CF2SL9Oxgh+NFE06i2mqQwRytlLpbCTRPgIJamW3rPTDebQa9E8EXZGsTPLE6MsLT2OzxpENzeXLrXnJiyXzwAAURkzaRQ/kH0tke9o1qDkI3TNITCiijmoxUYTe0gMBYHuSu7c83LGVmpiiC3iaZK6MRBhgmLsALyLgSkhdGm0nTPsUrty/M2sf8ZfaL9Ofug2AKxtnokAYxw6mPWlpFVmUZdeNsrpnW05+La98erPhuk97422bxB6ezCW/QiaTkOZZy+92Gr2gGKeK3R11rOO9WzF4AiP1gh2ufXr39YKKHh27Mxx51aIApLGrHS9cvsViCgTCgETZCoyl9H6E1tMgrlOwZX/y0hHdXOI+16Nr9IQA/DQPXEGb9wj6ftUwiTRtURgyBYSjctkYgQFFKMosI7LeNbBNK6axKYzcpkDYM69dM5FkgMQO1uXpian4gcNEmk3ufclNvNeQYz2Bbkkh3vA2q/T53D4AyxiPvN111xjLdKak+hut+Wrv7Uo9Er3MV5UgSwEOYXbY9LzEiNV4IVYs2KLC6yRW4IfZ1YFWYIS/+HDh9pvv/5Bw67EGVdKHkbPWIxVAfoyZNNr+OQW5Pw8asR59txzr6OzNZak5wDPBydQOsYjkU5ZvmQj8T8P7bZQexvNxUth9E+662XY3P0wW1ltQwb3sT6DulLIl9uXX3xsP6FPNW7s5TQIqwEQR9v2LdtcIfDNN/MYj1rNeq/CuXkPo15XAF6SKwTRNEQ39pef0GsPTLCxY262jX/9ZMHRaH/F8TAZhRfTPIaE/q6bnrFrL7/XFSt+7KGy7FAMA0bZtbecb5Mma8ReWrh032kkBhK3wviguSfyYQKts/cx9Zg967MGg0JPF/3uu2bYgiVvUDQH2/2Tb8ecq4stX7jf3n13OlrPf2Aag7FlCuNbFFhRkfHozV1lb02fSVNrL5MIShLVrAUcIPiNG3OlPfHQVJs35web9vL7ds7l/W3SgzdYbHgi7vEwPUiat+5YT4HXEkYZOmsAIGIVaKUK6HV6qzwUxWfpsqq5AJ5me/YdQWbpWyY2xuD+29KNpNcht6QAFVQn2RVA6MBS+/DtjfbKq29aeApJJOD4l7MW0MjNYL1JbExHg6Q7aBQxLuu8QbivFZwp2zZVMtI7xx598hJrDTOhFMA4hGItAmkLsTR1Nkrv1elgKssCCKoHTGgMLrkJpQb2n9bWP19eYaz3c6CcQo6CqbsAsRsDLXN7kb344gc2asxQG35+V848dUg88MwHluk1HLPdMQP/6w0av1nDn//3AtyBxMQOGdn4Xl+/+zQ6XTxyLCeP9doY7NPVe/iymkVuBhMZoACb/lyOrf19uRXUzrWaIJoSNISiabLH0fwWMzgQrTE92zrieLu2ETi1t6YwQD8PY4ujuXnOQLKeJplYqwHkZjIYKWYvaQ0IVC1hzE0NEI34+lcn4ez9sHU/M92xQP0ApdRo1GioG3PQY/bQYffV+P4JOAiCVb9j11Z+/WnvvfcOcUTgfCJTQZ/BgJTuv+/e1dvHTCxcf/013vNzQOB/s8W8+yfmO7GC9dxYEkJNM+85NSDcja7HB3j6rvNvAPa0J9kYGBZIqb3iuxbftzb+nn/Wnze27wNftX41cuoAzQZAVuet7155YLs3RaP/7plkqHGnf9NH8Bp6+vpbTqLRtfquwTPX8RoRvmt1jQCdO2JnuybA6Wu3HpbPSpu//GmXJ0x9aokt+fZn23d0JRJc+3B2L0aG5wl7bioGh+R1eygs3T7kPS4bdxksIElPlENo6Iie3wlyGVjJW/fZ7+uPOFZlaRkECfwa8vKq3bSCcgAV8wf28N8p+MWSeuDeB/DYKGKkH+8HwJKoeNY3cSiHukN5ohqnGitt27qZ7eHnBEyEBEeTx1dzDsqcMdbJBDQhnzyJlqW2dizjsF6eD6uKXDYd5tORg0hCcUZHoTV6So0ESAbF5KeaMEmkeK7j73nZci+XfiR65oBxuzIPkuc/TnP3Bdfgl965ABNJxHVmrDajTQbNxubov1/FxN1rMCmlrZ1sy75lMgipFuUuBfli2YbZwQMVNNJGozEMCQJzlPIiNcxlroKzekIioEIONUqcm1Bq3TKdv/NZXX0lcx41Lr3YJRCpHi3xDp0AwQIPMUJ9kb356reGVxJnmxfjZEYaxMEdixRAMMQKgXxRYdHksGJKAhYkNqfuw1uAaY9TNB8rMHltmtqSUdtsAIFIwDSMeVMwX2ZkWPe1gnzr2ptEtvkRpnsd4G8+Jn+pFkd9e8mw/ky2HUSPcYLNWbjMli1bhndGNESWNDuefQSz1VC7ZPRl9jw6ugLsqol9YilmMHrfumUbW7FyiZM9uPLq0YBf3YknpQDOe2HQHrc/NmzjGkMBgCPsPMyxF32HsVZ0BxvAyPeIkX0h7By2OV++TaMYOaCT/sQ0nS/hdvut98BIPdfmfPEleWow2qltYHhOwkzpYSZhutrEW28AXE13TEP5R4SF0bUmpopg8P//pT2qM0W1inSxlQNzRpOXffrZpzDV2tqkh2/huebaku8W27jLxnqTdpKs4YD053lJUiqQOmF4/wvs3Tc+d7rFn3/5rj0z9QEHEsooKnPbCdu7L9OefOZO5DX2UncYOQZnIjFc2qoVEKOcgahyFH6XeVAPjH62/LnTTROJ6a/JO2+6WMcIpA2IGhEQD66ZcLl99903BFzVEpJLFJuv3noDkq7f8IebXkhNTWJvIqcm02ImetWUFSP/qaeetkVov2/6S9O7fgCnw+1Hpuny0ZQMk6YvjID2nXFMZ4MeP5KPhmlz8nRMOlUTsZ8LGYGSb5VMJ6PBT8ZedDHg+H7XADx06Ig7v50WJxetyVfHhNTIvRuzQOYK4ksaeVyfnn0h2i1mb/A9MEerqFMjA1nDsKxjwVFCIio428hxBBiJ+qexc76nBebDI4cPsPlfzbXhQwciT5QDQz/PjrDW68h149nD0gwO0AQP/ytgn/bDAK3a/xBNp6NIqfBqxC3JnEkuwdl+sKZE4AlwvhesDJHwHAFIk2z6M2ciZ7STJpEZO02qeNjmg4f0cZJwf/4J8akgDLzjD4cPhFI0JcelUCuVEINK7WoalLOXznETggVIfame5fG7ZnxSahRG2e3sr/XbWSfITLgxe5FoIEmwNkqQIBEpTSx6STrKwF3yBNIRln670+bm8xQi0dckAf8REGVJMtVwHWpulQLeRGvSie+TxmxkAgQ6iEDu87ni1dNUEwie2FSyGAKd+VkY0qfAIzSBKqyjQhPHYpaCNWrE/zAShGXIagaA4Z0C1D17EBIobdFWh2yw6kckzSoCrEffvnb28P40ed7i3CliPVXbbbeO5pqRBs0qwMzvsHVjyi0IwuuObZnOZK8/xls/rkGHnvqjkFo2mHsgbxwZ6qY143lSF6hWqtHkLTVmBdO9w5AL7NYm0mLwKlry7U7bjB54REqUJSPFEAXRpLScbpYAWICZSJrZHTGl2vzX79a1azvY8m3RdF6IkXCgjYI4+e18DNWok0Koq1tydmQivVaO/rGzX6Y+82vZMwgz4lqcI9kMHJjrVqFnQKdahabMMjQSH8hCD2MUW11vrV+xI7URXRHgWDt1PKxEyzqRA1MxnZ+B3s0H69KhN13CcvuVQmTMlSNsw5bVjlkU5IeYdtOWCJ3vRwOkk3XrMsguZ1TsnnvvQs9yB4dMW7cIpcMRSYysLgGshH1Xy4NWgi7w5PrLb7Ku7cMs9+AJe+H1j6yKLlWpkHOYAHXomwQQmOpFXyaxVTASE0FBQHpxycnJgGO5bkwpgoKEmGCvTn0eVuHXsEKaMiaxgM0POAk4UAYF3pkp8znDCFaitEvwODIpxmOl8AbsYweSleeR/IpVQTdKerXSEfWNI4Sx6nUvenAoHIFlqkVYyT0UG0y1QTXXLsA3MTHOMSLD6Nqe5PqS01gwFFGnyhLt85mL7P67H+HgKqT7wsiUqMoUfBo1juHAEbOhEPherAgFZAXc6JhU526YlsbnTERM/chxOs8Rls+DrCU4aNxAbMw8NmaohKVjAclwxqviXhXieiZGnS6wXNfA50xGMDqH4Kj3knGZJnXdZycIiDUaBmBQImaEQAKx9ajDEuIBdQAgNNIfTve1FFalxlE1qhzFZ87GURrDPjZMHYdmJ9uwdg9rogNadWcipLzRjT38uQUtPajoFWzmWJKiyQ/eScD9Ckr2cces8wfAkkNeBUCQGEFK0vW89R7RgFnhAVGYHB2k+Ku3PzZttEXffmfjx43H3bEbusDr6Up3Iul62Hp07osxxzV02XfDiJ2DQzXsLzooKRTEkx96zCYw4jRz5nsE2DKKhQ8Y0UyDEZmP6PVuRpdkXuKNnYkN6rS2GhLtRQvmWW+clrv26G65fL/At3iA8PLCUmvfr84uvDkRgBdQnAAQlQyY2ZJAR/d+QLsbrEfba+zyCZfiSZVvoQBFcjfctxXtRQ5taf5ktAtzWiHHjhQBYvPcOBT02nm4EDpwiyCYmBTMqEwTWNnHnQO9yILq/gQJGOI5lcv1EFRNXS4VA87sjapQ7O6EZMYv9E3EgggO1YP70Uji+epg0eiJ00MloZMT4g239UeIfoNt/TOP7lMtnXiEoWHQSuxcrsgq8ENJUFXAS1PTFZuOgSgtXYI0b+PYvp5YKbFC64oYpEaaMgcdSOx1ZRGSR1XwD+HvaYwj6bqz0ROSHmQ14wAy3nNFKC2/QPaTRn+k8SNASBqrOiQFmomdq7EPMT7cqKyALF0b9VIUgDg7ymoDYeECQNZxiMiMTVIges6hJEvScBk6srv9+NNaDnn2NXsiEKDBNZ7UnFLdrDRNAC1xSZ3echj0WqOzP/uKeJAFCJpsV175L+Isz0AHtDNyA/AVC5oPGomOchWHmkz61C0rZw/JaLBMaAnu8+qqiZkverA69UoYBGIXkFTrWbnkRZqhel0BdDwIFTiiv0bAtg1GI1V60TosNEOfzR4XgBjPeFst+koFNN3EiPUX9c/1MNV6IuF0wpHESH5WRYrYOpJCkrxJEM9ZXdw5n37HePZgOrmMCU+82+Yv/JzPV8XaldObgGGNFWmvqNjWWGMN4ywp9uAT4+2ee950o4AC/CNoBJWXlDrx+vSEJtb3TCXjlbZpa6YdPJLtGJS6p2HOaZXYToNM4ympMEc0ra+OfAVamkUwY8SokGyIQHmn4czDUqIXTBNLOoRKWyKkVQmAKAakOrXSWHXmem48ioeqDS59H3QnhaDUAKwLsNN0wyDYhUuWrEeuhKbk2dBSWIs//5RFJx3tVPZwfCqyIxBJxfJRt1nnqBpU2gCSPNHouGdEJiDTQ5Kc6ANrU7IlappoH3vsZ8T6SYxoIrumiZy4g3iGZ9CoWbdlgzXjnAxjbCj3GHq+aHF6a8P7LIqnbr1L9oX9HcT4TAn3WPqgjz82mQK4M02oie4+y7lUJo1al4ozKop1vqq+FwDkEk6dZeVBMI5/su+Xr7HPv3iHIgMtPgr24RjchAckkBecZaNHXW/zv1ztjCbmz//FPp/1MS7hL6NZPABd629xB38Nrdhf7Porr+D3Deiz7bDzSc6//mIRur0voXO3F5bKaM67IgDZX+zdt9+11WsW2Txcg4uLcu2xhx7nDA4FgF1tDz1+u+WW7OJsotjS2QzICyfCMtL7AF6+5qQDBPxW5AbYiHNGMc51xIaf19+mvjTNNUYKuR+RAIgOx5DDKvvh8OGjyPWku7rNSWGwhtf9dhymbqzTelLRU0XSuOX3MnKbMcSP7YDD6GuxshLiY5HqaQUrqx/syredLAP1DjpOXp4hGCaEpsl7GEEe2pdnr7/yPg3rWHv3/WkUDM0Ztf2J/zYDRn4IgMku3Jm72znDR9raX35m3Vdan75noi/a0v7AEHI3RqED+g+yc887H3BczzACllSyyynELBJIX1UDu4H9LCBa+vqH9qEpiDNrYdVOyy3eZvc+cKfdOOF++2jm54BmH/LMWdQcIHE44fTvM5J9GQ5oDKtr5DD76UdAthlzkVM4AFO9Feu9qf2x6jDro8IGD8cM67LLkUzq6TTNZEhGBcl9bQTe6X42Aoycs/dp9bFn1tZQlEnCQ+xiCfATP/bvKbavvvrerrv5UpoZktfgPRyrygNmfIBeY0bi/7v4/n8Dq25YuBH4KLBL54JvvNs17xyw+o9Wa2MgT8xQNVN0Huai7DDtmZ0wundbQc0Cqw8rhfkEqwdgKJb1J7PWYIBVNT6ES57B2FosrB65PZdwrhWzRymnnNGEmlXl9Bk8LX8ZzkoGgMaozDqkkcx5HXIq3T7+7DVGkHWYayJI3WnpLgoo9HRN/zdg1Z2/7vDmWdAUHTJkqNNAfuzRpyFJ9OFsEkP6n3vnNM4b7oH+7AMLfffCN67vmXuJMeQ99MZM4NPvY2Om6X9fq0Os/36sjb/PG51X49UDVvXlA8L158YAuQ98912Lm1RRQ1fNROUoMjfTvzWAqL6fV77sM6HyPoOndSumrc5c5Rg+AP50cNQDY737pnvR+NpcI0ABouG+nP58dCbXoFN5zyNjMOdItwuG30n9csoWLCWW/rnKNT/iGZXIZ4SnZcuWSNIw7RbKpBQMqsTEKGsC26oVcjIlhQU2nOe5YP43diwr1zZvynbne48e7QEn99iDDzxl+/cfJWZ/5FKBShq97VpxHg/oA7NtiD0CM7YIPcKuZza3YecMhFW2leZulhs/FksujTHMWJrE637LdLmngJFqsavc9AgGKn26U7dEwF4+wFkMAYYztghQq548Q5M4TVOasDpDnat8PNNxERh1FRUCekG20ahJDCP7ddVB6IQf4jOhy11RYt27Ig+19U9YWmiXFjIdwPcKpBw5fIidhLW75Y99bpopKcPsKH+XrNWAgV2pI/Pt8AFko8gJTtWE0bgpBqRtT21USMMN4yaYt7m5gDUyrWI7REcDeEIsEQgWRo2Ug/ZxXBxMc5oj6lVId1MsSDdVwzkiU5b7bn8KA5ah9vR/xluzlox4h2TY7I832JaNucQvzh3O/5AQ8jNGsyWJ9vDk+/Azedk1x0NobtRL75qmp6SPNOZaRtNy6NlDGcvfZRcCYL7xLnqyPPsomjMvvPBv+2zWJ8gT5AC2tsRg8QUYf8uo14ts2/qNdnTHUYCwUHv4iX/bms3beP5HuW8b7MVXnreDh/dAtHnXEVJ27sx0DftC/B5kRlRDbVdF80aTbcFoWg4Z0c9p1maf2OKkcwoKSgADc6jvMpBwOABLNYEm90k7zDk+YFBf1k07u2h0fzuctYtJnCyAsCrL3H2cmrHImXS257wU4WNAv75Mm6JZCuA3+qLLqeWbItXQhqnDl7gnL7FWJFODKR+MXjXe//+/GoBVt5c94z9NNGnvrl69irzmI1v527cu31y2+Hu0Ioc5jKQYYkMIuZAa9vo1uM8Qa9ussyXHN7e7Jt1lZ57V2fLLD5LLa9oD0khoAuu/jOcqjxRqZNhzmsYqJ1eNBwuo4jwX6KVzUCCoGtzCX/Jzi10zXHGuQs0KTVa5msmJylgoMequOyba5zB7A/lZf+mrAsirBhdYVo5OsWTZJLml8fZmzZryPkzVQD4oYtw/AvknaUnWOiKGAFvikm6nclLJRVHkxFMXqmZXs6Rjm3b8jrRI1nHAzhDyzTiIbVGcZQetKQ2GC0aO4Pnvsr+2Z/J5GQ1vAIuV68uAspg9o7AXhrxBIDlmLa8p9mkcchiH0ZwV8YwhBz4zeRWylRdc1AeQv476/ygavycd4Ui1kmeeyYQqNU1CHAStE5gpM4lz4QUjYR/+aEeJbeLa9e3b2q3Lo0fxpVCDheece7Ieot0Zbt8uXfI7Z6qnxSmjJtW6etZV5cohZSTuurV8FjFZmcwQWYhaRvrCqj0EOsbE+NNkwVwUxm4WjSq91h+/HyXOhDnPm1h0UP2YLC0gRjz5+C2Wkh5r0z+fiWF1Hs8Yc3iu+9CRo440pmZeWgoyHDDhZXaseTbhWiI09OrekSmAnei6wlam9ssD/A5krcrUrIQJZtWyaanxxAiAYghCal5mA6Zrhev7RHZz5zxxWLiUpk2CYStrElBkJEkNuPXF56RagT0MDsS0dzREkXyMVPOz0VWmbo0C81JtpeZRVDw5LDl19kmxT3kjpLXKs2qQm4m0Tz98wx5/+DEmbroir7jVDh8/auFgeude2A45C/KXqgjbsf0wOWwsYPxB95mGjTwbIt0KcCb5EyjnVs3G83YkFNXpmE2BA0VDTsqjVr3rHlj1i1ajy1tnqTCW928tonEEaWfkWfbZe6stNQm9bn8kvZAYYEgP6TY1FZC8gikfy3PLPn7KJk262H5Y+S3rQhMDxHJMEuORJwknZqczZrx//06T/L2YZllHYf8QG5LIOasBkv1a9bb65hwmkyZ3cIzBNcuqbNFXx+lqaZRcgZqHhWisQGv2otM81BiRZ0KgMUi61HKd5kCrpLB0Gm7825ndO9lmxL7vmnQ7+hGfOGdJmTOp+xGHBkhaQnNLbxEJ7Xkbxfbk/0PbeUBpVS3bujrnHOlucs5ZQZKAZAMGDKiYc1bEnDCLgtljzooJRUEUBJUsOYPk1DQd6Jzj++ba/Wsf77lv3HHfeH0G4yDd/f/733utWlWzZs1p0x98wpmByLExNzfbgbOqtlObJ1jeUTHzyBJJat546wV75aW37LJJ1xOUV9jYIX3s5fc+tU2MRYbHqsuZZcNPG2wr6chomEmLSImUFk6pGDs8FCWl2tj9VmlPAAAgAElEQVRQAqwWZH/6i6ejT8liRHMqsc0uFnOeLfwh23KONpBoxOJ+mMEI427YpGhoYEC0e38dAbI5hkNHACU97YZCGJ8hIOEa54sGnAzBjKCIFSX2nbT8xCbt1bUXYFgNY4NbGQNFq0Sj0wRQPUxRlAPoculPS0yvdmDMJB2q6gbP1CI5thWIfAybroDOBB3gbJIOxjAVcLSAE1jIxQSGGJDMFqlt7ShueZFs3KICkm3es4iDMz09jJHcFA459NIIwMXoXkpmQeYOjp0DOBARy4LFiCIuFS0RupNipxaTuJfTXVNcTUlhBJyOQRlmWhGAxRlpzXivTLps5Y4pqA6LNJk0th8qgXWCKI/AFbPjzxzhWHiLfl5JxwL5Af7eu3c3ir/dHNDSGzK74vKLWTsYNsGw+mHuPLvu6uvpRrayM+nkqitUQkCKp8h4/PEH7JHHHudes5FyyzyRb7FFSFyle6tuZRgITBUHgPQnMbbDTfhVBLYvtlVr/4BSn2zzv1+AWPFW++D995X2wojOY2Oig0gxGkUnY8yoUXROj9JoCLBPP/3C8jAaWrHqDxKlaCQNZjhA64yJYxhNaU3C8Z4bH9a9FgPAMQr4o66Yxpw///gDGzxkKOOawxj3OAIzL5Qx3wR7ePp423/ia/MjkH35VS5j25GWB+u3TWeN1AbZ2L63WFh1X4rbOyw2g9cOK3TMMaZsAelxlR7QytbTsGhAN+/QvlIM02IJwGG2YvFBDqco2HGMxjbWN51gR+raly5ZwzgVzRGqeekOtWXcIomZpKUrV7mD2Zml80uvvPKide3Unm7smQRgb+g+LiaKNdQc07kDsGXa29aNu7zRb4AnsecqSRZbtuPgicD5vl0MEhvFdnSvgEoPgFVnUrq6qpuqCSia4nLuglyjCkbFDrlUq2njRhn5QQFixpqKAFCXhIZursOrtb/5nqQCBFh4xbZPssJj0TlHc7kWsq9cYSLdN65XCWgpQVrPTMCaNDz5iK7rpdfS72lEUzBHsT9sUva0mgMdOuIuCbi6YU2mM1pq4FpD6MydMqyD7dy3n30gyQLP8VHOi35irzjGCpgn16oJTV2jSq0w9jeWJIyC15LkMoZQho4t7Eod3GpgBeICrVHhcMY/A0iMpPFTSSdYh3g0IJGuI8jpeDEyAkAi/WbJaEhvRwmXWE2KmQLsVLhrtEMTA5JOiWPER/ddpiX67Br1cDqkHLflFOgSSI9AbiCJxOB4FkwoCbbLXY0CXAWi2GceY5WCiKQmhGTIsdhkksRWVk6rg9yfQ+iGa6eRRLSwGc/OsqOHDlg8e7/Bj9FzGTtIZ9rFZ31mDyRUoS4AuYr3lJabgHGB5zIsDGWcIxZdnEvOP90ScTDdAFvx27m4uMPUlE60A2IA8FNgiKY3i2R87KhbB/JeU8IbyxlRReIjHW/Fi1BAsOgYse40Iusx8UtIbrW24hmB0y2sJoY5F1liqwOlnU6gTEzEvuE5A5bH63WZ9lBxEan7TCzu1LkrAuxZ6E1SmPF6YuxovccmsI66RKMzFQOz8hjPVyYA3siw1ojLj9VokCA8ccyLJz6lRod7E7+kUSjmGmL0vJ8ajpXE5YJCmKasu749OnHOl9vRnMOS9qI5osMcp+dMBNcTZCJEk5T90gzNzH0I1k/C/X0ORog52UUkL54mUft2rTGHyOI6AMiL0CmlaRbkgFWZhukDaQVIwkDgrNjo2rKsheBY+20RY5zEkHMuGEsyf9g1xdSMaE5TqJhu/Ixn3sKcYCw/G+XckseNG4WhX1sS+hB7/9NPmKYwu/nGqy3rMOcY63/egoUkujLxibKVmHeFBSPOv2W3A/fPGD+O0Z+fAAswHyGBjeMs3bh+NXH9I1u7dq3TY64LzHf5ioxaNB5+DC2p2ooIJhL+gOlUZD0xRRSj59prr0CPbCdAgp898cQMO23EmU4GQ27EWkdi8obwQR1D2MUtse88s6BijOCkuSxpHicNwd5/48Vl9tq/niOZ3w5zCE0S6day4NUA9kNPrV1nHKzrC2iy1lkOztKuuADAroX5MIMxx8iwVLv5pmlIDb3NiOdgx+j+4/f9dtP1N9nIMT3QxvK3OV9T4DXA7mJPBQEW+AOMOVYbr0GbwRVq4WHxdvMtt9mEM85wJgtqAkiLVWvLaWDLjI3nEIwe8FOPLrTP5t5DwklRDFkjjoZcZRkFK82QkqIC69OrP+yJ/rbop1/cSFgDSS5ZAnELzStYbmosxTA6NeP5V2zYKedxBbX2/JOz7fvvlgKO5FqX3rF23313wTbqRkyVYpon4aP76f7XBITUrnCa1U2+mgKrTgJIoKljCwXb/r0FNOV3k2uczJqTQYYanH8zYH26lv/zgvv/Dqzq/PjnuLwPbNN7BKmh2AQZ/idQKSBJn11TB9mHa+3JacthAGajtbfc/CKyiIOV1hx9y2o61+Xoq4Vh0CamfzomF91w8y4HeD0OM00mr/VORgrJBWJMOWBXKaCHJKYcg0ZxjQJd61dSLoGQGxoqkuybua9ToIqVJeaN9peMFHRuePqf/z2w6rXXPPawH3rADyLptBnH4c8BcFCB5wzzTmjvy6cF6gM5m96Tf3u2Dvj822zsPwGrvp//J7Cqf/cxX/8JrPq+pzWuc1Gggg+4bPp6Tf/eFFj1AZ51AvU1Iuxe59+BVXev3Ef+GxRW/uAAD52WDmD3cq6mwOo/10fTe+TTT/U9C+ne/fdMa+IRlSaD+/b2h7OYBjifeB1JIz7Mnn9rqq1c85O9+Mznduqw8Zi/9AHwXI8OaRcbNvgMmzv3U86VCktl0kHTGEsWbwSMOIWYF4L+3EouP4TzFNIM4Pz27fu5BvYt0yNhgP6lTDFNnDDEyjmP/vhjE6yoShsybJAdyzuI9n+yjZsw1p546hnASeQrOqV59Qe5RB6Nf52vbmKJfKe6hCkOwAHtBa3bcBl3KldSw1aTaDQTg8kRJTOVnUm9Ju0/4qgK7J5oxh7ci78FUwJ7dh6hZkuHbbfdNeS1Tv0bIh3bjh4GjQi0CDlfmmfEYXoK82nhLy5PqodVFYoWakJGAAy9CfbVl/OJ0+UAH+i95rNfiJHDhp2KdEovtEtnUpcksMeYHqP+6NWzA+a1G91zdvGLBnTrNpgA5aE9zH0NCqOpK5kg3p9t7JiqhldGCWYrN18x3b7+5g0bOBJJr+H8zvFKm/XMWpLRCMZ/YacK5AhgYgTgrXlGgo0YMYyG/Hfk8pHWrXs75Gf2u/8Xe/HHHzcCWnPGQpTp2LE949EHLR/tZp3TYvsWwbqQeW9lOQ1c8pGbb74CSYDvIY+UWbhfjA2A1BTHZFtPmIKb0ZrNIncpBUB+6623kPTYDgB8PmdChZ1/0QTr26+3XTxpOrJg8Y7QowaRNBUZJ7VK9kaHzul2JOs4kyoZGFlGA/5sBlw3e+ihh236k8+RV5YjlfQmBkVjabr1A5TM5owMwewUWbMNB+ww8kSJjE43R0d6C6Yyb7z2rJ0+7iwmXG5HQuBxt6+mTbvH7rv3QeuDcZRy3wLYw7E0IZVTuEb1/9OXxzj3NKpxQwc0/oU849bbbmH/DLTVeG4IcL3g/IsgZX3JOuY9JYgpISH2Rxq6xa/MesUevv8xJnietWbN0+ziq862ddtWM0XqucpXA9Q5mRykYBS4BUsIiJI/jBiTen8HoHHGBmu60eUcItckMpWY5+pzrTdNg5WhzepUMcRaJY62bEGuQ7zJRSoqntF46eMepVEiA21Nmujno2iK+mKZckJ5QpSS/8vMWmCl5B5EhquAXKA83TWIqDvcBKpIIIB8AqSaY3CZjWv65AvPsrk/fmv55CmF1DWhsAY7QT5qhrZ6PoZ6R5HkKEROQDHMaUjz/xEAmSfw0vHYFby+mstOg4mpY5EGqPlrRQaAHahcNyM5zoacejLruMG+/+Encs4QwDQm9cit2rbrYv369rH5yFJUEIfOPmsMzda9bj8OGNjPXnv3Q7xMeE9A33SwkE1bYEBSG6RCPDup/8mspTvs4ounkL/42UFAV01l1lczZchry6enpobzXNMgnNue1YYakJyZ6ukAOmpb6xkm434UrKYv+XBz4uaWzdsAuq+3F199200jKyap+R5BXlbCngym+KysDrWzJg2C9PWb06115Dh+MIZ8duK5Z0Jo2g8wu4VJXJrgYEcCxc86aySyGtvBS5hE5X/5sFndcB3EmVjMiMoBy2s0o86ZH8SZ7M/9K6P+GzZikC1dsdIDhLVHREhl7F6NL/nKBKAF6zx/KES1TmWaKUPeOmph1C+ReYCMQ3AtQi5PJthlYIctaczlYLY3ZGg/jEt38wFZu5qS2oP8pur4EhpMrId46srHH3oU2Y67WVeq7mhAjGplsWn+5JT7afLIsFNxH93UFmj0857H0eH2zK417Vxnfft3RQYUaVEYuk6jXudqVbCbHh0zpi9xJNN+/+2QxSXzQGgYR+L1lI+5M/LgNqRfByYOjlpfsMOywGw7nLMHfxaPRNmjJ9IYOWVM34bajfhJPPTwE2jAjrMlK5fb/qPUTsgsdAEv6di8tX333Xya0hgQU0uEUBP2h5R59GC5bd+AnvHJZwY0lOQG8UDU2cdprFM0a6XKdm3DyKYBajZj7WgLw1xJglmIyRVFp7oGjhEoTVYtDroM6kIEkqyogK8mEGlcIgXwNCQ4kkR3EwFHXTvGOWk7SHdz7PgRtpUAs+uAXIvjACkibOPyg87IQSYI/oxLOCMQAlVdSRKJSJbTrnjs6Ru5SUk4XuIuVlNgSaDjz77yruWzCf15//LKIqepUM91FYlGr4JUY+sUbGKwlUpAGyqgmGshdOaC2QVRjFwv/GElAN9Bm/nmRRwYA+3nH46Bnu/n8wHc4GAmgPKs0SPRhlhsTEVb/2Gdbeu+nTxsKM7VvLZL7BURYb/xsCP5jLl5CiAewKMA0q1TR9uxaY/TE9IIYxWJsFhcxYibi+nDrTIalAioM0oK6BUdEg0gVMcigRkqchebWKN40riLR0vt0osutZ9++4FxUxBz5BcqAYlrigiyFJ+hQTAbpMVFAiNXwxKitTRT/GCKiJmah9OakkuJLoeioVcmvSP6ERGM1qizXcZzDEUftkVaKov6GJtTDCVYXBTccQkxduQ4PD7uncZoAggsVRS9ERGYkok5xVoIJSlSiidNkIEDB9jJ/FmxeoNNufJShNJvojAuBEARfd3rtIlFWIT2hzrSGlFXgVAJu2zBvO8BywvtqmuuBZznfgIAyflOQS5chlYkE2KSVdMhkv7K0888bTffdpdj6LkRLbWaCP4agZ168/2Mj66nGI2FTfULB/SddssNt/E55P5HRyMuFumBLzFSGWdFGHX06oeODglXL7Re58/72dZtYiSI+zJs8DA3Nh7BOpJMRKVG7BjvFUDnErRGtqqLVzoo+O9kGJVDhg0GIPjeHaDVPN+Hpp9JoDoIIBFvH3+2DEF42EJ0dZJb+FurjsgoRMfb9Os/Mr/StoxHT7KDOVstvjnGZp1i6LRfwmfZZvuPrUTzz98O/Bloe3bgPB/jGWOV45inoF5bFc6eRdsPMN5rhnjO5wnsTzVSZBYUqPXIIShBawE5noFCoHWgC6kO4rbtaE0R/hTApHHqXBc5A8Weun/qnXbfPfc7tnKpA+opyAD5rr8nw0af2Q7Npu323YcwLTnsg0gw3Tg8604j8TUkaD52CgOo3DslpF7h4cQcXNMGwIzrLoe1IEC2vhFYdePI3N8aflYjDWL26UsxSQmm9p3EwPV3fYZ6fl+HizMcEqBIOV+v0Q6eQz2jj7onfTt3sbPHnWGzP/7c9h9gPwnl4FqriIcyUA1nFKF5ywg764zz7LH7PmYfS38ZEIOkXxqzIlzSiCY+wiDmMDyRQzzAlIFFRAES7PTxSgBxpPGqfw8EsCpBnHsbYz3zf55jT76AEQ9ggGKqtCsxDGck7UGbcvHV9iAjfN9+/xWvRTEDuCUH918XLYU18qW99+GbPBD9niQoxBxEfsCtfbFAdF9VNHtgq5o8sz+fbV0Z9zvr3HMsr2S305gMJhbKAEKs4RKJfnLN0o2tRhdH8V5Ar0Asgata33puXgEJKAtgqbEll3iJwcNhWS/QXngIr3lSv5E24+l/OTbUow8/aO07ZLCPyu2111/2Rt5F1BSJAyMxnSv+PA/ts8CGBNYSYCVgszRyleREkviFA2QrWQiX7g4B6TiOoPUY7Ujzrw4NP+Hh5E2M98UhKVLp5FCUHKiz7IypVKiRDIjNrSZFYiK/i0umxqmqKf4ieNAlGBKEweqsEI3Qdau5JSTWmiyQIy67yyW8YhhrvFMyJ0qsA3nzQIESdDkraD41hNKE4vMoGUlNibX9BwvpfvrBlM9As+0IQL4+F5pgrMlqRo4EGmm8R//zRpy9L19hL21bNTGjnQumN5ojXVaNPJ5AG1vgZzngtvZHGhMKHbukWV7pcUTiSYC4xzUkLXILL5eWLZrNAgmiYNyeAJB17+FyLDTEARMTMR9pQHahiO9VC2gn5imuui4291PgopPzkB6gjDXEfKew19kVyPNITYMxTTNKCjJh3B/JjYSzHstgHIRRsM947hXkhdbCMJytnYxm3ST76pu5aN9xbrPGxfaLYQ3GYbYgVlAJ53lMTKrdccs9tntHpl19xc10ijNt1swXbMplF3DGxzAi+DCjqHtY8mpIenmKP+dFJdMlaqp0bN/ZZr34nF14wSV2w3VTYViuZowH52QY7ZF0qrMxOqhgNEtGmPHRSXbPtMcAEgfx+TAmcfqH0qwSkEwjVIAiskDKK/R3p0GO9rz2gkYGK0qD7anp/7I537/D+jyKJuqrLie64uJrnclCGLpQR7Ng0sJgzmiRQFOFc5qmmtj6krEIxE24ZatuxBR/WEazeW1poCEtgbnHyt/32UmDW7H3PwZYXYAJAWNmpbAbyBz1HOXKWlLgZgFc4zQ2LtnlIOey52+66RaYawkkqDITBNRXbqFmM4Da5rVVds3VjCqGLAeQLrDbb3kKp+UVtmHdCkC8wzbt7ql26fn32WMPvGk/LvgMGZs9TrfX6YaSkNdg6iK2s5qznTr3sg/f+8XSYYKFk+h//cUWe/zRl2GBVViXXjE2E4PT6KhYEnNNCviAp38HVjVe569qpcmXWClNR8X9FdTlXEseIhdzNVabZcR4o75qtrKOmjJWmwKh/x3A9z+pxx0zVXug8exRXFSc8Ma/G5m2GkdSrdvIQvz319UpJ3Mmsf8B1ZGeKmLC4/EHNtmfhzCACtlBoUZDQ8aagE2hzNepcaFPlJaR4sCj/FKkRGowS4ElpvUdBDBaxwhxFee5GCYCGJSfaNxP2qqSdpEurj+so5rSeJv91dtMKHlGixK79GPs2I+c1wveXtzxfTW9V1r3Tp+b3EFxORP22s233ESh+4W7B66z3OTLN/7v1kmj1MM/77HOeR+o6mNy+oDV/06yoen1+f6uPa8/vi+9p+/33cQBh7QPWPWB+P98Hd968V2PL/6qgeKAVc6npgD6v90r13j0Pr/ThXVfnp6vym/VSD5g9Z/rz+eyrN/wyQH4rl9nrpOD4f79U0rB9x4R7OdazsuHnr4KXVNc6plqS0vpRbM7gym3XZa5OxDPi+vsBtg4qUymqegddPJJxO4w3LWXwTJvx/nchhiayflWxXlVBKuLWHv1VbZhxQbbiTSA8kaBmhUwJrp3TyPOnMCMpaVdfM1V5N73Ov31dhiMHD12CCJENSP21AvItbVKDLXefXpjnrUGoofWoCd9UwTTSC0gnZ1KVpRvqNGpfELkDN0vAajOLZyaqKgA2QBYSXqGkq9QGzQeQkgeLKMgpNjUrFYNaCFFltEmgWmWE67AV7oiUFMSaZUy96G27Ngxhf1VzThqqn339VZATc4qpuf0vShAQumNi9mfkdiOXK0Uxu4x4lcohX0A01hlLsZWwG5NQvInnPonC68QxadqYrZqH+VhAqoqOA+SJeXFmV0KZS6QWBUeFOXkxyqyJYVSboNPi6Y+Gk1cDrfbbvgAZiCgEud1It4gnTHrGzy4O2PoHyPJ0sxJybnmK2Bis1S1nzRVl47262GXt6iOjoqJsW0wQiv4vP61cgcvxoS3FcX/MUtN7mJrmdxzLGfq+0SuP+dQpb014yGL4qz7ghHqcWefY69+9i/bdTAHB+1OSMahn8m++nPPIaRurnS5z3NPvEeOKPptgJM7U+7+5HOPWYu2aXbLbTdCEtL0Bu9CDMonPzmMhEIA0jD5TFJFUT+df95kGrhosfLz/3qD6REkAT+bjbkpLNj+aHNfQN1z2eWX2vnnnmGjTxtts2a8jMn1GECZh9wzuv+Be23QwBE2YcJZLuQonw+hftbnciPM7gT83305Qj4vJbKAZFREDBs0+GTnmdH/pJ72ymvPOAO4K6+4BnmE8+zSyy61zp0gqJE7vvnG+7AXI2C17UF/9iL0My+yX5cvtj1H8PIIh2xELuTkrGsBo1lPg5G7Ow5ZKvP4McBhkisWazlTdarl9JxVE/hiygB0itWcyIIdKhMhNdyUu7rRV+K2gKdA/lu6kEHKgYjtKRg17dt/hNsRxL2FjAR7PB6vE4HGYqmqbhJBRf4XAYB6/uTbIlopzql+UuM+ijUl5mUN+9VdO8CbO/u4vmj0d0sxqBs8GI3lNcsAxNMAUQsxiepsuzGvDVGzTDxLcAlN2ooJq6mKUIghIlNoIkp7UgZoqizCZLooA1vye+X1TgotIZLrQce5T1fG7CNsyZLfXG6Zmyv9dRWlwkhYh0juJcRG0AwupHFTa7NmPQ6572Nc22NtORhEJXhAKfW65DXU/FdMiKDZoMmCB+68D/Lei+SLMILBGOkjQ1QRY0A1A3kwU6JuWrtxGldyHRE0EgP5hxPkuvJ/jIKZqinXZHSuv/n8azsHZnUnmFK33nqbbdq6wr6d941t3LLX5X/KVSSBFkBuJ+DQGT+BhQhEj0NLugzGtqb3ioqLGUnvbMuWb6IBQd2iBA+wWWB/A8+6jrO9Dp+GOj4bWZiT3hObPR4ilADqJDA2sV8lClBCTaPXFGtdNVA4+rXi0Qt8dhON4Esy6VVMc5Nw1KHJ+ApVUgsGgM8kpIkECLMfVrlq6USILgXISQ4Z2A6z4yNckzT3JftUbScNOAnJkVVuWjMFnCItKc2W/XrUsPuBzOVvY/EQUT21ZtMqO3CsijyCfcFSJk1xuJ1vglDnhKYNNbUoIow0gWWsLi+fouIc1hSkIzxkwrm+7j0SaR4OsLmM6wuXieJ9g3i+rZHKy0hKtSy0t9NTM2wBee0Nd0yxuQu+sEykEweRT8tsuxlNgnnf/orMYweIRQlIW+agSVvI3izENLWL5RA/iwBpz5gwxt798EeAbxYsyy9cOATYRxjryu/yqcMb5n2NBlldHLeizAaNwVEOVtzCeZhFseBa4DZ+ORqpycnN0M560/buYV7JBRxteJlaeYCIc7fXScktVadj0KABgGLrCEaMs8NC1UbWgTZsyBgMr3qgY/Er+oCZlsOfKkxVKqnlrwNwmzmD0UF2SzUMl/FnJzGO2c2+eg9jrPhCG4oOW31Qtl135QP28F0z7FF00AIBMZatXGevv/+pW0xywdO0ahBgaDmLJgaNFlH4s3DFcy7QAj9EI/VyHZiTDJUEpaDbeQEgxqO2bvNbtmjp97jFHWJkPde9XjYaeAkUB6UcDJEEpd+WrrJRCGofKzlEsdGAycRke/HZz2DAeOY+GkHVYXjsaBGsLY30qrsNINYqlYS3DuOMbhiGbLVDuXkAbqhdaRxVKQWL4igdyuYdIl3xVozrmUDdAkY+pMPtgjyvA5iOg2NzO//sc+39z9+EkcThzaKnGYCzLKNUHMYah9m5Pc/GncY4/ZpNTtfsfFx/X33nfbTPErm2PDYFybV09XhuGvGUM7r0cRSs2nRuY6ePGQeLcg7vC5BL4Dx6GAFscdL5+QqxRPS0uR51nDWWIHaGGFdicQWywLQmBNQlQJ/OBRz+DN2l+b8shEWE82jWPue6rSKkd+8uHECHuBYPtJGGhtZeBAFKeikaS8iHhq2xd92ocJCYq666ioMgAj21ma4rJv1cjQz/vvBXGzBysAMnBOIx2SvuHtqjIXba4FG2fBndQsS7b7zxFu7PHnvo/kc4FBgdYq28+OIsG3XaKOuKDMG3C+ai+XsNB0itNcMdOvNoPh3HDMxLVAgDqKlrpQSQ4KaSxHcI+2N6JbBVRYzY3V4CrZF02J6sodpQWCN0Rrr3wuRsXC+7eMr1jKreRcLB5yujgw0joEVnGS8xfk8RlRrQy9oknkICvNfe/mCO9eifaKPO6IEMwmoHkqe3BVQ/XmY7N/I8AOu0/lRMpibrnAmwrENiphLo/IvcvhLAFgrQIDZiMZpYus/6owNZOp2eo6YnTD516lT28UBMECa6M7sCINyNqmrJ6FGogODnQ3geYQRHJTKVpRKLpuiC5a6RZwX/bEJGdSmvr/9Uo4H7IaM6rfkatE31nDReJ7BCa08IvmNEar+6sUeeoAAs3WSB8CTrrhEBmOScN3nIOkA16iqpAZkbKEkoRYhah6AzNyEmST8mhEPMj/eSJozE6Gu5xwFiRgB2x0PTq0Srrg3Pee++g+gEI8vA2MYJRmMkSXLL1Iswc/kcsDoQp9UWtvmP/fwd+QsOpm59UzCHKqYTRsOH5CEE5lgpQvEBDTxzgCIdFhHEonKZGdCkSMR2UmD7UtggBbDg23TC5Rrt6Fr2mlzYj8Ggb5nGv4UlI1PyBsyib+3jz98lxpVwIMXAzOiKEcN3AMDZdvKAPjz1EoB5NUo87VZ9KcHHWtIVLxofUiEomYSsYyVuHG/YiMG2bvsihPBhfMtQiURMbE43/iPtMWUPDqQWs00anGJICiQgGRcNWreN5xMs3VwPwfF0i+TyrGyF74Aw54cAACAASURBVNeyriowrXj9xQ/t9AnncACWMF6238aNP81pggXyXMRQFdNdpl8CFjWW7VibJDGSDqlkjbgzB+64P8CxH0BMBIWWSFHVAglhSdfyvnBOKVwaKEKaUSiE2O5tB2HZNCOhxyWSRpDijcwTw/lTyJyPwolOgmYwvLXeVNiHAAjKrCknL4dnqI48yQTXpWdXSqdZIJImOeoa44tbz7xGPDrW6iArDjmZDRKDBq4pHsZFKSDEiNH9bd3a3XaUAjMtHbM/Rhg3rSt2+mkouTiQVhtEa93TdfX2YSNNwE02+IpxgSBirUay7sTsVZYrJu4NN14PS3AmiTHrgDjiL7MDEqC0tozq8UyL0e4Scz+aZLZ1G1xJjzNiBSii5LJMkwVi7PJyYhzr2aWiZadkRjIQYkIIyNX56RJuEjg1J2Q+I9adi/dcLuHP6e0mMWojRmRebpEnXi+A3xkLUAbr/pDA+NP4u/qaK2EK9LYHH7qXMcXH7N57nrHMfPTHJR0jd1iu41+vPEN3+Hv75feVTLmQNA0ebT/NW2aTz7vU7rxjGvnJZBplP1uXru1xPu3ExMEW13zIP1HI2Z1HIml27U00THv3Z9LhCRvAOOFTMKjeeOVttJRi7KWXXnZFXlUDxarAeska8EGT4pP4fjxa8M9gVtiDdcpepzki1r/ui5o2MdFiWNcB6OW4c07AVFlFEQkhCTtuzc8jJ/DdPFgKlZmwuba7ePD4Q09jWDDUWgCM3Yne8IHDOx3zWDGiG2tXMU3P4sknnmdCYiOjk7vtyqtu4LNlOJOAgGrAAhyhNzDeO2HiKJ5hiD07c7otXDLPNQrKiHs9enRlSuJL2EtIpBDvXn/vVXvnnXeQAjpu18J2ffShJx0IrPRNMj5BgEWS5njgvrds+dovkVXaZS/MeJe1nWoPP/SQZbQyRvxh0Ian26rfD9sdtz4IqLeFPAsQmwffo1tfx8DauRmdKml0h5fY2AnjYCe9aqmwYup1drDXi2HlvvuvVfbxx5/ZbVMvQOJmMIWQx470ELl/fCnkixXdCFh6AJ03dusrNJ1Uhvvi/OHclYZxLEyCGgytpGnvKDB8/Se26t9g3H99bx/LUr/rYxG6tLGRUev+rZGd6LtqH6jq/Y7XevKBqk3BYPd5dV3SWIWR4eInWrO718KUvvc3K6paaf6Rm/kMucRs3McxaBFw7AcTKkcABwewtLhrOGv9ARJ0Vjag3RsIKBNQQxeHc6kuBBYPh7tjXHFfFMvKJAUgjVUYq8g+2ryfZjOCSPxU+AEY95cpoCivTQzF/utD0SP2pBhoq7kGiwLpMpjkJ6OXKFNXjQ42/fonsOy7703H6Jv+fFPwuym70/cs/vlM/v0avYaf78sHkvrkBrSifM+wKWD7n5jFTQFXTwqA5ps7Az1w3wd66u9q8DYFcN0Uwl8Asw/gUY4rVMIDTn3X4ft/r2HpfTW9bt+/iSHte49/Mlu1pAJlEEqNMumSkTZsTAfMlgox/7nTXkNy5BUAhvk/L6Cwf51JrGNMjxTZLTffiHblp8RxtFL3YV4Cky4YjfX3P5wJy3QG7KgCGnZqrFVhAEv+QiNYTbku3bsCjmY7gK9HV/QV0VCNJ1+Rx0ICzvY//7yCglNTPvV2+9RrXfM3tiEWpnWG/bpiK41BCBWcH5HMlWZn5UEYkVaqpno8woQWlHQB1YRWThgXQy7Aa5XTiMw+DjOb4jUcwKcEQyuZmnTtkGq5uIIX5mGigstrNoyliATAxuZIOYltyLMR6aNG+TghQeO03TCW3cFYusaAA3m9ephv11x3Ec3qT/hZzk9yHklqxcbT7FJ8ZOw5nA7pCcbaE/DByKemqYEllZuFGVVKIiPpHWwNsjXKY+IAVWTGWci0X5Xc3KvRjUWOS6SDIlj9tNWdN0kVWoc5B6lTYeNFxdUgN3YjoNyHTmdTmsU668UabtM+yeJpdO7ZyzQdBJlSwBXJWcQzFp9AZb93Nwa/xATJQZUBeH/w0Ud22+13ARjkOhmsYsDo668/FyAQg5jdh8gBq5DmORUNzkXE9Wcdi/DTd76y4QDfKUyUfvjhR7DnzrGl2xdbdjGTVEiXDRo4yjXYf8DEqHuPLjiyb7ZEpCVCGL3fzOSaJoK6IanmRx2bmY2uP7nmuZN7In0TY3O+WsyIrKZ/ajA8KwQYi7WDOHurFhALrIIza+jgATRmlsMs7OlkBfM0QQiIksEIvEzXuoMb7Ae4GTJkPDXkDqQDJlhXHOdhf5GrSo6pcdu7reZNVP2/AKt/b0Sv8f/70t8xqp6MhMFWZCa22h133GrDTz3Nbr9tqvM/+Omnhcjc9MQzJoN1IZ3+Mptw+kh0Jg+6ZgMzQpjSGnq4nuY8+CseBwCBNMz+3LkdDdtDSBCNAGgKZ8Q9n3xL0ytIuMVKXkK1jDcl7Kb7dCby8TxsgZFo4rfqp0JAz2Tqg8pSiFTkCtLYTo5LIAfHF4Y9GgAWonxFkgUxPGeBm/p9SW5EgjWITCEcQq7KJaWFbppNsL3qB0WtsydOsk/emu28VWLlYUPeGAm5TcxZd9TqV0nM+w8+BX+Yk5CM2Go/f/uLPfbQLayzD5Ce8oOFjeY3+U1TSRavSaAzw2scilzlTJcAnevVJCHHLGfxyf+mltpk0nlj0ej81QHekgKsEf4k7VQIZykEscMA2q2JNe07JNg55462F16aRbMnGVmL49QaAlZ5f7Fx2fuSAXPSlwTXUGroCLBIP8bGJXVQzNTH0YMQg/hcyYzia+pPUllJyBvUwtaogoAwYuQ4+4n8s4y1LaavSC+jToNJyjRdduYxG9h3EFMn7QB7YaeCd5VVF0IGOWqLf9/oyEJ5XH8cZ7wIKjqnY3gOeu5HmS5LS5O8RBVSDZFuujiTWFNLPicdVdesU71FzplPQzmaWKoqqIAYTJ/MSTdIpQq4CCAziXMf02tpXWv1EDvErq6mIAgmj4gk/83Oz0cmCqIK9aCa7aPGtCVW7HP1z0VocH/3xbd28kk9bMdepsxvvAo256tci2diftedU+yLb75wcUWs9Lh41raTX+O9MQTMgnE69dZJlotmam5WgU29/RamCWGwF2STJxdZ67a9beL5T6D/m8oEMFIjGMn/iWxhLTVgPftbhKEGamMZFcqQu3XbdrZ+/U6aTPF8BvJtsIB8YqY/cToWXW95goTLXI91JanOlNbKb5js5kwKBhXu2qWH/f7rWl5fmIPwrCrya3SukRHNOV6CbOPJtmSRppPl0VIL0Q3W/I4jrpHOYKnFksuK1XrGxBHEhaV2/HCJTTx9OOsNE7CstZhXDWvecAR3WHBMilKzYadDKMbh86c5bNqycDqMreyO229E52yjzZ79tRsV9AzcvU6KA0J4uGUUQcpvEwGPgD5cYTD9iel24MAxe+9d3O5gxF58xXl2zVU32ZtvvYtGxmicqrfbex+/7ToV/iwWHdo1HNrNWofYmZM7WWzLo7Z5eYN9+34uLElA3vRQS2/N+Gt9K7qn++3ZhzG7uvYFEkvANsYiqqHT1YuVJ8MC/i2QANWvT19bNG81gru4UNKZEZFL+9fL40U7b7DBp/SyvVtL0HvNsD4DoxhhYYQkKMK2rtvJeDXFKZ1L6buoKLzv7gfsLPRg77z/Htu4a5lNuATmIkXEjAdJPDAEiIaeHoxRlIrrYh5uXAIaooiyt2oZRqCTWHGGbVm322lwRFN0q+tWyeyckl8RM4RXVFPsprAYi9FCqiVBrdRYIZ8nCEBMjEGNw9TTJQzlGoNwJtTobjiHrbRW9GSCoL3GYY5x/Eim9evSzf5YvtV1pC9EO3TOgjmMmuc6ME1i2hotK0cFXgYWAqUUtEUhryPYlNAl0fspaZSOqgp+fa4oDjtqTKfXJaFlxwxSAaQkQCP4FLUS8BWRpHULOleAuNL38pcRkcAltFhSmlEAsOuLimSmgBYHneL0NFhWzVqwIUNgyWbaCVzwYkk48lkXGs2s4h7V88yC+b1HH5xui3HPde5zx4/CqllKx/Mt3K1z7KXXXkFnboDN/3GeG/tUIhjPITD7wzm25JelaPrhdvzGy9a9S2/HgBTw/t5778Cs3ggVfaG9+c7btuD3n2EYYd7BQTNmxGkkpxcSoC/is8MuAzhWA1yBS4C3Y+q5IopeOc/GG9/yTHl073w1o2qN3oPjrFffIAqlJLv87Jk2aeokgI8627qizLIPcS81gtsXF+AYRnNwPF7zI9kIYIjGFTQRr+TKLwxdHIC+QLQ9O3ROIDkssO3r+BxcUzCFl7prIXThxeqXGUVurnR82avcZ12LuoQyHhDLVyxkJY3q9Gls0pfMKxHQOpDTqIT4dWg5sxvHUVNB5bFWBawoOQqC5eKYaxR/dQQpBUIVMK1aJaD1dAKGQeMN0+9pdEWMABZVNXT4BooBQoADfrV+BMbXCN3RTeWQlktlAwe9wCYdJEK3NLougL+EUVQBN9rTGmnVOEsZ+zQjI9Z1eaUb5JiMWpf8TiCLrQHAtBADN51NIYD3DQS/666/AiDiKwweSmnGiKga4pxOZ8/+HK3kWmOKzNhSPBfPVABSG8xEPXElTADV8dKihfGWI7RO/ypJAYJymZoDFLfu3nmxR6CwM14AcCiDTRxIRRFK4RDNoQbE6CQyIkjgc7NLrFksouer0d1Dh2bE2KE0jQCsybh+WbAIJ9U2DhzZun0bHfHR7oAppnhwB2fjGpSZkEa5NRalrnQ5CUUMuspOY05NlEieFdeDP4+r83X/BcyHUR2rGBHjRkxMMT3VLNCDdz8jxrAYsQJVG3XxGsQMYj1JPJ8t4gBauWjGx6RzyCXb+ZOmIKg/xRYt+tHuuOsmkhQ1YITQ8zwQVdc9Z8icGGEAn2oUeIezJArK6LLKCFCv60ad2EzSBxabrZT1UKmF7JjH3oSAintpsYboc1AQFgFye8moHFYVS8NZA9IS1biSAAu9sFj6AqFp1EijV8wqoa+N606sZm0ygZr1WqtqJLoRQuQJ6AzLgKyUe6S6mXCDYD0JHtItU64cYx9/uBAtN5g1GKMlpQYwxgXQyxryR2MyNaU5rMl9DgjXx5AQuwMpxSB1hbkntePWjxqakgbQtQJ06kyQ4ZrbDjrXiMV13FdU2y0Rh0olx3UhmkTgM3KfZFWncyKaCQ7pbWl83Ukx6OPzu9LelOSPkhc/uXezhktgGHjAKv/GdeiMFkCtZxJCISdQWjrkbmyb/9cZpoaWGNdB/jA9deYiOaF9xvL2zLI0xcFbSmNPMgoC+zMoghtg7+azwYo5oLp36WRDTjoZ5nEHO0Gh9j1Ggjv373UJTQ3NqS8++9oWom/WtXNn2PVt0YA7ZPsOHQK0PAW2LePryGYUUb2I7b191z5E7ZNo6B1zsS6QLEuO6q1btmI9LqbLjMtoVSmJlD+JYIZLOnNyMl2hEBqcYG+8+gnFXW+SvT/tt1+X2vU33kjz45gbfR4wYAAMlv5or/1iC3/cYM+/8ghA624bcspZmEv1s7UbF7C+y1j7t9qTjz/JOfUGhe+79vCjU+2Tr97BWGwH0yeTrW3zdvbU00+T+KNRz4YcOmQkzyAM/blBsDSQSqDZWYk55btvfobG3CbE9xc5g4DExObo0z9sDz/8CIBJDmOpvdxY3vixE3iNU+2Bhx7AEHGdvUPeddqwsXYEzcB5GJM0Z5ypD/lRHEVhBSDBwYO5djuuylXowT717BMw2c6zV1/+gPztVTt70sn2+CNvEB8rSaLvJ+as4OEBgPvlMfETDxP1aRsxeLxdeuGtgDk4u4agywhL4JNPfrEOGe0AEYh5JF9aUzKrWv77UaRm3rRHp9+GGUeCx2bxZg29td7I+NQa8Yw5/tZadSCkdmsjwKXxatc01BHB3qiBkajxSnf2NgKwTRmxfxXMTf7yN8PQ914eMOd6edKXa5Tj0L81NR0SSNn0qykY697fG7Tzcs1GkO0vME2nh6QABKwCUMqU7ygTdE9O22BZBb9YcMwG9n8uuvbRFD5hFM0lNL9SiLkANsVoxdHIi4lBr5K5ZjfNBFiKjzMa62jRM0HkH0YR5YxLOFUo+sRcLSdGucYbMXHEKRfabXee59jFmZnHGaNM43UUSNTE8YyTmn79O7vS97k8sw59FcLYiSUP98bd/x2o/s+MXQ88bHpv/xPg+U8A0XdN/x2b1vfMmt5v3/t4z9RjsDb90/T5ez/jPdemgLr+rjNP0w4CNNx/N8oB+Biwvs/iG691cdV9/Q2s+voHPoDUx0DV61U54Xfv6z99PjEGfd/zram/Pgd5cS2yIqFoJf+5e49179kWU12BAInomv9gs7+ZQcGdA+AZinnHZtg7fZ2h4NIV37AucAkX+FgGgYBx851IwCRgWiTfiw/f/9wO0cip5LVYKkyJoKEIg61rz074E6xhWo2xX5hdPfjvtxntHjp0PMw16q5ffneTiuNOP8V+gw07qs8g15yvJX9YtWY9eR2TjtQQfuSf+tj+MgLlGpQ3uMkisej5sDoTmyF9U0WOEM5aPwowF870hGKJvkL4HU0i7Nq23007ivxRwFRE514YYcndnOZsQQ5yQJx34BuYxAL4TTrbNqw+bB+/je9HZYidhD7s6rUrHcO7RdsQdD9T2ZFhNueTXTTXzB554gLLyj5oW7dSzLfubG+//ocr0Fuk9YGgsYtzswJTmp+ZzBvGCHYLO3X4SPv6628AxABf2UsydU6G6VWF67sYq8aUYziHpD9yClXF8p0odbIrkpWrYK/GMK2Wl3fCeVDUkA8MGd4XIHMF57DAJkAGTYYAOvfq2dlJLGxYv4daTkAtTFyYvXlIAfTo3d224dSuXH8WjbdUXnvX7nX2zDNfUddonDceE0MMJRfNp8mfZt3bd7cEQNJ6QLg1q1ZAFKiwQ8Wsi9g6AMxeaEX2cuvg++/RFB0+BpAn29YDJLdtm4F3A67nLZJdtDsBgzkCxqCk055/4QbyhAL7Y/VqJkDLIWbl8qz9Yfz2ZxQ7ncmdvpyHM1nsldYPbeYK6tply1cgTYMmrEB+7lF6UnNA39eZMLnV2rbsYjNmvQmx5ibMFV9E9ifGEbZ8DG63a13ocVnwX3vpf/cXFyjdH+V0OqMuv3yKffTRB65u6YdnxiakDJUXh5NsiqTkTEz5FU2WTrlwEpq+EXbtDVc6s64g8pZKJozK0C6VJGIz5Nca+LyPPDDd7rr9brv1jpvsC3w99pHHlPPvCamehqryUoGfDuRULiqZACd55X1OfZWQL4eQ2KrhK9miBrm7ku/FRES7ZkAhWEII60NyMJrWVS4tsoRnRivNclj8NBecpij1Wwi6p5We3pOrz0SkC6YRcBymnogpoRDaCiVFAFreqXNLJ1PhxzqVlEgEjdLtew8D8LH3OPdjqRG++Pgt++7bJbCdM235UlijLHbFOk3MePJ58p7wdL11JvoMAEWq0lSWJmrF8FS94Qg+FAJK2UvJoWOZ+tUQIFUWBqMBFgcuUkUz5Y7br4ZxCLCM8dO8n5j241xbi8REVlaJ848IpE5p1rw501z7AYflV0EtBiAuHETkvBB0kZNTUmkeIbXDBKGOBFJqiDuYcZIf5mVjaEe9fYL6uhifmliILbWY5sVx/++881bIW9OYDJXXSTkg8FKaH/utZTNy8oocu+G2q52Mo2dOhS8DuEgw9UxROTIpMqcjPy+CBSpg76knH4X0NZMJgHxwNRFmpNWtQkT1PTEfQlodk0INxD015qKR/Qp294rnCQukDBwlCnmu+IRkRxiScbs+r5q60q/WdLEmUE4e2te27tyCaVMH5C63QziJdxOIxw5XMCV2ueXAeJYcSAPYTiD51SF0RQ9TL+txpYBlBQHQqlaIQmaiViQ9nqnk1dJT0ux4Zrb1790VLd6ekAq329zvN9i553S35cu3uVq9FhmWBx97zt7/6CWuYRdrtISJT7WtiWlMSaruqWPKMS4ZIg31OIRtp+OeCIs5GAmqQgDuju162S5iMa6d3Dfq8kqaVRSTky89w15/9wOIIkzDV1PzUa+kpQKac3/lEdSKuJXeMQNd102OnS327Ykcpts6RGHwyMSdTLeZBGxgT+fzPUKVgbvz3rGWmVdod90x2b75bAF7zc/Wrc4HfEa+ILFNGB4ejO8T7AKli9iVhwp4sGOTWUeKjnjEuXthjnAMAeFVK9fD3OMTNYJIvk5yDCLB8779EebmY7YQYCqjOc6RuK8NHz7apt37EEylM7lBcmgPtvPQ/RFNPqEZZlcFR9z4agpMj55de9oydNmcfhZ6MtdM62bpXY+hFzrILhv1sz374mhQ9y72+TcvI7JtNmbwcGuOCcTL788lCPOh2dQaRaxDcyqGcfZyAlwYBUMSbMNzzjnPnn/+eVe4qsOhMRZdexCbOobXKIelVsvDGjuhs73JuN5Lr31iS9d87MTKVZSv2fynG1UJgLZfXlJvtwAKLPljmb38xrO2fsdLCOGm2hVjv2TkJY14sJeF7oc2ZXcCTZQtWfqb5xzOYdi5XTvbun4fDwbwicXSrlea7T10AFZcuCMIRDPymInOWykgVBSdmS7dE2zzDuBxOhnBgGgRMeio4nRfRyeTm+Q0aePoNBQj3C4TKrFjSwj46vwK9IkGqJCT8aCeQ2zuN0voICbaCdwjw9APqaFw1TOXiYH082LoIEsnU18RaP61wenswP4DDnTUHPSoEafast9WY9pxgoI0kfGWMhyfAcVc2Jd+rxiJKmRgL0kLiSAtcySBZ6kcIBrR69SlJaMq6LZJUIlrjEF0vhnFrVjQGpWWPlunTohg8zy3cs+jWKgnn9TXVkLflxC4gFV1JsJgA1VhEpSWkkz3A7ZdfQ7PgE5VUhsE8be6wmzxb4sZK/2KUbcPSW5KeK14OwWJhy0bd1j3bj1wmj7fWsA6FPC+fNlSe/iRB5yz7TrYvTv+3G3zlsynUN/vRszPmTDRLrrgUntmxizA3EUkJHLDrLF2XdpxsO709oNYv4A4chtXUi3tHce0dAm4AA8ODm7lkBHhdtNVk/mHYlu0kmSjAYF9Atj7M/ItgUDegN5ZGk3Y1h3oOuYF28r56HUgKi1gUroqDaAUQdGM8mcARLcPoHOTYsuWHKcgYz0LVJJRAuwD6fcpMenRL4UOa7Yd2Asw6BoKYmt6rd0GdYF0dLo5bMBRce8ak5I6UC05CgpYLUc7UkRlacLoy5mD6ff4bL7kPpwTNNCByBzWYrBzyDVwAFaiq4K2BfpS6P84bTHvLVQEqzPnmRfRUIHqppEbFWVuYo4PU89Bo86p5EAciC0WH+9Ry8GjaxEjQOtCHVgZ7+hLCUIFiWYch5zuvzTlHNFZbupam6zRGNrFGt/IyaPRwmcIYZ9I77PgBAUXlxRJcHUHFgBSEoBUOe27aoHPGvF1DQP+XkEnFfAjOopnzTW06oSGcv9OxMidxMoytGSIeOqM5nN95CcOpAOC1afXXglkkxRwMAfy+dqwn1p1bmdx6Un2B4VKLe9XQCLkz2ftSjL7ziuzcVqMsZ59O1spbLjPP3vPBp00HLAJAXTGvabQsNp3YLNjQ0jnuowYVUehrQ63NqdYpIFyE5aMAl9hPCt9TyLrATQu1LmtIMkJIeYIOAsHkQ/hRmjMqFagNEmdTP+EUqgzLYZ4BJl5BYdxjZ6RA+v4ObFjBUTxAEMEdJAI5jKm78+1iI29cyv7iXvdqWM7N/KCsS3j18E2cvSpjDp/zlpT4VFjqS0i6JaezJ6Ot08AJI8c9sbUnVYZj9lfJkscuBpdFlu5lE52JQtUGqZaV+Imazy7DqBVI+tuqEKJFEtRgJ+6xDJcOJZ5wgHTui2SJBDQK+RWwK6uRYmB1oGQQnU1lWDWSvebOZYSkuMGGaOJxStmM+tJ+rUaoScNtkFD2zN6k2kt2sEWqM6n8EAjsUASJ8T9DvGYVqHxSZwrwQgtKSGahiUaQgIggUYcPZz9J505MWxcja/rF5gsd1g+YS0xVJMhYgfIPEgGHfqgYn/XA7YGq7kWxsjgMUy9cF6PQRMphuYbPADiF5I8FIVH0RIvyAeEcp9VWmIy9+K9eD8ZVSn0B5HslkgmRGA2TaaM1BS786Zb7YYbpnlGVgJTlYjy4NVkkumNuwbWLv0+AHUKYhod0m8Mgk2pONanTztiZQjmStsBST3GvIDW8eNOxSV3nx3OQ2sNYCgRFnA5Ejwzn3gUEftdju300hv/IuEsRmMYZjz3fu5X36LHttmB7YOHDLctuIZuXLfFhg0dxueMsg1bViEf9CiJN7qKJJtquoRy3+p5ZhqTGz9+JKNJyxnzZG1p4ks1L9cjZmw2EyViJ0dQkLw86z1rAYC5b88+gPBmnkkJbCTphnUC2M0+noW8ziFr0xKtweqjNHyOAXC0wtQzBSfgt9z9vuKKKxwz9bu5X1Nkx1khYMYX333ujF7KKGbz6JSLGaK9FEFyWsQ1hfIgBIaNOXUizB6MLWF7L/11DfuR+4pRjfpXkqEIh2l9/30P2bPPvESjscy+pCG0Bc3LGc8/S0HFc4oqdk7RFTAwXp/1vqUmZtijjz3mkuiLL76A5s06xj9/taVrF9iAYd3tJuR0pk+fzuc9YB9/9LHLXXbtyiR2xMKqusl27l5DzChg8iAcs8frGNmczJ6nefnRHPviq7fA7fKYGKqyx6Z/ZL079nL666EhnGkwKUOIH2If7Nh23LZtKLAbbxvsTPO84pF2lHo+LlI1gnONDUEVlvrSftAfb0LK+7vWrKecoR/WGLEKR2/KQYVuUzDU/VLjlw848zEQm/6c9z3vDPcapH/LFPh+z03Q/+OrKdtSzcamv+c+VePr6PPpvJNkgb9kUNidhVkNNv2OP2334a8tLG49TRixjpSr4hRMQaQZvHqApHIKWkm7JcTEWxwaUiGwhYMZ4a3jdXKZ7lGzJTgUqR8WtJh6ldAsfTJNOu4Dx1wCsgAAIABJREFUAGE7txtuT8+4zlb+sYr9MphnInKE13ATw7wpsOe77qb3zfs3wQ1eHuDkedyz8oya/nmf/9N/+wDPpuZWvhF43310OYuKb50BjSzPf4LUTV/baypqHFvyOJ4madOfl8aqT1+16fv+GxO5CbDqe/Y+xmo9OU5TYFWvLSBfr6nr1Ov71qi3iv8GeFz+07ge9b2m68qtXt3AJmuz6X1399WZvnqgblNg1X0epW9B6Nlxdj/+1JPEi0SILNcTx4gvxJj2bVJty57VduRQLnE3xeb/8AusnzU2eGh36pZM+3Xxz1YJICngIpZ8uhvsu4P4JyTFpdmqFdutB+yvAhiQiYAN+bDxtFR2783h7PPHVGgkWvpHAOgPwooqp2kyw2645i43TtsPo5jjJ3bbKZgWLl+zA1fuUlh7gKSAjZVIsyVR/9WQY+bT/FSeUgEbU7VBA/m+GnjyQGvTuoUd2H2QhRsGY7sU4AfGKvtCzLFiGF9HGDEPZvQ6gLy3fbsWtn1HFudiPePIldaxO+U5gOExDH+uvrG/bdi+FsmDFrZvR7ktX0SMr6XOA6g954IR9u2XvznG57U398aUaJflHSqlXiObZU/0HehvGRB7Lrroapt6y7u8J2dKYLSTluiK9IHIMfv2H3Q655FMZCUmp1DbHHAgBFvT0luha1lRTDOdiZISgcroJ2NYk0cDXexm1UySX1Bsj4qMY9pDsi71tnjtz/btD5/YO+//y0mxRZM3k/1CmPCMklJwqmaki9qUfFPjGcTFSDQ4cwBXzxw/yfrCzG3bIRqw5wbq9wYajVPQevzIGaGdyOdeJ4r51mATx55tE0eMt5x9h5kA+cH6ndLXwhgBPlGST66U7c6HiWeNB0DeBHiU5s60DevXuekvjZWLQBMdg2YnMUFeGOFIA6SmyxBUpALpuoqCEM46jWYKswxgNcOuuuwym/7YvdaqeTPrjD5uqxZdbOGvP1MX70KfV3IA3W3Fkj/szFETbd3KzXbxhVczwvubXXbVdYz7jnH1qRrNqi08soBv93g1yv/+y2u0e9C+pH1UN4npWcgzwOiGz3iAJm/79h1dLu9roDjDH9bDovkL7KEHplkajLrDx/eTt0uiijqDhr2/8nRqGOXY111+nU254Arq71Q0szvah7PfsYsvP88efeppzJQfdJ/JNVvYBKobxHbXvpf2qacr7jUhpelaC1I3dvREnsNRzupNaIyWW1sMdCTLVQQjWSPnkmYSyUbxWT+viQNNRqkGq2PCI0qTvqBNAoHd+cq6rybPVVxzPR/+KZopHU1HXnjuFEzhujkN+SM0HSgNHHGNdNMikzinaPRccfVoZAnK7Gym1c4+6y5LRy93+5aDrg6o4J5IF9c7S70z2sVpJw3kjebLtLccBoLOGDXwI8Gj4hMjrWeXjuiNrsIEvSX4ACxuyVZJ1ksa/tRFfQHx9uN5IWxm1Jgh1O5v0GhIt6M06IsAXR0pgoS1mHxdZBdBH3Hkm0k0Mvbty3csTG6NtYbFGID8Wgn3LZI9WYssXDlkngxAupwjhRDYwEkgDsXB/EtPb2Y71x+w6667Fu3WDUgiMI1IYyUSXbISfHSeevwZ2L7v0XwMts27MDMlzqiu1bkpDdNj5H/0N5yk4vhxo2naz4GoGA1AWOlc6rOyCxzr1A9QVXWZpKfE1o+FkZ6bSR5PPiuS0dizh9j+LCRAqFFyYYqWAVDGkPNWaTqNNaxtEo4Eo/KpNGqZBJpWJUUYz7frDHs214GPCSk0aOmWqam1Y2uBDT2lvfXv0RMvmW/wMvJYoCF0yzXpphokEQZ/Avn23r2ZMKZpIvH7lUjKZR+rsMsmX24zX5hNHlPpCGLC6zVJl8ykoDTdMw8BmNIwzsYfKRXPnm7kpIsW/k4eDjjMmq+hwaPSTMS+2+6+ADbrDgDZ7c5cXhq6Awd2sDvuedE9x0gafn4Bpe71/erDqKMrWC/IncWF8tkqaCpGs9arrFefDtTfB2GLA86So//06y6HgU2ZMglcoxbTt68hw7xv5553hZsY0tRBMDl5CnIrFRByinKK3LRuAGCyzLWGD+yExvdB9kUwGvmQN/oO79ywc+9Op51WDoV5/Hkp1n9gc/txzm4rOhZJZ7LEWrVuRyGY642PM26dC53YK189N2PRn8uK5Z5cZ6NHjHLjEHX+jEBQqD333POM6z2I/gOHNZtNzMVgiq0KvncKehy9enZ1zmk//TjfRg0fTyH9FTd4vyW0qLGRE8MpQnvaw3est6cfH8iib4/g+mpGPOnQrd1pFYiQN3BjyuRsLCFzFkoM+iAyhmjggRxlnHbYqJM5pGPQ41ji0c9du9hjAInRVs3TUldF44m33TUYd0Ncz/cwrlGxzy7EwfarL+ZzX+ps1469TsR8B2ZH3y+eY3FsrNlffG0Tzx5jE8ddBbs3gs7HL4zOP4vpVaFlpHeyU4afatPun+qKTgHGyWh4FrDppTCgTkJwNGAG7pf5FMW1HAwyfeDyHZ25lM92zqQ+tuDnDZgYwEYAWA2LYfyKnVhRCNuIQ1PVdiifIYzDRc6esYlivJFMy6WdhQhkgixArU278U57cNosu/q6q+wbGKttu6ZbThGjzoggH0FsV2M1Knp792xO8KSIAECuJrj279cDCYdCWwmgDvmHwhzx6yN0RClAYZ+7rolMo9SycMFRwBdXpSJArxmLdp8MWEoJ8Or4RYruzjdDKPBP5KMdRkAQKCZnwcazwzGgZFrj1hcHgEx0dAB4buoKhnLSpFhgJEhgbB1BX+zYKLrfn334JUFgPx2qJMZKRtpFV16MbMMKimPR66Ps+qvvsM4UeVdfcrVzlr7oggtd4XERbuyTJ1/g9FxWr11tX86ZY5m5WU6LZtyosfb2q2843connnnKXnl1JolXKQdmCskhDCeAea2lw8gkSCJerBt1zB+6/0E7fPCQffLZJ04yQE7fAn3GDEu0Sy6+2LLLl9mOzE0W2YKglJxsz0+D9l6Me3ezSkvDxTsO/asVv+RbKw6S/dvRG0ZAWyP3dRxST818xBav+sJqg3cxFh5tSxYUWlEmQJPj0bLGNUrBZg+LrbJRE2H0AiCuWoYWDyCf3IULGe2V7p6/qHf6DfaAEnxnAcX+kLiBDjLiK3qv0bBj0I7h3yVnoCTXEYv0c41sHWcGx+tEyHxNa0FgnjSYYb81IPYthluVgBsnPu3lPgLWIgnMmuCpB2yokIQFa0EM8kCCVTDjzAJ3ayn25IYuUEn3Vutf+prqbMsdUFqIYjFXc+C4MVGX2AgIkiaOZ1jUANDnHON5LlEga1GcRmXMX1eQECpO6Dr12fQ6ISRNLlFhXfhpbWlUhjsTBMhfi6xJtUYHWAvSBWwgSRLwriIkIKLYUjBDOHAo33UQnWsdP1tAN7MeA0Cv4JcfrAz8lEQroSA5Eqqn9yGG1nEtVYARfsRiAV1J8fw3neg3YctNGDfB+pPo5p04TgPrYTt2KI/1PoeOodxs0euiuCnnxBJQGEZ3Mp/iQ6CyWB3aN9IhFvKg5oeyGAGkYpPos2lsxBuFQ8MRUKKKe1uG3nEIAJ1AM/2qmBPaK0qwdFZE0dGuEBLIdasrpNE5GTdp9ETAu+5LKJ+xjE7uww88Z9decSsNjI0YapzDganmF0wMv0Kb891se+nV19w+ldPlkFMH2P0P3Wq/Lptrn3/xKQYGMJALAVs0Ah0onUxP61ljemKOe2YiHhYpkEOu2RpTF8JbDxDrgBWuSdIgAm5YLiRr4c7gYe/uY955AEKhA1y6bCE0NmjGO4mbBoKWQNwGjeErp1T80bPhNSVLwlJxYK2Ac91WrZtSYpfSca1r9SnikZoJoxGSnanRFLH9NWKP4PkhxBs46KvohEvSIFgMKv4nYFPxxLlOy3RGj8sx8bguXl/MY+kVO1C8cew+mA8lbaQNKzYhEzLKjhUecdcUHiiNtwAYoCQBMPdTUnhugOeVFHEC7BJpOqqpVe80K8Ua8ljVYvuqvg8jTmudaEohGqaQdK3LCispBi6yjzDzUxFcDYgQhAGYHnxqejyJHE2gIgwjAzHTcQAO1y7ZAMfUZm9yIzWuWEVMCOf/BfSKHR3POGMMDrA7YASpb9jg1iO/i25Sghps/XuRyIXbstWcRTAupCtVwRlwykldrE2r9o75MnDgUICAbIwutsPMKLa9B3baL0sXo1MuzXUkEVowdpqLCYhM9nDLjuJcVfEewn3Nz+N5UrRK3kDgsA7QKuJSFGYm3bp3w0Cjg11+zmTG2AponMDua9uW2MOZ70Yzo0h8pVObBQsFyYC6EzyzcstB8y8pOYPnHY+e6As28vT+NOYWOokSjXKHwTac+9OvNHO8gkLMTMVFTRLovonFr6vx5H8CbeTwgW49r125jYSRca9QvqF4yx6Op+H4+COPMN6bC2v2Vww+X4PZddg++OBdtBN/s3b9Wtnk8y+1np0HYlbYFQPNbU4/KhUDh1zGgotyxIaItHuevNauuuEWe+e9D2AkbSEGJcAY5roXruH8DkALNtE2b9nomgdqapTRkKqrlRQL8RH6RQiHgRLR0BiYY5xBD9z/mp0xZrQzG6umGaoYL21OAUQCjD/77EMbxudKhdWgAtJptrFOfIw/Ndv80Rf1gWo+fc6/Rq8b3W/Frlc+pz0hBrr0LFWYKUvVBIQPhG3KfNXZ53qK7h57ZkQqXsUEUrGufa6zzAd2SV/XaabrhNT3VeRqvqzJl9P0dYCvwEVPR/Lvr7+BWQcaOqE65Uz8jkww+K/Fc/Pt1adXYVK5GpONLbBMdCZI8xoGuM5TTYyw38VWT6LxFAY7J5hGakgdXHTiWCmMPY0CqiGj4kLyLaWAYDp7ZYYhExbH6veLtEsuuNPad0q13v2be1NoMMr9nOaUZ2j6T8ZkU8ZqI+7oflZ5qOKophp0j8SO1QhnU4D5326Su9/eJE9TxqoHmvrun5dj6MtNR/BsfHrsPkDxPwHW+nkfqNn0tT1WqAdwOiNHtwa95rCL7QKGG1msPnat7/MrFnvP0zOrE4//L+MqfQ5N7LD+vBxJcjmeoKen8+oBPA7zdxfn/V9Tndmm19kUlHZZcCM9290Jt/ZkGOnla/qezmQ1ERyxgbWoRvgewLxv534BwJlpl112OWz+LoBAR9FDbQuooIZqg9019QYK+0yc3fe6PZ11YovbZ0mRbWiaHKCxFkBemmi79+Q5qa5rrrnG5s5+w/qg8/f8i3PchMKAwYNhqfalgSNJrSfsuelPEN9+hL1FvgalZ+jgETZ23Gk2c9YjAHuJFg6AWc262rwLCSVkJzT9oSbX5ZdcAtuoHbFiOmcF+qN81IlnnI6Jy3wc6NOczIqaTZKPqSBeV3MWRlMsy0BSRoCFTAmV0DCSX0M8un3tO7Yk3kQ6tujGrX9ap26qC8mJRKvlkQRznlx53cWQDQoxtJ2vPoyJInLS0BhGzTEBrCCnxwywe7dkO8HobSzs0YOHjjBplo4z9SFMbVvbmuUApv4w/SHyuEZieRCGSk8gafMwZw/ag5AS5LR+mOZqNUBbNNJEyene1GRDbZTlZAIi0wRpAMwK1nw4719bzyQfJIsy5KJiYlNc41dmMq3QsY1Bw//AYfxIaA5KKqqWc/0wuWbbton8bA1s0BLONM566sIQzoKCIiStAErmfb3Izhg9xJ6feR8sz6sdw+/JZ24B6KY2+fxncqhgmzzlXCYLMF/ivEnA7CyYGO3PTemDOdUmRrlnvDDDlq9aZi+88AEyac2JQGG2Hlmj5oB2Ms1JTkoAUM90SZjiukyXqimoFyycD6P1c5jLP3vu5BSN+/Zls65aOvacWMMP3H2vXXH5OYCkg5x+v3xOSgFkfl/5C+f3MSZKghzwnpdZYeNGnmGPPf4iDLH77b4HHoX0BXvfnRdKbcnX/wq2f++7f8ad//l/+4BV7bzG8Xv+KmKWN6Wj/SeNbcU+z2TKxSlyYu3Lr2d/hUZjR7vzrmudtvFPPy0B/0i2dz/4gGfxjOcBQjx/BHf0G6+/wybw2fYdPGDrt662Lj1wrFdmThLpzExV1zQWWcIRxOhWM9VNX0kTkwStXlIVEHDuvO1OexvwrqqKcSH2R/uW7QG3aK5XePFTRBTlyvI3CSRXruLflV9oQkfED2l7llLXBpBnhlKfyURLJqflOts5V1VTxCMdU0S+1Cy+JXiJpvGKLKVFOMBfPs+OJlMVHg/UR2Ex5D9gPvfcPhmyRTRA1XwAMaZZNO7KQ1PMrIKc4sxw+RfXBHONRs4hzmxNg4TBvqgCIKwg5xt2aj/bs3s7cSAAaYG7rIhaaNPmXbZk2VrLJeeUMq2wnCAZFGsqirdJYgRetX/7Tu1sz/5d5MbHkCVkP0K+U/OwlOt34V3vR67RGy3jPbuPOOlEKZUGUAOJaKG6V/IfgZiTlnF/wukUh3L/EplA3vPnEfLjODf1EW3xjuUqs9bd+/4k7xalkMpcEidMB9eB68RypvuFlDs5Eo229+1ziv2+ZDnPmYYwjSixVSXnoudVRB2nZe2kelQHOB8Srh0MJBpWZjxxZcTQU23L+v226jfY9ZE0YpMjALaZim3fknw8j7rgoI0dOsjOvXACEpzLWHc19tviFZDlRrAu59OoCbRJmAG//Mp3ANfErZYJNKVCbf8h9iLxIp489USeyAxIFLZKt21/HnY1SYiYMfylAl8j5RpaQTJelcZzOeuqW7cECHIQw9QYI1bsZn3rHmuMfxcG4Y4YBdaUdaSM9Yw/D3kLvRhn3hZCXheAYG0NMqGBweSayk94nYnnDcNP6KitXrHPeV8ov7v19nPtQ6bXGH6gmcy9o+kmvwqoINQu1dRgIU7WTqQjgbXBMLhLS/Oo39SN96aaasAPathbky4cYdu37YRhe9xNIbbr0MxJvO3YcRBJFeQ9kZtpx2T7YZjXteCl0rEtzGVyoGsrztTJdve0p2zgKdHmF5Mh1X+BPmJU+VnfQWHoa1bZlg3VdghDnBg6UBr1+hO9OoGPwVSHVQRdLcoAkgqZQWvM9tRThxDomtuCHxehdVBkHbry5pg/DRokoeV6a4fD8Jezv+HBe/qToYzePXD/o2hznYLWaimbqsjuefgWR6eHl8OCynLua/gmWSsOxg/evtWee/xNGzVsFALeP1k4GnV1wYxTZiVTTGW5IiQSIE/BRgswgkIniOIxB1aJCkBP5BgQUeO/ZAUai9LoejAsnArAR2mTnXleG5sw/Bxrk34aHbM/0FVNcuPlFYwT7t550BWf33yxzBb89qGNO3OwtU49CXHwo+jwpOF0P89ee+1JdHYQDafbc4Qxwf10ILr0ToK5hM4Nu6N1C0YzcIcLpbtUL6M2Oh9t0arJowgsYuRCBipi3UovUKLGUQQ7IfAljJmEJLCEIjEnoQrP3UtqX+6BBxovD+ezlsN4iZB+IMG4DA0QZScadwypwx07oRWyADgDUkht273DdWJadqfDyT2oKtXouMZteG+CQDKbske3znSytwIMlpO8q3NRzBhJMqM2udauZYzF4fC3kqARKqct6WNCORILacWKveg8SmuV9STmG4mO2D96XbGhoulC9z+5hxsL/H3Zdj4nQJW6ZVxsNQmfimXisXP+q+SQBeN1dHkBQiGsfh4VhZs39iegTkCYaPRKNOd89rktAZzv06ubPfXC07B749AObLCLLr4E4OZFOkZlgNrVdukFl9vU2xgN3Yp7KW58OdnZaPSusNlffsMGDkVnr8huvfc6+/zTbzg0/HCt/AgDkidwCP3SRo441QoqaC5Q9Ldp18qOHDmCTh6J33F0/NDhdI6MSn3p5q2GVdS2RUscRPujuXGAiK/iqd4uHNXJsjFiS+pNMhdY7LRTcg9V2LzZsDsFZDZnbYTE27GiLBoadKZIlAqOSLeFYErS6c+eGDSS7ggdqR79Im3kyNOsWfhpdtFZ93BzpPtKdCEAaVSjhuJ+1BnNCDSRNve7PawR9ghsvVq6WjUIo2ufidkhUF/RW4Hr7+zfqwBc/ecYNiQV7se8HxL9X057ZbCBVSRpX4l1JhBZ31TAEwDU4FwVBRqw79nbYkXre0qSBdhpjYh9J62TCjGDNKEgPVVaVAKjxRiUQVowf1Rkq2tcC0gqJ3V13jT6JMCrQowNdTm5lnpnUORIbBwQNBsoNuucBjGMPV5DB6/Woyup2HDlKjYkcSFzNyVMVGbOgdOVRHKDlA4PyZX0dPlsXmGms1iMb42wAvITe/xxrBd7Ui/rX0vhhuZyHWyHan5fI++SKnElt2KmGg3sbTl0SqpA8cobqVRxJGZdMaw2P0uC2ab9VgKbY/O6w7BuGaPqeZK9+dq7OF8usGdnPe1YcBKO1z52JoGhSRzO7D0OhBNopEnWwWlg6931rL2KtrFrzb0iJvuxLgJAn9qkB9m5Z/WCbVtqP9LUOYZejpoKYkEXk7zo2jUuL53TIB56KCdhbk4JRRwFAky0MMAqP1wYxf6Mw2hCDJilSzdRnDSnk3cYF8sJJDxoTPH9wvJ8NKWGOyZVbk6FPfP0a/bTwkU0iPxt07bF1n90Z7S5frC1Kw4A2sMs5SDT/9QIcAVnrZi3ADhqKOhRcl1aX2rEyN00UCOtFHIeMKKkTUm4Ot9icwmEIe6wp7SmvHFfD/iPpZkRChgqU5wKxvbU8BLbXGL3LkbwnoH8bCifv5zEUPteo4lVPPOxZ7S0LVsO2NE/KRBJvhIRS2/D6OH2bXuZGKhBUzIF9k+RbdhJUpdTbhENjGchFdMiPdKxYnNgFtQw6lPFZ63nnqurXsvsifSUwwDPJeNRkQvYzAh/BLIzQYzxyIyrqhJZEJg6RzOzGCEW4KlRK89VtVCsadZlBCaNV14zGqboDpxSKYT4UsKmJoQ0ER04LPdlnaECkcjyKvjwYTzXs5g6KWYU+fvvFrBvowBpZX5X5MxJNKLVu09nAP5oW7R4lWtI1SBFoJGaOiYr5PIcEYneHVI+ct7My6HLLVECDkGZjpzUqwexjTNzXw5x7aBorlYscwP2eRRBok2zFBs9agRx9JDt2H/Admw5bKmMt5535gU0Py8CPLgMc8MrGSXsS0OyzDZsXEdx3RaWzxxb8MsCV8BXse+n3Xs9nehPHbgqR2Qx9oPZC6EaidK0hRI1dx+ISQpzyv9lKsD3u3fvYDddeqMr2PftO0TjtAX67Exb7NstyIUEN94VBhrfFONbeqvbt2zlnGgJaJhoz8x60g6U7rcCzop+vfow/tQSTaofrIRYUkkwUWEYIpBUjSeBzwIISS7VoBJruEpSPeQt0t2TC3Uda015jSPpkMSH8nkG9B5sI4eMtj9wez19/GiKGgyq2OfrYPB26NSV/0ZbnaQ0A0PKcJ5RIfNUMj+JwqwtLozxtYfutuWbVzPRwlrkIiKhbbzDuP5PPy6mIPwUU8ehJOBn2JNPP8VI2H4GWQBWqWBYmkx1nIUW7HY01dBc5frD2X8ypXj//fe5/UHo879FQfwg+UmMPffsTADrSFjP19lXX38B0LIDk7AHyMsibO26VRTeMQ6UyIWhIQmj9ObJ7h4oPHqGNfrcYrZ6wH8QWX0dqIB0z+s4e7Xna8V+JcYoPmss0IFmasCJUuPONbTtYd0XUbBV8RlKyZm6du3kmPiuyNN5p82hmK8GAcCn8ikV1K6zQ2zwc/rqnjBOUxDwL8DPvZOns/mfvu8QHR3WuPHqNUpYu/96Ood4hylq5Dfs74OMFafQ5KfxTvEuN19pwskcQeB1c/LTAO5PHQVIKftKzu2lNNiraVoIaDPGjMs49DWV4eQlxOwn53MAJcyx/t3GsS6a2YWXTHDyPZrgcsiTO+P157+Cq39lCH8hq15+0BSE9X3e/xuw6hqsjb/nA66bAqVqqrs8oxFYbMoa1r81lRb45/v5rtE3lt8UNHXv6UBdD7R1Uis+8NvJT3jf12uqsHfj/g5UdfCrA1L0fb227uNfoIfvTd3iarx2d974XtxjZTVCxY1r0ANzfWxpR05wEmveizUFsn0vX+cSMhWE3rWpWeVIJY615p0FYvF9M+c7V3tFYA73wgszyW+/Rh/+VWRLMMMjtqrROo98Ob/guH30+Ws0noqJ1zCvYJEOxy15O5N18cg69OrTzTZt340RVhb1Xq1NHH8ea83fvp/7K2STo9ajy0l279QHbf73C2zI4D723MynLKl5iu3c86cVUZVXwcqSE3Q60ma1VL6J1CKlTMrllhymrqGQBsgrRGcpKSXOgUUVAI9tm6UyKRQDQLzPiiHilLs5bAxCyS2TmsVAeiiAzSgDnnLLR0KstpymH1M6KnI1wquzz0+jzvzOlEuH2oIFi7lOwAK0LGXk2x4yz6eMs9dDEiok72iemI6mcbmNmdgO9ts6QDyeOdOKPfunME3T28mqbFxDbQOxJDo00VYv/9Np6jUDeC4lJ3L5gzy51ZHkKx+tQu2/eNi0OgdyIGlI4zwa5loh0xbK86QD7ZPTU3MmmFjuh85CuEx7IQA1b9HamctUwEyPB6iJiGZfowEegb9DLDltwYl6dLYBO2h29eqOsTQj2keQaRG4EADg88rLL9trr8zkDNppPbt3tD2wUDV5Fsr6aN+OZlohdQzyU4EY/lbRvExJammbNm5xcS0pkXybNdWnZ09bsnwD8f5xW7dxDWsF9jIGnHO/W4IZTpqNH3MRhsD3MaGaSJ7geYskA5pGkBMezvyTeFxt7VvFc80QKEIBZ8hhjwDESkcuNamZHQJouf+Ba+zss8+yJzhTgqh3t2/fitFZvjPn7NWtPQ3VLrZm/SYA/uPkGH0Z4e1qSxaut59++N2tF1/DrOn2+//1d5+e8n/aly6WNDY7vNF6yFjopl522bl2ztln2N13P8y1op2aud/e+ehVm/3129QbkdyDYoge6NGzcDUJ891339KEnWGffPue10wAoK8mt1P+J32gIxPzAAAgAElEQVTPGs44VS4iTsl/oCXa20eOHnEhgRLe+nbvbxu5X5p6C4LwEMHzlWu7ptZKoQuKOXvrbTch/7AAXVcBXSJRCazTeSFJKU08ytCpwlKoPVJgYe45cID8gwYqeENL9Po79w+H2FFh2bv9LXNfATkRjEjwiUHD+tvCxehWFiBNY6U2BTf1xXiejBtzEmtrG1JIt9B8mAU5RE13ncfKs7wGkc9fwJF2nNwKebeTvaBxSC5aBlP4wnOHA/BCIqK5ffetV5MHZXNt2fYe5DexvUox6tGeD4MmX8NEbSSAwYB+J9v6ddQfTIV16tbWFv6+nLNUeqoawxdoCkOXHL6ERrsmskJF5JEHgKQkwVpat24NxnOAdY228gmmAcglIxx5j/vEe2VkpBO/itx0pAD23H1gNACOgUweZSGhJ8PbSnAd6fHLGInLcsxIEThUe1eSz5UWq8ZVI1jTAtWQtTBLpzkjoyiBlJUiJRKXhZkVkaeUg58FQmY4bWx/3rfUsg8ftxLIegd2neA1wE6ozWKbIXWFWVMFASEXol+r9Faw8M93LNEvwOGasU/79TzZnmAqafSoweB2yzjbYPXnQAqkmUGwBwBNRX4AuQewh2M0gkgLaeIIWNLkNPJw1EWRrN1Q6r1QJCnVmFHD148YNmT4ACaaD+In0cw2rNkJgYMGDHlwEQbXObBI4Wq5aekyCDl+qucEtJO/qM6SkZmmj5Tbygw6hOep2i2Aeq4KMpPyn1Im/YKZ0hKQFozBuz+xQOSkcpGdZNStBIOoLNm3hARAcvJlGcarHlJzIIlryWeqXrmRjtREzo7waOT4mL7fviOHGIgkCjl3q5bhxHMkcNgeEdHk+0hNFtLE64/58FHWRQ0kx3fffhqG+TNoJOcjtznGFjC175fQKgzZHhWIxXbH3ZfZnG+/tbbda3iAVWiMei7TfvV0Deh6C1lt1oaf5ZDIp/kHK9oi6HyHMw6rQySID3ocQwwhvG+++S+CyZ2OBZPPqLp4vGJkOIYrd6x5Gq6Rh7PstDHjbcXKXzlsC2GkEJwJFg0krhI1T+XgAlGxjYz3NU83NBrQTQN8yjxSjDh2jRt1ri5mPO442oIUmtFoegkcFmov50qxF6rdSJIE3QEu+JvMJyrFoOPweubpFzCzeI5DSloh5ZbWms4mDmcjB090NP8pk6fYtGl3AAIJVKigIGmNxgwj7b1S7NRR/WC80KXBjGQvTpG//byGoPgKToHPsVAqnGRCJBskCyaIirQ4mB/1dEEOQZWWmUwNQI/oO2UU0Vt2bqJreCHBag9AJDqxfD8MdFxU/t49RvJsSi2zbDMmVSUOkK1Cc9SZ0mj0ko+XkBTPgY2WHsBVAgKRFRiz1LBJI7m+WtiguQgKt2vTnC4mToJ5iBwTBOv4/uAhLfj1etu5hVH8QMCbQoEE6IY4YAuFTwC5ckaIpB9yy/WX2usvv40Wb6j16NPLglo22G8LtiNDUGot2sTZmWcMQY/texa3J2MATu2YI8XoIsXFei6QLVtGOUmGmTOfxx1vL0QxRmflMi+TJ+mqcZ80zk6t7kC8WkAk5zNGABOgKrNHmSR169IG1sx+B8LH0ikqZJz1kfvvsxdnvWUn9e1i3aD8z/3+Z7R4XrTTz5rE+qS4gt0kc41JEy+w++9+jJGENBjYh3BjPAXN37cwOSlAi2OKHcreYqvXLbF773vYmRTt//OgnTp0OJ+ziDVxyEJiOawwftKBHgoAUIiMgpJzFaoJdMf20u0PZzTk90WrrFO7jvb1N5/ZdTdfD2tKoxewY8/sbK36pdnSnYsNUjMm7xGWGDCUWi3YvvpqnpUIpIwLs4DocmvXOtaO7OD+Z5EAkVQW4X4YzTx//6GhdN1KrfX/Ye49wLOstq7dmd4b6YGQRi8iUkSwAIqAqCiigMq2bOwde2+o215R7A3rVhQrIB3pvUrvSYD03pP/HutJMLr3/51znf865zrZnx8ted/nfZ615ppzzDHHSI+3OyY9B2SUZVfjSHmALrSWuz/oZBUjVmIVqXSj4e50E/X7CIKO3CqLGSNy4/NK5oWzqS12fArNy+xVRLpixxUc9KI54NR9V80leatG1sKXX0xHc+h9++Vnmh3EOfcsVZjp/9SIkREW/5NTtApeFX76CiGJksmZuo/q3paiDaQo2KgReka8NWYmoEsi5iGa0eW0E5NPZgYam1KSqmJCou7KCRocRVDsRK/gEELhw+EnsK0AsXRtlWAVIGIoEZPkFRQeTROC/aaDXYxG13EGYdXBLmZSOJIB0vfM59k7RqQ649Ju4lfFMEX/QIKMOCz+0hVm3WtUJQeBboG3foDFtWJjE2vIb9xhLjBHr6LOnG5lBUVKMDdODNpBrMWe3U/CwRKDrEZMrsiUItCWDiB2lWD6khKHyRpJUBmFSDGHk5JfiayDS3qgtrS4Bp3KWO5Yu/6aWwEv1OJUceyZjDmjFAcuqPCWaRSgsS6Ha9NhFAiwGsEcT/dMQLpMRmxW7rcjGu0hIaxkHLwAQC8S8FmSF6XShpXWEwlFMYZ8Gp0JoIASoKqEQK6REbCpYmEVvD3tc4sMTbHLJlyJHtlG9nKtA7a3bd/ufv6BB++1t976wIFwS1csxT31G8ZNquzTGR87MDxXUgBqR/MAAngjsZr1WasAH2s5SGs1fcAD1uhjOeteBjY6PMNIPsRa03vpVyVDKpP1Zx3gXtcc91EKIzUHauVKoj3CASvWqg782JgYOt4wWWCf+7IHVUJJFgOOMB1z1oraE4zcJrXzsdFjT0OvcznFFmuV2KSpPOEU0bgBUyc6ptjtk7tT9Gzl9Xj+xKTMlATbt+0oRawfQDqmG8Qhgar1AJNqhIi16hqfalwQQwJpRNww/i5kTDJt8j03kaCxh9BU02fWRIFYgCF0WiV/Ii2mKGK42DyVMieIrkcrc5CdedbpNm3ah4wwwWSgg9sotrZM3ORsr/2g8M/+lBlCHfoO2m9iEdWT4KeSkA057SybdO3VOANPRvdtg519zlCXQOWgX/rtd7OcEZ1jX5KIa83H0gQ95dRujF0dpdDDKbpYrALOCGJFcnyE9e7Z036csYyCEUkckqRSNka5HGNZ1J0pMA+jCdoW44DCMs5UdOE2r8+FiZHoTKDaJre3e++6G6OEPjCfJmJeUsS62orR1W+YAyxGX4/PzgPLQKYnkEQ5+/AR/kwDRMC1AEDyi0CN2fH5hKMKJHfRT/rJ7PHSMsYcGYfU/okmbt5+6+38GwkY504mkzy5dH7FQkpNS6UQqIQdcswS2yTzWSJJSvexlucg7/G7xSRG2KG8g8gZJdvtN92FdvMM/m0ZcQv5HiWWymWJTZr0cCNNNFoaaVhKriAagxKNcBWR4JVBRBHQ75owisn8nEIRP0ZhpR49zQZi5I0wsrp07sR1pdu33/zImRVjI4YP51oLaAKWwCBoz7OGgUyuIF3Ctz/4BHYSTFSmO2R2ojg6ZuQYGzJgCFMaOEMf2MO9KaWjfx4J5BE0EtdTMMg0govWpKKc0tVMxXimjjXkTBX4IA9wLg8+5VQaQ+XkT5nsNQwUAJe79eiB/v4ukuhKmvBdXO6ofFDAUEpbxliPHQXAPggL+QwHAs2bN5dnl21X/vMqp/l9Axq3l0+8nIZNlD1JcXD55eOYOrmURuh0AIfD6HddxN6sh/n+O83u7phAoPVOI1Tjh4lJSU7jzYFjHFIhyHgkAeZonDslBT1oxnilAS5gTVMTji2rQlDNNZm16Zzh7x1DqllftHWx3QIQahm1SAG0gGd//T7Nbisuw1TRfcS5+9u3m5C3+N0q/OVinM/1tAFcKqSg5hwhFuv8i2RPq5EZrLMZYFxsizDE3/wQaK/gfFUxpVhXy97V2KKKB8c6omBRzHeAILlQY0WsvTb1SevSE10hki+vsecBqw5APo44urD4F6Dv72xW7zs8BmrL1/8ErLozqfms/u+v5RXcLaP/LeBry5//AkY2v2fr92sNtrZICxy/ruZLdKBpc47TQi1216TJGmGXYqcKSOUsd9M0OrnFVG7+vRr60uSUZJL32T2Ws2vwOqDTA/O9FPbP++LupXdDvdYt/6Z15fqezd4V7vqVnTfPGB8HgkWAYS2oqav9FdCsdy6Gu35ajTDpTsr1Wq8hH4SXXnoVNtlRpgefQwIkEnAnGz+D9q5Wys3NtgkTx5Jn4xDdUI4khDRD11gF4/Vyn09FPmD95gOM0I+yX75fYCuXsIeoFTsi53MQYEzTdSmYC10y5lx77/2PAWOS7STMAT/6bCb3roYGz1CmNQ7aXpiIJwFs9OjVw6a9941jNgZoCo18QWBDI7rLYeQrATD+emR1tMMckPrMjdzbHGSRZHYKowdwJM2RH+ooenXmHd5fAQaQYIlxSUyB7HZxtIxcKoZR+AZAyfSMGJizPdB0XovRUrzd/9Bd9uHX79ofuRsYKKJGJC9gIpT8K8Cu+uc5yJj8iu7oUHvz9R/JMX0gRpwAkFFghTklTl86J7vOBp+GtEF2hXXr1NXmzlrsJH1I8Kl3NCJOPlRc7GkdkqPqGQkMaFBNC5AmB3fFWy0HxRMxvqSLLtDFAauSlAAIq5XTNwxCfz72GuTTxk8cRR6KPBrmKyIpVJI35qlBSew/gcZtPvlgcRFrFNY6LSMArGddrXP6aQMBBg6hQQjwIeYjb3z7zRN5PkwDFdQg66CGEedgUIyd0v8Mm0+cVSGgui4eko2iwGeff0LDMJ9p0WWOPfjKK//me3szRXWpjR01gXMwHbBIuv0BdjJ64Is4dzM6pPK5KmH0RcCA3oLBaBPyOqGA90w8EqdCAuLtIGZpcu0exSTHGWechgHQT24PqcaIj4+heQn4wZkZSM0eiRnY9u0HYC4GMEH4JTromYDR3nTZ/1dfLXv4vwGrLfGmdcOnmpxrMrqpbyFfpLNbueb3P39pb33wIgY9yGusWOVyXk1ryhujDWPsaoSVogVYB+lIcaWJ3Ozz6Z/bhUjXBQHoqW4XGBlMzSRJnRLqiwRMltpgRHVgXy5cK0lMcJ5Q6ARIFxXAVoS4yPAoJlNkiAWbUXkWOUdFWS15ohJrOTyLIapaSLHIRR7WnvzlAfeQIPzn9ZfZkpWzkSPLsASeY48Og+yp+z63HRv2MXmos4YcC3PNOjCOvZuyIRSEgJlAsOsY6+7BwoWr7EfA8ArY7PWY0aqZIDBZebeLgyKqeAMFLm75Ix8holwIk3GqsQ7gxH7yyR2YOO3gRq5ffPoRW4tu75PPTkXekDitGMxZqmkJuYCI6HU+jeAP359Oo5scGANwkaxWb1xluXlHnBGU9GZL5S7Pm+vPyoGl2xlIni8DbYFpqrv9YVY6WTX3JQ133o88MQYZM/297pc/uW6QvCVgu/dBV3/foZ3s1TBbT3O9gvqvebDXkjE+TWufhTzfDldPFxWhfctUZS3ko2CkTQoKfOyk/h3tCPmP6pzCQiQIqM2Ug2em46lBM2jDts1uylBNJHngtEUGIZp8cc9Ochp5u9CI0sj9ib3aEqOPuFo9HNptjb9woXomp+OoVzCr4kwIQa5S+f+e3fkQC0+0777fBIALEbJLBJO/NLf2HCZn8pr8muCUzv+WbfsAeqOJ6QUa4HM6tr687i3XXY4J+SH7nompWAg6/mA1xWj3y8xK61IybDL2zoHgpkHNJnKQWoAeeXOEONMvD9NSnh5Hnp+IjMMWJCHVYNACkaSVH1Oj1bCiAzUpBPGkTo19bxgT4giymDzTSKQ1y6hPxYgVoUnNd3HeIpD40/3RhGWQCGasbk3cKefs270DjYdSGzCoP/HuFzfVFsFaSE+LpNFTQB7ahbMG7emVu52EZAVNyHPOPpW/201t5Y/k5w72lXew337nZeYTnWVNwQTzU4d0xR26CC24PAuJq7bRl3Sxn77fSZJK0l+HdhMMt9DwauvRNxaGUy1JMfpiHEhhOD0OPKU3h0mh6zZ1YKTj6quvQodlFfqTmzmIsmE6nEch8bVjdvlyaAwi0b75xju5yA12+RUTbPveLeh0vIFgLmPv3LiQ4GqAA0bnI1MAkPKamQj0BIMFqIQyJtLX1tA1rCxC54zxh30k/XKpVgKukcVf6MReNPZCghTMFKjESjJd0sKCK4Y9261HOmyIYpgTL7NQ+iIyfC1FofTwCEoNuRyguNJX86A5AJNh5pSidSZdiFtuvpki42O756Gbbc7C79gYhRxUAVZ4rME+IanYu2cbYu+TOWjaWi/0U4/hXrkVCYEytGVKACZO45D7/fflNpEiYDZAVAHGJlHxKfYPdJDatU2yOwDgdKnlAD9y024DU3jNsn2u6/HC2w/bG++/4hiptYBJrAtXOCv5D1LnTsehgAEOMCnpVfD7tqnoD7ExC442wOgZR9f6a0b0ONQowP19iiwB4d8d20voHsL6xN2yjINZ4wn+ACdNUbAISbSlRfjxB9NtEvpwVRS2ESzumMRQm/yvG+yB+160kWcNYVwwDaMnnDS539UUrIEkC3EsSgVtuR9q84dS/LehGxAaGs09OYSoN+A3O9aNYrMr9L4RgGDSgSxjnFaaudUag5AREAFGwJHEMkWIHA0dfMmCDVZBp6gGCYp5s+fTXekMW2qxE89/750XXJAcPOQ87mU2B3MkBTid08B420lQGDp4OCDwa7hJ/8MuueQiG3vJJbYRtk23Hj3t1nsn0pXYYAc5pKTjevn4y+2TD75Ex28FNPhOBAs0iTBbKaPzIs3TalggYth26NSBQrar/fDdTO6T2XZGFBTg9x/YaROvmggoUOhGDrp1Qt8xjQ0NvX3Q6em2nzH/Kfd+aKPOGUHQC7QjaL7g9WOJqYztEwx3rChD+oHkCdf5bZuPSm7XLr/6RNu8CQ2i5LYwuCdYt6xhjFKl2ynnY8YFi3j9cmjeYpcSMII0Z8zhGEZ3OgV27d59B53LXy2HkZfbq0B3OAI/03yyuX8Qe8pL9ptJIxxwKhZgMgEEFsGyu37SbTbl0aed+P0lGLpJ6qFBsgLej7vvF9OwCjavP0ibH4mkOvX6BjVc1MQIAzSsYXPRMHSyHhrHljaPFrSKL1fQqkSWhIg7PCksNCIiBqPM6khYNarnw5/FRlJBH6CRMZDkAIr8ALGSaI+pOwj5jMRdSUyA3XLLDRg6/IBG2H4nWK3bEAwbrQrBdTlvSzdKpkQyyWoiSWnUCLpukQotgS4aWXSgMYCCkhiKBGklN3KKFQEiOL1M7mctcdPp16KzrBywrEgO8xzeocgfcPjJRVzXn5AYb48+MoVk9UIAkHNwf0WLjK5vIPtGyVO7FBBWnqn0JcvRWQ7hRIukmC6uzHMHckOtutLqTtNhw2kxAtC4lvvqSxKuzyODKd0rB4zzJeajP/e7hnvtE8p6FFsPB0Zf9uTwIckO0Fm7IdsK+XzS/ystrMFMj7EQ4q80dCtotLlRbbGSxXIEJEuEdVkP80nd55ZESffBt4lOKM2wEDQWNfpXX0c3m2JuypS33FhVNd0yNfeC6Mi+/8HbJGiR9sY7T3AWoO2Fq3EW+27fjnzuF0UsrKri0mLHjC4s9kTotXYjAIMGYFq0aPHvgKsc1DIl0xCOuuIabePmq1QJ5/sqieseY0qglBBWb8TTG7XxEihpXjN44ICbOg7mBv5e4y/SgBWLvpEurka2xaiWQV4QwHqHrBTkU/oBZP3iWKd1JKpKEMnreOZ+XF8GDR0/m/HtDpIarpku6UmwSbZu3OteKzYBAJtEQZ1pCd4XFcA61ePSBAaHdggJrMZ9r59wN/uvHEH2NxwLNYDut5hL+lA6PyTsHoPAfjRJXC5GHzUwpzWKFMRznnTdaNt9GLY+ja7DB4r5VW8g1p1Gh2HFEX8cc1VAPc9UMjbSM5bIe32lr91xw1124fALKdRz7KabbyBWMzVCR941wNyoP8YuDshXks5eU2ef/RHKeI6kG1REi+2uBmEIz1DgaU1luN1z9z+Jb7ts8crFdriQJiE/o4T6qYcftXiA7S+QVNmy8w+mO2jkYXpRDkP6tRff4vdpaHVuZURzjt16042cxXm2cs0Km/ruNJgJAOzS82Yt92KctRKk++CBfRR5zkPLa0Lxb/K7dd5lui6xvptBdz+KnTPPON0BejJVkeSOzuyLx44D6E0F9GoPi5cmL//ePj0NWR8/OwArW9ppWQDC07/+ENmgLy26HfpZjFIlws696PzL7PSTR2AmMs1WrFsLWZF7EoBhHdekxlQIAT6yufCR6Z2MZqJhdwZQjO7ZfRitNNYi+1RsZG8U3bteHh2gSbyNGnaerYd1VUY+lpHRjvgfbAsWLicu+aMrfqEDQ3YCPJ8ImH3uyHMcy+Kll16nKQeznfHcBoT/dSv6YoA1bvREW4vx5az5c5mukMEmxhUsDo0EygFXjSYZrIlRUsveVGBXLingR1rYuqHjkFMaf/4FVk5zPRh2WjAs9jAMNdbx2dvExtCQZ5wWpon+PoCioRKZnYgoGl6MhQXTjdq2dbfN+m0uIOsewH7pD/kAoNDkcHpznn5qKgy5F1542hkVNNAoiI6Ip+hpA5C6j7UXaGmZnWGdHXGyDTLrCmHaYcWKlU7TvivmL9u3/QGb720bf9mluF33ckaN0pWTbFEgxawv61CmjW7U1QFenha4G/Vu1hlvOUtbCmzHwnFgmtfMag0iHgfZ2CsOhEU2ww92aRMsue8+qLNvpq8034glBOlt1rlrEg0RnNDzD9EgLKORnMCzhhHOWZecGEsyzx4/RmCW1Q6BRsBNJcCSSuMazkcZw4q9IcZqNX9WAek5z4dgKjbQXn3zHtdRUKz0Wgv/Caz+74AEFyhbcoiWP+ip/xegs9U/u9/qPD5+H3QPjjM73Qscv29/ZbH+FURpfU9b2GItf9dyXa3B2ZbnoHvjYE7Wj4pQ973NVb1jxjrJIg9UlQWOfvWac3p/z6ld79MaLG/9jD0JAI9t28KW1Ru6z9vMZm39eVu/jkDcFrO0ls/Q+h74OhBX4L4H3Crue796d1jnl9hyoeiaaAk+9sQzTImMth6M8IsVlY+Wt6ZjpEOvOPPY4y/alKfvtC1oMi5ZtpDcfB2yaT8yATbT7ph8I7mFn906+V57ZMp91qlzW4CuUjTu9lh7iAn7AT/PHXE2Z/QBagwAfBpLh2HtVBKbevfr6XLkJ5943Ka98TqahCk0xFYy2QNYgAZpQ308TM6D5NxJEByYHDtEbkRC1KtrnKUyoXOQpkp6ZhZEkAIYm8lc13brmIGG/co15BnEYs6TcLQID8H4C/CJdUzQTMCqHIg9ynsy0/nZQwfY60327HP3wsx6hZiHkeCalXblTePtzc8+RHIrzH1vdDDM/mqc6WHlRqAfGcZhuwcCTDlGLD16ZtrJfQdgkjiP6y22SZMuQH90rg3BBLC+KsxefPYdzrBolx+GAlpJl17a25LC0POWDJ1cxIP4s/IQsVnFKFZD1jHhm0e81YQkY3BjyyL+iF0uw14xAm6+5UZ79/3XnHFqBIyxYponjpkmCSvyBnknuOUr0hJ5nSTeVHvu4zlVCCxAQsrHjXqTe9FcGX/RSJv58y9M36HtCHdJk2BwdzCrSXUTfMplgpiEqXTNJ4BacvqIsAQbPrK3ffn5It6HScbYJLv80uut8FAhUwnvOUd5acLfdfdt9tyLL9qDj9xAbUSTmLUwfzGSAwDoIrhs3HiUEeQzbNYPyzgjMIyklp3103f29bdfoKO+lUmILQAXiUzEtLGzzhzCNOpe8tCNzq8lE0mLqa9/aD0697Nnn37ZaerqPvz/4es/QVeP1V6NtlMN06R33XWPzeRzDj37ZEvtGIP541bIRducHrK/0HOefq3cyzQNR26vqSztYxIhl4fpvKmXMZYzsPJYdmJo63tlFK4Gi8ysayGoaDatEgBc0nHSuG/kdeTyrikXEVy05Jok4UQzU1OEMkX248xTHeY0s6lbFGaa0CsOZ9w8AqkxaSonpzK5NHYwdXB7++Hb9Tb7640Wh9Z8Fax0HxiOFYCD8q5o4HMIeOPK3L9NROrj3fe+5PzmeVMLatpNUj0y1dVUkpN4c+ekF8saJOvmix4mk2uB0vFnH3XsmMVaySP/D2QKjslFwOe+aEAvWLrJSqjVGkQGUJcBsC2c8137uGfPJFuOFqdGuqOi4pgkO8gpB5CjKR/uXxgj99K2V+yPBmvJJg5ddvl5APjbyBX2u6abJhcbJdmjJo/GxhV51U8V+UZPjT0nzx5JODWo4VYeQh0MRnXR2VwQ06aYTM4Bl8g9oqYJxloyQEJSUvqfWhtBTHulpEZhnnwpMhevucmz0wafYstXLyeeioXPPXLPVyOYMDLZ88EQJFgWNKAxvILJdgzgr3uXRHRRU2zL1sOWva/QqtBO1hyMslu3DsGDotoFW0bXVLvvvtuIY3fb8BGZdjS3wJn47t7B9AD5p766dkvk+2stg7pr05YtrAVku5BPqaFIPwLTJiExGHIj4LgKIq5RU+0PPHSHvQRJMQB8SBJxAeHEFJE1uM6jOWoa0+4hxgks5pa7xmMlMmhg7BDSgiHq8BsVXZomFMjDl+QMO0o2YBvTtjxjAbVqaKuOVg3fILSaz6Z7JJKAznTKLvJHyQpgPsx510D+HwrhSepwLq3guQk7qAUQ13SnpBoauV4RB6e9/QlNnsE2b+4K1qE/MSicHPIYJpAp4HaHLYbXkSlwYhym3lxiUpKaI1tt0OCTyd/BPyHIZGQwHaS68JopbZt69uxtzz7xKwchBzJdgsxuMGm6I86bR5cut96yd7FADjOmTHcrGq2X5A6RrqDas6HBYvyi7bH7nnIOco8+9rAzNklkdOHOO+9l9H+G/fLrLDdC2RbGQGkBXQLGP/951fXOpfnhB5+EbRNos+ejwULB9MwLj1pYHJuHBL+mAqdE8kW9XjHs2WBGHsQikhsc57elhBSSy3UAACAASURBVMdZ/xMG29o9u0i0D6KRBpWDhRfEwn36X0/Zgw/ez10EvWcsJBgUUlpESoiSkmBmctApkawC9KgWzV5dYn42PBYdDLTBXACqxm2QjlsErrtljLNq/EfsHiIQi0aUfEZBuBc5JAQZbIwRw86FrSjHyCQ6jMthMEI7xp1zwvir0Vl9mQBWDnskk027y+lkTLhkuM2d87udftYo+xH5hBg0/+pwcK6HpZLVtbstWr7KdQGfePAlW758kz39/BQ7+ayTKORyLRxGmAgO6pyEQL0WE1J5lToT9IEhQJB4SXtSi1SFK0n1U+iDPjZlijN/qqQQ9uEmaqKtjs8vncoAXJsdQ0o6aADpfm0APak2L710rPXoeoK9/vJrVph7DOaZD+MASXbRNZfCVppjE8Zcb/fe8Trgb5nFJDXZ0iX55lMJy9AHMJrrikXfQsl+JN2dEcPPo4PVCxH2T9ELQseEC1YBo+Ckjo3YlGIHazyhGJ0hBRZ9MAU+HRzSz4wiGayD0VgNk4iaFKZOkA3of5o99dTzdgjm8dhLxtsd195sF188zhnSnMAo0+dfvIeGyRLnon7eORcB8MaTOO2yqa+9bp9M/8wFSW30625mRGL+VyR0CRRmSWhZPsOI0ywEuns7t2WtKQnbh1O06X4dowOo4jIpJdJS2iG6DAtn7q9zMUOrt4/f+5yAsMONWv2+fBFuhOvde9x+23iLTEU0f/VC1k03xp4Aa3l2H378hR08ijYTQSsyyRN8rylAdiOXMQiAtI7d4wFMjpHA1tjsXz63Jx56ApAGV9K0tgho94La38Uef/0e2FpHrewoICbFtr8/zDxMKmoQyI1JICC0i+PAQDuW4l0i1zog3BSGA5QUc7zhd++mi/nZAr56WonU065QiKKYqy4PsF1b9wJ2sVcBMUePGWHb0WoWa1F7TYVTBMBme8zJyujgV9BJ0ph2FF1ZMYMOHKC7ygcPY2/qsCwhkDcSUKsJhP7SRVV3XQWtgHUxlwUSchBL7Fz7Vcy6akBanTcKpNJsdhp9fBgnqs1z8tVoGF0rdVOdZh7dMbF8hAIpua0SmijwGRagrjmMzngZzHS5zApdqNWBRoD15VmoU+zAVfUuJFnBvwcTa6TRphEZP4J+Zqf2xCpMWxgvrcAQT2yIOrRmNEKaRTIlx86KUhU1GkWucM2Qeopp/0B0duhyXvGPK23E0NH2w0+z7A7ceP0YCZCRRBixIYoEZt/OAw6cPvecsziokaFo1w42/xrX1axHx/UnxvMyKCieff4p+23+D3bg4H4L1eGmtEWPVGODHCRyFdXYuUZp1Rwo5VAABqO4INEm+e3SOcoOoQGQX8znFGJDPKxi1E6s1UCOa5k1qcvpzM+clEe1JbcFIKkvd/FIGYfT25POqdOLhm1FTBDIGuRG3modwNm1Sx87H2mAgsKj3BtAv6tv4ecDMc65nMRzpZ12OntDDJC8Grqxx3g2An3EikVnjAZRBWifmKkqhiO4P506d7Oly1d4BQtrSXHWrWXFRj6vwMUERhKrWa+Sf3BAmgNYZYSmGCgWr7rpHmNJB3ZFOeuChCOAuCQAuUaghEDaWgobDvvR5w9gvDEGp/Zf+YzcU/5NzFR1ucXEDmDtSGYmCtZ+pZ47+0JLMJS43KcPbBjOvQPo31WyH3OOkpBiRCFd3EYaVNI3EpijosUvSCxfmUz62Gdvfc7ZscDe/fR9tJQCuSYlEbypJAkYF6+iMCsXa0EJoNYpf+cYVDCFxSjuegKdG/7tELrpGg2uYnois0MSazfPsZgKOfObxLaS/ACFtcaqu3ToaJvW7LXrLr/Rzhww2H78+Sf74uvPHYM7iGdZzJkqlmsVcVx6r0CxDqDVRLJkekIwV2xiZJ081a0Dff40GkMCMS644EISwm0OPMsnVmQX0AlnHQjsfBQNth4wg9asXW8ffvqB5QGqf/P1V7Z6yQbr0L4LphcZtmPHDpsH+Hf7rbdQ7O+2d95/x5asWgqzic2qhJsCNQiTkfbE6P0Ai2UyblTiRiNPLsvqlit5dRPQejaccdKCEoPkw3c/tlLAhBeff9HGT7iQkalZrgHVrXMPO+/cC51+9J5d+2E8Jlgoele7tu4CWA11Ey8ffjbNghMBupmZiqWAzWTc8h/jb8AMJsvuu+dxDB+yrRrAshZzBJGe5EatpE/NzCLAZTWOYpkE0tr2Zx9vQcuwMI/GJ3FROYqM+nR2uik+LXOefzTV9wN33UtcLmaa4HO35vOJDwzKe+C6Gm0s7ijyrvPOOY/1V2XzFy1B511MZW/0XQ2s96dNs4CGKHv71U9tIWB3dQjuqKzLYH6+jmJZ20BFfL0eJtIJYsE700Ll2qyBUM5ynRliyQ7o3s89pyO4CEdHx8JGiOc57HcIe6fOHWG70kRA9zssNMaZYR3LO+zkTcToys2lccTfdezUya21woJCAFmMUnKyYU69AvsElitNq/5o8Erf/8Tu/e0oxb4O5lCeb77GctmLAkkV747l5bnxPZ0t+fl5AAZysVcDQdpiaQ6yWrVuHazWFHK5TEcHdsAVibzAEv2cw8eaG5KtgVXHbG0G046zJ8lBWv/9X/Q7nVGUimaddcQd4nNZbri988I+TNd+YSGuse69Y7imAsZos1mP8ZaV0YN4cdQxajp2TnfFxN69sIYAqxv4zAUwtuW0LBCnVrIoPCgxVjUGKmmDKhqUnmFTqCVGdLePP3vG3dc65vgCmQyRBp87/PjPaYD/HfRsRjH+zsBsGdn/O7D59+9rAUEE8LYGof/OblWh3fKlf2tx/dbftWajtvy5xQSq9c/8NxZxS3HcwiJ1RlAu5fG0B50OYYsUQLM8jANWnXyCvodzReCra7D+yUJ1z9016Nxp85drdCeQ/p/WTfO4vvdXAng9gPY4461Zb9B7bQ+8dzI+bkbWG9n1xmU99qzy4hZgVZ9XY/5a65JRklSNvlkvJePV+++9w77/91zi7Vk2kgbu9M8+JRcGeOHaVq6ewxTgAXt8yv3IS50MAeEgEw172HsYTCFn1POkLIrWAgpgpvGyy6hfIK4wmTH23HF29eXX2ukwyzMBP9754GPMqga5fOlw7l6YlDkwPAdwTTSQGeO9i3g+8Ypb7LobrkTj8wv8BkZi6oKxMMV2r55deE2NRrPPyPm6Ugf98Mscpg59AR5updEZRp7/JOAiNQpxJy0djfCdSN/4iukHiYM8LhUTpHVrtlm3LmmsGepTprViAGg6dOxGLJ9lN1FAf/z1ZxaAk3i7Tm1hwh22zmhOr1q6ztI7BmCW1Mk2rMsGgMbABc+Ks88aajO+BgQ0GLK1xehmJlMTTcAokJHmXBG9MUORWSyNEZnOFDPdpLgst3XFCxlRaU/Kkb2Yz6Zno72pOKJfFZOUJzktfA68OJDOfBi6xQBZZw7vxzPZY3379kHeZrUzqCxBmkiG4E5fnZgl9nw4jtqRuI+LcSxiQxE66L40bRIxW3zzjTdt1er5dud9z7uRfI1JabrAn8kQTbZo5FfSbaUFxPSaAPJMZJDCiYIAq0OH9SF3r7Se1H/ffj0LsDYP9m9v++nnxYAhiWjUltgH06baNZOuhtgCSYSarlefLFjL4ZgHr7Wx4wfZtdePw/TqO1tAw7ua8ai+jGZXM6kzd/YSu+D8izDeXQYQXQSAkkEeUszRBPA77nwwBAg4W3Y6s8lVq9dh5Ix2GtlnPTV428Q0e4iJwhDGvqTp3PL1H6zw1s2a49/l/aZlv/3tr/+P/tgS+zwTJuENHJICRlWk8PU7urETr77QQplOKkVztl71FvWMYrL2x1bMJrtjYEWm7ORHVNyIKNmlaycH9uncz4K4dgDtS8lcCfxiJTnCgMCoRskDQWMsZwpFAJfk+BwABdATggxGOTiKwFTpzwssD2QqtYn6SmCrdM/rtAl1b/hzBPladUOh9YD5WYUnwtGCo0wVmn37/Qs2/ZOZmFQuMX++L5zmp8xPpTvapCkOIbKs/7vvuY0c9Tc0i3e6kfs4CGSk6lw7vgZipDoNdN6THFrZYhAYhCZMRBSTQZPGoZHhddhRZJs2/Hyc7di5hz0mYCvBStBdTsJ06BBmVL5OCzaEBg/yFry2jMJTYM7rDNu2lQlh917yLGBdc3nxGCtJwzSXJoxAW7HD2xAoDu0vIgeL4tkUk6dIk5lpSMnakc9qr4qgp7wwjAauSHtiE4skk0QTQHKIMhwO9eeiyS4r69BqVl1IviSPizLkNuBJmi+eGaFoKpdAbDh31Cm2edtKe/q5R2lA3+Oeo7BFgeciNnTmuZeWlEECzAccbwKTQPID5ngVEhvKC+ppsB/cy3QkZ05qWzAbGrDZ0mSl1qqHmFhbLOARqTvWl0AGCKLWvW97m3D5EMgfM9i3V4FdBMImnoex8BFbtxJsCeOIEqaMo6lXVK+f1KcXzayVfB/YGgCc1m0N4K7Icso3RDgMBxyWV060zNKRKmliEkB+JGICV7DXqyFkNIm0I7Yo7CZ9Nl1SFUCtDKm6Eqs3bjjgnpvyWJEttC6UAsj4PDfnKPkxOZiTD1RNqf3CLlHDgDUfhQNuGOvnmMgBqj017axaiHo+jHpU/jw1MGrLmd5QfXacGe32mSenqT0byAS1JtuFafQ6sTtEvU007G/Dp+BjjK/KMIMnF2PEupR73KFDFztWfMT2MpmuU1y5bvu0cGpBiBCcTz4v/JzW9OrzBxh1UL7tY6MuBiHeu8ui0MpMTBVzDJerbVW2Y40xpppAR+mYdesXb9VNBeZXGWMH/yiwx+78l61ZuYUi3RdkdzEaLp3sNkSUt9MxW7NmDSy+X6zvKT1ZJJj+JLXjJm4FrOuFaPMtUI33OZBt+hef2t0PXo8r3ktscro8aAxWlmCW0A7NV0ZD5i/aAuqMyC0dDDF9OiR2t/3byqwwUELD6sb4MJ5wqhuF2gMAoQRaHHiNd6pIVuBRUaukRBoZKp7dnwledQAFTehLhICyJ6IDV5BXDcjI4uXz5gDayuGxuiLEnnvhDZtM0VJAAepDNyJMsLWYcL4ROGx+Awv3Lq5D9PI83q/a2iclU1yjl0FAW7d+r6MBJSREuoT/GJu6qpKOEoyoTp172QbcFWv5zH379cK85TEbgzSAfyBucBR9TbVt7DOExm+afC0LM99y98M6VPhlsQTxWrUASq4Rzlr0ZyMF0wWrlikUnSMxRUPp3oTSSdq0NQ+NIj1SmSAJUSAwAKxoxLS4EEq8wFqK4AA2vvZAoy/On9ynf/5zlC38bakd2ltMJzgZE42B9um3P3MwDrGN67bCEo7n4Evi7QtgXk6wD6f921YvWuHub2RMEB2r8+mQLnWg6I4duYyEIhjNjpKWpIq9ZhzPddCrAcQ0cuqpKSq9dlWMYzur6NOmq5AphAKoNglrVoB5A6BbGWNykh+47LxrERA+1W685Tq6DZ0x31oJsymJoBtmk2+/jxHCy2AdXUz3lS4awaAUteTFy5bYTbfcDGDjy7P83sk+bNzwBwBQNJ2sHPvgg3dtwYK5bLwwmNnrcP1bb888+wzjEYv5mVCLQcPlzLOH2K5NuyyzXRd79SXkBXjGcfEK0Hl2Yu/+BNdi9BV/xu03zN755Fm+L5MiO8jmzv0BIB1KOYelD/IRgTDDQ1iXu1Y32u24RpYD9n2Je7QOaj8W+9OPPmR9evSxn2ZNs20712KsMggTgaF2yz130zSgs+MbSwe6GHBCXR0Vezhsx/vZOecPh+m6A+HoPZ7APMFLo6fSg6mFgeQk5ZqpDy5JUI+7udOjZqBG+6VvouL3ikuvtQfveYojUQZidTRlCu2pZ5+0N6e9A1MunAObDhLPP61tghvxPYT4vw58sau9wpTACigRDKNUIGyFChr2k7qy6sQKMNA1CJjUAaz8SaCqmgFV0kxVV4glL6BQyWsVkV7XK3ahJBrUbZSWjpAdH9ZZLOBXCcweHd9+VBLh7IcCQBxppiq4OqdqDnW5Imtv6NrFBghBp7mRRo9LdaSFyPdUSI+H940gcDcA6JZLD5JrjaZI0fi+tLY0/i99zgx0dk/q1dfSOyQgj/I2Saz08GhqsE8dF5euXCBuibXEII3/hgW3IUjDSIJZkEfm7gcoIMMGvU8on0uGM1mZJLHEgD40DZ547Gn24/kkrINs2psfKsTb9h1bbOy4cwEPCzEi0Ci/wD6NNKrRAgjCvdbeC+feB3HtFbBMJQmA/QP3s9pikwVIh+IoD8hMI0s6uRpZqkfHT1qrVcis1AASS7dJdWQM4jtBjN3rflL7kPBywLJGqjFac+PGdJgxdnTsUQVjmW0FAPD16defvbSezivoE1qj546YgIzCUQwM1jKC18W6dIlm5K7QFqHbJMbsocNHXVzz5wCsIObVse8VpzSC58uBLQBQJmUa39HqcDqZbq0JwhZYWg8oE+HWVx5aQjp8tcYkoi8QNQDUTwL+MigQ6i32nWKrwEEJ+ct5VsCqClEwZNaQr6Wnt4OtmGxLFq9lOkNaQRKfh43PmGKoNHtJFjW6HcdYndNhBkj3gQnQxHVqwCAOwM0zrOIt2WRxdEkbWEP6vOS/Tsi+XTvYPfnZjskkk5u0+Cx3hm1F5zqINVcKaCLJnnoao2GwrlWciJXrmAlqFkuSw+0pz6RNwG9KaqRdwzj/x59+CLBdgsC7HItx0CShOrxHWo5iN5B8U2BpXKcTgu37d+Vaj8yT7IPXp1EoLbCvv/naVq1fSzfZ02OSJM3OfQeI+wCJAN/VJDIC5GsAoQXUyoguCnoN+Saadx3twJ4cEpQsd1bnIZanJoIMLETLV8IbFxljD8GW6g5TRYD5W+++bTffcb1jLs39daG1TWjv9ucBJF0KihCjJyn8AY2yAhJjf1jobgBIRQ7dkLsn34oxwUn2yCOPw9g9KItHN+YmZkMV3e0g4p7MDmRi5keME5CiJuWlYyfYMRL2uUxFxCVHUlh3dY0SMVZH0BSVlrWA8UgE/qNhrOcger+bnObt96bRsUfzi+5fHCzlBAzuxo/8B889GCfbnsgkPWT5UMCrad42wgiIxRAiNVPFT62TLpH5QiTspWQAviAAzEae5x9bdnnjnm5Uz5vCEQtdaz0A0D8mvA3mMv3t/rvvRU8+x4EQOTCQCnGJrwZUD4N1oP9pjYYRS26+8QZbvXqtLVq4lOkRNcLENPahuXMa8f0a9PMx3XruLVuG7mpFAEwrCnCmWmm+oHnK/VKhL/C9iv2i5pheNw7JI50luezV6/45EbbcBbZnywH0b/u5Jkh+UaHbX2KO7SbPTM/MtJ5d0rmnYeRFctZN4d5XYDwqsDrZsbf3H9rrEt8UAFGNpIoVpn9Tg+67X763+SsXYCgzhGeSYm0BryN5nRJMNwPF6mcdSjpAIFR6ejqFAZNWgK2xFGsawT6MxEcG1yDt5H2A7m2Q8wkGIDmMxIOAks7kqX4UizFIgnisRKIkQc4DHL1zytPJ9HSa3Xhvc+GumPM/Tqo68yq+H81Bsbl9yLd80MSf9XmNffX5HKCcn9BnlhEDUiHEzNg2SewPpFFyi9xZ2ki+IJaO7kPnjl3Yu7HORFPno3J5OUBL+qBS+qp0N9RgVHGhLwGr9aXR9vOvH5BvaL3LOExU7T8Zq8cB5Ga44e/M1dZARut/awEtWv976xFZvZxY7S1gqGcEo4abF6sdEEmsbQ1ItyAerZlhrcHYFsZoy/e1BoRbfsYDPDwdbW0e93udiyqFNdLpgFSvu6J/UyGu3FL1g86WFhDW6SC3Am08YyxP09MDSf+qOevd7z9BatUgrb9a7oOu7ziDthlMbq3r6L2nfthjrOpLJ51j5WqtNX8+dy/cvfSAYDV6Xf7C7/OZ1EtOSrTHHnuESb3raB60tzffpn5bNx/w5CDNyqOMYYdTsB+jXsOQMDnE+vcfRryfTY6LVA0/n5AAo3R/vt0IgWEqeW4PyBIndD8R0kwFDbffAJBWQuR4lEZ+oH08/R0bgK/Ctq077OyBo+zaa+7H4HeGTfvoJaa8kCcZdg5mOzQIMVWNh7AgGbP8Y+XWOasdU4T5nKOM0MM2G0kTaObMWTZyxDAaRp/waZFJQvLNl5nYIlj8cqgfec5wpiQZ9SWHCKfu8YfsMfTsXozlrrPzx4yx11/6mXHVcTYDPdiY1FjbjxdIWhoSdmj9LV+6kanBKACZKOrW/ZxTEdQhuG2j85wMg6YvWp/dumdyxkW7EfT3YeCtXpXD5Aj3lbM3gnPN5SGcDaXI8LSM+7fDBV3mWzqP/2Q1e0/fa0ao4SnNeA+4acNnLYR9W12HkRVmi4FhdTT0LrX33v3AmQUW01yWVFEEIKlqWxFjHrr5GRt36cWw5EZY9rF9TA6Wu9whAxOaTz+ebhMn/MPl1/mApNXEYPBn528gwFrrIwwzl8cfmmKPPPAwsbnUktM4E1nHN2EKs2Xjbhs/Bgknpkl+Rl9dUwOLFq93ZjX1DaGQeBi9Zcw8GSmg9hnJPK+j9uhTt9vLU1/AT6M7MS3Xvpuxx7p0SgdUK2Naopg8KJ8/E3NZn2+9+hG63ePJeSFdwHK8+BI04FctJF4VwoorIbcdw3r53iZOnATr8wGIDnJOll+F7puCr7cPXMho1ej4ezxo2YOtv/fv8eyvu/L/9E+eplATVEofrnUbcn/jLjvPGWlqKk8SHco/RQgRm1kmTj//MNPuR6945x8bIcbJAE4sYz/bumGTdaCRK+171axv0/TcsmWVk3cq5azVGaQaSFFABuKabPORDBNgXyjncgBTTmQ31JGcA5zzTh+UPFe5oNiqOtMEsDq9ab4kcRKFi3ojeEsIZ4O8aorAbqph691wo+R2PgMo0OeSbCPXSW2oPEDmSzrRNN0TxVi25NTacP4qb28C6C+FpFCOFIA0152uv6R1FOcVmzjLggG1NHUo46hGyBepaWHuM6YxAi+N0iP5R13j4PJxF6HtegAt2c1utN3li7xxEufjAfLPlHbR1MRZNh9w3wfGdVgopI+aIje2L9M9f3X3+RKYXUJOLsxAtbDCq0BWDcY4mSgme+vBJ6SYp/Nd76HsSeetsIgGTUg6TWuPxSqyUiM4lLRaY8n3Tx/S32b++Jv7nNVMjZ099Bxb/PNK7m+xvfrKw3zOYsDiHZBgVjDtrLxIZsK1aJwmMr2d0zxR5TBRN3V45pln2tLVv6O5XmEZmAHuQ9+2FgKiH+9ZTaOVgVyLy2ICELYqw0U0xtnHgKQ11I96siEYBqvhHRyGOTs1XBQTVJLNHDnyTEiQv/B74Vw1LsdUkzemDVOIyRQoXNMff5TQ3Ka2gPp5NFfERKEzALrpKUwwyASYnJJrDKYuYTCR4eI6cnrAVmSsamiOlDOl0OTkDoCXqRXF6iwHq9Djy0hLIvcOZErzsJuO8/IASV4xmel0lOVfAUbAWg9nElqoUARSmf6+gM4w8523kAzYqccrMRM897xRyNL84OSSNMEnv5FQSIoiWCrXrwcjqOSaSO8cwDsWeatvZv5IgwA8iusSwBsZGYY0zD9oBL7BtEeM025txI+oILvchp91FvIAB213Nlr44HuxaJKWYtx2CpP7y5euIJ+MN58rnmrTNOMLOvysHundnD0mzrEO1Xg4cYA0LvkQwTH20xdFlgJjNe9YvSVlhltkQjnirVCoRT8vCrBXAR0PHsrh4Z8NeLaLZDbfZs+eZa+8+pr9C22fT2Apvoi2pg6ZD3Ct209CK3ZZZnoXuwUQtgiw8udZM+hA7GaR1DO2Ps1e5WcP7l+vKEHxVwEAAasU3RvPdCKOJDrDftuw0N3AUIKTNO/iohN4+L7o8h1zNGtfNAilsRCO4HcVFayCRwLFayOziEpaqriRjQAH/iSa0nxUp4lmhD370nXo4G2xHBa4tEsKOEBjYzrZuWMG28tvvA9oxfgnm7aab46ku1OIzmdquyS7F6bu7ZPvsHNGDaSArLE5uOmKMS3WUWgIiQnJQhWjqgJGkyi2fDFzqGGM9xByBm3RYaugk++D0Ydm330BOYCtAFIbARrOtDQ6rD/+8hn6pdKNIIkDvdcYoBa1pqc1XulHkh7AddVIo09jLoyEVjB/GQWAp+SqDLBHhbUvCyIAs532aBDlck1KEMTGc5pt6ojiMlvHC6oDkJAQY0dxnRRIoO955bVb7YabX3Oap2qD9O/Xnq52qL059W2bu2CBPTPlCbv60nPduGhhSR4dzLYEgRLu53YHgBfR+lL+qgRBQu2hgBbq1oopoAWv6CwgtY7AL9aXumnKJzWM7ZJtNrA0ixTUvGDoMdKC5XLOvbzz+iecM2I1HdxL/zHW/sXYSCJg34fvfu0cUp9+7kmkAdrZ/fc94LQtl69Ybp+iFRqJ+UoU4NZ9d9/NaOC79urLU0nWzuVQv5yRqYcQ0//DVq9cDRiCXi7XMeOHbwFvb3JOgakwlU9F6qEIfc3R54xD7uIsiuyjBJ1NJGuJjFctsBkzZtjPPwHmBqAL9/wNSEwcdpRyaVjVs4gbI9m8AAJiDvnh8Fiyj/F9xkD7nNTN5izhIAXQi6MjdEr/LGuXkMg9LEPCYJ8NGzHRHnr8NcBHb5xPYEajMic9Zx1YHND/enoy4G5fe559+vvyZU6ywZ/nLzOfAf36wK7dDZBHh64FhJI5gtI+r3Hqum7S3ROSFkXQOXfExSRjz3GQawwb1gNdtFKyuYvHjeMzq7vqQ7f8Ze75WzQqYKfyPKtIvI+SqIpBpm6XCleNc1eimaJyRm7hARySAXT5HIuGw1Qj0gECOwjIYtRKSqSc9ePGlXXMiQHCv1NKel1osTiUOEgvkuAu8E3jVNp/DRLvJRkNEuuDz1UjgxMCt37WV6Au/+YrQEnsK8dil24OYwPsA+0dNWE8opIkCmSkBoOW+1UEQKz1IKdNN9nFiytpETslEgD3ySenYJrzBesezVIE19Xl82HfcKwR2NFvBbDQb/V+RAAAIABJREFUzwVyj4PQvKmmKybNNR9OnUbuY4OKbmUCOu35Eih8xRWXoYc1zy48Z7yNuWCClQCe9Ib1qtP4JsTpf6DR48Y7YWe6sUZpyfD6YgNLJ1QBI5B7FKYOMS1PMeb8fWBfAGo0arQ9UgZ/MEdAEHUfZHQmcpoMj6toOslNVPdfTaKMTLSnDx5042u6MepIhvPzMnkro1CqkB63kgPuu5iVHbtkAepdgj7Sq4yl3ITm52CSygW2eQMMW5wzFyzAICkQAXZpA7PmNb4Yi1DpUQC4Bl5fIPoZQ/va1j+2EXtjYaePR/5lHqzHzcTSWq/7zb2vlQN583ir5/oNWEYSJCC4gGkMfbn1w39ac2KBaCWm4G4v8Pko2t2hYmCLYaLxFO6XmEAqxaP8NHbs6UBLCD0oogwQK4+fMaRwxtripXMpDIudwLsPMU/uooqlusfX3jjW5s1aShG0k/fxhOsLKQ5lBiadcQdaOQBN5mxKmmmOMe6ve69OMfgYhhKP20OYStSS0IrZLzC+XLq7GNn4wqbXgnHMGPaGNGSV/DrAQO7gMGulG+rDcw4mcVayGofkjYCrRQt3MUbkiHo8f+9XaSOJ6RgOm/LBOx+1rTCCtrLHu5/Qwz776nPiLB163lLFlnTyNC5+8YWj7NjhQpv/Gwxi5C58SWZrAHwV48NIXNRwGNivN6yGJbBwuM90eYtJGGvo6GucR3E/jCbEQ3fcgynTybYdp+uXXn3VPvrgLTuWq9ddZLN+nY9ZF4k0Eic9TuxGY+wmRl+fsGWrlrumipiz0muXfM4zj2OU2b2PfTb9K5v+zRfseQGrkoTg/vNcUuiMN7F/ZSRXVl3mpmP0XLLadbK7brnXnmXMaV/uHhoGIZgwXOZkgk4feIZjBPyxZTsTJ7GwRUNtzcZ1NnvxXNt1cA/5B2sjPgxWpD/OrUOsfUInngUs8WAMZV5+1Y4U5gK8Nlgfmgh+NFcKy3LdFE0uRgGKbzFIziSj/anCowgQ4Ajdca0HqXmI6UTE4T410VTrbCf3GWi/ATaX0iBt3y6Ds3YnhTTNb+ekra68GhLSZWMtiU0qwz+dtU4uQ2Ns3C/+GMUYbNvYFBq6MYzOnkwuuMq2INVUG4xxA8l2ZmqqPXAvBTgx7KWXXoL1wXgdTGSdx5oWuv/eB6xX9xPs+Wees0m4UMcg8H0EBqmAPgHEP/w4k31Mc75nd+sDE6uSrkMmo5+xbdrarz8vcJpjF1w4kqbOATfSnpYOkwn2lgw6BKZGA3AeZMTXH+ZXavtUTFgKbcuuzQAkNLFZ30X56Cq268i14DbL2hADPgrNSYH3iqFpsFJzc3M5cyppWLQjHzuGvEIRIE8nYlUp6wmwv2NHZ6BQAHPa31+mcn62efMmmENd7cxhwznvkAdxRRaxgbgfyAaRnpfWkr50TLawl1rYES1lemuADUU4V9TqLHC7E+ayGofzv2mwj96Zh2HpAuvYTUybEq5DJyRjfeylcjZbXmG+c4MOY+wxIy3d6a/FkOBvRCKoUWcYr3OMMeoyTA0rBKpSIApYFbPPaXPC4C7M9rUvvnoHkwtYuxrTa2H4H59W+StA+D8Bqy2f7++/toAd/wGsupF3TybBaT82s7pamK9a3e6eNAOYLa/z34BV757/+f0tr9Hy963ZaQ4w1ZiRA8kFrHo6qzo3WgyynC4qL+cBq9Ks89ih7h0E/Or5Hj87lBM0M0pVburnmhmvLR1krTv33Dln9L9mTLT586n5pVzBkw0QyOzlXd5r/iez7q/Aqo8OCb5apAAcMP0XYBX9epoJm7dtoVmRi6fAYBdbYyADfP7FlzZm9Lmsk300PPbZG2+8amcPP9P2HtwIGzGHdQYIi3FgZTnAQG0heyfd5vy2xBXFOkcr8V6IAgzJwnl8G2PNGuHVtNn7739u9z5wBwzQYF6XOAjok57awSLqwwD/O9nZGCHOWfQdzHB8BlIwOyI+9uhOLffTMlu1fBtTTgCuI0bZ7DkLiRUwv8j5UtMycN/e45pBL0Bo0CTeeYxtLlq8yp1TRHEnZVNZXsT5exleITPI70oxcfGx2+66BKJQGABqoH358Uz3vQkAqkNHng5o97VzgA4Li7al80u5P12sZ+9ovBpOscVzDtpH7/0b/e52xCl8Lsjtb731WvwbfqZR2pbXCSQWIQ0z+kI0H19ysiuS3vDHY6GCAr5tSjv3DA9AKlAa2vI8vXXt7RTFDE2FtJjCRgOsSg9XJlVBUUxTMPara89H+qYCLXudC2kAEceOHXEN4Qr5YlDwhzPVcNf9N6GVPdWO8PNJ1LiK85EhcbZzM/I3XK07o8WO5TwQ8KxzoRJJoyCAt59mzLTN61Zz/n9v+4mbYyZg+jV3tp111mhGlyvs+6/mIK3A/QQ0aWIK7u77b7e1G/+QsDd10X5Y87luZPqCcf2tAJPG3v27srfqbP2yhcTZzqyjHpzXa5EQPMrai0aXN9Y6ZnazS84fS4N2JkDhagcyKWeVyWXPXpnOMXztyhzLyurGdZxnE8Zd5aZInPySpK3UkFEB9V++WuLvf/u3/x0L/38Xw/6f/L3LvWlSioyiXtv5o4ci2bKXWhzzIYGfzfVCCdOcITQV5NnQrXMXmwMJbfDg023n4e0uDxJJYciQszgb5zsw+RO00Af0P9lGXzCYCZAj5E6Qn9jz0k4VcU3GmfWAtGJNxyK9p2ZxGMBoGSZrAv6k56q9G4XcjmoxTUGpTVOnWWlwFo1Pizwi2UXlkcoR5bVSDiZTDXFJcJoc27V862BhqTSXHIGapSK9qUAUaSSLhnkiTPELLhhpU6hNBYKXI9tX7tawWJzi5coMmJo2Kdo1StokeOZyhwHUYwHCVKlIz76ENa730ARtMLlwMKzba6+43L6C8U7maV16ZWAURiM2ui2EtRzYonWY7nVGB34HpCk1N9U0lya1xrSpe2VE66b2qBv5/JKRVNyW1qlkMQJ4L3de6bOJTOOAVTWw5JPi7VkZp4nEo2NL90J1kOJ7CffJO9fMhp01AM+L0yy9fQd79l8vw67fD8kE4BRJhdMGdcYwrg2EulymxXrZ9z/Np6FS6MC/a68f7ybCv/zqe3ddqgfKMGvq1DnJdh04wlQ1dSd1SSlSJf7kA+FgcMVIVFWzH2IxnkqX8SfN1xKmgDRVoPU34OQ+duMN19trr7wDYWwzaWsNxJZ0W7eaZjIs+TxyndCIRuvXjzyoPB98DhE4bsE114xxTYF9yC/t3YexXRREIGSpJNmkSZg2sPrzkROrJLgE8tyhMUtuGqkWgbR61jScWISlgPq1SI8o645NRLuZmyrWrrRSfdgkkcRfX+7rkSMwcB2wJD8ySH8AXFUkmzUgoJrW1GMJYgLwuecmE09+cp4Nx3KY9BPDljz0KD40Q4f1B29Z5Z6VSDGQkyH4Gc8hCZCX+pBmtDCFAsRflQdXsgbyqfklfxdCreAm5sEeup+YTt6IrxEmybmQK8p5dgKBzz1vGLI5i2lSI4mKMX2ICjsOIZGVMjNiHXDvE5jhD1EMfb7weht8Tih01nj76uPdbjw2JV2ju+gBchHL54gerGwCOjCj5JldcZCOGW4Dcah+bspTBMmONm3qJ+ikHOSboCgf2g/76KA71D//8jv7bfZs+/e337Bp6xAUfs99MCUgUYy59qTb+cucH607wuZHKUY/+OgLQK87GDVfxr/LRQ0nVHQEMzLjXBe+iJHUmLhoV5AFsMiOZIuxCRBHwVgO/bkBYFWqWHp9LtdpeGpzKclWIRGL41cJ2hdKVVVUaJRDVGtfOkk1FcEWRSJw7oRIG3hqJ1v0a4GtXbXJsg/WIm/wqH3w2csUQCQ9dJ6qiwEgKGyCQhEqR9MwNCje7rn9bnuSgldjl5Vcazjiy0kAa+vW7eVAgZFCgKula8NddSCDtFSDAFxdx7kJgWumM4qRL6gkuA05dTCHIgkL0fAwC65Lj87O1bcRUXZH7VbnkY+kwzaE6lCGWI1ysBYbzifKdX+CqcIbYABLT0QO2hqdENDcyPXL7Vx6ZoVo+bmRWP2PrNEZptQxTh6EPhcbW4uvtloLjuDISPekawfa4kXLrCBH9xxqPsDrXZPvZ5Sz3E44oQ8dgloMR9Ywqp6Ko9527nW5Y4TsP3gYAWuZmyDtQIBUtz0Y8CUVvSaNex9DH6+EMRbp9akwUHAKVnuVwKauizASue8FAxrXgfCSJzmDokpAniA+lxKGbz77zjqk93Lssqlvv84aWkvStw5QIMZWL9vKZy21Tj0ycZMeb++89Z4zWhOgsWHLBhKxGpzWZ1gyowYffTjdJlw6EeHtO5zOYO+TejMCdKHdhbOxH4nIfnSlJl55GRsLEy3GukMAiQcifJwQlmSPP/wsxVeiY3odgnmjro30lz7+4FM7rd8AW7/9RxgA39opBLvcw7V2EFf1rxf8bGGwlpoYHU6Mh/n0B+6C1WF21qAsOvaMm3LYrFzBOCCj2tdcPZjx1CJ3OLXP6GXzfj9iX31HN5kbdvqgEwBbdxHsNNIs7R4OrDgAivvuQQohASB4stPvgR/qiikdHDEApSWO3eJSPndYOvaEG3nzNPz0fY7RKZYzxdwlY65wwKqaEqLly6Fah+6atWsBaFJs1qyf7cqJE+zRh+6hi7OQopwXYqEeo6gWe0ZmbgJNj3C4S6ezjhFnFcMC/gQWyCioDiRP4y4qohsApmq4nwJWJc6uMSjp8brDThCDHLXZ7wHN7CGNpyjpqmbNN0kPT0x1CfWy9kOazSbEEBQXVQPmaiA1sMYCNGbLr0piBDYEyFCL0033Qii43q8RoCpC8hm8qEDGMq5di1SyJQJXlfSL4SKwX0YoOqFmfjPPnn/tDvSV6FTXhlpG/AXoTe2xFat/JWHPcQ2GcED1OkwJYkiuLxx9PkyMXDQnF6CjWuZimWs2kBiIdap7EQf78trLb7dbb5xM4bQRJkqSrVi1jKLmPrfHxECUk69inw59f9iHQdK05d9k2qIKLlSmXaw5NSeCYO37kygLJOE2cf8i+AzSRPJAbCVhKtxCSN4UcyTFEAhAqy54KQlTIM2tWo3Ss0/DicuRrPsy2BsVSAFoXCWUzrBG+Hqf1NGi48Jt0zb0jzmEktvGAlSZDTx5GDqzT3I/dtr06W/Ydz/8AvsEVjH72jPrIQEKaLA0XG3btU+2tWsxReCgdMkiz8aplPGcxEhtKZolH6GrFyvaA5gBmKT0ICavG6fzwHIxltUc0Mh+D3RPD6LxkofxoFLFGjSf9Zn0BzGtfHiveJIZcY6rGXE5se9JHLTzmQwIZYRPI/EwEEBUlcxJY7epJpI4XKbheNYW98gX1gn3sIYR6GQmMpoYFzsMm0Ma4QHEZU1kyeHVn2sXI0A9Ej1Dacxq4j+SvfHYlEds5tyfbB6ac5LoYgc6CRI/NQkBYaULWctD1LqXr5ub6lCeynvVom2kLq4f7xWL1nUEnewcWEICyzRuVwVAq2JVVkjqcomJEAk7N4xC7bP3vwbAxRwJELOc8S/tL/EU9J/itli8gYBAH017y+aQLH4x/Ts3EmQAiLUUXo3Ebk0ZXHjuaYCvF9tTU1607Xv2WjzsnNBYNKk3Fzvjuna4VdZQKPgCrD//1As0bWoxz1gPe+ZCku8aYuEaOuhdMIgMt98WzLZ5SxbYzj27YYOoc83z53l5DH9PV/nysWMx+LuOCZlD9sBjD2AIxESMHEQVA3ku0z/6CIOTZfbvGV9bEYCCjAGiYLPS37dnHnnedmC2OPWjqa4RNeiUU5y2ajwxrAva3gkwJWLZs0mRCZZfVWT3PPWA5aIH1rFjqp192umWC7vi6olXE++C0PZcTUMxmrNpKmwTJFKgcnc7QYYsUKC5WI3rHUWvUDE4gUZrDCxYyRnlZePumqMRKJJaAEevoGmCkenHfUiza/9xjc0CmJz1y0I3lo/QOYwkgflqYtGB55mkprdlHcPSBDxUM0qyLerQywRG0wDJMcn2/JSnrZTzqI5xLzlTf/jxRzZrwS9WH4hZHXHyrMFD7XzJ6UQm2tdffcU5hv4qplYqqhUjJt862brSvDx8gL0NwJCakgrgINbpIXvr7TeRi9nhKk1fd+0RdjoatkPPGEQsS7U3Xn8f5sZe+xeTD4looq9fv46YEUEzkQkMzgGZhGVlZTnm1spVqxyLNA72XDE5ZmQEjE7+/DuTMm2iEmzI4ME0NvchFXCMNZ7ocpujGEIkJiZyNkfQ/N/umEKd0V/dsmmra0AoD5E8gP5LpTgR27MA6YFEmpghCC4L8IoAFMhDa3HP3oOwWbsD6J/kAA4V6/pVcUdFv6fteVzN83ht/hcmlTPGUi2qUUWdXzRCKDSWzGy07/69EtD9R+vQVTEL3VlAe5lU1ZLbVbBRVbi4RjNrvEeXLu4e7dl9AB257TAx2rikXxqXApCdyRgJVQVNNo2dOhd5GkNP3I/uZF9MZhTkKIhcguWlAA7gc40YraFWoGVrkKE1Q+zvgGfrn/tvIEfD/wWwqsmcFgDkf3ofXc/f37s1GNuivdpy352eqYKDIptAU022NJtQ6c/KmV1N0Mw+1TnuuDnuDPWea2tk9E9Q9U+wzDFbj8soeUxVff39Z71r966/hfH6J+jazEB1OsIeGOtIBe48+5Ox2gKs6vRzj84dVK6/6gGsHBhqGHyLKbHAl+Ur19sTjz9C3h2IJNs1lg4gfxsO21WYB2cfzOYaGzH9m+EY21u3M0XHwSxDJR/OrDYxCewLWOM0w0OQElm8cJ1rpsTRAT247wiEgyTy+EjOtkRb9PsswIFD9hT6phs3bWN/p1tkQz7NuG7ouR5Ad3ApEwBoRwfD0MdEqVNWpm1btw/Ge4id1LsPkwG9mBL7yn1SNfzlgzD711+c5n41Z2zPHh0ck/Q3Gmz+TGlQCAAElzqX6QmXng9z9kfH0MqjKXPJxBPQakUegPHNov2BME03WrcTU62SXCWdxs2mdZutmCTisnETYON96diDAWrMEpIbGI8Xay8TebBc5JGyj3A/yOlkInlgf7l9MfMJRuVPtIFdxzgtR0+aSKSBMGJ5hTtzBcRoHelLebQnxeH93sUOAB9BDgK0EgFsi9AdLWfaqI4Y3u/UeM7zeogpOLrTfA3msK8nOXCK8ZzRnnmZeu6AxRhhlpbTuAcUSEtvQ05f4OThguoi7CAAgQ/xzp/438Qa1+isgNa2GLHs3LzfslLT7cZJlyGDsJJ6ba/16tvbRowabTl5vAbN2kn/uItcsoo4K0MrYgn5VCH5hgCPNsTdESMusCMF2bZy42827NxeNJob7OQBA2zht/PwmchFPqKBc66Dqz17dO9lM7+d6TRsT+zaxZGsEpMSHEPspVdeto7o7B7KzrOT+/Ww9OT+fLZgtA8vcQ0zGXuFMWml7qKvlxi1DknH41XrmPGXb2jeh//vslXdDnQNedW1B2hyXjJ+OOdxGefdMPLf0+yJRx9zja+333vNJt9/LzlrMKaXCfY+hJ4JYy+xMh+0grVenEEsdQGgpi9kp4WzlrjR+4cfvQEdzlXuWcuPROxl/Sf/iwH9TsG/hu9T6cy6i49lajIfE+RSTVFF0SDsgETOYee2XshYcynGTjLnroeUJSBMU3SSzAqGLW3gGPlMNFWQe8qPQOeIpiDDwRM04CCzWMfkJC4KlJKUln9gG9ZFMc3SEHxYrqDO/sSxD/OOqqmv+IvxOLmVQplMmALAdqrIcTohs6F9s2PbAWo1/EsAKYuQx8KCyzXJa9WY55zUFG9W2yymbAtojtAAWTkX6Y+utmzuOpcz10EmunzSKFsF03fHrhxSNp5FNeByIcAy1Z6mfNtBglPzVDKKuTmFTprMMwOUz4D8I8i7xRjWOSTSjdMlVwxX/BWQTMOeGCr8QOCd6g+R98qZEtZ5K1w9DFxBGqhzfvrN1UpnDBnGZFIk91ZYT5WVAQKeMXAsJMLZXBV5LznR9ZPGEaOX2cDTTrZ3MPkTKBhMDVpwVNN2YjlIAoJxdYDzQPI3zdInxUTb0YOlkBJk0s5nQ2t6PyatIrqkECMFugbqXCBWqJ4II1eqg3EsqQPJJChPkYRbEWtAeFK//pnUOZXIwRyhpkzmfjCZ5FvOepUJGnKg6LxXwZap8+HZiP3rF8oagfgo2TkRSAg6QUw8liKHJ/JRKHKaym+KSwBba9HEpg7VOaVaJBApx3qIf/VgOHEQCSqJn+U0G4KYqHIRU9esiEO9G8ChFgg+oEaU7mEn8usNAMOl+CbVkBtVAZCTylKHsQZELOQsCBVIy3snJ/KZiXu9e3akgdEeQ1P2ABjKdzN/Bc9jQh7t73rGNoV1NkEUSc0M5gyUsRm3nPXnj5RDUYkvRL3z7NWpXwNKJxDfq8Abqfcbias0gU4f3MOikQL46JNfibWdArjXjIViWDX4bCizQQk288tcLj4EYyVGiNtSqHFQbFunzUCngzHmI4joxwPWnHfazXYWDsE//PgpgNlM9HKutltueBAtPiVjfog1f2ZLYe4ImVahf+edtzOe9iwBnxFVAolEuoV8a/yyFKfaaAqUhfOWo/mwAufk523Xzo2AWYNsMfosvug2tO8UDeBYbCf2i+BawkDRNXpKB4sx0u3bc9G4oChBKFcsoRASR1/+vpjDNg4Q9tB+RLkp+iRXENMGYBUjJi/xFX1enQg2vEZLGa1Qkn7mqBQQ7ULbvLqU4iDZbrjmRhDyJbZo2RwQbsbO6dBEcVA18rm02VW8tqO7ewixW3UFZToSRvLbBqao9plYg3KLrkXbT+/REyfco4d287A00ipUneulQ1SNNmkDYKPGKztldkWAfBcucskAyozmQN+W85wvSU6dQC4K7GRE4aW9mYjEQCGHYHk+fw9rsx6nMnXBAlnUviF0auguBQPcKHhIlDyQ0RWxLbS4qzkcdTgrOKirVcv1BdKVlON4DdpbGsPWZxA7UexgiU5rfEUMtjB2vqjejz30jJ09bJTTeHpj6gPWu3cyI/j7SfSzXSEkYHE1ALVvQIUzdIlGF7OgoBxNIQpHXjiY8TqNykobMAI91jr+zukRNbMKylkrSi6DCRwBHFhiGWjjaYSX9ARKPAApIXjSVZPoiI+yBx962FbBrMoA3PXnWr/8HFBf94VCcvO2TRRewxDU/ohRqAw78cTegFzrKbyO2E03XE2Hea89/MhjrME3YBzFk2BuYERlNKNTV9vY0VdZUV6Fde7eHYbaIbq7uxGBHs4aC7bevM5Zg0baLbfe7briuuCNSAYcgI18cv/+aGD+ZO0RmK7z3cwhmMemj6Q47GLZJI7X3Xer+RM4G3lWsRh8HQZguAWX0tCAfILWATZ4Avc/giJwG92udDf2qH27jy7yJ1+ggccBXgc49/LL99udtz1HoFEDUoeDx+oVSBDEetcooPTkqriHERijiNVWwbiAmJduEJpDM4x94kb1HFWDYEMC443BAcagfaOOT1xkvD12/5t29tnDXdKtTF5MGckKCHzTQaIEaPOmlciCXAPwEALrm6IVHZpjGO9IPqGWQ0kjYJUYldShCyPwXPqorkDgWps4IBtIBH0FAPB5BBgICNAoiWjXddJOZQ9IgFqyPDpA1cAWwCotTyUlGvFwmtjcBI0gS9tRpUcEh2A1IKjMiBoEWPJ3cttsBLj04X383Si09DEBSUXT5kCtEeuT148CFFPHQUwyjXg1MEqmsqaOZE/dTgHRNYwtSPMrmpGYSEbDhw+7yNZuWmJ/ML4tZnViVG/rkImcCUnXMkAC+g4O7bto9EX2JrqG6vD+tvAre/CJO5w4vZhGAnHFrKyB4asDUfvwtP6ns4cwXyDL3r59J0XIEachLTauzAp8uHaN7CvRcyZdAJMCV9RtrOZzRgJ2qhNcLe1PEjdfdVudRq7ExSkQSHr0LATIKhERWKd9L8fSpPhIZyYokNcPEF9NF43biAEp9n8YLrgCNH1Yp2reKZktYUx70ZL5dj6MxmKStcISEgqyELf+QNRuvP4a9uYZtnDBPJuOYVE+BYEmG/QItL4aYPGC01jfAZkUUXXsrWzOEIGmOkC1CDwmlJsSk4mWInxzZ9orskU89YpjZ1LixNIFrUk3EukSOrKSDJABRzSaRZIDcE6bztDE015VDNUIi0AN3TdnoMW1R9B5bGDNlmF7L31dgaEC+oHXiWM6qzTWK1Mt1gwgpgw4+g7oiB7nMQpTpDvIVDXuVcFUgeKamoU6l+SsO27sGPvh3z/CuuzJWLjZlddcYfk1R+3OR+4l4VQzgDjO+vDl3AilESmQU4CaYncARnlqkOjc0WhUveQNWKNaxiJvgdOx/jTOGOEc3RuJtSIf19UqDpM4UPiJ6XjCCelWlFtKM3UonXmMoDCmXLV+A/rCnCWsqTr2RxDrPyUuxj6gebob7dPJdzzoYoLY8b7BmngAWObs7Nu7h917191okE/U+IS1p2naRJzO3l1Jclph1117lW3fssm2MO4Vr1HQkaNhAKVan149XUKzds0mmsCZ9vaH79hyikE/kjUxC5w2NPddY2jOcZYPLqBduohdOnRFE/d8+4FO97ot2/hMDjpyWsm333S9K4xffuVVikbGpwTKKhflJfr37Ge9u/e1xSuWwRQ8xuvTVKW5WY7gvj+gWFuK4S5ZXXiOB9nf261SWmO8ZxsmILpmZGHwUWB3w7xNS0tFj3W3c/6dKiY/kkG67m44reYra6WgOZEGXgh7ah66VxoZlAZyBeyFfBxJH7//YTv1lNPtcQxpFq9Y6vSoQ3gusUxjyGlXzA4VPCkp8eQPJKusbTne53O+1JeSu5EzaX3l52FuoEJNeqlueoWzn7U2kmmjq8ZPwgwlAifirx1wvZfx+K9++ByzxQpLQfTsuiuutTKkClLbpZPj1KDd+Az5EHNngp84q8dccBGmWKOcaabA1W6Aj4UAIbPnzHYF1RjMIo8x0vfRi657AAAgAElEQVTjTz8y2bCb+FxlI4acQUKaCPv5W1cwJMEAHzLoVIzdelowSXtSYoabJtlDvpSDo+9v835Dd28p8YR1SY5zSp/B1r0bTDPMJ49hxrAXKagqcpwYGDt+5AvtM9MwlssiflbQ6CmlqMKkBcBUIEgHgNVqisCdXEtGWifWRAMTSgeJbxEwZKMBd9fT/Mu19AzkCqRJTeGqokGNvdT26eSScZxxW4mPIYwKdyceRhGCSOydFrOCDTFA7GJNUziAzQPAhKhJxkHyKD5OWE3FByYgNN1mfepDHjzP/KLmWlaXMEChI9zDsuYxfgo69ltSUowloOskVm0JzatQNFaLCgG8MLAKIUBWUPCWAOyoMenMq8inqmDd6TMr5zPGeD9+/zumiXh/Og/SefWA1ZZr9NiXrb/+Pl7bGtD0wKI/QcTWDNOWl2nm83ofX/FXwZR43XJvtH1FNvBu03++Vsu1tHz/35lnrXVeW77X6ec7FqcHTHpsIo/5ovF/nfF6VmrI6TPIjFTFs1ik3vngPTedIS36uTpXPVarBzq7iSrdLH1+92i9Ilxff2eeOuCzWUfVLYXmm3z89QR86e641/KmKfRMtLe8zy3gwzvX3Os3f68DAJpvtLt/zWCum6LRxA9rUFJDm1nnCeyvOTS+DwKk3nD9jfbHtp24H7d3mqz5sFeXrphlP/36g61au8KNi7aBdS8gMRzyTXBgLOxtjJ04o3r3Qs5lV76FA6Sko226kpiclNCR5sYa27h+E823KwDnBkKIaUeNwn4r/gOZok3EKk0wxDnTxQED+9p3X85EeqDARg4bhr47GqebtjjGamFBmT2AdIvyXDVWdRYL9G5LzVNI01nn9tEjBW40351v7CeBGwLptjDNkp6ZzFRIjg0f1ReDrC129pDBLk+Rw3gWudfi5WtgzW4G2Am180b3YlKx1rZs2MOkAHVjUTFAXnsrPFrlJlcqyTtLGKUXaBpKXtOAvFYZE5BdeiXYxRdcbM899A55H01/8r6hQ4fYkiVLAZFUV3lj1l5e4gGqLWtRgIEYWSIZNVFn6c/t2mbQtKHxxfncGFRuJw2IAwyqspz9gLTljLPCPqwnToiBrt641ET08k5nm3UYEYVGN+QcnW0i8chwNIF7cgRPkxrWj/JZnYVVNFcForiZBdL3tuhVtk+IpS7FE6HsqK3fkONiYI+T0mzW3GV21hCMguZvsJtvvsJef/MTGlZilsI6Rabv5kmT7cH7nqAZXwWAu8cuGN+H6alOTJDmOe3GQzkHqFOTOX8SbP7sleR4/7R3mGCNQCJMkkqa9Myj1pb25S4MoE8e2MvpR29avw2SU3vc3S+zwaefA1sV/UqxVUVuEHFB9XsLVbt5K2k7Hdc/bt4Dx+OG9j73yJkl/Q2Q/Wuka967/+0v/2/8nRf7RAYQYN6E3MoM/Dkmk3NXwwp/1049dYT9+uOPSB4st0FDB9mkm69xZAat/+uvvs7GjbnE/GJJsmEjPvPEi3bTrbdBVKCB0SbF5v+yzPZuP4y04C/2yluvWCFa6qo7NJUUDiip/PuEXr0xitvoGnXylUhDpiGbszgUMF2mtTFMXBaTg8j/oJhJN5ETpFWpHJYqyYtZNNri4mhy9O1qCxf97mJ1navxFLflWVPtDHm9foG62B5RTs8kmCnchnpNuNRQ9/Rl0jnZfvphEflSPWcVnyuykZhA/SppGqYcRULQGgbndXJO4ZjBldMMKkPWMYjzX8CvSA2KQar5tAZCyVHEvgoIqbPTzuzhpB7nzdroJoGj42PsutsHc0mlYE9GPTWPxjRxneuuIL8YMqI/OWkDxL88hwvVQfSJlvmapjhFbpHJL3lwKBOVIgaKidjSACNDd+s1+0i2IwXmYtan8X8PlyGnR8ZvyLATYYUeY2IGvyBy38cefMbyc0phWT5mT71wHVJ8K2FgDwE0DrY7b5nqNKwtAJwKCbYESF07dx4CWO1tu/ZucyxgYSE+1JjyWYhoA8zsn+S0pX2YbFVTRlNTQUzBlufrM/qCTSH/o0ngCMl8gI0AMNZTMypGdOiENAnN5jLIfRHkmUXgbintIiCAydDBWJs9wW0224hzeoC/bQG36O7woPm/bcFbSOk1hlnky4qPIUhHRYOlCbuhymRCjWvS2D45h8wxq8nBwrif0dHSea10hr3OOJE6RWbWxUXCePhWsfa5T4HkIC5+MQFbIJNm+WBIYkcGszK/4jnUA+ZqeicKycbYaNWUOovbcK7gU8EyUTwTVqDzuh5ygDCNEEh8mZ1iySMjkRfZ6+TIfOuRZON9D+ytsO49AaIr8siP/G3AKX2ZMv+d126EIRwPQQ3z9xyISOTPDz95r93zyLNgYuBXMKpT2EeF6E43QuiMoWFx5rABmKkxgVddYj7dLgxqapseTYJRQleRkY9yX1s6D4YUzJqoeEDGxCo3krd7K50JNhW4kBO43b25yoadfAEJXiKaZodt9drFDtV/580vrFe3ISTY49FO3cCNrGOUoBg091S6aO0Y6WjvAMqT+vRDT6sDZj43wViKt2f+9Ry6ayfhMPiRLVu+FJ2wyTgYX4kJEocAwF94XBsLja+zbn1rGZ1LJnn0R3B8PwdTBGBCEAzZI+i8tbMjFH6H9pUwzkihG5TMg6hilD0W2nyOQ7t1YGmsQ0W3mGV1DqwRUABIKodr6XfKIIsiUeywYBJoP3WU1d0WEQQgwofD7QhdnCCAjRCNY7BQogGpVMzXAD44hF0gjc5TdSbZcacPYqxu0QYE2jvb2AsucZqdbej6HtifbVdN+qc9/exrzlW8ls0iV7Ug2EFyRevcsafdfO0kuw2NODn5KQF2rDlHQfKjkzccHY/ZjK/CRGPxQsTBNY8uKwYaZTA8ggDDIwEvZVglAMpdF1FMjAEFZHUw5YysxE4MyyYWsBzbNeqsY6FRC1ttT4k4s2gFTvlDA66F3eXLs1G3xpdiWTo8N994IwHldwSga2xv9iIWcH978P6pNnXqi3blFbc7sWIfOh9VBNJqaOH1gBcdCLC16AkVIg7M2zrdC7EFdd80Tq0umYK309UUAA3rWNpi+kuxkfhITow9hEK2V88T6VZfYjv27QEwzbJHHnrRBlKIbly7mucayP2oYPR0vqUxlqTzIJ8RwEAOmlyMMJ5ihLRDRhrGWu8518P2jKrecsutUOj7AX5jXPXwZHSolllsWBqF7fN0dQZap+4dLD1Lo1JFAPrZTvvv8+kzScxiKVY8Y4rvYcBm8LpbAFhHjjiTe3wY4PlhXEX7ITidiXbwMtvD6M3MX5ebH+zsGjosvmXoORbV25MPX2nLlsygqOtiK5blQNM/jZestjFjh7N+3mEdtGE/drM3353OmmTdEnBEzd+w9ggdOg4KP9zW1RXkOuTIGSZHRdh31VTTDvxyRkbENWmnwi7S+tL4dFoGQt7ZjGA5V0oxUnkGrI1ZdEtHjz4VBjYHm38840Hr0G5NoICv4PmoSIHhHhnhkmAJXDuNyrpSGzy0P4xhRmwB/PILKG5JYCXn4MDegDqnAaa6Tt2mOm0agrRYbWLWNol9hw5MHSBajUb1+UBBdOclrimHewgFsKk8xTEnDcCT1RihxqbjMTnxZf8fK+DgZqEGcfgG6TOzv0MBfYsQBncdbwGrBNkGddG05tRAEOOd5NWf9dZA15amludKKHkAMcIlucEeLVGCIk0g7RUnbqRgDnuV6xJjMQ1t31LpRwJICsSoA4hRN00JdSVAiA8dPrmwSUyepWhXwPJNb0exwbjZ1n0LYGQFOg0x99nZgNGM5VSRnJRhaCZhfAFwMTQpGkgExEI5htC5xN8FUgcAAEirVYdLMO8XCbhdbxhdiaXL3gvkQAwGzHJu0QIWeYMGYoo+mxpAjYB6UTx7xQ03Ci/zLu6PL2sCjATAWO7UjGlI47l5bFEMUHVFJXwuIyPtXZeU8HxCOTcq6EYeysZN+LzzLLckxzWvBFwqnEUTq6Rt++jDU2A6zgAo3uC5hhIHK1lfsQmhNvjMASzoKtu9fxujjWiJIauin1Vhpf+c464retWIUdwScKQg5bmpyl1Tz1ByLOrO63s8UXpvDFOd9EAaSnV0LaWdJO2qElwz1QnWB5FMhIrUWrHmm7vYMupwgATvJeZ2Nc9anXNF0DA64XLkdp+fA14yLPp2X+5NBc8gIUk6Tk2M7dBc0hkkKRixtXlGGr8KJbFSg+PCkcPtyL7D9tSTT/0v0t4Dvssq6/7dSUjvPQQIhI506YpdVFSKAhbsYi8z4+jYR33HsY2KvXfRsYIdC2JBEJHeOyShBEhPSG/3u/aTKON9538/9944TCDlV57nnH32XnvtteylZ16xFetXW0kTEjViGxL76kkK6vl5AWexdF+FWXCpAeY6uH5qJfG1UaM4JEmhkoEQ65nnyspOIQ5It7HY2XLljLto7XZGvmUHhmHSHdKYYhjjMaNGDWBMvKP9iE7UGbAqLrxkhr3zwYf2FOzUJtgE1XSdY9iLUTyeNMy9c69mmNjd6myTaDO84GtJRiVdYct8+eU3FLk5xFAaNrwPacpu3pyH6dHRzmCvo4CfPu1idK/nE597Ec8He0N2xbK1LmfzNCzIXYUFItqyvwKHWY3wt0gnV60FNQX11M4eUCNRZj5KgDXeyr0Xs1BMMF5oBuZTrfxCMSNUYr5KvkQdxUvPuxBGTy975ukXrAw32mZiljrqU6aeYYt/XGrb1yPlwvq0WLELec3SiZW8hKQlFE/oaA8bfLhNYPS0EWCrI6zJz+d9ZUvWLrNRY4fbjAun2xsvvEpTO8EmTptoi5Yvslnvv0sjONLHaMvKEMhH33jqqZPtykuvsKeffdHmfPUlLA/NpbVaj5wc9hVgPmt71JgRPgaoKRnlInO/+oY9qHE/ilgkDo4/erR1zuyEXuGX7ibfokYQaywJQ4ZLzr/EhvQdaukUwLsAHwRCrFu/0V789/NWG15hk06eZJdMu9C2b9jBfqAK4toVlRbZDwu/A6TJo+i+DmZMCdcxHSCzp4/Y/vzzz2hUDeGaFlGEFNKYT7DBQwc7YCkgMh4d2RrO4bc/fM9+pbnZb/AgG3H4MOvfozfmSskACnthaUaiU5tkb8153eYz/aAJmq7IB6SnxtrF0y+ymNBMgPaVPtI2eOAw15lbu2Yjuo4b0C5fQH6ZATvvYtgXAM6AvNEkGREAkMWYHUhzsGfPLsiNlMJQL4OZ1sXBm5079rgzdSygxFYMOBSvZWghIDMbHVjFmD27d1sGZ30WrI6lmKvldMu1wYcjx8LvR6C3GKbYqXjgrBYBqAFDPgDolE2J2RjEIZ1cYTqva2JszvMtADOzLClnPXkv0zSbt8CooyGqZhVnxCikHzpRPGqschta25XkfS3KU/kTy/tSrVXDgaVRXwHoajhUsj4aAT7kUN1KUdGKQek1V92KjNDhPl0gjUcBQJImCKJ1MB6pj0NH6w/FFf7IStX3/m+j+w4Ttj1i2wPq39pzqieCrDLI96Qw55NbApmVqLd9/JF99t/G/tt//lDAVcCo/gsG7ANNVZkxCnyRXrZMN9STU4PVjb40lSHNQX9N7UBpmymZ3zdiaBuL9H9j1Po7FQDafi0CFM1B0eBaBo3n4OcCGFvr4rfrpskbB5e1ItrA00MA7kPvRfvvtAPeznxtQ1f/kyWruqTe5iPTtZrJrFT8AJQrJuFYrybBSPTZtdfTMMpbtfJH21+cb8+/9CTxYbcNHNLPTmG6YN73H7F/8ylMabw1xXHOaTKQhmoTEmpIBh3EaTiG/KIcBs9tt9yN/vSp9tC/7gMkWEm8RVOzX0dGQDFDGdSH8fU4JAWWWg80S9fDlownl1y7bLkTFL7+5huk1P5i//jnv7zAVr6gY0Q5pW5dDIX6JTMusmeefc7PJuYtPTeV7mE9TfQ+MCBXE7OGM4q+ddsG8vJa+/STZ+zKC68lD+1nGTlpvNaD1r1rP3IKs68WLrAIph4qec8N1CelGGXm5iZBGIHpCyEoMaYjo+4HaLZxnnHuiHnXH1KMjHRI5fycqKf+y0zGNFJMK+kvct9EVtEoagA2iYgSmCwFTOa25oHWOmsqktw7BKAWOg6AU2/bjqt3957dmORYYt36AmgTdwo2l1p2YmfPMYoPkk8S+5W3d9Ce1fgtZANNqbTAhBt6eDdAKdUk1FQAKnHRCZYO8aagcK9PSApUrGYyQimStOPVaBlG87CMiUGGdpHzG8AY8pdo6w4hH9hjAwDQ5WA/afLp9uU3i+yHBTvJW7KcVdqKDu0GTJcmjDuDWvQ0e+qVhwGAzE49dRB56j4rIS9tILfq338o52SBFcAgLOe63nTbdfbLqqU2DmLWvx5+0KeI+g/QdcUBnJicSFPsVHKexJhMu+byW2DKZSETsdSnjEaOHOE+CE7iUKHqH4F8RwCsBvvtkG3Tdu3bGhbaWzrb1aBoA1/bGxWHxrdg9/2//2iPi000Pj/99EN76ZXn3UhWjfvvMFHu1LEr+bUkCmvtT7dcYz/8Mh9MotIG0hyMBr06Hkm5Z958As3QfvbNxz/a6ZNPtbx963yi5fnH/21xoZ2IQfvx1LjOc+goJA+jWWNqWCsnKkf+RdN0atRrfyRyth/YsxuPkwjWfUeAbnK96BRyvn0Ormpy0GO/d6alu0v+KgkAap9cdHNlKlovbX7ltyD20knVfYhnWqaSJncEBJYWsV254JoSSsRAs4VpII14x5PDHMv7WbFsNXU2UnPSYk+VEXhAMpMeq+oFYbOh5CLx1DeN7KcSGgECryTJ5Sa0vPcompfyxFA05zgD34m1a6+dYh9/9i5yGeEu1yjD4TFj++BjQsOHadyvvthp5YUQ4UqkcwruwGvs2D0JoC2J6erdrHnkI9m7N/7pakw/Z1pKjnQ6mWFknybDxC/GeE5mxcr/vcbkPE0A/KvFPyKM115LTt2qWoBcO07kAUgTV90AaEos+fyLZeyfGjvtxMm2YdUWG3t0BnUBBAumcD786BfATWk4Q6Rjclh68PHUCh3ILVXB9u/fC0CxzjZs3exAoSaTYhNVz0Qgy0htIh4v+FUI9Vu17h/5naTzoiBmiVEfTS0YzfXZD9GviGnrZjfWZZNxtqqhGAXoGkEyoWYIpYj17tsZ3Gwf2AYSH8sWY261iFwy2Y7Cq6YQuSSxT1dv2uQEviKm20oglymPF84tQL57D5j2nBeSUhB7PoLmrsiU4WraUlALN5syaZI9+9S75CaqpciTmaDxBgQLR0SoSM6keDRUe4DjrVm9I/DIIDCI5IBwJY1ySCEQLIuLWVesv565cbD7DyK5FUiUKp7raFXqr8a3iGaqV+PI1cNg/ad15D3LkP3scci8rIUokOwg/ldf/2odmMyvaepg/Yb2Zq3SIEQbGLEC6gT2EcCt9sl+iJGljDHUsiaTqBPr0bsGn6cplcryxAuqV7ptyd9k5Vr7J1wd0arDZh+Jb2pyuO3ZUWebVmh8MRL9NUbuOQzjOCy2b2DEgQXepRsbg8OgcCebuCGBF8+74OIlIXQrFmNaSmc7/6zr3VTl8OH9oWKvBFjQKGszzLUbCCwLoNGOsn6HDQCEW+PmGRecfz4itKU2cfJU+9N1f+LwqkYk+XJ75qlnXINBwuT3z3zIlq6fR5L5FYyWGstMhUUHeFOCQK4AopIDLDQCTLfcbMyrCgBi6Jx0kIYpXRlQ5+wuHKg1gEXACtKmatfr1DmnoOpaGhze0spSgNAirYE9qcJINXWUGGLcNGdQElUOEvy5QgQtGLMCYgFDa3Ffl7u0AKEGmenwODEEpzrXdQinoIJWjT7kHbfdQWHQxR76572MNK7lIOzHqP8+O1BWYlFozTWiFRHFuHV8h2T78ccfcXE7x/U963HB1msIVwfF5zpD6AR25RoUueFDIqutDsAAnM/Ze2LPxbEANIop4EdUbyWOsbi6N2Gupea5RlBCeN9uBsTjZeHeV4zbfUUZenc8RTiBuhEURaN+EHR9RCaMze0mLhRsPm5AQO6c1c1efP5ZwLcPMeqB3m35BF3DoCLfxhzbA8H5r23H2hjGTgAzAaTEPgxjk6d4ckewZmQtksUvINwDGK85AFbFNqJQkI4ln3U9xSjTz3jnUixHMSp5vJ69etuQwXJz+55uOp/nLeTgxISNQm/KGefhZHoJoCnuwgQDjRacOW2ynTrhJAeXa2CZPfvsszbupFPsgvNm2K233e7P/wUjRQIrpL8yjESjlSD48+JVtnzFGkZfCm3DphXiPNtTjz2Fvu6t9pcbbnNWgYKCAq9YPdV032phZq9b+wtagXNJegrc6a9PT5IPAvSarcgVbN9HgST/McCb4gS788ZrSdgomioYZ0Rj8upr7rFlS9fDntnBOAkiybCnQsNSSUrehIkvwIy+NmzUyDicz9Fu2biOMWbXVVTBJrc+df9YHwCrzu7TTDH3XlT5Oor2BB5DmjEyC0hJ534wBumkGxUXAmkwMqhhHGHt5vl0MJ9k9GKwjRpyIUyiHAe8QQgBHxEIhzkZRbKuEc6AmVEPiHYscYKDjnHGzezNg4CkpaVitFLQc0iRnQXajxxg9by2cOZDmnkt2qMtJLitrJdmuRmrW83zdAD8E5OsntOsnmDc6Oh6kBqpsBC7I4LO2bQpk+y7b+chGcKBymvUfY5WMs51CedQqkTwW+OwOhwEsgj4VKIaxUEhFaFG7l0YoJDYvV17ZsMO3kMAYP3zgxHSxpPOGPvcwUOeXGCWClN1TaPZNzkw7H749lvc3wf6eJd0H6XprOcToP344w/Y3n277IU3X6AYRvAcg5IQdJUrCeA6sPEU8Pukdc8EKrE1zjKT+lu/HsfiQv8mWl/v23MvPs1I7vsUAvyunMLleqN7DkhXRfIsVnI9rTwVaZL9iCFGVtAlpr52cCQCNmMN11EwlGQ1dOCFMCZSW879h70uUx9pskVyCOsAFBNKDY0YKLZK3DTuJtazM4zbWEG6F2ILR0oXl3ilw03XRezhBIB3OU2uXkNHPaqOteACaZbTJQPWWTdbsvhXpAM06SWH06DwbqileEP/u/9QXi+Jg4zB1FzZVSBQV86QPIQMfdrAMBXLYmDKAEBjPGJsSe6jied3iQfun6YaZJ6gteBMJrJGHcbhsOnBREgipZerRI/GHa7wSnw6sKbE2I0GAdcarudeitWofFQAt8ayAraQmk8qpGAMMmKj8VKdLwL0Exmbq+A8DFdBpkYZv6tbJv1ZumrOHGyhyJLGdnZ2FtplmDPy/rrQwLwIaZIEHOPFpPp52Q9W1rDPVpHs8K4A2jVtEUwdxADw6WUofouZmgYgrcK6jkkSNbPCmeao4QyVblUYxYkKGcU6rV+B99kw9WQgUALQJHBdcg0CHdLT4+2wXn1s4XyKZZ2LgH51XFOffFCTjb0lEFji8Eq6XLNWW5P/Ylg/SrT0fbHixeqOpagTCC1dbcUQkU/SMFdMosGUkoQmHlMTp518lo0YcrztpLiVtvKYUX29wN20YSuPH2nvIS+0ZOUS0tlG4hbmF9OmkNRLaz3Fjjl6LA3LBxlZIk+AKa2iTWs5GpF+jUULAFUpwVHLc8n1VGA8+4Nr6SwgNUh4UY/c/xD7rqNdc+113lA8iE6a9FO7odepsb2ZDzxr5bA4m9lLWudKjJXAuuKIzlsBpqdOtBnoIq9ZutIWLFxkqzauIwFjYgOd9SNGDGe/lTL6OJz7is7gmmUkech4cD3ruP6VMD2Qa6ehIw3UKIBWxtmImxLr1+Lvwqh6L0DnfYX7Ob9O4nynucV/0gJ/8cUXAZ7RvxPjDAA1FL3oaZOmcY0z7amnXqDpxIQN8fX0k09BZgZdVWSZstMp4Llx62GylQA+vvLOK9Ya08Co6NU24rBhxKpQipKtsExTyS/iYUPt92uakZZOsVRvvyDgP+6EEwGWIznz1vjXkxlXEyi5fvNGJklW28o1yz1mi9FRUVeGbEiS3caZOwiWaiHMh3IA2n4YMiWgHfjv99+zd+e8Bm8L9gj7OBUJhlv+ciP3JhRmzjobd8yZfuYuWrQYNirTHB070XTZ6xJEBYCfH308h4bVeUjspLKftvtr7g+7VQaOO3dsoUGUxWvk9ZVhGAFjVMziIox8qhh1ze2RwzmBvi35mWQENLor86s0XOfEuCmFaZyCEZbYLcmpaTR/sny6QBqP2Z0621FHM1GABE+zxhHltMeG1zmmxxFS5K7D0opX3JUc0g6zFx7cQi74jbUmL/fCWYl8qBr63LtUtKu7ZwH4EqtLkVgpQsInAuaX9EI8/onRqNSQ/VlLFVmr/JxNXSVmE831OorZZsAQ2u0USX3szbfvd1a7XI3VxA7wPx3oAUjR/tEOIv6RlfpH7dTg99rB1OABAnAzAFfb4Q41l3QdVDS3M8wDYJVr4tI9bbqzOtf/yDxre2GHfv1Q8LWdWerPzTP+ZjrlwCp/dAbzYtQI1h9Nb+jMkKaqPsslu13O4dD362Anf5yc4MzX4LW1j4n+8Vr9bsgVsE/9nGmXCGgDk5VbeY7VDuQqCDp7ue19t+n2toOsath4phP8ry3vCSCgQCogeBW/A0b6ewDkrly1EibnWjv+hONggx5gPHsPja151F+X2PDDR3EuYpL61iz75rvZGFmhB1hfYcdhmPIxeYY0pyG/O9M5ErapJHNKy/bYgV11MM5PZ2LxC7w3xFpjbD63n20ERLvmqqtt1puv21NPzLS77rmbpn+TTZg4EmC1kXqn2IYjW/Wvh162sUPG2YaVsEd/LfDmmrS+lT/nIx0mEEIGO8r1E2GVldCEufPvt9rDjz7EOYDxjEBJlqtGiPcDgsTByk8k1qTSeBg0qK8NHnyYffbRB7Z59WZ7hGmuW+76p3XrhszbyOPsy6++R9auxarYx5mZgXZuLc3JwQN7c85X0ARDMicqHdmz9bBHVUeSDzrJIxEOm5sAACAASURBVDg361g38v1Ip0APBUCUX4Nur6aqAmayNByVWQV6jsE9CvQX9Ue1jT6ULwqAaEQaSFMCmzbtstyeubDUt1hKFgAvINzB4hbr0wUtbs73/H3bOR/I2WCiKM+lEHUGmEgHTVBAZe6ZxETYvr3V5BUADJyx2tEy1Sknt5Smrd5nGuBlI/VHZiZ514Il6GkvhABzLvn6SKZR9jpAs79wlwMd8YzpSlqqnPxvGASPp56ZQ8MZmSYeubYU8AJAUFNNcZjkRjIu3Iq+bT+Ahquuudmu+dMtsH6rACA6WxJgzwFGcF+Z9TJMzRlWzjo8HGmoDRu3Uf+fAhA53+tW1SwaM0+IJhehEfQsviZHjz060L/U9Jx0On067rdd1wao/ndg9bdg1vaXNp/B3/Za4C/x+8f/H2BVsf4XvCw+/+JjnxDrhkncBzixfzl3XkDQ4j/F/TPOOd027lxHvVUO2zuDdTkKPce9MH8L7KO3vyJ3SEdz8wJbvPZrl7x75rGnbdzYKejNP2gvvf2a1QCkN0MCiCaRDZUDPElfEzEjOwuyhcglianobe7zPD6bXEM1xDr8NKpgScosTKSBOv2OjiZprHIYaIorhPxXso3p6J5WkZBrPwqAi4uHTYoOqqJPJ5qdpUzL1lSR+0F+EHCsXPGUk8a5F0kJQH0f1sAZE8+ErYn8o8gXXOMaGRvzWJLScmkMCvJWnYGcQ25cLFIGZ5e2kOruJmqjEMgtUcjxaAJD+sO15LLh/EILe0bGqUmprW5IWY0h0snjj8T3YhN7M5T6a4st/Yn3iNZqPES2EkAJSU31G8qELHuhmvH51NQ4u+i8afb0468gV0V9QPxVPqypPDVKkpkIlAGmJqWiGF3X5I0wH9Jmj7ci7IhWk00jtpScOSkLMzemjAVWfvvt90gDMnVYjml31TrbvH4XYOXp4GBbbPbHvwCoa5KQSVLq63hy5CxMr0Q2SWf6uQ6ALham8hFH9SFn/MWnnncTb7WZ0zV1TR4oBq9yohqZfjmJBJP5Iel2JL/TmTwhI7GrXXfxMxYbmoF0AkQUpsHENI6jLhyD3MDSFb/yfLXgYykufSZz5L/8+UomXx/z+KLGczKmgl2YSCgsphYh/9WZGRuT7LKcmoiQdr/2ZTjrrxIQQwZVyun1WdIywqvSMtKcXPD8s3Nd2qAJybKgKSKQHvxGWA8Xk2EA4jy4CfV+WSmmqNS11fxdJAXVwynUMq2NaObvKAKDSIHEF20HkDTYV8ikGzEtErp+CdNS7nFCYebygoq1YEsXXToe0sZa1l2LlRfVuFRnPab0J54wAnP1xbYTb4MUpNGSkPUM04Q39YA83keOPorzbJttyWNKIgGckYJBdUwdxKgOPM+Jx46y/viGzJ7zsVUwKRYhJu3F92S0FgKIyNk6noV4IL/Fdq6V5BImGDBMsnOhj9N537iGgM1Cz+oU7RT+jasoukjQwkhOtSlaQ2G2Mtoox9xK2HZh6LLk5nZjvBqNCw4TjcY+9+yrfkHvuvtu3Lb+YjfyR4Y1EkE/5pgTuKnZNuf9OQSSK+xeXCuTCObhFPAa334DBse2vWvsmRf/ASBAICDISDdC425ZABhRSBj8vHCNG6bIPVvaIgoS5QSOWJhVzWwGPZcMH1TwaTNrazcCb0tfTzc46HoJUCGIIA+g5ElGQEwIujFCDDe5QQ7gGrMlIETCpDjx+BPFO7BvEPrWKGSEUFhOaGlwdGQxacxZmnASEleHUTekU3ZvTBYISOhUSDA3jhHMgxR6GqmsBSCNIHBISzIOd/f3EZg/4bRj6AKKYcTBzmuP5ufEom2kMKwiwEhLMhbARBs+RqPRJDdijBFvGVVjLExj8lzH/ALuIYdwMoGkBSaxAGaBHnoc0XpipaVEMlDGRlO2opwAaMW7Se4O6IUjQVDgBIvWOyR6u3o+nmvi6cfQ5cFpr3InzOQEipz+BNoE2Dkf0D0+YEP6HGmfzl7ihikq9KklOWxx6Y7AHIsCJSqRpAPAV/q+2rzSO1GC20ihXMe4rwCsGA7vEGlAchjIkEhjAuoICxPSgSV9TOKPs/fGHDEI3bHdNgcR6IL8MpvLOEJiYqbNuJwDHVOt6RdMs6uuvsTeevstNnI11PetrNl+XN9ExKYfhlHdhaCbah988J4tXPQjo4tr7eMPZpO8pXLHCe5svnB0UTZjUHXeORfT6UHjRSwVV+0LnK01siIqncDZ77773D6c84CNPeJENnQrxlin2KNP3m8JjFSvQhd1ybKNPi4xY/p0+8edd9utN15OpCxmrUXYpTNuYn1G2xtvPAcIjcsiB9RPCzfDIgCMVnMAAFLmItk5LTQtcgGO0gBAl/Iqoln30ZaUUeVsu759c+nIIKZPQIyGhx9HwXbRuRfb/j0l9v7sD+y999+3pauXowf6sCeFPmLEM1OXWW0hB25EBQXscw5mjR51Ptc+0ZmRzRovhG2tqF/BeLfWgzr4SXQDJ0w60YHVBBgI+fn7AZpohCADoY4+WCv3RG6F4YwlwKpT55TCPVR6cmzEJmkIs95DnIGoA4ygxXqNZO/XcvA0E9TBo4ITTlfdG9GsWoJVAvITYuuKmdosgJB7oNEDAbaKCfU8vod24ovAHj65eVUUr0HAqYCgDizwBBLQZgDPQiQMQptgNLLQxH4TQF3H61KRpqLRuQj8bhiglJoVmcmZXsxvy9vonUtJ3sbyXiNJxgWACtzVPmiRDg1Mo4YmGFO90GTGcXz1ygKuYx0FArGAJEf61gIca0qT7YmHX3X38Ecfe8CbCpK20Mi/dOl0r7xjzxqcPHkSQP5GnF0xE+PE1agf3TBvRFUQc8Wo6kCxRERzOYAQjTuKDYzWTB0ujs1iO3GIi4SRAvAgKYBGAdzEjOTEZGIjekJi6nHNpVUnTVkXIGAzytBFTAqX7PAL5FQCj6G1xDqNv0Wz31U3CuxLgX12xJghtn7dWowzKh3UUoGifdYCNSQRs6VJ08bCYmmk8NiMm3m+ZxE6G/RHPx8pvViJGynKK6TJ2E/AqrR3pQNM8imJh1oAdYGZWjFiU0p434E9NfEocOLQH22WZAL7SeCzGGdi0rpsDHvIO/OAz+3aaZKBSYA1LLBSQvj6UFLmuol0/5X8p8MSOsg4rxobWVlpfviHdGiiaGHcsAgjyG3FnKckq4xpxtDlr22sQGcU9hxnmNh3Sk6nnjmVeH8QwGu96yTNXzTXlgNcSaqCiSVvGOl9xglUliSDIgbJTTJaV/q9ZATLy2HGlpfoumrNK4Hm93h9aprpLNfI/9DDYc1sLXKgTpqo0p9SHJBGUTI6ezuJ5SrWpekl4zoxzpVYCWDXudXKetXPywlW8bsZqRAxZJsxburVvZNdcvH5Nuutf9uWrTscaJDYu4qk5OQU1kBnjAg2kvDCumTSRDpscrpvxeBnwGFDbMSgEbCyS2BD0gimYfbjzwvtjX/PchM6KUer6N4Jwy9/23abOHGCvYc5yV5GqXfTyGoWOxVmf4SkAfhP71dAq8BjaW0lMNqkMadiCugmmKc+ZUgM7NqR5hEJcB1AaDd0nbbs3OxAlMLO6GFH2rFHHk0BWoIky/voVonBLpM4rRZNhMi0Nsbuv/dBnJB7ejK3aeNmqyJ2vfT2G64lPajvYXbbzX9hBOlTm40holxuC3TtuUu6PzpCxIiIEeuRvSLtZ3oeDowzkYf2lGJ/AIrLNHDs0UcxxsQI3w8/2jY0S9UEbeK9ea4hWQZi1D2MbsaQHP8LY9HzLpiOvvEYcq57YK+NsjGjx/gZvxkZoh0wIr+Y96lNv/hsGpQZNgh34ibiwgZYYTUU2odjQFVOYNqLaYQMIZMYj9u0HgMlrufAAf3dPGnv7gKYoN0dRNtfVEwSnwNoHG433fw3N0VoiCIGshavnXE5QPppFIiwQdF4XLdhg70350MrwtQrCs0+6dqLRXPKCaejXXsq8TUDVnWe4G+aAbiI7y0EhMAMq3tPrkWY7YGhlZIMsyp/N6aRn9iVV17GqG2WrUFiQixysdsELKzBNG8IIEwzOrfbNwkoTYRAkILG2B5vDmm0eDcgVDXyFwJ6BaSJidYpm2kbCpVSGMVdu3X1s38Tay+HaZkEGsbdmHpRcr+XaZbtO3bCoEkC0B1EfEEuQOYr7QeHGOFiVRODCzGImPVMnm3e+Ivtap5jLXGYJ3B/ld8oh8zCzPIoTN9qaRSsWLfbG4ahMuvjBxxQ9IiptSfwBFkRmvqavmolN6yrp8FIwdOEXn4ETfujuYY33XyeF2OSY/Fc3kFLnbWK2YFWtT4OBSv17+CrvzMx22C+YAzXv/57o60dnw2+0/bbSosENuuzg4TBGo4Q0OygYgA6/fF5/YuHfPxvWort4/f6sfbzR1FZzG3dN5f94n0FxlSBpJCktdq11DXR5WZavI52APU3pqiDo22MOP1duV0baObvTGcDn9tNpPS130aT/evB+28HaZ2vq0akRhoFPAhcduBNIC7fdbD0d+A1QFN/B04PvUYOrLZdm3ZgVVIu+tBr1Ij7GVPPteFogk8nxxS4f/nlV3uuu5s9Onb0EfbNF/PQnNthDzxyJ3l6KAVxMmt/H2PasZAVDrPxgKivvPlvcgLW6oFdyJ91sfztRZwv1RafUU+uFGunnjzR3nv3c2Q5aLpyrSdOmOo6xn+9+SK7554bySHMLrh0nJXikijQ7NWnfrIzTjkCA8ulrpu6i70fpaadj+OSZ5BjKHapsaB7KOA5Bgmpamor1YAZNFpk0FYrcIEroGafAPJwwI8JE07GY2G1JcswsU8nK6ne52d+/95Dbe7n39CUSLR83kcFDLMrrpwCww3NViRYOtC4VRN/HyOyavKmd+xOk2i71xWSaSolrnUAbO7UVcBquq1eID3CNHK2g67zKiMrNVO0sl2CqM1k6XdgVe7jFPCaCJRxoEYBcULPJXZt2w4xiNwzLrnJDhvcEe3wYotojrYUSDzl5NZVdIU7YZa7O0/mt5y7sNy03+TSrnNfLEEx5CtojjsTnueuksSaJiB4zr35lRh/HUEzbTzG0g95Hr5uxR7YyHuor2+yIuo3OQ9Mn3aFPfiPJ5i0G4UeOCAKue7b7/7k5/UApg0W/rjWsrqkM6E61D7/8FtIFjHWc0AO+qqtjEETO4kjJfvJQwDsXnzhZSvaXcH5E81ZdyspZitj7GWQRHqSz20jF9b718SUJrqk50ljlbpHk1GvvfoupK9MJgswZeTsle5jbExCmwmSs0f8OgemcW0NDLEg/9CQaZcr+X3/BDIe7R4E+nzoxx///R/f/D/8o52xugaToEEQfAoZG9d06Pc//GAXXjgjYIa6sWiIffvjl3bFdZe4tNDbs/DgGHkkckSP2wcffYwswJ/t6NHHQODZaf987GbAugTbsZGRZ4hTpRAaqtkP1SQAwklSYYluQZs0jJH0Vt5TLOzJCIFK5M4yBYqjhupNrhnHebYVI9C8XUhPidUnLSgyGY2OS+4qYKwqPml9qiGgczeQDawERxCBQpMRcXHK2dEwhvQTAQgexeRwCRJDak4JFB89qieNXAhYnMeHDxluzz33gZMQRPNuALATCCvymIgjdaznMJq+8vwQqKvkXZJGkrUpwRPlAvKTt6nRPVdlskKXLwHpxHrqS01S9e6TBA5QBTEj1zZs2GU9+/QEIAPzAEf4Yf4uSHaQBPY10DxNJD/DAJTr9uiTN9rHH3/rmFED7/vSGacjjfO5+1DINNulRTgGEyCmpTOVuQNtfoHGrcQC5awiEijPk/+D+prHHNMXbWikUfKbbc4nX7FHIHShE3/ahFzyLaaFqTHqKKL79u5u3369l8erwSSwyM3K5Uyf3THN5RzOmXISuUcGza0vfFpJslPrAPViRZCjoLkEEuKG9escayii9pfxczixrZlpl0YIR/LNiSZXyuoUgXxWPxt//HjbsqLc7rnlZd5LGnsRNjjeHEUlSCAAkuoeVNEQksfG6ROGQUZb7pOmldR/2R0TyBHVyEemE7BwCGa18zCjlUzoEWOPwGR4gZMpBETXgsdlatpPLFpqqAPo9KNORCz03n9AuuE5kGt1jFB7XFIkWmfCb5qQMvOJ5GiIK9yDGgHenFdu0FeL1BGM0oyuMRgWl1p8eIJV76+3fr0TyT1LLAusqZmpsGK07+uIAeWqXXUI88el3HhzUXEt1NYA3ryn/YV7iLl8HSyyHIKX9uMZ4yfYR5+voMlfAIiMZm1eGTrfWew9SQQgnVFZ7FNumkRWnJF+a2t9mI0cgu4zuVYCWNTSpUtpFg6zH35dbiFX3Nm/dUc5roHQjjXx3YJ5yuaVIL9QWzU6pDEhuQJLPFdrPis7msOj1sClHHx0rRKkAvSzGR3DHdTU+F49Gp/RQMwpKUmIV28GnMzA4OhO6NqwPUC+3qGo2MyoxqkTT0S7BfYdHZzHcWGvQEx51KiRfC7lUBwPSi3WRp2NPeFo27xjNUVCOSPmdBLYvBp9TE7ntQHkllEsHuS1N/Lco8aOhMmwzLsKcvH1bjw3SCYQcjdXJ64JkFIbQ6yXFuggIbx5xVV1XKl53NBKAVIJrcDXOA7jIDDrAAgSRAGrozEjevyZp2zgsGGy73Cjo2gZxFCMq5OqA04dthio900I6x1kDEJOm0W4XUbQhRH7SaOw6jRFMuYCamMlGHCNGtXbNizL40BPortUQbcI/Qyxo7ipUSpEAQhiuL6P4C4887EnvfO0etVmrjddUpi8AkzFMGpghH4/GhEJaCXFp0TBXqmxfgPoYnGoaeTf34hep0ZJCHqVYqqxAZgeAFAAYwG1EgAUzrhyCAe453qKj1wnPYf8gPSFGRdNhTKeh3bTKoLUUYzUsm5Cu8KAmeQGOM+/dh8Lbw1FPt3diCoCc5odyGulMNpPhznSLiTR+gEDmCJcfesBLapg3mbRLVNCJWOlRgpbAQcCh4YPATDN22fTzploTz7zvAfBBr6vxKFWgsWAndII7JYrbb7jMHcgsD/9vn0JsPr6G+/Y2edNsfnffWU/of87Z857DoZ0zOxqf7/zXpyKR7COqhjzK7Rjjz3eN9EJdPhVbK1ctcLOP3ca63kPYOz7Pq4bSgK2ZvVSBJ1TcebF9GZPAZ28HE/wdNh7ggubuXBPnm/YmU9dBcvpNtc/WrvpRwJGDEDlBmevvYxh1jDElVtqQ2ENZVhB3jobOCgXIx06f/0G0X0fhrTAO9ZnQDcKzwN0QGH9qTmgUUIuAs1EDM5iEY3vy/M12scfwaZFAkHMMowJuT/laB7OQDv2TbrxwSjX8YyiXn7hlRwOyehenofT51pbhj7PRVdMd03IKgqznrmZaPSU2F9n/N3OOONUmAxbAfYaKcLP0MKxIrqWGVw/sZclD74fdo8Oz61btnk82LJ1jT380F0kRBneFZMmTSXss4PcK3UsNT6dkgyzkhssQKwBRhopgevkCTQNh53VRAyQfov0Ojkb6BzKOIiuvaQA2NOB1hJrRACDd0OFrLH/xeThO7XsZWmdioWqV5lIEuj6czokReohKa1mn0cAZDWTyMc6AktnTvqF/EZjWAUjNmZVGLYlwwyPYi+ok1rjLmtq2KjzKtaLgihFoiBtnlt7tTm03rr26GZbd+b582nc/JFHHrE777zLNXzcKIg1G8OoR7/DYm3tKrRKAVCiAEN6905DT6fIQZ8GwPiGaiXQ8UhV9EAXeD17Ew0d3pMaPyGsVcUadX3FwE1CAiScg6VofzlsVpi4BHKxFmIAlXfhZhgihmYij8sFkBC9u6wChjWz9+pxpXfdU5dO4D1DI6yTdg8sAiXnKhzKkENxvSoBsiTvGjhu0UGpIl+daEkHtAGrPm7NjVF9obFTrzP4t+uditkhNqkKa2G/XE/F4DCAR413RCdrbF66tQaYFmadcnA0xcyH0OZodivrSfdN3XhpXsv87JrrrrQHZj7JewzzdeaJIvdDek97cOmtJl6EErwiuT/SyVXME9tELMNkBMgbuGf1LEbX2aR4axCCoecSEKAjQHIQLp0gPVleF8CzNBNrXBpCMhjoXdHZcjavBrEB/qRvVYbIuw4aXSNpTaenp9HlxkDgAB1S7DTjY+K5v1XWhRGscMZpRmJE8CpxQWCamFJazK1cKCUtYkKv27jGtbx376n0mOc6yGQx0irUe8nITPbzTyY29byHJGx9S0hK9DWdY5IK0P0QG0CMBYFl6XTNyzmHNVoVT3EdhRhrDSw8xcnMrM50fXf79dTZpmZNLE2RCEDrGhjzrVyrZg4+d3El2ZEWelU9zSE/ZwDIuQ45GKDo2sh06CC6l2L66uZ36drZLjjzXJyDt9p3GFK16rxmXXYBDNuxYx+JVA904AbZuONPAoDfCIDWi8ZDOjqfDzEyBdAH40oAr4C5JgCkoYP7AWT1wwCol20t2GFz538DoMnzUUQIDFdsjuZcF/CkoqJHTrrr+lWU6ZwjgRLTWGAQCZjGhzVjnZkdTL6ooSCh+/HjTmDEf7J98N4cW7l2K2fDXgfYgK0DgJ5mRC3TM8cjhXQtazKRJtSHs2fbNwsW2C4mHlRgxEVEA8QRj2D5hALIHgT0q+VsjWSaIJrEt5oGhs4+B1XZA5EavWN/SV5EpFiZ8TrsL0NQ1/ETS5o9TMNB99ehMpj9ygtSkduIZL+dPfkiwPpzuBZ1ri9eCjP1rbfeJEZnMh1xDfsszScPfvhhoRvSHTduLKzh7cShBO5fN6Zaim0tOrWjAGEFmu8pKCBxhymWku4A5CJGbMeOHeMTPOs2aPw4nfwQ11504KthQfyybKnNgUkqk8mqlmobPXSInXHyBOua1cl65Pa0We++ax9/NdfPhCqYqpL/SEkhAdf4cSOszY597YpLriIvo1m3K58pjQx/zZL3UcO3W253l54pp4HXCWB89dpVnH97YcsP8j23E7kg6Wx3xLm7tLSYvKfSevXsQ3yrchfvruj3RtN03LJtEzlvR2eu79i+0xN9PY9MrbT3c7pkc6Yd8KZTTg4juFQScuXuDrgqwKSRAOYNt4CLaSOPPMpBH+lh62eSYdlob2vM3yAnNNO4++C13UgKfWZVCT9YcxRyHIrBYr9zz7PIp/t2y3UW0m7WaRP3OpzXqfir9SypE8Fzys3oFbuEUoublkozWzFCEwAq0qK5/oxQ4pbbKvkameA4DfJQYLUdaP0dRWgH7ILR+mAPHQputoMKigMOpIqVqs+KW22gpP+iwqmYn/6c0veTLIeY4wFzXb8QGIAF76v9438DUttfx6Gvpf3vAYAaPI8YstIgVAHrf3dgVU8VyBKoQeX9P/aHGIYOtLYBk/54eqI2UNUZiG2P/R/Aqr+1gF/qAKwDzcF7D1iowfX9DdDRvhWw2v5exWjUanHAB1CM76mhFUXn6zdN1zY26x9ZxPq+WJBq1kYxBRYwdQXMBjq2rg2uRg3xrhIgdNrUs2G0P+cTapVM1IxnWkuEjf0l2+0fD9xoK9DHr2QvS8qqYHc++yjZHZ51/m/Bwb2IGnDyGYfb55+tcMb1n/46w9ZgFLsBprs0Q48ceyQNyFDGwgFjX30NMGeLjR6ebUeOGm2vz/rEBozMtgum/9lmv/UTpjzf2naK5u49MuwAE3gCJQUSyYlc2upaL2K81SF7MZZJhD2Y+O6DiR9G3tabMdRQYu6GzdshZdBMp/gtKMAnhPP9enwRzjjjDHvt2UdggO61XgO70QQqtOW/bGT0uo8V03TfDgh4kGssX4zcbpk0Hmhkc76OGTkGULaAJjfvFcaomlaagMnoiMcHddaRxw7kPKBpiSv2Cw9hXsmosjwqBBo0y9Jd60A1pWKymMa+jgMZAMUOsfXV7JU0kWSHmgF8Oud08fgRRuM+EgJRz76dbAv6s5phToOA4+avrBHlqhnpierwEiOUGytdDXTiZUKbTANGTaQCAHNJPcUwHSIdTbHxJUcjTdsYzppzpp5m87751YYOOsEuuORMmzX7Fsvogh5uNWBbaQ/YfmuR/xpu5108nXOpmrzqTkxdiu1vTAysWL6e+iWNkexke+jep8lJaI52ireho/vZvLmLDA4B30uwtMwunDNmX2KwGw8DediQIba7aL/ded+dTHXhX3LNVeQcsCdxI9ekVRTN7CQeV2SP11+a5bXO/fc/YFdccTGNvk0ee199eRa5ovw5OA8ETqsP5H9+1z7W/vvf4sah8eTQPRTEEf//oNmhZtcfwNbfI+F//5vHKH9qBT2x46nvyb8Ub+LQYlTTyCfraKRJK/y2u28GwzhAPXWE7eUsK0e26YorrrWnH3vezpw4yb6eD5mnYxMs7wLWJjgAeVQl+6Kc8z+nd0fudZLtQ7qmuJC8BExG1y8E13fJhXXOlHlREdr8vVgrNXytDOCpDn3wHBq8Oz1f68A+05mkmKRIqUaGcpgm1qMY4LUkHSFqbHCdyyF7CB9NyQimDf903fX2wL2PAlp29EbivG8XkveE2DFHjYYxvdu2bKT5gtyUJhQP0rzwPJvXLnKacvNmcs8IcI9WmgpxktOAnFALuzQ1FU1RcCV5dQiT6ACuojUsQyZ5LESRwKkJPmbMEWg+L4EwlMral2dHOhMxW2zi1MEQlVYw1Ua9got9Ml9ftTzPdUFTM9gL3KMowNnCvWXUQ+hPM2q/j7H8cJkjsY9LkKzTrfeJNGKPchxNI8mQUxr5rqstMhF5WQu59F9vONfmzv3UtuVDjIPsI01cebucdsrxxJrVduWMKRYP0PzFp3PY65nEVHLSHcVMjMwDPpN0EAxt8uczmO784qsFgJ/kaimRrAvJZ/Ga0zRZGtS+mWiFiri3aWOFJcSmkZ+BpyQ3UGN2BsSnEcu1LEb+bvDAVABlSAKYrZfuZVqQmrcSc9XcnuQ8TEdr8luAqoh2uuc9e8eDdRzFlPRi8ANyBWKiyB8yEB971ECb/wUEnTZCkTA/TQ4Li3SaMwAAIABJREFUlE1Bi1fxLITcQo1B5f8u6cjl0R5VXVLERJfOFvrBPn0gKY4YcDwZqqv+E84kST0LIV/rlAhxAhlL5TsZicSOg5YICzgSIk5sAjnZun1GicT0FucB66gDQC/ZDu+Je8rzujkxYGl1pfw9AkCXAVLiEHrhrLGCXdIXBivpybWjftF7bWHN9eo30rI6Y/C4+Cergy37+NO3YAr+PlrjBa6BWcwZoBw0DbKdHqCa/LI3E/L9+g2011/5xM6aeiyNksVIF7K3M3qGtMZ1YiHnoPkHS4S1gOtvBKLXdB5gKGZkR/CCKVYpJHl/7jZ4gBO1Bi1Wo3CqZTy9pTXW30worK6cHBgCBfso9ANDDY1I1aEfEglzsRVzlGw6nMOHDeF3amGtvMZBkgWIRpGMkYm0LydPmmqLf15MEV1lS5b8YvFpONFTMCWl0/3wwMSmhkIqg40KFn+XXlEcsgIDOyCO24LJx8Uc9J+y0WMZdcmne0b3jg1ciRCytDKSU6R/KJBUXT7dUB18AetK7B4djNHMgtag8yFQWCLKKh41NiosIOg4ChBQodPBbv7b32wCWmtDho923YoGknppHlZSmCqHEogsKvSc2XNIMCb5jUyBnp9Gci5zD8VgEcnSM6CxK2jSuctAc/YAG2TMkNE42/2M4LKYfAHwGwXykIzray3AnFg2J558kg0bxQjhopV20gnj7Z7/+TvFe6nfy1To4tVQs5WYC6QpByTr3j8eZqDG/IPxSxXEGguRaHUD772KTkGywHSAVLmtCTdSXpOSSUCRVhiBR+w+JQMq9pS0yfE9ESZHNgmHDCtOPH4Mwe5XXNtgbkT3IpBXOrNIDsfVJPqtEY18jetO4t926dFF6c0mgTGCppqkLzUp55x9An4U10RAlTrdgwYchvDzMVDYl1nvfiPQF33Ok0Z9X6haK9eE+OWsanU9P5rzNp28Artixq22Y9teT9hGH3m49ejZCUbOKq4VxX1Vkz3wwGN22WXXeIGh9eCAiLMIQkgg0RLiOSROf9H50+zuf9xH1y8PgHY6I/k/MN7xif39tnsAd9DehR1VXFLOSKPWOGwICvloqPcV5XsZ5f/eFvz0Ecnew7aRkayXZz1EYdPJTht/lQ0a2hdDk3vtlusegGG41m78y1UYZp2EQD4OidyPjSSNGTC6R6JNXIx20T/ue5eNLo0w3QP2GhH+5RcftbfefQhX81xG4FeQkKBjAwtOCZ+M6EoPwJJlvezdfYCkaDnyCCdywB+0niRzgwcOtxUrinCvvIx71GRHnTiKYCSjKwWTZCvcVWHffbmIrtUI7h0jWpG4I9MxS8tmTBvdkyIM7aqQ3CgqRhMPBKxb1x4wlrvSXIGJWlGIIdEI1gjggRSmCXq70USOBHwqZ18mM0rV3IiJndixHOiSF2klYVJR0qgupjPNBduxZgAXWlmniWIEsCfqADsaVIkJTRWG3VaDibEeqvECvqxvhXMop2AC1EC8EnsnYLipoCIZ5fkE5F0GU/4dGOLV3D+Nuzs7HOA7gueqDStlbJblWI7MAazPSBogbhjkLBiAXxVQYieqo6p7wu/3AxSdjC7V4l8Xcp0y6V5ORpO3p1140QwK53dtCqL8NU0ViIIzfoY7c1hMkRtAVZcmAGJUclBGwmDItEXfF0BmQGOnQxyxi6kCDJ1kCKfnFSOlUWx35XHeBdcbptMKS1FjWt269bJlP2/2UedsDM/OOWeqgwCPzHyaPQ7TOBLwig4htDc3g2gCEK9lBLZF5gZicPK9OA6ueg5h18XjJmicX9pnKhga2CvaI4oRLs+nXNKZmiosVdAFLGDFrnCKEjW2dP0FJLRQLIiIrH0T6QAX90ZMQjlFUpA1A7iIMTb5gsNgdOfbhuUyJcOVMrmCswTdUEk8yKhQouYUFOmpiXSdn7O5X8/BBGGbLVsF+AZYkpe33Y0nVJhF8lw1FIuRrMUavXZeh5oEGi3z8R/FDpIs8T3bDVZcc08dUH+TwWexVdWdFxisAjaaoCPnbrGspW2pfaniHbzSNawVt+MZVyygQeH5PkWHDCaUdAgwDqfbLN2kEB5L+Ol1119io0eOZbLjdn7ngIN60qBKBDzWeSkAtZ7GQwrC8Cqeo2Dy1dQBIgO+S5YmAukEgdS9enWlSQRLnHUSRZOjQsxpGle6D9JBFXApqqNMA/0M50bVM/PVJh/LHuVkALSWy7iSMDUoGykaxXh3AID3Ig2t69HXXABD8ulnX3NjD63BMEb5lZzrnEpmujwGgf1azkWx98PdOUpgBsA0F7GWQlGNzrSYFOILxpKsYwEgek1RsC107nYD0Lv7jge9gFy5bBVrsMb35jfffYsGHGM23EsBlONPHIf2ZQpGT6PtjTdnwQzYR+FcalVN7C02uooxH+FyAy/2ETdXf3w8WVMaAKnOAPJJg0A6IlLsGZpoObmwMtFfOoBpSh3GmGJ5NUtLGH2mKnKYdRs2+/i8xq2OO26kj4kuItnaj8i9HFQlYxLBeVbPHqlm/2jNKab5+CNGcdJxFo++namqHEIgiZiSRbtpsGgeiqZmMWeqWBFyz22ikm50cKht3wm04v3JKKBJdAEv7mks0Xjs0RXt3M15MNJDcME+35mqe9BfC4G2+NLLz3NLWuxPf/4Thp1dkCSpBlRYR8wfDLiYZj/9uMBBSRlS7YEdmpdfYANgYCay7lvIDfIKdgGM9GBMONG25zNuWF3MSNoYy9+7g4mPRXYUenoRgLVLfl1Gs+AVigZY2kThWprKwwb3tatwKS/ag8MBa/ul11+3Mu5vDQB8PZMQkVzPwfxMGIfEzk17kD/oTjMzyY4cM5J4Vu2mLkcecaSzz/Mwn+pK4RgXJ7MCTEtxxcju3NkWod0v1uaggf0dvNsHOJOFWUwCJnU7tmCyGZbIz6FpK3Cd8dacronkPJiUUfBIR1UfO3egCQnLLQ15g1JciTuwAWLRhdu1axcMnlTOvM6uSaemYHeAVhUT+VynTAx3NNvYxLqK5LXWUVDoqOqUnQMbkDyTPZ2chCnG7kp74P43MUFbbs3xmFYSn8O5JxqqkhxVPLmpmuoa6W/AXKZVLHMWsgCaAIxzQp/HGJ1p1YwvtsjAiGKnXvI+GHh2YCxQ5/dzLz5AUSRWjFqHAWNdH4rPQaBrZ4MFwOChHw6U/hfAU+/LzfOEL/i4v87GttDZBkzqNQYTHjo71Cxkr/FvNeolkyJZqnZQVeBGu+TA/was/g5aBoe/XlYArOpIDNhH2hsC3OX47nvOAY+A4ab4p1iu1+E/45q3vzPf/qjWqMdvZ7AGhogBu7b9o216/7d/t7++4MUF9YMDOn5YBkZUirt6TK2n9svqX9drI/BGyyjX74H+BMBP8Mcf9DcAyH9feosUxdIFDu5n8HwBMaTZJTnOOms6+Xkfmj1XMTWB5iOxsXNWjjMNr/8rANYumFwwySRrEUPjrlUaoDxO1y7xNGFgf4E8DhzUn+IYx+VOnQBujmLd3uu1h8bN1bCUXrfyT0krHHfcWOLGaPbmt4wI74HpyDXE6GXHtjgcvgfZ3Dnf2ZGH90dSLsWmTJtqF11ypYORbppLUziTMekidMDd7AlgV+anZQCwkrdKY/RfhjzrN6KFzN4qp7jQPZGOY972jXYtTPWLz51oP/063xagX53VOdU2ryuAEZVqPfr0YWonwt55/wc76ZRBdtGFZ6FTHGlvvf6BnT/9fICLBOqEzbDOBVi02sOPPUtjF+ZgvkxfAFUlJ8U1rj7AhFJmFnG+nNqRepHzIli3AbgtIKYdWA/WssBzGZ3SFFHq6vkSmufoQO/eU0jDJ4Wplv0Y6KVbISCJlFuHE7eWLmUqjnHXv916O826o23Oh+/aWx+9iN73RJs169+AEMgXQSY66qixNCM32868XW6wGQtBKYzXVFRUy33OsJOOHwbjj0YeBkkVABLFZYU29VzYkWVrqV/226svbEdrOxZTx2nUOF9aAkBX/r6DxMtk5OK62a8/r7OVS5FOEfEhhGkrass6TTDCbHvwiTuQioqw92d9iAxgMVNTBeRH8fYNXiDK3TUqnkqNW8q1e3rmq3bW2Wegq3uVfT53NqA3cVguRkSD6edcaH27D4I51h/AfpUtWjKftbuXPKfOJpw2xbZvLrCpU85m0iUZYK0f1xKSkuJN2wZsB1b/ezOmnd/9O4B66L5qB1b/v4CrbX2nQ2KC7rkypsC0L1QkBulEkp+tX08ug7xQHe9r3Imn2FVXXmdnn3Uehqb59uLTTyMN9D2Te4CmhtyQvBF4jCpyZ/gP1BXReNP0s3xA0rJ9lc5gbOWB/V5wDzJTmLbAxyUecCwDwkBO5zSaDvupfwfQaNxPbkwjmCQwCe1zoYRllaWcEeAl0rwnp20CEBIjUYSXRHCXKhqPYhhKbqoT5mXS8BUArulHyWmdc9ZpOK1/xvTqCeSDP7jT+kAMV39csNR9CdRoaaXxo3RaZ4RK/Aia93KTDyfX7AWjs6y0nNyjyvEI4QOSOJCfi4gZqnNlSKm/1TL9FYfshCabTh0/xma//xnyWRnkeCE24ohcDECXsicx7wQwjaZ5vSu/1AHZwwb1sGXLt3A9mOAqb3YDJ0pRJC5G4KOyzLXUpf9ZpYa2SyQo3gf3TeeSPosMpGZBKOQ6TedEduA8FxFZRDx+hxIpIJ+R2+vcjgE3OevMs5E4oqELya2BWmfORytdiiAKCaZd+8qo89F/7RjLngcQLWPfco/BinmuJBs4ON0WLthqHSH6yGcmL6+SprHkGZmmbK0hB8Gctb8aKegvc13KIef16ZPlY+8FTBSIbBBHzVMJKCz5KU3ZaOpV5Dq9XgHIUdTEmvRU3RifQO5Ic0x5cQJTyH37dbKKA6HkNhjrsR6qyW9EiqrlHp0+4TjMr4ps9dINYDywmcmPMzLj0IouJKdJdK1amUvJSKtFTQFIVeqUSU5mL7q7rogCAUw1tLxfYiB09QKf2YlBVxQ1o7SBy6mLIyAFyHy5K8BrB2qYRGr6beAIZVUQNiAIFcJKHjO2K4x/8iaRJuWXwNekOCAOYc/eIgShUT96CHJT+8nhD3izOx1geduaZqaqi2zoiM4uj1iYX2yXXT7VHnpqFgB0UPqNHtkbshuMcchFEcSoTkzvS/pQIHYF5M5sCCnKkwuR0QxJ6RSYhKZmczCgURYCa3HPrhrYKvWW04sRdRBuzipIdxQW6K7GJ7Cp6XwLWA3Bsa2W8TiJ1wpgU9JdjPN3BjeuDCfaKg5WMRiyO+WQ1KcALC1nhAlBcIrDnj27wY6pQINzu3eU/SDi+Bg6eLjtYESwY8cMRtd3skkqYKk2WjIAb8fOGT6y/fYLb9jkCVMAgxgNOJDvYJ/EjstKSURaE3zsNTwUNF6icyqeAJaUxqWwYYpwfpeGkwomwXHVBAZtCE/E2EXR3KzyknpLz0pCTP0YxqaXkwzsch3RwJlThT+HCYshFl2ZEIJSZk4n2IcbhNX7IZnDSIhG/vfRWdMBL6aSOvICVXUShTJi4mLrHGyHMyqwedNGp15LIFmjFTt3AQDSXcwGbG3EAbIetmq1GFP8egzdpbjweDYchS2LTOOD67au4zlS7I3XPvAieuXyZTw/o42IlktrS12uWhL5ngMyrTa0nDFC2LqqfZWgq8PaBs7J6EBJZwZM10roeQl0kkpKVJAjboxb5E4WsXQwmzXqqNBGAJOidRhgkh5r6pRj7IrLr+HeTAP0DGcUP8eWLy61oQPGUeB+ALuC4MmtOGxEEsERFi3yBfvoKP26gOKaR0zBFbKyrsRHVzRCpAKyZ246GxLztE0FAMrxdustt9vDM++3zphMHCipA8gsZp1RZCrgUeAmIwRVT5J4+mkn25tvfGWPPnK3ff7xPHt85kvWtXMfB0sfnnkfhaycAOmIcK/COiTQcbrPvv76BxhZ2a59k8+IYme0nsRQEQifm5tryzHBimN9ZFOM5VNEakRCwGopLscxbLRxANu1HBofYOhy/gUXsIlV7NTZ/HkfknBt5c9eO+bIs90M6/mXH7X7H5zJwdCd4qqPvfTqM/bJ3Fcx8+qM1t5o9F4ewyE118YcOYJAHM2m3wZzGpU5ANo0Rgw2ARLP/24Ha16GOipyWuzGv14Oe2cFeiwrfTx67LEDYIOzNjhMpJcc0phk7779CY87gKBxEcl6LcE306pI4AYNGEoAHWDjxk3zIvs6gN3Pv3qbzuk59uJzb3AANKPbmge424X7zxji0lXWu+cw18WVM2FjI6MbbmjSQNDfhgZMlheQDqYxGjBsOMLs6gZyL8thFYm5OgjNlWW4sqrgVAOwEu2eKJJcJWVNHGxKSomf1qJxAwcNAsOzVjqfibwnud2yyxmFklKwCiNfMv7hwCiHcpgbcAWFpvQuE2i0hAAWR5A0tBADymicNLMHYmEKHnvy8VyfTzFy4Tml8SNQhy68OCcnT8uypcv22I5VuNm2AGwiyC3DIJXHtQDRekLpdSpZCkA0gZRoRAFmyCxsKQ60q7ash4Gebc8+94J9+C7aS0R86W6Gx1KodI6yQSNwIaToqWbc/9ef99DE4vXiUr92ZS1jwBx6UmbiRX3y0aeYZtXZ7Zg8rV251GctvJhlzwsoy+hIVxwgopH4Vw/DtbwImBBdsCvRSHzs8Ue9sDruuJNhY21njJSiDSavxtq8oQCYVV3K63I2KPucPZKKFEIJ90vnn1x7BeisWLmJpqW6Qh48A2aOqmUvapVDqhFFEtVmOhFobQpACgTXNQYVQuxtROJDep56TGmMqeZQbJaZRkIsnX6u8GHDaY7RivxlAckHCVIE3fgkrksZoIGMcqpJAksZGerbt7vdcedfuA5V9g+KvGqYWZmwbGq5D4WMM4rdVs2oNhMwFgeYUcL5o/Ee6QE50ViNJpI7uUjWsG7EOFYjxqVP1EwSL5h4p4IchVUfpRIDSkCfzo8Y1ra7p1LU+rQXMSwFNr5Q2UjASV0PAecyxssv5PBv08+VLIFG7mUg1yzhc/4TUHfn7bfCsO3kZhsRAMzMA9rylb/Yq7Nmox+Xa9vW7eQ8oJk4fRLg/QLY8mW8ZwBW1oEAarFNxfovLUaLVuZngOct3KOTRo2n+QkzoqqUrzNFAcuuZ6/+Pg2wZt16N9Oq4cyQ7paAZqGkdZJcUP+R80xjq1q74ijrLBw8cIC99OLzxJof7aab7oFNGUxuZGWgE4ex5ZMvXUnR+6u9O2sFeQFrVKxlMjlnmnDDpbOq/anGRxgbWExDvYZQcgIZK0gSQuCujMlIkRxbkFyIUFDpI4pZLAMvMTahZlsWTcsKxtLS0MYaP/5E+3TuFy61gymsA1piiyg+aJ1qv+heudeYbyJtJ8n2BHZ00SSbHQhONTI7I84pnrnLu8BZ1sGpNKouPO8imJ0/IfPyBSBlsY/ey1V3IAn8OWedaXM/+dpWrdrgLF2dm2q2NnLva/h9B6BIUwSCiT0oI4pwmgySRhCbV40H/eHEZv3iZEpeUAU4LtMUFVB6PI2ZNZCYylQtALGU04iRR5PRNckVACWBhKN2VgI5GN39/Zx/jJa+/uorthfmlwACGS3uyNvi9/vvt/4dPd0BJLcFaNZvARSB3cVYVAWUg85dOgN0xjrLZfXqdXb0mFE07xiFWr4CdnBvK0cv7o1/vwLDZqe7rDcyYu8SFVQOPXr0dVPNzVvQjCfbTUJXeih6p8ccfQwyNx/yniuJRzIkLeWeSddfutqABST6KhQP4NCtYkMAq3DAUO63rouKvRFDh9tlmHsJ6FaDtz8FuQ6FzTBtdzNenNM1l+mJLc7a6t2jO7lPlWs8ayqoA82cbQAAnTuneI5WCGMiPSPOXW8lSyAAPwP9VGlKazQuDfdeAZGFhYCmaK/G0fGXfqsYqDJ+W42hSyrSFpISkmaa9Agz0MItoWjUAhaDtx7ZJzERFQ/FIH3330toGC+ngAbwiNvL5oN5SO6qXDOamJjGeFagNy9NUCWhMJPULOK1aX84I1HFnNYAcUh7to4iQNJJ4TL94H5pkqysKIzG2pM2/AjAXlUdjBu6Hih5vPahrxcKWcW79o92cOI3kEINhzaw9Y9MUf1OE5vKISVNLLQB/u2MVYcGxSJVc0rAqph9avKwxtXci1JsUENOSYGu1n9hnv324tp+5ncAJAAn9WtqBIpAIIZUo/SdycHVZNJj6h0KiRYOo5iumCS96Tpii08HtL2G/3QQFyii/RUAt/qhQMP0tysV/EXrVvfjkO8Fr0/XOwBTPVXxOBT8PQBX9e/gPBGL1aUGdCe0t3XGHnLN9euHXvt2YL1dnkD/Vk6gHFZf05hmDVr/0TC1RByIIA9au2Gtvf/hWxBE/mx/vekG++c//mnX/PlicjEVneQVxPG9+4vcaZ5+EfG0BxqQ6PVWRcBSL6FJfBIO8WjvNWOAXL+HHHkbdU0obHVMY1fusg8/+JTc+hZkq5bY6GO74ng+1vLQZ95duBO5Hdhp9cnWs9MoW4/+60FGOcXW64sp7E8Ll/u4/0FASt0feT6oUNY9GoAO88pVq9g7MiqkeUwDfy/yMGVMOcYlMO5LfqkR+XpyuCULv2bC4RSb+eANtmbzr5jw1dqu/XgjrGWKgvMsq0uqa+clsH810XjKKaNh3nVBnmWEPfnYy9SiB2gaTrXnX3iXScJySC6tTER2Yfqsi30852ebNPF4DHG/92ZcM+NTTSSsYqs6M8/rxaBBeyiwKoDbzZNUgXJfw8mFEmAyqkkey3uWnmFH9NW/nPsl9w4mG2s2AWCsO/VvPoV9GrIEb70z25ubvXrm2NI1CwGaI+zaa650M+QH/vkw02zvcY0WUwNztrCmYiDWKHao8ZpMLO0DM1iM39wuR+LcfiJ5brlLD7yH1NmiBbvR+kRLm0jUv3em9embZXORujvIIRUelYwJzfl22QUPWse0BIgf+AFAzDlnylSu6y7kHfZZHo06gS7xKvakjE3TVhJewwcNw2G7CImYAfbZvM/dXfvNF2fbxZec76Y9klK6AI3X2bM/A/w4yn75aTnmvUu5Hp2d0bhp6wp74OG7fSLwnrsehI0H+Wrxctj/m+zmm29p24/t+7KNMd7WyPmP5sZve/X/BKwG5KlDmzuHxpv/x7//Zx/Kc4ugyRPIL3nziwh0OSzcSZhTaXJNZo7Tpk3HOOhj+/7HHzz6Pv7ow3brXX+2B578B3WCTMdgH7u0AyQD9B7DqGN6cZ7lbcBMrZY7Rj5dS653kOea/+W3TAn/lRphA03pRMBFWM9IAx4gl6+DFCLMRSBXDGeQWJYawZZXizXHItEDHZ2vtbL/O6hBSxJy3nnn2Jtvvk0OqUaQpMaOtq/mfue+IyItSIbvgvNPAxw+him5Azbv6wV2/DHH2/ARR9u5Z1+C0WWVyyL6RAXXQ/cfTTfWlMzdyJmED5CPdQIDyc8ronFKY5PpaBmDSof45ZeftFvvuMMKOUMHDe2DlORl9gKM+2GDh9oP8yCgwcSVrMv1N11nTzBF3CU3GRJKsRujpqLZLzPisEhqmbIiznuuUTnxHhxLTXDpmCczlar6UdJWQQjXGSX2o5pynLnUDZEK0C6bprNFDcBI3juj8+QE8mbAQ8rqqziTqYtOOH4o5DkmqZiYOwDJqREAMBrdzo4AcmdMGWKL0aHt33+YfYjWalemQveCF5VC8urYURMlEAB4vsI8Na6iYPjfgib0h9alYz+b+ehs8gia8zBYhYhGktfr3kmWwA3XyRnKmboNByAcODiDvGY/OXom0imh7JVCGu6QI8hv1cCQabim8PxM5rPMo2ScrvcYxbSTSCLKI5TLbt2c7/4GcTBN9TvyrBh30pHo6PYC3/mIOgMCJXl4Mh4vimll5IoaxY9h/HkLeIXOdYHNOhezkD5Q46gMQFJTye5zywsgpfEzOx0WbAX4ThjXXuZoMlpsZWqpFTyFFNF6kLMpVwwHbC1kurIz2qsq9CWZKdC3EmPPZIDkMO5PDLlq6UHuOTJgkoqL4zDbR6NszOgccJ4DdvLJw9CY3m3fzs+HkATW1T2BWDXa5nz2HfI2In1gdso1juLFbQPsTeJxu+RkwOQGG5VeNfepaP9BMAOakJxJOZjxhmTlhraqcMkAVFW3PZJF/tW8VRbLWHFSJskw1FeZxGBs7eK0ch3TG/eDQ3Rg3qguMkQATxU0LiGHsMK9+7gAIN8k0zHR2bZgwY82nY25BQBSCbJGC7t0yWJ8Yx3jrz35eh4sSzbvuRcyVvcB2mpowqXFMR7QYIuX/myTzyb4VJdaI0h8FACJOniZ6PIV0ekJw8U5AWT8iLHj7Pt5yyiyATQNpiBdiAqSULlXK8EQcCp2pR9oGmPkJpcyTiXGkJJ0jUvJvXjo4Yfxb5xl123npgI2gjyGU+iL2eadRv5fI0tqw3dg4VTA3orhYFN3N1ojkCzuEAGaLK7AxY6iyVleAAe0NEr3N6CFmUg3KdrycWJToSlUXgdfnbQnWNgaPUuE9ryTpD6SxV7L+CJyYOBWGEwlZoOWZ9mqDSvs3gevZcy7s/2CCdYRI8fbe+98ZJ99+rlrVdXQOU4AkFCBfxBqV1JHnOOipfUICEAhUo1+nQ6OOgocmQXoWstVXgV2NUlE754dnS0VRXcqtxfumHn7GfuWdpHEe7nvJBGtFKGkbz46A0YFS2gUzMc1NuMqGCVppbZmCffvW/Q/Ghj1qCnlNWAy0k1dmjBGF9hAFB/qaq1cuY97xAaii9wAlbWBQzyOgyQmPBZdvkwrLayyDPTSBDb8tOxrm/3JJ9YPVmgJQIlYGQvmrUELDwo5jI9msvLkZI2pttJ1vsLG4Hr6DUH+6SeRDeDAOXiwnOSsB+DrERTxu3CznIzGVBW6U1fT8erhDNB9HAwZdMKC0a0We+311xiJmcTBlMTBhB4soHUUSdAnOBJqZFXjqSWMXCci9Lz4l1+5iKe8AAAgAElEQVRcey47O9V+pcu65Jcv2FvRtgGtxDtunW3PvXIR7nErrFv2KXbZjHvtuwVf0jHewwgF3Sjo7m+88gbgfrn1o5v+6y9L7JJLLyFRPcpef/kZRsPV3SKRDU9B6H0FQZOuPfo2VYhy7wBgP/m045z9UokrcI++seyBSNgEx+EC/bGPQg8fNgbH9U/dmb4VgL2Crn80hdn38+dj0JTDXogiiA7xhskJ44fS6MhlHOVcu+qymzDwoNBnL/zp+qlcR+QNdlXai7Cc6nms+CSkANBiDAHNLObGRjMCFMEpKY2WUoLH6RPEjpUguijizTRviuyBf91vV197uycdMYCwAsoEZqbTeOmg4pBDsp7EuZ4g3ySATqwLgcgAYXEk2SoUqpAgCQHsbpDWqQiFbcCqWD1h7MFQWYDzOYlrq1h0730YGNz+N3dDreHk8k4YjxsJGFqnokUgGpFSeKF+NTlTYzUE8mF1dtLJ0+xvl81lTwkcApCqErOR5yH+CHwVYBKLiYvig7T3UjkMKnAYP+64U+3vd9/DeOtb9tzLLxD0YbPzOnVgSH8lJYP9DfudpU6iSpdUh4zGKlzeAa0supqRrOkYMrKW6jh7YuabdsIpp9i/Hv+HvfTsTHffbC+6sgAGItg3ZTUwI3ndTbzGigPEvdYoHiPGppw5iWTkJbR0P7JLL72cS1NBp5TkAN1jdYMFSoQigxIOG9Y1auhASpZF8i49u2Wxn86z+x58EmCawkUDz6qAuYFu9iGmqrMFAoMGTbeqjvRPrrmn8T5dHY0B8TwkhypuwkI4AF0LVdMPArQCYDWVkaK/3DEZ9laenXvepXxeaieOOseuv/pOGhuIuXNAltNQqyDOaV9H0sC6+trp9sJLr3n3NwSgUw6RGo2UjnSkWIEwBltoIHWg0y2gLY1zT2CYiqEIihjJwoTD9myR2zCFuEZqG7gm7sDLIeEtJRXldKgFBkeQnNbSEHBjGu9uB4m9nJ2nnHkqjS9MphiDWbzoU5j8E52RJdOctKx4N9vQdQoB1ImPSbX8HXsZqxesRUyFkXv1FVcRg3vZEaNH2vmXTrdTJhwDk+9FCqAoB3G3rC3BVMkApP6FJmeBzXrnC8bRC6yGM04MP8KTJ2c63zQaE4r0gEZfH7n9UV/nixcvxADtEzf3EnVA90jun9FKnCTXIHaxCgIBgLz/Jq6RkkyNoocAaElQPhoWrIwDYyjWY7j+2xkxDItkv2Eu2TG9DyBFkY2bpNi/x+b8m5EXPhz/9FEqMX7FBgY0BJiTLmUV57FMQGrlDCCZEzcE02gu+wPQRVIFakDKSExTJQJkdD0b5O7NhZdmqpKxWBDTaPKM8aeOt7nfzEVDj/EfTe8qeeez9BwDVEOHOf8jwZcxpa6Dn2s8bw4GBNOnTyFPybH/uec+CgO6/KwzbdtB/frhsJvLWONQ4utAhOs/s3femw1AiR4v35dWbZo3KAFyoS24aSCPHeNNIvTMyCv4kjeHBvQdYBeePdV2F2yz195420f81QuWFI+A3njynQrtTp47gfteTaHR5KPWAtA4S8WM4p7r/UsPWWBtenoMIAOjddz8Blh6mkQRSB1H0+DsadNs5a/rbG/BAWej76PYLSEXiIV9pqmeEcMHEO+vti6pObRyYihwf+G17cAdeoAXH9vzdtjgocNcA01nfSfYR+loA+fDdnvnw/dtPmdeXCoxmbZIBATbaAq0eho78ayVVHRRlf9JQqcWSYUa/hwsC7HOaAaWwFKp4+IVHuDd8h7U9KhjnAsSFLE7ys1EBXDLKLGJwBEFw7eWJaVcUOS8lPgUu5qpk97d+zLqugsAsdRGjBpFA6ESN/SNsAlgEXDdyphAGX74EGceV2BaWUnemU2DVaB8wY4DThDgSEQyhByAJqaMF3bCHpIkhpJyjVFLekmgqRpEJSXFrJUuXjQXU8hpeicG+Z2tgLh6zmQa+vtoqootKV3W/QA70i+OIedLTWP02Kczwu311z613aWbYehWc65onWu6ihjD+SfHdiX21Zx9kkUJ7cC0Ae9b+VsUzSbpEfpkgNodkiCQuQKb1o3kaECEKrlUoYg516ABJ9hd/3OFSCKsKUYXPSarjJf8jYBOgX/6+f9kYv425s86c1OoNtDi0HF9B0/FPCGHciVnH/cPUIaAodqmT6rYyvectaSWk6RF+KP3G8NZLDM/T7HbHu9QAPF/Y6C1M838iRzsDApir1X8esigS9MAPCdf9Nce/KRLALjBq5o8NMUaCBRaf//5mMEj60MDs//9Q4/4++/qMdoB4kNHwXVOtoOp7cBqIMUQ6F+7xE5bw1Lnjsxq/1PLNbimh7J5A8MtuUvTPOZ3tZcVZxVDXXJH4DXntaa0VF8sXbqEuIr2JgyqG25EVoMpr4ce/Zf9/a6bIS1gtgKBRqSWfgM7sY5hIOXtJL4JIOCxSzGvQsLmk89fYJpqmc185E37y5XX4yy92557/h03vY0giQpjY0bHNcNKnGzfzF8CGLbdsikWUpHuSOncRHN9HKy8j5mSLLWLp54PgPCWN4POOudsm4mZzIknHIM25ULWAdJnMNBrCYpq7v208EdkvN63J2c+DDB4NDm2Jhgk6SI5B60xuY43kUs/bYt++A4zw1YbOLy3vf3Z29apRzf0VX+GvdcVeaZd1G4QiDj3ItBrDEECCOzZ+qJHmbeNfJ7a65abb7Cbb3oCCZhy69I7lXOkmsnCJmfChROLEmCwSx7vBsbjb7/1n9Q6AVvKpxvFtPGWskD2dimIALTRvRLoHUVSoMaI1qtIOP0O68VE2VLyigbqoUw7SI7b2lAJsJpKnbLPrv3LXTZx0tnWhXo9nDxKUzKff/khOd0b9twzL8Hc+5gc71n7n3tvALyqtCeee83jjeSh3KCNszw7I4qpyQgbwvl15mSIML17233/ephpxc6w93fTTMsjL6sDGOvGdScWwWjM7d3HdtFwGjboOJs0Hj3sE06jdlmK7MtPdv0VV1LzXWTTr5qBFqj0L5HxqkQbF0A3hXiaBiGjiSb/nX/7q91z99+pfwqQU4jmnCZfbmvESjamb7+hTNv9bIt+XkWed4ONGTHWz/1+kKj2F21Dc3sW9QSsYADEeXMXWkpChl9DTSoE+yPIv3xftMWa9tz4j8xTZ6u37aH2/fw7YzXwaxBA/P8JXP2tGRQ8h1ZBwJAPGOtaFtrnmqqdOPFUaryLbQYa45989pU3lWUy98UnH5H/5bi548592yyU80CTsPJRETLZzOcWzoajOOMWfs0IMr8XQ91ViWjnftiWZ6Ax/6/7H7Thg4dYroCggyXU6ZF2AACsjlwkEZBHhseJ7HsRQEIxju7frwdTKKPtiSdfpkGKZ4DwC1GyubTZnTLRTd7P8RtFI74HerFT7a7b/ifQd+es6No1y/r26uRGUbnI8H3+8Y9Ornv8sUftootvcCkBMU/kUyOZMMmiRSPHo4uhCVVNdyZgqtQhmu+zRvcXtMkBcjY1Mi7dOSvL8nfvIa+PAdeptsHDEjFQglkLsNkfYsC3XyxytqQ06bKZNmlqhTlI86joQDnXYhxxMcrWYJK2e+9OnrIJWarOMNoxrqBQkWaymmXVklHkzmiPyCxKhkgCItUAEYbUxCSfmvFN5Ao6BUSeqtfvyOdB3Aflzg2AgCEYpRODcpDG6Ejs7Mmk4k1XPWq7tq+x2R+8DaGhiMnZXq6nGhGdynTq/eR1kGJ6JLC2GU0nb4cw6nr4V181lcnOZcSqHa4t/NUXlUyRpjKpXeKRJYami6Ts8IDmd3j1AjAh3cngN70jZwHvS5KQ+hCxRY1FxaiuuZ1s27Zd7i2hvDc6GjkGiESSZZt05km2E3mndWs3EJciYMAfawsZkZdxWU6nNNZLhK1fu4c4Qp6PSVYZcig788s5VyAStflQ6Dq60RXgo3Ko/G37nKGvaQrJC8SS0xWiw+3eEPKkwJuh38As1gc+EORX0meOl2knh3E9sb1TZ01/h9jenY3WDfwrp0e87SrbaUCa1kieqGnOkaP7+9RYOa8Hci5MbUkCcA6S2w45vCPrpZgGdQLrCY8WvAEGD07z+PMrBMCDNTBzD+sCGL7Fcjt1t/2YsuYfoNEflwGWVs0UP+uJ3KAKXLNrDwy9eiTbRprpXcA79+6lYQ7GlgV+JtPUkMzcMPZNFAljNIffVJhBTWhd/gTbcj/jZtB0mUESKLFrezmMT8Z0fcREhSPAFbe1kQvXEUaqhGNLS6BUS7eOTSJXb7FZrr/uRnvrza/sYUwSmlmYn8G2+viL2TaBLs2q1atIbIttwqkT7Oqr/2ynnToZpsB+mHz3MdJ+JyCVRu5KCexyg1ZB24IB1ot05q4F1Chyh+sOMHkqCOA5uO6lA4Rtg9mnkcxyDmqNEmqEXgFbh486wmK9iOHk1GcS0nKMmjwQeyIjJo3crLlGvP7kZDm1sli9qmRVUpyG04UTQ08iwJIHqGMhh6ma4fc0Aq1FInbBSNgTGzBiqWOH1Kno8WIODVqCQChFfiUd2HK6nJ07Q2kG+C1FC+ywvn0st1sP+/pbOpXKc1UFA3jUOP2c51IBkpHNImuhq4tGx5bVrq92woknWFa37raHBH8nwucL5v3g+hRKKA8COoiGrkQHPBSxdo0bAqCQdERSvVURhCX5XkXCnsi4SFf0X0uK9vGzdLCoiqJjcZKTNh+dAQHRERHZtn4NGjygvJFiL7nYNEwYOQTCHBVIK13Jp586E220RXSnW+2T13BtywMu4DIVw/iIRD8kPinOCrbIlR1gCRHs3cg5ZMPakwOcHA6llTrtnEFoShIgauNhZP1izz//AJ2njjbn25lWWRxmb7y0knH2iZg0/WiXXHEJgWc91PBlgMFVlp3Yw268+mpKhXSeI9oGo+uzHSe5sxiZmTb1dNuH1tuSJd/w9XQOki52/HET2XgT0cy7kMRkNolkiic+oVy0X38FBGV9OZsIpuQD9z5j40873oYOTbQjj2HcM6knxh/3M2KxHMZsTxsx4jiKp310+TlEIyrt00/eR+z9cBs86Fj78pPvGMvfZeu3fMF9JGhHZVOcbkCrKYfAn2kffvQdoG+qi3CfglPzFsZ57rjjfl+/b77+COPlHW3jlp00HboAiiymg1Lsm72BccrTJx1lPyG5ID0aFUqjx4yxu2A1rl+fR7E8HNmIsTj+XWhxYT3sisuu8zXpiSiBsIWR9GefecaZX+eceyn6NEtJbqdRXG501vm3333qWjtvPv2I5dFwiAUgGHP08XbNX2+wrJwhJKXpLFdXNrXN2zfwZyUJ7yk0GqIZn1xm199wKYdFHMloMYVJFUGzBQ2vtXbO9PEYjCFTQByooUmijpvGp3XYi2EnfeUmHe6KOcJI66WBSmdLDEHAGDeTIyFtVXcVUKWBH5Kgthhl0ezXDjxeK00JNU1y0WQ8+9wz7dXXX6J4qqGzBuNc3T42/GbGikTAPkiATuXQaAJIlIFCDAXIHsZ4Je6unkxYE2MOMJmq6xH/5ucTMxjrhMlfx2tPSqQjDLu4DL3M7mj0xTH6vfCnlXb77XcBfG22NzEGC6FrXMk+juE5axmp+wRdnv59+9qAoQD6AHoi2KptJH2xEHSvY9CREZOhgrGPcN7P158thMU9yO645zZ7f86LgckBxX4V2kfhdP0fefxO+/6nLwH3VxBvkU+piGAUpw8shOUA1rwfkgux0zrAei/kYNbBIzOqWg5TgZsaGVYNJiBRRnGaVpALeQzgTk/GfPPy8t1pOoIu90GSZzGFZUQlUFl6rEpLZCgYsPcprNpYTz6OqbE4AVtyhSSWd4BRoso6UiZablwgfVSNyxKnKDBye3Xn/uaRrB0OcBBvp4wfZVs3FdGxfYlQjBEfa6CKRCeFUQ4d5qczflRUusWeeOJ2O++ySy2C7uOefN5bpTRbec0adVcbSPrCwg14n3IOjWRfy0xHB75YOo75kYfotctsUYlTLfExOB/U2RdoALDDaxQIWs6B24Yn+1kisEVJhYolGTNqPTcDVofQWGgnMB0+JMfWseYiYWjXsbay0Ch+auYDNv3sc10GIZyC446b/2xLF/0K430hACU639mhdtSpPWzz0gOY3EAf4snSMP/T9d4HA1ELNJRrG01TacLk42ALfWVHHNEXzd4dfobryfv0OQzW/AR79tnnATCreX3obpFUCliWJqfALL1HFRQ+PqpCTE1JrslRxxzJuXsQtjpmaezzKVNOo7Mcb2/MetdBEU2dc7hwXtTBJAYsjszGsTXd7pt5gT0E42Lxz4j103zr4OuMcxOQO5tE5Kwp0xD8nwv7gj1xoMmnAVTz1IudLrBHDA/OXMlsqHBys4n2cT9nFARju0G8lkkdYC1nn0BQv5liF7SBLSqWfH23sb98lNGnWgCmpHNHE1Ji9pr0aBUDXI9HJt1IHNJn6XiJxdyZkZ8+vXojwYPOtZuPEDv4XoOet42topGiJHKXes48zI/ZSwF7Xwk4t1yLye9JJ8Y/Bw3qyu9V4D66xVncFbDGlXaIGeJD0pzbLYAgLlUgHExbRwCbsntdFnKWHn2TMY/RvsSBGUf6JAp+AVZiTYRxbqmQKS1iuoMYFv5/cfYe0FlVWdj/Dum9J6RBKKEjvXeQIoggKooC9t7L2Ad7723sBQXFgl0RBEGQ3lvoPZSE9N7z/z3nJg4z33xrfevPLEeQJO/73nvPOXs/+ymExhRRc5SJoQIIH4LssxrAVkPfEPbSszI62j/vfYhhZpxtgBUkD8U2hG+pi1qBP+zIEaMcUpYHkFjJYDENpcV3v35nc775jMEmNaICLyiGBEIHM7SNI/gqHBPwNPwal61cZs0Y1kaxj54E5NRalPwrgGdHLNaSYhQ2NBkulFGSLpjt+qVhuFKuBVDKOiQ+IcJGDR8J4JBBkMoqJI/HALILsaFJo57KdQBmHde3lLWvoL56wD4NT3x51gdg3XT19Jkwf4phmh6hBmjvfA0VFNcHSWAlyqgd2/bCHkm1TtgPHcb7TsnAkjVKDriTMJ709FYMoiP5maGAVSXOt7ug+LizskhLbe0sCE5pME59GMwmILuAEIDsOBgdYtfJKiWcQKtq1uAeQkl++O0Py62BFeIjpZPUCbI+UX0YyWelAeNcKyAcp4TrUQsQ6zw4uSYBCmETe5nPJz9gqY4c05lNXHuqGKk1PHB1tYA3KM8mn3exXXkNljB0YvJG0/BTw3dJaeXd5kL+NITQM+bk454lktakAFsHXAm4UEnMM+UaJfmcad9nXcmPT2FQOku0TzgJulu5HujhwFYn2RXA6SZLLoFaUkENGzW4Ua3sAAmtazfw8H6vX474yXPdBJw0Iiluv3IgiPtybwjkwqkU0KrmjOGLBmB/A7aCNnh9yVwFrGo4Uy0FgnuVf//6T0aq3hQ/oemLtJ8IlBW7xL0t5+b6Nyh7JjjrMUoF+Hg2R3+DOO4deWCQ9+Ya/+zaZsfn9W4Gf6+9TXuf+6xS8/ztO+ClK2vv2rRtjf3rnVdtypQpqO1ykBXPQHaJRBOQsKGKukpWLFzeO+6+BcuOTJt0/hhbSEDd6BEjISmUURteC4D1LaSTMvt6/mc2cnwGdmxbbetG5LF52NEwsSvIgUnGo1Ve4Y/Ssd4NnzatOujAqHreWCzs7uGjBgP4fen21h69U23H7hMwL/1tcJ+uDJM6IoWdzxkaTZ90AlVNnT1w580wEV+322+ZRoPb2Z4g8G/02PE25/OvXEBqvQYqEC7Egvvq6+/s3rvvg8Bwlv3x50LnW611Jqa0QOgGgBfaGbvy8ktICR9t15F03Z9gkfOwZvpr5R+oOw5bNkzySik0YRslYO0hGfGWTbDu26RZm/S2sCWp+1uk2vate7iv1Hw1hTbpwk7WFduuB+/71p3r/fp2Ittil/OjzkjvSRDeNq5Jsbtrsppz7r7u+T4ToPOGC/LHd7UQe7pIAvWS3rJeFy5cDEFlGAq7dBeGpcCeQACieILBytivRIqYy2C8R/e+noJEw0TW3PvvvWtXXH4FYWRPYoH2GYqnaEAoTg+kuBvJHMk+CTuf2ja4ngERb/4E6s1X33/UlmNVlRLb3A1gW7XpRhDzn4RE7YXsstd6ddFh42OXX32NffD+17ZtU4G98+azdtV19wGYyp8e2TNsX6kjJ513vr3z3nt2yeWTkRyfxAO+A73HdlR4negvAuzdNz9iMwiDAZuKj+8JSDH5NnTgAFu5bpWzWZAarY5auk+fzpZbms++6m9LF2xwORzp6emw7bbbR7NfoRf5naCnb7lHHd3epEwMZZoo/DI8HPBdDEfOCQ/U9gY42oOa9pOmtebVBP9ee25/cjuHGMaeD6Qv19df3rpS6Tim+Zn70H8Onv5z1/D2LA9U9/Y6/VsDFd37k/ieZp/KIvCoqyO1nWYIWA6p4pwJ4yB7FLAmx9nYUeOdLdbl107njM3BXxKQCNCyGfk3lfo5YBCyeNGeoPwF7WXJ2HIcoH4KglCTyHBVMvSDmXkWzf6sfTUeS0X1sAcOkhzNZxdAV4a8PxaspR9rScSzC/BevvyqW1HKohjjvfpSI1dR/wjb6EIw1J6dR7ES9LEFiz+AMPIUgFMRCud8Qs4G26rVy+3qiy9A+TjBxoye4chiCuM9cCCLe6w9XXuZl+mgHiAcUkcF53kA6t9SwOAgXuvRJ66yRx9+2xH54nl/oYB1qkEPHUQazgC/Y5d2thVSWSLYiXIAgjgrm8el4MvJ3zuSCBZ21N657FHREN5CqSvb0UtkYzOhwOmzurW3P5etoTbuY716DrD33v+SO1NFP4Q6mrOvSmQKmJkaUFUy4G/RkrwTsAOXXM+zoP1M/Y3OSqkwtc6fe+4R++ijT/Hy38cnRDXLYvKln9PgQ0pG2QZMPe9Caw4hJTaqDFAvF3XxIRs3eTgYTBTWJ++jGqdf4xlLiEN9wj52/CD2EBBj3nz7JmyXttmatZvtzdfeIDfgciwTYhkaw3pdvwFCBlkXIigAFvq5M1IMYFk2gq8Qat2qLdf/0HHnL0saJv8dpqfrsyBA4BWdc1K9DPUve0UERB4fnqsQgp+rICUqR0n1rohuiYSkRaPgmQKGchB7NR20879b4gYB+nkapsrTXTW0auwQsDmFGSpLomXLljw3e7knAnU9H9RYyBcCVMvp4YKCGAiUZFvn7vjw50Ey0yC91I+gPcLn+X0dgxOpQNVnhAAkxaMMOpV/nPBq1iBEjljY2+UosVoybDp+ApAUPKQWQmgYZ8KAPl3w7S5knz+M7SAWfZ2SbceO4/RBbbHcO4G15Dm26M/jZN1sYOjgY0OHptmff+zHVoBnhmd7954ChnABWF4Q6HfBOPtcSujXHiUv5wVUj/Lb1TUCF4RVL2WVbLt8otN8wCQAG5H6XnXdBfbHit+50fglghDzvHJBxdZm06dxDaZRUKHsRxOtTUmFkwpX52vIotaUvkpeK/zjr8kp/qoBsKT27M5BJrjEfv7xF+fP8NILr1vbs1q4A+MIjXoLNoMB/Yfa+nVbYPWMtrlffOYOJ4WKBLlkOtGSQwA9KjArHuL8uqIIYhK46VxL2PyiYEKUsMH6IhPVw5/HogpnM5HHmx4yBVYotKocxF3PnpLNigiSck2JmrXGia7krALQZKbtUifFpEJG2EyeTz4q/KEmAzIUM0ERa9U9AE4KrCJHzFbVsT6AAR0tj4VeWluM/B52igtYATLhUIwAIR939ghbsycT2ns0wHQUUvc9AKX5FOMcfDAj5IfVjKJXbO8yfq4zcwf5kWxQtZSSZ5MwL9/05xb7+YevrSVTztsf/of9OJ+kNpgiOqwjMDBXKp9nlq1NDWYpU0of2HZKhw1galDF5lrOBL8IQCmGDSyRjamEgioKOroCydq0i3CF2LHDMLkAyXTQH2GSFAhbpKEckIGHGuW9lyrN8xFPGEQWKbwTzgmzgeOYsB6qt2XfAKL9lQVIy0HFpnQkh4ULG20MkoG/VqxyoGBf/PC270IGxwccP7q3fYNsdNBQvX+YkSTtXXH1+QRo9LCdu9fzc+Jc0vmGv/Zw6OZhU9DOXnr5SZt02RWY0XNfWGx9O/SzO2+aTsrwLda+U1eAwj+Zgi5BanGB3Xv/eGwNkEQFJtKUtbHOAEbZyPnraFLGj53GtSdUiwCVQQOHuOZn1er1TEJ626xHH4LN3AVD6ot5z6W2OfNz1k2RdUmfSHBVFwrab23el5/CLkklcXe0/bb4B2uTkUihMBhZLFJb/1Q36V618lOmTctoII/BBMplk23G9O9a+/yLbwD6y0mf38cGVGWXTr/UPpw9z6ZMuoBk0L02fARBAbCRe/fvx7SpC4yzPbBPF7pmX23OjbdeAWvqczYori+gz4B+o2BaveiA0Tg2og8//oT3GUGBxloprnVes5r87ti6Fw+rKlvy6zM2YcJ0Uq9P2cwrHiNw4GuCAvra/kObAR532jc/vmNZBLR0o4nuP6CzjZ00helYC4oCbETS4pBXraIgHsoz0JwDDENtri87n61f8ythCPdaCd6deadPUtQR0FIYjM8PJvckC2pKVqKN0IFsmp55fjpKPle6ttILBcjpYK9C7iIBrLxNtPZcKryaOPaJWkk0dNAJYKKQ8WfvCpAsCyCtlH+SU5vDumoFiH+AqWitXXjJRHuPw3AMAPHihausgJFhKwrqavaZvJM53ONaNmhPSiUbECXQBrBPqCgIimRP4X/Y+LrwMHlEQ7TgM0sa3RrgNJzEyR183jrWwnlcy5fsjdnP2EuvznXSlDoOrAvPu8g+fPtDJHj30si8T4Esu5AGWMJDkNoTvhdQxaQP5hf74IuA+aOGTWLDXw9Y/iiAxGEOTZhojOX0PQqmSoOtynHP4UhYFuFWIUxChw842zas3Wrz5nztGHAJyX4MLC6GPfsT15KoMSaDYp0LwKrXdVbJQI+omq1WCQAAACAASURBVFRJkJ3wb5K0Qj7DJ/AP033REEpDGxVykvVIHu3SIN3gk58giTt7tkZ2TmbiGmOFiHgNp/PpBCwGOnCGRCoMfQW0KpRH02K+Tj6/zPscQCCeqDY9+VBq35av62tvPGVPP/4IQ4Bp9sbbHzmj++IieczW2MBB0TZwVDurDi2xb+dkWu4JBURwhsGyl2TP6kM1EnTFlABDalfY1jJOV8PJ1zoisQBWfweoKsxIH0G+cX6ATmJFqgAV4KrzUfIWWR5on3XSP7GsVIg7lhgFRmPwiGTR2rtVVLRtEWfHGe6U88yHMkTQfu/Ds3rztTMYNla6cLxWsNvuvf0eGzhgsL07+z374pcPLb1zpGWuJqBH5u3cHyUgOx9sPpaATUnIW2TgU4rMv4jwAgU9RsAKOHSQe8cJUMGeXc0ZpqY8mP1f7IIYCnAxRFUQBSikkcJXDGAvmdsLiVO5pgK3gmmtZGEhPOwqGKV60ECsQ/sOpJUS8pEPg4D1reT4Zjzj8uf74ruXbOFfP1LA/gaQT4PMdYlEktbnrK7WFZ+/fbsOWA6SpCyux+FtMPsofuXzqgJMYKdLx6axlP2A3se/ZbQOEfGaF/eISd7kNYIK5tOzJ6Be16aa19QzrWGvk/HqJwlz1W3n3/q5uibafwR0y0XIfT+fUSCTnk2Bin68Hx/usYCUZIaQzQlDU5CW9q5yrp+kxnKxceuHIUZpfrWdPaK7zXrwERKYX7ON29ahTmDNqeXj8RDQouclPp79enAPwjwIV8GbasPqLZaTXeSYdv5MN8ITGTpWK1LVY+JUMPhxJzoljK5HSqcYLIlIR4XpWA1NOZIE2Di83BWetSsTOxga6gjUFgf2nWRfpDHDQ7+EQjQYKX4ddiBR+K+F4tcVhC/u4T34e8G0HT6gD+EmU2ha0mzP9sPY+7RnX69y0stOMHaTAE8k6z945LCtI8Dx+wXzsQ6RRUGdtW/bzrEoVy/fRl0RYq/AWsmGLfAUw4MKmCQBPLt1AMViiMg3Pwp1jnBzecOTo+NAO1/uXRkMVX/qnkBZv0ibyQIqY59WQxMbG8PrdLSeXfs4Gdwc/HRlG1BPzTea+qqoOM8WL13J4BsFjtRGCjKUbZUUATyfIwYOpYGc6QZK8lRrzufR8O7QwSxIBPHspy1t46Y1NHIdnVxxA02M/KmHAXqIAbbgl1+tJ/72keGEqzHQ7tGrM++7CL+xwzBY27NGomzn1k1Oyqpi+ySsVTUgrVqlA+Ye4hzKgTHRFeuo5vbNV4vtRwbihfUnrCYgj2tH08FnUbJzAGkdAgmURKxgHjHcffA1FIimsCqFqClgT4OsBlQ/zraE3/tJxQF4Wsu+LisQ7XuFOWX24vMvOlscefa1btXKY81Rc3oScgE92sPYlxul7C5ZnjVTCpVPUmyBrbLpEDPWn3rVl71fLJhG7azDF+RU4FiZGs64UB0P2ND9c8CsThotgkYQUa8XxLMdDuDjrDrcbuV6N+/fjd/nfq8tvPHnu5/0N+DqeY06NpiUJ3yPvAarWZAa1ompqq/VQM7tl45ZKyDaBVE75qrHVPVes+nX/8GQFeDv3of3HptYuB5Qqsvgfe6mf5qGOB7zTd/gvY//xYgVaO+taO+D/jfLzlmYuPfoAauNF7WRFcv+0wBD8Y0XrWvXbjZ2zCTC5sKdB+/qtVvYo3k+UW9EIYuVBcyhowcYxC8jNDDJfl/ymz1EHfLqq8/QmB6GdLCNc+dsWILYf9UdtdHnZsAOXWwzLjkHifpid5bXMARpD9ByBbZX8hFe8NPnvG5Xm/fNOjw5/SyjQwtq9QjAxi0M4QYQutoN+TjhSfQLRag1PvnwEwa6KHsARY4CmowdNNQNNT589z1AlnIsBO63m297yAH1/gzRK5R1Ib9yGuvPPv3cHrz3n/bcy8/bJ3Pec9J3BRXX4GsncCGAPmJE/16ouA7bKAgFfyKXHzV6pC36ZQEDl3KAjFEARgG2ZvN2W7/5IDY0Mc4moXliguv3ZJFWyHucMOEcGGLL6NMIqSs4YK+8cTeNOf3G8+/bmpW7AHYIymuZjJfpKQb+hO1yc8rKT9Mn+iIXbW3HTmAZxqEj5cuZjFXnzesGmNSz+L4ruCoMSyax+c8i72DQgKEENj3pCEAa6MluLZhauJrePBDVQus2nezX31bwbCuAmVqE81s+3q3aYlm2dhmfbwrWSClWzvXt1L0Xff0iSyCYcC9D1uaRSQBrqMpQfLbqmGTDRvSzjJQ07sFxlIAL7ewJ53GGVeKp/bt175jA++lEHR5nTzz+L4aEDTZz2mX23S8/WBHkmpoqqjj2Knkh1rm1VmWznrzNNu/83aKbY2/VcZR98ek3+DwW2Ojh59i5kKgOcV7M+Xy2s2XpQn2ZU5RrpwvzqK+DsPrH7gVFYJuuqa4Pb5GQgTI1A3XhhXj4PoZMfo49+9yz9tTjz/Gc4hHKz3rggfvdfvXss88Bioz0fDHFK/eM8Z3V4P8CVgXmesusacG7xenWnxvSun80vJL3ceNA1/299zWugPh/+NXEuj9zr5Cc/pXXX7Qbrp6JEvJcV7t17NSF4KKfbSKDjlLAzrDgBNu8aYf1HyIA7Sdwhjz3vDUDuCuGSXn+tLNhtf7iVEliCjZQgBejnq2AsCMSYvduaQa2Z9s3HCP4LMR6kuqel3/MWRKdILAnGExFV6hcilsRIzTC5ZqNGT2GTJSN3JMSK0S5GAxoJf9fAe9dsYUoyK6D0fqS/fbHtwwSCxxbvBmH6j+x4fJpVmbNQ1PstVdnu75+4yaIGADdymVxFoI8K9quXYAtb04B4+olFLhVAMlNTMYJE/vRr6y0FHlWJkTTCxC0BpZxnKCpMlRucXGoN8LJqqE30nsvK6RW5L3FMUA4XZJn064cDqN9pVNGqvctghhyBLVtWyTaFQBheXijF8BQ15HVJiMCoh5WC8++yrYcaKdKsRri9CkvqqK+lk+yVHzNsDccYz98+zvrCfAMVq3nk6tzDVISz5cCvl0AOv2BlEGVeB2rhlbdqBBM/b6BM3jUgAwbMjwUglQspLdqrPvqyEshfwZf1QLA1gDl4TB0hmtnbcgcWrc2y154aabdccf7DHXB04KiIEoco7YHA2odDAEsElulbK4Bw38FoEPcaZBnP3ukpPpSR0mBJgJRqUKhVcNqrfKeowncHTL8LPvph7943uoso3Osk9sraCqjdSSh55Wo7aQc83qWunL2tDSyShgE7NyDhF32d7xeDfc1gDOmGb2XlkY56qgUPo9C2eVRHx0b7jDDanrV48cgH/LaEdTGDdQm2t+Yf7s1OHBIO4Zve7nusjZQWCHvgbD1AvqvWMgilfTYCdSNVWRiqBSMJZhXthCV7K2dOqOKIxA+CtVSkdiq3Pt81IzpeBCr8ZXyvoL9qWVb+TXUgndEU5/Hk1VUb4sX77ZmPF8KSjx9GsIV2GIxCgRZJwivDIIQEcV5puDQbRtybPL4gbZpy15wknyLwXrfDW4hCQEXuH6iNZ7lPpFpLCUxLvgvZ3VvB8JMuMDGde5iqsFWMy6wUEWPCgaxUZVoLJaM/FtU/ApklWcDGBONnI+NR6b6O9P3MPwujxzOt374RAoIO5+Eu9279tiH77xvg0cNct2HpuUq3C65eIZ9//0veP3cZ7OQzVZWFsEGiHKS5jpYn6Uwf6Ix0C4kXS4ASZnkms2UGo3XRKKMsAlz6AjAtmvXLue7FYNhWQky8QDAPqVma5opJoSYU2GgH8UsHJeezQGqm6oDTm1bAAxd+aOpYIvEtNePhV8pMFagDgVBNBOUBslp2PiUDK7mT0CDJviaAquZBhNmUhKBzIFFxwYnn8giNhfJXpVflgZLJ40wm12HSqDCM3UKLqQhBVCBPdkGGVsJwM5KAJR9mVwiJPYhPBSSRYMzWCreEj16doPxyGQEW4EyJl0yTx6CT85uaMny88onZafgtIo3MVW9z5aHb2w00wilhsegetN9jW0OUMpvyjicqyubWWvSmnNI06yguWnfm2kDIVwnjzPJYYGJSd48GQ/YlDBozwX8d/7MNKIZ3yumweHDhTAXmfAAeHXr2o6mB1p33zDbTiDSntX1/NzTsD7x+0Bql48Hk0JLNMWNIiG9kGAZNfRxzWOR3+TYmHPTbfMa6PqwvM6b3AM2ShaN2aMkUObY8jU/8roDYIa2xn/meTu0PwvAnEA12LI9B3RHQnPQxo3vYUt/W0moygB747V3AN0ibMOGxfaP229F4ng+E9pvYcP1sY8/XGqpMen27msfOPl/mw6t2IjKAFLX4N0jRkqGvfDiMzTCJ+ymm261+/7xCP6lC23k0HPtt4U/2oatX7n0zWaVrSgYLrRd+363zP2rkFjfYr/+sthJmhTII4Pp9hlDeCbbcEjk2Pc/vgWTYIXzPeqGx8obb8x2Q431a1dRiHRGIhNkK5Zu43P5W2csC+Jj013hsA55UDMCYPKR/Z9All9Y5IMVAOl+WCzogPrXO2/Zbbfd7QJn6jEgnzHtOoDV51yS6xdffGFrkdc8/tS19spLT+M/19MWcojfeMNdtoh/b9rytd16RawlJXa3Rx//halwkW3ZSUNOsVdYeRxpwDg2zWpLpWEfOugsJBc1TAzb28jhV3J4x9qSJV8iqSLBu0V/69RtoGO0qymuBNiPIdHwJZK7P/7kXZ5HfOXY9H3qYwCV85jOVtnt95xtz7602JMBwi4ug0GnDVezAIUXCSzxo3GUtE0gVrXYY4BhOhhDaRAVqlPLJlWjRcqaVsq3v2w66O5C+SEVpfVI43X4ASIl8XVsrNiuAOa3EYJm6xZnIX1nHMEGmX8axjTrW/tdgELHNF1jDarRj6C4r+VgVVJ3qTYDXjOc8I/y2lLWm9mIwV3Y3HltvzyaiXz7ElC8f78JBMT0Ib0zlgOuFuncaqey7NenI8V8BMynHZYNw1X+L2K9xfI8bmbAdP+su2zB7/NgmJrtzyy333meBnQfCfO4LwzaQzSWteyNJQDEXpMaLi9Y1lQNm82NN19i7384l/XmazfN+Iet/nObzfviVwY4gAXI+feSrBqENUku7LWKXLEzeWEORzE/p116HqDEQIZhe+2bb74jQTEbGWsxbABM4GG46T26YB83wRfQoSZbjAsYVAJ9FEql4CHekxpzMXO056iGFSsqlGsnGxgNv3TmOCKOZI5cX4HDsp1RwyvJhyQtPrDramkW5XusqbbhjRwMFUWS/GDfcps4CfuXFSthO7OnUTio0AplgJNDOE8qBLvso+zv/IxizgJe2k1SPc9dr/F2faw+UyMpSOC9GP5+wRQeGMVrLy7jQBcrN4DiQKw2F3boApzEqhTD0Xs/Ym41JVk7Wbn73AoBE1gp9hTf4M4aXoxrobNBz7eCBIM5d/zZryuQJUeRBhoGGJpztAjvsotZW39a36Hptu3gNjsgqxPPOpyJOsAqU2UxXFXg6RpLgi5rM92a6Bg80PDQErChQlLvtwPhADOmX8bzMI9BHvIy9j158OqtxRJQKLZaMcWQ8/QTQEkRIAmtehTZP6ilUGJsA2tMDFeJNdSXKKG4gAC7ABhIJWUFSKsZvmJvUYhHt95PKS8en8Iwgmup9RqCd6+8ubrBJIjH4mUf3nB7GLLWFoiBw/VAPpTEGXmA/V3DLcc60SpsBDW8JsX7R/6QktkJcNTndnhD49c5pp1KKQEqVGO6U87fTuC5Szjls/F7DQZ8pSyhFlIAiuqEEqxJtMc4RivXtVLALXurVDny1tWjE06NU8Hz3MC+JJl6GUM5Fa+hDJlTaGST4mJcgEcuzWKF6OgwVhsAiIVzyZ9LfsySxcvqoI43Ii9j0BH+cViW85/SPWiAyaHvExs/BPZxEG9KSfY1NFFS5oS18LOUltGAiHoG8JUKjmJ9hMCKOAJrkkAonrVyrndREWxbWAclpwgMZb1oqBCRSGMcVQN7OJkhBJI4QIFQWJjdOnXC/qOlDek/0g4w4Q8FARWgFUUg1/GsY9YKFkIIDdFShmOffDbb7nzgDktC0v/gww8RFIFHKM9UGBvtnbfdY+HsLe/Medf25xy0QKTH2r+1NsQghLTtrJBkWQDu44r4ANjymuwfP84eR0Hvkra9PtmtYVlmhPJ/aiDq2b90D3RvlSqs+6xE8Cvx7lvDUHQTe6yANa0zP1ixTn2kRg8AXcPeZAYYY0aNRZI5BbA6xA7vO25zAQO2831+wfipUoT/89GHsTtIxLrpCFLMMJreCAf+yByqdev2AKvHkDdHuMGOPNkPILHr2KErn68CS4A9AK2ATHwmsV7FaO2NVVAJ/qdffvW5TZ18PkqOWnvr48/sZPlBbEbwA1NnLH49z3YABtjKERDjXoOfepjejCw0xfKAGTEhHZNRoCI+j1T4Wteyg6olJFYBs9UKqWA9huExN2/OXC4wZ13eMecNq0mh/tvMK6/i+TuNT/I9KHAeBYwP4bqMtLvw6ZN37HOoztozQGnVupU7O9S0KgAxpWULt79179nb0ttS4yhMkY3B+Zs2DtSa4AjPZ9UbgriBiPZDAYiSRlMgiw3pSUs9xMIBiPo6Z3bX9B+987gJ8Pzvf3t/6anpKhVW5bYNR8Fwm5UaYmdl4KwIzmCtalDIdfTYp42vdcbreO+oCU75N+h5JuvN7Tf64B4y6n2DgGR30Hnf6zHf9F6afqL3co4tdwZb9T/+vvFLfbVZ6WdwgbyzxrsOTgbNzw0gxOOlV56zm667yw37PvrkTULl1rgQj6/n/OrOC/3SmSBCis4Ngexr120FbDlMDwdbiDC3e5Bsp7fo6BRviwBdP5v7ln05/wM3xJdSSK9Xgi9kLoPjQNn68H6mTBzsyCt//LnChaqNGDUKIksF7LB11Dvd8DrOtcdQUD331AsM+iOQ+C8EMOHM49ksyG2wuwgLWYH67NxzzmVI8qVdOuMq+3zufMCiGv7hmaLX1HMSKl9iALir8FNevmIpwUc3QgS4zNWcMgZxYj9qo39Btti4ca3N+WqRbctaCkv1qF1NcGgS6/mSSyfbqg1rbePW3dSgqB7ZS1UTCKQKwstcCef33n03tlcPcZZFY90WZy0IbvYPrLarrrwaNvsh9pYttmTxcq5lNfuhwr8ynB+1PBvFIOME5o5yvlcR+MNZ4z0nXr+pXwpV1iBUgKSGtqoLNLBITkqH6bnTpZVXM0F1TDNuWyisrmZs2PUMT2bMnGl33X0nDD9sswAkV+DxrfCdEPbEvXiRTrngbGp0/P5Skmzr2l342/ayJct3oEqbZbMepr/mfSS2BVygnx3aY5T9Ru8dSlr5/qOwyjj3+vbt4QKkD+CHO3HSABs47GxULrNt12ZCkrjnbQjGOQ2olsRwMS01ERXDegDmUPbCNtSMxZbWNtQysf179dV/2fwvf7SRg86xcSMn2fTLrsRvfDP90y/20ksvAuqnWfOWifYSIGMQAHMerMFdmXutQ/eO9EEhnGGELBISfOjQIZQXh+2PRSvt3Xc/QB14FNB7gg0eNNgmnocCkaHVddddB0HlSufJHialCECTt/wa2fGNNhFu/Wjgc8YaP2MlemvcAaqNgxp+7+aq1ESOkf43EPv/H1itRUWgs+GB+++yL+Z+bsv/XGmvv/G2TZk6Cbn7AXvzzQ9t1IiJTgWcl3+Y5/8I13U3n0mDIBUk9XbzrTcQMsYQQgpcrLMCqFFkBTZqzCgwlq/oGX63G6+6wfbTx4Xzd5FYA6mw0f7TtVtb6rQqrBgPsIdjoMy+orNYgJVA11g8xLNRVdRQm0TEe3XWPfdcRM1Wb++//q3zTn7r3TchXiXbW1hNdOwYS8ZIH+vTt4/99t1fDA/b05vn2MoVW/HmJPCHwaYG9fJll+dZDQstQns9+EQsqg8pJw5iIxKCGkyD7WBqMFnsJeEJ/+Qz99tDs/5JbyBZv4gKylxosL6D0gl643tQ0VaCWeQziM4vKbDLrh5o9999hz381BOwUPfQI1e797Z7FyFqKCt37tjtLBeTSJqXqkb7Tz6EJoU8RwAI7mWwqvUmy6gw8KwpkydiJfgHgB0hcjCB5eMq8F7nrpcPxACP9+y2H/ZFBdJGwwCuZFBTzeA4NQUGI1+bh6pbZMVHH5nK5d5BGN8xpPtdWCOrDX4CgC3EBwDiH3+6i3tA+Ce2iw/c/4u1bxeKjeY0BgcfUYug9CW4SsdhKO9NpCKRAUryNIGRXy1ZPVg1+LMPSqWiQaiGxuHYneQDOmNB7QLupE4559yRZCrACMfy6EoGMfO++ZYalfdBv6t+pAKyXQkyevfzHMGhMbBY10aER8c4oPPRYJV62B8Lh0CGQCFYE8rHvwLrpvx8gsrBtmQJdfbINqgTDjIEiEaRVegC+tygnGFNBT1HBkOcnFyF16HOhgAimapwOvVfbdqEwUhlsKvegUFzYjy1Ks9nLTX7dhilzVPZ82nJX3p2lj3/3KsQ54qdL3h8BFeC5sU/oh7/f8IZYemXlvqQBTQFUt4RW/1XpgschJDM3hVMnV7tLExVI6pNGzVqBFk2Sy0uMYAcgJ4M7WoI7S4DT9rNEKsNhLdDAv08+z/eG+Ijp8LxCWvpS23TiGLzTZKruQQ0mb0LeedGh9FQhcIUqgAkCZWcTawwvkZsGUkP9ZCmIplqnd7Cli9d64BYHdxBmJyWcCDm5dbgnZKMBJYks3waXBaP6NkCVAuVEMbiiovFjJbfl8Jq86X5UHMiqWU1T1A1B5dCRSppOJwPHhuivIEkN6vE/NYXacPNd91ir7/9GouXYkqp4pLJ8T5k4RGC/KSMm6w/R+HFqo32NN4JalKUVOdCX/SQCEDGe1EpqbIMaMBzJJgNTCEVklj5QMEPDEBeQVF69OQJgBGxTXhfNFPyp83HPkGhUeUAOTqgx47qBpWYQhpg9mgW0k2lHsPgkefa5dPH2kfzFkJ9Dgdgk38Q3mWkt+3Yhs9JBw643TAoec1KNsEowBuFmvhRIWa0jgcQjcczLJOCm4Ts4GiuWxm+mO3wHOlt//znBzZ8WHtYkXsIM/qHvYkkSKB0GJMgpTEnxGPiXA8TVygtO0cOqXgic7SBAVvHqjqQeZRGB/9VDqHEVBXmXEPo0+OndLJFCw4gK+AeYKFQX08yt5pO5GUTJwyxefOWA1bGwe4D+KAwGTwUQ+l162gqAZqzSaQDOJJEJ5iQrcP49DiGGwt1xvQrkbB8xnPAk8zzHAM4K5+KOjyFaigCc/Ma7I1XH8HMG7ZT4inCvsbYPKwlDu3m/nGvC5GmhtGEVwIyDx3V335Z8Kd9Nf9+S4nvSlGIqX3RVrsOiZHYPWQuIQ0PsxnXD7XPv/rDJVPLR2nGxW1IJ81i+snhcfd1duGF0+yO2zT9HGff//Spbdi8Gu+ifzkp+y3X32bvvTMbRjNSmtNrkO18Zx3aDoBl2M1Wrf/R7rnzdWS5yKQ4QLLYHJfgn5p96qTNnHEjcoTubkodGdEAO/VNZPy77Jwx4wFJD/IaS6xfv84MJBYhsxxKUBSyw7PwWtqyjKn7KZ6vBCeX2bDpFGsKSvrlN9stN99PE4P/UOdONmRwX4zfZyDfn0mTSrBPLh47BLzN/mCOS/v7Yt7HSJyiLSt7E8XqN3bf3bMISFrA1IbDhEMgNCLXfEv3AsBX2lNP7CA0a5DNYPMJwwdpz6FtgLq/E8B01PkpvvbKq3Y6L9DSW3fFU2s373egZe1exn3NhH3aDVnoUAzCG5CjtmNjzUKa/aR1Rz712hvP8qxXu31EU8aTJ6vtqeeuQNKQYuPOfYq9wYcDCWkzAJWKVRdIxeYWCmjoyyYrWZXYbNjMWGuASoWQbNy4E4AWuTWfQ6Ev+Uo6ZR0HAmb5AdyHcOcL+EwlrPNmAUoNZHgUK2Af6T4AQTCNf+GxSvtz0TbXJEOjghkuL0KKMYY38RSL9ewfkq2Usn/x493zlpTCxs5AoBCflmRsMAbD/l22ZCHg6jAbOngsz+x79tW8+QSA/UogxJsuSC+XQD8BAgJmQuVNSWFF9hoFNFsP+52YJVHhSfbCC6+SkPo19/kIhUoX69dzrLVOGmIlyF569uzA4Y5Ju/bFSmQueBXX4eejQkPpi9dfd4fdeessG35OqvXsm2a7152w1UuPsFewr0lGW49sHZa5HHdkeVLK4LGeoQp0XzeQ0i8Nz2Kx5yiE0a8pnIpMBZMp6VoFhWPUiPXTyBTS9ZYfp4cEsWHIL0ltohKQpVUWGKLzADZGFKd2DCmuO3bucxZ+8pgUsymAqiRYwCoMCzHWUL86kCUMgEqgs5i4NSCR5TQh8v+u5nBMjSZVMqecQUxXO55zAqBZVhJ4WtLkxTWX4T5hTBuwDOB/SvfVhiUpIWWF86Rs5oZO/nwf0hxAJpdOKbAeACQakFEWMtrrFKbkGdrD8nfSH9iJAKCeB6EsKSKcL2glNiZeIa/7yXXV5ikmayPbyp/zTJ9EQLOAHV+KXW4JuIbCLpQsyjlFI3v+hWc7pcWCH1bY5ZdOBYjJZjoKO6aMARwVGK4ugL8GaMnrcE00rRdjXZNVpacKMA7imVXwRTCSniJO+zJAHE1WJW1rmw5ABBCkQUUQZ2hHrCh++uFne+iBh+1jwgmaCZjlfsr6RWwv/VIjXc1EV4CnkwtTIHrsLI+RFsJZr3O0imeJMglJGuwGlAILftruJKrhyJtqAcLlHRWLb3FSKhYo6/bbFRdNcAFJ25AJSd5WjQ+b5JAchw7sdZYNDlMR4KEaRt5nHliq6+xCZlSDOfop11oWOPJb4z8rkMELffFkZ2J7eQCH2NGyFpLnokAPz8/TA3t4/mUdJORTIInAKc5dkXcF0LimS8xWage1xwp7cwNaro3WhpM58cWqHyp5ZpxVpd6/5J48gkWcQRzZDqxVbSWwTEmlwQC0PiDQ1UpbFdNB4T9c5wrYywJIgL5dsqlA6nik5OWYi2oyLzBdKe2E4QAAIABJREFUDUB0K5gEXNcgCuJQnvXoSFiU+49Sk9CJsK5lA9CuUzqeodwYWP/ZeOGuWbXT+QxHJQCMt6DBoYM6vh/ZYChKA15M93YqjNUWhJAZ/lO5DHETYFdquJwFSBEOwJuAf96nH33upOoXXHqRvf7eG/bLwt/Yc8vt1huut1kPPWL7UTm8+s4rtmjTQqti7/KjyFYh6q+QMIp/+UePOnsog9tYx9gJZvCtQr2C+lDsh+o8LF9EDee+qfGLoEFUkKMjUvLn4GD86uPjnWJq/759Ti2ViP9pBYqjVliyZKIGykPJwrbuMd7V5AmgcvJMhTHgXQpIeu7YiXb91TfR4Ifb2pWb7P13PuS6A4gDjIRAIbn3vvsYPKbCZCtF9tuBZ73GjuUec8FWYnyqYVWjmEBTmpOdz55QiWUEHqqsi1OnThFyBRAJ4Jidne0YrCmwxPbt34NndyDga559OPdry6/ljG122g1jfNl7PDAQqxUeFF8sFkJp/sJQQ8gjTHuzY/M12nbICkB6DsnxxGDVs6Vk9yIYD1U8n3XY6KTQgdxPSFE8gxCZsimks02bDL5H11N+cqFujdQCSCYyGND1VMCW/GQVotccoF1//+u3WNhgd5XeurW9/fqb7LdJWIUMhxUdSy3HPqwJnCwE2Ci0bBi/OVDeDWvEjNUgxAHHABhCLSSx4swPpnnQOaDn2huCNIIXAie19t26l67i38Cn1uTf1h5u2uKtVWftIrasvrcRVNUwUECuBjFi3roBGNfKC7309nZvH/j3zz/T21RfpvvcxFJ1p+EZZ6GDgc94a2d+nfssejmdPY2f679Zrd4O4/3M//VLoW3asBzgfAaoKnZeCHvIE68+b207xNjUSTOovQEhIW5cdcMQe/GZf1ly9BAH+MmP0gHPWhAcVA34cA4ZMom68EPSu5dar74dsNda4J7r3xYsZND+sH32+XsMFsLIb5hvl2AR9e5781gLIqiUOdsc1QftqC+Tk6OwtUpmgLzUxk/sTcATeQPdM8gIGG4vPf09dUgkeRvLUR725zw/bX0HdoY5FWG7M3dZl7R0hv/rkEf35vkPts/mLEN9w7CdBqQIsE9MfKnnbsbia6AYnY89g+z9Kbv/wds4P/a4NVonxqr2Smqzd1G11AOCfPXjT3asfD+Df3IOtp+iP+oEaSLF5n+/0FLTUwGVs1iP3qDeBdTw6H42+wMksqcAkx6mb2E/D6mDrRUGUagUMsJ0m/3Jl3bLLbfan38uRdreFou7XwkwqbY777rZrrr2Yqc6qiylb2PQLe9Az8bGPaneecU91DBabPEASR85IHxkHUTP44tqoJ7eKBBWXiV9UKB6hsgQgBls1DjTe3aHMPLmu9YirZXnRc6g9aUXXrYHHiavACDs3EmjABFSbMXKBYB2n8KO60FN2pM9sMAg0AJAjnVMxMSMNMKZt1vX1LPsLzIW8k9X2eCRIyAfJNtXX83D+/YFu+qKq43Zsvlw7oCjWypDuFC/cOqgSIgXh2CA+VPbM8EmLLoCayHlPURHJ9kiwoR0Xnfr0wm5bZb17jqIkKVOyMYrIHQstE8++cguASxKgcwT3TzU/vhrmXXvfJbddcv9PNvB1hLbmWR6niFDkKf7SYVI0nvPkfbO619DetlsM2ZcypAnw37++WcyDIYxMCwgZ2QN77GEYWe0swdq8kZtAlb/O/zNsd6bhh5nrOOmNemAVMcadw65zuLJBXd68xkHFP6//PpfjFXZ9QRyVp88ccRa8tw3UKsOGzbCXnz9ebJkclE+/gxbM91mf/QRQ4PzCW56FRKWXk3ELwa7qF5ldeRqG8BWrWURQdJaRtl07C/uufEdR5i58tKrsTXLpf/n+U2NwKJJgcyGxUY/27p9NzgCocjYykg+3SK9FcBWPs8xw3t6pzLOhAB6VZXOUy4YhAou1j5490e7bMpUemDA1W++JpRoPXZm78K2bU6YXQ52AOfj+f+9ZbTpTO1RYUsXrWcAye7P9ZLll3CjQreOte/IEg1wVfgcNUAxXujajuuRq8vDs4GQ4DDs9F5+7WlbuAhbqyGjeHZnQeQKoI/rBJP+FKGoJ2xQvy6E3x2gP4MpmRZjoyd0I9ztN5t8YWdLJ6TtCO9rA8HD/mQ5KCzbYVCQnlLxhJU9j2rAUggZqnfO6tOD67LDkTgEjIptK5WyZOhiL9bwBgMZREkBHSC5PdddhIUw+jARmtRB1VcCAqL4GTy0Bb1JAszy5XbdVeNhuCsHYQe+0RnYpJA9RB+Y2rw76sG5NvqcmTbzkrcI/bwYNveXJNBTq0X3tEf++QMWgqkEgWVBXItluI8tHcKl1pzDx44epnah/uf9+TaQT4DHZy2+yCJBhOomOwxPw2TDFqSlte8YZ/25bk89+pmzISkAF5LS+Nwp3W3rtm307PUMULohicfeivugQFW1dcEMe6T8EhFoL+zYIPBAUWE0O4pN5OEgsDoCC7y6wBqk+4VyHnLKIF9+iKyPtO6EGZ7IKiWsi/qAPrp/3754ZK90A1QRaoJQX+I65Xo/1Xg1ZIzIZjMCBbX6GiRG7KfsmazDaFipeu6lupB9XgB/H0s/vuov9ngtSdXE9NeyBM0+UgSZkUyEAa0BzI9Awox01hPNObv6D+xue3dtA9A/Tb6LiJH0uPw7c3spHq7UXtQkSWBtudTQFQxpBg1uhWVUG/vyy2WWdQw1IOqsZuyFgQrFYt8thk1dwb3QA+0T2sazUZb8OSFJQUeVFG+hjrKvhkny/TJMzMU20gKIAuQQ6q4Kx5nU8jD6UBiVg/I2ozoJ4pDQg1oFO+KxJx+1+zA3Do/0EoBHjiR1G+lyKDLcKKDzQhZeIEW2RoxFPIihgBxhuhin8GFkM1Njrb/TRLUZaWpqsoQKq8YOg/Himrzcept8wVS76ZbbeGhnk974Dq8HoAJE3hMJxP49m52HXBnSOT1gCiY4dizXY9rwQSqU/q1CiQNPQKtYSULixQw4RRhR+w6YILtAGXy5+p1tj+B3ecG0i5jmZPG5keFy6MgIOClRhbzHtDuFl43ksb17t8aLIotk6kgeqmI2rAro7SEc3JX4aJIwW3mCBjPetu9EZgsdWlOjWBKNk5iQHqDgzgVFRwkPqEbTJVo1YJk+O4M9ClkFvsjsX2bJNRy6FcgqMjAXz2aSEQM9/KibxIigkZgImMz3K2m9C81Vfl4WFgAYo8dHMx3DnwMW5FWkMf7rFTwbARgqYLXEJ8ZY2+6APZFVlt4+xVatRa55lHtQGQ0LgDQ0haywi9SX+THdFSich5lwDMBqIUCvNkd8WyWPlE0AxWBrmib5Zm7bepyAHo8ZpAojIY4gMxUTfKiTXKMwPGAq2IgTEj2PvAQYut26tqdArLPb75tmw/rfC5heh+9ZOMbr7Zh+buE5VNAQXklHq5AiJdvICc1gCY6wccM+s/NmZlih7QeESaeAGGJjh461pat/tRde/cLC8aM7Z1wHpC4BAIQH2aQIyTrtByi22bp1kYn6arvulkt5NkjPZoP99vNVsJeLmGgwqc87AsBVhLT7Obv26tvsgw/f4V6G2vwvDtl9GNh379FNqwqWdShp0V/Z+PHnsmGE2IfvzSEo4EZbsOB7PImmSJ8G1f2AXX/LRBs5qpfz9v3++9+tCn+R1JQEQHU8UtLbMzkq5fDb5yZ+0bGpdsHUG3gPfviwXgIAPNxGjBwMsN7O7r73Ngde1TKVOoJ/yOLFS3gOOzNZ/wH50v12xfWX2RKGHxecN8p6dvGxHRs3IjE415b9tY6G6BAm593tqac+trlzn7XMXSQb03RHRgcgh9pIQXSAYWMVtgzT7MLzn6FojeHg/MYi/Q4CeHIffE6yPtOQCgwB7D2HexZJ8VDJ+85k6rPI3ntrvlvfZTBgK4s1Nau0x56+1G20S1fW2kcf/uQmfYGsS3fIgkrooNJ0zIdDS42EJL2jxnW3Z194kIlVnv3y80L74vOF+JXKl9PPsXkFJEv6U4/vUCDPXi3rs5j1LypbTDyy2VS8B1mfDz4wCyD9QUJcYBWzH7DMWU942sHI8CPEoJY9J64VTbyC3mi8nc+ptiQOm5atkXMePQVTHgaHL4eLDxKYJLGJOAC49ldeOYlJfIi9j53CYcy2GcgBgrGeQMW0jyqBNhy2djWFd60vwwGBCYBS5fhFS47JDBRP3D7cu7Osssjf7rrpBVsPEDJ58mjYQLLrljVCBAU4TTSWAb3w+ppG8N/119xHg+EPyIKvTUaQ9Qb0//6bv2gSKByUQEtSfEMQ4Dbrs2OXFCvB8+ZQZg4AkNih2oMI++N9+YjJSHPiprDsS02m4w7C+1uW6RWa2jvlsSqJuPbrZgCG9RrO8QMFXrngaX6MvLg2rVtvt9x4kyuC8wCeJIlS8aqwEskCQpHNfPftPA7FALvhpisxms8DnIdlD7s+HDnGnr0UpAzmagAKIrGwqcf6RTcF/Am1hV5DrC4fa9chzbYR5MTF5bNzcIhxKQCChjKQzSuUM6IOS5QGgMkyiqoG9g/JJuvYSytRIzhTBIfeqWkEoOSZ0EEuf0fXi6vxF1uMaxoOCliIH7maHDHoXPgLjZSA1QA8tSVLFwCi568G0NBJzBVWoTRurpfz+5YEn2d2JmxSoYLffv+5a6gKkWxHAPycRBLjgoAAleWN3LpNkuXAkjmC+T6Rki6Yyw9JoPYcBTsJ5CtpZIc6ubsABd6riscIWM6xMNB05/S+xXR79JHH7bHHnsQPK5E9J9alk8vv2p/7UQ3goiGfAhl1M4Nh0siLVsWN2IE1pCGrgNMDJCaRmtlQJsSPPX4L4QkfM8TkjEW9ERRJ4JfWD4VQErYcJ7HKCQDQ98UupBgQSkeCWJuhDDVatcLOgJCV00yQtS7lt67hpRjwJzksNan3GhbPR1GfV2GCYkK4AZ5CotgrZVlQoQNCAVdiQjiplkKekJRyX8VYdWxfnsEAzlPXfNEwiVghBqzzwePeVIiFVx/cGJLB803RJYa4Ck7dWt1zhedRObjQRMmyq/F9k4xQtYQk4DfffiNhH7+zbxwgxZqDkc+r5SVGUhAs7MjYSGeflEfCdSUAOuUm8iuaJmqUAJ4/OC5YClFw8GzJW1nfD8HbAauJGdQIATWuvomJ9FJ199F0RCP116Ba4X4t2sVZ6wxAUtQMYUhhNiHhy4ICEh7vZ9EJzZBNtbUta/bC8lbTIG+0cOxa0u3aGddYMN54y5evZjiIBUBispOLH4MNK4ZUi5RWDOTy7c3330YCupXrwM8izGkP7IQuyGYTGDz4MMzZdZrhAAMtiLqudmAGa1GANxqejz1nFCz6Znip/8l7xWuQRRKAeiH7ODViHSohTXEFzwFSyKtfLC834OGaB3CPBfwF8fWVNIMlsHwiqGHTAPs04CwBEDwIgFghewnuazjArECj/oR+rFq1GoAaCRkes/WcvQLC27Zsa8MGj3DPy68AS4UEXGlwJ9ZMO9ip+aexrTiYzYA0yg7l7UFxcNyl2Q8fPtyB+pERvBdA0WPHstjXI5AuxjngshJ1UAS0FAGVAlflgyuPvBO8t/143s37/lfLrzpKc0TzgtLCR6b4rrlXeAb7Fo1zPMSAEF9Y0gyiS/gwYsLoGRSKIZa0avYKikbnuUqzWoFlURFnYg3Nt/aJfgzfH5t1Hyyi7W6PjWbIlU9Qpt5bIozc7dt3wj7qCNOwjHNrH0CZGnF/gN99ABntYRDjU8eClDx4I9YI8unvhOz80LHj1pUgnGb8+YF7HyDI5jZYHoDQ1C0Neo/cG5EwqrhvAgaksnKMSdaqzha3BllPWrc6/WRvoNfVr79tABpBENd8N7LQmoCNM8ETNSdijTiZpvNx9b7KAyM9oNZjznrsWS3gv//MMyW/b48T6/36b6sBgSpnsmSbQFAn7+d1RbY483vOtBJwNjNCGf7HL/dzZJ/Q+F6bvuRMRqwb1DUyH5vem4b1eo1Apm2zf3jHlqz40E6fKLL3X1sFAziWPYChH9Lh6rJIrilrm+vtpOhcC52V+fnIX9k302Blnjh5FF9UABnYorffeQfDa9X+i5CjPowS5laUOIccozwCZqzON/VU+WKR0Wxr/xw1ilA4fPtC6c+OHM8HjIxDAbYJJR4y3Px4u/ueWfbRB1/Y0OEAo88+bK0JyC2vyLejhEj948arIRuQbk4tEhebbC+/PBdW1Tjq1ZU8w3jI0+DLTzMuFjUg7E0NSzMzd9q1104llfprGF8hfA7JeEtsIAHED917l2XCIL3noeftvCsH0IsxyONzPfX020iAw20LtjNprSKx4+gH43IFzzXPIuusc8dODJ02OoBV+4RqurfefdqefuolPFjzCJPsZn/9tRX7Oeoi9jVmqrA1SRsnJHTFSvpl+roRwy+xikIuFGQcyahd0aBnyTFWPfajVA9RBNvVYvHiL19j9gz1S/l5SvTmjO8Q50JwdD7GIXsNxLKlDDnt+HHn2T23Pc33xVAj+NlTjz1mgwcOtGGjR7mNtRoF1Zr1S5CLZ9vS5YvJoTjfvd5uLGGk5NqzY6+txwv2vsefsE9mf2rb8OPvi9enAKJqzm8/ELzCwlM2mRwJKR5WoZRr07UDz8UC8i5koTKagOmfqKNb2S233mT3Pnw3gdez7U+8/ffv32tbsRabMAELgLk/oBrqaFOnTLbnn3wVQDaSHlhZLTEwqT92g4+pl0xl0AYzjjO6FDLG7PfewurqKRt//mR7+JEHqbmzbNLU4fggDqH0iLEH73kVkDCePZ3gHhaTLFnaYH+gQbIGP05+4vHCHXDXBJxqzeiZbwJNm/7c9Pf6dxMQ+/e/z2CsKj3C80j+T1/WJoXS/1zQjf9Rr9u0Vpv2KVaOVzdwrkldUID93kP/fNimzbjILpp2nt121908a1vs9ZdeQuaczj6sEF2uEf15IHVLiWpNhsFlkLgc2YHPGiSmNI8cl5dSmiyI8AzbtXEP51k8ocWcx5mbOSPAKTgfiktzsYDoD+jH+QdJwYfnQwpkiWUE1Om88OHzK0y3CwE/ycmoj48e4eyYhb3NYQgAGnIFIhvfZ23b4ZvbKdEBshFhqbYtM9MmnjuFXJ33bOWfmxw7P5BnWwPxIKk4g1GB8R7kI+8Gw5wDChaXDaKeCV/81cJRsFSBM7TAKrGGdeLLWZCPf3o+7MdIkmmr6wiPpCfo0Dme3rzSWQL27NITux78/1E8DR7e1nr1F24QaBu37OE6+TMsWCtHKcfwHDlqKIz5pc4vVeG2Ipe1aEGAJmwFqdDKwSCio8PZm8qdT6rsYrRGSznfE5OiAQDx9VVYHv/9ckK8Dh/ZzwB3p8Op8k9Qe1KzSeV0z4PJ4CI+sBzpdWoSqNsH2wvPvGOjx8QDZPvbupWnUOWOoZaqx+pikT32zLnsEKXYb8ajXCwC5Nxp2zOzqKfJLFCwN73i6ZPgJDBnK+hbFIYrpXiAcgA4PytFllBwq85a9grKSdZpNLYvBWAtEOTGD7A5s1d77ADqg3KwGMnfunSJcfXGaYB1hdzpPjUNzaLpJ8VaPbgLRZpTb/FaHKoiVgaSAdKyVSwqZobBMMx1rwsYAMlKKwJGrXr3UFkR8HL+DAO094n9KlKAm12Kd4MFw5hxvakvV7qA4OJCfJPpg0P5jOqTdd6oFJDXcRXgqog/LveZn5mA1D8KHCcoJtk2rttpSbHx3Av8cPnZ8bCdr59xhX07dx6M1QjOoxxCbAkBzGjuMlFy8xmQUze3y0jAhrQAj95Ch+cFSlFLrZnIOXMcEuDUqSMAYA9a1qls7Ck7oIrfh61OL+rezvbsM2+5frSeeqWOWq4Btbuuq09oW58GxwKASSk6tnzWxNZQaupapA6JAIYCJqvY+AQ+qIZzcjPAThVF1WpsYIOpIFVnJJhW6bf+PFSlFKZt27WywyDFKgz7D+zn2KR1FIQ6SE8TZFOKh10gAKnYKQ0cQBHQkfKhTHsSOU25JYcg0R52UhXjRIUjCWDVpiLWkT/sC9obd6OD8emKpxk4jS8Qn8oBtTXVUERUaEkCD0MtJ7vANbIKhRCjVge2pFsusVoTKe6Y/Ki0F4YAQogNoB7mwskT7LOPF9hzLzxNobEa2T3efQBiYimBtUG1D4KynQZIeoSisx3S+FM80L74/fUF3T7Bgt9KwRYMi7Icvwh/V8jjDk0aL9I72A5iYx0lTGb0OR1ptPKRaWZbOBT3XbtPsSBg/maTyC6gmSI7l03Jsb24gXF4r0UBWCSx6LZv3OtJW3n6lZYnVqqAVRlEh5PgW8l9VDCFD2yoeFhLew9lu9TsXn3au430r6W7YcC6cDPHngtNAJVPqreLLx/IJLDI9u+osfXLs10znpYRBXBX6AyNGYk5j5FwrBpKawAYON/qALMq2cUk+YuAYlgKQ7gKcKmsBK8KzKxP5xxlEdVhcN6Zh3onBwZgOQ+//P3kDaKVEU0AyjsfXoMP1GpbvGgjn4UUNiTW1SyuR5+6gAdNhu3zAbo7sAijCJVaZVdc2QtJ6SZSM1Ns46pKm/tdrl1xa7wt+v60JYQkwLjFBJyNuaSuiBApgnkA5G65BnNjmvXkpDiKrGEAiFvw3DxCQvMcUlKfABTfg0fevTBLYu3DD16w86ecw5R7NZYMPaxvbxJJ1++2ZcghW7VJZhOJtZmXX+VMnwuQF8XEJDKZ+QHPzG02bPgopP59XOqnDlj59iic7ffFSMYHpcLofJhnIQggqNhefmauTZ9xMczMaJ6dAy4dMhvz5Sgk2WFhUXb2mEvYbNJYl342Dc/MrGMH7frbLmNz34tUgngoLDN+/mkhnwn7hf1bAUr+sEx8O+OZRuflI+kkfKlnx9PWLi2KaV6ZJab3sKOFu9kTaPoAs2ZOHwSoQ+of1+Srz3+kQO8MIM3fBxA2d0Efnuup3PYOlp7Qwhb++CTS+iMwsYKZYJ2FXcTZAOK97LdF89lssvisTJMJQNm5GakmU52i0j1Q6vFPgZb/yRcXMc0eRbpeDI3pRUwwfXneE93kWawl+XbKJ6aSA0tTa3lcDkHWNHQ41xHrjzBsIC656HonbZUfoz/PrRo/MXZq2FuCYP6ILabJo/aNYNjh6a3iKWSK2TTx9AGwVTOqAygdGZNYlcW5ORwqJIAjB49KxX6Ew1XPiWw4xYTVYVAFvUH+q0JGAinwYiN49vFlEegRAkjy2pv/dJKTdz+ZB9jLt4gSU6NwEYY+NLRdunakaWntQuhmPfUMgIjYikoDBySjoq9gLNm6bYqbTE6feq0N7D3JbrjqNvt90Y8AmIWwlUSDo7BHeieAtoFDKwAKajH7mfaxGh8S59nXGaRSsLLu2KMkM1OvLmA1DLuJVoAmWVhzHMnMp1iFYcdhJvZcKGBAMXuMGI1Kz9SvICZRkuq6IrGxSfA85uS7LZBcygXYoALxBIQLmRHHmKmpEolVNF1HAMKhAwdhecsXGA6qSGN/N73yTvMkvD//9CU2LkzZsS7ZtH2dfY+0aD0DlA49o2F+lSPVpfgCfAynKWxG0aNnBAxLnALAAvYjaJEKdGigEKqjUlQQVB5sOxnSi8UFidP55Oo+VSPpL4V9KvmOihElUtfyhwp8laqoNJ3MXJ+Bc0DnkZpSFRZqipSeqUJBYKu7ViqUBZ47GawaQaVbB7o93/l4isHL60ppoa+R37dnQQMAzf8SGLpdNn0qhdY4ewEZ44kThGbUsh6PNbghWw02JQkt1UA3g6HXylYtP+D8zeRjrDPMBLIL2OY6SPLpyJzcBhU7YngJ3NO9k5z0/vtusvfe/YJ9v9AxWyvYgCWJfvaZ52E6HrRb73rI4lJIX0VFotsdzd5cwzNRRSXZjPBD+YKPHjMUZs+P7EECQNR6wERoPGvF9GwDsJ9NqFZFKc8n/z0grJwm0ZGCLYwzUKySANDICjyw9BwolAnyhDWPVxFebWd16GT5DBNvvvUfNPn3sm8wuBSLjYvueVtpXXmgqgOeUCDoQqvYVPiQG2DwcwNZUwWsC61bFWW6lyGApWIJF+HLG4Plj7y7ApAyqQXS38veQZIv714KBFKNA7ip2kD2CABRDnjltYKwG1IBKY69ikWWgQPyBbII+JWEVQC1mihU3bwOzHHqSjHCHZODZwISIgChI1E6CZIWRx2WOX51IewZCuIQEC9CvWia4j0zZNV7cAMDnuXmFL/UUakwUvOQxB3ch88f70PPeag80vie6BS8+dq3YC+PtGj/GDuGp94evLuD2T+iefbEXN+y5oRU4o7VJ5sKhbvFRkXbyIGwoBQWwh7WMrkVXpjhzmtVaa9iymdiwfT0q8860PSymdPZW48iI91lTzzyiJVhg/Aynmx7Tx4x1GWsAZ5flBAlFOAxoYRn8MFKKwqpAxnQeMp0d90uuuAS5HsHbe+2kxTxMOMYSlRxX11dCFPEl0JUoIXWQxSKJwXeyY+3JI+hHE1PCOtefs4BgL9ZAIKFWEFpXxDIIK9SgZ2BbIg1bB5qmMVUr+X3sXyey6ZNB6CWXU0pjdlmwne6orrqgKUPElUox79+vxhG3RwrImiqniZPFkLdz+pu06ddyWAz2gWvaC86TjGflJTkniOdS9pLxFZ1g2f2hRjqJ1ngzJmL/c6KNVYGqNrgc5qBIBI2+dXILkUsSNaG9isxUfyQgtZj11AtZgQPkOp3NRmS9YtJIw9aPy6i5MfFgMKlQn7YI6ohTwwgxPLmG2awN9Xgm77HSXe1x6m5jJFHFOtrG+yVgcPxkT1ygBTyLJoPGK0gPmIVpmP/UMLZnF+QQ8PfnmY7y05hHyAbgM1bsS+CNdmBdbuJwJ/E5DQ81zsx4KmA6ZxMfZvtQg/FhFJtLhmz1qeY9FpLAqc17JFCLJg90lkENDE3Ja//m10mn2EPKGn69Tdg0QiW1srqRcNVDUoaGZ762jPZpW7z9jAJD/jQ/xqHaU1f2wTEnPlnWQn8N7AnpTkiAAAgAElEQVR65p/1M/6vwKr7TH+/7b9/8zd42vhf9Iw3gT1Nr+2xXRUu4n2RA4ecH72+lj6KPeaW+69lEHzAbrv5TmsZf7bdf+fLdu+D11LTHefZPYs9gr1AAV4O4JVPOJ5y0ZF2w43XWvfe9GonNkIoWGdfz11ILRQBW24m/qF7GHTF234CS9QHdsWn/uSpw45BHE64Zx5WQeGQOfLwpxs4sBfMu24wXD8gYCWO549AGobpkVHYZDSE2g/fbSDY9lU7e/R4e/OtF1FSfQSDdKDtzdxuw3v3IZ2+g6UQ5Lryr/U2cPAYm3bZ9Xw/oCXDkiAkxJWwxzt16gA48YJNnjTZLr5gEjYDXcgi+AjvzlM894HU2B3tCBLnm2+cSX9VZh8RfjX9+kn2LWzbFmmtsSTY4wgr99x3DYqiJXiD7yWcJMPuvPMmu/3WO5ytixjtsru56KLxNPxrqDMqsGEaal/NXcRaBkjCW3b7zs0E0UVybVIArTLph/3swVk3EYqqZznKrpj2HOxybKMYyruJs7tn3pOmZ9OxVak3xHaSd3cwPdqYMeexr4U4MkZRyUka+U6QR3bDfKe/pXBJTiZL4+aHbMig0Vx/QF/Ks9dffNluuvVmd86JjDBwIOzU/BP28D/vsUeffhRAoRYmo591aNWOfbHYxgwaYbPnfGVX3fQPm3Hlldan11k2uF9PBkeP2hXX3MBA+zYYsS9ZdUmOU43uyyq0FqgoS1AJ9OrU3Xau3+mS1n05zKqolc5j2D//p19tGj3D/G/XsqfVYJt2m5N6P4Qvayz7qOwVenTpTejU94BLLew61Awp9CJXX3015B0yXjislO7egF1Jz549bcueLZxb4fbOW+/YhRddiJqvm7323HvUhssJJLsBIs9+QsPYpwYORkqOBQ77X5MVk8c8Vy32b2Z507o/kwne9N/+e3DSBKw2rTHnhas6l/pUt88bzvzbQvBvVv3/uay9/aVxD2oCcfVnf8CvY0ezsWqbBRC9nb060K7A73vRsl9t045V1rYTDLtdmYBjRagvyciII/yQM7VM/pnUG2UAdwKcNPSX138l553qnfhYJNyQDlq2TrGTDOsKCYWecu4Y7PQWufDCZOTvhXjaDh/W3caOnWQvvvg2YFO9ncLGqRpQoZK+ogZQwJ9zsUogp85ihpk7MldxDwZy1qBcycUSjiT4rp274BWeaY88ejuYy0l74L63eIapACnDJk4YgQrqD5fMrsIuCDCiBGWYsxIi3T2luVQdhY4wIPaM3rurtdiblIkTzPBfRIs07MvSCfResHA9w2dIHzwrpwlbCqemiYaEdc5EApuXL+OO+9lwnoULp1wGmx5Ad8166qx61JAoCVdsAZSt5NrEsQ8WOHWR1qECMwNhNuq5EYisAbju8cks1QOyGlJoVhWevo8RmPuaA1zLqopcLS1lQi1/1pBMYgv9vFD6OrV5CgEPh7zRhZCkMsIsh48iZA4l31+r1rJWOhvWxIB627gwFZYa38sevm+TjR3XDg/nQiwBfAnfPgrBKNo2rS2wceMG2cpNKyE0ASqKyMZ3BdOryfJMfVcIv5es/8QxAmjFuFCPyZuQaioQkE9n7yNPXIOCYA51TiVnqy+9hKT30uqwT3HORsUFcp5XYZES5ur9iBjCurJO8HypJgInw37kxBEslsQCVw2qdSVCJb/Xz4hCVdCMwr4S9qZO8EIGtQI+wwDHK8DsJHprSbaLcppCYXmWMrQVgKnMplYt2xDevR9P6HPwk13lPFiLC6jvtAdD1JBSXc9hYkKMU0ypq0xLjaUvUN9CqDreq1JFZjOUKSRYsXeP5oR7n8TeEsC3RQi+qLG2byv4I/U10TMo6cLJd8CeCzzLh55Zyqfzzp1oH3/wCz2gArICUNijbB3YFmzmOJaJbRmybcdahr4ENbW28aNZeLESsuvs0Zwwh2dB/SHM1TCuhawIfULagB+osKeoCcdQVsW+mgxNXSMjPQ83Ld4GdnB5gaWRnJhXhAcU1XwlF00FTHqLDPwgYFFx55MT8Mkkla5e/mVCmGk+60HFQ0mBzysosJQWKWwElTy8FKQ0vfGwM2VMLB+wtCSkUbsPOBaGti5/pu5Kg6zmSQwCGVdj6EuxLPq1WAhO+oh59oTzzmP6MtoefAQTaw5ApaGJGi+U3ZcEG3k0xCE3cYbrACLxADeFTD/EQlOimTyVhHBLnhcI201Fm5pmMQtkCq73cdnUafbMIy/bJXjb7IfdmFN4Es9PyfRYXBS6+UwcXnz9PliGaUxrroYRxSbGBvLgQ7czgaPhYPGFcUgJwFRzVooBL30cflq8JhOmZlxjPYTyTtIUWJYLxbBxxQwNoWksZTHERcDigb6N3y5+YUxuAJJzSFZUXkcyQG2P9l0A/HYAGla796+HODKOiamYLjxVSs+rwYsklUlPCWhENpPRKJLZtEmoOYuDvXAKNq8azkhq7HCKIQUC+YfUsqnDsGPDzMV+JJLiudfIvvb7T0tJ2JXnBQ0Ni9gXJnJzpmPxUUlsCtssoT0erpoGYQIMqx//SVpvGkalwNW60ApSoVP4DIDGajRVZGvlhiM/qCwKZLIQZZ/Pf5jgnw+RRmxxoEF8fBJyhlKXUOrD4uveszMP+0kml9VMgAKZYvkC4mXbJVOTefCLAffxK4zuagsX7wB4PuVCXy6ZMsxWbGLjpRGVp1wDHm6/zH+VA44pNcV+NuzfS6Zdi9fvi7Zo0RLS7YfB7lkGQGIkk6ey2RZbF5qoAP8EGr9cy2jbm2uNzytA4bnnD8HP9HPeT65df+1d+AHNtuuuv9XefudtVzC0IyFz195MOxdfoHAA5ztv+4c9/sQd9vbb9yGvxwsHdug+fuaTj83FJmG6XXTZUIDPXSQTtieddCcG3EmsmTQK0F5MUq5mQ81BdpFGSupHgKdrbRVMwKOHT+DR87bN+ewr0hlHYFS/ietaYCuX/GIzr7kTJl+d3XPr9bZ95RNWcHINTX1zq+VQ69G/j731+lt29rCxeCKvt379k23n9ixSu/9hC7Ao+GDeAuvVDabPwAwO4DosEEbCYi61jshQ/YMLrJCbuHUnFgZdr+LQvQBGLcybsErnMZgCgDtx/HQ2eoYjFadhRuMLQ9P37Q83YFB90j6Yuxuvvt1O1pwQE8ahF8Lhk8dBxTMjD2iYegJt5JEnmwAFYT3y+I0OSHn+2bfchusvsIrGWL7NYn1W8syLial9xjENdSCKqU9BIimKfPtC2fOSYGfX4R97/GQ+1xcmnzNObrBTAONxDCBq2DCLNKGElV/J6wYK4AVIKWBqGxzD4QZoMXJIV/ZAHwD2be6wveyKc/E5/cmlrfvBahDQIv87P4VyRWoQJBkiU3aa/dZdIvHuI7iOpr81RXo1ayYLT2Kx7brQmEq2fYIU+DBYGs6ihYukVHqXMs60TKEcPlRAuZiOk7ki6z0H8Oj4T0M2PHjACDyXvnE+xs04LMUea5mRbjfeeLM9PutpO52VS7MOkMReH4EnjRLCcxnCKOTIt1HKrqJHMnuvUvTk2HoNvXYQp0uQvFMBPySvr5fXqoKGnPbTa1ZVmKqglGSwiiJast1yNnqteXlB64dJGuMDmNUONmanjq3tux+ZKIMMl+IjKTZbTDL7IXt0HmFpDTB9BYhq31C1q5LXB12zUlCD+HxBYUxjYaSKXax7UA1IVY8UVsxzBeGERiA75WvquQeFRcjk2YsdexBQWwBLCQznYu6NJ/lqZOm6Pt4r2gWoSemg50QTWIUXeemYCnVhL+SZ0f2u4r2LxejsEuRLBGqltFD5gysMIABdtM6lBoDEIPbZvhzofvgkcbCxtkm3pMg4hexEBaq+L6NTGKB/OYWFWP8aVHn3Woe7gBR5FuqXfNO1NpRYL9AyGJBMgGENZ3QUkkg1IhooVDkJFKA+a6Wa6xPPlPaiiRNgkC+zk6zffJiTHdqn2tvsJ9fOvApws8hGjO9PYZ+D79kR2KPUCzCqBY7IAEl7tPN+5N9pbWDQ4fF49AgXF9l3UCjFiM48DQXFcKKZqKDghVDpro9YvX4xhCjCKKxC+vnmy2/aHbc+yn7MkIBrLIavHkF9rVgOzi+QQnLYkF7WvetZtoIgxF2Zu53Nhkz1xQ5KRE647xCBQBoAS7JKbTThnLGEZQ6wZ59+BlCQM2buXFJCd9id99/jmJLGfRMbS/dZQIIHQuj+yT/HYwfWsEcEA5DKQkDlpWOQCsSWv5ILEJLPtR58vW+xnz3ERj6pYrbqnql4FDAs719mq54tRCODWewssRKNFPd6GPA+DXyBRges+QZ8PGmlABlgXHMJwhhyhxBKqZCAIK7p/szjrA2dtQpRo57QQJzCPCimmSVjJZRIg5ESDZuQYecfy1ZZEhIzX9ZM5uZ8zkJAdO2fdDrV+gP7RQygazh12GR8xPOzSiwGxlDfnv04j7bD0k/U5bLX33nNjp46Zr4Mo7WXCuSNprA+jVVH23TsjqgZjjNIT4ABeZJ/Hz/B9FWKZK6DFMkayIRhraS6MZy1HgzoIEaMQiRqGXJIulfDALcwXzZNstJm4I48S960kGFYz2Hu+dHabgOTauqEC2z+5/ORq243rNppGErdgMHJyJt88rixLEMXEFXJOuiNd316miR2J+2KmVfT0LVG6bGSfTPA2rZP57ZzhvBeU5u3pG4otseeeMZyaHyr6/J5f3X2yMOzkKsOhfmQw/0nkZiaNwRQSH6J+lkCUk6fzmV/YgDJPSgHdCqhfhMjfT3e8HO++cGKa0/wrOVZLGy8sECAJJqRctlNwEaUqiGE/cWXZ14BQDXslxrW6HBRuFYwbFENa0pLyRag9pW/Wn4+QXei6cIKkd3L5PFjeV/NaKz7MQRNsu/m/wA4FMdQpzl1xgZYvP2pleMJFV1O+rDHUBVjVGzxfXv2OgC2Xdu2MK5P0KzmUtP0cuqSQsDW9oBiUiKIXNG2fTsA1xzIBS0ca/Xp554n3KufnX/+BTB+kt0gSoz4UFi/DZzpvi6czGPxuabWsew1tNOurB7bCwX0kE+a2UbfZe9A8oDMv4ELnUtisTtAQ+YD3q//YJZ6G/u/gVsda02ApVij/N2ZUuImoNOBnY2WAU2v+3/8W2qNRtD3P4DcxvfwfyGsemy6xmez6fv+w4ZA55DnWeC970b2nEBV936534dhSe/Humni+Mk2aeJ0e/GFV1ClIffGKiyEejMAuaPqkxruo3Oa5XyIIUvhciTfG3f8yRnbjPox27p07AG4gnSe4fDQISPoDWlQD25BaRDJADqBvSefHIFfXMhHv14DGX6uskumn0Og6lIa2jjuYZmzz0lDeZDNVLCZX5T17dYf24keePx/bNdcewMAR4F9jUVVQ10ZrNdqS4oMQjXxOD6c91i/vu0B5w+4QMAQpN3yCleSn9vLGG6OGjHClv2+GLJGFeDbE/b+B185i7a9MF6ff+opm/3uv2DJptPwBthPS/6CEY/3Iz6J6vWa0aw3sBb7D+nsGHk7dh62XgQpTpt2KWDsHdQzqDpgujWnl92z9zTWBASzZp5kvaJ8ooHXcFVhU63axHuqDWrJpPhYglcOYIcyDMuBMoDattYysT/+yTc6lUgDTFAPwPOYwl4tpAAXb/DW5MEqkEbWcpGRkfStp/HEjyKUtr/zjl6+9KBt3pBtv/70Fz1HW+rdekClJZAVDGuFgW5osRmlybfzv+AsXAqxI9cN4ItriwAw0gkgPGpjh7QhgKidffH1AivAm1oB0UOwINMaX0muRDznZR6BprLA65rREsLGMb4fGyauVyF2Qgn0oPM+nmsLf15g33z3Hf/thLOqu+jSCbB1V/Kc9batG3YCnMCsQ5WRh1VECmSncWOG4CO6GtltDgPXVDucdRL7rEG2fPEaS8BKKxdLukUEYj0560kCircwbMuDBBDAudMcm7pOjm0/hb2jlL1kBASVOoCTJIY18+Z9x4CnE8OcNu48dGNk1oLwizMBzTOZqk17hgeT/p+/mr7W1SSN+4AGPlqLGsB5LFUPWDqTsXomaHsmS/1/AauOjMZ7FHNSZ8EJggzjeN7OvXAkZ+kLgEDcVAgC0UjiKzgDw6nzC6hTnR88m2OV1AoiLgFOtUQdchi7BRHbUlCyRhMMeprrBPfY9myBTMX7VF3chrXYPDmCHqMFQVEFWLiNo+daS57Gapd1UUMBUinAX5kAnK0VAE1ab1GoSkMVai1GMKhpA897XV0FhKlI+xC7iAfw7N257RgXCyIKuQSTz++PXHqJmAT0a2L/QU5gcy3i+12gIctA2E0KikwFOKqOjo9PZL/wgs913YMU5MselQQxSGfn70tW2a13T6THyWWouYE60M8mXTASAHWB8w29+y564aPHwZFIvMeucTHPVWpKG6wi1ro8DdVwgdRrQwYP4vPiAc2eWYx/aBiAmwZSkodrwDSwf3fCfjcx9KwFIyLQkme3DEsAjlXnUeuk9q7GVm3teauqZ1ANr8+oHrSGyfpY8JGsg4cJhIOkA7EmhVq4Q9doAvlG2vLV8+hL2DOiBtmnHy93IW1tW/W3t95kf+KNBmJ/kJYaBrBX7nJ+6v0rbMLkfrYz8wSK32OOHOTsMHkGRbIqpzlIwef4+JFcyzuBVyz7dn01tiIQEVT/jb+gNUo3PgB9VwG2nMezKrEF6GT7CNwcgIXgN98shNQWSc1YxH1QnQtTE1wkox3EHp6t5QthuNJvRcIG1T2Wz3Y1yikNcuQRXUa94cK8HAuf54Y9WUzeUGwKomHag7qxz2Cr6YdaG8l/HuzsiRP6Q6jb6tRdIgblEVzWg7C1dav209t468qPxsCRIKkBFL59mgGugMFW6aimIR4VUQtGcO30fNViR5DUPI5nPAVbuOOOsJhNkG4EwFYzCkyWG2QvzhHINSK8CeMT0SqQviKE4vvwfoBp3nOXrlHufas+jQaHKlD4LCSuvYSQVtLr7jkkAqYvzwYBWPHct7axKJPywCr4lPy8pCSp5ugboztgEStmE+jqRBqqX379jQcBmTjhSwIpNCENhc5VTgdXwQOWhKy8nKmhWBfVvBO3cUMKDXJBI7AmANiiCEdQgEkxm0NGRjvbv+0IHxQ7AZ7H1hlMrrNOOS9Fl2Iq1hU3SL5XERShOSeh8VJIyvxWh5Y/N4O5Ku8DFhHFmCYb/s7TCpYJ76dXlz6uoN6J5IN3A2ukjK9lsiB5RlqC5RflOKBFZ1qxmjjZGHArJM8qJvWuXleDry8FfI3EsiCEIldhHfKWkzdjMBSXEG6OpqVXzLzefvzxNxs2cqgdOLbPtmYucdTlesDSUOgm2fhq3YsUe9O2TOTci1wIx5NPXo/X4mdI2mAtiQUbGMXNgpVJUVnLzQiOYXGnwFzlTIhNFKPNz0n5Gti4YqNkHlxBgmaVleN/ERcZRbJuheULgGWqWQno68eDJZOjjsktYWSGM0Xda0XcF18mCPJJrAf5lPzKV8xfGGnRYkvRvORTZMsvRCzAQHlmAMQ2J3whlI3h6BFMjklmK6thaw6rQXqdgVfeHktnSlVIuEbzxNa2kWa1jt0mHu+fEgJKgpkm9ejXFQ/PIzRUMIGZKAyamGEFJIrWV0fYil9OAODUscD4uQCUshVKSQnF9zPReWmsWI5fSCTgCgu8HjsBX9hBoeHacIPxmexvvqH4zxKgUY385fC+XRQ5Kn75Gho5+SN27AKzkAexbRu8eVpioP/DDrvqmhQ2TD87XZRmf6wljfkk1wBm1uOPk5K5rBz/p0wKoii77KLOLM1TNBjhAFzN7NNPtiLbnGnJaZ2ZOGFsjWyvuOCgnTehnwvtiCBVVQbsDXVI3YOTCcs63xUV7QG2JVMRgKom6pVXXue9D4Ih2YLvCXLgxhY8jTZv3+ysAWJlwIztxaKFX/CMnkbW/i7eUe1t7+4SpnIRLPKull20m0nXZu5xNEbgy5nwFQNynyAs5At79skXKQBDKAxXAoD+yeaYwgFd6FKq777zIZgGYpMcYUNBXv3jx3aQRrgeZGHmNfdw4C6zET3wMvSFGR2baNuO4FGFt1NAQzwDiVAOmSBb+McfAIRTMTjPxhqilf3651vWF0D5wK5jXId8NzxIwT5kcJ/uFGD5dpyAIF8Kodjos2kwL6MQ3w0tf6N1bteFTa8ldP+zuV6wqdlY6wBWaymsX3vjJtb3Htu8N9weffQrGkfhE82c1KEKJEQHVT1T+HIK2ShYEfV1yE9IPxW4GQ3bJwHful279loYAwRJRuTfVgZT1clsHJuLKahjIHgsKNcZ84cQwIgOHVvyPNIYczieRLaW3ro5X4T0gwZaDNcS9qEyDq86wJ4Knltf1rk/4J1M7RVudPk159mp04dt8fzNLqRFLNhQSY/lTa1AJg7cMCTR2QdoCtkbm4mSB2Dm/sU+JCwqnvfvizVIHkMOMdUSAHmTOIzWrsZUXiAL16JeqdiSQlAqlTm/Ig5y/J8DmOomY8ORnVMkMb5jsgWEir73//H1HuBVVln790ovpHcSSAVC6L1LR1C6Ygd77y/WUcfexjY69u6IXbGhIkUUpPcaWkKoSUgnndTvd++TjMz7f6+PueYCQzg553n2s/da97qLx5uy6pSPdUvtaAP7D7UP8UTSkEZqA3mR9epLg/NPAVfzbcOqjc6UvpkxotLBKW8c+FWvqTgJ4hoeST7TwJ7lGsb/sFZVXLpoEcdYlRe2j0IYJNXXXJcmQY5n6pS1T6rRkqddCD5+2rt9AXpdiBTngF7HG2qxD9de++0brz5jr7/7gW3bdhQgGHYioREJnbxs9vkjWF9x9vTD39F4CLCUZ5+mh/xcMZ1orkLZEzQ1h2vpgkT8ee9i/TUw4NOgTEVWBFYACqWRDUkRAJNSSxVQJW6nPM98AFsUfiA/0TbrTXcWSiqgorkJJFZ7ZyA3RkNGAZlSLwgkFoCjaaiAT28mZzrjxCzy5dqIAegKPT8GTiKyNHJ9dQ7KlgDQbdDwaJ5HnB0pCkpOUOwFd7LsnQQ48VkEvkUzpRfzp4jnvBqrC703H4oD3W9BLJr263fdJ9mtqNiXhEb38PJ5s2HOb0FNId8ZmH2AqXqPahhCefDuuedeGswBthN/yfseepykUpKYOQeTCETIIOE4nMZc9jN9h3dDWrSD4qOAveYkwD9nrhiVnL8+AHHNPKMtTM87wq4NDCVllOwkeROLcectprL6S/zFXGoqr6/hnJ5ngZ9+BN3x6PMY4kONj90jyDjXrN+G/YBY2RRo8nXXCa73TfF19x3zrVtaBp8RtiYMuYcfeISCMIWgkhzWWqONQx758ptv41eMqb8CLAECZkyb5Fibi6l1qvHPPWvkCDymsAxqA/qFsIgALOBO+4im0rrGp2FJeyb1YtN5GF/ytnVSJZ5neQ26AQoPTxP7hWvuJElmv3HSW+5z5/R4GiRYEwo9E8vXhTIx9FQRpgYIWnyg/Jcl6wJ407Mvf3ffViRxsmOSYZS/FpZHGt/I9YiJCmegwvl3qhQgErkoAx9ZjyhQTcMUBcop2M8HyWU8zVUaxXJ0UAzDQhoIWCSRsK6OA4JVUdCKEBsC+CKVQIsvzzNrLpLGakD/Ptalc5bFh3a2Lh27YZcS5Z7vQ4cOWS4WNQu+/hiZGpxd7Ai8GAAkxBKwxfv04UaFUocI5C2FfeyDd2IxHqWnKagVlKBnQpJ1DXwSk0kAJvVabHQ/WBJlWCeRu4TFh6T+Ho9kNWElSA7l/6VCWM2bvzz7YTf58SxqHcThFTt26FgrhsG2fM2fnB0NNnXaVPwEN8PSRNXD86uzQhtBMiBiVxq3vdn78ad/jHMqGSluLX5dm12K+lvvvOLCIcUQvvq6ywl/y+RZiWTI3dEO7D9mbxBydQUeeEOGdoeN9z22K4st7xA+9axvsQNHjRpFIvr5rvFKg3kjv95yCAZqpgOobUupLcQ8Wbt+r32OFUA9bFV/n3ILh70WCpAvC646Sa4VSMbZEgQA6UtdpjqxjvXXAtlBbPUggFcX0AobROBqMOy2Rn6WLBrEvm4BXQ7k2o8c2p/m7mrOu0NWAcspHY/UnQLI8c4NF0tm61ZnUSD/8pWANlmEVckm4DhkieTOnV1g0QGYrlNgeawDRN23by/Mp7Mdm1WAU3pqKkNIVEsAb90Id9hDWK1CRxIAcbXPDwIAOnQwh0HzBzZl6nTr1X8I6grZyPAsCCTnM+h6CFhVDaVhkFgPzVCz2y0BVMvrtbSnaStxwKZnkuj+W8e8Y9W0ga0eR+a272tjr7aDJ+1/4wKlHFjpGdK513RA2F/gigPlOU/E+nFjkra/9/zexnZtA1v+N2O1nTXrevL/G8/5f4DV9p995u9uWKkXOEOS3A6s6gQ4jQw80A8vX/ajXQBpTnUH+KJsCikS16xbyj3vRk0wxIWc6TxTVsNbr79n5180i6DcMMLKbrVrr7mIC1FNEMhz+CxfwTMywEpOHbd77r8Re7ROPJMB1IA5nJ115A7cYm+/+YmNGDec7IDvyZboz2sSpNMxijMCH8T9+2zu5ZcAhG6GdYTFCdZjrfzc0mJq6mkjYYxuxiItGoZdDYDqcPvwg08Iz7oHCewhwNV9MC4LnfQ2CdZSeVUxQFp3B/JfeuHFAHzf2zmThjtQ46dfVzvP5+uugmUL2+/AgX22JwebDQKRRsDG7UJQ4u+r1loGKqF1W3eyL7FDMpCQLLuSxl6Bmlp7uiYhLMDx4wZijxBHvsJCvh7NvlNKPaH6j8+WCPMJeZ/ChUIAmATwHkPplZLpR3hrBOeqr/25HILRaYaE8rKhepPXuIB+7QVuXfOT9cy28nNFflHtWMHe04E+rol6zItaSLM8Xz8+ewokFQhPAnNfeeEjS4jOYugdjb/xu3bj/CtcTSPAOR8gNJthUi1NVgZqJ+UuFDLMka9uclI0CoLbLCd3C33FKXqzAPvlp5UW7R/LzytFHvMjlmQAACAASURBVN5iv/y21J576WX75stvbd6F49ln62ztth2AsAzQGfacolZ6kjN27MjhMPHOhTzwsn382fuA1H1RJbxj/funA+hU0ue2EMr7nN1957OsE16bFNhQJMUlsNlSSM0uIMFbYbgtfKb+DHNm4Nv59KPP0mcusklTRiCl1VDPxxa8s4g+3Q9rtqH823zqtFN284032fcLF9slF11rr8NoDUUtJiuLAM46z4PrGX4LB/Cw0P96js8EWF3IXNvz/Z8Nou0Pnu/7a8DiOe91VnnCoNvmMm1/9oC5/3/Aaju42v676gv5wt5w3VXUepBSIDKoZkxMi7Q9uVupvxlW05ekc8/K88m/YPIoda0/+3w9hYazMcIGS0HasmprgLASzBCB9p7ziroRpeHE0cPw6V9sjSTGRwQmMmjoxPU7yVphrXsTQs0AMP8EZw1sjFIGFzXUImIlB3BOeMnjnbVaBSDWsz9ye4YfVagWUqi1tuLLGs5wTnX6+TOm2BcLlnOO8d6we1FewYxpPVDtDiCEaTkkOxQY7KiBnEdevNdT2IsZCiYZcTYiwR0yojsWHYfctWvinCoBjHcWHCKcURP26pFFD5mHmqXJRk/q7ga5Lz213FmPhOH5+cxz93C7CzmTNoGbUCPgqLnwu/XUpBUMLblWPHsheMFXEqiq8FX5pcoSS7WZauXT9DhS+YZQXyonIRBlpPpGXxo0hbTWE1LssZ3hvgu0ANNRASpiTgs9g1RStQCLnjNIS4+Oh8ni+bPG2ZJFK1CvoMDm7yvoOxSw9OTj42HNMmhqTgL8Xcv1DMVi8mK7et4/LShcob2RNnREMtY7u50fv7ArLx9yirBN8Adj8gLXCZQFJuCtLK1kNXTsaIVl9YlHPdzB/KgVV6/ATgUlq+zcWqjJrr55tK3dus7uuHG6/fzDGp5z9mCGsBs3FTjLrlME/Vbx7H/00RX29TdfoAo0ht/YCdEPNdEznSpg+BYSY6XsEa3UaeERHpa9niudK1XghT4wsL0AwuUzK7u7evVO4E4NrKEIAlx9+L4awo/9Amu5F2BFfeIYMmP1VQhhD2C8I6HotQJkUU0dymkAsMQSE/vILVv2echQPHPBUluwZ8TQ67eCXxXnYzkAbiaSTUAY9g8jUsA8AJ7ZD2SsWi2VqpR7tfSJgM3CEo6dLCBjBas8VOAlYFRhYtVCNqxnO0pOiXFgbjA1uNQHsq3U8GNArzSUvb6WB6lg6YoC1jKWcbIwCjgNQYMQPzJ0qskC6NYNy8Vl+yEocn2Ssij3lUYoRJ8bl9wpncOPkAwAtPCIGC4y0mlYQy0AG7U0YgmY1WpSUkcTLmBFKc71NQGkrk22bZu20fhjts3TXYH+NARwRgh277T+thkpZ6WaWh7GWCSGtVBPYuIj7ATT0RoCipIJviosQLMqJibgZi2gZx3sTF9uiBok/UzJEMVadWEnXGg1lenI0t555127+c5bobPDTAFwOMV0ryOotgpYB2ayiTTXSa6qOBweXDansRPOQaL9CwvCk2pZC4AWDpPMD5ZAuYJKKIwFRLbSIGmyOGnKZFLujjpvuj9XrnINehC04VolRrMBaOP1AwBQwyAZmBhcVUJ3AVRS2OSam2Cg8X1iIFWUi7ZPU85n4OpZAGE6pkAHFnI0XhH7sBOQl0QMtPdGQMeoMFG+hZJzbQD/9uWVeh56MYtZdSq+ezGxGzawL54da7iOmO9mhrKoYeHBDolPTLDjWBMEgfyngtqz9u1oNYxdWFwJGNLXAS4dy2vG4DwOiU85ZQY+lF2CaIo7WELnaOvTP8O++3K11cLkDOT6du/V2Q6ABK9dWoRUEdYpE8vQSNjMyIXKmK4dwyy6qREWQlyD3fXYWFu37KAt/eyYY42dpsAXc6yluQr5eybeHr2ZmCy0skKS5zrUueYoqmOj9RkAQEfQ1o4NDXacSUwTzZECUsoo7AMxU/TxpdiISbNd2/D+yoqy6Rd15NqU2ZoVZfx8f9vHpO7Rp8+FVX0Sivtwu+XmN7BfgHkCYyc24aRlQ+JMIVypUzobVRCsSjxnZsyejhToCyRTmVhgJNv3X66xndv2cu9O2DvvP2VTkC8t+HiBnTfzbMDPbY4ltRDT+snT5trEKZfZGiwN+nfv5XzyJPGR9E8M6XA2fDXKAuQaaRAEgsg3TY25D6bvH3/yAkD8W0xdE90G4uudaMuX5QH+/mmTZ/axyecOZkPcBJPsTgDdHfYGaYxzr7raPnp/gS37ZQ1NUQtpnw/ZS69+yOErBlSEFcJCXPjd17bwhwU2/4Fr7beV31kkTWwqHnEFhaUwGQF6vU6Q+NzL1m7cAispCUZuFf8vwQ6CojGS54QCOCQojWvYZMPGn4ek4mMOM28rKmbj1v2lsamiKEjpTHANAECzb5wFx3TBJPo0CXoX2o6N2bAm5jCQQbpSd8SuuXoehxbFWYkOL8UblTNtrLeHH73F8mA23f/gu2zyksl42JFKmhWbXg2lLER69uiJdyAAfWm5R4bLXqD9RamEXhTCLQwcJCesochwdiECaFRgsaIDAEOUjOwAKAqqUAYCqYCOJ7GkiIxD5u5Viw1Ef1u6aBvPK8McnuOSMgYvFAteTO9b6OQjQhIw8PbBI5HEa4Ak+QKFAtDqdWv12uJl8owjWHVp2xMmZ8AgOGSNZZKNsF81yW+TJx6WQK++KTCN+wDuL3J9kh9Ft9aGPAtb2O9ke6LaG0W5O8v9xdTlPTXzHLhgJA5NWXkPHpgMUFFK0Y0vtWTsFCtdu6VSQMBehQ20besxWF4USzxXGkZJpuCAQa7bXNj3q5BfHD54BNkxP0OfSUMpmKd+HDhqxLz4XM6XlKa3kcPSw/jyXFdR77yQrviIFScWBv/zUbo6e3wT//OiAAymw/PjoK1mP5fFys0kmS5ZvgTgC7BQ3kpuAsp7ArBWqJRHXFKHXx9DHCTiJ5H9AA1SQNbZ6PE9kJQqATeb9V2H7CMZBkQ+xUwgNi8JLnzFV2ADTHUNGFgGnkAqh6Ur0ZXBH2B0QDADOPZ1FXChPJv5DCtkiSJZrRinqpyaFB7R5vkkQFaTU0dpomgXW7ee51l2NBGw+vWMu6AUx5BSuA7MYibgZZjki3ElAEieqtoDBFiJlajwI4VsydPNpdNzHcRkFCGpV+/O+FgdY92jBKDJ00BQKg35UQuIEsM2hWFNIZY38gMVWOiNLHDggG4UA9mOoevAVRV6vJ4CFX1534EUlGIlC+ABMafolV8eUm+AufSUNOuNR9WcWRfI58LeevMd0qCXkwQM8ycjw27GF7e+vprk8CuxZ3mb4SmS36wMu//+B0kovg5GT64DHBu5Ng08X03c+xAGY5E0r0EwabSWevbsbetW7XRBOips1ZzIrVW9bCh+TJLUV3ENpdgQM/XOO27GRugEPnA/sEfzRYHwrCEBRroVajp79Uq14QNG2ISzploUzPsNazY4JnxyMs0/g5eT5SUwQF6jkSuCZa+1RNPFMyUypmTjDXg4BWA54afJN9epnnvtxwEpaZiaMjXaarDE7m3mzwLgnV0ub0d7tVMFtgGnvnhoi3EhywnZQKgglL2RwGjdiwbdXNaRC4Tj9yDOdCVcywtLkD5bh5M/y8xfwH4NTU6NzL/E5OX58EiwtLHphVmHNO+gvaw19kgkSBEJMKp4rYJ8+ZDK17UR9n84QGMa85waisojFshZHZfoSXM/sGef8wIVC7GCek6kW4Gl/vrsfE5BOJJ0idF6+TVXAB6QLosMNozhcHeUF6EEmKwHgHzt09esuLGY4Qc7IDYRAeyXusY9UvEy5maeNXo24HxX+/sjT7rPU889DomkGeba1IoRrOtIwxAfF8rPrHfeZQKnq2Axyd4lsluYdcT3t4ICVsywBmquPXsKHEtadZAPTHAxj7UlhZJwHIavwtQJ06xXRneIAqsJAvwNpl0cLIsavFYPcv0ZcnP9BeK9+PhjnA0h9sO3S5wnf+9ePWCpHcTeZy9n7QErOp3HWqPmYN8YCLh8JWEgJbAZMlK6uqHd8eNF9scfq5yHaDzX9Y9VS6kNsvXQ8d4BOwlvOB+/wD59ejEQirR4gq0a2P+rYWTHo77RM5OTc9hWIX1es3Y9n6EeoBywBbBd26GGiwJZ1FRprai2VJaBzp4m+aq5ADaFTsEGYXImZUUNw2MNa+TnLIsThe/o4BuE5PesUUNRzaQ7VmrusTwHhoZA2ynEP0xfE/tDfqoCZULYf2QLEAuNRY2vQPTuBN0JaC3gXqSlp8GOrXJ1ttiy+fkAHzy4cXx/tQNXUB3xPWLs6gkIh1VcWlZmsdTQ8VhISB2UnCb1i5cD0PrAgpZ0USG1jTCSIlm7UtH5waZ2igA3udC61HBP57iaZJg5ekb4Xd6+sibz4dr4toGqZwbWtIMoDpp0wAvPtiw+/jeq0kYpbQddHZbpQWo84EmbCqMdTPV4N/71IhqsuUa7DcTVn9v9Hd120SYjPpMV+7+ZrWcCPu2ATTt44wbEbWDxX1/TDsPuBjhRD4P6tfcfoOZqtKyMmTZt+gR76rnL+e8S7lO8TRhxOQqbqewPnkFzM/4rzmuajcQHCXB+/hH7+uuvbAagybU3zKVBLQLwKIfBI4YS0tG4CBtMCMqvMEanTDrb1q3cTJNbbi+/+ooDRLsgQ+7RtQdEAPwbNVFjsPncS/fatx8utfMvuJoA1oP2Ph6bHUJhGXVmPftW2rxLLranH/iG+vsG+/Lzz3m2FF7jg8VIHjVilAsFWYMlWF+eo3EQW5REv4dhWDJe3epVP3z3LRuNFPiskUNRVfUG1M+iZv/IdpP8XFVfYdMB6w7u34l67Gr7aclqLNYOWj6D8JjOgEowtWoAGzrAqu/AOaD9f/Z505zkdvEvy6hBUIUxVAgKiLRNG3a7TA0PW1H7P3kQsL1layc7tFroox3CGmFuprF/HCLNexQ1sr8teG+V+34vijetZV1HBS0r08MNsVhD/uxlYuYGsTdLkiz2X9duWBfsBjQiG2DE2P7U3jB0X/ma4WNnBuLbXchz/1F93XBlA2HB/foRkCt4if1g4WefsySa7dobr8JzmoEFa6ZjfAwWWmlWw1k3FB/pz7/4EmuyZAJ7Nql6oyebTL/S0T777DO76MIxtnfHITcYXslwM0CBroAYoQCxVQCzHSCKNDHgmXPlaFRddTZp7Ey77oo7ALbPouYvxUYs1b75fgOKxBKXjq7Pr6dX5IdoCC01sP19ATymTpsBQx5rtf4DGH5txV4kD1IL9gFYrtShXFy3YT0+u4sZfN0LYNfThYXectN8bG8yuIaci1IGKZRUU0ENOkFVvBk+t3jJ31kehZ7nr/2XJ7iyrWbVAPoMu5Azn0nHLtaO6IBUD+jeDq62y/8di9UxWz3/b3/u3fMryoHjIQjg9Xxu9S0azrSwZ23AUvDvj/3Nna+HT+RZUXkh1S/DRNcjUhtAXvPWc0mtIqBPQZ2B1OVV9OsqgDSwhVzoQuXKAa2UJxEfir86rOAYwiTvvOVWe/6pZ8EwIaoA/ieiNs4hbLiVM6WBwbVsAWQfcwKLFo2rKxg+S18lElkNai1hGf/++H3rj1Xg+ElnOeCxE2FjJ8pPMEDLYE8odEODrl0SbN1a7BfpaVt9VTd7POw1BBKpRRdGtZT8nBMJGcrdTxYH54S/CAGa7VCzh1MPKG/hFJJ0dhnArXo7dyr2MlthUUcn80wG8SznWL/BCS4cfDsKD+HoHTlHmqiTVAM//uhNtmwdZ31ajL332mquB4oRhtQDh2ba9z+td4Gr+nkOq+G9+lPExbAO5111if3juZdganqGTzqn33nnbbvgooud8tdZJDtVFYM+6gBn60Ut2glcRc/7KSGgGo3wPSrJnE2AlFXs0/p5s2ZOJvRviasdZ0yP4XMNJRhzsY3BNuXLL7bR80USAlbMdVBIZTBy8tN8Huoi3udV156LD+4fpNXXgYexJwKUSvUWDbjYDFmkBvlyFV6h0QCFcVhd5kOmUh2nXkd2Wd683wvmYs0D2a9z5wT6XTF3AfXxKD6GRUgH9rhqSBzqk17456WEB67lwyXYJ5+sZ5/zDJi0blUr14D1KdtIvapIG1KBhkLSkXVdNUGhAQCSNQrXVYgm19dZWlH7tjIolyd+sFPMyTufWkaAJt7SAl/r6yC5kC/Qgt5eqngNc3ftyHG2RhLehagGCMGeQQxWrjvQnJO9VZB5IvKP4Lq0LAZaPTuiMsATfA0kCa7fbCzVflu2wnlmr1q12w1emiDvJEBGCgP8PHgI2yt65nrlL4FLSQHQkX0nGJZ4SUkluFMlz0iSRVDzdmB/zTl0DAIf59q63W6XqaUfVnhY/16J4GiA2oSoFkKQ2r3riHmlZwW0ShrhJ6o5jaA/FAVJGWsIl/n0sw/tciRRjMgdo0JgogrtOIDCyloOWuT1BRxqSjFspsAXoN9M8xIMoq6EsjjRqJmee9X5EXgzz1585W1L60bKFswKfbM8sSIJ2jlxBCBO4AFXzDX+kvqXKPgjjKJQjEv5JwJKiZHExQkFeK2neFTohvwk+sCie/vdN2z2BbNdcdBME15dV+kKNKWeteIBFxsBcFRdRFJ2OozB3RR4XhxcYoFUcYgpaMTT4GFzweYFG4BFGcWko6wQWYT8B5nmiL2qznciUoSlFOuK1hGrSQ2WvL7CAV00Wa8C3FI6r9sgZeLLw92jB0AnJu01FTTK/GyXhIrMi3bcwkkgEyXtGF5FrhNG+takyQp/lwH4U46h8KCBXXgQCqxbzwH27SJ+Nu9DIFIwBW1dLYuVVTxsCCECB7NppsIAMBssD2aj7H2yeiUzMaR4gO3q46IvOSBpZNW8hnP94+LxA6UgnzkryUnHjh6muGXhiolVwQswSLDxFCy71u+2CmT74yanW78Js+ymK1+yJND/aAD0JPws1NQdPcE3u7RCJh28/znzetmiz3bbXVfdZc8+8Q5eF62ErtSw2YxCpnMUw+F8NnysAzYeswwejhrkNl6YtF96fQ9b/msBNhJ+sKIKAXZIw4UiL5ZeXJdEAM/DLEseVBrhxCQvAGBf6zvMhwey3rplwfbw74VdwGHSQgutFmArnAdJEsWZM2BMIJUKAVw5fhhGX6Y3Hk1j8br5GcP0TNijOTRnHrlTRWkTZvuXwZRdAzhVwtR0FNOJIud3+s1CANhu3UhDTkH2NpRJXYCdNW6GxWj8IrmYfDcUyKDGXNAQ96oSeUY16zYBluKXXy6wocN70Bzm23sfPInsLp6gjKWsjVCXqpqTi8UDD3QNHojDhw3jWmyx9E797MUXX2BDara77p9v55Ee7s90sbzosGWld3cBY2MnDLUNmxc5z8G/3fsc69MbWe8y27FvDcbwH1pa1yTCrobY/p0bzYfDddY5s9xztQUW7cSzhyDv28e1hkGZTzHZDV/XooMwcE4QFnaWjZgwxzatXs5ElKkNbJv6+uN2KHendc3ShJiN3ouDxisRv6udlpk+2C6aORcGEImvBzdzLSptFybii3/exKFO08+Qo7KmEF83H0zbr7MNWA58+NFiF/BVQZBdvWQorB/OXg4bPFwcGIi8lbWro0vXwAGSYpNTRDbQYPoATrXQTKqhi48n8ZFUVzXuks/5ShrI7yIqqUdSIxFPMJqMtY0wKD/8/Ro4FVvZ6BsrADYZtKhMC4qiuANQaqBJWfbzp/bwY8heDh7inTHhZDoLFuQAoXoxiNgDvWVPQmBXCB5AgbCOCvIJPmE/FGjpQ7NQzH5SR5BEYrzHY0gntg8DGbEZ2os/vTd/XlPTP5Ys4CVgLWBUIHLcWoYp8RRIxVUnkJcgfef6jD1rJAzm3wgaQ5bB+5QMtKwYUF/5NmL9O7myJ+gnmINSKdiSsLQCwiotPRAQqAYWfXiwil0kxmqwKJqVwis/TvVwkq5oj9TreYmlr55MAUKAIFrfCjFq5tCSHFGybf2zAPleAgQo6KaV4U9sXKy9+vqrdh4FSyDS5FCAsPyTTAU5eFWIiNXhw1njF4wUJk1MmkCsYZgGc+iJfSApvMIixPQMYZJ7w7VzsAn5mmYcAIF7K98gWajofwIbGmnYZa2iX74Kg2FFecMKkLm/Cgql7A4Y0Idn7bAD0QMZKGjdyXpCvqfyGpctgIBJ5+HnvEo8ILiIuE3y3mxrtp1XaluRLjlyi0KwKJ59KIi13gRk6+8FcLs0erFWtH7FkuFsC2XaXE9FVMcC1ToXkBsKdVNDAPlo1tY0AiKm23b2PZYBPkEEW2FNEU+iroILH33o77BVimGwvO1UJH4MN8UClvpCMjb5WCXGJtjnCxa4dfnCP5+nMf7RSYVmzDjXBvQeyHnqY7OmzwIY2kdh9bWTBj2EvPmHH37gvCwmfHKMbdm2zd5+/13HsFGK+98ffsC++Oob+/nn3ynEaFYYDNSx8DQ0ioz29P9ZeE0lkK65ZdMuBj9qILkGbXke8tOW7+3ECb0BUkjlpFhcsnS1e6bCGKDpeT0GO17s1ECQ1CoGegL2Ja3PIIV61IghMDub7Lypc61TXBdbRwhfFaBOv359eR6Qch46YH+s/ZMz83sKoVoHvuuZEntUi1ihAGJEiwVQX6aE4zTLOUIYn9z3uTbKHxeQKrmnMrAaWQt6L2IcaaKv817FuJ4LBeaoPpC1ggpyB7zwM5Siqr1KnpLy51KbJZBd7Mpm7U+8plhjIdQ2p2msg+W3h2VGPa9dwJnN46/61BMkJ4xMoDIACAYs1oBkzYfpukDUiHjsg2CYFFNeyWfXjyI1EZArITwVNUKDHSs+YeWM5oNo2APZA05iV+PLe62CGdsKKCo2h1vfuj/sZRMIt6gqLwPcRvYN8zGWsMvz58yiiI+CuYkSKSfPeY855iRM1Q4ELZLb5KRqYXR8jchmiwmk9GbwoaAAdSTekq8zSJDBv1jtGio4D1pZDtBcyac3gOdejUH+EZi97BtevGYarGmFCjbz+RoohMsZ4JbDzvXhmvkDUEex2IKhgks5lIzv97Tx5xJk0JFBoRd7zvvI6LY5QFX0aIHpenbFFrtm7sUEYmKXc6DItm3ZyeDgUvd3xbzf19/40PYVbHchpX4MIoLZV+fj9xvoHW6H9ue5wWoc8rjX3/yAsBgPq7pLZiJA8gjbvXMXjfM2F5wmcH0AYZZjRo+24ahvgnn+ZEnSCOoZAWjUyh7xwfsfuzU0e9Z0++O3X3kGd8ESg4EsMzLYGR3Ym4IAwTWoke+/VmaNbGE0/GKdhlKreljo+JdRk2r9qW5uhZUG9Zi/aUaGfw5D4WlI7bAfYOgmJrOk/uEooaLwItu9myYWmyzZtOyF9ZbZLcNdI7FYNVzRXrcXL12xXBsAMkpLS51/rBiqstYaShjYJ/jO6t+PGjHSli1b5pqZPkh1d+zc7vzCtY8cOYL0um8/ZxNWysCt/4Ah7jx/9MnnbSAesEOGjXCAa1JSEk2TLC9O8x6jeM/kBIjprc2R+lnPjRteCOhUr+VGe+JHsfe5oYbOvDYLAVUNDv3weEy3g55n+im2Ay/ODsSzdXl+d1Lu9v/SV/4CTt3ft4G47f9Ip637rjak5UyWnGPPin3bdm78F4PuDCC2/d+eCc6e+bX//XUxaBxwxzN28Oha+9e712MBcMQeeeAT7B4W4n+7BAZ2D0DMSHvtH4tg6QiLZm2x6JoZysm1Wcx5yf8FnC9a9DMD//fsmmsvAQR9GVZZNgQV5MQkyR/Ezz8atVkd61eM+7EjJtrKZat5vmQxUEe40mTbtH4XdT1+d3idNqPSGUIqcyAsrTvuuB87rRluWqyE6uTUcNbUdmcNd7rS33p2z7IK1qeUix15jvdmH3bDwxqGVZfOuwL132fOFkSDB/kLNrKnqxe6f/4dAI5vwmKcCmMolM/ax378aZn9+OsyLX/LxI5k+OC+NmDwAMCsV+yGW6609z9daEnpKbYTBrY3w3x5LIpJV8rg3uOxGMZaxlsvriN5EkX0x7JrolaqRg3I8zJ+whik1L+5dHcx12ag+Hz//Q8An+Kta2Znu+POqzgn5H0TAcNznrMpUb/oLVKFhlfsC/I4lOrGw/4KsmkwwX/66WfOyQqAyyCbztm8feN69jh62vqT9McduLYHrIDA1d+xNph35UUQiRQ0l4ePagpnMnseKoz1EGyeevRxAsKeBFi9jGtazDOXZeecMwrF6BFbv2UXUuAayE0hDOZRH1JfjZ0Ie5y9Zs3qLfbZJwvs6WeesL079zpg4xQDD9UUracD7Yq52Hfh2fv78qU2iOt5suaw9RmZ5a7Lku+Wu7p9/Phk+nQGeCFxMpqDKLLaBSqG0W/2yCLToigf9jHDbywDBg0ayt6TzbAl3m644Qbs8+53Z9LL/3zFRgw5x267/Xo7d9p4gPuX6Ju+sRdfeA2AdbCzk7v5ppuoff9NVkGW9eHMd2xDjL6leGhF1aEz88zhg56TM4cY7TVb+/N6JrDqAVTZL3RuSf6vvcWd/TrjPU+5B1iV4qo9/MqzT7jtgm3E7UHsJ84T2vUwHsay/Cp/+eVne+b5Ry02MQKJMSxjLA915gdynskyL1B2i+Anqs8FQNfI/ztO6e+l7rNLcSqhWmy8hhAocrHT8AEMC2Iw+9wLz6FG+7vdedON9vZrbzjSias9qQP03CQnRgEaJZIfUuASz49RC5QDpjZCQPBcExECvPA4vsjuuQ+A9oXHyDpZ6QZxxykwpO4SMaFf33Q38KqvD7T1G/dbBoFrx4+WumsiUFH7kT6zBvgCzaT8GzikO/6xOcjfCdRicKJL6a1BA4PK0wwdO7BH1dYX48M72X79ZSWWd5ezjt+1zF7ReMcmOE/RlSsY1lGjhTH8k9fpjKmTGPCdBPgMtu+RrmOgRD1LKCahZ8tXbHIhw60MUJVD4KeAIfVYFFUq01iS9LRgCax9hb/JCe6cqWeh2FjDffZYmql31Dkj76awiAAAIABJREFUtaGC0hSsnkLYVWJSFPjETtjwKeAKx50HvobaGr5owK76NZBeSj2fwMnpsxMAemPAlZrsrRfILPGKgGgYCLDqsdRooSdrrCWYHAKbAteHj8DChV5y5848Bs3qZ+hMIH2oP1SN1AhpSW9KweRSCXi55lZ1p9ZlK/sbKpLuAOXUIQX5hJbRK4ViuaTgdgWzitGbSA+RktSV+nyLXTBnOpYE5CZgsRnKoKkBxk2zemuuleobkYIULKWez8UW8+MiIQAKfA0GCxIJRSxXERpdyBSLRMr3EDC1KGrOfCwzaxi2XXnNHFu2YgnhxJCX9MzyHIWDScWDFwShIijC0qGKn6PPoDDEQBSGQWKSck2LsaWUwkHZGQ3UAM7mqUMNdURXAGj6bXCTzevz6BHB6iaOJHBxBySqrnhwH7P9ANhdu9Pn0XAKGFU2h9RVCtULYCCfhmVhEQMD9ScD+/axHQwBp04eaXsJ9exIPbJ1+15na5V7uIxnhV6Ew8WP9yiVrEKUAwGem7gfXn0GRreGUWiXVZWyyGgG+WFqQNUUVsMeU0J0neR3PLnyLQ0FzXWTOQ7QYP6umnc2Y+pMJxMtgzm1a8cOLjfeB4TsFCDZGn1Wfx7uu5wE8euFXwH0AS7JtxTAM5bpmYKdXPAEi09pbvLLUgO1ZxueB8iF/ZjCNPO+JJETC0oNRwOLQaEgabBcjxw+QpFHs0x4Uzr/PWvWufahGDUwGPKOHGCht7ib2bcPPrD1TM5gSnrxYBVCb87KzGJSf5Bin41OCIWYbRi2yyRXktsYbmgtF0xsgGKM2aNA1QPY5MqQQ/gzKZtzMU0onj5/kpYrRk1AkCcwxAGtgAH62WkpnWAJ9EaesZFiBp8e/Oiqkeqd5vrGgHYXlfOZYAGGYE2wh+JeB4MPE2QxpxQY0DkJ8Pr4KbdII5DUBUBDnkLz+86777jGPIDpUqdOiXxvDey5AMs7kMckBUCbwknA77yr59onXxKygKWAjCbi8BGpJE2nQwTFAfLBIFgnJ2A36gQaMLgTDK5GEv5iCMnJAbWHNUxjI/PhSDbjYK9wZN1ptmMvkjr8UgVWRcBmfvYfd5MKm22rkKwv/+04DQhFCfcXVrcLh5mNp92m3/YjIS+y/sOTbNO6Ay4I7Y0PrrHHHlrgHvjMHtE0CQ2AA7B3AF36DongAO5r772xivvvkVk1AzikQRGvI5ininTA5ppgWA5hWDDQ+OE5ePP8fjwwR7mfsCeOkqi3vNpmzp5IkXHQdm/Ld6ywaJiKwXgr9u7ng1x9IEVJNveZ0JZHtjLJTUdKjSUFksn+vcbgIzfGjh3Jw0w/gXVylM1tAwxOkvw25eALFMb9DmdDHcj6jbTB/cYix89h+jrbHaKexpvJG8WRDl8dxHvw8evTm+CqlhoSE+9nE/EDkD0K8N0J9vSnSAbnIjta7J6pSkB4AT3RUd0JLfob/krr8a9ag9XEHYBjsXaiMB/WWowdO5xn+7ECOIiUsUvXAdzzCjbdCjtCYFx4aKZdMe9ehgV1BJVl27MvPQr7OIuAnPPt3+++ZrdceQ5T/63cX5pojMwLsbKQL/GmTQsAAgXkxDGJOk6hyqSrDO9ji0CBCqCId1MTzLde/aMYrJTjCVPJ86RQlS62cjOWBkvKbNSQyUh5P+P53m25RzfACtyK9+1GGlK8Oxl0VMI8rmT4EYHZesfEcNu9H7klPnAZGemwFA45zzsNJTQ8CcIDJ5AGXEmSKmAlLZS3pxpg+d/JXqCWIl/MyToOI8lIdN0dG4rDRj5iGieK+SgfTIFcqno0eUxEanMK2WJCchAHB8wdigJ/PJN1OFQpXIjX1sQtOsLfXn7+GbsXhl5pNUbeMNt1IjSLlewk18INCKET+4DDW6w7Lw5YTTGpL+3c6SNo7g/Y7u1s2rBxagAdApj6KIDuNPYDrlekgRDgpoJM/y6Sw8Sa8fXhOngzCW5mw/4dE/qOTB6fe/1h+27xV05GffbEUbCJ8m3jZiQ1sGJLStV0sPYosBS01D5NVwihXlwAq0AhydKCmCxLrq+ppb+CXChSxILybhsMKXxbkimxVgVGaW17uUAVD/NGwLLYxTobHKuT/1awnjYnPxWdfEE2L075xs9JYjpfQTJjI+Dt3ffezSH+hpMHiRUh0EpT5W49Sa8emQQ7o4UBFowxLBh80UA3Qd/1Uaynggk5B2rxbFJoodhnGhKpIPWXVlrJ2JwxrdxgP0wUPYWwmjG1tey3pKcqDbSWZkEBMQqyOYlKQ0WCC0bSJt5muKfrJD9Pj7eQ3OM1efcEK+qzSoqtQtQV4TRI8glU0ekkRNxKMR090jQpH2BSSKrF+nG/eD8q1zVkk4m+wObTaFsEJum1dT2jsWYQ07iOtVhJkqbOlo5Jfkx8/Sgkq3hNvNhoaJITCabAV2ndn5tcMqzYBgIR3FnEevfj/aYnp9n1117L3htqP//6E4OYVez3HQixesveY+iy+OflyKmQhZ8oZt8Jtttuu8OdtxtgjMQzCFCTt2XrNoK1XgFkrGYg4EOQSRbNHQ3v19/Y9h0M3pAiC8zW/yLx9NT6u/tuLHS+/5Y9tJii3BPYFco+qmAqMW6iCTIKZrCRRFDBzBmTWRMfsi/q4vngB9bdBeQoMFGWDrUAiSrWNWBITg6xl/7xLIzrYza4z2iGu/72Bz5u8bFxMIZ6MkwLs3c+fM8++uRjF46h51IKD4Hikse6B4P1HMqBpUHHi0+94NbrH+tW2YeffuS8klRQOkaqPLR4thRap19qhrUEPMMQTzPlgqrk/Uk9oiZK9gEayipQTwqbSOwHZNxfRRGstS7JtoiJyhQTg6mF2mvyWYPs/HOncF5ttz9hIOUAMBSiXhH4rPUgL1Lht956DgUQ04BFcIaHwdT0ZyBZSPCeJNJqaiJYI3H4nUcBEDTDWJWEMAdpbiiqlygkdadOVWMLgcpHHr/cS4FbYkoFgSbomZ499Wy7/NJLbB9eh688R8hFFSomaoZk7JzSu6fYpm0bGYxwFvDZg6llwtkjR4zq6YKsDh1kgMRMpJEhmsIUFUSofVy7sMBoqQz0LKrOlLesAIw4whMU7FdMfVWLzYULYdO1hKmQDrMsAdZqIcODYho7yQbFfGDnQcHiw991ZL8DzNXQKqqjTR5ztmV0TqP5CwckWoJH+CK8zB+lLg0lbONhLAEYoMIsn3fpNOvTYyCDkBCa/1W2cQvy9txsAOJIyAawamGIGKqSJnwKw2H3zJlxsY0eNoEaVEOXINaxrKN8GFT8i0DTvXy+GuvWPQ2J540MUGFPrNqExc8i9udct2+MGzfB5px/oVPflODJHgtI7U2DsHbNRuo4qRi62I/ffcNwO89OVh3mnnDW0HAKjFXNqx3Vn/UkxmqVgiGc7ZO81rhngFyS/IrpUU8N0cDB0cpZ5k2tmkyNeB7A6uBB/WEE17vAqSj8t/WejiEfFtCqmjl7D5+dP2vdVpQWU/vCxGj7nm6A6bXUpPr+yEhqAZ6BPAAdhVuJtV+AV7osBcRQlWonOpqztRIFFOtVlj1bNm10AWB6v1sAojMB0cKwflq9Zi2M5s7sF1EMc7s7b/+Nm9faC+wzt91+F8/yUEgQKBJofKvwAvSBHeyDD7jON9m/qBP2iPMZmqjP5JwX+84NsNqfTwUHOjyUdaWQD7WGfOH/Cp75y2DgL3BVA8i/fv1voPWMv9JQvQ14PRM0/Q+AKw/Vttc6UzrcDvacCcZ6AJr/TiH/LxBXn0JMOooNfU6xhho5I7duX20fffEUwNVxSCAXArQh02XPnDBmKvVzOph0GsObEPacaucZ2dKCdZvOdmd6DLkEADEUi6l/f/wx+3sGPvgfI8fdY0cYpKQkJ1vuiYMWlUDQCazrzK7IVrOPuByKcpQV2qPfAAB78/V3CFWdZy+8+BIqs1Ikvz1oiNkDWBeR0VHUZiWw6gAJN2ywSuqVKNZeJH1oixhMsEelDlPyfAWAyGlAilDWZAEa1XD8YDt1SoKd9oj949mnGPrkumdp4Tdfwni9j3DMHOrlebAlU+zTLxayh26ze8m5+OPX7230yL7YnsTa4uWLzR+m1cadBxiqwW6fcYl9Qi6CsxWSnRHnl7zvFWaiUOdTvIce7HcHYb+KUVaLFEZneSNntYYIPtQYYnJNxdf23XcWUMOm2UrqtDXr/rB/weKtpI/ei3y6juGoD0MmlXjyXRUZR8QAx36liNFzd8GcixhOfObqB7H6fl+x3GZMnsqgIQJA5RR9Uh97+MFn7J3XP8GjdBTPTRznSzj9TD/q4xqPHQj+ghHsbWNGnUXWxAX24KN/c33k/ffdiO9kOIz8A/b+gkX2+lsf2ooVq7lXL5NNwedgaD1w8HA35K7HG74Dg6zj2P0UlR6B4QuhJKOTnUQOW0YvnMbPLSxgKMPwM6k7pIpgsjs6ZdguMj4G9EklrKYjxIXOjgV/+DDBgZBUVuLnWV5Wa0/iTf3EE08DsPVDWvujYwLKizslBTY/nzmUZ1sM3AvnXGrffrWENdgTuzOGVAxzbiZYa8LEabAYO9LXK4jY2y694jxUi5mEJz0FizHSMXb9wRJkf+dDwaXno90jWaCmfil4W7WjIwi0DU3an9f2PcEljzs/VU4ilQo6011dJr96j99qO5vVAbAUuZ5a28NUbQ/PclJy/RzVwm31Yij9yfXX3kAAbhlgz04rqSzE+1e5NKjfpOxlIBYZEc71KqImV+2odeZlF106277ifJAxuYuw5ByIJvhW2Ed3vGhvvvJWet5Z9uQLT+DTnYCf7kD72z0PQcxZxn2lzsaahx9NMOQ47GAK8UneixIQBjLnZlFxtbPlU+ir9jt52A8e1p86BhJSQa7z3G6gB19DmE8Qw+J4QPkKPCgvmzvZYjqG2oGDBwBXd8OYFfMd9RJngmPnqpxWbc31zMrqhAcm3sHYhNxw9XX20N8IPqa4EfnDB8yjIB82Ln1TWJQfPy8SWXg+70NKT+pmiBMKWrrwgik2YuhI+x+GNDoTvbmPcy+DZPHeZ/gbs79gp5a777BNAVTN5Zk9iRdVB+wVD+SedCFhquVEpgtEXSPbIUoM3h/vl6GBAq8U2iQVj/J2tA5dSC8Hi5aJI104xrlHcaQzpkfPVBsypA/h1MPtiaepISnS9u9FT68Rg8BY/t8I9iL8YtDgJLvhpjn29/s+dFZHPj6AfM0lxvHmANjCfPYE7MFOQ3ryowePAmy9DEb4q6/+TB8oXAjQtgV1Ea8uL2hfiFXNfIBWETLaAnSd4ILaWe911PgEC4ttsvzCU5aaSKD0sg2Q0FAdUBsfyC21UWclUy+w3/snQUrY7559ygN74IE7uW5F9vGCz5zyU7Yn9SI2ifQI8UnPlTvndH7QX8TFoxSCVS81zkmAT4GtldTqMdSLGozKUF8q7YcefMBeevkNZxkhy4pA5X5wdtSwN/ry3ESg1qmiLg2izz9r5EBn39SzR4qz+hSrGY4TPXqt9evVnT0+0TZRJ4Rxz8s5T1RHdketWXzyOGFczShjOvFeYVVTYyby/voP6GdfLVwN3kLgYLcE5/+cl+exSYmJYn/lbZ4kY2j8qIFYmnqhftuMZ2ucqzl2HcBOZmRP1BYEeKLIqOZziuGci4duDVhFGNicFzhikxjyqAS8MjJCHGO1ismRmEYBMIGUOBYMcCB/OR0wnVNgFlGQq5hXk61gGbFrGmEoya9P/jSu6OPhaJa0DpRaHlYREfhv6lCHqaX/TiAJrgoWzEUXXWjvvfexTZgwHMnVFiaaChLx5sFphBbvi/zkSqZSH7C4vKz4oBg3FI40gJUUDir0nAyfYi8MCVM56V5iA4aHRgO+BOI9E2/TJo9hgrqM6XiRHYNx8XcO4dNsFM+88CjFMocmF6qFha4mTU12EFJAL5hONZoC8RAHcshJEDpy9ADSqHl/NMBCtxWEo/FnJd6rIkLV04hoI1WogAqRMiRRITQzCfGdmbQeggVHk4X3QjQFxJBheOdxGO/aQko6ms9GvGIiOdTzi+S/QVMJSJbDTXbyZha3ZGpicbipAF+QDEFTfN3kw0dOuEOZfdemArL+/KPS9/CGBGWRj+Ntt8yzBR/85LwCo5mGvYjXzXgYpqF43HnhEaTU4niKV2//chh7PMTcM1Hs82Fj7t9VB7MsxN1boQD+0KNbmeIOHTDSPnl3FVI8mHkU8/4xoU52Jsxq0NBA3lsyi/8ICw22EgWwv0ziaZ7qoHm7yVbmYFvxy3YbMToNy4gDDiRYvOoBe/2VH9jc99jt8891gQQbAV1LTiErYNMLQg5wPBcGFA2oPAp9YIq0elfRjPC1Kj+m2nU284IeMGVPWGxkjPUeBHOlIxR3WDJK1Hj9mVN22bzRtujbrciKa5lqRuEfW0JxH0/hIV/NGrvzrrPt6acWWQRSCYHrZ0+NZnIeYN8uyAFE72h33nkjRQnMzeIc25n9I+DpTjx2xyP2DrFteI3On/+YrVi2xvp364cXYjbTxy7WBR+2VNgZ8jnz43Ru9/vauOFPHvq13DcBP/lcv2NMh/8gTXgwm70/9/8YjK8IW73qAAAvAwWrppDth+RSskOmvst/oLE/haR2AH6kr0Lb324zp86ALfY0htCrkXTAfg4luAOANiQowjEI337vHZixo2C4JTDBX2J3zn8YQKoelvh2++Gb5wkn2GJPPHsPxVMd62gDxerzHIyLKbj+bb17RPKcYH5OA+tH4fTdomOkQw8FzN1ufXun8B7LYNgFE1h1wtKw+9i5O4+gADxgC3mO47vZbXghlTOk0PuNiOWzrv+FVNU1rP9Q7lExm6gYkvjHABDJtLtDGHJWmHvFhNVUUYyyP7kDQkwMf4AIMUkEggl0VFnRwkMoWw/xVCQLFZNJoKr8i7SJi3bQ6qbJAF4KYRIH3B108k9knbowNKSlXhV20bxpthyLDzEnRlNcig39OwMTGVZrqOPFtYwEPKhlT5RFvjdTUy+A3RaYpN4+eGyRzubFs5LejU2+hGkjwH8DoW1iWkYyERwxIZLPZ7ZiKf60hxTeJj0/QCIDCNeysZ+E0DCK8S+LBbFDIygwFbzXRKHR1FINqGE27YJB5ktQypETpTDv862EYKNHHr8Mv9SvKJqjYBCf5FDCv5qJfSXXVSEV+qV9Sux9STccKM3PCeTB9GYfqYfxHkCl0MRhXgn7T4e2TOsFWDbys50PNW/SBWm4BsyhyBI60dhyH8QCFMDp+bJjE4nlI5BSvniqqjS179SpI3tNrWM/iKUrUE3erNUwL9l1nU+WF2GD/QbhMe1dyT6Uan8s3496QvCjggjZD5EMi+mh2kEWKB3YYzUtVcEnyWsdgFyAwA4ms34UPgLGJLkTnqbv13vySME868mtJQ1thLcpdEusAg3H2oBk7ccBNPC6XtpzxYDSz3bSIMdE94CszrexDXRzLHXHlNDPpIgTA7ANWK2HcVdL06L7LZ85+eVqKhvC2lfBFNBBjEaPhEp/CmbqmoohexlJ5yUnCSSgsRsyoAvDpKMMNSoAcG6yN9/4gIYHVYc+g15TfqX8XA1ERo0aZLkAj/thCMiQSMxn90tHmR4RMW89A3ynShGrRiCyCjh5Td52202sq0TY9D8BmO1hz1KAAveWeyGwTECfkBNPVJS6Do/vq5JCZ583GSCJc+OTfzNMrLSjhAKFY7sxc8ZsCv0/LHsXvtbRJEZjKdSADEiF4JAhqQ74/enHXdx3g4mInxHX/TSDXDFm6mmyvUVB4oaFwibOBCiYdvZ0G9pvNOswwN5/5yNnz7CLfXrd+rU0o84wy/n5qmGWT2sTBVAzjZeYn2KDdI5JtO9gL0ksmUOj/sobr9rva1e7QaZSluW7q/tXz6BXProubEwfm9fV+m1ntjRwsLomjdfVVfbm70OYbvsDUnWGHeJNfZON56Rjmmhvcvi5p6bSSa8zvhOBRw/ecoMDETds3WUffPO9FVCDNYl5J3CI+ybgPEh2GzQ+ITQKs6ZMtTGDB1IDVCAb+5UQxjzUK6T+jh8Lc0ee6jQMrrRFQocn5uGiAuszEMaPQGU8wH5f+aetlAc5nm8N7EliZGhNZmCnkIFFhM7zzahVKnn9foMIi6TRyjuea7E0RxoElFaWIRljGDJwEEPddKx9fgTgxWdTQLN0W/KqdUCXbF60h3hAKq0asZxj46iZYD+XlZdyFrAvyQua/auafUm1kr/WFDVHM0qeQJ5nqYf8ecZbnJ4fpVBCAGzlZGcxdJQQjwTA5CmEmY4ePtJZgGh09Oqr/0KpMQqQrg8Dyg2kwH7MvQuyhx7F45vHEfzPnn/+dacywvSK8oH7TD3lw0bor7A5WCJpgErTp8y2npn97BRegYcAcbqkpDMs6uJCOF781wtWXl3okmzPJ2hlwphJsG8i2FM5Q+lmlf68ePGv7qG7kbMxBRlzwXEYO+5nwKbhvUoFsfK3ldhBZaP+KHbSUDEwlMbsWNZ8GgEebj06Vj4NCetMIYwNSPO0b1QCrLhhnxMqQIzAwuvue+bD4kvBU++o86GX/9rJEoZ8vE4wTOrDhw87hqiAGVkBKGNB55GAUwGkAl31df1ZYNLBnP0O4NLaF4tVgKr2Vb1OFqnsAl/l+ypF1GE89EK4X0qGP3IED36GNwH4NZ8EKFN9JAb0Mb4exmBTDZ/sBeIT5XcWRI1AeCSM7E3bstn7YcIiXw7kNctA7eu4VpJbJiVgqeD2XA3+xAZXE6w9WU29aFPai7XmBK4qPEUJex7G2f/FWP2Pd6oDYj3gqoBLz1Ov7dHz+5ks1nYAxoEz+p4zGKnu3whs0XMvoPQ/XNj/BnX+mxXr+Tft//bM12gHV88EZgUEHMjZzbo9amsIX+nTrz8BRR85BUcajeAO1AJXX3G7Pf70P+2bz1YziKHWaFWdLA9x6jz5xgK6iNksmavA71JsVGKQmN5+5zXYwixiDwmhmU1ijQPKt1nCVaNA8IORWkXgkcAGBQipZ9FgpIZaQvvCoOF9uK+E1wG8y9dbl2H69GmskaP286IfPNkcshiI9+MZ64S8tR62ejEEF8KvkrvBZjzgpO0CjcNZIzrnM7t1BXRBLgoKoPTua+bNZbgYjfz9CwAbWOfUb7IA2ciAKikt3nL37Lb77r3KevUbDKjqbbff+6CdIBw1Buno7t3FduV1l7q1v4Hh/x7Ykx2R98tT9aILLgFU3I9SY71T+Tg1impJ1lE4e7UUfkq/Tk3pCIP/mAf4ABxUbSvLrV69k8leyIJ5h7ch10j7mWOsShav+k+hjG45ETQMSJmRkck+scNdf7cHd0kDkD7MPk2tgZJHeQ25OZiWt4TYZZfMswsAThOTurjztw6mcXEpQbEADqepqzvQf1RDYEhJS+EM97fHn7yV3t0YfBy0197+2t4AWN24cRf1xGB7/p+PQZ4oxKIqgxRsagV6Ql8GMt16pSAj3umUgZPGTaV+Xcs+i9c5Q+1gzuMLLz7HjpVxHzhXBXwe3neScMQQGzSkNwD2ZmrZBljKt9o7b33mgmpmcPZ//dW3sJmTqDEJfabXU9iehozPPPMPe/DBh2z+Xbfb6tWrnc/n8EGj7awxo2zuFVe6Wi0ZCXotdf7d9z6MT+MAhjF+KKDGOlDuzde/4ayKZH0xsA2AjATo5MNnaGeVtrNV9dwoaVykH+0X//sZ8+wJnj1DFlftjFTVkPqzFAP/AVz/A6Z6al9P2JwnoMnZADg2uyfkVfdYg1nH4gTDOOecs6kxgi37wA5Lz0yGnJTj2H1+DNJlt3DXPbfbQ3+/zwG2UqtpUKY6UYoLb6yBBPzVnK7m2Qq1kQQP//rTH3bX7XcQnvwpOSzldj0g6/lT59nH7xFmtuJ3+ikNxfYBYkIq655ucy+9jGDtp1jXAqKpbWgV6mEExmN7cRDZs86IkWcNAwg9wCCuwNlldcYasArPVt8ArMZQgeYcKGF/wXbg7ot5RgPs1puep0bzWC20g9hun+WyjMKGZjuWkGLeCsSaNHak5UCiCWBwqgAmWXHkF5SyS+OHybk+cADqIYY5nQijPAIB7ziswjVrf7Rnn3nWJck3CAFEfjR00GAAyQJIbjkMfAHMwIQ4xAGVuzrcKqUL4UTIujdtLXMgfqv2f4peWRZE4BV9ivXnMhWkFIYxKvxKRBJpagK5xo3Owkt1HTgUAcLlZbw+fw4F1FeuhSyMmiBLyUVMQ56+vfG2/WWVw5mkO5aSSQxk2ayE05M0UzNVQ8jR+lDwrRRNjzx+r93/t39AbktkOHScXA5qU+qCqedTw49Ptfk3r4RMz54tWT4+sA1SvDlLMdWN1Hjsn3X0iqf5XC4AUdlFkGauuGGS7T20HmVIjeXsxkaAtedLf9AXz2kijSBC5jKgaMXy6xa7+Zo3XZCXCCqnpMbkfWVwdhQDTGuYW63AQ2quStRCPrJWc2ed7Hg8vV0dljFa/4GQs1SzHIewp9rZ84xRq0IUElFRtYxInDWQI7qSc3IUPEtf1/PRp086BIwjDqxtoV8bCgtVg75L503Bs/dX8JdSR34MAA/pkp5K3XAQVWyEldbns9d2pYYEYKW+qqV5mD3zYixtsDrp0p3vb6EnwAc+kMEL6/9Yfhm9eifqm1KeLQJf9xUTXprG4P44zzc2FT5kKl0xCZyCM2pxjk2fMxhCS7J9+fXXvE38/1Ho+NDXKcTQG3C8kt4ZnRA9heoN7kFaamBrHRtevSR5gDkJsKFmnTfLMVhCSRzzJY22qPwo3kpZFHt7YUbyQ2km/GF5yP+qBl2mH5vXGIrWzVs3cxE4PKBSdHD+o0paC3FNfhGWAcnJsYBUiU5iKHP8HdBqTyKxjkTCFgQ7rxmDLyHJgXjUVAAUnm44ZYe3UAAercMDEm9GCkZ5hfQCrZbXWvaenUiAJTvEO7JzOizFAruVKdCezdtt3NARTsLw5U8/2FJYA3FppGHosX9gAAAgAElEQVTCVBRLQqm99TTzYdz8Bpgs3qQx+wI6KnSmtBiwmNeTMXNYNE0mi1AofSEAqGq0MA74ZgDYej5b9569kEnnuKmMmnKZIWva1CL7AgBFHYKNzTB7aOKeeHoaU9UleH9CIa7BBUZS35Yg5ylVVE5QFU1KET4EATATagXLq+kB9Kxj83AUdIA3ofvloOw6kFh1vIbMApqRccW4UAEHegOm9ureEzPk6+2mG++0H375grTOyx2g4e4Jk6lmmtMQaPGh4QBAbMxkPdiE6TA+kHGu//MExY8RnqTpqo8NJ3G5qASpLGlzB/dUwtqgUQEU4fI5xqWSnsNjvAEeSRwmfCKXdPN6UdZFg5dfLiyWStD9YD5v2TEk2rGEDzGV4l/arAv7Q7ff4w6bMJiLJQBSPfDMKyLdfMrsFA7iUFJD/4TZkOpAO00I/f3DuXeVlto1kER6qPBWRqAHFR0bzpxLEgEmCJo6BROX+/nb99y+oGobM2aYvfnK7yTT+1KsNcGMCWXyh18ngU3+knhWxtmqFUhp0pFIIoP3Po23UXpfpnUZMHJ28p47MVGPo1D7nGKpyjqldoJVm0jC8gAbMWKK7WPyHU+D2gNv1hwKwhzSACWRmzZtGoBuBXL6kwCtafgfbgAEucfGju1pO3f9ThFJkjHAVN6hUhqeRhvJxGvnge22Z7sX8pgxtnzVIus/KBVGQD6bVYBdNGcma6MUuepYO5yLpUBsMptGFkzID3joC0kWbuEwuogggo+ZON2NnHGvde+T6CbW+RjrezWlwtp5gc+x1Nb+vooiaC9swmKLxxi/isM6DRbCiOEZNnLIOFtE4mefnjGWniEW5RFei2EGAwOcCaDLxzuw/HjRbppLgqVO00ABQoTH1dsb7xfb3gMCgHzsistmcl2zASRTAWCP4Y3VH+no587P2JfPoz5R4JbYipr0+CBnFdMzJgrJAZYQ5QQdNMFW1AYeDaNP66lWzDMKTi/WeQD3WKCq81slXV3FPfunS4USeOoKIgUSqUpqK2wk09UG7qapkuNyIEWxjmU/IfN2+aUGyAaD/1dXSWrKs8bBEQiQFMIhVsX+1+ICYRRKpAENoB6fY9S5cTZ0HJM8ioSC3AD7bgGegxATM7uk2sXzzocNS/JtxXE8j0hjLVJiPB5QFICtAIUyuAngg8tnsYECU22fpu0CFFw7SNOoKWrvgfjiMWVOSheoEMB9L4eRMN0Wfb+El0AlwH5dXFRNU8EGr+JfcnynH/b4QspPThNW/beMz1UIKERLz7kMPuXhKjm94/64ppQvc/31CpLbOIu7NtmO2kMd0l5ugit+ULvlBYWLu68CNOUxJI+iNiCFr0uREC1mGkO3UwQLQszgGdAUWdCP1gD3nPsyafJQbEVOIX0/yGuoGWG9cHDp7x3253pOmjGa7AoAZMlf9cabKJZ9HKNWzFIP89RDWpL8Xl4/wtn0HuVrKom/hwGoX1F4+jXxfdWcPa0M2DT5DQSNFnDRKF8Ft9Z4DQ2NZGZPkaG1JXBVTAsn8XKgLWuI9SoQVo19O6tBv6sBVuqvS553PqNi3DJ8i2ENMC2fdf4oAmGO28YNee6AFuArqaG8vN1iEFvXhWAogIeQR/ZZMW3UtASKhczXvCmSg7lIN95wPeBoOY1qDf6Qg50M7yghNKvXkCrcPROLjv00TfgRyZPRgfm6Rh7vUmaYjpWgdaJf8swSY8L5w1E4yVtd+nQBs+oilEoucFDXQdYGkvLr88o+R0VzOJJ7WXzI7ucfz9xjj8K6iQqNtysuv5TQkR/wiwXwoRCuqsNmhKFuzsESWHtcU6bwAqpcuBhrB595JzNi1udAw2bOZtRRNGDDAZeL7UTeUQfeNToVS6j17t8LVUMfWCEHGRatcFIu3wjKPc4wpa2jvrOeyanWtyt7MmnG1fiXaWjco18PN2TO5XwvY0Ar71PIeu7zeyTG8tqSXUc7+81TYMoKQ2dyI9dTbGcx6sNh93UBoDzNvTiQm4sKhCYUFoqKajGXXCq9/F15xkJ4Vkb37WV/m38zjOKt9vYnX1oxBbqe2notXvYEsbol92uVWSsNbxpsxPmAscdIxRVTuYjAwmFDhxMoQXARCyiA+9GZ1N28o0fxPKS+YcLfDb/qlTAFZ593vmOr3f/3xwmZycZ7D2CE6y12ia8Y7RoM8mw3sUdoPccArN1z1x14gi+0zXhzixnfMTWKOgYFAh7w9Qw0xC6RR0kzgyYUjM7aSJ6tYlS0kdkdrKUAqkTUCokAIvLsFDAtiLkRcFC2BAoQEGtVHZ1+VwCekGWBifLK0jXWUDw6McBS8UsvPoEvFoMltgkLovAeNnSwnT1pIuymWNQS652H+LzL5jmLlNeQDVeUV9utd1/h2JebNuyC8fIF6dQ1PJpA0MikmxXyQYHtBXMkiGsydco5WFfFovLYx2fH3gYQyZ992ouzJ1aAE6qvRtLQdQbImuCma27Bc72/Cx1T7RoVFctzgcwe6bHsNcaMHIb0uQtNzymuQWfWa6zz8f/0oy9ghQFye5dQqCMFFauePU3gtDzBBLqowVLmgO6Jnksx8PVnsWI08FZNKqZ7LWxnAbbPv/CsayQPH8l1e57CRWpI1pU/qjyh5bW3a9cuWEjx7ozIO5RnqQDJ2tuOsm5Uz2hvE7iqPwfx2nsZtCRiWySyw34+k8BVPRsCVdMzUmksq50yJQ7WWhHs3EAOHO2nZTRKvtS5IXj4n4T15s/hFIWSqrz0pPMX1ntREKw/ZnBRMAyP0jSnZnRzifd//LmW9GBqMwYDshmLBRhT8FUIeRC+NLX+HfDp5dp4CYjn/9qLHeiqfdaBm6xJt29rJXrAy3YLnjMlw54TwXM2uH+nPzuQpP11PPui+562r7UDOA48bQNWz2TDuZ/nmaj917/17Cd/pcW3v077185kqZ4pY9bXtfeLBSfgfuF3X9iPS99EPjqRpvB2gK2F9vYHj2L/MNUy0wZxRvgh591kvTOn2AUzZ3K2sE4UhOsFsCq7CFhcYnCpNpLcVkPMmtoie+yJ+3ntr5yv8P59ec7nT+dSYucQS0tNJZSujGH8cTcIjsaG7AQEDV82qftgypUyYPnXyy8y3B9kXUnFXo3Htq/F2wUXzLUlS36ivymG6MEQhv0DQr+T3Kr2C2EKfRAvxgBsuQoIeA2g2Vdt6ATZ1Gah/L1qYgUlaZBWx+Duvvk34L1+iHp8p40cPgaLn3wbCSh3/W0PwPC8jf7iJHVqtD2HJV3vwckArl3pV0pQg+0g8LYTg4eurOtQfO9/crWQziEXHscw1B+AWmtG90TPhLNroghW/ejCnQGMHWCH/UY64UyXXX4xFiGvsocpZwEFGiSeGkloJdHVNFIHkZRBGlLywfTc6nUCAbyryCmpp86VmknnSyQqwkkTh0Hs2O5snooJ+LkdmfdcejxJjQMA3XTulOP1qPcay/NWSd8htYoAonQChzone9sll45jb6AuBbiqxmKtW69B9CR77cTRQvb4Otu5dyeMum6wBvMhqsSS0L3Pho4d6OrTTWv20JdkswYynQJB0vJYGO9lyK+Tu5LDMbw7PWABvXMw/vCH7aVXnrdb5/+PZaX1wT91o+uNgxmu9CR4bOcu0sBVM3KOKSdAn0mf3w9qXCGAxw+LFrJ+r3Is5vvuut8+//Irfk4FPU4K9gTPAcCFE/a3xcaNHuPOwquun2OXzp1HvzKR3lw+3SJNlNALM1BUKn3bUONM1qqub6PuQdtzeuZz3P7sahDrSBlSPPG781d1e4mnYGz3XPWoVzwqRVk8uL9vB1ad1YanXlBBLqas8zQHAL/7rvlY5BBeCNmrvrEWkD8KQKuSgLIM65s1iPW71xYt/tYVPMHssXVkxyixvAYfDw2HlFkg/+moqBAA9FqAphT7/pPvbTChVd4oSX3pMYYNHG8Xz7qMILK5DBr72ppVq5yyT8PLxKQYNyh2+zmkL6k43FoFu6iAoKBsjUAyJPwhcqjukAVVZGQ8AdD+4CGoFmJIc0eBpE0yEtbsFCTTX3220vVGIraImKchcIuGCewlUlVUwEZ0WSOc71IkRogY4+pm1XiNjq1czb+bNHkUpKVb7ALqEwVe33Trjc6+6K2333bWV3HR3GeFjmN7oRrVn95MqjlhNiKfTRw9FEb1IZQklzPkPQ6TfDUWO1KtApTyubwIx1YYcAi5Kw3Np9jTGFJyNoQxUJSi1zEyqb8VCNdCgdksqwcRB3nPCv2TLY0XPatAUpUlYgFfePF57G9rYNGfdOomWYlJDaQ63w2gZN0Iu33cpM7U2362avkhl0UzYzY4CHYFCpG68rbpfN799vFre1x41wNP9oeVnmrXXvKtIw7ICkCqK/msSnmtsz+cc7ROdRfBVU5ZIYsy1odYwP2GxFl9azls5AYIYwxR/QlPrypHbZpq+3PJWPBCBU2v3oDiMywiwbHyY6I78PkIGWUwJHuBAJo2qSvrOC/UQ8rvVX2VcgS05mVpJPm+BkV9+/Vk/yhE/YoCUBZwOqOoL6XYDSFvQWoukaCslevKutDzIDm/zucAahvnicx9DQWLVABoB/reGdPoiRg+nKRe8/ODGb2/gn0fpjb3rpl+I4rBll8kFnLU2jfecKn9+usK8BZqPgJBqxWshUrAh5+RlJhs+wDytZc3UEvL2quZoZ78iwuOVKG8iQVrAl9qKeIMA09D/di7b1f67MPYiRJmLf9YzpwSbPM00CmCeBIVxd7NXnBaik3q7CjsUctLUe116RreKv82FazRHaMB2cSipEBn45kyaSoI7gmXYq4gmwiouEVM5k9zwRKQ7RVxUImlWkO6/fU3zgPMCrQXX36dIokAFl1USSRpYmfMms0huoRiqZSJdwhFquPk0ExGAIzVw0xA7uQd6gxjO4BqV8Nc6tkfWQgg17FtfJD8egANgmJghepGRYfH8XuTDUHWtHTVz44ZeAq5s2TD/izoQH7uuGHD7bwZs+yX5b/bhmzkJsgoavlZ+rlhIMzPPfKszbv4FiayCpxRmAIXHzZQYSGSZI89mnXJSnMWCUVI4tUstrqEZxYCE7MIHqyXX3nFBX298MKLPOwVgD1NIO5d7Sjg4kno7s31/paRGW6TZsZbjwHetmsr3ja/wcYrUgpzCH6ccaSYHbUiGL/h0RGYR1c7n9ivF/7gPp961g4UivLmVDjQkGFDmVYedkmv8uaJh/LenYTLPjwkS5b+jr8qprkAC4P6DrLN67bZrbfeRHO21vaTMJfVUzT+RqaV2a7QbGDjpJ52HiNBsL5iMd+txD8gOYNr7F1vObuaWSCteJBGEXIzA3nPZ1ZdSoPPeCsciwQfwGiltIUCnEZhZj9wyEAYr+U07TvsNMbB9UVsrjwgXbLCrY6gqdy8WqsCfE1FEnaCYsYXT84Y0uoLT/KwwiCKTvC3eBgT+3JyYRIb9Pc+JMrCdAhk02dKt2HdXjdZY1lixE5K8VkwJTfDWqj2stv+5yJ8XY7iKbXDevQGXICJm73Hy0pyo/ACEgM3kual0OZclsWEBjN8No2o0GSYs7ugrrMhMU1KIN3+wnmjbPmiteYL5T4jAwllHJO0BuRtFO9r/jwG6wIZ/OkOALApVl7D4ekXw/pJwe8jyYG9Gcn4rJCCGEgB0ZmpX1RkFNPqTB70X9lAmqw3QLwK2d9++5RNfy3UchJ0K0/a2nV7mBji8yEpFWDG1XP/ie/rNHvw8VvwCPwDILKa5jkd2VV3ClHMkfcU2Ucffm1PPX0fvpj4tpyThVftMprZnoAqEfi1vYmtwExS6rrb+g07eC4JgWAavnvbCXvl1ffdAf/xv9+1l5GLSLr46vv3297DOyzMD7koA4PvP9uLZP2Ys6WYe6mkvllI8/ZCfkm1995aQTgFDFYqmmmzE1mbRZbZMwEfk21OkvTRZ+VMzRmSsMlXYOQMqYzCmUKMYkOyaEm6XSwKLAeZzeuQkDqnlSpLwCrYFvccBs0BjK0Bd1R06gCLhZ2uqVnZqTKeM0ALpoX+TN8jY2AxcwAeyYG9IraefL4AP50Em1/y79Pmr6FDuyzFM1X2NFT6fyjruZkDr0kEKAVhySYYtoUr49lIJddSurU/h5oCcJrFWlBiImEoSR1jbcjUCOuUie8QIWj1VYG25NsyO76fBGfep6wJqks1sWx7PyJsWRgHqhhcHFAAhd6EvQg0SwewnzJxvH309me8Dw5wDmZvDs56itD4jj7WicFFAcF0YtE28X6a2bccE5c3rmGOmO6aXKrgUMK6R6qs/2OnID8yNy0X064NbNX3qmHg4FNhq4LDA0h7ppH6/C1Kp3Up6QIlPVJTSdWdUp5rLTabRCEC9CRsV0Hi8D8BrXyP8ydVkrLIjBoUi7VGEZLWLYkin+BCAMNmN+FGci85kIzOuXeSr8rvVd6zknKoMFdRIdmdQGYVbJqenpanD2CwTM0dy0B7G9crBpawmKqSKrnXd1osD1NUQIMaZg9srd957/w7ydZVWGmUXMnaVVMlGqin+aZAagNgXbGtq3NGwe4KdK0qLrqzc5BNAq/n8fhSqJWnKXceW1y3JooKDQUki3ZBRqxlFWfa4yQ/FJNPIKWKkCb5actnmG/U4C6M50xAci2FtgoTMSD8APVCeNi8+IwqwjviV3bV5VfTCKU736qDTPPHjBnnEmj3HcgG2MNnkvf1yuuvO6ZLC+9JDf+zTz/F3pfMYOYhPr+A1EYmzwQPsm85EJpP6fEulyrFA+rqXkjKqEm4CmR/wFTdb/kw6jPLK1dF9r/+9aw98shD7JehDNeq7At83EqQrv+y9Efblr2JIvgZe+DRxxwrav/+o5w/nP/HCMZBIuUia3jNRhZRsAKXGHqcxlLB2eHoGXHkBa4D11XKmAfvv4cJdk+GXAfxLqu3nlgD5OHt+NhTT9jxkhMMxnRjWAE662F+NsOODKKx04pwfoMO4vMwzvVQ6PO0Aj7o+VAR6MAQgTTOK09NIX8nhotModmvPMC3QGqM+WMSYJQMtfF4Rz785OMeQNDtZ+xV3GN5GgbjkSlpfiNsreH4xd19220ORC8FkFv448+2ZNkfrvCXvZDsTeIJXagifCWUa92AAqEvpvqjRk7keh23yfjoybphy+Z9hCP8QDPWCIv+FPVXAc9YkD311JPUXnEuSKhjxwRArxLCDwl6ycm2KvY0X84U2VNkcIadIAyhlr2lgeZPKbjab0LpsJIB0aZMnMjZqBoGNQI+tpl4ADcBRu7cvwP2K6xJBabBYmnk+RTzp1nhozBsxfSvJuG4W5dOzrMrL+8kwIk39Z1YquyhCulzxGrtLACpVMA6bwRIaG8Qs11eaHqGwUEsBo+yzvEZlssAUmqiVp4Z1yww2fLl2YhBYp6Rlo73fJydM3kavyfi8XbIPoC1OnbyMJomAjOo/T5Z8I0LQlCIoA/NZBMgqRfMoA5SJDHEi8JuKo+U8aEDR9gs5JbHYWIuWvgzbFWsCQR78hlOtyLH5QxXWN3APoPs8gsugy2W7BJvxcpKIAxBwMxxwEfVx5Kzq8gXuBCHl2Mtk4NPP/qaYLFc7kUBm3WjS/7Vsy9LEu2RAuS19sTSF8jsvK1ZdsGwAxt4zuSzKrsb/Zxa6ry42ER86s6HxZjpWHAnSbDQADEtLY17X0SzW0aDAPuYPaGgIN95qMpT9zgWHJL/58AMlJ/qyJEj3WtuRp6XkpzEuo5ygKrAWOfLCnNVtgACd/ILT7ivVwDcCkiIxMdVVjQCW1OQ/RfB+NDQSUD9QVLjQxliJLEWC2E1an8Nxe6oCtsM+bslAXpt2U5yPD9T7P9YshGiqYu3oxD6afEKhlGXWC/uiTekizL2BGU9hAAUiAH1H/apGjyxdQSKuUbOA5Scyfr8DwgqIKRtr3fnQxu4qj1e3+OxtfH8+r/A2DP/7v8BVvVz3Unh+XUmS1WDuTODdARkn/mrHcA989+1A33aQ0IgYhw+ehjAM9E19P/+8iX7cdm/8M/LsItn38ewKpcBeY5ddt4D+A+n8YzXcS20AVKvyR4In2VZ22iQqH1r4+Y/7ZV/PWNz8C1dv2Gl8yAWuJOHV2YvBvan6I2CAThzDxRTy/axwsMlTll2nDCcTIZkY0afbW+/8Z5jsOp5HDu5h23aeJTnOZSwm+326OMPkMQcbm+89pKNGNYHkKSc4Ucd+36V9SLo8PvvV9ucC6dYPoDd7t373d8FM/WLhOTw+adf2njOs2RCrEoAdptZuxefPwk2eQpBVp/ChhvNUKzQrrz2KrvkilvtlVduYShfZjF4S+7IZoCGGnLg4FEwX7Ps1ttup5GW370G9HhZ0g+LTNMC+HHPXXcB4q23P//8zQ0WVCNJDaKhnYB7nX/h4ZF2CuBCA1Lt/Zk9utmtd1xnt//Pzc6OLSkxntquC9cp3+07rQoWpN51FZbOIFe4eLkBhZSKegZVswaj4lTtExvTYsMBLv3ZU2KiE5G994d9P4MMk27sn7KMkpWDAu78afZLGLAD0AqkxD85AaVEIudPJhkfoSG1bv/ZuPmA3f/wMxAhYgmfvJ/vI8uCe5TYOY7hP3Jp3lNmBpZvm3PtNPtFEw9DBJ8xgwFkNliA6oJgzuSI8BgAmyK74tqLrLAC/+7ywwTfBloetl7IYDmrGAjWRCMTZt+E+V5VzT4DIKZaTn6YGsZC3ANEvRbg698Agz0IfoFsxZ50iMHOqj/+sFf++U978613uCbF9rcH/26XwrK8+joyGTZuwIt2KbL3aYDnQ5wKqLEBOS4etK0QtHwIrkLn5QLB2n85//+2Z057lLSwZwKrZ+4JuiXe3E89q+2MVZ1hjknsatu/rEQ84d+e+tNjIyDGKsWSY6yqfNCY33OPpTzRGqoDQL39tpvdQKwBgsZehpq98Ii9+5777IvPv7JuqWnkOdxPqQqRg7o3NMxz3eppilTjyZNUtZ9zpOJnxJAFcfbEsTwPKfbBRx9ZLeonrbPCozU2bdJ4+/mbFdYxEt9M1lcm2RkN+I3nE1ioUCgVoAms0aNH8lydfwLgrJ7+RHuIl7w1KYm5nS6w9CQZKwHUz2FIwyuoTdRXakApXCRIfsE8Mw1SwdEnKAMmgCbtnKnj7LvvfvYowrgmjkjDGX+as04khyDJDKnVG2A3h/K6rQwsanjttLREcBX2FO5ji1iI8l/ljItmvReCNWhd5YNHqaSXQsN537fZopw7eZBdCW6xbds6FCOn7bU3ljoWifxgNdANpAk5Ta8bAe5zulmBc+pRIYJxttRU0gcTnC7SjHqWVtbQxKlj7Jcly1wLoeutZ1VAokcBwX5BbZQGkS6IGnjvXnAYhRvR++ns0GtoXSgMctrkboDSFVZ0opoArlLr1jUVG48YPNVzWfflDL45u6ivOgTEoQw4gWXH1XbT1e8xMOrAPYf0xVqQFZv8PBmtuj1nQP/ueIDmsqfR37EeZBXdCCEmMirUOqYQjplXDrmgM2dmZ/bddYDPvsjhB7IPYOkAWK76X5ZNQVgqyapDKrl6GJg6fSIAbaX4kZ1bjwH4rLO/7dy2z/VQXtSnUsloWKl7reBXqYAGDAJ3YPChPrMDn6UaqzedKfLxVyCvwFXZl3mhplG9HAlru6qyxHnbxjNor8VmrAL//FDIGQjVsa8MsKtvmGZLVy4HJBezGEsrpPlhgL0JEHSKGcZ07spzLosw1ojqxC5dOlNPE7aKgryRPnr96mNcE61HAssg9hQCGkvteOqUvHYBiPEZj4BwMWZ8T9u0g0EQhMEA9rxC6lgvegofMAUFG3p5xVLHVtnQEcMJRsVPWgGjWJC1KlSa5+jaay5FhfGreSWndmhtROKgxnII/l5KNftz42oOiyBk9XEw+CIs5zBeNFxkLcgoJpIqxMPxYBOzQ8wBq/O3a66/3HkRfkMSeSzsiBxNP5g0dOBCFuNREw9wJ9+YxARS6R3jiCYdpFtsRW14AlOU8lmGEX6UEssjApCOVFj1STYT5PSSH0qR6sMn0c2ugP0RrGARZGkeGScbFM1mdAiHHBftvHPOtSLo49dddZs98I97rdIfpihTE22KCcGk1x+uQvqHTxtgRmlZvksphLYGa+Ow4rEpkmlk5XPKjRKDKpAHWkEbeqga2MSVRlnGhpKR1gsPuBweXkxzUXPFJ8Q7mcpiaPmtdSH821rLAlQdMbYTExPkm7nI/gGvY/HO04N99Kjk9JrecbNLT7GR+dvtd91kK0hBzCaVNpTJUz3AlLge9bAPBESJbaXDT/KaCecMJKwp1n4FWK2EbVFMMNRF511iS376hcULo44Nb8SIYVgu7GQTlWEv0x5AzILjLAQ2QSVQtvpWs7gBSGNJHGSyepr72digiScAJPf5plsvkQDNbr72WYppf1LUBaiKnQRIwmHep98ggMsKirM6m33+FHv95Q/twHqkIkwL45J9bMyMQfbH+mw7kF1gsyZOsa//vdSxieW1O2L4eBs2Jh0DZ9Lw4k5yYG63RV9lu4nOc89fa6+/vgTWbCaMBG9b8CEePTROfXoAWA5C6rPwhBVhAi2GlXx5vSkUh43yt4Q0ihykMlnpM+3+uz51HpR+wRXIebIBWgF7u0Ed5/cg5Aajx6VAi8ci4HCpCwHr0bUDHm2xto8pRXKnHhSjeW6gIC+zKrxxy2uD8ClZbU88hXcUoE1+frErVrKZwqbCwr5gNvTzb77GyH66HaV5EiNk5KiRsGHeB9CNZurai4nLanx3E2kofuNe1tg+1txJgnTKYC6Xwta95JIbKKjwOt3y/3F1HvBZltf7P9l7D7JIAknYW/ZQNjhwoOAAcVate29r1dZRR7VUqdZV3BNFhoONTJnK3iQhBLL3Dv/vdT95W/8//FgpJG/e93nu577Puc41NrEjlyPlhVlah/wpp5ddd/1MW7jwZzyMesIq2Yq5e3+e0SI2ju/t4llz7OHH37AH7/0DxWsg7/QQ8T8AACAASURBVCuXnz2Za/gucqBu9uVny2FOxjEo2YJcfysewT3w3OLzsoYLihuwqdhg61fhaYN5divJ8EoQV604YiQTtjO1+CtWML2EuUWj3M6QQchrFj47l8/saX0oaLdhEr1yc4n9uo/AM66VZMkKGdBUtYWJp9iECkST/18IjLF4LB0EHlUymGl1vkW8HusA2o/lH+DnA3ALRFNxGsamFZsAM4FNF64SZtYBlt2N8JpxQwETiuzLj3bA2OPppiDQcKGJjdAVOnRZnqxKgUZiY0gOKDNyH2DG4478GoUHgxcBIfxMfn4z0yl3iOp9cVIFAZpINi/2aLOaM3VvDGqyMzvBzKpy8oIavMHK2a/ONCEN4aDyVzgUz5tSnYNYnzL29ud5EZhGWeEKt0AOjlAK6Ew8BMUCqixlz2P6LL9kdXcqUOTtKSPzbnmkz5by+SkiVDhl5kRyXwJhprFvyKZE7h2anznFKMeuchP43GJWaDKtVE6PHePOINek84kcGKhfrWLaCKD0Wj4PDOT/Cd5QeI9k6/reFheawl2Bua/rLeCjjTUhKbrHZFU1wTVGjqfj4Qxfq3AeSZn9AQAlSY7WIEuBhC7oWYCB0ioFFjL8AsxoQdYrcNGPNdHKOSPmhjPB57BuV3Q5HzcpjXA37lMdPtUBgF4Cj5taKfIo4C67YjRF/yk8Wg9wKeQdK6BZwRFau1wHh4Kql/LAVb1zTdkF3EieKnlNoORR7FFiqGrN6Po44gG/V/GizymwXr/0fVpnrjjX33O9NPzy/Cwc79hjLehqcr1bAFNkPaO6VsCNgFqxXiSRio1hvQG4SB5TS/HpPNnk3amQJAEEriHzKmoV2O73XGiBjIGa/HJ2CYTJwOPxkQcedunlq2CoL/l+OeBiPkDEFEtDxjsfJojzHmU9CuCWp1g3PLRjAEm2b99tQ4cMYX8td2xSb4lI/i8wWMnGGpwKMPMYugKJ9H7EKtfcQsxXpb7qvFTDl0ma7OOPP8beucDZAsyCQdGfQdPx44ewqnneMQRHjRth77+/ENA2hnWuABGkpIBKYvupGYlEBiofwVYGYa0oL8Sw1fBH+38mjevMGZcR9LHbdTP33AUwyfv9ZetmWB+LnMS/sqHS+QcLGdE+JCZBK/WHAEMNJORxrECdIMBK3VfJ90IFbkj6z+eWZ6/HEtPF8NaEGIQaWLgmh0XhseO8+6SlpWsahA+6AiMyADuPFB7D3zyK8x6FDL6nTYQTafou5q+8vkK17hhWxKPTyoPl2rtnrmPgfrdoGfIl2Jg8sxqs6GHLIERUViS33nQdjM10+37xJs7TEQzIgzizYmzLL0dsHv65dS18H2tRoJvkZX6s/6tmXg6TKdP69umJLcwJLHnesb3IqvwBEEupG7r3TLcp4yZyPbfaofzjVoQ8O0ifjfur10gHWO3Tq7u70dlJ6ZydtbZh5wZLzEy07B6ZrO1aLGPyAeeKkPFxBqh3Yn2mdIrlWir5tTuMiBJYkvnOkkF7kwIZtD8LxNYGJdmeUrRlA6FhhEsdZk8UOBjM0EosmMDQNpQyMfQZUXaI+sJgIGhtBjC8b+fvQ8QKVpvD8xMDCDRu9AQ7d/IFLjn6tZfm2p6je3kG8AFVkAX7cxue1gEEM8p3P4zABb2fABirqrW03spLqtmnGcJeNh3gaJTFkBT+j3++betgsNahCpKaR3uchnfdUZNcPu1C1n4XwA8V5LwPeSkqLYP1oYAeseJSqSVFUtC+FAsj9tjBk/buW/Px4gUARWKo50d2JFKIhcGEF4NdQUPOew6Gkceek2UJwTqAkdrrda/l06+gv+nTLyd74AKa952E6nR1g5hjMAzlY5aIt39lJax27p9scSTDLy0tdeGP9YDckm5OnjzZSfz3EWrXq1cvatIoLJvWUefmOhD11KlTSAEzHPCkr9FQWc+XwBSBtHrG9L5iUFTIo9X9nmF8NZJNARDh0KcqAXLDaAxSAYLkARmJJZLCDg/BNI+AxZSZ3RmpJ5JwANhG3qt6gEDAqUDuVeesXDzSc2i6KuwkjXhvx8alt6Dp054rlrCAee2h+v9aP9qYfOCID1z9PbCq3e734KpsBny/xOj1fa/7OieJ8Jpnd/b9j5D6X+DU9zN+D+T+7/U8xqrz8O54PZ8S4vc/R3/3fxmr3tDPx3aVzFKKsiq79MoZFpfaaoXlmzkXQyw2ojvAGjUy2Q/98i61EQOnci+7OJC5hT+TzY4fwwonc+b8/PEnfIGP7SKRfTlAwGHIMVPtg/e/5F7JJ7oaJhteyHgd94Vd/8D9D9iChQtt+Xer+QyNNhL58OSpU+2zTxYAjm10jPn335+HjHM/AO0uBl7D7X38WwcO7oktxzLINgA2hHw2cwZNO3+sa+IHwEr+4uuvYc7V2rU3zbDlP27meTnFXgUTEQb3edif/ICtRhRnZw29VxC1VC772fmTR1kZ4HwSAGQJNXU01hI78eecfd0MntElVlpzHJDxLBR5Qfb2m18RrJhN8vZEW7lqB0FUW7iWsg/iWQNgbRazjedVa9afmiNIzFL23nRUl6chzqiA0KBBwW9F+aedSks5EeqJ5VYTDpNKw9sEWEzZ2IXsRYKff6TEDfDka6/1Jl9BJbQKcBNzXEOT4lMlML9ykIE/QCDOAVsPoHDwAOoziBXKCbj62uuxlMmHzPSIYxqvW7PaJsLM12ucgG3aiWGXAOj1a9ailID92Kc352gteSd9sDU4CuDcYHPf+rcNGjEQe6/PkFa/wL2XIoyeCGawmAWR1BBlJ6kZ2QObWF+D+g0kNGsHw5Usm3PtlezbB0k6X+3WugZLPIb2xJNX26UEk32/YIu9/ub7kBWqbeYltwOS97aflv1g2yFfFBQewncRZRCFzhn2cz05NQzZggOjkKcP5D7S29NXf8jQdTcA+KJFC23IkGFkfiwjO6DMbgBUffqZJ239+jUoCofS751tjzzyZ0B+gU5iwakY8+w2uBu8rkei6EBUvd+rjqHv8NW9vufK9wx7CiM9z96gXt23njOd5T42uQsE9T3zzhrAB7R2DEv01x2lpeeG1RGwJwYr1/n44f129z13ouLFBxJFj865ZCwcnv7zcwz3Y1CO/mQ33zob8QVelOAkEZDKAjl3W2G2xgAmlbPmVX/J7k9MP7238JBE+s0igDKA72hqUwZvF0ydaEVHSm3rz9utF89HOv28eosaAoT8g2AXE8JYA8YRzDOV2zUX3OYIr42SFexGuRWyKvADY5HPeQSDz3IpF9k7AxQ0xSC7UwbMUX52KYQPkekUHixbAdWB7QCod919o705b74D72SjoTpZvZdIC+ov9RyIuALcTC+CMgQgTIGUjhXKgKChEb9g2DbF7OvyVRdxI5hr3UD4o+o0gauyCdBgux4cS36gKagcUgk3OsxaF5Nz0JA8+23vYSzIpKzjHw1Q6EfFdO1M7VBdW+VsTNrwtY2B8VpPjRnHkC7/WIU3vI2mnsL6pBjrEAUjN9JbiiijUlJ1i/yMpRgWuKpaXSoeYQn6bxuAG8eQ85BX8J2IIAIgWyF7aJjaDrkmELLI2Wd3wqP5HHv04c8tKjARf9kc69qT2iatpz36wEfOVzw0QiQRDf2lkpHNHUrgGAZN+JmehqjQxLBUgsx47PTkg5wFttUeVIFCCgUpjUbR0UaevQDLzE1BOVWM1QvqXdTiKYQ4K5+gsg6GKu9R5KoM/JHLUArUgimpfw1nX7j/kZvcMOMQa6aZkLRQQFQpqj2vYT+sXyAS8f5y8pKdraTuczJAdRW4lvqvSPb5QJi2paV1nPV4tnKNlIWR1YVQSqxIsQCmv4bgmQLoDZFQJLJI6ppwarG8XuwZ7KmxkAn3HiRIlSH5mKFnQwL7xo7tBaDuEwaGF+dwHIVepaRk8iyUo3ZgnWsLEBbN+R8NCbMZbCOSOlcs9BiGr+rba10PS9YP4Yyh1FjHi/IN/qWkYazlegvhh0cA8DXUM4TolOlscnKwIdu7ZxfELEiJqP7wSOFzsorBbvySU4mH0mFM8QiHxeIz8PUDAJXMIhJEuBYZoSRZWkjyZoxnMqJJRUZWEkVMsXuAcIjyEpK52QqtkseDHowWgE4VNErxFFJdjQWAiuEwQjoCKT5DKBgFNp0oPOFYoqjsHZuwEjaK/LXkXeDH5lANaiyOqwKh1GA56j1sCNaAhcVIfqEwBE0alYpHIc3hlo78q2tqts198S3btH+tPfHqQ8idCc6CDXnV+dPsINKvRCZuh5nwNrGxiWVbw4PXwBupoLlvdgEcHstLSLSTA4N2R8v3EAahGsW9e4+5Sb8KDO3XcQBFgwb1ppjY6hZozWkefk2WOJSpxWmCkLOyYMaN68trHwN4CgSYq2QRynMDuV52dw6xNlIbCxzSHg1qnoj/m8J8WvhcmirroVSjoBRjTcoi487YmIkpNmnqCNeA/fPvP1peRjfM0g8y7YHOzMGrw0UfIZRgph590ggVO8bkVEARBvZ4pagJEbU5IkoeHWz8NPcNkuOEAQzzf2pZeIMGZpHqXug2+LET+tmaNfIcgkkIIB0Xlw7ott9uvuVSW/DNYrv+qgvtLw985RrExM4wzABj9xcg2wIY64VHzq+kWpZDt5eS8buFP9ib7z9jx5Dcn31BEKzbOjuwxR/wM5LinjRjmAuff72YiVookhWBmwDjGByPmpKI71szDQIyTfxYA9l0h4/KBCQ8BRsuyvIPtSJPqrI9O1mHyF6UvJiTE0/Q2GFA2iBkIqSj89AEU4SOGptqm9acpIEnsGNaVwIwmnhtkg3bYvBj7W9Hjm8CUGywTonpdqIiioeKECXWm5isYYSJJTCAcAcw679nNuELgAEHDu1ljaQAUGy3OTDHli5dyvpItJxew237llXI3H9jalbBhoSfMczlH37YjgxnIptavR0r+pXJ7LUAIvH27LNP2YTx4+z9f3+B/CGONaIGIYb3nuE2q9kzLrd337vfhgyFGcTzO3jQZRYV1I8NIwF22gEY6ExrtuLrmpBt9907z4Jj6qz30HDrP0SMjjMUcc1MsLqz5trt2093OR/DrmyMv24v5LqJh0OvWgNrh88bRBPbTFphs2NxAVbJ05QDMgxJQjTsqzBkIyPO7WO7kc/u+a3GkqNTnMdqG9KxUZO7UwT1A0yusM/mL2e9CXAT8KpgHnyPKbSCANYgODFVDbVTx7XRqcCVtyDPoPAQQAUxevkb2MfnAOD+Yv2GADzgvfbu3I0UDAAigC6gJ2zSQhnZMzTh077KvfEM1b30axcEw1+ome0zKJtpWpMVYUuiAqcBgFvgagMHheRKjvHJ4R+o19Kwhc/f3GFS7fZsBSPxU1p4VnQQa19qwk7Dj9cwJCftsLjOCGREduECmDgoxLallmEvFPCpGCjRdj1mosAxTcnq+QyNpFXWVGogRDgeE78ADibnRqMwO3yFDVZVORYakeylo/FZGjFkqA0kyOCPt99uI0aNACSptzVrN7gCQGn2LbC9tCcJNJQVgmby7kKoUPTG+VwD/V58Sv6vLqe8pPkjsRLFZtXPVxGvEJBADhz9XYsmhSpnpeTg61SktzTKBxJQncrC86QSUC0zFg8Y9WfyKvBEk/hQ7r0msvKVbkOyKFlxKyCJUnUlW3Lp9gC7LnmInxNB0xIPgHRoTwlrg/MEab1rDmE9p2XSPJ6Vx0SWQUoBgCV7huQgCjeRYsF9KK+Fdf/rsQ8FqKpxkhxS7DQSxmERyqPJ1erOUsDRFR24q+ZaX+djGPlkZr4gK8nUhcxr2u4kjA4t0jvXvq2PAdNMA0HuY6CMdmEduwGi82Jikk/Kej2s+GZ5ikIXkEWBPwWYhjyBrJ9GGgOluYrNKiBRRYJ3ZTwebiQgVShnb3Z6Z4qkTFuxep0LfxPgkZFNGB3BNE08c/Sw7r7L5kYArYZDZfhpac8XQi8fXp2BCldyDGj+VPv+3XfeDQtzNDYU3zF53wYrJ90BLFWc8QJrtrHv6T2KDa3CzJOAM4xzthqB+F/1oADu5O7t3iM7YU4jj+McLj8pj0SPkex8X7k0IQAjCjiTdEiJw8KqQ7if4RTW06ZNckDTDmTM119/O/cliuAkmjfqlMGDB9mnX3xiH376EeCdXkysCAVxcqUo+rWmnAwNloHWpRA+ASgOkIJl5zGxqQLkg6uVI19e1TmOvir5WYg99dSfsDTaYV+RvN3A1+reKklW10r1ggrhMCyHBJrUQy+S12sz9UAg7zmK4bXk75Ic6r74sRiqaVxUYAawN4bwM7rB1puItK+cgdvCxSsJW6SA19yC51negrEUirfj19kL38xf1h1wCpipF410vmvbdhy3jz77xApOo/aQ7FJMae5dFqDooL4DCCNB6s2lyCfo8OefNrKvIXeCsSpXDt62YwT06EqaKmqQYuTqzukYFrZqMAG76h0Dqee64JEr+5WiSoayFK/BMSHsQT0JhySl9eRR0l/3wBDgfbOkRg7vjjx/Mo3z5xTBAL68SAIsssFnneV8OwsLi9yzIp9HsfDlGaqayAWDIB8TsKrnKUQ2AwJWsVnKQvZ1sgA2JCwHMS3EtpUKJkLDGzbwRpQ4sjKRJ28oDeHZo8YTwtmfkNP5hIZUkpIbws/vh4TvKEwIwrxoGiZNncR5R1AHdglNzTXOf7KN2ki2V9qDMjun2iyCvUoLK1hjXyNfbIStimoAGyyRBpS4m8xz8Idr5mjUhF/5AOq5eKvF670Vj7lU7oGIt6X4tcVTQ4XC9CqjjvQjwLHgaAls7i+trpmzkwGc1pn2bNnGKERCqehNMJcUDtbkWOGSinpfUwUxQQMoMYHlyyfW3S033waYpUR4JP5HD/J8JtMMkmaMeikepZQAnQYaGwGequ/1HMunNROGmn6v4bDkogIj9PqS/2uAd+jAfsdo1fcJUO3bt69jpMpHNT4xzu13shFI5+tPkD6tJPUoWQ4Q4hkHwN63X19qoa2QOAhfQ1Uj25JYAnwiYXOXYgugPVV7yYkTgMBQa+TzegowXtNeDY9q6AvEzBP7aAzsRYVPLlm8yPYdO2nDxkyAtaKwLQZ1HJayMNO+Hw0LJZLQXfHSO/BQj5GqbdDbot2e1fFbR2Rwv6TcduwzDzT/vTzf2Q34GGzscb7E8P8r4Xev3fF13ot6v7yBrxeC6H2P9+f6OQLu/vd9//seHwjsA1V1bomd18q+FRzeQhP8JKx8AmnqNkB6uQbG5musEQYmnQdZdOAwu+eWP3Ff6fPkH64zmzPneOEBAtyWsYcctGuvvQqVTLTdcfdNAKx7LAurtfxjxRAyap3NhdiaVYDwr7/xBsBrMSFNc5GBwzIiHHY8zLlDR44QerjdKVlC+QzLfvie0F8/+8PNf4QoMcK+++Fr+kGCQkhtLoIxeWD3EerIQHc/X4Wl+NFH8wF2qvByPmI333ad8+hsqjnDMAYzZHoa2TnoBobBrJ0w4Wzu+0/st+2E4d5p+1lflFmACJ3ttXkfQ4K4w/zoLXP7YqVUsI3zIpm9ssQ+YYjHR7FrrzuHwUGrLV+xztniCJ0I4swJZW8tJCxPgxLKLt0pVztKdRmN/UDJaYAWmm31SUWsUWWPaN+voYYPBfgXcKdBXWpaHP0cPTQS6+FDzrZv6WfcEJXnSQGfAlYVCC11hAL+BHoNHtwXcLUHz1MFYDLEn7g0vE/XOlXnmLFDeD7qyUt4mqHHNEJn1tqYs8c4JFBsdNV5yQSE7SRo8ucVq+3vBDy2nim3hx+8HhD139SbSSg919nrb79KDkgzTP35PNsAUxCGrrzyInwJv6DeFUCVgoy4BYs6pMP4JhcV8owP6GzbdxZCRgIrwGNTPuiyEvRHSv34E7NszOBhtnntMdZOHiqUrewj5YQaHQbUHUtA77fUIJVOdj4C9cb+AwexeNtF3RFqzzz1PN7rl7OGI8i8eIn1lgUZaDOg92w35BkxdCTKydn0RVfaPffcBrsfz2cITSIkffrZEjfsddUJ71c1vcKf/DnPxJT7/VCjzS1275lznqv6p6P89YGm7r9O/q96T8+sF0ineyuCgANR9SxrW3B1rdRUvmfTIyR4m4W3i7ilww850zGI189ev2YlhJe5LnRLe2YjNZJsAF966TWnCivK/9VmXHWeU7Sdoa51AdJYxUw793xb+/NqO3LqgLMR0s+JoSevVgAsx7LOAFlIhJMLoTC5USO62DnDhtu/X/3ExvTvbnmdFZ7cgq/6KpZ5NOpkrOrwNZefalRUvLPdKgck1ECxCRwlFo/lkAjAPM4ODauE50TQhzXhN58MiUzAnUDFBLI9VIc2NpdZUkwqHqh72NfDHT6wByVJBL2h6ncBafL+lLWVVFIhGnJTx51hqCMCTaBCRSmi5HupbJUo8KBS7CVlQ8Cp6gaTytdpBPTVNW2kt1AtpGdNQ+6mtgb3vbJ7VAEZEtZM/gtkou3qtRNQV9Nvu9CqRrtgWm+75745dtWsJ5wFx/FjMCvpHwYP6Yq6+IjzuRdhbODQgbZuC/Wsy3lRMLdIfDznkB7k9y9wW7YBYvuq2xRgqyGh2KWJkAQTuQYPPnCXPfmnv/MzypydndZXazNnF+/PH9BaFgNTJpyF4qPNdq4naDYv0v7z8RpX07M02MvFQtXZpL2aXp/9N4i9r1e/VIYu+Vwc7S8KdG4HVIxiUFnrvF1ls5mCZUvhCYiE1EL1DCBSGIKerjjpsKBgXqOwoIp9BQCW95DBnh+ANdupkzzYspRjv9N5OO2CoQCae124mIB82TqJseojWGgtCiNUYGt8UiqvW8/XVth5k8fZom+WM0wGhIU5EOqIWSAVztJLAe2NYBPgPdyj4oJKBl/UdCh/OlEf6PujwbkuuXAoGMYOrBcTCMomoHfLMa4F2RyEHkbwGYNaIJGl85lRfMnCrEpEG65REHV9EPZqiRAZW9jAWSGOjeyaVDG66VEVRh7EeiR9AlJmshUcKkERHe/CWP1CqR3CeM+RrEv6DQXmnjxZwz7pndFSbGtI3czrTJ9xEVgUBLmiAhcA7JeRG35GRYeMkP1oVsvwrJF/IrNNbzNxwQFMQDB9VWr4Gf6/0sv8eNglxXSLCKZVoJoDFrqotiEc8CWlSGNB5OWD1EQDGMbF0sMajdeaVocmDvL0lAS6BgmICuVwHj5tSs188BAXFCMpARTdGA5xNvKaUoBJFdtsVTGwPtIzk+0YRreSIUlakUIabB3yuBK8VjOQVfXI6mH33vSQteElOueBK60a1l0tzesNV8yyL9/9jMaim0v4Hjl4AInvO5nUIEWhwBGFOJAHRpI9SQL9VexIXsphVczBFoZmUzJVhW5pd41kY1Pj1M7mkEa6YsVpJJxITcZMHMpkb5dbtM4TBSBKgGlmViemDNxowiJqaJ5PQK9vx9i4Dvq2tg+PLk3TK2qfPMVoAJXU28Z7G9C3j3XNyrRvKCBbaQ6Tmeb8+ekrLKd/o63f+g22CUhM8Az96M1tLnH1BGlwsYmANSyyGKQAwaFNTP/DSW5rpZAFyODP5Q8RSNMREMxDTnEiL7kAXjusg41TVqbFKdZEAA9+FwqFRJJu17AmYNgBMkZj6ZCeQcATKY3jhyJPwdrgh+/20igi7c5gekXRVlLcDsimoASdRoEUJfLBCbBLrzrH0nOCLTmbtOvsWHvyiU+t+oRaEQA2NlVtWOl46xQicZQMWp5xKRkwi2DKidY/5my81YrbAJKPYABOgzYyCP9es3kvFFs/pj5bkLP07g7tHRP7ASNjKKRi7atP+VqsLOrwd+o5EHkNTKJKPHR75eE11YCsj4c2JXEkKZYYO58sZaqdCoN1N4lzGRzmTXYX3kG792yB7r4OIH2EGwBEc+iNnTgBH6LjhFacS4Gzz7b/utAVXJFhWbaTMJVpl46342xYF0y4xP79j5fxCMKOYOdCBgmYifeaYaPPvtS+X/4pLNlj9uwzL9gH8/9jw0gbVCN59axr7fIrxsI0C7SVP+60++5+zv769ItsQHH8fYVdNWcqyabzLDmmJxLE8TAD5rOp9YP1UmH5NOVLluXb1t0VduXVqTA6MOnflG+9+o/CGycbVspRzM1/JcyLqRfP1jnn9LYdW4oo6Chi2UAUdCAGcUsQtHgAoCA2WkkWe/VJx7piIqn3gIo0cku+/JH3E8BakXdsMFO4sa6oUvF0822zYJ6EUZDVcY/fhIXLhJPDrxUAQUBFKydWKxOfILGRVJMwdW2BoS0DegVYMWpxFH8BUQl4ok65eAAgAOECs69yoMNTt/2NYjLdDu4rZt3GAJKTqqpCi+3G+Sqzpyj9W+yJMg7XDPxt5VFUjOxFE+UgZAAhsR7LLIyiLNIvwgVZsYU5VqUKX+Ffmt7rGmkfDCZQIC5JqYxIGWhSZHh1Rt6tHIBJhPQ0ASrWwtwVSiHwUEE6+j6sn5goi3lEUdFRwLXocOUgDpJcUX5TTvrCpwYQUOMnH0kZkqvDE1sUjEkZyA4YkQw+jr20e3ZXu/HqawB022054X0PP/KIvYW89blnMSXn52vAIlCkDwXWmPEjkce8SzNKEcN+3QSIK8Z/OL41kXjcNrO3ybutTVIJDgSx00P5Ge18BrGA9YYEVug+O18px/ak9BH4yRConqm3hkACSATmqhh1QK0rSIWqCsASi5PPIpYozYzrMTiYlWIsFqLhEaVnXPYAmjC3OrmiQymd12Wrmxp3FMhcDwVu9e7b2UopGhKU7Md92bOnwE2MHZNIRD++V+CM/EkVuhTAmgpheqqJugM/+XztFJ76eakpSY4FpUgPT87FIEEAnD6Eq5Z9RbvHZNQvHzDrD8CkglxyVxXdKkDkAyW5ZjMVUgBseXdWAog3c5+xZoOxo6BCr6l3oJJsGBwIzBmL9OisYWchlUmxpT/iTQcgpwPds25wxgvs2R7A6g/7LhlFREpSsnWmiFq7dpPzD29QWAOvFZ0M2M/HFyWaBgAAIABJREFUr8Pf22W7UJgM6NXTXn3hRbvv/nttJ+wYR7zi3gnk9Dxk5RGl99Li3veIwWPshlk3s6dXOllkv0E9mILvhjW5DE+0zyhUOPf58rHn9LMZ0y61Hml5dscN99sBmmixM+XBqyvm/Z5ilXWoe1ov71r+PAY7hG5dcxhu4EGOP3tFpZQdnB88N3U0rrfjufUbgOb0Cy8gpCvK5r7yivUlhKPFP8JG9x9mmQy9VtCAfLrkSztRDVjG2ayiWEv3DHuYmMFiRGvarvegOkcNtdeEaQPiPFcPJoBPYJ4LPZDsib/rkP9H4fmVgRVIHeyRCuqCShBPAdAKVNBaduAqz5ZYDC5kiPPTsZT4mlB5i8n3V0wo5+dOnZMqWR3WC8fxKQckZI5iQ2GU3n7jtci4kknYfsNWrd+I1Q1SXeqjm26cA1CHHxhI6GXTZ7LftNiGdRth+8GCTO9EevDntpbARNUwkVyj4TB8qik+E/BkLyws5owqtDvvvM165nXDc3s9FkRfwT466TxV29QI0uDEIOFWKEkCYSzp+O4d3M9QtAmQVDJJNstILlcmzUMTRXMRBe0ZHtwqzgKltWelxCCb74cS6iwaNhozPLAbCOLq3284Xmkf4Mm/x/ncBUTAIMD3VcGf7dyYCoIUxWIPCW225PQAhrDUiAz427WPymuV+xXEgE3hdK3sZ22AxWqm22SvoX1SkkNAHvn5hmiAxAQ3AmZoCM+3wLgwJlqdAQ2DAbyjkJQrRKeZB3BAv/6cixthcMq3Md6uARTdvHET1jYMzrnnh44d9QZRWreyl+EzR8D6qaOZDIbd0Eqj0N6CLJf3ooFpkPMgFktHPqNxSDKn29hRF1ot508aNYcsiqpBJkpOFXN9413g5In8EgCRA/bT0lVW117OD9JwHg8xACcNx8TQkdd0C8xAKZIkAdcgLIpBkMAu+SxqEOaY9E1SHMU6ZpSsrFQzC6A+hnWDQFOF3B0mgEuBVPJjlR+q7DviYJkICBUjVMDmSdaEmKnyUJUlgKT9aexDYvaUYOXRuTOWDoDFkpJKsSXgRBJOWQFI/i9PVX2vQFbtj71hsFXy56tp7vtj17GNbIb+ffs7JvDevQew+BoGSynOfvxxKcEonak3OwEC4l/L50piTxORQUOgZj67wCmRGOR5p2vRiFRdjWNq50w+Vyfkej8yYNsJa2kEqcDD3ODU+YezbmNi4rkmWCDozJa8tmPYqgBY5+Wpf9ygzQuz0S/tn+zkHXNIHyXN4a4e0uL2NJ8yxANKfank7u8ErHYw4Hznhe+/Aq7VazmxsQ+oZRP5vSWAbyb4e7DIB8hq4CfGpGx0NNzUiK0NSfTXi95m7W6CvbOLwJ+utvjbAzZ+zM12z50PuDNRFh1+IJHEXNhzrz7pzoUonvuffvzJ/vynJ2z+e+/YNbOvtHvveRRv/5P0SnuxYThk8+d/YQ9huTJ33nN4ty7h/jXCgu9mP6/a5tjGjfhVt1A8RUfG25UzrrH1v/zirAfk+Xm64rSVVJdwDwAJCMUrwO9P9UcQ1Mfzzp1qX339mVOxDCP4ajvKvXp61AAUdPIp1RnZnZAnBTOdZg975JG77T/zP6IfIRTuD1cCmq6lOY4G+EuxF1993x574hZ75cO3bN57L9qKNT/yuVbz3KehglK4kc7YZrv/7ofs+hvuccG0PwIuu/wQnq8JZ08k4GmHA4/kyd4OA003e9DgPtgT7AK4CaOMoHaB9FOLh5n8XrXmG/ksCo8Se1yDjDB+fwAGnc5zDahFgpGliWqrCM46DWO4WC5ErJZ9XJYA/gy5wvnMA0ZnQEoYSi2zG1BtM+FzeTb27AusZ7fBDBZnOkugYPYHDb3XI/XtSViWQhNVe3z9+ef2IOqNsPBGbMD+ZDfe+AxA9ET7B7Xfzr1b7PPPP3SWU0uWfkf6djcGJVnUDOko7D5yqfRHYcDqfO7ePcuBMbHxgMPY2mxH/ZcE4LkegtIZet1A/v36i7kOzL/jocfYOx+10SOm28vvTmKYle5IOdmZPejHfvHCmbnPF18007bt3O4Aj5tuuNX+8/5Hlsd9XbTwW65bA0Sdm1hX65D7Tydo61/sNaWwildgJ7GRHuJRu+2ue+2skePdcyyAQ3uQj9GtGk9seNVGnsKk4/l1ShI9xSrWvEGHe3RFZuC/Yt4J7PYRAVQS6vmSn6q8SR1JSTWD7LL+j5WIzwbgv7iql0r235/xPzuoVlu6cJGtXb3CkSxqAFaDOEAyYN3fc+99zmapmOs+edoAalQKFQ1rqZXTk3sBkr9HIPGrtnjtZ9JAuTpVAUZdMrtwdhByBqBaUgoDGCZjHfvh5fh3lh87biO7D7f6slbOulLIAqcApsBfWCPFDAeUG1FFrQ42yyWBLYhCxAONATcVjiUFMXtDA+oaXeeYmDQXKJSVGcv1QiVb3IhdXShWfnEESUKM2lrHWVLPoPtqW/TdIuoMKUKwtqD5F5Am8G8QIZihnM9b2Js1MHdKFNm+CV51mTUAdBCJZDeifa1JQanKdNC1cIoQ8BQYqgK6ncUQX5+KBVR5Zbn1QEmz47c9gKwCXKmdGVpWwJJUXoe/sg04J2MB+MZPzrIb/zDFZlz6ht11/yz6IQbwlB6ffvYSdfBj4DR5tpdAQFl57NpRwr2SxRi9HvtCC/hQHYMeqSuRbluPHELcYVqnwjqOYVqzcv1v1CfKUfDUXGHco2bqFAXEq5ZWTymFiT8ECi2TJt5bGOSlGNW31Ek3XD+HQOL3nKJNe75iKpwaiu/3FD1YmQzs5dQgO6gXQqktlZ/jMBv2KGFkeb2TLZ9BSz9yWjQcqaFGTYrCR5WAuYmTezobzMragzblvJH2wrMrrRSMJo7+rx4bBP0KB80WcK3XzYTZW8YQ2qk/RRakVnf3g+tbXS3yCE8xG8VMMj/W/rwDu47zsHh538OYdK4CitdAmMzplgoh8zTDBMhYZP6IHUu5AXEvlutDz9mGTROBZWmoqq+YOQlAuNDe+2CbdSOU7PhRgsgAV/v2zsXn9RRh4ceo5cGgqKfiwBbkM64+IZIBrGxfFDgfD6lP2FcL+2ssqiE/AFLt62V4NtfX1HO+9EYlTH1TU86ZAJsVFaFqcA2OZGkm6yANSvU+YxO4n7D5RWpyqkRyP2QJqpym6powmzLlPPq0Gvv+24Xml5obdCaBA0gAVhGLOBRkuXMaKZsAe7UAfzIwLj2NlwagazuL0rE2OGDkheGme2yK0byhbE2Y1m5lcSdy0TBixti6GEarpghigSj5T5OgCJpzFQrym9ID00YRUwEQ16kTZsJK6oUxmsLiPEjxl4zvZW0tDX2YHopAO31URYDHSJCfVAtAjAYTqpIk5cpK7WKjBg21ft16E7JTj6F5g40dOcFSeyXaBECpUmTEKp46RVOoFZymeYtjU2nAgwbvJkBAJeLmM32VLDKGBqEOGnkU1gfasFX0CEDQz3fQAIu7S040IF4OEqVT0NFP0CzBLmMRqimUbCwithXZ5QgkcdUEHhSRsJZjKzEpvu7GCwA2CTyiKD+BjOIgrMvGVqjYTDHFKkpmwlFOwxRDMV6OTEuTiVhCwNREKBxC9HlJJ/vhG7dtrZLOzP7+7kQLiim0WsDn7z8us12bTnNOn8H7dJD9tHIzE8RIbn61k1Z36w54wsZbwn3VgS8jYfl16Ymt5XqIcROKp24xvkOhMAPks1dM0vt9919mn3/xDTT1bIDGQ86/b/3GIwTRQM9n88olwTOJZmfjyt8AR1qZuuBzUX8SRkgYDzPyIRiYwSEsQpqrRg5zSayz8yjKg07Z4FGpbAUJtpzvPXXIMwVupXHRQxGPV4i8P+SvchJvkiSuSwP3RH6LKaRd1lSSOJoP24P/329IgE2bPtLeeGUtIV59aIx2UcjnWBkNhzy7NHWTTD0X6XXfvpiv1+U7eXwj175nDjLGtCQYJWySVSp45PNVSbDFejeVbmAj7ZSeZxddeh5TtAKKi20EVM2ypd9vhDFxPsAhFgUUJm1YKVThZXgG02iFNXQmWGPF6h+tsvE4aygZac9KwrHi2HDwHE7yh1G4ycaPvYJr32q7Dq6245hfXz17No3IforY9TBWR7iGYftvuzkMYymiKAjZqJLiYZ5he3EShvOwoUNtM4WrPEUT8TGKYipXU34SRsBo+wX/llff3ADTXPJcY3os5mIwwS4TkdSHc/gtsQO/IoegkB0yOp1wiInYLnzHNcY+g8M2IiSBwharBKZBnSBJ0le7RMSc7hl2uOiExZLqXIk3oAKg+xJQMHhwN57PSGwyelOgp7JRFiAVTKR5JWQI5ua336ywBV9vd5v3GccAUkK3fEIBE3h/wTxcsTBYajgMy/GuCgGJbCPoyTEyqMouvWI89iJ7bSTXpReyv9tv/qsFUIgpNVoDlrJS1oYAOg6yRNaHvJwCAArFuu4JGDzwLDZ3POA2bzwOoNfTJgCIG4fmomWLASQ34bELc7SJKTBrTrYb9QCMUVgPyEOxWVJCGER+HO5RBK6lIIUpxteq6iT7Y528bMvt8b9OxJ+33v7xt022/1dYgqTpqnhq47UIPMfLhkGVEuuVcg+4wjBYCla3l/GyFOkabIgBSxHoZDUKkYINJVk9+456Zkn8XaiMY4SwI2lazdclIX1r19fCJH355WfsMZgAx44QAgEFsAUVgA4OsUQiYMstXrqMiWaUm+I1MCnU6+vQiKR4DoZh0aiUe+65wpa0DzhJvLNkEbjKn7MOVOgIS/XAKd4c+4imr+oTBJHp69WKqrEXsqX3K5BSTbuYugIDVHxIYhzI/Y1gwCPgTJ2rfrwKJo3i5c8USHEitCqEM0SerDXcHzUuOk802FKapz6XAFD9XSzTTg31ZDheyfQ+mcV7miJPRYGYvylIqcvLa1yxp6AHFdD6PAIO9a6VAiwLGi+MS4xf9l0NuxxDyZOYeQ2wQEivgBeT1bNb8Hw3XROtM0o2CJp2U1x64zqkMQBzbexxCl2TREietWJSyjNYZb4Aw2BuSHp6BgBDnkt91gS9kgFgJfY64fhCxTLUUtihbGok/5f8ppnJqn7upAnD7Jabboax8wK+zAecp5ifkizxN9abch7Dks2x8CSvakeapY4DFwYH2KvYFegdHR7LAGukrVq10j2jSmx/8flnkYN3diE3n37+MV7Qe91gsZU1lkPjPOfGK6ys5jSeiScA14aZP+zlaoYqK9dudD5YU8+bhI/aIYL0FlHo1AOcwJIQmExxKWZ+OBtVKR5gdQCrAhoa5aPLWaBzIxaPKPk0CdD9x8svu2Ly4/kfWnZupu0F3D3DRHnUkLFYGm2zZRvXK17VSbJC8TJWA6vpsywkFHage6KaQLYczrtKgIqkvppqK1lcw21HVNbQl8GJuiaulYDhYNakvE7VKcoyqFzTdrEXeC0HcNP0eNYQrAN55sEqdGwY+bFSayjUS3ZIes1UmpI0FA6tMBaLYQUc2ZdvETxkWUmJNufyyxgUiym01956bz5DKA05AmzixDE2eugYGNuwkPleBXXIAzQCG4E0rAFkHfHJ15/brj2/wVwX85D9jKGBCyBjf1T9lcaAsS9spF45PfFBW2CFWNsoXEufsYX3pYFuKODBuDFj7PrLZ8Oa2mCrOQ8PnzhMI1HGzgawmqEBxGmrYL9t5d4q76yROiiB9RmkpgJG5OgRo2CsnaIB6UZjPsqe+9treH8BtIn7yOcJhrmhbu4Ma3HgwH523gUj8GXfg7f5FkLsNADg/vB3kq9Hc2ZV19OsUfdoGKIzSrWOpIe6V/I0E6tRwLXkuSHsIT0Ilrxy+gzbiy/n3j1HXXLtqDFj7b3/vMO5W4tsv4dlM5j67ruF7rq00mFdeOE01ngWa466ECbCSoI/mlj/WjPacy5C+dS/azfbuGUd3upHrD/AfiHhlZsAY9WEy/rED0ZgSBjnGu9pxNBz7Kbr7kNiW+UCanrCVhJbtITr0kI9kxDbibMvyn76fq39sGQlg0PkdICosrlSYrlq5wjk3BouVlVTmwPAiC2pcyk+Ad9lQFGlggexDtzehbxvyJBBdivBZo2NdRAGKhzAKU/KKlRX8izVvnkA5mmXrtnObkCeq/oVB+AoT07VL1JlCVAVYCS2qv6rgZiug4YuBYXHnV9rHcxgBVfp97L7ENM1NzfX/be4mKaIibcAWr1WBrWjGpIy/DNTUjvZCQbnsv1ITclAMr2PAbhYkc1OCi0WVgYKsUMHjzj22nGAgkLq7dmzZ2GrtM+tCQ0ykpGACsRNgGxQT7ESJB899ot4WZqFR/NeerhGbefeo/gQX+gNa7RW5ZkJkBtKYyYrBBeS5oAFj33qeZt6zawDR5zkQFu6B5yoM/YRW73Bi3ce+H5pD/gvG84N9tTnSAfhgS4+MMiRM9RB+9IUO/7e93XuRznZpVhp3pDGx5jz7Ah4HxQTSvaWzFQf4x+vv+Dswu669zrspwbAqDnKvhNmV8y4E1Zgf/vy0yX2xCOPOuZ5cQlD8L2bqXHaqWmXOVLIOWMIpPnkM2w0xKiu4V5lsL5CYSsft5U/r6f5f4VchO0ong4y0MH/G8/FwmNV/B52OYBlhMJ+ne89yhFkr22wlTSkmjvvdfxfv3OWQN98utCBiPK6U237AD6TGzetoj75kTMbtpFjSnMOUV8XHCehmq8TmNmsUCnWRteunjevBiZvz3vBvvj4Q84zSZXNvl281m64+VJrgbjz8Zefwd6dzTUKsZXLN9H0VyFrLUBJx4CFtVfAsCmE/a6uw/5HoE0ztU8AjEoB7O0wIDUIC6DXVH2p50yBKVovTbBRHHtYwINAf4U48vcCizW4rcX32IX46EzhXyklxPJyShBezw3IKewC+J46vsfLwai2s/p0tutvv8pKKkoAqErZo79HxfYSdfZQwJRYwCVJb/MYfpxCopqKdU+JC8Haiex+1OgR9u6/37J/vfYKoXzH7A83XgzIlARousR+XLnaltOTbNy4EpJPhH388UdOpdEH4s507NxeeuVlV6s9gyf5Qw++jI3PHbbox3dRL3Cdw2JQq0y0G2+abhdcfI3LI0iPTiOMbwhEGoYj+XuwjzkKSNuHwUWbLf9htz37l2ecQu3Oux6w8dh3/fj9OlejKhirb58B9uRjf7Vnnn4BMkx/wF8YyvPm2dGCY/bq3NftwosusUsum0EvOxRf7lzWEwMIed5zj8/ATNN1Vx3ofvHs+ADMDpGQ94iqtut4fn3Pthdo6/0SWPp7ub+Xw9DBRNdzxvMvgMipvXj+PW9179n1/fI98z7WuY/h/nvLEf2dnvOflv5gX37xKYzVLIY/iyHojAQQ7Gt33XWX7di51eZcM4tegX6JZ4bV4difednD7SUYx598/qa9+s5fnC+5BsAaGCfR84ULQGT/19nUrKITa7ys1ChLCU2wcGzVdm+rtgcfuh626jrbv/cQ/V0d+148fskDCBBdDnAmSTQnjjyJqFlU6oaDBwUDlndKiwYQA1iHjSevY6kMO6PaKJBkWqzgNnIj8G31D2FIRe6JaozLsMtZjCWhyBx6DpSXoHrShXlRo0dSH6g2CsIPrQFih2o0RxLQ2c39VRCQBp4KN5L9mccM9nxPXS6E8D+JJ6Ui0LPEWpJ9h6pfkU4ClIXh9m75fwKIuUF5KPU9OhBwlC7ZfvR+ve3jj3bZz5u+xhZwumN+cjSxR9JrUlOEQYATi/q37WX0gIF21+1X2Ny5DCMAbTUgaWWggIbH7r3jCtYHz7hfIuzKnbYe/9Ia/k7DGO0H7VxT9d6ygqtSiCv9j/YTfbeunwZQWi9x5H0ocEk9sA4SfR4NNtTXy288KTnRqYaKT6KkUxCvakl+48Jr2aMbRGuVLzLfPWRksoVwjVuo9xUWfGpPg9WcrAc/AZ9iAHx4XwFfEwoZLQVm+0mGvJCJTkKe1FBCtRifUfdRSlABrGyD7meoZ1NormxYRETqnJ4KWF9O38EgiLCIZBizRxjABcquSWelzlj2qQB6/Xr2xeEj+5Ir8xsYAteA/z9oUBrfp0Kba5/bj4HqOvpdrCT5eenpXQB/zX779QjWU9QM8iOlZjzOPhQXyxp1oaiEW2Ph0IrlQYBs+viKWnyyo1H3leDXnYSnaj1nhQJAI5gQiAwqNWgMypV6FGCy7kpJxeqTz9odzGjrLygdOeuiwCD8UKPqZwRALGvgLFAvqADlugasytT/gaOoN66UVRbDaZFmklDk+/UYEnsmFNaovHbySb8NAUBtQPKvQOUQGt8IsQhkRkyzpqut5lYbvxa32I66GGkpqWyq4yyfi/nz6g2ApvV4QV7FdPAngLVSR2XWzZJsQg9WGAy4kwCKmsw0ACbJpy0c2ZUYmaJxV4AWS+WaA0PwUPFR6zmAyUhbpB3fHYTvQyWb8KO2ZecO++xzmDFIrxw1m9eRXDklJsWWfPWdhSBT3fzzJksgLOneJ2+3ouZ8MAIvgEQgBNAIYEOIvQz1fu5Lr3AggVpTyEnOpWJMrK9IQMcWNZdsukok0wGsbj/YwpE+Qx9GppFOwedH8a7Ar1IYGyNGdIfpuB+0H6+IBIGYyQCSDyCTeAVmAl6zGdF8Nhi9JPdmR2UA4NXBEoGmHhxN01yPLyBsCcDc4TQiq5FrNGCUe86EEUx7t/GOuS9cq3akamqsZfqMlQgNZYANHA3ib6UWF9zdhnSbY88/MdeFMNRQ7Cr8pgS5cBT0EtVf3XtEwZ7hQeOgLikVSI68noehGvAntxtsFkDnpgYSpI9XU5SKtYIfBkVwPQ9TPLRtSRBdcA0HSzFMT8EgAXQOGUj3TxwoZLIWg7daCebw/Wzrzt02eGgvW7b0VwB4vNCg4EuyJ2ghNPqMZXaLscyesAfw91rw1REbNGC47WaK1QgA2hnw8zQNm9RQrkFiqjforL72+QfrmZbSfEfJxBvmMIXx4T1MPgD4eg4MtZ7DYm3l9yc8sIuHKACWbjz2AY1QqBRyJqJxQ7kAW5qjmf1syfJfAThaaFLzkKDj18LmmNUlAUkVkxT8WcrwP1v+/XaS4xotN68nPsCFNvX80chdd1ME3EUDSLhaXYidf8EMrukB/Eb7MyGrsMWLP7eRyDCUbBrFJFsymLiYbEyw59u+w8tZizQrNDvxTJH27j7OBPdSy+iSQfFbBqPzMN/XRqOyi0YykGTN7ZbTo7cFR6YA3gUwJTwGvT4Kf6WdgHGRdscfH2HydLFdwgAht1u2zXv5Xcz9+9vNd8y0v774ITJNwKf2GNYlDalYYTzLWT2TkQP0wDtpJ3JQTQY9n7u2lnB3mAEtsdYJH4PBcNnMbtYjOxLKfi5M2Q8di/S+B2fb3DcIoAFwTs3A5Y5NPCUlGt+tXHe4Z2X3Yp9Isrff+cr5gN544wzWXg/7/oc19k/C0OQPpcNEMl2gebYXseJEs+f5x6C8ganWqULFxmuKrJ3eK4RGjs6x3Uz/n3/xYfvyy+9JfN4tobwbZmjSLQBQIHEEUqVEGD75XM+YaCQS8QRrABbX1mKUzYPQNZdipXsPGzponGV37Q7wXc0k/EUrYlDShnzcDxaCY6gwdPFNDgX+aRik86KVxGY3TeSAc9IGPksS7N2uObH461YgqVbdKC9HPhOIaRCDl1AVE8imdHDp6BSQCvnM+ccIoAzh+VZepRikCgBoFhNLexCMEjEp5TPN9stnpLCABd/AwaRLE8HB28LhJZ9ZMaaC2ZsjWB9lAPxqZOStVlfRCGOM5469Sz88jmKsgT2iEqkN7QE/U0MznjWYuFHYmgSyP7fyPip5ZqRKUBGvKaUACzWczTTvjs0nNNz1mipEOfZ0MFO0as8XaCrgPJjXkoRV4XeSqoohpamzC2PhXjUCMsk/Say7QNj7jnVDedDggg098EuSbzWWIchC6wUew5gVuKCDVkWQd0VlrcA9ws5G4ohMpO0SgShl+lnAwHvvfwSgROnjLQz/CD2kSBSzVqovTdCVStrK4VhZoQLFYx/pIHbgMR/OiQg4W1w16+G83r2UNLpjfbqmSe+F96rnQNfOC8jyqK46wJsU+iVQiIJKzbSYo2IeS8bnxxT7khmjbcemfUzWU2zCuKkMWq4CvNlr9913N1Lb06gO0iyXRPHN235xpv+yulC6udgWiUhaLsciREyudu6DQP1X/j7XBUB2zkoHqMp3TZQYoM7CRA2HvCT5r7OcAaEXoO14HpzX3XJy7G+AszvwUH5z3pv28osvudf59rsFyOw/gFVNoAJnUSOfJQymt5C1F196mvAk2JWslV9+2QJLrojrKGCd85UF7CbsvB/lFmjxSDYvL8RGrlEdk+Q02Ac5eIyuXrnWKSU0YA1h3erkUMMcSlMRJtYiNiDZeFjWV5dZHkOt9M7xMDB724BBw+2Nd9+zRSuWuWJcSVJyFA6lWovEh72Y+kOMbN0Txy7VgMABqwJFxFDR7yTX0jrWn3lsCefhJrYiz7RsASJR2ahAbERH1YKcUhI1MXtDmXaobtIdF4giYF7sJAFpar7l26cCVe9B6ysRlrgaFbRHFHCGH/kR6hSSdCnEZ1063UYATouF/5fnX4RdIp/lJmwIHnJT82jOl9SMWN5HuEs9jWD4Fgu7NJjnZDGhofM/mg/7kXBNJ9fyhiPa6wUAi0WSyh5ZcLDAAQ4KKROs72AhsUHYJwVChgJk/PmhRx0jvYmvyc3L4do02ipef+OW9XawEHmWCnpZOLD05T+6ed1mBgMqmcTqh03B2h4xZACD2V7OumEjIUhVDNjPcD1CqP9Um0jZdOWsaRSpTciSN/F5qI3UkKiM5ZmRT5ZT2SDl0hBIUjZ57rrPJYsHfZ2GG6wU91xqTxVzlQd1GKGet9x4KxYL4S6A4b13P7KTVccBJnJgqw6BEXaIhoDAFgbwTAIciNKC5DGVwYbOlFPUxwF0R814NWj/mjZlqg0CkM5HLhxIc9gFYF/iNXKDAAAgAElEQVQ+81n4gR45mG8vvvwq6gYNgCVJ1VAzHBZ5tg0fOpqk2wtUljvANI5mtQIZvIalmGahFtnv/Cnr2kvZj/W98o8Og9wgeTGNnnseZG8g9ZYXoBZHzVhBCFUdZAcFo0ny14zio2ePbjD2Hnbr8fDhgw6QE4NOAVf1gBEa7uj19+7d48BLsT6KqYUljYzCC1Y+qXqPWrcCLX3M1dMQEARqyyJATNcjRw9bjx7dOX/rke6fQFWV7Riksg4QI1bPvWwFxIDVnxfh3dyDWoACDbAznwFFovN2FSgkFrGS4OsBvGNiI90eqXsptupJGkpZI8THxtmKFcsZlg50Q6RNBAyNGD7cPb87CZ8YBqCs8+QYIGwiliMKE9NhHcJ9q8FqZt+BYwTaDURuPYSUZAABGH9NPG/ycA3k9fWvmKpi/rp15ABQbQoC2n4HnGoP9QE2HUCrD8Rxb+Z3v1yqOOe0agpdD+0Luva/B3z04HkY7v9AG32tz2pG+44PpPUAXz3LHhCs9ybLCp3PsvBqBZR5/Y2XnUfimp9/cOd8itRlWYRgcv1zs/szhE3CPmye8w08cPhXe/7lp53SUHtHUdFJe+G551iT7faPV1+1ieMnu4Hmku+XAJDdCbB2vSPCiDFZC9geF0/NwdobRGjb1q1bnAx84oSxPFNFdnj/cVh0sLzokmXoMuMq+sONa6xLHnJUOpcdGwnGYsB79azZDhhZvoLAV4gzMRziw5CBv/POYhfkq0G0zvxkfJ0H9uuJBcBiB1xcevFkWGVb7dEH7wC0WsqwJ8dW/7wBokwJQ76rsCL4gd6qBCDwPKc6evOtL12g4pyrLyd4b41bV80aSuocpp7RHi7ZsupcZVEoBE8DUVejag9g/xV4Hdoh/++Wm83ztY8wY6W7U79QczlVCL20CDoO/Keei4BJe4rAHQ0LHetJ/pKqp6gVIvm58jqt4NkUkOLHPnQJQYRDR/d1IUOfAkAnsn/Mvvom6z9wCIO6KOxTDvMMDKImKHSWZA303hp8rFj+E3YOc+ymP1xrK35YwMDZkPOO5TnuZG+/tci+wSvx5ltvsf79u+Bnm4MH7ocMGqpdfdZELTV67EA7BwC0lYHoc3+Z5zwfT1cdtHPPO4vznDC7U/TC/uof2ZMJ7Lvz5oshzxSgTHvaXp73D0vIRhKeccK2rSSobN1+mzp1pGMUHyQI7+C+IhdoKfJNKICPgnak8GygDvt57TqHB7z51jw7ePgIe0kxKrs5NnjEaOxl+tqqNRuwdOvi7CWapFrqmF84exp3dv8OWJVMX8+E6m+d1x3DDD1gsiUSo9UHi/4eWHXMU++h9wYX3PlA9gLdIw3LvRArb7jiY8P6nkUfe9wDeP//AYtvK5DtxxeffWF7dm3jepc7i8TEhBTsaEbYFVfMJDDuJfvw6/fNPwzfYVmIEcj16ccf4xtKEDL5Gtt3rrDVv3zrrMf0OYaQs6F09N27djryldxlNXxNSg62NHwnU8PibOfqA3ja97SLpk+3H1esgeC1yQHFkupXMgSTAreJ9d+gmlpp6ZDoNKzM6koGTTVWLFFcP/o0ecW3YRPVVCe7HdQseMDqOQXBIXldxDd+zzoXuU5npCNSiCDibM5gwFInBfH3stfQ4EW7nZSIfuzVGv45dReXPgGFrIpyPR/BjtxFzcgZqPO/GluiJr1J9iLZ4YnEIAsNDUJ00GowooIuBKBZygidU8KW5El7Bgu7COwv/NkDunXNBDtqsb3Y/8y+dhLP1zIAaVUODpt054cjOfCm6qWe5H3MffZBe//dD1FhHnd1KRaw2Ar60/MTjpnsZ3uOtDgAuhSiUSufWflB2pf9lavBWdIpPcZmQgzSfvPNV9THNH7q6xQilZ3DffqN7CA+Om4g7vOpRvesbxQOS8AnA6DThMD3R3WYzLm2c/tOR0pQO9LG2mzi/XbpmgqBKAPcgxDJsqPk3MSjcAqy/G0Q2HLOsSowlZzM7vYO9ir3PTrBlq9ZbptXU/OD84TQ/7v+hAGY8/Cl/hRxQezsOnlHa7Cs4ZHOIcF/7HHxkP5UA0Thiy5bC1oLZ8spFfqFF01CiRRi7767yAG0qvWU0SKP/DAwKNXZ/ftn0W9wXrF2N28lq4f9JBfv4YPUwM4cFda+9rQwYYRc03QwNJHqavFCkr2UnuFLLhrj1t7+AwWAouVer8j1kw1QwYlyzW8cQz0tNQbQGrUqRXYT51Ys9UUp7NUQbO/7DuhFz7LL+d5rH1QwoGp8EUmUmdJOvx8sz1WlXGOXoPwYf+pEDcak8JJNYRR5KVbLmZ43DCsAqLxhTApzSbQ/WnCUAJZy64RpsaRDFUzGazkYEhMSkUPQDLDsokB6SyuQ+KCQ4tmhyAGzrw+1fj372cofNthtt9/sUub/Pvc1S8azVfYC8tSQN7so0PJccrIdpvQ6XGqrYIQikw/hoUnCG7WsjBACAm8WLHrC5tz9DMb0fjaIac67L/8K5ZcCNruLK6i+XPCJAwY8dIOiiBsQwIc+f9y52ADk8VqJtmHbz7ZkzUKLSguzU5jhBvGwyTdNm2oozUUrIT+BoBUykS4gNbeNiyQWiaaHQc5cGymarBIoCrQxh/FnEWfw60yJtF1bTtqNHChF5fusoHQ/B2Ij8uuz7e03lOROmQySLv+Mrj0TbMioPPuFxlTyzQbSydS4X3/JBGQPPzlKvhD2SijKQhnqOPAHUPRtwizcL7gRo3+KPBqNAA4jTSbEnIzCXDmaz9KlcwTNYqWdM2WgM+6f++IvNhM20M/LN7K4a5GCK+SKhQ8QWwcVu1/fDH5WmR072UARxASJDaYZplIyhsHyIxHAGgkd/PCRKoovKNbQtAWs6prUsbkIGE+B/doIk2jwwD722549ThZ4GslwD0Cqzcv3EUBESARsmtVrVtHoZnB/YpAHbfYSzNm4ojhgtZl26RVm4y/pbEtX7IbVShhHei9buuCwxbKwNQWoxRC3iSYmhvePQQFFRZJNIon4tVfwW2JD7dotFFZsOMAPBurHFPLShl9mmGX1iLF1K/Jt3xbCzADX5GeYl5PAgxJOeAsyOAUuXTyRCfwJ7BYAfwKi3ZSkX58UO4nvW5VAaD5zJ6Z9TQDbKanhlt4pjzUayYT7BJPFbFhTmt4wYccwPCQsm+arHz6qa/BQGuK8ZIuL99P8nmSTS7PDh07SyDdijNyfBjrC3p3/DhPj5fbk0w/a1998igVBrm3btJl7M8R27iq2vNw+tnrFBiSTPdiSkd41y0qihTACGgTeVwBJkVUErilIo3tuX4DiKO7FODsFSJt/6iCymods2eKfrVfvVnvjredszfoyq8ZntoWiO4D1I/Ig2JNLbE7pHAfIX+LklJn4Jh/F302AnArHWmRXbQ0AbEH1Nue6nnbFxbCj2Ma2EoS27Mff2LiQG/lFwaQ77RrAFprKoUMyXShVYkosVgEDaZoa7IXnPyDB2/NZDGeaI0KGGGjy/3XgkwKmAEY1idbUQ0CkTPTj8GQ7CSjqAD2KW9HHBiBla2RalA9DuQ0ZQAMoSyBBA/InFAtMadGSw8lOQ76JAoi9ikvTUk03ZVrfTqGY5v5OrO34qE7OSL2s9YTHRqTIa8S2QsyIFvlkshfJa1XSDbEO6nlWnScWFhcCWxT2pkNTHnZB8nJxoIwsUbhXav5DmKRxYOnQdlnj2pcVVMN/w9iDogBnRGlqUlGkWp5rJf/e/UeKABD1ugKSxOqiQODEV00hYou8rwUQy2LFTTjFxOTFXSK0Ani4XkHye+SfmHBY3lVYcmByrucwBkm6fOuKKmF6q3mQHEegreSIfNYgBmoKKKS6d8BxJb6zSYS6iXkhebQA7ECaUTcJ1npikilAXLIXL1CDgRnXXIelCqRo51nKhJBmWXugAlAkyVAZEwuoFIm9jPO/hW1Yxd4YDVv8TCvVBa8puV64QkuQIolRUoI/swK02rADceyPjp8ZDJruQCzt3VzbYNk/0PgoWKiRQuGf/3ydZNk/Ow+z3n2zXYjCsmXrXXGgwlnqCrG2agjMkHm/avZwWK/RgPyyc5GvkvYtgb6Sk6rg8aRmGjqqePSSuB0Ay01S8a1GWn+m66Em1BXqAFi1rDexLvTDVTzquVLYk/4+BL/RRMIEk/CtysscYA/e8xjM9BMUcxv5ubW2DNn2uo3b8LgjzZyJOrcERoEm7Fw/2S/wbMnA34+CoAmgo4pCNCMzzf7wh5tphEps7uvzKNjlyMx6dICwJt9i03iNgO6KCictY45DBpZReDz/2zGbd+/YgwKgF4VIkN398B2w6qrdmmx29go0hwCdZwDcr5h+iWWmJjvZ7xtvvmlbYNvXKClWEjq1qPIeZf01ubAy/sRJi2QJ4v33rX8he1+5ivTnT91QRVLo997/N2FUP9ukKVPsL88+Bxh0iH22XOJwN0BrBKgN5zkLgOEeR9hAFRLsZvyNxaDO5fxvaQCQcnI3P5QgMNN45gQySk6nZ1ZFm34FaMDEz9R6lBm9hgcOUOXZElPVB4R4rE/BAB1ANGwIDQKcdNgBtSKzeWemvl37TyhAoAr9BgUD8uNUWLqgL87EiVPGuEJy65Zf8WsqplgCPKZ+GA1g9Mc5NzqZ7Bv/ets2bdnsAJSXX3zWec2eKiqlKE93yb4FJLkr8KWcZmkN3ntbUFU0sx820vyoRte9dn6dHSBBMgPK888/177+9CsnwZP/lSOsdIDNIvXA94cNH2BD+w/kvl7GzyvGkqg/5xxpzzT23/ywiHBK2JzIpBRSKIn5rbf+gWHkT3aEoING1EZiXud1ybY5ACo7GIrXUIv17t/PdtAMagAfcAbwlX0ricCdQcO7IL/lc+j8YaPTFiKWENoDx8wWYywmCSYcft/BNFTV1DV11LDykBWThdvXMbjiGeNsCeXM8deeQ13xx+tuA2AdZft2HrM3Xn3LnnzlAX5mCk3uUfv7K/MAr5Ev48WfSg2TmZ1s2zcddgzFJqw3nAmVA+I9Sei1MCYnOJ/hdbBMN7hB7JCR3RjWZRMYM9ydLfPefAOG7lnUXDWAAqudnD0UybtAy+H4YV95xQwHDJYRCCt7ii6dGcyv2Gzfk3Zf2YgHLZ5vam70rwvu077qLDlcS+oYEjrr5H0v4FN7q2TBCjI9wwD+mjmzqF+SCCoi+IZ9tLAQL0gIDvpXsgP5l4rFqr1q+/at1Ctd3PoQOCpLAAG6AleT2E+UhKzf68/EnhXI2sTAXV+n97dn7y4XXCWwfv+evY6hqjpfLFjZAggAFKNVLNZKav4SBtYZXHuBgKXIAxOwaVLghMgVCQmpjulawfkkMLacZkOgq3xWSwDIBPZGsrcfJ1RLLKrkxCT32eTXGgnLyoX9EJCm1yvj6zX46AqT9gjvP5h1UEb/MmHSuVy3BPsWu4Dd+w4BFN5EHZyCtYMCGgV60lRCrvBkv1JfeMCqvwME+NVBePMBN440qv2jA63xMdi0pwscdeALe4O+zAeUuvvYAaI6kMbHevwdeCPrBR9DVUCK75e+zwfOOnatWKz8ZSsbXkCQWF61eKT+kfWdYI89+iiBqhfbJALpGtpg+UY22JhRBEAtPGgv/fVdN9D8bfcW1HRzbPykKS7QaDWS+pdefAGVUgJs68G80SB7D8b8yeIC5y8nln0eAWZXz76RtRhqd915E0M8eTF7tVIyYHklTavII2J++oUDEOh9Qn3qBRg45Oxh2NosZO+uAZYJseMExV4zZw5A2tV2y603YMN1zL5d8JVjkU2ZdLFdd+0deFD+g+aVeo9/pAAUbrFr5y7rmplkwwbm2fixI10Q2tKl61Cz4SU9ajAM+1V25bRL7Kk/PY9tWTAhiePt8y+X8ky2wowfj0/pWHvsT884xZiG2XUyL1b4J+eVzqYA6hjZX0m9omdQgNFfn/sr5+ktlsQAUMy/Hj2zOYtO0PSn2BNPPI7n9jfO13f1qrUO7BRYeNbAYXbfPQ8SvHWRU1+1sJfpuVF2gGrfZPpt+X4L6JdVTDPKlLtuuQKQSVZFGqDEoxyZRoDTHfbVN9iMnSpCcdDJs2thQCUGraw/1q/b4AYcZzPc+tvf/oyVhr9t37aW+38ewFg8+9x/8N5e5KxTdu5cb88/+zCqhuOAFEqBD8QirKdNnzmFhdxgH8BuHTnkHOT4U+jT5nPNigEneturL//HnReNdTwjKEE++fABmH8LsGMbZ3Pffs/ufOhsy+pWYz8ubEfF150apITavZcd5B6//trXeMBj6wBAp3t0HO/eQkK99qPSSOQ5lg3e4iXf2eN/+hM1kj/+ltvsVxQ3m7fsAFTNsQtQCgjIl6S8RTW/Ww06r73f+wBNx6rvYDD4nlHfM+kGEmJ4u+evY5jREUrnmJECjTQCcA+zQjoZloqt2jFw1hmvM+D/MlZ9wKpqCYGJvudb//X9bAGrK7HqWr1mGdYpEJgIhwyht5886QIbAHh83Q2zrayFQWcYtRHS/N7dxlC/Zdm1V92OkuUEa/UmS6SekeJLKgTtGSIo5DO8joQU4a4HBBU9iLMvv9gWfrTELh53HmBarh04fsA++ORbShkpgyCs0bfVMvxS3yWJd1RUDGrhcvpe1eOcmUisg8niOBPAmiTwpxZVzm3XdbMP3z9AqFaUde3TBTDxV2o+emHYe20QMZrEnqSOFmbggaoamGIDwHnhbDCoETUYr2Z9C2zV8N9l51BPxyVG0X94+QWySqsGw1AlLuuuMKT1oTwvYjmKcaj+SiCgBi0RnEkNPLeBnAt12i/Zu6W2kMJaPuRSsykxPprPx3FixYR8R9HDZVEXy/dz2JhMe+/tFUbr5wbDocoMkZUlg0p5j8rGSdZPWdgpxnPebf/tkGN0ati0/uetZJtkOyxs7caDTgGhMKQ6iGg6E5zPr3oUWXWxnoaO7AnYdwylaR29OBMP1DHt9Fn/+ehBu+nWv6G2k0JRZGQom1wvKcwC8YWKAHGVZZrOXNWmGvSppgzmXisYrB7gU5QR9SKyP+hOyLfsGRqoZyLJPvplzX6LpUhpwj89kp7kyL5m7AdzIfSdQA3SbNUQHhKTAK4JMBdpQViTnoV4SGFlhCrLpiuUvtyzn/BYBgosG9i/N1iVMBwNSyC6ARZrMCV1dCeCsYaN0HO/l/uVyDPrR87Nbkfa1P08Q3OpXiuadaseQKI5YYQsS1QSOt/AF5PTwNN43mEvi4v70GN32ccQOgR0XjbzYoBUbAF2/gpxEc9rPNxlbVlaVgfbNYpeKprerdLV+8oS1tEtq1LZyE2ZMtYW4c099fzJLodGdY1soCroP+PxFlbfpnriRFGhq/GZJbtMiHCIFAH0+lInH8ceqoHBkOr7SD5/ZQloLIxtv+7nhJypId08QOAkC00Ftz+fJoV0mRo8FWrYbMUQQZXABARJA1LxZGT78rFqpbEVA1AFseTpCiphOTvJZAyeYX975SlbuGSBfbnoB0dTV4BIIQa1WqBK7JRf5ymm4wIZKgnRiQiJ56GhqU5otZUbXrN7Hr3HgpIwjCUJuzNG2os/gv4saYYjXFGsh3Ej3AKDDUuxpHTfOaQNtwJ8HN59yL2PXUfxuoiAeI50/hSM0IQUkEIWq4zT1ZSf4cAKZYEmABpUUwQ2s8DbufqRNDo1mOOqbapnc+jSs4tbYCF87aMEd3RFEnMd6e1Dh/fh75E99OnEDSxhanocS4Ry8B1YFdWeee6gUVGW3T3J9hw6hXF/naNyGyzDSSN7WBESqDoaITV7xwrK8HhlIeFNVngCk2Ae8PhOIUiOeZ8g9Cr2mhTqhVxQ0mb3DOHtEBSAJORMNQFALCYa7Br8S6OC4rk3lVwf0vwAbgP9YaQifRk3biRTweUkm3P/mbZEQZerEbAOo0Ebvs6mODxZc/vgk0lAj7zGfvvtBInkyRx8sHoBPlTQQ5CgGJb3Kkl6KbCMKUraab5OY25fT/BMdhcke/HBLGh5aQIksHcLFK/nN5KcKjXPjw1t8vRc207Q1uRzx8Cc3MiUgvdQF0CyZYRjZtQDvmvynkajIxleeQWPFgVRDazXjC5Q5dm1MzLEPk6g0cbjdUIP5NwHYU3xFPFvZtcGm3X1JHyGfnI+lXn9CZ7oEmwJwQm2c0slMqFzbcOODTSieHJUtTMc6EWx38mWff8zjIpesPpgPSYjD+JnLl+2gZQ8PgsHgkCi3v3jrV//s/CKY2o8bBxTm0YbPGCQPUH69fjxfWis9jvfx4Fsuqkp3Qk1+82Brn5+SCgKMbVHrtmXac0jjzxgQ2Hi7kGyv/tIPe1jkJ035Vy78YbrCfl4k02tkECBAsDNS+0L/Dv69e4GyyidYjIXf5U9fO9o69Wtr60hLKAARvfjjzxrn370OSDyIvvi86+ReHHoEHLUDls4mDXPnukAGMm5BYjEAs5Iqjh8dCoHdYjtP5wP+ybWNq5ihwf8HHBWDPYBA23x1xtZl1D0IaUlAroVnWbQIh9G2JBKIdYUUhukGLWR0eGwEeKYpFfAGmF9M8AQY0ypgJqEifXpEuHdIqYZ0OElqY0GlbwXNR9icJ3E6kDJ6B6jFaYCG17ZabEemIoBkoipIwCxzZ9Dig9WXilmvPeaKoZqGUIwU+dAlwSbH6JrwHmVls6kCn/VukreB2uxjUOCASzvHc9QAZesL2301NQiLeCd4oF2AhlblB6jKbbT7XMteVmx7YJhJYRECPwDdOS+C5QKQQ0Qik9eG18ri1RZHgQDeAXgxxcsehfrtw6v2DpeWKxLefz4NUpKFmwVbAbij6FGYFClpE8V95LIA54pZItnrkXMVfYnB83x88QG1Sdud/43fHIOZTFIZafQxHArhElbKIxQNQqnSZ+tlcSWNwak6Fj/+oz+HJ4uUTs6EA9ZwFsOqgq8cnQgSWLqprnqaPgZKq59sjYn+3eBTe6veE08WTmcBZ4qRViFk3yVNc3WgSkrEEmzBYCnMdAR4FSJLUx5qRJ4eX2+SJ5D2ncFiOt1m/h5OoPaYI22sK+IQio2rwtZ4rNEsKeoMRcAU41XTqjM1AlEqWYv/A9JxLfecR/MfCw4KODk6a0wCDFTomjYNegTyK93rJ8jfx2dW/XY2Ii16zw3+VRKs1VRr0Q1f/2rz6U6wxVRFEKSmLPG1YC5pplroeZYRaCTEfO5/aXn1diOzyw2vsAF51HLH0exjpN5P9PPv9oG9hoNQJnjwMhHn7jX7r3vZgZSA+3+hx6HLfq1BqcuBC0N32ulP5+SRIj1rHCPdgHcAqA5n0NYm/1h+FTKooTPcIRivgVw2CUfOwW8c/ZzxbgAV3Gg9K+S4Fs4cx+7/0F87Xow1Gukucm1Nz943ZauWcyDwdnKxlqLNEysWQI0eX7Yo1nHD9PUT1KT/tLfbMWG9a5oio3kORaDxLF5pFaRUsWDCkIV4MT+0MSZLC9sMdVaAPrU4IqR0AlVQzWWLZL1RBFAOGrMONdE/vmxJ2G35lDg/oxSIt+F4+w+tMfaOECbABk0vHjkjlstO6M7cu7NBKIcxyZgo5O8piOh7wIAtH3bZhfE6bGK5R/qNUIy6BewomezSVJdAZOadKgpk++vgH/ZJvAnsvDwsc3EotCf60v1qARwv/0VpMSUXD7hmuqrZxOzOZhnMwA2ezifyWNusHapVZTsrPDOdKyZ7rnxdoKsesFo2AMb+EXWVav98/XXGAJWcc/LYQ5mWG73HFtGgvQrr/2dgSGHO+9PTEsNgWq4phow6C5rvKOQvEb27HgkVNEAVJUUn7IecQAz69jtVRreUA+0c0/Dabo6wX555L4HrBZftjik1elpBCjyiseLi5DMhdkrr79CUFaBC/zpT7Etn81CpLsqplVPXXrhJTbxnIm2BCBrwcLvACJDrc+A/qSDpxFaidUMTVRymp9t2LqJpGL2WiY8VQxsJVMO0eCMYrhJgYpc006dwywtK4F6oIw9n8E8wwQXhqAAU/3jWIQ0aNSI2jPDBLCiUBrefwQssJm2Y/1ehgT77Y/3XIfUEesfQNyPPvwKa6P1WOR0s2uvn4Hn7HznPS6VgBo0behiLGmYIn/5qZMm2MXTLuRnJQNyv0WC/T5SegFrzhtnQ4aNxpYlw3Zu2sl5E+IASwWf7tm3Cy+3fznWtiwKxo4dbjNnXMY+xaHEQbNrx0FbungVZxz1HB6rfiGyQVFwoYL+vMHLf0E0+QDzr4ZoAkNL9GyLnM2Nk59bGyqzp/78BEOkHpzBh1kjnv/pQdQwAg27ECQqFqn2KDH1xTo5iXVHFwBIMdplK6CvV4N68OBBF1QlgFCeq3o/Alq1r4k9K8BTINF+AM08pMkK4ZT8XyCq2NlHCDPS6/qYq2kZsMz581I84DrDlA3l9UpKi901kn+fmuDuAKNivO7Dd1Xgr8/yRYQP+QAKtJVlQQWf24HyAP2yGRB5IgJ/yCIskiJg4GqPVZhdCe9HarnK8kI+bzTXKYDvRb7I+RCXmMJwKhV7rxxUAPs5b9MB2aupE7LcM69nIQyZY4seCOeh7NnPCPjX+9Le7849NnvJhj0QpYNO53YF78+83aUDeXVf/7/f62s82NUn8fdYcT4rAr22Y9K71/7fr/+tC329FDVNNJT4uzeUE4q6hMHWv+zBBx/FVmoXA/lS+2nNPPaKGBf6Bc5isy5/yGZfdYMbYmpf0Xr981+fpZaegHdjZ/v226/xJV1ikyZPsW2AW1PxQH3woTup8ZBU8pweh/07cvQUe+yxxyHV3ITUNAqiSqaTzx87WsT6IJmZhRkA66038vASatT/fPQZw69ke/ypB+mXllH31FuXjFTWHI0tk8LLZlwKqO1vf3/5bbvmqumwxBa4IN+nn3nK7rzjdgfcuMGXAgjFrOKePHb/NfzMRvrIMPth+So7XV5pxbC5TqDK27TyLbv37jspZzUQx1aOxlv7Ujbvs7W9jua8mWFPO0qMroA5VQx1ylh71Aayd8wFz8oAACAASURBVFHNxnOnusrHfJx+2aUMfzbZKYYDGsQ1MfQV276devjCC8+1Pr37oSh40YEhCWKncFtPk6/QTN97Rl7QqtnY693aoQaSTNiPGjAGJnY5PthaRBpQvvDUrfb3116nn8riuau3rxYsQylHGCFnY+ds2Vr1s00bNttZgwY7kGr5T8thYfeDsLOAANObOfNznBKrf99IvIvPsrWrfuHazuHZTecsbcUu6Bz2sGmu/i3jWmm4f8PN19jGzb9YYfFuu2DKTLvzj/fbsfyD+E2ucsqITRsPA8pfCCP2OhswsDP3tDvXqNGWLl9rOf0SqUkEaPoDXjEAp4dLJsn7yT/d7VjRG9bssJef/4zzBHCcGjQP4kkRAYB7dhXavH+9Z1dcPosgtFcZgr9iI7GhGDd+qp17/kWk1x+mVzqL9ww7moGyrqlCgJyPMOtM+57WgXcCe4+IlCfevx5j1fvlAX365cKf9B0iU7i/8rAEgbFO3q5/NAjgmROjVRkywfy524+5Yb4Bio+96lsb+q/Wgfd+vCGKb/iv/8om4sP33oM0chS5cgiDotMu+GcWORrDRwzDHmmBPfbcXRYW5wcIPx2LmO72FYFi1826lRq+Hdu5Hvblwg+w61jq6uI2hmvaj70sCe1VqLES4+kXr3RncP7uY/bdJ+uogxm08zUV1F3av/y45zEQBxIB3RITyR/BRky2LgdRqtZih3ZG4bQi4GBfdgY6ahwS8iqCdA/ve8IefeQdFMNYqUGyq+E+BPEsNVXA7GYIoj5An/N/rHzv7HIDIvnYc9/Vg2nQJwuHcKwlZCMjj3Xl6iis6/qb5pANsNKOQYTSZVS5HCRQFYwinjOiEgWxJP6yJallqKBt1DEpuVkKTRV7R/dSIK/2wjZyBIad052Qy1N4CGMVNWyivfq3z3g+unDuVNpdD5xrr77yhdWJickAu4496NwpI2G/Mxjh5fJ6pVFr1FhfWK4rIIJlZIJN0EPHESpXhmVdNeeUrN2YYbsBvGpJXz6Ot8Y8xZu8hdv8CcNkq1YVWVNBUFNCO4FZadSiQfbLzib7dStqEK5ncCD2CryOAjEFIqqOlHGeW9v8V8NFnc0igqgfEeNe/agGy1qzCsSUjZHsPDOyEyw+Ezm8cTPVi0P68muOgCgGwUAAMmepz4FGr6/rGcazqzpFA9+UFGot9iWtLSn7YhhexuAvqhOnEqJLPKGQ5QzLZelQXd3glHcCH4OwJFRvBNGW89QslXP29Klqd9+VnSEFkJ5hXR/VwQ30c3FY+aRS/+fDbtf+rhzqyFBZ3FEbs9bk9ZuYzBCqjYGd+lUupML29AxHEWYvy7cK+j0xjfWcyv5RvXQINVI04IUsIcRgFjGpmT03hxrl2NFCnsNKFDzYHlB/6/0oaygVi4A6kPUs8JA81Ek/LNngrq3IhRUMDFPSpXqsd0QEqZL3bq+EeMne0WWMemEaa5r9UprHRPwsG8thSdKQKvm5CkAJmwJAVaZiHH7RMSxuCOBeqBWLi2Zd0xEtBJkD+8GycIwNpXlzRf2RFYoqG463QWEBwU9qNjmgKirqOAC9iYIrVgAiU5M78aGq7am/3AU/cZsVlGG4TtEsr9VP3imxqgJNDwXAeBueAi/k1+lSfEVddqEvAdYdWe+dt9xmTz75JL5feCHQrIUzbZk4eap99uV3loEnjxInVYCIlVpVIqkGzbi4XWw0okP7YQoUGgj6DYgh34roOCjEat6ZitSSfqvmsfJUPdPJ2RwEX1jXbD4/wEQuB2A/ppf5VCz7DhUyCcljOtuZYoHDuiaEA2Md3kbdYP2RvHnlJKuCnXv6ZKGTlwXoPVAwFDHlVfJbbUkd4CSLmA1NTVxBAdcfogFv20k1qytomrhu4SExeI5R5PFEwf+F8p9NQmeUYxZq+hIJiq+03GSkItH4YpzAD4n+1FGl5UumTU+Hk6QF2sR4RiwQgExeKKlpISwuJbZWc/g1AnjKuJ/Fx8YjmV+3bpkkBpfxnpu5FnfjefcmsmQYaJjS+wU3EJ5VShGkYIEGl+J87BBPiSajLM4XX3sOsOAlXk5mjX4c0F3wEx1oOdn98AN6DPYAGy33VU0e1k08nDwkNIglhW2kHQ5nyvqLjWDiInD+yMF6J+2JYMrRpUuQ7djQhCH9HFjAhJJRPEdHIOlHwj9yYnfHhBrYvTMAtJJYI23Zmq3WrXc0jQZ0fpjaq5etA4QOoNkjUTArCB8cmgCKnAsvvIrDJgoAd5ut2/AjB0ctBVo7heYQ1mKMk+UFAtwd3P8bDNJBLmgtr3u07Tu6yiU+NtYmAuJlAvY1YTWQhY3CYQ4SGULHMmnub488/BpBUIF21cwrWOf/j6u3gPOyzN7/z3R3MTO0dHc3GAiKIKJiu/bX2LVdXWt1rbV7sRBbROxGQUC6u2sYBphhuuP/vs7D7Pr7sy9WYGY+n+fzPPd97nOuc53rikMWoTcgQzEjzE/ZubCbV8JU6twplz1Xjw5rPt22zt79j2FviRWSndPadd40srht+zLLRKPxP698BlOVgz2eQgugOZw9nQZI2Kd3R1v4xxbElzO5Tpx+29K9GpeDxtwhO+s8ru1Iuc2djVwH4MSUaX3t8w82OkpQDys1VjqhyEq079zCE1AlCmKvI1fi5lbq3/Tt357EqA8GB/MBUATeRbHHdOiKD4c7N2BkE6ObSkIU/DWdLmDN44oaJ5wiYnWpoPFCRXAzzQWN44TIBZ6OazkRN5VuvsZUevTJdEMmMSM3AT6kpmQBTjTYeyTk5aXBmGkj16BgKkA5iuSviaSkikQlhr0mI74YQHSJxANzoFWM9goJl3RPxezVPqokQAtYVdIo8CCS0QTIQYCG7Ec5UfqYvARG5QrJv8uQiVerE0tTaY8Dq0R/HRTE2whMZyTBUs2onsbTvKYioZH7rcDbEsCCeDR4u/TOAQwkfjBmofcVc1KMY7EyJdDewD13LUgxXgV0O3jCPVNSyEHotZs0gcTmEv9M7ur8XWNqpewnSL4ArSRdrnPEs1L1RgyMICFJygCkgMWhRIbwHySkOk2Dlr4DGK7VKbKwin7hoSRM+pyhjOjS/nLNJLE1de0CbsS49dcQWxAwTSPT6jWlsF41Bi6GoMaQamAgqjOqpDaeZ6BE4TgdRTWY6vQGXLMSy3DpY/JyKk40Ui1GcjnJo9iJchoO41yIYVR3ECNTKxg/VhIxoH8PGkpF7GWKb840jagc56xBTcbPijC65RJbl1hRCB1YyR5IK04mXTp7BFE5qMHZIlaygGJ9tiiSFDFVJFPgCZUX2cHn1SPW2SjQOEQuqEqElAyQ8KqDKwMtaiOKDkBDmiV9ug+1yy682iUangcsk+nhmvXLmZAoR05jCQ1Dkkjuq9ZgLAtOjTExp2WApjdWYqFnI9BFBZ3W3eCBPWCsvGhPPvu0fYdJhwo0ySv4lTRrBuo5auyN3zpvE2C3jRsxHlDsVE+KvWv80N2cVYyyk3CLza0yRKx3rU3IfbBcAZ8BZHVWBzq1rGmuVYAi+XHAAOV+qBjU7hZjJ4L4IB3UKACMQpKOaP4r9nUVEzMCY2Ml+UOs0Y+quNEovcsI8RodmGJJZf1cfuUF6JcfxRxptnXGpbwXhjULfvjVNsLw1XhTNxjvDYBsu/L2ILMTmHZGk4dUUfyrWex7hfUrHE35uVQuxKfXvlITQZpRYo01EAgkc6HProZOKHtG+ZC0gpUMaqxRY0FyjFXTMh6G4gk1Gcm81RBJBYgUY6cauRNpT4VybsXRTBSLWY0B7dN9e/MDMzsVI8RCSSOcfdZ53jTQqOzfMCVRXrVu9VbYqjAv2CMPPf4gUwsUPCom+CxaCmJMqKsunSutRSX4bjjno3YnGwLB1vbsVMsgkoRdjYZxE8Zxb9vbF59+znl13GZOO9sSubYj+/JgyXawbADDP5avpLmJYRBTP2/MftvBhnbtWgF6JbrBGKHOR+kuRit2CtqWapatxkxy7vzPg9yKgmrKlDHubvzbr38Qk0pogZXboWMCTsSkDqYd1KiSZIR07DNyiYs9snkvWP2A+gnIH1QgcyKWKAL0HouDEAVLXDIsYuCynlPjUuyuG+9BCoi1y7mQQL7bAWBA3atNaHs+pykrpi3y8tGQrQCoVAfaRXjZS2L/i7WmAol9PGOGDCeHUfi2Rj+2yl55+T+2h7yvXYccm3r+FNdtTQ5FdgL9MTFustEZF+NjN3IDm2gmb9q4FqB1jV15xRU2btRYf5ZbN+y2/2Ds1UTTrbTuGPdOzEkKBAJ+cwGvglJ6YRohdPMzGXSxhzQup+aSGmGSYYmg4XnN1VciydTHzZ+kUa/X2Lt3P0DnPrsUduA+GJ+zZ8+22zGtE4gpppvG+TJhmAqAEjga6LvG+XVrrF+yADLuEVNVBb37D3Bf9D368569u6xb527+Z/2MgNYK9NcOY8giRqv27mH0kwWWSs7AWayso1q6q6XkE0nslQoOGzFw22DoomZh8+sIpCvH8CuGz6L3K8TIKisTUy3+q1ihabgjMBZjExNcFkWs10qAX+nyV9OQ0b5No2EojVtNHsTyXgX8rNgpmhxTDA6PTuX99jOtx2j6pZfRfMji39XAU5yXgaJAPQoz6a3zLBw4cRhGzayg6P1/gZxmMEdN5ZObrHm/+RnxP3A10E0NRpC1GcW6c7DHdR1ZByfPuuYfbx5BdnkAj/vEEklyADBKw09g94rVq2Esd/fnes11M6mDOvP8FvhEn0xKv/liFdeVwhkrhlaZ7WZNzEdrWMBVIXpG9997D3XLszZ//jz78ovvYAJ3t2nTp9j6DYsA1mj2rNplZ0+6iGfCJF/HbJ5Bol1/w7X2+itv2Hff/oRB0ieeR0YjFVDMqPzZE8+xs6eeb/NhJc6b9wEGTTRWmR65/Y47bSAM8D8wi/rr7X9DUiPLBjHyvnLJeiQJnmTC6xF7+aUX7FwcmIuQztCRpmaeTM8a0Rnv3zPX7r3rVjeDe/6F2WhW8xwP77LxZw5nfbXFlOo7n3BauQbZGOSaksnZW2TlsA6j7bIr7mcvT+ZzTafmSrBffvvezdkOI4vmgoUE02YWszc2JOmgvcf5oTygDWZpaljMmvUqOpm3sj7EIJUeofKSSJe3qCEnKGLyRbmaAHnJKSn/ieDeBKCJGntMLpFnFMOcf/qx+/Gr+AnJlNWsPxrMTHAtW76B/KWOfOBF+8cDf7eFvy9iwqfUXn/tdZs29Vx0h2f6davJM2TIQLv40nPtjgcu5OyrtosvvInGVA01WzsApVF2/wNPuibnpRdPJR4ccJ3waBqf2m+nnjEC4G4Bk0RMGpwywL6C0HENsmLfcZZqaquGCbhEvDVSADLuvftWjLGexGxprCW1TAHQhrXcEG0bV2+zrUf2YMQzlbXJFGaPwXbP7U8BGEfanl2HuScxPIMYcAFGd0OTiJu9YLbnoL29jc+r12iwuV98bqedOQVZhxXkKpAguDeRJGnlTM8qF9PkkAOrJyUAtPmaGatBI+N/wOqfNVCDhKd5350EQHX/HZQKZJqcO6Bzhz9r0lJ1iPJdGSJGg+REuNZ+sFeDKa3gvTyVIiNSvPgzQ7ZZX1Xf+/Yrr0AOOkZTMM9jVQk14fnnX8oaHAV4/ok9+u87kUmosTmz56KHegSt3Nds0mnnIo1WaPO/nOU5q7TB6xxUxcWB+1gPAiaAPwUzrxYw/nPZP2nIfXXI6WDPPfIaE45ouhMjRFGQj0AE1x1ODqVpsVz8BgR0lZQXA6jTvCZfkLO61rk8IbCedH8J1T/r1tyPb0O5XXThM6wX3hs5h8wUpkwWb3PQqnn6qPl+BIz9QLJGd7RJBYfnHqwjahzprKoJ6mQFndncHwFZVczZa6rQmY38ZLUa7CfBVRWJkpISgK26QrddRCzl1gLtNFWn/FKxVIzwEzQRHnvqFqsozLNvv56HMdIlmEPPI8cqQ6MZQ6Q+ubaKPKoMgLuUvCAewkDnzlGQGjrYvC824Sci02PeQ0QD9nEaZKt47vMmGgINkiSgxpCpu08c+pSNSBfKE7UmgtpIMVoNwBBG5J14w/o6fdwQKzy8xy69aKLnoTOvfB0QUYWimvDK30SSUS6nsXN+jvvgNajOCPcoCu6ZT0FqOkpkID0DAbwOskNmgAQlwLrjKIGtqbZ1FRMfuibqGqF5jaGxSHZKk1zkJ91n+VUE8nY6c2o1Bad84uSkk/Szw2h2N4CNyaBZH1Akpirl6JBVlGfq+FJtFMEbDUPKZL2aetzXnMxU8vNSvyfRYG3VQm0V82iYJyYA1PJv5TS2dH0RkuHRreC36gVhBhmcEzrLFi9dTTNXE5Y1NI5PcVLboUN5YDXtbY/LjgXyQe5Lwj5Nk7EZxMdoEWf0TLgv4KF+Xovgo3pYwVqkF8XBBCYyjh9Higu8LYbp6USIpkWchZ07kuvRlNu8CcCD68pmmr5DpwxA1qOcn8n2xwKwO6kXdpgQ2iSNuczULBYxjlg48DaVIhwMdTsRBKWaO7AdDSnnsBAcpfcYgfajXJtLi8VQw9xJdGxYRHUqGOh6VPHnEorStHQcswAMxZqJxfynlPEfgQCBDghsSDolooArwVenVEWVJpQmTR1new6th5EAKg6gmdMyylb8ftDmAq5qrFVsC89PGMVVAqobKCAmHRkBuceLXSKzFukMVouJRvFQyya87bYb7IeffrPd+3dRyPDgYLYpiBYfkagIC59udhjFSTWgazyHXSGdztatM52xlAFbRgzQRIJIHFpXGjtKodNyHLFwBRMV8GUFjKnxIIcOiLWevTLsvKvPtWI6MW+/+zkFexr3QuzPwxhdYVbFrknm/uYy0pabBTrPNfXBaOrzH1dRJQdneSrXoINbgsGiKKvwENIuHcaKMlHCxfQL9DUqGLerhuUWSfXRrhWOmLEZCP5u9mAoHZUGGT9w0NeCfknfohAWYCgVjwKCOG7qVEL65bOxyHS/oBwJYE5A2JyqjkRUzBEATvTpRK0uO8495r6nYUyV3baNbdi2zcaM72dbNm7DyFbsNIDvdD4jnYWS4jrcHU9AGQegYJy+VmxVADbJOAgEkiurHLETQAhaAGw++8Jzdv5MRNEJjtIV0XeJrdeLUZ8YgtfnH2+haOlsBYCJTaGYe9EEEMgczudTR6PfANaoZdngwXT65i2gsAlHaxdjq6GsCbrKO7YAIMOg/cv5k1ySoSm62I4W77Rj+XT6kB3QGO2GlXsANEJ9NCOEZHX2O4tgCj1rsz9+Gz1ODK5qTjBGvMZuvGE6I3DoBmGyoJGdDu3TSYA4CAg6x9H60DqoC81jr4TasiU1NuWsG23RovkAOzleVLVs2Qnn41725HPo4HFf7rzlXvR3vsNQ4J8kiHkka2sIUNUUfas5GI8i9J5Ft0RjciUALZ3sww/mQ0cvtvv/8U9MucJIWGfCIkbLOKTEFv64DPOaK20AHc6tMF737Za+qtEEiLCrbxjJuNcCgh1d60nZaCqlYlxywiqQrxgwJBuNt/W2+AfYw/w9LpbDhokTyZ1ohEPNlSqKILEoc1sDGMCEruegKzwKg6EI5jPPMhyWZiLavZm4w+7cATuc99VYtdjgEuoXW1XrT4m/khY5/PrBIHharBtpXXnxLyAnMHLSyIOAI/2sCu5wgM1wIvDb7/3LWiHcX4zB1lLGvgYMHuAu6998sdA+e/9X7yLqczTJhEAgCXskhBMwksJRJjZiP+iwiyRJlIxAHSBADIelJAgyWyZRMMRyqMpIRN3mQIdLXTKN3UDcApDRqIqCvzTzBCzD+lDxi7ZgXYWSZLqCbCP6NA7qCiRA492iBfLy+UokT6AOucAbgBY0uL1oCKFVfOq0oVbakOeHvr43YGXyDAj8DTIYdOOWYIxCYJB7K3EoOe9FwBrr0AEGfoshJbZcuLq5kg/gQxwHYBDgFgHIXUPyoUJA3dRonrFCflRsPYdlEqObaDXLpZ6fqQUgU3GswcMwPTP+XR33ML4WrqkHfq6WoiNUyZmKCEFhJ0FVaQ45I075AImCwCwlHDEyGOLeJ+MOLq2lAQP7s16LWP+7nN2h7qk0o/WzYQBsivGK3Xr1cMA9Jb0tiKMVsIwE/skRspYGTygPJpGAloLu6KzXn4UVQJHBaRtF42/I4D6uR/j9z4uQPkAugTgZwRo9VoSBj6RG0DveuIoxEO5vHYC37mqEmm58Pr2/Dn2x59IzOPMo2iW1IiaYGJeBMZJE6ZWkqFiR0YwSopMFMiO+zYwGHxEH0BXIlQQwXAOIVlPOOuLz1pSxpjjHbrz5Jsa6V2KCt8QbkS69RKJTCYinAkCAk1iyAheU5OhQ0PcoWU1kQoRPwFlB3GNdDR7SF93hI0xI0LUWE8fpmSfNGMQm13PleckUTUnaPx980EYPG8tEwTpnbLz/4Tu2mrHfBpKvMiX2fF8XGkVdTmmPfvRv3B8BuewJaddy17TPZDKicVxNvmhkWpcYS/dYSbHYZ6KI9ujRGTOBIcTsLwC5kTBgkkbniIoZORcrL9f6FjNXV9mCZCkT8wXJEwwa0NNZUiNHj7Y40M7YyHgK9DXkEKewV9AVzGxp33/7hX313XwrxJBQ116KNqzWuM41NXacJaRSTJtHBTH3XTrrlbAgm03SBCBLW9yBaq5HLFOxOZQDaUFoD0uvt16maepP8D5eT/Bvvfr1cdBjMbrY3TpnYYzUjj0YB+P0hG3bz4gybHmt/9PGjbODe/a7nrUMCt96412bCWurIwZMP3//m49jd+1yCiDrJDeFyDsEKwWg+KO5HyLJgxESbxhFwSPDAYHDkphQ/FSzQj1sZ+oooRSTlu/VPtIScCM57S811YkzGjGXRJGA5DDyMz3XW268ynbDWsvbxYg/r9m6ZzcbgKZiHON9fdCBlUzH3267zYGdyy6/gJHb9+0YVIWe6LudMf40Z6x9j97hl9985edJKMDC9LOnuxZ9ZGS9vTnrY7Qej1hW23Rr1aUdTXVGQ9HEriBfqWZErZhzr6z8GPJQCUw2MbbG19T0aAUb+XhBtW1Yv9cbdgq02l91xMgYCpUwGvzKk9QomMkZOXbIqUwUwYYg2Q8j79A5tXLNatu8YxMj+wt8FFcJfq00nwHdOnXtAiB8xBuYKYlopgPCnXP2OWi+97KWgHkRTESsWbkdbcD3OJOQQrh1Jj9Xb91oEjdyDpSTxR9HvqcrMkIKyPlocOe0zGHtVNuTTzyOJmRr6wUTPYaxia+/+IXm7D4rg7Eaylika/ZSXIpl5MpXBGjF2sCNQ40NFQOYfBBr9NzU2FE3OhygXxqXl+POrAW4CdmFnjQbKtHTk7TGJx99SDy8yCeo5syZA5DV2r++GiCuA+xUgQO7YI1IR1WA6EZ0ccVC0vcIhN2CDJR0UtU00zmu9dMM9O0FUBVbVQWOZAXatm3rAMj+/fv9tSrZewcOYOgqpxDe59CBg7Dus93grRwSQoT0lPk8+wHwe/Xsy74Jx2hnqTP3NCFQUsbkG3Iyyg8ELLXBPFdgm5oBqYC/ZQCE0gvOYO6zkIJKoHMSki4OXLK5o0/q/en6ZLAk2SkBZSJ+yERWo7fRFCMtaFavWbvJdu3eh4P0dd70Keb+isjhgArPpJazVM8l0CYOYq9+/Zkp91+g1fU4mmHRoOD+f1irf2K5BSCrXks/EDR9omUIwh/+rMH6Zyazy4+4Np6kgJSvkOdwuKxctdzNbr/6/j37/pt51ElbyFVhCuPtwCSl3XLTv3xU3ZgOiyDwb9q2w35EpzML9k8XmPArli0GbJ1LHZdiX372gz3w4EOMMjPGDzN+ylkXMCX1sP2MbuOoMf0xQOJ1KUZDCLJV1F0ypamsQOIhnVipyaa6aBs2fIKt3rCOc7WM6YxIJiSTmSLYBcvuIhs25lTixsd+Hn756Tc4m09HS/9TjBoTea6Vdu99N9i/0S8uJudPpj7p2KG97du53VIxdjtv2pk2EtbfzXyeth1jcI1HsgSD0edf/8B1RiWJ0UDueBBPAVGxumGee+60SXbLX19kv5M3uMgqDRiAE4G2qThJb6YJ4ix4LkjTE2o06HsEHCSg0VdN0+DE8VqkL3Ko06RDzDisQAF+RiCDtM+lgyiQRedDNNqCDRp9VtNLWqrUsdIPZyE5gB9DjVVJfTiS/OTcM8fZPx55hvwtkv3UCbbphUgQXG9vvPEW6/Eq34Pvz/nAzps+A4CovYOqmjRdtRJDXZo+w0f2t3V7frODNFOe+NdTTM2tQaIhwc477yrylGgk9ag9nrjda/DjML9LmUi58spz7Zdf/mBv56J3fYVdd92DMIbfsllvP4u58C9oXy+1MWPOYH9otKuaiY90WGRFlsfzqKNeGz1ukK1atsqmoun65edr7K93XY7x5Y+Wx7j/ob00OjAiUyc+MYlmBlIcI0eciiHXi0imHSQ+tuceoEH6+RxIGW9ikraNuqolEjhv2yZ0ekeMmhB4GnAv1dxWbRCAV8GmCkBV7QFl654F+9eaQb7/fp8iohJdb4h4K8TBKv1Z+8kNqmhMaK+5tIwknxxYpbkhsJGcLpI4pF/NezEwkAv+rhjtJk1/Alubr0NTAA/deYeloD25ev0yzpZuPnp/2VX/5wZWr896yQ0PP53/CvlbGM3w0WjNf2uTkMNoC9D31DP3WyoydcXEYDVxo2nsytBRBuGkvzb1nPF2aHcBZJkU9Il7IguH1MmKvcRJcAJy2XrldmrGc/Y2UXvr88WzXxX/9CFZggCsagJBZhFbAem5qLggL5SjvbAfMHFqFSRb2JNqFhw7pnUtdl8ZtU+gG90cA5Xfd+vWzTZv3kxMguhBzSZyhb4jHYxIEk7aUwLhxOBVo1oM1lhIYCLa1Kj5ypkrTeOjELVkKixwvQB/F/XlvV7kEcZrdBzgXZMt0nFVTaQJsjpqPdUO1VUhdtUVg5AcWc9ZDSGD+vG1N/9JG61KVwAAIABJREFUrf0CBEJMbTm/yiUB5qa5xoTbTM7po+SimMWyx3/6cb/L9slEccTovrZl+yGIDvsD6QPkbzTloc+i/Ep5fhS1gKbztM+DRq/kslgbvHYsDYx4iIF17NcGiDQZ/F0Not3HkD/kNdLAvURm0fPQ9KGuTWd4LHFCUmLNZ72wG+VxTaqlVO9xX+M5oxRfSpFvE+lHJKhGCISdhyFBRH7ZhSmEc88cYrOem29fzt1nXXu1soPH9jmYLukNsdf1+HTyiEUqTwkZmjUpNrIKRAKJZJ9rAiqo42V0xt4BjNZn9ZjHJJSaj9rjuvYI8hgVvtWMyVcw0ayavJGFd/3NFzN5NYczG1CVYrEGZq7TqFTH8sdkmIRFNATjkkXaabQJY0bYZ3MX27XXzCQu05hGckjgegmYAx8bMDzXjiCRoslqykhvAlWUNTJBj9k2vhAJTBBIHu0ouUIxRKlqPpsMcZNkjMz7CjSPhbAiQy7JCGmCMjEZo/cimhacD7r/agy0a48+LOuxsirU111MvCQEwm3L8go7bURvCxk6M67pwMEKxjOCAoD8zTpltbQuLdsjgP07WgPJdpCiukQ6nJnQcRk3L4Mx16atGA3oI/BmaS3QT2IhHT6Q5/L7mTiXVQCuHgdwEUKv1xTLUe5dnB0eDBT9hLYLJFVhcsNN02BEbLHtjBwNGtbRli/fz8XHoft03N546yq7+7Y3oZoDnDJWXM6YkbpV6bh91UMPFj1ZQraC7eV6rQAo0pUWRxRFmHQfWsG6VLF76GA5mqdZ3FSMAWDAtTslh4APMy8yyQHPUDZ1OuPGjQCLMrk4jmu0BN+l76ACKxPdhkIOrkJGheMaOSDhC7dplcb4Lkk6LLcMkrH+fVva9defZ9c/8CijYXTu1jN2Iv0IHoJGTOMAY2Q+Ew9duh86mjV06cV+bEex9NuK1RbKz8g5uLqQLoKPiQqYZvFy/aVFbDoAICV0oXQa8g+A7pMYK9mT3lgqB30CiVGn1l3QwVzo4GhmZiaBDzHx1HTv5ipogOk4vR4WOQtDrmmYnGBSJN1Eid+HsshT0mIwhEpi0Rbz90rMDdJhcR6Hzg0LgxHvaAJHPMhSkUbjCYjSMs1FMyYuKgNXyu2MGTfZFdcNht25FfAhgZGPCsYIin09qA5NzQq1m+48155/dq5Nm3y2ffj2Fzaw5zDbjnzDgYNlPlKQ3kKGNyTLCMLHpwDe4Wycv4cNgwyFzHCicSzUBjbGAGMAok6UkDDV0WXthMtrQjHMzAGIp++2Y6XHuL904OQ8ygaKD6/E0Rjt274TuHcnLO/oJt9YCowa+y3FFS5vf4NNnNiN596IU/E4HBk/tGMYlp09DVbo0X1WQKf1RCHO3LjT9R/YhfGZtYjoDwTk3s2aK6XgyrChIzqgR3zUZr+1neKVd2YzXnPlRbZt42qnti+ALdsLoGPZ5hU2cuRgmzrqVrppVzAeeJkDq8NHduI+lNDZPG6rl2+2gxyYUTFVgKotAZBhks771XYwRjl58gyKvn2+n/KP77XXX3oVVnUUDri/WFRKnV1x9fOsf7rMAEevvnIugWIPh1Jb2ATrWPOHbMyZlWjM1NuMi1PYg+hJlkczBok+GnLHyjtC6aDVcsAyYcdhxS4n6W3PGM+IEf0p7PdxSIWRJGy0ggOsc8bxwwBQFdRLSLZa4LAmYfx4JALEFlReqmAtA8NmTU7B+87MoQiI4MU1lqjkyd3XBcKpq0QgLmeNqvAXqzEElHjOp8/5CEnN0Si79C832Kx3HnW91wpMie6/6wkMm6TnGLhQKuwo3RUjVgCxDr5KwDB15aTrU8tYt057BlpwFldZyTXyE4kk7B5fNIfhDDBJA8BsJwDX6SSDCatuZSiaVAIB9TJhStqIfdSIMO5oahCcIwTC0lCg5MFcj/cRGMu9BVYKgA4NBhNH2G40AGJsEqY1sYi4r9q6mMJuP8UhnTSaOh3aZXN4CljFhflAmbP2a8lUvOgWq8Y75UHSqbgrHaqAAEMcoQCu53uVTIVzI2o5TNXoaIIhW1YYdBp1fspxW/dLh6EegZIcgXRqYKkR4gwZ7k0kh3kNmVid4i43xrUAASJkqKQiSuwuZ23y3mL46RDUTRQAWYvuQYABCjQQQ17tRRphdODboPe7dcNR7gOfUyxMnpHeX0Wj5BSUPAedbNzh0YHKgf10AHBKoLHGx2v5fuklhfEMsijAZ5w1xd5/90N3qozg52S888jDd9lLr73JBC5NJJpWTcT+48QJNxfhHgqQqy4JtxNHAASLq/0ehNH8qwDEEIgtNqLOmlM6tOFQLbbDeYyf6N6zNsPp9quwVcouMELr2MtuL5YVczW+q7ETUbfl6o2RGGusHpAikRgunSO5ZvtZRnIonSem5xwwxpfLwXW5gQuUbY/BwNEjR1nzAPRKfbT+hLu43ICKd5JvrjWVpmC8JHn49xOAXdLihCDsAKJkcQQYanO4IiiLSQmbtJ6SGI/p23MARnwjnF38/KvP0RQL9JAETKo86d29Dc02nIthJKnD7EYxgJuaImgk+4rnbJKswBuz30Hn9l4Amz1+1gjRq1bzVUuNF2qJq3AREzNKhOtI7L0AVcNBLDyxgsUW5QNmcCbXcCM6wXR78pFH7J03ZrlG3rBhEzlDetn3X31l3373rZ17wXSYygNsM6CQ5FG64nr83W8/WA2brxJWkUs48JAEDqsj72cf1ylmhJ6PYlEhSZgbsbEOnTnJzVVeo2uPphHZALgFthIYafC5lQOJYdvg65+9w14SwCk2vSYtli1dChMv1y6/6ErOhQ9t+dJNIlkC6kfbWeiddu/Sla7+EZh1Kdav90CM/l6x8WeMdMOolMR018Vct3YVjcPBXGM0hmJv2JqNy3zsPR6NvatuuMb+g3HX9p2H/YyXVnS92MxcnyfCPJ9A6zdgmIuRE7BMlBQLHAtinE+zOTjMPhPznX/rx1j52AGDbdOadbYa1/BSEvqubTpbx5YdObMu4b5EuB7xbTDOejAVcRg9xjJYNBdffDHNgkrYN+R42zbDVMWgrHUL8pxQu/Yv/8ealsM3QNrBnfYJwI1qisowxv0ottgqQSKORIprJ7NeJX+RhM65xu8UPHNz2tMYLMEtFr1wGcPx3CRPo0ZcPJqMlISse9YQ62ni+DPsnNPPgymXwGtn21rMMouRhlq7CZO1Q3vQmbzMn7ny27bIRLz11pt23vkzYOG2t9de+4/t2LrdumHUdPVf/sJ7VAH24WpLV7q8JBRm3xzkGtbZo0/fwXuWcc3haN8dtddfn0VRhRwPEx/+C9ApGQbaaKYsZpw3g4YQEwHE95ys9ox9fme/w9yti0TPmlG6KOk6kuto3alxotxRwKq0pzWGLGBVjFAHG1iW5ejfi7kSi+TLbbfeDAM33c+NbDSP//jjD7THWgVapeSCij9ifqampWBKs5ICuKuPbO4FAE1KSXNWqsbrxfzU51exIVmAroABAjY/wFSlD6PH7dq1s8VIcZx22qkO/K9duxaTroEwptIdqBU7VaxmvbY0UtNoRmlvHTx4mJwi1Ufv9BnSITCoshV7NYQFp7Nh44YtXpjHUs1v376N18n186QAKZsU9CXFSJF2bTYmurrOY3gltG/XlphZ5X/Xe6uo3b59h/9sCdNWkkaJI9fQ9VQxwijSQgkTDPVskHRA9oOHDpP/ZnjxFE1eWVhYbMu5PxEQTkaPm0jjb4gDz9XE42o1LKSjrLOXD8JO80csyaMAPghA1uCXzgxFkeavnPxn/7sY/uQe/FwzqKqms3+vM+MgWjAW2gysNrOgmv+rvQqUSn4PD0mvoaY0cUsaywLgD+XtQ5blPiRRWlGzZNjqFb/TiBplUyZdTj7UJmD38PM6qzRlWAigkJ2RanM/+8DN8sTcyTtUbCv/2Am4eQfTHz85k3U7+pxDBkyw3gN64Fj+hjecQwELNcEoIozOtTqaPG26p2IAixnvsHEUwL3svAsuQELjETuet9eSAbdXrt5p1954C03dJOQyXkIf9HG7+oorDbKWG0rGMRo9aHA/gO61aFMmMeH1dyQJmEpkuiEbHdjxI4fwOvGM+faGgbkbf4F3MOP6Ox4D39uSjethp6fZnWjNam/FRcb5OVEF2rR29Rp7+rkvaICjbY7cSRH/poZfLIGntAg9zF+/Ib+e7DHepxJ4FslIeglYVX5yAF+Cdq3ac28OBhJG/sx1XgSMNQEQwS8ekMZEBbxJlkUO52Ihkyer2dEOfdZwuo7HiJ+FACxXXzYdTetJNmn6Vd4A7tixEyzS733y4nv0q8+ZOs1JSs/8+2mvqf/61xuZOJuHrM1Ka423RZo+7z23IXFFrUm+0I9a6OcfFzuUOJfJzWFDT7XnnnvGvvz6FUaFcwC+mPSC2JJMvFSDKjUtDh1XalAYAY31yPcRszXlmZoGq3TXfuIKU06M2D71xN9ZB69ZvxEDLZdJwNeJl5NhvI4YMti++myty+7t3r3d0hIybddmAD8aovl5++3l15/DYPIDDMSupkZbT/xZbddef40NGT7IbrzlBpty9iSmAeLtDcbmD6Cl/tjjL9CA60+cU87JecFeFNFAUlQnIc2TIGrAYFS+2dzcaAY1m/eidpWPTvuzCrRWPadVrePsQjVIOTMEkjlbVVIAAtwC3fxo9qmAIOlm/m9/Bs/eGez8s8aUfd8rp+K/DlaxBBJ4lo/ezflQV8F5tdPaID9yGL+M2+95EGZkF0hbSATQZL3q+une9DmKB0YOLPANmBo+9vA/7bEn73Mz3FrAWMX6JOpPAf2ZGHXnY0gdyZ+rMN8dPqIbOtLD7KM5HzHlWWFHD2vqKobcHOwCsE3TMK3RZS8lvguLUf2lhoiS/917jigaefKvieSIGJitgHLylwineGmgloxGU76hrsQJBY1MR4gtX4tuUIS8M/hpZb8Ct8Xy7wXOoYkQsbMTmMA978JJtnrNcpp9jPrzWpVMoUjKsUe/FAdCD+YxnUu9pHqhU6esgJXM/tm2tYDPF4EfC8bmO/Z5nquHJr8YFaVi5UYzbh8GellHE0TnRBUxnn+ydLxSWoAXzH3vbbxarsT0O9V24dWRd6AWfXs8agr2UksX20XnnW2XXDIMCZRnbcrkqbZrH9IwOalIfxy0LbDdc/jz8jV4BkC8Eht0PyziEia3fVpPHD22exbyF/KfkEmk8nfdD9UvwVg8Upmp8VxzpE0/Z7K9jF5xWUEgDVTNuhPwXpCPLwff67JrLtEZsKYFokcSI6phVYpB7zWFGuG8cRBXdNbIGEqGsCHU3fX21FN/Y5rmLSYjS5hSAEM5xBqlXmsPlrV3L5MbvObBw4GPiOo7kRhaoz1bxLqQTJpqAOXC+hQyL5Pcm7yWnHXKOepGwjy7aNZsMdruaojJjOva6y7jXmVgnPsy+S94Gv8Gi83yDiq/11QUfku5qWA9GFymYJjNfpBknuTfYnhg0TAM9+/Ld7PmAUPb0Eg4znqXaVSty1CtW0tMQW5SeV0UsjSdu7Vz0+tlf6wh542jZjNAfzF9lc9C3GSJTDp9hJOUyivxZiAxL4TpqgYNonXUd/Jn0OQNY/7sx1iaJ8nkOJWcXQcKysC1wiDNBXI8MYB4B5DuVA+7V08aS0wWa3/VnBCpEaLWjLujm5JScu2nn/ZisMPmoptHb8Bgf5O4AeKhg9MAm+cwSYwMkAydVC1yBd1w3ItF542gAK3lARzamU/wTPKiM/9ICe6T7TzJ6khH62De8YC6DyIu0V+NrSpniCIhrYHdJs3VRC66S5cM69I9HCdJWH7HKSBB56++7nJAuFi79dZn7ThAjwCZRhiayWhtyAEuIlJMqkDTQ+BtYoI09U4QwAAD2FQtGVHbwVi+mHZTGfWY8+GHvuljoC2L/TJs2Gj7beEfHBwU2AQNjZ2WAKhWocuh7k4M3Rp1BNq2Z9ybpK8ENo066Gl87noezJUXXml9Ova1pQuXUiQWYpj1g40Y391mf7qCxRLJqHqtF7UpKekkpGhtSuMUZLxfz3awOCaAhJfYiuU46+47ZDXUmlEU2WK5RfLQMluEoG0GK5AFUoQObZmAKg40FeB1dVEwLekG0PkoxPFbCz8bjZ4ObVMtDxajjGsOwYxITgasAjhSpz5gjlMsEiBT0J3SotOIkArXOmnjiULO99SqM8s4fwT6H1HptbAvGfm47zz7bt5XlreTrjYFeQ33OjI2jVFzTAxwcsvOAYhiUybQOpB73zE6aqMnDMasYjfPrNK7uo1ifkFBr6YgUWdcOq4jxnQGiL7eXnvjUcaUJvI5q+3Fp+d74Xv2eR0B0xoA23ujlbQagKvE5r4iXZCAbaikJDc3jS4FJjx+aoYgrp5GIAyFSXrUHvrnpfbuB+/5AdyxM6ODuEFffel5bLgjVniklMIql3Govay5zmjvrbNtu3fQgaJIQp9RNwMMHXff8xnF+MyTv8b6NFgte1lTbKgeQ9EdXU5hkGyDhna3UaP72x+Lv7bWndS9AEBHuzQlIwJG1QlA0B52AJZzU2MqBf5WzAAySfLTcb7c4SxGsaO7dB7JPoqyjz77GbYXqpccah060jGKLmO8LZTxC4IOB0hybB0MlyQCB4LMgBdFbnoWZjntkmGGwLhgjHE0oGtcZEubdv71VkcBccNtt9qCn7bA7Im0MaPbkhDUoZ/VDdmAA5i6rbV4TEMOHIhhfYZZwf5yGzO2g21YV2vPPXVAxCJkLsw++eI2guXTbqIUzd4ZyGdOJSBu2bSLpPIYmqViqgLk4SSqkdZ+ffvbO28/bw88dL99+eXPPjonsMlHbgU8cIvVKJIepJKQoL8cpDoaSojUKeRNGMCwRnRipbHLyEAupmX3PnRroMHK2O+CbxfZou9/5/AMsRZtMq3/kAEUY9vR1drhYtVytFaCVMPzFCgbpk6tkiUOZQEpcpZU1821JnnLCgAaZ0gS0UUKgpzs/04NbrGp6ggGTDQBSAr6qNCRdAmQAAQS40vFBKC5dPscVNRodCqfiORWDrtRbMIoki0BnpJrVY9O7O84dE4lk5FEd7YXRWk8zJtaNujvy353gfFoAn8XnOCTAVxK0PVZsWQjBV/AJE+A9aHDVTdPyYiYtQJXG7W4gvlDZ5jqzzqgm1l0ITi1K6GREHwVTpaaQpBwuGKz54RcUgTPOoRDup414wwaH5s42YXlXmrPC7jR3lNhGCOzJtBZdVBlkqR7F2iyqnQMkk0fcTlpWPTncak/d/h1rSo8mo079LXmP+uD1vMAVACqoRMm9ggAeCNgpBIUNfAqid/RvE89DKSbr72EcyHaXmBcVx15dd3PPXeipcNyffeDTxg9Qr8TFtXBwzhFMrKYkJwJA67Y3SBL6VrWMbKUADAWm0AXugYXVfar1qnGTQUeFMFOF3MuSmCpTltucCRabzIXC0b+tTeEVwZjs5KFiAPk1LNoYI1LWL0R0ESNhkaN3Aho5oxsgWO7QIBS2AgFaACJQSDnVhVSSSlh1gkncrHAV63M8+sRzi9pggCsVhHI2pYhlNQwydJkLNezRwfYiAloWK3wte6ygb5ugtHK7MwUwJMikhTuE9fRv3c/YgUakQAw63ass5Vb1xN7SQUo2jWe7004YqBYnZUUWlUSChfjUyLxdKvrpQWp8XoxoIlFbmLgWpVBkalzWwhyMGLJs+TaBRIJFFQiqa+XwXLR8pbWnQ4oB475k0DmBBocwwYNpqAeDtuXBJPEvopu9F5chbsDFMkRvQjG+eLFy5mEOWSlgFs1LHLpSqsZIZOERmdpBqCiWLm6d9Fcfwwj8RLF1y9djxMH5O6mrjp5h9adzpZwgFiBB/p6oG2ry6Q4p8Ot+RoB5GLIjAJYjec1K0qKSQ5bEUcTGK/8hfG7w9aeZ9mjO07dFEyl6HnJhEgMOmlOdoaNpIb1Z5995vds0uSJ6Hv3tI8+/oAmNM+RmzN0eD/0Zbe7TiF9Kx/Bl16PCpIQMYg543XXNAmi26icRvfRx1DFdmA/yq1ZTQ9pvKtYEcCtCRaNocWxFrKJSVrje0h4HVhnH4nF04GR7esuuwrmRYZlpbZ07f3b77yHcatKe+GVx51ZunTp77CRP/G40K9fL1i4F9sSnsn4M04HlIR9QiBraiy3j+a9bcvWb/PJnRawGMeO70NDPc/WrdzkjbKMxFY2FEZ7ZfkRW7d5DQAkxSdTNNR1vvbVcImXeSEPsxAdcBUbaTSDxcgpA7E9A92+CSNPt56d+9CQqIAt9TiN0gOc1YCXFJDrMLJSc72SaYMIJAI0pnj2WZPRFPyLHSGPffHFF2FtdrDLLjufscIf7Z0579LI7WIXXHqxs1kWILFx221/Iw/rYLNefMu+wdyrT7+esHESKMh4VizaCLnO87+J6FZqJF9rTCN3IThAv/fmXNsPazcUre5Q3HLlyiuGlEb/6tR8UghWqaXmHM9CjNNi8l19QVMWKra1h1rgG/Dsc0+TW2NkpSkK1pI02dZgHtYT87Faxu2ll6rpA5k0qJmpsXyN7icwnipndxlQ6Ws7duxwVpGkANwki2Iql+JWzKIdsAX1M1pTGwGwxGLVhMTylUgXAQZJf/zQ/gMOqA4GkNR7hkUoDqqxV8/rnXBG62effe57YurUqW74o9pBOqsCP/WeqbDTFTt2wx5t366ja1hLIiAbcEB/3rt3jwOnasxJK1b+APqVf7jAwWRJYq1cucq6kutVVmFQCJCbSr7cwGHh8gcY5wiIVY4iMFbNH312GYFUcw/FzFUzJ5EJjijA1qeeedkeefRZ69i1J3lAMPpbzHWHkSdqqkDjoDUAtVF8frluS75BRbKP9zssK4hLzZpA39pjNRtX+9vPPSE5J6c9/Gsaa/0Tw/XPY8jNrDkBCc2/mr8uVq6e+xH0dP/15CM87xobhjeEyGh79hwiZhy0hx982o5CWlC6ILMhNV+rKgpgv01g7TXZPXfezej4Yzbr1bl29uSZnCbHrUsvjJuqwm3NCpypGc3u0DGLfDwKgykmu96dxZm0mOJeZrURADhtLJGpoh07YU4+8TK1Rw73PtUee/Qhaq/v7dEHH7DUSKZK3nrFXn/zVbvj7rtg73VHY/UpJhHj7Y47b0cq4D5nSiXCYjoB0K1JIxEhtO4qyQunTxlkfbt2sL4wcxcuWUpMOMYeLrZzzzoVcHWZdcZ1PQt5jgVLFkGWScAktML2bj1GszkdAkmmzXnvE9ZEEeujG+xJtIaJx716UXcc3g/DtpO98sq7xBOZ5BIXiOuauGzZpjUGUBud5SZAWkZr5dRueqKN6s4KLudMFwDqZ4LD5wGzS7rqaWlJfj5XsG7iIKlcf+119tF77zGtcwQy0cXWvXMHu+qmB5C7SrYx407FwPE9TL2OemNUk5OtW+XQnHsT6YVr7CwcuE+UHvCm9IhBo2istLD/u+Fmm3B2V2qUDLRRN7i8VQzvc+GFF9mIoae7jm5YTIOdMW2ITThzDAxd9sjiZcTqFRgDd+MZrrZtmzF4hVFRznTbQEggK1YtJj5Q/9J4KD6AgzfA4PGS/Zi+wfoOjUEiLMfv/bBRfe2rz5eypzNczqcK6ZsSZNlCYPVUoospVtkKRoRlvjgb8HTBr98Rpars388+T7OqF6AKIBr53bV/u5QmXCu7464nObRauMlWJ9i0Yr1KFkyGq8onRTYSS1RnuIDCoLGgP58EOE9ujGaw1UfP9cubHgKlxP4LpD3U3JC2t/8SqOoHuM5L+RYEJlYBihUw+7TX1MD0pocyE85Laef6K7g7eWCE1UB+ms1au++eWxlLP2LdTmkJoJdv3//6uy1cttJj0s3owd/+97tp6rVjcvBde+Od53mbctZbOCSVbGr6w5BrJH8oLwFJfuBozjTnDhpeNTSk9Gleeulue/W5V5m8jXUMZ/XqTXZ4F1dD80/mQk0wYmVKV8f5XM3vOPZtEk20owCzEVEJkKyYUCOGhSFlU07My2zFz4RyltYnsF5gtVaWONCck54JUehSu+WGfxMXxQbknOKzKidsIsdq1FQx39dSk7989iIIL/UQ6TLaNGG43RnGYR6TfbkQ1MKYpEzyKdOVK7Z4806TPIlouBYeRyJL2JHqBeUrxPfQ6hiY7zrvkIwQ+xZ5utJS8k3qxFCA4OrKCgfc0pki7ca9yS/EDAxZnV3LS2zGGQNYu4kw4JPsiac+xyTtQoC2SntvzhcwFdvA6t7vz3Tiaa1gRl6GHvTbmKflQW6imUu+k5YZYYepu0I4e+XxE4OUVyXng2SwIGh6YppNk2Q74HQDuajk5bLwkKiFQhnBeRdJPVWivJvlJ3PdCvJlxQ7JdQiQrOT51NOglgRXIY3iGHKQEoh84TyjxnAIHuSlqg1k0hQppjvnd420RsFSwC8xG6OMhAc0YkJXO50Jgl+++gXPoXyaapfaM8+8Z/fe8YD95bInkMmstM+/uQcZoKdpKsqPpNqxG+XvAncrwKXUyBZQrOsslymiNAzYJ7WsO9XPuTzXY4zIV5YDygPwl0HuUNmekSa5M4yI8a0ZP6EnzZ7NGGZBkpEZJ8+KEAZozD5qAJtSE4TPromXrpirr1x+yOXN1NzXcwCKYvI31zZtoMZRDUH9rUlmTYroHiajud7QBF7HZ+7UMQot4mvs5Rfn0JDAewMMsBbjh1Qm7ZU6VRLDUqiVvR0iM02a8UmAneEwXjv0xFcKM95qMLuqUnS495UqvUXehonvBGQAqZWPwZLWflaOrLxZBNLW7VuxNiCcggtmp+d6ky1k0Axras3hsHxFnif+tWUEFsRns1lB6gxI4H0vh5hrifHEotio0rI4cCif5IObx0gl5EEMDQgnJBcJJLkxfE/BsROMBwSFfme0PjbRqRIIFjSIEANXRk9gbOJO1YXV0A0JByjJIZieYKQ8kfGSkfbwvR85sJGbm26DRnW05JaldIp72doVJfbTV/vfWCVaAAAgAElEQVRs8a9bQbZjfGxCWnwqjDq0D6jacjSLZxxOpi1KxjTyfP0Nl7r+l4r9PHQ5awHu+vTpaz/8qJHocncJFgqSRkdFOmjJJHJFdBwq2RCt2opGHe2J13E2VVpqDIUmTABGBYf3HWIXTb/ACinE32e8at2mXwBg6Ayg8VgPcnIcLVYJlnfA/KMvBiIffDjXLpp5Dm6cD9ntt90MA62Vzf98HpuNzi6FENKEdCjpHJI4NOBKn4aTfBFmBof3Q5XnHmYBBmgScefeYsbx9M0EHFZnOk7aheh5TZ08Av2MRkwQlnhClcooSuGJfNe4FLssjMPvOPqKGiVVUl0rsV4OBGf2EaVVCsbRiT0BTb3v6FNsX/FuT+yHDlcArLZtq/Kt8hBMOwC0MESFa0PlmIs+bwv0VjALKIdeVUinV9Rs1XIJAPMyS4pjAYQQMCoAnDTIccZpkzCImA/juRE3+cGwbTAloUOw4KfNAEfqmJcwJhFvp3RqZV16JsP0rUAQPdTmvEny3i2F54ThQUE9TM5CP7TkQicpiRxGLHUwVtTtQ8s0joI024pKGZ/skW4b1qJFmoGJ2l66YjubYK9MsnXr1pK4qB2JkRpB4wifrSCvCffJbjCzxSDIoxDpSHFXwGsCiPc5g4SD8X8KihOM+K1erqQ/hg1Z6cYzMy5pAyviBKOR7Xm9BFu1fB/F1GH0OBJtCyCr2HdjR0x3B+djRTtsBO6sd971jg0Z1p2RrT3Q1NXdSaCATGK7HLdxp/e2jz5dSXfF++AclnJ7PM0WcRhLu/UEY28jxo5AL2YxTOIaa0VQe/3lO2zDxpUwceLs3y99hdYUbGfWDPIorqnZvnUyoFKN9RtKUgmoerS4gMSPvRtdAWB8Cu9SgxN4HvrDOTRFDvFZsmHR5QNyi+0W4oViz/4YFCDFkA+FuJjntWxRPoGHg4PDJYUk4JxzhgNmZ8G4mgeoDogoYjHbPwoAVOBFBfISMlFSMS9dKR0OEYAcDcQFscOZDg/MGjT+y5qULvAV151jl19/Kc/zqL395pv24zd/uLZrMmu7VGwrdcsI3KovIHSSyHDIU6yoSHFjJrmfC3gDZHXypIBPUC7nVgik4/00gqggnAaQVgdAs29nnnUd0M2OVWPaAriaIIBUmK+Xqxp3V5ErkQExezk8OPSLGR2oQLM0ES3FEJzJY2hSNBArBTgmET9DdTixR8E7iLEcSlxMjHQteY0kxnraw16PoRAvgD2xHeMRdZnbntKOTiKsIUDVxThHlyGxAdnPDz4BhUou5BSqX/XcTzHd+RjOONW1SaogTK7WflwFnU11I3UYi8kaQ3yvIPaXy5AwII+6vnEUOlthHOAy6pFOqzrB0lRVzJBUiW6G3M+D7rya5wEjQ+9Ty0PXqLmYrM3Aqr83v8OI/c36zsH1/G9sSyCq63ySvASjVQBrnjwEmtD+Xv7BOFwBFsXWkS6ORjwTCTwlrJ98Gg+uEQog0QemXQXMpAiY1THoUeUf3Esi14r9QWFFYrQXhpIYoR0pZKIBELci+F8AuCQAsRb2nCfovFYyZ4PYzzXEdiXkAs7FrNcX9RyUDCg5d1CeDKNRv931SitMGsHBh5dsSfNn8tjLmpPGUY2cginkw2EJaqwvCRRf90AC6pJriSHACXSUFmIk369x7ViSIGmNVjK2XA4FVVroQYdbBmZalBrmECNBFxvoew4dOhQR/sUBo9THf4IiQ8V7757dHQjJg4E7YfwQO3/6eS7vI9B8xeo/cHL+gcRV7EeZNIgJqIIE6RcWoCQjNC4mIkGkaxfrQfO6alTIoEv77SQrxMf1To7KBc9Vch1qFGiMG61jWOVKziWvIQkhGRYGBlMyfBKjJND21eStztdO7dvaiAEDHVTSyJgYA6kAvnUkgQKfljCeuA9woRZmpJoobjbFeZeTm4HBX8BU9v4AryfTUy+3Tl6vzk4FIu0hd7QT950XkBmf2C3VjJDp+TtbPKjBHJSOZu1x9f6ZQ/hcndEl7cFYub55D+P0kovZu/8QTdu2NmbC2MDcRFIPfK6EeIpZEjYxZWMYNRNgpKsSALZr3043HNLY0140EcX+POOMib6nv/32OxrhR4jgfCLOeMlv1Cs26t5Jz8yvL3C4V1HvDFZH65ThSlYihkSRRJfXiga0FgO9QU1rkNQE5VkUtt4rEKtVNST3KhbA/PTR420qZhtZyS0cxN28Zbe9/NprMP9S7OGH/2HvzH4Lc44BgGUdfMokL++wsyH7AJKWIiGQh/FYBYY7G7attI27t9gRtPrKYVaAKdjAAZ1tF5I7Fey7S2ZcbudMnmKLFv5k6zevs+1MSp0AqNbodxkuvqkAHpkUjaUAdmociIWrRrR+pQDK9Ove30YPH2+r/1hLw+AUb0B9Nv8zK6D4SkyJgIkCOKYCOgKjAxJfNazOOPM0a0vC/P6cuUw5lLnbrdh9Jyj6qllfkTLn4xbWkgOI1VENUCfNLU10JQJW6F7LBVmAqEw4tN803SB9YLEkYwjgHdt2Y3tGsfeOsdQYNeXeh1KEyjRQ+vRajAJW9fzUhlR8VcxQvCljNELAXQVNVrkkh3PdOWiDPvnvx93ZOS/voJ97AkfV1Ni8easN7NfXR/WlsyrQUcClgFXlyxpfjkfzTKZTcuJWDNIYv95L4Go+UiJiz0pCQcCDJAM6MJKt1zuKfW4SzSYBLyuXL3cmVU4W7t/797k+cAY/Uw8AoGefgeySxvf3Y1LSvXt333x33303TuWPObj57bffeizQ92mUdMaMGehyzvMRSwGwWkeldL91/dJ+lSas9oXio+KrGlCZGN9qZFogmd5r74FdxM1YB01l7qKzSeZoZYBVWWjLlhH0xVhu0UKj3cWuoRkLu0Wnve63oLFCTON69upPjlqOE3x7tN262VoA6249erF+pL8qeS6kOMgXGwg2iuvKbxQDFGk949De8XNBut26jWLFMZnDvysvFzNOzRwB+wFwqrMmOLv//7+az97/nkkCN3SuSLOZGkD3KVxBDbbG1/PnwvZFh5m4PWDAELvvvn8h7zIfxvcRDGk+pylwu8/q/Oc/z0C22Y0ZKxqrz7+C+dM99vSTryNLc6O/VjIowpBR/cj1S+w4BkS33PVX8uJ19rdb/2YXnn+uTb/gNPvhuy+QOksnd+acBUx9EWbjnDmf2dAho9k7SF1wT9/8zwvUBuQHACUyE9kDwaRLz/Y8x1jAoi2ASeRTMqsJT+f+B3p/kYAmpQCYks3RHRRzPYSbfu2lU+3UsYOZnlprC5cuppkabkP6d4ednGF78ovt+be+tNOmDAUcq8dLYQU65l1ZH6fAgl3p8mwlGLS0hK2ldRTOnizEOFmN61hJLwEIlkJk0QRNEjVZElNIMlIRICGDR8lrKEfRWSxjKjVMtUf0TPR3n7I6CazqmWpfSh9T8UVAo173rzf/zb747FNqyQLYbONt+JD+9jDGeMWw2W+8+VYA5r/bddfeiOHfAIDsjtSS7/N9Z9k//3Ufz4RGLFqZGs3+9INPbTD64r16dbPcjhlodX7uk2aSosnOTbaZF53r2vmKLbPe/MhyOqKHzTTBmBFDbTD+EB/MWWDHTuxhP7QCFNnDXohnzVD7bduADFsfWJYpAO1323WX3sI6QM6uTRLkj+PkR9mQY0bbnA8+pv4LRW/2Bt77A+5JFM3XNBiHe5FcKwYsb2E33XSL3XPrw+TsIRgK5yID0NOTBTHj33xzlo0bM96eevIJG3naSEaBU9Ae/RUDIQEpMM3rca6HkVBNDSpWXTzuONLP1bnrBA3+T/qrPmnCvf4vY9wJAyfzzJO5mCvMO+cgUErWvglyVEVrZyJ580OSRN7gUI4rAPYkm9zzJr7TdVklm6NcxouBYKeL+en7l/cVm1TjzY8/eDfyFzG2DOO2tjRNF69cA7DTD3O2hwHXryb2Rtmdt93FZyq3+x64jSbNUY8hImiJyCDn+cGDGGunwZnPWX8Z8g1vArq35Dko/yuCGDT1zBGw6I7Yxi17nMFexb2rOiJWLhMomHkLRJfOrWQck4n3FTSljxQUUZ8yvcW1C/doAPgSCxUfJfLkAHwWZpNG41Fkuv+75hJ74N5ZbhKraWF9TZJUyuOUR8WB64gFGJDqkO5ITuN8O2pAFRaZ2mTTLuwLc34DU2HsE45oeFNumHeUEepypMlatEh1CaN9+zVNEMhlSRoxFJAriVp74sSeNmHiAPx0XuZ1qSEBozi2neihIz8VE/U0piD2A6AJYMshHyyB/SyT2o6dkHuh6dOdKabXXv0WpqJqNuo+vDbeeP0VmjpPMnm721q1jrKZl1zANM0BW7d8o0t/rdm0GyxAUZJciGcai56+ZGzCyQUc9GbfV0PGaEB+Lkq1FTVvEfFORKJwx6wgEGgCExBT4GUxR758Odp1SrICSHINMiiHiRDN+lUOqCmuEO6x/CtU02iKKND2Vl6pKMq6alFvw8e2g1TGhAbfKwxk97btNvnUSRhB7bMxI3varwu+s5ULi2wlBuudeiSwZ8uYegZTYBpAyZxqMuneVtOoysSYvIn8XrloJAz/Egpql8+gnlber3pT3iIVSHwqN40jHjYIPxKzkv1SDIguVn+79pKPPOGv06JljA0fPdC+nL8II/Wh+AOsZ1K90voPyGRtxNrnn5CDISmgHF4SMpKykHbqdoge8cSTUvxaUphc9mYUMTeR2q0Yk3lNk/bolk0eInJnBIQrYUxi+3I9fK0lkpQZEAn7Ie24ccN6tPDzXAazUhJ27M12GenIg5KTgp47AYRaJ46J8EakLTw+8PxSaC7thtHsJsuYqGdjFB9LbaxupEwcJTFQxfWJ8R8ycGps09HjdCoJFKIzZxAkhaon8NBqQHHjk1rYPlxglSToplaAbmiRRDJiLuMpAVltEG9tk3uKLV+4zTsPEbBaJQhbiN6XwMu2uJHu2Vvg3ZvAWZkHw8KTSYPre5Kgdu2RwyET4yMcCkLZgLZH87gOgMQ27ZNx+ZWreR0mNYmAnBppr4a5185+mLcRTRnGoChklWgqAdKYgFxik6Bpl4EmCYxSYaUDTIlROcCe2Ktiu6rAys7J5UEct1bIAjTCvDwBu0WC7S+8ArtJ3Wx0gGLiA4ab6+WxYZNhnx4kmciECVEvBgILqgjn7CTczE5AtU0GvCvGZESOu2Iy1YrFo+qKAvHUCSMwlloFSJLtOnrhLKA9Owt4D5IfWFfF3Gu9lw5a1S+Z0J01ciFtlxI0EVV4RsNAPQBY1sCBVQ11Pjk9FrAmykoxbxjUrx16LONt0/qdFB/LPWFwUxTXaq3gQIABxedSgS5ARKmaF7PSadTGUPdNbs0kMYk5FOyML8t1O5qDOxkKdFUhQfpwGSPuwciwiHZgtZ7wt++U6oBoPUFDekF63gLHsgGDi6BXV6F3IUk94eoSjtf4ZSgj5kfolE27YIh3LT6YvTwA3iVwzTWIiZLTJtSmTetqC7+vwNE6j3uX4kyGLZtKYDbDMIttyUFKkgzLQwZF6ricIPHq0iUMNmoW65dGQEtEuqG/Z9NB/e6zQ7Z3k0Ym5LjLWgbcr2HcqQ1mXT0x5Momqa5EdyUmFsORpqPOzDzIgTByXC/G6bbxXHugG7SBYC320HT76mtG7gnSA/vlEpwPUgziMIqg/d6dobBh8q3PkDC6NPstsgFd3nyCBuBUMUl523ZdAEC3ksz1tXmfrUQjj7HagbkE2XhYRrBI2Q9333e+vTbrWzSGcE6ERaYzO47AOnxIH1u4cGVgsKQxc0CgllD9z586wHpCi69uYMyhiAK7saU98tj3Bt7H+mMsPSQBFkE55h8NsA6QisgGaKcTHx8ajxB5HWPnsCzkpleUbWvWFMDer2Z/tvaRr2I6W6WMjneG9TH21AEAbqUYqXzLIRthyxZiSAfoqLFwjb+KvdWzZyKH36mMk/1u23fRpuKxJtMxEgvvOO6ATIPDlmJ0LUTJEgA/Wni0sVxDRuCmAPMIAldv2MaPPvkg42CxOGLOs08+/pKuHC6TdARDaF5UoJVXI61S9rPYWnIRr4aVrYRXiY4O0lDvaKvLFbApxVp1sE+jRRSjElPXKEwT16HhC2efsqjVSIoiCaqLgR1PHHApA362mv1Tq2JIMJYYeiQsjVUxVlbEuiIpqGKh69BLpXEQzsGrTm+Y9vtJVrjIuBqJYLUiAcA9J0JyNnuBHg0joEFFNSMjdWIe0ins0KmbN4iWIB9RDsBQqdFvUV65BoGC7U+BQYJAqwpBgQU1gLi1Sio9SeTXyQa8RrKlAeSaP2KqEztlOCT32yjep5KROJkSCtBWEhkJAyxStov8WeYegX6kBOd1gwBApS3iVpRKSAOAxhNZEiKZcymKyZlc99oLSJ3hAtR4C08OlNB60npyjErPiJ9rHoPX11Vo6pcKxGbWqovWC0FXgap1pYIatqg0nUMFpMv4imvU89GctgB9Pa9YktYQQD6t0WSeq0Y91BQqA0RPRuO0VGwK3Dor6baGNQmEBTiR1rMSdW6Ia6ty33V+CWBXk6hKY0e8TQx6O37WsO6qeKYyRZMJpOKc24oJuHI2NM+H+xhMkqmSVgEQAMn6u5iefm5JTJ11LG1ofa+SAacT6zP5WcpnYg/5+ubPcTC36kh6dK3+VapCj/E+MqxrgC3NYm3btq3t3XPQGxhhAs7EolJBwOt2RV9RAIMYQXqOe2CObd++08fZ9cy0Rpu01nUJLp8RGBO4VjH/9bE76Z6xfmrk2sz/Ipls0b6TkVVQtwSjrTrj9MvlOPTRnM2jjj3TMMQSJaxVJHkya5RLZymyLFpKSRTdKmyqAdKkpqClp6S1J0aDXWAPljJxEoeue5uWbZx1qqLp9Xfm2CGAEo0+OVOY15s+eYK7nc965x1em660C+YL+fXL8uLA9yMNBBXjTRpzI/PShEwo40W63kbih9aou8drj/kHDEDKGBLcKBaJyz5QEM1A3uPUceO98bCV0bi333qXpBMGIM81AX1vuUj3IrZ2YyRQXY1QKOMh3GvFxjxAVOU3xwqPsW4TveHx28JfKahJJNF6T02FhQFYdBDtSmlylrCeJcmhZ++kHL/PgdGRztmASX6SvXpSbkHbWLqFo0ePscVLlsAwoYPvTFeKMeKJ4qHUlX3MUh9QLGNij+7DMECai6ZdaGuWrQUAJV8jXzxz0mR78eVZsIV/ZxqiE1Mvd/t7rlixgr1ci/zNKBhNWSSse1wjM5687NfFP9jyDatgmaCFy70EFuVnUzCWTOW83231MEmzKMwvhyHaBkD6uddegWGbR2OYpgHJ85hRo2l2rrDdO/ZwX4m3nDVa+3ogLQAbDx+gIU2MiyWmdOnSHt3C85ErWsVo4kp0GXOsV59OFAxIGkAO+A3n77pGmu1ILOQfDtybBZikwXappKNXVwO7WnuHOBjFAtQeH47G9+TTTweE2G2fwhZRASWzJI0EBprXNIBgMUqTzVtzbCQtuSx8DpJh/JZSWKlIFTNHTQM1UGJI4BQPxSD+M7AqDWI93EqBwUrweeYCEzVu3gs92+kzpsFs7uYmU9vQKxT4GJ+ELwKx6TCFYjNouhwAVOxUfV3sVGl0ZiHxJakA+QloFF+/BMLqezRVIbaozvFsCjlpmO7du5tCONvjswyh0jOyyJuSYPStg8GS4k7VeYcOsIbxTsAhVeCVAH7JDZRKCsEBXSScaMCL/S2JAsV7AaoCTsVe/QqJjzFjR7okyVNP/hu9yat55ukQE+Z7/eBGKeT5w4cNsZ2AvQfxXJhOY2gVwEUen+O0006j0GaUEzZtKxi3Apr1GQVsF0Oa0M+LEam4dJS6R9ejeFaKyHxWi4z/arGq8NTZqSkcAcACpQVu//jjz0wFtbeZF18eSNZQRCtH5HEKekF2imClw6o57nsDLPitXxK3ESvfZUgIdGLGCYRz52QBpSdHyYPdrFBzEgQ6CRaF+UTK/15Pz0J5svJhjfNLq+7hhx6w66+6Bvf3KzFbetPuuxd5ABo+f7/7ATddVHEsk9JNm5ZiEvKL7di+h5jay86YMNknGu574H70yufYbnwFbvrbTM7/anv5hbcY8Sy3u+64n5HtxyAJ9LbHnrgLOZZPYejH2MRTTyPXHAdg9g6TUfk+OnovjPZ333qdPDCPs4JxXWqQYggfNcTJHJjHeTCbzzlnJHFooY+m1mGItGs3LGby88z0LPLwFZ4bnsAnQY3lFMgRTz96r23duMaWr0K2AfBcUiTXXjnDWiZ3sG++X2S7cVldun67g3KK5+PHDwUYrqB+CPN1lsZaKqDJVlhY59I/0dS5GtOXx0oD8TgWY7Nq6r1kZNKamNQL5Vyfgkb0++986vqrcVDOauV+LoDcJVik7Yh0kDedNaGh3+SMYm/JPFn6ydwfsTCjaGjpDM1D+3zE0K42oE9nCBA56MN+iIRWk733/qfWt88QB+uVMnzPpMM333xpcz/50Fqfks7aKLU7b78f4Pw3+8/LrzGt0dJ6oJ+4nym9IqZuLrnkEl5jNkSV5GDslaDTvSv1zLKtTILB/HNwOsSeeIhmDKzWu/5+PyzyH+wfSCYtQD4ntyX7F+kp1aBq1N59z/WATy/ZdTdcxFgsU2vs5xWr9nM2yaekHhm0QXzmSrTsh8GyzLf335vP38NckzqFiaCxo061hLBM+3XZ97Z41e/21jtzkd0CVKMJtGcnRJKiQ/b5F9977Jz98TzOZyTeOvbBzOt3e/DhW7idifbEk28gcZLrYKP7J2hKS78dYA1yXzUmg0b8/0BVz1G86xv8WwBRCVx15DXITfy/wfPSvwWTVmpKBjJhzsxUzups8gBY9SalzkTtV72gfl7zdw6261rqYEun2f9dhrkhk7wlx/IB/Q5ZHDqy1//tdtjIBZwtyXiVYD5MM+mNV1/DeCnfp5OqAHlQTyd+RmKYPAn5hE3kmMTNGth6tcVgMtI/JU9SAzSZ6QKKRRHLjjNCraZ71QmkA/LUUCYXjsYDB6DolA7gNstX+1otIXfWVYc2BgawDRr30zQeJqXRqXV29Y1nsh5+JFZ2QBN7D4zaREhhnWAlI1tTC0GOHEXsUZla6zkoZ5WWqKZLdS/LRObia4P79mTqE4CyFblNdI317t/KjjFVUM4+3rUZHIe6r/+grn6mbdt5gGtlMhf2oXIx5S+x0cgT4iQloPryy7rboCEd7ZefV9ri344wMYB3wnAmUciVjh6RS301xlzZkIMKWbMAZRQ6DW7yFeSRuh551XTumOuyNAJJPc8mp+7eLdP+euONdisxTVM7Opeuvvg0ZG42wC7eg6aoY8EO6iXRkFXzlv4LBDwxZ439IHa7ZKZoQFGr76ZZvA9JBuXQGj5vgAGaQD0pM/LObbvDUs+zMWd0tw8/W+LmjGJjK7mNJ1cowuy9ToQVYpCTTUR9IiH3zEzgIfEkrSXSDhDRJKWQlC6t2jAbSFOpBsPHwoKjnKWlrLcQW7mA+1IIyxNpoilThtO82uMxbh8ayEhEuxxIFXKfZ08ZzyQ7uAF5ciL5djnYWL3M6UOQyoRB3b5zMibV3WzRL0upd6Pt1In9bdq5U9BtvwdMZCA6zct8rD8DOUl5lxyjAQdnBCDXkDvsZYuWbLPrbjzD9h/ZBo5EPoZu/YAep9uH731tC3/a6ZOHkh8thVBRBttduVIKOW4xetWVsN379+9g22gaaP+FoSsggkc53xdKPSKGre5NNcWR1/ncY8mhVRJHc3IR++O1C45C9FB9SxO6if0RBQGwAVxNeJPCRTp5QMlRGnq8TkYOuQWn8/bt8ijSpJDOBTBGZDnzDgHyQr5hQIgJg0xiJNNTKV2tKTmFT8uBWctGEmoeoxFMLkCHidhpJRSR0mVT0hZ02CQ8DdiVm0iRyggyASI5Lss+/2g5Dtug4IeL3QQpBNqvGnatW6Rw+KmLwsZS8OECVTgL8BD4FsvopV4njERX4GQPBKxPFKKtwMNt1R62RmKDnXPemXTWvkWfgtei85/NB93BSHo+0pjSlawBsJNmYgQsEmFyUSQSZbB3IkAcFPSSSMzy6N60yNIIdQmLJxlmIMGIcTcVxT7ix6aIAxVPQ3+qW5cedD3XeUeyDFCzRa7MDFR4BUVZAh2yY2iq9u7VmYSvjS34+Wd031qAvoNu8TqDhg6yFX8scSOBGC/weWgU0pUYJsiNbx1jMkspLh5/9DHr26Mjo/t7SBqg+NNtETMvJTPKyrRBYLoJpMnCDS2BVVkGg01MnJzMLFv+B6xbiWTL9RZ6eU4aAPH+Alw3+wO4QHvfsR+UP8VHmqSfmp6B7gQLT47j5Rx8Pm7JotJISxmjeDqAXGfPQSU+BCNDUy8fb8UN6wAVq61jF7S4EnOsBMB74bxNmlp2dF+k2XgYulqQCaylSjZRI+ukApkEFYfVAHG5WQk+TlEJk6MarVkBZ21adnAds90wN/VcUmBQyuVN2qZxjOdIpDo2vhq3+lRA4VLYPv3spWf+sLZdI9FrleiaTk2Qd5iWEsmvqmF8kYUOys3zb6IwAryFYXj19UM5+HfScTpOUs365f52bDXSlv22zyZPnGzPomGXmR1Bccbao0lQgzjHONg369bIXCqZQLqDDvwoW/z7Mooughr3ZSiMl4f+8buDJ73797atjC4cIOloCcA9/byzGN/+xU6fnGvlRbCN6YI0hBbzuUCiefPunbqzfwR8yQDiCHslDffUPAoNnMgpsDU63KVHpp2AL6+zrd+ADFu3EQMGunQVZOgyRenVo53X/lu37bXBozIA9JESyG1hyxfssPFcW0lhuL334S8wkwHFAV2jYJ9E5vCMCYwlRxts9IgY3DZxzo04RuBlr9a0sJ1rcahMjbJzzp1uP39dgBbgOkvK4oAliPzwSyGMnTT2EN/PLc6gg92KpG8fbCsxPCXzIBdDmcaJBSmARlickgmxQSj3rEJ7XpAISwQAACAASURBVOO9AFySTziCWZaMmmS24wY1FFnkdU71l86nwD41S8SEv/q602zSlNPYG2V0mw5iwLDQtq4l+HLwl9MZa2AERXTPGk6pEB8Xg+2FhmSzgLlQqGaNTh9DV8YlhpyWkGvw67QLXA3V9EkAbI8Tu1UsWmJTCdce2yJw1FSTQoxbFf1inIaJUaITFk3bSiQbyuU4TUxJYa1NmT7OlmAkUMKoSB3fx8u7tqrwqFrpn+lC5E7IvZNMUCb3P5rrL6WLnAjIV0fsqKUgb00X/wTxbMNGDkHiYh1C7I3crFqEwGM5VKRXKkd76dqqblMnVqNQtcQQxeCT+BX7PbjXrgXK6eG6kFyHBNM9ftIUq6Vo1BosQ/xcOgVKJqX1rI6mmGtKwqSp7drGOrScnqhW7Ml7yut5gioDJ8c0A91KNe8Cg+2AISmTKf0KRrAlNB8wWP26/HwImDsqFFUY6t+UbAXFZAAWhsuYh4Qugnugoq8UOYPg6zLskckioJo6YTw31zji2ekzx7nOqlg8jHp0otGAw20JzKe09HDOhiQ7tjcCiRCYVxyuxWLvOQOYxFpAKus0lBgaR+GmrmqTWLOAhgnE6gy0lfTuYmVo/FM/IBBKgJ1IZ2J3dDqlPTIkmD2gi6rRmmqZOXLNYdK/PWlyJfdqNaRuuv46ksYfbRvAZgYjXUrQBSJBSnDNUu0RTWsog1MzpDnZCjrZ+i22gJhPnJE8Lzc78GJCYGwg49B8P/V3bQyxqcVwUHIoxpSXHMLLPd666ghJLqc4G1zmOtLxjmHTFjO+7lgbDy5Ukj9q0gnsoRANB5is1SFLwu6JoXBHH9ELcEj3z1Kxw/u6Hi3PSowXuRov+n0hY2Ea6ySB0S3l+8aOHGozLzzf5n78KZIGy7yA1bOU9vC0aVOcVZkOQ6aO/ELg6s4du+y9efPtBOe5sFHBbPHsq+H9BqHvlIGp1bcwEBy+COICRbcMn8SQ0H3UeHk4854ypfACmQ2sBnMCCdOYEaN4Rostn0aqCjrtF20r12QTkKwRQ+057kUfWHNDBw/x+yx22mocn1evBojkg2kdiB2lSZuzz5rgRUsIwKrAfcmnVMEgERiXJcYf8Sy/4BDMnzRifwrX/5399usi9J662Q3XXk+RxTRH0XF79/33KE52+h7U0a6cq07NBgH5agid3EtOVpW2Mv+N57kOgSm1CaChgHxGDOEKAp27IxNLIlgU3jDxBgi3y6eZOGvJLPt270UuSHLoYKyM2gCTaAAtZjRXGspDkULoiFas/iygUaOzVbCcG2H66xzp3K0DUkqLbRH6j7sPApZyr8U8YjAIABYdYoqzShrjtHndmCeKdRVKMSmATCPd0lfWpFU/7vMmxkwFfVe7ja5cbcNt7Jix6DZeg8b5dnvx2Zfs3KmTHThatnw98ToDNlcKo9Er7fIrLkELdoctWr/cG1zSmNVzpw3rjGxJI4RRhNUjjitGgxJ1jYpHsz+jyal6devNc8p2KZcDYnpy70vQYdaeKDzKuSf9XQrkWtaZgDSZHaqRFRhnCGARHSQo1FWYxcCG0x4J9lBQ9AeGgIHmsDTXfJzQ5Si0mczGDxtjF1w4g/tfSPPgFC9wt2/fDiiU6mDE1k0bnbUpxqaew1K0f/v27esgqQDUpOTE/47+axRf5jjauwKg1JjRs926dSvN6lwHQQWU6kwQyFjDXjqcf4TRvFM8aKxasQwQm/F9gqBYoDGI5Cby3gX8jGJ6KtckAFBGVwJ4i/FnGIVD9rp16/zZ6nratWvn778aOYVu3Ts5+HkA06uMjExicTwNhTw+V47H7HzAil69MBYDMHzhqX87MBxP4fbee+9bNxhKY8eORUMPNiXXrvunz6LvX8Y6lWREj+49fdxvz559bt5ViWtyKXmhDPMqyKWVg0sCZu/efYBEiQCwCdQ3x122QV7LMr6KT063L7/9wUZOON16wx6sIqmpI2FWzu5a4Q74iKUfnI16pHIaV30QyX0KzkM/Ip1157IpOlsVjh3wCZpY+uWgj++44O/BPwbAq09QsAdUF4WSfIgFfB+gWWsk0s6cdDrFaxrNs93EpgEQZLrAMGrHzxHfaGp98dUndubEc6g1Nth8WN2ff/4Oe2UJ79OCBkO4XXLlGdRuDXbzjffwudMBaR9B7uNjGrzFxJBuPFemE9kb3bt0s868viYkvvryK6+HTmCU3AaSg4Sfj8K668DeXwtDrI6pNp3nVVT0y5b9DDA3lqZxhvVDO3UDhleSnXrqiX/a7Nnvs4Z3Onihe9uvT5bNmDwO5ndru/vel+0v1023/8x6l3H4iy07Ms3mffOdRQGqhxBMlBss/2M1Zzc1J1Nn8XJ1ZS+riVGmsXUmRARWlKP96MM2Sg9hj0ijWo32usYK9wzohflTEvn70t9WOzjhGrm6IGmWCwgnsGpdBy1QTWXQZGMfapRW0yOKwzojVUipeaB/L6XG69wh2668dIafZ599/Ztt33GQz76DvQnIxUSOnun6DRtd4mQv5IsNWxbZm2+/bOtX77XLL77NnnrsX+zlLDtj8gBbQZ6cf4Q9R6MxAR3EUMxwM7MAbmhOTD5jsn399RJY/4B35JspCcS/lYCjMME6dumEjNczGIpdaENHtrQvvlxHfa98l/hOPh+fTI7IXkjUiHo2k5sjx0DkoWZC71oO7tKaVr7SRGOqShOLaBd26dyTidIDduHMSzDUOmwLv11iIfHlNnDkAJv30bfoiv4To9FYGz+2E/rNL0Ieynet9bvueRyphm9t59YD9so7rwHCvkD9vAmj43eIJ0gQBMRg3uskuOpkURGF1Lz+n7mVaw//ac8Ee0ffLDkwAbLKSwMAVXtTyUnzZE3ARA3yuUC6IyAneKPdJZeCvFRHajiv4We+Tw1Jo1xhWw00mgbkcY/cfQ1gToFloCG7EQOe0Ph0e/Xd9+0QMbOGyao7/nq5XXHFFYCCuUhrPGrde7TFLO436uSsIGaQE9x042028Ywz7Uyaw1ExtbY/7xjSgdJdrUSeTxJo5LZMwx5lWlXHcXkh53Uh2R/Aa3ZWPDqlOQ5Urlu3wfOqJrnME5tENGkU48UzP4oKiFUdetH0TQsBo2CK6xiTyUxKVVKjtMpJsl3bGbsPi7M0DLXCo5kUEDCgXIN7VSlTRZFJlPvz+rHE/cMQlJT6h3CBwg8SaeQWoeU7ekwb27XtkM0E65FJ5DLwkQrWjV5Ouahy+WIwBcnNCXQMVfOdy7vxlgluJlmCjNkzz37jEy7KVToAGm/A60VnamJcGtOUxZgIkydQrMnRXjQCna11JNFZNP0KFb8hWtQzzVgBThPD+RuLwZVrp3INHTrlWs+2LTnPD9smGJQN4ACRTL+JkFUlyRfiRDbnmBqph44Ucu5Sz8Ng1KBRC/abJqM27DxIjRxHvopxs+cVmHQJjI3MsnziWueeafii4PXDvLwmiCvJKWVyVkJMCuValYEII9EaU3NXzYMaukRiMyfAztW0azpMyqkXjKTZAghZlse529L279lBczCcswopHzRWl/20xyZN7G3pnNWPPywJFMUj1XMyl4etjGnujX+90H784TueBdPn8mJAx1Ss/RAIWHVNJdSnTXbnHTPtw9lfQyRJBgdJx2ump83/gniF5ItwHtU80m8/BCZYT84cDwicxPRjWxpnZRWFNnhMXztctMvGnj7WnnxqPpMqlzPhOssSOUf/WMDkfHY8zzKW6exjYEvBpGhncordO3ezPDXez1QIuSm4M99L0wFAupDcIQFAtwzt3+ycOLBHvlhLDcQPRyH1JDJOKp4/Bfnk04Cj4SSvGUyjV5GzNISXs3fk/cR6JVY0yoiY8N2uPRNQnBMF+fIhIoafJD4mM9UqzVtNTqgJp9gdDXYQEs+0chTMkJzWWTDK8gm4Ieh+pFsIgGB5SQPjUXWWTychHV2Qg3uPAjwEZ7aSYkkYCVHWeGQGOq2tW/QioL/jgt1ihIoqPAJDnmoA2TAEv3754Xc6hWK2CN0XwwOjEiK19IjaIVB8GJ2pOmnzUZTVwBZKRMd++Ng0DEUw55nOKDbdnbqabJv/yU5eP9SyW4XY4T0Iy6OLV3VCG41CO1QO22IyKXlRkY6IOrloB4x21AnMAj0vhs3Sh27g4GE9rHWXFACkne4eH7g3A6RAexPrTuykKJg2GvlT98aNsACqpHOnDmMsoG0vgNUVq9Y4PVnjio0cAmKflKBzJR2eeGloyCGKwBDJZo+Rgyub7aMPZ9PdXspozSsOslw8YxRjU0u92xQF+hLFwqiGwdqE3sa+vVD1OcsyAO1iYduocx5O5Ny86iAj0YBJcoQDTAyH2RIKeNu/TytAIQ5quqsb0JqMpot6HJRRm1BufIpmESQXXmxTiNQwHqURRIElsYC3SnQjuH8VJMm9R8CCCy1iHKcFHepDdCsByumolTImW0ah60GMBaUCRgVbQipANZGsUeCVqP181hCNR1P4Khjk5KBXIYCDoLJrRyUSAP04EHZxGNSwBuKcMn70iIwXEJEvYPy5Q7TdcMsg++oLDC0K6MbhKjd8UoJ9+XEhrx9lnboDkMMsOU53CCUFdM4GoqsRa4sWLYGtXO8bK7ctI7S0klB1IKhF2rED3IdKomBjKWMY3AcMIg4fKfeEpeBgo40c1gkzN0ZJ0W/RuF8GOqnahCNGMhJXf4JkPI6kgnVUmEgQWArblmsa3ZuOKl2hylJPPM46pzdugkhSsCslC1CPQHdUUw5MlHycU7vC8tyEgHdPW79lBQG2vb3w7CaKhgTbeajM2nZORTaita1bsoFCrRFnzom2Yeth+2XhZta1ulV1JD4wXxmlQ+IGjdp2jJpXWk1hrZ06YgqNiT7204Kv0Ujqbjfc8LyPa0KA5SALZfyBoqoFB2IrBKD/P9LeM8zL8tri3tN7Z2AGpjIz9N47AoKKoGBFsbfkmBhLyjlJzkk0JjHGaBJTPDExlqixV1TAglKl915maDNMYXqv72/tZ8jJh/d6v7yTiyBT/vP8n+e+97332muv1RdWJ4zuvMw8b4h0thyxwhFT7Olnttj+7XSHGBPpCqm2bXsBGHBVr8eNOToBJh5rOT+f8R8SqO2bD5IfarRRox9BwetMaA4nlQBif0Sgp9ZG1d7VHk+XEqYVndWqqvNWxIhhMd2yHg4FjcsqNvQAyuiwlCbU0cPozOlsZ/1MnFVg335wudW11thLL79DLMLBFNZ6N4CohvPaEBIXUBDKKeYcOTf24WsUJyo1BFgFo9pKdALmgBakrrsLloajDvyMDmSN/cZzqIZTKKvzHM1oSBvstG5pLatbFeRbrHkBlwDIXHMXDMUO9DhrWIcCu8AIrC8dxIWLx9uqL7aLzupMOOXvMkjUCHK7BNb5O4yfnYF21Qhcv0/SBNm7a0dQSJGohcUlMKKA7g3dxQocsZs1Wu+VFuw92M1dHJZ6wCG0eRVvHbjU1KiKLN57NzdQY3stdOTEFNNYjQ4n1ecBGy+4Fx2AqUoUw0FJpPUn0xclHx3s305p0DrzXICXEg0p4AaJrJhD3WJxKgEh3mn8Xf1//WwIv0tsrK5e1qwAGiUdDp6q1OgV9dfbucC8+XeNVUE/+gickYPvuTDGpf8WE9LNeYipr77yKiOM37dD+0q8yeRsZ0BXT3U9sQ50MIVfiM0ptoIkJ6SfnZOXTNITR+JxBrYRY4skOOdOkIAhI1GHNAIngoOqwV0NwKgQYnxQJCkZlZA8rErpTRJT3XxEOIx+ApCnVeJLJNUxHLjh3KssdCNrq6p8XEsgeCjf0+ajQ6w1WDdivot5S91Fg2eiXXPVEjrHnyITst21VhU/daD369OfYnICVycd73OMlsMaKaVTL0C8d40Gz5ipAwrECBgESpoE/gn065UIczDPvZgceAvyKxUQ0kONQ5e2H2L952Ddt3OQtrG4BSQJXwwTeE8cDwFg0tiVOu8ar49SQ4ICR5pYYcSrFmUm0jAVc1fj/WxEAf86E3xEDQdaJeGSnxHrR2wm7a/Y+DD70Y8eoIF5zp6FtSNdcjVvkhn1GUA+cv+3/sNH0Hfu3g+z5UOKEnTc0QMcPrQ/AEGuTRg3gYZLp+3duRfdLJiHrBV67sR73IgBa26/bplNGDmGs/8D+4j72+bGXSqgBa7SiFGD2Z+PWMgkwlTXuk9if2ifCTC4/iqKfkbEn/njC/RHAg1pFV6KNUnogyUBsFTDfNO90Eh9/8wsu+uuuxz4VUNDkxntsBK2k0NUMEpZNCiPBBGwgVVXB1u0Ht0mMZlU1CUxuhdNg0HGWWpUqEmi3KmTnKmaIueLNZ/TAD0LEDIP4GkoDek4W7HyE/TB9gXgophSXLN0f1XQB3WjYoJkDXg+3F8pe4weOpCplwkYpKz2qYoaivnM7BSS7zbMEGhsaICXGJ/ORFBfzF6K0T9VvEumuLn37nscWFVMbgSgU16h8fw169Z5wVdcXOYagIMHD3LGahOt/kS6QRqPi45JsgOM/p6rPkv+E4VGOxMu3kjUomSd6S8ekIqLMGQm9F407RJOQJXgwlRGI+tgvZ4sOeUN/EHE06MAY03kNy0ygnNGkfi2NHvJz4YOGW533XYrbLyRaDBug7X8HGxgfjfauYMKi2DSwfRBly0GXWXplzUwJtyDSYfuU2DNwQngZp8yBySH5tlWnq50tnpUCOOUvWdiBk3wWTNnWAYMzosvXkBjItq2oGH44hsvW0XDed8zYqS2cJ+ksyiwIpbGfSjXoeekcd0o6Q4T+3Wm6VkFUICAGZl0IQkj0I79pK878M//RhYOxb39J0j1nOb5wNzB0EZflwyW9EdV4GtEXsCqDE4lMSF2qoDNMIKCNEv7wy7TKPkpZBr0t0by9SEDtYSERP+32K7SWBW4ehqgUyCemsXKk0+fKnEndmEOO2AED0MGQ/fq2NFigMlUb4CWlZX6/dS/BeqqqC5An1a6p5ILELCpuH/o0CEmYEb6GXL02H4fGVagU9MkP7/Az7ES3M/7AhIrj42B3a33orH/c7AfxWDV7y6DFZbE6GtKSmpw/qsO6ZVnULOslom1vRiz5ecV0FjPdW3YapoUp3gvY8aMoX5JhM25D7B6iMtsHTt2BDOoTM4KTExgvSbwe9WU6dFZKK1bXkPmndNnXWSnzsJIy8gKJLdknklC7rGXgyxG2lkE0gsNRhFYFHcEVuv9O6tf3Lpe7FSnUe/B6E2qALoLJtB0X9zYRGCQcvFe2ZUo4u+WLdsYNY4B5CqydevXUoRGMxp+vS279ka7/uqbASDqAMlmst+05wLZj0pkzh7/9aPsIzQROcNqqyJs69eHMd/ZyzWGAiK02ca1W5xZdeVVl9h7H75vzzz7OKP0uGYjfiet4hbASMmwqfGme6R9mMCaaibGaCJOvg/VjHUWl5TCOpsOMH+GHPCgLV18HdJzJTZ4RKrfj/3oSLeRrzhw3MsCzS5IxaRwkI0ZmIOnRy6O3ZgvZeTYq6+/7fqg992+DLZYsT3517/SvKdYpx4tB8yJA9wfPW6cbURWqwBAds+ug87QV6x17Uqk2zIzM+yzVZ/SKNXekj4fz0WTKYBL9Y217FtALJ6fwH3tUZ3/qmMFnOuZ6N9qhLjhHPFe+YpyjyhkiaTZG8HYn9jPkdBuNcYtbc9xowdTN1YiG1NgBzGsDeGaf/mLJwAw8wBpIGyQBxw8vJ96vY/H0d37NtmqT1fYow8/ZQ/d/zNq0zAakq/ZXfcsIa69yf7O4Hzh/O5CjkTEAeqBoYUDrGhgEWD5RggdECO4pWNG5XF2DkCLeCeAWLhNnjqdZ3yMSdG+NmvGFLTqf+emcx1i0lGTRnAfLlk0G+bbQnv0Z4+TPw0mfwyxfXsP2XeQAVBMfOOf71sKAPDn3GPXgIfp8cvHfo2R1hrLRjrgH28ycYBx0LXL7oT0FAnYexnyFPewb9kLSJPddMu37aKLruMsWwvRKxQ23CJAaEaQtZYwudH+Vd6ge6vGlXJrzyPFJ+wFUX0yRjmPPt/bzA0MpXonpXqngFyR3P9bTy6QF/SGhoOvQQNDO0wgrOQd1KzTd2v/CRMJdO2F6fY2PHoBWL1eoKEPAaYww753752WkQRLetc2r5Xj0rPtiuuX2yW897/D4t63ew3rqpkG0MW2AkOyyxbORTf1T6zFVO5/DHq7S+2H//kTmzv3IvKqRuLIOXvoe99iJP63rKMO10RVHpcOYFjI9OL6TZtpZMCT4E8kwGlhbqbHRYHSqrlbyU+gMrgsmd4q7Ugf+xdpSXjKmGkDrLm7zvajSRyBiWQk9ygSfYBOCCPh4QkYc6ajsVvj60u6rlqf2i/ysdHEkd9zApNSQdTrIPrIu4EbB7GgE1+RvjS3rbuaBs3tYEhPARCncQ6S+6j5yLlWCclKJ78MSmNpaFsHzx2SUCdiosKSfvH4zTQPAOqZIj1xHL8VsRhVo0EQTOb8TsX7p5LzvIELgZ/kch1udO51hWR5VC/xD2CBufOQWMD7ZP+uWqY9YpCoKfI6Y/Giy60ZrCGJhv3XSJ688tZHTtLQpJIaslV4ICSRn42fNA5W9XaIEPi34C8j8FbX4wQ+DaTxMxCNyXdD7MH77raJo0bafXc/5LFbWIS4eR1ICDacZwpFQV5ri0nKcHKEEN6rJI9UU0nWTPf0gjme9PhF9FJOrRH4gTBuU/sgfTQ+H8b4SSsaWUBzYiUSEXNty5f7ieFyvQeroV6VH1EjU6cdMJ10brbR4BGYnY6erL5HDaV4MLdGJsZC0Vpo72qi8Wa28NJhSAAegDCEMVheO5r4yTQ+q1yzNSBIQJ4E21Gu2cK+DGdN9VEeK4IFTOiTpfxMLoAkOVP+4GibTg43pLCfffzu57aP+99KrqX9V84UaCrSjzIulYFcq08R9Db7yQfrOTviqJ3cg4J70B8Pmm7Y8j7Rp+kfzLclo9RCfO5DU6EJsCg1pR/m3PwOAl8GhJoYsIpq8g9hB66PrDqE5mEjjNn0Pmo2KH/WtC1yl+SyMpN2CT4WchQxXBMrCTC0NV0XEpfP8AiBKYabJpBA7E6mti2RIjCe7tW+A7hnwRxRIlZyoopChsMQVFg6J7NwYdy544CP+7tpDZvm6GFYOAScZjq66X0R1yaJrkWnRq6kO7ced7MP15vRGyZoaYFEsWhSYFPGpxhdb8bIm2GZkkjHJ3WReME27Ydb3ETGOnAu+2wlo96g6f3zEtC5oqsLu2Pn+nJGM9lo0MCVFIcAgnQAsvZAoQyFsSXqvCQMblx+DcBgNYFqjY2A8feNe5fZ/uMbSPLqbB0bMozKOITfGwCCoOskHJ24cHb3OuIqsPbB2OPM2RoOUQpBAsg53MJGju7ryU95WR03PZ7FgOaOjI8APjIZn+hg83fx7xTGmOth5GpMWYWEujG1IKNhrOBB0Oob+G/XUOG1uhnLaKK7jCSsF60xOFQKMIpEaFy96QICbBcF6bESFoJkHjDdagfo7Aejd+SwdKujA9xJADyPHqOcTdVVUaejlS6IAKwIkgLXc5ORhQolsbc4JOSq1kR33pusMI6vu2MmQTWOxOIIpgcnfAS9p016SLB4YS32AfmvJNicg6rPADfMVQBMwC6XDiDg1lVymBNgpeNax+JPpoMdj75DbHwXya5+SRfiwP0YP6uANRpNMcn4NNGn9BRAEfTdVoLrJVemAjDH2O5tZyk8Yy1xQA9aJ6J2pyE3cdqZemKhNnK/x03Ip/t+ivfIekrCsXhkph1Hj65vVjTuu7fYay9+ZH0ZhwoLa7KLGWXfi/lFcUmVOywKmA20fxmpBwCsJVGOZD2NGz8AdvRZWKo4KOJg10rgK0dbTR41e3cDRlFERVKoN7Yj6I9W0cljDawTQGDWY0FRPMHGrAJtWI3nSRT88sumMW50As0axsiQoXjvwx0kCjmM9JygiA21/370Nnvh76/TWWqy/nTY518y055/9UOukYRMSTgMOYGBMnYREK8GBxNMJEo5NoExi9qGUkTmx9uTv/8bHSokK0612tFDjQ7i0DS2/FyzIUORVrhypJUcOYq+J1IJtSGM+zP+1phiz72+E4CQ0fL+AoU6rOQsLF8s7atg3iYBMjbRKNFkthiOclurQ6dFxYFOKY1DCiCK4zC7lbWTCSjz+WebbSJurlcsWcbeCLFfkCBu3LDNQRwx5DMI3v0QE5ehTnt7tMuGNKDzKSd2HULRBKo4uuLL77gc4KTD/vyXFX4wEeIAKsWsZ5xZzGg5hytREtODn5EmqJheCpwBE1sgXHDICfzQa6uwUtTXIeDdbP4dC/CSpIOMhRDGa/SwVsNJgjo0JgIyKusaHXgqZRQzw0hUoqBCVpS2UCQEIJXA7LGT+3L4dTMCUsVa1MgoHVaBV8r3YGXUc5+a2Csh5AxiRMhrBryM7qoMZDg8kBLopgBo4EBefvtS65MTb8+//JKPbjfQeCo7S7eO9aImkPaAxtNUDEnXVNcQpoIcsErjZY0AGAELMXjf/wJVvQYDCFVLW27T0rwW4KX3wMESzoHULOdE1pvAVTFNBB46C8DZhQJvSXABVqMR8FUBIYf5HjGv5ez1b8CqCiqByw6i6o8ql96PC0zVfwdWgynXoDi8wGh14MATWXWy+Z2cU2Jq5ufJNbKBBklVwNjipQXI6HeKie8GSZ5Ee87sKKJ0Y8M44OMBV8MZE4qJlIEJ4000NWZOWWJP//55GotVsPUkNB/8rDA3B3V7R8ZiaD50cPBpTQmQ03oSeKmPMEAXLbt2fZ33EqtnASqv5yGDLwmnK+GU9rAolBlon7V3trjxkgPXXHI8Z8Udt10Po6ecwmmNSwEkcI7IoCiF82ny+PE2dvQYklmSHda5xiNXf7XF9VjdxZ59Om/OXACwvvbuO+8TL0QDF0KlmxiwmQR0ajQ8ibNn+bIbYGEmONCikVq9n8MAB+9/8L4nW2LxdGkMHgROgHqHO2xSgwAAIABJREFU9gdvNw29uPOsf60tH7HiF4jlKwBfYhAhMoTifQ8szHINRpnTKNb6CD3XHc991CXVs+dVuLWKecc9zsQN95prFmG8sZNi7xDJEQC1wHR+j/ZaQUEa8fEy//zW3TvsBCOJAhoLKZKvuvJKCndMiDhTEqkCdx3cZx+sXmnpuKPftHwZXfEYe+eN92zTlp2ArgIsgiROD1nFlevOio3C/dK1iqXYylpwQgafv/LySbb08sto8NTZP174J1r0lYExH8+yhX2dyRTG5QsutX8Qy92oD1Cjjfh32eWX2swZs4lbajbB5aeYFjDeQDEybMQIBwC37dzG6PZBH9+tYny1GXAwhRHucWPH2EjYdIp3Yma6eAOXqcbm8WNHYYauc+Bp8dIruM4Oe/uDdxmPa3DgRoxKLwK1N0SS0g1XLHAZgMD1WAX5bTdeTR7Sxz75cLUd2M80CZNJCy6bS4PoK85SJomkucXPJ5KMXzJ3JhI/jbbuq23+3IePGMo4FECaQB4l0zJIwpxDDYFx4yYC/p+k6bkFw9BJNmfubAfAsLLkvhPAAEv/9tILaEqjnc9aFGtfZ0mYgqm6DPqgGdVNwS9QWZr9MhDrAjSM5HCL57VqmYyKIcjqHsisSZMPTeQdDkR6uAlY9yr+BFgOAxzT+98KayeK9yNhKrF84mlyHthLw1csZZr1OnMjJJeEsYGkGSIle8E1tYi1zz4Qy3HGtOmAQFdbdkau/e/Tf8ULYDsFK9JLflgw5cUI/TDA3Fkz53Cvosh3iTWDCzg7eC3WlFiaDTznp9GlbdD4MEyhMP1e7lC4GkFitut5KXS6LInGtmU6qnsggJz3yRt1eQcWaH56DuadDzuAc/z4UTe7KSwsBNw7A6hUCZCU64Di3r17/fNihgrIFJA4ADaTNqQA1by8PI+/0ljVe9B4vEyrNEKv4ly1wddff00MHuhA7PETJ7wI1CaRlE85uWh/mFaKxYdhZw3FUE4SAmK7SnJE0gAVFYyCom0qIFTs2CbMkPR7S2kUCbDVH0kFiBU7avQIN+sSuJuVleXP9MiRw3x/vn/fcYDWNEBT5eDJgGoDYWCK3SzgWL+3uOQkebFG+5FekLwE4HIG4K1GTs8BOsv4TPuqDjA0GhRA90XXkQwzVY0AHSXZuJeWAOBLk3Ym0hP79+12IEcsqeNHDzn7sJJxVbFkBT6X8fNpAL5x1FS7dh8gR2uypVdfa8NHjfVY0U3QcMaj5AzIX/Rc4nleGmXVnlVjpZdP7/m/y+b4YRacZ36+BQejP3tvDnnjU6CBzgGYo2xaNb1ESz9bVmyr0dt7/bVXfDT2XOlZm4LPQUJCKqYtVzMGO8knE7uoujUJImD4T3952u6862ZYTknIbcy3a6+6wx68/7sOQOnc+uiD95DE+tjexC/ige/dB3ngA/YiTQbeSyuElO4wTPV09bwXkVgyOGOKctE33bLDdTKlCT127AzWWblVMf5cjY7tkSM77T8ffAw2/hrCA+sC6RpVLGKHtVDka2onnmceQ342b+4Uu2rBdCSp1lgh++zF196CfSQdxkttx6YP7ZLFF9lbNJqqIeGcOCiRcOVp7GXq27uW34J+8uvIwDW7dE4sIOmU6VP571aeF41x7mE9k4sO3AngwWTowe/djXHdqzQRIajItEwd7d70QpNSnl8KYPf/ydBQhbm0ERW3pKGrSV/YfuRQatxGch4Fz7HD5l401XZu20BzcASeHSUAjT/n/V3G1Nw2Rp8n2WNoEBcNykfn9L/tyad+Z7ffeYvdfMsN7MFBtuDihXbDdWiohtQhdTDRVq3aZjfdtsSmzpphv/vjk7D2pzI9x76GGJFNcfLBivft+z/9sf0KM7bdu/ba0MF5MMTKbcL0QvuPb/7Akph6/Otzf0FCDxAO5uvqj7YxKQFTj/wUk2+bf+lkJF2m2CeffMrkZRUMxkr3u7j0kvm2ecMO9BMnwzgWkWkWLMRdMCT3YVD1NPqwb9jFcy+CLR9r1167yCaMn2RraIAWDR6O/NIJ+98Xf2933H4VewaZwAikDpC6+wdTJ2u/2klTY6hPC3VKTsHPNppMzo4N8lt/DjKrdRke1U3KV0XoCcZJtLb14TJhbkgVkBL0RX1OZ76IBKqRBdg2E+ukz6yH5/rHmsyTT4PnCAFZQ0CU70j9vOesWjY8d8911QTQ+DkNOMDwB+69nfoqBSLADgB6JkY54+7CaGwaDY3rr1lC7XjGV9KkCTNsz46dxPoWGPOwJIXVgErOu3QxzO1zTFNuJyZTr6CROX3GBHvllddcd1+G0hGM9I8ZPdA2E2/ik8mTQxLt9MF6yvowwPMMfx/NNPHUwG2T3iT5fjt/PBll3Qsc7qYeawHf+e2z37eHH3/Cp/TCZXaLnGATDFEZimZjYFRaUel6+HHkpA2cwcIPYtzBXs2Dbhpf/V0zubKynDoBU06wnQg0TUtONXK+k3shIRnNOZhGjlOq6SSSDHoeSIpMpInF5ExlC+AWuZxMJVTf9SQgX9fs5qRHju+wCZOH27Hiwy6R1gU7UU0zAdNdPDPlpsOHIIlx/BhJC/UlptXWDSbE9K5IJpo88WksJd3sSRl4JxETxo7KgrgwmNp/L9dOPGCcPz1eWuHnbN3GPQCLiTSpdhPzi8i928jhKiHXYB4J2NypWkMG22A8bdQDgfEpIC+5+5Qp45ARhERHDTcOI9kQzvWDe05BJuq2a/FOefKPq90Yq6MVgp2AU60zNfhZO2KMu0yeGvvUBorrjZyVWl8ZsIcbYDvrbEhmguIczTDhOQ2cNQmc2zMvxqy66oDt29pEAyUDIPgMAKEMPmXEF2K/efJJ++Y3H/Br9WYfZ+Uz//uI3X7rf/o9EUvTWw5qyoskxB4ZTP6dnhzB+HupzbocmSEA7PM10dQLTEkp9weD6uAe6D5rOkBIdCvn3dSpRXyiBSLAGb/eKGqwa26eYa/+fSP4XjeNSrAAzqVMiC7DmD56+ZXVngtK7kPYUrf2Pg9NngchsDzCLuSHnH0CRhV+09MhSUF+rK8NmpepaHVXMVUn81Y3QuPepsGWVs6YCFhfWg6ZE8mNWKQKARQDc2X2kDxHokTWDMo6jxdqjmnCSnFF8lhVZTrnAsKSjK1D0oaxRDnA60gYhIprDC0aFko0mZ46aDWgsm2uWaLkLegQSidUBjxKrNMRBo4h8ThzhsWq7hzB79jhMxxsA+zAnmOIkNP9xtzo5IlyRo5V7IpKLAMFgFyChJLBnNxsK608DVsuxROKU+iptgDuTZwqR+RwnFTLbMHliGhvr0KLQwCuOoINMI3iLXlQqJ3Y02DVxRSsUIYjwqRh1OWaNOFQrkOZseU2wEwEHDty3HIZf6mksIuB6aKxmGZGAyO5+equSKxfehW1JERRAJ8dCsZig4o2x/0QAzWDoqwE5usAAlNFeY3LAygJS8ZtuZuA1cSoWgKBw9kaAC5iHEQAesYz55sB07QSXUmJ4J5jFDQKNpCozGEErnhp6dH1HQrIWItCt4L5aRzIaqtV/MpwACYfbEHpzEo3rDAnHY24NgodBNzVQ+Mgi2SMN42Ebt5FI6zk4H5MmKDhUzBl8Z6PnTgWdA24d+0UdxJB1iGvzS7dLxVzSqCkzaYktFOoPQto6fIxNnF2qH29CYdUQNG46Fw6FMcAPklSYcn24XPqzp466c0np7KXoukzA2f2t/8JeMbCF5NP4G4TAHMoFbG2x/zLRsAsqQAcT6SAlNmYYCzRugnEGKh1A2jL8bkgN58k9AxsBoJuajZB4qjNvnyQvfbCYd9QE2agdcbhsHWtAGueN9qhWRnZtm37SQAIgn4RQtsAhLp/PT0p1o5zYHdDCWB4Gsl5JYcpTCRMe0pO0eXS7ge8jCfBaaATnYBYdy2j1hcxllJXX+kGZ0X9uccE7Qb2yzDYE810eV59ZSNBtYPEuN0e/C6JAlIS5Yxp7tqG1m6qwOMGRKRbSWz6WvqASNvDOh49crIfusdhWHTx7MpYF++/V4H2yCIbMjofraQ/wD4GBOQQa1HSgCZSOECNOsXCdLTn6hmxlAajkgQaZZaNcP2z//sCZRhuq0/8yj5b+4H96KfX2muvvYvxB2Zi7HhJaMyfP5b/Ziwi5Aw/32HZGl+mE1+GC+NugKkh0wbbx2+U2HikH8ZOxEX4QI+9u/IMDCUcT2HkpqbwjEuqKcLj6UbBKMmIstmM5r7xxkY3ccnsn8ZB3WBXXDUfRvcIRgEAaTioDx0+xmgBjqMb9ruuZyzd7tzsCBKDbkCmgEJ5slh6yKwpmQHwOArzU7jeSfby31daIgDs9HnD0P06DPtcY+oCFwQIEG5VRBB/pHuiglqi4t550pg2h0IonScZkiipFXtR+VXQmg3GWdWcDTQ+ZYyjA02vyX0FCIM8baFonmps0/Ui+VEBO3JudwwP9vj8ORg1fLTRTuMkKNdYRyko+jUez9mGtpkaSsQQPhUtpiqHfxU6f2JRhyLAr6wshuDdj4Q1mdGPUMDKDoqVdr6mYquZkZGh43C2hkFVx5hKLXpJ1ZWMW54G1OYiUgC81aASo7CNPe54cS9bQiCKilddewfgig6DUB8zZU2pq0gCpQJAB4kMUBQT9Eds9uhwxlaIjW0UNN1irjoIrWRRY9u6h2Itol1NEiUwXYe+5D80daC4ELA1Aq0rJQHuKuZZr5LNoDC8oK16gVnzr1Et14oNgFXXteodf1SyLJMLl3QQg6sXzNOojBIyZwMBjovXFYx3Bdeq71UGpfeYnML4a994Dl30cPhaDiOk9UjDXLHwSlsHs2I7nWYxgKWT164RLl5brGetGbGapcUkxqebcmkt8N8dIKQR7thJcsd5EULjQfo+8obVGSKJhxgASelqC8hq5r4KhNa6dVCP15SUg8ZANW3RSbGp8eDkRBkf5jGW3cBeibFLr7jSPl71MYllOQ2+bnRFh9sQCpeUpL62Y+t+e/vjz316QIm8lvklmCJl0cDZA3Pz8JFiq0ZOQ4WDjyv6AwiKcbmT3nQj8adgmN9vMX4r6Ox9wph8FsaSQxgNrKqutPWbMYzjzGgTU49rjuOi82CmHNhxlDODNaRGn0a4ufY2NzTgV4g9rOdPbiHBd5eK4Hl0u9ZVKJMLkxj5nGxvwm4pRW9LhXYM61nPOZVCPomCvxyjp0bWRBvMvjw643fcfAtA3Ql7571PrE4ayWJMS/pAYAL3d8HcabYQYPPYgWOuozQgF2fRI4wxFw10MH4rLMWVKz9zBn4j6yJcTVkuywmSDgyqGA4+5yPvKrwUH0hopcW7/PrFSMpkGTWPvf3G+7b7JGOpzvAKKruRwwoY+59qLz33so/ZM60d5EisqXQMdSrOlVsugM7FF01H6qePbWAMOSaOBjb5xRlYho08p7503qWXdhJwSusfGzniEheIFMXYEWNtGM7NaYx3qQhSJ/80upmfrP7Y+pGf1KLJdhLAJIS97gWexhz50Uj2qmKGb1+vC4NR9CZGpy6HrTFzyhRvWkkyqIfRLxXQkQAk2/YesE+ZBHGdSH66L89lyeIFFBv9aCaetXff+xhNv4EOmDpzjudeVVlBMotZBV3z/pk5fA6NWEbL3n9/hf/ehZcvgIUjpkES46zH7EM0KttggCfRlBdo2UzxE+nMdl2tGBACL9jb6HBHoMsVTqMrlHibCEu2Dxq1p0jwJSUj2ZXCIYW+pk8ck3GTK2F7fIoUk58cKps9P3HcKFvz1VrWgPT2kSCCJT139hzmLhIwCBRQL/ta1iiBO4LGe99UWJ8wZZS31skwS0AmLOmwcOn2R9tAjGDzAfhayeW2b9tFHqqJKRpP3C+d05EAjmJXKUblo8G+7KqriLHkRoyZ6XPH0QTdg8ZpEHOklQqPSFq7imnqUymeEj8kzaUOnbQMVVwIWBVrNRhrD5pAcydeRKF2DWCjMv1u9k854985vg9PIb8kUF//FjNUeqkahZcrdV1dHWBfi4Or+pqA1vx83hO5h0byJRuQnT3A/RA05lxQIPZxhx08cMh15ZOQ+dm0ZZNLlyhX0vc0oXcv06sI8tpDGGqIsSwQSWzVPqx96VJLi15rQvIE9RRA+r1iqIpFq+8V6KrP6c+IESNde7GcXL6oqJBxv2oHcHMBi9vJw4qPn2B8L9evWeC+NK6zs7PRbTzvjD/5Mpw6c5oYD3sG1qTyOYGhOlPacJJXLJc2Yg3XIWkDSdHUSoDOpySk+8waZaROYIqA4BS0fWVidp5GXKbuG9emuCbN07raKsAU5Du435s2bbWp02ZzHciQccD0ACYcOV5CU3sUAO1FjCLGuD6tijYZuQrU1XW5dqzkcQSa/9uZ2Vvq+poQT1k6fxfOSUWbC+em1oXApz//+SnWegP6dqtcOzGVhvb4MeOpFcoAL78E9B5M7ZNpz/zhVRrMkroBMKg4ZQcO7gEIL7YlVy0DVJ0O66yVOqnFThyuppk/jXVeynpJ8TH6/gNYYzQ8jxzdTT4IkKOpDerIODTswiTbxn7QOH0aTqCVOMJLNka1pTLl4SPH2j9eedF+8cR3SSPOI8dxyo5D7pGRZHYWUiDE+blzptuXX6xzB2oRepRvCZjupBC/+pJx5O+dTKkNsNSs/jbn0jkwN79g/ZeRR9fBiqWYL+myqlPttgGT3CgaA93UgTnUZuVMPDSQk8XAGleO1EzcE0A4Zep4NzPcjiRYHSZafn99FJSYqylHCeiif6XJAo2b+r325qpYitKqVNxV7FJDSw0ZJY2B8aM0VpWbabJD2qktADQ6H+NcSq0aHcHhxMUSSBcfAixlszf6MH77fXvjzX/yfpvR2pxrH6/+yrYRa37+818wvYEcH+YvlbD3ulj7y69fZq++/DYgFmci8aSHGqIgH31YYkV9JZJmNLta22rszvsfsHVbttoqZId8AoH6a+kNs3idFtvwJVqexNE+sAq1hsMJLiIE6WxvoMt4y+2L3Hhm47rNSDOc4V6FOZjxk58+ZG+8+oEtv+lW+9MzaOnCZp6OxJqMqeZdfKXd+R/3Uts1WDMs77WffcRZccruf+h+e+ThX9qKr7bDMD9iz//lN/a9Hz0CyBNvXyOZM3joCDeOyx5QBP4g7XRqVdZTLDm/ACjJiin11sSNJs6EU4j0orM8GNsPppi8Aa49zueUCqmR6hxvzg0BJ6qrpA2sz6oW7+C80NTDBca4vi+MekAmpKrHFdMVf2UyqtTGp8XU8HDpDiUUwaSOqtz8XBirDz6Iw3wYZLN1vp5oqdiSZTd6o2rxwkts647PkQjaxRTrHrv/O9+B4fswe1lYQ4gNpmnw2drPHDzsdoAYILOjhsblEBoDmBEhn3AOE+HZ6PRWMOV7Gm+TpDSaBeGwKksgptGQ6AdhJ5rctYbY1cBErU9Wkd6KrECmyrqloSIDKurhMPbTLfdyTQc2M1FS7USeDlzg2+pSfCS/tYMReqTtlK/V1gT5uOqPFM5jnXcymRP5IBHASmdcC2Pn2g/1mBcnAnQmgo20uuwYsT8WpmEkMmo4vZ/lfYTC3s7Kgg3LuTQX+ZaV5AfcYXJn6hgBZCKLSDpveP+gqXXsOHk8DF5IZ3UwPpUvxVOsXTZvPOdtqpXRAFm9YTtrDbkEzkzPewHPB2THOnhO/whQlTOW/DGKhXT7rXPIXUJhOSYgg1BigzCYPHDohEsfbN12gPOF3IN4UXL8FPVbgk/K9IFtu5MmfjTMzBZeJ4Kzo1JnBKax3S2A2vmKY0xX4bdy6vB5rg/pE/LoW2+bhknmYpu94CE/V4D4vJkq8gdpmK/RWBZrIw9K+qkyudXZ2k7N45OdrNsho3KYoCihMY6UgPQgyNHV+5W0yWSIYfMvGWqffXTYdqyvIg9tJ0dKtMd+/UvbuPM1tFJP2u6dp70pN4SprxJMo5ZcPc9eeuEzPwtASrhHEPnI8VVjRqC1GsPamDMr2+bPG2yR6ZAsO2Ex9+TYrx//kFiqaTROUdeGVZGknAWyH0Sd65ePJ9/djt+LMExNdqO7zih/YW6kbfziHHlznjObYyGcNRDz331/k+8racI3cD7LZC0gSAXEghiRPXzfJTAdS+1MQ5CXdJk8eWRk5JNzQ0Y8XlyHxEk2bH+0WdmZMsYNU04lyQnyOq9rucyU9ED2TYotMdLmZW9LZkkfas4II3BSCM8nluenHLX0DNIQ0gnH4yMkb1Jij0yWomFgdovpCZCTn4tAt0aaSV67gMZrWaRKKDSi6FTusGTXNVTwP8lILpPmfjAKWIxhk6gT0kBCljWAHci7vv666+2vz/yNZyzxfmmFwahS1n0B6PCuD8AmWqvafPFxfUDe0XXAYbUgDzMRHlAIB9JRzHsyM1MQ4uXdKkgxYhw/gOSnHIC2jmINMDUE5oCQ/RYy3ijoyWEceAKI52Hm9P77H3iHvJLRPI2oSncsMU3i9QpOWrk6IFXIAwayWGXQpXeuIkQUNTkAxwBwiRk3eBDSBGfRwmDzldMZiOWAbVPnmfsXKYc8fl6HrgpmEfs0+pGfnwmyf57XBBDT4UkHRx1pMXYGkjTEsDIKEdQvYUyqCR2xdnZTBQK7TYxWxCZqwTCKxjNRd2nYIJg/JKV1AEnqygq9VxGewQE3ffJga6RoK6MbNI3xjdcRnJY0g4C5ehwsm6HTe3YmcEDHTA9ja4Sr1D5sGIKudcegzwGojbZkRzgLmIM/N5fR7wHoFL213QsLdYvzBkJ7xmU0knsQBjtYNj4xsIOVVCbH9bdTR5vt1HHcG6W9yeEWI90L/hEPoDYI3Y+9dGIjY3ts8pSR6ARJnwvGH0zhqvJOnP7QR9lRTLBKZB1lcdDssnETcxjL4+BMrKJLMgyQfAAaVu9bEQyTr9eW88wo9jl8NL6qTrtAq2FjQ21Afqi71UewbqvKGi0N/ZLQSJlyMBKDRIDYw3JybeQ5ZPWjaKZbXQxANgiNEnXZZE4gR9tzFIlgXjZj+giKCnTT0L9T12voiOF25FgpgbbCLlvShyS1004caoH1KZCqhXGNfAITLOuCRsYcK9DHHWKvPL+Xnw2hyEfsniSglWc9CLOJEUVTXJPzhRdWo+PIDicwd1FchSJJITfdMzCGxDz16VqKqx7G5DVi1E4nL4IiMxa9j+ZG3n8IRlcpHRQmFEBHzjl4JLBHy8SNXnjpBQtiAWxirAgjsC5kFb7adsyKpkbaeWQSnv7Vebt+yQCYU2cZK0GfGBDvTEkTwZJ1Q3yhDnIwM4UDdcyYFE8w9uygCO2mU3aOkRDp2qBX00SBpkSgcHCWzVswlT1zGlfYD0nYql0ge/ToSNYmDu7lEVZ8DN0mHPWaOXDjGUeQrIfGZPv2CwfI7bQ8HBPv+uZSioP3KJxqMcRI81H9ahIz1znijbm5CMv7X87LErAXy4A1q5RBRZH2rL7fQSW9HXVqfeRH4+M65ASowIwgOdDYcUw/fgtJaScgrZIjlfYSaHfNQV6kFaa4BL6R6OS5SDdaF6ObDDAJA7VPhpzdVfBS/EhqBIaDvvc83VXJaYTBghJAHE3xnswh3h/AL4ZivblJ2lEkMCQA0az7aPbPeRo3xUhZ6JARC62RIC4DwcxssVL5GUa+lfDro5MDS/tUE4Zi30dwiMhsqp0E1Bm7/h7ELes1t5EWpMbS2QeSc9FIdhiAuzLEDum6Ejd6NB7Re+cCoztJL9AcopDSaIoL2POaYmHoOlTM6b4LrNKHM670R8mvi4Dq74Dl56GIywpwqYA1GIBBgQSAWLwCJwSs6pv6Y5py9kypA8J6b0p+xVZ2cwd/Nt5f9drzwkieoEQlfmE0FNTpbwFMkrFKExrTen9iwAgUJiQw1iTBQ2npqiAUuKtkXHpRPFo62u74LMKavyYNDjGmHbTn5zXqzjUKyA6c7jVOLs0hbgTrSoe4pjq6+DmxznRQa8RHo1MqrMSAS6JwUHGUA0g2gPd67FixM4pGjZ3sDKETJXtZ742w5JayvokF3IcvPvvCPvt6ryfKeqNqDly1aI4bUq1evZb9hwv9+XI/46QBpoWkIkCAk06DVCjT9zGqrqkSnX7SQ1TzVGxVCbZ/Dhto214kSUhYWrneUK59eFE2LP5ORnIrmW5RRzsA1F2CV3uFAqWB0Ws1t1wugfilAqiHPadHpAmRyxfOh8U5wx7/5Z99NE0BKw1d8TkwIjds/JpRpkCP9oprLuPcK7e9nAdNsCBJMwKdXX6fDIdUyGr/hqhA4nfnwKBrIlumFWzfvvduvycVSAsMwyDqLRi86zBuqOOs1jIX0uhELz1/uX9roQioYLHGs4nkGK2xr2hicU5ef7v+2iWWh+ZiKM9959bt9uYnK2C+Kk7QEOLrY9HSnjBmMkXRb2wQBeFZ9NNKGQWWqVw6YNKihZfBPh3KCO1a5A7KAYyqbD9AQogKOQVq4kEcoPq48UPtLDqZ0rVNB7SqRUYlOTaZPCzWdu/Yz4j5AJs/exZashnEJ5n97LF16LtXAkCHc751io3Pk0hGz62dRrIaNtp/zqCAydsCkKYzejQah9ddtZQ8ilhIEtzB2SPJDI3+qtFNr8tefe89TKVghbMPM9Gpv3rxZc7uJM3nvZXaJys/YpRuDjG/yFmNAqOqqyoojnJoZtBgo6EWTSOzuqrWVnyy0k6jI56WLpEi4hX7pJ4cSvcvFi1ANSiUU2kN6Y+7anPmCkgUgzREjE5yvWRG0m+7eTnrqIXm5Ds+WRHJhE80gFQ/dF+PHj7u779TCb6aMdKJ5gXVnMwA8Krk/RDdPLfKYqR7zPDRVslU0s5N+xiP43cByqk9IvZwLDqL0YzCdZMXa/93ExtIuQOpHYDO9NQE9Mtncih0AaJtswpMY6TppSafzBEVQ9IB6lS45yDlkcZzVEHeB+MqFVPSFKxk9EawHmk78SSQGaCG970q1ptAn0j2n/KCdgwsdN7pjzOqeEaBc7105PPRKZ1OfjXJgcXuNqOKAAAgAElEQVQtW7c6SCcXZBUEB9FK1Qi/dEtVuFYhTzICxrSAwnKaNqkwU5W3lcOWl0SWCnn9Pn1fJoZjMlITY1NTC7kAyo0kXCdOFPtrhoJEHQRA1Rktlmsl5hkao0uCkSTt8wqYp2Kuij1cjL/AgKxMCvMo5AeKWafJxL5kZ4kKGNW/AyC7zsFVAYxVgI8ZjGjrGk5AGsjPz/EJDzUWMjFFjQO03Ld/L01fmWl5N9XBlnSMY2RSkpOT5xNcR48eg+mDED8f1YCz0gGMFsuKexkwCQFGYXSpbhD79DQMghSYxnFI9JQzWpqcmkajs8HZrtK3Vt5xDgC7bx9AKJgB7YAxcrxvwPwqlb0rMkMV7C4Ze0nzuhZWVT90FCvY09WM5Y6ZMNvB1mwaNi0UzdKqlFSHNFv7kv/FQnwI9FnJJ4hPgfFO8OHkFwC6QMdc66ZXsoJ1r3FznZvhrJnv/OA/bMTYAdybHKSivg8AHWePPvJD+9nDj7NWptmbr39qv3j4aV43ghx9M2fGAdu8Za19/P4GrqHIz6tVn79vz2G898HbH/P3K4AFsej5LoOxXuRmcNIBf+P1V4mlNBF612eodFupJdQwUWH+zB/+QGPrE/t89edcfRj53TCYd0k2dhzyLO++YUuuGw9J4zSSBWPtRZzrGwHmxApNBHBWU+P2W+621159myZ7hc2YjcQGBX9rdTEu2NNhl9YwAl1kxRijNCK/1dRTYiOY7CgphqxSGY45yi6rgQUnQo1MSPOYjBiCHu+G9RjSSsqMfR3DWKd8RRQrCpgGO0HurZxH0hux5Km+L7mvbXyPgFWRdVxywZlUAYs4jNiryQvHPYjrUWqsuL6qPqMaNtBIlplbM6xejagmwaISqCWBNRkMVQNKP3D/92Ck3sX5n+JM6RJkOiSnEMd1FJ8ucdbV2vUbkQ27wu68+0bOgRo0rzM4f6ZZFc8CmoodPHHI5i6YwJ6qh7FaDjmn0L5YvdOWLJ1iU2m+lqIB/dgTf3QgMRNppAJy9quW3mI//eEf7a7b7+asGm2XzBeIqqkvGnE022NoJml6RrXAhEn9XRN0x/a97JE0QKJL7Z0XP3fC0qzZc/F8eMPqOLDvve/bPM8X7NEnnrIK2GDP/uFP1sD5l0Wz9MHv3m8/+vmv7MeP/pb40x+iAeccjOQ169eTxyZSy8cSN4a5IaUmPQRqyKxG5mcCUd3IhnxG+YsMmNVkdeNTP9eDvDjIQ4NRcZ/6VxXszWXfRQ4Mi90dsFkD+QYVB5LdCcQ2AgBWzDnlqnpZtbBFJNDUiVcWkumR/JkamnyTNOA1rav8MIOp19tvvQMCUF/bv2cH94QpSNbMVuSAtiDBkKXYSo38nQfvs/vvexDg+ma7YtGldtHs2TQdXiF+nbWSc5h8szA1VRQFLhFOPlsPqDl88ABiKPUe116YM4jG5Ux77hWwF/6tqbQuRrRba8itaIoqB1Ncr0FiTEQ3afDWAzwqN9X5rv0K78iSqC3SBkKAGxRD3pJnB3ez3iohdyDZJyPwiZhHnTpzioZQM+tTpqKKM5x1/L5m7kcd5KR4mID1tTSLyA9JjR2baWMyuaGxwcaPK4AkcoaJpybuaRzalJD2QNzU1FPjMIliM5rXnDX3IvtswxbHENqoYeRrIGNd6QwfP1FBfpHEnUejuBbuO3l8FJI7chpPZl9OnzDU7r7tOvuvR34NQQf5x21HyUXJYTkDwsjZJD93x+2XIVex1UkSpfixaH2MH5cNmJeFfwI6n5hPjRs1xiZPnsVaZhKI2uvMmVqwsAaINfOVwPg5HE8O/fyrL3kTI4GYfxrt20sumWWfrvqKZwChKF5SI5hskie89cpKCBStEIySMHh+1n72s8fsg5U7iW/yyeDmK6bzot1a2yyrWJ55M/ckFikXNUilcxuYCYuMRg6Mt5GmFDX5O3wE07pHy5yZH8e0VDjnwYxpRchMnGYaNMyuQwpr01b8C2pO2MQZeUwcnPAcX74fBYXSdW2nGZoMKbKGZnGaE/JKaYSJ9CFN/HBwo3Zq1BHDBtj3f3Cp7TmJXFcn8lfJTOz8iamMGvA5YpTiZX2NpkepbeIBfEPlkQTbFUPqFO5FBDVzA7KjQ0cNs0MHdzOWD7OUZkDWgHzW+24nUHexOZtIQMUpmIDW9iEmbZvZ/z1irHJORQMSCyRvpd5NhMnUivxMEs+sGpBdRla5RXyOtVAK7hAhPX7yqlbA1HQai/WA+k30TNMBxKubGNUVOYT7nEgd1oE/UB/ynhqmiQyDc9dMZrpKbFphfJImkLxbDGd2awP1JDW45LtCUgdxbaDoGnmORYy6nUJe46Jp6C+Gg0aHduGMhb5BNy8qFqGDUBi0tEEhjiQRVRdFRJ52wISgUO4EFZ9qRw4d9MMvisVVw5i4ik89DCWWWiFdOq28WyfKcwtxCA0EuiR9EPnNzMVFLKzZF339+S5P8E4gXqsALWMcgVliUbmbKvqw0lSJ0DirF7pcFzdOhUMTxVwPXbUYWLjjJk7A+GU3N4VrZzHGySXKiR8AKPydglaSOtsal1MCLzFaHKB89FrU8mi6Az3haF9hBCTx2hZuuByO1cmuo0sUpU4sPyPdIOmvKkbHYmYinTpp4CRCkRagoQ5PGYlpair3l9NIDCuNoY9mZL0MWvQYRiXDSeYrMPYJRXNMgF0IbJt6FnkUELwHFLnkoo90hKQwMR0giiQ5JiaR+1xDoh5mU8bBOEJr7OCecvv1b35qP3rk5xQbMGkJekq+G5BFEFOT9MYXbVo6brBpDTZlFiNZZ5pt2zqAF967NGwuX4qjY+UBOjp9STqOUBQQgQCGatBFagTIvgQB5LqmMorDCjTN6LDwfpSYTps0w/7x3GdWTfAVO8iBc4JrXlEuowK13CvGzgHEhAFlAtiKVSGqeXHxWRZ+OEGhr335sQoyisuoNHSp0uzGOy625156znIL+9jnK0stk4LSws8DVvPeAHQFWrQxehfmTnSYI8A0TCTQCCgKIcGrrmQ0jKSsBmZa4ZB4gGSKBvR5Dx9EpgFAv5l1KC2oThgPAvPCCbh5eczYhzcxjgCjmzi3YM4kO7J/J2NTwzEg20WyTDGL/lEj7/s0DnLtBLgP3yrHhCDMLl0wkWL5LM/yLIWCio8omzp7DMyOg94ZnzVrMCOIdMFb0hH+zoExMsFS6Pr9+Ge/dRdE3grFs4Tyu2zkpFwCC07S+3BQdTZQ0AW6MPbVTnD1wEsADbibPjHhYIG6uXIB7hF6wD7WF50NOjACpliq3XjdPPvlI29ZWHoYwMVo++CtY4hPM76eHE1C3Wr5QwE5AdB7GE2oq+Zv9nsO46HJdMXU9du5C+Yr90ZC1S21JHsciuGM7BcO7Ws795QS3JQAUOwBNGZwD375yx/bqy9+YKs/3Gb5hdzTSwZhblFjh/bjNsbG1RC+khztRRn45KKBWQ2geMUVk2FLTCAZXGuv/QPXV/a5OqztPFu9Nf2MQBp1G2MAmHWIKaHRaLBYSiEEQXcKJYlS4iEmhQpRdZXV/byQ7KqIVrYUzfdrtDAkEdRBjCWNlYstxM/IhCqBNxyrfY+7Yz3xUCzS+lqCu4iGuibucTy9pZg0JdQc3vpBjX3zh6lh/952wE8l15FylYbNJ8B28MA+MGZpPgGaSSrAxdul9dKMuzT7pplrkE6Q3nMaWoRZsH6bGT+pOg+YBeNbCZEAvw5cVKX9qVHQSEC9SGKD3KuFOOnzSvhcCkTAJYFOhYKSLd1DOdZLS1B6huEUa3rm7QCPrTAXxKAS+HjBlT5o0ghYEAlS+tYBei9QRombRnOVYN5GYvMuepY155vEAwgAUzGDnQkY6FMqKGv16rp0RKhQ6UVGAyah1r2z8yQBoDUuaQo0TmU81JvkOp1Ee0NwqhgJ+pnewtOlBvSaApU1AtY7jq4EPDD1CgpVHeQa4QoT052Xk5aqmKZaU8MBoFpgZJdgviA3SCficrhfYMU6s5DXdp0eMYn4up6xGHUhPvmBpyb3VzIbTdL31WaVMY7MELhQNSojomn6Ia2wDCH/DV995aPjJzA33IPpTnpiH1u69BJ79a3n/B4uu+ZW1g3rFMCs7Oxxe+6NVWgW6T5FoGcUavfcegV6rAn2/AsfwIirtwbObDUTpKfZOzHqoE4n900Q3M1XzqbIHOTPXoZAOh+jGC9rhQ39zooVdhSQpEl7hsSWU9SunC/X3yrbtKvE17zkKDp4Qdes4kNJn5/NkudhekPszxien5jmMnfS+77xxmuQVdljmzYfp7hOcAfqObMvpsjIIaYl2OgRY/5VFP2//cfufbsAOOqs+GSxfbXhS2QT6JgD6mUAmjcADguc/t5DD3mAqDhTQsIbb299vNrW7TjoGmcap1bjwxnEsCq12HrQaIqhaIniBtxwzdUUCu2YuXxm59FXEkjxrW99E8Yohj5s6DrAw+dfeN5Ot2JaRl40EybkwkmzOY8z7J8frLIJs+bYKy++6EDUEAr+JUuvBNQ5zOj+el8bKbjOl5adBVxBu4lmqZaEno1w+Ay0mXp4WAL31ThuRCC/v3TWYTQcJXFWc01yRSMY4bwMtmgyUiLbd+6wdVu3wcSFzyLGFIDPiCG5rI+zgA6wNViXo0YMsluuu8I2f7mW596Pdc0zp6pIAOxrZp8LzBKLs40R7GimE46ePWVvw16uR4dFuddsmFxTxox2DfUQ4rvunRodn33+mbObR9JwFGDcTpN+CDqbYviHs0DCiR1lAMyhgNV7YSVt3rkVoIkmOL+rhiJD5BVN+ISR10hHi5d3YDAAaLTJAYv5vIpa7eG4pHDWx2AYcIBpGKY0ohGveBNO7jUK0yaNhEpzsQ62Wqdm6FQw8nyTqfIGDR0Ki6EYIBGAFzMimVtlokf45adfeMFUx72S0Wcz91dJ+LVIP5yk8X2ApnANrFS1I8TG1iSRnmMSOVoauR7oEQBaDYAGDXfuqczG1NSKJ98dN2KITZ843vrEAKYgDRUPcBjJpl+/aZMdhmkp91+NrGvssZ2EV+9d91sf3rwR8C8DMc34sD8FdqqhILCjA1ZFBIlKG7mM9vzECROcASpWl8xjWvm8xudlqCl9vWz+eyAskLVrv3Jt0yVLlvo58OWXaxzQvPji+c5o2r/vILlQno/9K4c8d+6MP2OBRycY/de4u0BYAaGV5Ld5AwsCFivj/vo5MfvFPBUjy7+PAl7j/KNZP9WwSEsAV8U4UmzXOH7ftH4e988DODbxPPUakkNR7pObnesmqBUAmIWFAzl76/iZs3xPDsVWE1p7VQ6cao/KrKsvGrcCdS8ApHEyQaHZonF0nQ9iwArcEmgrYDcSgFdsUckO6F4ox5eMgABi5QMVrF2xduViXENsEdCYCACm+5AE6BrKfhNwLVBGz0fnQgr3TeB1G82GdOqZ8kqm5rgX0oRroGmh15WD8cKFy/mZEJoxj1oRerSj0dBOQUi/i5xbMiQStUghpglcFLCq2KlJDEkYCQCS7rtqETdXc2A10IjUvXCzOb73ymsW2gwYRnNmLLbVn60DSDxI0b+GiZQIe/inj5PLyf2dqTP0Nf/yl99yNNXgE3DKcvuNYpy2xu76xn3kPNHkFanOKOvpabSTZ3bbzx77kbOIxbRadNllmPdutVPILoi1JpZaAoQHnQvKj0R2kVHT6FHDyYePsG4AUag9CyGMzKUZkA4w/czf/sLeh0lOoTtv3hRbs3I75A6mvrj3d911t/3uyT8zFXmcZRLNSPnlSH0tsX07Pwc0/RAWXDzeA5Ps2LldoAo1Nm3WSAgGtbZ43rftxz94gvz2kE+dSCakDWmzCcOyYKOhO8na+HQ9TSmutw1JMmmCaorly3WrvWmsJogbLPK/aDF6uZ/afwpOYj4HppvSKgx0cV1mhbNPsTGB+lXrUyCewBI1QDzn9GlBNWyotWskP0bNCzjTAvs3NycXbwe0eWkmPvvX51yuTgnc6k9WA3ictN88/mvyqzB767037Uf/8592+93LAWj+gTTHDlipTLgQY+ZOG2Wbtu22UePH0CRqRSfzOIzFeBzDx/I6X9nym6+w1WvXa3bbNm4+YEWFeV5n11fi4o0pdUryAHL4as7kBfarxx+nnpaGcIeNGT8S/e6d6Bmm2ZJF872BfxhN3GMAe2okDufZZoRl2yM/+zVTN5gRSz4EDcc0dD/LIP7ISXRg3ghbduMye+rXT9gtN90ECHXWPkOPu4b48NqbK3wtvvDiM3bf/fcBZFAzM5Uq0CQsQpOmqhTwC5HZjLwElNc7KxUAkzM7VEmrg6aOmPbmkv+XPQRG2kH6pW+RaZVkW1Rbuc4xMcvBc/6tHFm5W6ClKsaaOrH/l48Gxpv6uvLV4EVdhsOnpQKTOjeHdp3dMHvogfu9sXOm9DSSN0wQEQf++Ps/0yTtb18hudNB8XeYEfSfP/oTW0BjfGBBrn20YhUEiSReKyB6tLZTbzIJGAah5sZl19nrL78JQxAgkrF1NW1C2iOZDB1r/fNlovc5jdc027/1hLVUCDSCBMWZE0PDpgwTVTXHomGBiEnfqXVLvIkCtKyHzHX/49PtXPNhj3U1jEvXnFT+xlwkMa8HEtahg0j9yFCSGqOgiEY28TqG+9+I5mic3Nm5X4mAUxfPm4dB2XtMHAHkgnlIf7cMQ3FJeKkJr1pPzXPVaWnkv6rL2jtoCNGwW/HyX23mwrstHbbhuZpSN111wz81Lfm+AnQ5VX/oWiJYIy3UQ2kQe1qYTFhKA7uDRosmUfv2A1TFlLq4tMHKeT+h/C7FyGmT+5PLqRlXBltztJ8byiEiwK/+A2b15i2b0bDfRO1yzuNXWj8Mt+qCGkqN3vJSfIjAdKQBm5xKE55r1gRsK3nAzGlTbdvX293InCFmHyPvR2OtFJJDFyCx5BWVH9+MPNXfnnslqMcE/PPzGmH3NeREEzWDwTj43qRUAEHyKtVpYtN3AnrKSyMC4p+M/Hpg2hcU9iXdbUCqqo0may4gKxNuEKHE8m2GCSRpDY3lRwHiDyb+HdovWUVIfBCy+jKZGw0oGksTfP+eM6wpcmTyF1JBWLcQyjS8IeIN8g+aIH/69w9YVxSa22dO2PvvIslQA1iK/0d8CkTNgiKM7A7Bbmf9I4E3fGQK5LMKAGqMxe/BkLqq2Vau2kx8zLMjB06zB7IwDi+FrT+Y3CocUt0e+a1ZJYC5ezvwPhddsQCN5k+dxJao6UTVaJIqkKGZAFZyaJ2t4RCUdH7UYigdC1YoA/dWCJsiSZKquIzjZZdcZy+/+Cb4J7JckLmam8LsJpqDb736lkXQuChCtzsktMkGj4u1r746zdfj3MxVDFZ6+q4VK9PXVsidNWXgXEwHhEy/OrOnChS3lReL4eATi1PCw40YFsSyECPFtIEa3QgYORDtuVMkzurUQw4AEJX5glxmxRLT2ANUZRgS0h5Jh6Ul6L8MeqysTvS1RJyOSgEM1QXpk0E3nAJArBNxY9yFkYQ3FLZLJuh9AqPfMqNQEiR9izrow2JbtjAGGy0dImXbKhoI8PqeFoodMRzaZWaj2VdWoUCVgYw6KQE9zziOj/kwwiPdlDiSbgmpS5Q6Up0nFsiAAf3cVMfHYEV1JmBp4Ro6gwJIWymmQwFYktCXFdrtxbkcHmEeCRMQgu0kF35EYEY8I3wNJOYu76cCk8Iokj8qOH2rUIyEkfC1kGCkEgQqzzXYt+5YbGWAqSePn/Z70gp4ea5c88IwFHQ4EEg07jto8EDG1E5ZJKNrjaIHUt4lcNB3ErRGUkCl8f7LzzbZvd+52x7++eN0xHFIg0HcQCtE19rVgSafMbasAwWAKS0bwGC8gl2KrV8lDVnYmoColTBlRk0YhAPlPgcEagBvknHDhD/ngJaMz6Q1Ek4xWYnqchYun9G8p11fl8hVCxRfRj4kg4CY6f3jGU08zzNJcaftBtZUoPcW5YyHIzhf92GkWc63S664zF54ZjUgnUafe2zuor6AAjBgKI6Y4HcG6HXXLGYE8ws0INFn4h4k46guLZlKWMAXXURyYOhoIVS8E9ZlLlT/LhLW84y2tMIUzciCgZEql7y+jDG2QOWvcxZMTGSKMycio+nEjEkm0cvwtfflmmOA4Tk2JGcI7OQ67mWbrV65lQMG/Sw0SMsqpEXKWAVrJ44MQ/e4o7PRzd4mjBlJEBnOwdEAZbyFsbuDdHdj/FBb8fFRu+aGO+3VNz6xUXTqk2DI/uCH/+CgozmA032ETNMSuu2aW6Yi+3CWQxf2DczwEAFPjDAJ0JSeTQ/vLYRgqvJLgKo4K8Fh7xiBd9DDZYmurosYfCQLw4enI/jfH+DhrB3ej2g1o8Sl7DkxJMT8lI6sGFqEDeuHUVyfPgB7BKgQilMxP/TL9u3HxVKMSn73tCkFNnnCOLsYTUddwyGSrD898zxjhxycYrQrzRGbgpih4iGc/X79DfMRx99vn36EgYX2DWHDZcD4nnixjtQRIom58sZZjJgluK5kA2LaTz72OvtOhYsCLfeacXRnUPILZPzj4uSIpruWigpwom6E60IKWA2YHsE+YD/RCYsU+EgccNkPae70ajD56Cya0xCECKDaw0GcA/8mPmoslxfne9p4Py24IDayVju5H3UwIYXbZgwgsYgmCRTLUQgbjP0G9iIEFtdgdo1SYh5hwYHERF544cUTYG2f8nEuGUXpAOySa7YE5nlu52rqLQaTuIKhfXg/nWgVY6CAeZeMMMSOUJLYAQjbRUdYSbyaXXI5FwND1Ccx+3ya2DVi9P3B2K4zWpzRJVYGDR9in1g77n5KRtBFk6qFveYGBHrTCh4BFup/dK/+BawKMJPGqJ45D/bShXMY/VhPEU03T8AA78t14Pz6gj/+vWJq8R8qRJRo6cN1VcVE4Pp0rUHSIQ1wWPJ8rzqioYC/chzWevfnSsxxTS0lxbowftWF5FdFkW52YGaji9bXNOLfK9wfZNl+XnSQnEvbWgyIODUB+R1hrNsBuX1hLGE8I7Mv7pOAVTFmAwfgAPBV0ieQXmzVSMAREYZDJX+jbhLggpIymZEJ1BQzTyL3Mg0L5dzRmsacneaRzA9pMkpaio0hqYsCpDb60VCrbap0ve558y5hTEdSNOqiNtif/oGOHKZjalKk0NC5bdkCZ0l8vHKDbcI1WKCoSFyjEbMfmD/ANqzbSEId0EvVpb90JuZF4yeytjUyLQMT6aFjZgnQv+KzNXYSMXeNywi8L8hIBFid5SNjr7z5MSZKdI5ddkX3LNylC2oZp9UCkZu66N6S+uiLXmEFrMBZU0dyHaMYocW0kEmFb3zjhzZr+kX/V/38//iv9QCsTz31C0DVVNu2dbOzPxdfPofGMAxF1uDaLftt2wHMVXgfXvQQ6SQNKfBNhY709dSAkqLHWMCwAsafV366iaSK0Tv2gJzVb7huoY0AvFOC/PWmr+wdxmnBJ+wbt15tQ/vmYVgYa59u3G6rNmyGEYdhX1G+M3nefucdGKww/Hn9/oAFBQXZzrb5evNeNKqChq4aA849VIEWLFOYs0YDLoe4H227dx+BHS/naT2nDtiZibC1ZnH+F7qu7w60Mz9bu9lqmRAKI+GOJvsTQ5jlFDwHgtKCi6bAwgy3Dz/a5CZsKk76Z/az8TT5BgG4ieHWQ6NKkiRvf7zCDpNzKEB3AyQU5vS3eYAgKUwYqVDSXmjldyl/lPO4GmOTJ0+iwIl1aQJfXGp0UXi1yAkexs5JRhXXbNwBkFPijG5NMklrMYpYnYVGbTUjX3p/MsvyWCBw1fXyghgRzVRN9sB0B+pSWVN1gHUNaHUqDmq55aFnd9Xli9wkcC/JfRy5yukSCgj2muQxtlBknUVvNChigjHGKA6vYUVDmEyZDjt7N3/20mhRngLDATC2FUmgJvZXYlKmx0kVxsE0gDBbgGma9rSJuWcUUsSeFvaQpAm0jyJhhAxnDYwcOgiNvTzWIvpnAJj7aLbu2c8oHe8tjmxdOtoaLXeTG51LXrAHZ4+mGDQVIJkMATmuy9hb1Ou+qPiXqduk8SNghmT6uKfumUBPNflVkKrZ6PqDxCnlywISBBZoKkAxTKZSYoTEA8aqOaZcVJ/Lzx/oI//nkQSZPHmiA4x61prqWbhwIXJbR8i3dsF8nEo+nUWuc8J1WqdRXF7QaRWwK41l5QEiX2RlZTsbtZKJII36iSUvEFWj+wKfzgK26BoKBg50KQI1v3IZN9c1yDBi6NDBzlYVIJuTk+1N0uPHi930Su/r4EHAVTSmY9Ey1NqUhJnyATEMBTQL+KvlOsSQEtB8jvUgxqqAVpch4JkKVK2FCCCQtQ/SRqfQm5UBlgwRBbrKVE5szAoAU8X7CH6vGKzhBHKtdT0+SR5Ii1PEAumt1pOra6pBpA6xZWMBIXTODx4yxCUS1ARWQZ2bh8s6Bbom69JhoTVRb+isEbAXy/OR6aqz8mSzGFrHnqU+AvAIE7jElguOOBFjumhi7LF7H7jORo7PAfwaAGP2BNNi+2AepdjJI3V4BIyzIzivpybnUCCv4PlDKAE4fer3j1oNtdGiRUtgcVOoDxpjr7/5ESOVh/GseNWNQ/rD9j57tsz1qKVpPRq5hnIAweHDRzCO/irXm0xsk/lrNoX8EM63SAxsj6LbWe5rs479MnT4QPsOhi7Ssv3t00+7vNGYSSMwb9xIX0Lnq85fAR6hNnP6HOS2kDxDwkoSXjdeey33qYo1sg12HWSF3DA7cHavx+OivgNt76ZT9vijf3OJsf999newas9YyUl0EWlGZ8GSiiOmfvfBb9mvnnzKukiswzApO3n8HEaJ2Xa24oTvKzdBEoufvZOcTGOEGkbAqtrBahoErPEgr1DeIkKD8uk+aWo8wFxupLFJo0KPS820Rhh7ymUiAUwjYMNLNkL+Hak0YQUGSO/9znu+hY7pIiYsPrTFV1ztfiU6sw8e2Gsvv/QS95uXlrwAACAASURBVDHGbrj5Skgnz3KN7Xb7bXfa47/6jeXlJjvDf+rEITZyzChL7ZdmH636iEmBNXbPN6+zd97+xC6eNZ6cpMfWbzlMw6wdo0rAt70nfZpExVk9AMkOmo+Xzp9vTz75uN3zjdsg4aBLiItxZi5/A1zJ8G04NadqkrE0At56+0v73vfv43o/sq83bCLuEU+HoB1OQrd121Zqh0zqp1y76aY73Ljz/bff4ozOso+YhniSZ/6Nb99vD33/u+S3Y7lnxPSGcvsAjfdfPfYktRY+JjybCMDnTvLXKNaa6gVJdyl/dgxVwJRPEali/r8Pb6j/+78VUS+AsV4TCShSM17TUarNlfvq5cRSU/RVLQEuoFpCDu2+t4Ik9YI3wL+8AgjErtHuH2rY67wKclCxYb9977c8BhWfPOF1dD3r/Yc/+LEtmHexvfPm+0ypjLHTgFT9IR099sTPfFpi27bNaNQjS0esrKW5On7iGGQSN7mWdJsmGwG64pQ08hziGK1shMEqPOaZvz9q3/jWQ2jeTrKvPt5kyWH97AwaujILTEHerQRCl5J3sbPVCNK4lss4wbYfOyXPDp9jchTQfNBwAPWaVgwXef+cSfIJ0Bl39jRELSciSMoKubYJw2zbxn1M8uim0szxET8nj1p+DrGXs728jHySGknm3nGc4dpDNRjX6V51ghsUgg+Vkh82k98MRGblm8vm299e+9DOU5+dY7pM915gbBd1SR+Aet3fKghT2qMFA/sSPytpSuR7fXa25AzTNRh444ejmvPe+252N+en//Y8mE4rzMkMDCz7Oq5x7HgnXiDzaCj9xafjwsPjaWQl4cNz2vXxZf4tMLYTvCiEKV0xPFsh2SlBEMnQzY31XkU8UBNYuRnvRw1l1R0dAHWSvWkjOfHGNT/aCZY0bdJIl006dbKCs1ZyeKqDpPsfNGd8TpD3rBpB0mrRxOVq6kBNVctLQj428eB3AAZu0KQ8Ig1y2E/++ztM3nyN7vQ+qwesHwFzd9ToQnv77TU8NxongOuNOouJR4lgWQKGC5EArIM5L3+DFghNXWABklTiLz/XwqFTxOK5ck7NcXJmkSovu3QK+Qg1PDragwC/9+2txhPhpOMH02aMx0R9FzW6UkcwRWSTMvqBLyVVofWaYIPyx/Cz9c4IT4ophHC1G8YwuQrP8jvfX26PPPZ7xvjjkKNBH5UVolRQk2rjJmS6hE0ITT7V+l6r8HVtARFeVEP1z2G6AbmRsE7qcPKGSGRSOugaxSPzKOygCuPxtJRsSIlnaKRxzlNXy2tYhLnWxgr+u81uXT4MLWq0wPds4XxPsB27kBEgdx49crpt3LjBYgCiUyBPDUAmqvbcebt07igLuefhfj3VaFFs3NjgibsQ6wQAjdKTsPaS6FRVlTrQJBBAgF7eQMDH+nIKEAolaQN2seOiKDQougVmCDyMZuO0dzTR0QYlP1LKWJXAHBJd3og0R5MYSQuXIyIMmzDevYpsJTtNuKdLi0PX0ZdRhEYergJaK6BFDAtJG19sSRlLSVcriqSwBian06BJFMVAU0dfAER+QZ6brpTBApl3yWxb/fmXBGQtfgnSitWGa+qowU4nl1aUEkyNHjaTBDUChnLUeeHhXQbPW6W5EIAuvciUd+HVxYwASJQWhrte80fdapmAdRJoYjgkW4DbNcIjAFGumRMmFjLWeZxAo8OX74N+pjEyGuBuzJFIl2AcmkvHcCZtZtM2N8kQiPugjSi2GYE0j67iQZLWSMCFOtd5pXBXckxxlE8hOZnE/TxFSVZeAVoZpWjvHKSwhAlMRSgTgOY67RKN8KLlQ1GfDc2/TzYC7dyzk8fEkpEgNs+AX5wGO6aK8clZs6eyYQ5S7NTBzMCQCRf6MJ51PGN7CYmpsHHOuI5iCs+qFYbsudMcfmw6acSOmVQI5byY35dEQX2WkRHWEd0x0b1iYEMVo30xcngm762BgrPeJo8ZRqJ3zoNvOAfpnQ9MsEMAzmUAM1u+OGHZaHGIRld+ipEUxOjDo9FJyWOkWk55JEiSkoAYYFmYgil5qalmBAPNL+lEJhOMmjk08gpgU59nU8QPhBV2zNeFDjCB13of6jwlJva3VSv3emIs/aS2akb5MDD83Z+XsGe+wLkOA7HjTST5EmDmQBjKe5DeElqYZaWt7B9Mg2AbhtLVuO2OqdZVW4xBCQySngqCR5Nt3xpus9DY66FDd/TkYZoP+Qjir2dNALygTRsBc3jGnEKbswjDBgqdPzz5EU0Eunqe3LUiM5BLl6eMAo3CibWsAlwshjB1NblojZ0KENSeEugo5rAzfQhw6joPHRlnYwANVrzPSGyN9BG7oNrD3EBLR3qFZ0pVNKQQpNGsYX5djvcpFIJi/fTPTvfx1mrGkNjuRtjw106BJVfD9UQDHsXFBPtGLLwGuql65CGMaGiM0cE+zgKIHIymKIjD8qlqATxFL4lg4UGS9TV9+gSbtWQQRXGIpeJ0fWDnKfvL7z5FaoFnRaRVLIqgweDsEpDZutoGpDQCJFd5j4+O61gT44trDPcRHiUiAMgULHIbj+Y1YmWgI60WDs42QBUBY5LxiOHgF1tZrCNJ2ympj+KFNTIk4ywdHj4upEEUgAU1XRQLlVDqwAqPZ3+qgYBgujqLuu5mGK5tgKGiM3bCTnXlALHTEPIfPrjQzpw8ToxqcgBA1FQx/sNAeQS6RVDE9KM5cQZQopKYqOmjtlYBeXI8ROOlEvfDWg5gScIIiGBd6H1I31jYbhjJgLS+nM/iBXnArlHs0j13MwrAQjUrZAamdSMwvZsY3yYjGOU/wkI1hsGCc0ERFW/+w2KsBp3/Ln7Ou8q8vgpjdUbVXRYAI9YV3+HrKJjHCtgG+rqYrkomxC/28X/XU9V6D0ysfPyROCxNUplACGxQ/NPil5OpM0elc3qho9Wb3jpR1QES7ik3WzqkrtGq/2ncn1dRMeQsXrEgWCdKYvQ/3RiXEBDYxa+KgxXfzNmjYkoab9LW1nULFA7YQYGWtBzDBWJGi8WqvxVDSHzalLxz7dKy1jqR47pe38XY9YzotIoBrsammpfqLHeoocJ1pBFbZk4Zhgb5aF5LQDWfJIGL5pmeYlT1b29s8CRIiSzh0G646iLYKaPtSzSNPvh4vTWT6cbBWFi+/EobXJhJMldsn3zwlZ05haQG9+rWm6Z4UhrFotfZ5mZoPMN6tI1eemuFnVfCzHtJAEi4dvEc6088ENf1bQqpo6XVNDsD0PXSBdOcBbdvP27cvA+dyzq/JKGxHLOK/iTM2jxNxIXlN/3QCotG/6vsWX+a8fpyYitxmwEVO8rf/18fRak0Yljjhfw9tl+IzcjuReX5oS8+/8R+/vD3bP+RA4xCjbD5c2c4kPUlMgBnGBXSM9NemT4hj/UUa1u2H/LxUDmrSl5BTZQhyPhcB8u0BlDk0zVfUfRUoPM2gOYHmtSFuXYNrsghFLV/fPFZpmgw7rvxOosmxyin2fYSBUEr7zl/CMAQz6eOkU89yDAeTnS8ZHgwJGNiIwnU9Chapc5SJ044C5G3HUeQjI+lSEeuJodxyby8DHfK3bgFTVs1SCguxOBOhmFw0TTMzJA50L8P4qK+6sv1AHvkROqD8ExkMCXpLbHDVNAPHZhNMyeC0apSjJOIN5zrimdRLMLxw4fbvOmTieuw9ChKXnztdYrvZiZkeiVVWHeXIO8yOH8woIf2eQCuilEjE6TPP/+cZni9XXPdle6+HUgtdaGpV01OyW4j9h8vLbbj6Isf3nOYZhCNedhQMvyWm+3yZQvJ65rtzTfX+H134NM1XII8rltgJXE5MV0Ov2qEBweQ9lwE+0f7No4Fl8CbkjNxJAfhHHQsG2oZT0QjUGZvuw/rWXO/pa3Dh5or0stRLRitg5NNKGU9gb0+1SXNfdgyqakDKF4EJNOe5j1GkSOrWaXCPAyQWY7M2ksiyLokSG/cUiMkH837yePH2fHDR7gW2IqwD6tghElf0Uc2WY8C+7TX1ZRSIe5Ahwp0MVgcL4DA4MzIgFmsokL3I42kR5q4AuumTh7jsVN5qu6N4p6AQeWs8YzkaVRSIGoAygmgDzRaVeTq8wJsBRwFOqU0wbnn9YzFB6O1YnxgNOpsrkD/03WZ+ZrYl4rveQCCAibFzBo8aLCzGcVgHQpLWNqpq1at9q/fddc9fj5ovYzAmE2j4JIMOk5efvHFF7v0QA2+A2LeKi9rhg2keJMAK1Fj1fXkJTncU41Ra93l5ua7uZCkNcT403WXwJyUlIHef1NT4Izel3ywlfcVy/V2cg/1HhXrxFiWDIHej1i7NYCBYptKI1agr6RNBgDACuTV6L/AZYG/YqD2y+iDbBRnN/dRDOhy2GC6P2IgKxb2Te3rcVXyE3o9yRKJMStDsGaYqzK+7Sd5EdZNC3lrC3tSesAyH9FrVdC4HTlmIqwfmOLUTs3UO92aNACYE0iRJOM27Q8tIkkAcN5oTbrZIs/4BIY3+0o+tKOnNxADd9nsiybb+rVrmCzrtCP7yiyzTx777g7Oh34w3AbTeJ/g61tav9t2fkH8OoQG9GmbPftSZAKKAdTJj1d9YHuQDDhP7vYE4Nt937rXDaukxZmGLqfkQDSyWYvupnLKO+6+3Z/xwz99xFlProZOaFh41ZUwaD+A6VRHbGq3VFhdh4+eJB8dCdHiSvvvHz/sMUvTBWpUJiDHoJzRNeXJTRYvWAi4fhpvBRoD/eutsvOUddFYHDlxiuXEDrMnHn7WspDhGosZSglFzq5dWy0nC++NQ+UYNobZzMkTkK272v751jt2Eqb9keIzpMvRGBAuRPpgRbAHFBtcb13mOkn/alhoU3o9yDqSPJL2gepA3Xf9O4FmyTk0gAWuSo4jgVHeVhBegWRx1D/SWJXuegOA2WRGXc+T29XUBIzViy+/Csf3H9ndd3/HLr98CQDZXFsHq7a5uRpzQUwdMY6rx2j33vu+4QziH/zgB+yNBG8EpFKXDYbNN2nqFHvljXeZEqy3l9/4E7q+uJ4f2mvvvrbCBjBCnZWXZbcAyO6Gmb7yk8/RC0TCjVw2s99w+6///Lmt+XwVMivouuIMP2h4tpVV0lgALK6tL3N5vyj2ZXmZ2HeRXOMim8g9f+ihH1jBsJHspdNIRfR3+YtctFEXLr7WXnzhdbvl5lvtgfvugQlZg7fENVznYO5HA3VlnS2BMSb2/rsYKP7iF/+DsdjfXTvysV89xTmo2kE+L6p1ZGfjk/cObuvUV64Y3Pfeprl3zgNQ88KHj/MHOgABeCrgKui/8yF/B+VagaxTwFoNPu+gvssDaGogqDn0Jb2SXt9jvsd6JZvBFxwY09c0UcD6iOfM/waM6xj2qzOn+T217LGv12+29wDPV360kum8xZZH0/u++79pjz72P8hALCMfDbGZ6H9v2rDOJmB6Fw1m8vHKleQRkrmB/CYZPz5mzpyEQeEJqzzdiEbmLDtbVWy79h61oUPSmZBot+oSsfqYdKV2cMk0SYARk8RWFSFBuqCaduqXTuxrPGdT5mUj8YRsGaP+lSfAR5hkZuzEsRY1fiEQ+5kfj2xaF/VqblK6HT94zrJoZlVyvtWD88RDmArhUBwxYgATNLwO/jEyrxYwGclZnZKis1uMs4BgFiVZBWTnRD4aCGj13/ctowlbZe8iBRBNQ+ITwLd+Gaxx8ADd6gQaOar7Irm2vLxE1kq9PfjAvciavI901FnOcqaCIOXEhsYhgRJnC5Ystr//81WazrWYfk2hgdCOw/14qyJGvfTyK6whkfzQENbID++tkUaqjLgsUhRFmgmkMyNHDgF7CEPWpoLzLZdYjVwTEge7mEIVOF9XrQkF9bAB66ibVJfHkOPV0pjVmJ6apwLqpf4+BkmoYjChOsBlNZFVY0o71sF5fs6jN/8XLVMr1fkCrDljFAe1/jVxKIBa0zEiATaRp/34fx7k/X+Ev8sRpiDTrDG81QpGDvSmVQrPaOvX+4kxTPGQ47pEGTWfarhvfmsRsX0HWE8puByvRYzVnnMSoRpbIvuIhS/wWAbHXEM0+Uocmvf3f+9KSB0HwGf62Uef7LLbbl0KAW27rVhxwJvRqnsltzNsWI5duXSw7UTSqwWzKnlLlJXWIv2RBBmzyrV6p8C0z6a5WXb+FDGh1dZtOOxYnI62cTSNk5gy3rN7l9erxtS96j013lTedRCTJJk5cFAqOBO5FRiRJqf1e2KQH5AUQLjWfCV7R14t4GYilYr0okaz2PDnK1qQIouEcTzEnnlyD/l5LHgIdQb6q20hgWyFSC8yIe8Hw7cIEmfF6ZOw96dbyAO/yu1ppou990ANNy/CXe4XLxpvr/19O0AAzDSYo7kF/dFjOkX3AFAqjW4ICC35s9OC1ZHtgU57Dqc1FYVK6NXZV5cua0AfNme2rX5vp4MTWiDSppGLWWIa2ql07hIBSurqWhlDSweMqXQRX7ENoilOZIjSRBEiTdMWCg25oKszoE5eUV4+Rct5d8yWnkcMSbCYanqjWpC5WJ/HcoAdo7jQTdSeFTVbjteq5RMJapl9s2ArnOawC6pmCdYrWMaT6DYiIxAk6jDMQLzFfJLeUTQJtOsPSjtQBb4Q/N7D3ke2eJ3AXEAFioAZdb2CIk+Jq5iscyjsPltNJ4+xDAUFCBaIyFNA8dD1nQ2ATwkU/v0E9NBxjI0FtEQTR4FQgVknQDbC/PsZPZLhWLMKMH4yg056E1T1qxbPszgWSgmjIsmMEYWxANbCmGmjIEhD30sJp2ocjSurqdKHBHPw6ByrbTttRzEZAyrlAIFJDBAjcKQGlrCYhOBkrl+XAZO1KItuKKZfGzYdx20NZi5B/ToKodcwH0ljhDwxOsM2fVXiLEnpAF2+dI598sXHNnPOcHvv9R0Au2ItoyUEjbtvZhLJcCagIjq6Rw+gY0XXFt22GM1FA9wfP1VmRWMSrA8ME4sBlJX2FyZVRw/W2v4tbJI2jeI32iBAwhhYCRXot9VTjQ/IgcVLHGwCPBtKF6WELl04gbswCxAdh7hSzBI62xnzgq3V2YQ2SGy6y00cwGSpis+VAYC1sUF9lISqKZb1l0V3bBhC2bHJZ0mA8tAO6ySpxOWae9sC4F15GoMVgulktErT0uJty8Y2zNyQpNA4RGonI7aJNnZSqk2chhvt3rOwjCfb07/9wOmQPbBJVURVwQjrAPxo5e947sH3/+tmyxyILAROma+99qWVHOL72IBd3c32yCNXMw51FMHnY+iDAHSzBjsoIsVW0Ie6QNKhkR6iFBnEHFVyGsaeVWcthWcnNkoFSZGAJTn44YeCcHu8LVt2k/3k4Wc8ILVQjIHLU4ioS6gRDLpB/ekMMi7XRse/R+CksxDpyMltnQ2npoTAuiTGAQYPYSSXdXTwUD2gNgdEskbz1e3SmqLYA6AUWKxzRNchRo2aEZSZvs9uuH+aTSLh7OYHyk82A6x+hEEbjA+pWSipYn1qRCdW3UASwpYmjcY5nMpdAHBjz4TBKpKZlcA4JVYC5KSPpbFSgWWJJLsa+YbTbpyPPt6p4l/sqXDp42mEVHi+Cnqu9f/h7T2g+yqvrs+j3iWrWNVyk3u3sXHvnWIw2JRAqKGEFkISenoneQOBAIGEEFpIAFNtsLExxsa9F7lXualZvdfvt8+V8mbNzLdmzZp5RyzjIumv+7/3ec5zzj777K2YU46GnkiKCUhOaHy1XS7Sig/Eq0g0EH0UkH0eg0RDGMzTCqQUpIWENI3HFnpozprXQS7Skxf1Au7Ya2IuxNN+E3TZyv0XsC/Thyg0HiUfJC2wemJtCUmBxmyTMfdqosN7dD8MCgqCUKRLwmHAKHFS3AmFsaZDWfmlkgRPqviL4oAaXrqaoMimA8r9l6RJkwAmJZNwsEIAiuoEIKprKxBTeqsS51ci6bc5MJoK0FklkhQaAkNk2sWa0Fr0EVZ9L4lbSIgA54B9qkLFx7g8+Qw0yvT83LXeQdeAHeDaT2KW8gwEFCvuqdiRSyth3o34lIV0XI4nJs5U7Uh+9Ql3ieX9tnYk1m6wRfEqdrC+WfE6SsYjfG2j62TJyFFsUp6REHbdQzUGBKIKSBLIIBBaAJ1ATh31Gn93aQOtLf7O93bhPGoRa4w10c6+FsioxpYWcAPrv5Hz1UETjaPxeXVee3TPQEIgCSOcg35+KmEIBxC6+fppTC3AiGQ9KOlft3YdY3X9kAs4bR+s2s3aFagdgRg8MZOxAd2nc+gSVrFPQ9gsanzGYkiUCyNiyqSRCPvn2T9ff9/PhnseuMWdew8dOkljEj1yHqn0Obugy3WGmAmcwnNvgcEJY3HqBMsmgW4hGTgGW22pxqVAVruQxN5w3dVuyJR/8IQz1dVpFhMzifX76IN3w/6DbRWVaXMuucsZO4Qve+dAi717QGDqfxdBHsj+H34obi4eGGrXDATo4T5KJuC+e29BZ/YjCvJwGFM90ZKuscOnzsPMQzebWH7HDdfasmVf2LLlmC5Kk4pns/CKWbCWuA8Fp23xFZfCIOoL+HncXn/rfXRre9vM6dPQpvqcUbASu/G6y2iOHXbTJGlLhsP8fvut9zhnqmwhQOv6HVtt2469gXsw1xdL7pNIca4JjUYOjSqMUQQ8qGj0hFrAv+tZAw4w1jUW1lFv9MQ1mXMCcOPdj1f6PZORr+6Wer4Cl8fASJg6aYIz6PbCLtyI63YTcXkkburR6IsfPM45z5kqIK+Fpm+fboyo1qJpxuioJEYE6khHO4E1NHPSKOsNgFxcXGYffrzWWaDxNBWyiP3jx49wk4k21q6KBk+yvNQK9zFqRZRVq1bxPWjjXjWfKZFuzjorKzrrTtC1FOk7Du6ybYcKbPyIgYwfRdmaL/ZSMCZbD/KbPEYY9+8/hOTR2WAvsc7FivF7o+tkj8qYKwbNPzWtNTan5FqTJ6HIqkjaoStaZrXcVzU+lPP0Bqho5GxQPiUgQyMfTVxTPzTzhzNZUnSenACwNItx60zW9VdrN1kBWppkXjA9BtokWEKZsHwKCkps6XIAKcgAkgsJGPti4tOwksmfYpxij8QCPCbSAFKzw+O4mBvKKWg4Mm2lMXWPfSrmdYYKrFTh5QV5AKy2Ke/THfV/072WlrfyhAAQltRNK3HcdQb59EUAt/2QlXKwVEHFfzZSLsQfgX6KmdLcc41W/i6gVWBqwGoNTF0EIOnMERgpZotATY3xu36hxhc9Bw4ABZcj4P3K+PQCIHElLHWBpfpcPa/pTtueKwfmPhrX1efVmNI5I3JF0JhscKmCc5h/iuQwAPammFVr1nzl4OPVVy/CoG87GpFnbRHyHCrqVq1cifP4KNctFkipxlU/NKVrmW4qJZ7lUvDod7HiBYal0xmXbqyuP42Rc/0cAdFiARejLauOlH6mmLaSBBBQLHBV90XXq0krnZ057Au9jgA13S8xXuNobqRnpRI3GY8FJEohDtTBCBKTUYzZEqYc0tD91TkroDWRaTw1dAXkalRcDUaZ8Pi6UFkit2NNEVIkiIUcSl7czlpKJtcvJM8tASibOfdSzleBzKq75HtALoA5o+qlwC1dSUu4x/YKwLht+z6wHfmfAEaPtE3rjjEymkTxu8zyug20bRt3whh9iMZuufXNGw5IMxO9/9dt8+YtxMMazOl6AmhkoKd6s91z10PUBZif/PpX3ONMgNc9/nV/+P1vaQSxrwCFn3n6aYCxX5P3oOMs1jT5m/R5ZSKmxlQ2IPapo6fc4byR9RPPxNaAwYCdRw9QxIejAXuPS6QIaN/MOK1yBZmwKmfNTM+CaTYE4sNK32+33HAjuqmwmKtO2uXXjrTdRzfYUZ7DhRoKZdydGxQDyGTuvut227V9h/3jjS+QnEiCtUS+RI6SQp3SJ683U3plNnbaVJqQn/s0XHpyBtNbmL2xXgPDEsk7wKpnL2iPOJNVibVWsAA/9rPWjKYf1SARUKKaUeeo9n+09NcJBkq11Jjpgb6wpBJ8z9Dhm4qEgUyiDuw/AXM13W666ztMOSzEV+C8/eG/nmeq4zYH2Xbu2mTPPfcbb2Du3XXIekGi2b5rHQCLDFRg7WMIXAnYfc8tl9hu2PBFNB3OUN93YRw6IzfRktK6AObttjQYPT1o1vVB/ufzz9fYmLHj7JOP17hOdm73QZj5zUHWpNBe+euLsL9KAFSRpSCWjJs4CuA9DzParwFgeyLlc9Bl+mTi1Y0pjGJGwWvro23GrEm2YeOXHrcGD7iYJh2ahtT8mpw6egq2NI0gNYYaOAOjiTOXX3E1usPd0Jsus0ef/Dn14BHym+Ww3seSh6QRqzK4f5JdaGDCT1NZ2rKSDROzNJhQcw8BdbqU1XqQ8j96vAr+4n1412DV33xiy/PPgBnoJAPptCsOE1P19wBY1Z+DpqTMIgPSRvARgKcBNKuvDViswc8Mfm7wOcXZJx571DU0iyAsNfLMj+PhsXHdJsa1j9t37nvQHn/8CTdQjiDHTYJteTXTmdngKeNodB4+sN+iIWmItVooTTHIMJKWUm3SyLqSL0gbk5EhjbHUuXF2692LbNWXG7jvAFM0Zi6cII4hHVUBDiMj7XqXicPESWapXKPY8DJLlBFeKh427YSls8jopVGzdY1LdRksNQXUqBURLB2tcEnClVcWw6QMswFMvcaEJ9mBvQVMtKbZORpfodGKayKsoWfcL9WBVU1Fi9Sh86p3b15D04PkHTIpbaP2xcWK+pszgr117fxs23uilAZ7k824dKZNnTKVXGGDfQoI3YZkRyIM3RKk+HrCUExhQmb7jiLWoYB1yaKIBNhoV14BCQDzty9WrIX1ig529zQLIc9Lx5D8/NlCGPlllsNURCwA2t59e7mfYh2ztqTpLt1YisF2SA1eV3GvL5t/sQ3oPdZ+9PhzAQmPZ1BHjZSCsWk7MbwerxAUTmzMyN4+Zp+M5ud59Ijl2dCgScGOkbwQEc2gwAAAIABJREFU/hzHtbaAU4RAntA60pRvwLwOpC18zUpjXvWFpLa4MI3qywxeoHE7WEA2ZLNEzI9LS1lPR6sxiLvYtmzeJ+ibvKerVbc3WgHyHpJkUSwTqUy5SBK4i8wYhRtPmjzCdu3J9+nQU8c17w/uxURnJ2s70PumPqSRpfur2lI1iXK+UBbEAHC8qNgWtOXLaYj14e+pyEgyBb1ui+3ZitE8ciwxEAWqwekiMd7N7RHDBFGddUE2sx4yVJ++STZ+Yn+kPw+T+5XzvjB3PEzOohRLeZZqZcmrsM5TmaDtwvstLq6jOkUSirgqec4yyV4ymaRnV42BaxdYqHGYWlUSE2NptEXGgEuwrxg04awgZ2GCeWjf/hi8H0IytI9Pmg4dMtCOHDzF/ejG+V3kWNOHGHqHg8zGJNcjIxMQKgXkksZDzpMnAXshnSZrAYax3UdT81ArOsWWcYqMjFhHaw/uROSVRUn6Yxk9Yef4qGI0QbcnG+uM9UOTYd+Bs2hPVlJsK1yoM0rigHNxOjqpcmoXCSBWHHI0SqMImCUsXGmV6mByujSLTwFHiZVczQf0B2SFal6jLgEPORoGoMxXIgBLNM4vJFnmIdV0FcK54SqkqyhG43nNVgrbeATrqzGY6IJw9mmMFHTIaUQunESjVVp+cvuTYDHBX/RpFZuhjFOr2FeyV0dXIZrOpYKlFkxA9Q+Kfh2EMRySGslxFiDJrgpkrXkVMNL8CEStSeg5MFUAhKC1I6RfxjHS5lFnRl8vtlVaVxL+JhB6dLBCpLlHkBsxohfBDzp4QYWP0HfH7VcHtLqcVbwvaXbldsuj4D3tOqst7Ipyug8SNlZyHiZdMTQaHvnuHQhUF9tmkqRyUNpLFlxlf3vtLRYMBz7JXTUrqoqDzXUppNMIwFlHcM/sSUHMwkhJ7mVfLN3MoZpM0QHAwvPKZpTvEAtN4tNM/Vt/jDLWrT9vi6+faCtXrwexT+fZcd08DwGwYhafOi7NUoBo7stNd1xpJVWnbAMjmWFNSXb6eCWHZzLdDYIugE82TJxoglYZRmrDYC3s33ue7lY4bpHobWXhtgnIFJbQgrsboHLXaH4W5mYVsbZzfS15J8kLVVNm91gX307Hwa+UjS3QqG9/tK1grzb5WAKBisDXr7uAKUZ7CSinTtageYX2WFUkupli+TGOufU8TF0ANZiXim8pyZkU1kWwIVVoRNrtaL3u3r2T5BMzJ0D3JJhXJ06e41lFWDzsQjEnps3EEVFaXXG59vabuAcKhIqWW51A8XAKzQG29svTaEKVA+zSMUHfJgZWUmwCSRr3o5o1KhfgWNbfI4/d6ht5055NBO8I+5zuTxsVcAISAT/96Z22Z3s+DtfHEdcv8XspYE4IhndK3SoPbV6NIHNqsfz932Nxe2/jc3WMB4jZJuhMEF6jDKXG0H3pOdqmT59kv/j172DTEHTFZEefpQzmmAKIWI8K9mLQqJnShp5PSqpMjzCBKNXonIDGcJs3bzRjP5GMPva111/9AD27WtZso3VDR/QQY1baoy0kABqR60CV2NfqxEkGQGLQCHsDDv3wj3cAgJRxQNbb5rX59u5rm6wWQ61AuJvrl/oHvzsbkY962F0+vqMxHiVXSpoA91oBI6XR4qM8/OfjmgBVYhIpDRNzMAJQNSGNWIMgPDiEJ9AyIGqXnpgDhgR0TAQyMAfYuIFnwS0W6K4Y5pqM3I96EpgoBVbXumjwMT+N0MkJk8lR4hRALgltHUW+1obijJpKylbCxJbkNeJYP2q2CABzox/eRwAAsl6IedKYbeAaW8IpasNx40Wbes/OKrSakbJgEUTEgvADtIo9JLAhmiaMF9mCcztAVXUP3aRHqEOH9qxLphBPZV6lA173LwakuY0DVrrVYqyqTypWjBIwT2L50HV5+ijGDAtDkgICF6JhR7azmFu84ST9Ma0dEhVAYfHKBK4K3BSoKsxEgIe0qAQUuLZVgFUGyaw6tmKFaCKA2CRmgZplnchph899oL/dkcv6s+eapCurF9Nr6KDWoGWQbAfP1BlxOrv5c4y6xPy7YpeAHJ0drtuqPSXzGABNfU+goarX1nsJEiFHWTq6zW4SJYSWsyKBBdLCGhAb1p2VxEgF9WtWp4/vUWdYXWABEBo1aadrkASIFcv3FRdTmLLvxG7NRpz99huvcSOVU4xQixVeCcBTBshfQ0e4AOmYUDph0iiPFsuXMytG0xoydfTHzz4QCEOsYBkExhMj+tjYURc7UPwZjsvSYRO4oyxDxm5iMEdxTQK4pBF1+dzJJIv77NTpIkbT+9glc2dbHRotbyFpMmXmZBeM74Zx1JIlS+zYqUKf3nCxfdZ7v16p9sOHH7K0xN4kLtf5mll+rNWe3UqB8P8SUPUX+48PAayPTwz/N4P1iR8/iJ7kOzZ95jSkCz5k5AlDBeLUbKYxQuor7dDhU3bwGHJA0gpmD2ZldbFL585lLD3btsIUEQCVk03uQ6FaSgGQS7OvX5++bty0auUawIoszENudcbW14xrLlnysc2/bAFaUyn2z/eXuP6Y2CXeDZJmM2tIDQefMAD0VryOZJxOOYsavvVMz2Rnpth1l86zZBLpUNZgC8lcIbnUPxjF1VQ/R5V38bVEpfUUx/flZDFqRXJ5iBE2nWGpFNMaDT8EyH3o+FmrZm9rmsZ1n0mS1aBKxbhxFM2rKNZOFUDI3l0HACZj6diPptEpViJj6uRYypfE8Gzhm7S22ylwvbz0KQnprBY6gCVwKRWAspwpnS/X70dapw+airi5M8KdkYlm6/n9tu94gaX3ZsolMtW6JdHcLQ7DeAu3eWlnMx7mupKeNAVxQA0cb4ppUFoghzBDsaA5j6QJ56wSSXCASMu8QE7Wp2GeKR7MZDJExcuObXsBsTGOg8bbpLyQ96Zmy6TJE23y+LGBZh/7uAY22dKP1tgJJBuiaSx84/rF6KfG2Dqmn3YAZNSrycH0gCQ6FAMFFGofSxtRZkFd6ESqQXOBXESu5TrrvEkjR1mZrPK8BFoGZnwd8VNLQwW7wEvyRzGfPP6JpSIwhoPO4yQBTOZGAjQVhwQq6JnI6VkNRhkdjcMUNIqcRflrJ6AQMBcDYCGE+OyNer0899INkZypFYARAv8chHUwSSPNYgc2eD7479fQO1ajq+N35dcan1Mu7jrZfr505NC8lt6vXtdzY0DUQPO/5t+/JA1Wzxnf2UwLdCs548Xa5Zo0oq8RfoHCAkMFXAk8FPghGYFdu3b5112BVqyAy/Xr13MfJqDvN8s++PADtCIr7Fu33wm7stwZp+Nh8kkeQOP8vXor/y6iWVrooIdAVa1hjTrrzJDRinTVZDYlhqpylF69erluss456cyWAEBF0hHT+xTbVyCKmKvlYoPx/jW6f44iXtIC0kktRSdW90fPqwhGYzTvTZIMGgvNQcahkco8MIBCOgvpgCTJRMh5GNZTakYm/9YIAx6wEg29IRir1IOCSBrgAiwdnVkJyJYlIUkmWapF18+x3J4hdv/9D9tvnv6x3XnbEzTvU+z3f/wWMXwQYE0urKmDnk+npWbZvd/+HnltIfreM2316rVM+OXBzOpGfLsJLUNAZwzGZs9awIjmIfvTC88xXn4P97fEHnn0u7DF7uVaGfMlT9m1a4/nWu0xIg6Qi5JbaNrjShpVPYilK5Z9Qh4Ou1SKmaRMVy2+3B24N0onVLqrfXtSEEP6KSxxsFpM5RIAgknIS+xHc1xSMy2s/du+eaMtJd5+595vcI9w4c6Mtnc+XAYISFMwMwqtvkPUWN3tMhiVWzbvYkpjk6Uy8nnuNKA5Pz2EfSJAWDq2zcT+RuU+AB2LFy6mqfS+P79OiSjtKdV9eu5iZLs+Os/Rmea8V+0jH6tWziaZGT4vdnWnfmIMsSow+gxBw6+PA2qSNFJe0bd/dwfcD+w7wnfH2fDxM9Ep/SXM2pP221//webOmwuwHoec2Eh76LvfRo4FgHzTV2xJxqsB9wtomilkJlM/NnJ+5DBBOHLUcICO8fajn/+GKWjyWcgCIoIoXkVAAFBDpkL6rqyZWiYHEtlb06bN8YlCGZx+9MEHXGce8l57+RwGNJw61ZAS7r93kUubnWDcOoTc4QJs0zJYdyNG9KB+mGYfvLPDpk4fg5TcDpqNmbbknyupn+51PeLd+7YCMgU+H2oieGMHGTfNU4+fON42b9jF6PI0QLQxeCuMBKg96XIa3boPIU+nBoSh2J3aQLmXmuKe7+uOE2MF2Hk3V433jua6H1HOJg1qQT8ngsDoObBXCjpD/w2wBkCqS0bx5ZInc1CV+6FzT3FWz1mfDz46SDjBD2JtBNOBQcztmHrltYsxr/uv3z0Fq/KQg0Up6TRiaOh8sWK1T6WcAWR98LsPwfodyfvtQp20343EK9EPO4tESA5A4EXUyNnEhyd//GMujP3Es9SodRN5dzo5S1pKrBVjXg3nkhpGGpTCIKiRkUM6k08DFRMrxWHl2yIDqAlfz9nobFvWeQQ/zwkDvLXBE1OY7KH2ItmI5mTMBrhNIabMmzMHU/I3ab5MsC/AAJTT5nRPsfkzx1r+rqMQigohCUH8gO2vMzoOZm0cdbfikgg1muR10zDuoUzJxVauYU3JqDmUKaYoNNgmz5hiA3Labd6E/vYExqa7C2q9uRsGsySOGF2JTrjkSu6843o3Z710PtPJy7dYWnoXwNFjHWZLTJqw37Ky0qy5jMYfE7et1E3N5D6h5Eoh1GluUkcuoDlJkY10zqnGbfTajGuHHV8HUUg66WNG54KF4ZVD8ymWayw8U0We1uT5toPSLkvBMyd+jKAR1Rvt7wP7jyED1cdWfrWLewIwrdVCHqDcL0oMd514kpJkulXrSDm3cgo3YuNXIF3HtZJitGDMrfxQnkUaP4qHtAj8aQOHi/3WSs4zGFaz2J0y/1QNEaxXEfAkgSWsSPrWwgK0B0SqkekSvSqkIcyuvW6+LXn3M/AYmcFK05X7IL0sarh07qskaurBODxHYcKrBnM9mdMqCQjkZ5SDqS4U2N+Kzm9/pEFbbPXyMuQDqjk/5oFB1dvRgt3eOD64l/MXY7NwFklMbBPEwwFMdQ9BFusAU8EH3ciriuuTDGcXmo8pEDyKwMmkXN87L4Ua5ILnvbrlQ4b1RW7kCM8ALAat+1AIBW0AypF8gaqzBPLSLhiMllee9XpKLNr6KsDwhCyal5L94Z5Tl6EqZOMuisY0bq797a8f2cSpIzlHiXv47Xy5Dr3cGk1aI8s1Ks1aYUldMn2mPf/CMnvkiTvs90//3UKyh4cA8iK6ywOIlAgsr5qShOgvQEc7Ha9oqNPtCRUc4A0+lpabw43l9yNHK2zCVDqOPbIRtsdUYzfAEgW0EPUovY6SKWJmHQtOI8G1BMwIHP1c15RfgfC6AGg9ACjiwzJgv1WSHKWjtXneu5dyMU+UYROgpfS/pK3SJbEL3QU0YdmwMldpVyLNYhMuEEVCUkFxmYgxhRa5DirvKhG8mgAOxVSTkVEGozsa1S3ErS0T8HDgwMH2+adfecdHyLw0VMVMFWVfhlYVVRpdIwmVQywMUi3MKrRlJFqbjobXsYM4lOaiXyrBYnUlKTjUjQjYrGIWcKCKpSC9a9XYFI8PPXy9LVv5ITplvQmA5+30sTLGZmB64rKYf5CxN+5dEuj4cNgnZ88dJoHLodA5ZskJmTBR5eIHg5exuTp+VjsvXHYB/RDFb4qkTz982f7+0vM+rrR23Xqbjy7Pn//yd4Sl+7vofyXjTBWMdOnATyRAxsJEjE9ha7LIM7snOQPx1F6SSJL2bLo6bQj3SjOpnJGsGjq4tRWBdp+GaIXga3xf4/wlFPTS/8yCFl1SUuu6veHYRNfVo98Jq6Q5gpGwwWnWBLh0/GC59R6QAQDOsyQByaTwqye4ybCloKDKA+5E9F22bjxpQ4cjcl1UA/26EnCyHb07xqCPM2p/nM3N4SkHynOYhzRrU/Osw/g5uYCnSTBrc2B86ZA9fuIUaxBDqdmjrfDUQTuNeLU2kXTDairrrFd2Ml0jjCcwwlAntQKAeMveMwCB9XR9Nd6HBg3MwHHTCc78edfWYge+YnFxH4Vz4LYtRykY2WgDpT1SAZs1m/XDeOmk2favf261vYcZ84clewazrKHDeqM/ctQPlzCSCCUFuteRyAGkduW5cnBdYIwgCgDk50/ex/j8WVhG+9BvrQeUHWhv02mvxmVPDNRFV88n6VnDvaaLxiJTQRLFQhCDL5bOUWUNhbjwOo7ECKQf7rvnFvvXWx8Bfoo5x/6Lxg1dzV2S6Qgf7W4jWGSg9TPVtmw6YV9v3sHek3sqnR7WbxNB1sdgMLOK5lkMGYLTNGy1wSPi6PYlcKDW2YpPYYaAwCfRyvn5z7/Pfq+273/nVyRH6MhUl8KcgxXE/leQL2bct56OkSpkxQRn7kjmQMWiklN18fjzwltmeyf/HGynZ3/3mpWfpciq5mtckDMoPvVLBbK6ryqAgoQpSHZUkEeSTDYzjqJtIuZcqHQ8xQ5k3Yhx0MLekQC29kQcTP2WKJzM0WSJBHQNBsKD+U6B61WAzc5KohkldrQ6f2o6JNGxVaNUNLJ6umFi+Kq3FKEuH9cZS2yJwRzmBC6WTfUYL5FAyHzGm01q/BCjpE0okFlgL+GPAozkV8xOz9K8hHUAQ/qsrRz04fG1NnAUWsAcPqu/gInVTMLP+wzMB8UMUvJCA4p4oWaWzBTkpqw3o1FVJTqtoKVOOuNe+Wgn60BMXjWyhMXGgjY3AvwpgSAUB7ISQbr47+RUIyLO4heAIDYTwIXYzguumEtRs9UKi885qCRgVdrS0Dh9RFwHnhf2WoguJilQMzgXAmA8gFIccBC7VWvFjaeCZFZxTIwnAaMCe/WfvktSDQEQI0K42LmCY4IY3Gk04AxBFVJiwvpUQwCkN2BM4wzqjqTZ14xGEBXXdU36B61X5RBiv3KTfJ/pB3CmxXTIFmhR6izUGtXzC3VGsozx+HceQQxNt0gKHYndS5JCZ7FeVLpAmWhMjh83jNhejD7kIaYCdA5qbIWJDt1r1pgaef0GoJUFw2rT5qMkf9oIYmhrzfN57hW5BeA8AAtxoYWkr01Gd9wbJdECS0PlPM6fZ067yLuwSz+VMRyFoGQVWGN6q84646V1X4GlLYeGYB1NPUEgITA709KSbOrFw1lXSTBfBqLZnI/G3mBb89VaW/b51z6KriWThayMxn1++cTvbOL4K30FPbet1d7dHzB+/qc+Fg8Kt/tHB2t2w9b37dU3n0d/dCsjRkzPKI7zqUcfvJmCr8D++sYyH5cXC1zneTx7t6aCNcezFXDXv99AgIck3FAH2ecrVjL6SxZGriItzUgWURqJm4qUKs69MAKKJmj0Qp506753gIIul9EhgWGaApCOsZIZxW8aNPHQ1tVgUVNlwcxJdNXznMVI9YQUQaH9Aw1EwjvntoIbYCdniLr2w4f0suNHjrlBWZ1kSTgnUnB3VXyrYASeo81BdjVbcjOkV8944AWKJvTMM2n4DkZK4OCBE7Bo0NCSFivXIFbTKM6t3jjNR/GPYl6J6e4FKcmX/h7G2hVoJPBIjZsjnHlDhg5mvaCpBlC7fPU2Bx5mTUfXFUAy//RuKwDESsuJsf5Z2ZYcDgBVEorhYaEdJzerpCALp/Bp9j3oiy+I1T4WH3woTvgOZ2wvGqkRTRb41JAckGW45wM+nKkANkP65zkr5TxTJTIDkumN5ERC2BOaVJDL85WXX8LYHEAOsaYGsO0dCoxjvKd24kcWY95V5Bm6/3XkSM0wZUIwaZRkiABEXYfAwggmebypKd01XYBPj2hQNZBIEdtTkjNemKtwUjzxOBEAA8qXBa5FKCH12Cj9MI38q5EkyJe4T7ARw8jZnzrf1NhxgdUAPOhKg3za1FHsRzG6OicCgrgXgAkq0oKGmGtYd3z8JwihuBowsILRVg9jApA79Mc7Nat1XgRSAQGLzxtfvH6nPIBrwPIh0CcAbfUagWSWAFvJ0gTnd2AWKVBS2q76XfFfX6PXqBEAy2s00gxVnK+g4grAK02bCWAOpGIEwgp018SZRujlqZCEHqbyCV1jBqanYrDqOi9GA1jn1ZbNm7ln6RjS3WNvvPmay4PdiJmOzpXVX65m9H2qr2kBrQIug3YtDVYKNckDKF8RaUFgWQVkBslOeEOWW626QKCr3n8NMTOLhpPkDTQGmoZW/TnYmGmAr3E8q6OMP0ubXKPj5cgFuOEscUSMSuUmddKLY81I07W2BlaaM4H5et5nNvn+EaQVvli9CfY1TYJp872R3B5ZY2u+/sR25a9gL+0n302ASTSI/ZGKtuVge/Evj8M8y7ar5l9Pw6EU7c2P7Hvff5ifF2vvvPOx/fXlN2GNnyDmHLWX0SaNo0mXlZFFzXfUvuRn/Y2x7vmXzIVNNw3zswW8l1h7682/2iMPP2g/+dGP3cDmygULbcnK17gnMOVgSr3xxtt2713f5uciP4au6OQJo+yzz3e4TqCaxi+99Cr6rUftkR983/71ziv2jRtuoeEkk2SjFso2sTMF1C375FOePzkOhf6dt9xiq5Z9aN0x+7vhG4tpjjXbstWf2wZc6vP6Y3jWVG5XXEWDCrZvE0asFeRwK5atAQA6Beggs05YeZiPVTHbDC2IewsPSiCOzAGVK3HGi5Gt/FcfqhGDo12moUGeGiWRboHIPFvFOklAnDtX5N8TrHE1q7XfaFQSN3JzuzmLWYx6rV95cAwakgdwj8cGZ3koxrijJsxC2q6fXX/ttXbrTTdTKw93dv05jH80jRaLudj5wj1M+22FgZuG1vdRB0d9V/O/buSfi65ewLVTt5BHHD15wmrUqOeMvwx5m13IxMUC1Bzcm+8jwXCAHFDqCRCkZ3Fov7wvkm3OjJnsjTctnho1KQWAA9CvD1JrLa31sGFpVJw5y71NY+0nwJg7bcPQTu+a3M/e++CfDt4M7DuQM4iJQqY7ejCBUViMZAb3qozGU7w3xdApzM60fXtO2OtvoHHZwhlyvBS5tK/sztuvZG9s9imf1PR+NCuGUbvlEu/jnDAk3CLoGWmKSn4LijnKR5WTBXr7nQ2jzvgXNG88qPG1gca+/tppVtUZl/30Ud7P/5y9KjDV5eICmYAAXO0gFXi8DOK4gBLFUAGrirGBZEor+2avffzhEuRAkIPDdK8LrvZnAEy3MOZeiUxNGbHpkstm2quvvmKPP/GY3f/AvX5OrVq1krq1wB78zgP26UfLYN7D5F/7JedAlR0/d9SS0K08W1Jt34KhuvyzZZhHEVvBKKRD3gJuEYK82ZU0iV9/9jNncCv++pSHCAOs9aBOCMgXobAiGcxgkjXDwmCq7j5wxo11q4pbrD/TJmpQ9u+fy0RVd9jIu6iTIYmBpZQD/jYyBSqZgCYml9qJgRc4G3T9+v5EarD0LPRB3cA2aDDqfExMQtaRZmezHiLPmGltYDPkCJCbu/WaMUZGZe98gnTH4Ck0Eba5zIXqxXpwpVQkC8uZSlm0aCZxtjsx6i3yZ6ZOciRDAojMntV5oecZJbajTJcg2aiAELmoGkJdr57p3hCpgJ3Yqum/Ll3J63CIF0MeVqtLgmGktfj6yfbuWyshl6n2k4mZNFblDi/fHSQNIBSlQtRKJHebjeFeGzV7FrnNS39505n+w2l+fYTXQYFqYE2XkG+3y8cHULWF7w88LcQUUhkQSOx4M0Z/pzZS/lePHl8yRlnVFXjcgK/EQNiKZgx/8Og4Z+EePdAI27LU93sCtWMafgyaFKjEtLyNOl+1ozCqGPAJ1T2S6FSuIvO3HozwR1E31sAyVt8FWMFNs1Wu+TCdQHD0byuYlHCSj2TjyIdEOAyjId/SRG6ImXMEJrXqF8t7KTEZeYY+4TZ/zlz7y58/89q7jbp56oy+rt985pSazVwDX6v4qHMuK7MLU0u9aK7t59bgo8R5WAwgLvLAfEgd6zds4ZxFNieLGpprbEAyMoGmQSv3r7JSrHnp8jMh3J/piAsyymNqjUlwgfCaFFB9JI8aeA7+/JSj6/kL/xgKaXTIoF62b/cpO3HojH9PBQzbpMxQ+94PJ9qHSzYjU9mE/06k3fZtcqzQZHvn7/uIgbVMyveyHbsPWUjyIHA5hKqSAaGqmc/WwSZX0abmSgSnc3noWVbaeIbPMdoCW60JMKMNPT+pEcclRVpSOsUuiWIuAXHdmnxnv0WQsOsBxMcANgJAhlPZ1UI1VqEmUNI7ePrlhR3jkXI+jYa+y9i2DrNTpxqtVz8E7VnkjXQJNDohaYAhdFV3M27SyKEhYMN1vTgc6mCwijEWjx6HHrTGMpXEKvHomYvuAXo5AlcFzEqrS+ZXo0dcxHjBeuuO/ozQc4ExpYy7CXz10VUSbSU1Mlm6+da56D+t9bHhOsCSGtzgcrrHkZQxmseBdwwGSC1Mv3VrNwb6gggIq+iWAYYAVXXE1VUQk1WvrW5DajpUOCjlZw4DoLCgwSm5fjEa6BxplAzq8oljpZbVLRnxX0CTikKSnlorOEpnBLS8nk2oomy8wKbiUpgoJz0J6Ifg/0+e/LadhUp9kE6y9mxWt14Aq29ipIM7KptWJgGS+VWJrLEaaXOcQlaBdc24XhpaoDfbWRbUkg/+ZciruaFHHABiHEHyXEE9ySBhjs3TBYe1UDoSVSSOAtXruC+y8FVBEwE4UHyOEUe0LyJgypUDUCekkkhiYNU/D0dRAtvpMxVsSrQs6HCqYxILa1NsnBq5ZTMmMHPyReiH5tsUdETLy6JsW74633EwX6Jtz/oqS4pKJkhUoF3XxY6cKPGxSI3QDhmSyH2Gik8XW4VlAutUpmitbGZR9FsA8qJYL4UlmHVBeY/kc5kYWfXvmY348Dm69yNt5/4Se2PJbhIUkn4l6RQD8uG97Lqx9vprGKFwrY0dmnQPPjgWZi2KnrlvAAAgAElEQVTU9W3ldvNdQ3kPleioZRDIZELWzNpBHoDnNXJcHxiOxwM2INdKzuW/ekhgmQNgCKOGOQS2T1dgkMLYfD3gaTpA72VXjKJzC0iO8HtsQg5JyznbvqWA11BQVyASW6UNPaUwXgvHzTMl9tvf3kJQWo+QPDp8DphFu6u1FxeAZcs/wfUXodyn//xTDDz24vxXwEgBu4b1MmJkdwDgc+wHjSOg40WHrK2ZhgKs2XZ15hWC0MCaNCnX5s4ajuPhJus3hIXCe3nlhQK+j8YMGi8XTcizX/zyTlu+/AOLaU9Fy3WkhcQ22ImzR+yd95cS5GMAoSnq0QQV6KTg6uwbB1cdi2KviZkC6JuYYDfibv7J0o+51lLf+02AHdJrdPkQxzwDN08BRoHhUZDk6ENJlPR3vZvD1yuJkBSARijdQErJF5tF90blZmI6az6N1SaAlT0rOZEgAZEDoxJW9JKRipDNYyyIalUVzGVugcaOU2A1aTShmWZVE+uvDRazmE1NofVGT4ExYDVXjCJfo+tKwAI2mA7peLHfKSSlCagDRiZtSbA1YohHUUJ2eKNe0nkx3jFaaTWW3jOOhBkh+fPBmLkS4yg2r+6litFYYkscwKpGcTq7ixqjpGR3cFBNH4GMqu6dtcQvNaHY5l6si90kx9EmJgjIuTwBUJIpoFoZbWc6qSJVCYwX17zX6VOm2PN/fsZ+8Mh3bcOmDe5YqfcuiRG0ZoiVAQAqpo7GBXUvBC5q3FlFYedoVWcSHLCSed/8nFAhvi4PALjgrFEd/VqbAatADBR37VRSAvCh5MRxTwExfv6IkCkQ0nmp/rn+HKhauyfQXetkOjtIqW8WgOtTEDJN6Jii6JCICEa4BVDzO3sxQsCyfp6PAyvus06VMGkEl2cTzfuOZr/GoCcs9nwF60dgg/a0rjmSZ6hzKocue1cSo+0w5BTLVEgLRNEIkHaiCm4wCBuHQPzyFVsBHwTCC9fn53KLYyg4emTkOJNNrLsjp4/gEoqeuvaXOOpKpEm6Bg7IsakThnvX/tihc+h37kJzk9jCBIfGf/QNEnXXhMUVl8y0wYwZnz13yt6RHhvd6ljifyYJ+Le+eSeTBJz3jN4PYhy3BObUsy+8jDFJA8Wr9EIjbf70y2n8vef78tcbWuyzo/8N7Px7w/4P/GF+nzB7bIIYAWa33LXQlq7+xKcatEevu2Ks3XD1VbBMt9ufXnmHpJdorwXCKK7GtkO4mdoPvXvmAnhn2h7YnIq7Q4cMp6A95oBJI82mBiZB4gUGcsuko6tC0HWFxRIG2PQCW+RntbqU13A/mtjvdSSGraC5GnFSSFBSqnggoFZF++C8VFt02RzE/RMslK+TUcPbFFdnmPAQU6WNJozkKeIoXDIxKSmCZannJnZbg/Tv9TUyLNJUghpogCMRjBDOmzkKgxE68O2cvQA4PTAdrSNhrQCxZSkaRAKAqCi7es5YKztXav179KHZzroJQoW71gfscuIZoK3ir5zj5Q4tvX05tYdr4of7V0ye9emna7yIGz6mux06f9hi05FqQB97MEBJIetu68YSxvMikGngDnVKhGgaQSOYDpwJ4FAcVPNEibBiPnsrFoATk9V4zvp0Cv6KUvQ2C2vRgwWEUl5IUSm2TBWFawQMlSTGe0sB1VPZEy0E9LKyUo+3SQKzpYXGX7oCHpzhPV1w7RrlxdpY0l7QeUuTCo3VMDTl3F1aZyyHp48Gc41ilUZIS5x7L5OVoB+m5xtMUMnBV89eI8Iq5Dv1rbWnNQYuvWSZVwjME2jfquJQcViGFjw/TVTVObAagKO6FwJbBSCILTtjxlTG7ADTScidee/n4X8Dq/qZHh8dcAhkAvQhECAAUQOml6KE1qxApSBydho7ahpBerYeSPxnBH4DActV54wAcIcsxIDSlAC/B4WiCtVgxDa4poCNq/sXgFfIE1CsKfY3EjfEZBOY+J9O60lJXfw1tdbiCIACMQMgk3XLM5JWqZtuUTmp5hB4EwC4MJER7xMQrPtcyni0rkns1FgoKFUAlwI2NZIsZraDtjw/PQfJC+zatZMGaiLyKZMx6dpphw4ctMcfe8zOwFr93W+fsad+/0sYMWn25z+/aLNnz3GNVuUGNeTIAlSVR8jARFMI0hIVIJ/KOO5ppEZy+LxA61JAAwUJvb8K4mcqzY5GTAkbEewL0zgq70HTR64DyTNq4r2KVSvHed3PlJQMYj85GIGkV/+BLgPVIw/Zqooz5L0l9hD1wRULF3GPM3GFXw9oupnaohp2enc0/ursnnvvIgf9DDfs+xi1XcmlxNqNN9wKoJmFZt+rTIvRSOI6czL72dv/WIp0yue2ctU6JgWz7Ov1a2zrljXUQ6Voon7fbrj+Oieu9Oze077Y8Q4PW8BaI0zwL5BPgTVUX0Iu+znj8Jn2i1/8HWmzaAc0vnnz3fbDJ39o4zB1ufve6zFCeotcAyIEU2ZyTjx/robGHJ4Pe/a4rn1XzHbv+uZ1dvIocgGsvcys7mirXmTbD2+w1ljiUn08YNMq6zu4nw0kZi/79EvuHeui+AI1XjksskDP/9e/+KHtQ3v0n5glxcC6LmNKULQ9GfyqWRw0HgJ5Dt3rgLmouiJoUGjNqPEbaPlqniBoIKjpLOBQud3Pfv4T5BN+SaMbExie28njZ7wZozwtPTOVuCmfEEbjncgTby/8/V37GczEJe+9ajOmzfIzogcNrjvu/S4gOmDb0c9g8dIc2LAXpmiaN3eivLmVARB7gy15/XnOhJ7WLbMPjaJP0Ectt3SMxop43/OvWMAY9gBb8o/X8cQosOGDcfBGZ7WN/GbRN75hb//zPZ8KE1O6Dsa0JBiyqTFqmB6rpNE+Y0JvfFcwwGUN9h86xF58+R+cW11cXuGxR36KzFwibOanqAmKbO7MRfbN6++xqwBzQyMuEJfJj2s5C4YPBizbbD/72aP2xuuvQeKJ9fUyoP8IzqE2e/FPz9rzf3wIfd9NTEamAUT2hb0J8NJ9otdDkYD1qme1vx0U5fnLVMclpxR/HDgNPgJZgODvQborQFT/psmpYCoi0FQNxr+dmKGnqBzSG/ZBoy74uqBJ5TqrnYBqx+/+Wmpg+noJfq7ILno2q1evRj5hnct7HD9xjPHtJNzUT3MOb/G4VwaL/Uc//b798Y9/wCX+FYg16NpCirrmmsU0Bhb6ujl59Ihde+1ie+qpPyClNAGDxc1wFgEmOYeuuHqGbVj3JXkY49I0OaoIBNLY/Rq5qDDq7XYAprBGplKISXpXOmc0CaV8QfmgKgwLZfqBpmFGNmeNTC9FwKDWuXHhQmsoKgfs3k6MbLdBA4eRmx52iYlrb1xon2COdvQchBIAT5lR1kkCCxOkOmJXM8BeIiClN0Gp/+OJo67fTF0jo6Q0ZAt37z4OYMiZyZi2GqXTLhln7XUHrC9A2yerME4Pz8JD4pyPomv8XniBDJ1GjhyILvApK4OJWwrGIxknEePKqKtjuU6RSYRJqM50HwXOHmlwyvSL9ACQHgPMhlLycbOC05qgxQxWppmchZpAFQA9dmJfGzEmlenWRKQyV9OMwACcC11w1XjM1TbRfA+zvBwkrcC8erN+77/vBnv77bdtM6Qr1QczZ06hgY82PvX2aSQBWrjnIhc1M3UQwTMIpaaVl4LWkoP1nA06vwXqqiEfIR1m4n4YrNQkyI/FGHFnEOvLaPbefttUq2zl52AQuHdHATm8yG6wehNpdsICjUYjSuvvLL4ukm1QDCHksH/AZsrxGWngL9Sr0TwbvfdQ8pRG+eMQ27xGJBetAE9TLqucS+C00mOBodonqh9Rn2N/JHG/MJmSzwxnphpYEZFovqeTrxBj88gfK5F5KKNpqPNMIGcjpC1NU2ratsU138XGBawl1YqQoakTYkTSUU3dAh5A82lQDo28cTQfPmI6GVxDknqaXKFeToUBXngW4hvPNTsL7eyJ/ZBrLEAmTVOxvB/OxXrqU+EKtRQlIeTBGntthdjSkzOtBiPy6mqmaWnQSLZv4vg+Lvd3HN3isZPjkeyosqH9kjGPQ14BEJcj2npRD23dcQSTszryRhrCmSPoY7C4kqCLN0Cvb2mtcWfyIUMy6Zodd0OkIt7MgGFy4CqCvce4NudqMtpVZwoqLTMbkK1NYvmJrnFRD7oVDrComy22kgKJcja5Nmv8vRGqexMjMlEah9KiERBKYRfFGHRMLJqqAGxCueMZhSiGhZlEB0AN8hiCicaGbrnlJrRe/u7Ak26SxmTdd4BiI5brbqZDILMcUbfPQxFOh6mhQ6qKQ0t5UiL04FpAPgGKEt8X67OaMXyBrg41yulOHXJpE5HQisUwFqOQrukkP2dO2py5M6FJv2v33Hej7dt2Gs3LTYTbRpwt0UUCiFWBLop1mMAbAm4GtPzrbu4Nw3evrf+iFnAzxUaOT3YNodIiaMgVgNNshooiWKR0mMZePNgOIjYs3doTJA/qaub0CLVFi2faKoSqR+PW+9E7WwPjMAAISQzIzEosKLGDP3r/JXvsBw/bN6+93GngQFYUHUn2h+deYiyIMT421wVJMmgUWCwZP4JgopHMptFR6UbhWFJSZZUIMre1VNDp570AGOX0YFyhkFF/Al49RVc7h3+XNEzH0MptgcImAFwjpm1UY3KZFEh6gM2dzjhOJKB4BYdIj7w0BxKjKXLycnvadjreSWmMM1G4nGHUXgZMyYxaVlIsqjCR3IEK1IFDALFK0cNiw5yDzdoL7dQqdDRkqBPfhZ/JAXemEHq8NDbYnNNm4oTLqNTpQpkOUBySG6mc7oEx8QiE10+j2dYOqBOXlMp4iZLcCJJEOjnoL2QzZpGdm0EX7jzujGhqENDEUGyiiEnPbkPPahig4F6S4xQCQTlC7RnWr3cIQCUg6klGZBdncmBXYeDV1ZLT0G2CW//jR9GURQ4jkjU+bkwP27LxlE2fNgn24hGbO58O1pItGLxV2/RZk+3pZzZaDWiWmPcxotoTvCLZT3H4vFx325WWfwSgFKCzguC0B41W7UcV7WHS7yVI94MF3GdICh2dAvTJoNkfqEPImgKYZIDzhfdBwSIwEBOxW2+/2ZZ/vpROMOYywfSy63p2RWqhlO5LPaZpzXSymkHS1NHSfdLomYJhF4SjVWuF8OxHj+rDfa5EFgSWUaW0KylgIptt4eKLbfCwHMCK9XZoR6FdcdllaOyOd6fXN956m+Ril7M/ymDnqqERyUHSymZWwSB2VQMNhlSAnD79etq21ft9LKmBIOssL661mXH7SA6IeKgM1SCWMsSShqqYh85cAdWQ3qzADcy56RhijCJmi96s18gafRQjjC9Qx45Eux6QSNp10lhNyuDgAVyVfqsL3WtkRnNLfL20q6L5RLsCNXFMBaCAligO7O5oITXVIXFBYFaHLToGvUUAqrpWGN3SpWGN1pCgllfJGZOFqYOOQ14BX6NG6pwLxBRwIa3VBNZ1fGQ0ybNcKQVuw25mVCdW7r8CgPhzeRVu3IDscgCXM6VGvuOgu4aTmJczop2MHo0OdzHKpfsTwnWrgNaofwRAUDR6N5GSHBB466OaYtpxW0hc2gDYwpCgqOMAk/ukA9jEjzAOQGBSL8IDFoDKeyHPHIQUE2LMRSOPkcW+LWZEUm8oCeF5MdHqWeBRMrkjRiXAeteIfR17VueGBMR9vFQIrt92MUMD0wAlyWJ96RHKXT5gKAmcgk9MnHf3cE+uNcUQJL5ikgZM3AAw7tREE2NIfxd7NBj6D9zX9SHY0nFaXiNMyLOn14FLp//RpQt4TY2YkGEEkgB8nUBY3VNneXVk5B15fSczWqCIpj8SGfNPgNUt922tBTHZ1BSUTIHyfY2agJf5etbPzsZoY//B036vdH62sxbiSVR70RC65tpr7D3cZDWSNwZH2TzMYqTfGYv2Xg0GTQfzD9nsOTM5dw7hEvu6s/XVpZX77NULF7C/0TEi/jWTQSRheFHHei6FhbJx4xZkAQ57kjNkWC9bdNVVxCSZ6glsbUOj9IR9vGI5J0gQF67A6CMBJ9/kxGQS1gSMAN60vQe4Zr0Pjc4yrvvF+5t8TPr/D6bqvyuqjj90MleluTp1nkxyTtp1115mvdH4Lisss10784mX7Ase8iEMPkJ4voGRmpiDkuIQoCSwKOjId4Ep1sr+ENNk3IxxMD7T0KdbSmJPVsD9lRxMNVMenu84CCZJIrk+Jzv7VUm7ciTJQIhk41iWF25ilLosfwC80VCZDQNx5pRJTsPUet68fY99ygieEnRnWKn4YS3nINtTDgusQVrbzvAWS1mNK4E1Mg0Nxr719zDpfBLfaokHUdIUE0uRa8jMSnGGhDQ8586YbBk8z1AAjfx9Bx1YltSDtPQlxkpNbQUYZKYD6MZQLEkb7cD+w4y+deM9oC/Nf2oy1xDbCScUkUX26cp1mHzBDKHwzsxhwgi2SslZwE2xuGF8nD5PLCBZllmeGmEan9dTENtLz0PsdO37EL0P4l8MLq8JqQBr7OE4qiOx6qtgVZQhKyWjhwx+jpIJsTwiwxMZ+0YrMj3FJWj2oScsmRaZXil3u3gULrDZsF3ImPfAYC6VC7GMJhSTdO/IcSQj0Mb9UDNbz6ddY4X63Z+XQGCN8weGeArIrWxqNeb0DcpPvZHFud7MGREF8EdZEfzie6QX63JUvHVNYekZCjzzhgufC5i4DONyhij3U2xwTWf+vZ08IITRt9mzpmLc0MvXk8BWjRWqcA5WchDCNKqqPDcw7HM1twBk4H3oXggE1ofWRBhrrBPU9vkBscKEJv3HRyA5EAS7KN0LX8z6UE4faGjr9A6mUmBIaXLNwdUAVO0Ebp0J6y7LwfSBs710TzumAARUK9a6RBfrwdmp3CfFf93iWg7VKrR2BG5JvkzAVxLrV6ZBkWKxIhGRlJToZ59yZAGvAowCEERFZ4v/XUCujHX0/iWf5TqyAlol88LPUq0QyffqXNJ7CcDNBmqMeIym0F6lpuiB+caRI0fdTOva66+3gxAFtm3ZYg888IBPWm2GKTuBkXYH57kvAnUDeQbMVsgdyzB6q4YBK58CgcTSOJc8gu5RLSCwHOIFCtXKaZ693UQMl3SY9lsVGm3J6LnKIfqTpZ8iF5BlY6cMsL+9+7ydK6u2l5/HkKksntwiwS5UnGfU/oz17TUQx/m1MIYy0BQewetzXgPA6JIaAG7TGEGfPXO83XbbbTTZetuzz/zV/vSnF6wvRsXvvvM++RrGuWNH4qw9n3FLjAyhE91xx90w9JAtwcOhlloyTL4LxIl5c2Yj03EUcHQHOYAcVjFT47k3wVSMp7M9a9YcyB2vo2f9X/br3/7Ixo2fyLTVu4Cx1FrE1UBqQe7w5KZ09R++/xbL37mWabhCe+DhBywJ/b6dJ7bb/hNbGX9u4HOn2DeRGG5FAx70tZPHlEszqUkcO1UkPU1yHI0EU8wPBuw7A/Ar47DyUu4p6195g/ISNRDUHBHjTfdczywUTwRp9UqDPVivMh8EAOGcq2D0V+u4AR8IPa86QCfF5BQAtUGDBthWdGm158W6zsnK9IkluYrXkcS9+OdXbMnSj2z29AX20vMv28uv/NIe/sHjtvDKe3mmy2zzro+tT24cJjCHid+YNmNGWIWbdWZWnv3xuWdt7/Z99vYLvyYeNdoPH/+pPfXbl6yKCbJB1JlvvL+cnDHEvnv/A/bKn1/mXG+wb37jOtiHpzFw3IFp7myYzl/DQl4IQFWOSdln/h4HDenO2dVqEyYPwbS2DuBoN2zVKuvK1N9FY4dYN/TaTxwtw4R1rD3/0q8g7mh6NdxuufEhe/o3/0XDrsYncfL3HSbfUDbfbFcsmA1Ai7Yy4O6HH3xuF4/uTs7RDlu2lIZDrN12y3ziRiWmTCeoY7tDiBnKmofN3RhnA0dMsZTsAeIAexOnjSZECrV4iAhWYgjLwZ3PyhOhVTk/v9cBUMnDQxIxih9qxgeSDcrrpNPKOc1kRkBi0ASd8jzllR1TdQ5IKpapYd9JKwgYsH4OKG9VE1A8P30vO1rgntzhP1++AmByC3lpgx04uo8hUxkMxlHfr4JI0gjOcgbCWoJt2boeI7KH8J8ZxF6ZT1Owyv717luw6u+2Z555gRpyPE2MtWhSZ9iWndstnGKhIQQzHfQqizHeefWV39ljP3rE97/ipZraFSXI8zEpV1eiZh3nSofpuI4pkQJCwGmaxByEBBKX0mrfRPZux/YtGNtV2W8e/wGTRs8CMA6EiRyH18UxZ4UW1lSh3xmCqV0ZuvM97MtNsK3RttRZ3EhunN07y/9cT/MyhjPP6xN5N3DPxUyMYc90pRm1c/d+av1BaHEepn7A6UKT95JxJL/K6x6PsRQmipy5LeBNTnSVnJHOUe7t7NlTYa9/5Wi5yGSaIpMBVAKN0wb2tED2JmojyZHJLE661+5XoTWhZ0keU8d6IbQEcnk6U3WhsN4beG6UX3idXOl5xot/QlP/bJ0Di2LiPvnDO2GPn7I1X26xS6fOovm01KZOnkTduwNM7AIEPKZ2iMkHMW6M54wokxQAz0T5YTtrTEIAIgGGkYM1YuSks045pnv1cK5r2lq1oOTddB+lnS28p7URXVKkPsRgeeoPi5Hcygc7qrTNX0Mk5Dn2zOvCcA2GhN0iragYqQiO6/OQNzXppz+rR9wlWfWrjIqFAcZ74yeJ9TMB/eRVXzDFreY5DR7plxdXlvjaUB7STMwNptIDQyp4T4G0Gc9SsU2arXr9ZBqfbazzllbul/IOb/xFAIJ7Eu1G2DUA7u2h1B8UajJwV0qjSdJWAcmCVMlL9RylkytgNY6pUAHxdfyM02er3EwyBKJTDQ1Mn+KmaTqgP80eDP0unT/S/XU2bjoAw57p+v3yz6lESquW5vN48vZiN6Y8egJpAdZZPbiK5CJDlBfRhPj+gzeia/0K09/xtmDRMM7UI5ArepOZpkGu2APxr8K6dsu1m+6821587i/UEEhvYUod0mNUZHuFWKEU1zFQ+JXcN3AgRyM23BWRanXbAG0RUJZQKzdLZjMkJzERJCYEyzNorAklVpLblY7DESjj6dlJBDyo3h6kFFBkFCOhbl6TZKLkfGngQsZNiyfBUUdVmhZJjIsrEAkQ0EbQgaSnoXAWThde1+Iiu2KENCphRReT3wYPGkUCkQmYtA49nUp3Z1dSpQOxvpTkzZmBEtyHtQMjTJpXGh+J4Zsl9K731RXHQjmc9+83gC5Sges8ycl5JM5vu/dQWLLpIIvY3fcggMxNnjFrgt1/6y8JkOiY6D02ssNZANECTgga0TEkf4B+GhkIJxhwxc6YkwbK6CkZjNvl2rK3t9ll6OWsXrHJjh+ocmaMWMF9GKnO5GF9uhaRanXh2E7XfnMa4uDrbMroObbi4510WnC6J+FvYDxUVKv7vv1Nm0HCUwfAJR2eKWMGw0hMtBRGdrZTVH+49Es/dOspICTEL2aemBue6HB/4hG7T8Vlr4oCrwDtkBiKP42IpgHIxCWHWQ7d6l1Qo0sB1XOzADKkb0hUO3aiAf0MwJMM1orcrukA6FkLDI+CaRcGMiD3QxVoPgaVmWRpSEIc2IPrKs+ugc3TDrs0nSKnAXCogo5513jGjBjDzxsUbxOnj6CDnA8IjbA5SfI5DnBuM4AAJhTNxcgbZMHUK4Zxi3FACiAdBW52d+XygO5x6L7ymi1cUwNdpEwkIqLCazA6wBgL9+g9CBKrW5ME1TA6Cn0firAERtH69O9n7765186cEP292a5c1Nu2rDsDs7YJcKK3Lf/quIUx9hUSUW/ZmI4NzGND1sbYjj311q1XOF32LMtJ70tRfRQzuDr76J8NFIqM0sY028hBSehENSEfUc8zDrcf/3wqQP8FO5EfzfjUDgAWCnL0X3xEm/9FCQCTxhbFWL/BPUlySbITG23StNFo2+4hiSShbgK8VoKCDlc0Y+w1dItkNJWHIH05oEoNhXu1uhvsXb7E14sCswKqAzecEJnZgCkIkksfN5zD4jysAgFrzVwDBBkvZAXoRJK8CRi4ZvFC1sMe9MWO+aj7hUJ+vgR5OKhq2cvhdIu+98gNtnrVGtu5BTFnXmtgvxy75JJ5dCX32F5GhUtwmUxOA6AlwIptmJqayB4gUeYAbAOIbmBtNpJkijHYpRH2AHR8iX6LkhcNu6CNr6srQ1MGLcFKDko5IrZw7UmAoWJUtjOOUsvnY9GGHQzru4aipLi0xt+3ii0xYQSeocfvLMxIvkdKszq84LwYeKhFcx9pwAcfsLFDSfwbYKfLwVrvSevce946ZAQk0omVH5E6f2l0xMTEqCVgi4VSSwNJEieEAx/hj6fAq4Qd1lgLK5giIej+BWOeGqNRIS5ZgTTM4K5dNIs9X2MrML3jrsB04HplLq4xNYpUlrcDQo0cYjRa/ZdAnaZKnBybGEXMURIg7VlAW7q6oYyxurEJ4yIaO44BdacXAiAucFUj8EQdjd0SG0M5YNqYVGjgXko3VfiQtCAdyOF96r27go3jBgGw6gZeApHcyMxpSYHkgJItnrekUvT+pMHWynNuJx45M7aDCqevExigb1XSK4aXgw0qbkS/U+MbgxoHYPn50j/ykRmdFtIg1FiqWHpiAOp6PPdVMypgvHnC7D9QSaR+dTBbfbQ5YBCLPSacWcxm1zhSwsPXu5C6s7okaSDAtgOQ8KQ7WCoCfIIP59UF/6bvF6ApEwzuVRJdZOlZ5WJeUcjUQSn64q08zyjGdzQFLMdUdfMdq3ajlxjAoK6MxFSRiHFesABTaSbeftOt7GM5WzeRIByyTVv2OjCanpGCudJc1mG6fb5sBVMaw9EZ/NgOMrKnZFsamwL0hwzOs8ULFnjnX+CfAFcH87hesboqYRWoBZrQJTGQ2NBekaaZLo37ln8o35Z/8alL9yy8ZIE/zyG4Vn/w0VJi9xHAibrAKILnuJUkFioAACAASURBVHzJlzbx4imuqfqr9f+z4/8dD+D/9Nuvpke45uqRY/sYO19J7kBMBmgth7a0ZfNW3Ey/4Fmp3PNV6I0Z6Wiqo92siQytKZLtVBiNF4+CsbFpN2wFWHYCYfkemckLGO+Ku7dG1GqITWpCiR2ttaf1IHAkcHQX4BQAqmqs6PeARaMFE0gPiC3STN4zj/N95uSxPl6mHOw0Xfk3//UxxTERgb2g5sMgnmUDZ+0JDKq06mLRa9X6DSNXUk4TmNVJ1oIzFM3TvF7pbqSp9dZG0aPPKSGWNuiiy6bRwe/qhmtiv4vVIc3FHSSUgwb1Zy0mczbVE6MoThR7afhJr+wCxVsZxiV90WNsa6WJG5HMfYPBTtyroVr64qvNGFLSSFXTizWRSJycMXmM7d+3x8+4uK6JtgLgFQFpa2RCKAKWRyT0iqIiYjLnivtAqwGl5gIJeRiMg5yekbDzsu0EBpVixIUCzjTAdoqIayZ3ibfuGK0dRZv+LEYJMmYcPCgPLUNADBrFexjdOna0wBnKiYmRNnhgH9fyOsAIbCFN9zBAHzWSBNxpW0viRGOAcjrv1ESWXq7YHQ64iU3v4GEwNh8ioz7ukaaidLaoMSbNvBDAiUgabpJVIYw6o0ZskEiY6q77r8ISQMelDdTo9+kKGk9uOqVpIM4vFfdiTnFO6zk3A37lole/YMEsWLkwVgWa+iiqGpWB5qP+rl/ecOrQhg1YWYrhAZCp6O3OudJY5mcFhFcxswIdbI2KilvtRmI6/xQfdbZ1NLN0Dzr/7kdnR1NBh4QDu25eqJ8ncKLj+9Xc6gBmvXflLNbglwMWPPNOhq10yAV0u3OychvtGcVxrXqBBNyveHI5MUU1/eDAbMe0gc6eJqo3abtKJkBxWSBmKiBknCo7b9qh49phzqWfGYwAkzOwOTS1o+cqUFYmm2qMlKPZKjknyThI7zMw6NL1UbTyPQnk4pWAs9JIVk4fzj6poSh2MzBeW2zGEibrREC55ZbbYUB9DLHljP3m17+BlHHUvlqzhpHgBzAZLUaO4KwzHVtJtGM5P6X1KTMoEVW6YkgkoydJkKnWEWlFeY6AWZnaJGfF2k+f+YkV8bPjonrYT3/woq1fsw0W43FIBuetf69B9uYbr9kD992LC/zHjNX+jfcRQUPvpM0EyDl1qoDx4+U2csQImLq/tKd+8yz3jrOnrdYe/cEjlp+/l+vh/ZFHpHJWPfS9h12v9e9/f8OKzhyzxddcY7d+61Y3+Hruj8/aB0vecw3kI0zXqdFTRY62bed+u8BZWM2k34w5Y+yxJ3FQJ9956td/Z2+Rr5PvyZgsnWZJK/vw8OFzODL3tLtumoXr+Vk7nF9kC2+8xJZvX2KJTMhVQuqoLUm0Nat3QjboTfSIshNHzru8WR2M2aHDBti7H0j+JtRuv/127vVXgEQnqUnSXVdXpicRkAV0dmsCQL+HUou0E3/quLcyH4vhrBbALvC7hTpI4L+moerJ65IgIWltNONnIIayxmalAShju/HjR3JPTwAC8HOoLwb27+E5paZJLnB27MA1e+O27TQqe8CI/iXg/Az784uv8EyTvFY+cW6r3bBono9UpzFSvnvPLurgfRBEUvh51Ocn0LkGiJk3d6CNGTUEs6/h9oMnf2lde6go7g7jdbvddccd5OibbdiAftSzW6mVY2mmnqKuJRum2TsW0ygRnT765ENvCiUwljVtRj/q9TbAojPEUqYZSEDfZwouChB1+vSLbPK4ebYSrcsbb7oSvdD7wQ2QgqvmzGPfLVg0GdbmGv6NiSrWSSz1emsbEnV4JsQkNqFTno70xii0sPeh096TCQRGwpFRy6FG2QCzddDgcayHdNh3al5k2dQ5d6OZCRtcDXdajEfzd2GGOMYacKRXAq1zWc2HKJ9iYuKU/EQSdiLSaL82ydOBsUyNRQf5m3JRwDSedaeUmGKwz+p1ypV5sz346Oib+/e6yZXyVknBEC/UoPJESYQAAQWE4OUYLu3bu5ta5IwVlZ+lTsbU6NwF++qLdTB4Ic3AQHwOxvuy5R8ipfakzUSCYdaseTZw0GBwh2m2b/8OpmRP8NaaOGvPWq8eudRThyFTtFkpfiIJND+kkRrXJY53UmPFAJJp1FnSAS4DcE2ANVIKe094Tw37TPq6ukYBjMo/ZdLU0l6NRI+k/trs8kum2brPN1hLJWQs8uxizp0nH7rJimBaHz952KpoTCT1zMCbZCcxqA1QF0ANpK2WtV/PvY0S4cxxEAhVmNwdPHneYpLU4G21xx+515596lWIcuAjYCZ1AHwaghMJTr4rBScx8GKfpSQz8s29ufbG+fbam59iRhQtJTGedzNM5+8yFfkl96IVDKfUztIgkjyP9NlVuwqg1YeayjIQdONGSC4C1eXjoUZzg+qPQIXLv06EmWa+X7qeOrEWLBxJ07fJDsEUTkzIhqk7wl54/kO+P8SuXXwJe13a3yF24XwdWq8bOZslT6N8Aok8gO8yWP7yNaiFlCZNYNE4opQD+gSHajjuPdfZCNgmUFXxQXhK0LTjE6w7AcEyR3bdck1saoKNL+5Ko2jkxUm24PLL7Qfff9mBycyseJswpQfNNGnr1oHplLJGSsDWIu3Jx3/OBMIjPuUtSbgGnwgBIAWjVS0vH5jpM4cxkQZ7GMlI+f3ITLyR5kwpcohR0vqnFpMfiXLZWPaQcIbgYAdL4qyJhkGnSQ2ZOymvlV9AWmoYso59IFJV0Qg656btkjySZF0Ye7SN+nnevHE2euRI1v2LTHmDAxJvmvm5cy8fzGtG2qfv7/b7OmZcL2clb9l2GHwq1Mrh7bhGrpi0bESX2ueCRo/oSy58THA0r0WtBYFid/5JZylHi+lOnK4sp/GelgiWcYG8NwITc8h95ZUYK+LVVFAM+EscYC9ngmvWMImR0y0aXeFR9o8314PfTbLNOy/YgsUzmP74J+TAGhvQp4eF3PfY5e3vIx4ukXsxBGTmormGJDQvpFNQXIi2AAXakZM4ptE5kptXHG+4vFzjf7CzEI8+euScd9LlkB2PXpwWSwygm4pOJYZCpCu0gQk66pIomZMWmDtRa+RIQUuHEMCO0HCZPakw1OZiHzjjVbEpBqabuskqRC8AkJw+VW03XnsToOJD9odnnkWjB2009D6BX310Jw+X5BKYl+kZGSDVEoBG74GxG7Gd6gB/ejI2X3DyFF+L5gfi8s0E04tg8EjnSAVPDBdQDeuhK5qsoi1X8t4vWzDBdu/fBcuimSJngX229CvX6GhjlO7QgfMsOhhUYsYCxsy6Po3kJs7yt9XY7i0VnhT2QQ+vrqWMTYUxRmiC7dxK4k7RIQAlGoQzlANA2mr7DtU4tbpZDQkuOAnQMCubBAmWx+hhw+w9WKt62NWV4vyKOs3SASVLYRFMm4pbHaBaCxHl+MnT1p8R7F/85mWbOXu8HSCBqaZQdsMfxsObYa1W18Gw5OCK5NoFQJznmSsRbBOdW4A0+h39B2a5vtRxtE175EbS3UZ/tVuKTZ46kcI00d10D+xDB5SRIoHfCpDVaJqqux9FcE7qIh0aulYAwXl0ajWq9+Cjj9kTv6CjyQipm044a4MRGthb589X2rzLxtKhPMn6qeZZ5dkmRl1aYOr2QXujtOysa7kqaVI3Kb6L3NqiYEeV2pxZgOE7EOFnQ1egHSd/DslsZLJ+dTDefEc3uoR0Cw+X0xiowRU1laQawwcEv3duh3l6BFMrJBpU+P7k59cQTL+AUVtrx/PZhICiDWxgEYaHDmVzk7iWFZXZlGn9bSuFoQB/vKxs2oRJdB2LKHIb7A+/olNOR6UJJskoHBFnzhtq77y+m4SNvZTcaFd/o5e99PQJZ4W2co9YZs6wFByvsU8xwdqcGcdouqQpCRCDh6O5u+88ySrPnUAyllH83kNgXeGAum3XCe+AMa1DBxzmUbRYq3ShcP/+EqBTRZL2gHTBxIj2pEF/FwOLe9hGglFYBLuI+ydzEAFJAllliqLRCYGvYimJddMFCYXhSAcc3HcacJWdx+clX6eRistxYfz0k7U4gHJY8Fp6xKqbhI36h9YgvzRGLLd6jb7mYDxWjgGemLUR0NzkmKlGSixjlxohqGVEVAdRD1h6Mnc4ePAocaecsWqBgnRgiS3S5csE1IiBar2f0ZIw/t7vIsaLegywLVsOsucB37vFwu7FARJGZeHxCstHWqGZtSmmophi4bCLkxiLjUjg/eAiqMQglGKwBTBAB5cYtWIjaaxbWpxR7D2XUNHIJsBGFIsuPQ0DEw6Z8g4WbA0MBI1Da0QP7zBn+0smhHSSw4IkALBGhboK9sBtUYdSO8XIVJs2vQ8SFO9ZwfkK64nbeT/Y34XovJzcVcEhLjdlGLHEVskWqHkj/SzFzWaaBYqjmbC8o3ivFTC2qjXfK0aQmKWSz2AdSIs6iueg8ZA2H40IjHTCAWSkiVyPXIMx1uHfp268TlHRtQQ9ic3rGanABIGRQooC8FWJpVhCOge0n5wX6tirxtm9FuZeEfuJoe47xj8oZqjjLETJGWBam1yfQC4V2W72AoinppXinphDURSR0mhu0imu011MVj9f1GFV91eHrkZN9XoBb0uX7GNfGnVVNiNgQ6PaSsKcwQC4LXMzkeactMr16IIFmjiDIQAmFNdVGHeCAg60djC0OuCI4N44ghYABnLGFFOGARnr06cneymGDvcBT24lW6CRLO17aeOKFyyHWoEDcrHU/ePb0TtPsqsWXGrZaXSSeC4CiOsbq0i88wEHVwOUk1Rx7XHSwSbBWXDpfAyWVqHHdcHXvda0WBdiiI8YPNBuuuEGRvYwsCCJapV7McmRmMeNrOcuaKyFEStct5XvkQ5YDIFX76meEfIUCvr9hw9g8LTRzZ0iKDxXrFytB8f657lwHbNmTLPP3kUTjDW3+H3Y2v8fG1X9u9L5v/mDDK3evQopI+LXw4/fgUbgG3b99Zd5of3KK286SB/DXtB91ri2zGg0tqeGaTsNO7F9BRRNQn6hOzFo2QcraJZRTGtpiFlNsagJbiWgYrnWsP/dQM33ia8Ev0KtY2dPKyCKKSfGqgCsDvBfa1PJtK89gSicxQvmz7Rhg/p5R+cC0kDvvr8MbSeMzdj3AaNRelySN3DiuedMek4CtxsA5Fwri5+hBpt+v2rhRJya82jqIfvDREIMgKKYCyMY68zDEEeTEK0k5tXkZjuRo1i3bp//HAG7l186m6KOjo103uVop1F3YtfRY+fQGUvBtZviv7WSuCktUz7NtW2CWbMd92gyHp9UqSbOd2FaasJF/e0UTCnJmJQCWFUCnIDPGD1G64Zm7c23fItJj92sqS/ZywoIgTZ5CHuIGhspmiRidjVadUgycH42k+eXFfEsaBhddHEqiXMmudYRK0Z6RvcxiyR5wsTBVpBPUxaDr1kYcSQBsH/yyTLGyEptEKOXgweOtHW7dzNCXeaNP5e3JU6HwshVYSOSpe/1jgkIxQ4Pi3p+Yta6BIKetUBg6TGqMSN9aE0JEFuZEBAoqoI7TM7DipuaDCFn1NeLFetgovY+Ly0monSYNfrcpIKF5+nlMK8heQABq3oWw4b0pFnSk5/FQ+6IcZomEuMy0APUQaxYTdNe8U/MWv49MK5S3CPe+FsJ9AG1hlWAaJ0KHA4YWYFpoRhiitHB+H9QWzm4qlxfh72f9QJEA/BUP9fBW34JKNaZEOgcdv48XRev5WzZzkThPze0xiT1MzSm1pFPuESP7m0wuqu3p2I00EIMNLH181VIuw43e0mPxY0QCUxq1om1IjBbsU0GfpIEEGCqBkgO7vUCMvVnXZJkVoL7Roz2aQ0Vcir8af4Dwqv5JLBUmt7OAOc6xPRz1qKkCbjGUhoPMl3U9co4S3mYYow46p2Aq+6pWLZi42r0XCCsnof0WWXUpbPn4MGD6I9+gwmiJHvrrTfZkwtgive1pcs+trmsabF6JXOhn6N7vWXXRmuOq7XDMP8O7AO4/dEzaEJn2U23Xk8t18O+98ATMAbf55qKmDTJRv5gOK+dy7RPbzwPxtqEcaPtuReethVMz23HNHXpJx9AgFG9QE6W08vuuecu7i1nB6ywv/z1JZuEFNDoi8YzZfg3u/PWOwFo86lJjuHAfBhA4hriRCqeHsmAhk+xx+q47+Tj/QfbDTffDtszkfz7exhuxVLkn+GaJEUkIkMemv3ftWeefhoQuYjYK7aX2c9/eLOdOoTpbmZfa4qotIMl+dbGPpM0Q+n5UFu2NB9ZglTMcS+GCNLH3nvvE9aw5MKIpYzmiozTIKBdEkSqhjk3mwDhxFBtpoEjvE0a68LKpEUu4ExxQTIBCqbRgHOSmAjAdbGpA3Bfz1lNLe1fbzBoL8JQiiI29R+YQRNyqI+Av/XG5zaIZk8ldXQ0U4wjL5pgP/vFU0xIruV8FSBUYQMwgb3i8gUY2j5ud993D2vhrL3z1gvuAbJz9wbbsfMwoCrjqhtOMkk2ItCJBGSbMj2X18uzL1euYfS/N8AGhrq1achAlJI7k19zXi/EqGUPQG4uvh+frviSGo7ckT0lSYOFixfYqtWfueFoj16MG+8p4v5fz888hUzDJuocPDGmDkHDdR/3AjmWtF5MGZbDyk2DBDMU1uMBu/+eR2Bcvm4l5QepkVLtqV+9RF47GZYzmp08e7l5i0mXmZVgg4dmcR4UeIP69tsvg/gUbycZmz8JKBcXl0GjbDB1dxl5/DCmcxZDpugLqaKGxt8G277uK5s/7UrymiRL7JrpUxJqEEnqRnMPSjva6SSGESvVgAhMgnzGyAsSxQY1nsI5Uz2edACqqpc6Y1Kgw6oGaCeDNZhQ8jNJkdNBpoD5r9dz/VY1z7iCf7z+Jk27faxLJJ52b/ZJzCOYSr7ywl9sz7Zttm7VFzZw2EAaDJsh/+zmXEqz73zvMRs5eiy/3897Tre1a1Z4/leMdN34ceMhq1DXU7BVidBGw64H3jfVgKx1sJPVMJTreiPnhkbo4/HNqTuvJIAJPrRImynmPJ9VPkKTTzWfpnb79Y2G8TeeNfM1IBMEJuQBR4+42Hbs32A9kRXsnU3Nu+ugFTVV2bApwywN5vSGDUiL7Acc53llYLJ6Hj3dMvatpIeSIYjEEOdCKTLKaqlb5JjJWomnSScAUaCdTIh1fkvfVbnXbbddbX967m3WLpOfP/mB+9Zcc9XDVn4+zLowiZuahk7wFaPJX1ZBZklzcKwtDBa6WBWaXiQfqweAlK9DAjIiapi1oQmsWkHMzThyNDUyklJS0LuF7KUaxGO6zNQC8kEo9XbvPLR/9xXaJVf2I5eqopYcaCtXrEcTHlJYchL1LTGkmLqPHGr2nHH2GZ49eg0RgBIS5ROEHAkFT0V5UHf4Gch6iEV604113RgSHAlyUj01rs4u5ReB/FHQXJT+spo2Op+Uf9STI0le8ve//569/JcXwEzE8uXZ9wlF05Q9CAEut1sP4hFmT0xjxcAM3Lp1N9rH4+y119YArCp+SapS0xdmvXphJs6UmjTym9iPkhfMySam8fwaqAHDQV2zctJpOhVyD/B0kY44uaU0z2uqWENsBxEVVWvJuFp66WeRe3R5UK4zu5uMC5F6pNaTtFYtgK3wIIGcrlPvWGED+32uFZw4y7TcPpruoCBINeYNSbBRo/Ns99bTaEGXch515ZvK7cSZFrt0wWA7i3yofG6UQ3seI68nbk4ywHYNZLQBA4YwAV8KnnQeRj3sW2Q/xbYVMK0pzjb2uoglTZwF0qYVBUjN8yjODyc48Rw1Aab71EjzYfTYGJodQ2Gf7/bndtViZElSzpPz5tqjD6y1kMd/dl376o0rSNK5kSDXYlxVoms4fixC/6Cv585UYjwAG8O7tkoqCCgSmmWzpmfEov+TCGhVD+W50m+gdC00ulRJBysexmIZQuUO2kD7ENPLQxMLSiOyHfmoA54hEuVXh4d/b2hmZJavycomeaZDKcq1bpgoymr5ZBCIuiQBLAAy5PWeZB+//5mLZtfUlqPNCmvhFDpygAfZjOTmZuXCrNvHhiQBhzlZS0dfIHI0iZJ0itQhUmeyDIQ6Vi7dJD5KXuQ+eJqHK4kB1hgsQR4Q2hHUv3bT7ZMYeehnp08W4Wx5vd1ww7c4jAZgunXc9T265VKE4tSdmCsRXyWJ4XSKJGLf4oyIrtmhFBNhtv5ftXSNWHQqqthQcRzsFzB9oq6h25tjO/aVE5Qj7Ft33mIXT8xEimAbDvPvW0+0mKphFReyqaVPEcpIcDZafPn5B9gIcZ6kLZo7yzYyxjHm4gn2EWylUpic/foPcCH9ElwJBX6nd80iYSHAacRJOoMk6Bnc8wqCbSxgZyIFzQUYnZldw208oyOHDm/n2WAORhJ3CsZRJXpy6vIJDEoEUM9IJWixyEovIMcgPQweoozHFCCF4CQmYBLCG+b8s4fue9RqCUYPPfETy+3bxd0hZZCiOYEQUMU2ZvlmYqD05ar1gEGMYQHSRsrZPCIeWYoBdF92OcDfyHiNGC8nz9bbrEvScUoFmCU5Kyu8YL2zulqfnjkuHn8jurHPvPiq6yemUfQVl6OhyAFzFAfoeqjuOdmMZ8JsHDq8r330XgF6IHX22E9GcX8rGe3uymucs1d+XwJ4LiYjHRIkLXwdszblAp+dG4WBULgd2V/PoZ/J843BaIqknVHIV14q4p7ydaydvllRXK/ZmJEL7C9/eZfiShW2GJ/sDMlHEOgmzhjKeqy3wwcwMtDGVxcItlg9raMwAdV8fTIsWwFQWTlxdtfts2zKxZmWj9D7zbe9wQsi5s0of7LE9UkcNV7Z2JqMW/dQW8khGYmwNOeLg1oKQrWAb9Lw1HivF3wEwRYCdykMRTX7xJ5VEd5aCdNrRi9E7enYTB3Dei+wl15Y6YVFMxIeffp2pVtK5+fcabpl4+j2nLVtODyLiRlgA2qgKPgSC5RB6aOjwInCJAoumGV3TYLRXo07NIxDDiI58clVvhGguJzxe+xavSssMzutsVCuNwWzglZkGYbTFOnZL4+AH8lY9Id0YxlrRnsrIzOOZxGHq2oho0UccALWeGZqUvbpn8Y6GWjrPtvq+mL0a4MuIqGmK2BkbCobFDdbQWAaDamVALgAS5aqfheQkUAs6d6jF82bw168KrZpX4uxKkkQBWWN7NehnyPotloMYrmfCh8ManE/QJ0N5RmZxtADOZUkxmKvvHoyAb8Oja3V1nNYq42YRJKIbMuOVTVWdwYQRQcUoGctIGyrRPW9XQebAgSrTQCwur89EywFd/FzMF4qKURUwDuICzNWF+CADhVpNMlHVCLvFTBZiUlrE+A23eTmSl5bIw5i7aqwdmxIYI7b7QSLSWdDRyLqbE/lnQ5+djCWCPgqw/3n6hkAUuhl9L4F/irRrOE5h7q5C8Aw39ipUaoEqRO4dPkGAawCpTow3Xg65CoiXYfP010BsAGY6awq7q+AR2e06uBR8a/rF4DtN16gqkSwg2t1kRQHEcXgUuNBDyrQ7PK3q9FfvV4Hw0uHr49zKoHm+7TGfHkLUHPNRRW2YkIEIIAX8TDX5sy72Ed71n0t4wKK4HPsD7RXmwFK1IGN4NzSOhOLXNq+3BojBHriPn/2RHTLZnvSo9FaNSbFcBUj63d/eB4TwEpGYyTYTgIE8P/Afd/29/F7PlfGKKgb/fC1DSRWo0cNoCBFFxrm5syplwCY9aBgVTNQzLRWtJqX0LA5yJkQjrxNV3SyAZ4GDWWEvieaVCdJJJcCEPe2r776iqS+F02fg4HrKyxIcTTFGv5syRqbNG6qvbq7hV+djN6OG/q/+W3tTTrz//tjyusBoPJ//NDX/e8+93/19bcOD7Nbh4dTQH5sN3/rahLgWOJLA+cTskHoCMfBJq4VC5r7LakIjX6q8aECTPmBnv+kiRehITzVnv7tCzQ4SRL4GnXZJe3gK5Al400sloJYXALExLDTiJrWmC+7AKf3NeKMVb8tAavawTRAQAFnYiz4EuTtD+mfjhHgFBgA6RS1S3FlLjAGHVwaIwvpoUZYVjJv6paTDSNqEjqJK6wQTVYxRGSYVMf7a+TMSwDQRDHJi50SWKZ9+2bQmGgDtOkNKywGJttXaI/j8gsgL9X6jz5eASMEZh5NUxk3SgbmMvR2+/XsxhuVFIHiulEAn/H1o+leygTiJl9LSKqsL8dR9Ws7fhqZAjENed+xSMpMHjnEDmFYUnASHUy0AltoaiWmMxFCbKmj2Ka/ZTfceBMAV2+clM+iq/U25ylsQ2lwsbZDaFIldm20bhQTyTSzJN1Tcq4KwCibsxKQg8LqEMwq6cOrIEnmTIlLRPuNSZwyGqZiy+uMU+I+Y/o8mr4NtmNjPk7dBVYk7VxnHQUNGoGSETB6ZLwRorggczE+p1jljEn+LB1mAW6KhYr3bpTXoa2phlAETfVYrjsMN+dwmliJFIhhnJENyOw0sWekPSdzPzUjxJLUHtRzi5SpHl25JgCPOvLWQJNXLCs1uAKzx2ZyhInjh/Iss/h32HMsqoC1L/ZpIJ3yv5h77zAty6vre0/vnekDM8DQO0iXXlQsoKLYe4yxJiYmphiNRqMxJpbEHhNL1FhiiYgKKqBU6b33MoXpvb+/ta+ZmOc4vqd8z/v98Y0HisNw39d9Xee5z73XXnstj6n8lWjcwBUzNS3W5VwtNowXla7pGvycYlWgbypGlta/5CPi/fcBKIuMBKBRAMIGDJ9GrksxUbHeO6iau+L3wc/wv4A9ir360usKvNV7eQDWv1noXQXlt/s3iMcOZjuLNfh5l1jg94oz+tI+0Ti1EzxIdALTL01U6T56hyxo3PElNmcLDFPdX+Uluv4IPpckagRcdjFtBZhpakCfs4tp7mc0ryHgU9ImYr3qXomJpLXg94ZkSpINumYBtboeNa0EUIv9KwakmiuKCTKWDBpVAAOS2uF596DSmQAAIABJREFUFRcX+zVpyky5RSOfoRSHbhlCqV4T2CpWoTObfBKCGERB2y6TYHLzjG7pTOAd8Nc7fcJEml/bbNfxLVaFzFd7e5Q98qtHYN68Y1t3oFXKa3dgfNm9O1IZADNiBKanF+A8/wByBsWYj0z3M3XfvoPeDFwEs18O59OmT7SXX/kzpiJzGLlcTZ6jicBmDIhe8fpg+LBRgBK77PHf/RFgEBOmSy+m7jjqurZ1yP9IN1h5TzfMeFRjVRC/wrlPu7bvsCGjClwibtZZw1iT7bZt/WELRw8QiARSxDEH6GsoxuVefcdt82z+uePs4fsftXBy7JGYpUbHZdOQpmbqkW779xyB5R8B0/Z62PEnbe68S+22O+4AoCvj/iWTQ0l/sNEdpCWr0T2vwPXoy2BYhUD2UU6gM7mVtSAdT7Gs3IiKZystwS6zIzdw41lpzQSMZDW5A51hNco1JSJiTWRMg116xSz78J+rkHgIdULItk1M55WIYBRrF1xwhf3kJ/eTyy6108YBhm76yvrg6fGTu+62m753o4MFmQBeDwI4FZXss+JScm3iTAEMxmVfHHYTHZBlK+ifYecuOA3CAROBACJbtuxltHuXFR0MsXPPXWB/Y7w8gufal1rpFG7bc+ddYH995V27/sbv2jPPPOuj5z/44R1IAPTle/Oob+MB9j7kfjQD6DVYOgbOg0cM56wMp0akeYUZl+rv9JRcKwEkvuSSBTA0d9m9v7zPXnvjeVu+8p8AvsVM9o11GRTJD9Y1lVOLHeIzYbAMCH0Yw8BkzoKbbzzbMYAQcqXi4iKMq09BmujJOZ3qE1G795RBarmZOnc2r1EEW/fvSBUesPwMmL9hPWz6mQsAy9ljoKmhxJRUjLfU1CMtxoy4FHBsIbq0Q5G9GEo9XeLsbAc6ZGwrVrzyxc6mqEcXvhfIpvjchOdTkvlRk0ixolnNeNay4FjX91fGqxpHTR7eU9Nbf4SpXQ47XSPSFTXFAMj7LQvN70mjJ1gbeqr9evfwaYEPFn0AC5U4BPJUyiRpNRf9vZtvsq9XL7WVsMYlOVZTw14j/NVIo53rbKap0aDuA1+EEQBKCFzgEW0QVJT/1sLayUzKsJJ9VdS4kIdIVRQSlbO2SuOaPLiZzx5NjZie1G7nzZqAYWOZbdqwG0JIiGXSZOpZyPg/z+dUaa0dKWGaify1khgbnxWJBml3q8Ps+cCmfTaydw4TLwW2mAmVKmqfmXPGYAT4DSSmFJi6TM2SQ8WCN0nyTrVhk84K5RDSv2bpnjFnqJ1zzjTPnW7+3pP2y3tn24doM5cX4RWwo8RzGLGjI6Jg38ak2HtvrWIfx9G4l8FfAPLpLIiXeY8iEgeqiINqlvQfkIH5Vh+MlleQJyAXyfXXgg21czOqAdCCRqAxBQwZaelGAETwJ8bRa2HhxqHl3sAUYhKgqJogEqPXOH8B8WL/4eNIDGLIRtNbmt3yD4onl5RmrdZNE1IkmuYT9qSaRgQLneER5G6qQzyGM24ok2BJXCo2Sg5IZ04YscdnXjAHU7zjabqs3plnjLYvFq/hmtCWZm/2HxpNozmevPw4RIwW68HU5LAho20NbO8mrnv16lLrCcN4777A1EnH7rCRQ6ypCqASFrLMoESMTCI3E5GvkZqsCv8c7QOgGMcIZFuleCzfBeUyOhdFEkoEPNe6VrNC3ys6ATFKElSci6FMBUdpCo/atBQTtASwwmqmrjutMvz+RmHEJXB46OB0N7EXien00wfaki932PBRaTBXqbO3HLOPPyxCWpK1na9Jog7Y8c3kfkGmIFkVvUcrTYZI1rzq0Dq8J3rDJJWm+llzZsLMX8dkU5lPtUqwSUazeuDCGZVHl4N9CCOR9FdKIlP2JyqQvQy1L776o3248EUkw47AqEb6ClBn84YSmzp1sHXLb7Ivlq8kpkFmQ0u2I0V0YSVo/COEVsVZKt3CfXsQAUbrU07Oyl2q0P+oB+WN5YY0wfjLykUfg1GmaNChk4ylaZz+6JETjlSLwaNFU0ygjovp5ozQ1KR0vgfAQfCVa59o2OoYC9WvZTHH0blskbg/XbEoAMkcioQUADvpVFQD1Cbx0Pr3L3DdPhlOlTISOW3WFYyc9eMB1XNAvWsrVq1wMENfBRR4lSQhWpS1FDvaKKpt1f3SYVjDqID0KdWpjKMzrAAokfsUNpqSrCYApxOHSz2BDaEKyKagrGs6Bcui2S6+cjh08GH2zNOvsTG7IYxb6kVVCSPruT01yiVaNdsgHOFjNWZ4YD0KCOoAhPsA5+TWdvpgOnmMO1QgVxDJJhOwWlJSB1icbPGpFGBpDRyQMKZUUCtXIwAW9gkSerlDV3MYR0bStTpVDRhFQsBC6FeIRAPBY1DPHnaUTTJr9kxGW1YCktUgBVBIklCJszrCvH5KaBxY4w6wIwSCYlgWQncmJR0mQzw6kCzqBJiyVWjnDipMQacshoIH/TQ0ozauVfIawjhdErRpijb0OHt2T3JGXw07MxXnODlblwNuqRDr0YPOkCw9ldATXFoYLQ5DEuAU0gVtPG/kdC0nX50N9D0pbHqht1Oj1+VepzOitXvHcddJ9UOA+yqztRZphUI7auJ0aGxqAFQneeZAIvYZE/E2oGeYjRjcn0BRZXVs9JNVtbZufY3VnJL2nQJvAuB8HTqwkRRt0SRelXS0ESFedwzWbyIuyN1t346DgMrT2Uib6ej0tx/dvphklXsCO0HyJuq0xBJox4zNhu1cwHjT136N48fk2JRZ/a2yHofLVw5yCJF44dA4om8i78egHSL+cnNc/TWC0K1JHFp1NmlGLAHwdHSJFrkOlYQxXKyaDz501EjbSDLUxmk5ky4vJYB9+NFyxud5hoC8vDTjoKxvfrlGFcheI9d4xoxejFvB2uSiEjPFSJb+MIdAT8zhFEg1akHcV53BVCeHAVqk2YnsQe4HuiMcxw6cCRDjcjEVOI3keT0JHY6coUmMhW4PRhEFCGN+cxqGbmk8+xPIarz04rt0RAlqNGpiKTaaeEZRchtXksmhJ5BBhYjjXoyyOmjE6yQChlbAPGpvEdMx1Dvm0gwLgy0ml3v6/T6WwUSXMz9TYLnGIVsyZsIEtMJq7a13ljuTVAC0DJRS6MhnYrLXjmRCM2P3J47gKEnMEdtJiZAqfKa0AO81rhOMa1JzWjLC13Hc3xCAVSXDSpDrAbE0wiAwPZHRusAMAxkJyReouhMTR8xftKEjuC/xMDc6MKnTXmnWCCl7TcejdP80bFwn+ipfXlQ6Nhno6wRjkNJcAyAhDp7Y3who0WRzruDgHBFn3yytsNWLSBRZG2KnNfDgy9GdzsVFU1BnJbq1tZVythcwJAM59gwAdCN7RSN2KnLFsgmngqgslgu5wB4YXpJRSeEciOfg5/5Ky7lZCVidTAu5QLdLDwBDZ9LpMPKRfV2rCm0tFuk0ihYg5IjXZoFVE0zipeMt5IWvyZMn2UyY9QX5eQ4EJ6K18zbg3evoE6mTJmOuINELYrlAy6BrSweYgqyRTd4mBpbGu7jhivGuZ6Xb6OBmF7sg0GNUbHeNPrGzuXAHEFh4SqhcC0sNfN6qTWAvf57M+JJ03GqIYa6JKmDFAWJdk1iyYn4FB7kKX2m9BYe6vi9wJXigXYwHZTDuki3DNIpcmSPWoq85hpGW6vpTPvEhw8J9uzBClCEdnWC5QavTK1bgL39xt8d9fe0+sNf+8f47bnJw7eVX42J5muvMNbIQTpUVocP2ZwCwMr+vEqnXmJO63bNwlt8Jm/UYXX3FA40kCXCWTqEepTr4agrEg7ZpFwic++53r7YdTHssRm9JTaBIAFqNTqlwqKfz7LplZD9hfF4lMF488pwaJAmjdeJMY5JQukmHMJ3T15w3/2ds1f8nsPQ/+56vqf8EdA2e0n/8Emv140vkug5DpncKTKlK3ytBs4nxMBIFyUGIZaCmrICXwMxH57B09djjSHlcctGFtvD9RSSQGILgyHqyqMh/Tsw1mdc5O5Rfago3SEqJuOTgvRJ3X6tOviTucHY5i7TLSVhnfiBRoS+NSwaGDTwffmWmZ9jFF16ETvVaWKTfWCNJ7FSMLI8d2kcuUOTjgZcsuAxtw0W2Zt0WZ2Jo1FUMb+pWT4i1fmNp8GrfcIQ4g9y/zzoYNqSHM4aQavW4rANCCWuTpAvU2GK/qdhIZvRzwXlzLItx37BwzAgxRimFUTcQZlUrTUwVAwIz29G/Fpi2ZddOW7qC6+WeKPT1HZhu86ZPs9TYbJLlZbaaUdY2Ym9O7yTXcG2gI5mTilTAjDP4rOsZV67mbGGigb9LGKPQYz1ipNhnAM1smMLHjmOIyX1MQ9pIpobKTcM4a3fvLCa+A0AR1CLJcXv0JPkNw836oGI7sQSQM4cRr7jYFM4rXrucvIX13cqZ0y7ANHA68YRdxY4YAGJFCFzR4LyeknTUHAxUY0bAqnRP5eTLzyjuynsgCmkGjQTGwiaPiqGhSYxV0V9XrtHMeN5Tut80oCmmNdamOCBgVQCu4obG4GSiJi3IVvIqFWWB1mnAwu/gfWbNGEujjyoDICEYZxcrOvgVsFIVw1mA0nPuLOYCwypNx4i1GTBVvTnQeRa5drV/yoBBE4zkB+Ckfh+wYTX9IvCU9eSa4wKVJHCuPJWzkiijz+CaxTwrAZCK396Y7RzX1zkrME4TDS4F08nW0c/p/RVDHdCV1I+zfkT4IFfXglDzTJvLmxCCd6XV2skM96MoaHYIxHXwiw2n40VEhAAw6ZQi8HuKhi2fITAkCgBXl6LRWeLXpE/uSnydzbMg7nuNoZjrusm1Dqrq3nTdK53FKjjl9SD9Up1lfh7o3FDu5nOrOjc6WcBqYnbeAz0bNS9ch1U6n7oerquRfSYQTyzmagyG9N5VVVV+vunv6v/jKADdQJFzoBrD11o0MLIA5bK75SMd0dt2HTjECOsSztVme/S399h9994PY62HXXftbbALC7nmDF/TApEH9B+EcdcGtGFHIdm1naabXN9DGVvfgpnV32Cj7rBnn38CQ9095P+ldvhAESSZbhS2/YglsZjdrOJayQU5GzSC/crLr9qDDz7ssSyB8eUKPkNKWipgcjlMtUI+2wm7+Y5rYbvutGd//5kxWGdTx012YH7Lth2YKEliCWPBvtF203Wz0dfMsmf+8qyNJ678+fk1EEOSLI9aanC/fBswaCQxuoFG4Bqf3inGmV3a0EdoOItx3sz+0TmQiWRZr54Y6qGVewD5k3ZIFzFy8aX+bSNwxZAfi5UexGuxnDm/xTzjuagBoucohnMidfSRI0cC6QaXrdDTFasISQPMfJVzJKWKRR8Ok2ygnTfnfJ8GvfuuxzCkucluufWHtmjx5zbv/LOQ/nofI5YxtpkGZ1RoGvlbrM3HcLE7DfMJE4fZZ0s+IPa2AdAOpHmUR22xjbr0pN1+0xk2E8C5lli0efsRW77iK5hzkkyJwojlK8gkQwB7mqxX91zXla5CEzw2KdVmnXkuOuO7bBMGYS3kbfFp7Wikx9rCD1+362+4zC658FLqoRcgWUyw9Rs3uYbvwUMneC3xMmNgOB5E+3OL/eWlNzzPGj9phDOQqyFA6fyM4n7GsJ7Ov+hsSEN7qSUYJWeD9hs4wHYx/VIHU+6iuUMAUjGoAweoITDLODSHiZhTsGFDwzNZz9ncd3CC1Dwajam2fetKtnIJU41pjJwn25y5txErI+z9t9+1S+fPsQcfuoea7oA9/tKfbO60syy/X4FNnTQOpvWNNBS6Q3poRgO8yGNwJPIPalio+aJpUN9Pwkl4ZspzNLstX4hkZBK0z+QHUkd91qTfeL4Y1FvK6RVIVb9qCvaJP/weP4Fy6kGzbdvXA0CncM7V2dghI5mAlLwcXiic/aV4I5yowpgahmBTWILL/ixa8hl762ka8Cdt5IiB5HMb2evkLmLIAzUnQ27axzPQ5akOSad2kHZTNQ3CVCQCVEtlp2VZc1mrHUYHt5VcU8xw/UwDB6dyFfqQnIOhhje1ncmUY/nJUvLKGuvBFMeazRssORoSA/9k5GdwXu/EQNxV5hysVg0xcmS+le+n6XGq3aaPG2LdacI/8dxbdtYFo1h766lLOMsgDzTwLDkOfeqntPgUEg2Q6MCThHVI3ueqq2ZDilsPLgITdtUR8i3JF/W0UYNnYP72on/Gu350J+z5z5GW2Oyj+M1NNKbIW1Vn6gwQDuOxmjNGe1CmWnockTQZenD9e3eXWHa6gOJTrlV7GC8InXRKtTUt3dTpf6GzK5TarREcSWu3G9M4x4+j400ONGroIIBeppzBKpo1YeYMVB04mlRR/SUSYjJ7U5Mv4ZgVppKLNGIOP8i+f+cdds+9P3PpEc8NJMOm0SdIPKUnmcblBaI5R2tpJMeyBiX30t7CCLumVdrrwV/iacrUwZwV65K90QuPFHCa6797kS369B0+UzoTnXVMJl1mL/zpzwCnjW7aNGHCTEgFn8HirMMMnEYFuqUrluxzVr5woRhhfBjqpNB8nj0dGcot29DRL3LQ1Y997mECzcSiIpIlJ60EslN6bpE8B0kWZKEXrVysmJ8Ro1VTt1qTrhtLA9mJAqyXFvIY1SN11FDjJ8iEbK+beA0bkg55scS+c/1V9vBDr5BDYZ52XU9yvnrWGSapSSPAAiPtZMUKJAa/C9P1PvJ4pWnI3zEJ5YoexGbltSinEUcwqOTnJTW6e/sxJtbAE+SboClcgA/lLWVMdgnTTGVK/ShyVdoPkZAbWa42alKq3XDzFM6PI5xt+9BYbeP+RsDQLkEaB23yDfvs+z+dA9YGa3zCtOQOdS8TSERLELjNxUhAmpPlMBzk2A3q5W7EonGXML4tXatIFmiDtGVgICbDpDt6+CifADS7nNGG/hgHAYjpkKkAte/ZM5fO43E2r4AVOV+jBwjApXF/JYwCFBsJZmEkkPXQzzV2J3ZOOIl4iMR7NdLGh4rhZkRBy+7VNwv2RRUM0SwA10rbc6iUrgZjCoyI1UIv1wMV6iz2h5jmYmOkpaXbGWjNTTl9BpT2PK4lmdHH4Z4U/mdfGveXJuiBQwdhE31F8vAO+qfV1r0QWQCrZt1j9pSSbhnJ2bZ61Zag46wkjOJF3bpE8tqIFqjqubDKYIWlYfIUDZBYerwc8CqSQybFdq5rgMZ/uv3tlY/ZNBywLNTdO6ts5qxCiu5TNp/A8ttH33bB4N89dS33srv97oFXbAPi0Bl0CWMZf9+05YCbTkXC+CspLvWRmCjufb/uPZxVkoVgrwJCMqD200+/4g6OlQj7d1AsSvcskgRBB5hkAdQpUqc5p0ciTZg2q0E3qYPivPwkAZvntGTxc3b5975nSekhzqzae0CdHyj/MH53bjtok8YPtU1QzXvhkHYItmI8mqZiciTAJmvEMUdAUxsHeEc1ySggVwuBp4wEsO8wBP6RZNCIRoycBKHCRxFdQ9l0p0iC+vbOdO0iJbcyFVBmpUQ/vyAdRm0rnc9BgPXbbN4FY7gP9fbN5rVcc7ONGUYntf8AAsgKy8adeOWGQ2xeOc0TGHE6PnkMtoI6LuDsvfuE0ByQERqAJgnrvm0wuGVSzh1hqh8HurF0ZNts+ZKjtmV9sXf6IgAoO0A0kTe08bBdvlq8338vcEId7xEjUtBcDSV5C4F5W+7mQD2zwmz81AQSkAqKygJb8WWtbVx3inXdzSbMjLbtm4sAcd3jErYqhggAYqPHFtg3Gw9ifqTivNEmMRIyC3fQfgMG2gO/vs9OoanVBHu4A/fWOtBRdXITqL5v+d40u+7KK0iYrgQoQ9cvKRj5VwEQTZepjuAu1lKLCiG5vXNrZXaaSQCKj0vyJEk4WAyjDBqZUgHXr58K2Ej74vNiB2FVHEk7WQlGCs2AGWeNRfMlmT9fads2l/rYZCuj6hqN8jEBCTT62ElnnUa60UGXVMZTYTKLEzjTSpLaAmADkKeRPiXhrbCENIrjY1qAsJxNXiQNGJhlGzYXW58RaPQSX7Yj7yCgQgVVtEA3Et9I3q8bIt0tCPVHWgL7hOJbDpgcAOGwYTXaK1Mml93oBDhlFhabTuIPoysiTgUphyUyDxqjr6+lycJnlIu91qqA6U4yIuChtFs01sDf81qc4hgGluIRYdFBDUlXKLiLSdyqhcI9UPImoNnHkIRJOmstYE5EatSwHUZFa4Wdd3kO677Q3nh+Fc+LeyHghkZFLZ3ICrrW8QA4rp3Ks6xnbFzjDRpVa9SBHMa4Pe8pYx0NO6TSiZtw2ij74rOvGWMJpgTCAHCi+AxRSTwL4m0bOl0NNJjA/QHe1WDS4hawJmkEjV3SqeczCiYO6wQVHVHTz3RqVknrTdIiBw5L1yzQPvrtb+63saNGML4ic5gy9mWD/eK+hz0cN0tnScCqA6y+XDxxFcgkwFZFqEa7hCe4y7SzkJTMBkCVvtQIkHahYoaKHZ3iYm265pUj2IEbt8APsU7E7pFLlApgJc0drDvpBDbxfd2XrvFXgSYCHsTcEQinnxUQpzFQZ7QpyfCR7wCMcwYr9ykwRtD9JB5STIuRz6ojue5g7/fw0dODsOfV/dbolorseDriYiXVlqGxfRlsIV570cLljJzLOdtgSw5Bc6+U5wNL8ECpSzJcvGA2BlUHbQeSL2JIayRTY11KHrzZhyyGTOH8WknaNFGgPEkglIBV3eMoyfgIcOW9cxi5ETtGkwp/oQDeTSIqB2J9noCsE0j7KHnRuaaOu5j02lO6z15U8HXZRdfaH3/7gn19tN1+9mUArv93X/8TYLXrZ/7fMlb13l1aqzfcei1Fy189PknnyW8+ibTAen0+PUvps3No+d4Um1rN5wgSxQUXzqWwzafIGWPvLnqfJtb7PrbrABCfv5rpj6lTR3E+7SHuMJYXYFMB45v/+oi8wC4aRtInl36mry0ZFvF7OZuKtSrZIq2x40dhGyDBo8ZCb+JATnYP9MWWgHDGotveBybSZppp09DTGwlT7bi9/OpbFMqMbfE6SnxTyH0OkzM5uCTWKSaD0laOF4sEfbAacgF9rjBihRy4p0yaysePtq+/Xo08TJkXcAJLYxg3zGMUMZ3qq+TACZs1+Uzr1Weo7dq9z7X+YokdPhnAMnB9QgKrxhJXr1+HzNE+zjJJJ7TblJmjbXy/ocSWCDuwt8g+XrLY6sKY2kETbsAAmLMkRt3SlT+00RTdgq48DCkmbSIptjR908ZYX30zBSI3VmwKxX2t40Qa11GwbuLjAZNpBhUz+lhN/KXnj0YW2oz8vTrOvMZazhXOi5RMnhVAmDSnIzqS3fxKrLNw6LAeT/lHwKlM/dpVOAswld4oP+imdex1N7fiOjT2qYJIwFcUzfJKTHwikUOKgy2l/SXdRsUZmbqEkuCG0iBOi8/guaIHtk8jzxR/nAmtxNqAsSpdNZxzvTnJqBq/GkDC1Tz8d2BVU2EhEB7OnD2ePD7FY18ABOq/gXmUdB29QSBglEMi+JkgpnlcVCTle9q1Aim11j2GqnHV2VgIfkZAZvA3/OcF8rHmtf91eik+64zRyzrjX6O4/LkaeoFOdgCS6r3dHLQTfAyuh79DMancIgbWj/aT68sqK5KuroodOqqKa2IhBfyxoCkRMFqDyYLAtEtnSJdEQHANulbt6y5pBOffdDbjBMZKP1bbXp9ZP//v0hyuSauGnzfYdMYETTy4p8G9c7BXLN9vHcXVzHDWsuoDB1ADs0qXVmC96D3EbBJjVcCHPpPL5vDzukbJATgjjtdITUtj3cRTd6U4IaTrS7IE+gz1HAY6M1L4OQEJzqgkBgu8dXCH5kY1ic4p8m6RFj7+cBEgW4v1hkk6aco0xspfhRWZj+7wZoDXVPwIxnEN4RSTVTZ29ET7+U/vYbKC84TcPIwRzW1Mjo0de5o/X8X9p/74hD38yP3usZHPyKWbiJEU6/pa2O8x7KFGOvSe/mkdBELtDjiqqRAJIaCOZEP3/73337PfPfJrRnT3optYZlNnDbNtaw7bib01dtUl8xj7PcbnlcltuH21foUNGk3+Oam39SsYaV+sWGzJSNhNGnep3XHjA3bO1IE0MGoBKBfYrbc+joGK/CQYQyUPC4lotZPkcsloEhfAatqxYycyUXkwuna7GWAMsaTPuEQMbpGO4/xbuaTIGMakSa9EE/YsLI3GRoILX2ou63lq7Yr1reenHEP3X3tQ2txR/LwA3JtuvtROlOy0T5Z8Q2GeTqyd4CSdN15/B/O5C23ypLOJ3ZomhDFL3PjHB2+jtzkRrdg1tn39EddkrK8vs0QStquvvsQef/JRQFrq+OJatArPZsJpmV1z+Vxb9enr9tsn7sXgt9kee/Jvlof29WXXnGf//HiJffTBlwbBzCZPGIMUWjKxpxJQKcyWLFtlqRlZEDWaAMdVV0O4Yey6e89ou2DeNIg16+3QHvLu/OnE/L0wVvvbok8WAyTnMI03GQ3bw9QUdfbViq8BIYpMptOpWaG2fsvXnicmYXZ98kiZ+5ZoeGv2Gf28JtkMUSOepkNldYU39G69boHtRzoiH6LNjl1bAUfSIKmcRKalH3qyNRhLnwOQcdTlL/btOkbcTwSEOsRUIFqXy1rszrueZ43hWQJBYt/eLXbJxefZgqtuhTBUCJutwTazblYu/5S4yRnJvkxK7ma/f/IZDJL7cMYG+1Zs92YKRWkj62xWg0WAq8goqrG9NanmEnutnn3dQFzWQJ7SQBdKUcNK8VE+Mpjr/O7hh9F61di4IZ2wHhCokftYaN3iki2NMzqGPCOZGmzvkb22ac8O248JcwnkhnPPv8L3cwx5bBWEMZmLt1OjN4NeSd5PeX09zvY1qpE5n4RJyMwwmnwtFRPvcs4hyV7JXDpCsmH1mDhVanoF3EU5ixMZ5KWrzIVGI5jQ+WdMsoWwRLMABqXl1kz91QRRpobR9oRcCGQYsMrsWuPju/dCVAP5vTynAAAgAElEQVQsj4pFOor3SaMBxv+BF6TariOMYPdOZHQ/xVav2c+rc63sBeEeicSEOogXCd3iXQovEs1NxXaBkkrrayFhDR+WZZOnjAVn2G1ttVE2bvIwJmgW+5TXlo0lDpglIzfYALGroly6pcEUnOKrZM6aAPKcGan9DGh8989usbfeftPyexTako/XguPAnif2VhE78zDqPsTazC9ItVLigu65hpDc9Bj2kiQs0yDzlFWUOTYVqYaMMAteW2xfxTpJBuksVGogx3vl8lXgXt6f5LyPJl6KIlTHVKEas3mM4dcRM9uVSGt6DpmeRva+G3nzTORp4MZq3uyE5UpTVH4nPXtiqg5RIpnn0I1p5RBkG/Xn3dKT7RbM/EIjkFdhTz/++9dc/zUH3Ci/oIDnkGPvf/hPn3BUT1IpDWHQAUgZ56kGiEaqJJ571cRn69+vpx04dtS9QLRIdO6nMSV+ouiUn3cio8SAb7gRsGorPkZgkCXfEZlDilGtprAa9aqzhAVKSk85mCvPWyS1oc+dgE2pZMtD47cAhnQ6exWKIzJ+e5BkNHvquUn0t47a1q0nqSuTkGkpwZsmBNLhcFu+fDckvHoaQax9YQjk0DKikydJfJLyt4B5K2+LEHxcKtEcVl0vwig8CAhn8TTcamHlM+l8vIyzUTqyHTZ+dJTNYPQ/Igr/gOpjNv/iM5DC2cPnjOKeDrAvv1gLPgowy4S+RUJQPP+Kfh07Du22oSP6EpCrbAeaU9HcIN2YOgCEVm6MmBTZ6FMqjaqhI5NM8FZBpmJDOkId7ubFpknNpDvHYUekrCE5TEMQtpYnFY8YbKNcwqRHqISRg0fFsYBL7xjLiIbCTiZHysRr6d5wCxhlJgGGKizdA0kEiHWRkqVud6gdx8UxERAhVFbnLGaxaZOT2OgwLp1BRrE54/Qz7Ic33c2hMfW/q+H+R3/+1cql9sBvf2Vrtq2AHk/RpQl3AAfwUhYJnQV0YxvQI0tl9FgGXpFhp3zjyygkibgUFy7H+BqEv/NxPyxjVP8UIDNBmfuSlQV7kxGQgwfNfvCDWTiyLcaIyez8CwfbPxZts1vvHE7QLLennzhiYMqAvEGiLUOcCABuMR5V6GclpyECDpWehT4O0GQ7HaUF8y+3Teu22tKly+kIp/o4vMU3MPaf7CYojbBN6ypxNmYRKQnMRvtxyJA+tuP4ITuBvlgcSUHdMQyXdi61qRfOhPKczYIsc83CCZMmub5JVhbMTToA0tEVoFMJ4yMvP4lCiGfMM4mTvTmbJoXiogLGCaC/J08CNQsYIT8CQDBwcG9EueUurPsDq5YAc/IoQBl/Lz0DV2E2Z4oM1TgsUtHlqcRYYuDAQu8W76E7funlwwGk0eVhxEZs5Aw6c5s3naCDk8bGT7Cv1h7yMZZyRr4zCDwH9lQhxI6ze2gtosZhrOEU+2Z1uW3dhDEJ3bE77hhH0neYDryEp6MAQJts71YnShIYZcTB/e4bCtBPMGBTJnHPKwAZEwGnIvnMYBHWd0CMjT29v/3xyY0kwrAGAcDve4SkZuES71x/s4ZgS8BXo2DgsES6+XvohHBfYP9EhjTYn564FX3UGnSt3rZDaLgoyI/oN8IDbjsH8FacTh/EETAOoP+en37AoUhgh74vCFPMG+rtQDNHTFDWoIDVdop4SW9I9ykhNcyGDi9wBt3Kz3DB5rOJZCKilBRv1VH3cUOxYfm8mblhdsN3roQxhwA7mjO5uYyBcv+PHztM8Gon+R3Cr3G2Bj28N19bDdCvACd+rUKnihruHfdHujeOWbgZBneCLlE7iahMPDR0FYObfS2i6/Ug4ZpsJ7f3kbBWgnNePgcXhfZ5Z020/j0HY7KwyE6SYB47Ucu4TPB5Y5zhqvuIeRqjJE2MecnhPjUhxY1+jh5HPFvuwpKmkJGSjLJItHWA6eAMw/QkgjUQzyhNNEC+JAIqAfG1deDoE2dYx0JK+UrB2E/GdDp05Hqv4q8MM6KoTjMTGcNQx/hhodEG6QmLxaTOrP6es6HEw6WYUnKmey3oU+CU6tcopgaYR4X9hwuuEg3eNo05hegOWB8kZ+rkdVCIFiGVkJAMCMuNbUKaoRomaiTN6AhYIs0qaPl5iYEnwb7QEZYKK+H4Qe1/zSDrWjBk4AGEwaSSHEAsoDt5BkmJgGdJAUgdIDAA8M49B6wKKh2qbb5glER6hetFk0hqAjn6MN7VD9Bn4SIMjuTEzOtMYk+MHDmGBOYga+krEoIAFFWBpWcngKsZl7pAL0fJRGBU1TnB6brYGqsTIO3aPtKfE+juuK/um4regNXkzCUvmMU805rrlAjoLJoDwFUs8gCcdcd03S+Bw6wNtTkc2NU6VebJL3InZyUGY35q+ASjswIUAqdrAS5iCOozBUmd1nsgl8NZwfiUTE1EANbebCGhEVNYBbreP5qERq8XRaMuEVA6gcT1EIZEYn7Xkp0MHTYQCYA6NKEPe9dc5j7Sd4oAwOnfdyCyMLsoOChgVeDriNSYGs9w4MA81+Ddg3mHTJl0iOn+CFiVIYyz1fR9rlPyLo3sv5zcVGJtrd35o5utF4loHXqir73xhn2xdK0DGNJcTiUJlzaz9rU3Bjp/+QbhMz77+5ftsvlX2VPr2uztHZ0yIP+jU/c//tB/BqD+b4DViwaG222nhdnLb75sN9xxDWBNsDZCAQL1TDsoQAIwScxBsVRVQAXNNiV/Ap/uuOUaKwbs/Axws06yK+QBTZxTDs7zsBXbxTqeSGNu756DjGuWeEx1bF/xz1nUut9irAYMaq0TxRDX14VyL4D+knnn2ZBBA2EIwLDIhAlAd1/ruwzDrb+9/qbtYzIoG6OW3ozwns3IboL0Yv/yNzTHj7GWkPeAgd6H8d0ZU6cxSfCGG/lJl7wtHB3JOGnPZ9jWdSdZX0nEoCoHG9UkUqOgiuJLX/rsygslTRFPLI5gv18CkD+4Vz/btWU/153EuOp2Gzy0EDmIDB+Hb6HhI4dad/dlUR2kCbh85SorJq/QOjvvgik2tt9IYlwCOojVGKC8b4fLjhGHAJnYE5lQ8i+4ZD5J7AZckvc4G0LNnFjApTL0wDQVJTOpZtCBREx0gucn2SdplcmZmDMQ04TDB+TQHQo7qye5A8xamGgV7I/GWliiAC6tSBElcT/CWjMABQiwyo+J0dLVdt1l4oamDJxtSV4iNoQzUykO9OdBEygY/9bnVoM70IMOdXbLObheG2D1F18ugbmCxJPYrpGMhsfxGrxHXnq+5ab3JE/bwT4CaGSRfCszGqw/B1YlJ0Fs04iy1qcDq7pYrknAqnKws8+a7KwUGVv5aL5im0DNTkamoqFDqMgzuZFVQOnpZK/q9TpDuUZhnYEaaFn7XtBf9PUbnN/6V8D8D7RS9cvBSM9ugi83culkuXoc1c91vkzgoC49cf39rkkD5dQJ/j0BU/oZsdsEyOq1w/mcAuTExFSjXeshHtZVIEkQxdrX7zU9oXOWvBGAp1lsC0eCFVcDfVdnmcnu3j9GcLW6V+GapHPpg29/rotxqs+s6b6uL91zZ7P6fQhAZj9tgu6oB0IxG7sCYofvaTEXA3arzhgHb1hHmn6qIc7KuCQ4V6T3hlkIn6nLuKuVZ6Zr1VpQ4a5fDaq3aMyJtbpz5x7WVBx+CjOYjMpGqi3T2ZwHDxwmf2tElzGTWJBqE6fOsLysPACFJLv7lz+2jTu3O1j/0pN/tWGYHEo/eenSL60/+fVn1CKff/mFff75Crv8khvRZB4Z3DM+x28eeYBR6uG2+LOldvttd7o2X15Opr3w0hP8N90WLvwIebNyJtYKbCnThPXUfG0kAGNGjmBPb+H6YZsKXHe9WvIoGjKSA/ARTHQ4J4wea2vWLEFDMxYD2Gp77IH77O9/fQ8W1Tgcrk/Zm+98yrh5vWX1Srcf3n02etcvMFqsgizMJs86zTJTBtmgXmNs7hlX2URyjv4Dh9n7739K/Iywhx56zL77vdut/6BcW7d5u+c60ueXzmP/wd3xnQi1fUcO2ZlnD7byxpO2almZgVFhkMUawIipQcageBekA2I31B93yS7XRuTeuGkdsSCQ0+hkHZNJBGB+BDlAAn8OmE4B2ROy0M6dRTCHQ+03Dz5g99zzK2L1cHv00WcZ8a/E42GDfbn8Q+IYhBcmiG687nZ7+aVnGP/9xA7uwWiapbtw4WvUilc4SPnYk3fbXT9+2HPOjRv+aW+99JwbCZbiXbDy693URzi4lxyw1999myZSqk0eN5Pneo49//Rfvamx4LIzGXldyehrBgyxi2B5/iZg3mt6inT/oV/fYW+//oF99M4h1hrPjRyljmkMpUZRMBHKMRmMhaEeQz0smbkL5l3vrNd7HriRZ3Srs9w6XBOcdhX3LJOaPh2ii5zHjx5F59KPG2pI7vMtN8xApmK7jRw9xs11k5gS2b1jM5MScXbamIu5j90h+HzjWECdjGAhaRVj6BTDSPF5C1iDGUOsjn00FtmBloaD3jx98OGXbOjoufb5JwsBF8vtigvPtOeffcy+WvY5Gq7I6jA+/dxzfwXongXwVeNnufsEkKeLqNAlSSUdfsnVtFAUuOSUgDLwkhqNSEuWS9InXc0q1oOm3JJhAv74R993pubXX39BjG6xAYMHsqAw9ukzADPuVvZXPnYG1fbex+/Z5t07MJyjWYBB2PChE23eeXOZQP0c9u4xauVdkL6W+v1qhErYxP2RCZgMwZrxTvEpRND3RIhNMvoJY6GIuRpKU5NWDfJzmP/CHhVA74JNPjqjvENNAMmuteDnAjFu2wnXk9wHe7mWfLBfPv4tNFY3HaFmH55FTZtqOzYcwFQMJ3lywhAmOPOog3pmZngdlMh0zYTpp7OmFgF8IzWSP9Seffltak8aKuQ7Cawf3b8KyC3dsuOQOsx2w74J48e6hEgTi5pM3wYNzrMzp59pYwbPtPsfupfPgwn2LhjxSDKqHmijqdisyUHOGzFWo4jjmhgQqaCTW+HN0RgamgOHFNjyr3aDW5A8A8KFQ1qqAkTtPSiP/dgLBuzXrMtu4Ey4xWtD8xwb5R8C3pMIfbEv5p2HjwnYDljr7RSdqmsE8Ko57k0+7Xvuq6bs0vAgKK+EZU2cz+2WZydhwYfROC2H3RjFdHA0EpExyC/RVmNN4UtQWgO7OcZ1QNulq6qcQrGl89zt4BlK01mSN8KWJO8Xyv/HMa4exb6bPPl0pFqYpCrqgImNOTL4G7xDmzljksfjtWt2ez6rHDMpOWj0gJtyzZLC4G4DDI8eC+ENXd357I8P3vmEaxMhQ7FaVCDVHKp5Wf+q8/hraZhIaa/ImFEgdZ2kP5XnChhm7ZWBdam+jqJWaWqqccnL3Kwc27XjhMtWxGMW3QERS6P9mubUdNas6cNt6eebWFtJ9ot7brT3IS50Q37UwkqQkIyn9m1h3+7HaC0VIlgZ+M4g+8fb253oFcIzjYJJpP0pk1P5h6jm0bWKJV6GjMWpEzTMucgBA4YgIUp+ybpRo/DjhavwpDjTXn35Q5dJmTYtx5YvO25XXTMeBnYUklZLmX7og+9PMRO2fG6ZfHaUE4PabP68WRaSN5jPzQeQ1lZ0lByHKxxN1ii8Rr9OEYxDYC0lgLiH4nzWjoaHRgzT02NcY1PJy7GjckQTYBpUU60g8rrpOnhFoY8miTl0sNKLxRz0QdVp1MPQuIUWYA2JTxyz29KZkKNmLahvFIsyDvOZCIoUaU9FwJ6IhHUXFkcHhiKuBni5lkIxCj2LijI0S0maXTeKBxgdmmnP/uavNnH0lH8lQGLKbARo2FcOcEsg2ct//6uvPpgZaeSukP+OgM0gF+Gurw8/fd/uvO/HgH5HGXVmBJ8DVMlhPKduJKN1MimKYtHQVCaJYCgCwK6tjYXENVaiZXvnbXNt9bI9uMjvZ2HLPAQtCkb5x44dbCtWbGXUJpfNUWXX3jjObrzhSwS+e9s1V11nr77zFKCsWF577fe/2c0DpedBgZPXOxUNE/TJdLAzBt5RJ6o4LukkSrE8w9tv+r7dcev9HEoAe3QZSjmx4rNxgx4O03RnCa8TjuRBM9olAIF90V2FWUZj2xLy4+wENPNYAQWILkdDaY8A4IyGpZKIFp30aPYdQHsCNqA6sjUAnVMnj7Gvv1jHSANAATvnOIs3nvfV+Kg2mOj8sWIUUERGgAo1iHVHkaquTQLIXxsbS67CKlwSWZQaZ68mQ8jtkUTC0wYrrxYGH4cG603OrnEAQMOH9QWwNajbBxiJKSAJOUjhxQYGfNq4FfY0ydCMM4bC0KxFZ+SAd0w65O5MUlRSVGOTp+eypmt4X7Ptu8SGTmA8us6G0LWOTaqks10DcBhJMGLMg2QlRRppHF69B3ezvMGFjJ6vhioeabHtaIbwnNUliefPw3Afy+7OoT6h0Bb987hruCTSVcxmLYl1IyHlMeN6oEd4EJCXtTYQOg3syNXLMG5jnKawIAamUjss0VwSvZl29y9eAAgHYCLApxAMZSjCVAZGI/1ty9rdgIoyBqIoYzRSU0uNZZKNYLQ7ib/DPoyVjbw0dOi6ETcJNshvJAB6ExDT0abbtQn2jI9wB0ZT4TxfFdM6/LXnkxAjV/danR2NBIipmdcznS52GgDxLmchZKF5cvlVcxgd2EOncwdsHJJMEaE14sACkGN2EkWf9I6L0OsT805rJ4T9EiN95xKKTX48Xtp4uDq7MyLvk1uYRIGAXh+FaL+heTaMg23dFxus5li0g6U7SvbQ/ecQZamqYRul0UMSKpnCiTVdDXqVwoZulm6isDH2itQaOwBepZvFv12LT6iHzMHaWGsomGBApu40nUeCbwMNiFrEDOUiSMPWWcAaFz977hRWbysu43vQWC4PmN/qjqq4pABUVyucsa0Tx3ATYwLAG0uAhuqeaRxIsk4uxyC6MH9HBkzSDvPaTBgde1rrITKSAlG6esSUCHWuWxL5bJgu0IkLp/Vfz828++c/tM8//ZSR4BN2/lnz7cHHHnVDGbmZR9AwS6cBMnJkX9bbAaQd2q3oGMkIcdRHNgX8dV6TpBCiGQ+RRpzAEXe5BKyVVILGJ0LIxtRQE/jeIS1TEgatkYBxRNOJT5JC16SC6QIwX7vxlhtIrjfYunUbYGVE22Xobr344t+sV79Cb5SVwVA4zn4wPmcz7yPUpYVxHa3FLmVT17oSYOvgCfuXm6M1pUQ3wueVpW9Fp1hjrWJ70QxR4uNjnvo7WqB+0KvB16WdFYxbSyJAulYCQ/Wm4XL9VuEtMKKTyepjMtx3AQmqwwV46UsgnIolgcZdEgRKbt0gpjOzaONe6ed83JxbncSek46xnNHDiYPSQoyH2auBrhYaDBGcY84MYkmq+aSX0TitDO9kQCTDtyrGudLZS5decq0t/XIZY3s7HaRN4s/q5JLG3xEgIUC4VZuWZF+awGIZ1HI2iBHX6h12AQ5a44FDdyPrJV6i/gAXwd0IzrZ24vbZs8/AbbeFbv+n6ClzxgsQENglnrzAW99UgZ6tLqBrdPbjtwJ91Ts+a7GNRf/12ftfncv/XwKrI2DQPDE7AqBvmc26cJonmSpS5M7ezjrX8+ykSwfMcx9xUslHHqKxbp6xpmKiBNhrt7POpa/mOpI8b5nUiH2tvHz69NPIkRIBo7/0UWF9r0t+0kOuRs4UNjo1WFXERQOUK0Yol7pq/nzLy8x2ofxo2JpyD28gqZU8wFuMOe48vo8cTRdAfPP4ArtejBsCTD3JVm5OpA0b2s8mjh1v7/3jn3aQiZJQikwJaIwZP8B2YvJXckLgu9hVmAX0S7BxE0ZggrKJZhFTCtFtMLmO05REt5K/1wjbMxvJoHzGP8+ePpkiIMHeemuxHWJ6Kbd7qp2PU7UGQiPRMZcLtyx8W6UpR/PpAxos5bUYqCGX0geTpdWfbHcGx9w5c2gOFdu67WsZkwXwpKCKQj/+BJJPzjyRXmYnQ72dtaoGmDMlAZsSGFlLQqJHk1atdOFCYZK1STohuQmdxj4wu6tgjsLsgAlbT6NSWmPSKYvjs8RyBqbhMN5QE26b11UgU5SEjIwYfgFop451Gqybdtg0ZYzKetNGY+3eVFLDSosG4JP9q/0txmCbmJTshzieYSbTDc0dmJ9Wl3Heoh+vcUv2fUo6zJJMxmFhX0qKproMk1dkkCLCKHtphgkvdTYom1BNHJcWcJYjkzyAs0IyFLMU49SSCQGg7QYTbO650zmzeH/inSYiAh1oaY5Kp81FPvzvOujnTatg7N5ZmA4MBvipmMmu0dopExAYVAVrN+gGODzbCVAGgJ+zYsXkVBGoa3NZAQG7vDf38l/AqsdMMX4VCyS5IdZiAKJqqiDGcw9NOAUM2y5GaQDe6toDNq7OSd0X17nV2nA5AMBOwp/AVO0xgVmaBpEGpM4NjWfrWgLNS5l/AQ7x/4rhCoANNC00YeMmX3zaADAP9Gk1HdEB4O73iNcKzKuCs74r1gesIk0oBGeI1oKfXfyjdesNrU5mkzP8pZ/nTR1qITrDAqIDY5xgIsMLage/BWYKIA/kbAJtus7mIX+sGNQGoBLHREQDrzli1GibMn0azXBkm2gEL/7yM/LaEpt25jzYf0ds1PDB9sCv7rJDJ3YxNdbHXnjudWuriLa16KQ2AMAcOrgHf4a3bDBOzpt3rGPUf6e99MK7jBBX2quvvG1PPPWIvfvea3b22ecyHXWn/fjun9mYMSPt8ccfRl/1OR83lyu2xj3F1krolgGwm2NPP/kHwMHr3VxyB2zHGLwtGqUryyeIERVUpAXIMdIHHDV0mDPzmhl7zcrrQU7I9wHOJowZZp8s3qyuM8daPPcwzH76k8tszuzB9ioGhKWVMDeiqi0JjdW5s+bbD3/+EKw/8mZqR03wnTpVD5EiGcCxOyPoyI+wXuJgEzaJBc7+iO9GzUKtO+WMNDc9KUQWYMmi/ej2R9j4URmAP/187PitNz63dIqaSnxGlCspVvizk1wKa8DJC/Gw0WDDa0zWWdCSXSHhk8lZPHVKNQCExo7lfB/K+ujff6ADGn965mWXjzpy5DB+G+/ZyDHDIQoMYNIoBbmfH9poDP/2byuxnZu2YsD4V7v+OzdaBgyvIiSCLrrsIkCHRvRS58PyO86kw0Zb++VSgOYemE91tzfe/8hee+t9u+qKOyDinABUKmaicxyswIn2KePm4VC8rrnhu7AQGfFnpHfDhs2M56/jOR6wX/z0Fnv3tUW29NP9ViX9Z86jP7/8EI3cKgzKHrDbb76FtfRn4ofiDGSLyRc7G3jUhDy778Gf85TFFq6Bj4EebO9sGsItsL1KmQLjrGLqKhGAqS/gVgdG1JnI9uXkFQCiMzoP0HTwAHrBxNw68sWC3mPJo7p7g2j3vvWs975cQxHA41pAHbNTNYV26x0PUyul2G23LKD+KXat9BGjz7e773mZAqCGmmejnTXzdOrdKoun/oiGTRyOeedV13wH06QnYbMFckDac3IMd2JKZ3NIu16fMVxme4o/BJsywIUKsRDJ+dVPcYYiX2JNtvM8kiHy3Hfvz20HxlSnTxpra9ez14g1BXloMsqQEO20r5Z/bkMn9LCTlUV4I+Sz9w7QPEQmDmB12MCh9vfXXrSCwTS9abDXwrKIgrHcUEPsoDbOh6Bz9BjkpGx0u7nTlbCzxBhUTSH5MzEUo+j6YY/I1kGy7VA1jXIa/LpQ4Rh8Rq3PVCQAy2DFjhqVA5OZ6cW9ezjzze7+yZUA53sw1o6wxd9scunCDmqhMYOGuo7m5yvWWBiEjQZk5tJTqKORcAwDRUZkAFAVTIFmfRh6qPsA0BvUmOTeZFIPiBFcR86UmZPCWUjcFi5ELJQ0oEDjTPKXBKbohg8cZMs+Oum1xl6k6mQQKrA4mhxaZkPSklW9qvQzDpCzWVqmHIQd5HPh5ExN/FkMGE3hgBxMXg85aSQF5n892sOa/ksG3wjntes4n8sh0sRQ46kZJgPllG5JNrh3fyaEVjteFkJh0+rTaCLMyKRX9Jsgb3Rdc5LxrqZlHIB6HbRXySJKpq+BKYEhfQcA5B92mcoWLjg5g2aZy1hqole1JhPigKwycNN5LV+KUGmBUxfpdFAtJjZ1KhPEU2f24T7A8v/nNhs+hjF55JMyMZDbsuE4zXfG/9PIN9JimdJFKobJTU1CNpMD6dzLzYUoR25UXYfWqKZ2OF/FTh9xmljgu9iTTFTiDwRx2EmQErPTh87OTIFchCwTn13AcRPIrSZtVXNUQY5sBqdQHSCZgTSmjnbtJWfhLNA0MtziQCaBz6GJuz4DetoJmOcnjjFFQFNVhuqSKp82eTDn0TZiLObcsNZ79VazphTMEEPzwiya5b0AW7cyjdvk00zjJk6ief21a9FLgkF9U8mUxcmoiyWunEBESCcHsGZiwmTEx3riOiW9lYBZtdjlqXg47d1dxNpncmG3jNK7k46dQGLmLpj/u6ygoAAJhz/ajTdejtl2vZVwX6eePsiefupxGiD9AVb7hndo9FmMIPGao0j8KgGAtAClj6ZuaQPsQz3ILJh/dTjNVXHg5eazGagqUkm6929D+4SfyMxBPDcrFzHXI75BRfmPZ3EnxaUy3nzILz4vp4ePCChB1RhyAxsqSmw11k5+QbYVYzTkpxzPLhcNoA7eW/qsPC93eMwtZNH7ycTBR9dR3YYJ48/GYCXE9h7djWNkf3vmkefd4Vfuw2/tbLW3dwpMDRKT/+2XNNkuwo374gG4nZFza5z+1h/daB9h2qGg2gSQmUkwq4R2rZy8R0E8Dy+Ze4UIN93WKBClKgyyEtmoCbBsTx5CZ46VmtMj3k5wyKdnS8S4HcOEBnvuTw9xUD5m51xC174m2V57gcMtsxcC8ses7xC0uRIbYXeQrNamAZiReNEhqoOeWAYVOZEEPIJixmCdPPfHP9oNV95ug/uMtCOIKm9DV6JHL+4x97r9U+YAACAASURBVD6vINnyB3VHM+JKkqXnrAqNkbY6pAO697ZPvlhm3ZIIMDD1OuCHp3EoZiVn2dLFO1lQ3RAWP4WWRwRmFC10ndI4fMughcNqzoABWwXQQ3esukJmSLGePIVFMp7E2FkizqGNjPz1RjOwvITOJInnseN13KsMDu0SNnMCehyIZDRG2iEO9BlnzICWXcUGlaYGrJoUjTZxPbgAn3Ya4z5fruJ90SdlPQlQUVGciVlcD4q9ovKTlt2LTvC+Ig4cuims05PHaxmdRMeXseMiGgbZjDfk5RaiE7WeIq+DgzqadUlXmfGiUNhkcWzMWTPHIrReZos+Q1djN+PBBJezZuXx+YoBwsfaq69+TaEmcIaAyiJW/qsRwQgCoMwppp+ZRzMh1pZ+dhQztGYbRxdo25YTNnjAYFjiubZizSIbNDwKfdcamz9/Llo2p+y+u1fAIIqwXJ7RFVedjV7iQXv/nS10KGHoiLUJEDZ8cB9Gq/eS1Ag00xgjb8zBpIRNIKY02EIBbjSa1E4nTyeYnFtVoNVxUEmDRPdLo6YJJLMaT6sCMBFTJmBMcnAIq9KXsCkB0RQhkvJoAJz04K8pLrpe4QLGeS2BAdJRGTG2ByyCMnf469m9gMRuP11gz7EckFKnagIOsxvRZSo7RVNG5guJaN70QIfmKLq6gNehMLhU3OjvRBIUpaHaQOIRHttqZ84dgKlKhr357Cqrhkmdj14eq5eEEgdqjV9rLI0EuUEBwHE1Uf8BmEIFOMt0QGMBUTCJkm37tmIf1wiR1rAXR4wEcFDoNgqETELCIzyKLrBYMu00norqrZSOezTARZert0bcaJ56Aib2ZnCYBkZJ+rcXhRwhFTClGwBmRVAVgKWpD50syMX4NYll5OAm46USopdWpRdzPF/nmBKT1Y1VtaiiXSOu0Z0sykjmeaVtXMs4XTLSDTqLG6R7oTEmgYEUohopTk2NhV0Y7yZFjXLlrmD9yLSic8Q+MGHhrxHvZBoWAZAtZpw0MyUJoHup0XYBC/oQ7gotLUodqTIIAfhRV1iARBRJkeKSZB6uv+kyNJQzka54HHbEHPZ1hS3/cjNNDOl0RxHbSB513AKGkML6fg9lVMuBLM/5BFB36lw6aKfxFSGd0gUMxjC72FVevOvv0eDwZ8GP+3imbriYZfzjgCPX3wJYrzGdH8Ai+OCfHzG2dsD1+jo6NVMDoDjYK5FaFHpfsU4E96orzWt3FcECZ7tYW13mKP8OCmh8xz3buKRu6cQy/kcjzD5yrhFjFeP8WY/CTBhuM+yFp9+EpUFyp04rlz5q5CBPhrYz5i8NJ8KYJ5B+j3QrdA8E+GqMX2xb/unXP8eGoOW9fOlqtLyV+HC/SOzEjg7x8WKAHi5I2lE+LqzFKZ1F76hoXWhUnSYXzTONcytp1NSjGg2RILwCtULY8zGAZOo0a60Jb5YOpVhH3mzlq/ZwcIEX/6PZihSr/hdf/xUr9X/DWFXz9M/nBEEuNjsYJ/bnp2JIoHog2+jgjMBwGS0o7gnMETiiQtmbC77EkA4Q2Kf7JyBbOl8cFpJdiIM9efklF9vGNYzBb8dgRPFVoJfwIV5SYLhq0MAjSWNYERgQjUIfby+Nj1NoA3ZHM64/2uv9GHdLI48CBOIfMRarYbgtXLjINiOFo7UYQxEj7chwGuNi1gXSIqE2c+po5ApGuE7g6lWrbe26b7wJlQboN//8S+zPf3jTjsNkUJoUxURBBJ+tf798mz7pdHv77Xesd/++fI4UTCM1/iSmBeP3vI80pG+8egFJajKTA1/AhD6IJEw00yPzOD8p38hF/DzhpgoIU9xZuGghSSr6huXo13szh3vLfoojZoilH8a15zIVU8xUgXZ2FWi9RvF83Jk9lsU0UByxqQT2rpoA7STqAjB03+MABML9Bus5CiRhbxHzJR8TDjgcCVslnHxJ4TSJbmxhCoZYWw/RvG0jrlPg0LRKTcwACCH28HotkArCaKxFkLNF05hr5FrEGhT7NJXCUdrTcvFt56xVs1DsbS0gSXsIUFM+1gHgqbgtNlwoOQE7l+uMY/oqxrJ7xhGTE50td3g3+vcHAWBoCIXzOVWkaTogkmapinoH8gCXq8nPSzH/iOiQbr3G6QEBFbSJ0+kAwPPmTuf5sy9pTgXaqgEYJ21XfQXMVf0uAFIDVmvAzu76vVZ6iMe+APhU0Ar+rPPvCDz0jeJR518xqGsUX/Ctzjg/AVV8BjS0zvfXaRbESuVtem1hUUETJihGu0BJnVuBTMG3DTFtFH9t/YsvnzT4N5DXgUm9r+K+DkL9qQOywa8WXl+M1eoKtK0lC6Bbp8+vTyp2rU4ivq9cJ9CcDeRhlFvp+w06L/1s1mcL8g1PsDpbgJFq3OvPXfcjaOCp0BbwrOaN2Hpdpl7aywFgHhAP2mF8SkfSX4tvtKoa5DXUfHbNWTFe/bMKTFacFyUhANcFSEcCyjcw2tincBRF3+3kpjRAIyS7UYMD+VJAwv128bl3wZ4KhTl9FJmXi+3W2262M6ZfZtOnTLfRowdZf7Qef/2rB+zzhe/Zl+j07T+21YoaSm0VrssLyFEf+MXjMKAkjRRimwD1Ro0aa++88w97+W/P2JULrrN33/gHdUSMfbZ0oYM6CUyr1aMXOXT0bNu8EU3JzCRGss8nd34Z0CsJokgRuQpNDNZ8z549aejGM16+m/HORndwLqdZracSBxsyXJMrBOYrAA5fe/Ud6jAB1dROsHHjmQb789OPwuLcDmiyjjHeYpsOe38derDL1u2B4TgI06rD7Lc8N906RT2WkZEIWwl9vCUC45S7IP1BDK/GFPcSTIq37ltBfoBM2M4QTPzGMHkwGTJBX/v7wqdtOV4D7eSqu1cRM9lrcWLPA8ZqjFkgk8ChcJkzcSbqGWtkWwtX+9g1GB0819pQBwUZvUKaN2hsDsHsq745gqb4ixBJ2uxPj9+P38FGJvr62A3Xfxc28QV21tzRdtXlCzBOTbaXn3rBzjprKlMkL/LegDGcAdv3VdhV114JoNEDaZYCJk262ZwZ5zM1Mh2CAZMFgOQrVu9QSmkTx43A/PeYjZ041fbs3+7SKvPPn2Grlu5Dv7AGAOsA19yASVR3GzK0wPr0HGvXXfVbl7Q656LRMJrXET81tYrMH2BUJpOC37/jNnv44V8zWQWTksPy9JkT+fsT7Jc/exgjsSy0DCtgJyYD3pWyH8ineC0wfxvB69djJjZ9+iiYqLutCkappp4SMPg7+4yLwBb2YJi1iWtEk3TsaNuy7jDkoEP2wx9fYx999hagKU7di7fYbTc/bCMmXcc4NVgFYPqIAd2QhuB8Bq1Jjhlkr76+zBKJxQmcI23E9DbOsiDH1K/A0XwJBIXZs2c5E7yrsfOvIOa/UVNawE0gA6M9XkG9KoMjrUmd6zLpVb4g9qQarbWQhH59//0WwohSC1pztXyOdgC6+LRce+Thxy2c/f6dKy6xyvbtloLUTiW1VgQEs7vu+Ll979rb7eKLr6KOi7dFXzzDJKN0ZgNPiMBMCUAKQMvjA2dWHwD0IzQ6I6kRQzmH6nmtGFCl6lO1yA1Q38R2s3omb8UsrAGA1MRaiyTJ8LaQ/019Y5WPm8sAKJdn1Q6LNYTJjrDkDsgz59mni1bbMSSoohg3i6WBe+hIJU1YZAI7mKaTgz1nck5OBpOExXyffcU6V3MyPDmUvRfouYo9mN8jg9qorBOE5vOgP9xGo6QVs1yNkIs0lQvgqnqmf59B5Dg59ve/f0BuQX1BQ0bEgHjAeEmpaJKna3JALGadLRq3D9qA5GX8or+NfGIY01tMtG48DvEPghd1mYhhPTD2KgfkD0tEQou4qdF8Ne1qIDkkgFO14mOhHN49OnxiWyAj+YXyQAF3TD5GSc+a2KxpOjUxlf9IJktnXQ0mUPE8i1p0jLsB+FeAbflEAj9fT0IfCQArDe4GMZD5bOEi5hDr1VBXTSGiR5xL46jxJ7NxciW8bSTPV1bK2D8T3jXU9v2HxNiBI7VOpBOBohxcprmiGfm1Apsye57d/+s/uCREFDmXYnStmvRqTJKztnCdCbByZ8wYZBuYKqiCuBhOg7sGqYJQrkFEjzbOoTT8dpSnpEYkWjLmf9s3HWH/DUCyrg6C2hFAfzWXlTwTG4ih8qSR7nAyExOBBrnMdjX9xL1hwq9Z+YBM5pQ/c4bJeyk3P504DjiMzOiECWOZxFtjc84YQBxAAhPJ0q+Xl5PTasq01W7/wfn2h6fehxGN3wT5VP8BvW38xPH24ksvW5hLQ8Uw9YcHEn46yoncPJHPhNWFtTEBXoiG8LoNOzgfVIeDGSLj1S0REy2kTLIy++IZtM/yMEH83R8utK9Wfo6vzgyA1A8xci+xg7vJuVlbSXxOSSKEDBgT31HPyK0YCHVs6vhuHPQwIRtB/lVwJcJuqSrFpYvD5wTBV8liI+MbYtQ4S4midigGQS3otDZC42oFENm7o5QPitEBm1VahqmIO2sEVqMIibDLJFgubaoGPlSEzH+ghxedPAUoluJFelUFDAUWqpzJstFb0UhWEYBTcgYMCDZZJYEgkmI8PJxxg3AcxGFe1VCsXXn+7fabux/3kPfJ/jZ78htkAf4vAdX/GEhlHBFiP5vIQdHJYL3/0XvtqecfdRfRRhh2GbjD96YwFnC8c0utMeHlVHIVXzR5YHgkINgNOMwGK8IUimafVSK5IH0UaYqtW3uQojTWneNv/+Fke/nFRdCVNfqPcDPObedcNMqWrXiP7uIEa66NsZNlx0mWTqJbgrgzz6qezlUrwSWRgqeJrm94a5z9/Me/sB/fdY+PH2fmZeNcd8I7d0gzWihF1ECK78NbD9srf37BvnvL3Xa0tIzOJkZVFJ5tITAtSB5S0cQNxTH0JMY/KvRTuiNdQJcnisVdSZdRrIwj+4vtO9eci3PfpwGzrxzGLOukB47kCtIKDBVIDhSgzSJnchUT0jqNov2zc2eZAz/SUouBtTp48CCKvw0Ev3wOXNzhiMIpom+XaY2hBQyrNNAuibDymlN2wYWzCVyMQu3aQUEGyMz7RMfLfEKJdySvQSnHWpCpUDLIXlZOFCYYxQ4AtTbBYoHBpe66gA5p0VWRdA/ol2iDB/ZFr/AgBSGHAYzIDWtrSBpmwYw5CpMvEo0q3FQDImjALhRgBucyDJ229tBSu/TaARy4RSQckbBKi3DSjiMZQGuPcb+cXqH22ycn2R+e+AzN1IG2cXWdvfnyYRs3IxnNqxz76KMdXFsSuiIUWxyUStPbmqH7k/zVA+CLaRdGwadx8gY6mlEUU2K8tVGpKiEXqKGaIyhOCG7JMj6QthgBj8NBslueHnSyTFSCSF8p1HU5YYtqVJBvhkFpb+XgFk3etdYEvqpY4A8FSrqejZyDpUVHwE1OE+uSoM16TxIbgeSm6FTAvtNBqg+SD0AvoKkIJpHAi3QkBjS+kU1HfQ/Jby0gr4+8EQOaxYBk9MRNJAig58wbxDossR0rS9EKIg5QOJfy+Rp0qMHMTQJ8KGUNq5OmQC5gsF0FODFHh5wSwtPphPUfVEgnfi3j1GjJasxdzDNpe9K4EVCawMh8HKBzXBxuvDJ8acC1nqabnFUFhGpUQTEqEaaBdPP08D1h9lNclV+X/hrj7xrzFc4p7Rwd9J21oN87OjVi64hl7EkQgL6YMY1ujuAxvrMQDp6XCrrgv6xxRjda5TzDmwoIqiHBTWbvqvDSnpFxkWKPClZdW080lkfggvoRTuFiUQqECHcHYoHxJE4BRumIXQRAQDQdPIFvkguoIRlwHVonZHCMOKmGNcZ7hKv49IJBDBs11aQzi54qiaMYpD37i7VVS0ETsOf69+lr40afbm+9+XdYCBUcZhSwvFotWki1ABUyT5P5ivKWoFjnzwXCyEjK16nQrGBdu5GAvtdZROv3avy2Oysq2JRuMCEA1otcAQj6HDxvmgJaq/GaNODnXQvOkySx0r792X8f6dP7h5KsePGsO985BuyANBvCTU6krqXC2HWWghGZgLkl7aVgbwTyAEHHW0L7uibFwDiSmkoOdbmJqus9dGhfEs9SO3kCeQnmWZSs62cFcup6JUOg4BMU+wI1pekl5+4IRgJvw4SjwHXbln7+tSez6iJLUsTZds7k+taYyfEWVTIyluPa5Iwr7dZ4Gj1iVst8LC0B92uS5+NHkRPQaJIY18icdIgNJ9av1oWAVXS8fP3yotWHg/HZ/78CqzE5QiADwFhFbjcacYo3R46RZItExdkloFSAv0b89JmT2GdiuFSjJS9GYDsFovIcgd3OXiJBJQVyfaee3dE2RytN4aFWDuMKD/oRjcs7oO42ODAY00ioYZEwqp9Ccp/HKO+CCy7GxGEXRdIJGGFjvLkRQxFUj+649NlKce3VRIJkBmQmUwPrRYxpX53SzAV4/NGdt5DQx7p8yX7MJ1esWunu2xcumAtwO9R+96vn7Ggx5yxrIoLzTxIEbZzFQ/qj1Q4Tc8uOfZ58RwIuB3E8AI5iiFfzzpyJTMEINNhX27KvV7G/k13zTyVBDHoqWl9KpBWHDsO+6mBtfrVyue1n/UhnNA3wpICx5L55vdHIWuGAa6++PZmEwgGc9YW0M2Ns0p/t0jWWbpf3Dy2CRnVyLuya0mZGuyQ/AptXzQMawmHI48it1wE1fh+P1EY8si1Ec2skHmpCoPYIcQ2DrjByLk0XRQNc6hzQvlNjQECbwNAwRks1fhFLLpuAZEAs2q0Z6P0dP1ADGYDRVvJeNxoDWNH6d410Rpvlzt4M60n7Ss28NCSfxKipo6klmZFMiqJc8iNpX1ZR+FSgBVt6nOdHI1PrIVz6pMRoGSh4fAC8PUXxXs20SkQbLB2PZXxuscR5TxkqzrtgpkshdNB46xr1V/wP9EIDFqz8DXS9XWCq9mYXqOrhX82DTsDVQcdOgNP1ZqU7rUNJgVBJT+eXri+QzuCedbK4/IToYmB2SgL463c2HIOYHQCnAVs2AEKdLO7Aqf/G40rAduVbYs52gqTB63fJGQS///fvdTFovx3lV8MyaALXwaqSBIpDqX6kBrIcTW50+23zx3VA//U+AWDvkg+i3BAUw0koBJYFgsk8M9aV/ty1XlUkCvh23cKgwRCAa5KJCcBZgavBma5nSJxUoa4Pyvc05aCCMDATYz1KY8LzCr2fnJnJ+dRz7TxvotD+qanpsB//5AHywSSAJHJaA2yJaAQYXWLPvPSIzT/vVpt3zlVIhfzFbsCEqJKi29oTqRniqSO+sO0HNtvz1DQNyE3Nmz0S1laS5RQOhI2HtAxvmwPr9N133nMSxN9fX4jxTKMV9mbabvVnjIi/5GfjgAEjbPKMKbZm/VL7w6OP2sXnXG5Xf+dO8v1Iu/Y789kTpzwWEHAAI4L8MgYpKU2MaORbB3gjzfFVaxfBOryJeJwL6JRgX3z6FeT3evvpXd9nVP5xH3luVQ7D/hlErJo7ZxaGXIm2f98WjH5WYXp1mT35zAtMUkkCLZIx8mOAGUwj0kyVbNtAfA7EXj6w5xjNIjwH2NtqffRkWq173xQ7UrpDC86qj4bb1BmF1h3dxTr2egWj2A0NRRbd1M12rGqyzWsZR5Zhjp5PV9PAm4pC7T1L8rNaMdvJDzxLn4jQWleRn4jj+/ULbBGat9PxA3kFo6Ily9baBx+vtuefe4Jrx/gGwGLU6IHUI1tht6baNVdfTX0y2G6/4Tq7887vYPDzBbk3oDq1eng0pB5S0gGDxqL7/bkt/vhDS0NTv6HyBDVovi246Cq795cP+9qqwPFl/qXnY/R0nr238HW0ub8hajbY1DHn210/+53dfe8vuf4KzqCPGLetxRzrdNu0fj+xK8FOm5KPtEqavfHGR2xLfFgYrW1Gh2/qlJH22aI1FsV03MzzxtoymopyJ68oqqXZFGdHThy3oSORLMKQLIzprW45iYD1TTy3Rjea7cm0Xj0SLZou7UbukYk54qihkwCE9zAZto99UIemeJb1Lexvr/wFWTX2Sgw1am6PAoDkwXYuZjaVjfE2EiZlKjVDWEeNjZrYy9qpkWYBMD/24POAi2KgBtJLvlc92exk3LOPa4gPAbs9mMTqaqD7Q/N4EDRquva6fkZgmgNqMtDh5RqpVQWwS9rnMOzEkUg43X7znZwvmHmnxnNmn7BTTIVmdO+LfvHPAO6afDolPg/yWQPPnDNk8MAhtocJwHR8Us6dd7799reP2sBRqQDeR8lBNBFLLAN0REHDw6U8T06WlAAKaYoUQJA6vkG6l8SLZnASTYQlAHzGocVZie6mahsVH+EyXVNuwrkRQ9Ii8yLJ6qSjzxrDgdsKxpPC+0WBw/SgfttLQ7IebCCKGDig30CkAnZ77bS3iElIanPFVZn0qeGThrZnDDhPRU05zMSTLjdQzWeVifTwYf1ppMB+BrxUDQTO6R4RMcSyBqZLBvbrAanpCKzeXJowpegfDwIQRZMPSbZyTLWUX7tJlVpMHNPK2zQRou8lQjJpcBPCzuYdz6tHL2JdaoOP9AuPmnb6XKQ13oKhj15xM9fFdUQhkZeUm8AkcDVszExiHLr0khQQKUBYIWBOhzNyuAyB5yR6MZwDIhNJMk/ni5oqnvRwXa7fzzndQm0jHCMeuZqiE+VMqNTQDMVwnJrc8TJfK4EUjY5Crye8JgXz0kSgoGHO3ASY7vGJGOTFg69lpABel4NtIONEPjgRM7av13zN9QlQ1VnN+oCZm8dUeE5Gum3cXuRkl1iuadSQwUi+bKVOYwmQpyYx/ShSUjpGcEePF0NSI7eStxLXoXpQxJd47mnf4ZDj6k+6XN8EpCzSwlNt8SdbWa9Vlg02c/AIhuFgivLokFSRyrAYrrkG5msGnkfFRYwHq67lfDx/3hQkELeBEcisV6QVYj/kMR6b5wGSyGnn/SU9GSl/FWryKROGQ9ja4WQlTW9J6zgzJ8xyMG/etXc/tX8YWBCYDiB+Guu1jaab4m8b8ahVWsfk7u0A+O2cG43UnJBQAbOp+ZNpTLLm8iH7HTtaYu2UVtnIDHzvzvFMBS61ocSclcsOoDGtaa04dF7LvZbjr9j5583mHiz15xhSOD6chhELolwKWIzgw1QUeMFMuReYAtHaGa1Kjk/2NbJ/PwBoFsZT6r6AKImxauiBCHmWw/UgNNwOwRJsgZmYyehHFEVaCTfx+Am5nwTC9Eo+YigaI7miU2W1lp2HyDmHuzZWHIWlwJw4igDRuGtLm6ywUAYyoX6o1ZJl79vPQ+FJJaVEkxjpEIwnAbjBrjwrMD/5v9Vx6wqc/9V/u/TZ9DNPvPiwPfniQ5bKQ4nlurds2u+jCBkFpLoAXxIHjiRaCDSWRkky1Oh6Oh99B8MWaoZTDvO3FkcluSF+/M+dCIbLD77ZrrxqomuHhnfEYQR0CBe7bIIOI+t0ViIk18DzEP6QTIAuRJ9lwze7XHtLTD8BRSGt0TZn2pnWDRby8uWfsVAbALExyNpfRCeTzUwhKF24vr3z0CA60x649zl0dSi+6JJ2gALlF8Q6sCIgKYprqiqlo8sGiYsjqABmCUwMI4AeK6Zr5AwREnvGOvr0Gg4bcZsbDSUiA+BfEnhWMs8iZOKmc0Q7hOJE7p8CYygwoe7tBJQXUXwwo94aAcrOBiTDZViHlaQjjkO5bkAXRokXEwccpma9eP7RdFGaSDxiSZgOHWwk0BcA7BbhbNxgBT0zAeMpsljMBw+egEkjmYZwD7qSAmhj/FjAmxIjCf7vh6GKhrzT/bVBwwhkqCLxmkNs0Qcr+bMEjDxqrF/fGNu7C6kM+DYtJJMyeGmS3THPJYpAoI6LCq2Ro7I58EM5WI/ZdddQSKFzdWA/4xrpmJQBhCfE59u9P/sQMDrOzpiXZIOGjLInn/iSQ5egASO0qY4kUGAcHaoQQOJ6QJc5Z420ceP72B+ffd+ZjZJaiKSA7gZAdYRizzWePH0LWBX6EpNIBXNXsSHwR0CYA2UaXeLwlVGaJB4kkKn3UzM9lFF0FbUtdCvdERFaf5W0j2FlOTDoHVvY5xrnEruON5bRLvrsUOkZ0yLACjBTt03zFmL2abRCXd56GJYSgg8h5kQT6FNwyj2OsZfOFY1mScNOB2ZSkkApgY0NrPVU27YJxjud0mhAU2nkVXOQKV5ptEH6MCr+BRCL1RXCWmnT++p+aOmwbgcOybYRI8UAi0SLZiX6h7BS+SwRNGs0VlJHUpNAZzaB9RsNqCJGE9NHAB6BRqr0UaOIX669xz7SKeHkEv0uqIE6775YR4F5ldwepW8rwpN7VjkbSIxudedUjXP/GEeIRDJFLN1GUJom6foIzOl0hO9yHg4AR22DQABcjSixutxUmF8pxEYVbmKaClCVprW0PvUIYtV0EbOUDyzwU0B74OYejF3q+QRjjzxbPmcs4zYCSzWu3AiIW0uMcU6Qj5DzfgIixc7gZvhopfSAOjWpdDGNrKvJMwfwLNEo3neErl4ExhiYf5W22oxpM9GaWs76CrebkQv4zvfu8ZHrZpoDSpb1JYAoVKC6tAJ1H/i+QH0xXAImUOe9kF6lF98q7IP7K8a2khNdp9juAXOr83UERbDmxHjSGLWSGWmEhvF3BAx0odkBCBvopQZsKp4HYIk3JPz6Ar1BXa7Ys7qX2lsBkBoABTIH6BrpbBHC7klFAFBrfwqY031PIaEL5wyUaQWkGcvChCadMZsiWD3VxGFpSjaqe+1NgIBJJUZFYIYiwMuHgl0YXmaKSpTEVNxD4noS9qOAQQF5uk53vNZzd+Muma3osgByWN9qoOrzOw+LdRCDFEAU4vJiJDeilaRkXJIqeg5pyAJ1sJYqqjiXpNHbqRks7S6ZdQguWPTWF/9XUgD/HSP1v/vzYGf+x69/SQGsWmazYfKEqvjQcua6Z0weTy4zEMOul31Nhyvj58/FoFBXpZ77M3RYL9yEb7A3w8q/9AAAIABJREFUXvs7TKhdnG/ERwURgdxafq6zpxvIeQOj4gffuYUxveP2zgfvEQ9hyfC8BTd3aXh5tOZcj6dQSqYhNW3SVDu696gN6jME84l0iopizsNsmJIpzn5yl2q+pGkvVtYhgAppK/bH2KOZ4PvJ4k/tS6QHuqFdd/3118LOIRbz/GLp5n70MYAIjK7v3nYTTPR6e+p3z9sO5EEgV7InGN0DQJcyiZi0Soq1tj1aEQvdrZ41kQ3zrBKpj4F98imkZ2BesoyRzRKK+d6clYUYRpXQWEtmhKsQWR+0zWk2a4/VAvy+9e67ll+YDYs92776BjA2pZtPxezmGsoBH/oNyeM6WuxUcTHaXJztGrqAyRlHgRcOm1bJrKJDWEyd9RlGgz2yp+3b2cTZJ5BbbEU2TxiyQRrZl4s87BPj9cSOTWG9irFdQdEh3eh2xu5CO9A8pNmpM69No9nqnHmTkdgIaz8OIDWOwlDarlU1FUgPhKM3mM34PszZE4Cr5BHSD2uTASvPRUwwJezSY9Ve7UCeJ4LcKALWrIxfNeIr6S25z0YnVgK6NgNO9bQqGEQ7N6MxS9c7HBasjAvbaZSLuerAJYupmX3ZKJCUKQtpWQs0VfElxmoG5IQL5p/Fz6H7x1kTnBNBk6eLsRrowilOB3G+61cXyOqgpQOrQa6g7/v4feeaDkbw1XBR8AtitL4ENLgMhjRMOW/d+M2/3wV+OjXU94YbmymOOtU+iOEBKBtEVIkOKLYEzavgOvR3/T+do5GB3Mi3YK7/3aDuDX7rDbngZ/4dWG1zQISzkZxbusoyeNHH6FARwxs0wjYOTOuCz+zNOf8c/D/XqGcSMFyDP/cxWv+swbhmszNs9R76D2esjEdcSkAgqhpviveBhIGMj6TLHUja6L7zXp3sVgdS/ZaoMQdIL+kHNTz0LdfvU9iWqZWSNA0cSjc/xs6acwEGuGfDmmZxC11QA43aLoQ1eAzJpN8/+id76MEniGsYqwIYqODMSM8iPz1gcy+YheFuBLVGouVpSghGFYRR23MQ5vzwUZgjXkI91seeee4FNI+3wlpbARAtI7comJa9afwU2tF9e7kyYg3vWldb4kDH7MnnYj63y84+ZwZ7qg6gBM3ktWt9HL+RHDgK7bRmzO3USNcYaBiNdBW+I0b3ZSIpG/bgWkxbz4JIE26ffbTYLpx3lv3tb2+gdTiMOFZN3MEsiYmaF5+7j2k3mkt1pbYRR/HLr77M3nr/Xbvmuqvt6isfs5nThtv6dbvI51qZGCu02Weebm+8+aY9/JtH7PEnnsR8Ngqj2G3AigAgAHxpmdFI12GmF5ls5547iEdTbRMnnAfrc6jNnXGZRXPuJiPDVKXaQ/I5ajp4bhIwmGU0F0ru1QJS5OA6D02jycG67WJmt1PDtdktN15kuWk97Q+PPUONV8eodDjSMRuQ6kph7PQ+tAjXAipud1Z8TSXMQY3Zcr/i0MSfMKE/oNsMznKModFvDY2Ix/xrsV1+2Y2AzTcB1g63oZxnRw/vowG2wuUQWgE92okZUdTis8+ZjN71ObZ+w5d2+OhKmG3DYDQOtKweI3wNLVgw3x753XX2818866ysWoy7KgFJfvXo5bBc99qyZRt9hD6axpuIL5k42ycDUm/86jgAJyzWHtBNYLY1IfN3lBFuabPGM4EYTU5xBFAoF0JSPWeOgJvcnFRy/GyA973ExxRvJocA2orYsgt2aiIyMc3Et7zsKFi+ffHjaMEcsshKkYGZOn2KM/fOO+dqcp6jNrD3IPvJ939E/sKNR+4tmjzviUeesbOmXMhZFOjgewbXyajXed0V8zSxI6a48rbAhOzbJpI/QM8Wgp/vqqk8zop5r+erNol3uoM6TDGl5ORJe+iBB5ns2EHDvB9EoRI7xTjf6IkzYdnebqMBDQd2R8g2vdxKmA4ug/Wnumfy2Am2esVXsL0TmWjKhj14kvP+pBX2zUXqI8vWr91APONzkFqKBV7NmR5PLiiNVfEuUpiIVa3XRgMjRFKNinf0UxqRRGxk4rKaZxRCzh7hALPALLEmAbq4PzHEKJmCh2BkNmX6EBszGdmQF/9hhbCg89LRuBXxqKKBvKOnXXbZpRjB1dhf//IqNVWx34defQshP5VZMU3d1Mx415OW1EcMALvk6Nr/D3HvAWVndWT/Vuecc1BOKKGMEpJAAoTICEQ2URgw2AaHAQbGARsb1mB77DHYGNtgk7MxIJKQyEKgnHPslroldatzDv/frnMv6Pl51uLNevOfZmlJSN333u/7zqlTtWvX3jFtVs3kor5Uj5X1y0GOkNF09qjqrCu+dqE9/sRLns9rpF/PKIEzvVn3Rr49fv9FEAh7Snmna2jzvapzVNfrGYtYlszazWK6thRiWGcXerP87HYmmrMhVvhU4XamSQATWnoZ26dJInkn7d968DHxDZJ4c9UL6UyZZCK700RzuoXnl0J87uX+CgcQ892ft5prPsGoOlnPH6AZI8KjEAdlyigDUuX/koJUk6WJZ6a4rngczE/DVFL07NK5EQueoLNTxlLnXXiyLV+FXj3ykprAUc9O7GIZ8h0FI5p4wkQA1yo7hDSIiCip3INszJ72IMHXxFqZNnko5D+MRAF7U2niy0Bx6JAB5LL7aOpj0g7xsY0iRDVlWTlTkNIF53N1c1PSC/B6mTEU4J7p5cwiW/rqakwLf2Ir1nwCcF1kv37oaauqpE6U9jv3XWrDmjrPAw/Q5PDx+OloklXXInay/Hga2o+yhvGogYVfuQ9tY00isNM7Od8IU04Ek6F1eVEKxJwymK6Kq41MnibZ5vVMTVNT7kVmVPdJzcXEpEzuAyZrNLR7SRil2b13F1MqSJpmQELswThUZtryRvr8PUBW9kkhhofCE2Tg6vJJ3Np/vfs6e/SZP1m/kr7koOBD2w7aj+/5Fh48P3F5QCdKgmEptmfT3JHsSUzxROvNScmCiYVGAaMXubCvegVCcDhIw8sFZksHuwhxQz0zgCzElDR0DUlOGxGorallRBs9hsRkjGboEuj+ZcBw6GVMv2pvgzuwD+ifQ3Kf58y/BO5OO4lrAsCBRrGa6W7pwBEoI9HfGBZSB8FV44waW24ALQfct9PPHkrHbCfgZYltgZqrDSlgTdMVZ8ydbw/f96JvzJ9/0mVv7AjF7P/01zxkCe6cJpUIs+/95Gr7YNk7tn7VAQcvchDZzukLXwK2W1JiOmzdbh52HYs+jKnqgWnTIldCgcI94xpHjiyxtRvprjCCLxHiOTMKSY5qCVqM4WrcvSOMrXy6fC0/j/4MmmLFCERfdvlVtm9Pnf3u90+wgQCZ2KDtFAutsCxz2MBncNjs2LqaoqWS7gvsUTmTw5KbxLjha2+9zfhNEQlOMoyYgxQNYozRzeCAFLAoRomYJ3omXYCGAnlkkBwHQ0mjhNl5gFBUPUcASZIYWUtGa23/nnoOQ0wb0KaViUtaKp0nAMoWko8GiorJY3k/dcAIgro3r72+GTmHIRyau/1gbaVwlw6JQImCQum0NDJSEA+jGZHsTYwNHUajE+Zpr1zOMeWYPGsQHeRKWEBSR4Id1UI07myyXFg8DUcI3PxX08jnBbAZOTKPw7bU9WikYVLB4cRUECAllHMAXIH9SWn5JA21JslNGbjt3tRhh/d0WyE6vy2MP3UDRlMv4kxZ7Doc7R3cA4K8gJskjeoLDHO1CoBjCqfhI7KgpJeToO6DYUgnEHDwuOPpiAAcFxVOsLvuWISAeY7d+YPTkFdYbSs+7WSkCVMambdx6Byp5HUTc0k8GwC1cfJV4wGm8+8euR2geBcjXjtYE7ud/ZwOu+AgwdSNDzirZNTUxFiB+FC9GjkmyZaYtooi/eqkAJf5RhhXo9ssV2zQb5X8IviJSdVOkIJIb91o70lUWgyuPn2li8VY7wEdIiq+CVQCaHkCCRxIKsjTKTBbiCvd3LNe1oNGkJ2RInCX1+7koBSDS4egun4ao1XN5Kwwfm8HlHE9SQDWdExW9H1i60lbT2PwPST0MdxrJQIdrFeBBj6C7GAy10kXq53rk3laN4EyFFuBUSYJhL79MtAvnuBGXk8/vZQREDUOEjn4GeNB3yk7TwZOPEfQhprqTjTDAgCdTFKYJAdEshPnhdGE8iJHchBe/AXtTy9IxSTiOnq0WbhBApuly9gtNpHPAotVJF0ZFXXShQHEgikrJ88OgE5p4XZTYHvRGxlJj8Y1T+bEXnEXSTEg2J+8l8bFRYm76srL7SV0tHRgJzJBIABGvycITCXhVxxqZ/pAryMwTNIvOky84HVdvdC4kfuwWG8epxnZCwmAnpO09ALiojEYCayLJaocVbIAbvpCnJZuq7rQffuloi91uy1CPiWWPTSwz0R0i1ei633Qgcf+ADBLln7s431KSLsDJdZTVDEAQ+GuWxYKdG0yJbIOnOq7nIkVil39pIAOxRAV4EoUBTRK6sDvG/dUGZpYzAJsEzW6JEkDT4REPw/Ag77C+wb3an25EQzrLugVqg4WYBuAJ91HXYtYevo+JbP68nsZAXl1tgq8USztZYRQCaCefQauptJaU+JWV8dojowRac4kE2sluaDkS+smlcPCu9/EEeX6YmaH5khgSWmMS8+pgE72woVX26N/foz4DDOc9ymg2XnoCLFNI1QybRNbI8LI8CJAn1XxPUDn/JL+Is+Zv8uiMaNxrF6aLFylv6/GmzKQsJB8QgsNFMUgYYtKGP1ZOGoYa7974E926X/TvOqrgKZf5Xui+yb6e7Q5+vjzf7Gv33qdxy6t4Xmnnmqn4JCdCnvxySefZHR+DaD/tTzDOHviiedggxzxs1tMXhW5Sg7DGH9oumRk5bjhWAUWpu0RA6vzzz7NZo2fys9W+2iSIqkajX46uX6WYod+noYp96+Q3Oi2b9xGExDTA1j9S95fSmxPRW97KLG3nL0sk5ugj6vEXSOArwDYVlZV2ryzzsCQcLQDeK+//ia/t9pFl13MxAygPBqFmTAbZPqzbsMqm3bSFBqY++3px5/2xlQ12p0yJnVzUvaEGJEK2SlyteZ8jSXOxtGo0r5K498ltyG2Oj5qTIHkkBcWkmds8/0iR1n1EErRhj1j7jzOXHI5rmHLts025cTJjKrtsFffXOQAzHlzT4a1Osyef/FVq248bOmwDGI4+3IBMI8wBtZOAoubHa+Zxl5ohvEJRYD31XREnwEJvP5ltnljg73+6ifOEtZ4qRLnRAf5tKa5xzTv1NjNgY3RCVjZzB6Rpl9PF2BtLHr/mnBQ14siUv4CPsYbU0cek25DhvXDBbjW/QHEci/rkwcYgqbr4V4Ke+RrGFtM57xW3GnlHvcKtJBJpIAy8pSYxBZ8BBgDzGFvUsQ2Aib1dPGexGnpuxeVpMJcyQaMriG3E0uFJqikXvgMMS7VokYlxRYXoBFTset1pqgYEptTTuMyXZNO84UXnUWerYNUTPQAoup3rRWNSyre6c/HMlSPBVcDgBhARIcHHCEMMgH+S3IAHiqi4w3hLAjfF16XJ+9/DoBDWKPRSYuw/yINKoGaKnqJm4ElqvwDcFISAX5kh26l3jOArv4/PpEQNZwKwG8E2PSXCFMNUSAkCppEwU4HUZXrAPDLHyHKkg1VA40nGbzwPT7R4EeNNLUjn02gpz5aBDTW5oh+j+vFKuQdG2h0PuueiJ3qly2AW3m0PnMwOnJZHX2X9rJyBP+3yKWSpAl4lSFIDEBslxIr/jEAd/4hnQ2nqRNpuff09rd77r2PgjjoxKjZKy3yOEk4wbZ47sW/oMn8V/Kobnvz9Y9t0/oDzngvwviuGzDha19bYLfdcSMMre328rNPEOvRfwRAUc32/X/5MVNUy6hBpgPkoYdc3WKDhgzieto4n7vszzBgi3IK7JwzZjKW/gv7/Z9wZCcetgLATZrQl4ZcKqDhf6LF/Ip9jOv8QWKVmOXxNDw6GMXu7YJoQkxtEeNesivkVQmAIk8/8webN/caGJ3X25uvLoK8kWgTx463t955l6YLxT/3K78QKSSYfw8/dK89jxnhqrWbfepvyHEDqct22Q3XnGlvvLaErZ1JvsEkAbdHkzQpTLWdec4UJtG2YZK0jxHaQsga6bBSDwVfAVzit2w8aGUw7hISGTtNayY/gQl2mMZwBfqSMNSkzSjzUIFwqgECsq/0gglC4qzyV8Wd+jp0A8VWVY6t3MnBNvJiqGKJyXWM9s+1uTPPtdcwY33vo7fQ38+AlHGhnTzvIvvNb3+BfvU64ka1g2VqasocNwOgph5tnsce/ak9+fTjmAZSJ5AHG5NRMTFpNnXyTEZkxTgFVAFUrMPkWf38FOKomHyDB4+0vgP6M2nA2PvpMyGhFACwf2o/+9GPrelQmi35YI19tnoZk4a7WTPV5KkpgF/lsHfPZJ39jAm1UEfI10AJZT6mRYMH92fkFs8F4tGk8UNs36EKz2V3YTTUi15jDHVkJ9d/2VVnI4O3jxpmJ/rYGTiMVwPmpPEsYzhLstFPxEzQV3mybVi/DzIHOTiAkUg0iTDQTkRzthFAb/mK7S6HpjNLQOC/3f5TO2XGOeTrrdYPfeHv3n6LvfPB32wQz1bj47dd9xObP/tSajnpzAfAVBMpIb5pwijIealOEqCqr/83qKptGL7vH4HVsM0jTSDFGtVZIrBwJQLg/u2uu1h73TQ1Kh24SqBGHzBouN12y2129ze/aaP7l9m2huW2dNXn1gA7uqh4oJ037xz78L23MFPabdNhA3+6+jM3Q5LDvUyVFEgErGp2qxRDoH17DyOliGcJzQrl35JRdD1mvjeJ621lYiK1E/KFdDVFGuFM0rSiSDIKcDJAkgERM8IOOMpENQ3/D016luOpsXrFbptIYzkLEGzn1r124olTbdGbS2BOf9PlD1vJBR/543Psa/T+iTWxANtJeMx0k+fWHNBofqh9XEeeGFBcTv1NB1X3SnhEzWG8TdhbOlBbIfDJFCqOWNBB3io2YysSPIkcAu61IIIAuUgCubLOiyYmJF0uiaRVtWQXRVcGwKEAtgTeKym1m2ePaRS1TQnyjZs3IiHHfRs0EJ3P9Ue5d3XEw1RrIa41gUeUQG6oY+9KMzQVxpCIGalM6qYhGttOTJUZVAZkCJlJSVKhDjlB4fVBw5tzz+V4PFR7MyQHCSHVCKrHEjjf1cStwAjMm/LKrbkm1WcCVkPHj7XE+aMJsiRyiUTqgTTwjx/fdwdN+ueRmoQt+u4nXvd540b5jmRi2Ociiinuq2FclCPWfqdVYIyVkUneBOv9wD5iGmtI8ivKt0Ta6gS7u+TiyzBwgrRF51mYXc1hYsXAfgCT+4mBkO3YO6XDEtAJHseEzRFrRGs3Gfepcsh4TQTXCROQ/cATRgC4yFyabNK0RXFhHvf3CA13eargs1KB9A3has5pUwBlPwVsj2NfgMecMAJDxPWsO56pCAjcc92rRK4rPxumNTIuZTyXto4aNx4fMHC81yCTTphgP/rR40i2aIo+0U3QEmjMVGmqC4PUQ9U1fl6Xl2tSXiaZSK0R09avkEEYAClEL+EMcTT1hg2BKY3/jc7vVuQxxIqVaXk7wa6Fprk0a+vBkNL5y5yUdJ+4lWykJmJjCsZYr8SJpYdRUdXBQaIWrop1r1tda62+QYxCCeiz+IZmkAQybgJLRrpVBWiqrlxJ4KRATwIQVJe+iMS1Buf3anRE44i62ggCSDTmKGaMKL1psDszOMD2MxKQxY1SYpbLCG87G17JfycLS45uCTG5lob5Tks78gAs/gxGoYSwWxyFIy6KGWl97b2X1rim6v8NpuqxOZP+HC3O6kGQp84bC8C5BwFqNEkYl2nuoesC8qt8S0k6E5QUHhTbIHZNaBwpOW6siLcpiAQ3Ne/g0OumS0dwBNBJ4ntHDWbkm7GY0aPR3uE10lPKbMe2/TDnOFTQl4nxUbUmxJQ/p8uSi0blIAq3fQA96g51cz/LcVdPsAkjh7NA1riWkQxQGnme4yYfz6JsxUxmnV1x9Xn2Hw+9QJEid2fR0jvohDISB026FfZIJhTPw4izK9fNkFYF66CikqSEhVlIoHVh7FjYnwfR7mwB/AKQT2URpmfAaMYUaefOZkD0bLQ3JFCN7godhnSAjiNQvzWOrDS4DV2QAsRTd6C1qgAiI6MkWLGKeH3K0ilksgEHquwAQF4nY/UKLskEh1Y5fgDaTJo6zHbt3+n0mv01fH6CC7HHpuA+Wgmlu4WHsJPrF7OLhifJThxueRSCOBMeP3oEiVKLLVkMYI2cALUNouGMWBA4D1TCgtlGgK2mkwI61EhHJS4JXWAAhDFj+9uyj/b4hlOyL5dvyVpIw/IwaK0mmkYML3fmjrq4Ajq7KcA0RifzJzFickkiOjj4MtGmKS8stZUfV/qYuTC3jFy0Tyj8dIfErLB2OrcEi9g4DMFwf3ddLv5aTqDK5wR++HSaMDwlTxxaCtZihjYgvSAw3zGoyGHvZBN1JNE40Vc3B5iM52Jdz0vdXI2Ro++C1IYStU7+Px5wVWD7OBKmvXsqGeNu5lkJtFKnU516EhMFQbEsYDA3oJGs6SiaUt51kjmBxMFlpBFc1wOTo5dA7WYRDnbJMV0HfRCOV7KN1CkHEgkvMwsNdOs1DuvdVbnHo2MooF9j/E38m3DaBJ5JlwpajZSpqBF4qCDPglJxmQgwqng1eky5nX3O6bZ06Sc4e29yQFDGZgkI66dnYmKA9Ii1wawHWEUdggMVJhHO6/H8uzqkYtQKHHGCi/8KB2NgAlPY6LPpUFWBKTkCAaUaX9MzIxGUEYoebRIgbZxulO6RjARJQgQGdIolKkJKxDxDeqh6gAFMVAEqjTW9LjGVDrCSfIHhApmlsyswTSZkDpDTMJH2o7R3BfKKycrd82cv86doQ17M1eiYuxuF6qSOsJF0YAfiTih4vbh1wo6uTw2FoHEkhnuPGBrSnWWUVlqHI3HcHMiIxSYcYotI+u74/n2MJe+xxx77E1rJjF5zACZyQL31zodu6NRGYhPGtJTZRt5Da4WbpLUjYzKx65T0itGuL4GZ+krU6H1EC0+yBNonUVBVD0oJV2DdBjZWdPTTDVh4j2BkJEAiMItccoDiSe+lsWYlqIHVpF+R4l8cJt7IWaskpvosUfMmfSY9s6C3K7argBGAXxIpgRQJPOsE9pbGuuLZT0cRtxcDR2PYPl7vT5l9QcdWhYz+LloMqFbLwCVX3XmBnVMmjeP643FU3Wq33nqT/eevf+uglgOrAF9V1XU+kugNDceuA/tJP+s6sTxzJdhBiF+FrxhPsLfRKpO+slgRAlW0p3pJwn3iSTmhNwyUJwS2lkBqAQp68csvvMZ++++PmEwk/3Vp0Hr8Kl9fFTD9qt937Hv+7GQSQyR9rr/tGnv2+Sdclqi0qMi+e+ttJHBhFLuZpt5zzz1H8X02QGsWhiKPoP22B8xK2p1KGMOEjZgG0r66gDG+NWsZU+MGbNi0wZtIYlmfiV54MozIUZixvPn2O+iSb6c4nWUfLvvQ9eaSGL93sEzsWD7kaFinF6F9Gs+4dyLsI7E8tu/YSlN5CwL+A9hLwz3eat/KLCkFs6Nly4lh77yBjAlGUPPPdSDmr088Rb7VhaHBOPbdVmJAB/rW060/phj1sEgWvcOkBIfRoIFlNmvWKfb63yneGAFT4Ss2nGKv5rGS1SRhykCTQ+ovaCyvlzO7mrNVC7hZRQL3QuyZffsr/YxRg3Eqecbpp52DbE4X5/0R9n9/zxUPHz3EqOs7doBRyGTO+YvPu4hzucyeoRG0swpWEm69o4/vC1Mih2bL5xTQ3EdGGDVgqAaSwo6Y1C7dINkKNQs5YJophESNkOqzdMc6GOVL5TMnY5qhXKGd2J9MZc4OJc9kfxMPZShIxuFFPG1dZ5YE13iebWwzxUIRsbIVdtER9w5I5bzMzkuCmZDO9+Bw2xTrudahqlpyjb3kMiqK0Fskzmp6KI59nZCKttdAABRG92KkTcxzrYU00IQZHfOpvCfgC3EngbNR0wUK5LE0x9XoE3NKzsCSFkgAGNAUgkAEN0eBCacYnoaLZSzfq3HA8+afwfILsV/PIQoYBK3VCAvUC/8vwb4QA4LecwTb9IIuyiJ1Fpfrq0Z1WZXKB13o0KiKMlsDkEqA/H8An1HjKmcUeUxX3AxxVyCj+0T5VwBPfbpFn8gZXyG+Rv9fGKeMO6KfTd/iQIZ/T4S99AXwGVhMx355jNP7sg7ddE+THIqDfo3cU2YC1TRzUNnlEsIZpPvj74m2rX8aZ6aGqR0BtVFI1Yf+PeyF371xEvkIitsxerYOogYwOYwUh8/e7fc4SCLoNQWyqqEnt3X9u9+XSH7XyX0UkKeCU03MNvwmvvGNh8iFp7ipmfaZNLrFopI9p36wGxO1JkbYCyjGP/1sO0VhOaBBtd30ra/bq4tedSbZ/orVgA3L7Kmn/0y9QFyDZZ2ShLs4hfOuna0AdXdQA462qSee6mZ1zzz3qF155UWkszAWeZBL3viLPfP8A5jWJJEnnki90Whr13wAQ46CuFb6/gn2ndvutL///RV08fdAuqjxe9SDCVUbcSSDxmEr4zfKk+WhkE1NUoEhj3LZdPb04QNH7Rs3LsQ09kXysQxnCLd3MnqK8crVV51v69Z9hoRLpWvpDoA9VQcDOYHCuBniUBO5bG9PLvl+B3nGm+yjQ8TApyAyPEtOn2znLTjJ6ttr7P0Pl3usatA5DFBTuRMAgviWBFEmty9mfkwgbPj0oM0+cYa9D1NfAGkiXTblrmLD67nlUgc7OEUtk8P9lseGivJOph404SfykLIBTerlYpaVBch74dkXAFqt4nm1cV8wZc4aYaecdwWsqdupPap51sQCcmfFwXj2u9ZGF+z8ceOHY8RVRl22j/HoNgDs++2px59jYuEDq8YoMIbYMX3WBCRYPqFGSWMaYxzM3fW8vFHlAAAgAElEQVRuPqO9MGxEPrVbDDn9Ibv4ghmuGXnK9EvJLzF4fOgBctCDTNNIei3bxgCavAT4ewjmXfkAYiD7STlWAyCDyAl5BcgZCcjjP/kVaEqAQTD3Q0k3WGRMr+bmYEwNmWAfxVayBD+dcQgJCNkAmcBW0bwcS10mLOGddz5Bti2Yg42dOJzG3FZnIc6cPBoAdydkpBpYcvm+l4b0HW/33/V7e+iXT9l/PvhbwA+mM95+Bl33dXb/7+4EFE638swhNiBzrJ0971pMafqGqMEGdFNZgWGcEV9IA0T+Tf8fpFSUeysH1oaNNoNCdDm2kRPigWJXaC6FGAkgR7P2lhtv0pHDc0RqDZClgYbA5Cknon97iS2cf75l0hRszaa2wmT6KDJ1PTGZ5BawfZsh1jDt1QRQloTvA2pBLoOWxD6Lo/FyBHBLuUMdRKw8WM6sDM5W6lLWUgoTbJJa6ERGMY3cNJ68JJlJ5d5mJi4w32kjRrRr4s/by7A2YTEr1GnSLo4zp4fELj5BrNQSiDsHaZb02tw5U3QAOVlDl7t2/QbqdMzRIN2UlgyE/QyT+eOVSsbdnLgNZ3YdSRoekf53AommGkAaAhp3wgCuBf1X8tQ21ushRuQ1NCXiVhFAsRr4e2lUJzHZl8I9lDROdWVdkHrT+tIIC+C48nmd3wKLBZTJLCoDFmEbxbhwixyevyZViRg8ww6efxnrts62IUWo0fP0iFSb1MWURwl8d4k/GVMBnHbyzPKZIGuFTJYDprET35tk8qIU1qOerzyKDh9u8lxdF6twLcJgGkx4n7QgX9ZZkKfmLnFCfiduEMyfZUarKWTdc9UhMtvy88Eny9jv/DmbPSNfy2xML4/DcPClv6/yfGzg4ALXOG6n4VwL+zcLWu6uHZU+wZaZhUkTU9Lp6BTvwmunh9qmrBRQGEPBObNOcr39BGLfYeQ4s8HkNJGoa+zsPGonQzAYN+ZE2NQ/tZNPnmp9YAE+j1lqOhO9+INa3yF5GEuhSY8clvx4RLJIQ7JCtcSi11ZRK8gQKslxRQHk0pPW0U9/3WuF9jZpnffCiJ+Dvul7nFkJMO9nAFLn20/ueYJrYp1IsgkcRHmAJM4kwfezn1yNF0E3GtzF9utf/96WL5eJltn115+N+dsaPDsqeQKZdv780+2xvzzDWpI0Hoxhzot07kU+hL2jSN2kpcNoBXTfsb2Fxg0xm8mpejRUtC8LMQ46SIPCS11qgxKa32loRkuTtbysEEb8IdfVr4W0oj5geRkGZdRVw0cVWEz/Scm90pHcs3s7CT7aU9wI6WlIML+FjoH0nSThpjFVJWUnTM2HuQJ4xQiJukTqlqQwxrEV8508ALMkCsN2qNCJGBcdYiQbVi0of9DAU4dQoGoCd6ZdgtHsxj79SxnjOOhjqeVlMDF4qC2MsNTX0TVWqtKhTmorIxkUm2jgSN8hnkqyq7fOtUOeemgxnauTXFP1Zx+Hovr/9le0QHvrvVdtwdXnuwalivAEkOgmtEWlKZbFaER8KsxLWKzdCJPv2oxbJLlSfXWMnTZrKlIJmxmDx0E7Ng95hBrLwDink+4BhrE2Zx7jNQf32b4d6KXwM2LrpUNznjz+ODpdOfbG6+/ycAG0C4/joNprJf06ER1n5A62cL/CvlZI6zaZzTSc7u2ck06zry38nv303u/aLx/4JeOGJ9hLdKELBqJF0k1HlQCRBuReionV+0tXsdFgLBelWTMLW8nIzDlDPQisXnvA2ToaMRowsD8ix7s8kMiRNzgpqtMOMACQ1goYIHaIAlQyo9U5bN6D+5GP4P9z0bqQyLHAhsyMfFzhjvp6qWfstS90/UTMufLyMlljYgd1U/TVwWhVwccG4970EkzbFb0o4mXG0kHxkJCJox/1XilgZQuak5CEGB+hy4MosX4mliAt+nkbbNSjJHp50OPrcOQ9WMkBBJA2dHQ2mj+MA+AauWt3PXoeY6zuULstfXuLa78gG2n9R6bBpEE/kmvrBkjPYJSguCSDjgX6qdyTy66ayXjGCtzZMcRA20mgmVig0nnsbEt2bZAUus2qKMSqTM5s53oTbPbU2fbkE+9gvCaHcgVntFOTATy5p3EUcUrM83ABFKChsVEZZ4ihI/A0jjWnxFwHhgoE5fJqhoglVMP7iS2pppj+zRN5ipkwtisQlqCM5o3csNWNa4MVxPlFUsy9FXCmQxaQPl6nIq8hbVx13aoPalxEAUU/y2GtAlyAr7ATMTuIEd455Pp7OMzDaJ46cGq0hFFWsbpiNWagYkcrge9pk5ujs7FCRZIpIzz0UjIBuzVK4FqeoknyeTvaVIxKZB3wV6PK/EpBPwfNd4B8jS3ykemcxmu0QKxO7pHAop5YdULjbe7p092VdtHrn7KgNRKtEQ4xCCU3wuvXwZqqIpaR6CYTf2KkA8NYZ6wYWxpHF/jAZYntpq9uDlIFY12qpqwjt9oPVC1VgasC3d1LRIxd5ZX8MYMGRqokUvhMcQC/XXR3dW9aBcD6eKDuh4q4L4tF5wXp4Bc4J2djgZkUbM5SEuDDrySYaplpWYhsc6jKqREAQiLhoS7Uw5VOaWCY6mFHB5lCHA16coHdxLfq+UaKVi9mBbj6elIqITQlgKuu80km061RD5A4SRyIDVvG+PCMqSe4duLgwWO8iHr1lb8BAm4h5uTDDBttf399scpV9jb3mfcTICoQRR/ViVQkgeq+JwFC6DMIVP3CQCoCBqgwjmdvuV4RCXEbp65Wko/TODsw3MtQT0cL9/AconhplNHlpjHEFsV03Vc1m8QIjkoBaHMcy/IVc6WXglxxUu8REvHw/ASu6vXjuOdqKgXgNjoyGABKjd0LNGkkOdRZLNavGCpiiEv/SntEz0Wulxqz0ZfkHaQTrXhw+twpdv1118FWXETD4H0KurrAvoOlpykUYfKS8tGX9lgzfydgwyUXxIJUXKfTniAjB95LjR65WaeToHVJM5L3ERNKAK9kG8SoVYyQvrcYetKn1EigGFwJzkSjS69Eby1Bma8znkHi5ytonwss/WdfM/8aQPRjv/6/AqvSSl90SWgo9RmZQ7NGmtXxdvZZZ1MwMK4qvE3jWNyDII/BWULD9+GH/2zbdu2mWCAeczbJuE8bMJYm0vwzz/Kb8vxLL0eeD2cha/402Jhz55xiseg7qYG8YdMW2wFLZ95Zc20xLJSPP/mQZFlIIcXi1BNxyS3FnX6DswdqYXG4rjBrTOP/6ZwZbRoldyMUs4svuZiks8mW4cbbSedMcjjSAu0RrU4deNaMm+rxPAryiuzyi65ioigT84encVLewFqjlOLZL1x4Hc2QFHsfHd6PARVEtO5y2l4YC5dpYzzdygQaq4qdI4ccZ5fPv9g6ODPWr9nBmVTAqQfLn4R8x+59NEAPYZo2nDOtmLUUD+BY6e9bwOSS2CJrN66xpR8tIVwglTNuhM076QzLTMxh779lK7estSPNRyjWe3GKpqjj83XQ0Gwn8ZX2cbwMMMhTegQmwVyJ7cD6StMUylElX0PO2kY1nxCf7o3AuGRAPrFvfTCCM1OmhjwL6TuqOd1LPFFjWApmynNjuHeJoh1w3ml9S7aqh8+pgkPJeQHj9prYSmefdmKysGdXtbOFBJQ5s1GNGTZRMoB4M6BOJ2BWZn6v9RmSSc4K6wQGG0OJ5A4UUxiXHtxH0xW9fJ2TCeQ5KpaVV7mTsY8Dcg1qVglAgwnbJNYZcUAivTKrkYaZiAXSck2hITX/wrOIq4GsoK8ArEZkXpQfRAHLyAaKnrFfjLHyvN3F3s/eACY6IBv5ucA+DWCms1Mj7EnHHPWzah7pXIw03yJRNfJZBKzqcAzApMdFPzbDe0WB1QD5hvcJnyE0+zzQyDBK90WApX+fnzxffLmMQYTpGt47ku9EvkOMIzWqugDL43RAevz2k85/qhObYk3PBFA3vL9HXAdBldaonok243QGRhmmegW9XOCsBoBZEydhTQRwWg3kAND460euz69B6V4kKdDorcBVnRFxOPskUk0rN3Mmb+R+RR4vr6m/YC2Se99w029swgmT/RTXhEaza/fp/8SgFnhJE5+85mh9rT362PO28NqbbRmM/CF4GYiRtQPzxnvu+Sag6SB798O3KERzYL4VoefbZTUwk/7jNw9ZEeazd93zU8CQaeTvfZEp22WjR0y0GaeOs2/ccpqdeSpmUB98YvMXXGUbYbM9+senGCCLs9OnnWjLkf0466xTmVJb5ObG7TQh5H2QBmBXS5NB4L9GQKWbJ7ag4oWkTDZuXgeg1w/35SNM4nXaLd+4wU3u9lbts5Xr1zOeuYmG4nBAjQr2WwfMpfHoSC8HHBERgbyqJ50x12G2dMlH3FO5qKcwuvpLGmX30zSbZg/c/1uYm3nWfxiGP1U7YPFC+pBGOLm9JDXacE4vw0zo4KF6m7vgRNt1eDu5Gnnhdj7DJqQjehpcrkHPWo1XHbKJALGSD2mintX5KzMaNcCVn4XnHdjMWgcysEvD7RsKIR4dxZyb6YAj5fb6og8g59BEJhn3yRgYllrfyRRfOTwbgcldxIALF5zr0gcNjQ32u9/9jtpjNa7shfYvd95piUyaXHzZBYwNf2btMPJ3I/kQS31+733fs1tv/iHapwU01cax7mPshaffsb6lpdanuMSGDZhiX7v6GvvVb++yXXs+B6yG2Ucd2X/YMBpEAgS7MNYFvAFYiucsVB7pk1nSFGat5uUUQZzCcZsyR3VaDNITKV2QU4h5MkWKAyQbO2607d/XwD1jlBeJsd1MTxRglFQP9qCaB5iTP0t2JA4SVxoA8nH2yScrbEC/cksCBBtJA/KJ519nPD7LJk2cwrhzpuXHldiD//4wE6PotMLimzRxkv3wvrvtOz+4xeqbDmLSDGMTosSRiiRc7n9g806fB5BU4MzB4BEQGsLSoP8yBwz7V2tSeZ2muCIb8cu4c0xerOTaY4piZAgenkul8XPf/fZtdpipjCJY0IerqzBnq8ck+QwY2V+3Gy48z4oAzyo6Nhn2kLZm50EbMHSs/fZXD9uZp821K664HJmE/vb7B+9zN/lE5CdkTFWDWbB0RXNhDCtnKKTur4URXohJapck/1g3mg7shS08hjHsvTt3c6cyrAHCVCMTYm0csu2uYamcpcMKYXIqhtfXSSovmHoJolVNqImKJM7ZQf37esQ8igRDKsBcI4aPbRBfBg7KY6pmIDl7GhrB71CHMUmB432rNdC0F9GEJie5TTJxrRtyl8JjCoBxncxxWT51mHCPQz5v+w5wIXINgaOSIJL3QBj3Jy9mP2nKWhMxypllwllLA0cxL5V81OVZiLkNeL1kMwmmvF2cC9WlWXyePLT+JmLa1tx6lLW9h0bSAccEEomlMkNqAn/IBLtIooBukLGrWh28piTWymkqHzhwwMln9TQmZP6ui1Aoj0dH9CjTQx6m2QM6p6TF3U5MEHlEa+LAgRr3T5CxoFiOWldihXptCOFKUhaSmeuWPwb3PUnmTNw3AauUhkxfxoLhnGbrtmykUbKD+kj5BvlFmQzGOqjZw/psJO5oTeg9dR99coJnmgsoW6DJ5SMNPMdMa2g+anhT+Tj7sCHltmlLBblbNtgNjRQIe0ve2c49yUJSAgkD7Q32SDbGVTHII3WSgx0HQ30vpuuTpve1VeuXW7+BfSwfSZOnn/rASZJJ5DR9+2A0Vi8wOg5WfB83OVWDu2+/fsT4Anv+2fft7rvmOcv/s1VbOJO2WlUV5LXjh9iQIUwNwHbfiYdPN5Okuk9Tp5TZvn2V7NssCIXF9sairWh/F0CSK6EJV2srl1fwfOK55zpXGrjXnPfcJzVkVIemMfXQpzyP3K3SbrjhQmRtNkJM2KK5HBiwSFJtRV+2DCwOfEPSKocwX9QkGUpsAP3kv6PJ0ddiyqZ8nBjT3YFWLhPkhWBl9RjKxpx9+fjeZR9tBGkG5EKEevOWg7BSEQmuYBSCB6kR58yMPFDcGphtcrvHYKY8nREM6eDEMR4lNgOaYwTBGJK6FBLvIzywXrpTNfvZsLD/stFSaQfhjyZarjXEYTdh0liAwX50v15h4XU4I02s1SZeu4ENLbfwugaNtIhOHMP3DmBMvclNr8r7l9jEcRPsjw88TvIAcxS34a9SrB2Tf/3/9kcVac/PR+uGOu2a2y6119961cWIW+mOJrP4FNjSYPskMrZeArDaSud2wydoy5aFMd5adGecGQajpZ1urjTehIpkAnD1xNfZL397u721+EXXbtWorV43j45fJh2K3DwObwqePbvqAR0Bigg+02cPstVolR7Y32F98/vZDpx8hzL+XlScY6PHDXLR9meeeFPTp5gm0cX8bKUlM2oPvZXDPcGOopl6x799w37zq0forNKhJTmIo8jYywHIpI8dh+D7Bx/ucfMp5RAiPilX1hhku+jojkyoVUMQwxBKUnB16O8l0inroCBIA+UX01aA6lA28tbNdGIB7KQRKafdNv6+tLiQBS1n+Hq02Y6yYfpxS1gXBM96ArCYmRpnKikn2YHarlSZ5jAjiWKHAHz2z2TjDLJXXl7tAJLONul/jhqTR/cmwbatb7Vdm1jDFDhKdCVv4EAJBWgxTuU9APfpJA+jkGfQNX4Mk7SZLl03YGwRBiMycKs52gTTEkBKRQ+JwsRJfflceXRMVnoCLoq9QHWBzG0klj3oBMXgzuqa9gIm6M70dgvphV2AJIZAzizYyk28h8a/OTG5KrkBa+xRCScgKSzd62+8AM2ZvyMqDVjEa+n+O6OPLqCAFxfQ50MpYdWjEAlFX66Z6UxHFQphZF3sH2nBys2QhiJdIPRq6TAdgc3E29vJc45nzLTJVq3YBaCsMVCSdAFSCjJ0mpspKBNJkJs4nLUOMzlg5WorxrlGS7XPe1QAamTRLzoUOarZJfWhQlTJh5IoFTxiGSgR0XpSjaExW41PxJLcJqZhKsUzjAVgdqYMWikaz++ByRvPGEMqxbAOubY26PmwfVsokoccX0YnsMX2rq3zwzGJYCsmrMwK42TgJh1KOlY6xJpJFAWESreqFwmLDCjPOlw6OJyPAqwLcRKroQet0E7ejyaxFwcCnbTCHETj4jqdNRXSLq+bnOUZ9BsFgKpTJ8aqd0hh8afjTJqRluk/L5BQTPJumhJ6/VhpgPKzEhTXl1gbQRIg/L83zvkSqBuK2i/HMwP7Moxpiqmq7qGAVU27dvEZu3nNKKCt0XXv0vvrRUYrBUJGAEHdb40vfQGsRi8u4O7hoeoj8cydNau/FDNZXUbukQpdfUY1ePqiE1lWXGC3fe/7dtON17uD9pw50+2dJZ/YrJNnotm1DxfcStZrYGYVMoqbzlhYFfqNijmqW10HmC/pw4axVrHMQpLixT7XksZiUULVRGBw91QvlMMN0+h1iAqBvRRKHSW/IX59CbWGAllggN5X915i6g7IOLNInyX6M+G+Ccx1B08HVoNUQZRJGx3X11NSkRJE7tEsI+aJRavGlqQr4ogZampIo1yTHl0k9OrIau3EiaKqm8wvNbfiIrqe9WhSaV8NpjD76T0/xBBwC1rND7vuoy7dx3J4BioOfM/5fZLmn9xNpQeLAD/6TO1iQgH6aNrE74s7WcutPQIGiCmnGMDHkEaaPo7WlXTDOVqcXalrCnIKoZGg93kNndXpU2bao2u7+BXAh/+tr2vGxNk1Y+LtzSWv2FULz/PR0HETJtmsGSchSt/XC4xQVElLXIm63Kh77OFHHgUs2MraZr0xGqfOiIBzxd5ECgbJb6xYsRJR+40OsMhl9bprrsJVt9QlFJLo7FVUVsH8wWSJeLxt53rGLd9ySaS+NJnPPWOBpcRiiLJuJ5qli30cUWzvROmy8MzUvVfnX7EymXHOyZOnuP7u/v37+bzo8naRe9GQ6NIYGwC4Ty/oIbLOzjpzno0eNt6WLn6f4vRj9jpMCqYPzr/gTNeAP7CnykYNHWl/+P1jnNc0QjW1GmnauCabpo5oPApzHDpgiF274GqLB8zZwphmCeZc+6u3cnZQRMFYeGPREl/bE9CxHjp0tO1mT8uFdRejWavWrIKpuh+mGTrug/ra2XPPwrQQ3fHNSAMgXVCLeVcTwLGYIErK8ZUC76RBQoHtuvLSEQbwFHjhShsK5iy0DDUECRDNTFPp/wWoSFdSzOIYLiBd9sKs/zpMVDsBalMAXhXwWskZZI4nro4kWaR3rbH6JpxT5IIbQ/NCscV1sjVaSPGSDThVDiDRjMliLc3ZTqSOxGbp1Fg0cS+/oNQ1UGsPIrtB0p2BXFYBjdOULPJpRshKyvvAPiFxr2y2Vcj4yATEGy7oxyrmyyAtxCCNEgLg87njpC/H+7QxcZRAJSTZns4ujfl1onuIOSCxMQ0tjvkXnEOhS2HmGt6hEI2O8R/LWPU4GJDLCGgY/vzlNEIALgPrPgoWBsarzrkANCp2avohAkgIM1XjKgrC+nkfjbWR5qk3Kr4EJqPNVt9rDpzymg7K6vN8+X2BIaovNZbD/vxnX9JKjiCy/2V4iSGfUlEvsyiHU9XE1Z94yw4a6i4Jo78RwOxTNALOA4jr7V9hopFzQ1N9IZ/SOtSSCoBpYLUJzAwnjb+OA6dB5iAYgkWYtv6jIViG+xCAVT/T0R2RM3gPOaEads4cjk5JuGmhmjIwomA+X331D23shMkuSaTHL5kumTPG+HizvB5gidGA0UeV6VMboIU3yDiz9iGL1VhXZf/5K0bHY5GOgSU38cTZtuS1t6wMgOYIE0oP/PJXtm7HWnuZGicO6Ytf/uLP9ujDr9gJ4yZb6Yhsu+uusxjD7mOvvPgB+yQFsk47jLg261Mw1CZSUL/3AXrW806wxUve81yjkCmtI0gKiG3e0NxodwIE/vu//4Izqt1eeOF5m3/efB9DHjgMhnx8i337xlsxrvohoGI2LMVyxswP2ugJw2wtgG0qE3ZnnnmaLXp7GSPLabAeD7smdnZurpVk9vVaJA2m6UcfboDtRuxLLbav33iV/f4PD1h/jKqAn6wGbdYUTH90dtdWtfCLc1Ej9wAsSYCHTbA6f3D/rdaTvhsPimT7w31LbfkbB7wGiJMoNWuow+MAuu2YxTQTqxM1NUaur2cuk2PXb/aFEp65TGL79+1DI7XGho8GHBhDg+mldXwfRBNyHu08LXU1klFM8LNUeq6xEBXaKJriyOvWbvjUFjC+28GHLSkps2/e/C376Y/vdwPAOhoFvRzWjz/7RyYk3rOXXnkREDPLbrn5EjwoKnG+PwOG1xpb+ekWzHPfZJw/1xuNXUivaM0Ul8XDdj2OVZ/EdORyzK3bbdhYputWw9g9aTzn3RrPZbTeBF4lwJUcPuR4u+rSq+2G796AQTLXSZ5y9FCvFdPwiVGsIKbKqFUsfDmOV1TUQDpCcxPJry7idieNMcUzeX2oCT7z5MnkJRgJIf1Sg7/FyKHHA6zCIIRE8cbSJZBrem3sqNHWdrTGavfutlNPHG5LV2yyAejzttYlIsV2ClJwsfbcS3+zm6+/3e7+/s/dL2DBgkt8XFvN8ztuv5OahmacmtD8nabRFGOiU0dRgkE9bs7Z2dm+v6Ns1Gig+SJ2+n7nnmgfOsgadP81gXT15VciYYfRTmk+INohzvNu/DpG2fdv+57dcvEFViIyEtIxn+3YbAegx6VlFyEpB0iN+ZVIEvlIxnTCMq9vrIcAVIxmZqVPg7aSC4sZqQmUBDnN83f5+emAQuhkKkSoZmP/Dwdz2Yx8XBrnE1iZSzh1cv65RKOYuVxzLiBRCzIFapBrwjUeKRGZ8rjhNLl4F00C1XsyZ4xXYaqVL28B8uN6AJlMmJvZEKJ27jsAcx1yFuAYlDlkAVrYh8hXwJLNRV+5G5KCRvVbiVFSsNDazoE8Iwms0j6FmHlvclxA/x/L2ViI1mcTWoY9xC2JFGRSNx06Um95eLFUVAE28SUtzpLSLAAuciGCr/ZKC2e8Jhs1fXnqybNtxefgAuwfSfc1M6HQgDmmawTzkLrZZHFch8w7s/gssVxfBeP+Opf1OSRzmAoYVkzDqR4QO5H1IoBOjeAeiIWuGy6atqYquC7lbhrt12dJAmiImlTpNBGwKp8Drzk4Z4tyC5gCrXSJS5FktAHTIE1oOlySS2nUA9/51+tswaVn2zkXLWC6AAIaucQhYp2aLOIwCqg8fAR5IvJ+7cck6ssWplxE0kjm82Xi49AjA3DytAMYdk2YMtaWr1/lZ9j0yeM4b+K9eTEIWZCiolJb+s4qPgfPjKnx/mVIGw4YYJ+tXEFt3Rdpxx7bsWM/943mM8ugg1g2ZBjXgMldE43wIUxC7dxBrOwbgxneaGqnNFu9bgOSJYNsxdq1NnXGNFu/cSXyLtl2cHcj66Pdxk8tIY51E6cP2KjjBjAJBNZCwygxpZWpA5WVQe+2vDyDJlQ5E2R7kXc8HllG9ge1WeV+SBA0LjTdl5kFMI4EZzzXncwz06rZuQtgm3U97vhBEPAaaEYgGbCNuAEQnQib9dQzx4G3rfB7qdgvU6u+xOfExFamVo/CZNXUPBOsEFEHDCp2U+Z2mluaKk4npjVy3THfuuN8HlciDpHP0Z1HUwZxWY3EtSMNUA/yrkJNIwIqPjPR/uvHOFMttF+5AGcjIaAEp7Odhwjg18JIQwbmOQI+6wmiDVVSR1GQrg3jkdwMJXsCCfR6EvmX5r7GJsQMUZdYbrjSpswEzFNXbj/jVSoe21vj7YRp03CnXWUTJ493oflHfvEnBJQH/LcKtf+K4fKPLJl/xo75Z9latFD7+9uv2GXfmA8ox4j8UQFlyYzl11pWAaACBjzZjPhvW0cwO5RERwSweDDo/dbdmp310YkOzXVTQCdJ4wtqdVYR3TUS6xOmlNvGdRVOD2+AOZoOQJTGuPD0GeV0QJAHqOlhc6Fh0SfTsosTYLgm05npZ7UVDVaxcy+AUWa8l9gAACAASURBVINNmT7ArqSIrKqptAd/+Ypl8x5XEMhfXIQ+LUL1h1vq3GTjOMZ1s9DnawYMXbuigs0OSMGGqISlnJMfD9uk1TusomcrkDbTlUiXW20N60WC2Z6EssgIVO0kNhkwSOVmp+SguGgYoAmmVGV0uGDaaOQgi45AZWUtARztMsb+W+pZZxhD7GQkZPBgmVvVocE6zD76YCdAbBqgWRxaco0kTxk2eNgQd2V9fdEyWJkwOwleUyej8VNZSYDnnsDk7eJUEXCnTlZhUQbNg3o6Q4AwKrwELlB8ZSNm3Apg2yy2JTFxyOAUGz4UyyrGASoPtNqa1YAzcilEKF/gm2YuUmlfNAG6iTSWlYWJC6zkin1HPcGIEe2LvSMjIgW2aoo5JV/ys2pjdDANAdvemAbvIIk02suoUjdmY92gmxruTkzKBlgjkAipkNM0oHtSisbTNbbTl9GYw4x+yGSDw4lErg0A2kcZKfzEUJIeo2s3il0Bm6qH7LkrloKBfxObzwtu9qHG+HMQPDlyGCC1JRyuPRwQtEEwV0u3CZNH0jncyZhAE5pS6tiK0SNwKbD4dEhImkN1v37JNEefQywrjZN2cWBoxERAkWtW8jkEsGlcQ59RXSAV4D4up44wvzsbjrOpkG5TM5pKHWJdUQQnpjR5cwexVzda6uKGqthtqSNW0LxQ8ZnAayhp62b8fPLsEXbZ9Rfbor8tttcfhamgIkYgUDjzHFwTM1BGYxp31Wi8ACGtaR16WXQ63WSLR1CPbk4nkTKZ/RHLc+gAeBU7X3Q+FTt6tg7EKJYFSol31rQGggJrYLM4t4T4JvajGGKS3WgnEWlAP8odxcUilpQByahibCwAjgTlfEJTYJaADl7TAVT9k+6j3tMNMVSwhvf2wO1fYcQpVoCAOr90n5OYy0rgRhxSIsLhowNf5lB6yQAV6vUiY+s+ByOgm/vt2ny6gDA26oVBBADwsXC9rcjjIi9wD0mJnSVWgllbfY2SnHa1CWzE0ONsN87k00+aamecMYvEfDmHVA1slk3e7SyHLf/yK2/wXqTy3IMc9pXkKg6xRjWu4VqBAoU9kQugQVRnNTBCg3C8DJjc8MpHMUN168xWsfAiLNJwuVFANfq7pou/ZOZG63clHAIl9R5w2ZzR6PqjESxbDIcoUBGVH3RXTwFA2lcRwNedaJXESp+TYlDA6AXzF9Alnmjfu+1ugBcKBg7rZpl6KEtkcU2aKHBqLwx7WPKcsyq8BfBovEmjwxo7lgOs1lUfzgDpRa1bt56EkkLO2T90rn0MV/qYAoqCoVY713DaaafatOnT7cEHH6SRWc8vfiayVgWKqoklrTsZwPkItsAHnnMCSakahwIA1CiQ1Ih+V/IohqVMtw4x0icwWGt25rTZ9voL77rT70X/y43Q52iEcvTYRdfOgd2DLicf6pR559txx43yhFlsXYFDKopkSOPLhILlj39+zDZgKBkLozyW8dgeaV8RM3pJpNMYJ58zew6SMktt5syZNmHsGLr2T9oCWCi5FKuIy5BXKWaTXPPs9AyrDu2xV157DiZRM8Yup9ggRhkTe/IpoJNglP3V6lpqXYNMxgga+9S6TSBvamakVMDhVThDV1N8L168mPUIo1IO4BSnWGjDaKFIldSOzheeWwKf8zSYocs+WE7xxTlGEiw54TyKqFrGCPMwzJp3yjzbunE7cgabYPvDdhPowvpM0EPXNbPeBMTIxGE8xfMJI06wd9/4lOR2KzGXYgswoZWzVkCJS5swFZCMVqBYzK7xzFqVWZ/UZWXEI9mJZBplOQhetZNvyqhAZw931mO5zox2DBwTFUhkFEAR09NDMSYJD2kgwsbqicHohX/LTC9gvfPzQh9ofMUDyhZi0im+3mFYBHKl1bRTu/IWmpc5abncT1hnMIbEAI3TFAzx5pQ5JzEe3Yj+8xoHySTr4Y0IYk43z7mXsZVkdNrk5tuBjn0zIK3O+2SaEkkQC/LQgte9378bhoWcmrl3knZJyGjGxAXQAW26ImJiXDd69Fsb7fNla70R1QuzNYbiUXOzXehNdrpwrwoyuVqrCcb/kid0yJgBMKKV5F4yANIwyySHkgxXSVEZwOq57iDuxnjiYHiDIIy0BzD0S0ZlFBz9Im7ppPLvCU2FACoooQlnWBSk9bNc47syLCSGSIZELJnws4KLQhzWVzR+BhmZwGTt0jVFtLGjjTy9j15f7yN2zpefMzSI/Uz1XSlu8ZfA6rGf3U88SRL5jv2vvlR/ELPopshgVXWHzoTAY1U+W+O5jc7YwL6V8WMURGY96JBz8NZvVphU0fmis5B7Imkn/6yRrueXAIwSD11LYL5G72U4pgWwih3pdywCrEqHW/kCTGa8C1yPm7Wke+f3yRcNjWIfDJeeXzxN9zts5PETvamt06zd8zC9SLgf3ZIo4uwXWNVOs7uD4PzW24sZ8y4mz93O2GcxzYBKDCVXYwo320ZNmGmP/fFXVlu52gZi5rQX86M6zpJTzznfNiJL9tOf/NolCNau3GiF/Urt/p99x846dRDj28/4pONxI8+m4D3AJTXZ7k9XQZ4poIl6MsSAZ9mngAawt3WPS0rKMVphLJxm6NE6NJdY91k0+Gvr6gHH+tibi5+zq6692mbPmGP3/eQhSBPovkrKgUZ7Avs6jtHIYnStr73+Khq0y+xzCv+M7BSXwEokb29BSiQPTeRKmlBHMeyJZe8VF41kAuFBO+vcmTZqeomNnzbK1mxdg8xdg09U9kjLkbxs2MARsNoO8TnrXdppEmPbG7evthuuH2+/uPNtq99DwZ4QJmIkrSUZhiSMAudiCLVyzUqaJ3UYdCn2ocFIfSsfh/CU/cETpzqstKCMyTrG8K8eB1u4zKaNvcpuvOlugxsC2agvgHeM/eUvr3sTI45YkwhI2NOLvivrOIsq++VXn0Fj9Wm78eabASo2AMLtd/z+/p//2g11y2EXnnTqyfanvz5CMy0OM6wbbPeO9Q66jxwzDo3MCfatG38K+MlkCuBCCQZSGeguvrfkc2rMkXbZ1XPsZz97gjMHR+1SZBV66mnCFmJURu3KlScA2qgR5ZOAxMQMgJJv33yr/eiBf4OxSiyAhS/yRgzyMRB5vU5MR1arCVKRgFgxrptoLnJUqFyBDav9oVUdALdR4/rY0JFcKRJcHbAdM5PKbAh6slXVu2zD1iOQwabbYkxoq3ZV2dmzCzFtnmS/f/Q1fDkY5wU88noEYCwVQLS0eJrNP2Oh3Xzr1TYWqbiXX/ybPULD9C+PPQGY/7Kb3Mg4WxJ32meKBVETqz2Am4MGDfSGvuJCFFiNNvS/bEpFJ/C8VRQaJPzKQPPy4gsvJv5nIqeRa+sAl0pK+vm05h3f+a7d+/3vWHo3cYnzcO2+nbauYoeNmTqJKb19yOFg1APrUaZHZQCoidzzPdUHwF0A8gGbWhml1Lmj+lFrMYV7XFyIQRjEEd30Q1V1EBswYsIQ3PCnyEtgUvMgoCLnYSz7TrFABZFqCE3agDETS/ohGbHX5e6S8OtoABMQYzEHgDyds7KkJMclcfLzi5GdwB+B3LGZCULljGX9CsE+mGym8VfcH68UcCHVbMo5ROpKI25lkMOnU1MdAQjsgDzTgB6zwrEYmjlMmMbHAgxT6+usaOe+6DOJ/FRKbZjA+hAJj8ltJkI4DzmHZNiXStM1ExP2RIhitbViJ4qsJhktTLOQyUhFciwNUPdw7RFMpXMAJwHhJMkWC9+ZWr0d87xU2LTNR9F4p1nbywdqIVeqYd0Vy4OINZEHAXD3dkZhCa2pTGBrvWgCswld9xTJgEFkcdk1HoSYrankxAI7ZcSm5q9yijqaTgXgEW4gqylaebRw5lRxvZq24y56wzINDEK5osyBT5t1orXHHsZgkJo3PddeeG4xk8r9NSbJGqnwM2vqtONtzfrNbiabX5hFfggaKcIH+WIscUrTkAP7YhBX3B+gmYbExPH2IHJso0YVUuc2IGeJJCi5YJhIbUB2qj9YDPsc5mAntWou+OAgcKuKI5UcP4kQBcifmMqdf/Fce+2NV4k1OWBaRz03mDhmFHXbLrCUAoDcRNjMw+3Bh15m+mCorUeLPx4gshQi2w3oZz/35yXE1d1MQvRhmqoKo3LkGcAWzjl7hn2+bjm+NINt05rddhgzQWnKY7tGfdgDWRC8Z2MVzYeBPO8jEA0g4IEFpfBcyvsUcIYcwmwrmQkDzMZ5ZpoKLSkocYm+MsyqKvccwPyu1nO0O36MdNofH7FpM0vcXK0CE6133tjlQHlZIYAvMa4VuYVcJnZVmyckofcvKjjrXdJ0wnfKIQXGnHLGmN4P3l8LgFWIeDArlEVfCCp9iA/TyHhvYXkMrq7lNnLUSDQT3rYCALXt2+pswrgiwJhDbCqMXkByWxFB7m5PIli34KBIp6udRA9wVkkwBDJPzsN4UIS9FTFQUVKiDoBYPxkYPlWxCJTcdsEIErNRWnBy01ZAOUzXYNbsk9w066prr7OvX3KdH01fdbQwmmZFwdN/BE3/Gdj6VUcMjx0tLEGvpo5RG3eDpFMxZcZgFjzFKgyszesOI9jbxSjDADq0FaELTaIpkHL+/HPs+Rde8eJVE4b9y5NxvUSXcFSSrfqcDmJnklXX7gKNDyPd58wfDzNkG11OHG3toGXElZHgAoCRcP/krj+hUfFrQFAEz2H9isU5ihGAfXsrYLuKls3YHoXIGFw1X3v1HddCzCgkAaFIOYFAnkoQenfJhzA8+1p+SQfFxyG0UekCVzRC/e+1k04Zh0D9ahsLA3TPlhpLYByvhlGeDBZwGyejCiRR1jt8JhwQnq5RL4VVByM1WQTiNgqIRhgriYBgZWkIpq+rZrMkWFZxsevuzpo3wlZs2MC6pKtQddABoREj8uxw/Z4Q4Bk7UEGbRYDbtfswgSuHZDKFIIJ+oOasHUehQ8pnbmAdSzw9hxG+o9Ds66rE9uKQ1ydjI0izQx0ikQk6AJrySxJs5uwsgFJo+VXxFEjptmrVTv5e5hJQS9gk6kJ3CWTkOeT4iCxJBYe3dGH0mkqUBZg00glzoxwVhrxnHJlzDppRRUV0aHCIlHlFG5q7HRSeKpzVlYtz0UJdgjQPGXsgsLqGnRhnbPBO7lt5XzR3OKjioRE1wFyV9moPhW0Ha8kZEhSQ6rwKdHWLBLEexXbk9SJGsVws7yD9Y8w7ksSO5Xs0ptlLEt7O589jDFOknhjYxOmMkh/eSbGOcZEbVagQESkZQDIWRDWN5EnaPE7aEMjmLA+x44ImKJ/OM0kVB93cC7F4NdYkhp5G59WRc88gadNpBIJsatjAUtsLu0snrcyp3OBCIKFYG9LV40DS+GWjKOuMSCZSkMo9OSaOmMPvP/r5QhjiJfaj20n+YVtT77vrtZiUXbxWl049mQ0hzdFDAi19LJk0ibnniT3azwkkhK0k03IkFdNTuCJydsZkBGMfJFYSuGfhdIAGK44JWA2mP6FD7ZpyYjc6kBsc08XilVFKB4cGZ7gzuyUR4UkZ912PXwx2uRXG8v4yftL6CKZKAWyQlpATH3QvohiqHrNn9wFk1aeQUZUzK/X8BXh4lienYkAejXQzKSBALB5GhWQtBNDGoanWq8xHjDW1e8RkFUuGey7ATZ1Uvzb+zKX5XpNmWABaQ4HozGQxH0lYZp9xAs6nlTRecNNGp3LOidPtJCQv7r71uyQ2xZZNkrBl3y679LqL7PGnX3ZXxT0YH7btgxnAiJAAgkkTT7D9aD9u3r6N5yjdVhkmMvaC7qKeocPZahiwZwTua19KFkRxQ6N80qZVA1j9DtHeMmDW9XIgquEi9qm0hQUy6nXVIYgnUerhddu1TjUWDxM/nXjeRmIISd072irIJcHhphXsfy/7ue8ce57YKjEREygwagWvyyRLWkPEY14jif0ove00WHKFCMlfc+21AEVZ9tQzz5IYbQpGYLzPidNPsOsXLkSU/Udo3GGewwku4zcxAMXobkNmRYzJo7iDyoE6OR32OLqS6lbH96bZgD7DbeOGzTxTmjvEWzc0Ye9KvkTl9+WXX8EZ0Wav/O0111B1AzsV63q2NBBi+ZmAR3OPXfdJsJdAqMCW1xmm5ywmoUTdtd+17i9aMN9e/furzgwRDqH78PSfXrazTj/XPtzXY3fhxPm/8XXvSQk2o2+sLXr3Fbv+2xdZMheq5tjsWRfaiJHH07DDwIS9J9F/14jjPoplpLHrPzzyR9u5d6czExXnXVsLFqHODQGFaiBfe/V1TIscsBnTZ+I4u4NufV9YEzDOoow7Z5kpGKkx2WHvvf+uu2FPwIzDJTlgniXG5WCU9YLtYExNXfRkgWxiPFCw95A8t5Jway9fdtmVML4O26crP+Kztrjxi5LwFNaUmPvh/wPDTdcwBBfl7dt3ufSJQFcv7MUQYkEkcPZMGDPChgwaass+WUlnf783vnWdicTfXuK2htMVT5yTyOcvxbAqi5HTbdv2uNyGzgax+JXPOcOH91UMamFdpXCNiltpAiDFClWDROAtxZQKAtdZVLNCZ5gWqCKJYj8xKVmyIhSUYhIfD1Ni3ITBnOtVDgBX7EXqA62uTkBHPch49ExzimNt0AgMRInT65aj/Xcgh71fbxl5gLlMiRw6EMw5M8glGtk3nTRfdTYlEGy1R2WOpfPXLz4yYaUDKuia69qJMwAkzpIXIMdhmIWskTS/NA67a0c1rwu4yV6RsUZqFvEqA3bJkCxyuv6weXJZd1m2Y02Vj7g1KmEnEMcBoqsJ6TxQydbwjH2Ek8DuJml8znaAi27khLqZG9Q5I1gtjYqzTdp7NKAuuuxCYiNgnKK1A5Th15es1WCgFADNAHbql0DU6Ii6nyMu86I9GgU8dfZoKkbNaM5MSRToNfjdtZg1IaAzgefoUybehYs0HI/5HOEvj2F7RdmXkRF6/XP0swRwNpxfAb+MHHIOUH45qhumNSJNRc/9wldUAzYK8urver3To9FQjUlGgE7/5AHAbQJY8wam4Ep3lw4gahTAFciv0zXyE/q0/JL5RWieKo84FrCO6jVG7+0X91jRNwImR9m4gcGqglwj43r+gXmdCFW8nXNKsjpahwKW1byS5EcYXZbOfbJde+2dmKWO8gaMcjM1Q/UcJacjDWd1lnULO3jW0gKVvmMKTqht5LLpdK2bYME1d9Gkp2BY9dkOO374UDQh59q9955lzwA6oYZBXkSuDYN8OaZQY8bMsJu/eYP99ve/sH+BBfifv7mX2rCA4nwtoNwK3JtH4iT/7/bz+34DkWI9THEMjcbOY/0PgUkpj44cu/8nd1k2jeQmnM6TATzq+UwdxNcS8oJLYRS+/tIS8uU+jPZ/5PGmmfPkZICzjz7+0CZOnAhjCl8JWOGZEARGjR1JQc6e2ryJaaB0qyXuNPO8e9HFhSzIPic2wHJrrufcji2xV19bZGfP5/NAWEgpRkKtCZMkGiUdzdQzaCUOHI58Sb9eWFCNdsVVcxhX3m/9mZZc+clqq9wIOQRH+vWf1nmTpi2+xsbMTICIAIi1uwf39GK7+GtFACotmC/12m7k8mbPHmmffbAdIHon+5O6wRu18TZiFJ4FNZj+UfjdeMvXrJoR+t3bN9vg/nnEPMggqzrs/cWbCUcqMIgrSlM0zcS5ex4j4hN5TnFdEGOyM2zZ6tWWyvTp5VddYG+99S4kkx5784137Fvf/o79gBzih/fcAWstEe3ZGvvDw3+gLmRclRpg/eq9dsrsk2z5ZzB/hG6R91dVMaVIHixwcfr0aYwev0/iQrzl+QgUkaRUJhqWqp1U/+/divQdo+IZgNn98RmpyapgjVEzqfyhfulVnUK+r/xH+pK51E7KhyTJpWkB6YNq6i4hDuNexiU0Qq0mYTsxZtIJ/Xn+uVaBPNvBym00t/LI11O8CTZk8ABMJtfTJJ5j7765DKY29S0BY/DAHM5lzIfR7ExD523IwLF2x/f+jSb2OBiqd9MEK7ZbbvuON0H+/uIL9vAv/8NOmToNeRlJgeUyqn/Y410t+rHT5sy2y274OjWyYhxsR7aTT5D5HlY2HJVMUa2j2Eue7w4MoQklQDILsPrmm75BzpcMMzrZtu9e79IHcZyDs5iYWbX4Y/xBEq0ao7RdVRW2ZfdeQMMC15/NYpoznZ/bvm0L7OzQfmmR1Afru5XiRDV+q+dhZmOPy+E9cpAd2htp0zDGjrlIDWdSnApEcv6WOmI4kjixmr5Tftcppi7SC+TEyjmOH0uTpbbaJ1FrAWPlZF9XSz7I40wiF0wXQk5emwX4OGTYKFv2mRqRMAZh9SVz3uWXZTB9Qs5JYzRFjFM+r5ibMhXu9MYapAu0YJuo2acgX/LBss9c9kJmlp5vckezYYxKSiORGFhcyAg+BtAxGdRNdVwPzN4OYohqEDdRI+/I554WkF/s3XXIpXO0hoKcGBET4LOTtdbINciUa8LkCbZlxyquF18OSDL1TF/mSO6LukzygPsxWVItocnqNejHtlATjJwYjD/zM0fYR++tdmnAHKaRxaIREUQNLWelqokggDgCygeNXnmQCFCVCTUEMrAt5Riq78U0bsCgPFbYRg1MYQoV+Q3JiFZ+JEkQtMSInAHrs19pnuf52/ZU2P5DtYHIxuQKRGDiUyONn6nksPno679KnKUhR7CoRgdUfiRJkkvUFCDyKtu3YRLK+/brB2Gs7QhN6QyITBh9pcN0pilVkFtE3MJEm2ZAPQ2qM88dxIR0IWzUQ0gGjLJnn34j+AJQu8vMOZWmylGYsaXErBqY4/no2QofzAZ8//CT7eytf7UnHn+C+N1lO3YhpSDwlpxBuqTpuSl22llD7JGHPrWL5p+EVMAu24l8VBZaqAlM4RRzcWs+3SpLbb+eWPK0bkCbGNjOmqyLZ02lkhtX74cpC3iuerRfn1zOomFOXln8HvWUPqfM5GEAS/s6iY0y74yJtmHjJtuyrg6pJl6bezx2EpMQuxrx1knjHNtHEwHZBCQI2ohrbZhb9emfRt2KjqzBBLd6NwQTs1U8Aq3TvBwyh9zi2N7szGwKK5JLDtt6RhJz0MNIYQxWWn+xiTDS2AylUKs7pAkFoi2TkjGjB9saRtNziclZaDYorrSj0VJVySHGKpd2TiOjiSkkxFo8qTAej9ZCm2ahdHBjlTBonKgI2nJNDSKwoMml5TI+2OfMMW2rXjZvshzJqmEbkJRLJ0LsRAEJF11wif3uV7/7b5thfFUQ9asCq0rYolqrC2+9xp5+8a/OXJBeicCjejorpSXpHAoUPyQGSQBfxeXZAFVNANQk1EQRjRdUH6xz8OUH91xMt6jKHn3yPRsxvsiK8wYTlIfAbnnHPn2/CmH1DBs1PhvRXkZ2EC8fOQzx4b0dAJEj7GvXXE2CdZeLWcfSeUnCkU9AjQ5xAbJiCqahi6sm9gk4FXcTSF978126inRJ6CAnMd5ZU9mACH4pHUTYnbEtfEbGAxhfpISkg8rY4H42cvZgkohddJ1irHo3RlWMCzUAMPDo+RkCi1hzYuARQZPFLqOYawdIkO6nJmMyi3M5SOkUiC2C6ZVGkxvpLOWWdNtgWJkVdHA70P9LIRi1U1RNnNafzhyunO4ILO1MDhZA+zZ0ziqgxDP15CY9KQSPFgoV3VPJIQ4fWciGSiE47nUnTWFrxXQLBwwqAaxnvJiOrrRd5eLbTiFdjrZrPgLscpzcv1OC5nSx1MkTKCGdUtal63Ty+krmYhxY4zmzVtsI5EoYJkweRDMgF02nz9mQAiEDs03syDQ6PypsgrajHBqD0YO7j7t5gdfQzjTKzkVjlQNMTsxNAOQat83OA4CmmycmSwuA4OEDdNDY/IOhza/bvDGM2VEQamzUdQIF0Op15dQuUEjGPCQD8QBUTbiPk3e4oZGPjau4UTFN1y8JcKaHoKSp60w6lI0woptFN1MZoZpThxlFpMYpspD76KAwbONeBgaIRtZVnMi1FpCX47JJjoM8X/2bCqf8fCX5wQxHgbBdzEI1YDRGxTMcPXwII05bqAUA/TS6x7rN4BBSMa7XTpZpFu9Qj+GCs4T5LKno+ghwVlFRAvi8D0A1kYWQxkWoyFDHNIaOmw7vTrGe+Ld4urcdR5HrIDALfdMIiTd6cKQWWCTQqAHGqutqcu8S+bZkRpLiSD46hTB6caYlyT11cC8wU3p16IiBK6dHzbDy1wJDBUxKe7qLQC2902bWtoxHYpiXkq5uF+y1BIS59brp2UqgIwU9gc/H/vjsAbjwj+vxMGiHBs1Rfcnh3pmc+k//xgfsEpDIOtYajgGQ93pRIy8Ax64dDMCh65AjqIAPAcZyCg2GHZHrVMmqIle/6zkeA6z6BKS+N1Scfv36fBdedgZuu4PsqaceR3rkFLvy4ivd6byXAvYWXFBnnT7D9qCVls8BLFfyepx+qw8etUHl5a5JtnHDPjtp1iRcezcjdZJl+w4c9rEcGTlIy7CR/UM7wu+1kg+BPq4xx2dIkp4C8UVOuZIyUDwSyOFMGe09mCS6fu39VvawgFIBq7EkUTFqjKm7rkcHYJhGGz6ec6gZ0FmlrcKbgNMoaKH7rHul8UONWKqmdddT/Rd1lebW5NCcTAZs6dZIPtenZFMjQV00B2aefAKMk222HZ2jZBJlaT0uXHgtUiij7RcPPEDRiJMsRUYLPzviuMF200032b333ItgfR37S5MfZpNPHEFcO0Anu9ju/td7GV9pQzfvHliKVewLDDQY8XOTGjFNdI3+R7HRuWesdWeSCcR3xFwgRAAp4jXyLqYu6yIJAzeNhCtRTOJsHztuDAXZMpoQ0iBTU0CZPxqYMrtyKQAtIZxIy/rb8qVrYCNl/i+bTTZgNjkGNsQexoKkhxlv5557KQnfHvScdhDXE7m/x9nMGSf5PdmvJI9k+6WXXyEmUUCQRckA8cL5Z5Oot9lbb7wfmncUCt+hC3rCnQAAIABJREFUYbBi+QoKgRIKucHeXHXmi4/MeYfFm36Knx3EKt3PONaWQG59XyKzc4kUlk88+QKsMNY8LNA03k9TPklCBygYWqV1SxFy80232Cb2xecrlzmDWSzUxsajvJcaLzA6mjF44AG0u0FQjDNqly//nHOXaQmdM5GtLVZGCpWi9MW+dunl9ppMrA5UuYyH9pqYuVof3jDykWZ2nEKRnxk6B0IMEuCv350V7jIvQSczPz+Hcaq+bsCl0T/tVX2fYk28jA6lT8heaCUWCrxU0us7WUWrJqgofnI4w/tgGrBz1y6Xoxk9toB9lIrGawVnLlmmTKg8PnfahKn9mZ4iX2VksgpD0CNVxNLcbsaGE8hjBtuKD+to4h/2ETS5lndIJoXzQ00wncsOXBD7xVTU55DxYbhfUZAPcMBlYLQ9BCQrfwPIZfxRwE4D5ypDg/ykmOk0OwBu4pm4GIoG2KixQ2ikFCKXlQTIshnW0k7XSU9Q85AaTbques1wzoURWwcWBfwRyzobOQ9giLhuKjE2iUNFUjLNjFLPREplzITRPo4cq5sUATS1f6PMVf05yvSPgpPhDPtSvsTjGs9UwL9yB00seI7CBQvMaHXn8cDx9PF1gYCCBLlxMk1z9cgIzfRYkPEL+YBjJgKCQVRg1fp1ho5OZO1EmKLRM9bBC7G/QkyKvp7+/MX7RSQQjtXdDt8dvpyXyjWpYA3gsu88X8z6c5tkmSJnqU/XKNA7oBt9z9A49ukQ9RAV4LQfZEyl13fjs6iEwZfvG73XAVgN6ygAMpFGtRoK/BJkG8NruqSBXpEYm4CngkyoJCXgfFwnqMh0KzDZewBxetDjv/baOwA5jnMQS+edmHpdnBedAr/lgaA0hr0nLUIBMwJtNTJ6wYKLbRLAjkyFrr7+TEb1X3fjpsH9hlvlvg240xcx+l5qb771pq1au5Epkw3svWy79pob7XSY9hcsOB1m4yz7+rXX2Mp1n0DCedW1F3NgkZ5z3ulMWO0GOE3A72GojRk+j6mKifbxypWuYX/9dWcBZjQADADaK04C2GlCRQx3sbb6lZXZ2tW7qFlg2WFmNWbs8ZyrmDMit/Kzn95nf2KKYNnyD0NuR4zNZIpiJua+H+ERkQuBoRHQ+MChOmrIwNi96tLzYF5l2+YNRyA3VMOyk18IYFARLMpipW6cB8ix7Niy08ZO7WNDGM/voaHRb1A5rEq0n5Fa6WBK752/rbAju1LRdj3Z/vbW65ZJzTAIIDYb4Hn44OOtanetvffuUhvIGPTW7Q127/3X2YnTJsOEM4r2Zrvmin+hHhFgkmDlAzFbTau2My4aZKecOt0bM5+9V2+L0f3vP7DA1q3AUBBQWqaXPhasgk5aw/x5xGAYrZBPpowdBNu3zgaPGmt/eeZ16ulMG8ZaOPWsK+32O++ySy5ZgP73s/b927+JFEk2dUUv4MsfqOcwpM4rszUrt5FHNAJqUF8OwXiLRk085KZkQIsjkJoKCor89bPQl+5isLsRY8D2Bgx4AV6lH7l7Vy3ZQTpgGcbN9Udt7469Fg+7VSPSPmFGsijOSwZxvIupggTqKTFmNRUmYsFAxmr3MzrewFRSHGZ+Aie7iDMCJ8XUVl0zkPHkLCY9Z82YYi++tNQbSEVMmGzcuMO1OIcNHcB5uI24RV5PXVvMxGchdfdm7n8B+o6zpp5p5595mQO8QwePoqHFNbIwStGV7WTmfBzTVF+/7DLn0CYK7OKclLb9EcCwySfNskuuW2jdqjvY32JMRpsmX8gG+b5WrAgSHaqztNNU16kFl0DMuJmcLY1aOoU6cMPmFQB3owBd2+2q8y+wp37/qCVyBr25AimNRGSs1HiEli2zaYFNNTUHHITLZI9IQksRTGxhsi7WOuQX6ulcgD6BPPJyaWKdCr9xsoYuirwuTtJW1B9NjPjL5iKGpkwiZ10ehkT1R2IBk1ppXNIMBkhdu3a3x/ZWock8XTdiAuguQUqimTxDvi2HZONOHi6NZBm4HcWAqp04lYrZWQqA2VE+ZxLP2PUoqY3bdW7xcpkiN3Bv04i13/vO9+1upCtSMasSOUiGTWJr9rI+xBwUliEGovLL/hioJ3NBBdlZeDPs4vmio0kzpgUAXL4ulAXEJmpd1psmvtq5/oxcfgZATYbLiinVB7vs3HPmouf5AXVHJobV9dwn8AJyZbFGi9DuPMqaV60fSz6so1TgfjrrSR5BJ06dyaukAeBWwg6vgNmIHAjXJBDaSSzymVDDnrMgTY0rJECaIYOpYFLzWWQMSeE1cm8klZgDm16u9hoJEj7WAVmoh+sRsKppX233FAiHvayH0vx86tojyF9wjnjvFBIUnancbBpCkizTlAu1ZAxNmi6+R+SAOnCCCWOH2qb1O1gLmjTRpI0MEiHUwe5tAFDVhGb/PgJTD6D1D2aC/MwuzLkS0IoXg186zIfImXS2lJLHP/XsIljnGKchtTQCY+Kj+9ptJ7lPl9f+rDl+HzIE7WJi+YQp423r5zsxNNtskyaPoFZYHyRO+KV1WcA0xIAhpTak/zB76LeLMe1LsMuvOcs+XP4RRDKA9JpuCGRNdvykfpZTRCN/xyZwQfwH1OhLznTDUE3wtDGlLFPSgUiANADujifXWr12G6z8wfYJUicCvevQoD3l1Ek2BnJoTj4s6l7MxZkW7j8QCTDwheuved7yMeHqZaKjCmxlxrTxTC8BzPKBO8A3CmCBp3DGFPXB16K7GkILRDQ+RzE5bj3koYsvmgv4n2O9Gn3TIVbPaLaMLDJhHcrUIBlwNQlwVWwKFVvaFDWHGSGj0Bg+fJCtX7fF0e7Kgy2MZKvTn2Qb1x8hgNKxYuy9G82xKm52FnpUcjDUWLhAPDmNa4HJFTuPD3MEu20Bp5kE+DpEExPZ0K1ytObha2GKkaPkRozGErpgcuX944N/tisvvfK/XZz9TwCrC0bE2zcnxtnTLzxhC2+9ko0MKEbB7GNSPFDprgocE9gk7a505A4EdDQAamuha1FIA0MbT4XozFlFdsVNxbYFqvK+vW2WycNuqssGCBsGGNXAQ99HZwC6O4dhLJGy4ygH+6BBtonR7VQWpvR2MmBASdham9hHynhvJUwp0lTsSbbRxw23Tz5YxfvSWYBOnwrr4gBuT7KTSslGDwxNVXSenYU1sE+ZHaaDOQi9idXL9wNAkUCyiZM4QOpxbaRB7IyuThLBbrpg7AinR0sbcMGCMwliK9BDPcKBKq0o6boEd2zV7gV0fA8gOlyEPlBjV7WNQFO1uZnuA865Mbiyz5w52d799F1rIZHIxLypX99C27KVTU7xkg7oV4eOjCfFdJuZUnHmnBjPWj9iEBwB1G9FV1KYAbGP0cx0NGeLXUi6hsOzlREVMSzjeH1+LDLaGswpAgM0OLQ61iBwWpNYBAU5DgocUaHpZhE8VyWFC6+/yP70hxc8KGdgLLFzR0V4b58bDoevWEBiqjVRENVjSOGNTS8qxDbgYBGrLItOLtR17Q81JhSJkpR4si9l5HQUhnfdYQ4xRsX4BASKDJxWuS8qiMXk8wCn8KXXFhjK6gO8lMmVhvabMMih+RxGD1QkeLJNsgcwIoOQDkysBJ5pekmgtPRudO3iVeQiNq/PXlgcZCCiHkAOrHItKgo1au+jHT7+rLUt7qoKGBo4JDqOqupewrZopnjuVdBXsOVwzCVoKyloU4EBY5Bmrb9uKoWqDqZUwORDNbXOBu1iEQlvT+M+tDBuJd1i3UkFd5k3aGRZDGKxcWO5790yOdEIr1AzRiuz4nFp46isZS04k4WkT26BAkI7iFuSieilGxALYAHp0pIwIYlhr3aQwagACuPdgPAA2o41qijlQJNsRJdEzJXp8FoiRGbRRJLW4YdLcE0kUWmTTIPGQGQapCIoSLB5IykxjetmROELoo7WmI9lhuepa1IDI2h3qpjV+oyYV5GgdGrMnf93zThJHPBeGslyORYfp9TnFROKQ5jGmfRh9awEmEnmwU2M9KG1anWdYuUKVBR7SvuAj6IGWeDoioXMehKjSbIMgCX63rvv+Z6P7KaSoC95422bO/sMRmg7AbUO2Mt/e9G2wMIcPqoItjkjLnmlNhbWyeK3ltD5lL4xzJXiPtwQdH8+XW6TGXNZ9jn6YyRqySxKGdU0c6hqtDE6JCowXMCeRm5k9OemeixEPUvtpRgSQzmQirHXxUHZIWFz6RVy4x1Y5XriBCRoveh6AS9S2SsZdE5lHgLcwWFMtzSSODljwZlsoYmkPwhY1ViyRqJkDBfiQ2DwpjPi6MW93NY1BsS5MBgBeGnIHkQyZO7c2f5c3nj9bf8sV1xxsS244EJ78skn7d133yXNQjqC8/q66y6lq5xjf6awPIxOnXACraFCjPeUXUoa4Hvf/hcbMXy83Xffz2Bt7OOaaewhRSKgSjEmTJIE4F4NpqCHGDTHfMyNwt1VJ3jY48eNR3N6vL3//lJG2PexB3sY48q3Sy+9xKpRmn/l1Rd8pEmNGBV+zby/E3lZ+lEXbK2js+edY88+JoMns59/0mVv7FCK9T//NW9wnN05TeCm2dduvsBefesljz1a3hrVKuZck1aVzMmEpQi0KgGcvvaahcS2OHvggV8R5xDwZw2hbmdzTpliF14438+KF597zd59/yNnW3994fUAlCm2fu0GWD4zvDgMe1NxUb/Cfhb+KOBKQF4nxZTMBwWc6L1SkIJ55tkXbe2mdZzhGCUx1t7KeajEOSUDHTi6k5IVWEih9zka6Xv2wKL1xgBNIAoejYh3cv53UsB2wWjpEBhFIFYReuRIja916aHrS+CpOvVqSCgvuHj+fECHHTDBAPyohLtZxC10XrQyHGM/5gzUnxXftfbE3hQspL0mpqmASU0XRIGjzEzkgyiAfC96w1X5nSZ2RHcKZ5SaQ4o5riGt41axjcDvhTixO48GniaWdBulla54y5Lm+yXto1FbXp9nk5VHk5P4xS3lvOe+steHjelhuifNDu6JsVUfqsihmOEeCkyVvrEYq4E0ScwjSVC80GdxAIP3kcxOGIuXbrRyhdDUikf3Tvs/jrNBbGHJWbk+IZ9JjJckmiuSDoiBMTtqbB+bcdLkwFhhJHnpW6tsy2ZYOHzGZK4nlkammlHSWBXgrnUiEoI+UyzgRKziN1MOnUgfCCjrJklIpjIRY1Vf5zL1lMtkTrdG3P+BsRrVCvwCTBUQKpawwDrWiIxvXB9aUxMO3IR45uyhSGNEOX4rDfIQJ7VHdP+UuwgcpGGphqJOlogGdnRXRxt+0VFZN5/yJmB47m7Mo9dQzHGwMoJi+r9Gz7sv2beui+0AZQBl/xHEDWspyLn8o1SAd3q4Ru0X1z73+KbPodfRec8kUCSO++uEE92PXf8unX0eJ8NZ4Ye8gBOxTMMP/Jdf4RoFjGqtBKmF6PtGr9ntCQXS8sslkiQ8w4y0nrcbZR4D2oSpFTUEpAGcbDd8427rj/6xPqeIMtJiFqvIzVv0rNnoyjVESvCpIp3ZXEM14MialZ+HNW//h7n3ANOyvNb91/TeZ5gOM/SOIB0BQbCDvbeYKCaWaKKJ0VQ1O4kmlqjRWGLB3sUGoiIiIErvZegDM8wwvRdm5v+71zuj7r3P/1xnX2efc53JZiMw833v977Ps5617nWv+97JOYyZ54KP7bJLbqQZAnOuaBuxMNXeeuM117Hbv78CJ/MpnNWjbQNjmo1NR5ls7M++SSRfyabQnkRROw6gbDOeAy/buedMsdt++YT99ld/tqN4QaxZs53mx0QAvCxMe84HxNhvZ5xzun2zfgnXK0M2PDrKtH90izWiTD4IICemfSAnMB3d/42sT01thNmuw9sha0hEBDkvctrJx/V3Lc9k0KJlqzZSk8iwtNPmnH4yxkx5Nv64U+2xh19EsmAJI/T/srMBloeMZ/w9E63Z/VWMSKvJhFTbkHQrHJTGs413MPoQ92ni5IE29YQJ6HTeB5t2kW3fedhe+vgN27ZzLbqEgznzqF8wU8pNGGn/+Mt7dsOtZyExsA721HDrXzgUQkOKXfeD39lhJu3UzElPSSXPgHhTGG6XXXOW9RvQ1x4SaWjJUTtn7girQs5n9IjR9vDf3gzWjQy+kAIJkZksU2ozTxyBVmYdgHUBQA1yc5xZTz/7muePs2bPtjFTTrabfvoLu/1XN2I+9oDrrV546XRGhQ8S32uIj4xVE0O++WoHQGxfYmg1Z0wMIB1+EMSjKmoTTQLpe2SE2wqB4iggWu9Can9Ma1TfnTF3FJ9/H3VCnKXTgBzSf4Q9/+zLgCaavmO9iV3NmlTDKJm8XTqlMpwNJXYqjre3N7i8mMxMy5D/U96gM0WGrF5/KY938orAKpiFTDLVopsZRWNMjMEDB8qckHTmmWdg/vshBk9pXDMGwejBTpk2yjZu2kgDDzPBKrNzTrvcFr77pT3z+JvkMEwsUNw6+YD9e9ftv7QBOMUr/4tjgraM5qJyn30HD9qI8ePt57/5jfzk3Zi1S1TJbna6xzBvgHXHqO5mmPZZUO+wq9l3cdTht95yi4/xa+plR9FGGzS4wGZOO8GSaAp8iXFrLM/n7Q8+gLiBnB/Tw4mY6NRRfJVizCbZlxY0c9tYE8mAcdE0Wuspypo5HxOpaWV2q3NfJR9T0c4MVgMwimZdLGeO7n/JwUrX6kykiwB2DsaD2VVuM/hKImuO3KEe4AyQdv9+5OF0xvnMo0x/+Ry8Xjx1k858gYiaYA7M2iJYezA/OXBrYcXGc06HAAS24nPRgOa5ZPjkf6F0oJWzKRNGZUlppU2Dgbnpm63kXzAXWVeS9pCspGK3QFwBVgqvMZKtIo/S+RzJmw8e3Au8pJZ8jHXJOHiNADVITenpEMNYs2oQy0RdzXwRb4YMY/K1tsSnsPW6yG4CuqeTi0eScx/lGtWopm6QjB7NjskTR9n2zXsByqocAFbenpmJpnoMU7li7NO43LWtjGYDRtTlzdwvzMLwgpFXiqZtAuPlgLGqEN+KcaxIIpHd8jeqjWXKV15e7h4FMp9VjaDmWTN5cyq+RsLbfDKWWiOOa6ihCZAMWJ3Kf8854xR77a0PAIXzyeeRDKyuhljRwrVRF7NuxAiWWZPqXOVBSq9yeqUjrxcBGH3Ige5mppLruW+pYAZi0eooG4jU58jhfWGv77BszE7Xr6lGWrEvzPVKNEkHQUhLQwN6JKZ4f+PDSfop2uUnR4zqZ2u/3Gu7DpQjZcY9oY6WnI9eMyYlwm762U325jMLfFpKNWs1nizyGBqOOdWo0cOcrFCJbFhlmeJMKv4Qh/HguMSee+l1gMx0y0zOtV3bIfEhRVkH9iU/gmhYq4eL2ljPB8FBYGz7lCdAMnntwP7o10M2ycpK4h5XEWPSIY1WOfieD+HqCDrNl152ko0ZH4dWNIzVHSXe6Bk2Oo1YgjxBTqLt3dVsg5Gm21u8l6npMHR0D9rIwSP9/K2kabhl2x6moPnePkzTA8z7BCRbIVJGYYOGZXQNhOW4fft2GAqw91gEMqCSY59E/8eBNK9hNKAWrYrjQH83bCxyVzUVZO0kVBqL2L6lBDCU0SvGnLahrdCHgFtNkhYO4l1VgaFSrAZXGDdmVDcUfbhKHlInYEc8G116NEjsEpZk1hQPmoxpFcFCG0LMPyV2MpaR8LikBRKSEkgez7ELz7zCpk+ZbjcvxqEegfH/6tf/CWB1NONnfz85AoHwL+yU8050sw9lWgDf3IsoADbG0ZTQIbzVQvLWpU40AU6MyKoq9GXkEEcQk5NbhMAtAkg0jLW3Pr3RPmRsMTd7lH3y8WqMxUJw0T2Zg+t5NlCkFfbGAGoTum881Ly8THt6/rN21gXnc2BQbKuoVfLFJo+nwJc8lMSqI9n4osSnwlZO4rrSYFeu37jOwYkcaM7tMS0+ct6nXypFCpquMC6iGR9e9F6JjRqGePGqfWzIXnRCKiyPUYXDuytg+IWgo0JCSJEqlbQYonC8RuU4GY9UMFqRyWdzbllQzGqkVflpK9cj3CmGQ7YO4HnA8D508Uba269/ZANyU+32G2/FqbPYnnztSQtPp7AiCITTIWsgYNZUSftXbTeNUPPfMheCGekgF0Fem6wBYL6Rkfc4GIYqeKsxnVKnTqN8LVxvkwx9dB0sw2TwtWQSuJJ9CuJxBEWxIYOxT7iwBD+AcZ5pwPTqIBHgYKZDpwctaQKBXCEkcc5k4Z7HgDaHwxouKwNQVq3CyLEXmy4VIJYLBRWgaTOHZSUSCwKivZjSgS0mBa+jzxfBP1TDoI0FVNVBrS6TtFIFdlaVctTTUXcGLD+vrouP3miKUQUWBa5cneMBk8RkEStADCYVQNKMkiRdIt1EjTeqoaEP6OP+/jnFEg9GO+vocHqJwc2KA9SNoWCUhqJ09xxLlXA9cUHXFYx0BrtSyXEwSiwKvgoDjXEraVLCTHJE4d6OlEgIz0/mKE1cQxhFbDKjAlXcWzkPisE668QpjF+sdM2ZVnUASb4aODSkSRnC+LoY8rHoBh0DOKw80uigVR3aWtIoU9ItDelQCYxrPJX4FsY6FaMXwSjLTcvzcdVDdNwkxSBh81gAsBA6oJ2sIY3tdxK7NBYdiWZwWAolCZ3zToEHYtmo3lYhKshM+mbsMwEzSgoEMmhdqOsurcK5Z0yDAbCXDlyNlZbgQKznRBFeBxtZDOx0hOpl9iZXx+gkafMFDH7t4Z7i2G+s1phrqQaFdwDsBWvTZVdUZqh4kiyAAFf1aqW7J6F4FrtGnDphBjjDDKabGE5ubMV4UCOSHZoCdUyeRRhItvK7xuxdEks/G7AygxF8MY0FRATJjwPpvH+4xN5pVMyZe6qN4UCOFIjHektFH0hjq2pCbN26zhZ99B5d3yPerRXrXILvCVlp3mgrKMhz8EJGhiloeOcBgC38ZCkJVThJE+wRAfgO9iiyKKkReKmxY9axxtq5twIgPHGnEdLSQvzlubSRxEhmQPo5YiWo8RUU9hq71ceV1Eiiy3y0U9BpXYeoA6xOuuj+en2esdgWAtYDIFJ6fIHrswBXaXFpnwhAqsUQSPvJDXC499KQUyjQWsnOpgt9qMTGjD0Op8x+aH194DIe4G4wOfrYL267lTGcNFu1YqU99/KzrmOunxEQKKZ8Lc9LSzmOGbGkdAE5MbBxqim6ZgEMzrPf/u43aA8VOyNQMcPHwIPjyRs00o5V4qpFpmK+B6gPZf3n08RKSUlHt3U4SdYM2w5D8p0Fr3kRdsYZc9xQYSfMynfeeZVETjIcQWLZyl53PWo+r57Nt6O7PKMbr73F7rvnQV/Gj6w+Zm9s/z8LrsqoSjro+vrdn26zx5990FntirWKTYpVIsnInEFNJG/+uWaCioFwu/iiC2zwwCGwSF8jV4KtxWhWjMwbWA+nnDKL5LaDaZLF5Dox9mvYQb0obt97513/mWzM2nxNOD6kfcw6YY0LzFY+oHsuTV8f+5XuqNY/Beqbb75r67asZYIE9jgjdc3kDBr1iyEJT8vo5YySeGLkTkzKkilIEwAuEwBdxQhtoOjQazXgiqQcy/sLauaxVpo4DwVu+mfWCuBZiSVCvwdWWLjNOXUODcpjtnfvPoqfAxYPC3MvkiwCXhXnvffHZcv8RsygTjEtgqrZY7uqMTH7tXY0FuNMcjG0WQcBk0OgsppNkiTRa1C4d4NROkMc1HJ2vmKYYiznJCYEmkQYP34ko2j70VivJYlG21B7n4JCezCRgl5jZU0UeipmpKcamPxEu2Z/Ulo1rONjdtkF8+yVZ1dgYAORAGBB61J7x/ExPpemqpSX6DIErCoXlQyGzkQVP4ovrpNIcNRZGshjBNreaqCpedVCo1ZayOoQyjwjMgbQGyPSJHKkU08/CZfcAthB7fYJjDQZt4SI+a0JMVgmApPFNBSw6uR/SZ8o0EqjWqBcE8UWGvHt0OnVJAsjvolZqVz5AlhpmdmZzhBzCSDfz93gZTcr1CUa/LMEo/RiOgtcbeLwCZiUAlYByX1/BJ/ZJbl4jpWVyD5xrkZwdkaRT0bD3lGDSwCI2I+1tZxnaEnGQiroATS/kxf4jsUZKLH3ABE9ez8ASB0k7b421yHVdBCHpK+77p/5/mcK/va7fxMSE5hOdf/A97/B72cAZooRHDB1A/aoA5w890bug6+BIET6awW3UiCn6qpAqkGNeH25Tr/OOjUvlO8ryQ7+xf9/AJ7qJ4M/f19+QX8fGIoFsgwBY1UgOs2Ybi1cAarhAKt6v8DwStq5SqB1+Go9Kueg+Kc5/SOMeXJZW7pZAlKlmS+kXqxVn2JR3JE8kc4d75AIDFejQ7VHiN15x004lBfaVyveheVdySTCePtqzVby71K7YO4FNv/pF62wYIAbC914w82Wy1TJ8i8/t0nIh0kK46of/dgWfAzQ2hZtG9bttePQ53vmyT/Zl5+/YWOGnI3x1K12+cXnoVd4FHCu0t5+402789ZfYgLHSGsGTZGwasgByiUBURvQ/idHSkzB7Zw8qJ2ptgBjj2WUNZkzOhHW2Xl2370PWCfGUu2RyJvwOWO4HxeefoZPndTU1WButIpxatWWTZhE5dnUCVMw3zveHvzbUzBn88ghjtr2vTts+MRMmG+ALNXUY8Xk+ZyRLTyPy66ZbS8++4mDTEMAAqafNAw9ybVWWBhtk46fynnXZZ/BrFq7Zo/NmD7Vhg3NIu+vs+WL11nFwXabMqOvxeGxcQQ5gSUfllglupZhTAy1M2IXAdjbC70SxcUuYtjIkRNs1ZpVPA/GkQEROjBsklSSdWQhB7eHGlKyDzxzZOHCiLWtIE8/v/UKJgwPWEstGprUGwNofv7zqWcY4Y+36SfOsCJ8NjZv3gRp4IjNPmUKzMJD5BkDAAWinfFferjatjEZVtC7v01FG/yV116DVdjmOtCLkINLYJJSOXU7eXk87DtNtQVrCADvWKIzUhPSNb2SyCmhAAAgAElEQVSEPmtCEmPjEBuo+6X5nRGVbQcPH+QM47FxFuioSOCgiaJWygCo341hWhpa7HX1VZ6TSF5IJB6XGBI5QUeLr1VpHivGiY2WDiiWhA5jmeeCO3duIz4pZ5HEE3J2sJ/jmUiSgeOpp5Ov7GRkG33OasbZmyrC7bVn3rLiXXWQio6Hhd3P81jFGRmFPn7/X6227AjgGvqaTJweJb9SA0JGaPHopN//2D88p9ae8WZb92ihs1PVBNG1Kk50s88VVQSuKoZ0EG9Ug//y1p876epI+WHOZ84fGNCTGUvvjR7sWy++YmmxidTY5IHIGxyoPWL3P/OUtYVLf1u5ZtDgadbYOtOMihZNXKsMR7OQSWggR5Csh5pBLap5eR9NzEqqJDurN2Ag0kKSepOZE3IybSTjJ8xOo9avsT07ZXCUbl2wF2tp8NNDdq+H447P4l7SzOfvmxhXt8Z4avAmz2UVJ9WkVcHpnjlwfZvIcxtpyMrsUqZlMmNV5IvkHui64pI5L3m+mtzty1l16swpNF++sH2HcV5XTaU6g83WyCRJcC5D4qGZIjDe/Tb4Dkld3Xbbj+yLL7+wrTuKAEzZqxBfZJwqE3HJ88m/Q/Gjd0EqzZCRnKVt9v7Cb1zqqqZKeZbIO0kwrQH55b1BnG3nvO+NW7wIOY111dY3r8B2F+1BVoSJazRXe09BwIMz/AjmW4V9Ex0s3rkV/5rjx1gxjO0tqw+4UZQkInwyidgr1rDr8LMYomg4yldDjVUB0mpyxeHHo0mjIAYzwQiwql5SMoSsTs7mOJoIjc21NnL8IEuDNNEEwz47M9OWoYNdx76UH4+A8lZqlPz8vrDj97rZ6qgxA+0QetnanyJ3NDEJ2EzRnJ+PpCP1cXJSLyuBKKd8/RjnjTAhnWEvPv+Q3fP7u6y+MsxGYQi3aeN27iP7IZHpGwhmZ557Jns323531yN2zgWzGNnfh1dQCoarRaTL3DevATvtBBoRi6nTQgFxw1UDQWDRnlEjTze/mVF+acyKvLELELMXWJfIS8bkUR2TsZHU67GQl1LBpuKiBHiWWS57f/POHeTA0TznDFTdou0wUkoNyCEqh9GkVgS4ZWoaC1cVMAtNk12RvE6NPKMA3GXwngJDduy4HCs5XEqDKMkmnYQB4PojAOS59vnCGqYdaqlZ+1CzjrNXXv2AqYxpGL5/6dIZY0cOQ75pO6ZpdWCdOUz3G02Pcp4LDHCfpOS5o9Psg2mTpkyAXruboIsRlYR0+ewxXEAMQFVFmYTwVX0IKEKbj+golo2K1jwEiqtgsTbQpRdLKCwR1hxO9VFR6c7AKMe1sRoArxdB4BgIeQYi6bu3oy/DDXbjFeWLbuDBmEgmnQA2ab2sv9iCzWwiJXGKVhpjVXKsACjTrN3r0F7kSyYYRwgy/9Wv/27zKr3/AEye/nVmIEyeMgCAj43cQnGZQqEr9/lODAmUhJYTUAcMyke356iDSErG4wHztKnr6A7Gwj5oBEQQq/Ck86Ittx8mCQBnGza02cBBCOqidVkEMzgrG0Ywjud3/faXds8d9zIKMtrH2PsPHWgPPPasJ09B5zpg7kk8Ox5gUUVCPcBNK3oRXSqMNLYqxheHgWjpOb0RF42Vm2gzVG8CgdzV+2fa119CP6eAFA4TR5ewCemHVI1zs7mbq+kEFCajgVJutQBRAhKA0f2XQDsZeHUCZrUKkJB5CteizoUXt6w1xWaBLumJiAmXIXxMARiHSdAgDs5rLr/cO3IPv/iItQHgx7en2s4ddFvptgk0iZbWizqqGqWDqSUCzKhRfWDUVlupAgdjDxoD6oNzcQIi4RvW7fJEVmPtMWIdSq+LojqesaSEGHRhYN/WValTJKSMZK1bW7OrXaxGhJPZ8D0mNv37I4dA4BUoGRz8uF7C4pUERCSAeTugrQ4bJUD56H1W8NlapVmgFc5ly3wmAx0RHZiNAMWtkkRwIEyOrTgzSxvPmT+BIZQYcC4RQGdKh49AknqEmts5WATga7xHncsWDsxj0pHl56K53mhpUlKsaASYR85Bqu4jrB5AfHXwIulGy5hKB5kXEhp2FqNN4LeKBV0T76fOm0bdEgn6j/7zAXvp1Wdt955tJFII+8OiEUtQSZFGPIW0aj/ruShZ1vpGwsu70ar1tBT82/hzGIk0n97GTRvu8gwHdpT5uI5G3Zp5VmKp/vyn1+NA+zzgNwAxh1MpXbpGXSMxNI6DVAdYKIdjIslEHZIl8v3qQkj9GJ3MDg73aMkIcJMiCPS5aOHVI8MhUDyMTmUaQN9RAmWLuqJ8eomLq1kkfmIHax4DYQeGw+QGzqhpGGMXYcRHyWeEqmAVC0YAkh6OOoUCLYmPHpkcOBVrPwZgsxWmdCcd1zCbMD6F9UJDQtpmlZmAjSfaG6+ut6lT59pjTz1qZZVo/LDkImCs6tDVmhVrors888IxMMgICmfnCvFHHeKuR8v/JFXgg6XE23gE8dVpUdNBpkYCBVtAXDQ+GyZARy8lcxZGiNqIW83oPoe40aBqOBWXfK8SBMkacB8CUDcASfzfuAy5tHq9113YhaObpVEvrdsBhX3tnDlz6XyO49mgH4Rh3L79RSQ5ZbjI9oGR8aCbrwzpP8SWfbESR1HcTllPAkNVxEvkfsjQwXTS99mwEUPtE0DGoxjPNBJvZESmTeINYda9jg0BzHL7ljSNj+FwXb1gWZcxQqJ4E0goBFrBAtP9jglIkLEUsUldciWPKnyb9LnEwnOdMAA4YW46l9gwvscdcFIxH+hnuust615s6XTMgWRedJDPIz1l9xLhOsUVFsgdyFr4kUcTA+Zkdlb39EeR37sokoF+hf3tFxgbaMzwkcf+jrvycgeAJdnQi47u1BOm2yuvvME5QsMjAame48bYRx8u8xG3gsICW7VqtQMJSu603/Sl6+0Zl/2WUSmAPqDt+TrSNMCIkYyW0hjNyRpgEyfOtM1btnJuVcOEHeBNCz37WjTZn3nucUzdGDEXG5x7Xk9Tw8doJfuj0VolOgJ0HEQwu2ned+CqNFfFXm3gXv53fkn7XCxVaarq6+77brd/PHW/f3bFJp2Nzljjz01cmzr5MvvSGdWvb18SarlpdMIOvtoNrZZ8ttQWf/wpuUqSC+cXFxezJoe5Ru1WRke1F6R9q7NFgKF01dIZ3Zp98skI+Y92UF06lQoXkgQJgKxgjFpAoxiPyo3SyZMefvQxW79lDbFLZ5A0jsWWc5yE9xYDnNwgO8f2YASn81aFTTrNziSaz20krW2wgNT41CiZTGzEXFC8kKSDm7u58Vtwt9UwUcc9js/fKy2LhlQTbNtJyG+sxwiz3BNjmcFlMPI5/njGeFd9Q/NcwKQYk4bpzQjXxisq2h+wUsVA5H8qlCOlFS3wR+w5NS/UhuHPAnd1xCr+iCniYJCAY/aA7yUyU42gdYjZRFDJg7mjTVxaWuXmaSF09CJ4VqGMUWqsW3s1gp/VGaaxRRlWSIJFsJfYVmnkZzGxx9D+GwTIUYMcQg2yRUgXkb8EE9lBnPUCh7gpFqeuQcWA1rizzn0knnyCBobigXImrXWBlJK8UtyJgjbeTPxsUhEYq6IGKRxAH7naZqM7N3bsaMvNKUTCp8GWLFrJGQSIJmMy8mAxzXXOdsFGE0soAN/FmJEJHftJY/mcaxEhmuoK8+kMAatq5umeXnn1FeQTNMYlkuOjJd+BmT1g5Hfs0YCBG5goHaM5stNWrFjuf6fXiuO80NmRhAP76NGj/XMtWrTQAdh2NZwBsdT89Yl4vj+SBsvxx43ls/V2gP/70gP/EeQUZugj/cLQnXHac50BwNjlGjPB9zjgqT86CPqdfmnPv/9HRqqzWbtPye+byfTElR7JAY+HGrtXk9ufZcCaldatNOy+BVUF1LImjulc4HfXulWbQbWLcmzpy/JBNLSpH5KOvZ/8wi2VLPsz6AZcdE76ORF8boHGeh8XI+jejJr6kISEjInccIwNH4kUgEgSvl2FSgg29/uhZ6BXoPGAwe8Pr/sVY5q9g3WpNavcmgvtkX6Qvr1PWHhtoM8RNFz0u47Q9xa8aks+ecUO7ltvIzhrJzC6/tq7r8ABr6fBjIRORDqgRbbl5/RH66/Q5s9/wf765/swMGGqrvRrGI7HYP1Mto+Xrbdbb/0jYB+adtyP5UsW2fnnzLN7//gnGFEYl2zfwKTFE/aPJ56yZYs+pWG4zGpD9tuAwUjOHas2MFem48QMD7HsPjRNKLobyC8FEAVnUQ7FfitxirVIfid/gQYKAsWAUM6Q8085GfSpBTCVGgCpuWJAYuXtYeRgFWWAbDDdtjBRcNlll+DRsMMuv+40W7vlG+qpcvYXY83FNGxppofBgOqM1EiymqbkloDHs06bwURdnj3wl+dt0rQCcmGmLkvqmOTYzJ4E9KEJNPWE4wBIV9u1153osWjz5vW2f3etHdjVYi01GsemqcpUn86QJGQ81AxLzYm1fz75CI3mHWjV/tPXT1Y2mo6dVYA/jGOFQH4IbfYmsAGsdhETbrn5Knv88VdtKAV+G+DLgQOV9tjTj9hFl/7MfnrDGWghDrJJ0y+GFDUe4LvLzj3/PPxSsm31mqVolo6wZTynkkOYTQOUZZCnCOTYf+gQUxKMX/sUoHK/SPw6fmvrmYxYvGixM2Y1mSJ2rC5FdZPMBKWxJuC0i0nVKIyLY+iodzBxOARvj0Pl+2CYwqoD0BOrSybC8TjHV6AJKU8Dl6uQZBPxXyY6hw5VcI6go5kMQEh9qkk5TRHohJw7dwryRods+65SJhFbYErn+z7ZiUlar16aMoOrSn4Zy0RcNPe3kjHik2YwEry2yGIAo48eCLFzTrnI7v/zM252JA1J5XE6d+769e1WfvAAI9BFXsupnhHoHUouGIcM1UdLl3jeIB3xFvR6JdWkMW/l1wq3AlfdLJYYIQBc/Ws1OGTETTqFREyl3X/fn13SR9qze8l/I9GnTIBgcNpJJ9prL8xHR3MS9Uiybd2zw5asXcG+AEfAYFl9nDgZ2rKvj8FQl3+F8stMGuw14DZtvK/iTBTTLGHKPTnXJIPWoWkTHmRDNecgZ0wrxo3hAFIiTo2eLP1MgK1tsCLZYzNmD7Tc1AK8cvZioNUO9oBJFhjQvj2VturLw0juSwwZgJzPLBBT560IcN58FHWD3KaVsfNogG0cP2hMsCCUr/Dh5WofTY7SBiAfh2yOzpxsJparGct/8MFbbfXm1bYHEH7x4jXBNI9ydM5WmesG08s6F4M8rg86nqHh+KVgbicArpYJONIOn55LZ+1Wo4+cguSXjKwieEY//dml5Gcb7dPPMYqEIHbwIB44PKOwTumtN3hN6k1j/l8U905mm86t4H4q2iaxRhTjM4YnWGVzGRgJGsDQxEpxrA8Vy7SGWp/3F3NS+9bJLS7DJk1V4WeqyTg7HGRXviBMQmRBZCC9XhOoyx2TlwY1mHwfoiHjxfDZGiCCJLEPcvqmIU0yyM6HpHLvffei+0vF3Bnj+6wG2QKVPlqziWjeirS1Zw++O4lCtwFNWb/x5CzC0fLzAOAhpEiX+zBGT+XS3eU+hbH3bvvZD2iqMZF2qAHcpJ71qn0JE5hGVhuyBWIkTz1xFNeTYS+8/L43UcVNKcAPpfToAeQfYjAhhA5MTsIS8PwlinokAmzwmPR1yRHKyyH0YUAu/CKJplJpCVISqmOJ2yIWyY9A2EkzZIJ4SAW9IBFU1xxxDeGOLhpBNG46AF8Bk3g+MiNDAxr8oJjYJ/mD3Hz2ZLfsnWpc4S/tAMdpGHm1UJfLr0bTmPE0627++Uy+v8u+XL4Bg63BtnDBPpr32cSmEJodp9v1N91tl1w50BZ/tssaqsLtorNnwapttK9XFBFvjjCJjWHXpx87GbWeCaS+BZk0isCAqPe6NKIpzaRwkmrxnqLYSI0k5uEwgnpl0cWjEJW2QCPFuDrTAjUCRo4YDAKzAhbk8FGFVgDwt2HTNm6KjF+k/dPgjudlR3Cy65Xm4rgKDM10PmSmks1DrmOGVxottXQXxUith7Wq8RWxqhTYNU7cRdDNAoASMCTR9Ro6gfr67wRW/1dZrD0J2n/8/fvAakyhwGUMMNgsk09AK3JdEZs8FhAaLRR0jFoR18ZNyIGeESDgq75AkDpZrDsx/GAcUTQNHmt28bUDABxgkpJo3nXPtfba/CW2culuGLzRNmPWZAJXsy39dIOoezZz8mSCx2oWF4w+JWwseonTy/UvFoAsHtCwFbZKDIGmBttFiRnruUUAKgj00oiFOuAaIYlHdLgFYDUlHYc9kuTyI02A4xmMRjDyg/5OGQdxM2LlnV21lpFEYkFXNCGZ5JCRxUqc5hQgaBIy1kCHEoaNhJ+jxTpRYSCTC4Fe6l4ms4GIXg0ADuqYXHr2Wfb00+9ZRh7jIgBfsQil04QgGMJ8o1NUweheaK0YiwJGxRYJGEaRAG8eWNClyesHIAdSmpOTRUJSDGDZTKIGEzc7ktEkAgo/E80hHclhGErSJxnGMDZw/yGSOCABQEtULxzOgacJO7Fr8e6CRckfOCxV/LpjLrtFxUYbSZGCtAOr6K60gejJzVyHrQpsHXbSWlTi7gHbAalg3FF7J5Fxf9d85NBvYHOKqejGAxIil45hgFu5CYYobprS03ihsuMuuR3CLpIGlO6TEhQxSPP7ZpMklnoyLk1XFfhd3OMsNKdaOICbVJkS2NQlrkOYXcZY0obUftN1e6HoGIfWhMC1QIOuTZrB+mxc90+un4dG03wf0ZEJj0pBdY4TSWgapEkpyVIVXWLmcsiFUCBKALqqguQQyRHXLOVXMkFM5k8qoCdO7UfxnmtvPr+MJF56ggCZiJXr6wREuZd98gWdPFjA0vKhM11LLNBaFRCmMTGBFPEwf2I42OR+qW0WjLswmoJcgFhcbcSdvFziDaL3TSR6/Qv6kLDEuVlLPftDemThfEaxMpv5PF4Eiknlxg80e8BawtGWDk/k0CYhUidaJ6WbOItpI7DM/zt4br4webbhjG9FcA3jxmYT7PcDtqSwJxtZMQK1M3juWYwPc9BG5dub7yx27VDqJZdkCYBSaaQGRabSmOCFe9gwPcVZEJUEbvtoLqCFF17Ej/SkVAI/HXrWQgPu7/thfjVLV9OLtwCwCeE6Q+U+TOLWTsxvAeyXuZWTz7x05HOKVaUJL7GilXyoKFPHXuP0csLsXjZaPjpTZLKg2CLAI4FDUwelRgjfX/SBAyf5FEnnzT3BFi/8zGZMm2w7thXZoeIjDpRLY7GF9SUXWTH02okjsYDZckZvkwEe8aCaDnmnmPHSAPVCX/rHgYi/xNErj9KkUn4nQIS/7Ne3jwNiOs9E0lQTQCOsKpzEIBRILiZcAmsoA20mTR6UohnGEgfQIK7z4TkBHVhV0i2N1KAZooJZCRWgqvYoSZHAyRQagTrgDx8G5OI5OMuBjSEAQM2ugMkYAHxa6Uru9D0XXDCHbvluXJXpyGPq8LcH76bQSLY77ryD2AibWaAVoKtGPgXu6kko0dX4y0033mKP/P1fFI37OYfZ53TENc7kGpLquHUDD2LsOtFX8BO/a515FiCMwJm/UTZmzHFu7pOThT7eiIluLuLmX7pPAggFAxxrsBdeeNKOMF4oU7hIGng13He9vjO5NWIqMzH+rIJAS1Lx5awzzranHnneNVcl3yzmqn797wKsAlQvGAKDj19M7sNKQs/3tqtt6XIE9zl/1EyWpqecqTUiH0Yil9O7j4/EqtkisyTpoJ9+6im2G/fSiooqtACvhMndYvnZvW3Be28xIrvZyspxHGbtqyuudaIzIGDXBXIcKrKCpkaMXYoRS0FBIbeaRiuAoNaKaxIHUdbjjdbLUWQV3njjHfbnYR4woL6EpLhZPi3fHU8UV7VuIwRGUs16P4c1E8OBlYl+ZwITPq0IOVdVl1EcSj8/KFpVNPSMXOuHgmtUgyvUCvrk2awZ6AW+9b5V0mRSM6Na0kVcVybuqVdedqUV5BT4vdmHFv5Tzz9Nw7QCvbVEktAJgHJrkSyqcGkB15KmiFMI9xHm7tFuPfeeEW0BSYpRgR40jHLWrsDmDK4/Ha3agxS4TQTvDt5fMVaFbysxUd8nvT5JrCiX0QcIRsmDWKj7r3LIPYrCaU66Ejf7lr2vAqaNYlmgVTxyVy0Uik641Xrn4tTI73GrD3SIdR4GOsq6V9ojOo/VKApkDrSSAE4paAQCNQFuBBp7xCdiW1wSe4hJrK6QJkvtFcm53IvXD6c5mGN7tx20I9wvmTmIXStNJAHBAlY7iTHhAtYEMPLfavJ2anJG7Ei0mCNCAwaNchsBqwKAY+geX3r5ZRQQ6ZzT5CQOVgas0++Djz3/rZilBaXPJWmQ3buLbOXKrzyWeUTgvaSnqkLwggsvcJbN22+9wf7QNBr1AOZowSRGEK8kuXA6bGexezSpEDAx/8eNEp2T365DxRsH94KGjt4vEO/Wsg/+LgBmu7sA+vvgn7/9bN9/n+BM6vn5f//Z/fV9tylHDQwHFaA8x/L3CkwhBZ7qn3wqiAXiWorcDzd3JI4JtGTLB8xPMc11bTpHBdSqSdB9bcFV9gDE+g/lQUGTITA0FGjQPT4sQFunp7NWBayir0hDPjSccWlYbPIBdaEkMVaVVGldK2fXiQP41QSL+fqb7qSG6uVNinblJIpD3pANYrqACV/L3aCrHo+LEvj916TGMTuwb6c9/uiD9otbb0Imq9gOHdmE1vNKb/JHhqfZlg0AoAXDbe3qNa6PPO+H16HPOsmWrlzA2P1nltknxy6+4lr79LMNyIxtsdtuuYM12mF/eOA3dvWl1zIOPwx2XZ6ddtoce+WNZ+zTxQvsoT//gT3POm+rAmzo1qqVnBDxKisf052GGphGylEDCZMwGhH5sGU1Kly0s9hz+FbyGmeT8zxum3eNVWAgWIeJ8Nc4r//ruccAUa/Fw4N8kcZXEvfo97/7vX2x9DPkiF63ehgKE6f1RYvzgI+Lh3OeRqLXH0ozvg1gK4UR+P378AJJCmEys5ddf/MP7Jaf38s5eyGG64n2zP3PORAYBpBHr9cbpDNO62tX//g0AE80iWthtu3YyRTe+1aChqUmzLTGU6h3EzHzjWTi6nf3/MxGjx0MuP2R3X3XMxAiyGGoU+aQG81/fokNQ96gLbTOp6q6ABUmjB2JoW+2/etfyCYh49bKPdJezMrLtQNM/4wdUwBjeAT6t7cg2zCNvABH+ovOAaxNp/E6GHAjwU49+XIAqQiMJk/06aAVq9YxWt5pI8cWMl5dYeWHGesGdGnjnk8ZP9zPQp1pWoaqUTWO3wABhCXq3WJKCXInwJ34RJp63AiYZKeceYLt2Av5AmawflR5iEBGBwoxZCotrfdcLV+TksTcE6YeT+0QQz7xATVcJPq+owGC1yF9BzgCQaOwd4FNgYG45NOVMD4hWpET7dhxAFA1ESm8QthvEGe4nIqqRghBfXEo3wcQFG7Hw+Dbv3OvtVZH2603/B48oS+6kTN9T6gOUn64ad1a24wkxqsvvezTk9KUjaCOvv6mG23y9OkYTB7frXmt4ADpg5ojGiBT7EOdS6pBtPckh6bPIqatajA1EXdiqFZXfRQ99vfcTEnn6/4Dezjjal0Wq1darF1+0fm24O03mWo73faVFdv8Be9YKLVGC/szgTouRnUO9V4zEnWaoEhNDXxajuLToiZ8G+tWuqIyktR+T2ZUu46mr+IUeBtMV+57czxYhAhTTHCIIMUz1P0aflxvN23czPi3wL6ppxZaREqNZeCvk5UxwO77wyLAN/Jw4o9y1zAKb01e+Yi+mk+qcVgDkSJn8Gzr2JzRkE/EcBbmIyK/15Gc5xokiweMUs14Fo2K/rjMP/r0Qus7DCmOvcr9OZMwBFWOUw8IqM8WQa6r143hHKqlflHkSqB2jOTMjAPbkBxgLM3AOhq+ktkSvjB4ECZDYFl9ClNt8tSx9uijb/kUWjWeN8ppgfYYJWeqx6eKuT+A+Ck0T0TW0uSpTvd61pEIJ4XkR+0w0VPQ7O3AILmuGTCb74/FdKNkXz3ngmQrNQmhc0LdeiXWSC+SM+rciOSM19EgUE9/r9xYOYIaATL0VH4sH5Au+bRwtkfL04FzVhqjWbnh+FT0tmamnS+/eK43kBYtWQbDt5et+HID9QGfXcQ19qmOb+XxbE/P97W2e5Gj6VyTRFQCoEwVDNTcnAz0skvdHBlWG9rtXZD0rnKm+epv1rFej9jESZPspZc/AThNtPNOPc8evP9Z++G1Z8LkrsV0dTNmfLNs4cKPYdUiTRLFBGYl7Ovpw23Fsq1WCNN+8MC+NDhg2ZKMNRJYN2065NJPMm/TuSqiVgQgx8jhg231SnAs0U1chgiCFrE8Tl178uWTTh5tn3/5lcswFDNpJHkKseiVexbvrSRnjKPhwnQF1z1r1nim6opYE6n22acbwSR0Bupsl4yR0inkSdO7bNZJgzA+LbNtG3h2rMd+/dM5f+rt/r/fYH+77yE8jtKoCZAWrEuxmF40USwZE/Y+9stb3nZTvIz0PrYJzdpOGmRdrAfxQXOzZVJLzpyXEw1BJXAJlaacxhqScBLTw6xn/EcFgzt+qrDngalD48CqghE3K5yHKfrr9TfOc2mAl157kaCYAPuryvXstBNcRxCgpQ1QRcmJujcttKCcus/BIsZmMx0QsQDkUFlVJQMnhJfphGiRKE3RiHcjhbaMd9TJWPTOUps68f9RKYCvv7AZF53IoRlv1/70TNwXtzuzYA3ukbVHG+mgSRSMhApgVQ6lp585GYmFLZgeoO/InovilGoBif/136YxXrncKkrpXLJwZk2fg2HXy4iPX+wOnYOh6LciKPrlpzWWDZ08DuDn9DnjcBlMs7899AbBKK77HpLEyU1ezF6ebypsR43hi51Xhx6RNrU6Tm20EqM1Iq3xPaJgFBxxgdAAACAASURBVMB6izNlCB5ovknzqY0uXSwsDMd8YpOgclNk7Si3VECPOIDVUMbty2EoC/gQw6UZplg2gHo9gLpciiU6HwM9KxRAoqkGd2yK/hoWfZ8BBbZ3536MhNTJoBckgA9gLg6QLCqEz8EYj/Tl2vi3GDEtGSNQ4a/Olh/SJFMKKs4Y0c+hj1kHKKRDM5ZxNXWKoin4qmDqwscnuvEI+P4oEjR1M5Iz4wEkw2zHZow/tLZJImMBD6LFTGHhN3E40fwGvAxGqZSIK43WeLEAJmcWKAbAGhBjToWvJ62sVdHwpZEih2a5RztTQyCOM1NkRCS3cHX7CHhHJCjOfSdoyPRC9YEYq0rCVaz4AL8YhvyTumDtJJqSKQ2H4SIX4QEDervb5O6D+/kMsFbZPwL4pSUXR8HSt19vulRHWZPqlAkAoPNK21nvrYTJR4RlWOSJt8qFoFj1cUmCYAyjGu2shzFj+lpJ2SH+PZxnw7NQ94PnM3R4vg1Fi4UT2A4c3g+jsJTEMZHnU+OH5IC+w1yLKwWx7XDWeGsTrKqjNYBOofYxY0cChTubo2zP2kbrjX5MXVO5dUUDsHFI3vzja+yFp57nIIO5zv1tBOSsJ+bE8KzBH1zmQKOfcYDkcXIJDEuyXZsQ05bjs2vOSrOng+SLAApYVwGbuYAk7UJkMxYuXAhjB01B6WnSSY/CcTIMgx7tCR1CjZiRdGBwojWnJDIhi/9mFLiDmCkNWy9gVfioy9r9y6dQdd/4GdXgaph08hzu+9PPeO+t6NvuJlk9ztZ/tZY12GTVUKsP0s2rRhZh67Y24qAM+9C4jkVrh3Um0EVNJZ9a9NKxe60FsIyvt56pQwfIBTaSdIRzQGu6IDkh2U6YMIn9EENRtIpO4eFAg03AnNaqM3FUTGq0NBiFliFhM6wT/LRcDF4LWyZuOohd3627KJaMh5puyuCctavr40M38nxlfhCwPgFxSPyy8zIQQUdCgn2ovU4tx5gJzrgwIJMT060YtsKuXUUB25NGwG/+8DteI8auu+46H92pRMg+ngImDhkNSl6SeRgPAokEbLp2gYAKjUGJjQszgOuXQY1G56g2cfwELCXBkNlYC7/kTqymhYBZ7WsBixHczCRiWBZj0CqsDlO0NAl4ka0BrBS+wZsv3n1W7CSWCmR1kzqBawQFMVYD2Q9ACJJhl4WQ8iH3SYl1QHkKpFGCAp8/qhAWw4FiZsrkSYzan4FMwkL7/PPluNj+nNgZbdk5mYBmTfbN6m/opC6iuOBgF8gr1j/rfOyYYXbdj27B2X2DPf4EzBcJFnNfNL6pc0DupfpS/HEpBK5Pv3p0L8McjAnYbDEkYRMmjucHYxD074+W0qTg2umCtwF6RdLBdjkDGnwvvfSkHazYjU5WNNcwAdfodT56pNglxqG4g25eJ/iBt5T0jeKm9uB9dz9kZ5xyll+XvsRg3VDWaUVIvSCVxe/fgSrfftP3/kNNTaTamBoJseMwGOhhqOpbPli0wG7/3c+sBB0/PWeZN2htiwkhsNFJECridU6wV1QENZKBCfRT5z0WfUyBTTNPPJFx2EsYIa/AUG2Tfbz4fRL8BoftdAgIgNTPOAAnYMaT6IBFEsdr/wBTqAEDhrAOBJ4EuvM9CJHWnm5kO9T4KNZdBWYrL7z4shWXMZlBbHCGmcAPbUHtO8CYWJiQEqLTW0kOI5hOQHeNBq7Gm2O5IQ1N6KmKmUeHP4UirBqWv59VKow07i2AR1rorMLjx4y089Hyffv1BbZp604YEXXo9SahoXs+7LQB3F/YZIAHYlosW7GUTv07qKigd5XXi8Iri5iynXNLRlzkF5xRIaGaxtGalq5j8PzF5JD2ubpOrgmr5dCRQMKrZmI7AHsc+oyD7TwarG+8+Tradvswn2kgl+BnAY8Cpi+gKc9I/9MYnGsoc0Bor4kprjG8eOnQ8iwkGyRgVZI43vjgcwrYklSBM6gx/BErJjiPA0OgAFhVs0CAdWBA4SA4+0HXr/foVNUmEM0bjsR12RK76VW3VihJfCfNjOxc1hRxoJmEvXf/DOs7qA/NO0wedqH3VkkCTg6i3Fj5kovN07SSLIAYq9Fap5Ip0b7lerTn1eWLBvARI6yyUk61sGIFtLGfsrNycS6/wqcKiOjBFIU+ZTd4H4ykfwfyOZDpZ4ZARlhLNHC+/HJFAIKrSUyzQc3dtLQMtIQv9CbOiy/Nd9micDUoNbPLxz6mUVpeI4bE68pLrsIHgDwvQffLqcN+3/8Tq7R71L/H/KXnHNE99GeksZpvWax6je8YrQEs+u9f898xYrtB/O9/1n8XM1wGSXrXeobdeuHdzFVp0tcxUSajlUQAOEkayFzIz0TWU4THfOUaOjMB0slxdcUqip2RzWSV2K09n7eZOPL9a9Oj+H6TIfi+4FfwnATgclaRQ2q0QHskDNQwCsBA8d3XoY/AEOz4nk7NjArWBXwXg3neDXeQa6YE4Lw+pUa2e4BTsWVdCkDvFsDYemfdLgEvAhGkZaycTxI9W7ass3feno92/UE7WrrTIqln4hNzGXudZXlZBfbe26/byhVLbPVXqxn3f54mJ+cyQI4aOSMYodx3oIYJu/FcTwb7s85++5uzmUwZbb+/82+YrB7gXP8D2nvX29fLP7ali95z0KgBUo18CKRheOac2WiuLgW8E/lB2tIyhpWut9jENGDSmTribD+CJmcXZ/R5F51q7777sXXwPSML8u32m26xd997F7Nb/CjKDpCfJOBOXUxOkYuZyWj0sBPtQySIVJM0sqbFiMqj8dxGzVKy7yBxilF59AKj0No8xj47ij+ETIASYDoNRa7swMEyiDIRsELzbR0AsvLOBKappG3YgOROHKBSKnXboX3NdstNNwNQvAxJiSlFGIKaNNOzSMbtOpIzth2mSSKAzxFyc5nwFWLkdNZ5s6ygX4Y9888nbP26SksllnREYFA8sB/NbkA5jADzeidbX6bmvvpytVKyAMTjWabAmMqAyJLCWrjjV/9Gk/Z8QNWLbMXyFQAqvWzaCSfYmtWr7eNPVvoZ1Z+xc0kBtnc22ASAzUNIP1QhRNlEnZAKItdKjqGYm52VAuMMIzDJlmiSgHUnjU+XYiIWV1W3ejNGkkSaCMsIzQR4ZTKAplA8XitVTDbKiVw5lnKSLmqbGlhxmhTR+L4AVWEHreQJM2cOgvk73t5dsNAn19LSkAwgtqhmSMRo9lAxzGbc4RtZHxkALJdfdr4tWfK5N80Vz5C8RMJnJrJ1m6mDK31MeOSQDKsAmJky7hQ77ZRrkV4gt2Hly4CzvQUAj9xMMlQ3zJsH+/cA7LvDDlZvQf6okc+p/RLInChXli69al3JsgQ61dHk1qqjSkqKPa4mp2QSD+Rv0gkQvJj8t8FWIxsRLmIA58sWNNRrMFicO+dUZ7s9/tjDrGzqXxLuXhh1bScXTmAytZoGWh6z0lVgBJ0yYnUJHZp23LPDh5s819W52Ij5uE/jkGer0SdX9vw+GdT88X5PDu6rZD3C8hRxSChfB0zMKIp5pAbUxEvk/K2ARCRJl7whsVYwFDMprvO6a660P9z+KNOcAKKaxCQW1QPIBtOU+HEQl2QK1UxTWrlzpGS6qGHTs+JcNitCDSWxF9lA1TAh3Qya/7EUbPrk0bZm3XpLy4u00RMB1SNS7H1MumtYK9nIUezFQT6eqT3VE4KAG6ihOd5dDgHCq+uYTxw71r74/BsaH5F2lJjgGrCqwTk/c3IxrAS0njZjin244As3OWoFSZW8Sh2+NIcARUWa6YQJpiNT90XyBUrrMjI4B8A5SovLeb3AM0IlQDuOzxE0XXRWd7AGYkOZUgJAtTDf2H4vZeTsk3xqFGrCgc0ZIc3DbiaranKB0npOkgtygzYdLkj8tFKvyLslTB4HTAdmAqxGM/33xON/t2eeftRKIQAcwui3ilqknpwsnamSamQP1PB1GSuCegQYmoDvWjx1MnvFWC0s7gQMqrIxn8tmLR06IHNSpBHB2WR+1gWJKA994by8CAgZxVxTvt3zx7vswsuuYjKJj93GRDGkqQTiSmpyGr4xtTZzxkxG6Gl64A+RkQPmQwyvrIVpClaRB+5zjIVyuFymU9m2YWuRy2YtW7YKKTzAbO51Os0dAc2qjQ/soVbknsqbIgVGq+MNMvPk3kVr6okPl4JR2arVh2FEU5+xBkYOy4dJ20UjKI9pqRL2MZMG1OlN3JO1X5f5hImMRGNjYXXjPZAPeFrfUg5jHgyJc2L/box4eR4JMnjXFDN4/U23jIO1XwSZINRmnXw6cX6/7cVUPo1m3MIP1tmIEQOY3Fnt0qWRPJOaKu4f50MGZkQR+Hd0sHdDMjOAkby4ChxOVWTImTsOBkkFpkfaNOqIiPXWo5EmR1MlGVlZvXDR3QPDotqWff0WnbXLSGSlTYJ8QCWIeL4MU2BpIhQrtF6dETFWFIRSQbGVv4otooK0RbO2MgXgvSNgRIgVIUOtaN63gY2YQgds2JDhtnTpCs+Rnvj783bJuZf/P2le9fK78+3mP1wPGwZNjv4Ep4ExgAa90aCosE/fw4WY7mc7QSec5LyFAKiPfvY5k0HX0dYRlR7JhHBo+LfcM5pgXmOvPL3Xrrro57Zi6VIOm1GAnO0c5mPsgWfvtgp0deoqOKzQHO1H8fNDhOCHDR9tp8y5GmAcIWpOAhXyzQRc1dNRBEVRp4+FsBjY9y0wP52LxsEmWpqKt1gBUyQFlRSzDRhURcI8zqZLU4GsQwfXmyAjLBKZaARgm1tqXDMxnAJURlYhaJ80yxRGhTNFiOvEAhDG0NWpqDjqQFMamqFJACUNjGvXMU4Smc7iV/sfIGUIo/8yUSvlc2X2S+HQqOb1SfDporoRkkY1GedTACmgC5WXl02he8R2bGWtCpjgjJBrm2QkwgDgylh7cpF04x7lqhpTZ+QhjeKupryFg0DdezaVgGauW8Fadba+TyMGAkKkdRYHmJyGY2HRBjUEBBQBzAjgZA2rWO8gmAqUBF/oXtd0VtED0Xi5Om4ynFejSoCVM4XEJhC47swKARUBKJeehKA2MxnFhw87W0FMlkjAFDnUyaVd1XM4BY4SeDU7hIn4mC3PRWC1QJ4BQ/MQXKaLry6y6hPdF76PnhKBB2HpWhijuhZte/7RzRmcESNQSCxzQGo5WYtqJgxAxRG/dCi20iAYPjGdDu4V9re/PkpxJ8OjUJKvZPvj3TfCRJC+GyA4weXxf/0LY6Ji17MkR7Vxxw214UNHeZeuGW2hou0b6fLUOaNrFMY4g4YP8tH6B+59xXZ83WAD8vrYnv0HcYrkoOY1Mhkb6FSDhgRHQFsrxV2jLz7+j8DvCBUHdQysAnVPC3MG2ZrlO53VIOar4syA/rJ9bffRlhTYeLnZeejllAcMbh2bwjcoTKMSWLNoAUnXqLMjxgN1E42devT8II+gJ0wx7YZUMjWRnH3w/AQAa/34NDXdQmeLsj7UfZNWdBrv+cC991g8QMqgwgI3i1n48TtWVnXANu3eaAc4hEoZocY3gHG1YFRculoCVrXWWsWyEQbn60gMTcXU74DVwNgi0M7zsXYuJor3iCFx7M2I4AjGlrdt3mz79wQi4ir+tf6luavxdteD5fW0tnysCVmAThLXtjrKLep6H1OVzpMEuvkefVYvYB0o5D+6mTFhGrPhEnNI4rPQmNy6bauDnyriGtibOkjVFZd7p4p0maBojcnERwzaMJJ0yR6IXZyCBpd0pDR+qpFoCbqHkKQEOs16tnTf/RYIzNJqFZNd2svSrwaEgFFyiMToGK8lURYl9YXZvax/v3xb8c03XA9PXkAprytgVch1JM8xibiXj8h+LEnZtsP7MBBQG4FkhfsBTOrMcX0GbTAxfR1gJVmSvmIU/6g0UHHKmxV+dSRMACkasW1jksGNvhz0CjrMco2Xk7M/Tz7G2HHH26/v/JU9wz7aROPttNNOochYYDNOmkinPhbjjc/tmuuuojgYiebpApgrb9GwiLCTT5rG2OUV9vzzr2N2tcSB1SgSFukna4RMsEtgWiNENNC5FhCtxkPAWPd+ut8HyYiMGTOW/4xCF3IEY+/Hu+mV1l2zChzYA2LdqsP8KrIgO3CQziGGT548HZAsjSTwOQdixPIXyBYXi/ki9+EoSaGIhQK4dB2aWPm3u/5ig/uMhNE9sXtV/e/99sHHC+wfTz9ky1cu9buvXKLd0eWgGRfJM5IWlYZxNS7r94FFpULNzR6YtNDESaBRRbGbV2hXXng1MhkAvjt24bD8KkkvxT73VRqpWg9aP4qdmjAROzT46rS5mGqIPRRJ9R4BRSBMC9eN47r3j1ZlN3CnTr4aDC++8hpGnTsZfSpmb1LYamTbMVyxN3RykDwLZOXaBa9oLaZhOKAJFJ21nTwTCem3Se/ADZDkHB4AkGrOSAbMJwq0L2FenD33THKsofbeewtt974DPp0QS8PjCqR4ctMLqCdgekWn0QAusZfeeB7tvi24RktigH2hI0SOt3wmuZRrzRFV/J5Ih1UMU+1LFWLS5VQx6kP6qu2OAdjKAMMBfeR5yBdOPW227d2z2zXCmmmeadLpGKPIcHR9KkDryd3kBRBp5F+sQzGPWWNas0QR/7tjTNXoTOsKYRxPjSNt8+4xvTaYIdJKdSa1/1vA3BG4LvDVAUeRCqCfhwtR0fU6u1l7mmaGmp0UVkRnbxSIOSwNbr2+hhhCKb5yGWMWA0P64f3JAfsNKqBxdIRRy3KGEeIYSy2BsUQTVWzdbu3qEAHuciXQQ6UpWI3mmju6c7hId1kgQBQFUR3neDtrTXIImv7KysyxSxhtjgWcULPYP8+3bFU1M4LmRKAnKkBNTQ+tBQHsXZhoFZFfL/M4pWkz5RsC9ZKT0nAUv1Q/ac8997RPWXUC8rqWvJoBYtrw+VOQWfoxGpslxYdowArYC97nPwOrQvICyZT/BKwKphTr39drN3iqZ0tgcoZnDwO2W4Ym+LP2Qs9O8g/o1/qtpjN/7gE3/V+6z0aNIAte1BpUs8EBdX5vAUyRlm0za7IJYFRgn/wdNP7ayu/SXY+gPtKZmcCMusw14pISPY9Kw0xQ5BA10/WlJqZeX2tDhBQ1GAQqSGdPE0wirXwnzaBGj2KHJgHV/NAzFADBzgW0VoxRxuiJjrNWlbEIbdU7y08gzK689jYKXxjLfp4q0ivd7Lk3Isd0M1Y921HM0R4Kftf6ViGsDPgYgO3VV19qf7n7Tis9sMtefv45jEkO2GxYSz+Zdzt5Z5j99s6f2TAK20MHi2mMAtZx7pSUYiz8xOOMJ/dmrP0V++fT8+0nN11nS7760h7++Xl2Jo3CN9/8FFACoowkwUhSY4iF0cSFMCSW6qtplmt0lqbML++8HrJSoz37/AvE4XabOOV4GrJH0ARPwq18Ow2GZExs+yL7hTnR1uW29+Bef47xGBJFsKf+9NvfAwz8lcZrvb379gt2wUXXAJY122/5u7ETJtucsxipvf9ee+SRhzAm2Y+EViLAosxtkBQQ6Ec9mppN/TaoH0YmB30NdPDvp82Zahs3rEbrcwDMru12aG+75RUi30ZurMgUK509tFNrKtE7BwQ+zLSftpzkrBoBAkO6IAbIUJXpvhiadtGwvTSqq2tXvnO0Crd37s2Pbzzb5l1/mT3x0F9tH2zZYkyFjwCwicXbCcihoAP+Tz3DswfUGQ6pYh/GW324ri2bt5MjtVo6I9fzfnKjPUiu/vvf/NquB3jXCHdUZAKGWH1t/Yat1JCYFEubGwPkWPQc1UhOFBAnZ3fOTIHXcWouSnZL9TprWOxphcRI6tUGmsY6kzqII63UIWr4KfeqhEXXVRcF4JKOtACNIfZbfn4f+2L5NwFYq5qGfE5nkM4IeauoJqlEPoByoptph5wA91zAThrGPePHjmfMu9ZWr0KOSFIE5Fpjxw1hPezy0Xtfxdzr7OwUn2SsrWI/tSNxgMdCRwjsS4ChfJqAJQdqkWQ5lxHnbPvpjTeTq4DQsTfeePVNTLk32IfvL+B5RWBKQ2OSPTgNAOlk5CVOOf007nk89zDSvl75jWuc5+XmOgtSOqGBrAGEJRp6iRgyZyGLIp3PbwCxUzDnrq09ip7tBuuNzNBesJNjgHk6y5d8tpz66WeAY6XUVJBB2Atfb15FPzuUc7aaOIPsCwCRzgSxK/X4KQudgZcL2FSLWZCYwAJUBeqFI1vmknPKcwClUlnbYtfqrGsAo9ELROB5ExmpCUQauUfr/dwMVbOGZyAFJKUoqiEvvPBMWOpbbfeWfYD1ObZ9awn3TQzRZhiekhlRY06GigDJaAmHyMMFwKmZ9Tx0+ABwJEh21OIHMMHLRre2TUx84pO00FMgxZxDA2XlKiQP2qrZg1F2aD/rgktMZ3RbYLDioYwdW9BYb9VkIx8qlsZPi+QeyL8k09EPmb86xko7qZPq+PwNEKhkPqf9dP6Fs2wl8aeRGi4WTeFOns9hzF6lUbt/H5JJjYGMgXJx9wpRjiXSJPchkeuTGW8EjSy9Xwr7oYJzl0cLYUbfiFwmsasFgloY6yeFPLaRaWxJYzZQM8kPRBICXkvJdM5NuAB1ubEaea+BeatmtL4Sk5nygiUt+YYEzEbqELlVMyC3dxzazr1hnaZSu+0CjIzCyKrWDvLM6sh9RH6MYuOo+RzN60t6yHWY2ZvSwhVRSudnKPGnBixv0rje3DNIXqyHav49nzH+YqakktCdCwPbKC0tc6mrIrRnc/KzmR5rRSK0irWnc0YNe+XxfA72njRID+zbjaloEmz/Cghq3Cfyxjpo+2NHDAS/KXVpyZKKI0wFcJ2RKXbSiZPtn4+9Q/ONCWgaTYoliTQIatCcTwawFaHsIHkRRHR8YTC4wmB9/brdxOY2640s5sVXzgBTQOYA+b/339xuV9JQe+qFl2im53AtFWgFN7nRYgmNPcmSqG6XwZnS4JmzT8RL6BvqrGYbfVxfGmbxtm7VDps98zj78IOvkTeYZx8s+AByWJitXl/MZMYgJhp22syz+vGZGmwwxIjw0CR7/dXPMa1Ks6/XsCfSQpCAQDoMeYoWyHPoZVhITk4MeYb0DKTnGCyqFB5gNTT+5LQkAksFgVRaJSxkAK9xY4db+dHDLNZzrIzkPa+wtz3/9GtsRCHnTQQYCkoyifMwmHru+dc4KAGAkAJQoiOGTKAviY4X71HLAp02dSLoL8Uf79u7T7Z3e6oYSdBC1IYlv3MmSN9+Bb5Jdu9B54NFcun5l9uTDzxry4s77c7Pg4X5X/n6Xx37///TYv0fvdefZkTYCfmh9rNf/8ReeevFILmlwyjh9MuvOtcWLHiPh45zXHlQAMRBR86GLj1l4my79JLL+XUFm4mklYMhhU6nxiyefe5edKtGYxC2D5r2v9lTTz6K9s0+u/aHv8ak6mGEsH/BUi+jIzkMZ+KtCLk/RIeq0E478xIfJVYXTgWXuu7NLDCNqKpRr9EZIFM2o5I1jUS2E+zjrE//HNu6czdjHNK10WgcDBgWdz9AwrqaUmevyWwqngejHlV1ldi3dJAICk1sQJlkSN9CoEcM75nIujlGcdrKc9W0KlNsRs2KrqQ2EzCFtEVIUMsqAr27NAJ2OFTVOkw3FLjVOQd78+5GWDTjgBihhWBwlAnlWuOwJ86YbCs+X4vGEetMxay7ZUIUl5A6QVBi20oOstCi+2o1wt28r+qWwQNiSADougHY7iriwOGgidKoOklGF0mVXCzTOCSaCQYDh6JFUtZuF5w/2e7/7QpeW0kz3R+ZSnFv2lTwiP3Ga0UzAqgicPioXPvRvAvR4diJe99HdEJ0wlFIszfUIW/gulR2O5DTTR2Qzu4AOu0b1u9XihtcB4EzKS6NtU+Hh0RHozRREoyl+FBc1+eLomhLZfRTI/aRBPl2ArzkPDpC6MQRBJW4SGJCrPoOPSDx9SjIBCKoO9fDqhOzqEOC/d0sKyWDrsHo1EsBLmJJkGyhqfSn+39kH73/uX2yeLcDFTNPHWHn4iadgfveoYMb7M23XuKZkmC0MopCohrLWNOA3jhc0tFXMJXu8v4igEYSHRU08fFt1hdtpQl0qZs7Kmzd8l22d1Mnr6USmr0ioIvDNRo0JorrFPAncEprTmBmJIlZ3iC0meqPWO5AZBDKqiykFd2VXbUk7rCkKORzEEpvYdTlSAmtbK45XomE6MYUvko+4uh2RgCgNBKjCHlWCxvrGMLyoRyqYpS18NnlsqhnIMKS1pukDCKlg8ttcrMTgas8T4U5H6cWI5pn0kFRJrkbiBf26IN3UmhVwNRLg5VazkgJnV+M/g4fqYHx/z6Mbw485DtaJdVBnNY+UWEeSiIeaPoFayZSI6owgx0cUex2FpCeVDBq6MAqAV0gpzSWkzEpysvNR+9rq69VsR9DWFNiVnqX1cUtAvaKaz7yS5G7jQNUSZ00hAQCahloNF/fq2Eel6RQ8Rrgh/6lVcZ0joNwMzAdW7FiNfFE3f1wO2vO2V77qmG+ceMaK9q/L9C6DAivXvD52CKv66OX0rdTAeqfLSihZYinCQv1BBXLNOoRJrCGfRjhnWWKFIrEON4kPTENPcNqH6cVI1kJkbqTIwcW2vgxw23N+rW25whrkuaTALVONY94rwSYCYOGFlq/IX1tIWyDGva19O5axLwNPrwbaGkc08ED7ReSmHY64p2tgdmKwIceNpabExFjlHzLgTLQndR6EXMuiAWuPUnMUVIv0O+BB++DZV/hbMMnn36CpKeUaxQrW86bdP5JrHvhAi5WWdGuvV7kxJDUDhxYAJhc6aaIZ511NsD2Bh87E0NTeunfviegjEuSRBxjLIw1TSIN5gmARhxhbGzkkCG8do67hxYOpDEyYryvb00vSLsrBIBJiaCe/Zqvv4bF+IFd8+Nr6fRn+nr86qtVsIgWcP1xjN1NIxEbQ3FbjB7sm84G8cHJtAAAIABJREFUD6dSUGMqEzH+H/1wnn21ZC0GmJsZ55mFM+tUN/lJBrwYQUPmf/a1edtGGnI1Vlyy39Zs/Nreeu9VmrtBY1HNMV1LlBiJJLWurcuyFdujkbxHoJAAszZiXzyTH3no0vbv3w9W5heuR0296C6rBbAnLjvrMnTaEijGHyVZrCDRo3GApuWGdds4EXhhFvAl551pk8dNA2CY75MoUYyVDafAmIbz78iRo10uwyViiNMaM9Q1asxdyfCuop0OikyYONFeff1127J1Ow1OxmNhErVCc/JJCC09GUdorF/jalyf2Bk+ZaBPS/NMBYkkP7RQffye91Fh5bGAv2iB6SBgO4GzJIykoJaEcPr4Kc5of3b+fGJSgw0c0M+K9xQhVTTSzjz7AnSvD9vL818DUMij6GB0vBjdKWKwQMk29oQAOR+rdMBMQG+gXSnsxwEt/T3FjmJtuNjKArW4do3T6UZLokI+G2HoyanYFIuTx+MyQT5Nwb7QxJQYtgGsrHWoYBVodCrGSZurJxa5YYhHAgGtsCkk8RKpQlbMct0wmL28l8BQ6c9KVzOUgtknSUQ00L3T96mB5JtTCyfYpxqv9jNRQC3voGkYgdMySxBDtaW9DlYFhiGwPxoAvNqJC4MBMnKRvjq89xDNcEBNplvqAVGaWJNdQsj12fndDTD5TJEw10LRQaunaNPkgMB6dVJDYbFIOaCZNeTacMrjOIcKCvrCLr7QxwSbmH7QM9dXgEV2N1IUjXwMXQBP4Joc3MJOYvEmCpj1Dv4JdRcwGkY+JdPVCy8CsIWJ/o9/PExcgpXJNbR3wMzg3inOktXA7Emza6/+kVUhQRRB/AqYmd/XRQ2uQ1/S+gz++zvN0R6A0c8yB4XV7JAposDfAFIMToDgK5Bc6IkK+ttADz44eAPd0EDHtPub1ABTnNaq8Okr4pfnNuIDBwwwNb5XfbSUiZcYGHZJnMO1xIQEYlAiIBmNBYGmnMPlkq/i0Erj+gTgNEpmiBwyRF1kunLHyEvqGXESq7eFYrYS3fgY9uVRXKbDBDwBDmZmZrksjhoh0kVMxwS2jWtVfNXEkmx9m9HXa6WJHkYi18VIpJNf/OQNPpM+ms4U7Tsxm6+85k7O3RRvigdCA93fyjcq1XQpmu4bGICqWrPdEDj5jbwBQjAkUvP5/vv/bHf8+ia76rLL7GFkZf7+yF1uPDRpwhy75577bO7Zp+E6P9V+8sMf2DnUYz+49Eq0vz+xDxe9aeW4JB83eqr94Ic/gfFTZI/8837L6jxgE0+YhhfDKHsRQ5D167dbZmoaRfYjyKxczntiEEQzbi8g4ouvvGC3/OIGGu0AIBnsaWR/4mAIVVMbxnKvqiHu3PrT39mSxats0sSx9urbT8Kwx8iRfShWfTSA//3/9luko1baZx+tII8XYz/RDpbUUjeYffbFcnv59Zcxc5pp55x1JvWLNPXDydsH2lYa/q3EzyjyjjjiTX5+b9u+7xBMzXpqOQNYnWJfr/oKoKjTBgwMsxlTZ9gC3uPI3mZLxmH72ecepg6713ZswlSQ2uMQuosyIPzFbTdRoy2wc+Zeir7nI9TCEAQ4Z+MUD0l+RCiqpN7WGZ2eFW93/Obn9tGid23YwEz78MOljNOyH/j+VhLASy4+3VYv3+wyCG0Y2kZzdiVDmKlGci+GRFMMz7598mFvlthp54+zukP1dvapF9k/nnzRZs2d43JlNYcO2muA3JfOu5Zr3WDr1q+BqIDDOPlPLxhuF519rn3EeX60qpb1qoYW64kY3A4ZJ1Z+BcTkbIDDo0ePMrnBKGwD90v1Wg3sLdQo4hjTLoGdq6ak1mcdDaLeeLLUNZSRv6ipyHNiTe/cJSadyDzJ3Pd6b9Q2U/vKODIGFCeafKeLxqIMjLoYty7aWeoxh76nE8F8Nyh8ymSXdT9oYH9bu3YXbE1jGo7phShGuA2CTmS9y44lMH3TWR8JkPkok2rv2id8xmiA5vSUPLvqiqttIezpFpzHczGGSExJtU++WOZ64rv27HEQsoQR/Yf+/jebCgMyjDdev2aTg7Ma3d4BgUA11eF9pbYNLw+BWpk0vAQitlKoHCg5gFReBbU97vKAdm2AicqlTp4F2/qNBUzPncek0eeWNzbD5r/1suuzHpUGpiZAxGZXY4acL7EXoD0TaNIYbpIfi4aSdC4pPuo8poHvjUTlnMR4Sf0JOJbUjc5FDUi08azFEOxgclaTfNmZMchkJdoemhfl1MEKE/HUkWkAwnVIYbUiPzB96iDG63tzrR9b35x+SBzu9IZhn0H4hzDqvRnZhcadrEOuSfIjmlKU1quMpHVuC/Bqa61wk896BDXz+mTyvVXcV5oMMNLrAPrA4NxQVQ15pQ8TJ05AHmMVZlHouXJOh7BPM5B9qGX6pglilLwQIsNikapKAdzbT1MvOENVS0SAGfTKSaPuwbhrV5k3D/Lzc23Lpn1gGUgL4qeSAsivyWE1GkUuUSNVNb0AP63nZiYyY8BQBsMU38ca0HpLBXgMB4tQ/VWPHn2rG0pysUycSEe0iWlZNZ8iiSExqq8ABSVXpCkHxXfVO+6P4XgA7yeihaa7W2S6CwOZs7sDOc0wGkwDR6agdT2CaaKL7YknnoSBX4v+7m4ATGT82F/ikniZAZbTxjVExONHpD4BZ3Il5DHJBqlg9clXzpReafF89hZq7wTq8Bruay74xiGAYED6fEwDSbqayVFbwQrU0I1iGrkWmQXFKWUFkhIsKABARhJoGKP+aTQZi7YfQjqkA8kW1mpcIO00ccwIW4XB1nFj+wFGV9mBQ5Jc0HQU+w99udoGarMc3oP9Io1ciO00ZKLRfh5kM2aeYH/4wz/A/eI8Hxl53EBb+9VOWtGhNmdOP0vMriPeN9rSxRU2afQUKxyX7njbb+74yIYNSLeNayqob2XuCpaEnEe7pgw5E6afNJacfJ17XvTCbH731loA2Cb73d1zaHR8A0aQhSlVrUUlltvAMXE0CuvBV/pBIs0Ci6CZF5ps6Ql9qeE/JI7RwOkNc5Z7nZPZ2w4W1bE+aqi3BjLNGhfape63FpXcY71nz2qOoBhoktisT/OzOGAZKE2VKcttt13rXbZf3P6AA6lxULhk0CF9KRkoNCBS3dbGKC4BsYLOQAcAnbQoxfaKRx5Armm9e2dy0ewggRasiii5d5DkCNjRGJPo9q57JOMFkpQx44faNuj4oqTVADwMg922+qNtnlyc/mrbf1mT7b/bvEqabh9dLKaBWcEoQEi63M20ccIlmA6aIkajujqjRw2w3//iN254cdGVF/lBGhqJcDRYWQPaLyGg3fTh+IxB0tQC7T0J+nYYYOP555zMQXnQBg/tja7RDbYSjaNrfnAr4GKe5ReE24bV1RRDw2CbwPRATL1OGoUa8yPxiwOUUqFVW4NxTy5GPRRrEmcP3Fx5rgpCsAz64JB2CBCioU4sOSVcKpK6rBYx+Uw0TscDrO/avtMykgvR4KBLyPOacdIk+wYNnAgOQco5ulgSF5auaxyJBYcHhYMc4FqUzPLvUVSHsVQGYUSEOIKKNO0SJQnB2qnhvtVrtNdnSwKAShpoYs3GwI6BuGzZ6JRpqndX0WE/JMJ5vfZ6iiUo4NKH1DpSkaqiJwN3OCWmk0+YakdIbjcy4thKVCvIw0gtk04vBUk5+qtHDnI4ERw7WxjlIBmPiWckn8LoxNOzLbc/nc6MXHv3lWLb8BWj5zCOajk4JFKckoJjJve1Cvatxg6a0X/tUHLKJ9V4hu4fU0GBJABjUp08a1H/HdTiUNaomDRzgrqNBInfo7GZE2tXJggqVocOGsAIB+AT76MObShFj8ByHeCtZNNxBO4oKusojRBHxFvpIV4DE5vmjlIbP20oieJuEv0EOl/xNCb2et0RIeYyh5tAHolm6/lLd8vZjiomufnSg9WXsz18RE/aq0QIuvFZrLckmKH7MVIbOqLQbsGhUcf6s4/NJ+HbQydSIA3JPjtYhmUqPjJpMOTn5FtmRp598tFKWAKNznRSl5ooQLBkE3DAVlY328ihKRgZRBH8kmz9phLb8ikHNZ9fJlw+bi6Gn9iibBIxQSSHMHR4b0Yt6Vw2ILS+rMgaGGkBj3RcODUzAK1SGOuS7EEGesG5WXle0IsBeRQtwmrY123s43I6k5UcLo1IFRzj4IwUs0LgKNcpzVIlHCIPq5ASU1hAvjPtuacqJgWcqAkk1hKtcp8AkOwB6gc2emisjUcqYVBhPw7soO0fjtmYmF7NbeG2jPHtZSvWOMJVyWEmhoPATZebFegn5mswwehJXYibnQRrRyWnF8X+pWcYMPD0TwLUhwwZ6Ez53eiIXX7p1YyCrbVN61eTXInFJa08njEgmV5CTqg+OKu/w6mxCSaJOtJK2FS0OpgbfEdQ4KpoFSDwLTtGhkwYGcLkOf74URTsGwD7BqPjt4dRilFe8H4DW1Qs1BZt8OCxBqCu1+OB2HvPGKuzsrnPPs6qRELXpyKZ69N9CWMvyDRJ4EwE60JGb4oBMQDbYrm1kzhqzL6B/dJJEaNmRBdAbzIMjSTGUcoZE0H5zEFzQrClSwaAURaByMNGDbP3P/rEf76TwOMGDSpweT/X1XQN2UDmRsx4jfGEYrwWaJeKHRrorwYgRsAEFtvO75eDGtLxDb7H9xu/jpGAqGnzox9dYVf98EpciD+x+x+4n3MF8FcdYyYD5LypCxEoKz3QCsCaW2+9zgb1H2x/uuevnDUTbTzgZD3Nl4ce+StrDFMWQAGtyx7ZD42lq7MtoCY+SeOWgD0C9UmSkgFSJo2d4pIMSA8DMo/yXy1oMYf6mC9sB4Hb0o4m4S07UoZm0xrkaM7wGCMGhbrzGnMK9Fv9djAmh9HVM/PdkfYYzHaxei+8+CKmOkbY15+vt8VLPgb85gwBrPBCQfmnmLVOvw9GZr8/Tuur3Ue5u+8r3+9qBSwq/a44JhaijO3kKuuainze9HRkHjgbZDLke4Q3mz17hv305hvtL3/5E3FnnUR1/UwTI7p/fr7d+uNf2qK3F/vIYQdjP82s33ixgbln9Ef4rGgOXv0DS2X8deGHSxhx2+jMT3JTvyfR5DmnnXqmzZx2EiA4EwkEPzkzC2SVnEQJDM2nnn4cllWdsz5iOD/VjBbDQ00Kb5yIfaCRZNZdF2xvbT8fOOHPPaOguicqZJR0+05mzeu56hrobXj80jhqIrlFOAXp9NkzLQfTqmwA+hdff5Xn3WSXX34JJhrx9vJLL9js0860of0wMOLsW/XVF7bo8/etupliS/CogE4KON+7XjAE8SGS11VjRHtCrHgHysTodPRUkjbaNzLAkJ4z38PonABiOc9q9Eu62zI0kQ6unqaagT5hoaaiynItf+mQCoTzzyXDJYoRyZUEN8pNtKTFGgCr0nEVKBk0MjqP0UXgGap1l8oYl84RN4aRLnB3o8Q/i3Ik7rdAKDf9EmClRo5AXDUZNNFCoixpBzcJMvZZTCugahzFsyG9AwAJQNN/cAFNCia1OEiKd1YxydUACETTmYCufEbggLNpu4FVI+4KWBXzpR1wVqCYtlCYNK5lDKKmgIZYxESmiBvN1MfpZ5zCZyPvJB5qJPlbUFEhtZu52cNi1bi1N9+4GbruDes3ooG22e+by2DoM3OtiQmpNO4vdlbdY4yqClhVA1dOxTKLUAHdxvWlMir3k2uuoSFe/u04/Hc6qt1AaPd1SGao59++ZZN2A6C+39VU9g6i7m83qNoDovYApd2vFchp6OwJzrzggAi+2eUzgu7KdxissjI31lQrpNu8imeu2Cxgddmbi8ijmM4BtT4CeUTPI55DUsYrapAKtJxywbnku4lwuDu5P7gYk4DUVQIEELePoeGmvOyYG3kGnRBpiwtYFVtbuZ7ikUxv6mANOEtUGDH/r7K60qetemVl+6ihT//ITAumu0tOOGDcc8ZrHeuMDoBVjU9f/sM7APESHTx1yRYf4+qewtK9EGNV98XB627wuYfBrNiq6+B9xLJSA++tt55H8/EFtO8n2I6iFQA5VbZ9dam9/u4nOCofsRfnv2SvI/8W0hFnr736BpNHAwAomXRjbT7+z/k2fsJU27Jjs73z3us2NKXVSin0Sxir/Gb9ZuTKnmAKrswdvD//ZCGxRXkdo5V4bVx1zaX29vsvoBcaC4BQz0jmDHvzvS+4bzLcDXQNrS3apkw4kes4zKTEaqSBWJOcjzJnBFshl2fMeMJYJMZK3HjoSDlGVkixUfnbGWeda8uXL3eGrczHushV4hNjMKNBU5Ow0IvcXhIb1UwQidGvibYI8tkIpM4uufx8wN/d9s5bq2CBXm0D+42wm396F4V+LSw7ZKkA6eaePhuW71uQGZDBkt47ee0ll55vH773sW3dUOwNWLGYc3Egbye+CySTx4EY0Hff/QfMp67w9Z/aK9qef+YuGH2r7d2PPmYEGUklQNEE6ujqIwDvACnytZg8aqhVoMkthtrgEUPw2tjm/hm333418lpHrWJfjY0YMN7++Od/2tkXC6B51a4BnH3updcBHGkwsYd7ZUXbL37/S3vg8UcdwNaZJo8JRTSZLgssUhM1Qh4eNOm0xVqIO5LOSSaHnT17tr3y8jve2E3L4HuIE63N7A2eiXwZ4tgDuTQtt1E/6lzIyc7AZLbc120jzTOFeTUHeqUzRg7TVF/SwKeU8T0kmTzl8hnpsGAz0gDX65xxJxKMzhKBkHGAbpK3ixYRgTUg9ZRW8IdESGJt4XWYO8dZWmSm1RYbGtclNAIW29sLXrEJaIRPHDfTimFVnn/2XEC7Sj8j0gHKVbP2HzzIUrPSbduOLZjPpuFxEmeLPl5pxw0vsEf//qR9svBz5F0OAEQmYpJcyKi0GOyajBFDMZiKkfxeKU2nWs72xZ9+Yv0HFBB3JedSB/N5LSSzE+366+Yh3/SwLduy0hKz5JHCvSfXa4IglUAuoLUvM+gSponF6tS0K+mHxxSXupG5LHtb4Lc3wBUZBdgpbZYcj+p8gavU/GGwIeOYnq3E96UVMoAwiL59qTugB8tzQNd3jLhWhEmYcl6NSdNLs8ET8GsA2D0K2UimVNq3DNbwzNRkpAaSRjJxL9Kl6wJZJBnmyjQzjXogERZ/WflRpqggLMHmnveTs+y9j953b459+xhbhwEokySNyVdXdNhNN1wFgeczz81rmqpgwiI1MiIAOUPAj5pYXyegBXrwYCmNEyaCMdyWzOFxx4+wjKwE27F7OxNSmO8xeagpmmRqwBiYk9vQ+9SEWT4+Qh2Mmh4tr/M82PN77mcSyLwmZlP5/qOlTTxXyIDoSygfEegKudMNkGTipma1T6lx9mqauwk8IhpJDEnHSKpAOYYmG6V178zi4GgLpv6U85ATuWEj+sRRESxamD1d7eByFCN9BnTaSadMxey82r5Zvkny7fjxYMInjXWaq5I4U1YSQq4Uz1qJZs9Wo1ErWURfI1Io4D20vzTGH0kzORMNhaJtAplEZkM9FGa7ar1cmkgrkc7IBowuQWJFpIN4kphyNFXV+1WunsnIfzg5lLwubvrJPPv1bQ/bsEGYrW2FBcvnPcbaEt6Un5UKoCmD01ZLY8+UHgJEYh3MnjmD/HkpEwiTbelXy62Jm63auaoE3Id7L95YBtKMbchmJCKV0kRz8ngMpRprYM7uRQImo9EGjoNIBvnvi885P2j6ZKVF2fIvMU1VLcV9lXxYnwGsSYzaqiuIBYCgIhA4O56afuqJY2wLfjr1LdU0jU+wD99cw4TGBHv5tRU2aQoeLAUxsFunIyWzHLmOJrw/RsFmX4u2agSTjrk+TbxpS4Wdfe4UGzw8HmP5r71OLuUZ7dtKPIqNjyIHVTGq45qkk82grmk4oJoMpIYMLbD1m/cTTKApo58ybHgeI0MHbcy4wXzwZkaWD2Fic6s9BZKuEfdd0MTVDVHBJa2HaBKCOjQIWggM0lTrof6fxqjXkiVLgiBIZBBQJI1Efbm2J8VcP3RmqkD0xKZJRuumjq5YE0CjOvQazXr18fdw0Jtuz26E2bmxe6V2p1b/t3+7elSYXT0q3DR+ePl157vIurSQZP5xDCd5sEMbNCTJRZc1EY/uOjoZADyIjmfmRlHghNiLT75s51wyF9fdCYwalttnC3dY70KBZICuDbpHlHgkMG++/Rz3/AZ3x1X0bGRjazGqw1rPhpIUQxUiws0cVsm8rpJLjaGfO3e2bdqwExH1gywy9Amd1dLhTopZeYwKIFosMF1dEHAGirpjDkjJhZ3YD7rfhKZFJIVxm42nS/DVihWAi7E2cMggW7dhM0xaurxcRxtZm7T51N3vJEqpABCLQ2WyCJMa6ItHp62VTr40ATXepiRPzCUdsC6FyMaQuLXmEZoAWsVyUVcnjYAO7kUxHDj56vAQ9yFOjGrAAOlAygwiCY2vRoLb/8fbe4DpWVbrv8/0TJ9JJr33BgkEQkmA0GuQHpAuKiggioKKYsHuRreiAhtRpFsQxYCAdBJ6DSSQQHrvk+l9Muf3W+9E2Od/ruucc/3PPsEImcx83/u97/OsZ6173eu+Pfwr0GfZzeatU2dRSTa+H8Y+QA/A6MABaRnubtvB+Bu3daW2Bg4nEpUSQIbDjpPe2kkw60rb1rLZce00uMj8qSXglyMxMJgOh6MpjbBr1cZrRR/ToqsEVozBVKdCpLro7h8GM295WsPBypmYzp33CQrW+RS+WWKinpNj4TsQIZ+270BAimZYwzJU7WQ5RmRSARtWOQ0lCDgUMwMNvk6QH4nL/cnH90/HHXF8mnvCz1kPuI0OSeniy05Kd97zT+4nz5vvazQ5snqN4oljkN+OLjhSEtPl0f6V0ab5luw6K7eMOZjJIvAcc2Az7Y0BBzdxMwfOJZ++GO2qhenJ+e8SsAtT3UZ1MxlvQht00DgOV1jbjsxqgqPre2tDd/rT3bgLs255/JFMsVRi7KS474DQPmlt2gHVHhb7uJTwzku7lgFmA7iGWU6GP0XWkMv1C8C1kgxYr/dwv8FL0ieOmZnOP+tCrpi9oKwEbFlNNzpIYm0k2SCyKN4GU3E3IILJ4HbcaOe/+Fx6FebfLgokD1cNwsHHSdSiBxR/tvDjsQSYq0GbYyR7TGssUB3tkEEUIAOr3WKhsIDO4yhiwKjcdCzMtZrS4WnC6IMJ/O3ptZXv8KK6K5amFWs2pV/f+hf2MHIh6n/igCgAwnaJtWuyGI72kXdmplB7mI4fgXeZ0coeQo9/XwbTpH/fwdz/kensMy5Ia9dsYbxnMdMCD4bhWx/ivk6inRT5FmQZsCoAxTpj3QmqtvHcugRAAI4tNgRKdOEMfUj+HVpuvc/G5C4HQOuCc08DWN0H/c37MBj4EEbV2ekLX/gCXePhuAfPQB8NJ0e+dwT6UrU4fNahZaxEgew0r0GgQa0h/+woVRsL1QZDVow7DslaA1XyzAiQKcyCZIKS0FAwlHPjBFt3YDKkO2gz51A3C72LmKTYuxlOEcVSpwmpsYiH1k1sKWMflMFOOPrYo2Jq42WaWCZFFgHtjq+xBwtpCqlhq4SK+rcyLSxIuwCIOlsz9lQAQa7LeBjZeLGnu2OkkdVwr5UtCEMfgaIAhDJX7AqSnSOOPAx2zAuwvOuJ0zbBctM2GCEydaftxTgZjRJNeez4VpFgfOmLX0qDKsYQD6tJZItwJn4r3fJft3BfdyKRgV4o2sE2fmSsynbzdw+gfowHIrGiFpVFscyUA2YcAEDYj71FHCOmTkZiZsSoUXFtNnIK+cwNFCAu9IFQVLapHwfzUZZJRXllsMFb7CppWMiCFVQQ+K+nIPrVb26N+9KNqU85bLArrrgUULIyvfT0G+lfT6GphmlhO0mlWu//vo+aDSrCYPM1ADyLhI/usy3ZPcWEOm/mGjaC3CfKjbhn/Vmdj2VpFfPcZd7IEDUG61YscAWZJAB1ppLQi2VPCOjzWI6cdXg6Yc4n0n13/BGN1cXI3vBFzmTHsGUMyPEoYD1c8qnz01QA6G98/Xt0vxuj0NFoTIxFRuWO7TSWh6Jdeva5aRhSJOVl3is1EmUQdqZbbrs5fQBTFLNXzs2s0eDHCB1xsmObDFlTwRggM5tii+8t8pCwGcnFCpwHs5PrEmicc9gRMdLvxTShgbUZUGQ4eloa+L0M++qgIw5hn9NgwqF15do16dkXngdMOx0DgsFRNLh3Rw4djynAh+nlNxamhrYdqZVxql2s9WLWbp5M1TCh+ogZmRV7nlEyQL1WJXeIh9wjtbBtEMowMl/MAcDLBeTXNCia+QT6Fu6H55BrNaBVXkyDEPeSjFyBMBmH5dWMNMLwaIJC0EeXWv7eUWsPs5ADiG3m5AzXCmHAhkV284jLBPd8mrY61nquZ2THrGkTMYZrzGDdTCstu5IMtFIWJVjn6mByjwXeJAnk92kEEEHeAnChljHQZnXjGZUZNmoQ62I8Kgkl6fUFS9NWRtUK1cw0gSGehGZhgM2yZWHMsM8889sorgVWZcBYWDvl061hJFIP3h9zJcf5j2Bc9fDDD6MYcgTURtJHWp+xUj6msZqBahlz1a+r//b2228DrC6JzydorBxAF+dYeVm/dPppZ0ZzW2DVvEaApRHdaeNfph0tY7Uv7MZzyB93EI+z5/Rx8HQPIzXA3P8bYDX0Q3sbUhmwKvsqAxTjNXtTAJmsGXzg+ohOVpxLoXcrQ733+7P19xG4bFwQsAyOdzzmrAmjVuBbDz8Pyw2AnriqxqLGNG5CATjd6BsBwI644FxiQ0m65Sc/pcDdmDpZVxbDlYzXFlUXAaD3C2mGcuLg+IlozvNOb775Jm7CC2HN60qcSRCEvBU/2g9fC1k0/WDI7T9jZoDVgyhuW1p3AlChW0hDw8lCpX16P4mfJgDVXKcO1PRjyV/wmetYf+h8WqPH+v/vwGqvtWR2L+KmuTeyVe1aMglTJ7gduaXs1iAfAAAgAElEQVRKqDjvv/8W51wDBqEt6WtfvSadcuI8RkmPxuDu0fT80wvT3XfiYj77aIChdwOwaGqtRR5uccTdCzG1Gj1mUvoh7M0/3HVHumTuEcg97QsDdXQ6iLrtd3fdmq7AZHHfaePSW2+9To5bnZZ9+A7XzwfBpGngkD40PVnDSGrUcwat39wTXhPKB7UB+o0fuU/6wuWfZ9LhYnQoOcM5h8upE6ZNmZBeeu7dhMxnmnv8Cenl599Oa9dvpXYYxPnXF3kpdP9l+1GLaQLc4lgQ56JydGrY92dqrgU2lCZxnRAZHAVuovbtg1lp/yHVQUpp0cxp9pS0asVqALpWGHRFALMVNMPrYRk7kSKTmfqXsdaKkNWrx02a3FN9Ro7EPuQirj3rJD1HKpmqaYSs4TRXKcBZEyhWMeBpJUDIRZ86JY0eNyr98MYbw1C6HU0mQbJaxk/NhSsYkW9l4u+og2fCOl+CJnUrk4cjGZffkD73+TnIMdHcWbkjnXnyhUh4fZMzKZuKPGTmDN4P0UxyyA3rtqUzP3lcmv/Mk6kEk+jtsAE9Hzay/vsyEdNCAdsE41QjYuWYnIypBIhuFSTiYA1DsWx4iTpf/40iiBGwHxfjK0IdIzlI1tea1Vv4Xo2Jstpt4iRGymHPbWO6ze0ruFZXSz2kZqiTGJJpaFwY41olArGeBSqPOGKf9MqLS+I6lEZzYslrMAdqZ3+SzhKHNMSqxLAY823u07AJEH9yaeRSC1198c/TpdQHzZ3kK0weXoke79VfuCZNHrtX+ubnrkBOgoYjTODla1enh5+g0cJ0ywZIYjJxnTj8+c9+AnN7v3TiiZyRIyYjo3M2ACOFB+CK+YDFgWQFD+RGSDLmRJIi1m3dGNMgNh2XL3+fXNdx7B1BLjr1tNNpZuSnn974HzyDfMyHkWaA6ewEiBMcNhubkZUrIm/NJ/ds5bN75nQ6mRou6E5xxVuSm9EYsuiPBmLWaC5H/i4mK4lnPidIdbw/xCamUOUiyvhsZFJZQpXEhAbut+zusYSvCqQcTjjlSED9WghKWyAsjUZv8k3q3KHpzZdWaqnBCYBsXSL2AF7ms+4lTdikkLyjApPcuSomgrphisr83UxO27c/Uj18TwV5ZxHrfdSoYbBJF7NmOpB+qIK8VZ9OOvHgAK1Xs3b6A/43MzqnMbKl6V5Tx6Q3X1lF04opX0zBm1ub09777E+e1JTegjGuIer+B46i9ofhCCGvR/Y/0c7aExIu0nA1Mb49BOBvw0awK+7DpEmQx1asIe5mJJlmGl0SM1qpS60DBX17qNdC/oIcyKlacRSbVgMgadTC1neNen3RoIyzKJNtsS70lzQlH1TUafx9EYHBqQlz0ALIVzaOanc2p36AmKecNTP91x0LYIZS26IV2tJRx/2qYs80cZ80gyfWsIfV8Vdm04lh2b/QrGKiUJxOiaU8UGObx8aM/v2z5rr+I8p3VBC7PHN9T3G6nexBz8wgu9ifsxlI3tSP6YEaCGm5+UgiknsKtg/CUe7M0z6RViyuTX9+5OFg1ldC0svl363c58lTh8JIr0ivPLcUxnJGABk+CkIaV9gE6rtbA15wojyayLV8JrZL7P0KmPeNPEB9fO669wfoeMPWXdeF58Sq9KObLkjPvf4wzaqTic070tPzH0f/uSpVw/Sftt/+6cZf/B2Jg6HpeGQmln24OFXmDaDJNT59FRC4mu9TC9d8oovm3G4wmzLymC9+7fC0AHPbfWdgAMukUWlpdfrjH9akpYvxQTp9NPGrhmmtwTSONyD5MCT96lf4sizp4Jw7kLPknXTicSfy/FrSu6+tZ6p6YElPYTjG0OVms+9kYzkOWEhB8eDf/5Q+ecEFQSM3cLlQ1PpQRHrvvaemt95cxubbmbbitFiNGKyOrbmCaoCpmsO4uU1Yh0PDtpB+4oln4gAv1qWc9wuR5fZs5LGM4OZGrIbqVoWL8gdsJMHCMrqZnXQT1KgspXpwRKC2NtNi2A+H4gdvezg2z7y//b9nre5JUf53/y1b9S+nF4b78HHzjkjvvv92BLJGxuTLWBwNMFPs2Nm5caP1oTiYNGXv9AKJVm4fKNmMl+y7z/h04MyZ6YP3t7FwnsKht5RR1cPSfX/6V7rg4sOCwfL8czieUeg/9NDTUVQedvjeCAfDzNMVm0PKEZkGAKb9ZoxMK+jSOvo2fGQNByJmRaD7MlWIOxHkemi3hNlMUMRh1LBpZSU5Ki+dPJeu9dDhjAAg+j10aEVavZwgD8ii0cxEhM4XLFgdwJ5aWmpGQTSNQqIOoWQPpFYOOeu8ClhPMm4M+Ex9RGIYb2shqi4mr2edU1NTSfGOhoomAPxZEy01UdRidJ3I2LEDYydjO0yPthh1YLM7whmmVRoLsBFJTgTqhnPNu9A33Xvq1LRyNSOyFPgFFNuOdKonuJt1SXOYLmQOEgiIvy9Yk3ZtoJATJ+EZWfRXD+5Ohx5ZArgwJd1+8xsc8HRTOXw2oylMnA4WZoGawYAOJTxTgepWmWd8rH7V+enUuXO4/yRpbVvZsG+gmXRW+v2fnoou08hh+6ZHH0KThzEMwWX18NzoxJ+0/8Ej0bHrQE8FSQz6pTIH1NXZTUIQTD7vI18PAw4u2NjdTjD61X9enJ56/Mn0+D83ppGjhtCZaU0Tpg9Ljz2zOEC5EIIGiLQwCaOdXmDacY8mHr71gxvUDluYcfArWKE6imsWwvfrtOd4Vt+BXciFyAYSgGCUjfED6f+aHHXWMrK1SUZVUxo6VvSD90ZTee4njuMAKEpP/eu5tBah6Wl7TwQs4jAuUruqg3iDjpXvwX3GPyKNH1vOoYV2C2NYQ8nWLHw1PjE5cHy0nmTX7mKMHbKe+gCsXXTGKekqGH51gGHPP/M8jJPacGhto3X9OuDY2lX8mfXXjwPwsEMPC1CjBXr48NGD0uKN76Un3nwjZXYnGdnDPEVgXD0pWW4WviaEvr+MCM7pjEEav7JupIVmL4kzDk/BBHWRmSRO555+VJo6dkx6g6TwmMPPpCu8V/rdfXfQuBoGwFcFQP16ukfAnZjSb2B1vPYOZrPVU7NpIWtCwFVwNRNGd7Tbg6iXwbmnguwtnTLQniYD7qlDGdsaOXxi+vRFl9P96+Sg+n168+0FrCWKBvaso3AW+LLLYhXLjoHRZbMiT1AfE6/dHMTdFBs5aiqr4+N0AxtTUDUcLWU5uQH4XcjFX/HZS9IBBxwAk/LqiAM2eTZsWIssyj/Sp664KvZbAE4Ep5EjR6QlS1dFgr2HPe3nErA8lI70Btj6tRQ1DTRkXIvB3xK09OcpbAVWPewtagShckDHBCjKKIAbAJDUMDXp6ObvZBQXKLpv8c/n7KRbm8sGcTKjiwDSxhkzmGZiTU0N3XXkcPi5Joq73aDrMcJDESfILbCgwZ2BLJegJnu+3dFl7lOwh+PZ+DsDwwSIc2R8CBR4oAoe2IIL9qprS1kJzTuyUe1iu/4sqCKaPcHKY13sZj01EnN8XeUU3P8m0MbHq674QpoycmZqoom0gzGfH//0P9I2nGjVy8oVQOccKoBl5hp2nTpW1q3uhWAugEkVhaxmZn3pFB9z+HHBZGiEOe1o0F4YfowYMZLzAfY1idgJxx2FHMH2AOrKOKAdgWqAbbRHZqAG9mM97quamch2k2Wyg7FBJQtu/I+b0roNq3jb7vSdG77O2Oh+NBlhszBa9pWvXo0eE0wOoUrp2gJ0nhsBPmfXHmzFSPh6x7SdUghJCr9PbV0MXyheq9E8XLduXTS72jjXBKBkJRjTfN1Sm3d8cp/N8YefjNHFm9EsLpIRzJoocazSkXbe51vX3JCG9h2ZfsG1r1y7gmtkjE/nZp5gO2eVGsKVxH31kAcMHEwDEzYUe2fM+DGcGet5Ju1pn2lTASiuZdzvpfTSCy+n2m0Yr7AeR48enY4//nhYVVvTHX/4A8/XNS5rOUtsbeh57Roi+PmCWc269dzzbFSapJgxR9mg3b2TDrJE1FFxXeWC3l1y0ad4n7EwZGDKcm6V0nTw/NiGpEHFwL5MPKh3DPALK+22u3+fzqMJMorGYY/rjwCoi+5a9uC9f74TfWua3HSVunwmFAsFXJtJvSzqTKxDCQ8BbXak61reL0E6lwWbTyNEZo2uyD4XgUABxhzWYZj8GYbY99aF7jl/WlDe/FR2azOmqrKovQ8l5ITjp4wJx5b1a3lu3DDXZ2dottpsV1vLmOwEhswmn48M1Iwxmwezyb+XWRTyOCLqEfuNH+4Z2e+Z2ZdrKoB59zGf0yaJ01whMSCwSvwoZI8Vl2PaQu6Qg449U44A9+gHcqiNhbE6iIpmw/LtMKNamKggr6WgcrKDAKszZgY0q9FKAdQqk07pEZpaNvGKcphsoGnnNdqMVkIg3HF5fU00lPzYa68p3IqMKRmyKr3szv8GagbjOxDkbK/GZ+kOiZjFi5dw730AmeazjOGykmocd08NGZfbbrslCjBlFxoZk5fJZyw1p6ypHsAE1fnkgFuiEf5vPVSPg2iEfXQ9e4DVuNcmch/7u8yoKmP6R9zs7RDu0UbthQQ/9tn2vH7vGcg6i7frBcf3AIgZazoDozJgVU3MDOAMQzRjL139V/78T4ADClgazu4hZbT2XKMs00bW0QmXXsLYdHe6+5ab2as7UxPkD+YgUhkFdzPj++aaNqZtenzx6q+EzulLL72ALuPCmECxIRINA3VWaSJkDQjkjDDsPPzQw8lP+vMammEBCqGHtwdYldSUHfEZyKxnhQ1vQZVWiv8LL7s+vAXESJUN2vMrCLw2GPxZe3u9f7FHh9Y/qjlcAIujazfsLu5TIzmCJnD9+neku//042BgbdtYF+PxaxlFbYTV6Fn4zNPPpd/+9nZAzuvTueeem/Zjqm3jprXkhf2QM3ko3QGr9Ymnnk/r332H2uVR8tvD0+nnXJx+8eMb0vRZ09MTj/8FQAfDyvdW00yv5iynnqwBpMDFfhdnT+9gBrEGo5088mSNb4gNxx55bFq5bCVg3aaUVyVaGccyeog56eLz56V77nwg0x9uKwIMbQYggVlZ3Y+CvTomCseMGhl6wO1tDam9WEfurpA68A23wTLXS0LwqqqsipyHUXeYU1WYJPWwV5uIz66bgw88BIDvBc7JjCCQVwBLi7M7Nx8jnJx22EyFacSgMemtVzcBWjRELtWGSYxFTj9q3e6epmCH5bKntyFf5TO03va8FPgvYuKxjc87YjwfjoXTJohJ7nn+ufPSwudeSZMnTkkvvMj0BDJFv/rJjRgqPgXjsCG9veSdYHN+CymH22//NbJTY2AmQoRauz3OEY2gyyjQOsmpzz59Lk2AGkDS5nTn35HocaqFeHbJRRdiYLYE0PutyGWcipEgFfrH3GNrAw9c15BTH7JoJbx4/RMmMn7P2HXTLjXcu8ihcFNHl7KHBlctMmCG5mLyzeNOOBRjzpcDcGrns805cnZ65RV07zkr1ZwsQgNswqQJ5MkT0oN/fSSmI3ZzP+bMmZrefGM5QIyAkXl5locrF9bDnm1uIC/TNJhppqIS3o+9BEch7TWjKm1eDYtuS2Fa+9aaAHS2krPc/oc7YH6WpKsvuTz9x9e/k3YCsnUSj19f9Gacc3AN06zDDuQcX5fWrFkV06dg6DFBOXz4qMj5JCz9+Hs/TKP4cy11B6lNTKSIb5gXlzLe/u4HS6POXQaLe8QIiGMNW0K65dTTz6BG6UpfvvZLPPOY6tZnlbWB1ib5boB3/NOknB85AfYz4Z2g8ee6levCsFIvnJBDEMtjidmYNF9Uss9GpHGsmfM0wH3ulfvKvw/9Teq94444LK1b8yFj89U8c8aei6tgqW9n5F3pgZRmHFKZJqOLmdor0t330Lio7Epnn38ca2p9qkPuYisYwftvb+F4cJIODADW6NjxQ5ECoZjjvZzs6VfJ/thlExMdY3KVoSOG0uhYgY8B+47ao4F7A+4MDoTsW0w/89nZh567zRCsHCgZNYZ1c/wcJt4wWiRnGDxwFJrl5JIx8cz+YX3vhN0oKayICZbtAqosWW1cCgiM7ZDPjH/ed5nHXRhyVzJOKMtS35d6PC7GYUgn4luLruY6TOrMkSXLOemWkVpovFkbM+dWyrp3v+phUMy+0cxoBDIcaqvvILdqCflLp4IBZgHXIr/njMqmxnqncGLiirzERhnTWoW5mEoh83DkiZPTCWdMT4OGDkh/uuuJ9MbzH6QamN4aMbWSCzbUZ9JwyhpWVuUjtTIT3c/30spVDQCgvURG3t1nXkanXrO1snLM6kYP4D36pKXLNmWMceoF85nMSykPtmprxDfXorlcC+vbCap8sIjhIyCBId2X7+Qi5+UOmMtfhBix8Im30tNMWzrZGQ1sLqycvK2Z/GAYxe8o9IwXL34n1qWxbNzk0WnzDszUtmOACvGprb6Z2pDmFpIT1Wi25kBqK2DCKD8fRj8YwzVXfS195pPfT9/7wVXp+//5K8hdFWnFh43pB98/CRY3DRsA5IkTZqaVK7emX//mSaYIPp3ee3d7+sXP/kZTgXUz0QY3zTqmjDU+HT1+EKDpKrRdd6dNa1rTKaeOTrNmD0nr1r8X00x7Tz0Sya97yPVoKsydme6//600Yx+mtpHLuv3254mh4gB5ECaHotdcgjbwzrR5za506aWnp5yKIaw5xhYV9W1BHNjxRrtQ0v8HDSvDUU1tge3QpBtD2LqFbFfR5GaAOgviAYhEm4B28HW7aG0sfmnQE9Gv27wB12l2cA1aJSb/jmSbfOcQENRxtEs7aMBQHMsGp1dxqXYMq4jCr5GNN3RMOZ2DCWkV7ImdtTvYoAPDpXUXi3bTBhwUcbsrp/i75Qd3pBOPOjlchL/53L8Rjn8nFP9//McPDy8IF+LHnn4knXXJKSwqjHVIet1AgqiNjaCO/HID5qLZeOttv4CSXUbxci9mAQtJWAj62/IAVG5AGP56UP6MlWeA22fffdPnPnVpOhF9jUFDKiK52cwoTSnPYuZBI9OC596DQSYbg/tKQBkzrgoNlHHpHw+8wv11vFgWkmOAFpUEVQ6PXDbUJsBBdU9yWbwWA46XOlKrJqTFWz82mLozbQDkRUUioLAPGWPrbIKFxO/Va2Eq+fyH9k+L398agWrEaD833WWef7g8slDsMLpBGymG8unO2qUoKhcMzAV0LUfDjc4sm37ChPG8zvIw1NKds5pDNTeHMQVApRY6Zwomx2gtwTEYGtHpN3sUfCils9GYHRR8hmKAlBFoSSpVoFt5M653moRZBFicyVKi2crXKfhhtmpCtHE9B7FZq4xM2W44yhcAOBeWtLDG89NKdFjLCBKyQBoQkHdERcOJLpmzvLGYlDqeO2D1qS1UKoDBxV35hTMQS16CY+mUGDd/6IllJFg9acVSxihDNFutIgXEKda4xnnnjENjc1d6caGjHgRhgSUCSxdM7R4FaqX8U2y0kzwU8f7KLOjwKNpQrEuhMBnMXUeWC4sqSApgHgwVJM5LG1e0I97O2DOunoIqUVvxo7p0FgkoMechYJix2LhXjjfzfgZXASlCBELfZZaqjDZxiJR6v/is5Y5UUqxj8IVEEt1zgB+0jdSyK6ngMKH7PGLicLRWJqf333uXYLiZw7CIOCK7B/B/OEwANJ3efnM3wLCyGCWs7QF0SRkXf2sdHWfWGc9eCYstrNsWEtMi9WHRfzPx7ZZZYCcQpL7AU48T1KJS821H6K3LinhuCs7LzHHk1mTCLl1IMlBkFzHSsbMTvVOSa4XbBQXKAbVKFUcXzDKXNGuX58M6aQWoVGvY5oAMvg6ene+TjcJmv6PwkZXCvyu4V7l8D1Ou8YUaOviKN/4Lx/d777yPhJ+EhaLs3feWof/1InFvYwAQJSzU3RSydk01N+FcCCAxRn4FD4MlmQF3MaZKdvlvtlX8XS9jy/vh+AoqNTf97La0714HwHCey4jMmtDjEmwStHWPeAbEqLsAK9mhRTSrITQE2xlLbUVv1cLGr+eEWVTGpFNgPh+Qu50N6hiPbLcuKo5daBAVUHha/In1lML0FvfIZ++pZxR6gqzhwUOGpUXvroxx9fiwgUvy37xeH5IUE8l+aHPPPvRQYuUDGXuM51RIvHXkKACF3mZLxAqxYfu2JHAlJNkWBTs4WwL0tqSGBQbGyE1xQIhXE09wnNhRKZmrwdbmFXhmFj4yLbJRSr7mWuCzyyqRwSALtAvQQ5KC4JSs+mDWxkBYxu6VbSdzMxiIfI9jwF5jMUwY/3F8K8BC/rGbLLNOQ0CBpjAWUAaCe+UpV8x0yKTxMggxBeN9/LgFJLPjMUW4/qs/DFPCSy+7EkdOGgnsAb9BkNLGWQVshwKecyPFWDcOpDbbsslpgVeTNMGUCvRQ96f5hvg7WfwOCoU6mq6lJPCTJ0xIJ889kQJ6RjS+BB9k+TminRnMuE2yRNFzQXaoDzOeiTIe8AJ+9etbMDe5Dd2+n6Qjj5oTILgjzbVI2Fx4yQVp005Mi5DPkI3czH0vg7khs9eGmo/dscI6TE4EFj1fMj1GX1umPZpbaINPnDgpXUBj+PpvXRdsdWV1HMFV9qiAoimYHd4TbrBSRTfd+Hsc7kcja/Nq+uZ3v0lhgMs1DAsnauYcdij75bT0+ENPEJtfAqwGTIGtIGBdQdxvIe4LkKkVlsf6ldXQhGavZ9XIYZpblOO6jgA/sd5w7bOSaSzQrr5ZCS7L5kYZK9V16HRAdo2O/2osJoe8kz0YbF2103ghmxpOFYQshAwfnl0e1yGImcNa3e39ckyfmDiR4vSsM+Yx2tY31mg4hPM86nmuOl9zWgfgumnndowHb09nnnVKmjR6TIznqzXaRG7314f+mpZ8uAidM4BkgpnntTziHhh4/2YQe9FuD7khxiknVQQfHXOneNJEzBjjPxYkFhKdxHQLMjXJYnpKSQ2LaAq+KVMnpiHDBqIRvCLO0D4CwgSoAg4kG/FKSmzfvCOMKwXIdE3upGOwO8yJiDl8ftlSZ575SZh176SlHy7jtQFTAO/jFnO5xczPefZZVGS64jRKBOZYH4JiId/R28VR61Rwx5jQIuWQfSOjKEY1AVOrqmGAVDVFMTN14oGA5fVp9fqNMFYHBii1YTlu1pu8TsatZdvz7IH9s3sjrYf36iJvI4pS2ykH0Hv2A3w1a0bhNImfk2uV7WUzzws99ZTTGMXeOzwJBCmMKXukVDyLPg6uRmzvZd+67iy8Fy1aFMzkkNUIrVc3Vn4wVk866eS4tptvvilivs+pHmCtwEkiFoFgkXn+Zy85H1AEeStzh94z8OMSBHEmCkz3jp//W/6kF3j9KF/PRoH9Jdgev+LfPlGbTBk4nP1VBuWLKARumI3dxN85xh8x/KMXzppZfLmdgtqY4vfHpIEuzKzm9x9/AR8Ait+oaTTssXsXb8M67qah0pmOvOg8iAIFyEPdR/N2XdrUsoPX5V7RgMzWjiagxEb22Fe/9o2QHnjiyScxPXqT9zNGxnzHv6/V67Gh37d8QDpl7mkhhea4ZTvspN3IARSQxzpZkN2Vjz5NsKgjD4DJyPqY96mvBs1dIMc8ofeWxZoKk7reXCFTSrAxayzJdGid6orcBUDQSZu8nNJoSOTT+H7q+fuIn9uQpFqKxMn8NGJgfwCdjTCZz+XnaMjQdHjtxbfTbbfcms4gbvz0J98PGbRbfvsHCusidPMOT3OPPRaAYBQg64vIhx0NGzM3fe6y83CnXoQ+3ep06rxj0Pl8GeBpJ/URU23klZs3N8HkpTjXFDJyfb0fMoZ+WZ/KOHOV/NkKk68UqbI+PMd8Ps9e1I6eix3IK70AO7yQ7y2mKV9AnFd2ztpyKaDhyvc2RI4zZloNIApGt+WF1K2AErCO6xi17UIrvQ0yT/9qJiBCf5R4PhomMc0p981EzExef/ndMPDN1ThGdmrdTkCNQgruvmnchOrQ+Lzl50+SZwPcAFaXknN20bAwPpSQC1X2Nw/CWGZnI6SRbBLP0sa8vIVEogDt/3GwP4896XCmFR9EU3Y2Lu1XUDPuSt++/rthbIV5efrdr5hMwTTpn08/mZ59aQHsYSV7yLXUsHZjEK+UR5tATFcHuRXgthiwevqo8eTVG9IhTC3c//CDMAkYRwapOeTgQyH5vMSasLZCgoD7UMx+92wRPLU2GY7B0NVXXY6G/svko/lowT5P7qfBFSSpftSrgDEaNPnbayjhzzbHdrOu8gCZukBhNm4gXshgZz/0HQBTDzDd9awmfmhKE4NNm82lZZRrC7rPtLHpzdeX9zaPsr+X6BKlkAQhiTzWMQHg5qZzL9sv5ZS1oSn7fjpgn4lpyRtL0/RB+7FWL6AerU777jczLWMK5dCZs9J1gKur3luZTjv/3HTHvXdAlmlNs4+aHefMxEmMoK9emV5ldL+OxVAOSLNs+ZoAj2Ue58r0BDgegX7yd752A2tVRmMx5qIPpWcwt9rNPRsxehSYxlaA82aAZZrTNBUWwdIcwhjr5m1rYlrY6c8vf/nz6W70zvXjCOkoSwazz8gJPO69j2JUko8E/iAP8XzKYILs2K6OKeQp8wPimPIi7nlj+1DOUu/T6lVb4vwvBPwdwDnan9H3VR+si0b+6HHDeTYlSErgDg+DulZdXIDxvk6MbqJeIMwxlJWmzSpNA4fDnqQuG1g1MT3z+DupdZOgcJa7yLo3D96yEdkY1mIxP9ivEjIL+ZhrSaPFeqQji9jQnebhfG8TLExzhRLrH301aIQ2ACROmDiSWNPNPdpMY8QmCfeBz2+u5bCzpshZs11dc4gREMMkMQj2b0XSQ2BTc+kiJXusKfR/4QeNfe7FkAgg51b72NrOjKseKTbJI2Ji5lyD+gvE5oAXQCYAgymn8W5zVmlAn0gla7qdPVsITuOkjIQk6yFNaf3lue2Z1waRSe1hmxPWJTbZSqHh+gw1NCwkP2yxykgAACAASURBVJP1evTJEwD+VzG6vm96ccGHacMKNL+ZPPN8rdPoD4KXsWLwoNI0CRJVzfCyNGrsJJoRk9Pd992N4dps3rUrPf3EE2nF2xDSlJ8jr5BVbo0h5utQmWkMHn+QiDL5pph4iqnErIEi07VdPxHibyGfdyzap+5lwfy6Xdn0pwbTHWqzizGRu3eT17q2KnGh2oXOaTtG105oVyLPWMRz3crobj0xSh39fF6zP3heB4zv9dxb77nb/8gjpqFb/G5IU+Qw6WP92YkUxJip1WnJBzthCOcjYVWSPnHBFCbqRqR/EX/eeLkN2ZMxaf4DizBJ788Z4frZkYaP65eWrtycZs4akrbXQfD4ACIdGIzs6vM/OwltX5oCqjEDpjvprRlkF3IMM/Y5mKboa+mk0/ZiPzyXjjlqLhIwj4BXWo87WdqCJEglEwmszTXN6fLPfwLzqqmo/0HNLujpE0l/GVqXX7zmKroIyyMYtDK30MDomq6BTW3NjGcMCFaFemVGtU7Eg/ugtViFi2A9SZ/jVna2WmHUmLToIm/RIDvAg02q9tDhw3ifMoI5I9hbdySeAaMmfcKkwpFOncXffHMJznM4WeMM/gICuH3pYLrIK+gsKAlQxgGYC5tq2LAJ6fm/vcqBWJF+/UZ3euD9jxKyj+dS/1P/fdaU/PSF/QHbAPYOm3tAWruRLpiJqkCUBEOBwhwZwRYxHExo2Hm6XfyZC0nw32YM/b105LH78KU+BOI70qCakWnslDIWVxPi+Qoiw6wSRCJxb+Rgk8lpATB0CEL33du5n3QLQc6DsUTgFQQ7Ze7h6V+PLIxkuZHnc8SRM9DZXJZ2biJYVbEZYbXK9MtKH8dtsxF5tTnseCmzsJvdpuQCNC7AzXoO+IQhB3oXJPItgLS1jJ6W8cx1sWslsTaIDENTTEaUJjUxhm+BQDY0EKFpi85GULcmCrAhwyoJCDja1WZuwlXo9TZbCPHfp515OIybXIyRFoZpw27um06FVawPu5WCG4LyfnMfUDMLxA4+TBlArIZXFj27NnOfAWJLSOw6+f4skQf04x55fwRahmGukotYfwvj32qfNiMBsGMDLpqYrNTTwdxNkZeNvJaTDOksabZD0ONaLLR6CBhq5nRDJR3NuEk7ncDTTzsw3f1HEguAYMWuS2VZAkqce8Ec3ns7BW9PevjxZdEx/3AZTCUBYu6bYwj1SF7Idtpv/2r2YTmi9avYW3YK6WozH5DjOK1u3Dw1i3QPFosZxcz9HAWCCmYWAPcBSPFbwGSvGZPSocdPgx09P7Vs75O2bWL80KyDF+oSgLSAZT3JyOqL3EYl17ZpIww9dQnDICWTXahE98Z0G/JzHA55jIvNnjUVAKYv2iYvcdCWA57LGGkkFyJ5hPE1eCgrCPFwO8pFRUPp7lan557HNXwYMgLVmevqsOFFNAP6p1qe2R2/3cJ6KIsCYtjounToCRRtqYz9z+gcGrga9mzf1k6RjO4R92bHpuYYTw8DJRIxQasCEy8PBg7RLh2LZRqpkSdGZmHM57ThYbJj4iFzrQlAuaACEXQ6sJrNWeBaTAVziivo4HDp8FDuBaLdOTJ01K6R8Rc6mdbX/pvv2UMUyTp+Cquzn7if+kd3cZAUEQsdve8G4BmD+V8NLODxEyYzMjE9/f6Oe9Ny9LuGjxhBLIHlBhXZzm5f9A0U9m8lSVIqwy1goSGuGWAi/5c5LGcHuCWVRVNA8XyPPQNBkB5MHBwt7WZ/qtFq0ipwmwGr/pbFlY3uymKSFe34eQjh8yLdxJtO9n83ybPxX2ZVgGeCRWQnJimCKBbThbLznZ3hl+NHrjWlUUx+wlnbQ1jGDkBIP3T8XnrxuXTU0XNxv90cAJJJogZ4zbBNLjj7FCYkcHPktV9+5VUKjRloNjdErJA1poNzj9fq8+ZDR1OAgkkQqgod8GFIZTTAnty0uT4aB+qEtSj8zrpQTgKIMQAsP0sfbpwgc2YAlgGd3nQduHvJU1m1DwBURHKk+7ujuV2AmaXswRIaA9sB/dxDjmpa3VrH7gEBPWd9/rp3ulk92E18mygOLbh6iHOfQsftGFxoL/3cZcGoDRaCy1fMh88rE7CT+xZgFuuq1OslPhTx/m0EY4sqGZtNMfalzEoGyLsFRmDi1oy2SwvJXRfAapvC+wHOyNhxhLedOEAhd9TxYX5RSOK6dOlSJGBwDkWIS0B95sz9009/9OMA9MNYRr1fgQ3Wn4CMuq0uIj+3yXAAq7x/H9ZIG7nBfff/me70+nTNdV+MNevezAcMbedc+db3vk0h/1QAS52CFABFAvJiTj4Kk8EZMFwLkM54/Y3Xg+Un69E9G9IU3hGahyNHjoLBhz7uww+RsBErjHPsRYsgmRrG03JAvpp+fcOh9VvfvjH99YG/o/c1PxpKAkjdnOPTYdaff+55FKOwnEaMT3/4/d3pNVyhG7rgtvMxneLIk9HA91b0dcyNMURYhrKJ29B42nuvcTRWymkqLeXcZXqFfGjvaVOiOH+fZqLASClJquDnSJgOVVWD0zvvYobF+d1F9ms8UpJDqMjpDBPiWJe8fjnPQxaC+YbNJJtfhRpS+HM2AaLxY9gTLC9N555zXhiCCaBaogb7McB6cgviro2A1Zs2pN/e/Yd0xpmfSFPGjaepoRxHQu5nSfrb/L/BmGa35MIsMMbySNxrFt6e5cWOJqpDqbEfNyeYxeaBVkD8fRjfGVc5O/2tq3I7FBWBVZs1Aa9z7phY5wBOCebGmcs/5bBYNOwSWM3nJsvWExCrw7m5BQmRHvZOKed1t/eNkSx1gHu8KO7T3JM/gRHCVNhRr9DoXBR6jOMm1KRjjjga07W3cQ1+gxVK84RnoCxVgPTKvshMt2EVly+j1ntkM8HYIEplHKcBwD3RJNMGSBmmFqWlGrhUktNiBorGuayVUbjvFrMnVy7ZlrrqkOogL8x1Wogx5E5fQ91ZHmwP+zdPbT6+5p7PmNpZ47WFGCHIXUgBp9TUtq11oSHrGPeZZ82jET8t7pcTIBF39qCb7sCPMRiNyZmHtiOVAOTE8VdffR2Djw9jbRUB7Dn6b1yorhrIyOvcAFZ/9etfxPMpImYGsGojDUaKZog1sAE/hW9AIwaSOY53RFMpazjG+dF7LeZje97b9/93I7D35IrT69/nWBZqAziNr7sSbBxn5ozZL//Wfe/7ZX/6b4ZVvvce4FaclYfpH9tYI+rKhala6PIqvdCTlj79CmPkAEgK6XFvGmg8BNis5jfv2UjReewlF8HMyUuP/uWPNFk2pLWwdH1mecQ2m/c5TITlkNMLUF73jW/Eh3gYQHLxu2/zPtl0z7+lDXo/hbG0b7+B6RMnnxYNrFz0RNthxbuJC3jeNhm6vPA99NN4pt6/jLXqaO15l38/yBFW2z3soX8/c67bH1PWJGKkhAd+KmuCfaRhG3fXexzyJxnQ71htEaSITRs+gP3zbVg+rwNOzUyTxu6PEeUlFK04l69al15+4R4axX9lIubCMCt85Q10ImuGAlodhw/EyTT5M21CRyx9dq0t29Ivf/ZVjJOeBTz1vMWhm3M0TCydoHRtAWJ4fpifhA0d666QekVgrqRgAGvQCQn2EA3oLdtgmZK0lZIvObK+C6Zas2ZisgbJewQt1FMvQ2KnBVbnoYfMhm21LS189p00dDTam7iEjx09Kq1avioY6Zto8jXSuPdO9dGQRTY5+1tn8hLO7wr0NN3Pa1Y0MnnQkPoNJlfPk5xEI5DmvPelgLOLoT8Y+UWwEk9I69dsTS8+j3a3TW60DqsBjQeMok4gmRwzehLnBRMEPMdWXMXXMZ5vTo4vD3u6HcNemxgdgCijIB/UoJH/bjBFzdlG43R/7ulnpp9gioWEbOSGvvbxx8xF95Tcn+dZhVFYD2jAkbNnEwefoLTjzGVdt6OxadO8uj8NavL1/iOHRT23GWduyVJ6orhMsukDN6PsfQF56gNzS2LEzIOGB8C7dQuxv4czlvWnfucuNDFHjKCGoj52xHcsxB/7FPXIc/HoAtBRJ7QRZn8J98xMITMjFRwlP6VGKNMQG8mdOnJ9a6YDZ0xJK5lssrby54NoIGsPsEYZAGsfa2HPpVby3DHc33kXzUrvfPAGTOoepuXwcJjUN00eMSt9/rKvwnxcgnHNanLpzjR9LASfV9+lVt6Vlqz4IH3ywnNTPoK93/rBtwBAGwEcB8O43UU8INZj1jdrzkHI/z2CPEgztWPfNBQjy/cWMfJcPTDtO3k/7kExjO5n01ev+wrTmN1Ifa2NM3Px+4vT62++Hg1jc7Ia6tE6xhvGwfTdtG19SK7pQq88iFJ6slbNyQNQ9XzSMJU/mJOXUXs1MLNfyH4RY9nJxIlgm/mmuZlMVZsPxsVW9oOmnXmcEY3kv4JDRRpK8ndlSqQ5wQTYvgWTPR3plSKqQvP22OOPTP9kknbnTqR3YOa3ktc4Kq8OfjFnqRPLFYziK09YnVNNrQGzH0pffyY8lemhhYinxoY4P230Wx87VTJ16nga2ct5DdastQzXnO8CloJFPAgiCXtRINczxAmAKta1I+LqvHoW19USNzgbZRFnMkLKSXK+A8QuW7oZE1Mm8vh5MQ/UQVlDYh7macpi4f8CCBvHAz9Xg6ax964WerP5m2SUyFtIoCuqq0NCbPsWprr5gfJyzS9p4pLb1IJNKbEHZEj+oW67xrpOEtAcI0/PYS2Kx0g2iKY3MU3yTmEENsgD7PeQk6MW6BBohQQggH7ep2alA+YMSd++YX46ZNY4pD5WgE9wHqj5zD1sg+ATGLakBeOmzx1Aehe4j2S5T3/2MIDPWpzul6RiiDxNsDP9oAxy8bMZRiAT1YZhIRvPGu3jeYL3vI5mUA2Sj0287wDwiIHkNTswcPNeSWhp4f6NwIRs4ypkP5gMrcSgTEmBYj5rPZrWTlGVQRndzeS2Rq494BX9AdxXE98ka4rnSBLbiWZ0H3IhvSx2Aa4bYyAUp2qwx7PPmYee90Np45o68ihwqC7NXHvAenrSVZcdi5zeM2nW4ftHDr3g6ddhnIMhsBdfenEbtYwePRjpbeAzEiuvuPZEZGWW4fOynBrQe5efzrloRDrnvFPQzf5rOnTWrHTVF/7KVH7fkH9c+PLadOXlJ6eHH3kkJja3baTGbZVkx2+kRar6g3Faz7N3Jo7cN73yDFIAw/fL72kEaS3s0eSHg4hFsN8B02IkaBSs0xV0MAagddHKgmoBRchhQbpAqtAOquMwsaAvZRxcF0s1JusAVwdwY+sInCNGqkdQHw/EgrgPY+G6eBfpWksWPWXqpLQOCneRxgqwd+QNFfM9du9ifFxTIlBvE5BikunTzzwnPTL/iZAMcHSkGlcvK4lDZhyR/vK7v0d68uOXutJjK/aAC70Zy//Qv04YR9I0S+gCKYJLzsA98PFYaO3qWASTRhCUQEaHMo/FVNVPoKgrHXfK3sE+vePWVziUFLBP6XvfuYZRglWMO/w1tJJGoEExbGwF3VDGo2GIlsD665KNxuYvJzD6PPr2Z3MDCu7YKjsgj9H3ZhgLAM87cNIsH0Rga0lbCHRdBF/HNMeOH0dRsYwDARMrwBUPRkFfUfoiEocCfuscJ/jUn8zATkoemksWc20Yjw2AYTwJav8HCHhLBdzCaIm6pbrHGfjsvg4dyjgoWpgNuwi6LLQqgORKQPRWhYjZlOtg29awnrZvxiAL1nO/GophEkixsQHD7YiVAH50IolAwOYeCuJVkwjt5kRtrG8hEFBOwAqyuMwT3JeV4xgu8akPm3S//aelt19/P22DUt6vL+uNgGVHZADGSIqch2EDB0IfFKD7sA4b2urTxH2GMBJUFxoxJvE7d9ZF48DksxX2p8Q1wZpuKOqCNzmOyPkgELy3Mz1sWCFjPd3pnLNO5FBsTv/5H09y/wmqBC1NaLpJjEeMhdrO2PCupkLGLezQ9jrHE1SZVoguUF8Suy9+8Zz0vRvuZHxBpifJI+PhLXaxaLVVA26OG12F+RDO9hsFeymM+UfIU43S8BWSD8a+yeNAVcC7gkSyjXEjD60y9IoE2RwbcXSwAN1Pges6npcacdXoORkQDfauW3XkKmiaHHn0zDR572Hp9feeSq8jEN3WABjBvR03akRa+PQ76Kkgss7+72ZN5OQgLD0VcP/MUQSyzbCGAavpyG9YU8jICIcVTKd99h3KvxnFYQxrEo6Saxgl2UUX1CbKosUbEKXPZB8gNyCsT4JHAlbEQTNi5JAAAjagl7V1LV1wvp6nWRkmUnm68orWWfzGWF+my+YHVjcrj5iSFUcZqGxxqJyC7LX8Sg565Dj6MA4mk019ud2cVDpDtvHzrokYlhbAVAqAzp0gTQfXJMAq4zKbzFMv2IOJ/3KknmcwsKYqXX/VtWk2o+zFvO6vb/pFeurppyLWatLmYW63dOiw4SF78Bb7c8zYkXTGVkaBofFPKwCYY7F2aBVm7+ANWij4omYIdkMGfAbrJaQKwl4lA1a9NN6jm6/bG2hjjL8QJk0r5gBhbONhGvo7WRLl7wKKh2DK8T4CFwLgYdRkPGNPC/h30NF17xWGgKiJreCsEi8Zcy2KZTITx6AUJu+kYMo6nz7bXnMYmH2O7csw6UM2MxTJmOUr1wAKcm1qvqodxOjYL2/8QTrusDnpz3/+Y7rrrrvST37203TpFZ9DuRpWF5fRwo2I0jBkA7zOLEGLG8C6KEEKwZG60H8kFsYEPhmIYug9ADoWzJ38kD1qf6RIOQPBLDFRmXGsOYtQn4MFfT7f7yiJiYyaWOqrqu0ao1+C5xzupEnB6hCQ9RzzXgoQytDbDQhYQ9f+mOMOSS+8vCBtVVife2acEiApYO1+45or0zmMYs899dS0VYNDkpNSEgybdo4ddzDCJ5rfAaDxjwf/SMy5Mb2FnmohzRzgZpJer1Odq6yxFLCcyRzXPHniKJKzXSRzOMoST22ChfYTMU2Ar4Tn0k7AmADYv//+M9G8YjSGvXD4nEPSkncWo633MrGkEJON79BRPoI1Ygcx0yhU89bKRtApK/gztq6grWtT8Nf3evKJZ9Mxxx4TDFpBrGaKpGJYRTqw/v6e36fb7/gtT9fTUqajbBQK2qBHZuZbs2cdmeaeeCpAz68Bf9fE+L0FmyYceRSxMkUHD2YaBmbV4iVvsQ41gZFJagzIwHdv+qhR7DvOgVpifp3MXCQjSkmYdU12qmLYgIHp8Yfnpztu/x2sw23p2i9/M30dBtrzr76AuR2sJTUv7erDvPFaZcjLeB8xYjhjkJ2peVc9DckD09FHHhX6pA/8/Y8k2Y6/a64BuMDZaVPLIumCs89On7r4swHEfeXar9I0ZXSUDZzH94X8oRrAGifQuHOdKhPheuqkKG+h8x5abGq5kryqPeprZoxVNcbJ8dh/Mg/VcJeJHMCrhWkv8FXgWuW5qSt3z1/vh/H8WVgs6L/6GQF2/vXk0+k5xk4bYdHl0ySMAtgx+7g245hMkEy3XZDUMbEAWI0lFkq8TzYVY/PGryl3oQSAkZMml8Y/FFvGTsdEpQO30og1Z1SeqpLman8mpByl1PxB/c8u9v5uiunSosp0AePF79KQfxs2UTuNA0fVCoif45jgOfX0U3nfkvTHP85Hc+tDYlMjz4k8iW5yRWk/XpORUBrI5kpKP2gcaYDU6MrmbTTOKEws5Jw0EHC0mRAmauiNVTCqpl6rbvBk9xSOnOfkSy2s2Z0w4ZQsmMDUhjIjyxdtST2NA4ntGJwUU2zosC37metVC7gPs5fqqTqF43W4b5RdCe1uJyPQVLKpbKNHN27Fv7t4bieedFLa/6CZ7HTd3WXvf2T+9/GR7wAnPRpjb2rYx07jtV555RXGXCUGOP1SHL9t4vdjpvL440+K/P2Xv/x5TPw4y1IPM8+JA4HVDhptg9kr53/yNNgpG3iuoEEWsR8DU/87sJrFJX/9PwFW4/sCA+yVCQi2p2dcBqZmGHGWs8Uf4/v8nMa17If3wLB5oT36EbAakgOC18EAY6R34esAdM7jsmZlDvPMHN3Mqm+Y29yTo5E8sGL5y+9u4++a0ypYq4KbRTy3dprOnFz82U5QXvrmNwFWud6//+MB2DdLArwV8IjrkUUauYP5BS7Jg/qjx38aMYn7p8Y0UgA2ugq5nx8Bq/5A7w9FzuHPwtLiLDv+3C+zt2CaKm/DNQvWxmtHw0nFjIzp6zVkAKttwwxojTaY/yOnclKiK+2ExZWfbrr1ZuLSFeGbcctvfggr6N40mMmR4vyBxJW+jANfiuHmy6k0ZyuMv/3SySedmC6//BJMTSdQmI5HautgaoBxqZ2pnT4ER+u/NmJt33LMse7/ZXr2qbspWGsBAY9K8//5aIywN7Ksh40qSwfOnonB0LPUABVow89jDeYhO/BbzqLj0qK3lofuYgmxYgdMTc8V73gVoGoOAeiQOQenR//1GjlTBVqisqgBTtDg68Jp23F9gQkneqSX+LR2ofM5dkwNjZHBjNJijMzn3UwjX8AoF3kCp/cmTh6b1q2F1WcAAqDZzdofMmh4SLCNnzTODht5XT11FyPeeYzzUiMVEgvq+ff+B05LC59alK1Tj0QlmHjMQybA4iJPr4f5teTNHZnED9eqJqbTdh18rvM/ewKGWe+iywnoJjOfM9f6zcZbC9eRQ67PABj12QQYY5BYmLZQP/XCcz6ZnsBEcR0MyWbykhPRYV6I0ZLkki6aVK6HQYzddgDceUa08HsHE0mDqOM66pVB6WRqFf3JDZvS+PEjYf5tDiMl9cn7UNf2AViy2d8fX4+yir7krZuiFs2miYyBeehKT6KpuJYzlhoQaT9Hu6Oxa23v+uWsHo4QbAVkqQ2b16Bl2o1+7Qw8PN4FNOSMKyfucWaqjX8mcmLrkRF7+flFxG3qN+o7gVX7wsXUxc3UqcGeI0xXAYT1g5w0flQlDcyN6cjj9ovpqZL8akwyX0+zMZA86fhz0pihU7j3dem9d15P9935hzTv9POo29gXnFFNHQ1oir+cXuPvOtiHE5jWMa//3GcuS2+hK7wA/fs1m1aHZ4m5huPWlcWVmPhdlpYynbdgwTOQQWoDzJ8wCV8aPvEu9HtfeA35A/Rd2rh3RZyJX7r6i+mmm34DaEgUoq7czbSm96sKYNZp4JCjkVVvQ8k8x+klgUTWsKB9TPuS+ylnIbHBiY/IX633JEoQCzWa9ryuQHaxgIbhpg2akuVxfwanD99fD8u2momhllRHgpUHmFxIHqgElVNwytNMRc909crVTKvSbOyh1qMp7/XVwf4zL+uHdmUNZ8CiNz4ApC9nbbKJeW7mx07ndJBTdoD4d1Hr1qCLXuBa2+oeyPKBXEgY9UhAWHuE4VPkzNZcEnPykWdBBpBRff6We2C9Rx1EjV3CJvKZSNKwIWKYlizSlxp1V63NSNYo9Yo4VQkLo03JSn1KbLqamZh/eMZ6voMtdJJz9IO81AJY3UKjoz8EP5H6RoBBSYayMI0blbBVu2h+VhMLP1iqFxDAtgiQL8iiNP92r3h0WHc6LSkYqKlXvhNINt7ZA5qRmTeZA6vAJ9kNF2VeoxPT9r7p+//xGeSh/pheeY3aWLY+7zuE0fp1+GS0OzHLs/Ve2HgVt1D+oASgupkmvvqyS5dshX2OZMhTkCPWN4NX0IwHUyiEmNAm+YOzohWGOarqYaAn8UriiWzrIG5QK3tPByHtohSbMmETxw5H7grZTszdtu9aT922AqY/95R73MzCrKCW3Unh3oeg69S0H5bSIibhBw+DwQroFVNY3JddYB1KLJQU9Ev7Hjg+LWIKT7Bab4dC6rd9po5Mazauo+aoQceVaW2mYM09G4lTY4kbZUWbErZP6eBDp6dH57/DnsohThfSDJgFQNsQeXM1k7rLPlwOyXBOmv/YQ+AOQ9Nxx8yG6PUIMigl6f03u9KydyA6vLszHXfieGQDVzDZm5NGTipOhx2Lji8M9ybe7+Lz5qWbfv5X1iLMZJ5ZJ5+1iRqqEnJgKedaC9+zYTXs7FEHFPa07GRBNhNEXQFGdW6CYzEdLNJRUMK3rcM9jQeguLBMqaOORBflieezBN9aR509KdQkuftzsBYSOHXUzWNUrIUCUHaOOoeKXztmPpJiZtOWjTyYGmJvTvrkvLNJ2h9LazesC2p2NdThOsYBdlN0TCSQLV2ylBvP6OOUaej1zQI5fggAoDNt376Of1eEtuVXr7ouff1L10US8evXu9IDS/9nwVWNqjSs8teXv3F1+sUtv4zRXQWmPTUFn52hKwNAUg+rnPGKFmifxYCP5D0ECMA9QINvfvuK9Pvf3oNO0I4Q3lZ/YvCIgnT11y9O/8CRbMFzH0RALObz55IsOPIfGkss+JE4lzVy8Oofkgklw4ICNNVo6sADJoeZyOo1DeHK/fzzMnsK0smnzqFb+XSMx1k8F1C8CMoUMpJdWQ2biA0Wk0/ce6nzjhyrrdYBq7mSbkIJwsrT9hmTnn52JQscQJxF5Q/YyW0DDJ84qSpMJGrR3fCa8ghWsw7eC8DoHeo7Het4jQLc9pCXcMPKcM0nI+gGlZi49yAOaYD41vy0HIe58mLGarY2RGCy01AO262TTdNu1RaAlwZBFAa9SaqFTT8OeA1/JGwow6CGjpqU/WpKY7OqLeSa7aIQraos5aBDCJ7i1ZHuIhEZqN89HHjtmuB4KHFPBw5FRJ4Cc8NqntuubaG9p26cDL88NEf23gfgG6MvQYthBI3tm3GoH7df+vtfnqebxhjRwCpA9UoSo3U0Lgy4Ak52tdDWnT4qaPJbCUIy6aoYEd9IZ0VXRe+/rB4dOYtK2gE4hxPQS9IjD60EyIHBDXidp7Yge7U/zn6CGopyp06c0LluKfOyZL3OKnSRLbYE/gdg2NUE778JiQoF4U26BZkdTW4WMOOXIzwythy7snbBUypNObiKInYAHdnV+7F7nwAAIABJREFUHDg8X4W2hRwp9JplJPJ9VXzf2RcOognTkLZuopPYUIPmyfbQsGlBQkFR7DAc5l4dcODUNOOgvdOm7evTn+98MdbLnKOH0pgpS407c9PC5wHZZFaXwqADrCgDPe7kIHH8nykagHs6cIAXu0k8c6QmOvauOxqnU5GRV9BT9g/ruxvgMPPG7TW7gS2QSLBdw0X92AeYlTke4S9NQ7oFEeVIqLNIQmchKSDoQaOmnKzkbvaFzAlZBCYwgnDB/OOXrswe2mro5XGwH4xRwLq1KzkM6xh/Oycde8zx6WVYUnfffz8jRegx8d6yDARLBVFD6kLwROIfOryDh6BhSVFRx4HUrX4Rz1ztrXyyrIylZ1lktm7DJANVTRw8pP3kAquyEARIOmiGXPelb6S/3PcgkwG4QHswyyKTzU3xI7tc8McFKhtYxVlfI3T7BCUZrWCKLFhbFmUWhAKrAcKaDAn08vU2vtmDU8arqypiItdnsSfb0irIpK+cfSq7uwkB/35oEK5V34of6F9ZlW791U1IvRyT7kLD7fAjD09nzTudZAXtLm6SmFGHn5Wujuw+MQ7fyfvmDdAcx7FsO7eyOkx2NKNQr1hpg3YSmXbjl+FUEIIEw0607uJdfP4wpgmAPoauouvvvY1CWNCaZ+ya8PxzFNtn4TqwsdYRTRwLWrNbga1sfFUGs3F8SE1Z+synL4li5sb/vJm1lrGQLZYEhKZQxGzaso1pAbu8MhQwOhxcA+iHQD9gXR2j+X7geaefki777KVpMY7ec+YchpHHp9Nry5eHgVGmp5ytIxkkwZCS+c4X+3A/TOwEVt13ka0LcLPgiji3Ze4pnTFz5gExar7ozUVoEs9KX/3SNemff38k/fb22wOMuO3WW9L0ffaN0degbxKD1Az0BjmSH2OmwUMxzpgrCE4x9giAWUGxLAjkCFehuoB8m8nno489mb713RtCY7CNhtwXv/TZ9BSg3qqVFJXscXWNTj11Hq6dJ+BQ/womgHdmhlSh2w4rmqSuB7BpCOYbFbS8Fy95O8Z+HScqciIjnjOXy3uNHjsK1/bNWWOX9S/o53Oz0eTETTVjdUdhNvcYBX8Hca4eU8gSmDiaoMmmLWSv5BL4TGjbNehCDsW997v/+k2aMnFq+sQJpwLGfiVNm7xXaLH99Gc/Sg/O/ytYmA23DNDIh137pSuvgu33mdC6+tJXrkmvvLkQZRDp1PB2AdR8PIL4wW5Qo4rnWoa2bxQR7L32FuQISNLF/UrRwbcZEgx6Y4kAgIxSnvcBAOUnIgGiqagMO184W+cy6uGLslZXrsOw418Pp8uv/HwwKNWeqKfI+N0dv0O7bHuaNmNqGj1hePrX049zXykOOS9ld2rM5evsJsEPgipxVGA1sC+up5DiswLQehrrZT1s/C07NpMzMI5NvHY6RrBCJ3WLYgspwedOX0vwg9fQ3KmEhmUfAAdH/RRuN0/Jh9U2a9YBab/pM2GbV6aHH3wcQsAy1lJDyEV9+rLPcP71JcluTff9+W9p7Sb0+ytNKurT7OkHUvthGrhyE9cEk1TuOmY5RjxB0woaWf0YNeOymGoJjRwKGJguHXBfzJNkHwKsDhoGA5UEfhcFejlMGEcGG2Agtfm9nDPG1ioazGqQb11FUdMzmPjM2VDEeqJQ0jDI/SHIIyjpxEwjBXi8PvvJseYwWAu92Cx++R+eRWqsupbOOfds7u1eYQIbQKqMXYPix35lLPxsnD7UnXuBVePna6+9ntYj39XGhy0CRJXF7f0XWD3mmOP4c3H6BcCqUwcebw181jzON4u7Bu7tEIqcC887kwJkaxhlhBa1oWUPyPkxkDWyDOPSx8DVXlyv92r3nD/ZH7PP42dxZD1jfPr98fOef+E02XsORkPMxZ8ByP/nX+aN5jY6++axtizIzYGMV55pS557FedqEC/ltWxgMoob1yBjz4Y1zs2HnHMa+zMv/emWW4Lx9SHuph38bDlAfYPJicW/EyHExR/84PvBmH/ggT/FujR3FcANUD4+UfZ/mrz1R1pLvUX1BXezrzrRV3UTF7Bfe2SsxknqT2SAcjDFyXUEXRtgLx1y6uV8j6dVxm7bAzT0iiWExnHozHpuR4zr1Vg0NhuLwgCMuC2rv7QtPfbUg/hdLE+fueRKgKxCYtklADLvATrU4ZQ8O40bNyk9/+KC9OnPfyr95ns303RlPB45ms1b1gCKHpSeRD/zq1//OeuqJU098nDWVd8Ancs50376gy9j0PsHCBuattDUg4laUzOQvQhQRW7gKVKO5veoMcPSh0vXpra6Iuq/gRAvtuHMPJ3zvQyjrDUAgVsBlblX7NEK4kYP5696g67NHbVM/Oj5Edkcz5NnVY0xaDPnQRiHcaNk6zlubC16NabATz3+bHrqqXeiWdJmPsWZ0Q0QJXNT6Q5zPHvPfZmw7AZkd/phGJMGGzZgCMhEwxNPvMQZylQWzRSNgDz7dA7vQxDoVz0Yw5xRxDhIEuNGIH3wVlqNtr/MthaIJls2qCmofjsTnpwzNnB1tM9nOrMFiYQ4WtnvLRrp8Pk0G63n3hXxLPV76FKEkmdb2ZfxbeKHAFwVORDcppBAaMS4aswgpk43AwQRpyowoO3bF7ATs8hugJz1SKrsZEJv1kEzgn2ppc5jjz4RbMtpM6al9Vs3UCPsIhe3SUrsiTwzehAx2lyLsWbkR739DkiyqS/n/PYtDeR3WZNfQ9+9plMjgIptYDKznJupCdWECYOD0bZk6aY0Fdf3cmiMHyx5jweUEbrOnHc8JK/BNDoXhORDEwZHMqU72L9gYTxvno2xkfXt1Foz9e2cQ0bC0N0/3frrB6kr8SUBfDlsxhykWLrSIUcdlha9vRTS0O40Yshw9NUXBGN5QP8h3F/AuFYINkzeXfe9G5jSoBaiid2XGv3717OfyR1LAVO++d3ro+4xSxw3YWK6HImGBU8uSIfNPoC1t45meVOYPTVgkPbsgpeCiWu6JTFH3XFZoYOJm3pHLF++ItO05J7aQzbXJgxnX4gtb03neWAsMoZkm9zxeptjWWy0BmClK01hOtbbVJJ3bW6kb001DOBKNPHXY544feo+8ajWr1rB5AesWMDSdq5pJBIWOzBQzs+tTCs/2IakzRhqvjrq6KpU270LH5f908InX0y1aHEWyuQO48Wsvmqlhrb2lKQh488z3smaZuo/Y16HaxKguUDgnbVx0sknMaGzOAxig4FsTt+7fpRHsUFcDqkgh89eD7ZgbVAFyNrUpEQKe5PY7/kl89EGe1/0Wtu5704TjkWz+bijT03vLV4Ze62en3E/muOZ944aUUYuVJHWwJ60fqHyj3N8AJTObZt2hDSA+d4OyGrmVHnkCq0sJCkDmogNwsxuByPt7TZkyTllcAtymxsbhJVBiGk3PU1Yl4PxKPAvtmzaFHszEnRl9zRX5XslHDnptrvNKZkosNNXvn48MjLP4X8kFYg8iXNfNnOR+u/WvoDaikvbdHU6swsSn/Xk8XPHklM3UtcTWwv7p78jgzF50kj0fzcE01VCRA65hpNhDdBXY8qVPSrRqz8bV7yqg6a9Morl4BK7KVD7EJdqkL9oa3NaBS8VcLop04eks887Of2Tffnia0tDHquT6++AvOc9KNBzh9ewpNScTlyxvAo5D2SL1q9fz2RAXWAvfQj6uwBzbWjYvC3jvosZzAYj2I1c1KJ33kPGbAB19A5yud2QBGamATXIn40qT3+892XkBcell15ZQgNjNJjCrjR64uA0aCTSS8hr9CGnU+rg5RcagyT15S+fRRMAMPX99yGKrA0cRBLgQTP3ZS0sYy1XcQasTFMgKn728gvSt67/L5pXRWkI2Ek9RuXDh5Fvt+wKWZgGsLFSiIj9B3anNTR9DjpwSsoZNYOBKcQyOpoEU9W4yLQlZH+1c1MH0IWpx7XOu25iMWmviQgFM6KK0Gxfxjd3Mrag4K4MsxI6Rl++9prQ5PjaN64FmaZwgipbTGK6fTM6LW1QuKFtd/IhBgA2SZ0uIoFphqqTR6G3yzljAsH40VC4l6xl3Kggffmar6Ubf/yLYDeMh3lwGs55ar1tRxT46SefSVPHTUwfUkjut/9+aItOST++4UeRcKi5Knu1iQf6/+Uvjapkqaqp6q+f/OcP0g/53cZhbiDrE6wSOsUGTiqZQsbCmAyNgK82h9R9GSgmyIWFUOVIug89ZAzC7WspHJsRh6Zz178rTZ92EKymkendZUvT/Eeeor4CyONALeCQPPrkaSDq76N1CLggQSLwcIsji30ZBLpS9mCcNDgddPDsdM/9D8b7WWgVyhbxEKZFJAXe6GzHrIROg9eVJ+2Kh0DjItaBAT6HAqAc4KOcZGE7Y+K7KdS0YC+iArIbUM+KdfReqr2MC19vCJofeXRs+4HIrVixLm1mtEK3OcXZhyFK7xj1dt0puabicoo6fn7gkHK6FzoI7k47t9Gl9HAgqJr8lgDqG6P8rF0kwCaqcV8FowigZYCqaox6bDUhXC47UBdoD1jDkVIKgsQyPPMiqTUgZ9240M+MfFXRbQI/z68S3cMyIszw4YPZaGsAczLdSRqk8bp53cU8azttLWn2EVVp8j59AZm3I2+QA6DYkc49+6L0/e/eFs/Ebvs2NIo7KbLigAPUk600bCSAEkBzZVX/9PLCNTHKMAB30e3bATgJAiYqMtRiTJuP1g8xajvZRbn9CMzIMzSYPKJ9wsPqYA+PHe59tSMq20AB+o40kPc4iC5QIxo1b7yyKWPkuDb5LL6mQSbPEV7vK8W57M6eXl1OtelLOOl1q1YrpmQICdHeoyjs60hu63Ba91zgZ7w3LaxPstR5l5GoDU5p2YpdBL3i9MrT2YjjcPR3dZ/cQrezA/q9QbyEzun+h+6VSgi2T/3rTQwDBAojBFAQO+Itw4J1Szcr9EW9VvZBM4CyjOVwwOTmCNgHS5IH6QHWjmRGD/dBmZLYN25MfmeFnqgusayAxAgwtQqNllRGYUWnUvZGD6eC2jaCQd4Hf6SMhE0w0HXh1Qlqd/IeOewDx781AfWvArcKgNXER3CABJikba9xFYwjjYWZ8U6Muu43bTrsizPS3lOmBCDx85t+mt6ABb6BIiCXQ8gGiXs9j0OzhOxE4LSWmOchW0Qn2bJfKYowFLMDKmgW0WhP0ZWBqvGVoKNxTYGhWLajVwYzoggtuLqtyDaYh/XOmMtSyafRUVQmG03mbhazstzMf2w5AjpzT33mXexldZN8TnYiM4MhVeocA/ZeBAc0kkl3ngxoGcI+txBJl3FBrNL8poYOsSPNgoPrGUVegnTJAJgUjqnedvMtAGTqRm1O32FM3ERgJy677nPZ41JU7fyHFiJv5nib8VDdnm7NZNBec2EZS2Sdd3AoqzUtm1YzgIifaitaJASLR6a0xbbJjXHeEfIMGAyDKXMl/qlkvNtxplyTRYBim4cynQV0ZcVY1AaITNLnPXZduT4KiMF9YXl/+9rr0l6sgRNOOQv9L+4u+z2kEQSnNZAjznRxVsa4kIZENICMg2qa5PjcSTodMGhuKGK0/pehrXX2J89DK5imR9RzxvOsV7onUQ2ASl3nAFh1f41WQwDOFtU2aUphKQmOOjmhwHv/mv4Y6b3H5yxM37num6lpO26uGNXce9/9jORPTVd98UqSoCrAvT3lu0n+nl97RnYzh2p/7wFaYiTYm+/66gVY1Ml95+3V6aorv841NOLknJfuvvd2GlQd6eILrgwA/2pyjPHjpzEtQTLI57nuui/zHDFZkAXJwnM6w081YsSoAIMWLZKxqqmieQ33gypMJndMRFBQ1wIk5bDHO9grwapGGkGAUFaBxYhBwIapmsY2imV6hnFRnLfEF/aaoGYx+lSCtfnkUX+88540hULLfOWuO+8M9uZNN/4yPffyc6nergR7y3UxcvCI9LMf/ZC4uhfXVoreYBMmh1ekzc2Mj+fuCA3WQjTwPfd9/jY4BL3dUsbnwO39tDwr9bZ8noW6/YZ0QHZ+dhIL1cRUy3X/6TgYn3Qa0wn9WGsyLm30AfDFeLISL4Xc19r0/rJF6aCDDmIJWcQTt7fiqg0Dcxi6ybWMgK/bvCHdieleC8HcpqjNmAKNnPj8Fgay4WUtW3wrwWPB84kTTkxzTziFe1mZfnPzrYyCfZh2NW8LRqxFjc8msqpgygdiHHsm9J3ZF7JmLLT6UNBSvhPTcDSua0sHTz8Ac4GDAS0qUz1O2e+9vTm9tOAF7sc6zjjMT8ZPSnPQdNwGGHT3A/endnRQi9Apq0SY8NJ5n4Y40JLuv/ufMNJgIOdwPYXSbWXIjOb5NzJtQrMWJrVneCvarLvb0U9rBiDCwCsaCTmOLHIPmXE0puXntaDvW8V1d6XN6xkFzt+Gozh6hH2Hp+0raXzXCrpRhAF0eAarx15EnLIBLziXh7t0B9ISnbqLy/QhMYgJDPaI46/hU8B/W7BS8XO/lfGpTp/7HAAy7DpBGtdBVo8HhBm/Pg5wZgxFpzky5qiN5Geeey5tQ1bBWKpPQAGszS7OuIEDhqTDDz8ixsJ/g8aqwKo52Y6d6vQXk39pWNMJQNYvnTvvjGALK6GQmVD1ap1+LCL4n+ox7jGE+vhf7WG1ZurMsRjiDJZtH3MYvYzVjK2aERuy2OFG6EUReF+bZHEQ8z8Bw/inF4iNU4kF2kbimO9kiQ3AAB4yRvh7C99I1aVMGBEzWmk+d1FgdoHaydBTNmYHcW7O+adGU+XPN91CTtKZttAAquX1SpCoMK7aHPXMc/9oINgG2PqXv/4JXbelAH9KuBhr1HXVEDEzRzP2qDN+BlrAMeVAAtytkZQO4+TSTlkEvTvkZQA/Bf2E3jzD4Uo10/A8fN4X+Ow2M5Xn0ERJTWnvRzb2b/z3l5Md8e9YJlmTTf1NQan4Xs869psgu3tu1aqVYUj0pSsuT9d+6eo0fmhNuvmmn6Wpew1l/Pc9clNYqNvyGefcymfSjGRgWrjwBXLyKnK5gTS31qTv/+FR/jwk8uBcCv5//PmXTCDeRWzuSY8++kyaB8CyZTMu9GiKFha1pWFIbH3wAR4M5GfDBw+gHiqCndoH+YFz0333PZw+9dnL0/x/zU+PPTuf2M2eYs0fcsCkNHXy8PSPRx+l+UxcRk6sAuMfGYO7aEjauB48spKYT1PAUVMA7BzMrVrxMcgn3vRhLzVswrOB/CIPr4SSQZBdXHk2p9hX7oEmWOI2qWrQEG2AKVvdtyLMeJThsbG/A3aqrPsyaoiBQ2yeEFNhZTXvsjFXj/RVGUV9UegybkDiKpfnNIDzdCOSAm0Y6+hb0ZaQLCIOdXEGqQGbQx5SiU58HQaiJQBpfdF8raPZtfe0yWnN+p3pg+Ub0gCMjvrk1qcJmNtMx9j5LzQoc5AkKWiTJao3B2Ay+93pIVT9uC/5NPwPDIDnw7XvxbSgfhk2w2waDR3eN1121hHp3tsfS6vIFcsBkTpZKMUlTOpRo+7CRBgcPasTZdJ7Jma4XoxkW5sqi1Oq7re5PPe+04khcuyi8vZ0+hlz0123PhJr0BylH/Gjkkkep7VMwsagSV2iLjerfOf2bWhkz2VacgW5J4DI0pVMZx4AWIm2qwQb4k2w5zX3Y+8Ugs7kcCjOPXY2Ug2bmfJbG/JI5zD1us/YmRgoAUIR4wTRbKA2oVMgG28EJttulCAwAWwtXPRCmr/gsdRNPqzsw6xJB6XjZh4NYao07ezZmX7G/v/xT7+dfvTTH3PetKWTTzwBEHIqBkmwljetBFgcAJg2OL0GqHf/X/4BJjKI+qk9bW9SHNP9aNMwa3RJXLC5Yx5sA0emZ4x4x0mexcMyABxNkjo5E1xvTshl5AdluTiHHOt3Go/nLMZuZMuGLGJzp0s/f2KAqs/+8/X07htraI4chI7uy+TX+kj0sDYHIm1SB7jsWu1CU7ktnN8d3S9HtkcGczl7Yh2A+NixA9IMwPZH5j+bislpq8kBvfdbt+pB0sJ7U+uPokhn/QrG2fzSM8UzqVSiDSOt9QLUTEoq5WVjtqSwLJiODqM6fRN1Onsqy92zWtgpp75IjQioekZtgkAWNbxpPjnRhPGj01hIZ3l8cQvGpflIEyxbvo39wtQre+2Ek5GRKoTJyFpc8AS+Ls0AwcpCVTGpCevCKaBG0H/6KXHW9eE9JA1q6rhpfT2YRk3atY3GBO83hibJqnWrqOX7w1pvTDuYyswAcaZKOC9sjpoTGXuN05ph+vn3TBLsOZNjoi3AWLw/0FptQHbCGKLnQz51QQfMyAJIXGUA1MYhW9HicbV+H+muDQ5UkNIQJp3nHHEgU7cb0+JF77EOe9LoISPSe29tCCnNcz55EjKEL5JbNBOn0BMFFCyH4NjUuTNwuR5icwW1cIUSbhiY72LivJh6oJ3gqkwJAQlpq8Gh+ez5/84izbkkzCn5txsCVDnMVUHtOGzDL2MA0o8SSrathRTE67Q71ci9tXdprVaOhMd2mMsDkYOx02XtprRQDkxsJaHWb4DMt18Fn7edqQLBWmIf+/XW338zvfjqM+neuxal8YOLUmUhzW2kK1dhZrhhSy2YUlmatA/n07Yt6XMXXZDu/v0DELHaId55Muem00+ZTf7YEHJuWztXhg7wiUdckO659zZiX0X65AVz0/vL30yPP7YyzuLOtoI0d+5RxL/d6bc3PxqyM0ccNiNN3XcyJJ/aNBWd7s1MzykxmDNldkWPYwo9CLXqltwMTToHEKKNw78cJ+963tixLJORvXC03bBhQ4zN5fOhd5MxF8GAakMjy06T3bNqqMElMMuU3h80uAyGXj3Cx4xd5ZWnNSvroqtWTDJWx3jUwAHlMeoweNgIPvwGklbfGyAKEeH6WroRJk4ACyejj7V61aq0+sN16c57/5B+/7s70vIVy9OxRx+bnnnimTRjv30pAg6GwTkKPcYXcA+7Nsb7kOEI5qq//3cBVgHVsybnxW9r20Y20YWfvjAtfOMhDk4ZeywsNvWBM6enxe+828vkIgHngeSaZPKVJoAeN63dmtFjhlJYbGYzF6eRQ0vRhWA8jZ//7d1XphcRQ//zPWi46cKtC53pJZ9lMALTe08blw4+ap/04x/rYggLWM0tAQFulcWLSIkAeQELtomNcuJJR6d/PPxUXJvJo91WMZdSDJ/GTxjFyMsK+zdsiszMQE1NRZ0bOTEFHqPwlplF1JoGcP32qyRRJDgDBg2ly0SHTZMmDp0qqNFq6mzcUBvmGwMGoYlKF/2MM04NJsSKVcvpOpXDgNqL66sDDGhLzz2xmcOYIimnNh110gjciaFQA8SvW8FoKEGglftVQuE7aGBlbPBGRlbzWW85paxX7kkp3cPpMD7LSd4WLHidQ7kPo6vT02MPv8ZZQpdaZpoNAdggjkfIbDViW/y6zmScmWD7WtmkF7AX98nX6WLmuVwDATKMnWjqaBRhdqAQtdN+uwEyizXCYkxlzESucST/Deh1/EkHpPkPvkHQHs69QP8MYeONdGSoRWN0w26O2i6yuGU31TGOfNwxh6EF8m5oB9fUwHYZOCK98dqyYGk302Ez8TTYDGS0Zb99oOAP70wP/nlJuJ0OG428AtTztJtrzYEtw0HQRdSqJ9Fj0jDNPW12Go4B3ZtvvJ0WPLOKJJXEX5aYo9uOkcgoJEibsPXo7kyzQ8OYcIfnPhWzXltI9sSv+gCAypqUZWxiL7tVhrVgQzsA4tgJCRHpASR62zk4Lcjz02MPdHAQoQE1OQuiu1uK0/b1JBabdTXm+djVHFpCgCNpZMwjl0K1DJBJcD5G0gm0AnMyDiuLq1N7XQ9aLjvjXsqGVJqhy8QTZm7GIPTIsbumfAX6OdwaCSQezJk6W4QUEm3AWwC3YkAI7OsBtbKx1TCFChdPDke68hW6fPdU8Rw4lNnzFl/KOwhmq7cisOoeCafyDCOKX7LLfGZjRg9Og9kvWzZvTx+8x/g1+dRXrr4A84HPUHg8l6648rs0QEam0889iXGHpemFV16MxkgFa7qZYn4HyWsxTQOxIrt+aihKVupDsdBOjLZLGUWjQIQFY289apIWzdCgcbK3JbtxOwuoJjrpJLp+W2D7hlxbpLY8G7EMmSokLk4i+hnCudjRyV5gNQxvSHRkKXU4yhWUBQHpDGwMPWgThPi5DJSK1+AdQn+7V7u0GJkLQXRdPe1Eq/OZw3O0cGkkgNh0c6TGJpAMUkHarFgpSqNw7Ny6DT2vTRSdXJfsTLXXZMQKRBkwZYXncNAXw1wpp4Pdho6u7Jxu1oW61RlTz7EgWeyBlEaXec/vXonQYAWY+Dr6E/chmE12oF3XgolIjbCQ1Sn2OQnGW5hG2RqJHgVfL3ittIqgh0UtMvmw8t9AAuZb6e9odLWxziOBgvUfTTfWfqsa004imF0TxzTIsWgXwBIss3U/adyYdMO3vhvFh+Yzv7n55tTKmdEm+OJSYY+7BpxK8As2w8o1I6DI7JDx7Ig9jakTjjkGps4zcf9KAAhlU8iI7gf4VFNTA7uB8UeKu6/DvhwzeFT624Pz00UYQ/3nL36avv/971KQjOGZE/MBCgLsC+AjKwoyllwG4OwZSf649mPcqt6Fm0czYt3qnemzn/lC2gaT/abf3EBzcH/YSHl0jX8CiHotI5d7436MljX5h6PSP/jBt2nIoctrJ451LlDofZ4+fR8aVQPS0888GeAJh1gY7XXSFNZsqYbxIF1oO1mIjvWazPusumGIG3RsMnpuCvIJOsZ4rWwCvyfYxRmT0rWmXIFjXI7Y5vNCE0ZxTh94ICyQ2nT99deHyeHVV1ydPkS7ftoB09MVX7g83XPPPem713+HQgf9ZAoL4Fukf95P193wbRyM6aLnkvzbSEO2RikcZXoEXwTFO2Q3sEf2JOSO8WuWpRa6Z4x7OEAUm5FMeWjuMGncyDSDps7JJ55M4TGO+M3iQw3cAAAgAElEQVSwL7lcMz9UDbOzjZjWCCPEaQZd3R1lC8b2HmOfYLbuRrplbXr0iYfTtrpNaScgrFPfoefoqKFkWuN1ADjuW5tTheSCA9J111ybhpHk5yI/dBPmZStWL8MVlsKHi3T8zL3nyLssWWULvK/eF3XZimlyWjTVcX2NFDnqrVpldajNCtCldNQQ8oSTTzwdUKwGXbunWeu7Kfz2plG5HYCe0Tk0gt/5YDHxBeCPccu5px6Xpo+elTatbkx33/Ug5xEgcV5t6GYVoVt3+innUySuJL5sSnWwVLZRFLZ1wkKFhJDTUcWK4czk3HX818atTUZBYJmygwfiaO24Gsyn7qJm8uKytO/E2em1pz4ElHW6hFhj/sG+Vmq5hLhoe0pgVaOdFgqTDoC6PcCqTcFMl1I9OVE7CxfHDm3cIJOD9MSll13CVzVmZP96FlmnOTrayxT9vwJWHYl27ym38PyChbBvZNkiwwToIKNWVs+ggcNoeB0Rz+i/bvs1eZ4MyS5YPLv4mrIZmRtzPybNLjrvHJqJaBDyrATD9+zt/0XfNSRS/tdGy544YLMq+5UBq7Jvo22YdcB7/27P6H8voPpxYNXv7v227HTrBVfjFdUOVwpAxmrWPPFcE8w051n09KvoDQLiSZ3mDGpkD3cR70ObntxiO4Xk0RefGUX+U/f+6f8g7b3j+yzL9+8reydt0qZpk+69By2Uvdui7K0MERDEwVIZoqLIXiIiKojsKSCyh4xCKaOslu69mzZps5qdJr/3+7oTvv6e3+95/nniq7ak6edzf+77us7rPI/zOI+DRg3AKomG7uKOT+oxau4bgXYZqzfeSCxtphH1CDUQGraCNjwTY7K+C8blJIfH4Rrm3EmAP15HKmdxe0ddlGHRaHaPdss0y+NBzp6wQR6nSeLhyxg0hd9hp/5YYSzeOwFUPQ59/fibgGk8Mc2LE41VG0jxGXWDzv5wz90VmFXepxETB2u6LUg7FaNHlE/e+/Lz/4S5tZ1R6oM4A37HNMn+kC42kw80QXj5NxJIOIiPHkzR3Dsy/aZNnRmq00eRV/SjhpmJGRSMaDwLTjz2mLAVI9w/3v8wH6smXHf1FaG2cjXs1aYwddogxjfROyX+/fwXP8GJ+a80O0rCfX/9O6+ZHo474Ywwbsq48OECzgKBaW7LwTMn0awcFD6i5liLm7eN0HZ04QcA7OyorIoatb0GYnyIPBa4QRy57QBciCcAt6I/7M2h5aMghgxmcuKNqL3vmbRlS0skhujBsKumPpI8+qA96T/yzHfSw9ylEt3/LIKvknbmOMYUm24ZnMmlSH3JOJX9pu9EG+dpA7lYLmd0HZMp29ZDAOH+72bvDxpJPl/Av3eC0LzEBjV54YjBw0M5EjfvvTc3ylEJrkykJvjk4w1xRLgEIPXc7xwf1gEkbauvC18wVjua/F+yxso1GOYK+qDr6aRbkinjYwIgu27TNmo/ACRktRqhrY1kBPaev12AwwH6yof+hmYWY9o0DzIYc+9KbyRnl7HOSiN/sD5JdfpBXVBqgU4WnWeTtVNC1nFisICzhrjLmv/JZT8Ojz39eJzUa9ju+em4sLJzgix6XAAWcU9KYN3OmTOVvGYZEkVZ1KswSal3Fy9Cp5Sf37qNvcb93GfvvfBr2coz2h6Zi8l0B7UKsXG/vfYPRx58JHIcvw6ZfO4RI0aEs07GsKpdJiWAEHWwe/uLzz8PB6A926hRlJFYLSFqt1Y8K2669xasm9n/7KnfXv6bULliaygvGxS21GMwjERbC2MIz/9bRiySMDArxyIJ0cUCKUYu0ZHqHUweraYxkdOLZibM4EHDh4T5X3zBfbZhohyOQLZNE82R+jNpyuQE69k4H/EQcBivSy12z2NNUM3QKsqRsIP5GCfBuoG77n5JrOta+H4+OeoeYsYecqOBg0qJ4zPCi88jVUfOUVNVS2OAHIdnks7zauI+DBuJWzz1vPr7ne1ZYC47aSwJ1CbzfhqBOZikaesumt05gGKlNN63bULehssYijdEGw2/Slg3ThcNhlSyk+kkz5H+EKp2orlJ/zKZ0qDO7CJHb+JeGQ81JJ40cRqyEWuJz83gF0j/6ZtNjSH4TXqMrEeid+zUUzqMdVod1NcwfJR/k7Qge5p98qMLT6T+q8OrZT61F4xn8yZuUgqxSxBw1qyxYAz1oW5Hbpj71qpoQJXL+uhXod8JOQZMyWGDYXYD2lozNXKOO22jeXpvwH8BObFqCSX5hWhp8wxHAuiuWriVxktjBFWdMPG5SYzwHFdKIIOaSkJHD7DaQywQVI1EA/ZOPriDPkVOVCihZNNAGcNCcDHPqnSup5nriwQOc2vOiULWSG6ZU1ew9Tm7d25tR4+Uc4aatrw/mvQUkCuXwsAlLzzju4che/EFhtzgcRlFoR6sowXCS59CvGLIh/v0Tg0vvfAgk1pnxPup10WL5l0sALV1O2ASFTDxk0+zuLWZeo0zT38e9e+tjUv7IhmCFEozcQx/8lizDqjoH9Yu53zgNZpolpv7+KUxuabEeU61s17yYI3q2yPxJjY9lDig2J+018CwaBGmZbDplYOsGIQxN9e9enU7+vmjwvy3VkZcrg841Onosb7++vwwb/6a2MAtK60IE6cjY0mt9P47i8J2ANRMcvsmwPM6YlhJH6QNh1DjrAd8R+qhN2fTgMEt4axzD8I8eyETeROYmKgMG9Y3hyVLtiLdkE0DsZnpCM3ZC9ljncgFTA715NKv/uvzSPhL6TcmratPPsDVdmm/dDnUcSJAqqck46aFTq16Kt8lYVIb528camqp2tlVKDYWmXZUeQAjxw2IWobrVlciWp4a6do7SEoEZdXmk9HSRRKomUsqSZcFi7oWCqrH4l/YgyDswvGPAl25LGIjXQOb08BtECzpXRxmTNsr3Hj9TeGQIw4nGBfQTR1NoN0aliIbsB8ji1dedmWYddis7gQsYbB+tb0zrGIEnz3C7//Tyf/mh/7rDyNBz4kZYSSg0JR+qd8wVP2RV956MVx35zWw8haHSZOHknDviFoLUtEdzxNscrG01CaJmglKHIFUC4Xiep+Z+9DtqQjzP1gULr/q/HD5Jb+Mmmfte+oRyT4j3HD942E3k55Mq0RRZ4tFi2kZYqX9e4UMFusWGItZkV0H+zEy9gQtfI9E47AMV8JNAFzjJ4xD8BhN1NhFZIN7HSZcPIdWIpwJneLgapLEuZiYhOkiLHAlQJCAIrpy70aDSN1DheGrCDA//en3w/0PPBjHlIePKo/M1GISmG0Eoxw2Rr2jcwSEZka2R6AjpIPcuPG4Li9Yw8GQw/gB187/corQ9d2nH12oApiLa6M+Wyagh4dNb4KWh/Q6wDSDczujCjnomfbCtVPKvwxd/86Euy+6Lk1Q3HfthMmEu5wFZRcfxOLUZr+jCgmTy+LFQBAbRLFQjlpTGpsQyPJIkhSQti7Ig/FUgxGN4FkBXTZ1dhw9VwtQth+eaeGYE8Yyzr0BvRHGTzm8vvqkOXz+4W70YuoRcu4MBx7Wm855TvjwvUreNBm9tzMpE8C73QxwaUfM5KGMIFhdtTtqu/ZhHEEjKZNzA1ABLalOGDP9+tsj5tnzb6bs1Tt8/AEJEwEvIOcgjb4AcW+bFPkEyP0PGB/23Xv/8PADz6GbXJUU3BaBBGjHLTMpnvaw72tJvNyGafydYKegWg7gnWx0xbhz1GTis9cCoLZLQepeTxpcpCqlQIfyiGMLwsDRbVEgPhfQe82K1vDpuxzYdDgGDdeki4C/rSVUbgIgs4uteRExoADWaCUi1K5ldX1sGivAbaC2JFI8ew9juEW5BL8VtWHbag4o7p1dMDtiXYxJtUWxUZmaSbfcQsGxiDbuY32VNh+M2WF6lcfB3G5STTc7YuXscc0m1FX1wBM4kX1awDhtKYW6LM7aHZ0EdEZeaKC4G2xOCMi5hwRWHQfz3vVopanXI3iuuHkV7L4Jw/rHLvTKZbC9BTr49bOfnR9OPe0ENI+XhfMvuoKCJSfMmYWG5def0byCNWS9pV4qhUERa12ZBz+bh5zGNGkerhSGrRQt8bkl5J249/0yWYsFkyxc6WOylO2Qy4QBlMsgtnrtMiRa+W/rK5NeD2sBTg2zcjDZScU0IE4rdL+WJ6NaPm0AUyZInSSn0dCgmzWbsDodQ07OBl8zsv9MhSLSk+i/yubNYPNNnzo1bN5SFQ477NDw0CNPcFiSBEZDHTv2yfX6AU3+ZOvIQu3dtzB2i3dVwSSKqCUgpLNgFoX8pxpJjudH8zV0l/O5f8CE0S1bt21vh6O9ccgfpouuv2odWWr2JDg6jUbHaE2Auj+/N9di2AIgjTVfVtYvJl0NdE8da7ObL/PLS7ZJGYOp5asFe2RzOKom+wUWDev3zptvCgceODPcBVjx/Jsv08mFscZ1CNKpw1SPjEi6Y6sRnOaeEd/bXKN8VDVH03m9X/7iynDUYbOj0/sa9Mq/c8YZYU8e5zizYI7/ew2e6d4+i71ykvHRJParSPRXr90Q16yFzc3X3Qrgf0U8ZzJoMrTC1pD9mUtB1Zsx6sptGFayZqZPnBT+cNPt4ZdX/47Camc499yzie8NYZ/p+5JwMt6sHEQCgXSfpgkwnxhY+TwTva8EeP0/GatKHujG/OOLLo1um3+973bYMb1ZQxkw5GnGMoqTgU7fvA9x12ZPO4p+262/51ytpQFGgh0ZpCS63DMBYUfIli1fGkGRFqVRZH07bs0H7wUL2iKsBuBA2QpH9GQndHLGtDFF4xh2vIVxaoL4Z4LLunSvRLaqBmn8tyCuZ0mHTSmfEw9QVloaL65+55//fCfjchnhvDPPD+ddcD6M1B9G13aNVzau24QcDGOtrl3e9603PgjX33ZD2NG6OexB1889nxZZ08Y2zygLMJk/CYDt97yXGe5LGh51gKveaerFyIyORlcgPankWffcdRfMr/5x7FHzKtd4C7E8TiOA7vmcmmiCV1XthBlBrISV42h7XR0acTBl0pChWb5kVbj51ptgSmwLgzDyWL0RxgcbKqpJ8MbKT8RigWuKgIBMf0LI8BFDmTy6PqLP7VznLbfeGTZuWUtRxSRHS0ME/N0tHdw374V5imxj/1szKj9rSV/YbzDb129k3fIzRYyrjRw+jimIGoCEDVEOpogm1sQJIylOt0Wm9QFoM0ewDqTvPVismwB/GlsbkJE4OOyz33QyewCXLY1M9TzNqN0WPgBFIHqnMvLHj5vOvSpF43hN2MlYv+7F2fnETFnkaOBpKtLWUhAbL0phJR2FqNQZQdV0Y2ca+5Cm39hxEwFWcfX+x5uJVA9NGKcVjGsZMb7wOclVIjgLIOekkGCKZ4kjeXEagnsqcBHvr1iaenpRczUzDGP8+rzzz4rTIcaZBFhV57t79L97z/1vDQ0eWJQW4GdqAWE+/exz8joa49xzXekFWmTsl5aWAzocGPfQffffC7CaaGm7TmSsCm4IrPah8XvGaSfzvGgGq7fiadlzIHVHg57f9vg5fS6RSZmYJ/VEjBg1e/6jB1jl4IwhNX4lr5uYVSXgbHJDkt/NbWLe6kip3+kGEXv+bJNFlp7uz8Z4X0/oyjPV5ugXb88PRXQWZRK241PQRmzXnNC4b5O3gWc/+7zvxMb0Ww8/FlIoLBsYv2wg5lZRC/C0oi5mKvm+JlY33nxzZBw98ODfwlbWbpcs1e5mU/w4SXczFt8DygeGU05Bv5UDyqmz1nbYW7KVKIwF0akK+JV0Sf93YDWHqaqMcNRZl8Yi2IAfmaqCp564AvPxf92As6B29z3ukYuIeb95sCCrTU+BVa7Jxpywik7UNs7IlPgMDeHB++8JR805NMx99y3G24ejQ30XoOlwYkxeWLfiK/KL2nDwfoeilflJGD1yfJh85PfCxGn7hmdoyu1i4vD5Jx6B2T05XPvbW0NzV0FYsHB+mDlxTLjs+yeGnK4d4ZKfnhVuveNuwBBqCWqqUWPKo+b8KaecHn51zR0QcsrJ5YgNsNLXogGqlunsg6eEffeaFp56/jn8DJpj7jmwf1nYe8zUqEG+mwZMYxrNI/JwJwpbGwBEOwrD0IEl5K0buG9JbuUeNy/IA8QxP/J+tvB7ATm1eXEdWp4FsPy8145v55Cvej4qr7Z5o8CJBA2nZvCrYNJs8FBAC2JdPxqVtTtTGEGvBljTVJLXI/csAOjasrYOsAutVGJHBT+/C6qgSzoLkL+ZqQEZoXnsyxYAPHsr5iLmCmX4R9Ttop7g7++46Sehjy70z72JmVZ/tDzfpuTIItbWhjWw6WYfe2h44513YnwqYuI0hX9TBbtrAgaLK4mh6TplsTYGD8sLA4dlMkY9O1x3zZNcMwSrPB2EYJdxRlSMVrbKtZIY6KiJmQLZwumGPD6AzXRz6XzqgGbueR7sXxdVPmfugIrScMp3TwiXXXqHghkJU891Z77I/9qgusZRas6VSy47NNahJX37hCcee57mzSA0wqeEbVt2Mnq8CAJNKq7gg8PVv/hpeOrxR/E5eRe9fNYuz3dIychw6fmXRzmPFzBd/GTRR0iljA0l+cWhX2F/zv9ynlExjLQ3IETtHact26MHDJMErPUn0Xo//ZzTw5333R0BwBLqsVOPPTX867F/wlw7Ibz+wQewJTeE088+OSz46hMIJRhg8Tys8Y8kn917yj7hxWdeDrMOPDLu7wpkFe959J6wtW4rOQdTRTa2iSlONljbSmLZyfMX/LKxrxxEvA0x56TBAdhpHldRXg6poJIzWsaqzSvH4JP4aYzLRPuqhkkOX+fa319Fjf4X8rca5LaopwsGhEMPnozD/NdRKnDnDmRsaHrWcrZ1uPY1sI2TbeAD4DWpHWqfp5LrNURZQ8fcR+KzotxVrcAUZtZFEL7qwWfUOq3oP5A9t4lclilkllJpf0bKMRpShucnP74gPP3EsxgL7WbtK+9AJAOoFePZTTPOprEgvfVlb8ySOjhDdlO/qTcuwUpd/+n7jIF9+hU5p1gAxlUwEN0LUZRMTX8SnlSa0JEQwYGh30YXb7TbKUQaoNmwMZ0mdhKzEX0MuWgdNBPykIwS/6oDo8jkmmw4OpEam1/Ky3F3zcHNbxzb78U1b0eSJE4KG2epI6ZMGY0R33qkGetYV4A0fGlQqteJhB+lkOKkmPIt0ZhNprc+Jwlb1Tjr6zeyh0qZQHEtWsPUU+cpIemZlhR4XDTXkhDh0qM+vI1MuiAYz9HQJdfbumZ3OOX4wyBsfQLeBcPZXAEcRs+i3hCkxFW2obfabneJgL+bgnMs8k51u7Yg6VMYrvrFaXg3vBbmvY8PCvIBy/FaygYT2wUG1Be9v0kTR0Ji/CQypq0rmmEvOTGYB6teXdpemN9KFGsjl8olDmqaJhAdp1D5GLlImlVtxzSaQKkJdxG1cgbSV6nE8jxqtvp68BwlAYnhpWigVgzqDXN1K1Ies5H+ejMMGloWNmzcFMkAmqMdynTVvPfeZ3oAgJn6pZrasG8J0xHtMKNZxxt3LCGWo2MNeWsA2FgNJD5nKzVRt4eiPCfqEWHshMIwadI0WOatmCivQNK0Ofzx7ovA6P4YCQGdGkkqWVBJo62rMMw+/Kjw1jv/iR42uyprwuiho8DFjgkpvYaELschumCE7GbOOQJPHNoZBEf1LNypV/3qZ1B+0SmjQJv73nyKDzpMCsvyezI+28YHLw9zjjmQ5HVudKUbPGwwNwqmKLZb9Yzs1bLR2wRWpXWDoheC6BeiK7IR8C8DIEvXaAO6B5EMCYNyDpT1KrqDQ4cPIuDsjIf9FBgXCz9dGIOgB5xC0AIeB5FAW2R9vWhR0n0mKA0fNCLccN31Yb999u/JyP5//f7q2y+F2++6M7z3yXvoOxwcFi77OBY+dtNbKeYVhW4m8c3gkJH5k9FKQsC4fpR/NLkDxBLcLGW06oeIu08ePzF8/8ILkFWo6e76o4UD/b6wWCfW3rCDLgnPvfoC4tmfx2RHQk4mC/d7F52ElgQOrkvWRQaJ7xVBgbj/E/OWbGj7FrG1gIJS7CMATrJmgu69FRzXqa0eBLcI/VFF0NvVqOMQy2J+Qw1Ju+G6+UbDD96/UUMl9OB6wUzY2VIZtVc1XdK12ANeUMMDIh8gXsdr74XGPGUkNn0BQ9au3UTiid4K7BjZhupFTphUwkHm2G0Our1bSXTUODTpFoAETETr06K8Bsanry043RvAPotDo53NrCumGyMm9+quytDiynPV7HOUlvEIXZgtRD2l2jQLUb8ITdTEodjgJmuBYjgmlAn7IsOCR80VAoKHlvqUEbjm2bqR22Ba7+GZW1AfcNAwtkwtAHV6WItuzeIv1YDNYzSnIxx0VF4oKgHoqM8L8+fuCpvRHTU9liWWjHQBrMJi1PzL+5KuFIPj0rFwUAdMbUp1/wTEGR+kgyo4Zc12+MFj0TYZFQaV54ff/uJfYeE6ApnsKQ6PVADHAw8ehwTDVsxTjgj33/tsBGQcC1HzxL3j3rbwbvWQl4VrWmOA5rIEsCwcknvhoQ8ASofKRNs1Xcs4eVOjI+isF55FGqzPsmEhjBiPHiz7Ogs27uJFDWH7xoQ1CZGBoM4L0RzJsBBVg4qxRQ3HtjFm6qR7EQzSYjRT+vT1kHRsmriAFm4rei067KZ14KzNmOfuajeDG4+1yXhEFmskjX2ReFuTHGjAJGuLRenoeztRr46DXabqgEFZBFH5ePxP8FV3RddBNKVyHVHIwmB0LbhvBfe0CCuk+wyfKBZ0dpoF4tS2E2BFvzxSQvw3/hKwtlMvP9a9OB2zrp3VdEdr02HRDQtDhw5BTH8hzK8tGKbg+AkL16DOBBzjbgV0O3PCdmLCHtm4PCOvVqDZ99a8we/0uLE7MmFGFT2kYoMgYSj2AK2OrwjKRm216ICcCJzLrUpGt+jGwk7XBMnYINvdLz+DayQ9RxPB7nHOWMwnAHIXnQrjuWxg5RdkyJgUaw7nCLpjkuk84zjRywYVzMzgrDj22COjAUItFO69J0yB8fLt8MLLr5CUVsLW/ZTCDjDcPhvFjQCvSUgCeHpVCdCUSrJRzlhaCeNzCxctj+Ct4I0Jh42Adg7b6ELt5+XnixDKz+XmCtRFuYM4BpqYx2U5Bg0jpkZ9qW4wtMuCxXG1aM6T6EIJ9tjwE8wQvJChGj9bd1Mmg7NQgD6CGcqLEIsivhSfhWCi4EMCwpm05vB3Pzjve5h8nBd+euVlYeHqpRTGAMUYomVGXWSbAsRfrrGTJlFftGd31VG0w3xkWioyA0vonP76il/TQJwdAdh69I6+d855YT1Mz3RYBzYtrLEdgzf5K4YxMW7sGJJPQD1G0ZavWBWft9rOylN8DTOkjXgaNXYjKYp/zC/PV1kRAry9cUL+FWDuh/M+Da/ikvnUEw/DAhka5TFIf2NqnxiYJezpBFhJgNW49kx0u8GWHlmAnkPZ/zbxbKZQu+mm2xj9O44R+VHx/aMJmPpSLPb8/JLwCY7IJl0yfG8HiOwgedc0pCGy0JKR9v322x/G4lSY4WhdAw6u3bIqAj6uVLY9ibOGQ7iRInCvYpBNqSI+XwvJvOL+VrWXXnJhWDD/SxhBn4OHJbrYxomo7c0zKMSNep99poUvkRuoIaire9VKTDBmOqmdp4s0Z6nnydMPPxo1a2WiOKobAZ/IWpPurp53Tnj1lTfC727+XdjZUQ0BmLNNbI5fFmA2um2YZAMuRKmG7tE4k3uZskaqRuJSC/vR+Jct0Ot4P0m/xk6zDjsslAE2F1MU+CzdY0oBpBEYZQClk9TamNVgwtFiC4guYqxj3a7zOkwFf3nVb8Nnn39MHgRIioHEL3/zq1BJUeRovjcnyk50g2XGePdFm40VztlSRmbHjh5DYTg8vPmfd6I5l67CsoP85T2NDTtZ7yxAgetowKaeGPmEZ1MT01GyrvK575owXnrpz5CxQiqFMdeFX3wVliz+mJymOk49jB8/OcxCeiATnSFH+9x/SkhtAtw66ug5EciE4xUL1seefjRsrFxBzIWtSwGaDni274xDYXGUYjD3Hsza9QQLkn4abrHpRHDYuaOOf2sR7n3UHEwKXMIAtYmUTnGfmUPOxXUfcejxYfzgA8J9dz4ZteZSstSlBdAm1hdgwpLCfW4CxIsj2MYkEgKBcfdKA+PoFnVOUtig8ys2rMjXNLvbA5IwceLE8J3vnhybT+Z93f4ZsWjrYYv2NDS+SYIdy1Obmp9pZB99MO9DGqdosrHoZNw4BeCe6wdjdf/9AFY5E/7857uQLoJ5x7+pqoKtTBPDQtjcqz9NjxMZ53aEto1fkSVvmhNjQdIc6PlSJqJHCqCnyfLf12e8Tb4SxmqMIf8FrCaHUA9j1b9PQNYYfyLwmhAC4r3qZsMnrEy/4/neo7Hq92SsGqNtxIew9KOFjLUWQA5lvxMc65BHaCWu2GjxoK0GaDj+x9+ngMsK//7z/ZgGdYStDTT+2ag2O2uIMW0aCtnCYU/fePMtkXjxV0Dp7ZHVmRTTka3aA3byJwEdGaunnXZmBGdkCyXAKqaf3OcIrEqAMIPsYax2M3kDZjLNrRlhzhkXR+NCmYyWcoaFREKh+528LzFWJA2ZZK92n+uuG67aDCNqlQuuOD3CPot6pAY1AORmnN6zyff+dNctYfOqleGXv/5VuJapiR3bV1GEV7AvVgFMN4fZh+6LA/u2MGroEOI0o8WpfcP0/Q9AaigfqbOJ4cUXXoBdOiP8nab/oDF7hyLW2aF7TUKK4aVw/RU/CD+96JSYuzz13Mth+y6kJhhNr6ndFckBsmBzuP/qgu53wNTwEaPWxrsiGp5OurkUsgEP2rnXPvf6HV3ky9PCJ599FfKQl4FzGg2y9uym8VOFjuY1F4V7H/hzSMPgVeqraUxNZTtTYmSQnOk7ydH6wsJtoznXB5OeplZd2p0MkcmIARBTl55xVUjjVSjyMt0AACAASURBVG7dzdtnIx1SDyiAmzhj1f2HFFIT08yGYdTV0ZuJtEpqgfowegIafRT77chwZaUW0rjaAbOQeRYmqWpxVY/tA/Z4TY3TPI5A5wOMFEX2cAt5rfng0CF9Q+22rHDVxecio1fMkd0RSTsrcLWfNHkk8b4k3HXvw0zuDAgn43J/8c+vDmPHDgjbK3dGcMmaaPSoCog4W4iVSHZxrl586fdoulUDlE8Ol/7odiac0CEFfF6PYU4qsbV4KKAENUOm+4icRBOkKA9FwprNedLIaxiDIjlDaRUWlXJxliDHYEDlVMxOYvGSr9bDZK2jKZqQs9x/BQDDjbDWoqnrII0scPSGIWbNJJnFceVpkyeEqWMZ6YfgMqhP/5DDOl67Bm35lNawettajHa/Dj/43nlMuMGsh5yiVMtGQNCGlvpYw0JFjZ9TE7XRY8aFGVPQ52adt2CTLiimD8kwnukgjGQXrVgUFi5fRJ4DW7gMsIa9+cw/nwnTD5gWzySlaT74aB7XWsYU6tZo5iU2kgdV79Zf3RjWL1kftmzaDG7wbqjuqApt1Cxk5N35upuUOhfQOgI9TNPoHK/wiREsYfVDTiEnMrfI5nNoAJsPeNqMbqvu8pnRnIqft8ZX1zy6W1kLy/JPD5dd9t3wyD8eZyS8LJT3HYguPWxZcndNVp3WalOnFWkcgVWNNxuQSegPsLdzBz43PLoCtDSbIQ/0Ky0BrCoKo4YPg/yxhTHpFVE60iLHPDKe3/wqgvmpafIuwNoMarMWvtcMsNkL47J2zplD9zsyzJ8/j/WFyAafby+mfD/59KswYiRGxtwnm+t5YAjWEjY1omUkZ6v+OyXIyzXxGtlZvWB+40uiF0x3bFLPNFfChvGO+5DDde8G5KsD10pxAhIJC8aTIDkRWzUwJUaYV6lXLPiqW33Uiqc+1v+nHhzLelctejET36eRM1qQVN8T171RVfZsHutco+wGpgCdSs7TD4QN0NINnMamlvmRLFO+b+PS33vIBdHoXIayZAPupc0JQVafI9VZYkgqKKl5LfcimX6TFa5cgEQOljR/3w+WLYuaqcSWMKS8FNIKnjCO1lvrcbmeKSXU3ZVIM6qBLxhtIdNI3n/UnGmQMxaBmV0S3nz932HdcvCaHR0YBe4XJ4Y+WTGfGhZJpE1t7HF8Z5hG2AEu53TNdJ5hQa+ssBaN0dUrNnc3failud5hI9FYJsZNnDAsSoB+gZ5uORNuX32xFsYoNZ1nDs+ipCyTPdQ3LF6yGeC2nPyCaSpqOfPIOozLlQMcMmwArwVYwFPeCWlJ6c2dXGP/4iLydp4zZ7i5r7rn3l8B7LJ+Q0Jz525iyHbYtL3C5An70zR5IcoV5MOQzSP/kgyZCymyF/ug2AZ+cTFELNZ8+TDIaXuHP97+RJyI05A4nXy4lWncQbzut488jqZAanj97bfwDVoT1izbzNriuZaOSu3aA2KcD2QrwpxFp7YWEMIuhMmAH8jkOI/uSC67btvm7Yn+lcUudyMphlLCUQCNaozpDrZ2PQGM4mLEqD5hO2NYOVxwFYCh6PS40WPpZq4J+QTfQWX9w9dLVkQtHwOGyb2MHINvNCWRXSXzqDvRnjh+AvTm7eFwRqcXfPRpFNqvGDIUoA83bUadXZgm4j6I2XOOxHDiNUR4+1Iw4JY5+0iErI8Ie8/YjxuYH3Uy/r++Fi//Oh7im7ZtDF98vSD886UnQbcZFWMFj2GEfuvWbXRZKeI0iGFBK34r0t9M9LfjL9jnPib2xVGddLUg7UywcXVeUw/f9IbJinDgQeWYj+yEGZd00keP7se1Tg9vvPpp2AYLp4yEYhdjVxkAa2PGTgyzjjsIt8vX0aJbBkuIQim/jCIZt1GZTep5CAjZeFSLlPcq4CCUZWayoIGCgsOaQEl/V5cul26BOj6Opsu6NXmMOnx2yo3RcfwUxlAlRgtudu5xSm+7io4bmTQnVH4zOcfkxReGIQotfb6srE/Uy9jCBhdsVTC5Chr9oJEk7oz7nHPu7PDoQ29FbdL1qxVgdkSXZI/gIiuukGt3pMbA1saBmpKSzwEO04CixFGHeBhztYJRjuw4CmehlIfxVRvv7zia+nQyyTp03OY5CNZk5cIqBnAdN24wSc4anmsyTh1HzWRxmYFzH2UnWtyat3uGyOQthBGapjEE3zCA9ynVRAzdJc7r2hoFoVvZsKnhkDkDuE4CGEHcQ6e1ORuWbiY6QXS6AHPsQgugqouqO3pvGB9tdJea6ZoVcG0yFixm2klWdiGd0AYjwevLxewrSxYVYsp77wO1/5x+oaOhNPz69gWhCUDI0Y/R4/rxOTmAKNC6mvPDp/PXkWiqK+SeIinl9Zs5GCKRTEaUbHAPZ+6goJqMy05QV93O9UyRBQq2GJ+hmrY6+e1AAN51LChsfC6QUt8fx8KhHMzlxXRIYbDB2LEpsuzzZoT5+QzqGarlGA9+hax1pOezEoyK+2TBcrcYaUcWoAn9ZtYTgKOavjns4b7s2e2YIFQLTssGibR2HarEzAEkMaJKw7ytGf0ux3qtg2S1+kstY8cKcovosHHwO1Jtly8j6gQLHAioq0coaAU4QtBtAmCJxnEctNL/c4mBUQMzjnhQ5AJ4N8L41CAreml0F252GRXfbubw61OaHQ45fHgYQCfXNaxTqSBDLoDLf955O8qE5LBWv/5kXahezyEJIL+HSnw3SHQ7B72WCzY7ooule9ExJ+93N8ipYUMPmGHxbQNFoKankDVxEIRxrCLyV+yAJw3YhK2ogLkcFNZ5Yx1rj88VWYfEX8XDU9EQjiPHCe8lKQRjIUbCRAHTDqjRzmiI8SGaVoktetDLwIoolId5Z9h/+jTEwXNJ6Ok4E/+LYJ7t5qDrAzh6ze+vw0F4BuN8AOO8rixd06lUYpJpS3zXaMqVjHDK6MgG/LOhFGUYXMLGPN44VaH4bgMHGfixT8hnLsJMJpOENrA3ZavX0xiwyZfFdddVMdKkdEx3YzGHUVdvsKxUO/MFsC0q+g8I69dui02YPn1hyxf05xryOb+WRnDD9/AOachnAqz1mYCsv5LGmoWsD814yvPknp1w9Oxw1S8vD8eeejyGJ8Q0Ev67b70lmgQtXrWMxo2THnvQ8TkEPbKTGIW/kThAoiQgQ3zXtOAXF/8s7DttJo0kzm9GmCoZO2unMfPqW6+H11lfMnSUJjAhMKYKBo5jsiSbonQjsj7uHTXLOlnLMixtnirBkcF57PhqbLLYYFFyQjkNZUlMdDkD/N6f0AfeR8NKgh+cgqjR7Nf/jOwmEgpJYmmzTPDpv8CObhCu53u66zbDBFy/bgOJ9rC4znuKC0t+NSELOPM++2wpxQGFEQDoH/9wK3uV85PRvEZBS3W+yWNmz54D4DQhvPLKSxSNG0JVA0UhxYY6YLIW1NNtJribx7TynAoYT5NxY7zRyERNNYHjt1+bG/7+90fD7lQALtsl6tBH0qBrP0ls1SjvovlhMm1DoYNzNEt5CpNvflbG6kfvv89zwknZsd44LqmrrO/vJEVXePCBf4THkQdoB7CswQ1c4wwTaJrkkQUbR8jUYWONeYZZ2EfHVpn33KcOgp6FRnsEMn1efJ+coaJscHj4/ieiEWOUAeLZu/njehTohuGQz/h5XcOmOAYomNbOiGxCPOUM0c6VtbGYIvjiH10Gw+yqMBPX5scw3nvggSfCjmb0ubjmiJ2xZ+P5zbM2b3P9dLEPjScMZET4SwaW4Ghk0sMECjQO1OhMWIqJBrzBw1zOMbpmmueWotm8gExs44/AtK9z+unfDVOIHS8//3r48J33+VhMq6RRpPNe4yZNCkd/+xQAsCK+rzNxNqznneS59Ui0DItM+myKry8WfRbem/8qmm/VMW+yKbLP9IPC1PF7h4/eXUSiv5wicWMoLOVcABjROLUQPbYqjDWbaYSk0fSTLRwbeYzlKS/kGhDRSQOszibfPPbo74YJAKu3//avcZy/I70BbIxYJDPXkTIZ0YLLfjhHaDmX1Lt07Xu9xmrPKLWckw1k04e9rZMxucTeJAICFjb03CcxLsoU7xmjiHsyYYp/A2By3svMkR3p1Nirr73OOGuSv8r0zqFBqsZ2+YDBvP7MGDPuuedOGKsEUF5H4oWMVTXYbR71hqVy0nFHR8ZQM10Fv/d/01H18iNGGQ+i7sPIOB8bLv5KDJV6mjJRCuC/GKsCocla6QZrv/lz8no9jPmeV/Mt4mvFRoaguTqTSq44MZWAjJIx3A/uy3lvvg8A0Q8M0YkBGsjk/c2wVpvJOzOJK1U88+9cflEEvp/7I6YWMPiaabq08Lk1VqwTEJDlBFNQYPWWW2+PprB/vvdu1h869xqFxAZo7AbGdRJHYTnY+/UbGE49/cxouqpWYms7MlRcp8W0zCrzBc9e96Onm68hUyh0YkrZnh3mnPnjCKxGkQAPP+9jBJuTO5tIQyRv22MuZn0SG39eEz9l06lD8EIDMrXBifNpfO6k6WoOIXjP9bHEe5FLLZj/BfUKU4JM380DFN1/75Gw9QZx/Dai47g0ak13ohPdnjYhHDzrsHD2uedwrW3hgh9cRN4My7yUz3z2OeGTz1eGvceNQvK+KewzYUAY0j83/OXeP4Szz7mIc4yfA9RqbEUgLyMZFfWT9QHsbML8cxdx1ng8AMOoaeiWL/hiaTju5JNomDzDfXQSijhIDlbEup4HuIqMcQQB05ogCmxpD0Vo9LWglQweGskHNo6HVwwFmNvNtF4K2rg0a5DZSsFgq45GT78B5BNOs8EIEBTtD5Fl1epdYdKEirBhHTVvdm9qZ8yPdLOnwZJG7p1FbJ06eTggVVp4/92V8blPmYkZCuyqlcuoyThui4pSwkDGUmtgyHvWRQNMf6m1yHU5MXYkUnAfz0duLp5hmsCOC5+9vSXcfu0viYVDkCqoDm+9+WG4774nw0sv3cvE4pJw6133ha2Alyxd8n8AS1iuLpBdfA9VIKbJiokzxFlqObUc5xw7A0O+AgC5t9H718HdPd8cPTI68XUgTaUO8ibq8SDQhWwM16nBF9sgnh0Jy15N2/zQi5xpG7H3yNkHxHizgeaWoGYnuYfO6dsqk1rOszmHP8gkbHfShvxUTKDFOq5bukzd3LHDxoRhpRhb49b9k/MvQjYJcBoSzT///Uw450fnhKdeeJpGJ4QNiDzfPf4MXNvRUKypwmV9RpgwhrFdpgKVknvhXy+Gk048NcqAtfF+BZCNWtGfzALVNf9yAndn3U6MQ/vGxu1nXy0Iz/3rJQDrUWFXQzXTqpWhYuAAQPJtnAsA4JAU0rn4DO6HHdjhZcPDUQcdCSBVE55/6dmwB1CgRT1YmhQ61XtEelTMwCPmY5q3do8S+S7jY7JH3XeJBBX5BGeEfgAa2TldaW3uPXYkPxfW5VbAKMf0qSrjemmjzj9g3zFoBmMoSPzYsraFGFMQ1qyrNIuLdYxmQvlqlnpuIn/Wxhpr4R5r7KoOvcbZTgobccpxox9YVkL+tRD9/cFRk3vI8OFhMZPC5hG2ZqKJJWuzzXyeQJ3fCyYA/7aqWkNyyCOArrLLd9awt1iG2Vy7I+3mQ54/rATy26RZZ86pGaYhLpKPwHqqIaM0N7KW2a6FAGGxqQlwWjEYrVAYrPug+7pk8XIaqDs5oyCjIH+XSs2cnYf/SjUsX6RB1F5Puk6SuNAtpWZOoe7Mom6XdV6IHKDgvs0bjXbNW8UV/MoDBO85q/SqMddzPD6fGfBdO5m+4TzPIUGvRYpAD5oO6zF7UtZV+mLw355DElKiBFJ3k93PIVYQ5QqVYJKUwTpKofZVytC9qRSDuYzMXmu8GN1ZA5qfdbA/dnNTmvBYyfTveJ08cshWk36HwKMJumbYgNPgFfG0dNLJvJ5cQPznuGMnRqZuPrVN5aYdkLYGUuPWc38537J2g+PUYkidGb76dDum88dGFv67734aNqIVXdq/IE4YaZ4uKc5p9x/T7Hny2cepI9vxQBoc1oANyo4ldY9T1ZVbtyc/z+fI782E+GhqE0DcrxdtiuZ8O9m/vagVa9WSZbMUlIBDMdFWACBayKR9HnF9K8ZjhP3YaJq+1z7ho/mfRbKIdUtFeVE49LDJ4RHMsZUxHIIW7uqVO4g9SJ4gw5Kmo1bULae5jQSU1zJqXDEAbnl4/8Ol4FQhrF+pPCHnl2xoc4+UvPDdU2ZzTqZh8DeMezooTJw8Mdxy21WxoaX8VsqgSbldjVxoIaDprl2ggGzeDFqCMiOrd1XHcSwFeHtxIDUwYi1Ap6lOzAfMbiKAQZLLAy/iQzeSNMhQsN85mUNk2crVsXjJBmhQ02QwD6pyw1actulqUEQ1sZGqAG8FGqIGnnk2r92izqE0a/6nEHCuwvEUwXsTGBd+gTsYIwUyg3597e+jvpaU3htuYIQOfRILitLSPjiZzkK7dC6ADQupuQYa8SF0HQfSnZsQnnryGYR8T2FBbA53/YlxE5L/QlDvaoBMXdVy+NyJBpMFV04UTZdB1cb1Og7owleeWeBLzc4a3M5HjuBwYhGq++ie7QMg2EVCUcNIp/IKMqEEXpsdKSHYTJsxJOx7WD66DavDe6/p9Ix7+Ey6u4zQLFuI/oUuhwSgEijRjiZ2gIzrCPzkc/eHR558NLz5xlwO6il0SnAyZdxfzVuzJ8dg7byW0F1KIbgJALbR8YpGGOiSqImZRifGkWKNlHQ3bCPxiyzT2AkBdCOYGAA8uItA9NXSbWUzlvQqpvtBQoqTuh3KNoKKm1vQKlvjLFiJHYC5hQTovrhKrl2zISau06ePJ9itSjok3J9GxrByMcnxANYEycQwMlIBMwwumRSgLYzbdBFQCihaLX6bKWIFae2ouy5yATwcQ9a1z9/tbstIi5o/jMc1ccg5xivAMxGm4Bdfro2jd8UwQx1BPPiwIVGXbukSXEWhnssIyqc54KFaQDG2ecP22FV0jXvAWqgIkFvpZjr+Tsd7N0zaXEBKg5LrXoAvM4/90re7WUBndBtakCYrRUgudMC6rN3ZCIuJNaJMhG6/FM4WvNkE5naMNdQXy+Lz5tMFM2k2kKhHswcdygCzXMdRD1WO72gYNXKcovo5YRlBr4GEPpsxw+I+JNo8m+GDy8MqtEkq0YjK4HzLL+Z0suMSXYZjIzlhf2pKFCOCYCRdZt8Kqq5dPfCw6NRsPo9MblzbHazrhrpUGgyOzCLSX5EXxkwaEk2PaurUQEoLJYBPhoo1q+jYrk9mVeIStW72tvKZ4tNUd1lwk/3s3wkU2p3u1BCrk84sB30ezssWY60ciimwNYw5CUrlotFhG9CZpDcd8DetgGcj65FrFxDOsBMF8yCXLmgXbD2ZpB50OrwKrLrm1JwVVO0gEWnTkZHrd9RfZmoaoG8+4IId1zTXmHuf/SSw2gEIa7GrEU1kiqqXpMGKzFLWYgmJPzs+FtMyKdxP5Rg/TIZJkC6AQrwZXJ7NoVwKkNyO6co6DBt2RJaO98iY4fo11toEyeSalWlIWDkcuBzoUeTeQ1uQngIkYVEmv2yCJZNWfkOAsruqivSdGMX5Ge4dz1+mnaMi3nuTfAHcHBJ9NZfj3lIns3v0xX3cStxpQ7LEfyegqRZo9MECLOnS5ZqHPwi33G3oc04eO5pDMAs2xqjwyONP+QTCeSd9O1x3/fXh9DO+F+aTqGmwpSC9iUMyVutJwBpR6qT7vBFctXGjSL/v5b5XEzzWzfGmJSL3AhQaPdm9r4ddnoNJXC6M8lw+TwWFy5Z1O2C50YABbGmkazoIZ9Ztlbi3Ciwat7mOnCISGdb78GF9AHfSwro1AEgsrIqBOTQGS2DiDwyLl67nDEErWhBB8FQAyLEf4qrFsMlhz5RABI1kCZJcWSydcfpJnGeTw9XXXsO4Y1a4BNOi42cdGy78yY/C6i3rYhLWBKNErc6/4D69cMni8IMLLogJsJpuWVAs1VctKSyJyZLjhOm8Tm9GXj789ONwFa/bQHDRNVfwLpu40YqGuo3QXmjJKSRv88R9ZRHh6FQzcUn9yjRucgNAc5TWsJtOrJdMX0Ayc9wJR4Xnn32VNdIURqHbec8f7wRUKeHctfhyNCphjLm+otxudyJp4miC2qOtmDA2E+ZUD3vKaxNw8ezNIR72NAi6l2oEknLolH/66dfx7KiH2f2nP97GiE8lo2kyJy1MlJ8I6HufRA5wJGL0D8OQ+BB3Z5hiAgJqMcdrI7ll32djCNBMUebYtWckk+mwn4ihBSVodP0rfPz+F4Da14daNKyVnlAGSeax+sIlfYrDVVdeij7lu2He5x+QpCZgleCgrEXPXiU3BFnffuO1UFaCfIQsUv/HebkSzcXPvvo8PPfSywB4iyJDVPvUPeRDe9jXbZ7VvJ/7LRYa3BvzkAgH8WyU1IgzVuznROvZEWFjZHJ2pxHbx46cEu7704PEsByuRykbG6aJXqqs1Rryuqsu+R2mKWnh6l9fQozJB1B+Odz71/sxiDk9nHXmqZH1+d5bn4QhA4fE0bBWzCN1v77h938DaII9lVobmx8xTnlzI8u9m2XIJZaW9qJBMDV8+AGjaTCF9vAc3a6uTWOPjUeBbr9pHLF5pVyB44WtUKOcqNGAwwawYIO6y7Z/XQ/jxo0MRzCx9NUCmMXzPic25MESJW/A1fusM7/H6BfTU+QvajzXoINVVNg7slBkwbz4wivEnndCZhENP7Tb+/QrCdOn7RdmTD4AxmJ6WPz5uvDKy+8RCOsBQYaFJctWIVeynf0HoMDZLrNoQN9RYdtGQHcujFZbbKxaXBvDLIzzyJ2PPuqUMHHwvuGuGx6IkzytaeiJsx4F5zLYx64In0eMz+ZvNonVw2fdKKFk08x95DkToza3Sga+5lWOqM2aNSscfMi+cW2YsNgoTsw5E6a4X/9vwKqEBPXn3njzrW+A1d6MvSoH1sgo9WB0fKZP3zsydf76t3sAf/LiOHIddUE6s6OO43n+lCADdfpJJ0TGahPgRM/+7tnj8SK6vzxD/5+g63+DwP/DZk8Yq8ZVUzH/FPPNSGONUSH5/Zv/7gFWk7/p7mV989cRoOBc6SAumv/GmRsPkjg2ysgoNMbXX3ydhl9xHFPupFBtpXvsuKNj8JpB7UbK4YSfnB+Zik/dgeYs1wb0Su6FbjWHZyP3vIXcoAdYvemW22JRdhdxsqEW9ivVW/IsujXR/wtY7d9/UDjt9LPihIDalMqDyVhNZwxHI7G49+OkkzlAEr+TeQrqFZoh3zrjR1E727zBPK09AuvWUd1tUd7X1kmyJJKJox5g1ZzCZv4eYmEu+W67hpCszT00/DToTGGtpbEnk9FVvRq6GMf+VzjlxNlITT3IWOTYcOuNV4TZs6ZxXq4DADwg/BPj3DTIEEcc+i2Y7tQwxN4V69ain7ovhfmZ4ZfX/DYswhjxuTdfQdJrA1N4y8NPzjs+VJSUhdNOOJRmL8ZDy1fgRl8dBo4ZDVttO0zJ6tgE8wOqT81qR0+0nlyOkV720OUXXQyY/VDY//C9w5vvMvYOKNALGa8pjHh++vGiUI6EyQqM82T1tgMgZTJ55zBVfjHFNhW5evaywNM6iCPRrBCJlZ0tnJk0xcgh62C/Sxw3N0ApBVd7GmAYYpq3Sjo45OC9YPRVRVZfr94AL8TpvgOZeELGqxdnV11VGprl2+P0xJTpAyAabSMPVF4KRmpfagnAnRZjNPmQU2ZRpoJ4V4xOs34Prn3vvZJpTo/O+fbM8O+HFoT777gD0IrmEQ3Gpcs3hgf//nC44mffC5sZA7/9nicwicUgNOakhQCONGghD1zy05+Gjz5ZHCdRI3hPTZvTuytcd+vZWoSGlYtqwhMPzOeG4AvBJFwb50snZIl0dCrzCwEbYWqb89qYjw1HG0Bcl7VFNjGsle8PHdkvnHrWbOQB88I/HnySGr02xrMiAJRM1u/0vfcNL6CF2SUbghhaQK0/6+D9YRa24ilxIB4WQ8Lvbryez7EdFijnKuvwxG+fGEqy+oReANgFTJnkAPzv3FkNBoFWODIVhTB7L7/xUrR++4TLLryC+AyZhbouG0MbH0gqn6eydj05fS/whaLoGWPDwikA62eNAaMRFg91NyxW6/yVG1YhMfFklBlwelF5ED+vuIXmXflFYBx88Cbq+1yAH/OE4YMrYMPuhSv912HDJgyKRZ3Nc7lHGjA5zSue4OTI4CH9w2Ymt9RXzWDvRx33mKab2yej4sa/XpH0RsMHFmlsdLPXJcINGtk/fEaj3/DgkM8QHMu3IStmXnfY/lPDJ3NhdacUIQ84MnzAFE4ntYuj9Cl8Rs3d2niunbBWc7sY02ZMXBayMdGzWbMsZTiUv5kG83Dzlk2w+cqR5WEicv+ZkaE59120jvl7N4LxLsXJZnNxrkfiUF9yJb+qGT91bVu7qhNciDlSu1ONNgL5eyPadddexrXtDA/89VHyASOxRqOB+qEiTknMA8CSVOI5WNKXWMB1FzvJSj5DZkxduiN6snhcih2kQ44pw8ujupLmAX5CKXuIZcZIJMKU8kimIcARaAbZGC0UI2hQ6oBaXBYrFxwbS1yg9XErxaJxUBKF57QKLT6LVgKl0x55APQ20/xEslZtdosriNHYAPJc9mcl4CQyANZxRDLqLKfoPLDEB4zxUg0FaLPBQfTs0aTN/aW0gDFazwabYE7B0AVhrehh1MlZZrNaDIqxeoxHRazywXp21djY6xaG8Z5HbxGB+04kvk6FiPAm4PQ48qmviQ/nh7dee40G9vFIXbUzZbmR8/Fj6qYBEBs3wTJV/iQDQHEL0kzZ4AzGJ6dRyGi4bxVDikM59VYee2PL5jVhHQZWSg1mAtweccTM8Pwz/+HzwiIG4LcZngeRLhdiiySkVrAONYCVWPMZFvSCjAdALjCrjnU1LPYRg9DKxOR23KhBYdWqjciBoolOne26GDa0H6SuqgiUW8UHBwAAIABJREFU53OvCmHUFjJtnZVRHN579yvuL437KEkIEJ1ewFqpJ1enyYHZ94IvkLgi9vYawPoCq8sD1R83aTB41tawdsV2GlP9kSQZgc5qSTj/7GvC62+8EiqG5zIx+ItoXJkybFph1270A0F0onB+AUnndjRXiqF9C7Y1AyTaPS1CtMvRRBeWBZ8dCRNpW8eynopwKaypRyeDw23Otw6OINOXCz+PAEjjnt3xwaVzM9S8aaVLVkIXIZMHLiu2Q+aFI6sm2Cw6jTfUv3FDltDdMLrU0pEqpCMuhVoWR3VVDWLWwzD+ORpntmHhk48+Yrx2GV2KjRGElBb+hzv+QOF5HeYwxTB+vhWLoV5oq2RnFTKKWhf6w0LauH4T7MWs8I+H/0Enso4OzLbIpotsEMdIGSfJ51rF0xS79fCWYbDdwwEmpOi6mnnNAHR9+wKMWdAQ/A0sFTg/6qi3YV1jHDvJp7sirqhuiA72R588PAaZBZ9sJ9aSFEDvHz92cJj/ztccmLkkcLDsOMyGjigNK76uZFQYlhjAx/cvRIOJh/70Uy9ApYYyyH3LlNrO4pOR2gRNVvbM8OHlYfO6zTBW+oUvF8DWIXTIPLYDHQdsSQT23mcKn2Vt1FIzcOcQFHbQQc0GYDSYZHDgyGST5t6/NC/qoLbBYmmWmcEDitRrNVlkLxPSBI8cL1F2QI0UwUTBYO+fHaY8tcUsYONom2CpXUEDJ9ueBN0RuA70LwXwifQxYAiItUBdNAGUdp7VlRsd/FpIVJrVY+EQrSf5jSLygIB5jP220g3cXWdymiTXk6YMZz2uiZ0cdXmycBqdOqOMgzMfXdfVkc0rWGHwjqMFaphSANolVA4htvFlokRNu2Q8vqKsKGzAydOEQEc8x9KHT6Au5jPsquK/cSPctpkxUzUs1ThhnRjABWCyiCIGRQvgpD/BOiKo5vShO0swz5f1JNAn01WwgejemwTxmENGh2efW8K+wSBlcmlYDthTVKq4NN04EoFiWKOyGwUU99t3rzBl3NTwt7sfD5vXkqA7SoSphsHEBkhk4np4k0SmOFLIkeaYo6C2QKDXJnnPESsziE4+ewHAlF143RjTuHe7AT23b98FkJwbx2ZqGLndvGEHscIEiESd1vZugOFMRseUF0jh9cuH9w2lg4oxlGviOlppZtSEdiUzlLTQ0dJuHYBAG2McjYxAKZVQrlkTa2U3IF4y5uiDtaYyDvGLz0tsDH2GYpQyHACUcf8UmZbeW2MWMcM1LL4o4GB33M6cB4z6KJIco/GKnXZfn7Xpc5W12k0iQp8IQwt7SsQRR9EaYKu2kZS3cN2umdhV5e91BVQexefgwc5SjJ1Byx9ZfpY5YBwRdBrFiNjJ3z6ARFAwwLWaSXLVCAizPHz6IaNNBmk3LmC4Bl4aGBljZbpF6EIcxk6/CBhfychoMo4qtuV7CbzGBE2ZCDUQAX8UQ48ajVH4xtSNpJLCrZm9q2OsILNfisVHhlLUwOYGKZlgw4VTs40PhpkkDQauJbKeBTp1CFeKhOTKZyL7ip8fxxjV+DFjw1PPvMjhCODIlT1y910ALR+EBx59JmL76lz6vHpG8tW4s0DsEjiNIIUwfKKRFMlOgPFRR5S/c+xDmZUUR/BpKLi2ZRHqpKx5RKc28LxHPprZ5UN0/WU6gticwXXLgC5GxsUH2ECTziJyvyMnMX64PLI/D9hvXPjgnRU0vgTk0xh7GRJ2rN8WNmwgqAuKQKGt3pWMIMSin1/i6o5o+TxMMgT6ehiskXEHIHTzdb8m+e0fzv3hhcjdjA6P/P3vIRWWwGlnnxnWVW+JnyWTz2dTsYiG1pZtmLZhlqBekoX5Wd85PVx43gWsYzryJjLca0Eb5mcYO70vPPnicwFsKCbzsZGg7AUgwm71ZG2EsafaDHxiOe4l172JIw0rr1HxeW+zrIUU8wPZzFSd5//wLEbbKsNLMDdyKJ7K+pSF+//6Z8CI8lgECKzGL9dYZMsm4zyJFEACrPZo2fpjid5gN+BvIU9xo5xOHM2VkWf33U0cQRCafDC8P/98adTEqqGYuvuuW2lWbeVj03EWOIhsuIxwySWXogF7Dud8WTjr7DPCm3PRsXWs1nVvOPf3OFoPeMd92Gef6WhKfRTXfh7JqyDiw/c/EFYv3RR++INLQj0de5trEeSKrFUZo6mYMvSLkkd7Ujkv+JxtADAWPvYFNMARXG1hr5zz/ZPCRef8MAytGBE2rlgdnnjyKQBVznA2XKOaWe5xmi2xucQ5LdlVWQsUlRIWedTDMDdJAEwPdOO8n8F8LDa8kPZIpkdo9PDvY0I4amp48C+Px2Jc0ERZAi8uAbMZbcYg79xTLmX0dAXMpt/AxCrCCOnnYQRj+3ffezO6j8XkALwe47y5rPVMGUu8+IqlO8NFF9wYNtUuhYWjgQR704YHv6cA0FgWuO7UP+vFeOUhB06GafVJzGG4c/Es1IU3xiuzB5sTUcM5yTONmTk0DFI4nxpgAsrUtWkd3dvZ7xp2WbDkAURcdP4Z4QCmkd5+7cvw9JNvMLUA8zJ1O5rumJWcfjamBqUAyzTjCWFNms0hd7Cbscs7b7uHM6kN1u360BsH7/4V/cLMvQ7BqHMGcSs7VG2uC/9gVLkzsxqDgilIXS0gTu2A7YRMQxtgG43Qbx95VtiEptniLxdz/3dxVjdQJAiAu+8zyT0mhDEjJ4RxAxkpA1htJT41w35Oy/ZZ2ETlLLUxGJvDbkYnm9gj0WAvAVYjm5LPahOvB4DkFOI+sO+RLTjjjO/wPmM8AbqZYokeqP/mm5/v3mffAKw8Q/ML96dP5PW3/hONzBrJn3sBkhpPvVej0MecMmVadKH+69/uphB2aqiN61LPyKIo0fkfwD5QCiCF/dsqgN/Nlv2/Aasu1v8GVv8PmQJ3e4wJCbD634zVyNSLkcn9EMNC958TsLWHLR+xVl8h/mgyXaeebJoTVqw7iRmJ5IBNEE0GyYuInW++9jajmEyoWExzP9atWhVN1RK2Jvc7uzic/5urY/F9w48uCcXsiUZc5TvRuM+hePb82E2d00QszyZW3XizwGpHuPW2mwEegGAbar9hrMYmU/cIiYzV8vKh4ZRTz4g1jsY2HZ0A9iSCmld1KB5pIzmyaxOJH3PRaCsD46YNPcQ537kwMh2NlslkrpBqogMY8efu70d42uI9NsISEDZhwDFySQDduH4NY5PsmV59YGuTp1KbeA7ECMR7CwbZoEqFZFBcsCfMOuSgkE/8mzl9bJgyuRyvi/fDQLQ0V9IkXvzVqnDoobMigLdhe2W44+6/cu5/jfbpGEbNp4dUpowmzZgWln2xgFj+EHnrAYxQX4Gu6ubw0wvODPPRcK3H9bOVQJjDxBHbOOZmulQ77v0eRoaLAL1ymVgqp6m4ZU0DLOt+oRSg6uvlixnpRC+Yx7cD0xLzvB00hAeMA1xs0aeCZw8wkgPjVCDAEX9rGcfyVy+tQwIqkfpogp0t6cLKyclMzx6BphRAZxsMAhapnFG7YdLVIVtgw0szYdnfTiXm0ZRvo0bcuUGN9WR2N5cGbhyP57zZTS7ZzgOrGMpYf9MO5NmoIaiTc2kI+8yUfdGzpDcar41ci+dxIeCEMks/vfz08Lcb/xmuvfjX6LlC3KDpdfNtfw4//eH5rNt6iEOPhhUYs7RRfKbFkX2allxrPona048+Fn500WXs+xpy+8wwcERZGDWxb2jn70vLByGJMRBJuj8CAKKlST1rwyBfl3DASw1He/UF0FeSjVSoiLyhCEZhraw9WByO+Oc4Ek0uvP9hw0Pv0iKaN+gysoTzaFT0I8bsAoAeMXI0QMaKOFGYxf0sQwbvb3f/kRH+XeG1lz8IazauC8PG9A///Ne/orROCuSHg2ceEGYfclScsEpnbXrGaLBWjyxNF8xaTc0fev1hGHGVoQDz2ZPRRnUKZ8PWTTT5J4flX68Mcz99N1yKGeeyxWuQ3uMzcyY0UrCbt8fXocbdw15qJP4qJff8q/8KKZCB2uPZyx6gNigG0Jwz62CIXTWs74/AEJSYI0/XyIcJy/FoUR57zCwmXv5OrkJDJcZbHihH3MiROMlDxGogxhZgTCTDvIomZ/SO4AfayL8MoRkyKjgLZEy671ynmJ+bzkb9dc95pXgoxzAYBjPBNFy2txJqdYxNb93QDMkFPVKIG8Ws8xkzpmI+OT8Cq/U1gsOAWeS/qdRnHUwAZrXTaGbt6TlizaqPiblxB3mN4GKek66xkGItEqfylB2MDDsn15CwwBxS9m5SoSQNvljCSKLh34EOxCaE07AFFJgt1sGSJIxN3NvS/r1hEc8JzzzOuDZnTBcguNOp3td4PhrurM+cmoPgIonFqcIUwNVMJgTysgthRGOmZY4HfuGXbFelKePUjxgAZ6YT0u5pR7y91g7ex7yulfxEFnhN9a6wcUNlNNJU7sZptcw05AyirKDyVnpJkONxf3LYS+YTfpBo/MiHq0fKQ+lAc+wYf93I1FjWYPFc4n5ZtyR/TnAHlnJkbYuFOX2siai1nq/Tr5ymTD3G0BDJ3I++VwsxJVPyDDFc5qq115AxA8LMQ2eGDZs3ho/mLgzNEPYyeNbpmUrnoeEqyc74zX2zMWytJIifhtTM6LFl4ZTTpjAxtjCUwyjV/PnTeavCEYdMD+/MW0rNWx9mTJ0MSxRPA5pepRVk/Bm9woa16WH5stXRs0Wijs1W/U86wXKy2DMjRlcggbQn7IBIFCWQAJ6VemhAWiCbi+4knrkO05ENMb/Vo6KDGFvMSP5mCGMDBxegZ8zepIm1C8+TYvCGloaOcOG5p9PUe5QmTS/O2EbueRtETg3fmLLP6Q/+wlQee64fuOaUqYPCfGREo/E2mEIHxul7OO80CHN60Vg7ehQmW2urQ2EJ0+d7iInFmM1DIpwxcTwTcVVhwcfrIJhCPsVv4K9/vjr86+lX0HZdFg47fDwxvnd48pl5yMbsQgpgKCR/Ao6bVoS8AP0yt8B2FlUJ5i3bq6pjgWAXSQBRQW+p6BbykWDAg2nlIB49oQww1nGRdjqPJJZs0GO+fXh47oWXMGFIDSNhLK2EuZbKB+hgsxw0Y//w0QcLbCdEhkYnSKGLOjcXsVmdrjgA2kkcKgZU8JDXx4U3ltdYCmMgMQZg8BCtnobdWot3kdRh1rRxS2Q6uCClYx952OG8x0cwIqvCxRefT8dyamKARHCoJ1jWcQMMEFkwYxwhvO6mG0MOrtMa6Nhl6M2NHsD4yTZo/mlsWrtSQ4eUcuOhEktDr2BTweZqxeW1CVZFAQynPA73BnRf2FOMjGrUQGDm0PF9izDpKSrrCrffemX4wTl3EhAK0LI5N5SWlYYbb7kBtH9XBJEy1Y6iQBIAyUcyo3xofnRww9gaTcP08MOLzgt//svDcWRSMNCFYYHloo7GKlEbjWdF0LNjbUI8Y/rE8CVjE7sQqxaws0ZTS2zipFGxkzZtr7GAw2qOdWFUMAvG1MrIoKkhMKupKUtSxkIzGjXs+Qhk5cEEdEzDgKFeofTrOJpoQQTw5mhbHf+2P2M2Y8ePiiLZ89FR3LylIY7e6nLa4rgHcaYOQMeC2DMEQ94I9rh4u7jnsn1abOdqhIXkgnIAAkxQGiPI15tO6C5Yz50GJBZlYb6ByyRHTczk3jsmkMm9Ws8IhJONNoVkX2qGVQ94F+mYwjbcF1kajp14H02qWvhwAsOJyRqjLTx3CNOM3YwKX366mUO6iQMWxgbA85Bx7CWCXQ06oJs3eZBqYCY7SAakxbNFiOC8ILndpoQ16uFhkjx4LGLfjCDUMjYRzW4EZNxo/JvxQ9DXPXFSmDtvZXh7bnXoP7w49CovYI30Dp9jgqQGTVlRYdi6vg5Tq1KE6o/k82SEv9z5GGPXBGcZTnSE8nG96zQJBPCOGp08Qg8Iz/tC5/45xJhiiid3HslfkZqP3m4uNAsmcrZC9E46Cg5zwNXWwj4mAc2B2VwHwOQa7uRQ311LAcua9eDf56BRYdK0oSR+JIMUo+2APTYVdmMcUwUzvnEHplbo5LGSSQAJyow/5HD67mHsoGYbCYPsHN6Wqbw4Ki8z04NWlk8WjdCiiQFwCr1ekM/GNkBkxxwd2zdxVvpB8BPGvMCpYKMAvAkKeW9gciIxi7KZLIgRT3hveZJA8zi4Ku6NnUsuwsaEUyHGAIXT3Q+Rqck9cVTDwq8I5LQM85ShaE1vQNNg4aKVsSlgvDFxl50lqUkm+f4z+iObUhGbBUOGD+G1clmfinXXMqr0dvj4wzXx/ueyj6PesYw2NWJ9Jo6zsSYFMJMxEo3EEiZ43E+CriZB3DMPa6tMAYyEXcu1Z2pypNZqwv+xYJERbNJsrN/D9eVhYJTJaI5jiEqZRAYtq1ZzuGaY+l3QPdiKUdaik2Q0E6AjnT3o2xkDCBNh5tS9wknHHx9+cfVvYke6D4f28UfODs89+28Ow9ro6us9dNI16sNx7VqF+eEsEtWPSupjwelkHFY9ZZ0kZW2MHTOGxsniKHHRIhubf5+Py6VjPC00eaIGFe/hZEUmyXkOSYUAe1s9rFC6u70pFopghGyjYdfIWtlvzggMYYrDqmULQy5F1oL5VTTkAMzpCBdhUqfe1IiRY6MO0NeLV4etm2ojIG3cEHDLUvfSbUvMiuwNMjuBzw6Z0ZrDEIB+8qMfEgs3wNZ4Ldxx562AYHkwBZ8Kcz/+ECkox1J5yvxsBPr9vDJiONvIq2LC85//vIAO2FCeVXfrPoYJmnpIrZx3wXlhQxV6XyzqFhmy7l0euKYQzSwOARcLP++LWoEtxEoeA4mmGslK2ehAHvE3AMb+7OUmftGYIBZ0MEYVQTnucS6Gejde96swmfE6/5wFyOtiikmnerMRZNUERZkBxfgBRmkaRnA5duqTBDPRE4s/mgQj3bpjBm2ekSTU0dCCsed0zpaviHctbNo1sJ/+9Kc/UthReKO/6fmXwb2ObsmTxsbxzY8/+ZL8BsDLwoGGpw3TyOuLGtuwWEjKcvh12XnncjbfzEg8I1wk5C8++0QYUT6Sgqg5XETx+dWGRUw6mDwnBY/SIVF+Qi1fwBomf6O2k8zsW268OTz0j4fRkVrI9yyMQnjv7TcYjV0USor6IQezkjP8XsBMtRl5zrFYA4SW0s+aMda6zHtA4AjAuOgjduSDtumQxDABx2gy6CRN92iXZ40i0tm8QDEJ36vPv8M+zIu3tpMEIPZh4nmmhvWe8OKTL4ePPp4bbrrt+vDvl1+MDNlTvnt6zAc6NFVTp5efdRy8y/UGm+DZ598NtwGE7GjGtAPQ2WuNxg+UeZYL8eUjugUgQ+OxkMkhA3AKSf4eCoxWYkOL1Hg+qz8bNUo5L2UruNvV8dTdOB9R4VqYyalOB9nMF7gVaHRdA4jJXn3wgZvD6CGDYff2JdH+T3jg4cdp1jQwzpoRbrr5t2EIrMtsCq5s2Kwm/ZpKqJ+2aum68B9Yba++82KobqoENOkMs444Ipx89GkAP8NDPRNQ9933Cg1MkuejxsJO30IO8wUNi5qQVcj7Y6Bx2nHnwnUZGB7+x9OsMQryHPJFRvC6IBykpuYBPl8SyvsMCR21heHWa//GvaxmLLo6TneYx6prmCpQJrtUdgrrwZhsEyeN9VnPNJb7Tb3sBGQVdJQ1SKznTEujyv7xjy/irBkQGS2uAcFnTcmicVxkRCWjleYexqfYLBb65sWcUnLtvPbGm+RMGP4AvAiQZJLze6/Go4Wt1qKMmz/dexfNd5g3xDEZwEbp3WjGyjIeBIPp6KMOj6PurqtEkib5vYeV0/N7BD/jZ3IUJolvCSCaNGOUg+kxTTSWuPVjcdodJ75hrMbvJbIBiZZq0vj+7y//XVyGcXrDmOP0jM03ZUGSxk001ePsa2ZdzMeUoxfJYQ77NpWfqa2uCg3VO4l/jHbbmAI0uvCqn1Hg5oSbr7kG0I5cG9mlJg7B3n16RxCs0XyUHD4b87prf39TLGBvuek6QNVdsbkRQx3PpEf/1W8oezFg4FBMLdVYVWZME6w6fkb2uYZAdl49DEzAZXx7v4zFCbDaiov3qef9JNYuTl8JmMfxUz+//zNPjwzmnnspUym59/H/iGE2Wmt34Ba+qxaAB0Z+PyfU3NfFUX5HOmLjbiUR9AMQdER3G1Dm19dcHj77+D/hcFjTH897K4wY3jvsP3Mqnyk73H77g4yBTgxrV2+IaMoTzz4T7v7T38LLL75L3C0N78z9MLz7zrxw/JwDw3jM6P7y8G3hXIz+HnngybB5/SJcu5+jaF8aigGM9ps1ngbZvCThauvFdbZx1n0/3PfwX3DGJmNg4qKV+isnBykymowqvo0bPzBsXbkeDeBB4YNPVkOIgd/bD/1VcnFjqYzUfBLCXMCZXSS+6js6cbV9ixr5FPc0hdqI+6Wc+dZcmsnJhvMMULNP8pENJUeU88l7bJwU0IzWf0FjZ5teyuEpeN6KpmvNDvYFh0UX+XohxJkUpth2QZBxLNikJL+Y90WEvRp90CHoE9aTIx9+5IHRIHPpEkgVxN8BNDOrkNbqaN0FK39OeOnp98P3kJDYb+8pMMOqwmOPvRiOPm42uWtV+N0Nf2eag5yEvOE4aoKmpu1h6YLlYXj5aJ7DHeG7Z55NIxyGIvVu+eDBYcZ+o4jfteGDuevD66+siJ4bLTZ5qXlSSJCzqQFaqB3a8RCRLGQ+LKCjYZISZsbuaVOHhQUQA9SabYWIM/MwgKrGajRIKyP4duDMGYycN4U1X21BGq4WMNkJROoHmMFCYRpuXX7xReGNt97GrGgxHi790YCcE979zwdh1qGHY+4DCy67P80LmaU7om73quVb8bWgydnBxCdSSi+9/QKs16ZwwpyjaRawt0loNsK4q0XeYQj7bMmmL6hJ+2JSuBeNrRzWDM+ZhL6QvS94ZTNYIpdSg1f96hpiEme/z9TRYbagfiDHHHMMuMKU6BT/McBqG+fZ8pVLke6risQUcYUBA8sxD1vffR7KIDRWyUo1BpAvMHaeQgN2B3mbe8wR8D3I46hvbM7plJFrrxZjQfEE0yIwoWhOZQ6ep8FRbWeYOKVv6F1eCCN8ezQbXr8aEyWemZyCPgD7WYCCmzbUUeurabo0TqW1QJrKIe6YF02eMSqs3rAu1O3gvNcPh0ChlqjrXOMfyWg9jStzGrX7k/hOHKWm8PzO5nPU05xwyk399DYSeaOUcdfJHYk15jvJ1Bn5Jvvk2+idr16zJk43X3DBueGdt5nsoUm3A1mrJhoOazHFVu9beR3r1jRqQ/GdWkDo3ez1YhoCmrk67dNC7mAtZ13oGZhOnh3vIU7g+iOYK3UfBfFcVBpQn5YMzjanAcaNTIwvnQDdjOyl+aTN/Ta7ZQByNqD01PEzK3+hRFOn1EZyNet5x+1tShpvazCvzlRSL04HyvoFUCaGm8eq+dtB8zF6HHQLovsergnxOCXIjM0aLmu828haUF/WM1Gt63piQJx44PzVPNmp12wLfD43gnuhF5jL4JFo/q6CoMH96EV3pw6/IsO8LPJ0fUB4CEpL1AGuq1whViHhYto+RdF0+ejZ0wAOF4c5h44HG0I7nLqqF02PbKQTGjEm/+zLz8OMfYfyTIvDyy99FpvvcfKDWlPcYA+klCJwkSFDx8Sp1UIacDbSS8v7os/LNDAPwgZIOvlLCve4H0z6auS6JCoVUMe3E7M07k6HpbrXzBHROFRZqYqKCTBkl4UViyvDhuW7wtgpJWEdTf4hgwrBEzDRPnJfJouWEH+zwpGY7915+0PhqNlloZpppbpacBcYtju2O7mlwZ54jGej0gB7mGL/dnj5lXe4g2oJ7AkTpg5EVnRfZKbmIfexNQwb3Att1Ylh5KDx6MluCVf+/EfhkcfuD8OQu5n/0fLwyKMvgw0QAYv7U6rwIaLrMC2Pym21YQgJ6trNGwjwmXTQ+sXRHrvq2Rm5YcnC1ZGBp4NdMxteAKTv8EIOtzPCa2++FJmPWXQNpIGdeNy3w+OPPcoYRN+wBhe/rEzGYhEOrijmMMJNLroIo1chs9WFmeqYARsxh81WMWwgjrPr4giMYzEmS3F0L45IJLR4O8YpJMe1BGb1sxyTUqfyxBNPDo89+jjFb18CdV0UKj5k/0Ngo3wafvvba2BJwsAEFbET1Y+RJ/v18z//hLG8Vbglr0ykN0iUZE786a7fIRvwCJTiago3dEYA+5bwEAU4SoYwosxB2lhLsUdgaQAGr6hAJ6ROYA3q+RBNP9gAsXMCQASt+Zrr9+e+1YR7brIL3h4GAPi1A0IPhl1ajenIhtWAQow727lrAr0578ezw7sfzsWxso1RYRYaG+jKX5wf/nbf3zm0U0HySxHl3RqZcYP4c+W2uuhomdKcDniRQbeZ7hHFThoBZMcmhLqHonOxbBMHP0GKwCm4mgnS+Owzd6BD8VDYsLKSceQNgb0TygbkR0OwJoCT6LBKktZKUqh4fBfghAHBJKR/GeD3RgQxFVom8SpkTEcwM5Ogq96HQLgO6TvQzTSxc6y8jYIgum3GOhG+pmPvPIkSOgXVO3AoVLfSrhSfK5+MQP2bDja2tO5OkvG8KA+B3iHyE510ypsA2mpgy7bpuMsr2S2JY3E8FwW67coUMzIgSyFN2jsJTDHP3oNCLRb/O4JP3BPZBiY5STEjrT25TwbggSNyeVawi/N0e+K1awvC4i/QwSK56NuPEQpo9ibMmpn5by2UBZzjSKsLgc2qvIQ1xHDYalthfqnTp6GQLCcp8zJ4/GrhNdTXTJgbUOFZ/6lkuY65zzxoOPq7G8Ih3zqU0Z8mir2FoXIHYw6wJJAYDTP3Kwv7f2t/tmFXeOje50MKMhIWYhq0ZNGlK2AsqIrkWZDMkYqYbPOXWewvJo3j/t7OKIFFr2Q+WPjREC6DgrFT9imBM9OmAoeKou+1aE1lcYikd+aWUJyfAAAgAElEQVSEnVtxR6fRoIbJ5KnjCVbHsBYxl0qpj4L0Jojr0W9ZtmJdWL52VaisJjElQbDwaeB+pQHe+DhaGDMvIHnPZS+koJGqfqAiWL5no5IaHAoDBgKajypE0wQGkE73am35e9TfjNS1RIeIPSEmkqnpHes3A3aJ56HyJLtZZ+oMpQjiC3SDCMoUciTHxMDnwyXhVMvhzfXt5ufoA8QRCpuXFsHR4Zl7lc2+YOXEJDqTg06jt2YKo23bGVMW+HA8mOenmIPAgcGGSeS4zotJsC784XcAvtGu0hWevfblIsbknnovNlWwa4mdX/eJCYYTKJ5OgmauX4scOf8JazUBf3yvCEly7W0cHDZVBCFbSTK3kUCkYkhmM0NUObop8w8imA/TyoOtA6kLgdwsCgCdE2XHJcYYMgPZEyR0XY3cb6Q0UOsm92B/k2xDBYnrOY5ccz3fOfHYMI3G1tW/ui5qwB119KzwrSNmhWuvvZYOX1PUUd7D69rdbhMY5rNl+PyM9T6/bh2iGIf4OwFvGzg6hXZS7HzvrJPDO++/gxNwA8+Gn5c5zIPWLCIW6LxuPkmy+tb+e8+8VEafZIe3ImlR1BvXV5jfVTSCepflh/2PmsCB3x6WMHK+G+3rZkCRMWPHh48XfSrKj4FUOowSjTwcFaHhxL2SYdDE66mfJQsphyTZBLcefWSRPEeEbP5HBhKNlD6YLuzGPNCuteCGRZ6JYZcj4N2FsN3faBAp5CILUQYyz/zqn/0knH7yd6NEi6NIarDJFraJtnn1Gorz0+JEhYpV7QLert8I4nDWY4DnmFpchySkgs9qRP7njfcYmf84/OU+xt5xebVwvgZzrEMPnEWhUB9OOem0UIueZnaJchfJmaBJ4OMPPhJKGQvMcsYnFuqs0ugy4cdWJsbRZMHdhBlmMp7NBIyuuInJF7BDN8s1ij5EgMTfIooYz32TMM3DsgDZnIz48uulJEosTke/OAtcI9lcUxnGHsOGjQoPP/IQYPUNrDWKgdgx8Hl7SXYblMBxF/Ha3A+NHPpTmD18253h9FNOCG1o8jm6/uyjTyKKXx42oOv+E7RsF65ZEjsvnTLFbM/QMBOUVMYoamBFNnsI555xSiz+bADccMMtxKpGNDaPDuedfXYow7hy3vsfRymWyurt4Y4/3R5ZUpFV57rmucw56gi0mXuH557/dzzDNBiSbew5EEOGqyFKe/jc3ZNuEw2LkiJGAwsLLidKvJ9ZrMe5b8xFrqFvZExY2HawBr2nSi/ZPEzhEKgnqGVSULTDis4ECH0VeYIlX63AQGxymLz3JCYB+Pe8XloTa3/j7nDx5b8MuzgvxkwbFubNfTvKDHSRoHDKR0ZNbGIB9jjR0kYzLa9UEJSEnrWv/JTxuTVqh5lgc/O4XmVFZNJ55YJ3ap1rJKSBUwTXOZdtmvm8E6AN4BUg/VdX/RQW097kc0Nxu21D7/HGsBgw5rjTDghXYkyTgXiqYHOmoH48Xs0BWBDNGbhCvx1+f8d1oQ05g6zClnD+OWeEz+YvCf16DcUAqxy9wpVhKbrQVbWL0JSkCdFSHHJgb4WCLeGYg04Ixx91Zljw3pZw3z3PcDZWha6itSEDZl0KgGkWxfo1P7sl5Keh81pfGn718zs5VzaSOmyJ+mnmZWrVR5a+ACJrK+IrshW5Sid4Eo1VR43TIqjTw3iR2dIMayqN3PySSy6GWdyHvaIkTaLLF8cIo0GGzd2EFZ40MhIQUuMfJ7tkOHrePf/CizE3dgQ2k1iZ5zgkOehk2KoTJk6KLJw//umuGN/iCSDGzf1vhNzg+hsGKHP8t44k/0TjnL+08P7mK27rRBs40eL23yc8pnhqRWDUAifhOcWxS9d3bAKaM3UzUV32FupxZSeIbAQN45hs9xevFWVZYhgRVE3iiXElyaS4RxrOKvsiw4Y1mWC2qayz3WEuQJ/FuN09ZQB2bduKFBEGgjTqbNpsIx8498c/jKzsq3/xs9AXqQf1HVPIEXVglnTSxd63eZCD+dnVv70xxu3bbvot+WIVuWJigulXD5vXeyPQP4AGgOZVxgRN49r3wNIxnGrcByM1rTtORnQlMlYT8kAXSEsrUgBn//BHkSXp+dMDbH/DUDbniO6kifRKz/v33DabtV5nM6BhPSBPO/qumzEC6uC+TJl6AGdtPq8JE7dZYkRunOYpwhhJMk0b0lovvPRQePbpR8IluH9PgKH0+99fgVHIBKRYXmQsc2w4ZvbRnC0PhlO+cyaA7UAM/5ZC3KkJDz/4UBzZ/M0vrwzLli7ledSiVViNPMlNyHbJLF8X/n7v/eEXV1wY3ljwZvgc00XlL3ZWpoShQ8aEzVVraaoX4xS/hXoD1mrFYPTQ1zPtyPl15UVM7vUJV17yy3D88SeEW/7wVCjBHKqNM0CzMSO5mpCELBhVEmPIDYhd48aPZgy4Jmxci7myY6I06yXy7ALMiXGaPJCQFBvXECUjM78/fhICXxJaBLf1q/C1NPIUTGmjDtE0uFVNafLOdvL2FPJVZ+gaAOl6MR1pnCvt34s6gnFpGIhlAzEOIqLaSLOGdB+kyvDn7DkA3eP5738WDtx7LFNj9VGL/bD9ZoRKptiu/9294ZCjDwpvzHsjrFy5KxoaEkbDySd+K6xcviAU56AFu6o63P+Pe8LRJ50cevUDGCb3cQJryoy+1P3ZTFKdFU49+UbA1hKYmA1Iq8CKDpjb2TBR55HP4H6WJagOZCM1taPYLXhbfGvO2PD5x+sjI82R8CL0F8dPHRk+WjA/DB3UB7ZqH5r26WH1orUwNlsCpWGconLCIwXm3AQmnD79ZAmNXCXV0JU94sB4pu3YKo6Qg2dBv6gfuqerjsbn4jCw73Dy5zGcwQCK1WvC6+99QH0HKA3ecPnFF0Yt/WJYa6++/Ho4fNZRMBo3UiPWhrU0Zg87BCNDmf/E0djRjCxyDRQT8lgODZQLL/pB3HKlpf3Cr393Zbjiip9HItiZZ3wfc9r9OWPdD0jAgWTasH7+X0/SsHs17HfwQeSl7xFvnAxK4pTTmEVIMXWwRrKd0mBN1NCVb+Lsz6MWz2U90ruIzU09KYx0gwYOBMhZH2Oo572j7dnIDXjmZ/AM0s3FaSp0UagUlcG+hkVfw+RxNmevmqgb1lTH3Mxmj/BMAde5cUUd8oLIxVUMiKPzl195Mc/no/DmWx9FBmMBubW4hix+9765TjTu1DDPz0IskiBiA73LXJ9zQUmAes4DTctyxUZgr1pbFZXQ0GQ/aPraxr2wh2pN3Uw9P2nSsLBs2Tq0X42vYETNgGvU2uKNSrD45/z8wlgXR28O3sd754TEzL33im7wWzZV48FRHHaAP3luGsvTie3K8+Q5Vaw0AdcpuGlD0DzZ5pNnn5Ewv6Aw1mNFNAYabKzzuWXJ2sCxhtcEzN816ZUk0OnZZqOS52lzTsaj54mNywLITZ67mnObm1ov2ZxWRsWi04Zwb8y8W6hh/blYb8WJQe4NRI9eyPi1aLpNnZ6QAQCtqb9k/+ZAZmplGieLJoiTJZK/6msSQDOPZ52jsa6kGRnD8bAzTrmukrzPWNfE+dNEjaQubQm1Zgss+w7Q6HYnZJAnqhjcm3zitLBx9dawaTVNYvLJLz77ImSQ8zjBUs80binSKjuqGniuPGdeY2slzTgaQR3q14IBdIL0DhnSD4B2G+RHmvsArH16oSm9T0WYPH1EyKMufv+DpeH992gUtTGiD66gbrd8AP1w8gF9U2HHZ1F07nvoPmHF2mUApgczAbHyf3F1FmBellvX39PdyTDM0N0hioCJKFgI6jGO3eixm4PY2O2x9dhiYyNiAKJ0dw8x3Z3fb+0Hvve9Xs7lUWBm/k/c9773XnvttahT1oOTxDGWX2JnnD0SvO9Ue/WpObZu+RawHRmLSdKSqWumvkqRupAe9gMP/IPnHm0rlhfZm2986VrBbS6LVR+w3nk11ejx9pM+9wpkxlgrknpJTA6xKfz8P37+i4n8Epoo6Tb9iuvt649/dyLKf15+zH7/e57Nfup127q9wLsYURGZFjLkyKyOYh6KtWvj6DAgUR7Yw3bt38kDC3QtJDCcxBi+EtOSQsZ2qRPj1ZFgoctsJ7kTTAh0CuT+roK9DvaLGK7ViEVnpcWisQeLDdA0IpKuC93QUSRpXWCC7ty9z1ZtXO1aiyK/C4xxYV6NLKkil3g7m1md+oAdKzq22Jkk4CyMRA6iKr5HLBFpovrYJYFDTNtK1/FgfDo+2bqR8E06aZIbrGghhvvouUYqGBmQ2yaitRXohM3/7XcbdeRgxG332fdf/2Zjju0HNbqz/YKYvYKmdBdroGBLWzGajmhiJkkph0kMIxnq2itJTYbSX4W0ghLl7oMZV4fxJRMn6cbFx6Xba2/NtB3ojs6bu5cDu976Deprd979NGYQaBEePEj3gJcsIW3o6CJlNikp5lAVIzQ1KcdZbhWMPapI1Nh0BBtPY/1KpPoj/L4aHVGNi9Fr531wLYDfEQSnYhxspbVCWFDb2p+NpB+OOKofyVslXawc8jQ2GAG9Crblj/NXEehS+ZpGiv8m35wJ0mLla6LiAb9TZXSF9hAOgqkp2fy5xgJKOYRYWDEazFDXl0guJibJWDUgm0C6LgiZl+HALbaf+2BpnADWpPQuk3GtbuIvygopzcSkVOHPYSZWsJ6H/nHKumQiCGrpyaF0MrkjgL5mCueCAw2AHSrAvd7yREKaqDIH2oczJLW8r50wElQ9NbkrHppW8+JSHUJ1sBrpdOvPlfS64zLFrYKy6rBJU0aSaEjDZQcdwUIOe4Dg/UZSp24jKTvXK7aXiyfzvRJU9mRILEX9w3+LtaaSIocEqonPktSCAGNP5klQFOB1YGo0yA0exKgQQAhgGApjqwntl+xOYegzZVifQQinI0uxYtUB2FuwWbQ3uccYNHbHTBiFaU+SffnxT9ZO4qZRjAgO5CTMtiTmXQPAKbc/6QvJibscLeBmus7pGBKo67YTBrVeoZrtcdybYkEoYI1YrwmpsCoBgDRmq58sZsuObQUwomEDgWVkpqbZtdMvtgGD+9r3P86133/8HVaA9BtZi2XNiKxX+4h8amfYSxTxYuBp3XTi9xF0q7csBzgt4noZjRXwpxgUB5tOByuTqhaDtEoI7126gDp0WsVs1PkioFN7hkNf+n0Cod0AQEWgtKDZ/66PCyjL7fOsAbtI0lXEByO8YrmqoAtGMFT8xxJTYmEUCRSoodAs5145Q338PVQvXB1UDntyQO0u4kRAMRQw20qSSM4eAIasWR12WtOqawQeO54iFp7YInzuOWefbIOHMdLJfpCZ007GOb766mcr3ougvlhNMiFiY4hp1y7zOPajWBWu7apn4AWmOt5KgAKtRa21EJoGOkBGDBtlb7/6ul14ySXoja0O5nHUJaX5EgWjWyNMAi40ytkCUMgkWcCc48akIRUJ4CswRzIf+oxGjBja6tjrJARCUqQlHK5RORUCBCmNj0uD7KF//5sDut3uvPMhDu40++bb75BI2W2TJ58LyCltISUDwqMDOZgQGcEIdNG96DkKdGADeiIn4FhsTi9JWEOcA9KkqufsCuO5havjqwYB70WJmx5yEpIGArkLWNNaJ9JGiud+y5ABSIJ9Ex/faPk9k11D7OjjRlgzGoq7dqEJtGGvpcVkwEqvpODp5M0+XhcNsWxnz1bRUEhjjKxg9wGkIjKsmHF96TYLM4jUyJR3grUAlDgI/NYZ1ca48Qi77rrpAMtohx3Y5wWKQDVvyvD18njSGhHwpc67QI0AQgBUIpa+9tJsCoKT6PzTsGBROTtQUgAka998+hVNlhL74Mv32WNyXlWDRli94HyxlARUyLRMo536mWLFdiCd87I9gXzO3uJNfi526dTVnn/6FZ4TDrHEmGuvvJ5Ys9MiMS7080d7jIt97MH7Ke6OdgPMdqdua8A2AE0EXCgx9pE2Yqvc3R04UQzkebSTRElzNmjcqVAKXM31384iC7CRAAwiDwgHIJPO4S+/YAQlNz2NW3Md8YBAsbz3wf36+dfee/cM+/LrjzlbSu2kCSfCan0ZU7C37FnkJ0Ii1OwkiVPxgOp9QkK6/fANzPBff7Xrb5huYGAOOmWjv3bUiFG2jrHBgv1o+9EIbGLdq7GoEVqB0QL3J508EffUQlv+9wpnUkbxHlavXOqx/omnn2R8/DebcffdGLqM4qlomiTUZj/6hM356lMKIApunbsCgzwghABk9XeTuyV//eX3JiDLTcEkjeCP43+kEfQefOhHer5iJQrQYh1Jf7sO6Qq94SSamgnQ7a+64p921qlnwqZPYh+JdahzJdBVr2Z657bb77Rxxx5tF19+AWukgQIv1hb+uhzdrfu4b5g/551u1zBeGtUWZYt/+RsWzyyb9cSjNmb8kfYrzKKv5nwNUwhTsTDyPbRGXduM/RRJbFNTpllGAWLZ8tw6VGApTIq54tMwXAd5ksbwfKxQ8fPQOZkCe0iTMWITRZFXqoEg0EjrTEDcqOED7PEHcK4mdyncd8AGDhhkWziL7rr7YatqKAYUvxRWzCTYZel+rorhJ7axWPGVe9vs5ltutv2lm63WCuyCi063G667yXZuqLA7bnrE9petZcdlMHHTn/HaGyi8Euw/L3xjPzCenNm9w1588hFypjgMjw7YU7M/IjZUWUfiVotIRquNPDMhJt1m3/8SU0gwY0oT7L67nudds98BViWsLoA8whMW5TtBrFaB6rFc+14af66xGoz069w6DKyqSaj8UtMw/ya+CliVZJLyGjcWpVBpkk6mA6oaQdVzQ0IBcFA/z0FXMdg5zMQc/fjTzz3e1AF0CFSNJqeW5ugoNBD7YxyrqYhnn3/KjVmk06sYLKaHNxcAB/I759oZkydQHzAVpflmMa8OJViBrnIA4bnuq6Rl+CwxGgWiBnqjQXwTiULxSY0kz/sVCF3+Jeg+BODo4YbzYVgw+LeDiIoVh/5YX6uGjvcW9We6DjVXyCOkQS8Q3wF2RSwK32qA1V8X/+Va1QrcqmcqiplQI86H83M9JjFNctuMO5318++778ArIjiH62WIpfWtU0u5Jeyk2MQszBlne3x/7OGZMBYryBkDmYTDkiiH/1tSADn5PW3a2efzDmq5BmkEClgVckrcZN+F+WESNJzUtlJu6oxkisYmpDouQ6fbjeA07aNm1qGmnG4+eCqHH8ThZ3H4SelByVlcwZZxXvQNlVdXcb3pmEu1kDMLQNN+U4N+7fo1SET0CbSLBdpzDQ0tJXbTTddi+tYXc+F5nKntrrknY6StW/Zbt245TBwW2EOPvkxRXGrHnHCCrVm/DIClxXozgnnx+ZdS4IfaCOQEmgFz1q7cRFP5efKEtTbjjpftP6/ebzMev49mMLViIzl8Y6KPV7eTI5533inoWK607duLbODA0bZq5Wrun9qMn/35Z2/af1990xb8ttTC0csrbcK/ghw3XPJdegy8tLpqTH7GjbejxnWzHcgK/IVsQREED+XdAlJq0WGXt4jOdqXk0QBX0uhNAkRxQglgh8gYir+FhbCyYJrJJDgpMWAWq6HdAFtKOVgc8mjRcSx+apxmeoOqrQYM6mJbNhQgUdTBWDqjxFxYLWf5wGH4QHQUusmrw+uSZGBiYxcGLPFcw9WXX27Ll8y3FUsLkb273saMGGxV1EE/fvOXlTeX2tuffGGXX3ExI6rvwIo1JjcvsG1b19qiX9Z7fI9Cmq3/0H62v3ivbaeBqO7g1POOsMEjY2Fpx9mDM7+x6YAsP/36tRM4pIWpuCu2l7ajRpfr6qiHaXiqRo4k7tA+A9yGgZbTiCSE6mUZCQ7HeLMIBud+fEQGkBOmw7itw1Ryr23hXiifXZtbRkktQhU57iRh1aCciD2dh0bt6OEjad70ZorrO2rpMDsb3cetOwR47CInTGFc+QKa0qF2693kmjRA1WDMze1qFYD2MjuaOuVMHL7H82yjaZ78YRM46xr4LGnJd+qU72eh8gnFIpkpiazlEzDEvU+/+NROmXQy53ISZ2kCcocnk/vW2Wdzv6Ymk/Yw69HBRcm3tNvKjcth6JYx7VpgG1evgryzw/1kFIME/AlMy0a2ra6Gh0PMABO1M8+ZaF9/9hPPBsYfIH4VzQ2Bt6EsBjfXEllHeT9sjgzIS5LFUZ4bz5lYehAyUAwGwJ3jmDats4xcsztuvtJm3f2RPfDvq+zB+553YkGHxqDxcBkyIhcD5BRb8N0a64FuaQFM4lSkPzKYKl27Zo37roiZnoAhViP/1nkiPe1aZC80eeXTQx5UdC632qRTjuccqbNVq1ZSG0GsYr0qNin/leZ8r96ZjPefaS+89Jo1cg8BQKycLpgu0L3FUbBrzyr3Ek4jI7RonoXii2JzEvmY3k01TNCM9GTiHoQEnqk02xXVZTisGiaYflIXXc3/wKPH5WO4lkjOOeFcOiN19kmmULWAdKk1yUw57Cxd7WnVfv6ZRPQqxvwraQbrKEmC0ay6vIFR5HbOED0JBX6/ZsnxpaV67NX7rueztE9UhwozU66rNRLL8y2B9Oc1tchTmnzieiPIyxqba7xO7DUg1fK7dQEjGmBLlvyFTwnGfTSC6zABEMFJvkVqajWAz6jRES6iCedWuEyfAHWFo3ntywXmEI8Us0pK0cKXj41yD3/yMt2ExMcGlORbLUUxkJmde/YptnPrfpv//VowtHg756zJ9sPiz/hZsdara65dcu7F9q/b7nJpFZGKotVdgrAhI7/WWn4O8gPKx3PwozhqXE+aDMtpQLTY+AnDyMkq2fPl1qfn8fbss3PsjDOHQggstRVL9rGm1UyAYY20aCTNeBFu4CRBFBtsC+ZvQsqwBaDzGKbi97l82vwFYHaj+1jf/GF2+02vOjtb7NsYsIac3GymZHN9nf3843pYqkwUQIKRISeqYd4syMmmicVkXz3NxBrqKsUgaQ6H8j1hko4g9px4wmjr0RVDxtE97aMP37MBSCOdc/rlSGyUohv+F2TM9bZi/VrA5ToHhlMgpIbk9oroSKGTU1hY60mYmELS+mrjZed0iwO4RAgaQW0dIOpSqmDS6KHO39JSiYjLCEhjDCrA2UiMPklHhBVAAtZufbun2cZFCCizuCthzSXHptpFsGnWr11l55x3HkHwHtdriSegVpYI6RD1C6ajFoxGWViV0nrSaLtGmwROaaQpygV85UAnBpvGWYOkS3qoKWkpgJf7AzoyNojPP/u0Pf/Uc0gDTMBgqrcd2F9onbvkkZdQ+HMvLvob1cB49Y8czLvdzKg3jncR6HAOGNqFpDEJ3aW/7DzMRl5/7T2YoV3pdO3zgkcbTnlfLGCTmIjqKraAqsmNLbuXXJ3Rq+QwdY1JGAz9+w1F7P1C6NF96OjeDeB5gGCdhsnGiW6odWA/QuYg/wIMNGqQyshKE5oxGs114zBAs0hpXLIhFaCRfbWp046lgKynANzD4ilxtt7Afp3QACwC2FMXgufAyLsCf4hT2KVRpgXUysbN4MAYa4MG5tk7OAfHsKBWL0U4kdGiZHQfa4Hlq2BcEct4ZukwE0m4ALISO4UgFNwBBRrglHe+a1c1z0DADteunJRr02hsbg7oPVd6kO6Z/tx1D535GpgOKaeVWLjYiHV0gJXkFu3kvYtYxENQzaGxGlHdawAgxQKI5hrD2UGdO0VbDrpotcye19EpqUdQsAygN0QsLL4hETBFSWs0QkZprIkQnlsFBm2FBZziSuR5XwpyCi4a35EmYiA+LZf0wIxIXTVdozpn3vFiXSNxBCiKSQxOn4U4ioa1odfEKI/Wp2bGfdROc9rSoiJCBgw2uUULFFKg0+diLgZjVvT8Vgr2RooTHQ5yLHeAQQYpzuJwDpcXKJJfaFdkr+Ug5/7Gjsu1rC5RVsbh/NfSAwR+PotDIFI/H6HpWPRBOuWm2y66TtTJAGAkdICTKTCZGxB8FpN5YP8+JHbNtnn9Hj+cNe2lcYQ+6BfvPVgMm1CSBNINJeDxHhMAs3Py0hh5SyABJJjyd+kA4uvQ0dq2pRCGR5hNm3KaN1zWblzHWmm1/TAj4zgckwB1FRr0jjRer/wppVuspdDNjkiog8FO5xum9eZlJVZeIEMk2IBIYfQbjDwI+1j7XLGpmXVDLwNQNS7QrqLrX4V+UJ3WKUlqI88zHDMx/HSM6U8/pEQWjlGSpFOO91RLL4kJfTeqiRcTl3cs6asWsU/1EA6xqFo5GENJHAMmIrfL+2niPUofGFI7OtF8KWBiLD8gCXAgnLilEXqhp00CObyw0/VzmAtYFWv1EFtEz1XkKRU8YtXruXdj1GDauady7XKqbIW5QLKyejs6Y6tgVrJfVGPq8vhHVimenPDfOugVK/XzVfzphl1PTvo8yoX5n4Ag6QyqsC4qZBSDP8dDzjvDAmad+eqHJGveRzR45rAsxMoUriMn3hj0Y7VG2wBamoj39dWsT5x1W/g6l1ggBojeK4swN/Dh3wnE6gzGkef98DPjfW/aKy+/ZXfdc5sf9PfNuo//vst2Hthtzzz/XzeXqud5C6z2OKV17/eluz3Eb+IeZbAlEfdA01QseAT46ZBrrwVMJY28A7bC8BIBPDcvg7HAVBpl/ewLmIDSLa2tohPPzWQld8F9chfi9pE0F5qtZ78uNoBO+CcffUaSoC4xz5bClU/BOZwkDvBW+lsyxlO8UEzWnWo8RtphYry3CBxkrco0o5p32AbAqzgXw9oJ5/uiwzFHgeldUrbPEysvsgk0Ois0lpuIELwaK9Js0/0LHPBJeMHOvI8nHpphZ5x6Bi8vAPdCWXsqQGopbpIwyNhTsMsmnkkzETC8Rd0WAVg8FzGs1fTph36mRpB3bt/q+tD33HkXrJDJ6CvBSm1jXI+RhUU/L0V+IsX/W0Ddf9/4yO6YOd2iMiTwr02lUWSmQcaMtUfue9hHzaXyXwEAACAASURBVDTCq0JA7FLFT505isEJJDEaaY6kIIhwhph0DqXTLTM4MYoDZqr01h02cWFh9phG31xfV/uIZi4jewmJySQ4n5Kcbaf5l+1OsYqlWVmZlt8l3+684x6MEtfbvffeZnlI92SQ6EYCyCrfKCjcSzJd7Tp50m2NYg3Wct5OOGG8De03zJ596TlG+qXbphFN2PhKQAEaSpk24a5470GypasM0ybhHZ077Qz0xzOQXHnPn7PeksYadb7uPwDwnh7KWZVtc977xFLRLBRotBWN1TMo9GjleGySJnu02JBklTKykPyGFrzcs52d6f0BnSPB2LJ04DTjpeJTe1e7z5l7akJwdnXN7W4fvfkZup+7YG3NhP2+BaPL/nbv7bfZgD4D3LxDwI8koGRSVFpaY5dfTbJYstem/uM0Rsuv8gmmsI4kzGP22C233WRFZQV2yUXnYzpzgX39xbf23Q/f2ctv/8ebaE00Vtav3W7XomtbjZVPC/qhrewVTY8kqUmimMGZpHinyQE1eVs1kiZdczXCxFomDunPArMO/tsnldgLsDN094EWq+5djroAHDJxhCE7k/c8ZfJ56CVH2/Kly0nM6zCYy7MHH3kCc7ktPMtYe/PtlzG+yPRC2ecFyG9kXtBWFYM7+aU24bTRjGJus/4YribFZdoDM57HaKaLxaN5vno9Uklo0c+ceaVlJmXa7/O22zMvvI4ETwu6uUeT0w1Dh6zInnn6cxiLpRgownBM1dghh1Rbkr3w5Buuod9YHode4ZPktXs4xxgzlBSHmuNigCq+SSaB9a+9o6aU8gHFBY0fOzjKMzrMAhUrUvrzKvaSEtMpUJ52J9smgNVymNySWMpEA76OBLGMbrMax/IoUPO+DCfnRArGSOh0NYADtRSIOQAQjz3+lEuN6KxKY88oHklHdTxMuJ49enq8ffLpJ3zN6VodMyXHUe6kuNcttwsmRUdzp2Jrwqo5NC7aTF0hk0ix9erUzeRXOmyjstIKinExPINCW0CVc3d8ckFnTMAACrJJ5YrezQlASRXNAVroxbazUf1sBdwQY9TBZP0s8k3/noA5r1pCRX8zuYRG9mX6FwC3agaFuZfDwmVrOP9U8WoNNjJ9VgLQh0yRzDylsYo0zLW3/MvBh3tgrsV6U5dGpJqjVHXhPJtGvl5SVpFIAdw580EH3ASstsH2bGF9BvIIAs4F8ivGcTYwYZHTtY9Nm/YPnjv5GXG5pV2yJLpJFeUyKuNevSJWEqDvI37oj2CstqDpeOm113juqmclEP0wmn2Y/R88qgBMdYkVZ8AGvw8mA7TO1Diuo1DcTa5WRaHYmfoPUgfPTlIBjVSlf6340/r07clUIA1GN1DjjKBZP3zYYOsMc7N3j0xApY0ul7Vl037bvmULTel2pI4ybfSYY+3a62+ynxf8iuRErH391RwmHffZ1TR+Hp75gR111DH23VdfkkvW2uOzr+L8QaZtxpvWtWcWsaXGKmWw2wDAiGRSRnom+T/gc0iNnY9L9VPPvA3ABMuT87YecDaKOD5iRHdGN3Nt8d8rYdhzfhP7wxm1l5HM0YP728GdB8jV0MeNS4KgsM/SOzu2TG4poJ38g8cso04xICvKRaBgYo5mT2FhFbqeeFn0zGX6q4R9hOkXdWA6xskjRg21uXN/5nlFUTtRvAC8dErKZVx9HyP1NAJhQkGosiE9BlmPPtleozw040ulPX7WZqSn8W5q8dfIwEm+kdhb5Puv1pl80sqWEaXO7Rtt/JFD7dRJFwMUjrPZ991pO9fts5eef9/W71xjvQBml/29hSbYNXb33c9zHqZxTiba7m0H7ZixxzBlOp/x+WSX5Mrt2o36EwZozUE795/9bevGg7DAau2sc461faVbbBtTiUXF2gPETliHkPzYx0lID7CPa5gE01QfU24JEKiiImpt+h1dqaPH4QXyO/stiRH5rRCX+tjEiePtzde+RDaMuESevpamdRpmcceMm2BzMDsLZT+qgQAu5SbP7dS/519wlsv6bcZr5GzIB1OmTPLG9cq1vyHvsIC1eCykgdP4nhq7665/BQxhpApWr1ptPam1M9GeHTpkhN14yy0+SfU3RoejkSPUxIqAwTgxItWQUfP50P4QaCcCkn5fQgxQzC2FSR3FPi2rLLWf+dxRw45g3whURaORP9fXSm81ido5nvP8l6+/tAFM377xClre7B01Xuhnet0ZoYa3SkbORvoJgFBZGPJU0shpsvvuudEem/0cWEYCbGQ1WcRcDCaMdIKlA8yLtSrWZSiffc8t19srr7xp8UxwRiApdvwZ42n4d8GnYRPn1XI0k8sdVBRJrQnX5TQIb1GuaxBBHYTpnszyeH9de3Z35nebzIPEqNUEC2xGZ1tyZjdC1NL0l2QSVB+Ivdqnd1diF5PFxPx9MIHLmJqUrImaOprOkinSKROPsIcfutteeeM1exsJIYGW7QCoqoVlCKufp+ZeBaxpaXCKUapfknuS1r96YWkZ8QHpiNoylXq+GmapN5Vk76ThVM44kcoEjLpUmeeVimtq/Ajk5R0Rw0QI1LStPlfAo/SRmzUN680wkS6EU0Sy39EARgoxnvxB0iJVVUhNkTdUlJf5tLbINPJsEd6lMX4B8fU8R+mCqu6Q3JCTI/h7/U9nj9iU+ryCfcWAo5rAEalE0zeS6uIc5H3IGDSKGmzIiDyXYsnp0hXG/pf+s7qAFdUgx6jUU1OLOntVw6VikhciM2XA6HimUSt4NoKsE5mCTOBeqis0u8az5TVmoJkvuR8ZNmuCLxqmQDFGUOC+TuiIQiZtOOSexQs3kAPh+9O7H34ynSyjaxh591c2fswRrgO7mAakcLeySjVQWdPEA62xBn5fXxpqLz3zms164A4bNTbBpv1jBO+8CPMrZEo+2uiGYX2ZnPx94WZyNdZdl1RkPpAd1eQl52Yie6mhhubb8T1t254yu/2e82zT9sW2Ytkm7iXEtm7iDAfbymZfJ6YJcO+gltltj8y6zm676TV7+eXLkAvbgKzEYtZIsp1yyljizwp+Pv5AtTG2bkU1+0xG1TBbwQnjuKAYYrCm4LQW5JUUS/o2dtxwJ1stWbLe7n9gui3+Yx4EhetplKe6Br9kQyZA2jzupOMBjxfSK0P3Xsdy3gA8xVhoMlypBLgKYUPI3CJOpiWAFo2MUjaS8MQCWGr03kd0YRXq0IpDm7QJKqUMRCrKOVTofoVTXFUw2qnESFqUWamY7KT3IFnZRqLJCwX86MyDEEA3cfJJOJB9S+DrAWOtic5JL9DjGlvw6zLYsrAUVHixM0Qvr6R7E8fMrFgL6jY445J/S+NMxbQ6DCoQmlhloRIbVlLBlouhyzqk/0AK21ZbtWKH3ffv29k4jNSK6cIukoGNxtGaucd9B/fhpgiyXbLfppxxipVwwPTo19teefEjKwBIzc7qzIGX5UHZh+6IkgNg9/bq09nm/7IQBByqNAs1Rt0EDu56fqbG3qTrFRHJ+AwL9uB+GCQwnIaM6kEnjSSXgqYK8CoPzZdFv6HnB1vmoounMX42z3I7dYMuvdbFmUPEDJAUAcG5d69k12RcsQpzG5LWSFwNjxozFM29P5whKS2sZHRHjht/hH34ya+ACAgFu1MjYCObugk0SXqxEk6PJjj3YWxnN+BbI2P7J4wdxZhes61YuR0pgDQKQ0A5kv4EHJJrCRQCctqp7MdPHGVFlQctr2eaMyvmzl3pQSyahFQdJ42GaDR2ICM1MQCVa9Zusf6At/sK9zNKLQBfOikCTQOhY5lFxdLF3LOrxCr3STNE3aoALE+AkaYRjcoyRt155lFifvIGenRPpqgAtC1hlFJYEsmdaOdyBBawl0C3WCPDYsR0ye3MwVSHc1wpCbISebEJVZiKFSV2HY2EzpkkCYX+/JTwiqqvM1YFhLpdkjPQuq5Tp4rNEwNSoWXWTLtRYIEYFjo0A/MdAA0CXcA4DQ4R6eeEU4iEUpwHBkDScA2c3eXGLZ0YgTWdOqfZ7t2lJG1y4kTOAXkBZ755ez0YkU+SBEMeFHsA3h37ONB2c0HBkvfnqkBNruD/LXawfjVVYD6FM15UgkIsTuiMT6UwkrN2zS5GbOjccd0OVHEPkCoozGCdM0pTx/Up/Y5FOUFas0o6XUqBke9EDpzyYnRSceNTAhoO+1N+OHLZVrcqlU7ZQQSr1UlKAfjSe5b+cHER3TzWhwrucN5zdHqgO1pdFIy1pNL1Scqg2KEhEUUbMZF1KjZlHYYDsegSxCYkY5TVhGZSBYkMH8zhoovUdYXzXuSsmszoQgT/lqZrKNqYUa5FKLY+ABrSGrUlMuQR+E1xwr6ShJkMpAQugp2hJcPTEGszwKV81LeFa63T2hFDMDBh5IDkAAOkTtRYMjFJzP4mFkoImrNhFG6VgPkNEirj+6i3AnkwEdAElbjRnUxrpDEYsFiPPa6/jT5yCIlEEoG+ETbCNlv51woMB4iFMrDS3uLnVwLkoajCOg2YjXEOzKgZdYihI5anEi8Bcyp3XSeI/cNL1JpX6R7BCa3aqrIS4W/GgpyJqMSPdaOET/qbDRzW0p9RQacxpzj2bAgsETGVGgHSmwGzQ9W4Id4JEJQ+jcAndYkH9O3FKGUhieK/7dQTSYYBNFcvW25jYKvUUzz+hmHKzFn3MCY20OYxMVAHUPfgg/fZZgC/Dz76xBMSsdSkk6qHLrf2GC5OB3ghsXMCB9q2rZt5rnrG9dwPYACNAofnBOCpUPSFIXF0VS2BgYnihd6zihsxbqPEtFWXMiTRHa3ruTeZCY7GVGPDypUkXSQifF8siUo7CZq0CJNZh5J6qef+U2GhSIBdcaC0FNCZzarkrU+/PA58OrHS1QI0SuAQpy7zhKxXv4HoFMEa9gJbiWq0vfzi44zA/QV7ZI8tWbrCDjJpECTUCkTB3qSvZZ1gFyzieSUlpTp730F63rPGnzro/u/au8fGMTrTzHvS+HormxMMy99hNI2w1cvX00FPtOMYsSss2mtz5nxoX3w61+Z89inMvSp75433bPxRsM9oWMXB0NIIuQCbiVOOsrYUnGspvsWAk9RLM13qj975CEPKLJfucYAU8EJ6260Usnt2b6N5mGALFsx38widnfVI1KQwjiY9sWrGt+TAKm3NDoAJjX3lYCzZD7OzQQMHcw7meXdZgGQHrrbrcJHuPwBNV2Z1IkkKgzpIEcps5YqVfN4BtM8mEwcEyIoxEEIzrdAee/IZAIMmm3zayZh7vczP4b3SNXjtlVfs2PHj7UYMqhb8yXQKBW0Ezr8RPNQOYvipp0+0y6680hYtWG6PPznbWTuSK1JDJ4vRwM8+fZ/3GmvvocX5wOyHiT2AN4ABHWJEsWc1caGC5JVnX0B3EK08wKpqmB+pFM+zHnwA5s00e+3t12zpKkBBYpHOdB9348VHEIiUmKuo0fkqFrpinCYNGlmn0gxWTtChtSt3ZmKPptQiyJCnY2yWFtfDHn/4JWvknmbMQOuzUyJAaBKi/iXoFm4jxqcxijcYyZbxdusdt9o3P3zhWnyvvf6S9ek1GIY/4+Uw5aqgO73w/BP29dwv7cEHHkA6I8U2bl1n51xwpk/HxIelwNLdZlffdIsdrD+IcR3TEIAON1x9hfVK72uPPPkYkii1nM8UiUwkDO0/ipG5FIriRazfwDhT21MMQtFYdc86Y1UQpWPaIvBNBj7XXnODA/TvvP225zPK/d5682UYDsmWnZZj5ZwrC35ZZEegNRgV12zvvvsZjZSf7NbbptvUsyex/MXOFMs7cFmXceO7779jp1OohxPbDhTt9wbQcnK81195jfHL7YxIzrCe/fPtsktPt+6du9vmVRW26M+1yFttgum1kFhcRbwArInozChiCaysSmKDzGwSKOSSKarfJV6hfVYZS9L/GIUU8j8GsErOLcpcpIoJrqxVubSAVTcLCZphWtpNhxiOhxmrWs9iN8Z4QVRhR4wca08+9YTnl7TylQgF+qEU48o/lK8rT1dhp7yjgmku/UpJyeC8aOeMKQfwBKB+QNIZ5CYc8JpYUW5UVVUDY2Oi9ezZyxl5Dzw4y/XzVNx7AUHBXUfzJx52a3fAq8kTjyE2palV7Vqs6bhyl8CeF7NGZrFibkq6K4X4JaO9VcS/GOKsPq8S1nQF/2TndPKcqwSmaDwmF/oZ+/cXeO6flQX4AMihYlZApDODKGIls5LB1x0AOFYF2pUptQo+pxZguX9//AMASUorypEJ6Y4cB8xensknn33B3owLnrez7GnqQ0xY+PdaP6cO54BlJcUUeWidSmeS4jmcd3rV9dfSXE6yu9kzCRzejVyDDGObMOQMdbkpjcmSpyRl2813z3SW16MP3AtIQcHLuzg8pn8YxAmYkWh3UwOde+5FbhISK73iFhld8aDJWdoZIfe97sCqQFFyLoBVsbna2aNNjeF26ZWXH4KhlV38Dxs1aAUpBXF+1f/69b8Yqz7uKtYXZyOAZDngkVzLi6EMhcNuzO+SLQQXU5T9NMzDaWyttaPHHEljPYdzItR2HdzDmOWbSFzl4dMw1K6/HkkDNGWzYJd1wZSrT9/+NmT4MAcJN2/fwjj2Hps6daq99+5/bcOGrXbKSSNs/jd7bdzYCayhFLTl5yPFEWMjaQg99eh/7bZ7brDZL75oxTSYc7MzrB6DnXxAB53vcTH1rI86CC+wi2k2Svtf65PXaMceO4azphUjq41WRmxt5JlFQRQI4WzLS8Roa/kOy+uTCMurkXomydZvZt1Rf6oGbqSBLICmFWKLcqUivADiiWvpaKvuA1AUQJAEAKvxeAVoTcV17ZGDmWW151R1gEyS2gojpqVGIynAXtkNsSOLSavMdCagSpvsuBMGohG93huf/br3sW0bMFPi8xMTqPeQLEiGiX7qWafZ7MfegcWWadsBglVLNJKbRpJMxrHuAhOYMJt15022G2B17pe/wXStshFH92GSJpv9FmsvvfSl4/Fp2exZGFpx7GM19LohD7dpC80exRzq5QaA/3c/uMfuuPUJ8voW7ifGJk87Cm+Hv23XbuQLABUk/RBNfK2G/CMTM5nNRpKXhsNaa64gPnB23v7AEPKbOmq8EACJTXxeCmd4NKZN3cj9YQ2zvn9fstEZhfVV4Va0G/AHsCuQTiCHpiaKQ2ajnoJBjUoB/g/e/4g31bZt20zzdJn17pdja5F8eeqZD8glkP5jXPfB++6wjXgaPPHSq5yxKfY2xlEL//gdcPYCgOrexGpqGmrpcM36ki9GKPFWTBV5hmeoiQBpeqo5IYBWe1R5lX45wKhfmtriXsXk9ClKMQ75OtXK0soW+B4K0NgBMemeG68h4ad2VRtVY/MyJiY+J5J8KsdIZvqvhDNNJUIYDZRhfYcyLZRnP/30ow0fORxTrKU043CD16SMPppwhRwl71R4DPk3E7L9Onexq5GwufTyB+20fwy1jIE97fcFK3jue3zcW2bfPhCjKUyusxu6r/Wwr3fvZNSb3yun0S3GIw2WABulEhxG0xT14CaKec1MIbskH2eRjBZd7x88QDVHN0ziojg768jp9I72l0k7VJMRkmRrZB2H20OzbrXRSFbU1FbZJbfexxqGbMdaHDduMHt/I88uAgyku08MHCxGh/oQKcJJMj6Ro9qY6yPPagPMkCSkijlgAl8v8uapIodUbdMq+QQ1wAR6qtnGO1Hc1OdpclEShLp+kfBEBtS71kSMrvkw019gcGZWutcVGn93wzHOh+T4JGoQGKFIQ+qQUvSUFICIVJHUJfV8tjSJHacC5FUtJq8XSSMITCZF4xyN4FqRzUiUBFU2JlBlfj9pMIFqqOU1HTRwaFfIR0XUeBixw+ZpAotQ3zHhUB0seQ3psIr0ogNBmuAaL21hbcvoqoZ8s3vvztTvTEhoek+NaXLSOIgNw8mNlixf4aCuJC+qGJePVE1TJcIi64o9I7a+4y/ULXrUYoHGI61y/rlTIAB+zV4Wo1eTEQEYLvO6Vj43SobCUhAE96oqEZkQ8l2fCLvtzvPsq8++JYaU23ETU5EQQMoF/WMRXLasK7YxR463v5YtA0StpSmXbTvXV9I4Y4/QoFZdfunVk8HCfnct4Up0Q4YPH4Sme3eb+/XPnO2tTBGn2g3TL7d333rdzjnnZKQLADkx0K4uEylyt1142Yk0sFoBP1dhvMUURfoA+/WnTTSWAakldcd9RPgkO5ghuXUz9d4JE4+1lav+dkNaSWRJOnT40G7k8MdQw24hZ4tjSm2VXXrZ1fbV3Pk25eyT7K+V3/B5f1tIz1HRHZ1gjOkwPci4n3i9zRSIotGXM7KdTvJfAWtVQrfSZxODr7oCbYUUmKkEhYsvupiE+1W6mkm8RMR6YcGUMJ6RQNEJFgfjpdWmHD/Jnn1lruV1z2bMvAywVazWFssnyallI4lVMZgCPC+7B4Lm8ym8OHBIPjJysvmZUJclAg0jKo8NLJasRpDU7dWomECYCLkvS18OEKqZZFsj7ol8vrogrXTuB3Kgn3XaVMY5ajnMELeGZapR2ig2ZG19GYs/DuA43UcNK6rQGNVoxcpFdvIZY0m2E2zRrytwPStFAycdwKjGg3IoLNd2uobOnASQK69UsqqxqmYOgUBgGaKBm/dkIPjb0YGpgSejcrOHCp7SbHk5cs8ssksv+of9Mn8BDNP91m9gL7vu+ithIDwFC5Skim5dfKwYkQAHHDR5XcLsrKkn2uIla205ehEpKYBRgB65XdBaPVDi7CeBptEk1a5dsnGPH1AKJgJMYmXuwjORELK0OqS1OojRnRV/7rIuJJxZjPXv3LqH7jJaPzkpMGsABbjuhMQYkmzYEW7SlEj6TicKcC+9EyAgRWs1jB4JSacBPHSIVehMuUCHMQtTsxTA9DL0pSplUiXjKK5bVPEIFnQ8wspykq8iOZDvQUcNbC0CuutwscaiAGZVZLkGklhpPOcWEqRe3TNgJUsrE+dU1kMNBX4drT+NMgsUzcQoqZhun3f01blSFOSfJhKqw136YNRff6/PUxEik5TAhEufe1guIGAFKrhidAb1XsLVIQRWN0Nw8WmtSQ5WfkYTAU6HrIKqO+PqQPPxcmLxIT1TAZ76mQpeAiNCGCWpgh2QgWZJIkLohYVlrvMkBsUWxqjcbET5NUEuiaKtEspnXi9xQwgEdKR6YQ6wdxMjhhSL+6HVa2+0AaQNHpBBodfEiEe+LZm3zh2UQwANwphb7zOgG59TylgW+155IZpJ4QrYgCJZXIewnAOwWEVvb+N+0pAfiOS+pf/iIBv3gxSYy0co+Po4zKHDRl25VNbJXoB0aZFRYwTmTtLKxPikqohgDAtagVzPBZUNB2wxP8dwRJaXFIMEdY0ItVBQRMq5mM8ET8WlL8Z1YqoAVHWw6FkLAAlGAMU+kTMmLPssAj17USMpDtCRgEoqpKoEd1aB9zDoQ2CBtJK8tgHgygxJbBcvdKWBIBV0zfH7uwc41HrkudVQ6Ag4hbRI54r3zF7ndgEXSFrITgWi6Vs7BABS/MmUTmxsJNr8Pcq4XePeznpVZ53rFryv8U8ZsUjfUKxlMdWcQS2gl8sQCMgkkif2GndpYB3vY3RMZpQOiPJsNeYtvU1ntGp9KhOTLID6QJLf4C8kCaEEpZFiMxxkWAmQDNZCNBZMbKsh+Q9Y2oBk3JvK/gaSiwa5A/Ns1UBT7BRzQhIOjbA5pI8tYFJNJSmXKUtLQ1epG8VYLRTvrjSJFv6yBFbBADdkUtKqJKqCJk5Wp0i79IpL7Gb0PNVlbSVAOFvHRcUDwEjM71aeRW5mvI0YMpRR8KWsRXRRYSwWwyIYMHgghkCbuVE+ncWo9y2Gh35JIkCkoASSRmfJkwDk9Iy2Tl1kPBjGCF6Fx4oKRnOq0cvW4g4lblWWtcDqGMp5UcjXJrIWK6xb71720ScLD8k4hOJgPNTPvS2bdgCu0YhASiMAhYhhgHpisIvJUEeDQkyMKNZQGO87LRUmQqnMBTXCpURM6HiHnXTCWEti9ObPJUtgV6I1LdamElzJpcgDifvQXSmO9OmRi8sr3WmABndP18thgXXtRoJKErB4BUAd55M64gLK49i7clMPZT+de875mImdbUuXLrL/vPKMg/VKsppZuKk844suuML+cc7F7CvpWaPDxPuvB6S4eebltrN2uY8JN7IHK7mHRljLR48ab6dOOAsQNNcbFfVMEZRXFsKW229btq/nekpJYiph9CnOSiKFZhhxRk68zdLNlmQV61RJlLfTBKrJmI3YmEOCO3L4KEYIx/Hc8knUU92MKAVgzlsehxngKl1gDESIKejIOs3U1X/biy+8wATLXrvw/Evsn5dc4vvj408/tntn3GM1gC1PzH7UrgA4lbnCmadPsk27t9BN72YXTJuG3ulkcpsUYmmLbcf19Jx/nOUSI3O/+xIAbyHN2lXosD/u+7WjNRWdwbl28123WKlMhnhRiezVCBLvasbyH3/4Tjvv3PM9J5EutUawP//yc95/NNp/TyLcj5mmzBDYBZp+kLSDTy+o8SL3bvKeCA4OTcSEEHzV4JBBgAotsYiSAHH27DrgeY+afnPe/9z69zzSPnz7W3v4mdmcGTvsxpvOt2lnTrZHHnrcVq5e7XIweh+tLXF8TuBOrCbUddfy/hlJjglL5kyhkCIfjGI/fsfo4wM8rzgC0dXXXYZsQS/YA+vt79+XIS3C+CyAcTXTEKGxFArJCTb300+s4UC03XHv3bajaJubC4wYdCRN34m2afM2m//HAjTBdgXs5gD74Z6CUX01i4S2JhJvkpBr0DTQjf+6jf9OthcBWNT0Eeg2+9EHeFYU+iTG4W3ptuSPjRhvLsN86xh+QBQyEO+wHqvQXb3Jx900vtzBOaAReulw1dOMF0gvU8Ra5Ah++OFbGzN2mDsGL/yWZH/nTqtirPbWW68ERCNuVkXAgP3UfkHbBUrWOgAAIABJREFUbe9BtBxzWq0nZ2lCUh4N7wGAkD1s99YSAKYBFAYwNSEbRGCUQ/0EsDobHegdnL8ANhR7Ag7aZJ7B4SepDjUDQnl3mq5RE1CNB4GA/mh4QCqmtM9lqiJpq1IK4JNOPNUexXStHaaLRpJV5CveyzAsMK8KmL+BwZOmDwLtU+UdArJ11B0oKsMh+3Y3uyxjiiYT9nckzB9N1Jxx+hTLz+vqU2Kz7p/p0wE6YBTngpghnWFkOMgjj4Y9N3niiaynWm90uc61xixZs2qQ6Zc3ghSfAcobkB0QeKvxSYHoMimTSUkCMh+V5P76vjQYQCJ4FBUWssaT3I29gFxZuVtGJrk3DFyxg/r27eP3VkkTICMjw4HkCkb4RcyIhJmuXEw/W0ZbcTy/J5E9ieNQFrCqRr+ajuUYtCxZso7v5et1DnBebKfJ16H4LNkSpXORiXbznXeQhySisXoLUw+MgNIk7OC9ycQujGDWTPM9HOZNDFIAt97L+DrX+gjAansTjTJqm/95H4emFaR/x/XmoBl69nkXO5gkje92ctsQuY+42ZFYtDKr0lMMgFWN7wtAlRRAKyO4F195hbNjD0/FHAZuD//+0DhHsNH+zy/tBzFjNVK84I9fAMB6eX22c9dWGl3p6KRmMTXWAGGmD+Pye2EE/YWhcHcbPewo27ujmHMDpyjOnz38XS1GRYsX/2TPPvMIcfdcHzfNzsixhYuX2rnnXcpeSfMG525i7Q8/fGl//7WIOiHGLjz3XnsX47mvP59j0844Fd3SJjvztOORvvnUPpzzos184hlixgZM0ibYMsyPO2XC0qbzfRBprn59ugCeI+GzF1Yhubvyb8XTCSceQ0Nvmb39wdv2DKPI3/zwjYMuGTQCM6JzkYBZhinWMJt5/4003N6zz776CVZXDA186gkAMV8fki6RkSngg+oJmefGk3drckOEF8lyJJCXN3MtMuUT80pNnwZyllZGoeqrkP8Z2pt4GmULF65hbYVbflcAy5MH2N4CzGYHncg5Gm5PP/a6a9Kr4ffQQ1dANNqOtFI21/2RT/OE01WV3JHqOd+7ALfqz0hyqoPPuu+O6yw/ravdfvODTGBJ7ZpPYm08/eIdTFt+Z5t2bqf+FNgSYkOHd7XzLpiK5vca+/b7Xx2QGTpsOCbTm3l2jdRkjW4MVA1IM2gk+RFa5DqzGtFGlZFph7wtyGtjpbeLTEByWphNv/5Ee/zBnzh/IF2ktfF9Pckj25maK7De+f2powXGob1YuZHpnyoY3Sm2H4+LOvJYlALcA0LXFkND5ZtvvrGLmI4Yi8bilZhxvvHWB7CPx9pLz73AutlJ7BT5g5yG/00762qm747mvF9ib7zxEsSIVHv+86/xbGjyxuaHgPdnn3uOj2rvO1CIXn5/4q70nIMYqX970uDAY3DuKka5saY2vdeQAumCRoRaWO0k9apf1fSTcVNcnGSF4n1UPBpGcww/4957b7RffoCFK0sh8iINMmoaWLWipkOlgaoGUR1/F8FzrCGZL2B6cAA57qLf/rRrbrzaFi753RsBI47CABwTxXbySk1NqsY6CBCHJ7YZZJvJx4ywW2++3s65+ErbRzKlhrxidZtcZPlVz/1qYluThimQlYphquosLYQlK3KUxuejKDbiiZGlB3E259pU50TCHKmD/CUSTQ04hKYAVDMovc7vmge5ZXdASuA6pEtbCdNDTNooJtyiqJe0VlIB9O6+9VrIa3vtsVc+cbxpMGxxyQ1s3LjbpQ7iIc5VidznbTude8FETly8iGGA0jyjeG6gkb3RAPlvyrRTYCFuYv/AsOWcrGHaSyB9O7mapnp0nbpz1e2typn4d6SDAME0n+9rP8N0lgUGqvq7IGZ65u3vXOV9xCFsIPBKEOjOOc2XazpALTnVSKqsdFbrvJGHTzWTa7pP1SEyNI8mj1Eol+Sf5HZUz8YAOgt0Vd0dpfqrUBW9SEkZPPtaN3kWYUJsSmk+a/JZjGsRV/gRngNFco4qbxfLU01Lxf8mFloOBK2DSCDK50FSX5JQRIeJCXSAWkmLiCTHnYoAl8vYfHFBMMXYRuIq6TUt+lAxokTsEKGDfKAB6QRn/pJia/IxG0PBLZsAmeXhASmljT2dhLl1DPuijvpcLGARdFSfpkCO6NQN+ZKbJtjr73xuR44egg5zIUBsu11w/oX282+fWypkrN/mb7MC7AwamCRLx+w9AXPya6ZfYKvXLoY4sd2GD+nD1+zyqZN4PiuWyeHBGGyuXbWB/HoSMmjrAK73WykkrWVLMBHfof3JNG6C5B9UB3XADOfngxeFgZPpTA2XSRYxSxJ30g6PJMZ27ZruxJyjjx4DQfF7GzUqD3wmmUZFOufdQZruxXYE8ej444+1t9/+wl59/WH74POn7D8vfmkh6f1COjIkSstCyMjE+Y0FoJG7aulJ8GHSIU3A9KCiCnCAhZIEA1WHVg2Uf41e1rt+aAQPk80nOpbr/pDwMgLeQnCWAPKudQesN8xOCWBXlR5knArtJo1h0jHoC5t07649VrCz2Km1mSREuwsOWgPJWCMMH3dxZtEJwNKib2TTahMoCfIiX1pS/E2ThF/5EsU9l3kDFerMNcTyvYNgBvVHFyGGBDc/p6t3ICQ0LLC4EUZNAyhHMoDr9z/+wEFWYCuXLrPOeZF2xXUkOHzdM0+8Q6cCxiaHR3ZuIgcGB2ZrETpeBGZRyTnYahhf7QQQWUz3X9qe0pURfTFaXQGA6iGD8ukGtQDYIrAOgBUDsCrxcx3wD86cac8+/TLPl5EWNoGYoc1shHgYwa10L+RWKWOaBDRaEwEzt28BhKTjeEiH3hF1BSGBXtU4s6Hs4J2RRIGhvEeJ8lK7OSNEzfmkpHg3J6iqLXEQMQM9iyo0MeJgWHTrnGc7tm6hm9CAI12cA9VKhHPoiHXv0QNd3K28l3o6C+U+al0ICzKGsQQ5DCbDmGgl4GnMslN3WLBoydJ4p6OFPi/PuYZnSWyWC4+zoRNwYj5IUlEPw6wZVpwKa5m11GEK44W1n3MCr4PRfrFrY2EFJyJcXLC7DG0ZFVyBJi9LlRHucEY2+DkshbR0gZUaYRBDEoYsSZE6XwpmOpQEHCmYHy42dAAIkNXYpzNlWFXSndS4gM5VdYg9OVUhQSWi9VAp8yd1J1lH0k5RsBYNXx1ffZ8KXgF/MksKgCqSNQJhFcEPkq7/uTPICLSNPLdK9HW5Pf/lbvMKaDqs5GJK4dJG11yOoInZ7XbG+aNs5FGDOJxj7Z3/fG4Lfy5k79Ad532Wc3/aFBm8h6OPGGJbd28nLw/HGRVnbP4+HnZdJc9b43nhJLzSB9bzb0e4XpIdtXQEaMjbHTdczIFQbS+9ydgOo/jxBLBURNdFKmqigdAsQyiuqQOtXdeV5f0560wqD8KwRPOUWZbMDOlaq5DMhDErWZ3C3RygMjijwyiTlxb2ZmImLNhc9iadKoUSgbZy8xRbW+ORwdg7yYkKRT2kQ3tdY+F6Z5KL0DvW5+V3jzCI4ch5AJrydT5qIcM99mnx/nar4J8Wuu0hGkEl2YhJJjFmv7VJX1cvR6I4qlv0vQQaTd4K0BJTo421UCfGnkZTlbyo3uHrtGZ1Xmm9RMkUhwCdkpxI4kmCwvicRukjWGdi7IWCksnZseAA7HGercb0xZR2Ew6+X2OQLpIOdB7HGo/jYI/kw7Jh9mZQ0EVi0drYhJEG3cINWwoC4F1grHTq9OzFhPIkVUkFv6eZ0w74HEHh1Mx+0Mi5usxCXsUc1rtKS6MYARBV40CJi+eT3FcKYEvg6o6GjNa1uq6SteC9NFJoCFjVKJQYUy5NxzVogjs9Kwa2WZxt2Vhk98+6y+Z89Kl1Bgj9+8/lsN7udQDg9ddfRRu41F5741G7bvrNfC9M9J49bdCgQfbuF9940qv91rtXnh139Fj7bd5Pros25YzTGb8rsz0Hi2zZmnWsWzRBKf7LiunyEoO198VOUwIrBkKg8afx3GAsJ7tLuJ04eQgsu+22eQO6iDwz7VekMl3PWus/AdmE/bBLRh6Rad0ZydsO81JNLBG+qujK6/y66V/Xu2vsQw/MpvFG8QEzoFYmFQBdbaGMcbNma9hb6hrEkZioFXICDJqRQ0di5PGm7SsGhPLOfiuAagRa4CfCMIm3lStX2eoN2yTD5o0NMdRq0RPnOPHuuZZJd8ZnLjhrCpqZ6BE540pyNGjpshF++f03W8P4ZTVAo+vm8c40naEESWC72C5x3F84m5FmP+dXPWB7iJ14/PHWn7HfIpLtRGJcO9TeWHQ3mtlkFTTGlm9aYntrdvp605qRjqhkMvp064/pz9VuXrlxy3oMM7Yg/VPCM5DurhI69hy6faFI/mhSpI3zQMFPPRqN/KlhpPAq0r1+r32lZo2GUaJYcNLF1XqbPOEUGz/uOLTWetoPGFHU0IxSM0eAsU8XsJ/j4gBpCEC/LfrVduzewf3FAuKTi7C/jx4zGof3nbZ730GST8YWSVibKJByAZLScRpeDUiYmoVsDNeRDFMjMzEVNjJjZ4DKJeWlth+jyFgx9ZNgxx0oZW8kUtDle/4jkH4TDMeN6CI7RsEFRRI4rrr4Ijdq69+nD00xpACIZSGKk3q3vLf7751h//3kI28kBBI5nuo4M1CNkgkTJtgHr75ta9Fqm37D9bZnv7So2Icar2e/JNLkPnviRZjGzMIEosAuvPB8irQW+/bLL61n/kD74L/f2YxH76Go229HHNkFZl8i/+TZBx/P4X2wv8TIIt6qgBAxPBF20IABPeyV5xhFZA2ws1m7HNzkJWJnVPL11918A/Izv3MBMPQUjNnvmtAIk9Y9zfRWAN+P/vuWHTlwuO3ZUGf/uOQitNUa7KJLLsXYZijSKcn20qtvELs2wGTdHGhbK61TWBeDRk0nyVzwLJRXxJMr3HbrvXbheZd5El8AeJOLAYGMEGOZDKipRXee7w3v0ARFE0yGz+2008dzBtDUBjCdP/9nWA7DyWNyvBGnz9JouhrhCeRDtbWsTT1QpCacNRvKfTGSENWIeSsTMJVotdY1lOMNkOnjdpHkxMv+XmP3znyOGLzKppw/2cYeeyZ7txNAeqiVkNf07jkIcJ0Rcpd3oHhtjmMtY9gaC5MJIFjFi4BAMiHbvHqHvf7ya+SbNFPCaTrw+a69eoi5oxgmRo0KNz0fGenoYJMz8vRrb7KLLrvUfscsJVJ5DPeWldWJZms3z0/+B1hln7ikCv9TvNPYnjRYKeiKIUNccvmVEAd0HqggjHY5gDoYi9POOpv429vfxUMwrDVZo6aKNN8jqJpkbpJO8+FIxp8H9umK4c2ZsGAPeuz2PXlI/ib4faAXT6bI30vWQiBNYNKir3WdVU2EiL1F0qTvaYHy580/d4pUjFNOEEwcHWbvSgIlWvRB/Qw149QI9SJRmnaceex1/TwBbUoCo4kJzwHQxAqdUQNDCRrXUwawunTpev5een/cI2uqABCnjXcYykVJsqSF2D795hudtX7/jBmurV5P7t4OkK1cXBTFDuK5jPaiyNlvvGOG7+eHZ93Nn/Nu9feHugjBuRTIoCjGp3bqAYP9n8GeQnaqox0TK20ul+4gPxAT/n8BqyIf+KipNIraY+1CGkTSYw7G/AMgXb/+v/xQ8NtDf6j9dqib4V8kCYUQiDTFNCbW+khrBoSZyKhGW7b0e/L0MuJZGlMO/yQXzLS9+7bC+l9ixxw1zmo4D4cMGwZj7iqeS7I989xjxMo99vP8ufbqf161G66/gVDRQFPyK7vn3odpoOf4NTwGw18SUDNhGd4ACzgtJd/mfPK2nXXmVHv6kefshOP72DVXnIpD/UL796zb7J6Hn7WNTNcV0fDvCpNTjuk11JWdc9MAiDAzgdkZCW30DWRr5DiuPDUWUL2J2DP7qfts7lff4gWALAEkGzHnIzuYhmQqKB4QsDsu2luZLmkgNndCNqS+VZIxUv0NnqfkujT5J+CvlimVPOSFtKa2bSy0fMgjynkSU2BY0gSIpk6r5rqiSeir0fCsx9xz4tij7ee5y6hVm9GzZLQY0Pq+f0/FrBfN9JfnEnfTWWtFfj7ffOMlgJPoHfJzNmHMM+eL3ywTUk16Jwx6SouD8WnWcrVGp5WPc2aKuZqNh8F1519Bs+9tGza2nw07ArLS+z/bLXddT1PxIchKiYAbNIfY99dc908bPISJopJImidXWhr+BiVFTMxh9iKR06KCetesjGJkOQI9xxjqyYMlME2pd8Qo1fSagKIKzGxkHJmFI/2oI/Cz2AfLj0mw7duLLYZpg8mThtk+zGd2b64B0GiGNdqTBLIRTCDPPv/qT84Y3pP8VWj4VlPXxsSnWmfG95+j2fjYfbfTmN1gRS5nkmLPvvwOedh+G8Yk0bYNy+2FZ/5NLgtrf+g4pi73sX8POnv4FaQGQjFVLqRx2s7zTqTelcGc4tViDDrHjEFflfpNgJnqAtXXih+a7kzAwUyeLRGcv1EiWvCclXP6RJD+CY5nwFtJHgWTdtpmyoEPDYt53qwpoVFHDaCeLyS/Ik9x8kOQU4tUkUT9etyY42Dro3cGIW3N+tWsza12ASzuRUtWILvypNdoJ2Cu1REDcxlNVpEQ5NxeBmgEHMSoOmx9GaFSP1UhOzTplPH2O/eX0S2bHGc/5zsTobzrJtbLMccO4RwNs2V/bkXzNhUN973scdW9MtbmbAcrqeVsSxFbV008jbhzneFIbmgyWGZrDRCjIiRho/unpsyimVIAsKnnkYjLcSqTB1tYw2nZmA5r4lnEML1fzmkxeWOItY1cfwONCq0hFZMiM0k2oAo2YhzkOO+y80u5iDAmTSPonAxATk3PgksQX0vBNkTUTKaBq/xM50mLDJ8hiRzGDpQbugyAclU9fzUElTzrHcjEyqceyIGI7WKSqh7WBIQ0xFXzJADqyjhbNXLwMwNTwEhqtSykxYqKkOhgfcjtQaB7CGeUGmTSRA7l+yOp+SQPI8NTybBVF8JkZ4IxETmrJuJhPD+/CukIkWhE6MlO64ShHx0GyYNxvXW8u2jqv4ws4U9VjLFTd6rmJFePBEsQ5lBaAiNWCppcm2pk9S8FqrvsA3Wc2PKqSzuckctxx/eKka84JcKFk1zA/aaeOdo+/uBv5BWTaU5VQX6j8SzgUQ8LxkMjtY/ew4gj+rA2kAFFFrAUz6So8DjbVyDTMOS+RFrkQSWhg62CWKSvWpFywEEG90+2y645w3YhEbN40Tp+XiISXICsb3yA/M1w2J477YbbxyIJsN/mvr/Kzpg0BgLffusCi/+nnxfYuGP6UqshK0McaYBkl5cH3sY0haQOFFPVwLph+jS8QNqYTpgHLpXN5PZwu/3aT3ySNo53Vkej9Y47brannnzR5dxcekAMMRlTA0iIUJcLqF2IVJ7Mw7OQGtD66Q8DfMGCtR6b+/fLxMQuG8nMbXbFpdPt448/Q07qSvZUHlJiMzknySciu1pHRloUxSwmOIx9S8jZBekRxZepugoepmAAVwFESBwENqlLHUrRqGSnhgXXhvOrWKUse7rLsXR9GywxHcSdrS8WXk4cySQ3D1TKhVVb79xM27R2F13ldBYN7uQVpQA0QTFaXgqdGzi8DGq8hKhV/NfS1RAgpILSWYE+MxYUzNQFPvYkQMEd1Pl76d+0gHimwKooYeFnotNSdrCO0cZRNuVUClEQQTk3asQ6Dn3IzQTuDgwtyiuL6J7+aN27duGA2wMro4PubAoF7FD7+F1o+cORKqgooEg4FibeejZOIQd8O4676pRAy+diNAqkIp2euI+rMmRrw+nk78IQKzcv3NZtJJgz+tQQgqYkGh55ubl25qmT7anHGVPkmsIABxvgt4vVlotgd0lhjXXJSYWdme8LqEfXnvbog+/5WLgDVgR3jRn7SLscZXleyh3F3Akh0AuUFruhwbs8Si7lchjrzAxJAeSgU6mCcwPmR9MweOjMBv7gvx+6Q2FqOsk7IFcSQWDPHvQzSbpVhCcC7JQTYJuwj//nVcMB26Pt3dcZy+C91nAwb9xSZuGMKghXkxmiGG4CiOr4fo3XpOcj/sxFLv+r1JlXKRRySpDCpR8nAWjo7zq8GinUJC0hHZYQGB/EJRKyaHe1378HcWaKQfI+AoDABEATRhiZ5PIRbXBIy8/P5f2UoqEngx86QzLeodNcDfAhHURXi2ApKTDruTUCiLYCLrqGEQFSOncukYEMhetX8kyQUXKjsa1s8EbXkiHhV9DnWbtRFUFN+icKYN16JCEfkWlLkcHQwRPLc26hAaBlkcqYt/RWxNorLuJQ0KUImARs169IrlONBf2FwGDtA4EGp5/ZyU45+wT0I8VaS7F3nv/ABqDfN6pfun3w9R9GY9xqYPwp0QrhHrU/wPcMuSEbBEuvR/eujBhv5nN5voB5ei5ilGgER6hGJJ3MUIRDEzn00xFvLilkTXMv2flyjjxAh5gim85T4cEKNErQIuF5YJga/BKgRwxWkqJkT6MGQiRjOFyahUzCDM2gWxYG8lpOZ04jUnLjlE5MFGSHjFwAZjTzCBnushjOB8dI+4rPb2Ip6mdrjegAVHYiEPfwyGidzNG4B7lnxwL0p2eFI0NAcyKZwpIv7+DPVawVs1+p+ay+DNCChyido+hUnoPiGt/fyjtVk84nUrl8udGHAoppxB9Ml6LSa2+cwx1LCBgsNFD03wEvVkYzYnByEBH862lqkI+SrAXj9ck4qofCOujWt7ONPHqky6ZsXLMfLajNAE8yLRNoGbCBNJan8R8huukA091p3LBKGftq4pDl992HAr6ttVLYkGJAR5E0aZRT5jrS6JGGZCs33wHK0wJrvY7iBxN6E28okc0vx+d6AFeNa2i0X7iCmhcyfGthH0hHqF7PiLWTyhiIZCs04qK4otEdN31AAsbXmhoE0ksEhNB6dSkJGM7pGdKIqrR775lhTz7+LIVTCiMcuTRb8mja1TPiuY8CPo0xrbPt7GlXM658pf344zz+vNAOEqPU+RaIK9A6mc6ugO+bp1/tmm3VUJ73MC66HcZ8EQ2lMPZMO89Mzt2RAMRiMSkO6uVEcJYoLsZRIOh+I2DlaR/WovsmYCaRpLU3wNevC3Cb5wzC54p3FsFI43iaNQdgcwBgw0qlz8DPlNmOpDwofSkgtAjSSELUrRerVglbGzEmhM4opCUN5/KZMIq49q4weC86b5rt2rHb/vv+N6qXnS3QylrWod2FUW21CiNgtuzCCIucExa8GkuSJoDZQKOzTRqHxMQkglw+GkyS1pGTbD3Mr7Q0GOqI/+7eV2B7pZ3FRmzgmQQaTopBsBK4/3ruW+epJGMS0HtrVSeH1RvB1/dlZFdmeupWlQO4iFHTu18qibOY4g1WDLMyEukErTMlvmJtBMZwNOtwgQ2Vczs/q076xMQ46aaqCdEidFQHl5xdnY0MKM9eUWNBepdiTAl01bW2kdTUs6flKK/1pucjQJ9H6jqHnbJyGBEdSaKJyRKFsza3QBlpHmlSZMOWzeivrfYRNzHhYwG9TzvxOAeSv5n3K7rUrA3WRQaaVd2QiVm1fK0bcXRI6oNH8a/rLreBeb0tk2JXetfSji0qL7QXX3mOHKDYd7pcicUi7omG2gnHjbWdTIf8tWqFFXMBkZwdOs91viEjZ0ePPhLd0040lKs5N5j8AHzQ5MguAMKt23fArCF6gNAIFFGiJzkjNfokbyTZiVzO4HaSbDkoS+O3BYBFUwAdxIoLLzzLsigQMpJhSu6qsTfefoPmd6OzxbLS8+2t1z+3P5at47q38Cw413SfAOaaCIgh3rcAjrYQc9VQ0IJs5RoG9MmHNfYReomdea6MRuksYc+X7TloV910qy1cvYz8pwUWQgis3pNgpV3mzMXbMOnaW7Sbsfsz7aQjj7OdaG+/9PzH1sTnpmFa9/2PP3HeZ5IPHcAo6hIauBVWH7HJn6cKCbFHXDfM5U3Ys/xhMnFNAtjfffsLrMiRDrLrzPLGEAlqK43ePXsKPM/pkPEFz/vvxctY48122pSJNCYx4YFxo6Q/DdFufZ1io3LKikKaePXl5BaYdDKe2imzG82leJoB5B38rCp05N9//w1bs32Fbd62gWR/gl0PU3c3nzdvwRL78LN5jBdvo1iJpDiYzuTVKBq71eQ9kBBgZtVrPI8AiXCL58ntsJpbQmCMAaxKE47dw7hotO3bWmq//Pgrz5QcMLbWQuPQhySnUyEpKQCBbvq3ij4VmGLFhNBFraIBfs1VN5L/hWLO8z3xNgUwJoHRu7vdbEe/tI58X4nN79qeClnaW6w3TUsgVbVxyw4aDrso8gGLiFVil0ZTuNXBQJYJqXTpNOb50AOzXP/O9eic3aM4C1uNAvHYsUfagH7d7Jypp3OGl7n542GtU5/s0Xg8n+nMUYpnMb0kd3GYJeTAqX6qAxCwcHiGbmSlQOv0CTWa1SSTWVPwe9dm5Z4OA4n+Z/5PUB+4AZoAWv5MI5/+93JQ5vk99+JLDqzq3FZzS83ZKgDaZWtg7LlOq3c40Q3cjVESOaSuX0xRtIev/dcNrg/82MMP0CQhF5Z2KrlEGI1pjfq3c+2SAkhI6Wz/uh1AlYt6cOadxDLenzpG/+uXrl33qHecntsb7WUMHdVkbRWrn8Yb8bKD+Ngh1ur/AVZ9GkemdpBSOjpi7bzLLndWs+798LPXRx0GVuV2/L+x1P97HVorobCiBEwL7Ni3ByJF/U72yCbGHv+0vj2PtZNPns50Y6M99exsJh9OJo9fZCMGHmEnnHiiTxh8yT5N4kzPyEkiHy9wR/Nvvv7WonnAz7z4BGuuHpDvQs7WY20b+qsN1UikoTk45xMMlmAff/jpizTprrMda/ch45DL+Pd5ONmvprAebbMe+4C6EmKPdEs526dOPcs+wXStO43XPPL9ZctXcW11gLz98LKYyvc+7Dp5cGpwAAAgAElEQVTvhDcaKDS2We9xnH+aMouiOd1BnlZaTmMgM9pmPz7Dnn3uP15P7UQrUiYvSZBoOuclkCfJcBfjHPQDE2DOFFGXqbEqOaQW8qQW8qoYn+Rh3XKfJUy7pOcCiACENarjz9qq3svXIGVTAUDSs18K11ltwwdlUuxj6nn3IzzLK2l4issaaqdNOpp4T+N451bbA3OrhcOvR+90u+SKC+zZFwAFeI1q5pWVQEzhx7uNJ80D8Fp7+bGniAn3WL9hGXbJlVNt7pvfMS6/3Q4Uh9uEyeOs5+AMe/2tT+3MKcNh0YXZO6+u8IZMZHwHnhvZmIAVkSug917F+U/xL8B5PwBGRGw75KgW69w1qBvaqM+SE2EIbyKPSMBzIrnFLrj4DDtQttVZb2tWMk0YgUYwcSeO+LRt/QEnEkn+qlr4AueYpqSki1VWRL1OHtJE86BTl3726dfz7NqrL2YK73easzA0OZuuv/EuO2LMKRB0QonF2ywLGaRhffOZlvjJumV1Rb92q63dvMwuuvpaAMiRDo6mk5/oTBHrI/qQn8YyHM5HjcSgVDXKYaBUDR15uEjDW/rNh5qbetDSEVVSEkjxSBdecnjEM+UdOrcUU9QUJn6JDe9NHRlIc44PHdnb9qGjL7PnWKTkFO/aqG2qYVX1zOtsQ/qM4ntjLQmt4Othm45lKmf1X/Ot2yAxqG8jDsTYrTdhxsVZn5ouM3Ea9YD0PbqAlXAmt5JzSqqpYj/j5PI5UMnFUghpAvQl121gTK2Je9Cfp6RAoAPAThA+Qk6YRm6uZrFk0NKYUpKnSj01cAyGzCV7qjANgjGpulYNblZlCvVrFetN5kgyGXXJBH5wPTmJ6j0RubKzGW2vkcwNcZn8oIl4JQUyeQtIOlEGwGJyCzAuKw3qauV9Mk8WM1YEpVAZguhUUN5G/e3Te8Tew1MPV19zNZMTz2G4nYtHTZEDo7FgRgcBlpUvumH2IXaxpLm8sSjvF0n36T1qsk94AQ9KDUJhDoc9DpQsSj7GZe00Ycm9yltIz0tj9iLiSWpOMTcJYy8ZSyofqaVulMZwLNcqg9YmnrvWdzhkiRJG7QcOzXfN+J2r8P7hbG3gPbgXEc8mkfchYpcYmGHUrgcK2yCGUSdzJgmviEBWUvhHLWTGJgzwZJoo+TyXryPB7NsXiRY5oKgpTzMuhPtp0hojbjSBq0mqTMBqGjqTDeSSbdR68eB0AlgrYZl1YxJhDxPDE0/M8np80aJ9PBeux422dPTKrBJtWKRMKiFYxqeEIkOBXB8kH+mUnzLhZNdjXYZxuvAe+VHoxqJIfBuISd17syZKmcYin+qLdMeyFQdcH1lCChFMuZaXNNoggP5rbzvePv32S+qkbNuLod3ZZw23br2Y+CyOwUR1EzIoXAN6hDLIPm7sWTb96ocgKqjZLJk/s0su+Ccgc739uvArGt0y4OsJptlsLz1LPbmdhrU0m5kU69alq22mPtAkn6Q/xPYXHlNVzfQ6eaGIjCNHDraFi9bw7362YsUmr6+VDvRCPlGfN3rkEfbnwlV20vFTmYgfgeTU+2iHj4bZ+g7knFJy8y7WkYaeYUYWYBsjURoLiqdjU00npAJ3wXiYCtI9FRtS+Y2KUoEITES5xocEjsUIECXaWaAEmmh9T3EdVNrOrmFw1AhcGtet5SHDDq2v5BDuj1nOZt8EdRRQKh7FrsqEMZJCobOngJFmFp3YBB1Oz/H8JtD6oBpSwJLeZTndKG0EMZqUOKkgEdgrQXxtXCWCSvyVvF556VWwvXJc60zMBAXGnJwsigEAOu5o5bpVFILSsoywb7+axwLEeZ1uTASHQK9e3QFADtqUqZNIXn+wStgNvejMjxzD2BwMy575E3C3voOfl04SVuKju52ycU0nOasGFK6lQFTnUZ0qOc+FwDIMB/GKoUuVnB0K2Ar4mxnHeGN3796uXLbSu/g1sBOmnHUSrsMT7MvPP3djqlXoAUVx/TFehLHZAB9kWVTHBtIoscakNEaioCA2UM+e+TDC9vjz0+frOQtEFGitYkYO5uBeduTIYRSZKYymTLQHZ82ymhIKHGmyQsOOYAxBrAQxMUoP1lvv/p2sifvZvG0vICcAYm/uN627zftqr+XjdN8M4lnJ16tQU4d31IhhuIiuY9HyWYyi12qMxY2gAoaf5BzCKfQaCAxZ+RpHRgOJZ1RWRBLKBpcIeFNbHfIOmDWgKykGoBaFCnBR0nPzk7yLVl5d7sy/qsJA10haciqmpJ/ijFY2RwYJVAcjU9u28t7poqhDqeAbSuGnArNVLFaCo6QP8vLpWtNpk+6WHAfbuM4Gumpi5cXRVRU4Gx3LDyEBE4ZYXxHFaJnwvWBEaxDC8aFRdQSGcjtQIKFyihWAsZGjBgB87HYWRR33KtMp1Yhiaum9sc85aOnUASoX7sTEQO+Nn3vptbmAP4y4RXVnnDQfA5t3rXR3hQ3rB4tgDG6Z3yyz0ePH2bfzf2HkNhgVn3Xf+TZy9GCSuSKCW4nN/3mZ/frbZoyXCNCMSWqt0DwMWHE8I+l16pmKWHzDFd1tzOgM+2N+sS3DnGPX1nq7csYg+5lRuaVLlEzIrRnNpRCYno3JJHfsw1CKilDMbQCeOuVk8L6q+AwZLMhIQrGBHyxmlEb4OQDqGE9hW1tCZyQWeCHuFK0iSAeu9L54HgLFhK6KLSKXzFaSWYGdHYARAnZj0a3UyJPG7ZQQaUQ8IyfcOvegsElFGoSALpyotogO7x6E6PfJXCNIQDROGwVoyfCe/yxqSWfZV7POIOtwgMkVk3EwrovGoaWSiMqUr4NDqYokSfFS5g0aVWmSG7eDXtLbVWNBLrHBiKtYS1qwYuCJ4ULO44Cx9iSywK6DK72goPIL9rPWGbkhbAzYiZjEScJiwbewTctkkEEhFsP+pNmtrpvGeJQsCDzOymUMiQYGgxjEdOIE+mfVxTxbGhFgozQkiLuYMoW0yYxQozoqgLlZDppIDuxIDKhk0qP30MqYdyMgnMaOpB8WFh1MDMhZMYxDGPlaYiXAH89TQuntNIw0LiZB9CEjuwMc7XSJhbsoLn/4fh4H8J/+mV3z8pGbyEQIfTRshu2Meg+2jz79EJkQtMfQ6vtu3kJildjU7F8WaOSh0RvJW5x56snca7P1p3h65sVXSOTakJ2RhI1oy17uk+BK0ygoKINpByHlcsHmPfGchVfTT/EG1iHslbUiwEbfLS1CNMOlMcv/pUoTHEaSWCKSSeBqHIhM4vyLpNOkM64VwFMWTzK50GdKd/eMsya5VurGDVt8dK+R67zz1hsxy0pjDUTZux99aH+tWesFukC2DJiHD9430159/iWSjXIrAjRsZh/IBE3r5qzT+HkbNtjKDbv4XN4rZ6e2RgIL6TxYDlmcn+2cwwI7VmHe9OvihVbDM9Ea1cRCHM2DwTARt+/YYUNo9h0UeI1rczRmYxehzyXNz6UUHatWrmeCpNKOHNLTzpw8yb795isKz0SKrs62eOlfyPQwPQAgJ8aWANIkjSWruOceymD1lWu/kAPoXI0jmVcimoYO33BYJU3s2eVoiZaTxJTTqRcgJP1FbRhp2LUwiqOhLAE3WlNuPsMZ0AGYrbMqUp0HjTXxeYmAIr2QPUjHPCkZ5qgkOFpoJPwgYB4wP1STBGrnqhl2xECkdXa5yaNOTPfEUqOGf/ph2LBp3U6KAGXzavSF2knHjCdBlM5q0OQQFSUGAP73PxejE45bL4WCQCmIb0zGJJHwRTChgdwB+0H7RIVWPEzdinKSN86rOALLpGOOxteNwpwOf3gYRQ0syzXrcUVG6qUGgzF6Gc6SEKDRRMIqJqXWcCtnYwpBMgT22nDMP1avx3lXxTSHRQr6abKKq2UhaxReP0QMP4EJnbK7EMca3ICUwTMHIcV2kYFGE3tCTQt6jST62h8dVoQ8ShSJLnCUs6FUSKRmoH2GJFNIXRRJaymFWKVP0+j8lnt1OmOFWRnZ1rdXD2eS/PzrEswrauzN916xWkD5K865lVSf10sTNhxzG42RKRQKYJf0jrqvTTA0VXclstdaCYjN5JNVBN8wST0pXsL6yiJ3W/knTt/sowhYz17N6peyXYFsYteIUeuuzJxEPKC3XnvLRqH1OGjkQM5hvkftWg/Mqjz5AeqKIdHQiMRHdAoxMJK1odG1OEYdGqPtp08x6ELX688VaD+DnKhREMbzkzxQjPTPyUta+PyBAwfSKOpn444+2U476SyPHQItg9EBFXmKPQL/BI7pjArkaVTGy8BNPHarCrNbp8+1Dbt+w6xmI2cixAW9K0aBVHCJLKCJMBVyYcQ2jeFFERM1RdW3T39GZa92wFMTJpqMGXnUUewFdNm4PsVK5bFimwTa7tKD5s9V8ZK/xhOPtjOqu3bdZt5pppMEJPVRSxNFv1TUNgCeKmPUqKjjFPIl4OcJeC1HiqWRNSZdxR7oNU467VQm3vborTsYfJhtexhUdSBUd+9jFtJhDsDT/w28yojPtZp9/F5NHEl7KcYHdH2xnw6Pufuo7uGj8xBF00nHYm0eYoTqr/XzHIileErhnp984jnAKaQY+F+468+GkSc12dI1692sVJrhej8CVtXYUe7hEBaN5ctgCMsk5fZbbvT3EK0i2AFhyXjQtHHDsSgkibrav26519fa/TPuIJ7QbBGwKiJIgNQ48CupIYEoSdl5dtoZ0xxkDWONtGPK1MH3dGjTwixTpqIkJ8QbVGosa0+r6pJxYLSde/GFxAbFUkxnfPyVprnyXxm2uaGiusbB9tH5foj+6vlWG9cj4DU8lJF2Ynk8edUfv30MuPezZWXXwULGIfn46ci9HIEO6UbMHpNhvmeTUy5y891aAKQeFAOLFq20Z59/0Z559gnW1Eq7+OILGGt/iPMUJlDxFnvjzVes34A0N8w76aSzbcy4U4ij6MmXB7JjF5x/jssOXXPJNfbYg3fYnTf/kzOm3YYNHWT3PfseEk+wt9BS7pLSyVat3WAtnH9t0TSDkCXYsX2vDRs21D56bx7nYTa5UDCJVs5U3OzZ023X5iKb8+5XPB/p6sXjrp6FkcwerxFqyN9y8rMgUgAGEngqmOLoMTiBaS8aZWpwAUKEAfxVwboUuHbcMScxmrqRJvABGtU0dch9NKIbTqHRxGGiJljfgUloKTb5GXRwTxNNIkavd1XAAj+Wz2pl/HWDFe+rhyElhlswdqwMZOiQ7uR7xXbpJVNtzlcfo90M6CINUBLoIUy7DO7f1V5+9k13h49DVqESEEydgQ4Ana4QXFatKbTLrqKZl9/d7r75Q3T7B9qfizeSS/ZFY7EHOUejff/trzZkyBAMqw7QnK+x+x+7HabyOnv/rR+IfwK6mtAmPI7pgFqkiXby2XVMCDVYt+4J1HCwcTnTKgsC2TM3CSYn1rmVwlRar75hTA81W263vhgIbuAciYEleoJ9NudHzw9TYNaWeFOe9yO3e5ZlBOvupAmn2Szqzy8wNJtDfrQfyY+cbjlWWLXbJ89qICu89dpHNvG40z32X3jhOVZyYJ/9/stv7u+h7K9d1FDWezvPIlxxBSasplRjOKN/mveN53QnHH8iWp4HedKARMrHwAvKy5BUAniJgKHjgJz25///daiRc+j30jqXkXDTIaM4MV+9+aRYpcYyOU04+/ao8aOssHK/TT33dNjbP7pMjCZAo+IwRVy5hdoi3pvhDa37ICzV2r3/vo7adIv98edOu/ba25Aa2kpz4Bn2DjfPuRFPw1am3MJOopFo2olWqfKnWI1pgwVEkXddd/W/7KH7HnHZxnff/49df9PVnKGsqVEj7ZcFy5wEFKUxeR//5+hh/L4Txq2KSZIdFIO3pLiU814GwjJDJteDzduLBvL/I+s9wLwsj+7/2d4b25et9N6kK72oNBUUW+yxJLaoiTHFGFM00Wgs0ZjEmmgsqGBBBbuggIDS+wLLssuyy/Ze+X/OPJD3d11/fHk1sLvfp9z33DNnzpyzbj2eAIraAsT1y3MjxWOASkmpuXkshBjWZSfFgWorTS3p7xTvJ3MufbnqSwgbAgwDyckuZ9xzb+AMmv6q4ywRlhRLc1NeK7pvAYQ+ccvHqnGeiK5xHGC+GJ/V1Uw7C+hWExOiSAeSKRoc6KCg03vRs9KZrVwyhSRfMgHS21YQlEyYyDORdNUFerdhUJXWC1yLdaw1I9xLny8NcAHnba00PYVx8Y7zqVN0ljWAdTRQp8TS1G8GM9HUYTMN9GRqplDeQQIGZC1gCyMAyz9+eW1AuJN5J/cmqZlu1pBkflPBK+pgNitfF76m9S5mu+5ZngXHAAnVqI8Gn4hnDTeRF4RCoMkfmGzzF0xmLx3hfTbbF18dYE0X2jdfHnZCVwpEtDQKxXr2m2KbpktTM2jUk+dp+reSMT29n3kLxtrUWX1tw4bdSGdsdSKQmo2i4ih3EPEoHoO/Jgwy03ME/CJ3xd9OBHzctGE/7zMexjXylfwj6QE/D3Vs+VnM/SFlIm8Q4T5qdsRQw+Th46P6YfDgXABbJo1Wb3DC1/Dhkims4ixDmgyCJPAP09R90fj/1n0rLr/0CvvbY08jW1mFrNXtdu99j3mOrTxCYHQ9eYlqsB/Byr/v5y87K15yQjITrqlRgx1TQQBvmYXp/JX06I/vPJ/Yt9KymeaSvEWfQRAZB2Xa3T+7xd58/Z/kXgbbfZ8NHTIK9uoWpFSG4t2Tb6OHTbb+Bf2Z7si0+YuWBLroaYM46ll0Ob0F+ciJXAuYkRg6+R2M+GVC3TlBZ0EHcC9efFMLFGFGQ1t50fE4kQlEcr0QkgKx3saOGm+7SNAaYPnFc1g20fHSKNvX69YyGlIJSzPOg1gbmkTq/srlMJPOTQP6a3KJ1ouXxkESDBNncCrBkgQAAIzo0ydAvpUSpOJKLnBNTowqZF0jQ3misx4VWPXXjDmC6p8F7f96xpy2bt7ORkzyja/OfKc0qdrqLDMnx/706CMYNUHZ5/BcMG8hY4YfoMcasPRuue06+wYHQDkqjhozxH79m2edUTFrnsSXJ3LwtPPCSfrFslMhwIsNRyPL/VZ0UHI5KoLCSZY0Wi/mp7Q1W6FWS7syJpnDWNonXFsr+l2dFH+i6NdAK5T+hsxYRNLj/ODlMTYFUJKXLxo6znL8hbQ82gGhxNLqcn0R6azKaU/1g5haLCIqPrmjK5io/kpiTFfuegIqRqHrWnLwCIUNotWMXMRLj4rgpXGpcgxLBg4rItBWAAaE2xE2TlHfFNuO/p82vDQvR42B8bMZfQ40K9oYI/ZpZu5ZKH8nCYZ0VlVQSQhb68xp/TyfLgmvR6egLURHuQoBMn4eZBFc59NgNLIOYKEpukTSVVDSIeq7HGxPArSo06oxSS4ZlgYdH9gZTnPnGezfXcVIWj87tP+ogzhNgKPStuldFG2jx46yzTi87d9HgNR6IUGN4Hs6KWAEZEmfVjIOGQDj6qrU4qandaVc2MeA+G8wfWcRKuanpUWQrCQgll4D8wQtQjp+nM0EKrrZvOv4FA5Yfm4bXdYufnaEAFquSu71+hnSdhRzUKwQ6WvKDUkmCOpGhXbQ4UTzsRtn2AWXx6E11IfEbDisrAI0Pd63r1ZtxRQAwXZYuepOQDb3ZziScZwoaeeOHgkYUuh6Z9IO3rXvoG1EioImn4VyPaFcj9ZKm14Y6ygERDcuFlmMeBJHGK1PPjQPBvl627ax3r74tNuuuWqkDZlVZNf9ZAVrEmZTO8l8CCCDiiOtP9WS3rkN1pnqWAnUS8umXmPM3K++RuCeOsPa54r8iej9dnLAyPBK33+KWOI/RI0OjVh0CHARiY7fUtlVziNDOtXmMpFgV7kOqFosqrtzCmMZneJQA1hVh66FPXNsNwYL22gAQV+QDANnBF+rRadgAQNHh4E6vvxvyYRIIkSacxov0Ux2LOs4jSI/FsZpD+BqLQuiWW1v1qiSKm/usNcCdp4egvRG1VUkgdBi0XgjX0RPwllsYt8JWO0mlGntCuzRR4EP+DOUmPzAPikAUtnE23IY9Y2whONsz1ZMYKppzEjMnusVE1MMbSU1Gusld8e4Cw0kErBGrQtozG3E8nYcbtVMAOumwxfEEXVNJdSuRq/icRuHfKyc24lH0plpp9DEMNbvRYyM2ASx4hVaAZyEVvMzWpvEclNTS/fNYX8KKM7Jj7Mx44bZdgpVGTncD2j4wvMvYeZU4uZCRTh3z5k+jZGunejmDMNp+1GA4lRbvupjNKjpmlfQMecZq6mh+KExLD1kae4pCRo+ZqBt2PQtTRPiAtmWzgCx0COVKLHmxNxxky4uSFMYMoCKBLDIL0p004HKMlhk/BPLodsfjW+x0MqO1XFG0CgQ+qOE0VlWwaSEmmLu1s33KsNp5tlp5FtusRG8OMhmnrQKUOlhH+sdamu5BLOui+t//h/PWRmjbPV11RgWvUCSApjDXyrZyURG5PG//MVWr/wAMHOlNUkOh+9Rsab9tRRDxTTOxVeXve3mWmLGa82IhJTBFMHFiy/k2ZAwAa7t3rPXXnsXRizvQtrGer+LF01ntCXVXn1tuRXkZtqi+Qs8Fv/rXy/6CL5imzROhXvJiD2M5st1sCEj2bDSKu0/uD8jauthdbUjJQKAwNdPnDgI/awE+xaNTTUK8mAN1QAIl5bXIHcCiAhYnZElHe0Uvi4L4FwMVj11AG5yCGmzqynbApDWRFLbgvGPs/J4jHKDFXskhEYYcxc8vxhYKjCheP9KumPYIEqoBbJqBC2WkYbj5Af/QXKi4oSKYcom3s141uDh4gM4ogNSKDXgt2M6qpV4dmfPnIjb8DYK6U6Kv8lMOFTbgrlzna2gPaGmpHKGEPb08vfet7WbtsMuBX5kDlKxKpU8qDA/2/bsKndGD3mi3XLDNTDjq+yddz4i2UavlzMc2Wg7ExbRudPORtf6mJ27eDaF90z7/R8ft4++fNeaeBdaoycBQFvYW0pstdQ0uNCLbkwLwLz2ejxjVmJ16hl5wcI1NDnYTOHJUZBGfhYOoCdX8EZAbq1RnTWSgpD+ahtBVMCwWCcy6RNDX82tWs4FZb1O7GEdy0wtntxkwbkzLTu5wN5jXUqfbsbMGbAUZvLsOcNhY8qVvh5Dmu3bt2AOsJEiuM7q2bdq2Ia3JFsDBUkPbqxiOYfqIvUSHFjVGJoUxeQkHQr4Hg94QyMFcFwyDWECAflyrd943sWF511EPprlmn4yTpWhqpiGETRhd2zfYZ99/LH4hMQjjEK4dwHBMk/LAWiQUVISGkk6X4TFqkmivLGDvVJVc8yiUoinaDB30YQb0HcQDIcqRlwZ1yeXk6yBGD05ebmYbpR4QzounmScprz0j6PQ9J0KaBAJWD6g7wCkIYYAdg5gmiaZOESCosPQdZtONXh0EPDsiaSEGFjdosfUpdhdtyyznaUCVnfyXMRQJ/fD/ESMm1j059xpmCJOBbHil8yUOgB7x44da1dffS1ask9i3LDU1mBq13/AALsSIyPp5DU3YQRB7iSNOoGcMp1TzFKzWl4DYi5vZE1/u2GLyy9ECBji/XWwvk+bKom9qRgYAKDBCH6kDLTIFXWWpKB9qsZOMXqkV1xxBYwcPAXcNERNAqaDeJdioGraRKCpDJn0Z3om+gw10TTWqP0oTWGBgZJIkiavANVQd40WEKCCFDNKjXhq+/pcvH5eMFLvaf///tz/Z8BGOgWqOuiuxjUSH3/9yxNemMsFWU19I77UY8a3eQdmKuScPeSEIbybY2WlzjbSqKlyRcmzXP/D63zi6A/338d7kGSAJkxoKrN3pW2rdyMgtFdmkf3o9rsdRL3/lz9jG4o1rNJSTb7/a/xpAkQO3Gk5RTBWL/IpAGklCaw7Se4TaDtqMlCu3AJWnUrkjCVtpG4+y4FVJDfEpJfmn+67FWkJNZxD1TCRpq7PTwRxTz/Rn6k3f7XReMcyPuHMV9OqreU4uWatvfP2n+3IkS8BiTCcbMlG9uUcnMDHuPHZhx98xWQKTKeQahvafxhr7yt7gnP8V7++B9ZgLvrWz8CQS8Gp/VeAoDvQKb6OBgHMRfa9mo033nSHnb/4UvsLY9/frPnYJk4+y5Yzrp8IcUHsrzhG+MejBTqgMMsuvGCpzb78RkyBuVQK7fNnzELDu9o27t1lHVEdXhNV0ZCsr+e+YZZmZsXj7YDnB+ZpQ0f2tW++Kba/Pvgr+9dTL7OGqiwpphc/dzBmh/sAaVLsOwDANtZlK9cVB4jZDDDTb3QKE1skwzRkfeS+Oswqj3TDzAM0T+5j2zBJauHsT2AfRNLoVnwmSyLHUpNdDag23L2pq6i/Ko9xXWjAFmXmEsO6beSEVJ8u+ej9g57zaUJDviQ51KP5yNiVle520EsgkaYpGFSCORuY9YSxH4f0ybcS1TjE8h4SQdUoV195sb311vvkHnV2yQ/OcqZz39w59uCDD7oRbVQEuXIX4ArrNBpiTwfniJzAGyA/pGQBiPHejx1BH7m6i+bBJIDUPTy/UNu5rdouvHw85/+3gEUR5IG4gXMvXTwasDCfrELphwZopF126dlor9fil7LWLrxiCFrU+23ppfNxhF/huZQaOw4oycwHI81OMbyZSJBpcgNjza3IZg0aXIhx5VBbtfJT23doBw3FcRaD1FkkH9SBN8L3G3ZhfnbQ7v75nfbwQw9bX+SL/vPSf3Atfx1AaZ3XDToDGgG8ktFElInlmdMn2IPog2dl5qEPvB+QMho5kCfQE78FYGcAsQ+3eXCBaNhCYgN7PPp/fp2OL6f/SA3X0wbImhjV4aJoJL38YgxVR48abT+751a746e32ZP/fNwe/evf3HNl8mSa2zR51eRo74BFytfn9Y2wO+++GEPJbUhA9LILF95h/0IX9vbbb0F+5Tf24UoAOc7TKGrEHoFyPDuRh8SQbUDLUsSsOqbfxo+bCEO8L6PWX7F+jkGYVokAACAASURBVPilFhQm2yIIWrvRzv3oYxr5rGNxkyTDoncRAHed7HuwH0JyEtiDgkMt5kPKf2KYaFC9FUY8Uk4hbwvFF32RGgzB2aD6Q/WaiFPdru8p7ePWTkzH0RFtZp2lpCCPxii7SCpZTOqWgge1idFDPqLmRwKFkZpVDciUCUgV0Vu/lGPp5FTdobAqbdFMjJVjYY5Xo6fdClM3BRkCyVI0k5d2QyzQ+hJ9MhrGUjfnnaZQe1TrqHbkpykfiCHJFTCuiS6dMcrrU2DIikAm1Kma0UkZnel8kNxgLMB8FzVnAvVCZxv6wppYBcdJJG/RhEMr+Rt/6qaS8SRvtTShJRWhEUHJxIgN2nAwkDnQ/Xg2oFjGl8STLKnuiOXfjRRcmkjqASNRbpdCXeCmYdCWqzCKjuWBtBMIOvjmMEDTVu4vBYnO+359NvjSPqQzapFf68KAE0awMAreZ0gHEgdgMzLTUyHqpBMdA7o89q5PsfDa6dPa+vVPIA1yG+RK6m7l8KQw3ezPME2eEfOdqQwZIyeHGIBsYwG6qJo6a6MhfvgweIAmO/Xc1YA/1SCVKXeI6ieWjYiU8kBqBvfQVPxtNy/EjPRjTK2KbN3G3ZA2lPeCJZH/651ddcWl9t9/riY2NBC7yCV4g3WQ50aNy7MdW5HBUx5Mrqqmby0awHEQg+qpdXvnRLk52PfbSyyGfFbmVOoHIN9uFeXt4HtIm5RwxvMc4jIl9xhL3KIeI6aJuKnJivFnpVIvYtDWJ9SnXXfvOGm7dh+jYWc0rUbav5583X75m9upUTEKHDHd9u0qA5t51UJ6DQ4n/2FEW+7ZZLFK95RjtFaHWr/CAiuhCNbIM9AW4zMAIKC+GhkNJ9FP4IU3obuXnZ8VCM/jhHjiWD3gTwLFRjodq1qnhotyu2vPAZs6YxIJ8FZ0QM6xd1a8zc8k+PFk2zzB0s0IcaZzxM85LcAfJ6FfgqMAMiVfKsKUmChBF2gYrfFQvl8grHeoxZxRcqauEG0Aue5dSrL5yn/esrfffNVZcnvoCEVLW4PET2OmYpU998KL6ESUcTiF2aQJZyDoDdsHXbYrrrjKho3ox2L9HuH1L+nGz+LB7uCQ3oYZFxuTQDNxwgw+M4Yx0jW8WABl2Awap5MGlVgEuiYVOEkUPBI3HzS4r5sT7dpbY7mFGmOnwyGdV8YDc9B3K8ct89VXH6d7dyuBXh2HeNzqm3zkthfBSU37dDoONTjQJoPmV0DPF9vRdR3RyoiXNhvJnsS0dXCK7i431VoYnX7wS8OKoBoD8CJOz9TJkwDDt9kBZAoy0LlU50/JmyjsobBMsnPT6dofdx1VGpV0mUdYSc1B3PyaSODp5PQ0AxZ0Ik4PQxRgXMBMJJ0UYRP1tQRj6aVpdEDAGsFRB1QcxTihA6kGqPQkBHFi+gFkpmA61AWzs5oA4maNio/OPBPtXEFYroVIRPDe3Q1WY9YwZ6ShJ9aq3IA34joukPoE+oXNbLCAaa0IrU1FJ7WGNS7cROcmvzV6HYw00ExwQWgBjIERmjZdO58rUlUW+pDJaa0cChG2YeMJgnuk9RuY4pop279FakEsQIJLiAxjpOsi/MWFwwO3OSGDYYDvMSTzypN1/dLbjFFXTIeT2BBs/la0iU8yNp8BaNtWQ+LDs7n1nkHylLSBhYsAXTbYstdwU9a4B5+DSgcHNqyzH06wLHRHxL4M58Hs3HXQNn23G7bWcIJMupVgHLd1x2GcIGGRAq5Fcm2ubSgQWEUDum4Q06woo8dmDMct/PAuHEEDE7OU7DjWQpwt+3C74RnA5TLCBBsbyzJPzLSFBfBE6H5Bc7TGIhgtiiQZ6i2n1X2YSECF1eEsZ1QZXom9o1EPMSal7aw8Ru9KB7QSftdS5plo5N9NqbSvJZfANYv6L6BWB7EOpBaKDzFfIuisShMqMr4VUxFpJwcEJcnWlO1hTR/kkCSyR8cBqNFBi6RLGk7RIVkAMdw1PimdLAHTVYz+dqj4RkehvZZr4Gsg4DmTUWB5BwVLK6iFs2iJoc7A4brbKcIk5+EapdyBwC8V8wIJ5PyqtR7N83FQQ1PM/JYgepckWDjI1Gzill3Luh+xtQNmXx3xIzmD8QsS+ggOgOI9DVa8m+uVNpubVfG8dZhxIMvpSnpZCQA+jTA/auk899D0kHSGrkF6vkou2gGFGwFdvb+vZcra1Odr/DiCQ+ok4ydhFAttUGr9DOCb1Syhhqag5o0I8aHzXIfxgJx6AmfvQOsyCnR7yszxGDV8QfMhyTvGlRWtNmPGGYwXZ3vCqybIjCln2WMkxhqplMZ1JRo4ef2LGOnaS1cQ50pOTf1csQAEhkTJPBHWQlG/LJ9+kAi8ZybEsw4B2jw4sW9kQtbJ+3QtQcUR/kP/LTbkWdPyGdGP4Ew66KOE677dZFu3lDibWuPIbvArkFGAk7IfpSJiTyqOcH4IJJVeazeHf5fWKk+T6UmL4PnJaVXGJ2HIaWgNi5Gu69azF7Ty/L+e933y+opX7eNPP3VGmdZJFBc5Z9oUe+xPDzHCjUHH559Z8dEKQKcAnBUQctVll1o/xirfeONNXHz3ByP2ajYIy+Vr+vXpbUsvWELso/GF0+outOR27tvHc2nDLGiSnTt7Jg2wTXSFP3Emh84onSXS0lKjSoyTapJU6kJMevhg4n0GOkojhg+mW1vnbtAaCxNjwCf4uOc43z+sJRjeV126xObMOJtinKYlidgmxsX/u+x54lwFnfFYtIFxIdf4EvExlMZEj+sDivFCUQpbhROeUTfp4gbMstioRAC1ZPZLL+IckwWwsgQaazN5l1/ajBpD41LFsGymIHv7/XeZeKm1S69YwlTJQJ7DDlzhV3iTVc7cApW0J4M1IV06Y4z9EhpjW+3jz/bYNdec72yEQRi3iIUmlqHMlARmhXKthyhW3vpghR2tqnB8MA5GhtJwMZK0EjTimJubbLeiudQJW/RvT/yTopVCge9dsmCWXXz+2dbFXu5sRYIBqZ1tnKFPPvWGtYQeIzE9wX0EQUNFk+K+ClZNH2DiS9KndQk7TdomFOwKNz7Jo3VLbnQGTqnnzp0JwJVqq1etRk/wE9aWpIKIT0psWSMac5LsCQNh3niVv1ovMS/5e7m4JpLjDR2cZ+vX7nUzwnB1f5BnkeyZ9o9GlJVnCUwfPXyoM1WrT5CbyACKDbR+4y4rRt6jjc6cztjoLnS31KDiPIsATFAQD1gQmhIhZup+eQ95NHr7wmLfgZzCcaSkNBoXxsHfn6mRY0errD/SIdMnT3NZiHbOHTXh3cWVdxrPpI102NoolsT60zkaT9GliZ5Pv0JbFe3PVEA/f5e8B3dwFhOaj26gCVCBNsx7q5YDgDe6CakACo4Tmr48f2lHy4BDzV1exjEaygI2JInTSO4rxrtygwgCeQwxT4CYCpCiwlw7awKsUfIlXZOkF6rRfq7j56dwvXp3JykA29prrQ0gf/8WSRKkWVdMtUUkV/lzjotAk62B4oz4LnZYLeLOauAph9VvdUM6ye1+8fN7vDDcu3u3rUJqQdqYQ4cOs5tvv4u8HqNY9n9paYl/v8dBfsvcs56GrdhCKvX69h2CzNRAtTK9maF34hICXjSrMaV1Hug4SwPVRy31Lk+DD6wfSaG0sAcFpnaTKIq1JcZqoI8amCwpLwq08qSpGoCqDtKyfgPgIgBIO+WlwEbQexVTV+OnDv7xPWIhdcr87v8BPoKphCC39KRNV+ega/Bn/weuqoNIDslo0RN/fdprGlU90sZvJPZVwEbfTs0jgzsZ7Er3rrTkEAU14Cb5hc6sHoCXq9BNluzEQw/8wTVTfVxfiyZ4Kl6c99A8SMO5+JobbvNpuvt+cRdrg8KQ71M+43qy4tgptvDs5GydmpFvCxZc6LJRkoztQqNDZjVirJ7kjHW2s94DwSdEpjtMgYk91wU7lihuF1yKlrGMasWO5r66AM9bmMSLR3e6Bn3MrEwOb3/K/qR9LzsgJLDbhV3R2AW8P1Z+BAIBwERMFYD7a9QXBzAPKbHpNIVSkvrz2UzbJfVD864RU4/pxCpNJoUid5Zk5553BtNTbwJOZtonq7+3s86aa9thliaSz2749nP76suPbOP6TcRAyCcU5Hfcdauby23bst6m8fMr0Q0uOVQKmLcB1lcPPgH5lktMGzN8qt3y+99bO0hQ/fFOGzewwKafeaYdLj9kz7/ytd1020X25ZqPbOrUsUyJ7MYZuoIGKc1wtBB/cMMM5GPybRfjqt+u3cT+bkfzusAmjBthr/wbs7pJY2017PQm9kN6Rgp5USNTZfWWUUh87K0JG0g2pZVMO9GIKZPLdwzAC0x71Zic9bHS08X0q50Cgi3rZoJCNUJAkbKzVQggOYCWq+TIUqJgpmEM/fATSBoxnblh4wH7cPVWSBARvne3bj3Oc2AEFebYNVeLCVyHHEEfe+pfbzj7PwlPjA7liDy/eOK5JMPcUE76v5pi4ZUOHoTZGOa+u7cfsPSkIlv1wV6ISVqThibgv+3SH1znrMwWYpjIPWKS0Z/yc7E3zYAj+0pt/Nh8YncZMSsA0wqYQN0OcABfCqfvBEbvG62wiMbkvEG2Zcte1lw0+p1I1XA9EcS2/v2y7bJrJtn9v3mN+pYzg+ZUK/IWEcTVRuQPZCKYgG9DLAv90IF6mHgQeTBsrqqoIa61IJuUg1b7LljYS5jYC0Fbl0kdNfXxFrj7J/ewh2PsxeefJR9NQXex1CZMGAdDeiugU5O9+NJzaGxfYg+RW/ZGi/7xpx60/Qf22uy559p1V93N+VVEowwUWxiiGJNEwU8//8TOmX2O5weaCj3p9cf//TodY07/ySn6lue2Gm9XPHriiSds9uxZaDj+2Z5//hlbs34N589o+8Offg/DebrdfPNNADQtkLkE6smlPc4OIwkxaGQoEhtTcBTfhLzTKADVn9tPYcM3sy+uuuYie+Kxf7Au1UQMtdIjGHKRd0gWTQY9AlqVm2tTC0g8UdkN6MPZwbRmK9NmqYBuN91ytb2/aiU1+3Gvm/rAzJZPTmlpDezxfDf5K6ZGk3SFDGyTYDJGcd7VQ+bQxGGYJAeoKUUQqUNCUbVbkPF4sPXr0qi9AOYWjfNzticmUpcBQMqDxaXGiIFDhgwl10ZTXfUSxUQ1MhxJeH6oiST5KYUj6b0rEqk21LkhKpLiU25eJkQkRsGZvjxxAolJ/GCke7x3VynvE8Y4+bfye5mLisUb1PWB/4cX3PyrhfxMW0XHp5qVMgDskOEpcb1NrFbeeQLNBU2utnkdh6Al96P6TQ2MGGKPjFyzMno5DhUmABAyW5Qm1zAczEK+MYz11KjnxtdJplK+J5JvUlxpozsimS/FczFW5bdCL8drC/2SlJ2a6lE0Lor6FzjGoymudgDd3Dz0V48JG6OOxUglGnO9PCQ8tfaTeITnzh4EOCnjrAh75u/r2VPBzy0sSLTykkZnKYvwI7BUExryKlHNJAMt167FfE5asItp+C97/RMwAjUXmBTGaLyylImKXjIkB6inkRZCwzoSJsltsKFfePFlpqKrLZqJxWRAZr3H4gMQzU7VUJqWU6yRp4rMmvU6VAT1cA7K3+fIoVbW+AS/lzVfryO2JqDffQzMCYCZIzUPXWgNVFYfg3gBETCS/LVLgYxzUPlBJTKferf+Xok7Igu5ljyEDE0bDh8bads3VhDD0CnGHbujB/AVjOpkexyxusUWXDDBrrv5asgC1/A9xHB+XAwM7+t/eCM+AM9Y3yFhNpbpSJn6JTNVeOWVl9uDf34G+YIs8sUa+wWmqMvf/MZefmEddZ4IZhgJ501MPKmESJvCmX1cUBpGTseOHrf3ln1gV/7gaju4G00EMsE4ktkugME2ipOZs8+0g6WHfCQsIlFjibBYZBoCiBZH4hHP7zgKowzAqE07trJRoUmTIGnULR40WIVdHYmeHJ1joEy3Uq3J3EVFtArRJka0wqB1JaKFpE0idFubVsLAStaUAOi/JU3gupxq+fFLD1q/xV6rJ0HPAHQrKiqyPz3wIPpjB+lQPW7jJk5AL3U0Oh1/xPFLHZ58249my16K+SoAT7Ehuuiyh8HHnjjxTLvk8sWMVqyHcXvIvvjycztz6kTGXdahv5Pio0llZfUI5gYizCq0VGimcEAqOW5EQ7OcAzpW+oeM5d5w/cX2wYcrXeQ+FjZj36F97KPV35FAB5p3w4ZhhjEoG90iXKZZkRUAquSQ3r0ZMmSgXY/r53sfvMP3rLWp0wcBbA5jYb8NICRhXsAlsRAFDLDI5FBYDwtIa1DsEOXL0siNBZRsJiFPx6Glg8An4xOJe1dSNLQ0oVGYLLYMwISPdgMWEADEAGuhoyXHSpnnJKGxcYhx0Si6nmdNOZOxks+c+Xb9DZfaCUxODh09bPv2HnLNoGZ+pkBGHdrZ6MWK7dYA81QsQ+myyVlSE+Ij0EypZfyliq6lNrCPpVNY6iDQ10izSg6HAue0k6T/qECcnQVLiyKgimQlAbkASQPU0bk4jpSFwAwxxmJJaAT6aFMmI2/QC8mJnbgvZqYn+ghFFbIDKgByETw/sI8DnAB3mgWtNSvGgIBXJbsTp0kU/agVFmai/VTnHekBBIUXntpLcaqEQRIP6B3SAS7ZB1BwavxP71GahlU4aeeiN9cIi1Pab3o2cmxPQ7Ok/+Bk27QZhjgPKyennXVEkjQcI4l8DirYXTHhfe2l576jMyKEA3F1RziaSaJS7Jofz0TcPgZgEUCd0dkPP9xAQ2ETHSs9IxoJfNCJ2mbWBAcFzzZTVvYE1iYoAM2My0iPLIcRlesvLrR4AudJxFNj2NvjMQ3qiqyzStChRx7fCqNDMhR6LwGjLwXTI9dNkpA+yXU4oIpDWNEknIzkJ9DRqmtnHFVSUwIMeB/xEvTW2AaHdqsoCAqTWp9QL08RT/yA1y+xczRu520APs9/6wCVIyPfw3YV4uVs0QhpOjJ2EYbYe3YeTQk6UWJ+lR02O7oXDV7+ra5lAvrJqSQRUXS3ehiNb0LnRRo2DqrxPnpl0hyASdqDm2B9LV1B9mcoADtYJWyKAKjXISFcT47tboYiqjJ/pgNao7nBKLoTVQN2tIBUfR3FWrRGVHTtrEsBmPo+MSI1Xiz94XYWrQTepeuawL2npKcCHiMQDvAkRqpYsGUlsJGOosN4CvyTMZwOZI+bNEhiQMfUcJIbdRegv3HQhAiZ5vCUoZDSopPoEXVy/TIc60AmRa63erfyRtGzaQX8UhLQ04rOEId7DywOJiFp1MCI5e+ketEA6CyZAsUOvTuN3uidLb5oPvHyU86AdBh6ZQBWwVjnuUibaNQxhPi6fNm7tvDc6YAq+e74/Ic/PwSzYAYj1+uQX5E8B0maGBnsdwFjIWJ1q3YWuwa0RzEzAE9lgKKf/7+S0QtzsQK0lz35E2OPRhE9F4thr0nXKpJr2IHet36O3odqdTfgYg07o0IJs+RnSLxSoDhXlaMfzXkjt+tWhPlb6Io7i4DuqlBQjXFzFX69eu/Sh5J8qeKmjJLuvP1OdzSvAVBxLFsa1Jy9oZybKTHJ6FzPIY7BpsmCWfrmOzBDO2DkJ8NaPsOGDxzKuhEjf4+teBejGkBNMeak4XYa4MlIj7IrL1zKGQt7E7265e/C/mHq5DpGRGOJYwcwR3h95fvcF8xFmqQ+tgY7btQZo2DjYZZFViGznli5HMMMFBtUcVO6UypCtD/atR7UP3Hn0IC1IP2iXIw1Ll54vo0fMcHB1SRG7GpJDI+W70dDeL19sx4WBUy2KJpbadnkCOj2SpfXk3TAwlCAAwH6Pq6rMXzifVavfBtSMNryMmDro1kZD6XHGcsyZADNTJDoN5+/7utv0Dd6zb5A72/WnLmMCw1htFR6fW+QUGFgQUIpxp0zv3jJAfgfgKJzcY3uJsfQyOD06TP982M0hiZZBQHpAjI4UKMBGtes+wKN1hVMFZCAqZFDYSsNViW7YrCEUQyog34RTuorMWppwZCwicZMWKTGuHqQZrmZZBLt7eR8mpgZ9sK/v0Wncz3GTqW8yzIujQxSWxRNq7AItOBJbE9GNllmHoAH0ywxYbnsN2DRk1WuHeq6pDy7SBrjCcRqOY6nJudx9lXyd4B1AP1t7M2TjIJ0cwBFA5RKqgBymyfdfXMLcbAv9RHgkG4SfvK7KVOGEjM6AEOOeVEB398/R4Bj0FBhTcg8hTianBhhZ597LucPLXzewxvLPrJjjNm1h5ML8uRaa8jNWNtyBhYzRkCd3oGAOoGLKsBy6eYtmAPwQd5ZUl7F8/iQnKMNQ7FEW3gOYKqM3RITff/BlSDZlvlPcA50aNSdrSd2egRMETnmCrhVDFbBVImRWAr5plziNd6nGKEiQnFZuVsF67EGfcxmgOHKukrYQ7BniXsdFAcJcWj4y5SScyqnd2/P86RJpimtNJpcEHmsskoae2gNkrA3YNymHCiGfZlCYTp+zFjLRwIjAjqwRujCAV81JpjA3hTrU8VNJ8hrAnnH5x/vhq2BZFMMZ1cc8j80EcJhUIpRrvilyaR6mMDach7jANaUJ9exxxci13HW5Ik0rLI836xE8kexKxNpj4Ew8SMp3iWrEMbnSbctHBBTTG7RlL/7fotPb7E7cH3vTyyj0anIJKAtqPX8WTlgGeCU/79ffsYJLBXIz55qpKFQVb6H+1VDjHOUF697bkAyRTIFAigE/rg3gu9FMXCDPaZ8QqC3QHHduxtY+ZZVZ1LMy8AgpptzSLVCAJqeMhZVNFLscL8H/dzgLPh/AVafZpORCMDqU0/83Zkp0oAfNGQwMS2KUddttmbTDtde02coPpQBrPbIgMx1qInvkcTTa69xKYvf//ZX7D/p9AlkBjD19U2+q+vgLWbl97fLr73RQYJf//x2YppG+XUy6PpUresegrFcXVNqer5NnXYOxJRergnaCYP/pFip2jOAc5IxkAxAiJo9mtSjie536xs6wRZddKVrhAooaGyqpWY56O+rf79h5Dct7CM2oeqBU29RjP///dJ7VFOHsZb16z5hWm+bTTmrn7359t/I0UqJu7k29ayzbc1Xa8nfG+zmm35Hk6MPjVWuK6TeJo8fZ/9+5Ukmw9BD/vADjx9XXXWnrVu3ARCpCULKd0w74NUgZ2meVyOjqWfA6hs0sC8Mwo02f+Fs++c/X7O7fv4HDEbuph7sYpIlB029ChszMNNuvvqn9tM/PWIN5Lw3/fBae/S3T9gv77gBQGg3mpxrOVei7Rh2z23Eh2kzmUBh5D45LofpiZ3Wb3gUE4s0OqkLBpArnzvjIlv14dtou8+1xx7+L2ZZZ9tuJlbi8ABIQCNo4/qNsJTybQu6nXGw2VNIro4d1Zhxg0+1hYfmsH808SK5OtzSYafJtFjN8BYmEUPQwxVwIF8IGef2pdGy50CZT9/1wRxGZ8+BI3WY4nXapGkDrLTsEPuTGgad/XFnDKUWLWZykPsph21OU+bceWdx7nzpuqDScGw9Na2lXKVTzEntPXIu7Z92GgQ/vnGxTTtrNM3O+23p+ePtlRe/ccCwsE+yLbnwEvvrI897/hyPP0UYDaEYEr7SsrLAcJb1KzJPJ7lAEXG9DD+FBedPpf4cbo88/KzVIoWX3z+M5n63LVk6xCZOgu3ZkYwMzBs2YFBfe+OlXdQcyLNFN9J4G2KbN+2F1IOEG/JqHVCNNVmXma1xe+WMzTZp4igA+J02YvAoe/eVr9geMPUZqzqI94mmI5Jlrs251ExMjuT8ioG+m5WRA/GryF7/9+s05D8GgE9jjfeHJYrsCzm78IypM+bYpk2A6JxgAshQDIJRV8/06i32ABqdJTRJF18wHwmASuImhDCot8899xyxdDKfAdYhQ7j/RcFTMfB/MVFmshi90Sg7SN6ktbJs2Zs2Yfx4l3gbNRIzz5uuslWfrnLZvbNobO+GCa9coYVm3iiuUxN6G4i/U+cMtnUQYEiXqLli7OorbrNbr7wGg66xLqko0DyKKTkxSRecPxpz793kg3Ptqb+9zTmN7Bm1QSPmCZowmzJlkstt1SPbESeJDNaqsAU5s6elS+ZOwA/STJiKHdjf6BOFKb0SqBmpDatphmpikzF8MQUF8gm8FbCu/O5U2HLCk/e0iEHSQFdsFkNUdbJkBgWsquqRNJwaBQsXTXRS2ugzxqFDfr7dcOtPed7sHA5uETX0rkRoaWTydsTQIivdxx5mbeqs0+SKXoFP9JEXZeBCL63/45XV5HUnwUv6W9mRcjASYrBipBpc8pbQVAbP3Sd33W9BxDtNzrJHTsVekTSUA0mbVOeSGrMii4jZ31BPE4TcUqx8yd6oeJPet56HSISSUYrieUdC7ElgbFd6pNVqgLC3kzhP9u9hCkZastJD5ezu1JlE8ZeRLdPrBvdKUN6rySKdh8JhtHcVmwcN6W8HDxV7LiNSkO5d71aTxw1MPnXpeUtzNzeO/dbf9mzabSF1xBxiwhVXj4OhuR8MoZ7cjzyE9xwLE7ieZlU4+6LfgHxIGYdgxXKfPHvhIcJ55IURQ9yTgVNXd7WdKCeOiLlJjjN/4RhMxttsK0htHABIJPGhtqwRWY+n7LrrboZcRM1LLiK/CBS5ANSTHK8TY7VemIDSex5hGHmUZGu6ZcQMthVLHDtx4oSlMoGlSQkhQlJoyM/DEwliXRyYlEDu8qMnMFbXhCVANZ+lNaycQA2srIJkPgvyF5hOGV4QsdQPVfi3iJGtGlZ516L5Z9tqfBXKyqqQmcPo9fLR9taybyEqSP5PawN8IbkZI6259hk699IiroTwpwmVxPQe9LATicNN4HL9IarthRWeYAvmL6S5Hs0E5krypyg7b8l8e488/p1lO6ijeRd5Z8bSeBXrKRj/UQBK7ZUO+wUjj1VfuWabmHGRHGZS7dNDUn9nJJp4+3Eblw6YzFjUiZeJTzh3rIIoDp2mCkqsiQAAIABJREFU+ecscvrxV99+jTgujCCKFembaCG1spCUZCeQ9EVBG2mmy9SLMca9iOgL4EpGmFosyUiCryi+Ad1cG0XJjboQAAoAveqySqKgulxakYEJkFzo1AVuJJFI5uWI5q6uUmFRrjNI586lC4hd/ZNPvgZ7NN87XPUwTdWRljaWdFaq0QfTKfPjW24BmM2zI2XFNmLUYHv4kT9Zn7596NB9z2aJ4cBA0oACJkJjsyTtKh5yYAcqwZWRy/z58+kS59vqj74AmT9KkESsl/F6ja7HI0YdHgfTkzGAdBhme3bVWEUxHTxAAnXrNNK2d9cJnj3aILjzNgM0ZTPCuWXnPu9QSQcoCa0abTY5yHbyQuWWJpAunoJHz0vgnUaKlWSGs9qUiimgCIhSd0sdznjYEB1ynyMwFgIyHzyEphQMky5nJaiw1hhsUEipYyUAPBkAWSLaNSeUTAasMgG3AkGGguSXYyrTQSHZCQNYLtmjR6Ppd+yoF0AaJxCLWWOn8XQGaio5NLimoaPzbC/rpBFjnlQAgth4GIesr+K9AL68jigxVAj4SihVNKlQ1jiRgxMEiBgQtnaSwvyBFDm8l1rMeiQTloozeZtM2QhU4bynKJw+BfRnUMht+W4/hTDvHBAhDUe+Wti/lccqfY0FVHYBs2LrqSuo+wyBUcc4x/QRtvztLYjkSxc4Fr2OVpKnInvpXxt8JHvomEgbNpLNXtKGhqTAJwDpLHWH4nCV64+eyYX2j6eX2acfb+C+BHAFnbQfXDWOjvJOZxNmAKyOGBluA0fipB0LDZ6CtpYkNuQkTQpErDege9pQCRuEexw7psAWXzEOwfGD7Kk0y0jvB5viOdv5XYOPpgrliWF8UY6ZzpDjXQ3IlakbYDTJVXEp74Rg3Z/u1C9uGEdXHRZGJAcNI1YVx2E9YvCRkDfAfv/AFqtswiAGUwV5Y8htXqxp6aPq4IsBNU0BtItgjKEXxmhdNBRaJWKOPmACup9JaASF4l5bfriVwEbhzyiBzmGtZQc0WIs6+DQ+KFBez1KAReipd+CtRv4+jHUm1nooh5ViQDRsWDHE1bwJ4bOj0OTK6g1bFhq/2NsV6Ace2A6DGtaXwNvU9HBLBRzUXEp9Bcker1yJg4AmAZvdKoAky6AxWwHCrDGarriukhSi56nCoJl1zTaH9RTkX5Ekwj3sVen2iLEq+SElBwGLPtBXVcHlowu8BAcg2bdijumdiN2oA0MMV3V3xSaK4f6YIgnMXJQEcD1MVdNxi+agTbLynVWApgHrUaP6kezLJBJRAcuxyRoZ5jBqZv82YyAm6QWZu+i2iQl65h3oo9YiBp7I/hnUH+CKPdfeLsZAD02vEDtGAgTuwCiJzJE0hskeQj83KwdR9xixZ2Dr8Z4gPtClldaSWIxRMMfH2n2//aU9/PBDME+/pIP6uP3mN/cCwDYxdjWQtdJhpYxK//eV/1o2ieGWzZvtpZdeYpqgAv0eHEu/3QrgJxYs9yazIwGcrgPBXnEDDpWtAkPl/hxIwQgc1QEgxpQAMXVmpeusYl8FtXQGwyOJVzxTmoquu0yT2d10pQetdSGmays3E8l5KC0sBw/5+WEUNwXZvdnLx9AESuA+iLMRaOmFy82WnwXzph15D7kBK661qcAWE8QZZprNYB2LTXsqUYcnAkDPgS63VRKG8SPG2jWXXIyG6m575MlnLY9CsgFGewXJrordWdOn2uSxEzlbw2HpTLGVK1faX5/6G/cAW5RnJOaqQM/CgnQ7c8Qw2/z99w7uNwMmLV56oU0YPYamBoDHieP28rtvWhUsOa0xmQpqS0lPLBg1AwSh0GqHVS4HWLGxFV+VgCo572HNtAs0UBzxZR+AMA54aL3yh/NnzbLZM86haZWHrlKW338TjtJHyw/buu2bbPmH7wBKAUgn9TD1keG6R0444/ppXXkCrHUURnEaD7g4ou8ZVpg5wE2PIgCn3VX8FCCgnEPvTOvktdeXMc4Ik5n7bqGL8/X6dbZ+M0W9DkQBh97VxtQOoLmNjkgb57724sUXL3E2y/xzznN2YQTVqvasWF8aWxYwpHwjFED5uReeId/ptPwBObZ2/dfEU/Y5wKEkIPRMYkkS1eSLZe02Mm50163XYxKyxP7zyjJb++Umu+K6CzDLyiZGZjGyn0Y+8aG9tWoXDZNaHkAVSR4jggJX2eyhAIVtTBHE0OgMI6E9d/aVNnPiUrSlHuOM/ppnVeP5TFsbetwwf6JjxQ6kaX2STjrstJNhtX5uW49G5pGEQfYotLuKaySn430mUehec9nVGInuti9wEu5R1Y7WaxHFt87OKgxFxABo5XokFeENYwru/kWwR6dMt35FfWHAMLZOHpFGYttBMr3sjU/sCIVqD404NTVa60iYaTqIpSTwSS9BUxw+TibWJuvv/FkzGaMa6QyPisoG+xJH5F0wrQf3z2H8d57LgCjARXBOR/DuT2tyaszdx/tktCMAXMAc16h71nkg4EBxRp+rRkLgFB+8J32+fs2efpYDZDI2Og4Q/92WTejQreIcqYf1OQAms0Y6z0BPrb999vkGGHdIPsEbmzZzDJMrKbCCv3YGocZG22Fr9tBokZafcs0haPMXpGdSYFGMaCpEeuJaqxx47QQcGat1C60m1u7YUgZziTGSWPYjDahwdMvlZNsBZUNnoM6lRumYutlkwMxX0dcBG/FMAK3pFNTbv/+Osz/RmTO6ngQmN3TvjchstRB328i52ySZwueGEQCj4nLt6eee9ZipGHoI86ovPmPCAAQimjUvc57k5BR+DiAJeWs4HTU9J5nrhPL3Yv5qTYRJnJ1cTLppblrJ11SX7mOf8D2SfeI5CwzXWSet1sBYJJAGkL6ZptAEjooAoGaJmlb6JoGr1RAvjhwpRablsJ+vWRh1Tib+xcCYlgmZgNdOYpyMwPQz9EuTCgFwqdMpcJzWr9P/3QmLU/XF3x5/2o1L4wEbp0ybJp4pbshV9penXiSuiuQRmOwdJR8WQ1bSFMoJI4hpl156qf/dn/74O+5Fa0znhJoYgLFa2O7AHGk5fQahU3kja6TL/vjbn5MfUWAroOpM09Sd8muBGNQcqjui0fyct2AxMSqFHEoSMYzyc4bJcMunQgQqsxml4+mjE7AoVLeBxhPHk2ze4sv4nlNmL2jslpYddAA7N68fGnuNsDaT/Znpl7ajYpsKemeGOUOdd1eDHn/1fkxR0ljzb/I8T1CXfe/MwmEDJ8A42w9BIh+zpZsY/T+EfudcyB4vYNw23IqLd/EumJhCS6i7CzkB6oudezchQbXafnL3nfbRh+/ZhnXr0PCuoEmEPuLxGs5BeWZEWjnstTvu+jVmfsftxh9db5ddPM9WfvRP1vUa+2T5O3bu5NloHq+34qpOu/SSJfbQ/X9Cfgtd3/w8GztxtK3++kObNH0YJJlKe/yZe1nndfbyf/5jh4/sgICSZS11Ofb+8u/9bI+ASd9DcbD04rPt2affY6qryEadOcLKaK6seOcL9myIDYAx1isrAZLIEYxf0jDEO2STZsM2p5n22ScnbM683jS84+y918uRZgIIwFxY8hVdAICNzNRGEnNi+Fq50uvM6uY8aQSk+sP9N6EB+x8HNxqIBWSLPs4CR4W8TrUteUNL4DYvh20ep82cdaZ98uVXHoc75APBHlQuL0kS5UXShhdoJ6a0JL4iOIMe/N3N9oufPmUTz+hNfoW5GonEex88D0i7lLyH/aL8GTC3DbAiK4sJNOJvoNGsMxIGN40ckVckLyUTL5l3qeEzCgJMZ8hxgFWRNHqod+MBZjIh2sCOBWyYPOkMW/nuNnLnRmRRUlnH8YDKJQBiqRjzkM/AFrjkijnkcc1MSm52jdPqanITjAI3rEaPngkp1WRHKZwmnjmB6Tsx0MLs4ccfsq+/Wg/xpgL5hqNWUXYMCbty3hVeJ2RW0gU9yflFRupreNa8KV5b7Ni6y4lWoyeMdimSfHRnV9C8Uz4vQKa5pRogpRwm9Tr7GBmqYsb0//GPJ23EmHmeg+vXadb76bNDMWzdV+vsuh9exbW12ajRQ6lxR2J0+LKTmTRdqBxHTb/BgIU7dxwCV0mwSeMnAboVUwsfpwEGGxAz5pPk0yE0/PuARZyoqrR/PvOU/eonD9jGNfscqJSmdjRkiZgkmYOdxVQIk7EnqNn2sa64b8WNWhiSRX16sR6i+fnlkBjI01hWjUhSxJLXivWuUXudJQL88wvTMGCroVYRezGCdQcGwHuuF+CHJJzIduGsD3e4BztpgXwk5KyZYkjyjKrDBQxqktnHvRX3fTKU9SivG8/nOjBLzgEbqrKBQ2BBl5fR7Ma8kzWqnECTmtEyTeNsayW+CtpJR4+0oYJJSOXPAAp6ft5Ik6kePz8W+QZdi5pHyb1oPoqox3lRiR5njDQz2DPS8BUJT/Iq0kkVY1VngOeryh2lT+sNfaSowBe0zuP4GU3IdYQTY+PQF5QMnCan3a5QeYaAAK4jAqxHTTLllGKrq1l7auDa2ZUFsCuloVoCgzORCWzJC0jqKxHQXnVLFd4CGRlM04IzuBSDa1+LlCdPGjAtwnoy+WkdMgRaeeoNany+/8A8O3T4CM9DdS/PmriSgC9SHizW75DaiIOl2kMdOHHieNjQifbFWuTX2JuhkWj3d5MPkMenQGTIAtjduRscSlOX0u7S/7G/pFcbGp1Eboh5PO+9gYn1ShrJmtbp3ycJYLHGann/iTz/6qNgXryr2dOG0LgdYB/i6VIK8JiMv05RUToscyY+pA+uA50GsCY569nfyXyoJHfCeW51TBjr3UvSwjFF7hP1F681SKPcBMulq4jVzZpGFgmJdSpQ2RutPJsG6lleNUQZ8iMeVAQPSsTP0aMy7Dymw0pKv2HSIMs2r22ADFZs198yirPnoB07nMr31tmO3cdhEccST1q434AslQgeGR0hbWZJJaklo+nqMMiVk9B8XmeD+2DyltQB/lkAdgTGhExqJxNdRf3T8fQpJJc+hOwY2s1DF6SebAZV7qTLpvGT6hqc1RjLawIxEFNJBhnaQAIcpWukYK+F0AsqtATuW+i6SMham1WHUTvgn0woFs5bYIsWLnHDpXhg7Ht/9SsWKqPoXHBaehrj6zjr8nMErGbCaBI4IofoyrIGGHIj0YfYCeiGoRZPWWM06hac1nkSYKcOvsyskqCAZ6DLJ220d955h2Bxwjv58XLgIYlRLS5mTjZGVUfLjyM2m+4J0yVLl+B+uAsAqjfsjmNoSH5jOdkpBHiEyz3RlpZepI0ZPRZDjw029+xZjOe/Y72h2KszUwk4mpjaiy4m4/x5yR5cm1gAqmPiYI1FsGiSYcvmwXTYu7fEdV1Gj8I17JU3/PoSYAt2MBbRu1+KDRiNmUV8E4Gy1kp2cyzwkgW2iS0SK11Anlmfwv6MiOy1ISMH2Pa9+7wKlclKUd88imU6PIz8qhOsEesYJcEEmTpGAbRo4+jKC4RUoa7nLKAtnueuJNZzLI0dg+6kQ20UrToMXaM49CeaBcpoNBlwNtDBIshSsKqD1jePg5guXwmaISEgCTJKSOTwVQBUMNTil76IgodkChIBFKXvpk5TBCP/Mr2S9oiSqgZ0i4b2yyXIt9iekgofO5Q2n8AvgaWHixvQwpBJiApe7hEwVWCnWM9yplT3S7onGhHrIliehCkpgFtjq5JlSE9Lt9LD5V4EaEH0HZxBN1vBFPumcHVECBq4eOpZyERK7AltaJloSTdYv1z7Thw43Rs/prA/nSC0SCvLIki8MTojuZgzZ5Atf21TMJrJ95wxMctGjU+xjz8o4dnF2dRzxBwdYr2zhzHmdILx5zf8YJS5moh4J+U4yD0MGzPK7rj7GvaFxtAbXdB6/c5P0Tva7+8iGiZ4P9ZDLsYI8TwfjWFUHa/AWGaji9YvJSEtxmX4lRe/BaSXOLyelUZVpGumzmUkTO4Qu/yCabb6A1ya0SvedaCVpJIRa57jFRckoKGFxm97nRUOGG2HdtGNw1ggNKXIHvjL1/w5hxLFn4xP4tGXU/LSTiBVMhEHGFkAS7WoCB08nNJrcQkPoTslBmPvzDQ36fl2fQkjLIGshJjYqpulgRtFAqB9rmCrA0WFsEY3dKbJ3EQATaCzpvH+wOVdmmFxSCsI+NCzUdEeClNG5lmpsFUHDNKIFklaaRNMP4TGAVZl4pOL02sKzohiutciGdFOkFbHM2hOIgPBItR9ib0q4zAZ42g0NIUiDO45oA8MXbrFOjg0Sh0izVL+3e6GVsEYiZzElZdptFKjglL3kdalRgBdm0hJidgqPoonUxQxWHy5eXNJzCuxs10/3cEsDmlpaWkMnWILgiOFBckDchsCmqLlmieGJhIMMq+KVdLNO2lETkLGVTJJcdM87l8qlxoTboRxVc90QBaA+pBBeiaNAOW6PjEjcEpsibZ9u2vs4H7YXUdV1AWgiGJcJIYRSuzlkqgkToxssWmSeB8/vvkais9LYE1/aKNGjIDtMIiEewYH/zBAmDQ6+iPt57/6DQBEAbpgPyABK/CpgQMUsW+/u5L4Svdc70PMKR/dYa87ahrEFiUdLl/gzKrgegWSKcNTEiSd8G6NTDN66YAOv7S+RCrWyJ4SL50vOu+0NxRPVDR79sTnKg3TOtOYndafJq3CSTi7WScunyEAmcZYRkG8N2lK9lRaHUz7KJ5Hp/SjVfA7s1r6sOwXvVt1uV3cU6AuzHkkLGrpzEZwTp0zcy7jbXcA8sbYbBhox+VMqkYVXy7A+Jy5s+yM4WM8WiTSBJoy9Sw7Z9ECmok8e5DdVoCWKKRd8rLzbd7U8ST4b7hWczfrooMYNmBAkS2ax5glRcn3B3favoPFXpTrjp28pt98njNUG9QdBiRgzWjdyTwseH68e5LzTgp+f1LESZ2lAqsEDuh5cQkwO82mIS9zwYKllpPen2ZKpoNh3dDV5VJbicTGI397yE40lrF76xl/VcIHIxEJDhZvsP7ZeBGAS31yBlgfYmZ6Ym8Abca5AX4dMNF7F1MW0EBglaQApP+5fqPMFWQq0WGvvvEaY6IwQQHSu5SY69Xy7hbi7J7NJM2br77u73bpxReRYGUA8Od4oSCuhTgXgRxRD7Gwnw0aMJBR0DLXNM1CA3zV5x/Yr3/7ax9JitSoNz9n3OhhJLR8flirP4PLFi6yiwFVlcxrhDw2OtsmTh/lDNpq5FhyCVC/+d3rtnJtsVV1HmC9l8EqrSSxE1AUSC10SdcSQGv2zBttyaIb7DjX8MDv7mABlvAsSOpYs+PHzYKZdpxneZRzPYEGK41duj31TfudSdLVnsMo2mCCNMGvC8PJ2BqKeFhJ5GVXXnwVjIFU2JLfATp86Gz0a394PuL9VWiWbrMaikQ5EquFMhPw6WxAc8UxsW6qjp+wN998i4boIBs9ZoBLRyx/C1YytIPuKBirFCECVl0HWO4kbFKdVZogUaALY5/EAahcsWgpYHOBN54lXVNPzrm3eL+7orNF0J1Mt/nnzmOaJMtzFhUuLmEpMSneuzCtYAQ8AOdCAlF7mt3kCzS5xNJX/nN6HFxNGBXYMoI6fuKQ6/tv2bLVGVvjxo13Tf4IEgiRBWSCkF9Y6D9vz97D9t77q8hJ620MjrPT50yxz5k2KsYMLgd5k+kzpti77y3HDAINrqw0JK9mw7hGNw2KcA85ks55LayAnamgIm4oZ39nLCP8a233oYM+5aE9H8Fo9+nReWk1qhkdnN+SJdKEhMxxOId4M6OHD8RAYSDyDV86sJqRTVOeQi2OMWoZvSp38c/jl2RK1IRT4yyKnETsKgGW0rJOY9xazZEeAo70CV0uRGOQWtz8qiJ3036QA7OP9vPMtf8kfaNJEW0wTRjoa7oAvEoO4azOP8GEmfZswDLu5mdKTz6OaTTlhwmsWTGGxNiMpaaIgykUD4Cvd5DKNUny4Xd/+KM3EQqLCu32e+4hpiS4vmA8AKRLS/g7RVJEMlYuIxRo2YUpEdTSEIAp8JvqvYdJA82/PP7oE1aAJnQ2eoCjxp3BlUYin3TIHnz8ec5P/A64L02/FR/YT36A5JGMatQYheRwJVIArayf//73366tKoMxxTexoNUUDtFDZj1moXd47U03O+v0gfvutig9V2/aBLqEOodOx0/5P8TAHj53/iJy1lTujzYTEypR7BON54dRl3WKvSoUjnO4U26bAl0liSIwJCLZ5p6/NHBJ5jk2Ntfa8apynm8K7zqJz5MJjT+WoBGmezn1XIIpoJO4x+/EvyIMSYTtGJptdOmslF6JdhSd2ezU3uThLdQiI5n6Qzt95xbOvj4ARn3s6WceswsXLaLeKYDBdwTt0d127XVXwVx9gzj8D6baRtl+wNTv2WfytmhinFhATTjxqw2gRECHnO/fRZfz/VVr7CZGM9d89SYTYettJySWrLhkG4pZzJ6DxzGTO0DTvBduzVs4I6ghyS+nYBJUzEjScX7u+MlnADBPsH3FG6y6SiAw5n4NOJpXJtu8uZeQn2TYork/tPFnjET//QDTU7iyA4JNmTfRlq/+2Efj8zKzAaLxumB8t6Kiwk5g0pRdEGejJva1sWcOQ6/yWwd31q7ZwZkSbWXF1Egy76FmFFlFhCQ3zqFW0noPhWkpLcduGtSzpzJNQb6e3bu/ff7Nt5bbNx02ZjUmwNmYbOHGToOl6jifR9HfLqkbTSGK/U0cnjBpBOaz23yqSM2xGNj1iglyLVdOonFfwibECEZ654+x+WfPpT7stptu+KtdctkCGzt+pP3kp/c7YiOJG7HWNB4scCsCxrNGk3sjZXPzLVdBzPgbn8NaI07l5Mcygn7C65RkcsXRYwtde//bTYdsyux4VmSUff5hDbKA0TZkDPG5MwPDq8M0oBK9iaSJzbhopiMw4z10uAqyQrtdcc0M3uEG1yQeACjf0Qzh4mC7bfnmgH3Be3j+xWftuVef8ZxcpsR33vFTmz1rjg3qN4BcvwFZvoXU84UAsKVMDA7EmftFrr8GUPTvTAU9wfQIjWHiZHsrAB5rRFMCUUjUyYH+HkD+b1Z9bb17JwJIplKXZXKOQPLC/CkBUtKuPTtgtv3CAWPXlZZkkZJ3hRqBQcStOhiKzz3/NJrI8wCi4+yPf/4jRm6rGek/1zYjYyHimbxgFBOraWr0I9cdMnCwvbfio+AMFBBJDD6pZhsN+lUrX7Wf/fZaQL0m27mW2l++NYpV5C/K7bSHKjhbtm8/duqZ8DMIzQo1yYzSpQPYFaMN3gsGnSbCamDkSftSWt9qbItxLywhEcJFRu8EdCYbqbmRymBqs4VirIm1FgfNT5Nr0pRW/aW6qkUMc3JYTXcpknZTWLfKF0TsTjWf1fRUw01gJo+oHdQtURJvLMhMSBNPPvmQvQ028/bK97gfJiRJwqRfL7AvgTglTVoZQUsTv5VRak31eYNUXjS8N411/09ijO9rR97Dz0JN3sEQEsnFZVq8/xpMG6m2amcftoCLqKEgnw+dCYEUTlBmyeemFxIwDax5b3xwPa0A0WmpxH5pmBKbGqkPNV2sskAM2AQk4kRIaSf2ntQ0n/5RfUp9Gw7uJWk+VQ/19TQxmcQUdqVGr/LEWPZqHOCmzlSBwyIzBhMpwZSm7kkEN0nmtUAEUwNVTY7CvrnkKTRvaNrpfiWHFEHx3QtiVC/W1+Y1AJmQWsK7Y8Ah0m3QUDWBP3eflzg08ruRFhQJTvjG5MkjmUw7gsQAhrtqJRJTUjD0DmcPxibkElOOeC3ZWZ9KnYxfy4g+9tnqb/heQHfOmCb2Tn88KtqZbm8Fd4lmjY6FYd+f+uKBR5ahmb0QIs1a3qlMrWE7QzhLIs+MBpMamFfAdW2i/vJB2eA9qLblHzWZ45AdU04vd9UYgp0kF1ppRguz0BkvSQEBr6r7VRO5d41PJ1GLsncjqfm72S833jiL51iLLEmJN4Fz8sNs2gLkLqribcWytTy/FDt79sW2YuXbVk49lIm83v5d7XY2Gq9qfrz52i7IkzS242l+Q3DoUzQQguQ5LtE2f+4QyIdZxOhjxONknuUh273vmBOpNB3WXI8BK7lXSMHssJNxoUnWiP6dzFskbtsEUyWJDSZHrjY2kFasRiJVn+pC9UTEdlECM3T4MGc4SiA8Fq0Gddj740SvRXHlFddB8f8U58TvvNsplEHaenIfbuUJqXDUCheYJKZaIyxS6YJIA1EPXOOAqpbdaZuvU0Is2rgesjSZBKwWgNgPREtt+fJ3/TMd/RagoS4F1XAKRW8dejlinsXD0GihIyNh3cGD+llmrwwOMHQnv9tFYJRDNhuAa2yG8ZKcTsLGQson4d+Hnt3JUEYZYNYm0ckbCONwHWwYFQDRJD7RdF412uGbBNCinWcQT5GYhHaZWJYaX190/hL7as3XJOe7XSu0i415L2L2DV0HMTFZTjdP4w+AQ+iaat4jhgKzlvn3aB3WJMWJsAfq6jttzKTRtm7z9wFTQwklBYOSW+nJtsFWVWEcx6hELQWRfoliLwaBEu0cwNB6oHk5hQaJLuBlciLjmug48UcFsFWVvFYcw1yFAlhjLQIYG3CkVGkVATAhh1klZZyTLinAGcBi0qgj4E0Im0kMY5g2UQSEdACU0iMADoy7x1OxNVCkCOQQ5h1NZzY+DV0tAm1nSyROmYzoDIEZXFFKB0nmO4hCM/ogd3SNR5SXtuJAzDgmnb04WEsaN9Mmk3aRwJ46GDbq9qjgEhstCV0ZMbnU6E8GDGtiFEXrV5s6MycWrZJWWKas9crAKEotEOGuPh6qsS6Nuwow5mBxp2aqNwV4gWT3PjgHfbVyW/1uk323oZqDrwFwIAYwoZ+tfGsPh5IOLzrb8eU2fSHgd1E2z6fFUnOrrL1uCEE7mfsxe/+13QAYMK5Za5GAFYeLS+2uO8+zydNmevEWIZCIe9ewV3cSmn4RiGmzRtoY6/ZYDjcfAAAgAElEQVSOtopHOs6NTUd5V22YA5TY11+XwIgttE9WHQZQhaGKxqwzfaRn6AeWlkyPnXfOBOtuLIWVVmPTpH28/4jtIeGZPmy4zZqUYJu2b7TDJGQF/QfZ4PxCntdaW7uhxVZ8WmOhgEfhLIAQQO4Ouu7JaGc1UKAxKWY5iKjHiO2nAoMDWAemguZRgHH8ZXAJjYIBCxuqIhgtlUyCGhmKL85fYi3rANAzdxYL61KJoxdk/Fsgj5ixOus01pZAY0WM1GYKD7GXBR+6AyQ/IxNx7aEjaKSwd4+faLUDu2kUsJS1HrJhIuiAOlqCyQ6deDkUqrMr46MerkHBXL/V/AmHoSaJlCSNDRLGZE5XA8tVYKXGNbvQmtHeEIOgTTGUwkai7MG4tP6fE8T52mC80tl5SmzFzDs1lNcjxogYMkG9zXoUChSMzqrQDpdBIEWjj7Lwc9oA4TWKLKO1SLGYiHdtNMcccGQfZGTjZs94B1eCGQ+mJzK+4cOlSay/7yEr76GwqUYbubEaHWWaImNGJtDNZ68mkmjz8TrwtSkiozAlKW61NV/W8m9dj0BOAXnSoiGxYf8oZotVLp3MJLqaT/7tASsqKID9lOH7RjHqtf++iu7Um+6wuGvXLrvn3vs5kAtpwM3DvOLvjBRPZpwMcwTWtGJdh7/zYM3qfToDOMBPiMcaCeF/+JQB0goC2oVZCkjiwQXvTxp+YjT7dJuPnkmAftCQfOJeun31+RbMYVqdda7x3iOljPYpNBJTQt3lVMsJlhWsDQFCYUx2RKhrXyf2u6jDdP4HJgG69bFNa3a5jEIoyWEXFBPp5Xa49XwAQOpsUdiNFFDmx1osrJXnXMvtrtvv4d302HP/+hfXNtSWXnKpfbtjmydzOtM0YaAxlTG4ikrr6iQbYPTo0fb68mX22ltv+XioxN47QOIKAQqefewhl7z5AIZdFHFWhaKSEZ0j0Yzf1AMAiK2r5+KmZfyWpKobBWnNYQ7RDDAidR2dKwJOpJepdxCLTlsotFTtT51Buj7do48on2oiyFijMC/FfnTdD3HyHAozs8gBpEiajRqsb6GoOgKItXzlCjt4FHOMWliaOMOroEvMSnTARWdTItTsgYVDrV8uYHxcNpIJybyOAHgNAN3AUTXQgAzGIb9cs47924P+Xa29iPlDrcx/kCxp1Ziuv85Qu/zipWh29rVPPvqE83gfmklXAx6QSJL8OWirZoco3c7so8nHM+tTVGgfr15tr7z2CqOR6I0L1pP+qDfcQgBfBzKuOpwx9uXOUEjDMKOD8av7fnEDjBVGPY9WUigPsFFTR7BWkfgBiC9Mz8AI89/22iebraxzNxuTPAXgMDoMWRrOUyWNPaECkwey9xkxhB0REVrC/e0iBlVxnUwJSLCKGNTK90nCIQ5H+5RYNN9Z+xX1H7NXOZ96slkjs8gX0L3q2Mu7g7FA0dm/XyGar5e50/UJisR//v0l3ilyL4/eQ4yupzj9L7lMK43zgJKf3zvHnnr8MRs8cBDnepn98le/ZaxsL2dtjD391F+strze/nj/M1bGz2oQSCyNQcw5tI/yC7L5meV+D5ICUoNXch6ZjPZdccEPrBfjdAd2H0KXdzfyGhHoG6Jr2aHRLuKoRsBZU7MwuhuPUVMYbD25CYehg6cCMOoUA88Zk6eab4EZT9BkOd0EOA3I67yRvJQYk99+/zHJ8W4a6rXOWp83ZzoGVEMZLc0gv9BnRAFUNdtqHJ137uHaaDiIJTNrzpkUMP0w+YxCw/ctmz59OrGsr4Oxr776KvGrxvqhFT158nBvindybimn0/46RfX2PEzM0bAOmK/vrLbi8mKPHfJBiaZQU8EseR5nN7JHT3sJBEZGIUyJEO9haIwdMcjGDh9E3I0BzPiGRmm6LVh0Hsy/fYDG9Z7vKi9XA8n14lwvNQBbFcuVywtYldmUtCdPavzyVNNCcVufpaIvmAyQJh0yWc7i0ZQAO8HlQmRqEbBYnaGPaZfLeVDQCpyMpCBWASUWqgp2AXr6GcHXMsXiWlWSTSF2+vkbmFvVwiYSsCGj0kYMbzs52zX6J0MujbYriGnsU8WEgMkkQITApCvSG3gaRVWhresQw1W/U7LS3aCrF42NFp7P+4yE96aO6IVZbRSGRnWd0Uiw0KTlXtQoVWdPUgBd7LEunk8ZWvWDBg32KSMB9mpeaBpPdYxe70mRIXSy8w5l4HesqhbDvQT7Ne7C8NN053yVHzRerHsjgOtPQRA+CSD57LnnQESABQgo39x0HK+FKZA/jtP8byR3Jn5TFDeSSycCLreThMjgq8t1l+PszDnnnGJtd/HsatC238Go9VSKdRib5NJx5DnelCLOnXZzP9V3hKm3k5yliiZXhL2/8jn2xCGf3ogF1JTuX3h3nM2cfBFHbDwj7HthOFVDEMlhKosiGHfzjKwkyA99qQUZdW1C3zSkFDOh57wJG88ofRkjmiMghtBJsD3IrhXvwXgJ4K6HZns+2uH7aazcfud9tvjCS23cJGTO+lKQg7I0VHYB6DbYL++6HOCshQbIMYDwEbCQNtnXNNLEjPr13Tfbo395GRO/JnvgsVts89ZNxC4ZIR+2YUPz7MP39tmhfV125WWL2dvJyEC8YMMG97PN6w8yVZGAHEmUDR0/yJJz0+zgkaP2wYoNgCQhdsGFFyCXsR3AD3IHLMhYmF2aAsntp8YBTLIBSa5P2VTLycZ6EHvSpUpYw8rZFHxCiBcTZ4wC5K6xo8W1NEgL7UjxHvQtqUnIR6IBXGpguOb3Jddi6uj8JUsB/V8FEBNbUCBVOuBoFQBLpE0cN4b8ab3nldHksT2wpdRD0JYN1bQoHyhzVCZ4KcxC7a6fLLZbfvYmEm0LMKXZ7hrWkUwJChKSoW6UkHZcFb3x0hnI30hiJjYeeTAmBzupg0JIFnQc9i5o5SxE1gnwbsjwVK6/DiA1zc6cjRxWdba99tIWu+zagcgxlAEA4vWBoVBENBNk5JrZ6dnUimF8L9IryB20I3EzAxZuU2utbdu1nRxRDMsIm33WEvvzb/9qr2MAc+8ffmHtTMxFh8VaNuD9N5zte3fvQxv5USagnrZrbrzKPv/6c+IBknSQCmZOn2Lff/c9+wTWbTT5/almvIBtNT5Och61UpNMoul7/28esGhAk9b2CntrxQuMHldjnknDEDmwaTPG4Z2Rj9P6re4V0OFTD4EetEuXaAezt+uZinzhxb+js3jM6+zHn/yr1/pucqTJMJJoNVoSwRbE2pMswtov13seKIJErIyHZEKpqTXOubT0CMggjM9juLb+ExkV8jPIMSiniU2A15x3Yg4Kp9G55ixRrkl65NLdrSY+KD8UkBefzDqlHmgF7IkB5EwCwGyCgSkDW+E08ZhgN1NH4pNNjIxzk0SN4ufn442DAWgs8ToaRkkzIGuFmsJMGsfwW5qk0VxHDeZkIoKESZZEDRpvFgp74dogLohaHY+Ofh/c0sOYEttCwyoEIDMW06Iw/l6TtQmQnn72k7sw53rQazqxc9ulgX9KKkjgdSB9I5A3IDr4VALxMgkGqLSjNfHQpWaZJqvJf50wAbFDrNU6pCB1DoSIcaHzkxwwXNJ5av7JPFJkGWfxBhMvItmEaLoGgDQajKEKY6woCj5NJSlEq47JgRwkokebJjSJ4QEJiPyT6xf5JpaGrc5nMX91wbpmyQVIkk2TmLpHyRrVgc8IiAtkfjiD1WATxiLAmefaQIMoAQyuGYJFZm/FGMzdlcuzTaNpugqTGTyqt8WnQjw7WGaNGCs1ITuFdhFayBlMRSMbJ5IxxJLLrzjbVrz9Ce84IClp4Yh1q2Skies6a1o/6mMmyiNzOEuO+j2FdSVjYI/GNKB7E5MyijERTOo1AsDHUSuqHs6CEFlxpB6DZYxMeEZb9pxwaYdoJlYFageTKcrN6bmz7vAu5cxCAhQMQzieil1NvgSTRzwLsdoAKfQs4zmnVU9UYlilZy+iopveg0fqdcaznk/wfvUu0ngn4844E0B3JWdjjw0dkkG+3tuWv76Z2N/LFl8+wMJSm+ypRw9bPO/2GLrC0lYPxzE+IbUFsJvJwH3R7kcycCCYImu2izzlo8/A6rjvOXN725gz+iBxssbuvhNtdd79lm17yalbmGAqg/2KlEImk8UYl1axV2SoFTL0gtiT3QS8EEYDqrmJpjqJsKvcF7CB1h+JpBywBVJq4fgUJoGlEM2YCsBUH11lITigqZF4GFEJBJJ2/qw34sKpdEtL9h+GIZLpLJSdjDoW9Cm0MnRzBERo4WlRKcFIz0iDSYhZFncjsV51slvlACoWIb9PayoG4AQgn4oKT26CRN1zab44EduvVmiSSiZlQNHEf+sg6YUjsliWAig62ER5uC8ePXgUoE7aV4GGRirMlXa6wrV8XU4GWmXoMjQABnsCyMrQOISCXQa6YBdePg/a81776ovvccDVKJI6UNKLUKejDY2cwPxCXat6RpQlFB5JYpPdm+4Y4xB15d2MetbgYB6FmzJj8LgKV5RwzXSW9bXp+YkuklwF2Kjuh2j7uUUZVolounRBEwGrawUUwwDVaFg0z7CbsVwBVkl00NQpVFKs5FmFRDeHpzbd8ePH/VrdHKeoDyDHPr4K3UAWtsstKHCjCSfASaO24VBWlBCrqyleog8AqDvKc/D1QvHUiv6mGHRpvOcaQE4BhRojlGGDB0Npgp0a35fGWzTJ1jg6cN382Ufvb3Xzl2iSRhmytOAKqPEPmaTJkCeURE4aITEc+HGMeLvuIcAVWLGbTQGp+P0lAT57d4urjOBwSwC4rUGrJwnmsDonwu56MXqRRMfueHknxmxcJwek2Hau4ElXOJakQ9IREv3W+ldd44xpldJiPbHGxk1MZ6SfcaDPKq0bUyCxcYaOgqE6HvY1TYOXniF54fOvvzOX551HYgljFrap5AmcCW2pMEq7bPiQ8ZjRDHKmd2XVYQ6jVrpDH9mI0eMZM0wkwMOAaKHDFYrpC8VpTeNxgFCMHAhEvRBsb6hvsPVff+uHfElJOeAB90qR240bUhn6TT1tCTg9sw8Y6xUQ2S1mHtFKLr6RHDKQESyVRDETJvA+ElfJKPIKbcnCbNgznbYPPckTgM/TJ+bb0sW97OVXjlgObsOvvLOBoh+ghKQ3DhOovkNwfiaJ7Wb9KTlpIMA7241nl8YBngQQGwf7UYeCmKCVHPBy3+1hrl16lXKX1migG4sEDXIHawRyKYnRvlaQDTrzQRKp4jOJxE0C5QJVVf9pXUozVOC/4lA8TNOUVIo13h75IWsWUAYdRbGe2mBcdUi7WJqwMkKBwdWjZgLnriQZnHAikJJYEUH86+K6VRB66XRKU1LkkW7Aa4sVI4HrFkua64BQ72xpnWEqtHwEWSMoolUq0dZ2YAMKcBYhWl+je47R6AP/oa5yKyM3OmB87Es6PKy/WPab2OZuWsPP6epk34mFo1FKQD+NI7vuGg9O5Et1I5PT+Brev/YJtRqjDhS1Ml3iOVRVtFl9CZ+OsQBlPCMfRlc8li4usUtAM/ElJIJpBGJjdBwGfntP2ooVxYx9BO6OPkbCtahnFlwzawsDAo3z/OPZhwFbOagGDHHwS8zVmWinZmVnk1wfgPFzq805e7LdccdtNh/mZRbj/+HEo72HMGXiubTBUNDgvKRH1PHXQeMgibN9hAbyd1o3JM0JNHgS42BdSRfYJRw0lhoYvMh9WklU0P2N5dlQRChJY500oeE6+owCu+iyhfYlGlCrV2/3cSQ1+ZJgUNXSyZbmp9w+QwR0S4We+BpCwy0GBtDJWLq2dEi1XtpoBgnw6ZZ8BJ3TMApdgQFK6pzdxfsgvPjIihhL9919L+O703z9l5WW2o03/BiwdIz96c8P2IOPPmYff7XGR9509imZV5w+b+F5NM3iXRNb5hnDRo2yG26+0UesGimaYynKxCx4+Lf38K722AuvLQNz4/NF4FPd7Xp+vDcSPY+S/FyZN0pzK45GZQ8NxTZir1ideBC6DlcD61AAiSZX9M2xMCeUAA5Cq0kaoSWMJ1UR49XM8HtFl0xvLg4N0osXn2NTxs+yrLQ+AGSME/O54XxdBGOiIfz+9Mtv0NSEvV5bgm7YNr4XR9GEGtc6k8GPGqexyF0MyBtmeVn9LCMl1+IjEc53JDdI4jXiJVDIgR6Wci2xZfOmzT4O/dY7K+xACWAVeYkcVLUfh6FfteS8C/yMlXnAe+9+aOedf4GP4nqup2ReD10Aq9jzbJwVby+zDd9s8iaCGq9i0IXToWsF1OhSw41/wHyInewrktasgiyP4z1Qep59+kkKk6Os7zw7a+JsG8E0ju6rqxJTCexW77/vefv72x9bC/FHDYwuQKOe9hLWEI0xmGoW1o8/nwSoM9r++Y/b7JG/3mnF+1/l5qs8jigZ7eFsVXOzO6SJsz6ZEduJnJEI6Efict1Rxnrrg5P2NO4PuYHOLdxjMQAOcf6C8ywvvZCpBvKMrN52912/gV3ez356z424Exfba2+gk7jrO2I2ORiu4zLnSQa861vQF8mOA+6YKxcz2jt23y9/amejDfnVp7vt/j89CjgFGzkUMK+b50o+NGy4wOXD/n5cYkFmYrAkRozsY/NmLMB8IhnJnxLMwY6j0RZqn6/9AvZAlI+eHaf5HUbCISmTyRNHUhhPdbkbsZEcJPSAKv0zsfa05+VYSyFP18lBdxaGwDaBcgFQKA22LlsFUL7h8BrX+m0GpDt39jSeYxvSRK2AuOf5WaGJDBlZtqA3/hUxYuvWHV7QLV6y0AazlmJDE2zDhnXOhJT2b05Ob0D9GlvFSOnwUUMp7jsoQHItN6eAWCXzC96LY76sYgAml685EQXT9yOrakbTFrBcZ1oc6/kk79WBOk0nKc+W6zATYSo2BZC2iUXFTl56wbnIxcCQYbJF+XgUcU66iQnJuV5AtMAuiWTsoYX1KC1PrzL9iJV8Ak+DGKmiU4BqlAo8PSuBQ3yoGn66gkCXTkBv8AyV7zvLxkdCg9xbP1fPOkwGT5qooBAXW1XsKX2PmqaFNNsqyD+Vf59m4Op7A41smnwUcdpfKpQ1DqraYA+AtqbetO9l/BlDPpaJnqbOg2jpQHP2iH2rOxKA6rIQPCPlEwETKGjC+DXwDJvJo2PJR1xXXI0DZI7aac5KvzmUuB6WmOtmsj3cBzC35/5aW1H8MJ3jPc4yVdOFs5TrVkQMh0Xtz0CgPYE+VA1ivkcjzCGStOFzEskjIt0wSKYmtMt5ziKTNOM3INkyNaIF3PbBxC2PJkYYoFk7TMYf/ehamnmN/B07Dd0nuU43oBUqwF2gSpOmbvBXaKIBWDRkiMfjY7AsWzkP9xbvBVidzhoc4M0xOaHrlx+pPCTlHW5Kxr19//0nMAhf5/yD0IE0iSbXKquqWM80xAv6AQYeoPGTarf96CE7epyphyOfI9NQTv6cweRFpE2YOofP6UeuQW6Zwshv1/eAaPvcqK/0UBtyKB+yLqidcpAUGDrYNq7bBtiDzif3kwkzsBzDknrkdDLZu12hMCezIHmQx/732Rds6XlX2LU3Xs4EQ2/7/e+ftMWXnmljZ4yx4w2HeWeAjxFZgEe59rtH7rUZ5w3C/KSeZ4D2Xq8OGpJj7I3/HLILF2Nsu343TKajgGYD7cDecszxxrN/19uYQQX4cLZaOZrLyZgsfvMlGsHEl7i4FGWP1CSQjWACtkJ0qKPmSqNxfRQd68sun0ijrdzWrT0CSQKwTNrckr3gXBCwqpysEwbMxFkjAc5625rV26y5GgMoOXujvd1CkR4FuMNyZMJLY/fsWwhAF15wjr311nvUUvXUVOyZSu6T97Zo/jh79+2NnLcQT9IAH2CjteCZoEa5ZKbUdJVH4IwxeTZ78mhMqz5DjmuglR0/4qPBMu4VqKk83MFCSEHRcRp9VQ6YAnB33EaNzbZjGE83oLMdCwjdWN9hQ0fm8pwrYHrNsOee+YRrbLYLL55jm2Eg1zDtt2ltDVNI/W3CzHjbggt36ZFam70429m8278rR7MRBj25SG5BjE2m7tu4eTt1dRQ1f5Zt2bGTSSKMZNDMvHLJj+3eO36PidRM5Mn2WH0o8ifkameOm2lvv/yuM+q3bd2Gscw1Vt1cZSdajlPPUV8gq9QGSqgY0SVN855kzGaKqWkArPHCiEX+TRNEMTR8HnjwYZs7Y4ltB5j/5S9vIF5205SS2XEX+6rZzhg32ObNm24XLLrViQxq2CltClp0AhHRrKQhvubrr+0PD/wamZJdLicijWXdg0auJQUYIgkYYpXMoxWH2qkps9MwRmMvFyIzUQ7rLZnJ0HquUfn4hIl9mLjdD8bA+wjNhJmKKREAqerPaupf+Qso/1CsDHESWQCqSnIwCjDr/2PqPMCzKrOuvdN77ySBFHovUgUUFHvvjjr2XmfU+aY41fmd0bH33sFesFJULCgICIL0EiAkJKT3Xv577RPm++LFBULyvuc953n2s/faa6+lBlM304R9nK/5xUm2a+dBXjfEsmA+i2WKvaLVQwhRPu2TVcj0dZA3CntJxJtETYtMDKg7JGkjpJMGZxN1mkgEivsin0jrM5GZ7Zoq5XxiL6hBpqZZcFLpmuhNIbGAlOO+Q+gwX2oL35ZXAE1d8r8kjGz7QpmGprBubwTjIdduqOukqZ7ukoPV6JRrAlANq27Yioqzau6HuEZ+oEct4yHJrajnJexJJm7K5XqkLe1+DAPNfl5PEz0yIhS4LAxDRlFJ5F2N1M5ijsaS00VRwByuLbq4B2KfJkGMqgDfkj9EXaOAZXxpOPc19RrLGdQhkEVSLpqOkB6sT3oQjzm7tV6amJ6MJ1cKBzgUJtEtnQA+SyT3yk2O2c1trFdnP2uyV/gVayQB86dGTO56+Ox6L5cnI+dWczuDqdgocpHmCs4O8vQmzpEY8rg4Yno9sk2dkK3cOwPcQJfXzf9HIiGRAuju/heqG7kBmkRpBUSUFq3+bvzEVHIxcn+wDDFllU/HMlJcuhO2PDiVfIPiY9Kph5jui+e5UVunY74m2aleyRsRw4oYud+4FTxQ4DHPSyxnNXTVnBaeE08uEAJwL/kE1fohmshkO2nqRhmGrknEH0166Hl6TkDNIpuVVORWdGbqyWpCQfclAUHrGnStFRQdmGZ6UriADF4T8RvoYV0cd1oacYs4XdbBWYXnCibcmcj4rVlZyTh/KLKasTZt+ljwpy320esVENJyIUDOtYWaZHP981TwlDjLL4jGh+CQTWcqa9rkqchO7GNtMPnFOoimqE5hrS98/RP8deRhIuyIGrPw6AiIP2hORmfYvm01OIHJrEP0FLElWJhsqgBclqmJRngCk5ZENP6kJaLkVnQXdQ5EoQyc7ugQ06XOLyQ5oBNbiuaCWIyZOMns2ooeBPNdnXIFBa2XuYe6v0qeYkgCWymImgk06nwLmemhKpTzqSQE9CF7ZeoCJVqIuJIudwgVsDAQ+jRuLmFh6dso6Rb7SIFK6H87yYcWU7RMAyiYxBhQuRWrWVsSqMzMDC8QM2S2gs5KKyDWkTPmILq+hcWLriUbq5GDVy8rrcELr5ptO3ZvtR07awEMEhgBg7Lle1qpCveNDd1O0qMRYmmiCnWXsPP0OZNAvH9Bs2+4yy/8QNEm5/hQQIEw7ne7tBAdpRWNnI6d3GlkQcxXCnqyMuUQ4h9F0l9W1gQrNwA+BbCqi5XIZ41lsbXSfQOidiZPHUEsioPtlJPnUSRSCIBKhnP/NZ7SRSEjXTlPEHmrVkAnLViZb4kuJ00uBVY9EnUqBGqFio4OotAG4BujEW53IGUDYZjTQnfCae68dpvcfVhfCt5KwiOwnuxgFGhwUaK73aVQ4W38+aA/vQwo6TK32vHLQU+MJdIugDUrP4Guf52Pf8utrwhZgT3IA7AnCXzRCLJnIetwkEAC+MQB3cJGjyEYJQC8yRE7GQ3UTrJKsWnFQO3nEGtmLcgNXtyJQ+UA56xjOa0KOFBXUyNfPRJKFpCjpS0dHHVYCJpa311yW60HSOH5yNly/nEpFGAERuz5IuIbbeykQejRgbb259g3Kz8FiMWhLnkYmzCPkY8fbcUXG+3vf76GjZ7HwXqQdVVHMj0ah2Y6KiXrLRUDi9oGukjJWVbTwjOHYt5YS/cKU5toAmUdjkRff74cxi0ugb2JPsqyExaYofsYG5PooHM5HWWN67ijM8God8DIJ0T7gxueCgN71rSxHKi1NDz2EeT4nBzEqWiz/e7Ouc5k/vCdLcg3SBQ7mydUZ5981WU7kD8QZB+d0A3jSI60AMOMxYs9qYAY6NEe1qUNnn0crLsEbpDqWhWHMorq4WD2oliFj3cmtdyEUEqGQ8liAC5qTzloqqPbQVYJpSuwiyFPLOB1xGwVe1ROxKEkGjNmpvKsWwAPYczKGCibcS80DQU47/wFN2Q+qwqleHeXlvYsRTiFfg8xTFuNupR1I+HxQFuqlcNBxK1w4pmkNsQ8DOHZa827PAqfr1v7nQJfDuA+sqA4oGSXw0zhMWj86FcwhiejObEtHPRkrfcSe2QSJ9fgw2lcD/FLt0CdYoFgAjEdfB5gxyhxEhNZr6V7qzHRgBkUpIHkEJ5YSD9Jpk3JMA5lLFhbjvNvCaNCnE0es1gPKrJGjYxBgD+ZfUVcwbRBB54Au9jIAmJZnC1f/gumD9ISZC9pRFXXwQeTA2gnh586wpmYLb2x8BW0bPaiuzbKnnv+ecajTuCA0iSDur/S9Mrh9Trshhtu5dDEURg0bxPsNyULAoSl+9ROIiY2i1w2I+iMq6nRiNyKADxhX1EAnc+/xNjX0w8hLVNGkcJ5pARFBQ0fK7gngamZXB5DSTjkSi2mLrkBhzjNJsUyjcNx7zReIk1mNSHUFFOhn4JTmRInJU319ej+uqGe9CHUpBD7Ss1G1giAK9/uTFAfGeO5CbDQs/c9oZNY7FkAACAASURBVDXMmshNTbc7brsNd+WTOIRljNPNofwKJkYvYEBEk4b4k5tXBJtmEgXUUjtYgXA7Y16xjMmeffopaDZmugaW4uBRs+d6cnbuhefp+GCCggvgdzWjxd6VnpYmNfrYi/qlCRH/RcdblALpICnexzIyNAP98J9h/3TBPNaYoRJSNbU6+dzal2KmK47oNYcUFNklsGpbaRSV7tvn5g279u3yPdSj+8IHjuP9YnkOF2GkNXfGMUwv5HKeoGcoLQb2svQhJdewZNkXPt7aDeDdiBp9UjbrEoe56oZy4iwatNqfdJYHDRpmhTShhiSN8MQ+pE/JvCt88XkAqAByBACHwG5Zs3qNj86u+OYb9J+W+MRNF/snhL190knH2qzpc8gwWU9klQf2l9IAJk8ROEMmJ408MVxUUFVQMD/9/HOsuUaul+SfUfTTTj6RscqrYHXUoLt0CQkvUkXEtSeefNxeefhF+x6QLYS1M5RCfceOLUqibPTwLGdEJsRl2t1//71NHjMBIJ6EN20UjYVH7Lsf91tLJI0yzsPedlhjXRv4XOh7ERtDo2C4xh5phdlT7NqrZtp9j95p+6s+8TO3lyAjwzqwKBp80uSTgIWAxVT0xwaxPkneXTcV9mX7ZPYyuroxH3DvDtrVF19no9AdbIEJEQkLeOknqxiDXm9PPfmg68yuX7/djZw2bV3LhMw3GEuO9ckHNfJUZgpIOgppgBLu345t5TZx9HC75y83WjNTDldfc7/VddVDmCLRpjhTfBw1opC918WZVE68VhEhdgaO0iceZbPHH0VMS7S96KtL47Wfa36LYmzkpAJGemdZT3M4U0Wb7IeVAOaYdBx91NG891xnSYgVSGkUNAycnaoGXRdA7hjYN/ke2wI2jYoXvpM8R/nNVnTq31j4lv1QssZ6I2u9aZuLbMUezN26OsLs6itutjnzRllceCaGJq/bR2gaqzBXoRzGOiooyAbE4HUBjSobd8HmyrXI/kSAmgIuqwmZgPl8PzrU5L0RakxzRmn6RyCkcildmABmsTWbqtrsjdc/Y//WsCyROuD7EmDDC+qQvIwaQYohzWjpi+2rElZMxXCYlXqdhQufZTz4MwKMGFnkMjwbabuF8FwDJmWgQ6qxf7G41FRRMzZMGq+ubxpCfD4OFmQDuUCNlZeVksse8rxP4KH2QyDFFUyO6FokrXEYaFBCLDDTNdVUMqpZSgz8v3qEOucLCwscVK2HTa6GvUu2aFJD2bfkUnS2K9jwpfdWfJIu4DHzj3KgQsGtFOB9K7q+4eig+fPml569fgXXMxBrub5gykWxQd8TfF/QjCHGSRaLP8cSj2LJlwWC9LJWDwIodYYkUaMwPo9PhPIR/ZL0mBfGMs91xrDeU74KQVNHf+8AM6sxkomxNogUGh+WsVDAdAveV+u+k1in/1e8OgxIq75xiJOPsB2d33SAj8njR6BFeaHfm/PPPh35rVwmLTI5l9MowBM522mykaPHwiTqZy1F83s3hXsLk26SAWhA90jxvo1YO3b8FK9PvBCGKTZx4omEJt6faauONiS3uObauj1MfpEH1myytrrNsLPinBCyn3vSygtJ13/m1OnoZa6CzbUb3cgSpr767Pln3yU/SLcnYbwfi2SNRTTRtHgZaZQ8wKGNVlapxjM66qu3uzb+Jb8+H1OhNbZ5w16rq0AbMheGFZI4zWgEdiGplj8810poFiZAiAgHLDnlyDn29ZLvMHEd6VN3H370pTelhwxOQwJgGs+xw4qLxzPeHGfLfnjeRiPr8MFnP/FavZxP9TYVnc/bbrkZIkWp/ebq52mWRDJ1mAUAXYv8nLSoADDEZgM4yh8K8aShlWshryTvO3LWEcjSrXcTwuycDNiYNTRae20cQOO2rWU8o6HIG+z2SZAGmfQC9PeTXIbzeqor26U/z5KOS+U9hw23Tas3uyxaGjqK5WUU+LhWp+TCRKw94BqC08ZPtE1rt9nwEUUQG7ZbA7Gsj6ZkaH8jTDUMjIsL3Mk9PQtAqobJAPRm2/qRzCNGhoTTQCHfiCSHefeFu20kxKaTjrrSumlK7K0k0aP+01mq5zgY3cR9Ffv8bHR9Yk33QXJRfT/5iNHopR5gchETPfJRB7cgFeUA7FxwwRlMxZGntTXaJnRDb7rudHsLbfMeyDWSdhg8LMrOu3SC7WEMvhpD2G6MTbdthp3HVGJ1Q5OdcnYR97wCDf4hNO32WmkFeQt1m4hAOckj7NNXvibZCEVK6kr7eDlnFWu1m73673/chx74jXawtNYWf7TYdXMb2qpglX3uptvKgSXNHMOebcf7YOeWvdSAmKHe83d77oUnPD9QTTJ8+Bh7/NEXHEQsPVDC/S6299981b759ier5QwtpdE7cWyGXfarM+yM0/7gRJiaOhipYhZLWoZkUSC2GiHbmCo651cnIT0xwfbzQQ7wa8IEmc9NsOdf/sCGji6wjRv2+XOVboPIT5ruUkMjFpA+ktgzfdosmG7j7NzTz0VOJgPDrel2041X2VvvLkFOA6kLkbSI+z5tSMwMpXDTJAi2u96ISYJ8pvxHoCdZm4+Sx5L0ZyB19vOGMtdNj2d8PQcN3SaYvHJB75eWJ4mqYqPirAyfB+VlIp1RxjqOhRxBXNMoOuSGRnADxSbHdzhb5W2iCQRJPiruaW0Ihwn0qAOSXGymgFBYl3Vd9pc/32p/u/tBHON5jpIWcMaKmvcQ8FiPmti85KJTaYZvsRLqBclpNJFzev+T15sKi7ydeHb8scfaW4veox7Qz1CPQKLKwJ1+G8x3NVWFuERjOnXK6Sfbi6+86b4VahY4OYdwrSkomdpJLkMTJzoPRLjQdUtnOop9W1MFkYLPGiNpJ01H85mjia8NTHWKlCGNVJm7RkIKAAry0X+4mb7+YjG61NRGHFPK0Zq+BsdSDRPUXgCvKgmUV5KQqwYSOa+VsXqxL91bl1wtLzebeFvteuw16H6q+SvQNR68TPID2puabBPZpx5sSpOLmrTTdLZILTGSaOP926lLW4jzymklaaApmRTwh2RAW0kYdKhe5jpEOBSoGUudN3NOIZhCjRu+R9Ms3rcTSUyITz4NDTiblppCA6nOikaAV6BJrCnfigrOYJpJuQCUmsg4BI7gjGbObE3vSDroEKzXDp6ZZANC8PpIB7ivRjc9ZxBALfe1EYkCNwGj6GpG0i4RVq6+VNdGgmcFHgcitwReGbE8p07wP907TaiqqaJ8LIrzS0urrg5CYpYImS12191H2UpkU1KZdtu0B0yJRr/kkebNG0uzsAZsqgHmdbhVHYiw7d9X8F7Rdvud59l9D76KWSmkEjR3Nalxwbmn29uvfmxnnDXX12hWFpPuNM/3HqhwiZTszGRb881ezgjyHnCi4aPIC5PHWH8hVF56Zowph7tWXDcLRUh2nxfvaFc6sCENQMZjCO7HzJtNoI2m0/cjbMxkKLmNAfvUUXc0lTR2xyYaNrLATZWk19bCYXWIcbgEgt1FF11EN+4dR+FDuWmDhwzmsOBggXYtlmUmGqzSrRoxfBgPbQhJ/gYO/WqADokdoglIt0FJqcAYbRKBdwIaBFgoYTmc4Al8UcdQi8Pd3KR1ozScv0+Ejn3wYI0VDE2GEVHvyUoOrI2xY0ZTzFbaF198zWv34xp4pn377fd2ySWX2LcrV/LeNZ7oFhUPtrxhcXTb1lEItrozs48wqZGh0kOMGh9VJ4hy5sTKoU9MCY2ZS7yX4E8c9I3VAx1x4uQCJAf2uaGPNlA3xbOSMLkBaswhFBBQQIQ0J2QCFAsIXbaf5I17kAjQp86CBPJZcxzcPGA2c5YWMZ3tUBnhkGSICSCW2qBcdDn5DHotmP6+iFWEScxZ9Hh3/WOzi62pppSAVG1AAas8dgcOXCSdZ+zaKEQGd10WAxJ9kgZGlVSIayxCo4qSORBjREBHL59LdFex+/SVR1K1t6Tan1kSn0smF+1QxdV9ECEmNinErr3xAnv1TVg6Xhyh3QmoLQZqDAEnHofA7OxUtJL2Muag5wwYQ1GiPFUdD/0qKMpllAbtXbFkYIgcLIWtSPIx/5hJVlF+yMW+9dwiKEjESJD5iQBqgUd6TyXV0qr0Yojv6VBHhWcTo44MG++8i4cxypRny7/8yk6/OIIx0AL0EydzoA7xkaTG1lrGmiYB0gyxJ198xTZQSAsEf+xhRl0AppvbD7npV3YGhRwJTPV+xpvaD3BwJNgviL63tMNeDYchhkO22IaNPc0AzaXoIrNuOezHISCt8YeuMEacnnnVflq7xw3G6ukECuDrdVkDPgdryY081CgRWKVgr/XK/2tEvJ2CIUyABWv56isnIkD/s512ylGYeazkcLzZHrvvSVu9kbF7Am9YHOs6rtV1atuaGDOh8yltQQeh1X1iEUkfR2ull2DbBaNZDAuNqijJUEdJhYfAdi/WFOABrKSLKTCnTQtZRbFYfmKLwGZUYqKxZOFHAvvccZ3iRIen1mwkY5U9sDTEVJ02XbrNkleodyBNYJsOlJpDjBdW8/l5jRgBKexxAS5uHsB79IG4iXEeTZcuATavZAbaWMvNsALEbI5wir66ZuxLLk4AlhtpEfR7tHa4mDatc5HN+Kw6JqSnppjh7E7WjAz5lLB2kJwoeRf7QOYUGnXIo3NLBHVTvHrGPTTOHmjcDRSt3F8HzdjTukECKZTQ6OTWXhOrNxhtCQ4oPpEzE9X1lHthMt3NxKgUO+/ki+32G//Fc2MiQUmbX6fMLHClHGkUDoCso5IoAKR/BxsyfBALKRFmYaM999QGigK+n8+iMaYOkrkYGTEBhGr/SPbjs4/ft2WLP/YC+pgFjCGry+5kKTUsem3turW2f0+pPfDAU3bplefAGF2JhjA6QiR90rUVgIzfFuA3n1WFrDqXMBmlud0kky/+7pLzzrNrcAc+4czj0WPGtAWXLZf1GPjsuqdiAohxq3EkOZPrqx80NYI1GOmAI4UP54Lr6XIP1ahTd9y1CXmdKPZ7jzQHXWuKgpzXEuiGJgDnidYzSZp0vGRWJkzAdQm1JnkeZHEyNVQiHQejKpHk4aF7/gPQNsYbg0r2li1banf87o8wCJm0gIHSQWHZSBEno6qrL7vG/vGPf9kvgD3xFGMvPfuM7aYh18ceYeW5HtHpp59OMnmK1SDx0klDQf1fTyodfFes1iJgD8opVftdj4DOgTeJ1Gjh+zIYhRyEYeXBveU0DFl93B8lodKoFLvBjU2kQcu+DOMceuGFFxndTnETry7OJDUbF735GkDmF9asEWuSPTV81VBMJCG95MKLGVWe4ay9BBhAcmbXGLcKhc1MsOxAw1BNM63zlLRIG4J0yt7SbbZl53qSvSofV5SO6bixk60gdQRJXC55REowqi3NLOKLJmpcD5KSQ41WadM1gThec8O1FMNMaEjXGzDy2isvB+TNJibo+fLhvdlxeIwt0BrvZj2LsXHvfx7wRDSJkeEpR4y3C8kFJowfx1lSZdffcAOsqP0+ujX/2OPs73/7s5WjIXjldVf7yGgEibYYnRPHFxLDegGD6HAT3yJYJNddfhnXcSN7Js+uv/Gv9tX3m62D+NGEG2sfgEgYpivWD5OJ7x80ZCznwDiYJiTXHMoNHT8Cnux0BkJ6GtI+Lfv5/LgmY/wiUFwgIhaBPGUZ0Y3l77JZ22neTAw1GrIJSznrKu1ff3nMXVMl4STDpVdeeQ6N0Gl25x032y8/byWRzue5ttiri563lau+dn0vndta44q9E8dNtN/95ncYuqyzx59a6MnOc0/8yZKhUFx/7SMYWFVaW3iFMyfF809F070I06ufYRt1scelWxZHsXXhxefYsEzASKZSKqtpItCg6uKzvfzS+5hcNNmJ58y0KSMnBntYRhDswzpGsVVsaPIihvGXHtaBnmHgsO4dE49Fsxj5FHAp52I9aG9mKUGncNGIWhM56aNvPGrrtn6EJBSjkLAdlLdFEQSHD59gR8zM46zothUrVhEn0fvivcWAl+nn9GkTSbjPsjdfete27dlmJ5x6PFMDffb1Z9/68zj9nNNt2KhCBytkPiIA+HBzXNeigl2ZovLSGpy/331zBXunlsYeQD0BMIFJkAj2SKvMkCQVzfc2IGekTonidIeA1fYYZ7R8uuR9++DDRTSaMcTwPR4wdcIAUVQ4a0IrhsRNxrRi2ghcFatGKZiYPsq98vIGsbZh2OqsIo98G4frSI3BisKv5uAAqHqY/XkYxNSV6Uu5YAByai9J907FdsA80v8XFRXiyL3PSQ4q+BQTA91wNR0VM/9X0sNZPLpGAIPKgyXkvRAWWL06J1Np0CQy7h8xAFAEZ2MAxvo1CTj1GMeffT3o3z24+58FEIcBxHW00Fzls0kbUNIfUYwO86Ro5ON3EJvJ+YzGGoB4mNjlfA5fOw7kSxddZ4oMdZSnysASrV4AY32maHKIXtjDIoCkw+hXQd7Ev4tpJYBUOXUSLECxVFNSUilkmaBj7FRgs2oSMZ8TOTPaYDX28Iz/8e9/wfQuw+gUvctWETekUayzRoxeNcFIZDi3ZFTo+TbM8hNOXGALjp1LQxwXegC/FpL8OAyCqtg3by96iaZPoZ173i0udVBdx3hkdB4gB2x52uV6mqV7vrWUmEaMOfbSmFpms4hvByiGv/9uI1rPs+3H9YshmTAWT0wO6Uu0tJRBPjqrKZAf1m60mXOH22pixtwZw233dozHDobYcScfZ2t++Ikm3H5GU8+2zfhbSLps4qipjN1/gbdDg2vaatJRevsTZ4xi3Hwy5qqYROG0/u5rb9pcjIzUFHj6+UXOitb9j5ELK8/9qmvPg6UH6651hy39apd98XUNjf8IO2JWKuzz4bbux13ICdTZhWdcZg/++1kWPv4ZR1BfEpNee/0rdN7nISOzhhwZUyvOxQIA1oNIoh2S5BPnft3BwABxzMShyJQgHwAJpIgmyndfAZTiXA2txFrZWzFJjBAfaMIAMtA7bec8DSOOS49RbLkegNYipj33AFxq3WpiKZ/xU51Pyov75ClALl1bjZnRmDQaVBghcTZEhjJNpQY6OahyqTv/eDma2F/ani2VVgUA4E7ZPPsQmedx0MfzwsfPmm2rvtpgYRAxDgCqcaID+FDbc39zkEMrw/A5GoCqXWxqCCnNsDWLCtPddGfnjnLXPW5gMlKAUTqybCEkzamp8WiktrgZTwM6p6ehS1sKs1QSakidAqY2A56OAnTY6rV2Lmt83U+HkFtCFgrmZMnuBhieB+3XV82y+o4djNLXWVJWCPkkuQXSBPW7AaVZR8ceN9u2lGy2CdOmQAT63n74eiUA6BLWXKJdfMkFduW1F8OQW+v5oM4lpYgC9TTZeedtfyDmobnI3lu+fKn9iMnkKacfb598tBQd/532Io2yaQCa3YBkfe01mHzdRR2Zas29UVw3+yGqBQmf25DkuAWd4Mtsx67tPKkmAKZY6ryhduONv/XG4vnnnWrnkIOGkUSdd+EZdh3M8vFjh7gmcw2M1rE0I9eu2e6mppIsS2GStxF5DveFgOxTxWREGyQkQzouNzePfDTaJ43ULJVRcVJKHDVxhNVU0hDR1IUaWNQO/SJ/iFDKkiGF5Jd0qsVKhNXO3xdjrFkCaD937gxbv3aTM1OHoUH75TL0fJmEFDjZCGgu8yg1+YYOy2fvdYLjYHbJ+yRA2GptxNAHprLqcLEDldMqdorxr7NMvwtY1VcQV9UADJpIyVnSyYYpuK8W4sRF5BBvsL5hv9KolbyXNzpVi6sxxvUeBYN5B5JMbQDoyq/7NVEpzINzQTWSjLfUi0wilokspvskg+Ao8pB8pK9KSva55rS8XpT7qzb3cXYRA9kHmkBTzt7CSKbIXgmQApXjOQGPdTu0eCh5UJ3LQoarkcZ9lv9CO/lPDuCtjM5FGNQERXRseAB6Av4r1ostIZwoMMVSQ1P5R4CRdPEwRAJRDq16T9Pfqh3TMhPI6VKoU6NhX+/wuNDCZGhRYRrPuM0ntnX2S+5FeJtPCvMakvMToU0SE24J6e8JcVBynXpb/u3UU49DYoscz0Fs1hHxREz2cDURYeeKYav8OIyutmppNa+6+5ppnBfQ/JK+K5jDekiFTBLIWkvXopJdU8bdrFPJ3GmvOQZFzKjjXggDGZIPkYn/OvCE0TrQIawa6lBFUI/0MBUpKkQTzbMsTKNTMKovAfeJ1UQdH1Jmks2AoiLo6RzNAKzU+hYzXI1bTlowheB5xrEO9GxlpDYIgPYQBohiFFfVdED0EmYVbpMnF7lsZBNs4y0/19kJp8yFSb8R7AtyVcUBcvYxtm0bPk89SVxbvY0rIjfdsIupjTo77oQxrkG7ezc4C7mZVnkuTbsqGuATj0hGsjKT2FMSNFFZV1mQXWqZjtj6U43Nnz/aLrpikoVkTwzrT8+SxiMgQisMP8YF9gPmyDFQD6FTGit8GDFb9KXiZSZdvHo2oQJZGYe+qE5aOELX2xGtlYFRJAlfFouyHjHpYYwPi3EQRVEm5zWN75x8ykmMAwA64UI4hKSrhgT/mquuBMT8FhOpbFsLaDsIhogOgoOVB4PCiazkUGVVwHJjsThLjeJPXWMlG0p+BKYqGdRGj4bt0sNmFmtM160COArQIRMdo5qqRpKLU+l87YYyv8fd48SkGzVqtEsJ7CnZaoMLC31kQe626mTofYYNLSRpRZOBURvR7SMBTPdhfpSVz3iOxotZ410IQg/Jg6VSTqFEAIphI8SzIWUGJYZUak4qwM8MxNlX+ZiWioBWAqyuswZHPOECchTVOFWgyxHqI1Sl+ysc3I6kYBVqvnsHo6IO3rBo6YAomRszpsCBkta6Gh9RHUSXu+TAft/kEvYXuNnEKEtqElpA0mUEpGzjc0umykWole8LT9RYsjpTfGZtancqd2AoEB5WQS7jCOk2CYxVQi82k7o1uo/t0nvk+3QtU0hgNIZWgqO2M+JJDqUbKNZtCzoj6izpeWUgr9CB2ZHGmJXP65BQp2fc+HwrYzMI/FARlQJoKKq5JCkEUKQBGGmkoY7OeCKMz16AVSXSEvyW81wMQbIZ3WDhIeUHYMTwumNGD7Fx48YhNv61a8BKNSE7M4tOMx1KDNeUuCpRlz6KrsEPFuXvXHsIwGJ3X52NHw/jh4798PGIk1cxzlR4CAF8zCPiT2C8aaytWf8p4MCPCB+fChuKDjnaNQ8/spgCrstOP+tIhNiPBOStchq+NDpzB9HlwMGvn42+af23Nnr8cIAmiftD9Yd5WVfN6AhCy32sa406xzO+O654GCBHAqzpbfbqu6sxb9nmB50ORK8zPBHXuB5rnzUih2Wx7ESp1wfS2aixgVi6mi1i03DoRtBRnEDXds8eMY4kbg2YDdGsam+7ofJgYTDrcgf3WTZj9lX7+VWqNcB9R7T88KShk8W5BF9XWlJi0ZFsSuPUQR+lXc7kULGug2kA4OBztfMs2xibEaAq0esYd6YkCaF40OdSoBfQqgNNkKwO6ni0jTWy0tJCssghMHw0oCmgby1d83ZcRiXerbUoFnJTg0ZHOJTUDdN8tsBKaadKskAjhgNsPmnRKtEXI8zFsqXnRmIMsczNtOLY0246xqixil/tHZVxagi4Sgk3Q2tZnXKN0EhTSDrPYppJI1hJlUb6+2DKCLQS0Cw5Cl2/UDF15QLj30Cr53DDyO8fb+xxjVgbsLWCJoael8A0TRQkwmgRjbiVGCrmbSJ7vpdC+jfX3Ypz/AKbM/Nkxk+J1wJWB5oISgzSkMwZC7A6a1aeFeXDionEwIYxsbDQZNu7t85eemYLBS9PUEwHrlOmczovpC0lkD6DZPrC887ivrfB7rvWE3Ml/mqdivn/2ZJPAVuPtysvu8ymTIFJg4t4JRpicrLvVmEsYFXaX1GdgTwJa1jJlHSLZNSkpa3PnITMTAP6ZtKSFavQExo/GhTAdGO1xANzEHU1dY3aw4orvIwfmNL30Ys5AM4vgakCOwQ2OQCu2MTeEagvJqeKcP2kQHvXwxXASVLXpYRjoPukyY5emZpp9IhvjyURGIRESn5mjj332NM+xtUFwFBF1/N3d90FK3CTM6QTSXLkzllXA+Oors+eeOhh1nmcXX39TX523H7L9TZ/5iwYMluJFQUUO6me+C39crnd/+j9FAawEdhj5Hf+HNRsdECBxSqJFZaRN8xcX1ENFsVw/j9GjCsZmTH6JzM55WlaEwl0gw+D1NJG1frU/rvskl/bgqOPxYwuF/kZmDOMb23estkTwNcWvo4BCoYeSCII5tTtHcx5fsOV19kwnNXTAUUjpCsJYNHJelWBvIY8oJnnp4Q4khH96TOn8f4yuSpn5GYfpiewU5rQ/mOSZHTBeBqgg0nEslwDW+xdsRAl75EJa18urqsZ0duP7vsBmHfvfkgDlwJKcg73wl5ZAEgQDrNBBiNiYugz6bkLYNH3aE3EUZA988RTJNdxdilrNBzwVFMzYjk3kKjdeuft9u3q7/y8k5TNMUfNxvhtlOWipfn199/Z8u++9OK8oanDzjvnBFu3ai3NV5J2aU2yAIcPLrATFpxk8xcssD/c9TeMA/fC/maESK4jxFHpe4senIge2chRI9iPWTZz5oWYVM1nLRxPnC3nsSZQHB5hy75615k6fU2wywAKtb6dXEL3/U9/eoIcao6VlTIKtXm3ffP15wCky7nHXfaPv97ro76Spwnh/5946im7886b7dyzTsV5eZVNmTANV9VywON9GCstY88uw5SC1wcAUIFxy3VX2TknnmfVuN9ed9sfATQa7P77brWCvHz7yx9ftd1U2S1h+2GRazqC+Mz5NnniWAq9nzmrJRsRjonkEDv7vNMsi2Q+HBmENMaBpZXcztq/79/P2Y6ybRab3mW3XHsZo4U5Ht/khu4mcwNj3s5ABDAQgBeMq6u5RIrP3issKmDNkGnzhNW0F8vX7K4SGgAAIABJREFUten5fgFc77+/2D5c+ba19TK6ipmlmjfK80LRquxkofeFMzmlooT1kpaJliRjsspBZeCpkT+dAZE6ayEf3P7723CinW+fvfM1APNidIgxnDt1uk0YNcpJAOFq+jkwKzanWBbagzLf7IShuA8TSRh2sAd70BoOh00UR1GgiSGNeUcDzCimSDPPZWHUJJRLPcCqRhY/X7YYXdcXKChobLKHOtwQA0BwYMrJ2aHkcLGs5xaoNgLknGmkFEAmoOxBFc2nwMaWJrXOsW07dtsPML81xv9fFqkaoQNaq0E14O24gV/6UwCq+hmkGCMGNYduUVERUkX7fBrMm9TOUg10VN3oagBU1Z8FPupL5mIdMJVCYZmIRRucTxS9sIViEOnXM3FIdyB2+9Xoe4SnBonPQEMyAAQOs1b1uSPQRusCrFWOJ1aSdPQ09SJwUI3aHp5/XFySF9ligKvekCyCx1J/14ABrS8H9P0yAn1YjYB3diMtwJ8FmCqH1FrXvXBCggI0ObfORN0o/SeSRCXmcyKUCOBoqKnAw6CH5kYyazCc5lIr8Y0zHABJxm1OkgB8EMDmzX+uUetZDNukpEyKTZopgLLlB/a62VcErOk+DtV6ppx+2bqCcex0pvOKndWsEdXIUOlXp5HnwRxFiiQhut5Kdn7Pe3TR4NoLg3SoldEoqYOBJgD++1WfuDZyE7VdFvurh0631qjWhjT7yhlx1ohvMzqMfd1hduoZp9gqGGk7kBeJIy9RjqamUMmuVjvA5FmoNCGZyCivaAPcB+BlrTeztmNpxsjN/VBpqf3PjddZ5Z6dnA1z7E9/vx/26GA8GFLRPYZpiFHf1Fk59tijd9jCl2CrheTao898ZKlD+pgOHIaUyy4kjhhB7ojjzCIOkLf8iOFLO2PTxSMz+Sz5gITlTM5h6lIDe408Jj61k79PQL5lgT356Bt2Jjm83NjDZfqXQR0F2LNtUx35shqI0mOEZIBG5l1/v4IG2yH8E76yukPIuohxRh6WAAO6vAygW00S1koObNs+pAfUxO/uI+cn7xOU0QZDMD02zRoPdcPQzWYcfg8HNDGLNZyHREEMOuOlaHw30UTOR3uRK4Xl3s5+rfU1EIIMWBTxnPBhjQeQRMkKs+dfeMmuwRiziry3L7SdmJtt5fskpZbL65ehfVvOz8Cqpxk5As17jQ7/DODjJCWNNnPNRZBT6pGY6EdGwE2V8RtQTjR7+lwYq8tZU4wssx5VR0yZSV3UWQHrFsLU3p00QaPtiMmjIGyhlVsWYh9+sMcmHhlnZdVMpcQh88NY/B4k+ZZ9uNGa0fwHAbYj5xzBWqy1rwBUR44utgQkkP521z/tuutuwCDwPc7BS92ItY0mXSL1n3RQVYtGMrGyexuSMjTtxay87z//do3sZ595mnW7ygGcCL5n5MjR1GQhtnc3po2LF9J4SLZ/PvAotQX7q6PBHr7/Hhs5Yp77BGg6cTi+KgKxrr7mOrvr93eDDeSxrudzxt6LtMB9dunlZ9ozz/6TnB4m2w6aDhASel06sJPaEAY0EjOTGSWu5jO3kI8XFORS4/QCYFc5SEsa4XEwkH0hglEvDKF2H02duvRTDHckhSVZESe29wLSCijsJkdTrQwoV4xsDjFr754aphrJ1Tl/2iBviSzQzWTFzt213hAUM7imogkpTogq5KzRxJEOciHdQwevNEqOvFk39VcjpuYiamSDw4jUJUCug/MjkPIJZFp0lim+BkEwaJbxqJxgod7hxPFjbd2GnzjXwD/4kAJNvfkmhjTnlM6gLDxGVKO2gBEoG1OdHhePBAVAazI60wcOVLM+lRJFwjy/2h574kmXRFDj+aj5M8lrVjpBSTIreZiF16CNqrxGJ4GTfFx2A4xD+q0ivAQpv9eDXr/xd5JJSZCcBLFZE79qRtbBaI+HcVQI6CZjy07WmEwdhQVECKwFv+igKaEaUV+KYQnUjweRCNEZqPcRoKv6VjWt9/p4L+EJcYnhaKemoqebDLGLiRdIfRXllU4W0pnroKqad3y/2MjCr8SlScFcWkVOJYBmCvqqYi1H0TxuQaNZkgk5YEsH0fRuUb3C++ls7xzQJZW+diIkCk2UVFSgvc9zkNF2OJJ+Muk95cwj7Msv1znJLJKLj6IobpNsHjlcrMyKwaTkPyR8WPW64oSMOSvBuVRuJcKM7+LcUUNAJKKaGgiX3FeBjyIzNCMH0Yypl9bOqFGDqSXx00E6IwnMRk1M1cSSLup046uAkOJseVg27dT/MvBT7ZaWTqOaf9N6zES7uZZp5i7uw9x5MnbfARgqPxdAX8gG48dhVL4PvW/lFGB1CUn9dtrp05AJKQO/GW3bIDxsIdblIzcgcDY9cxivx2Qi+sNLl27wyU+B/KvXPWj//tejkAx22XkXjYUwtxep0CT0xTF+owkRG9+A4eFg+3HVTuLA7RYSOzi0PwXjHQEu0RhqtMBya+PDi/Lt5lEuzKBFIk0oIdjqaoZYIS7u0liTsVMKrjRNGuPT7xRIzWwQAWxKHnI45Fug5dbVNLmDnDa6xlWVBMlRTEm6EPBYwKJWEIxs0N8TjjvO3sTVOIOR0noCVWt7CyDYGE9Gy1ngfVSHHTzgQ4w3xNIh1JcWWGpayoCmpwBAjTuqGESniMAhXSZRilvRypFBjVxFM3Cs20u3QwWSOhnquovFmZMDw4PyPbtgsPBz242UQTfIvdwsZYAi+jpNHAq5QTZp6kjbV74HI4FmBIDr+XmYJATVdFguDWhUtqDxGc9BHQuoUguAJwBH3ZvDQKaMUdR1yqCoSGHMRyMYdXQXhczL9dEnhLjfwzh8NpKA62PF0KkR/VuOf70aR1OCzyGjwmNQDg7pSmChIl580fm2+JPFDkY0cGDrdVRMKnGWQLISxGY6kg40sDH02ZTouZGQIhmogNibPnbseWBg5iETL2l7dXCoifkjhoc7oaoI0Tg0Oy8oViW03wUDKQO2XIyVMGrQQ6Il4yUlYWJJ+iHNWtFn6GUkVOOBkjJUhcv544FPAGwK47BNgKNpqVlo5iQyur7Ld7cAs6x0aOB0TaoxpIoVkAr7S5uwaMQQurIHHFAuRzIBCTKeC0UyIunFrN/Nv+CaTBBvoYuSl5fK+DOJzJYSDtZAD0wAhQCqJsYi3C2eok7GZH2dACAwNqdMy3adrJSMPjTnDtn5l+Za3vDxyGqMofuxCcD9R5xFW23BnKso6vIISFUYqrzsOji/veNyNKB2c++gV6KrFs+CykwfTbAT6NcE26AMUOEQOncrcDOlSES3Mjysw+bSTYnHvTocI4yclGwrIimsr6qyv/ztEUYJSaZgEPvY/8BYuG6kdGj07OMBmtPSAK/Zw3pe+hIYogCl4NEiHV72gQBEsbujCcR9HJbd7FExCMXy5PyCGWt23LHJNmtSjsUz/rjqyypb/tVebxpojFusWrH1BOQ4YAkQrj9LYgEMDhZgEGxdJ04dKDqu8XFpznxsJkgpGREjWkYAGtfr5DAX+BtMCQaj3krk5VKuw1UaeKGwW3RoSkpE8SS/MIQ1l0C8aKKbpFFZJYisb/a4gr02l1wr+wHQBDZBgOMeaJwqSHCkDqLEQbIculXJuARnAnA0oY9UBdNdIvfqBKoQF+NVDHDiMgcxgK2zV6VtqUERNSnFIlWpKekDYhV7vqlWRlyBWZr2uADnDmKH1pzMN1UTCz8Q692lWXUoDxRzh12alei5EV1Q4/mXj1fy/Xpe0hsC0/O/C8BT7g/4wR9uu9pOnnseI8kLXBdX900OsY4ws68j0YzlvLIZszAmIEnOztNBRrYEE6sUKYWFL+EYvE1sH8UBsWRgmvCA9DkSiQ1dxNCXn38UZkaxF/ga5xYrQmMxpeXoD/P/t995Bw2zCkA8NViCeZ1+PkuoaxQFrIwoTnjV2XHc2Inoj86ae7R9tfJ7+/zLlb6/BSzLHFBa2jJ60+numnEDDETpXwoIDMZ/gmRKf3aSE9+ne9JHB9lBAG6a2PiKg0o4wgHG9LNB/NX2CcbilZT4mKr4TZxh8voWit7NM+3U8/MLIFkVeOo6gXQ7BzE6gulAPk7hSz7+lEObggu5klKcgW+84zfWSOKvTnASYzApMBskot4IQzoV4bVbb7nFln29Arf5lYA44fbxu29wf/tgpW+ws9EGdddqxu5OPfdMi0Q0uUeWqgNjrwKFNEGiz+peaAL+lew5ohyA0LpcDTQZzBppDnfAFlQyp60WS6Ip8EF7TrdXq0N60FqrE8aOtjNOPRvJgvGecGlv1JKIVh4ssw9xRv/8m2VMCdGQ4+2VEB43e4adewqanrkjieHZ3pEnPXXH1lDubahkPehK1jM+lIDepsasFHs6OFdb2mpIbHdSeO/DaCTJnYDTcaiOi07hY0hyhvOTxE0NhA8Wv0987fDkODcvB7B+jT1GUVU4dLA98tCjNnjQ4P9KVgyQ2jwvULKnc0f3rI1C/VFA7T/+4Q/Bo/ciIcyWf7LE/t/99+F6TwKs0TvuTXpikv3xtlvscRzGy9VxF4jNiE8LwIoIsdpbUWItAJb2wnKOkhMzAaqX80pnbQTJXhhde+mZRaLvKGOvVvIlNQK0voluPPck4s8c9skgkuUDVl79MxI6g3j9VthKa1wfLRQDqhakmQSMK58IjA1Hcr9Pho00kRGmEqsF8Aix7Q7a3Pf/fk/SDBuQeNlJk7CkvAZDL0T6J4zlLO1C/3ui6wpGENC3bdlt1990K6ZnmC9GoEFGE+vJBx6y6SNmWsPeJtbwn2wvesDX3nAao7MT7J93vQzLB+AiqhJTQ15Dhh7kE9decZmt/m61bUb4XztowcnHwG6baik0KqkL0BafCEBdYN0Q8/59z7O2aPEi7mWV/fbWq+ysM87lNdC/lEYZ98rBLcVHz0kCtmSfzhwOPjH29aU/6xlLOkprqwt9nMBQCRdvxrgWvv6G7aj6CfZQn5Vsr6BROJjxfhzRSdRDommURPA8HdCTMV4UjR1JVPFe7P8I1mYi3UYZs8hEcBA6fjddcwWjpbPtf377L9u2e7tNnj7czjn1NK6PpIZrlieAmIsBABnIFijVKvmlyj79GJJBTwV4eJMbK0XyjLQWpYWYgc6+prKksyfd+j5+tq2d4rgTR+vCYnvzg0X2ygtPIjOUaNNoSnz55Rd+lvaw1gTCDgHsjiYHGjpsGGB/ve0vP0AzWWNw6PQSGJT36mwpJN89ctZ09hN6rcSut9790P/eHZNda1X3NPhdpqP+5cCe/42/zuGxd41SJpBjKw8vLi52g1mxnLTPpLtaXVMJAIhcBWetAEmxlZyxxJ+ls9oGqNrH2mlsqAIcT8d9fC35SAp5hIBpDjV9NgHU0tLmngry9EDn558C/P/+Co7NgHUqECACLeIuYq7r/PIaQS4K+1JsbzF9FNWJT2JIO0A98FEDDFUgl9aEctgACD4MEAcmhUFu08paE/FAuVUf36uzWuSTMEB/6a0GE1GBvqH8AdxIzI9gNSHIbThfNBUYR76rQnk32uMEDSdPOFjrTSsxzkSo0OdSUZ2Pru9UcqwWzsVQCvbtjJ8PdWaWGEoH0dlMzuohJn7lppEtgA+x0UxDWSq/p9BYZpyz8RBxdD9SJ7tYY7Uej0YiE1OGptyuPbAN99YQnwEfeX0BitOnjbMt2zZaweBBTFExMs0zl0lKTkaGtfCM5Q7exHONAQFSnqD6Q6D12h9LaOAcot5LtTEjx8OObcFosAZ5ogquB5IETWdJLojhpu189oIZOF83Wkb2EORHauzTpWheU1OEouU9GWbsOZdMwxB2v43ImCSyv23b/5OtBzQbVDTcFr26ziUErr5uJiy6rbZpTSf3JQfZj0rbX9Zg19x8JqZHP9nI4un2+CPvuaeGmsDjJhQAVB0EoNKIdY/lFeATENqKsW64/eric2lY4UD/yKdeHyu3yRoaCXP2dLRAv7Sd62sdrOyRT4L2PSxMNepDmCpJRIMzZ0iS1bVU8VqwwlmL0uYnbWJRwMLvj6GBWGgzpkyyF15+xUkJEzGknTF5hn0OI34L16SzKg6QZc4MWL2NJS7bs/YHGhBonPcgRcKsmE+UhEEkSEWmITSl2YrH5dC8CkWiYZz94faXWHvJjNMz2ZgziHMsA53YdZyFylu63RdEDGhNx4VTNxQxVarEsvIgDtjkOjEQTsaNG8qz3wGAoUaOgJU4u+H2Y+yr7z5Gtk/1KWA+efLQ/HRUCPqtch+5fZum2FLs+3V7bchQgCUmjbbTBBU7/sDOVqsvaaf5iEv3nq125nlnAmD8Ygtfe9U+fO9dmwMD95ZbbrJbfnO9ffzZYp8mU2wWyHkQNKWDm/jqi2/agvkn2YafNiMHMxp26fX2DOf/RiYllLtNmTzFm1SKwW2wR1uaD6KV+gkg9gj76z//hcHXBiRkmDIh/xs96gg74/RT7T8P/Iu8d7/Hl//c9xATuyfZqLEjbToath+8+yk12ps0LFbT3HqZySRc3JFyKqtirB3ZrU5wA8ljCViVoZZ8bAYPzsQIMo+6N8Y+X7raGY3xNFE16SOwd/CIdICvRgDqkTC+kUvA8EtNPzcR0/QRhkRJ1MNDYDhGREhCg8KWr0kTJsIq3wVxDONxPC9K92OEST2chu/H/gO14AtJbqDmOqCqwwFeQ2lOxyFJ0AUVui+MBgmkmfoKYpbUAIlbsWj5S2qklWaI6gp51xyuRZTrisgmT4uAzDAAhJHPyLemk+/NykxzD4hmXr9HRBWB9apPpclPXBJxwYk90jAFa1AAzcyIt/z8YsyYN4OxpOPPk2T7cbKXH4pyvVpYjNE+sRjk8mqWSpdfqWojuZuwHJ8MZFH62D0x/vB1Cyg+nM9qqiIaULIDRr/kbiSXIAxHxnPxsDGTmLzT35UyniedXF2bml2NMLWbiLHpOZy3sybax598HRA2YLGKvBHN3hDO1SmzUZ9w1RknlphukVjHxOygTKAhkUFNIl1OcCoIaS5vxXXpjHTPEe6PZCgkCam1kUDtlJGeielqqY/9B9I2ItUEppA6R7q4GLaoa4ELn2qnCdPAxHcIOUgD/jxq0MpgOCUJ9nlJDfcag3fY6oMgA27H4X4KTZAtm7f5nhYY2Uw8F1aTiN5vC9cpmcEICuRjjz0SCYf1aI4SIziTI5gm7iR3Va0ltqrMMDW1KTkCga5VxO9YjPqGY+aRnpJpSz6jeUdsj4Px3yWZBs0j8HnEMBYQ7TWbTjv+rlV+P9RnsZCZkmkqqIneyXMTi1ayggloRQv8rWedxpEnSDJuzIRs27F9D54hcUyG/creeX+hk/ekS9zM2RcaEk1uUujYZ15miq1fh6HiLib/eFaD8rLxGahF3qPBtfFzYXqHKo9D07qR3GveAsY6qW/qa0KRtdlBUxojxJW1bmg9CRnIkIzhpPoAFClsxm4AsXbo322YesisoA12qRg3YrMKrNDeaado0Uh+N8CdHrbrnKJtqJH/bhKhFhJAfeh0RJprqhlN0iLSrvex2WD0bsyI0Q48SoRaC90TCJDqqooqHjhVgZI3/n7ixAn244YfAB3TnX2QTwfnzTffG6B49/s4uDqCel0lORql0Q2TgYE2fLvEhlWgaHyH7CiOIKGN1ICBgvQeW0XNkeMqn0vj8PosvulY9D72A2gz/ojJNu/oefbEY0+4KG2ECle+J5kOVzodxGhes6qBsWwinzT3NIqQFE/3F3OFmopSf59hUO0HU7RsQat101b0eKBka3tL91D7VaN1nRS2qTC9ysvpCg40gKRV4S0OvlRANzUIplGnJthAbQCCZP//LSriOADFWJBeRTR6rRrpGMXh8t2qn/kZFjTM4XqS817AhN07dZgxVk4XM4ZA6KwuQB6B4WIb9w7Q6XXvFJxiSJCV9Ar8kZ5IiJyJXM9N2jGi1CuICaQVn0xCxBiVqBih2NP3a9N00Q0KJ9noRpdDm05MGY04KAiKUaJx8fRMDgVrZyHnekejvk4j1wG4ovUWL/MdEk+BclqQzeqqwWKNZde14yQujY8kOsdi+2q8Jo0Ns38/rnZ8hlRAC7kkahRRQUvPQHFW8gXtgHn67CkxCVZZxkGm+8g+SqKQr4JBpmJKCaz0troIgNEkllFRCDszdamDYczUCCQB5gDQDSMo/QyQu9NmTkcfLyzHSvdKdySJhkOtvfrS53Yxmog7966x7NwEN3WRLmscEhn5OVM8+TxE8+D7lavpwvP/JGWP/vslA8fl+sNt2tzJJEijAL+QQKDblcjNWf75YtZXtr39/iYKaGmaaIQjYGg6S1MjvErsWRNiWWpvdLO+VTz5qBwbQIePUIAANJJRCUWAgPZIArw0DHWq0OXskqEdAHg4e/SkY3LAhNHhgwLfwUnRKdMIgWOA/DF8phCAhF72n8BCGba0MfrVRcCUvqkKED3CdBgEyTREahgX219ykKI90AHVuLaYguoQunlOe7A3vdupJhDBUWta4E8f+65PWqsyZ+BntZ5i5fYoB3RYXDUHeY12YgTJcgN7RttcYzACj2MktcHPRDI2JqZ9Bwm09r/AWpFZXecmMoEEYRCmTDBIuJbqSrrSu1mb0HfFphRzMQ7mAcvLstKky0qCBPtVVXML16+0p521rymRbpohTYx9EJt9a6fAYI1HFKsP5p0KxmjWeTsd8nbWK7fWEwklDw4G8hWMWuruBbInYtMfBlydreXjl0FZKVDQpar5lZAs+RCSDX62GKf2GWPn2v/c/Iib0DlgLY1hnrvsUCTpIOyicGiInXX+SIDVGPY3BRiIr7rk77y2wdZ8X0MBKDapDLt4Pno2fGSF7wLMJ95b9HogKwJbRmzVbpKHWor6J555yr4GXNFe73bjn+Bccaap2KKu1xQA0ZEI58+ZOwmzrArXs5FYeLOAJ42ysAaiBK5qD0vWgecpvUApASj51Ind7qP/vIekRzVqTqGgtRSuzifXKiC1q5l1QlEKqcI7B7pW6dr2kxArYRGrUjnRQG8iYFaTUEbz+tFOwebfSTbUqBJzQD8TQyLaouvk4PeCWawn7tMkYvEbCxfiTryDhOR7e2nRIu4J+3VgLzqbXE0s7ocY25Bi/H16BWxobJAG4V2/u9V+ff7lMNo3EVf22cUX/4o13WBXMoa2cfcvzigUiOpHbvCbYx+urSqWHO/hY7QDjFWtJBVfobAB2ujMdNBB1rjStJlTMcyoIPZhNKPReG7lJRedYWNhetx3z32eKMph+5STT2aUaz7FQhHrnwQc9mpN7SF78pXnbcVa6Y1yPznbNBop5uHUyTJSGcK+S3B5Ek9WuDhlCa7T1Y+xHY3dJFzZJU+jNdEDE68dFom0zmrQoosEJMiAwZielkMuEMtrpZCTZAKUvc6n6bYZ06YiG4HZDTG8DlbVK6+/Yr+65GIvbOJciylwK9dtElvE0XT+r5/1rPFgPSvFBt0bnbuffvaZ/T8kHCoBD3s0dih5BwHuasyQZI4hN4nkNUqYKAmlgSqgnFvo8iJ6D2mT6nP0w2AJ5R+YRKbo1qQNLBDOoWjONLEuY6KSwbcBtbgHMnnR5gjvQQMyLBcm18kwgGbYoreehlkwz7ZjdNnRU217K5bxXFtIOpnaAJDvaiUOwRoKJ2a1tAziNY+mIZlPA4XmpZqY4VWYDVTb4w9cyWfFiInJoy6rMoY7kW2IZvohjnMl1SaNH++Mmj4kBJZ8vsLuuQ/mT3izdUW22ojRQ+3he+61wqRia6vAuOqeB+3b9evtpHNm2bnnH20fvbHK3nnjc2sKZUIlTk1eCi3u9yO8xp4te3C8fgYG0Gj7/Z/v5CyBadEBYEZeUFmDTjJ6421IoLz28kdWw5hmfzRmZtzT++57ENB1kucVOp98Uue/jaYB5CtY7UFjxmm7QVMpiJ16qMH3qdh59+33YVq9aw09ZZ4v/vpX57CvrrGffzpgt/3uDuuLZb01V7A+pOuuZgWFKCwQSX/E0NQ8/pg5PmZZW0EmDRjaQ+wQG3FwZp7dfOM19tCTT9j8o0+0yy++hBioZjeME9aeDDzFrhYooIJKIPum1Qfsuac/tjZAZItFCoLPyPHjbEJJXWUAPmn0sfxADfuFhoSaADLqa4txw7tnX3rW3ngNeQ6kn+YfezTFZaMtWUpjg3gocC+NonPenLk+Uab8wp2M+bMYsW1oBTagfVjFKHs1DdqpuI7HYwQo5uYvOHBvB5w7DB4ezgW9WFXMdqAyAIsFLqqBraatwNT01LQBgBQgnmd/1llnOXCq/bRz507kv3L/uw8PA5N6NoefqWK4PAoUBAWQb9q82dYDsrSLQcL7HDNvnufoAi4Ui+pgKVVXSTeNJqwKdq8BfJN6/irmkLOaBcSzAWU0I6Mtb7Z5cRrIFugzqhkUrbERNUHYN8FaCr5X3yN5GJdIUFtH95D3dI1V3QuCbRdFoKQMgrNGeUWQa8rHQESPftdYDWQlDjNpZR6m69UpnET+HcN7RkA8GT6OxgNspv88eB8/i/4u76P7oevUs3XGvTcaGCem4ZQDO7ibZxDHa9TCgk1nL8vcU3WKjO627sVfofMg0wCbvLgmU3Kt+6LCQmonGlIU260d1YB/1BtID5SWY8pEwtYJwNYVmgRDdYR9xAh6MSP069bsZ5KOophx7CjO33yMdWsBxYuGMkpZfcgOQRIZPjSO4jUfE0EaLdwHTYUpl06kRird1wT4K4OpERAb8lxvezYs/CWLl/KcaXDxOcdOGM5+7bLR+Ui2ba+2K666hObZCsY6S23/IaYX47vtoitPtjWbkBJizPza886wPGrPOICq/UiLRCUMwvDvJbwtWuyccyeiD/+THTE212645ja77bb7mZapYdx8FDqsk+25J9/z3F4Th5F4QYhsoEbEZMCJDHIa+Wls3lFmL7xyl40cMwyZkFZ7/aVP7NPF31oacmR90YeQqkDLkqnDhgPUwtIPTObijNPhAAAgAElEQVRzwDpXbFATXOa/g4uTifHURWnUxPSrczOiMXDs4BzHzBi2VR6EgHGMJ+9iIrHPKgBq4u3qSy5y4tP23SX2wqLFKvtYVxgAT5lo06dS1P/8o32zHOYpJJfUzH6Yp0MBhQClmOb59PVV1hHWbFfcssC+WvGDjRsKQ7em35Ys2QxTOmi8SvtRepyq05RjxgCAFBQWWGP3IZ5pk0+LyI0+EYC8CwBsFxIPqbDCxkzNYD8fImfXPY/FawJ2X8VOWHvV5N7daBCmA1BCQIFhX7r7EO/HuHB3ioVyFuYBQK797mc8JLhXhNEeEuV23M01ktTDHl1FjjRpynR7mumRTz76yF564Wm7839+A2tspZ197tl2/XXXswbX2V/v/os3m9RY+Hr5Stu5fZ+Nx024jXUpLxEx9TVSLEa4NrGAwG5YDduo02RItvSr9+zLFV9DEtvh9XgqBkul6MCyY30U/XBTvhvgrKqy2j5l1Pryy6/kjIZFTNM8BVawYk8nJKUMTDevu/Z8e+uDN2x7aY3vc7E3Q/qIjUzOiUBy/HEnkF+olu9hErOMOPszeS0fnlRo1tFDGcnn3GS9qFndgMv4vl0w/TAIC+Hv1DSUHr2YziPHZIDD1JMPqZ6llkrOsJXfVgGYhbrvivZ9CHlGA3mdzE6VZNdTj3scY+1kIOfUhLZxErWnpHn2V1TAWuf1uc5WwHIBp+6zohNX9RvYjgA/AX9BM1M15oBxuWKf55QQdVyGMJGG3iBbtOgVW/blUrv3kQfI2zHspvkdxcRBG2P2feSFWTyTuro6r72V97q8D/ehukZyksH0zYLj5iAjstpZqTpr2sAYlM8nwmhvAkhVvSC5nVbY7fpsLreCv8r/aoIHsf2wPrjyPfkuiFmhhnkizXE9V12/GKuamlFGVownxGh00ZYu/477zHWTY8XRKBIQ3sTakunlsScfheHfBljK5FWczTqXPdlWXi3da0BrnVEtTB3obBOgL98FEUjkwSBZrnwmCEQqrD7EWSkzUj+X1OSD70DOn4nWtVicah9Gcb2x5LFtYFHR5BOSLBCwLmZpArIeqpk1QdhEvoASEM2gVMsbDMudCaLSEs481kkcrJsWyGIzZ4xAA3gnTey/2203/9XbdTL+SuC+FhTlg5vsZK8Kn9L9xTcBo6xQqNCSUhRx58STZjtbGBUbx5S0jhohHkWgVy8/kARySbGmc2mgNqDl341+fAoTNpKKrK3Bo4ZaXM9L5A7prOqMjOG9wOMHpq6MUX4RPGRCHU/zpMUmTMxH+xm2LfmWa6hzdsXLtBzwOiU1xHbiG1JUDAM6rBFzeSTX2hvJtQvI91bZGWdO5/Ulj4hcRVIGEk8bOE8lb5Jkm9aV8jmjmAo7Akb992pL+WcSqS6GHFbYmzAnTbV00sAZMUryGZjnwYodMR7z+Xw8qjb32gEagw2QCUOSB+NRLCMk0N60FMZfOKTLSqD2IozfCAAp8WQZe6iGFGM1ETamDGPcJZvER29WOLjYQcF1oNeB9lKgtXFY2FiOpPUAHLp5KldSAEAlQqskRNR8JXoSe6/DlMnH+vizxvBuuulG27D5J1v5w3dsIBycodL/sPIXB+NiOPSE4UnPVV0VR/gBkOQ87MkSC0zIdyiJpLoV6tjrQUjvtWBwHg+HIsgpOxTP3Cglg64lJxkDUWxEExMTk10q3YmAvSHmXqSLDPcDLmWkD4Z5+Bu7/tYrCeI4phFUwkPiCK4FdDvSOSzKcL++wH5Y9Z0Dq58vX8J4YqXrazmVHXBOd0ssWXVgBLiceuaxdPLzAXJfpViU/oQ0usQ+UzGhDSERfyVuAX1dnWoV3BohHj++wHbvKrdTGEn7nOQkDsOWdo168exSCdIHEP7XyLuEl085aT5SBN94cajgIgOPQyQZ2lgddJOCAUnp8KnIDDaAKnaBo0qU+wDbVJS6Dpi7sot5y5iNOtQcYv0wdGSC0Qn7QWCnrk8Jsb6/Bm0Z3We5MWpc290FBexqxJkNmUuyJnOGeMZnaqrRr0ILSOA3E5qMLMCsVBdQ5jb8roDfDmDXjTDyJRedaYs//NjBjFQEjI+cPx1R+ArYo4yS1ggMFLNZI9oBsCdASYHbu4DqDmmD8/9MQ5F0Bq8vXS/nB3BwCOQMQSg+hFGyKC42d1A47nga3YrDATPDjpg+CwOODkZvPkGTiYfDIX00QslFo9L4YztjnROtbFcVovf7beW6n+3iy6awBjhk2hvo3OcTyGeRwPbYLsZqn33mHRhAZ7scxUEK9mcffM31JjVCNP+0+dyjQYB4MKsJsC88+xwjHqm29AvGd/xadbjoegMWsvTpxIBm6foeVJHvwLLqloGGidahmKqHx/76KOj1PPphKAl8lgmdRraQRnd5kChuZjKaLHJiDBdLi4NNGjpyp4yicRChYEyAZZsz5skbkVg0w4ZvrYVxIaCLfZeJEVcNAbcKR0MZ+0gbNS09DM2bwbiN17NeG1zjV+VwhDSA+U+FrkaTYgDrFZsiAVelFSkdTO1hgVMqYtsFaoldy+t6s1EPncMhkvUm9qmMyjphxUTRKAnheiXPo7FLsVOkCZNCnFOA0Vi4nIJTKFDkTK1R8WZi2V6SxCpABXd6llYrn1W6eJnpkp9QoyG4bnUmq7h/nHtoLQGYKXnkdzcCYt3lUMBkxwtYVeNAxmiJ7mJeyWnVCjOxi+vuEoCq9MYFM4Ov/2re+Z8H2If/ZW4JSBejgQF+EutODvtQPXdeNx6mXThZeenONqvexxrwzrT2eNAgcIYdsYhKAMdS1tuQMBJ19hwgi4pVafdu28CeLOPZCjhSx1ij++wXTSkow4slvk0YPtpOPuFEGzp0GGsTPS421bqfN9gjjPHInFDPVQLuAmP13j61HoQcHw8ScJ6fkANT7jp754PFtm7jBvRHuV4pvUsGgR/I4rxKimNKAuZBIwwsXYtSgzABzNIekqwhWbrSHP1yfV/izpixhZaWE0vhst/KdjQD+pAwwVaet+AI3CP3I+LP2QCqrTjXJrdR1oqA1U6dD0p6uGF6dhqxDdiq0oEK7p0eVCTggc5HJbtiPHujjJ9Phv1egEZXIknv3n07OIPaGDXL9dHlcqRl5IYqMlYiOmbHM7I+Cfb7g/c97lMbIQPA8cSxo+x3t/0eHczNOByv4v36idvVtpuRTSMB6OeMIkT/l2HqWrtKNnUJes5qlKoTrCRYDG6BCqDM3ejI0RkhQem34pxi+/0ff894/y92/0MPeSOiqCDfXnnpRdu+eSvrvtKeevZpmAMsZp7DnNmz7bxzL2DsPNeT9U4S3G0lu+2mO37rZl6dFOZaKxcw9n3snBNhURZSoMGikVahaO4D8VUAhPUhgA8L8CDTHqmApYrvDkIIYKWB0tJchf4RJj9ct3TRU2B0pabkUBTttzXIB805ahqgTgr7SR0JSTL0oelWSnLJmZyY5kBHGYy9rMx0X2/SWQ1YzKwcofLasyQ8MZy3atL+C43Dt99/D1CEwoIzP4TcQIYBzgrmZ67EXOaoGdPdAOy6q35H0s/aJunrBeAW41zPXd8nbWthNZ53k9glwIYQk1IFjV4vnPgRTtyQNqaelc5sNZ7089FU33KcFzOgV6gsizk/d4YzNOvbfmbdAMQCrBw57Rg7ZvZp9tTjz1jRsDHsyyH23Xd6wxEU8orBNCBDmmE6VthLz19Eg4jzH6kZi6IxhtFRLElzOoD0cJLqHFiCvbABdu6spNt/m9UBtnQBBoiBdf0NV9ol5/7KUsJS0eWn0fLWZ/bsK+9Y4eRsu/uea23P+ir73S334h7bYB2JFD4ATUM5r559+FEL4zVvvv52pHDOsRNOP9EKaTo3lIfYsuUr2KktnKlRaNwl2rNPv21r0K/vAJzV+NvTTz1nOZn5rAfpOvo8ZFCoqPnlIJWCR/B1mGWp3wWsav17MenAGIyX6loS5RbGLMdhVIREA8SAYBYzwr5Fn/Hu+++2ztgDVttSCXgA+wGmhXIixSYZXVx35VV2DOz5N15/15Z98iPauGUACJwp3TE2F3OfP/31DtenffvtpXYbTN8DZWK9yWEX9hBMvixACr9wAZyMf+zZ2GB//N3DVt+7x3pjK/y8jdaEmLNw0RtjVFI5VjWsPjW/tKa9gIP9dcTUafbk00/YooWvWG5+NuNwcyiyGAOnOfvt96u96IxmA590/HHkTwBpxC1JlHQL2GVNxgL6BiRUyWSJESS5HR0KMpjr5TO8PZDHa5xSRXWQ1wsIFLCqAlBf0pdT7pCenuHMcRWKweRAMCI/DyA0HeaUvBTEYBWT8/+yjQ/LARz+Gc89HQxXs1wJSKi9vHARv4utCkMYI6FjjjnGzz69lhus8H7K6aSl18qvEnwaDgEWT5gwgXHAvcTbSpcYCBUpwEFhPXbyBuK/sjzpprupiQKe9h0bVozVZApvPTOZ63XA8M7JGuS1guTAspB4UX3RhKRZPCz5ZPZPGaY4YsAmIClWwffofeQkLckUvZ6Ypq1IgEl2IZZnIg0/7WU1qiQ5ksD1pOI2HEpMmT53AesQQIPn/fP6NTCKmKgiMPgEoTJTnf2ca3qGI2h6DYEZrBylFmm1Kgyg9MyKi4t8zbQhiRKf1EuBuon4gkFgNfJaTF8lIvkCVEB+GU/TJdLK0Xfdx89S/yL5RNGPbEI3NPI0zqofftzp8StUewaQWMZiby38Eg+BPBsyjHXNte9krLsSltexs8bChBSo3A6pADPMvGKXYjvAs8gEgNSI9JD88Xb/fz5wo5xw4snMKaPt809/gMk+hdfZbU88/h979D9/Rl4rws494QzMz2qRJ6jhzOuw79b8bPWACGdedJQt+fYLS4NJW7Mz1ObNHk1RfaI9/fJC9mEPOpeY681KYt/DpiJ/TcBBGllwZNPGWNaQZPsKHdJJRZPss4+WA06grYuORwOmSx1iB8PiU2wOc3d38kpqrZlHMXXBlNzGDdvtIHqjWUwuHqyuslTqgWYxpQqHoYVewb0nL6XJLgZbNudUOGezWMMFMBI7MKMKZTKoGwLIdPw1du0sZSIDchBTKu217ZaOo3hXb7OD0Wrc7d2CQRPnxdDRKfYj46udJF0O2nHOiMUV2hvvObNkqr7+/nG7+eY/2LQZU5BAyLOh2WPsvkeet1kLcn0i5v3XVtgINDebGmNhyq/1UfBeGv5KggONSE2rqdwLsetu/pUz13NymR5FBqeSqUCXp2JRE2Z8CkbMWZkkJ6VB3hmF/jGgtMx4s/Jgq9U2s4bQGcb8tXhYGrkkZBsMelpaYdKiAb5ldR2SSBpFT7KP3lxrndQCIeTBklqA4mW7AJIffuBxnyARKWTGkZO4h4fsnXc+tCMmTfOYPhm96ypyoBkzZtg9/7yXs2a0YwHaHJIe2b+/jP2/3+vTQYPIF5jaq6ws9emq8y8VyWUneAJxhMbkbBjAqez1Dz6hMaV8yGXuNPkaGGP9snELxJldLkmzcct6e+jRvwCyNfh6bmDSVOSrC86bQ11DYwEvmLq6FkB6mhyAZgvmn8Z75vI6yfb9N1/BOtxkw8YUW0FxNtrpB201zckps7J8rzQBSHWjSxlC4tlSi7Y6U4vq5mqatJsxNk0C5kJ4kClzeqZMeKXhOsi++2aHN9RziEsVgIWSaHNyAfWedPp9OgCwWZr2EeRebWiIq4kzn1j67gfLLBWT3zDWVgNkIjX5E4hDis1q06umOixH5mev8kmfEAhYoc6qBIiNQSaih305ninja6+51B5+7Em8QnYijwAxQ403iGHSEW9hD6um1hqWJFdPMJII45bcCxaijlxpFEt2MA7yl8B/maWHyNSWa5JmqRiv3hcXM1Iz6kQbXWMKGrZqQGmP6EuEDT+7ZAapCQdyMp1Tis2arOgB6Na9VR2pRrimElxqTSP15AYy0nbgVicwtYlP+lE7hlPDSF5R2wZlWI/LmqRo4bwOzsrgjFSTTXE7kHuT5400Q6UjLnAQI768DPYWE0E66iStOSBfoDpOeqMCVpXFy+shkrWXydRXG+xM1UEJGJg1tNCE5rMpR1SzQHqnAv6jaUpPnTkUYPUgDOYmjtOAQaracPr0Qm/yThg7x5567G0HAyIhE3Zw1qgZERXNpAE13djRRWB7Wy1/JGaYnGs7tlQ7ATInF7N5YtKBUhpJMDf1mrHU1y3IGGhfRuiZUh8naz1wba3EmTFjhjNtvM0bxUWcSwdo3LWCfwlyGzMqF2Z4BXk6SCp7t4CaQ2fXunUbIC1UwtAush0QEwsL85mcOMDnBkPIIi9GYzWe3GXSxIm2ZPmP1GphdsGvR7EOmbAoqScvS0SzeQxnMI0MNNujMYo9sI+6LyafPbjBLv71Gfb558ts40+Av20RbnityXYUiJi4TwG7ZC9oUhy8Sks0JRVwlZwjOqHDbr6dCR+ROuOOIJdOsXvvfoLn2WghWcVxmMQBGnKRiRTHscDcTTi7HiyhUFVsAp1QQabxBSV5CQAOHRqrYiEGjme8GS6qomMn8W8qRmvRYhGLMZ4bOmrESArAdTh10R3BmEELIRW2ZxeLdAiuhXm5uOfu3OWgau4gTIbodCpROemkE9zAKgu3uvUb13vi0gYbIzMrDTYg5hAaHaQoEDs2MGoZ6Jaw8NTVUReiHcdkaaxqXFS/a2xXd0b1m7R7FGCbNXbMU9X1B2M2gc6hv64AN9I7Bdfc3Bxo9Gg1EGOGjcjns8UAkO21mUeOZ+wNsyESwHY0EZmVw8AhDxe2HBzdAV9zknmYHKbFQwiWjbZ1G06PLsjLKAIdzWy0ilpI1lTzq9CdzuEwatQYlwZ45rHHXVqBXJ7kDtHdMrmuqfOt3SfjHmlpypCB5Jk8Z/q0MYwQlPuIfi/oaT0HVg4aiT0wFWPQ/6jG3ZOKzw++U9C4feutRYACFJGACnEkFA2AtmEELY2R+b0VyKHRZLG0+M81HAWKiZlAQNdInZiQgX6JOGsCTwNAW51f6Xs6LU8FK49o5MgsN1LaTNKhv1DXLRs6vczIyDNxjNPYMIk/rz18WDprgfEwDpiWFkAwwG/Y+QQyum+wPzMYoYlPSrFVqyWCz67kbeYdPY3X3gqAR0MA4K0LtE7MoQvOR88Xk41DuGkKoKZ0cB0nGSjp59RBF5laz3YIidbQoYCWgOavv7bM2Z4C2w5jWp24W0bHcLDxkY6YMoj7Fg5gVGZ3/ft4ki/G4td+j7YUTq0kZ7/8VAY4hQNoHtIDaK1NGH+0vfDY8/bdit02cU6iTZxayOEhTcc+G1Y0msbGKBKuDtuOJs3yT76jQLuKBEqO9F1oQq21Lz/7meQi1C698RwrZJRLDLHVK360xRRw9Rh+aWzqcBEppiPLP2Av+j6W1mMwHu5DqAN1qH7XZ1fBKGJOD4e2nrskGzzwh0tnh58DITx+9jBbsmIH91QufhRNYnVx6zXC5KohPFUxSKWVqEJBMgtxCQLYBcTjalxP14e+wGASlxQaKr8guyBHUBpvjMga9z2GjlQegbra1qwiyPG6EmwXyEf+GQAh0o9UIwiWfTyu4aEAvOqw6WzVIaERAjWD5RzZRSCXhpyenRoXSYyOxcAI1QRRDwBSODcmnoOkjc/czA+1Mboh0FYktgQKoT4YQ9G05sIZl5N7Ky0Y1ylqIlkq3UuSWSZAlNFExtFSkJ+Ix2gtLl5mIcQOmYdwqOieVnFD25phr9Zp/IZfaghw6EkbMZdud268QP142HgUzxgXRSeFk+CkkyySmMEiEXvIa0v2/OHCM0gavNYPfvd/HzDIEEVTjGueXybFbAVul7HJsAYBrQUAk4ZbVxOdzQbpwak4k7au2MReXnNPSWDQ/9Jz1JdLE6gJwTPv0AgzzYYoHq6kJaJhpPYSb1u5fyrYtRDCpYWo+86f5x89h/0aT5G011au3uYHlNK0eNj0IdIgFYNICZoSV5JgMT/lpitdo8KC0bC5AXoYu3r3ow/tp80bfK5cxbCM0TS2O4Wxtj17EFuXppIAFr26zNJYN5xQDiYradZHUXdYbPX0jEiYMIPspzWl1sM9iEVT7yJcYLfsWcevfXaQJkyGGlkcfC0kVR1qKHF/pbPne0c6S7pu9eV4H8UPrX2XX9V4FOvdXbHZH61ydA0mnDhfcZ7m2rt5vRiKkfvvvscmAp5Wl1fBqLwM52Wag+zFTEC/o6dOtaHoqK5YusJ27CmBvUxxrXuj5E/sEo2v6jkBcMQwEpSeBwMIxp+mT9RM0xvqvqpZoq9eAQZaKwJ+CV5iror1qyalJAa6BQAD8nTDEj5l9vF27fXXUygl28mnnQprA8YNCOkVl19oV116BRI81RRvK+w5ZE1aYFp0UAAcu2COnX3mOVbMNacCmnYQX886+1y75LJLYPg864yMoqFZdvOVt9jQohEuexOllrpTPweu0RGeQMdR54oYJzEUDPpXbxbx7zrrNdrUDEu3nTwkLj6Js2Ksvf/hZ97cHY/LrxsjaE15oi4QXhIuAi4l4cJaRI86lwJLibMYiL5/xDxXTBNSwfPspMly229/A5Cwxm+kdCt7iDWSiYji2XYTt65j9Pu2m2/0aR1Jvvzm2r/Yuk3rrC0EwxPpoyuP0OgXQKA+5QnHzbWHAaoXvb7IHnjwIQfQnEHDBfQRQ+ROIj1lsVeVg/Rw2Ap3VoEBgYjxPGn7aTKGhC9zmo8Wt/buovjgXCPIjR02B+bVyYxOLrZIQJ6+yBx0zQq4T9nsGZiQagKpucSfH3vqdET/15C7JZKKlLkmWzR5QTYCyyOHDSZ2oHkGKPEIDb2Pv1gC7IJbLXFXkyMvYqJWTDNdmvkCTct21tjNv/mH8XZ270M3WvehcLvp13+z+v4qa4ir889+J5IWF552JmyuZnvq0RcxEznbps6ZynWG25L3vuTcSOWMzLWD5VvQuyq0zz5Za8+88gL3EudsYurDDz1CUj6R2K4JIxWLzv3wdRE0gf8XUD0sDaBiUueOpGNEftRZ6I7w7GmNj0vCog+gOLQbcJECQXq9t978oK3fzjNPBbwIQ+MNJ5HKSrTyCYBqUgp8fIrppXEjxzIp8iVjzDOIfbW24vsldg6f6bWnX7O5s+fbiaefwWh0FSPPjHqSQ2iaSkWoWMoyMpk8eQLFH50rHNm/+GCjPfzgmxiY7aOjS1NHrBRpkXJ+aS8k4uYrxpWaW2pEaB/0oEHc3x4Jw3Q6z/IJe+fNhTYUJ/EJSDlo3YiR+uHHywAYGZvkQBP7c/aRM106R+tGZjsyNtL5GEah5kCnN5fVmGz371FSKgaqAD8Veiqm1dh3wylNN3Fth82s9DS0Z6Vj51/EYDGagnHGwJyqCpBThbpMcbTvdT8O//q/WqX6cUpbL9gdPBTgSQ5fChniY9jjKTRGw4h7v8IEt519GuRmwWsF7FcxnzAE4noDs5VA+1W1ibT3auvK7IsvvyRuMnnnZq3sN37WI5HiJJW8Ikc0r5GGqd/YMaM4k8QsCZ6fdOtcBw/wWJ9NfxZgIRAzCQ27duoc/TmBZ97K9QnoTcJwSyZXcjROYuRe03SqT9LTU7nH7bCG630Krpdr7uT7MmAApqRkWcbQ0dQP1B00lWRe8uLLbzvRoxtxT51Gaib6BBK5y6TJk9HlH+fPMZb7tZNaYxCECTGYogFwS8tLuFcyfuvHhHIpRI56zm/0WMNqGInfaNl0UhPYWxEU6pUwrFYyri9WcAtNgpnTiy2tCNOlsmqaqk22fs1Bzt4UGzm8ENCogTMuwirqD1kMdUoJ4HknrMa5U/ItkZjZwXhOEs2uKsnNwFxMIG8IJQkrGDzUNqzdjov6SdzaJPb4Elisldxf6hcmESajv55GPrn5h2+tKDuGXOI43NdLiY2AzjDyn3z+IxnR21kXzYNh3mbLl66x5vJ+u+svF8GkzMFw9VFqgUCqJ35QP1IBHZbLlEMV138zrvP33v+oXXH9GTjCb4VdexC/BEAfjHtOPe14e/f9D8m9pfUaeFOEcv8dXyIGZALqyyhOAVz1iWqn+Jwo6sPAtLefOdwoEXuYwmyUNiBAeixrTPrpTRjO5hfRhMEHohepkRRMsJKoZzZtoLFKbhzawVkFOyojA3msbAAacoJWyqVm5KzSyHfHTEH+BoBw0/YaB59Cqe2SAJEmIIq/ZuUG9ngxLPaRtmXrFhs+Jp7R+A3k1ZFWPCGd0fLxtv77Elv8+m4ryk1j2i6BBu9BctJItE8xhFbyAZwZDSFHGuEC76bDYBdrdwc51twFBbZtJzGKM+qm6y+3/7njRZcwEJgWTQ6blQ+rLVn1isBeTXX0Wz7/jsoEpono4IMTaLpi+Igs8sc0++rT/azVeJoBydTJxPx3V9kv35ZRV1C7MaVSUbPPTjr1dGfSfvjeYkCWXIyZ8mky9NnCRR/a0UfOc7PRP/759/bmO29gOnOcPXDvg472JjARs2HTRuJmI59/OMztdJ+CWrf+B4CUs2mSyOmd+EDsSM3OAPOosTQIIJMwTNu8ayvO9OTidQLVxCpU3k1MYOrt1DPOgOF3P9NradT9GzBWvgIm8zauc67NmD6ZBte7SKwglyBzXuJuGiBhQOJAi/3oE6g5kexB5uLzTz9y1v7oscORY6hivPgQ+4YmDEB8Tq7ynRjukSSD+pl8xYgT3XGfTnWjLp4NOXlhIU71IZ3OxK2Hsd9Lw2P/Xhp4HIeu005Mi4WNJP8Ygfv9A5OHbcTEaNZsHPG9FWOsBGQY4hmf3on5Zoj7sHA6SC9aBAZ/GU9UfGLT5ceIUYqzwYRvMFmhGKiJZW9wEj9jIb5Ji1zn7NxjJjNlGof2/Ne+rsToT2INz5s72z5e/IUz6TW5I9ax6jufUCU2Vx0CCFQOy/8nJ7IvmJaT90wc52EdGJM4Fm6oKtMoaf0j1aN6Qvmi2JLyo/HsYICxoUkzjf+r/upm73boGemsALAXoStWkxqQPqK5CD8LwSS3e6AAACAASURBVGiECw0dOjRojhKno8mvW4gJnWpCKF9E2kMycL28ZowKR86t2jpi8/8n6z3gs6yv9/+TvUN2AgkJYSTsDQqynLi17tGqrVq1X0e1/WqtWq1219pq1Vr3rrZuESeIsgTZUwgQQkLIJHuv//s6d57q7/tPXxYNyfPcz31/PudzznWuc13ifwhT0O0AiE2AWapJikCWSPmtcBSkHTi32pm0LR6ZQ+OiCekkYhDNNwGyYrpLqq+Fz52bh9cFz1A4mCZ0E9Aaz0zNdO3yoexlxXid1V5D8aFEIOiW/iv351SYpWu+2slexZwMYFUTrYlIPtx4y7ns/33ICG3z808iRd183nBu7KU/WIDf0QqaBIt5n3h76YX3LW5oODF5KvrMrbZ98y4wrSF+rjQ3hwNQSn5GZC6adwAN+bCVD5QccpKCJEBFHlQ9qgZfB9dPMsr7RNuIMXgFHDuVCYdGjPZ2+LSpBNZkFNzRiRwQeXkb03tjxubyWaucUSwgWusyiUnTdOKk5A9TAXWLBPwy6lMstnp7JfcA6acujF0bJSPZDnaIv0orDUfi6e5tDexTngGx65f3Xmb3//Z5ZO+YwGpNAGfZQR6kVaTpw3A76dRp1K2YXXLvTj5poT32BHIji4czUQ8wXLGP2jDJXn9tL9OPqgfBp+Jgig8rTiL3JyFBqFxitP0strAeul8lOJV7lyYMrcoRrveoB9dNsRgDa6mLTST3RgWrXjQzx40txpyIg5ubmE1HV6NAh+la1lTXUYxdZU8//5QnSgIxz0Akf8bkafbaS2/R8VyA+9Z+Dgk2OEX0RrSUVOAkc7grGY3kvUr2o8nFgz/C2NUsxjIUKA4elF6n6mwWkjNNtSkDXQ0lPAqEw4YChkoQWOW2XN24djEQpC2kf89A/yO3YLhtgv2jzSuqt5IcgYHacMmM6WoDCoRNwn1eFHChzSlpyTZ56gRbit5NJtT5YegvaFxLB1N5CRpEUcMY2x4G9bkZnYexjG/shJKda2vXrSExwPlWoB/Ao9gC48ePgZW72cGGBEZ1hw2Xmy8dCLQ+KnBNy81LYcwyFxD3IMFEow2MYzDWG0u3rYlOdicLUHFDwKoKNTH2NNY6sXicB5YKhMnzRxbYuq/3UKjKeTwcV+U0NjFsQIKBmERxbHxBAxo31cbSOLEYdXEk4XIhlEOyN3544ALMewna7nTnzNvBxJkEzM1QiC2JgAb9gDvNgH0jcJmcNn0MgHwM7JkvnUV5BAdIIULqii4+daF9sWyNBw/pqEp3Kobx7GjAtAECW0IcOhm7g2JD4yMCe8bR4YuH9dVAsVFXj34vDprqGsXByksgaW+obEVLiqKdtRsWDWjGqIm6XREqcgmsAoFc70znhVz2HJcn+UJEefKUbH/NCro7re4ELwBYzrHSblN3igIJt2KmL2zR/CJc79Dqiq2x6269CJmHMtu5udJ2b6Uj24B+FZdwzHGjuZZkm3/iaQSGGnv8T8/7yHp0Uo8NLYwCSJwE4BLPQZOJ7s4MDtZOHFBfsiJ0acdNKHSXedHNJ02aYQ/c/ndrqG61S649x2bNm0CR2WIvPvUCyShi1Ygti72pj+I6Mtw7AcU6dPSMBCQLSAncszXuE2jXCgRSYSJB7jDGMQ3zDLkOGm6vSub7EKxygJZrXjAp3bYhkk9952C/wDDOIbpsGqdVMg8zCf2UPpLm/ejpBox16TwK7oLtrdeVbiXrSDovhSTqcYCiFdWVNmvKcIIZ7nyTCljjsFOeWcPBwCiB5vKkYUoBrMMqiteQaLjLUciQiP3YzZrkDHeGrczjBGS5RtAgE07yAmnZMKGYRxbTUBInYul5fCNmdLK427jmbplcENj1+WMJuEpQUigE+wAQVJD2456o+qqV0Zrqina6gxrPAWDMQmYkhbEP0A/pH8uBsVfJTB8sN4J+rQzjaHK0N4lZICFPsWsVgAFWASNySGSjItE3q26jm08yLyCOtasERUCm7znX5xsElwXo6VkqgeKmqHCXrpASCCU+il8qanXvwzjENDLWz70SjiWxe3IeRpeV7NFFVJI2OLIs23jpZ3qXVRIurIkIJhciYHj0UMFIEiIaPdQYip4OAEMxg7XeYhhllsmGxw2uo58kcgRjWfNhTOSiUfQl+qArcD7XcxCgJ6F6JQwxrMlYMUthM1z9w8tsLAlMMY241StXugTH7//+T3SMp9mukt0YHYgxJwaJQEGx/HV75HAZgAG6Du1jAVIqjvWZBWCqQJFeWBUMSO11NRAmMJoWnzTA9S2yd19ZZfUVTTZr9kQrqymhs36YPRdpyawJ3R8xjgWqisWkz6dETc3BAD4IOtX6rmuxiugkTJM/lTgFDu0kciQVPRSVOqsd63NAk+eelGl/uufXztb+2e132FG0xPtpciWK4QIaXDx8jI0aPtKOnTefbm+7a5jfeftdNu2YGYAnUbb80w+J6b2A/qxVmMjdkQjLE3cFxvlacXw16LzLLkY3yUEmEiABLUqc3TBBGn0k5R2NvRRchbaEMe7rrrkK7bUs++yzTx2cuPyyi+0ngK0vPvcSxccMGldR9iqaRR99/pmzYHu4t4sXL7CLzrrY8nMwFmEs6NFHnrCzzz7Tlq1abq+8+QLLqxf5iVuQE5hIjkBzkmTem2+DIEvAlk9whoiYxpKb8ZFdB2CCs17FRS8bXA7FTTC9lJDnc4/+9fqbdvaZZ/BskHQR8K6YrefGdfVzgeFUicJ8UimIdu3a7vIv8dxj6VL5XXI9yoAVL3OdBx/8M6/5GhpY+Zz9TONs+poroukhqQr25GKYgX+CzZostoPAHBbKJ2+tsbseuAf2J0wMEsdu4mdQksjiDECWhfvv116wAs7zs844FT3E8azRMBy011mjkm2SQ3j4nuCK3SQ97x6eVxfPJ4oYkILGaA+NtyYCxF13/Iq/b7XX3nokuK7eNFs4+3sAEYXkXDX2GbpxDYy/9mJ2kp491hZOZxoC0FzjdwP83oWXk0TCXO1qTaGwoInCc4hlgwpYLWCsqZ7isJOz78YbYeTw872MqGva56SFC+zeu+7xwlV6YRqrbzrcZr/73VO2v36v/e0fP7P4niH2ixsfsm2l260hGgkPcr6//P4PNh8QsBew9t8vv2OzjjmOscf59tXGNRgz1nBOLvRx43gaPwPdMfbF57vtfkxB2vprADIM4PFvsOKKPKkeAKh2NqfDXzrrggXv4JwYI14NBrJGWgM6fwJG/GAHyjdCcO3APjAN0PQltm1ctwNg9WHriWm0pohtSEpz5vMrmujp0GSGy2iE27U/vMp+9IMr7eA+NH9T87i/uYxWVzAOhuYdn331Z7hkA55WHy2lsRpvM2fOcgaIGjAa1e2EOdjHOGc84FALenYP/e4VWwcTsDv2sEWmYEhKDIviM6k/5iPxPvHVxO8o15U0AU+cPRDZF2dTp8ywvz3+iP0H6ZUJmDFMmDDW47T2EpfMWOxeTE73QnAoctalSAdiy8RTeIqF0+/nSqAT6nmy9D65p4pdkeTSTQB+m2BS1QESC1ydikbhiPx8N5MIxL8V8wJWjsDZ/zJapbnNfQt0TWVkQfzlS+Cha7Z6w9PVrf1PsXk8ovLDDpOzHxXDtDvd4kkAJgXbCy+/4mylHsbvx6AZO2/ecX4/VFsE4KrEbESU+BZod1atrlOkCl4/JT0GA5S/U/BqxFImt/E0jgJDT60TsZE0yh9OXNL1n3ziSc5kHCAWOZjs1xbEC4+fvGZIz8+vXZNxPr0jMkrAoHIPAwdAya8AwwL5Ad27EPAcAMB9rhvL/ucX0tPRUU5gdBJmUl1dJWu+B2mGIxSxJbymiA0q/Lkm7p1qhiLuR0ZaBjl+tPtI6ABIABQPJ6fRfTmCbv/HH72IGexIQNbl+B8ALtENGYhBV86qkMEiR2Lt7UVyIpXY39jOtTB+LnpJIhNIu5Hk2UUBXQyjPR/CSxOGgpocqqPxMCQOpjLTHT0AJw2wNvPRqEskRvdCDe0RM584VM+aTRsSTaMkkp9Hy/hwJflVBuPABbwHYGlYPqPezwAAkFswGZaDHl4DxfSdP77IMjTmCqiSN3yofbFyjY0bPw0ArNwefPQ1u+HWi+1vT7zujfhTTingfEyz8dOY+nvkCzuyv83mI8k1hCnDDz9aahlxhUyECZyVkRNsx1nFyA4wOYIJ5PLlWxz4mjJpFMDldssbk0Xxns/EGPqvR0q9Ua8mdzSJWzNMEDVrdJ+T02AOYnTHpLRPeobzPATEigEnjpv0Q1s1xcf/4sj1smAFpg2NddZqFzlnKs9o/zdtlou8TfkeHK6l4w5bM2dsvPUnkBzATN+3pcVOPXEK7OXdyKMkYYoLE4U11QsQo7yqqzUOc8AszqVZMG9X2wUXT/Nz6YsVu23eqZH2r/8cQL7kfJc7WHwqUi/oh/7215+TrwVu411IbUkHVtryxRPzWKy9dtzCGRjxvcNUTYJlDOdcSm63CVMxnTlQZjOoWyrQut2AUZQmDNiOsIJTcXcvg8Erg8FEpnNyLBncIHl4h42mBvwS+ah1a+utkXptGLIl2zbVwt5lD2EmFQmgveajKusG3O6nUVvXWGULF8/hjOO+QgLYumGH6AB2133/C5lmoz32+HPkb/OJkbCPYXhOm4XW5Xvv2vjiia5X2cLIe0ZGikvM/eeNN9gze4hdEyAb1dov7r7Zpxw06dbDho8jVrdSWzOjZnNnTMRbJcnWwUzdfQA3eE2FEkvUTH333aXuAfE2DN5qapboqB7bjYZjLdd6+llzmQ7DyLr0AMAN4/U0GERh2A92kYMDvBg8NVWYlJFbhrOnGiGSKS6kMwkXmwTJgvqhAy2EaKbnYtkbvTKQon7XmdtcD8iG9r3XdIpv5JojimiKcf61kjtrOCcHUlIcDJUMtOYPlDIVKVYhcmz6fa8KSQrl36FYe+6Fp9unjHC34XuDVpkV4DVzmBw4jBqEKo2JoKPqNHuOrvkZkTiC5FHxPDAnFLNebGDF6CAmSn4F4gbTWtL/DaMB7Jqh/H1yGnq8s8bbAVjCTcSDWOLclT+4xp54+HmXXnMJM9VMvK7SMaTC0bCdCl6wxc+QXGJNM3IBYdS1i45faKvXrwPDwfROMZXPoz0ZxlmuCVNdo7Ad5XY9PnGoa9bUYhBzlYu085lFGhK2IwZmtDQ9Oc/cm0b4DvV4JzFLmZiAadVB3pgnfmv6VnhCOJOmYT5FTPxHzkiNPme6SiqP19F0iGR3GmRCJWwBLEn7UX/nLve8ZhL7Xjl6J/F99Ig813Zu7G70SV/5jKi+El6SQK7t5D/Wv4iNGntvBxM4fuEJ9vbbn5FjQORCkjAVjKWqQrrZmMMy3azX0Bnd3IzxKs8qM49mIPIumuDMK8AAErxk7nHFtvyTnVZawmTDmGyaBUcgCGECli9QMdFu++mFmPc9yxRplo2ZOZb3W4Vcy6loT29leuKwzZk3Cs3uMhj+yOwhIzp5siTzMtAr3YE58jFIU6wPpHGcvCCPpl4bTQO9FjroUTCfiTNY/+gc7tx81GZPmsZ08QFMvJpcpk04UjGNOxlySTJt2ec7nOgkjwnFqdj4fggpJxKje2zFihV22RWzbWhegq1fD0AblQ5pKtne/M/Xduw0JAFYwlHRGLWyoj/56JCdfdpZtgEppzamVltgnDcdRfcavHDHtoPU2khpwK5uYI2lMlGaRJ1SNBb8sbKZCauhNnXmaGQ1o5lMKUO+sMXe/ZCm0+JizKxSbM3KDVY8ConEocUM/8tlXN1dFmTxmHEApGWe0NWpi0MBoq7nlo0ki3yoNhaV2DZJmbC/MMsYPiLTOmpgVQI+bNl0kJFK0HZu4JAhmNEAxLbQ7dRiUDejEXOLOF5j6sRpUJ9HUWS8idPWbwhU/8KB+jjf9FEgF+vWrXbjGXUQJs6YaU899zzgK4mnCgyShAS6F2JVOtgGy0bdYQUZbWpdtzajvqfucDTBSN9vAUyRg5lAHwGDSTBOtbjb0JjqURbGIRhLV0GFnIKGNmcemq7qRNfiEp8N5bgQgHLz1i2WNSzdjW5SUxNJ7kYwglHuem9C3bthraYgRtFKAI6KSLbrb7zOPlqxxOLTonFvXWJH6EpFExHCua5LL77Iyqsq7Kut68EsKSjUjWIBSEvzx1dfZQ8//AydPw7upGRYwDiy1zBmgrbPwUN7CQrSbSEx5j6wD0nk0ShrpNtCUX4BLpw70afpYZy+HtOqVrHRxDJgWQWyU7pbaDnyu0okEwGvnV3gQIlAaBgWCAQrkRUbpMM7WNwXEosk7qGMyLroUKtYF9Ch7Ffu5KpzeHs2McUA4JfGYAUijynOh3mHjltXB0GA+w6yX1uBqhvBQElkB4eGmD3SCOkD8e+Vez1IRStglPXAyuE5xqEb08k19rJOswEQo+mQjRiZ7e9duq/KdT/mTJ/lm66Crvahw7hI56fSdWzgwGPcHrFpFdECddRFcxkBQDIZFEjMXB0rMYHTMKIKRrbpcqDfKpfqXpLY+GTpm9BxZpQxKq6N4jGDn2skMPbZsSfl2LTjJtpTz3xutYc0lhaGk+Uw3FwBtRG8P2XxaQS3ATSC3rbC4X1Wsov7SqcrLK6TkchZzu7MyaRASy4AKG9gDPI1O+X0OYz9ZDoNfflyOq8Uxa1VTZbAupmzYIKdcuZCJCbWE2zo0nP/IsmuOqDw+6iCTifpj6jQUZGgBJw15yMJrANn0JDcyiVe7GLtFYmTtxEcIa/AmBQwztgH60b1jhipOg/IHx0oUOfetT8lMyYKHOCFa9GxeMcU5TDGi+YLyJdGYL0XIU1UDpoOb8wIsBuwq687j07VTFu1egWi0p9i7JNF0tJCQqE1yeFHV7eNzr+uO5znIuFu14WUOZYkI1Q8k6S0c2hoKlKH7ACxQWMA6h5GSmqDz0JtgoYhGs6sLX0msY40NpNOg6WHtVLHGEF9jTR+YFNI0kCi2xygShqSKaaSOKAFnka7mUwzQKzYnYj6w2psptOoopIl6qy1fvaJEhkVOmrURLIPpAmHrLEzwH0CkfuhsQeZ1mi/ZxNHh2WokCXZaqCAYjxGLAAlJwL1xE5Tp9gLYBX5bqwUGOI4aE0h1COJBgATgYlBczkYsQ81OpyZyPtKH1mvkQYQmgy6qhH0ZjG3+RWUHLhe1rZYSgA33awpZ1DgLh6fQhc9H7Yf+1Ws4BZYtdLLl6SInn8A7IoVRuxl7RWMGGkPYW7TiL7lkqXv2wt08aOSxCQF2AUkCOM+DeH946NSeHa9FDKT7J6770bTEzMJxrTD+Zn3Plhi67Z9QyKAwzLXiLSNs47VKBDLSCN5YnsrodOab0d/Sc9bzR7FMnfe5g2TUokVxNBWRrT6uam6b+kwc6bPRvrkSKN9+n4pDCLOMppaHegodVBoC0QWFBkhMf4gXPooegASBMwoaTAFQICovAEIEExOqMFFsULTSLmoEj91v3Wvovl76bz6+tbYEreE4SEMD0iE+FxHOEdjSKLCSAhfe+4Zm4QxlBK1VnWyaRZm43q/65udjMsg93LWWRzs5fblSjSOSN7egQHR2ltHoUAjhLXvpFWtA12T7pFfvz4Hl8u9jOc+dKCvrWvs5Nn5eDUN0gd//ZBdeM4VFODvubbdTZxf9z9wF0Vjux1/4vEknZn27uvvM+3BfqWj/NhTf7PqRpquSsF5g+OPO86uuOgStN1y0AYrRWOv2I4A9H3y2TJ75913bPFpx9rpp51uo2Dox8Lw12izLJr8Qnw5fctiC/QbQzqOwf0PjXkrmVeiKmBDuk1LliwBHJ/Bc+SOipmgMQvFBEmIuOaVZHooaNF2V35RkI+hD8CSdA5V9Kjo7VXCRgD8Aumhu+/9Bfuw01575UU7DIP+1pvuYNO12w9/dCWM29E2hrGkceMBsTTepXvK3qvHWf6SH11lZWjM9nEuKpeQVnm/mpMEKKZKLZtrzUzOtjEF8Xb3nTfb808+TWLLODlrvJ6YzTQ6I0yDG1+TbYq3KiA4p3o57ztZS2J73Xzl2ZYC2PHOkvetlgZAFrIIF5x3pjvs7t6x3/79n8+sksAzfCxsVdb1GfNPcm37JJLNwzhBH4H9d6iiAmBhjjeXZbaVTB6YB/g2Kr/A1q5Zxz6Itnvv/5OzsyJgGqnBc8klF9rNN93kLK7QM4sg9qz5fKv9+8337N7f30JuZIDOz+HovI6mFQ36mE575JG/+fSS1ryM/9RMmQHY+84b71nx9AIAygwAX3I6iRqQpOzYWWp33f0Xq2Z8Onlop73y4rPEozbYEzCNiUlayERsP39lwOHyPgLDpHOhezZolCRTOk03CbP3Bimx0pnKYjJrwCiCgq07A5Cz0/bsaLPLr7rPWiO302CTa65ifq/95Cc/sckTGTMFSG9tqfV9cRlrfPqU6cT1cEz+5vkaVt4bFcZEF3Hzsb89Yedfgt7jRAoznmMMTXTtfZeWYY077gVb6zCyKnfe8werbDxAzG+kOdfEuQxDvE9MYpiNfI5OafEKTGS9iwEqvWr9GdsfZxPGj7e/P/GovfXvV2GCjaYxOd4BXD+nKeyqAK2/XLmW95eEEcOKxNbp06dyvkUSiwNpAIGpAqkjxZRRXGO/xNMV3gDbdsOGr5igKmJsb4TvvSM4klej3bmI0X65gAsQVSPOTZ9UBQ4yhEKAo2qGava/ikmZ3WoaTWyaXmmDD0oFBHFUV6x/Cf7P/y74TvB3vLeA0RoabEveedfBAv33BRdc4Ixa/xr8haDNFvrt0IsG0xf6SodA8pe/PkiOixwI+Z0aZjI/VOmqPEaGf+EkGdLtkz52Foa6c9Cc7qTxpTFOxZLvvn4oRul6dNb2IAcSMrYKsbt0TTJk1EfR+zmwqkaO8jQx8XlfNx9RnOZPZ2Zh4hdHYV+DnECf6/Qon4tBt/DVgNTA90YiqyBGrUBbMbGrmWpTDaTGjBrPYv1n5Qx1wks9ufDokcM4OzVx8LqtXPOunXrGXKRSdnDGwqqFyNIIizUOOZc16P4Oz0+jaTWaAnSjzZgxlt2G5A4TheNpZK3feNCi0MoeYGIgimZPPjGrn/sFPuXu8zWM7DfBKps6XrqWyqeSYSCWu9xcFxN6ByjKp4zPBWTRSDmEEViO40YW2u//sh3SQT/NFLQ6kemJg2V11dnzGV0f69qMrUgKtdLpn7/oBPvg0+X29tIv7Dz0kR/4/eNu0nvPA1fYqq/fZ51DsOBihmcX0VgoYy9Q8SB3smd7KecwZj0aqSX+H7dwiv3PLT+2v//2fhhZ2bZlW4ldesrZ9s+nXrQ+jGoqDzANIJa8azt12ZjRQ2EWVjP+zcdCWwsiMjl9qptcDXhM0r1nKoo4E6OReOJXIs9RjDKBoJ6TURvlY1rTy35vZLx6BKPyB3aji1gL22pMnh3AmKaP4BQDW1fAY0dUl43IgKCz6RsaxYyFo4Gp8XnlHQMkiQkkxU0ABJDraYrlUWPWcC9TMVW8x3505V124oUCl3rsyMF0n0zYD+HpgotGY5p3xD54DQk7ma12syf5pweQaNqMQjvEa2QBxGSltxOXYRtjtLXwLEAOpsoOU8MePlhjZcguTJ7HeH9YOuSIZitABqCCKc7TTz/ZtiIH0VXXiKRVBed8GFNovUws0rADA0iDBX6wXKbO6IfTtN+wGYC5I9Uqvmmg0YRhHTICM/GXoIXIpGuWdcE63rhuu5MipkwbzWetY7JzDmdpjv30Jz+FATzafvrz2+322+9EjoiEn3NKjUx2BPVip02dPRnDXfTjYflnQwctL8doV9Oe5BDd+H3EQAhRp1yEj+OPn46GeCIEr/22BedwRY0Lzj3fWYSqX2bBCv/Nbx8AVE3AXOxk2M6fOQs5E2+QdLRZ9yLpwJajlg0IBDoTsoYxGUvsSIGc1U9juJYmk1i4ZyDPouGLb/Zt5VikHgYgExFIpJUOxv9bmVSU7F07nyc7B6+Q0qN+tmTycyj70ciAoELzowNjrEiv92Tam0k92GdHyo56PupsTdbIiMJc6vcOYnEd8nUwphljz4DUUsXP1SFb1+ukK1iVXLMmRuV7o5gtU/CQwV5A4pNUw2DTWg048izlu3GS0OBsUd3UH45UJPHkr3/5LYDXl/b6mx+61nAarMtf/eY2O7wLYzzA8of+jLSLZKgk4cgz8LoZrKDlaDngXibxQnlvAJZGcpZNmzjJcaR1uLgD1TiBSEeOGlgBuU4NfjF6A1zBiQWaDqMR0Yw5k0blUzBqF0FKEg36rOnITQlrqMDDQdjIAH+nkyMtnYlFzkV9ZE0/aLJX05DhvJbO7hZkMfT+knIRWSQMYmIs7MbuNk2UiFkrVRTuDc+lAQzGAVpNthErZXKrpq7O2Rjq72IwnWjqj8NMNlccwGeImCJiiSaG5IkjOSynGkByGlYQbcksEJHHErjXuQVZsPMLra6rHPPuWtuxFl8hyAnVteTFNHW7AOtV5+o+T56eQnNhlO3C+Hs0Gs5FoyfxfFazHo84O/ZYJn7XrtmJhIzq9wikBR+2GzCLGzEq3nbv6WIKOxZwsdWOnTOOhkIprF0aZtyzIZhD1SDrEgsDfHThBKZNd0BeGU5dxyTZGx8FoCq1lwzheBqOR+SOhDSFyd40QMpln21HHpI1Ogp8jvzw9MWLATpZQ9yn7Vt2wgSfbZu2r7c9GJh1sF+lGyypSJVezzz1Mysv28V08w475eSFVo9M2DMvLLOCUSI/FjH1CSGAQnb8uKH20Xt77eLvARQ//AmgcRPyTUPZc2JHp0B42+JSFi1NQeMiI51mKzluBOuhFRJizpAcSyvAe2JBPuuj1Y6bNQavjCPkRwftvO9PREJul2WmTCG/S0OjdbmFDZ8Q74zVThaDTI+G4RBYTzeljkWdnZPIBdP5Ab09VNoO0KBinIKMsRMZLmTD1IQUDeCCeOuw4bZjxz4CpTq7YXSucDwEnGmQmAAAIABJREFUQRfq3oJIbToPeUDjiyyKHuDjIYx+ZVLk5A7NYZSk2gHYHBKAWsBc0XNV8AhNHsJIvK5nB2MtIxgPbWI0vgkwVCPYEmRvxcBKgUC7Kkh6MCBi7ERfPYA0bWwgAasuSs9hKq3UZEYgBJ6KeaYudTidlkgOWSWs/nvqxrAx5ebpgUlsPLRDJXLbAdvgnPPPQXfmNcZP6XDNnYR72D4OoGzo+BpH5bBTAYXZTQ7u7RdffqG998nbJOp9tvTjpU5zVy23aN4CFmGBLVv5ue0D+cYI0c2SxqAv2cH4lkYwjtDhOYzLcgvssAP7GVumm/Xj6662l155ls0ChZzGUjiBZOz44VbTXG+tMFzy88bIFQtQg/FYgm4kBkut2lgkamEu8gxYoIJUiZ6AEDHfvNPPB1ehAc1BgSUJcC0Z4FhdFBWOKqpUlKgr08Z4srRbxPDzcWExObiHKhhk+qFEW4w/AUyxACg1dRzOAUveRo5NoiCItUbGh3S/JYBeWwMbCwaFhKjTM9A7zI0HvMW9jgQtjICgrrzIlGJi9fL+2dwHJdOTpjBGi7ZOVSUjZnEZNql4CodPhUtRNAE2HEJTKwJQLhZwV0moGG4aBZZLpxi+LpbN9Uk6QeZC5IiwlLkHPFeNEKlAEWCUKCMiRi7E5msCVItLQPaCNS8Aqhdg/5IfTrESBMa3b69mpLaXAkKIMeZqLfV2/gUn8379UMVXuF6L5EP6YJqEk3S18UbZwzCgYrnmYmQ1jYJn28ZSmGibfWQaiVl0/jQiLe0XnjdO8mw7xr3y7OrrL4UF/op9DUNWh38E3acOwDuNJ0uTRgB9EtctUEpsCQGSCUh9ZFF4K6kXg0RjFALBJYnAkvNDRMCqpnOFlyeInslNamasa4CkZginmXRt2ug09dCF0pdwG41vqFGgoDQsN9oWHj8TzagDrs/HRD1jnnRj0VRqBKhO4Bs/ufFariXWlmC6tXbtbpoWNHY4/FsaEcXmeiRSLm2WLoCzCA7rSOQh5NWrCB1JQ0POi0oWWnk9ja9LlsHZxxxkKg57AYEwzqQpxMjsCIpHWAJqkAiMSYdt7gkdhgDNmOQcKa8FKBRKrM9NcUCBIhZBFAdmOiYI8TRgYqSrCwW2r5cinOS4DUC1swWtVcDuejQGtb30++SP/o+DqgJbQVA7uP91rBsvx0SoEtDMnwJ+VMwKhOAt3B1RSYDGqjXyqSEW/yXhYgKoJcOh39W3+b6esRIeAed6vmIki22u3SwWrxIe7T3aBFxHIECvxkgnI8z6L7FW1VSRiZOSOwGrGm3pkmkS9zTKxfb7aA6ooKcjPkI6zQGALY1YHZRwTj1oKHa0s+6bkTZRvJRG8c9/cYOtXLGMA3mvyys4YCbGIONxP7z0Ujtm6nQO0ol25//+0u695y6PQ39+6EHbCptQzo4tHPR6HuEkgEo0IySvICCZeyEQWUwjH6XWJ/PYHuhA6x996Q+5akfDfpebpP5bI+/tfJ6JYwthYBCD2Fy7tqAr3cMoJ4mgjNYEYnXz2SPoGgzipP8t+r81y1FjTO8VMEEF5IXGUYML0sNW8sToMA9KAG8gcipghxjSKBhS9zIAWU8/9VQ7jzH6m265Df07zHpoBPz0hh+T0F9EEyCRzytTQBXV0ndixHPXXhf9ly62miu79xygY51Ekfk6xWUTph2VPibvI7sy7RoELXRvBBpIa0xUDBSJSSZoEnC+iNl5zuJz7LEH/2EfL1mNkV6m7WfSYskS9NWGYZJADL7/Nw+gP1SL/luG/YxC5jL0RT9ZsdReffM1Jl6QTPD+JLIACxZhBvQDmEw1NnPKTNj07SRk1bjnvo6O3B675tprKABlrlHgwKqezn9xlUHpgu/e6+CJBs9ZXyFwW/8uFl0gP4Q+O/FKn097KzTC5nCJzmRpc3HIDs8vtA/4TJNI+uKZ+hD4qX+0QMJpuIrpct5FF6HhV2lXXHWp3QioVrL7kF1z1f/AFGqxp599wvOJadOmwTRda1988QVd+ilMGxRYAmDY96+/BqCTHIWAqv2lPS7Muk+NLXUwJJzPeTQUNs2/X3ncdmLI88JTr8G+OmDJuLJ2weptgInbDf0pkusJmNfsV7r6WPC5mYA8LW+86nTLxyDik+WfWwtnUDwMBbk9R/E+fbBd9sNa+WQ5rH9+Vs7T9ehCK+4VYSRTBPNzFznLjh3fuEbe5CmTYNycS6IeA+A7CjZRLiYvn8K0KbCf/eIu1qrGrfvs/vvvYhxTzy3Xx6GD4MQz599aj+Ii/9pbdsmVZ1FQhNmXK3bYfff+gdpBBxi6488+SW5S4ACxRtmUQwzNKrDPl39p0+ejByvmuZ4t60zNitraFt7v74yeAs7PyLTX//WiLX3/bXRk57sRiDa6pkgEnCoSeT9JlZHyNr6n80CrRfmdszC1IKgC3LhJUVKMQ01XUnAPsP/D2f9bN7XaTT+/36IyAQX6amlqwujjrVTc63zUGF4MTV/p608GVL/rjrs5C7sZyRzNmBlayQTT6AgIAXFpdvet92D8d7blTyTfQWhco5kxNFAUtJyR6Dqe8bb+vYPsq6esPbwMOYhycoF2WPvIwAA8NDKi2yUAgL0vEECSEdrTkkJx4A52nYDaK668zPPTSTBWi8eOYd3JkRi2tKZTCN5LP/rMg5Lr0/n96GbcGXY3r9tBpa4iWvtogIpCY3gRBMw6NDqXfboU06lzWe+aRhCziFyAHC0YL0XfTQCg/6P4G2ic60vXqC81t3bt2kXenMFZnO5jlSGjWTlE6/dCe/q7+9q1cfUMQ8H8O3te33N2KJ3ewEDq/40NwX8N5u1BtBiMf6Hmkjwe4uyvf0OzEcJChBIj3R0H29UQ1XgnALnkAUiGXEaAPThv/lx3QhfwKQZ8AN4GsSjE0nUjF+Wozo7SJIgYr2pmBzpGAk6dASbpD4Gw3J8Qi9aNff1C1DPg9UkAE2AeSAqlpuqINwrCB5t4kmNIEAOaA1Wv0Um+oxioZkkriJ+ax9JFjeDsbMUwNYa8SGCCTAhzAJ5eff2fmNpmUsy3wRxiypDYrTxwy+YKGk7INMGiq6SJ3w5J5EhlJ/ksusYAVGPQdEzjtePwkRiIHWr3P4HGd2ovBi+FlsZrRDBxVgfot3EL+nfkXBKWnz8737XNdxND45BUqqe+G4YsnPw78oYOIR+Os/LSWlswfzKTLd+4hExq5hhiFLJme8ttgGbreQtPRlMwz26/7zG75AdnkPPXuTzBFyu329RjJ1otTKmvt5dgNldvOQWwR5ksOv7k6Yyi1qCZebLd/6tnAI3xQ4AZUFPR5vIFFTSVpJkoTdgTT5ptlRhT7a1uwQchz47FJG/lqnW2Gb0/mfZ2oI8Zi+O9CgARR9pExIDc0wYjbCGxa9uGndSxBbaX0dce1oNIO/F0gpXv1yO/luDSDxqL1uh+IE01YiTmvBWH0dhMBpiQqQyxnRgjskB3F6QSABoRFPqZVR+3KMZqSmFU0vgvoLhv70qyEsZxRbZQDpEI870TtkrRhGxqX4BrzttdPIMrLjwNTfQyas9eO/6kDHvkwfXIKg21rOHDAOQhrBytts8/oL4ECKw9IudtpHWofxSbWgG6U4b2c2/Qfixvt02bqXsvLrIKphIkrdSNDInk31IhDBVnoH148JBVs/bOXFBguw4ctgTAO4jh6PImeA2XmoxHAZ+9/miNs/e3bsPMjPq0ri7KzsaI6qUXP7JEGMv/efpDwP0mm3P8DMzLGgBKeu3B3/zZrr7iBieM3HHXzazfl51tmBQp5+Awuw4vlp/e9nPbXbIXthgaw9yTGCXg5OzF40dRswF85mbZXgxnU9Ml00Rjm0Z7D13MSMD2PuVCEF1kshlLzj5M8n0VNTZ2Llr8GFRPZrr2j79+0mYgh1EBqK74Mgxy1R23/9puvfVmTnjkPSCCtfD5xe4eNiwPTADyk/w5AFLzCogzmOQcLpeWstiAGTaO6aySvfvw5ICJ7sQktj73VUdEZg5xhvNQtVsnNVACzFOdsoozo2joHjq4H5YrY83UZYcPM/nKfYnkZ1ubRHQKtNkTARrU/HR/DZIGEYlUQ2RjFtzA2avjO4Fzurs1yoYi+XRofz01hRiv6eSgTKsIAwH8k6Guzp+AtapTVvIjvIlm9L1gDEgc0olXnRBFrabcV039QkhFRyEL5KOJ2c/a3Xe4zHJHJNq04lHUXBH20QdbqENUf3d7Ta36XJM8meBNLzM11UgDRoxSkeKyYA6OL8p3neNMmi6ffPK5xyzFbUkStrKXU/ByEFYUwTXIzLYV0k2cQFdqBZFKhucNJdeV8VHgq9NIHi4MRJId+mzdNDCVD6mWyMKbQkmpiCQybYuFKaE8PIzpXsnBCMtSSZqKHKHMugYi2cPEyB5ACvkEuSmhinFuU7dMojlblXOIkdQKbqD6SQ9LxJCTTj0ZyaYmcp2dlkaNXX+0FtnAybZj+z6eXVDcasplyvRc1gLPhd+LAz+owHvlSDWfO5uGzGTp8KfauDGYL72zmv1KLoGBn/vHqDbig2VmRdLcyLfPP9ultjKxjIkNzgnV3NrzDdSeajJMQopyC54Wl3x/IRIVFYDmkTZ3wQLb+PV2mKjbMdvKBe84SJ0Cox8TwhWfb4f8B6YRA7gKazqT8/4gMSAfxnolTZhOAOLcYQWwxTX1Huia9wCCDaGe7OiOYw922KIFC1lL7eyvKiaUa9wsKp7rEs4kPC6BKW1N5DYwVdel6+RME/A9HLB+3rxxMMAP2ZXk6/dwRpxxxjRM4TBoBEP6HvjLO++sgBSS6/F1oDvBdmzdD5O80048DWPxiqOYyZ1kD92/DJ8G5Fi4viH+XjqpkfXkc9Uj8cLytdwxOXbDbSfZq8jxjGZP52Tm25o1VXbL/56GtNeL7OcBnlGS/eiqMywsFfOqPpL5SJgy0kLsZAOKiakqoI8EMlxagHT4UjBj2rZJ4xAAJRyabSzUcdPzPOHWA5Yp0YsvP2yPM5Y0wEFayQj+7l21LGixH2MAXHHPpJUjHlEMu1q6bVoImWitafPVYSgwEW2EctgUShymkOy3UGAcLEfLB6eubrlKc6DugLHjDvMErTTYXs5ekgYcSbUSu3ZGNJJAr5SAKTA0cLANJZmorkakRlAAxVczoJs2VAoHXhsFhzoOPSQp6nYksMkEyDqFnA2ooKJNGCraZx872VIAp7bv3GZ3/+JXgidt9Zerbef2bwBqYDzRgSwoKKBrd4atXb0KVt50DvxqW7FqGckKIyg8oPMoYk5YeDyHUwcjGq/Zll3bvIM/btxoQMYjMKqScUzMAXEfCYj6Ot1iBLsZt9sIa1hoyxDMTToVHFlgcvBtQC8mnAASia7aNddcY888/hQAFIGWldROl0VomdzNNNIvAEOdob5BUWfvrLjwP0WHzJoAGFWIxqE7IoagmMEasYmVKZFGmUgQ5PTdBViuYrvX2XFKmBUoYAnyHNTp16SYErlEOXmDQKvrloEOUTwJTgNAqphaGsfRqIbATjnnKfnLojPXaHQZROhql/+vzLBguiKMrsJJDD5wBx+jSEFTrxxmaiTIkETDk1hjKt4Osh6LEUn+4stNboiUjRFHO2sqkocoij8TCm5Uc6DsAEA+esAaF+XOqnBJg+HWRtBvbVQhQmAmaIejM6ouoHD3RO6LYOlAH4+9wN9n5fZb6S4B3yo26Yy6mZiAvSQO2RyC3D4/1PTzwzDNMUShIUE7Q+CaGy4hoamhkP0AYHWKrfhsNwwpjN6I9ZOmpRNgOugOE8gFqrHn4liTySQHqBUAbAMWi0UqFp9Ac3a/g3d8mhDYo+RbRYz0OdV9cZMWL9Y0+qbmQwDUxXLIatxdwHUzh1QXjFHpmvqoBb8v0E3MO+mTDsCcCidQ9+J8JAB44mQYuzOK0HpJoohSK7Ef9jqfg1GhlKQ0miwEshLFFUaGYBu4yzDXpVgzNDfNtcbaYGMLLJSmSTjrpxWAr5OkSSwjgX7hMJkFLKkJIhCmhUMREsAgi1MJAGZ6HKaKDfJ3ySVo5+fz8GM5yACZ9DySWDhykhTbR5IBOlirKtFJlbkVC8CLce0DPVoSk+Sh6RZDg0HAqrrf1o9GGuyKZliltVVi+eoQ9tzOi5lkDkW5NvYSJDtIenSOCrzvUI6npEMsUwmny9VXjDo9Jz6bElUVyJGAIxrpV8KvUXG5uIfGoJ3pIh2iQeKNj+/z3IIRVy8l2a9Boaa9qEPddVjFmFPUcIarCn/uEYe79GUd+OF9o2CChsNwiVIBjWA/PnzW00DyIRkM1ntaFrsQTbB+JQ7ENwgFrrMazwOLpmEkzmgvH1RxowXNMQfytSa5B3qmmkLoJCmZDLsqj4bTnbf+gm7hCLvg/PPs93/8o338ySfsxVKmARAprygjFov9IgCEZ0+SFkMnVCZ3SkLEsndiFH/7rZC+h57BQjcArpX4aTSyrv4Q90lMONYvGl8/vvIam07n+7GX/giIxTrdUM5NiHNjD+WKel7cCd5Z7z/4onpSfKj/MgD07o7ke2ntbCMfQdXeUyEuZqoDBySLSq54btH+3Nn/ADDHHTcfQ4eR9gnO3esYa8sGuBGL6yBMVH8P3uuc08/E5Odm2MW4DTtOEWiPKiaridEOyDME6RwxMj//4is7yqjwvvK9mHytsurWigBYlXa0zA7kHO0FewAgJMCqi+R77ZxXEpWPECubv7z5xzfa3Jk4fX6y1q688vuM0byBptCJxORskvh2u++ee9DB+4vrUB2B5b1l00ZiX6o99dLjtpZ/175RfFacPWnRAkCwObZg7nyaqEOY+qhzh/HnXngK7dXzYQBO9bG1hAQlsCFgVZMUgwDD4N39v4xVfTsE3Ojv3IU2WBA+UaN/17PwOOCghxJaFSUyrUv3z/vC88/aD37wfWIM42RqNKpYEIpOAvfw3x6z5194Ec3Qm+zKH17uMeEgnekbcJGOTu/ivH7B3mXk8B//fJG92sz492iMJh+igG6yW378c2tkHXW4cRl7XCPA+kfyFxrkIklOQg832lmLPYxl/tVmTJpqn36w3A0pvinfZV9tWY+ZxmEatUk2oaiYZm0bI4mlxE0l7TqHOTc4i39y1SXoVbMGYHrWksOkA9SuWfUFywQ9rmz0iUdOsBVfrrV1mze7znhKehwMbaYI+PexTBUshhWQQv714isvobNVj3Fijv3gkitt1qS5bsJQwQjuzp3f2JPPPuUspp/97/Xosp/FeZ3ggJPHIW0YdokMaTTutWvHHitEpkfNsx1bD9pnn6y0Dz9+j5HaVPQO72GdMyLFBgO2Yg3DWGeE9Ov1myx/wjDiH9/jHA6j8yDwQc2HV158195572Obe/pke+zhB+21f71E3nSiT+oEjFUBVgJkNRapHaIALk1bBUt2MfEwmp9bygjwiaec4uZzYRpPDzElB2NqpHRrOW9eeX6dvfnJG9YSiW47MgodTLkozipHaaCJp88aQa6TAANeDOUfEUt+iObwl6vW0Ew8wUGRVNjI3eRGyz780nVqZy4q9nUp1okaZzqdtQfdbIkrL9vUa3f+7EWr695k4cm7ae72YzyS5TqW7awXGSNo/DMoboMc1dc4n7EP8EMutgJWyzCvG8lE1XikAHykXMxW2D16Xl+t3+hM00hAJEn+dLs2cTwmP8c4i7KS5v2oUWPYuyqwYlhjSfaPxx61iy46J2iYk5tqPet9lfu1kD9rXFHjha0gziFQMNTwCPLwdistLQUkLva1IjBD60Wfw81PhaJrCWl6ahBo/O5EgL4f2tchXfEQC1a/3ymndU2W8I/nE4NgbvCq/y+wGnwrJKUjM41Ee/TRR2FAwkpSzjoo+yP2s/BujXhGUaPIOVprSGdLPkzAIpzWBeZG8HffbfyEGlcOlvLzKuT1pWsLGKuKRcE96Hd5JenYqyEX3IQQyBpcJ3tKr0+8EtMxFgZAVWWlax4qt9PIq0q+IM4FebfuiyaP5EnRDWguFqzHM/Kzffs2sy/qYTYPd6mGiP6RnPfdSIRtt5JDm6yx44iV4+A+pniY5/ctnCspMDXraTANzRkFuP41LECAIYrfcQA+ReTS2xn9LJq6wH7+4HLrxwzr/AtOs1oMu4qoV7Zu3w/AWAlxotuuvvBYa64ugzhTC8gyzLZXdnvRnIfvg3p7VZwJEycM5/UhpTTVWS3kkIxsnOgbyAshqmwjfl1/7uU2ikmuJ//xqu0sa7EFJ82hadVkRyHjKE4tPmOx/emRx2z4hOm2GrmW3og2O2b+WJohGZjqrWJkfRp5aK1VIE3VT1MrHfPbaegQ70KDtBFD5CQA0qG4Vk8AtNlZus8Z2E1cey9srMNIxokxnE2efrC2DgCL/BhSUDJTd2GJnK88x1t+cp09+ciL/B56qtQYAqQCiQtqF56jtG/FZldDO1IyRmqmA7zwBB2MGj9V8hxxbsgYAzO1sqqP3IBRVGR/SpiAaGyOsKt/cqq9+eKHTCj0Ii2nXCWe8VsMpnmPtlqaanTaeogRTTAcz7kQ4A1n6hlohZYANg8A9Kz/qsq+d0ksbDiMizhEKM2ZpKMJePFc++dflgGm5JBniSjTzMh8rXsjLD5rFqSAMs4N2B1ohq9ZXkGjL8oKRyOthGdEZkYBxsClwAS9NrcoC2Bnpn2+crON5V5uLQVonlBgTYDYKSNakbUboOk3zj77eAVavWNht2kCdIRtgzH71vs1aMv32veY3KvaP2CvPrwME5+jNm3OGDxKpEufZTdce7M9/ujTGDbm2VVXXGq3/vx/7cKLLrfZkzHuI05t273DHoBFes3V1wLg77TpfPabb7wRN/r3+UxIA7GvNZWxfcs+clxiGbVPAvGrhzXtEls0vVTbvPzK3eTGPfbME28z/TLb9rMmk8hd8vLy7VF0tTu5v5KTEaYhVpvMvcaOLbB96PILMBJ/4fjjZxMrRqBz/h+vTyI18UhjUtNWnUwERUYgvRPXbxedeyoall8Qt4/QLJfMFiCnchbWRxw6kffcd4PnGVW1TT61qClB4S719Tp4wVTSpf8v+TqA9qPUheoNSz+T+N5ODZ+H/IBq6qPkD4pHmjBUjTcKkzlJvDQ21SPDpblVabNPsVUrNvnPdMJqjWNz1mPuGEscl9xiKM8OxTkXcBGuOsia79OZ7S73gbF1D00WaQ3n5vLZ2S/Kv1RTJmaI6ABbG1D6EOzbqsPEI+LyFVdeauvWryJHxF+HOjsDkkArYGsd4Fo2Bsc9vW120QVnUxcfpLbfB+FMxAT2D89K9ZJYo+00oqdOncLU22EnNCmfDvZeIKkzDyKbzqQNX33tUk+x0LvjyD2P6D3l38J9zEZ3v4HJsAQIe5Kdku61T0IKxKfjoGZlV6T+PgqSEZM/yDpKQisyQqxVKn+as86s4eZoQkRnte6HvwjPVmdLH8QkkVBUf6pPpq9//PMJ+9NDf6IxOo7pgK+8Tq6EQauGseQawyB1ZQ+Ndtf7JLRRj0ImHDWmyHVfZfI7QFGu2FJTh+ldDv5F6BPHYoJXig9ILxqj8sHopyhug/ESB5lArxtBt78JOQE1tNXwj6TI/t3D94Af3WnzjxsLoY4pk4gWW3TKVBs7YYQtY61u38akbjyAp96TqaF6DM6wOvBm8YRx062sGlNE8pqD+5lKUR+bf2QAJa9OrS3hH9xCv4Z+PpMmM4ePgOxCHV3E5/kKktWMGflOfjx0qMq/L0KEDNrPPB8JCMx6lXtImlASN13IdiYAyGsao5jpXmn9lvGZb7zpUnv22Ve93hFOeOllx4NLLreTTxnH2dZPU4uJXGL3gX3daFPPs9tveYEp14CsNJym0xEwuGkzx0CU20tTkUl1mhnr1m2w/DFpXMdc4uoeJrRKIEfm28zZC+2b/duQHRiJj08JTPcSm46PVdjYmXkDZThAavxXxaKc40LjCg3cleLiAij/ZTaSAkKbpHRfpbtfavR77IRiOgUk/uiMSHNVh/41155m6zes58NG07U5gi5oLwKzsT5unEXyrw+fhXNoO6hEG4VNWlI2TogZjDgMdYCtsqKKsYoD7rapzkAidL4DB0vZGHNhMbWidbZePV86a+j8cYe7CIgSBpYgfjt0eyVYSgbVBVFRJJBFDJNmuklJaGfIXVUUbiUkYmDGc6BESMuQA1F1gkoFMS2FDsSxwTyhlbA//5PWhQCLCBZWHZs7OycJkJhCCVB5CAiexof0Ou2AjxddfLHlMd7chYDwV4zlL//y08Fudq8DDK75yj9iIuw/VE4nBWe4QtB+xOzLyw7jwpxNwUtHFB2Ng2VljINvZKOrix/FoZjPotjvHcx5aBAeKj9kBzGoSQbUiuRajqJ5JIZXCqMJajTVM7ov1qS68e6azuGqRE9AiwAXJfuuwUnB1AoAK3F8mXFJo1XdG60Hz/f4F58yF7uExa5OjQAyxQcxsxIBpdWtb0cuwknEYoRIx4RCUEzDVDST3EmaeytavZqKObA7a+iOi2wSS0diGIX6lEVT7cOlyxEdlh4cHXLAO4FiAlWEAiZy/9UdbEFXdPFpJxDgKigaD8OyyrHNgJhF40dTLFSy6GfYe2+vZDQ5gQBAUJDWFI82F4di6dk0Azy3SXOO6xeQK/3ZmTPH2dqVdM4xldDnVyBrh0FYPJaxrOgs27V1L2PcMEJIWAoZC9pLJ14bUjqJwxCbRxGCz4HhTtEYGDZbaBgIkJMuWsBOhOxjP751IWDSBnSJj7WiyckOyr/3BsY+BLcjR1gTcl2l4B81ipOabu/Bks5AM1DgMxebDaO3iVNbXmle3wpEG9TKTACAkj6mkm+BiSrGlWPL7S8JxnmPxtUdyAbY5BzQHhHRxEeE+TMccLqHUY/WehIS3kAcFnckBwhQt14GJ5JbaNNoNe997PzhduKpx8BgB2jDlVXsjg1f7bAlb24FgJRBFICYxi8FIHIg6aCRyZGkx8tKAAAgAElEQVT2VRqFfSProQ0wLo6kQIyMJDrg6iDWcbB3a2yaZxIG6Kex7IDhIgZzmI9IaCxGgVwJbGQUOjd+qDHeAbY7YijsCl6rqRPRaT6bGB6cJoGMAGhmFwG3vr6bogU2tepxgRYq0dlfKr67+dk41mYEcVGO31EkD/1oDTbQAGrAoZM82Nn7rmerU4TnmyjQRECwethyhZQxDhunA71Fjbd6zPECMGA5drN/Ynku0ZjWuNkY60zPRNejiVaNayrRCpo60viUBnKwdz1Q6blq7QkUVqLDe4SKU8kyqKDVFLQYo14gc/+ixUzi3kfoLweBtwhYWAIyo9F11ZhcE+NYdYxuifWckM2BjkZpb5+YTXwyzoCWOmIDhxskKW9cKCYqoVPXXS8rbcZAJ45xON5XgEJWeo5dd/V1xPoUy0FLTC6M5XVVduOtN9qv7ruXGPm1s/rkxBtJk0i6ujr8uzU+x/U708qBsqD4dB1YX4HB/XKzKJ5BENekPRc0jHpJOjIy3A6IUz3SXn7qFRxW6+1nD9xsLRzu7cTdDljoSox0f/V0JA8SLg0u3WN//aBQ/taxWkmlbn8ACuiaXN9WtSw/q6aF8EFCrTexZGSmKQWB5wXDC3xiQ4VrHWOXboih5yswhNeSHqS0OM85+Qy77daf0yxKciBV19IDaKbCWQZ8AjU02iWpgHBm+99f8pGVlO210vI9tm7HF67vqS8x2QN2n3ANMfkYHexKtttwK585ZZo98fSTthSt1gGZ+QjK5pbedP2NdvHFlzMWtB6nzemsTzYU1yemyW/vvw9A/AJiZaIt/WCpXXTpOYxeLrc/P/IXGnyAUWLJ6l7S9Js8bpTdftsdJNK5kMmjifPVNCR3YKzxDY3H053ZkcJovL6UADtYwRkUAmj+Ox4cPIb/ru3/+/chFpxAJC14ifZrHMvlIBzM0GhVGpJEafby8y+4dvtkTF60nl3KgS+ZgJWV7EG7/RAyC9/jrNE4m+R80HjffRAQ7QbLg100ejwmGx8vcyaqGnGXX3ohciK15C01AA400FgLvWxImbtJ+Fnv3cdi0bC1aMsqasT+k9bXNVf8wG689jrGTctI4rZz77ps5YaVtmnb13bB986ybLSqWgCxn3zhdd9fOre1pvIpNi444wxnr4i9vXb9BluxcwWFfVvAQuF72VmZFHkn20cff4b5Dcxh9OVK9u6HDcRZwuMczxnZxRmSj17mLorR2iMtFKQT7A/3IuFB41Ojir/93QMYc+yxc88/3a657ko38nEtbtZccNvUTBXAKcANjTOuVbmYmB3K6eSefNddv7R5p0y3s5ApyEI+IpL7qTNYs/sJ8XJnxogUSSmxN6TxOqCRZ55dN03ENSu32p8xmDn78pNhc//Y3nv3DTsTbSxpYAUsVQFWys3UYQrYzNqyYizp4OsGjG6sw2yHRHnM2HGMGNNU8zUWNM0Dti3sy5ZDNtAWj6HN36yqc5c1hu3m1xlvLkBKiLyqAeOQKA5JNYf0Sxm4wnbCVFWzVLprWmMP4Vo9f97x7HUG8dCTPLSvAgbELsgHI2mwYnzoIUTj3sHojs76KDqX1fsT7dZrn0UPl/iXAIOHPEkMeushl5KwOWdHiNmowjBgrErzngdAoT537hy751d3oh+5xPXNJyIF4C7OauRwf3QGhRFA337rXf8MiosCB9WkPGnhcT5VkYofwr6S/eT+qTw/8ljOu0+WLgF8X8jPspfYG6E95oUqZ56IFENobB9F9kINH4GHAlQVlw8hxaQYnJeX5+PpAfAZGEsphionFM05JO0RAlcdcGXDqGAOGTGG/luv8V2Gqjpg+nl/vf/Dbg2ZVQ2GDX9mgXVfEMfjKDSfeeZp9oFMLzn3dIiqQaazVmckQLheW8xYnZe6Fr3mnGOODV5pkPmr1/quXElwFrAfJOjGz4WuL3DVDs4PERpkLhZiuoauP/T3nojxvMJYH4kwVgVgVwF8K69WmqG16+Au1+ScGgEZ1FT678PI6LSoeCYOah/0djazZmtg/e3kfSG/AOgVDl9siYzlbty+AqZ7DVrZaMehF1lCzZWTlQMLKRk2HJOAABVlAJK5aKVv3bSFeFlohYyht9fV8Hzbrbya8W5qhaFjRnusrKWGTCR33Lmr20axb4aqRkQa7fT5uYAS0QC8h2x7PyQL2JQTJoxGNzHH9h/Y6+/dQK6XTuNHdeXu3VU4y+fBvBptycTNjLBU27GyBGblDps6YzpgZx3gSY19b/FJNnP8RPvqqzWYPKHpRzPq8/VcJ6OlmbmRtmrtFogDyTb3mIWYBb5tTJx7zvLLu/6HKQMc2b/Z48D5FNiIH30EgHvDRbDk3nBShOqkFGqpJu6BPAlq6/vs+NOm2JEDdVZ5sI6Rcp4fR03e8EhbvnQZo7lD8dAoZj2xTngeWWqMIN+gelkEHeXzXchaaVpQGItkHqSfPaoY5tehMq99pOVZWJiI1EUrhi4QgLzbjikiIMMQzsgjaPkNSepA3owckdqjtnrAihm7TYxIYzLhC6YwU/h+o80+LtOBw7K9HVbI/ivn9YtGT4UFt95Z9hlZefbwY8uIxUx6kP8d5Hl1kXsnZ5K7ItfUyXVxjNuF3y92kkQL0w+Hq3Yxpt9u43NPQIuxBO3TdEb9twBwMWEJQ/gHp82HfEHOPXqmPffoQ9aDf0RqEaSSJMbykQ08sAdmXVkD58soZ1sq7peXNdmJJ59jb36wydYCeE6eBnN5N42AtTBx63usaFoOyW1QRyaSd/RK1kwhmwP2e0zy3HLT7Wj9jiBOt9tNt92EUR9asIX5MKwBRaZMsQ/fZ12kqzGlXBT5g137LSdvJMSZePsQ2aC8/DzMg6dAECP/5z2GoCt57fXzkYPZZ2s/h2WnGIv8nAg12ktey/JPIrWfamJt8ZlzIULVVftkWMm+ozQPmC6CUdkhdmRuNiPVjawDGTCJ9KINCQCIb8coWIPDYESK3VcGWKgGg/ATzynVhCWHnLuwCIJWnr3FWLGYjmqWSDKTNMZmzymGjLXPGqgXJjK9WLIVpl1NL5rGYlFTQ9GUbUL2Q6BxHHuyEzKEPoMmuKTpWgOZSGDpyPx0O3qk3hbNXWBfrdriNbXilsDPBOJAGQ1X/X5gtiR90SDP1s3QZ3KcBYRQTRwncPADseTu3UzJxlIzdgFE+9QWGEkkzatuiCkqVuYeNw2Zmd2sU85OPpt0VgXeC7AUiU37VPKRbVy32J5qbOo9mJX1ey9ilLALvb9LbhDXZAql65Mup0bw6+vRNNYxQ/yWjIOaEDIujBeLV4bUalDyPHOIQ1VMeEVTN+uQFhk3WixXgbbgDQL3YsFZUvD80aj4QALaq4DIo3GsL92jBhJnFYQYlyQjee6X5qqmjAB81aSU9rfyYcWGwPwzgWtlihgdav1MBA89k1xNhI5p06aAFxz2PStiypiRRWh+bmNvC/GiSYEcocDuo0wGpqBRXFFVx5pjoruSqTv5ZTAV2sr9GjFaeqtqtDdCQNK5EwbLlwnGVHIs7mUHtakmTuOoGxqZ6BaJSjMYfZpe5b4My4m0y75/nr386r9p/KQi1dFiv7jnJMhRMKQhOsqvZ3iedIA5MXm/NmqoZEiKUWieKgf6DDZxVRV+SDPGuLzkyi8PgO/Fc5/b2X+B9KD8SFLTWBfkO5JG8DOfTzkEBnAV+XQgLySdWCbemagbOzEdWUcabxT3ldTsfeBCigeSH1AOL7nCxacssJJv0GLmucuoWwaPMeCCi0893n59/xsY8U62RSePt9Vr3rQZMyfaM//cbZeD0/3l969afVmPjcfg7yg1WVb2EHAkSWlwH7M0vR0DIQ5i6W6uC93wcSPTLBUMqhmZl2ZwLDUyuiABnsEZUVq6DZmzMRZWOCl7oBkmqUwvlHNq4zUjMKwDJYWb0M44vsbOYznVpdHViESAOp/jcDkvHjvWHv3HkyyYIQAnbPweNAjpng1o5IHkIAmWqwa12hi5PNrQ7ADb9YwBrl6zioQ+j47NKksnUjQCksTFyE2z2yahv9rIKPc3jP4Llc5jxG7FsrWIZo9xTbNudFJWrV7pIFsi4xnSoNKmUkKfCHCqDrpEezUa1UmXJJ2xxVoKaSVPbW0aVxLAESRk0mDVuLMOQxcV5ksCxiqAJbwsFzOBBh38XjY3W68tdqY6VWJHJLFJeCV3QWtubLaFixZZlRIPaMitgLztMC1ThyQSNJErYFO6SLOzHkVhkwlWgi+oBqjuCRgn6f4r0ZWbngqYeOj+klGIQBhniEZPcBTXIhsC5V06TrNmD7d9FKmJBMEYmHhrNx+kwxdmeUgQCJipZ0xeQVXBQUmZkna5fIrQ0a/5RCWBYjS67hjvS1IhREAHs5ggCmjSyQ0SxsHxNX5C/x1Hcd/prnuqrdSJpZvCAdghzVpnvQZsR6e/q5PFZxbw1SZ3a8BuJfjD83FxoyNffZjOD1FQk12SyGkCiBFLrbIU2j/zJPGsm2gKxlo2ZiLgXQ/PRviUHlkOjNB6OqDSusuhu6oRoV5AfWmUtINS1cAkSmO0oB3NW0Fe5517luUW5tnXW1bhAL7L2VzKe31MmWelIHigBBFxkq5WnkMeAWnuvGkOPr7+8kafflBd0NkaY5f+6ETGOZcCMgAwHpuEDtdQ271/r7tXMnBm/3x8h9PPZUkioEvg4vU/HYlebCQd+BI75pgJjDKl0KnZYIf20FFGJL+NQiRCs9kAQvkFjB1wsBNrnenYQ3KWxprIG5lhdXQcW/nvPg6ufrFoGG+Loxsr4XbVmRlZ6K+wxzRWVlt7lGerYgxQDnqlBNgl7SAWl49ISt+Xf6S/pCyvf4B7DH2/6yj3WVpSAix5xhqaozbl9wNWYPGkBLRgjwdMBsDnxsXATi0rK7c3XvnAyg9QkEkPBdkHnXBI8/r4SWjMLzSuGSp++hCPloZGL/o8mg6O5KBzaQ/eV3sn2hmXgeaZxt3UNdbyE+tHZg0xURysoM4C4UcNi4PVrGQA2QIelmQoBvhMGiuX7mli0hDWbjjBvwVd5AD8cJavup/c+wgBlICMUWjHRKUgBSC2Ec9jgH1cSSetEbaxdJQ8ZEjz1ItEaZoJwNRoP2MRfF9jr5JC6RT7HwAgTICf0w+15gJATgWj9Jq158RU9Q6xQEF+VmMyrsEmUy0eQYBlkHhJW0ggIv9JDuFgi//94J/Obh0EW5Wo+fcFnKuR4o+b+8AvKMHwAlCMUI3uKfEnye6ggdNQDnjOFG8mDIUh7At9NnWqe4kRtbCpBJhrmsG1h+nGU2qQPEVxXnCOAC44e5cFP75ovE0az6jxKaejvbPRTjv1TPvdb/8Ii+wTe+Klpziw72Qc4xD6yxSH0l/leSu+OqjG9UnqQHFTDR01hxS73CiKD6QoHJok0K35VutOSSSJjNw9YdmmkCDHSpcHaZE/3/9XjOGKbMXmj+3vLz3pOmxymZVWrphhelt/Tf3pxfC37KcQsKq/1/MMFeo64MV41i84vKM/udeRzp4L2KphxKduJC5efO45wLtyBM8/tK83bvJxQg+3algN/i4Nf7vw9LNwnb/BJzr6AIkEBEmPyUX23ShA64N1I8YFukVi9b/x1uu2Y89mW7drpWY6XIPcmctcnD6bDAIk1RPHKOH5p59j0xlhl3ndz+++g/2AA6m2vzpxxKoXn3/JAdvhwzEMYj32OvuS5J2mxwfvfWjvvrWUpG4UcgDnkzCV2l8pqHaX7IObwTsP9hrUlJk+abJ9/5LLKOhHOOB1FFO/rYy/FxUVOagnMxsBxVr/Agf6fF0FINl/Hce54aF7H/qenzsOtAfAikAQTckMhRGcixFAN3mLGq/JqbgoU8gK/HwPbUaxeM8660zAdMaWSKADYJWzh3MpDGBT2pLS7nVGmfYDn6GbGPwImplvLkNqARZYh4waAwkyf2gB212NWqSPWBcCosjprJjC9igJvqQtIjnnuigC+wHT9Kyj2dvDcWV6GsZNAott77ZyimpM/yr3uNlDfl6GbdmyAWPNLVaqUWAVDwBrAr7HjsJJnPgtlqgkU8Te66UB6HgiOY0SVWFFKRjF6DxX3pOWleE6vc2cj4oFcWg8C/RvZpw0jQkI8fSbj4Zxxr1K4wRNc0bf/vSHP9v1118LoDGZDRUw/vxwcfMeAeFKxxVQBPGok8rZpThLwFXBJMOI559CP3/xdBs1utCLM8XaSIBZNUFCupydfW1cT5IzbFJhYffTZeogJ6oorbNf/vLXdvm1F6PnW8dEx3jyzonOPPOOkYOqwd6VKVtwddqcvAnn6Ndr1pLkf+Qjfjffdqul5uTQZFIg44zzWCl3XZzYuytt19dV9tNb/mzNEXutKxEjH0zvcpHDECggOR6FSsUebz7JAEpmdDLK4H8C6m+88WY76cRT2D9RjOnBwgb8rUcP9DCGQQsWwAKmONNZrDM4EuBSk1axUcn2zeoOu/uOVymb1ltY0k6ujZFUUYyRO3CTPJ3L2g+eH1Fo8o9yRgclGaWVvubv//w7ni+TITC3cmFcqHBxp2Sei/ZGPAzNRvLTD5Z+5PmW7rM0J0XTuPRS7q3MXnle7ZJg4WxNg0newMhuDue69oaee2hyQoWtcqOkpHRvau6TOQvA1gHYfjUAXrPR7A3n3GtrI0n475fWiyYMgj0dSKjoTAv2Weh738bXwfg/+PvfZa2H4rzKbH19Ny6E3i5gkwYxI9Q4kSlqCARNQlPt6aefJpcRESF4Da3gVvaXwDaxeNOQLlAUEinDr5GaR8aKw2gS6d6FGKv6U5NZWnZeyPNa0nTTFQSjuBTwbhYaSG/pHuiH9X3FvdDnF4tZUwM8fQdVI7iOeOmXEieqAYskhxXmMXzwfPKfV2svuI961mUQMNqYqBGpxbV89VqwjmrrtkNO+crZmYfQFR+WB3mjei8ATCwTgQcoDokX5NeaUOnuSIEwANsJcLxo9DikyYrtZZjjQ5L7Gaec4C7rO7cfRjMymhH8dthhEYyLT7YNazeTQ6CxCghZXd5recSeMUz2TS8iJ2a6T/dxJ0GxxbXzlbdDTGBEWN1IabGXYhSURoM3C6OSWv57JC7ZUydMsA4kRtJihtk//vAvuxeDxwcefYIY22IZUUPstGOmwu4aYsedfoItQWs8leL3hddesnmLZsC467QN63di8HKKvYWjfA8EH0kYFaE5Xc64aVY2zeLBs7OVmiUThl8vdYvOoGoAmNnHToKVlmDv0bDMLsix8y8/1R5/6GXOyEQAxUbLGgl7layno1rrg3/jGWdgmKvRZZkw11KTtIrZLUY1mbOkTxR6vPkLXVsATnwSxl+wXNMgYxQW0MCPSrOtWyq9uS4gTvdpFBq1KChY/WGxzfpt8ixcx5Gwqygj7+J1Du2KsBPOyLXNWw4isXUl5wuj6tRP2zYfBmTYCyhM82xYKuyqifbKM+vslp+fa2++9ZHt3MYIMLGqvxtWYXgrIGSsjRiPX8Rx82BnLreFJwwB+MC/g/Pziy8r7cQ5E+zz93bDTO63GXNi7JgTMxgZFyOywYoZRe4lprYLXRWL/tRh9uaXnGPkXFUASNkwfDuQ20qgYaHao5cG95q1PTb32OG2/2CtXXXDOfbV18ts45f1VroRjV+8Se564HabMqPYlnzwsX1C41dmf5pqOOWkM+0fjzzj9cwny9+1e3/9C8+Fspl8O1h2kBjW4TrjZ515HpMjvfbEE8/Djk6wdas32o+u+KEbal8GmHL7L/7XLr7sKlu34XOvUepoAkQzLZeRBmCHcW8TDYqINPQVOTtlntPCmtAB20HtCQYKkzcWQ+KZMHwhxKgGU8OENdCET4RMPh9/7En3KtGDDkdmQOPL0qffD2M7yClxm8e8t4wJXQGBLgsmEzKxB1VD0G9OYxrlMKPKHY3IPRCKVfuOm1RII3WXS4VNnYMO8WGKwzbuPYScgXbASzXeWJmaRvQ8VieizmulKuSgqunV3JF8YmE+0hHoFifHAJ59tY3PGJhNDUlBexgi27Jlqz0vky+GN1MHA6ywITXJnC1PriP/CgGu0vTW/ulhUkNGf3FgKzIKDiMe6XUjuA/Qnp0wIjJN7rB8GgQw2POzkISAOUrt6rm18imCrwaRBtRwpbFfRKOlvKzUyXViIHvcV3aj+olzqBsinc4qAcZdGrNXJCVYKs8Se3TWrFk0ckrBGircJETnv6QM47l2NRlFrEhNA5DuQCpAEmReWXLO+zMkb2btyqfFEgOz5BguNJJcp0kkE56tnqeIQ56TCiwGPBUgLRDWcx2uSJhGHHGxsaHLpfCUV0dLopGfV/7axQRzLoB8KWdpJqQjkZdkYCbMafRokXZg+R/qtDQkM/s5O9p6MBzzaRuMXCu59zSJKeCQnoAMw/m1btURsDSlO2BCI+IM9RbrCiOoSFOcuxcFcHkEyaHaMtYz676bdeFrj4F1GZ0fw/48XFNuc+ZPRO85HBatJiCOIKM1mnya58V52UB8Fvu7Ac3nJJi2IrNMGD8S4thnnuOcffYiDDQPIStWDnGwgPhW4qsoJwfcr/UotXhApJg2dTKmb1W8foVP3kbIwJb7K1JHNfH22LkTwT0i7NSTT7A3/vMB8asStvgE27FrK7k1kp88Ez2e3GzIk3gNZdEoSpBZNXtr/8EWG415Z0tzNEacuyDapQCUJtsPLr+Ms6nEnoWhfuzUmS4vuq+UqT8Y/gxTEc/B3Wguycytj5gqvEXndwL7d9bEQvCDQzwDamUIgB1Mcd7xy9Ngw/YCjB9goiGHbcdCTwCsE0O0AQS7oJBxpm7cH8fi8I0cwOZNewGnkmAQ0gXghZMBEruIAJ0cRNq6SaDMzYCOOcPSSEDxlwTI1KGQyIUKKOwh0cvD/vrAgSpG8C4gCSvhphTZBx+8D5KNSDGIezedCj3oNMb1MmG05qH1KiDzwL6DdBf3U/BgJgNY1gb9twlRmBgKAy1cwRTSjGujuyiptEwc2FX0tnBYxlM4dcAskKtrkGSJralucaDTJFaLNOFE2XaEPDSuJGMjH+dkk7DJCgtG+Mb+9LPlPGiAGQ7zFhi3Y3AMHokJxnKMOc5Hi2oUjIGHHn0YExGCDWBeuExBeF1tyKBjHxTsCbp2iuWkDDQcGPs/dKgekE3jKd94wGpCK0UEu+hBivtQQF05kkVR6EaCfilJLho/lIL2IJs7AC5hh6Ofk0eHowJgNdmF9pWICdxpZeQF7MblEhQcE7mP1WicqljukjC7uml8KaDpeYp+reApir2K4UYWqr6860YEEggXr065mKcEkCiNoBNYBXA1Qy/XZ1TCKmc+dWa8kETDVomIXN71d4kAhKJZi90qIfB96FuI0Tl1epbhMUIneaY9/eRST0bSAFfTOJxbYeRI0HlAnR6N33I50o+NJyk8yrjJaWgl7dld4mZbYk8Ujh7lyWYZY41MNHvCkp4Ra5mIibejSdRNA0DX0t+HhlElf0ncP/2MWfbR0q/9M8msRy7j86DGl7FZdm5mAwe3gpH8NDv93BH29dpNlse6n3d8JgV9OKOcB+j4YIrQn2Zrv2yw1SsYQWJT6uAcMQbX0rMSGIlpA6DjMMa8omB0Asy1KutAzFt6JW1dddxz3ji8AxCDw5I13XpUwIN06RCxz0+yIXT3q2DidGs8mfUZKW1RWI+q/pKQWugFyBuDjo30Hw+UHqKQ4k7x+910OMUWofYOWMY0HzSKrqNYwVsHexj7VWtV97ifgAHpgYNKRQKMVF5v8pR0H+cpRG9k9949ANS7AYyH0CWbQZI1QOf2GxgWdHxJsDpaZMrgS8p1MqPo4IUORB3y0npzvSOYsejRuw5lpKb3qUv9WjiOgjXLX7AONa4gA5AWTJ7ksh6MFwAQcHhFAaLKHXVoNiYZHF7AaAFHTJo4Soi4nhj+PVFAKWtDzK3aWoyiOoNRYum1iN0eLy1ZmBOx8dGMIgGo8jt9jrKpkwoDhMO/g2KitZmGEdftRZMoo2qTDQKrzjbVoBqdTNdVExgKCKnxL9dcFPPUAfRglFm/20nhJtaCR1QVaA5kqjkc6AF6gasETsmDzIl8REKTJ5IXCEa91eBQjNH3tTd0YKtI1H9JjzBogATgg5svaURcCQ/rJ8aBbAGBvCYJt/DtJjSjudUOKFDneSEtKYgWDlO5pEoTOgajiRgKhAFkPaR76sUo73v5xZdy+DajTXkt9TtFB+Y6mRgajRg1hcJnNpo9C+0Pf/v9IONaAIIHn2BqQMxNsWkdsZRsiVhMjof4l4OQYn4E+Nsg4BOMWobYjAJ9RNdPTafIZG3QTrPctAKr3F9nTz/+tL358eu2fN1yur4YCfA6vRpDFljrYw4B8yh47QCwCYF4DhCIlerAasAC0E/KpVyXq1/T/RU4HMXrhfP9bJh+3cTBqvJG9JM/cofvVWtW2pc0GNdu2BIA/3ocwcdx9vS5MHIuv+T7aEtlOwBeStHwzd7duDLvRve2iYIywSZNGM+4/VyA/DQHD7fv2Eaj869W1VoFgCT5BOkeDcpuUA2oGx3OeiCVxmE+kevKcGb9Zyu/8FHMKM7DVBjUyTSyEhIy7Y8PPsHPSzMSswO/D9qzPRSciL3//WlvEp52xkms3aOYoXxmL7z0knVwNjRJBiO4bb6ejp0x1W68/ifOFpCwfhVAoQCiwkK0bjMoHGFuBCwwGccErOvv3nN/HSXSg98PjQ7rmegcDzHcxOJTIv/Ms/+0CRPHc77gVA3QsAedX7mJSn/55FNOdiBMOy14vZAGo9ZVEG97JTLtLGXiE//fS0K1fs1muxVmoMXy7JGG6YFNKMaqej+Q2103VJrDzQRXfW/quPH24j+fs9/c93t0aFdbHa6mAmP7eQ8mxn0f5qVl2R/vvtNmoFFomCI+/ujz9tbSd9G06sfhudB1tr45sN/WbttpFWhLSQZg4ewR/hy244iNN4gHDO8zSJMagKw6rIwAACAASURBVKRwRK4tPmm+szuaASh2Mc5UXd1qVdIZlZSOor07lgvkZKFxz9RsWXzqIpLV3T4W+btf/xHt192YjE6l+CoMgBvXr/8W7Pa173mVjKEUrNSB05QQbvOw3gcIpnr9VV9ss8Kx2S7HoyJJY1t6lj7W7Q0m1pzYKeQRaiopjsVorJA8ofxAtT3/3L9g4tbb9GPG4/p6gRuNurOy67xJhEQRUetmcK/y3FxLno92YG8JwHYNo6UVmPScgY49ExMSV/dcMNCVV2xKjO21VR/vs7t+9QdrDD9oEZlNdsLpjKxWdFrFvlo3sezkevpZ29L208inJA3kGq8FEknAP4PXv+2mWxljzOQ2YPxaiSkixfoRJhzmHDeTAnoPAFcVMTALTfzJrEeY6JjCLH31gD337OvgEV9j8AH7k/vYCwDv10Z+0A9Dy691kO3p448C8viKgtkq5vXvfn+/T3D10BjogIWsZ6UCQJxGPTuxocR8lOzRkiU4ozNmrdxNEzoJxIgFC+d500RafBr1b6cZv3H9Gps4tdilnNZhYiWwVqCjGMe5ucNp4Gc64/z9JW96rTBv/nFahYHkAUV4N+YSPn4/CIAqvw59ac3oLAytJ+1nfX1334f+LvT90Nh8CDQVYBFitIeYr6GfDWL3/x9YDTVlYmF0/uuVV13XXw3MHCbLlPvuBIg6DIip8W9p+Ks+0FiovtIggIiJPX/+QhrWNM51LvFMtI69uGdRhK6nk6RJZ4SPgfKnA93kAWILeUXvu1/AQXAPvr1+fZ99oXOI+xwL6BFNzKqBqDGgxrzvmG9BZ4HGfj90/vOncl35M0jT1JseBDN5LNTW7mHaoBfm+j7LLcoDTFoNaaDOTV0rqw5zrtRZDua8dQSU4+bOtLXr1vP35FJDE9iDXZiJTPGJuVnzhtlHyyoZWcVACK3yCjRCTz3lBCYXPuaMiLMsQNR1uDpnJOcjl8fI+W6myJARGsnoZRv3roWap4mcUGx9jdELC5k9eyIs173kGj02AjbSgoULkE6BFTSpiGf0khtORQN01cEIvO3qW+xXj/6FUc0GW3zMDEvBbGnVl1/ZOT86xRZ/73x7+pln7BjYcI89+Tr7juDIGslIhxVf3WAj0Y2WLFwNOd8NN11lzz73gk+YZDEhOLZ4nK3evNN+dOFF9jYGizsOH7E/PXif3fuz3/jjmnMa9wRDliHUGW3N7Yxg91nh+AKX2wmjKfviU8/Ztddcy7ncCLiSQHNjODXzVs/jYqW3iM6mmhYa11W8VjNMtaVypixcrMdNxZQLWZe92yAjdEo2QHUqerh4mHQDIscBeoT1JlBn0yjMQd8fxmpL7YDlQGTYtLLOXn3jz5iobIWwtBrphlIYkUjgof1/xZWn2L4DyJpQ+GTBQi4cNtye+Mc6u+Pu79tv73vZpo+fCpDei57pSFux4UPqmSlMThy2k088CebwCuJnuU2ZMxEt2zKrAdjNzkDvddRUDGM22hVXA/odqbNEGlA5TAK2ceafeMbxtmv9ekuiIXWUYvHQ7mprDYe8QG2WqBxTTV7i6BhM9lohDG1YX0Izk/OCxvckpiU++M9Xtv+rGuRUhjK5hpExeZs0/xNTNVo9hOmYC+2aK//HRgxHJ3LZp0w7XQMp6ahlZEJQgnCl5lUc+0W10mWXfd/+8vg/3LC67kibrVpOs5ma4fzvnY0B1gRA7Vhi3HqeYStnAiQpiClio4ncI9hJ+X4tdXMcpAGxLr0pSM3i5x2vn6TpTM5Yaedmwh7URNzBg5WwfGPdUK4GNkwTv9/FPtBaH46USC7awd3ogq1ZswK283BbtOgEe+01nW+wWtn5o4tzeD1IaNTbAvrUbEkbks3IfJVLCDWDZcSi/ah6nX4ohthi01H7IQ1RXcL5S2O3C4OEBGrAboBLEYaCyS32AXlWO7FBevcpGJKrkR7P/WphMnEeoGNlWT2Gc0fBTZppyvYzIXwMMlotMPd2cX+I6dLS5nW65FVBXAlJr4itK2BVMVBaz/p+P+esjCU1Yh/jZA78VtTYot5OgaUoJmonNalqmwRqUDEL1egVqzsJ5mN7TwBi62c8u+acdR1WinjpgbeS00lyUPmedOM7mJr2bF3NcNeF1RkmszimEcj7FNuff+F59vyzyDZ+zlkopis1l6Y3STqSIejl4CNwoPSg5RQmO4tZ+sgadRS5Ty/Qy153QJepz9FoNHcB4NcgWVEHM1NntBi7zp4UpjI4Vi4MIQOfjhqAwS6a4Ar3pM40oJgqRk5OeIokAWRmHMf+kIbwmMIRXA9G8Dt2+oT0IiaWVTvv/GYjIHQ9kiZIKjKxFAmbKyKadUKh1ooOcQ9auTGYXUaSm8YjNXEI2RT5iPjELISj6MQeyxgFdoWHjQBcnTRRnNMd7MOjtTwz1b5Iz3R0NIJ1DQX7GwUIuclZpqQLAIgQBYowMI4fgnxZlZPJwiHnsXSppZWbAv5Lm5QPkw5+V98gLWU1IoSxYLgFwbED4lAVLFs12VR/60tA7pAUqjP+1DSt8MWhaByrgt5Xgszj/0fXewBoWV/Z/3d6773ADANDr9Kr0lTs3ZisiSZG040mMXFTd90Ue0zMJvaY2BVDrEQEQQFBem8DDAMDM0zvfeb/OfeZV/3tf3eyrJSZ933e5/l+7/fec885l+ZMPgqAc6aPhIyz2m0p77rzamLQcpS8xh7/MZjbvRD3BGZTV7N0RjMESyTOhUsWMNz1bWrOUSjGGXgGphYekcnjbGaA7rm2fTPWL8TGg7vPguUxTyU22zZtOGzjpuXRyK/iF3gKzdd45kEJ75N1YAIDY3vUJKJ5kJSCHdS3LkfB3mRFecVgOADp4W2AvPgmx+cQT1gAiUwIl/y+rh5aOhJDgRDrP1hrE6bOhpZN4JL3H92mJKjwaZi+twFuNmkiNzc8OV0HuaQ6vdDUZ2B8u5uHkY7JbTE+oxt9d0sWdJxJgZJexiWrKGcAEEyoWsBa3QQl0olI0BNYDHWARmk8ZIEyXZzwU5BraEL9aEx1X8b37TTysTYAjhihhb6fgl6KgMBWkC+BlQLeGilgleg1cxiqq36GgyBOQ6okqSMQKJmMFiijbgEHv5i4MvrNRholKa+YYj49UvJeDsJeJVokmh0AQtrgyTCIJNssGlIAcMPQEJhXfQTpdskwSVoHYI6osIwDdRcFvIHuXjyBSJ6wArL0vcq1VKAKEEnhGSiAaNU3Exg5q7hu/B1lPM+i6UOyKrmwujDybJE8KJnAJLlrDPdy/2HM2/ORvdez4QhtI0uHIfE744WfTJiDzrymxOOlJNbnIONLcmuB1AJuBKopeYtnwIYAjmSYJI0ALF2SyBCQ+kn6JEkV4829rrheH/4lEEeMBAUzSbo8GAV+Nkqb41igmlqvLlESQEw8wJUAW/Bf7kHwXppkmpOfaMPwgNu3/5gH1kgSk0a6vaNHp3uXLYFks5HuXE0tU/l43VzYiW2YQffQYVnM5ON+pPPvA4Df9eMf4fn7d2tmQ0gC0E6X9+KLFuP/hAfP3FJbv3k9wDbFMNeahJnPrEkzbBseHpnZo+wTfN/EYLrrp9fbqlUrXA4yjUmZB/e02j+Wn3aDdxVu9953nr31+ma75dYLbdXadTZ2WqodOtLCAdWC10cvXiM0H5rpdEFnT4TO/4O7lwHQfmRr32shKeW+CGRPzGTN1rEGJSt09Q+bk/VChygmFg9ElkNdlSan+hKncGbvMfRKS76Tzlw6CUh+YQZynSqCa7cPrCoZhUSUY//YCdYj96OT5KSHrhqnLgbnNDDY25LHO4uYQCEfIrFJ5dcSyeEgdi1x0pLwUWmFgVB5kufNGokHZJ4wIZ6Er5/kkcF1IEL7j7Tahs2NzsztRxqgwKp9JB9WJTiR8i4AhFDPQvINl/Ozl1wixbp1z08dWDz7vMJIK8brqp2mzf59lcQb9ghrXmzqcJJaefBFUMS387w1VVp+jjrsNdlYYlvsKAFTYHoAXkRycwUutckzlgNetVsqQGmis7jwo6lqJc4EDHKXlQs3EIOB56rJ8UkcfvKajmOdtpMQiLHVixWAGkCNNbDMG1zp6wW9g7/8oEp8HZaSviXKi9AZARpowbNmwXRS+Ore6pf8FqMBMpV4D4Ck+fRPzhpXkTujbRAwUYHNw3KpiXoojgVJGkRh6QN5gun1eg8ffh7kF0F3mcJCLBlntvAeEro78McL9XFdakQpxgqYl/zFfUQV23ivDJKlJJLSdp7pcQbhqNByphYAUjcJkI/hZsPHYAERSyIXgddqNw9EyUEqn2kEye+Pf3IPQ1CarRhvrO1bttrqNWvsSzffZD/4xb9zL3qJ4zBxgqY+1xBct9i3iiM6YHWt3oxy4DP4b4iJq0xKCeZg6A8+OF8hQE/Asa63ZEQODJNKB/VuvO6rNrp4on20eqP94+1XLJmhHLXNJD0OVMsblZ8SMCPTIY+Vn32FANvQm6jgClhGAljEXtNNd1Gyf0WylyRHFrM/ERBFw9Q6SbQ3Ia8/deIURclxQNVP7K338ZetRIrM5wk4yAKs9PwiSKoxl+eci6Pj3kDRpvPO59dzMyLZQxqm58MXSXB0hgroS0qFDQhTQNIrMVw1NKwDeV8LFGspDDQcRMPesM3EZ1UD7dSxV7FHI4ezMJlzMRcJ6rKLr8X4/av8G8Wd3ExctSBGr3ytAMpTC2B+3Ghfu+XfkFkX0Ok9SDF6nx2vrvRhTRq8oCRI8++EQX/9phvt/EVL2Ju8HmfGWYaSpKenO0iTxJS+0BAr3df/CzDRvQmBMKEnEwK8g4XPL2dXaHp4FXnINh84lJyE/QRd/mn4pomVFgyVCQE9AbDqzDGsIbS+Bhhy5UwwmsRh7NU4ENHTJ2vtS7d8x6qbaqwDho8G4qkhJRlnhE93JEkmzkr0oWLmpusvtR8wsfiZp16wp55/hf1PhEIKNwDQQZ3t359EbjJ3fKmd2LPXclGvXHTxAkuBSRWB/Due/CIdtvLh8jO2YtUHtp7BiOcvms7+rLVde48b9RBeZoGSYYA3VZ6hAzFGn43YL8bqlPEkqAC2kl0eZ+BeBLlbpxgYg4s0gfXRS5KhPUZ/0xZiwaOmwJ7te5mc+icGbIwnJ5cnF6yKQT9IxWwfBiXQzBsJsjeRx5gY0hR3fUk+cCAmhuFGxKQTR/Fqw78sExaRFyDEGN3rSC5Qz0k5VRUqh0ysoIbCkOsBGOxCC5gARWcAqeBavEpXvLHcbvvuV2g0sysIjGouh+ue+74LWOy+ZgabIe4Zr16iBsZwU9qh3u85sN/OXbKEvaDKOQC31Axx1jvX8OITDC8oP2wfH1hnsfmtNv+CXPto1Uk7U4akkpjHHXbFTXo2e5kXr8P7Ts3KAd7TPTr57xN/fswmjB7PXoc7gmVOLHnF6g8+scef+INdcNE8mzt/hks9CwoA0tkkB3ZV2L9WbLGt2z6EXaUhQlIj8JoRMg+XfJFiX2tTfqoaXqdHzKZSU0KAXjwgdhYF8+NP/pmzDxkqAGo3z0dxRB6d3pIUIMu+1s9EAyprOMSa1Wsp7pKws6kLGH9zZ9JsAMBy2wypPjRAg4Gg5KNSeon5rT3jbC0pqbA6Sk8vgE1VCZvjNJZY+ECT8yqvFjtIJ5c8zDyi+fWH9lpwFgWgZCCHDzVJPu/TGtrjIQuEEKP18wBk3+BhF2q4fF5aLya0x+VBxmqwvzXEM7ieGFj7y197hQYqYBVes4uIS0oANLQrmhpEYHA3MVOD4JS9RigxU4kv1pbii5RsgwGn34cKCojRw9HrS6qqPaUmNieu2GGsQ38O+uy8YhM0Iv05KQn55KCVRCieqR5xuzEOxBhyCBWlAlZDa13x30Odf6ZB64HBllxFeTlnQqODEVrZAmPFYBIgceTwbotP5fkmNqGU2EjDMR7gpNoVRvHxqTDZATs4IzRJevhI2M9HTiD3zAbUaYLkwmBYfPbEpj5eUW8bPzll+w92MLSqCLCmiSIa0kd0MgOLumzJ+csgDXTZiuf/xVkC04rhRWo2RbHe8nJjqQMLAHAb7BBD6WQHVgtLPp6iWASXXs6Vc84ppVkw3q93FySFXNj0A7AqF0w6F2n5ENtcccjCqeFK0WhGMVTkWrwXv3b39xnGdjXWa4UUw01MYc9HyvpLu/f+u2AsPoYlSbXddtMl9sGqj/B2H8b1MtxpXxlN+CQ8/Yhx7Lu/vb7elk6fDNtqrP3xlRc5JwZs4aTR7vGYNrLYnn78eQcHZzOseA+NunisjaohRCxdPNU++NcW66EWTgColxVcHVZRcRBH+iCtJADSq+XW1CTAStZNgd93O+hLDzF05Lh01mM0hBCIJTzXdMgVkxhC9+GHHzH0h7OcvC2FgQGH93aSd/daVjG5J1LgNjzwp48cb/mpQ2iW7LJLL59nDzzwEucRNVQBHpFJnZA2qA0KivFy32/jSsLtO7d9ASuDVlvzwVHsDw7awjmlML4O28XXFdl5l6cxkAYiyLpq/NFn2vvvfGDj8ONct4WZJ2zlIUiOp88e7ZZQZ8pglh4qtyuunGJjps20h376Fx/yOnpKgk0enmnPrTgI6x9cgKZuHRJZeXxqfofqvjRIIZ14UdY1EGd4jqOwD9iFl3c3/vfH9561mI4kG8258+Zb7yLVn+6WCuMnj7aVb/2LeRS3259p6Hay5qZOGQHexv0lfs2eM9VWoUxQI7QdldySJYtsxfI1lpBFfso+ajrbD7iKJy/79/4H77PnX/6rjRxVZJdfchFMwAKrazlo9z78B6TOAOWcL01qjmp2BHVULapPeVKnonI7eLAWID7Sh9bqCC3Etk4AeB0+pu6+QgwYOjQOJWahzz1pQYF77HALjYg8Kx1RbMWFk2nQHoQ9DvOXJpvYqdHkiYHdCWQqajfVioolrvzlqP7Fv99lD933kLNc1Yipq++zIcPSbNTkfDtWddguwvf8kV+/ziBDzU/A+zeuDZYdcvHTLqfzOCE7I5FY3EOata4moXJuDdImPECYE6GEn+UvZX8nLnYWto2yiDkKZiNbBH24aMAK2Y7Ia1S1nJiYqTT4NddG1y8Oh3tUC9ympnRFMUVNB58pjob9AElwCvN2Ghk2J2XQxcwReP7vL1NzI08HExETuF+2V+wzxUetG8280dDwE5xbItvIFqK+FiBV1gBck4CvNlQ4Ahk040TknbM0kuOQ3t/+/e/ZqtWriTWoQ2fNYmgTWFSEpPyBvZ8AVjXZZZ9SjL3i3u3HbPjkTDynaRhQ94lEImJePHmT1D0iJkTwHq0Aw5kM6utAned1HE3LsGjyRNZ3MjhMSgp+y80Ai7yGfEgjqaMjw1Oot7AjwF4zmrxLzdhGcvoOVGzKBeU5HUveUlMZYddeP9HGjC+xle+tIoetZ0ZRpM0/dwb2iJucJSuP1uzsVK6D64SD5aB2a6KrrVNS2WvUZw3Y3OXlDAHIPEuDopsheZAlwxu5TTw/V6sGgG5J8QT7eP0htwbop2bvpzC44opF9vLLa/AKJkeQvRfP4ZZvXUKeV29v/nMj95zheYdQb7PC4gB/2wFPHb/CvzqSekeq6PRM7DtQIjWBu6Rgv9EM829Y8TCfPXJoP9ajInyo7qKWyaA5I3ZpDR6xWdiG1tdh20l+HR+LFR/5Z7uaBDyMIYWpVgqha/Wq3SjnZZ0Rzl4doJmWaxXVZ1yVXSBSITm/QOkrrr2Czz3CHiJmHD3aYJOnTPRa8Nvfu83+8qe/2baN5VaMNUozZNKONoiGyt2FyaSRO9HAqMe2Q7NuhGmUMq9j/4FjXrsgCrcH7/0mMTGG+LiS2UFhtn93hRWkLIKskm2fbF9pYSkF0QNpGfIflK8RoB+FR0ZWqnd0juCLI7/GRCT9p0+BNLMgZTasgRxZbLoauoLasAUAOypY6gD0RK0WsCL/zXSk2cUlQ23Xjt0YkgfAgEtRuXg9lHzo+/WwOSdPG80hupfXF8OU5JDFlpysqZwsZpK5KZOn2qzZc2EenLUXX15O8FGQFqVNiDg+c4H5kDNU6ji0O2C1KshlZ4nCj3ycBKoatF8Fj4yBdX2h5C5cwA9XI4lPDsVXc10TE83KCToAsCR/PeposPl88JaYFqAR8jJU5yaVTR/Bk7gV0+yNGzdyWNTa8HFMHf5glZvzx5KstYNiFyAluHDphZ7wfMQU4TP4ESWQyLYxBU2d7F5AXbFrlWR10OlnmboUqIeNqCFf6mpkgo6LIVGP/4ykrfKM02aIJ5KJETtAYX0aWWtWBnJ23kfsTiVurXj5hZGw6LMPhWHbhOlGPYxX4SK6R6KkC1Tq5KAX00HgiGo0GV1LThtJUtxG0qXvjZL/pth/XK/AHDGi1PkSOBLLhhJY1s97edLI5pMsIhLjTklQJYPWADKx5pLkxclnrKc6DGS0Gmgm2XQn0s0wmzZrJM8yF1buJJKjP3CvAG/IXeNh1eXAcM4F/FzHwDBJxEeMLGKTVwDIy0e1175wzY22A4ltCtPf9+7bhSSogftDEQuImAlz7JJLl1hV0347WbUXUJ9gTtHkCTTB7dorFtobb36ExAV6O8neuIlZNAfoqCIrVzGZmTzKfnf/B2z2OBszcsBu++ZwG4/Uec/+I7Zm3SGbji/O+2sPUXDFQ39vJcEUmhJt40gW7/rZ1wFQj9u9v/4zayJgmMqgOzIMiaZMjQj4qvnYVu5fGBENe0pyXgrIpjqt84Cmr+RMsm3JmL74pWW2eNFiO1ZR7oXApvXr6QTxeXkGYgB18z1tHGJhBGN1AwWsttF4ECDJX5Fo0/UiAeqiCFIiIdBfXVvtiExkYzmw1srxkamqggnGPUxn3eUW9RNQghpWHkv7D0gWk0YSydUSnHS4ylyaszaQOvi4e0mZdejKI9UfuMtn5PmoN4sn8S8ZBcDN9VTXNQMIa4oj/ySmLAdtTDjd4QGZsGsMgMBKIA2SVrGH+gS6ElDiAWYzkCSlkNBGAJCIca5StAkgoVODutQ9zBYTNUjg66raAf00YG2wztZlcmlaw+qyJtJ1TeEAjGev92Cx0OsSzQ6aDIBUg6CqQBjtlUiosn3q4rrcPxhGlQgwEgGCEkYBrQEYYaCFHfy8mhLyFBJYpTUd63tKoIRYn8GANg09kg+jfH5k2thLsqg/f/rl0h4BGvqvPMFUSAf7Vs/OVZ6Df/ChMI6mClgNXkPPpAcwRqpvgWqSRPsQIMUAki85P0hKRCjn98iiaKhJ8uFALROBm5CLiqmrQK7ppLEciuGwvqK5TzFqGPHsb7vpJtZcDH5YX7A/P/pH+xp/lqfst+643WraGqySqd+yUvXrFOtvEOzR+4rYoTNCskcdkJq8KZZdM0xNSaAVryQX6RbrQx8oxNLVzznwrOcoL79+1BepJMdNTHDMsCnjpjB1M89y0wrsdw//1sExTZrsABAIZpIL0RRQHRxQAcgXJKfyyHWvPG6uM2O1jgOilRfLTriVZcPg32mv6qyTVUx8NEkGLV+G1Nr2T3a7dUlzRwMJ3GmGdVXY4888blUMZnTQVC+rhJdGix6XDwrgLx2A4N90v/R8VIRNGldiN/7bjUzCHcv6juP+duGp+ZYtx2YgNJHUvUJZOwJXtUJcnSG2s7yldd94Pe1NbVN1rXOTifnc4/vufwTPp/msS0kmdV8Df8AI1pGSa3loPvqH/7bXXnvRnnrmT/h2nYIt+0fbXXbAJXjyCXOcU3UCv6bBftOaKC4Y42w/MSN0BivOp6Vmcq+krRc7XHKb4CZ+nqUaWvvOGNa98O+RFUDAXFMj1V135QHK3/cC9Ch/CABhnZEdJHgUQgJC1Nzhl4qi0Je+r5diQGwvgWhagCr21bqVvYyUCXf87Dd4zjFIIpLBJbCqxJD3QURyohZjtBXWJe+tRHgIcupZ46dhqbACAJR1Jn0V4LXF8R0Cm7knWeQPF2MzM3dsIfJHnikSiQiKzfc/WGcbN+zjHqkhw8RmNa3IvJuaOo1Bq75M1WfrJWiLReexTutWVQ33IpZYqEG3goNm4hm+c/spO82LqOnj57d852lsJ3HGR/L9qFEtFmZXI8V/GjY1A8TWvz3+rA3NGcb3YfPixDo1lwN/TjWkFW9C4GpYH28GGBzO8BXrA1gjGY6I5h5xPtfXopphLSfjUeYsSuJcwCznTNULs2GSyXUOHTnGGfoh53aqq0S6OL8a8YaXPdScuXNsxpwpKDRgxAisc6mfGHkBQz4E4Lmtje97YphPuBcQSaOIxPg4PvRt5FIjGQgWGBcJKBMyrD0bbsufW4XUeY79/sk/YP/SbifqN9imDxlYo2Sbxpbw6DCx8mGLRcir2xtWsBTZD/KBSyQfnYztxf3/+VvLBRCXj/JJZK5hfel24MQOe//DFXbrN79mDz/we+RnBz2XSsejdIC4FhbBEDWKn56OFM4mnf2sTw5mqQxUoCocaSq8hiIKZPVhIlyXhsncdustNgKAa+SYUs5wDRyVj/7gMCexldjYXfKl4KP2eNM7jlx1M1Ller6f2Qcc1GIg3fCF6yh++Dt51w0ChV0agMe9jFHTzTsOKu4FiCSgmsmxh+69z67/wlXOqOnkwBZrU9JJ35qDLMpABaBcQKBjAEd6U8ONdvX38mcdtAUQjMn3+Z71oYuB56kPHNOzHmyG+IRl8sqgARPk78F/5WEbrK8QCKvvUaGn9RZYAcgGI8n+8IeHbWhBvhUz1GYhA9EE1B7Cg/gtvGXdu49zWoqvHrpXignxAGSy9ZHfZYSaVqhexFLTZ85AdqkZD2K5xvIrmoZkYgJAtQruwWsLDUxTM0EPL8S89TuiA82vTX9SUiHPdQGx8scNw4f0jB+Gfi4qV9WC+DQgDt4DrvVE+TFCDJpEvYqvE8gKXKeGj7WBnvSFN9va7X8DMKd4bTpDswmW1hFUb2H4W5Y3MB/jGis7sZ+zqJLzAkk8tgGjhue7zVYzQUIEiwkMHWXn3wAAIABJREFUGN6w6Qgyzhik5kg5AYNUgEqiXFKqXCwKxdcBy6L2aIfxpmGvF18511765zpXuCQTX6adM5JnFMO05h0wSiHqpGYwxDSb4YsHYa72MTxlPGtdnqIwyVLxY//Herv+wqutEebXrlNl+P5NtrdeeM3uuOlr5ASAtFXHsE05iid1vg8L1qDF5178B420c1jre/ChzAdEnG9//P1zdvV1V9lry9/y5zKEz19SlAfJ4ZhBMLe5eI5Lrvrws0+7dcrVFy5Gor7VNuC7WVwII6ktIPRkMlvj5/91n+06uBOV1gGYnKn2wpMr3ZJOg3B1Xor53Q1DKxYQX9JhrWs1JdWA1R6JwwtygGZU4bAMOwCgmAATTmQNNXk0HE8A2rVfHG9jAVheeftdfBQjbdklS2zL/rfct78BsHAG9VEZw8K6iRlHj1dxtgIw0ACMw7Zh1OQoKxqeTf0bbgf31kC66MOWqc/WrYY0QeOkj4ZbVFSz3XjzCMsZ2m1Z5PXdeOC2t8TZ2lU7bem8ZSgYtlBLRNjB49VYJaTb+k31/FeAIurIIUhhK4/jy4hkuKTEFW0RCVifHAccgWj0wtvllofKsKWNDJXY1U0cVnhWfsz8Ujtv0UJq8nqeO16VDDLazRTzrWtP2pTRo+zDVRuJczEQlSoZijvefv/Iw8TXVLvwgstZFygZKsrwD59NAAwGSU2bM9aVcrJkaAMQ/5Aa+2tf/SZKwFMw/hbbl67+sp03/0JyWtHsuu35l562DOYnpCWk4y18wH78qx+4fVFPtwZLYY0QVkVdHChApCL7zndusj8/+LJdeMUU27Jlu5PA2gHclNckUj93EsO7qCl0PiokXbRsnsetFf/80JsGc+ZOh8VaYu+v3ExOnU1dusNVBFJoqg4Qa14xU4MK1ViRBUyET7Nv5/w+x66/6koHmB9msKZyYtU8XZxb37rjcl/LZ8qpAXpoCoFZJAH81tTXk28GhI8QkUJgaBTniuJLjA+m5kEIOeSDaxBtFE06WR5qnUZpXgffFy+vZs6CGrwkxcAXtqP6vRW2ZjixXLWLYpbUwpq/oUikIXr9qsmIOfJpjmddjxw91n3cda7rrEjF4kC1R0ODbCV7sDggRhHTZPGmuK55L9qfIpuoRsgCRFQTOwW1obCQ08jX1fASDiUlkhTRahInEXsbqFXEjg3yw4iAVS6pPSCqGn+6SrcA4WEpdjfDQlTYXTBvOn7N2y2f/ViFPYEaW90ApzrnZWkY6QM6AWW5d1LiyHc9EUJJimYT6VYaNjLUErEAq500dzJRTqdASBS+c+ZUA5YBAorJe3imYrdKLSrsTA80TsoG7sdi1upZ2PJbt8F2Z21k58jXXd9CTUpTtA12SxOAoshRAkV9IDN4SSqD7ga6U8CFEmFN73MyYQMWBTEA1AKxETrb1TcsJS5W0TzZ783odta22y1wTY2Qp4JBa2BOIv9wLRxnDPqj7uLPjai/mfXlQHwyas7DB9ppkKgh0GfX33CprVz1VmAlGJbOPU2ws3VV5DDsB+W08vzX/aYOjifuaE2eRKGt/EV4l+w7MwBhq2pPc/+YrwLA0cN9bsGOTvOdpU5qQ+WQzyDpnl5Y89ittDdHcm7hD05sbSWnTgAzycqUAkczaUTuoXEllpKOU+7jsotn2yuvb7JSSFuyC+snP1WdGU/eeXA3w/q8DpICm+fNS+QS644erfeZMXHUiLUMqh5WgjWDjFw1W6oY49X+Jmb1dDK0byI5+klbtvAaYsQagOe99sjjSy0sISN+QOhsFO7ekhzGk8DHMrUrCsZiFF0T+SDUngJEjEXuDxA1Zco5tnvXTvf4TAO1FwjQjZxWyUsXF6ZNIo/TKEnGYWxp8nkPYI1McsX2EotRnYYBbnYSh0sfD2DWokk88IMkmkihWQgKaAKyOjS1l2DAlbjP4ewZ85A87ODwqOSBBdLyTjaRgrreR92DTqjNQsWjokkiVRWRCMt/Vd5ACmICcbQ5xb4ZP2msbd+3D5CY6ZschDmZOT79rRops5KaM7A9u2Tez0KU9UE2nXlNEo5lE2vyYyfS4PFjRtvMqQtsJMWtOh/RmME/9vQjdoKuhzDbCWNH0dVcRkftI9uxdbvdiERBfi3aDB/s2GvTJp5jr7z4IouOBdTVaCm5+KREUOCx19oBcJSHCRSUWa8bQnPxev8EEpc0BnsdxLMiNyfRmtmw3Sxu+aFk0DFJoJATQ7fx7ICNBtw+Bkg+YuQQO4XBPaRPn87mvqs+0EBGziRuvH47B2CPgATVHLxnCkloOx5cMRz2EjLLv1SS3142XIKG9XCT1bFSEaukSubT8pkSeFWEh8y+g6cAXpQI62fYLCS9hYU5sLZOuyxEz0dogQKrivsUhlQNHcZkyb1IivLEVu3CtDnMxo7IRoXJpEAGXTXT7dEBGs2aPI2UN53hEGexnxiAnXnRksvsBAPWduzfavMWTbaNTHNjUDPNdj4QYEIm8qf5C8dYZfU+DuVw6PUccASRqbMKGPwwhgOsE/B7OwlhFl3zk4D/dHVKU3n+dALpWm79uI2J8K12zQ1FNnFyNyA5QRSg982VTF/uh4ENSNpNMnF4X4+NGpOAT+JNVkY3+i9/Wu5STlHmxULwCYPcxxgxm4kACvoCTmJJVHkbB8IEeoiVBmpOAslzV0JEIIlhv86aneWec6NHT/b3rWeC4vFTO+yTLRtZN7xiD96+DPfSsKGmxkaf0sjyhLUp4ID7wXMfBXAstlwrwYjBhhQDYlcj4+NA0ZS8fliuKry1FgTiNbK3Rk+PtxHjKbaRuGx6/ywDXwi4gDFeQBB3BD4pMA+Sh3wfeYQDmNT5IcaRDmA3O5e3K2swAy+TIQxJEtW+7ATPg/WZksZ9kY8gn2EAgK6X4jBMk2EoqrsIcDo3xe6Uca1AyYRYmOok7fF0RsV+lQ+aJqDKP1N4Qw6DrCLxMdY6bK2Brk9sl4yhk8+oOj2S56KGiahOmvwcx2smUaCmUBxJ6t7Jg+gACG/mkOliX7RxLwL2JICTfobNpGc4cVIhnkH4s/Ga2nNnsfCIGYCZoqYDF614Iu8c/azuucv7Ra8SQEMcC+dXJIfRAPHJfRQ58ORzq7WgveP3WawvFdeeJsgLkr/zQtbPFW+i6CZLkukQhJhIkunymmIeq/DuUqHODdTrxnJixmu4lUPRAqX0KwDGFcMEcCdq6F0LMQpvtRax+yn6dV9lnRBOLB7AGDQyTlJzigaYlWLYR3XB4KApk4SCoJaiPZZkopbuvkB89yyUlNiLRD6DGnZ8dvd35n11/0SyFnNWFg1DkZdpsEYn8elw+Qnen/NBpbdexyVP4hkJHRQAIHN9z6t8zQno1v2Qz2oS7JzkuCyKuEPWFxXYwqjx4zW6y46C/7o/HWu3X89Nf6d77z7kGkgRvJ4Ayl69keOwsqoghok9rJcRODqYaMcKQEzNssqjZxnq9oYnSV0knmLU1ZLEHTl2hDPjaausqwMsE3MyeC56nqFfuirHgbRWWabT6b6ev/hC9qkmdvczYXePbd21g6YjdwVmnxLoMJI2+emK4RryBddnRe/g+0OJhHv16lmLlM1/gcR41lH2l/9+FL+iXPYNSJ6GiKkAwOxNAEWc2LGAb2eYaFtPbOljTYcBNO7ev9P+8OSj1k7R0MOF+hR2rkTzs9KIKz//0Q9hbkyjGMfSByWBvsRcSOPeqAEnqbgS9//tK8RiFdMt5Kv6P+0agp8LoLb//SvYI6Gv0GuG/uuAlaolMdT9uRJ3WHuyyHj00d/bky8xRIrNOEAsE1ta0q9+rln9DxV8sZyNPYCLGl71GyT+b/79n7YTKV23gCftIXIGsQVS8H/SWdtHE3XxtEJbPKnALXPKGUCxbTfSfaZitwHmiRcj0N/tPbgc+Xvq+mJJQIcMycBfjYE0Aku9sSBGhdZqBMlpD6ARzBqKPzFROxiE1K+in+cb7n4+MEFYQ7nE+zySx2PH2qxRD4nNrvcqIA8rzRtpD/zmIW+2xuNJKSmbYnuPmI9k9WpADUiWz36T97HioHIqJdMOlGlcnDd1Bv079K7cXuVNAgkDn3tNiSdmaJjPIOuuHHCo7OgRB3DFbpOvfj02CukZjJblM2q9KL9zEN5BOMn9AoZLiNkYsgTxYUH6QPrizbfv2GFF+Ppm0pxVwSMFTJ+sCVjTq1eutPPPXQKgvRkPu49tf/lurJWG2vUXX8Fwgyd8evCEqcX22/t+Byj3Mg3+lfi9NVBoIdsnnmmS8rVXXGGzmUg9HYAmmZjXBhvvZ99+yGpjjlll+2G78rIrLaI1Fubc+1gRQQCgAyXGktgq6fIs7YM5CBOtizwlTI0wHywa+Nj6oNYuBjFqeB2NRvkC5rJvnn3ucc4uVgp7UoNa+ilEpP7xfEv5VQjY82MD1QRFi8DT115fAcsGP2E9T/5cAmNnBgyxPu6J1E1qzA/BQ7kWVquekcBW2TgIMMjCCH/VyjcA8srsqquuGrTX+n/3rVs26H/+1yHQ8LO91+9g52eMVf1ez1NrTGeB3Gs9gCrYqV5QHiK7LrcXkEpT/z9Qs/iu93UmlmrQaNFzD/mrfh5o1ZpIwtrkhReeRXIoCS9AKFZUYsdoyFgqhfIrrz3jII0X57LKGOz66VSQqkF+klrHWsNafyEGVxCPNDwvAHF9vWtmAa/jALNik84RDhANXRFjRxYNKoQl+ZcnazTFYgyJQSK/tM/iYJYWlxZTE8FQpkLWgJTBA8cLYzU5xGZW3nLi2DHiOGtETTTeUxJckWVifP5FLd6c5ZbEAKp1H38A00k+uVG2d8c2ZOU9WJdkkxum29sfHrTJ55ZQi3Tb8YNV1orfMgeW0Ye2vPxsO4ZfXn52kW3ZzIAV7r0A4ERIH7EASA2Ad2JLyz1h9LBMu3LZDNRjH9iUeZNQh+TwXntt5dtHYaSmQfLIoZY77Oq2BfNmyGTG3t+4iaIYu6mJw+3cpfPs788+b2EdsIr7cu2mK79qpwEF6mpO4bm51RoALyZOn+LWcC0ASTVYkNWRazShZtIsibxC+XgFDQ9Nej6yqwyfPykxxa4KJ7+LYar8RNuOxH/quCE2a/ocZ8TvZ4jb6g9322nYZKMmF9pl1y6kcfgm8bnd5ceaUSBiRX0DOSTNupxhKAw4+8LIPzTTQwQDNUIlXxbAJHdFDaIRON/F93eKDSlmn3I9979XrsL6UMOU5mIf+bpslxpo0n3rjgUWz719/731dvmyr9szz2C7EV5PQa+8JguAJQzWeC2eitjJoZSTh6zyz86+CoDhSDtn6hJ78rF3qakg9yCXV5OpvEzDYGQx0mXTpkRj4UEM4JqyhibbLgbxHquQyiTKhmMp8/HHFewRKZSU78paKBy7MwhBA7D4+YjJaUm2aH6u9SEFLs4uZqgXtmP4Hb6zpopmNvUGnoadPJdGyEX5ufKB15yJPhi1UZCtum3WjFJIXHEAWhCvqFPPm3u+3X/PY1gN5UGmYLjjN26xj7assif+9Ayv1YE37Ev26uuvEPrF4I+0B1HIvPj8s8y12MsNUYKsQcuaaJFIjIyhMVADAI1qdSDehzEqN5Q6q/zEQbvuC5cxjJF8hrO5sZMJ9ahJG3imOtfiIb0Iq4hGWZuOB/x5Cxbbq6+86s9Nx8nECaUAa+0o+VDVCfhiHypfdrWb9jk57DwsFKqxA9A+qsbntg17mKUoJrYzCE6qg4ZaLN9kF8WaSkcufgbSmMJDnNiR5OLRsB27YUYKj9CeKKfxkZNHI4y93s15iU2tWy2GwTLsJDa0wqLVECeFLA3z1XDp0WOHA2ju9vhSD7lA7MJolGXJYA81tcwiEUGKaBJPs02DprpgQsZxJnSgEFUjy4ct0TxqRp0sUCkRJmyfLNGofWTFlpqa6HE2ZMXksZv4Jt9MxcduSeICXazPsFEbVM1YYUUKqdEAs4pmGuYnNYiTQ/gRWbEKUFQtpEasiHAJYpCSV8qGIUo1pDeOpApAbQ0ekg4IKKW1BnNpCrM31MCQUvE7HjmqlGntu/g9eRDkllmzZjK5fSYWOg8HQ71138nHYnivNsBmkRL0uirIhW+lQIKrxUZEdUY2DPqas3wWJZI0jEtLs10xevr0ceJjgTc4ZOvWxnuPHjvE8TCdobLS0KyiJAZ1toPhSCYfQxKmpoM8cMPJ3eoAQ2WZKNB3wMk2wWCmGHJnAdg6q7lMegMwcyPiPYd3ey/2QgezQpKwy9Dg9DYsGdSQC/NnQ35EnpeSn2FDJ6RjfVZmXZAcozlfpOSM5PxphFWbRm1WA4DoNms8lG7Wayp2ls34hWvdJ9MoHEBxlckgY2FoOitmzZjA+ky0p5583rG3RJqOGtRXPCrb9mFb1tPDM5MdjTBChoEnwR7QM2vS/BbqiTSU7tqvjbBaNR9XALVmqcRx7bIAkaWCGhvzF8ywLTtQBfDMR5VSR50Az+hgpgz44ZmGGvvFb69kuOEGANtqLFAAqBcyHPzddd7U05Gcm9vH/lbBFuuDXdukLkDd3oLXrWpY5czNxFvhL4UFDO/k/jdo4DvfKxV8D4zrPhL4y686D+LKOgBzs1/+6g78nR+yH9/9Zbv3nr8RS3Ps/EvGQjqsY4+28VkSIwaGluTA6kLOC0tAXQhJRgc4lAYkzQYpbsb/puIQbDTl5FxpukBM6PwxJPqSUrUIQZecm6JQC0Odu/ZWDi+Bg8h5yVm8QS07AT00yWQ1Ya0Qo97mVgZlwXRSkiu6eF7WUAISnQxNeQMMaIFlkAfbKAlzinYQey3C8xYxnbDiOJ3TrUgqOjiIMOdlulsMiceZSvxd8VmLiBLVACYoKI1YqyUMFFJRILnGvr1HWSDIbDTwgg2TjUwtBrmfCnMlas10UpRENjc3AP7i7QlbVfto3KRxdEQaAAdqkUSPx69juz39xJ98kZYfPQGKTwfs+D579sWnHMGPIgG7+cs3MV15EwM79hO0Eu3WW78N8Cf2RI9Nm7/Qpk6aahdfcAGdAIIhzMjweJiKFGf1niAETaUMkj3ZE5yuRCrhxZVmMwSJcxKSs04Yq+wtDgnYBkKT2UzxfM5WujcaftTbSUFHkC4ciuy8Hdk590tThtUpc0N9dRSUvBJQ2gGPIlzaL1aTNqcWWy6Acj0AHOCSOnsumxX7AZk5n0PppLxS2klsVGCKWRpHkhLLvavnGjIBpNVBaIAOXliQBTgqFqm8VeWZKRQCuaq6u97RBgCjO1XPBpGcZuy4fJ5nI4NWGHaC1+ye7dts0+E2ZEXZeNPIzgD5KizkCop83e/k+DSfBFhZQ5LJhk5Oi7WjBzstn4DQQgAZWZpvi5bOdkPi/ogKklakK89uplNuNmw4E1HjM+nYYj7MOk1heqroIliJwbKNwGNkBIOmjuADVQComekDxU7BOEvLYbOf7bOXXtyHNw2T8NrS2YDb7MJL8vE4abeNa+j4AXT2WaMzJ72A4L6K0ebeswRAD5Acytof8YmBLMQLA7ETOewVfASyCuTKZfNPmJTCvYrHq3IhxtKxdrBsL53aj3jmBEeCdCdShwG6UbVcVyv3cuF5w+wGpNBrVq9BYrCBBCnb5p47AU+/lQAhYktxoGGYHimggMCXxPrPoE3VVtcIwy+e+8sANvbzpNn5lsVEwCP7K0hW9f0cDiwSSalbYC44uPc/gFUvrtTRkmyWRNoH6rA3+8X8EfAFaJ+VhgE2zZcI1lEG60Xa6UYY8a0kaJ14mordpEQkJgx2pQovflbM9S4SJslHotk7iZKUcdiJDUtZxBoPkh4NtMpCIi1jGAH/rRxCsvERs6AXSpiKQGGq4JABsMl/o8TGZG+kUiXEsY7F0m4CNO8iyCqJEtNVz9A/sDrOPN0EChUNRXCvHf7c0gQbCNR2oCPwFpREVc9eQJyMwrv5vcAnDdRR/FOSoUwnNoHij+6jDlbJ7lsBzbv5rColnbUjFqVa1yqx/F4E5ukulRfIqHpQn51vUddP910HpvsXyh+Q+9jNPhUrWKBqDPtQybXic7xiuiaA0rpTPJQHYT/AWRyZUC+2DEpoO5VhCHEVAChwVh1q6cvJiDRdVfYGrTREuptIlGQxwv3pIIHRhHrJ7nXbZCouQMgZfyRUwhD0XN2nVLAm1yJv23SYbl+4+ioGJ472JlDFmUr78OOPOGh3kryIPRfCUpUMBUBzIOAUQ1pAE4k8ybtYltOnTmWftxNHaynEYJNxvjkE+SkmENxbL9RVIqpw5a7r9XTSKRn0YWHC9/ncSg70S+sgmrUiexudeUpIe/U8WPgC3WL0g6yXGKwzXnv+dU/Y1DjRYIt2mECtNKYqUDHchz/3qZpqv0cCZkOgaqhJoevSwAAxf2J5kJIaqpBT8SxGpndAFP4FcCm2cFNlteExXommBixo/TlQF/i8uYxaYLoaKbKG4J+lUigqzLdbYZhOHj8RieVQ9hU+Wsh8fVCLWLsAZ4lI+O/52S/s57/8KcXnY3gZFdpvf/8bO1lzhjVC8q3XZ6kUZGfYLTfcALt/hA3JH0uyjpICvy8v/tXA4HU0ZVxAdmgIUQiC+f+Dn4HaJGCifiYt/gyy+b+BVYHCg8j5Z98++LsA5AmY39JmiYeqPdJCM/nrt96MV91R/J/5/CT3Yk+I6SzAJLAO8CdDkwFWKZ4tw0Zl2p23fZdhK/dwqyKtkQxRzzSC+5ouGxwa1mJS6CyYPr7AfvSNL9qa99bYq//Y6tNNo/AZ6+D7JaFtVxPJgXudAyoMVVgo4WP/EIjiOGslcRaDv5tgF0lVruKhpEjN7n4fTNOGF2GfM02JRQ48iSUaZjlcy7zJY0hIT9kn++uwONDDJ14SD6aNmghDDG9C2Eh33vkj1hGMPQKmwB+xc8TOk42OvtSY1YGp13XLF/Iq7Ws1WpVPqekUSNKDpprWowA8FUxa5HJOUgIr2wYVlR7neIx6zo3kW63kePLi94FMzibWECh5bOt9AzWCwL8QIzG0PoKLEzM76FKI1bx27Vo7F39n39M6b7neXrL3Y4cO2dSJU+340VP2wO8fct+/n//Hj6yhotV+fveDWA7l2W8futubQ2VlzfbDH/2nlSNLDos5A1eljeZgGl7CU+2r193IOkhCElpqTfgg/vyOB+x42y5rjzlNvhBuP7jtTsCcg/bBBwzClB1CRKurY7RPmbdG01Cgnaw8+IyK67IGICZp/kEnMm9FJFkFaSJvYcZQe+qvj7lXfweNX/kTqznhkvRgk+uA8maI9ksn91GT1/VajZxl/8J30EFHgYCcr5chKxVLWwtazYSV771LATodSWCR22Xp3GsHcH391Vdh1NXYl7/8b5/uxc+sNfTsArsox5eCzTHIIPps2w1aVH8Krnr+qf+pwc8aVXzRutbZrNjlDFStHT8+iWMMJdQbiKXtA1r8urVHAqsB/9K+8SA6eB2Df06N67Ynn3iYtSa2MfsQoFpAmIqs7h6AcvJHT1n4HAOyNXKQ1AOlX4NY/8H1BK8dGiYWfA+nlzcN8FSlgeZsKfZkcPX6Z+UX5NfyZdXfOzCsHDh4zh0a0sNaiAatDyPXiaLbPWLUeBRS4+j3sH8G5yQE61eMOhi1PMNoiu/NmzYig6ygRmAQXetZ7jn1DtT1nt5Wcsp+mKin7CzWNzVM38xCxiwv3zOnTtjMyZPIs1qwCNiKdyMg2PDh7pkZyVm/dUO5TZleYtsPHqEGICfCyuXkcYptZMcqICdSUFZQ0CqXEKupg4FqDVgsTZ2Ybrd87RyGrO5BwRBhn+zEdiJlJAN7hts776zzPESWH8UMkj195qQDkNkU/62o6YpgEp+sLCcfL7EIGrnFyaX4eOLfumYdVl67bfLMibbt8DHLGHYOBXMboMlWV+oNK8rCE7LCbvvG9XYJwx/PP/+rDJJN4PqQ35KvfOUrX8DH+iXADGpY2TWxT0cyOGd86WhXOo6dUMzk53LuVYa98I9Xber8UTQfOgG92vGnbXHGWAL5uuJVAz57eUXMg4juoFbpoFmr6dYCfnicxCZvQmgdaS84Mw0Qg7WgvMZXjkAT7Qv5itOoiwUM6+bnZRUQQV4yYhQ1xvSxbj2yC+/0XdtpJtOUq8PvecQos0uvOBfWVg2Tvw97c6urjbgOy7ioKNO+8vVFADpxdvfdT1EPSIEUDgGIWgSyjyzKotMAqkiKU1gzM2fkQGQ4YaOoZ0ZPKcV2ZY+TAeLCk8kBSgCB2rAtYoBfPYrIykZk+fm253ClfeO7SyFadMII/sgKc6hPGF6TkQvLj08VRwO2fH+rlR8Q4x1LC+LbsBKBTw0AjR2WPyQV2T2y9tNdMARTGXhWS47Ga8DCPbYbFgz7YN2H/7AbbrwBr/G59r1v3ckwxyHUXXMA97Ano+675ze/YY3Nxtqkwn7wk+8AZjVAxuC9yPEFvGRlIGPGkuHMSfYBofAUZ9ybK1a4kuWvf3+Gc7yD9UbDEHuvyrNnqPGDcKmmf0lpBurTNhtaAkkptYghQDQA2GNTp0x2aweB7GL8Hy07LvewoM5QFOL3cextgauSZY8AYGqis3nqdKMtvXCZqzA20bibPQdZ+qrVwfwZ4st0/IIPHDjAnpOkXoATbGbZjRBj6iCBpKZEkTMgQUdt2MYbpkJoa6Ym4Fa6slSfLxkilYZTKocTOCvj/l/+4if2q//8D49FCl7CBlRf6980xyWNWSsNNcy3Yd0lYsHYSXNXcbmT89B7WlLvsG7FKNS1JabAgAZPaGQ6u+KXgFQRqxT2AhURa438QNJz5VJpKBnbyG2D+k9XgJKGeKSmusfUIGS7ajYG8lgHaiD11aNQwKieagKzKIDJXl2NPSUqZrEZtWl0TaqNlAMrdg7he3phYGcyP2Xn3v28F8AjOYyURsICNFA3DRC4C2xjyuTxWP3t9WbssBElvDbgO3hOFtiNLrSlAzWv8jrye1cd6OdparYDvMnf1m0reb4ZmTz6jeTVAAAgAElEQVTbljpnNA5lftDYkWPsJVQvsTSqGxux3SIGpNHcSIXQU18LDqNZFdxbWbzLhkVks27isuK2YyE0weIAOZuwudAa0LGlvCawuJGfrABqPRswNj1NqXx5jYwcfFF5JhX7IK5wLxpgn8pWKylOKlJhSMLy2mzSLCynGiogB8EuVi6kz6UZJ5zrbazRJAg3DVXytQ3MZvo4a6KQVPaGtWPFoAHu5PtgOkOJed0MqQ+DLLlgwXzq9gxsA5b7wNRe8IZqQOcoyIVRDNoTC1Qf2uchtZHTsJ6kYtZ6yGYuzUlsZdLwfBUup3ueCN4SB2jeS42hGrIORbPOyjpiy1hA4cmTh1tFeTWqv5OOlXThV5zHEMGBqBYrzC5g4H0lZzNnIee6ZkLlZmM/NQAJ7qrz7ac/fc2B2F5ADKYeeQ0j3/pezoJ+fqadfDSdQVWZDA2rqKhk7QQqvkywxzMnGWims58/jx4fT4zNtd17T6Dk7QNghjw5LpWmSYbNmT/TduzZRnOLszoqJWIgB7PYAViSoaECktIHBT5FABfjBQamx52QTJy2LpYBC1sTz3y1IEkSw0qepPoZ+XHOmzPHyg7SqT+JjCXIKHxQkiRhS+jcHDhwEDbCGCwGKmwvTJt0ZLryMqmB6lwybCiHVZ1PUWuRpJ2ucgrF1+wZs/n5FKZ8lTtTZisgW5jLckhCCVAy3Q8nIRHYJ78NsR972UwtAK3qLg8rzmVDZMC4RTaSh98UjE55Wqkbr46iVq6Ysc1I4pTgiekTo64JSWYkiywXgLFOCBz3RtKfZiHe/OHB++9zRt1H6z+05f9czmZKZYMQPEAOsrBVuPrKy5kS+CSvGW5fvfk2kg9o7myGKVOnkQwU2Y/uuINF0syhU0dHGZNq/htJcBR7R7JkgaryQjt2rJEHGcZnwGeUIKupaQUwihYumGXL33jTeikcGjRgjOclT5fTp89yYCfYkgVLMft9ge4jfj9KJrWhAG9UGPVwKvSpUAK0UHGiYkXJaQbynBa6jTJdVxCKwhC5j+SkQwU6n1nAsSwWZN4cw/1JS05wIEnDhQQsxOIRunjpfFu5Zj1rJZBiivo9FK/darpz2sxKFLQuZBuhZyiPVfnJJpJwnoFJCv7OUI1ZPM9mFjeFLZth2NAsBnowDY9Cr59OZBPVSCJemE08l1ZeU907dczFCkrmQGiAAd2M30hzNZuVhLUZNtDceaNIXrABiGyzq68fC0B+zN5cXundyBu+shCPlipb9fYBBzHiSaQaYYtiK8wmC2cybCrBuQBqeqEbZKflNGLBUEWnDMB+31n8X5GsExiHlsCGSO62XdvaAXZpJtBx6wEll7+l9oFKfN1XFZ1drF03GWc/aT1RTgA2yq9UAHUsnecxBAWmYL6zl0ZFr112xXk2Z95knmUvQNMRDtta++iTLXSyOJzwX+qkGI8lQIl9oWncebkFtggT7G6Ktj6KYxVYDzz0GHu+046T7IiZLiBSM7NiAQdiRdtnrYbz+YYRnCZAoVfBsY7hasORrcpUn12OAxwTays7bdPmkyQPeIQSHwKLjc8YKi5Z95okAHvkxytg1ae/a4oka0WThsV2FQCYCYskHh+eBsyvFW+I4ewjEg1NU9LwE9+jsoUQY0T3UvYGsBBk0C2twqDtgMBdl5jre7mXyUh7+jm8NAW7AzsNrKKcqRfOz4jh4/JvAZAkVpIDBImFOnWS8qvoIhlpaHUppA4+ddoCRSayILHwBajRCIlnX+nTKgjLe88BEcBf7TMlPR0tPe7fJQYbTXWXbyrxEQAoybZDP6rXBDAKiNYhF9gueydNgIXj7YOFntiNLgF2CDAYhqVua6+8+OSnyeVIfhMnz099rwBAgabEPE1Wbed++LXxWaIlQdWbwjQT4NtNHA/TBEz2ZSz3VwCFmItiPWrglTw9dQr38PnUoVY3PBUmTDQd46uuuNZmTJqOJUQnHryb7HXiUzvgptjwsjrR8xHQobslWxHxjfRLvrPyHHJfQQGWfLYewGV9P2Q1fyga9qQHpPd3YJVrENdW1hBKCiTH1v8R1V2+zpHhn033qZPYqO9zplyo/vaCW/d48C+8qA4AAT0LrdtYEl3tqVh1gnlOrewxyWk6YHNI/iebCzGD4vHNjpaMn/uozrVnQ3yO0SgaPl67H/P5/VZZcZKDu9bPrADo6LI6WHmrN3xoTz//ovsfC/AJAau6Dm+Qcw2SL0leo88l/yfZqLQglYkj6RMyoD0kP9+ALaXkQNYYAbDqw1YUZwZfe/DSAo9vXaoIBvycoAod7axMu2DReXb5RZe591wsiZ/Ypj5UABAvAe/Y2797uz388IMA560+NKqupcpef/sffk5AcnRpWBgb5uc/usumjp2ALQ7yckl4OB99aBzfo+FVMbSsJeOVzPHzX6GBM6G/cxm69oAnnP8bsPr//vznXyskB/7834VeS3/njFUFInWvOJdaiPu/+92DtnrdKpdkh4Oat6v4JWaJbdCl9cz9dGsV3W8WSxTPYeLkkXbDVdfb3Xf+l9/bblVcuukk60sXTGXKby2D/yrY+0rMMOeHsXIMVUNudp6VjBlmoydOtr8+/yoTnZs8tqkjIk9kTfTVoAcVfwmyPEGa7jYjLDDJ+dUYFaQma5DCPOU0FEEUJF0oOVxy7U0CseUogLik4bnJduG5M/Fhr8EL9KDVATJBLnKGdyR7ejLeguNGjaNpfJI4mGL3/NevfTBpFOtAQ9Akye4gCZaySOxV+XWmk/uIWdHEej6N1UUN36/BLIkobFLJQrV+ZW9UfbbafQfV/IiNSnUWi9g7YmYKjJIcO1rMFO1L1rSYM1o3AQCl+CsWh8CraC/WJM3WL60JvX/oSxZDWhEaYiZLJ133AVRKEwFBo/n+WDHuuU8tUB2y0mBnA7Jt3ryZZnAKUtpcvOqa7NUXVtrl11xpuUOj7cChfYCiu+2dt9aSE8QCAB1lrTdaGr6Gi86bY1+/4WtWnDcaEILBf2c77aVnl9uGfeutBXlpdFyjPXzfr230kOn20G9egfW3gw+CXRLxVQxTnYPyJtdzVOAXsKc9qXgv7zsxVp2xTY7bQ5OrOGe4PUZjP50hQz1i8xC3lWMqJ9f3BcyXgBUq0FtnQ0tLE0xF2QxEwMzbhL1Wlcf1PtayVF9XXXEl6x7PTGJsIgyfPTDhX3zheR9aJUaUcsap06bSQGbglTeOAq/U/7mnNNzv802R/+mNrM8V2nuf//nA1kPsa0n5xGIKGkD+Pdpn2qPeTFOOAfzq4H5oz3+290NgaMhr1WP54HXG8ryWv/YUPy/Zo6yS1AzEJojEoq7xLA0UJMxsKK1VHQOfxiB/T7GYBkFSv9ZAiSIJrf+b9uCn1+en9qdAb+B9qvgloFtnlBa31p/sJZQHEP9kMcKajZS3cTjNVVRZI7GwyUrN8bO4n9xW9z2QNCjP0M/rPcVsh3GGz3FbeyUDng6SQx8FpAHkOnEUtV0Kn63e1ny8mzkG6Z7zxRDPjhyptiEow5KZGCq2VxNsqDhqp7LDVVaER18W9VotnknRWCh1ALRu23YWv0pYaVKWjUiyS6+cbPInfPnFN23X1lOcS9RPoFTp+CqPLU0iFubbofKzNmrSeBQNyNYha2igSVkZ5x/XrH7glVePI7/lGbCP0yA2HNxzEMBvKqqJl20SSrWStGK7bMHltvH9DUhs8btG4l1FzvLKKqy+UE6JYZmaJAsUZOkzJrm1zF+fWcnQE/JU9kQ9oPHMeeO59j22aOEimzR+ut39/V9bJvdgHEBvGnXM7t1H7N4H/93+tQrwlsnXZ/DALB6VaGcBSQ4fPgsBoxTbrQXYjG1DDr6DdSNgZpjd9PUb7Le//h3vA5uQmixGQ5Gpp/RcxSjT89GAHDH+NbQ4GWBOtY83M6UyEBDPgnbmFEmOhgGpSaVYOJV78N3bb3cgUIMV1QDLhJm3Zetmyy8Os6mARHU1sVzTAZ5lN4DdWDzc9yBvJcNSfsX9UO4i0pAogDFSVDDvYMp5mQwV/ZL95LtP0MBvs2//eLTFZ9G4CQM8hpDRUI3SNHaIdaB8K6/iXuOTX8tcixyGf1Y5CIkVUCZNFp7lomVjqWMLACzOAtI3I9/XMB+AOknIy2stgrgvyfRZ6q8zWKz1cLZm5bHXAK02b6jkozJoiMY93BRrr0+0XZsYHoff5xe/cgHqwdO2+t1NAFWt7qH6ndtvcx9qWVoVDBluK15Z6czSf//FD1EjbHQ5dn5OBoOQTyO7fx1iUCIK22n2kx/fybCoPLvk8kuQLn/RSRJDmSQ8ZtIwQPmNduwovvAAMLLJyWBGyfwLZlhCehgDgLbANOy2A7sBHIm3CZw1AjQdJ+AMTgFE6+M51zGIJ5Y6LRufhBPHOCt5zlKXJBBH6rn20hEapFloWyCCXbRsmR3EP20bdnWKHSJYncsZvB4rQdV/mr0i0pTqADGapU4R/rDo/Pk+MDU7L9c9ssMBlVRHd9F81fBu2cSkY+moOsJtTJgAvRiv2W2f7EPKf9IZerI+0mtpmHEPjL8kCmX5NyeA9mkItnJJWSk1YdMktmAq/tOx5CjMEwcsGsO8kZ1EWuwWacwEBKEg/onVGWLoy1ZsLI2YbVv3cz+ywVLAECjkoqRGYz+4ZQTxVoo5fQl0S2P4VwQJSSeDxJRHtFPD6szXr1j+XY5NPWAmIojpfwNq2onJCZkvCzynEnn3RCbVy1Zq3UfruX9ShjLbBOA/sOxRTRQwyUXC6UMCJ02E413k4OmZ5C2wrzsAj1uYlSMCjOJxFPWiEmLZJMryQXupT7m1miUUZT14e4mAJbVfXupQ27fzhLOlwvjZFsDSCGEZ4DVRYlhr4ByfS9PulbuFg6dInRqMXw9IIMrXY6khpCTUuSEspV/NQw0gB8PSgErN7mmjkaPB4BHE2B6sLWppIGSClQ3NQiG8qxLcBls8av9CMWnP1nKvetze8zSsbNVcScQYEXni8Ts+C9FExCOdopG9MFpP1QdKO3zzqfbIeTT8ls/KvZdKLTcvjSYzCmHOhAgGbZaUDLGK49wzlBQnj+BtmogNUgS2m5xN3V3CiWRpR6zj90pqhNGVlha5baaaFwKmvUZQJS0ipBi7OvdVB1BUN2Bl2cX90LCsC5ZMt/0omZvBuBrqwsFFUImD/1SdPeVkSh2pmm2RkAhDn0Z4R1sk8SAS8JwzqzoFILQGT+2p5F1b3eogB+vQkycZkEVuIzJoIpZ2IgC6yEnnPkvUGyncb02cjU7qYZ5Ehn3pxuvsoYexdGyPojGYYrfeMh8m7YC9+cZhYuFIzlwabuS0A7EwxiTbFotPybH8z/ShVSDqEWfCWm0kUY4FOdBFVMH4cXoy/9MgCyHRonpn56cgndawkCr/8L0UnaLWy29KSa8KffkzzZ07j8S6xlkPI0tK8VR5j4WK9yM3tw6PRRW+Kh4UJPIKMpytJYBvCNTBiZqUi3n4obKjzq4UciDfVLGeGgA+osPxYICfr26QWKADLnll84BEy18NMRSbMZ1rPA1lmkUMYt2KOW48D0TdjWjeuLU56LL0SebCg1belkrxk45nazMPUp5HsiIYxzAtJelDh2S5UfEZALkRTFlOxjtrzQcfAcwqMe60H9/1PfvTo0/woDtt8eKLYWHOJhjU2mz8gISQN3HfP/xoDSzV03YYWcMAh+gZunjy4VK3UXLOZgBCGSinM+VaXqlH8Z9RJ2UIgeUEEzMzc/HFRX6278AJy2JT1SLhERAwbGgxh4MWVhObAPkI3n5hbPgeNnAUn6EHgEDBIYrkTuw4FSJiBsbFIhdhM9TiTSu2YDwBIgLWZqcCHwtdU4XjKbCq6G5C4vABH5I4qLgUW2HW/Il0yPlZEv1yJBParAJS1XUKJghSCMgjElZLq8zt2dkJvL4CsMBgFbjNPHMloEoSspCGd0APz8qk4K2RtMns375yk73z3r/oilfbsouWEsx3E8RikeanIA/ZjffORFgXO+VpDmtQ5tCivePjmsKk7iExtmjJRAD+4zBRx9srr66lw4O9A1nxzV+fZW+t2I8lRDOHgAo8Jb2apGx2979fZx9/tBUgtowDIdxuuWM4EvzTyOLw6UVOY0xbXXYx5vtHy5gCnmjvvHGaZxf4Wmo4gjzNtGzFPI7lYOuSxFxAq0Ak7oHAJf2b6PeSPaqgKmWS69ILZ9rq9z+0PTtO82zVsZ5niy6ciAXEEdu0bW3AnGsiecamIJ3u/bx502wLk31Hjx7tAXra1BkclDDT9Y18xmSK3LUcQs/8bYWbhYvJhJ2id9vlaxrBXu0F/Jcqdt5Mknqup5NgHu6DLRoAq+uMXNuqTvUQZJkU3yxwSZ9BsSAoqgIvNW9VflokuR8yB417v/HZA+mehq/go8qwmH5nZalw5lI43MFzZQSiSp9nK4mHbCOQRGjN0T2UTFmG783sVQFnDp4IwBWxScAk7yegII4OGk/QB2J14Rfah5zFuW1sb8Uol7aKhSlJEXtDkU+fRwB3IgEgEd+0ToCsXsDGTjqg6rDqfbp5cIQLf4aJPH7530bxnCXPCxoGSiS4B6z1cBpQHbCBZWrPuetDbDRIzFmbYnXx2QSYSYqvW6Z74J5LXhAG7MJPWUj+PfxvkKET2K4NFpZegAosA3iRvyMFsaZb6l87KBiV+PvhpUMbz1QlF7oZPmiDAlvv73WfQC+uQX468jrVgL8GvL8UJ8WWlqesrrmVoUwdsFk0TVRWkkU0Tx66H8N9Pu/Gjz+xx576q1XRCGuhYSeWlhoJ+mzKKQT6yfNH2JPkX3lZmQzNKYVdOsPGA+bputXo2PjxepLPTXaiEgsRLaGg/nDcUgRQdZG7BPwO/ln3CSII16pYJVCW50v8bJX8hY3WRQBxBwV9Tt1Wkd+Uzui1BLgHeUAgWeIZCPDVVNsoNZZ4tmI4SK4kxrTE9ZE+BJHzjURU5ybHIZ9TQDbMKwCTBOJpAzH4n8tX+Ot04Hm3f88+ioczbg2gALj70AFkdKt9AJLbHA6CunpWASt58PlysyQpF6QmoF9/q3UeITRUa8LZg4EUVUxgfUZvauj/KZ66x5TXfsFz5peAazG4B8l9zlwQ+1YYYwEeV1fCZjt/yWLO0WxYybnumZSAFOWeX96DLOYXsCXqbcfubUgJD9hfnvqLNRDnVD56gcADGod33Q8BYYcXjeI1qMr4koRWjTxNGxdo5t6Qg0NpQp81kPQGsSQAZwIA4/PAqr/Y//EVep3gfujn//ev0P2Sr6KYXloP8m/74V0/gW31sRxHfHrsBRcspnmQYs+/+BIFSKtbLDiQ7yxMfU8/LBsaYcTJNe9vI/lCvg4IIaarEuY7brvBlp0325UDz7+6gsEgsGKQIN91+zdt4pgJdujYcbv/kf9mGFilswncS5pYHMu5psJIFgSy25CaRQXNDJLLH/zgdnv8z08zsXuzDnK3m7npS5cg7y7AYuIZJF+awK3Gt561chLWDs/3POSKyxbM8Sbqyne22quwZtulLGAdjUAVUVfBhFjywvycQs6laNvFer3jjh/auYuW+gbpU+IvUMel4j4qycGS0PNy9vkg8KQCTPvG16QXY0ETKJBTB803FRfBWqRpQZETx4fUkFAN3nM2rPYSa0DAqdiAgW+nvh+2vYP0wZ91nwS4iQ0kRri80VKRqakRXFdX7+Dt7t0M86G4PwMDvodDpgnQKSWOHCou3So4z9OyySnFaOd721ph4aGs2rTzPeTx6TZ+9Fzbt+cYDKapFPcbrKGn2vJKJTnMtUmw3zIT87gnTPpGdSR59kaAj1ass5q6yhigMMRu+/K3rbMu2Z59/BUWI7GTSdAt/JK3aqRPVNbILQ1Y5ffYzuhzBn7AMJ9pikr+KbusedPm2u8eALwHUAinQadcy+0XBNzJXsGXewjwk3WD4m5ggSDJuZrTTz/1pJ8TagJqGOqsGTORTg/xtZVIYidbgGgtNp2tYm8KKAKkVudQSouQR6qeqa4zFKLUJAwxUBWg9B4hoNd3IGC/N0ZYB85m1u8F/Guvq4EoVYVAT2KZ/MVln6TiWA3owIc1uD+BKiEI4mK46ivEbvW/1x3wuBEwpZ1BSjL4HBYKy5gMPKy4iPekyQjAIZD1mb8+btPnnwNpY6sDq2p+OclCT4Uz5bOmsHI2eU7rvgbXHAKxg/gUALkqZANA17MN/jIAVgO2a/B3YjfKw1tMVQfC1MRDiRbG4MCohFwGmUyx5//2VwgHairKMztoHOjHnR3Mc3MGEjE3B+b06LF5KGKqUYtRcLJ+1bxrRycur9xqClUBL9UM96s43WEjSvHmY1Cw7M8KaMLvPVyOB3gn0k3ZSEXYsIIUfDPr7MILh1scxXkzjJ+DB+rtow8P0ChgwEe9WGTddu7cSXa6GuZpRJONnJBlOan5tg+QbO9O/jwxyWIylVO1wghHBgu1tZ/kR+tlyNACm4l/8k6YPmUVhy0nJZ8BS4Db3Nczp9pt6SxsASbOsczYLNuwfoMtoK6opyl5GhnWup0nbcvuE+zvQNnW3HaWXBumISBabU0r9V8sA5NhQ6KYSIP5qb2+dNEl9uRfXnc/0xRZLXDPL1y0ELB0v9108yU+YfzdlVshxmDrllxv45jvcRyv5A2bD1B35btM/wiMzauYLh9HPHl1+Yv+rJMY0d4Cu172CAJm9Hg1U0JS/z4AK7Gi1bwYCUvuOOoHZ0eyviRv1SEZxM1gbYhMIXLEdOwJZs2cYyvefAtwrAxJ+kx8QbOozyuxmttjl1662J56/F/ELnmTY1WGX217CxPdZy7gfNlKHQC7+FSV+wkmsFiKChNs0txUSy9hgNmmFjuwNcJ+8R9LXcLfE95kkeR4aCEISUkMdjlknQw8rKOxl0C9dOIIsvQYQEsGJKcw3EVEG2en4m24ZGGBJfUDonYNQUV63OYuHcNgpb28fzakjh4G9jbDoMslno9BbbTBJs/IcxuszvZY+3hdo1XSgJP//Lnz5tjf/vQeZ1W4zZ8/ze68/Vuwza73gXh33Pl9W77iBfIqvpHPk51TZLd/+057+6237MHf3w9hJ9+uufZqrNo22hUXX2bf+873aApO5fxss5Xvr7Dv/+g7NH+RhmP3t37devvxz35lL7z8Muz755iHsQNbgQexMkSiTL6XDbt27DmwILvqaYS3oM4Dm6AO0XrqBHhJQmKsrxjVFnhEVtc2so/GwVh8wc4HOK0BH9Dg0KkwUT/ZtIXvgw0pogd1i8CcQ/vwpuX3SrtdBQVJRDHDlXMaLqWhzbIaIedw5x5iSxINkkoUJGJMynKnG5vAaL5X8d4zUPLT3/3uv+ye//yle37H0AD/5a9+zHT3Ega8Xe/kBzE3ledF8cKF2SU01So96ZPaKpy8QJ7A/eQo7ZCTNJl+xtSZPMMI27DxA7v751+17373afL0QOXRAXYyZcpYQO9mGqgA5J6rMhEe5ufIcwrYTzup1fOcCa4Y1cVzEytR8U0+El7XKxcQ8QXgPYn3kx9rdXWjWx5qFobkCTO4h9u37aUZHeb+opEwX8QAV8zNQIXaDAM/xi0S+2gsTLL1G3Z4zFXt3NjQ4o1tt/Qi550zZy7s7x0QW5g7o7KUTagBxR1M0F68ZL43oMrKmH9D4qsZFOnERTV/28CvMrGrU83ayzNvQ5XUzWfJxd5CtisREJraq9nE3ZDLiLcRxHK9p+wyhTgloeJT80w4k0i3HZyFuUOouwAmnZCo2p9YJAal6i1Zu6XQudAzOwnbvrR0OPjCCWIGcW7COAiLh322TZsGq+KxKrVlFmszheAUznUPcK+Hl8JEZ7BYC89z284zeGgj4+ez9oHxyFNUjdcUFMC1xCw9kkRqorAesUTV7Ja9BOsRMsGEqQl2GRL4N1cgtT/Gv/H5c2g+fOMbN9gTTz7jqukOqaJg9A60Kn9HtUmTuZn6pgP5vxrmceSjzTRpxD5tbAxwlETNUCLfEQ6k+KmmguqENAbatgJuqz+sOQ3eoGJfCKdKBqdsbdaMJ82DYdhVTSdxAE/cGsBgPkMU6+CcWUXurawfPXGsE4wux2eHRIbl2+FDzKKRsov8J1YKA2rWKFSGyonj5M8qMNiJZ5z53KMYkv4evl9KTfnpR8R2wLDFmi4MP3nyJz4ROF6jTRwXS8yZRS4xxb79zUdQi/P9ibnhA0nQZgMvUS1WDJwl1+UDVZDcj0AKVsn0wxwmE56hqFVyKpJqraaiciNUGCupToJq3cC0xVIOuLOwEdQlk09BKzdSjDCXrBECtMA0DVJgTwrT3r5+020E7BgAwV10VbOY5P6if/gBhmnJGFgs0b27jtjdP/m+/WvlO3haVgPKNloJLLpa9OLqjjrSTLIn2nZMFIOmxOSRHJK7I1+bFBZYBwnp4qXn8T74ucCgkFeeclVRnkXFVmKmZMc9FZSkq9DW1FfJ68SaYoEspqjasn0LRaSmYEawUafiybUBrxY806RRYrc2A+r6oANVFQJSWHA3f/lK5CPd9tYbq/i5RKbDXsgmrsSrKsklWOthKskGQQPEuvFwU8I6QMBcgMx7357dLlVrJiEaPqLQqeINSOaiCe7y7+C0sNMn6NQNRVKBd6sGIlSBwsfAAmqDHZdJEdjDYdCKTGAYspv2biXwMIGRr2mYjA71OADzLu5ZDgXW6BEjoVpvd5m1uuZa0AI7LYqiTt6sKtoJoJ10itXVaQMoSlMnRZ0uGD7JBEdNa+zjlzo3GjzQLY8/JQ/cGDFvkpEyiFko5qaM3PsIcImalAN4qcn0LdzDJIKaCu9OApWYiPLpiOdQURCNYTNXMHlUnpjnTJ+KFKPBJfmUFU5ZjwHkjkzotVOAwjKULsottv1MGA0HRE+gVSEQf/L0HNZrJ2tcEjpNnZPfVRReUD0YykcxiGKOPfPEOsBWrQEVK0oMewFhY+xLX7qOrlCCPf/cS3b9zZwmDq0AACAASURBVLNJujba7p00BAhi11yTQbII2F3eYls31jDASiyGaA4Kycyg4RNMVMTo3muwgKQSAoY0WCKe7tzIERmse5JZunDlx5F28IimzRgBWHsuEzw3wbY+hHm30QntxUoiieuF0a3ptvEM8doVAOg3fPEqZygk0FioR+ZQVlZG96oQ0GoYTG78UX0IDx1invHzL7xqe2GW65CLhm2nfxAYI9JMFHt78qThdB4zCeR08yjgmvHhOVFRQ3cZE208AbFg5vkK2qH0ploPFViaHhwUEtoWQUHjkxzdoFKbyzfcIPjKa4hNSyCPQ0YgKb08fOQZ5TJRkpQowE4dnvqZSH4vEFq/NIVNnqcsx6D3RwyTZ6n2rP4mkoQjCVAtAv/PLp5jG/L0PoIzjXtH0CQ314s6AUQMYtWQkvmCKKvjr45xAgd5NO8TRqNECYj84QQo+nPzvJikmTQzAmDNJZPIn1rwhNIzpuEFyEIMoZDo5QDSVEdNWWyFnS8jC8ktNBDIwVVJZbl+9wv0y+P7XZqsAi24nQK+Bj+mg2IKMzqYVTQqW/eik3Xot5kv+e45yKj8jB8QZ0akUH8uKkZ10/Qa+vwO2qgjLMaEur74/SL/iE8j/lGoC0ysreZAahVYSdMJaesAcU+d7niS3xSYLj0wF7sApC5j4mpxwWikeOPsgUcetTUbt7o3lpN0dC28eaRTM+W77HgQUtopJMu329B8JsVjNKxiPBgy1EW38TTyi532yKN/QG2AeThfucg/pJKoR8K0Z/8eT/Q1uM174TqbHKyRNA1QVCA8IGs3z03TWF29rGRw8Hp0e9VE19rXOlUjRAb8isW6D6Q9fq0e5vlZDXWQf6/AU1knaK1EAcREEMN0f2UDqc75YG3vTbZw+fXpDAyeoMvL5Eer59hKgkEfwz2/9OUCUYGf2ovqgjtiEbDPdO1atVoKITmqS68FOIvdpTfgzy779/03+Hr6Hvfg1OAV2BR1dLBlys8HF/NS8atX68VtDIKf0f2Q/YEXoOcvtCvwiRwyZAQsn0yA10S75MLL7OVXXnbpchcA1csvPWdr16+1XYfxsBZIJw9p+QmCxdx43eV28fkX24jhGl6iCaTBII+AeUYyDVjGaghugH+EAKwQ0BbyUxVj9fNfob/3Ozp4s4O/C7EoAnAlWHWfMelD3/t54FXfo/2hzrlYFWVlJ+3LX72Zz6GhSV32wH3/wRTjUvKdePvp3T+3LTv3OHu6n6RQCmwxE4YyRXoxzMWXX34DVQl5jmwyXO4r2XGfXXLuFLvm4gu8qVhWUWUfb9sBi+Y62wmD5d233sOPDU84twoAfNHZyRkp+yN50gt4ke1K0HiSJzkKjsJM++63brPH/vI3O3T8lD8sxYqbv3Q1aph8FDSv2FFscgRzKSfR7ROrMYxrueHKSzgbM/E7r7DN+B3uLjvlvsYanjLrnGGwaE+6D1UiTaT0FBJ91kctOd2iRYvsxhu/6oOgNJhFMS8YDBFMLtbndaBA68cbAp/tg9CzC1h/wTMJ2T8EYFTwrIKmXPAMVUh+KgcfBNgDCXWwtoNfIWArYDKHwDQNsXMrgMH3CpiB4TD1jjhoOIEJ3NrQAh0jkBDIPzGcwlPWJhoeGUFs60SO/MzzT9u7a/+OtPJHNNly2eMMXUjKtN/+9CVbteldGz412355z+1WArEgAbZCP8w9zRLoRQO4auU+YuBj1twPOzTqDNYCd9olC66ytW9/bG+TE1aRL9cD3IbFoFQhhvq+5X3DxdiVXY0GigqoBBAU6SGcs0TMvzxkeJdefgEsDcVugbGB4kDrMIL8S40Sncc+kIqArj2mjS3ms1hbYlYIjNu1c5d/XxzNQ7F6p0yZ4tZEapKqaBdoJ4BbYJeal4o1zsoMkHq3eEjg3yXp+5QBzuPx7xNTerAxolilQsuVFdxr7Ws9V503GjyhosZzBbGSmd6RiFKtn+6qgKZmclt5WjuYLxmfno2agwIkSOSlQJA0/jNgP5DS6itgtaqRg02Srmmgxd544wX8Jaf5wFu/18SdbmqEl19+AaCDa2EdazCKWIRuv6P1xXuoyIuQV5zyjFDTx+ONB6BAN6L3EHdcN8nPmMF/99DKz4fC0WDMUtTRPVYdFQvImgSg7SBrTKplMuzvnFlz7O9P/pHc5YSfHYEtTdCE8GaR7xV5u8LQSqA4T4Td3FtN0VzJeoJ1Jt9WPlMNYGo8ezmvMA82fC3TyU9SUyCHBbCpRup+BoukOAreEUNH2X5UfbJ6kVIlQvYIbR2WyZT5lIIC3iqavHEnuSqzGw5Wk6d1oURgwEx0u02bV8gA32zroDx8/OFN5AoM87lqlPXF8fOJYl3iZ1nF3Q5PJTeloQDYUFcvX0OeD2dfCo1ozZbIZdZED2fi8Oxsu+trgGovLrepALCH9mykOD9LTRppZwAFyLCQeTdaXnEWE6KDuq66po8c/Vxbv/4TPysnTZxAsd5KPD/u5Ixa1FU+O0Brj3O5MDfNrr70KkgWm+26ay63p598jRyy18ZPAwSFwLJ6DX6B2pPEBIFd3Api31BAxpM+uVxNtwSAHBFg3G6OGkPNAE3/FtsaIit7Mpl4w94lx9U61MwK1T2K5xHyRfY0LbA1kVpGllXKf4McQPtPCa5IDyKf9OM/uoyhMs3In0eiojwD8Ip8FdJPQW4JuWcXteZ6Z89q+J9y0PyMWKw7RsCuB4RI6aBuHrCa0wM2DY/vDhjOh442QmxJ4RpSUEgyvOVImQ8irUaOWzyM+3C40Y4i72+sj3BLrHQ8W8NjqNNQRtxyw0JLYTBOXFe8A929GR12CtVlCQPNmss5kxwoKqJmG6D5etjOv7SUJvkxmzl9Evs+HqbzITt6qMnmMqD6h9//hT3252ftjX+8x9o6zGchLvL5J02dBBkBZYSad9zn+XMuBDQsBC940rJo/P3rnfcBXiCFgUHk5RTYP19+naF0C2CextllKEbbe2vs6Mn9sO0KIWadItemYScfc2JHAthEEvNCRB4LB9ALgxxRAiDTijXZ0b0w+niOwiwiqG+Uj2tbCyCLpy5ulNUhNa/O9m9++1v2wL2Pus1VHGzE391/r+3fd8gKM4dCctniaoF1DNZS3BR5YTBk0OCjyUC80IBiPSuvSADVxKAXfK31pRJLBIkOhnkrd4ijVnP/U6whvv+979nDDz7iNUAMnm5qvLZCYjh34QyaAseoc7HTgfwgGzNvPnL+R5K4iL2aRLOlCTBNfvzKTTUDRzJqNQAOH9xDE3Wa7di13X7ys1vt9w8zEG7mZLx+3+WZ8ty/dqP95c/PuJWbclTlAJEcRr3e/NGgP4g4rOk+Zz4oWAWN1T6Ac50J2iM6maUQTM/G3gZ0PZ54FQ4Ls5u4O3vuOfgp440KA7ETP+FGCFU6z2OIyxrWHJxlKJMZEiWSh+qEVshrUj8pt2zBK1b4lGTzndy3Ky6/0t5e+Q/HL3xwLgz8aGo2sYTH4Ed7ouKYP2ehell4iKaDhxw8fJjPSr1D3Owlt+/iQSTg2yzJf26hBoi3Wic5Uu1RGM+t3FPOYsc1NJOA3LpHjC41y/h5BTkxVuOxjOuHKBQGCUP3SffE5w7pnOTMTgevOl3Z5tjbUdRCxcXF4BunABEhRoFVdUI4i2cOUlXTWWqzcHCiCdaCNUV9RZOdwaYomXplAGVyyaxsi2TYUyM5SC2D4k4doIlLvU74oNFMvAKIbWTwCk+OGRBJYB3mQwoT2QMRYWl42zfa6EkxDBPPtw/WlFlnI6AyYOTipVPdB3/KlHFO6BoLwfCNN1ZaM9d8pKzRlQxqHDRCwpFlgIZX9fPMIzlLZGUgcmA965blC27IGlF9w5qW5Z0ImjFgQRri3AkAqjUqfa9wqAj3t+Z1WANiGNfVtXqeHINNmYZnxnN23fLN6+zhPz1HfM4CJ6nnGvAPZwDguFFj7bm/veUNC6ktho8YYUePEas42zQQPg0MUUPonAjC2armWCszXyK4rlgsRqVs7+lvtnQAdmGOPj1CjU0BwvxbFtZRUVEpkICwa0JJFpZZEjeQADCjSXIZeI2qm68J72KctkIpTsWIOCY9ASnEUPxBdjJNT9ItACH5WxKYxHKMY9HE8X23fvsWe+GlFxxYlWeEpIpZJG9isMYDJoktJ19N+Zfl5w/l33Lsm7d+zzvlH65fjSfOEt8M9977gAMivf1toM+1Lj3q4cY18nt5fjUwiOrkKTw12WBlR4+7qbZyJ+GEMs/VcJtCfHqO43uaDDibnMJDQH4n+V48AbSNzSBGknKSaNDCkMeDDiI9ZE+QxIzAN8KHNqjzKBYTB4SmNyZjiNwmjzjGp2hSnabSqfOtny07fswZHy2Sr2pzsRBKiwotJxmWLF3hJjqqyXiVRJLcjp5Uau+8+5Yj5GJUKTAJO0pOBaggye1lonxeXg5yumqSiUafShupDaokhOJPD18DMQpyivH7OuWsBXngDZA0i1VUfqwS75RYQAu6/6D2bjatTF3t2mR5GBJoWfSyP9CQmVixEPi8mqrmU50BD8IBo/rFWE2iyKPDEuX3DwYxkvpEvPLUHZN3iWQLkrQk0DmRdya8CgKJhnxE8fnE8mOTkBQIXE3Lkv+QBino7wNAIycrB8uEJTAJXvTP2MF7aM1omqTAbg0lUpKdhOVAF0l2Aklf5ZkWmz5jiicfZ+h6ygi6AyZiQfFoO1i+i2fQ5M9hVMkwhkmVU9yLQeY5qAeE3Hz8egjE8svUM3MmEKzD/CJ2PAlwQy2sWfZAGLR4HXfhBMMI2j06RBoxgI7jvumQjKej68GbwRR9YQwrAkzQ8A55VqowScPjcYCOshgReh4CoD1DVuHsfmhBd0bgTwFMWsm3CvIKCGK9tvWTQwSBIXb+BXOZULrazuLBmJNXRMcMk+qOapZqD8kEDOMIJBHldUxhv4hO9wxvIDz636/Z0gtG0ixJwcYgHePtIj8sVEZI7vfOux/AzNjHvVZxJPak/F3lJwuwRIJbVFjEPhrOZ04gwFfAoj6FPxeDAphw2FbD48VHWQCEaP9qg0XJK1MSeQEmXgwG5awPfxjEN+TNq66Xy8C9QCO5oWDplrk8p0oqXqjyfOug867JgDEkmnEEesmo+vheFV99vI+YAwLk1PjoYc93aCK7imjeUSW93sdBITEN+VlJTbr08/qs7TwfzjvFHUnTvTZRliNginsAMdZBxigB+vItFnOGNUJe7JO0NeBLHtR9rHPPGbg/hq1CEn6+xoTd1pYourj17BMkU3QUdYhHwNCJZtJpGP+NIEFq5xRrxY+gXYPDuDf6Hmetuj+XisJB5qT20CBQ5oyYQfBhUBHpDGcHTgX4KkuRCs2ZWwGTsUffoALUEyfdD4oAeRlzuKfj/yPPwBaKDclQO9nvik/yVVWCpeQRsotR31mS/II42NvloVbTTUOi2g9MDX7jEkVaITmNosmkwXn4PrN/i3LHsL8HbA0FTpuG8IjxwzWoxaYnFacigQ93xeUXU0zG8ivBpjDMr6RouJujqzHjEnbYfo1YfZw8WW4PPnQ/97Yav7Qv2hKGAmYC+jfTcX74j4/YP999//9j6z3AtCqv7+09vffeh96bUkQURQF7wV5jNDFNzS8mJpbEkmYsiTHGRGNMNZYYu4IaBAQUKSKdoc8MzDC99/7da58Z9Z/r47oQZGbe9z3nPM9+9l577bUc6FZnV40SB28FCipkcvHh7C8B6R0ARI5PB2fj58xVjc1rnZ40dw5TBM2MSTF5oTFnfkbNRp0L0SyObkb5mpDkCIRhua8C+YlZ6jTLtM+7nDqL/LMEbyTNJnVaHbDkdxq6WXlIdGgKROYAh5AH6OU5aYRe60AsXq0BnTkj4FHg9OyhaZhxqqRDd1LXQNIp4FSmcIo6YlAOv4Z/A6+bgp7J5AmT0IQaA3PnTPvrX5+xHTu3eRIrMFr3zKeQ/PzzvN/vj5aQOulxxK6buO8LTz6Nsxt7YBbXkYPlPoEiRmYbZo6vv/KaJ71/puBppnMu0EdgXgILLw2w/PZbv2djR42DVTTaY4Q63mIuaY1HcyaGoB/pd2wYFPnySG/AWg2A1f8FRoNP61/5f3525F+//Hoj4M/nDGC+KTA+4p6p26qRTLmnb9xm3/nuLRYSO2j5Y3LsyccepEGipIsCctMO2D6/4HnBPufuhfFwtd7iiTNzZ06GGVFidUg0DPCZI6WvzHNREj9z3Ci79Dy0LAGlQ6ISKeZa7ZVXXsT0oNzZrwN8X48z4PSM9Xm0pnjgXLY6/gJItd7ksBtDojp/9nS7CgOhJx7/qx04RqEv2SKS0mWAtzOnTaD4rrIXXv0Pz0Znl9xTaSgCjqZQwFy17GJnq7z++ut2jNyqpUMMAgo2Cp2rlp2CBlscLukfc862+8TRj37wI0F3biYqU43ZJ8y1HMbvGlsbXE9wkGAoZ2GxC4Pno2fhDzN4piPPVevUGYrBsSAt9ABZCJ6rQNPAAX4YkJIe90hMG36tL6+R4ejtP/vl9TJiOvTFuwfPWf+u69myeTMjjtOdnamzRwyWcMVyrk9grs6QoZ5oRkJb7dEnH7Gzls2ws5aebB+hrT9z8onO/HjsgZdxWl9jISk9dtlVS+3r7A+Zfqam5LijLai8PfXEC/biK29ZEyzCoYQmZHlOsDtu/q6V7TwKgPABxS/TR5J4wFgnB6BczYZ2Cg+xRHUeaJ+IYTI01BloE9Mg7uV1r7/8Cvs/CAdDsoAmWEsv3PMUBWOCcogOMy7NHcldy1tOwTpoJE0j465QqyU3P7D/IDJTZX5fpOeehdHQ+PHjKcZBx7jfGjHvIf+W9l4f4KMg50iKV2cCcT8FMGp0vhvpIDUFBRw1osMn/U8HkXjPVMAaMY2lo6vv1TpKS0sH9AvkG1wDFqA7Hn1h/ZsYPDKX6e0GLGL8dfceGHDpjJUfPMLZBQFgIs7x3nAhLnFIKf8UgCr5CMnc6DrcIIvcQtflgLAal/xMU3OZbd22lgJxgUvNwGHlPin/7sap/lX+jdEdP0+RdhG9hl+uo8q91N4iawjihRoVw4HSZQBUxDtzVSsuYLT6Oa447B2uYBxVBICRRtnIGtUaDrRVJT8kuRekF+IzbN7Ci4kLIjhgqNsP+zBMbE/VLoGZieQsvHHDeyvu1rWU2pNPP8i4dRQThBjPgmzy9PhcEBHIb7sgoCRwv5QjpSIx1gDbTrmrdPneeq/UElORppFGILkyXDY3Sh2fl2pzJxaTs8TYu+s2UAsWQGpp8HUxxFo8bQFsVogXu0qP0uhPp0kQZsUF8bAUZZjKyCjgRyJTCu2MZCrXb24ewOeiihpwNPVmGASCais91mqnnTUT/eFdlouecm0dms+QUuZMmmDfvvxrkGt2cZ5QV7IHUjBVSad+fPmdtbYLkEznRi1eGTloHU6aPNbWrPvICYJi6Cpn7EF6RFMal9FIeu3VlUy/ZTBpVQsZR8W9SBvUJBEp9r3brvWYt+7Dz6hzM2zD9o9s90GaTb00ImDQ5xamMIKfSf7biMQd65tYGcNaufSy8+wldAa9OSBzOE0/aY/I5Ji42AwpRlMZfdRJEyZmWykNMBkQq0G8b385AJ2aEuS1apqx7sXC6gMMOfXkU/BteA+df6ZGASBiIhMcJJg0cYLtYD/kwPbdumOPm+icc+EpaHS/YhcvW8Y4cIW9vxy9Xergm24+mQY0BpGx0jw+iExdnn2Eid/kuam2amWbZSd02SgkYQ6X4yHAM49N0HjscZimYTTQJpFf5WDctAGWXIvn+lUVip/SAIfdCHiSngvDEiB78aw0xuVbbMoJY62BdVHbWUvDm/eE4ZyaEQ34mYWsyDHcv9FszBCpCfZ0JQuZMY9cXLhbxWQLS7W/Pf1vJGceor7qgK16mS1ccJq99fYKu+veuwWvOGlAOcOlF18FEBxi777/Cvst3C6//Aa78457WbEkpOASrY0wcJEPa2yvx3DwZ7Zuy2oV4zC3qZu53xddsMxeeQG9e86MJ5962O66616vNXskI8Me1vThEPl6DVJpmg4So061s5qOAkCV+KdDEDrv3PPtb/9gCgkySC5NB5lLqVklA/CsnAIrPXQE+TbAKljaubm5kAP2BFJaw/m9Youm1jRpp20sXELnaCSj457/aWqYOiMSDdQ6mh/COuSJYOgoK7nsod69DEZqDvd3y5ZPvVbfi2RbfTPXT6jPQ7atFgOvQfR3ldoo7qjBJtKCJBblrdCvqVXOGJkrySBXEAMWDy5Pc8biaejd7rYp06cAICfYgdIqDLiOwIK9xJ7HL0B6rjqjUonVYjuKQDdEnqPmoAC0FLEmqSlawAu0P8QO7JDJm+KnjMZY7x2AntJnFhB74bLz7KP1qxxjKVdOTKmcznSlQK6GavAHbpwan97I1fk8LIeSnUMdwHkVEYG2Jk2eRkh3VZWgiGrC+bkunXmmmzMB7XQ/ye8uuehCW7NqJesxxfYyBR0B0OkNQ9aYZMQkhaUY1wto2w9m0iPGrf5dWrVMccUB5A2BSUQQP+tLm62hgqkknl+cDNLBNTS5qYnHPsV/kVZYV8noq0bIJwcZv0GKymCqQ9itJn903uh8iCQuI+3AlE0In1uxR415NbBlBJeHbkYPwEky7qMVAKoJseSrfMaGY4z5hyXb6Kx0ayLuHkQDto48IH8SLOxkaiLq9UGaxOUlTLhI9iJLGsB1mHIP2rxZEwDiZ7p5/U/u+QfrBcM64kF6vjFRkIUcCrkLNbrYrFXVytH67axzFoHLJNmLL72LTMp0m5A/kZriFSvC0CsKaZf9+5ANgR0s1rDk4QaIGVOmoJOKLnKrSH88C5GJVP/XoyWsNEyA5SCJahoShDrPpBusGN3Jdes+65lo6jmfPKm5rS7IMfqQfERrOxEvmBCMW0Mwo8xDBqGFNVNH0zCb6aPGCqbhMboSGWvipLEuH6D6NU2aquV1Xu9KumHR0tORk9jgZvZt9Ziy80BlIufa6RBn5JUgAzztb7GR4zAXDKPJLl8mSXS65AuSASFZ42OZlpcrPHpfMEj9QABYa2esvhMASKxNSm0bN6mYxVoF8IOjOws+FGqsgEcdlCrO01nMOsCb22g38kuu0L3QyGI43FxLUe7X3EAJhyfjMtsOo2vKxGl26213+Ch4M5qK0kWQs/uaVWtt9eoP0LMsRmMoAsFydOlgeM5Au2zq1Ck+alvD4aZRrk8/3Ur3vYXNI1amhOhjORzTvYNYWnbYX9sTZw5PufVK0yEaJp/GjHQAyhJcXSDR8vUrCXFnH1Pjgcs9MiGB8Rc2rDrXcVyLqN9JbHrJCbS0N/C5mzgwVfwLgAUIIrCos+FwmaojwLVkNnthejZgUYcLSGucKIHxv00cjgId5ajpbrkUjd0U5eomKGk/adY8nBk3+2dNRj+lnSSpjy+IdSWtygE5sXEN8v6uqoVZArNMD9YNVnjYLZhFSQi+gXFTdf/FKBLo0Ur3ViMcAoUUJCLQBxpkYfGxOeQZ7ydpSM0AcBYABaNXrs9Fo3MwVkEYHwBdjog9POZEmJVtCHnLEVdFdQqjJ70k+XGIAHdANdRr1+GI6CNiw0wvgQI5RejpwhpVt7ezDQMunpU6l3UISUuGILcwifUh2rkMRCha1c1Rr5JFrYMlhOAjjaNI2L9NdL2TOQUSAWZ6ADzS0vLpbC+1v7/4RxI6MYAxAQEElZlqKqBwHdqtQlvERitAH6OeA1iJqVzwQjQ7LFF5noW6JJEcLFojURTBOvjC6MR1Ayx1IxQfzgYWqyEEx+WA4ScKJE0D7Vwx3di0krCIJ2hNPyENkB+tuUZo8mkCAAkUgFcaz9SeFUimsXUX5EYraszYDE8QVWCVl3O4UFhLFkO6dQk844w8kkaCTRMMg8O7AX8BOdPQ8yksyLQlS5ewPjPsz3/+K8zmJssvzvKDJgW92UTGyqYybnqs7Ci6aQAgANsNPEvJKohFHJdNN4dAEQ5IGEuiMAG2Iem5bdlwkJEu6PXcj6Qs1gPX21RBUdORQKDTegd8UpdGwKQ7GQZMyC/AD7FQVFUPm5v4CIsOkOBQVodPukLq1kqLtgedpy6kBQZ5xnGuBczByx4WM7BbBaJYktL85JlKa06grHtPqikocMLhVQVzsbGVSOggI7Hg330Mlu8PkzYm+6dbTDCBHkpo+IxiYaoLJT0j7Q+5Nqso62OMpgemq8osMYtlMDXIGhCQJ+dtJQYpmRwe/TD1GyLohoktPWRTZxS4vl9VOfFKkgMcDmLg9OM8CjmKRAy9H9aAQHTdNwGBij8C0VSoqcEkUNDNh9x6NHCxHxnZVpwQUCdmhrrQIUrKhKCI/cDPdoWrqNKoWrgV5iSSgCWQUJEIoe0YBkM+XBqyUUnEjWiYS+W2a2sFYze6JxR5vFdiAslBJp+Hn+mVZhextwuH2Fb2tYPi0gD0Ol5mMiQGug9pxHyeQBsAvNxKWxUfVXRKYkIxh/UjcDUG5tUN117JSOZSHaeBth8HcBZak+mMkfUPMw/dGIdDub6ulkOw1MXmJQmTnVXI/euladZgB4n1P/nZz4ht4q0Gxj2DMtjjeQkYjOM5KqHSGmCrG41TT6AFhrldjkBTFoFArLFjiqhVIiieJBdDhsT917qWy7LMolrQbO7nXIzU2iQZE3goZrziiOREeklUg9Fr6fqKgSJGkuKczPpYy6ynRBImmTgq4aun2GhhdKaTBe3mtdz3MB6qF+vO7AtAKt9XSsIEeurvXIdGsV0qQHtLf7oCmRiU0mHVN4uNLaYycRfB/aVnLCVWZtrJOKMm0aS6E/2x/ciWCHD2NE+Fv8ASvT4/5SAki8tN0Pi3IkxPrr3ySlswZ6E11rQxoZCK5vQsuritPp60imaNfubRP/7a2tAt6yGrSsNIIgGAQmzfUTnF9vWbbvYxsVwaRN0Um3JvFdvM5QwYfx0BPD9nv+lyVYw4bWfr8AAAIABJREFUbXtE5mCEzTgMvgXH93BDIkCFR37+f8HZ/33dkRFeZ4A5WACkwMjZbx77vb2AC3EIrO37fn4HLtJTKDqQLDAmYGhG3I5MwLYSWKs8+zauXVp/0VzL6UjQ7IUddRRtP/JTYijNGBUAPLD7fvgNm4VmYhkjXlWY8237bBsFZqXVNMM6oiBTsiZZETWOAg1iTYVotEZntdYTryMDMx5IDPvxa9ddYbNnTrffPPJn23v4iPXwdQHkUjVJIbmdMDXfyH3RBsWxmde98PzzrKL0GJMsabZgLowWmJuvv/OGdSCV0tuJNA0JbBhdx8lj4xgnm2D7ywHeKKbEvj4JJ91foycYwXXEAtqloWW4+eMNNnXuJJgPFN7cszDkdvq56JFnGACZw9CmGjzDwOiXmcb9Gp0dfsZeZAw7vLu5lGKF1uKXxrw/l5kZ5mz79nDoKlgTwf8HZ4E/6+Dtff9ovFvrTX/XZ9AEjepU6YaokaOiRrmt2DWDBLb6qmZ77Hd/te0lW60/8hjxoJpYF20//sE9dtaiM+2Xdz9r69D3647uponbYJdeeKHd+yMKfADamMgM+3TlXnv8sd+4fuG++t3WG6sCAgCRs60oJZ84A6NEY3TcoyyKYBkoNMPEGADQ1dSPJllk7Cn/gV6mjfSn2B/9FMo/uu37aMQvcxadzry+YTAwxAMyeROfYUQCI2C2i1EvSQZYxawtmbI6kxUg8nm0nUO5fndv5uactXQphh5JDjbozvr4peQY+DkBhrqpys+CCRWfFfE/fXyeZxbzJb1bAYAeo/hefV2vH/ybwlOQ+7qkANcqILYZR/by0kPoRX7I85Fmo/R3ZeCSjNbgeTZl2gncEyZ8JKVEV7wW3UeBrJr+0bWJdSvzkjaKMung6z2k6az31+u00WwoLy+xJXgASKOXT+UNDOkXr1jxpgOwYq2MGjWKs66D1yfB4pfYT/rMAggEtOpXINEQsI1GfgdCQkFzRNNBztr2c12NO3WDA4biyJr31+YeCPCIpd4JlUYlOW1c2hhbcOa1fj70wioMH4DxrJJF5i2urRw01Xwt6+xh31fAsHzqqYfQEC4kl5TGcpU3/iNjAcYZG2jCCEQSG2JwpcB47mDcO5wzt6wcABTN7PLKTmvCJyCcmiWjIIXJGurAWu5rTTemPumY83UDgKQCKkBw6K1gnaOzh+6e6sQYRs1ryNtefPkIY/XzOKf3sEYgRsDIGwzBgBgWlVh37UzQpabl8Lx0E5IAao4DOmXQrFSO3OIjyeGQE1QvZsIO/9FNd6Hh+m+LTusHZAyHzVUFW6vJyqhRh6g9imHOvv3CeoOHg47myfYWoGI+7vX15GGRsQNcW6tdft4p9i4szgvPX4yk1sd4X+RQV2JSy32fNDHHqkuq7NT54+2rN1xtj/36z+yNXitFRzBERsu4W7eTSydnwsxmZDk1PYOJtHr32EiiPpS8l3IsnZM6OOW2rvxDkkM6y+WkPo/XTktJt1X//cjGMpVWX99FvgToipyMCCfeJCBH1WiwgNUTTphg+/bsIh4wlYec164tB+zayy9mfPswoMI427sPne4jh9BNPGrVTa14OhTZESZMkyFgh5JTRDHiesqC0dQCSgX77KlfHaRJdrEt/+9azitAwwTIOi2wmA822URAeIb7yIl4f0Cx/MJUN4NuwIQyiTxR5nqHAJg7WmOs/HA6BmFM/0EuiIacU5DLmgXMWXjyfDtYvtoy89E0rGiweRPnWwmatqWgByJsZGGyo4ZVPHJvyWlDrA00EXvTqU1bXddwM9IEMyaPs1kTL7Uf3Ha/XYNxVVt7tT395B9sKg08cDCvzSQrGEnCde7iy+zURdPth3f9yGWp+pkO3Y7kSkIse1+5K7FpxTuv2VXXXW/ZRdzv1mrXvI0U25yGVza5UA1s2muvP99qGBlf99Fa9hBZKcUQPWJ74IFv2859pfbWmyvJMeVLAuEmL9aNN0t59jISvvEr5zBBeAASywHP8WRe3UhTQslWn8A4YoSIA2KfKrcRWUjJqCYqB6j7JSvmZA6paWgjs7eLi3OpHY67fJ1Yr73UfYWYsoXDmtPc1J6tR+zc85cCqO+AmV2DGfNY8rFrAOEX2Mtv/JvnhDHiqo/dFT47N96NqquQtHMdZhiaavB7Pq36lnukKbZYmmRt9ZIII05RP8QDIv7wB0vRgf8YVv9Se/ThN8hlU62poxkPmBDyYu1jANHhmkVyZ8rfdDEKcTHoMg8O0cAh7kQBDMsobQCfjNID+HloOlZSS8rSiQWRxF8B1pJ40OCwZEzqacC4VjgxTROxseAIUWL+sL/k1TLAm8SBZ8jMy/cdeYBMy3RWnYCGZiXsTrFXZTanhoVrl3OrNQkqQyvlxQLn5Dtyxx3fJxal2EO/ecg++mQ9MQjwTVJFYD/xSB0q/w8hFvWRvHaTu2vKTrVqGM9Q1E95wiSwF5LZA5nU3c2YqNVWtZIb89lgMiqvULNcJ6QuKbcgkZqTVjxYT2KytF+DsXPlhkN8TnmHqM5QDtVJo1uSSEp7VRuHQE6I4T36YNWKzBfC+4cy5SIzqtYqwGp9NpbfuIwEng/A5SQmnDEUroGt2lrRZHE0OHwqGhyitlINT+pR4qNYtH94/GrOHEmmJdna1Qft6SdWO7B69vnTaELu8uZVXp6m+GDKVrRBwiwmLmQiqbTLdU2nTB1jW9ftZCoCmYMiavhBeaKIWewUOycwymRdpJHMTNYSwL/yM2kMa+K2g3NWVXuMPCcAD2LR9w0nv21EcjCGWlmEqHByjkQx32gQy/Nl8jRkTSCtNbdgcIXxnSQ5VMdEQ+7Lyiy2zZv2so568GY6wS5i2vzuOx8lN4Dwyb5TI8TPZ55RGESJASYtO/j3SAiEalY6cZRpChxn0LQFD+HckVReB/VfDKCqzK7mnzbVjlTwHryO5EibMW2UhmxGJrlN3tQkar1+3JLRtCJRkZu8dJ90yA+xEY8dqXPNtrETiwDPMFXSqAY/rIJahkfSM1UHIp5x8H4HaGHlcVM66RIKxIhl5NAXJpFIBX871PlpBNBDOHgVo+lzx50/5sEwZqQRCKJLBG2WNavX2Mv/fslycjPtxBNmWAmuiGJWXHjBeTzsThhWHdycHsTQEWaGadvCZqhDeHIUOm5y+KqAzXrTjTfZdpyj16/6KGCSEZR7SWgT0JnIzsfJsqLMi2gBiR1sVukaadQ4ljEOMQtdEYjZTOnqSH9LphVZdPak+dQJQ0rdnqyUPDu4vzQA/1j8EoOXq7go7qoNXNzZ3YJj0A5CY4b3msP4Q31DLZt4A4UUCRMbS/qsOohVO3QSrFSAJsCTPmvJEtu57TM7DqsghMU1KO1HgSxiJRHHoqRRphFlfjYruwANoQoPvjLIGQTAaefPTCjT+rp29SC0dBVlYqxGANB1UEBpzDoFoLgJgXKnWUtTlGfQC0NBwHkCC1kjc2I7NLSgHyKHdVhitRwuSUkyqoABQLBKZNQkp4AuAXM8o3B/rkPnohwhZGFBCnpDPBe5D4qJFaXRB6KJBI8VzMXAkH7NAGBrFCdoG/cF/BcwREw8npuz6dDgOWMGSWKifbB6N8GCIE316Xq63Otk1l8PAScJCYEmrkvdzX6uV10J3SwZIX3lukUEjY2wNBTJtLmCLmQ83ZxeAplG2r27JRFxUOZ4APgousTqUknLpQ12q1jIoskPABoMieXCgStd2ggCmUAwIRAy7mrRMwD0y8iIAMCNsX10fNua0G0bamXTh9jECfmIzgOacu3d3Js+glsYz1iaHzI7FBjaBpAqpsepmJM10YF7932Sskkp5OVNBKd4G1MwA/fNXlwrd5HgZNj80zFDGz3WNqz/DB2hTR4gJMY9a/ZYnk2qFyYCEz9cuQHnTzrwuXkwA3DNBEhNJED1MiIkIDKWdZVD0RyCkcGebZV0fbS+ZS4mTSF1smBpwd4Mg7Hm3AwHpAPekIoHN2Ma1l9z0fARhpJqO2cC8e0OagWAiTRa9D9xAAHSNBOzOLRbOmME4XyZJKQYPXI7Ul5PEsn3s6Y0Ra5n1QHYOcDnkLlXKICVBg11aLsMgAOrARtZoKzWnGIdkyaABwIiAclpRMRzzwtJLoWJS5S8hc/DNJUzvNJg6wvNUnMmGQHRfrlr8y5tzIOpmNWBqRHurHxG7kjyOwBsy9CiqcUdUUlGAvpBIjt2s68l3yoYSLGmX0Z/LHIlWXG4mfYNwERiTKyTglGOhErc9HkECkv+QgexRnGFlbmZtu67wBZPVwV68XzkIixHLD5XDwW4WOEZ4wDUcY2WsVQc4KjAmH4+e0psMiL7Cf45ItE0jglNssYqElwYI9Km0Z6SDk1EMvcSgFiO4RpHcsdKWOydFGRiNceQHEjzT+OAGqPR1ECCmldiRhFzaurQGRLwKz1XwX4ec9lRJEmXnc9o+DnnwYrOJvYx0s8hKkmXnJxcgNUMNxtzTV1JSCjPUoFPwqRxDnePFhAC2ic2fyXNo5/96kHbte+oN0ZcnUJMFJopsSAzmWhkNxLHQxk37+Qi2uRE6SyjoOkTwfpwQE3xlaAV7aBuwHwKGFCB0L00gdS8CqVwDydplPyDNO9cf8lHVaTPxDMj1jsIJtdUAnovwJt4LCoab7jmCrv8nPMdmNKEgExD3l250l57e7nVo1WKfCmfX8CwdIk0gsr7BGHM2bhhw0W88rYhZ/pp/Fld+WCEf8jXulizklLQfVMcFWgfBotxhp0w+eTAQIoxoMMH99vuXTvQkGxBwZGHq3NYzFiN4+onlYfrt6YRBB5zlozHFfOKS66xxuoWHNaXUJjCHuN5SlPu4N6DTFjU20OPP2S1aN4NEkcvYlx5+qSpDvwfO3jMz8ElS85mbyTBcFDTKhDpd/1Dkln9CuRDRgA5xRTpZlEAMAal0WYZ6WiP+9iOCtLhe6Kf8DFx15wImJEaDw46e4pX+neHNAJgQ3/qWh21hn3D2VNfWw2rs85u+vrN3sxMz8+0J/7wCGOqjOhKxB5WzPsUqL949FGATMAg8goBor0k4wyh2ZmnznEn+827drtebrSan+yz88+aYddcfo27xldX0Qxm3FlyNjVosj3z3D/tKO/ZIy1WPpdY+i6Zy2fqI+AJ39fW1vkvTWwx+NPIs+6/405LARB5/qV3GFX/wNo0qqwfpGmZyniSmgvpMNfUwO1i3y+FqRzDuOAoWOFJ5Dq7Pt1sH3/ygTVSIBDdaZhwRnPeFuXoDON9uW0cGX42hiNx8vDPH7RTTprta3mQ5LMGtlkimubb9myzhYsWcb/JZXQrue4IsUT4H7FuFKnEyBMYF+hMBrIUMpMQ+ODLeITDOjw67QxtHQ2qSPiq+uBaz4HcgFilwfoIxht9kTpAJ/DQn2fQzfMGmd7P34PrEevQ14ukVniaYvnoM+ptZKCmnxkgPigmvceI2ytv/5sx5WaraS+j8IKFzXmdCIMoDpBdDbNQEu029NQk05VMfLnj9ruRd7gJckKIPXbnU7bg9BmWNz7dfvjzH1pVUw2vDduEGJgBAygU7Q/V25IUiaZ6kktwJJ9fDA/Fjl5iURuEAeWcMnQSw0ju35EwFx/86f1oqZ/kBox9rO8+vtfXv2Sw1HRRzucjp/r/ABT0Al7nlvTcCHYakRagoJz61ddedQ8EHdCJfLbz0Qt0x3HpyA03m30v+Z4ZBrH11IYBc71XoIPrbXBv9PjfgzcdZoUH53MgaRJIvYz8CljjfgUuJabvrDhaChMKJ+Ct25HQOg29+UnOKtO+V5EmWS4xMIM9HkxE6Jf8FIL/C6REvJBXwcz7dbTWYsSy3JYuWchZxfuIqc666GDvr1z5Pj8jP4Mwxqwz7Nxzz/VCvIe4r9dzxu/I+OYwqBzoQOuflZcHshWB5q/GU3VgymWaCCH99GFDkhFgVZ9Nv0d+6czXekyg8ZGcMdbScqaSrzaQvx7jNKqneayJBN2igC0rwETEBR+r5RZUHq1BC3knGndoCSMHYBEYzUTBamIMf8yYsbZ85R6IC7wSrvaa7osC/A8NRS8flg8ns+0BaDteATOMGH0xQN4LL75MaQkYWk1OnjxgC8+aYBu2lHo9deJMJppgCUUKjCc3HkDabMehJoCmCjv7rNmMd293kCKKvHPs5KkYj2z1nEt7sAFQNBpDGDFzP1pTjczMVGrPBDvKlN2nW46Sz0di6hdvX73kOsuLK7BfPfionXb+fJ43hkZrtmNWio4kuVlEXJaVUej38UxzmB6cNrWYuq0LQ9UyALwUO0ZjJLe4wJJDE5A8KaVe7ALQGAKAmYJG6TKAqOP25BN/t/Hox2ZSHC+7YCkMzRV8X4s1EMNDyUlbaKpPmgALjCmWOggsikMyapX3QhJsugbyFjU71aDoBVQNDKjUjJAZMM+L70+kBv3aTefYpg2fwUY7xuTlNOJkpK14e4vF4V8hiagwDv5BRqk08ZdPvk54R5ot3aYWjKMRBssWgGzdxvWMSJ8Mw7zT3np3FazkKFuweJJLyGzmuWgCLn9UlN14w8X2+svL3YH95q/OsbffPGpLzkcKjim+Ru7BMfZU/himgjA3zOazKpR2SLaHP6tomKYgadMN03DC+ETYsTU2d84oGIBIRUSmAEwf8HHsbunL99e7jMITv3vVckdTO0DQyEmPtfu+d7f99XdP2P7eNrxb+N1ATsXWycqDkU5DWjJKTTDCxuXl834NPLcMgIxi9Mfv4fnF2Pk8hw2bVlgDjvCXXHGFE5LCId/88pcP2Pdvu9see+QJQPAr7P5f/tD+8pfnWMOYeH1a4vtQo/vPPvtH+wk6qls2r+f+nM7B0QsQe7J9sukTz1G1/yIkrUBueCamOB+u3UJTR6dUqF1w3qkOtLz69lY/E0R86uZMVC0rEygZZokwFk5+7exLbppibxDlNHn2heSO2I/6gvxRJPEgo9tsvGiUz3ZRDwtUVm9G03cCK2++6Svcy7/ZN/7vanvmLy+6HqVG2zMBgnduKXP8YDK51H/+8wqgJLIeTLRecsky24SfhhjaJSXbPOZI3lB4RCv7Unm6WL6DkNY0zau4qbxS+XgYh2M09X4H51oYDcUO9s7ihePsPHIVyYb8/vcvUodiKtkNLsK96g9tQ8IRcI9gc9qSKfbJusPsWSSlYAdTvnh9EyLWKrVxYSHnm3tjgPvQcGmHqd6DiG0n55+kSdR40M2RhImOfJnR6kzOx1xPbHKZkOs86eIzpTPd0FQPS15yAqoVwUfkMaP44QIsAsmGp1pEPMkBDxErvLT0iJsPK6cV/iASmAx1JV/2/D+f8wnOLtjhy997x17m/OsL7XC9UBExlC/rBJHMVS/NSsVv5SwhmiDgC5Gwl8Pxw9FVdEK2yEKGsQXcRBgVh7evhxhIh/3UlJq01IcM0bQw+Rn9GF8PgmNCyCkHuziXeN+cPEghMOTrqJuq8C/hMtwUWVI8VLSQioQrBk1IgeZusksx3APeEA+xTezbOOqUGE1okvt18BwOlNTbAODjQFQ/LHdeQAA62N5DD//U7nvg5/bU09+33/zmUfvaV8+kUXAQbOJEco5oGOB/tTnzxnAORoPBlbEPIK6B/cyaORe5jrd4dPLjQS4OTCA1XQQOpl2yMITbTgOZOBTJmSLdaIHLwhJlktYGAUMEG93LcC4sATynto7GpabWhL1wnclMPfSQT8VB+onkWTdhgKrrF9gpELq5pYc9O5VnSfxgkr4MLOqTdRAZkMQUhhBCXp2I8abkgzrAh5RiFFFjHiuvclk3NXLV6BCJUbq3GbxfCEBwt9f2TCND+pTZsSYAda810ZzkZuLIRJHfikQoKVCVGW1gTem5sdRPXRDC+PwiaWmKM3tq/FBvK0AJOjeJjKvLKED6lCfMnmLbd5QgXI6INx9CjnNRuJk1wCSMocBp5+LUL1Vy1lQvTdOgayqwMhH6tycUAlxY1H107LKzU72zF0ZCPH70BB8lTWbUJa+gyEaPGW07ABDFOpNWQhMFcFVVFeNI42wCYGnZoYM+ynoKXRmZULWSBGqh7i7ZYw08KBkpHaBAVMdC3QkVa2eeuYRxEz4/P5uKwVNzG2K6FLdKQsMpilXwKeHTw9Zndf0ptpH+LhBJfwoYTSO5UoLU009CrVqOaxlygXESyFbugwyzxKIkyLZAXUtNB63nZqsQj4A27aK+LIYUisgF808mWEVBdV/HYVzvupCTpoxl8zPCR1AQYC1NySh+9uqrL4d9eJatePMN+y8GTXI9b1Gyz0cAK3B355R0GAZCmfic+bB9a3E9i6NoamRT9oiVwOZPojvZWEviwSLS6G8fHyYGwLCbgKf7rdAhUFNd1lb0KMbjdFnHQdcH2BxOcEgm2WlBFkIs4WOMN2vsW4zaIQ4XFcRKJDRaFgmYGIoO0Fe+fgUjlFsBu+tdr+8I7FfpD6ZirKUxg9qqRoIl95woLB2wSNH6CSpRjMGFSuqAA7IX5kBeXpyNKxxrudnxLgCeTBfmTBL991etsg3ragn2dLOzNHIsUxB+jmClA6MdcCeGcXIBUDoABdZ7F01JysRcr683rT3urno61BIBVeXQx+1xMXmNfIQRjNSZlAu2DHua6Qi3SbeXex+APBQ8w4wFP6ApqAR+qfiIgaEai1h1M3ohg4xWLz59It3vattRAi0fB88YXnvqlGSbN3OivfTcRrRzGTXgmrtA+iKkL6rijJEI6ecJwIynaMvBUbJS9HkSvLzREQCicSQ5ALTJxa7DVM3Iw9Qpk20m4t17SvbbulWbKeQZ8yAiVKO5OnFqMkLq05zpsH3bftu/o9G129StUUGZiOtjIobIYek6aFlTaKN0E+t66Ba6TwLXJY0pdW2UzGuP6ZwYrmV0V7xj6VCMgB9nlgWFlJJ+/XKQhnvlzvYa53DX9aBYlk5fPDFFejTSiKRJjlkBI2YnTeR+Rtuoiek2OoPvZXS2nXG0vTjKvv7OFszKAOJIcAWyhEmzRixzjV3o7dmn6gRTp/oIrfMS9TUSIDGzxVMZZH0IxRgASM3PwrBlNI2TCHRkuWjOKZ4/7rc815QogF0YGsmYgvUxinYcaQ5JScjpUa/Uq6yatdPKGqmobgY0QQBbUgOArLpeseTFjOwFpRATWNIcSuDUlZTjYR/AZUrmAIZqfI3ksaNNMRVwE7kBsXJCAcpa6OhpjClwded9+VPJUjYHaT9d/C4ApwgJu4sFTgLhjvTSgcoimS2iAODgk0OlgOW2amINz7e/jcMFzVkRtuKl38iIk9aFNGAjuP9DXHsb91Xg0KALs7LuNYnAiDNDAjA2+TnWjTSQQznMxIDuIgYO0tUL1zpgL8ksytmP3CLFGjWNpG02YXSxXXfl9STUUzmMYacS2yorj5Iw0AyS2QTut6EwrgKgPii+VXSPsKMUk7tZ/BqJ2b1zBzpQO0jYuu0IRn11NCT2HS7zkaEw4kw6BVd+TgKFZZFV0g0fJC5vLzlM51ulsvQV1VAicRdrlQ5vMiNm/Ywohor1jzSNJFeUrHnRLMdtFco+eio23DBLhWfpDAC9DlMTzkZg7UUxLlSLDI00W7vZT0oUConV3/3mN2gwzoDBnu2xuVEsrcpj9vCvH7HDleXo1XH/aaQN8vrSRNKaVeI/6KCQ2OEjaXxQJAR7S8ma/hOIxgsUEbjhztZiMfIZJoweb2fMW4pWUC4MC0YOScBXvrsch/D/yuHC2gVaDRcIzl7V22j8JSAVWjajTGPR6LvqsutgmzRhqLHER3Mj2INiejXC7qrArPCxJx+3ktKd3ON+CqBLYUcuZEw+mfXWYzt27LSpiPAX4SbtDprkBDL4EFgmHeuRZ63zOGCqSvM9aHpt+2ynx5Uo4ncfz1tu6K2c7QJ/BNyFKQeRbrcei5i6zloUyCYpCmlMCnQTyBq8jxhUel+9fiHjpZKAmIWD9fYdm+w7t3zLi9xHH3vYTQNkXIb/PKyqDp7T4/bBxo/Z+zq3BGhRKNIQSkYzYTxyRRqVreS3iizlLjqzv3LNaa5JO9iNS/LxZvKkLCQgjtsjj/8OYyMZHZAMS4aAJM6d4vnY82fPwCTpBPvD7//p+l4aNWOAgn06YPfc/g1bdMICjCx67cHf/sE+w/ysi8Td3ai5AYp9moQIlxGEQCeNlNOwUaz97ve+D0BeaG+99Dfb/tknlsSUyPFajJpoBvZw7px1BoU/e/LjjZiYcJ90t8IwN8jLLLQ/wEZ2V2RYNHsxOfmM0dIYRogXLV6E7A2HCetMEkPhxIRI9loEZ5i036Rh6kaFaq6pmJdALYBCKGeiTgntMQFyLoEg/U0FDSW3XLdMXfzwViHmbEexdqWH78NjPkY+Eh9GDIMcvBoGX4eX9Ocg4OdyEK6VIsCabEiNCW0fgbkk/32c/f/4y0vWFXLMDtdttr1HDgKCE1vbgjimU0Wj5zI9UaIuJn4yeWESI3z3/vxhG4uZwUPffwSX+X6YzWjz8xnDAExjiZch6HwmicgAQNtF13hAax/2agj3Q6ZRkRE0akks+jTWyvPooAki46o+YvsQn1kMkCd++ws07050loYA914/kHVfh2OlxiAdWA1+fVkOQ/cxnGa5j1TqRnHGb96yGdZbmU8bhBETZ0yeZpMxEBSxwjVD/UWGwUPWtI+Cq3Aafm01NCSBpHzgfyU7vvz+eq7Slvvyr0BL90vNFDVbxJznt553DE0AyQjIiCnILxSTmKyDiepgp9bncN4RSIYE4K2+L1hHge663qe9VaPSbwKsLaUAFUswmN5qgm225sP1NBlVvGp0OoQG0FlMHQEQuFuimltBoy/QVx05l4J7+/8y44NmwAjrWtIWijuuNzssjeRsbBn2CVDmu/3/VX+pacTZFxWTRTM8HYZQOc+xjlsvkov2jBpRI1IDwfPVa+vnJUHy4VpGglmd0clIBcRgXIIp1KwpEEEysgFFD2PMA+OSxk4btUnz/DMXAAAgAElEQVQWGqaS/GklVh05DEmiJZwJEApUgN10gTnUgBedu9A+/nAbBS0TCtQ3F15xpv36sRUA76NtOpNsxyC+5JBENmPm+sHGCrv8isWMfW+20blpdmR/q+drFYwCx0CESINo00BTPyMb2SDcpaMYUR8LuJaI82ckjeu9e8tpTNNAr6gB5g2xu2+51QqTi+yJJ5+G7d2JNMIUO4y51eHyMkCCTGoeCltIBtlq7mw9SO7UZN+75Tpbu2anHTpCwxXznLqGDksGiGnA5CSd9z3ltOmu7Tp61Bh79k8rfMw4k0bVRWefBpibDZsx1375CJq27I8kGvuhTCwIHMrLKoDEsA/ShxpVfXbOxUshkFRBmihBZ1GauwAcdElU18jNXMCZpCB7YetF0EDvZiqFAUI7Zf4MW7d2D8QWmlcwY3UsZUP4acV4VvVINHV2B5Nxsp1YdsFsOwMTobLSw7Csw+x9NDonkOt/smEH2E0bzy8ZQgaSdMgnbN9xnEYvRBjqmieefMBuuvbHGD7dZG/95wWrwp1+2onFbuqj571z936oCoNohpN/HMdgrCjZdgJQt8ISEGh1FFB1Ebqm7R3HIDek2av/3gtQ3ms3f20B8X63Nda3wIiloTrUgBFShq1Dg3H6DBjebKRazJjlpN0BK62L3DadkXCNt4vVtXV7rWxBAJNpTkFOygcDOH681Mk1C+YttlnTltlvfvtPtC33oYn4LNJFE208k60exokZf37mWWrCIkDmervg/PP5px6kA36KFMPLMGn30Axs4+//sl//9ldoXv8ELe39jCo/x36KtRcwrLv08mu5b0GTRZOeuXjKvPKv39iVV97qoLua8gtPg7BSVmZ79rPf6GgH4Gq4zZw5DSJVGXtFpJ5IpBOQkkiAfABY004epRgQy6HbgdF0Dg7tYlarVtRaEXlKbHwRAaRNuYfrGzdhLMB+GQ1Pmit0Lx99+D6miSLsV1xPEQzAkoOHmeKiBkQ7VvWWCFPLLrnQp3337imBOYsMIthHK1OjmnQQUagBXVj1BlOpV5rBSRSdVRu7D4PiopuFBnqS0WKBCqKRGyy1oORFdBZF0rTIz4lFCq7ADnG9KvGHON/UOFfO3Ms1JIABzFqYZCtfw7CuS5MqkNbCUiBcYFoOiUM1WC41fDYgaSq5/Cq0UhMg7TWyF0M0/cXXR2p2zwUoBHvJmRW302lCqG7MYC9KF1lTDmLny3zLqSzCmobzuqCeVM2pKVZhMw5E8SdxVcQ2mWxSB7svMWuoTzUv3zKqcDwmcuV2xeUXEd/jbSYEvpdffdk27vg48M6gltG8kKYUXJaSa1c9Kb3YMGo0Gc5KE5YdTwM7wZqqMcpiP8uY1zVx+aQRgMf6OV2LzJGEAylXkIRAN4EhDkAyihvRiV/KUC86oVxfUhrYBWd+dUU3hJtIRuJlYkYOACHx9NOWYP62inUGHsXzi2OttLYCUnP+yeCtG3Bb5sDh1C5p3Ovm9hoIQrwfLMyBHtXIAXlJDPaJY4tdQ7y2vgrGfzprvcLmTaOg473POv9M6oGNTM5Qa+8+CgaBtAcNqvETyVcP1hLjkELAoLO8rMrOWjzfpk0pstdee8fu+uk37Sc/fgTsg3OMPCcwJRUzWabIkvpgygEPIWEsCxcutjdhg1919SVMGPyHeAEhh7NYJXkS9V8XkxLJkHa6OJMHIfglUSe0sJ5bAEuFt9z3wG32xO//wr7pRK7DIajALF6MGhGOmI5ITMFHgjikZ9Xthkr4gohtCthaAAu8iXNO0xNqiqjO1xrTGpLEizyTotjzPWLI87k0WSjX5BYmfOXlORE5ljbiuZpGvdQ4YUx8DcqLJ7IXKTvMfbMmxw4NgLS2oZsXD4wey40fCm+3POjz1bW1JKwgxAB1qRmJJAUaJ+HKYSj10ekSai5zEG3aXoppASb6cDJ86afgiaLIUFDRRhAFPycLxy82XhKi/xpnSkOHqq663kFNFdjr16230YgmT548xT744AMrKixkM8J45QAYlV+IyDomWmiJSLcmCYD1/Q9WWmllGSAboytiprH526B/Z1Koz50z3zZt3AwDA7TemQ8UQDxQMQDiGJsWA1OFsRaogn5OTgbaPYzG0LWuoNjR6PVIwqakTJ8/npEDGR+JtapctA9XQ9G9u3EedAMa7kUyB6TAYY1vt3FIhRPlYgh+8czI6uFr9KimutI1+KbPmGlTp8+wf6NLpy53E1osSsdS6Gaok5FAQO1jEUg3VSOiMpboBNiI4T6LCQeM7MZK0XQuegmI0sNtaeIhA5X0uS5sCIt+Etp48bYGlqI6HDmMcmoELEpaqNyTQe6DwOoWCnvpyg1QlGoUW6y2RMBFsY7DiRRajA0UlGEALtLB6iGhdQkJdf8IkinZsVDAM6BGl3MIAdCRAApY6eX1VegJdNGi1xgS/2UtUcTBvtBGlmbdAHqTiQCSrXS1whDmXrJkHhT3UCvZcxi2Zi2ufOl20eXn2X9eW2ElO8Vsw4E8SaNl6kBwXwCldbhoo7Rxj3QQazX6iCn3Up3YXMZWktAZPEJXPtxdOmUgJQCEZ6cOHp1BGbsITBY1XSZprrFCcqS1osRfurDqZoyMJuqAELNPumBe+CHSXzRegLpwini7+pJFdHhXcWCF2/qP6zlkImzM6BRrqKrnPrN5KTiP1nQwauDbylkvGYAXWXTQ+wEO2igmxiO0XFd1HCmGVssdJW0yCa9zmDfTIYNhNNjPSA9aK6FoATpTkQI4hDFrFSKqmxIwpUymi6yg31grZ3vHGRwsUbMgGVZtHGB0K8VwfRVrF9AsXIx0tVEBPAbF1mM9SXPOi1VneAXj50G1FYyAiBmju/6FblhQ1AT6eAGwqqLXR1z1TATtD494yhi9aJwxUpAC+Mw1SkOop43EIgIDN+QUSABPPqOAIrWFA4ME/r919sab1VwfYDadLY3kSfBaB6u6mmLt6NmoKar1wRnr4tycgz7mnUyhFq7xT5CGPBov41i7memsV7foarNmGEI6iOI5qAQmRKtjBprYhGaTW2do7IKH1s/7RxDnZFDWTqfkOM+yBemJWgrwVsbuBB5E81xGwZrIRBuntgrzPfSAO2EhqbYUQNvDZy4cF8/IUxEMBBokaCKVonnXRLEj/Ut9fhkuOfdomIjlS40DdfqsqZ4w7dm9CwkCxQrikiZBRQzTI9HzxespkzGOVPaogNVW1kALLpZ9PGd5Ikg6xHtgjm7wP5I+4Id7eDYiE6tg13SsgpMOry6uDx8BLwbp2/govMAgBTg/C7TXJREIg0PxX6C6S2OqvuUCcrnfZyxcaKejn5WvoorERqOm9TXo+JCSiBGfzDhnCHtUSVVg1PEF8ykwtOp1N+2jdKQr0ZaM4zVk6hcFg+R3f3rWDgogEFuGi7rgrHk2bnQexckhL1o/27HPjjc0a9oqYHA57sZz5DlEEcdTiEMZcakkeBn2Gd3XZPThdF1VMDF1D3RvB8RW4r5EwaoXU1QGGeqEVx1Hr4ew1oJmkLSZZJ7QKuYLP+OmYryXzBqlV/QVZBAuXXYZEgdNnLsC7Qcw4dptjz7+G2tk/YU7wEa05FBPYURHLP023c+AQhrsRQcUfFN6sqlCXV1XfTY3TxG4qP0qkJXPPGHMOFswY6FlFxYTn6Mw8qixqmNl9sHa/1pdVzNNJq5NU67+FoGEh5oCAmhi2WdLTl9oidzDQkb6L73wMi8IpLGdQFyN4LrE+DyKGdKbaIevWLWcddtu//d/37T5J9IUjc+iETjgo1piW0iTLCkpxXWbBsQEGB61HWG4BStMSXTAdGyngIhnXmn16tWeTCsx1zntwM8w4KHzVkCsmrwabRaY4sx4/x4x1gSiaqEH90NgkJpnU6ZMRYM2zT54/z1vFi9f/ioTF0cAvFvs4cce8lEoSWOJldGB/tuP7/+Z7Ti8j2SW58Hmce03coFIAUS8vIpl9V20d9O4b9IxS6Oxee9dP6RAH8WoczVncbG99Nrr9vry5bAmtBrFZkkmgR1t27dvZw8k2I3XX895RPH3yvv2yac7HESDCMC/RdoPbv2OFSGZEQIw/4vHn7bDsLbbqMAEgoXxvDT5ID2vQRadwBw1DsRkVQoXx2ted8VlaE0DSnfWMObeY++t/pTnxd7neS5dNM1OmjPbnvnzC4zdwsohSMj4QMXoFVcts69//auuU52F2/Pq1esAGBoY0z7TAbowgq4K1xCadNKWkyjsTvacisNOmNFyRx5kv2tPhRAfR1zO9awFrUpLTOCq6937eaI/A3BM36HkV8mycq/iomI3g1QDyg1D9RNarwKwvNswvEmCrTL8dZ1FIyzlYbkLvYUHQBFK2EPc0zoa1W+8v9b2lW6g2fEJ94acAJ03SaE425bcRqyGMIDSIhpFMyZNsi0fr/GppXRGaW/++nft749x/5qR0SHHaANEUbM6PzuLezvVNq3/FLApxbW9pImsxomabZqa8nNLxSxNxw7Wjpge3bgRjwCrESEJ9tCD99hpp5/CNBONCQ70bjV7dZ5qDaoJ5cBiAPqNgKp+j4cZpBoD9fNXzRed8cSM1994039OjF1OU7vo4osDTT6B9cHjEFTJo9BXdQ8DADx4TQGe/AZwlGSWwL6RaRW9/ojkhn+/XudLMX3k+z5/RsP6DSM/oxF+lwsQI9mJDwAArBMB6vpTv74AZr8AZX1F6bO5DFFwjnS0Vtp/33uDQvUUmtZpTjCQql4j4NPHGzZzdmGAwvspJ0+ChXQODX03YBVDdPjsGdFXVY4pMMBlJ7y1HKxRj8jDYLHeXvFT90Nf//K90A0NJBaCz8ad8zNqiCZpfGI+azuZJkwZyx+2KiBWvxsd6V4GYGqQcwUgt4CE7dsO2J+efYF8otCmzy6mUN0PO3QHDOA2z/caWjV9BaTG3otDTzQ2TqA9IGxkGvmkCnqmbRq6YV4Z4+Up1IRo8QHSTJmASVI97t+wtBvq++wzphxOOCGHPOCoZROT921FYxvd8ElzRrtO6wAg8HG0g0MHcpgiqbTUfGqDfUjrNOBsPaYQliKdXQCpYprZxdQkTUwcRpN3Z2ZCfiAmPP/Pdy2PnHTx3DNsSuFsmIZbrLrniM2eP44JvharpSZopKFWU0vjU0woQLy6yl6bSO6tCaue7gi7ismQvz3/EprqGCdedZ6bIFdU1GPYNMXeeWeNswGVT119FfIA//nE5iA1Nw9ZGxmZbdq809ZA6IhHxzAtB9D2s0ryw2R00YtoRO3wBvfkWZgzYTbQTlN7qAtADeArCjKGxndV2Oseaz8P0qCNQeJrxglq/HUja0fe2EPOyqRDEUzYcdzbD1agQw+wx3JDv1STi+GWhTTfmYsm2aTCfF8be3Z3AaxsJMesd7+MuBTJoCXBRo4GbB1rL730CYSoU2jCHwAAqbYzTyukVmix2VPzmDxEvgZW1VHGx1th0DUB1FBc8h6wuzhPxIisw5C2pIy1G0ftDu0qk/Nq/8FSK0ZXNjVpFOO2rTCij1vhqFSbOWs8IOMBwHAYqvhjlB5AlgCm64AYhlxzQw2fLToZeQjyZqZwdu/qsLmzMx0EDCVh3A/YLnM01Xi5yASsW30YSZuJdt3V30GC5y8A0ONsHQQkw5uiU3Wi5zKhdsP1X7O7f3g/4C/yVZw/MTz70LAu+/6dt9rixWc6SHbvAz92CYMizJr/9dzbsNzzPQefMXOGvfDCe6z5QMc7ktpm2bln2re+dgWj/49gRlkKEWAQ/f5LuJf/tkjYdDr/ZUYlMkka0igzpkynEb0eYAlJPRiTkmQbNT4X3ckqar5+b5pX4HUxA6kqITybN233vSr3eU0IuVar52J6TbHewBUYhS4uHm2/+Pk99t6KNyBGVdv6jZ8iH7HIbv3Gd1jHN0B2qrevXH+DMzA/Wb/Rxk8dS/MCcN3PuuEzjzggE2yRfiRL1AZQp+gQz/rwWEuO0g0YHORNIniITMA6pHYOp14XUUMAWCz3KpvpXP1/KzExHUZfNwzCFmrrfk1p8owLx6fYxVdMA5AaZSXb6+2tV9+DnMf5I3ALnEFSVtJIjicmaOy6CUbnKHLwo7AG1XhQgHQOAH+qOelGvYA4HeTQ2RijNSCjpHOwi2evqc3jlQ3ONtQUJqdA0KRSc+vzvDfQ+47gtQRyq4GliVZNmal1qtNKsgzxmDQJnDvjtNNZl12247OtgJdpaJtn2fZd+1i/wneUL4vIQM5L3ufCgMNJsepIGZImIoeiCZJIph01id1UBzbG9UqaTf22EHLI+ESwIBapmnCastM51cvfuykQ9DpZWYmem4ewDmqOsl/Yb1OmF9t7y/e6z1HRuBx0wGfj23MYc+xDdu+9P7XHfvswryE2MoAsZnWSjxRjWmQUyW6pUdtHo2iIfDIGgkgazPd6ap1a9HnTwc6OYUAfR74k3VKtBdXKmvSUgdeYQgnd0WxBPiouvoBGK7rmgMYyNw0n6bzuujOQ5ymzj9fvc5P0kLBOJsOvs5/e/3uaUaF20TULbfnba8nxwqiDwE1YDpOmZrLehfW0g/3BbqVxVI9Z1OwTxlHfIjPDsyoenWoH9x2CsKPpJRrM5BuSvpQ8qOpSkQEimMrqIV7pwSgPmTS5wK/lOLIUhDPWuKbryJeowb02hiSifFESS5oK7nMvB2FB4JNgPt4TFc9CuZHqVOS2tHc65RGgHNYNBCX7I+JlL3V5MjU7+AnyXelgoQLb6+qQxxmDjjLyLAMykwUvScYYaw4ktpCCGUlDvXTgu0CZtcg1/hwGZTiCirsLBCaegikeQWtt4EaN3Ne1UExJjytIHuSmF01S2woQpQJL2qZa9N3SNuXNRdWtquNA5kqSAEmlqSYm32WXXGkfrl5vM6ZNtzdff9POWHS6ixXLXGECXapqAlVBAdo5dJbnn3QSIE+kFVCEKwGpgjGmLdUGepVAclB2tIzRiVwOy+U+0pOF2L3YiGIzNguc8I434+0ke54E8RrRFBxi8IWpYACIGz+umA2cTrDa6wWca57yYsFYR6B1JfA2i0NWgGQvWfBgCGAzD0si/yqgYggocaJ+U0FopF+gViLJgsaIUligYv7K5VAbrQDWzyI0PvoJbE89Q0eN1SKX9nHjAVP7W2C4JgBoA3LxMLWno7jPQDG+a8NUKLOD03CzrAeEEQovIDuV4F0LY64DRplAzcsvuxz9or1WSJL/0fqPnEWQRGCpFginFJj/xKMpm6YxWcwrgtFaNixjvdFQt4cowhIxqYhlUR87Wgn4isEVB2k4hdKggoNcMFXAASwm4T4HPopYuO4FhwcosIJeYprGzALxXwXKdl7bu3j8fDFOnvWuRRLmhQOSubwn+qsAxkVF6SRKAIN9bdyrLJKP0egDfeI0614A7VYyv1hYskowOmGu6aDS8xKY1kWHQ0VcJF0IFXjsG37ToQOoUNesrLTFN2MCQLTYM9IdiWBTxWKuImmICjri7TDvIqVpJxMcT5oDUFUgsrRJvKBXF4zXluCznHbV0QpNwElvVqD/khGVaRV7+23GRJIWQNGNn1bB8guxeXMRij55pr328nuIQnNwA1RXsK/8BBB7iuQ6E13C9NQECqkOADq6fKz4GXML6Iz04LxXbZkAr2kpMKNq+u2zTw/CKtbsOmAz3bABxi1kIuLaMgRM8HmSXQVijboGLNQ4DrtYRnIiuSfSHBboWsOoD149PrKuiQU9ZxW5kqsQI0wHYRT3RN1FIUxuqsG+cGabI9kBeyLoJgZAapD0B98zUuDpGYlxFxRNrB/u58TJgD4nDNhkksCd6wHYGqNxMo1Cj2qi7S8ZsBVvbbTZp0bbgjPU8Om0d95opOvOXdHIYKS0lfWheQ8VXQ4CazTLMUL/HDrIpD8z0EVyq2YAxXkK9yUvj0454tyTx6ZSV/fDbmjCPRQhchLP9haeN8V7AkZPGvtmct7lBBphGdPQ9xGNOBomhXRmBeCI6VnfCLiGRhnbnOSZRAGN0XaaEtIBTklOchCxg666gHsVb5KX6KbhEM+hGkeHTWNjGi+Sa7PQyD60iiQRoS6vNLjUzHBrNJKbbhgRKgziWccqmqIBgZVoqgFSB8g6QBFGH5jYQWKXgSEGh6m65m0YsnXw+ehhWiyxOpob5UMv3CSVfj16XryfxlN70BeT8QVqJgETWJrbACxywOyXhjZNhhi0lOI4WPsZt3K5ALE02P+RMNTciVmpidzfeURiyy0+fZGNKS62caPG00RAe40kVUlRI00wuXNnAUCryx3Om44U7Vo7I/p9miZoaKhjhKTaNVuLKTw0iv7sP/5uqz5CYoX72ypwVwY/JHF4anlnvpAkXw3ANmKQY+zcO+G9WrqKsWI7ytwrPzfFFp88m8QzzFauXkvyIrA+BOOFIM6LySRXe11bDHtIh726uBMn5Lh2XR3MkwEZF8mdm65yG5mB9lekjIUEetJ0i+NZanvk5RYzeol+HuDIxZgQvfLq2zDTm13TKZp1Jwa31mtCVBwmQq0wVgP5Ca1p/+3J6RdNC2dreeQNwNQAWA306mTiOHHMBCtGHykaEHEcRlZirDaiUfj3559FE5VFzV6UAVeADwSg1JC0rTkv9aoTxo5B1ibNrrnsKpzjT3bXdOlh9+n6pNfNmq5jZGtXyV576LFfwSJut3t/fAeMqTmMSuU7KFDHyHsXgIiYMenp6c48lFZs8H5fBoFGgLLAbKiGYjwrMw8dxOXsG9xMh4FVaZC7BrZLRARNHE1SiI1aXVNNkoexI18Tm04NEI1m6S5JR72LPGHGjFl241e/BgiYDDPnJc6oehs3FqmWHZ/a2HFcb36eM2QH+cwRAGrS8r71+9+3I/XVaGfK7ELnMnCmpFHUaVRyLfkP/nnenELWAkU/rCDd0iVnLrCbrv+mm9s1Mgnyi4cfpkBDX4pYGE3suuDis71BvPKDtZitXMAI6mSXmqnkzH7yqaddmkAs6UIazXfdfjtMZhgRFHgvL3/PPgaM7SDXkaRRPA3cWJqgPWhM+ZyLmtusgzier3KTdti18wAY7rn9W0xwrCCeHbf31u5wnb0uGqtXXjyPBkg6BeZyI3+0Abr3aeQCtZh5yHDi3vvvtfmzyMuYjIhiLF0NLU1IuPa7RuY44zWmLNmHIY240gDef+Cwg6LhTGeEsqj1LDSGrgaW60mLsaiRc61ZYlKgNS32A4wv3lPrS884YCQqQY4BiEiHvfUxuUShA346o/RzQbH5/w+sak1/Dqz6BgqCgJ9XGmfntcXi2UlT5Z/vvG0NbUdYs3s8F5EmZU2NRtEDnVvJGkSQ/8xGr3bhSQvstRdfcNNMAdX93Mus+Hw3wFNzStq3kcS0PFiCt3zrZtvz6SHbsAa2L+eK3J97NAkCsB3LP7imM/FLoL/OFUkRycSin1xyEG3GCBirjz50r5125kLvkPagZabxTMkX6OJdEsTvwxej+p9fs+9qNR01Bh/sN93/HgqIaibFBOprokQTZtrPi9FbdV3a4ZgTsD/l+KxiViPuQbwQgzNoVMkohXHI4fs88udIk9Vjyv/g3V8Gfx0E8Lwr0NgdAV197XCtzkxiv0kapAvJsS/LCQRgbSAJEYDJI8CqWCjB6w31NVAAvgJodSrnDEmApFNYo7V1bT5tpUk8xQgtDBXnAlh1zuq9NXqqs16NdDUOBehrvQdatcH61NdGgOyRXEk/I+NeFW0aCw5kCZSbCigNmtH6zPqa+KuRvgYSmbQCWK0s5YJo6vVrFDagoQdNBOVWQRcsyKWM6bbNAFNPMpGQbM3djXbBJTOZbOujntpLbRdhe8l929Cj04l/6qJUrqufSYk+KzuGtBGTY6n4X3QBjmzbU2XwX2wso+BjR2VD8oApTO56uLyC83YC94FaLxE38cFmO3aISbkwpkGYYDgOKzR3VIZNmJxun20qtSR0/fcdbHD2Z3tdKBrbyuubYMUyaiX9eM6VpWfMgkgQZ2+t2Mg19JAbZLhRYhh57NxJp1pnTQRj0S9Z5sQBTFxncb00xYlvm7dv4VakYIxJXcJebELK6FhZjf3g9q/CCN2EhNZie/DXT9q1N14OMLoJmaNyajRB/9S4rC0Zc02alGOnwWB987ktlg7rdtm5p8IM7ILtWmVrWQtjp2MwvOoT4gP5jlJsGe7wDKUnnoJUQTN1SEX5XsbHl8HuOux+HZLCk16v1o9kg9xIkv09cVIse3sAQHoq5oclTAdIVIp4C1MvjPuTAZAXBqGgtFJxBrdz6oIujAEfe/A++/G9v4Llm+peCXvR/pw7bzrmMHvJPwFtyTHqmLRoRRYrkjPs1DOoHVsqYXRO4899Fo/WYRbgbuOxOuujjjwOMKPYMKOwyKaNmWhbkXFBGtuqy1rtACBMHTJcuQCX/b0YT+W22cJT5tjyN7cASst7gXMgfcDmz58N6eUIcjfNgCRoim8/DIiSg+Zrg7MZK4/W2fwTpsF8PQaZANMl9kcnknF5OUUAE7m2/qOtjNy2Y6BDnQOIEg1g305Oet7iG+27t6FRzTkl0EfnfiO5rO8ZzpSfPvAr1su56LNjoEZDWv4r77z3HHJ0ZchOVcM8nA4payXgDWP2TJDNnj2ZmFZBnoZ2NZJR1dXSS1SOw6QWm/r279wI0aEc4lie/f2FFTZrzgJy82bkKD7x6Q8dCqr9U6ib49iTh3cft9u/d7O9/dZyKwejEAkoi/xfYwI52TmYfFEn03iQxIhicZsAGyZGEqnnfSScps1cpgzEiq48XmsbN3/qOpN/fOYJGgbl9vFHq51Qs2vbIbvzRz92Fukvf/GwuJMAvjfYH5/4IxOnTFvC/IvD5K6Lppv4L6oLRA7TSdLCder//QwUM5fCVACjwELFmCg14viiy4dx1nUDuA/5VEgg4RYL8UyxTsbIGej9dmJK1sUeS2UkXE3EcOr8huZWmow01Mkx9NwkTdQMYCb8RZMW2ifTmNInc+sAACAASURBVPI5cIBpY7AKYTHJ3MMmTH7E6hEwFZzTmvqgsc4PTiAf3b17t8uV6f/73Uk1BL1fjMjRD5aEmuZTQjkXR86FIBcI4q/HUd5Xhtr67VrWTgxQegbjlFeLY5paX/vGjV+3l154iXN80B5AUufu+7jXOoNFtNNj5555Xav8QBIvqolUYlIHytk+ihFY1QIhYAc6A8QybcXTZoiaTNiD9qkMXbV+pdsv4ohAYapv9j1Gory+JB4WnrzIfnj7/2EAeCaMaHSV0cLv5Hmcf8HFdsutN9vvnvyVn/vHmfQtLppgczHWfQaZi25AxhjqA/nmqOkZn0g1x+RrGHs2HVF9ec6EwWDedWivRnGp+2Fmcj6npGMyhtFfChPEHejdRVDP69lEsCauuvJMm3NSnr32+jtWPGoyAHS97dsLI7k/Cr39dHAXTVBierdmI/kjZ6OY9kwLqMOeCsu4i3O5nQnIMqTkPPUiZk6dXkB9q6kBTBKFbJDjiEAnKKu5gTWbGwNIWmS7aLw31nDmk/vKIyIVw+1WdLSlhdsPPtejyUfhaQCX0s4tHp1le5Ao0TNJBp9saKxjKprrBNzWlLL2nLAp3s5NMkVMqibnjuXcCEG+IQZi4vfuuN7WfPQBGFk5poAn2lY0oSVPKV3fidQ529EzDh9kH5Pfd3Iu6YwSYzWS+5yJnrhq9EaRDV0diElpDpccJAfKjyLdOXFe3pD0VVvoEESxKNNhL3YD1bYg9NclrTkZK8HWKizKYVSznC4WWgWlMFkBr0Q5cH0z6f7wv9IYEtNICK8SMYFON954A6/XiW5fqZXs28PBFku3JxlB2YXQ+v/h4FcCyH52djajKGVWQLCfCnukvOwYeiKzbfk7b9m5Z5+Di3IyaPknbloiqnYD4walR8tZdG0UQmLmASRxYLTw92SYpyqeu1mQWtDSAZWzfEGBOn+wyiqrfXPFoePTRwdGsFkCAKhcMjXGKBZNC0Yqna4tCrOL71WSK+AsjY3ZwSKVbkkr4IGSGYF1bXS2BHAm8XeNJ8lwYGg4oEmYvZJDLZHERstGuqbTp0+GtTATxz0O/E/3knwHY2iz5xBcoPlLGzIad5semKMCJAS6NLCgNCUUI4Sda8rMK6BAq0ZXFE1bmUfBjtKBIY0/7foOflbAoBJex734rURKbzQA8KCHFssogwT83PyHw0FaNtJFSwlN5FDHoMa1dLlmGHYt/H886KdkBhR0xabwzkt+kksyRGjkOVoBkQSW4BNJ0I0meemE/ZHPOEkZemQKfmKwpqSFYj6TTaHWykahowF7k9uPnoYAbzkfBwwAAQtRJE0SuY4HGKhraGTzCOQkmSKYZwAwqivUwxpznV4FWoDadjZYtATW0RLsZ1NIv9LZZXS92gAdpf2k69d7qGOWCEDbwjXUMsYdzbMORrfUKA3GCXo0GqBiigJTTQYxOANgNQSwOt6BVddVCkXT9FQCaCgFMCLRJevQJ84uRAM3wUowF6mC2n7aqSfYoQP7Ce5fs7vueSJg+vHsuwCyfPSERxTPvczJlAZbLy7lM+nOttmnO/c4EEQcdMB/PgY0u3YfsK1bann/4PkKDJWep4K72Ovh6qjBKpTOcDsNlDao8Sr8kxnFiUskwWYdCzRqAURsh1KvQKVRQh1CYp4LTOl01mHgKC/gXYWM7omc330UU8WZM1BHWCP6LIHZjA5P7UGNmuiQdNDVwaCAwSEQQZ2i4uIBmzoP0AuW996P6Fj1F5OwH7GC0QqEmHgx7sq25PCVsHeEbf2MmHKM5yRJDunlqpPlDjuBVo8erxoHkodwnUL2hIBVjVHK1zcC2Ymp06JIcnJsVHGKtTVgHgOLuAagepD9FRXLjDtgQD9d3zZQSO0bdfk0zqTDt4oirJPXVDOkOEs6nAKxKSh5rzrG+PFXYmQo0CTV7wTGMfLzYlgrxEfGF/p4QDHcX8UZCWJ3e0ZCk4cER4eA1lKUgAQxT33cmDjrnTSBFOwxOpL6U40AAfHSxRaooD3QTWLcCFtWrPhIFfMcsLGAr0OAGUoS29FOFAIq1lUkwUWMxMCFW0Aje9qBBpmjszZ6SBpCMKjT+annL1dPtAO7GRkcgOkSwb2OTOTZoMkYis6tM10ZJ+7mt95DcUYdXcUlJTmZdJ+vvvxKDmLG/RNTiF1JbgQohlMbsVsLMBtGVzL/rqaVQFQleRoF1Z8CM6VpdhDTHU0QFAv0IjFTUn33fffDmK+kAUXirDUmPVkOZAxLET2nyTcq03JhxLQg31KBPEolsURJjtikysMk3aL4nMVYYR5MFemi1jFKKMBDGs8CVJWoShcyZJhC7CZTbJgUtKwLCoJ43NJIo6cTB09GVwalz+Ti9UIeXF7Jf5PP8PoBWC3mngMbkqlQ3NHeYT/r/cSMmIAe5txZc+wf//q3NcIIDXajABPfUsEa938bBox8pFnrXrFEgLbiKFpaxEKZJkRhviP2wb33/5xxMJpLBPkHfnmP9SHH0i2AUudEgM98Dm5E0YBUMizpnKyUTHvqd08y9gyjifNcZ1QTjEUxQZUYdRCgari3P33wfpoQ1Xb/vT+xqWNmUDjmOaNA5oldXIfOTjUmNN4rRpez0lxPcwQsDkxtxEDV13Rvs5BF+ZBxyMaWRluzdo3rYwlg1Xp1YI71q+ucCrNEwGoJAO/hwwf8Pvl9VkOC/RcYZkn6Z8AuWXY5xfiPfL2+9K/nYJZG02gtYBxxD43hMcRmoel8KOU77JkWksQf3H0XwOpxB811zkmOQ2aPWRhY1NUxhSNpHDQcMmiY3HjZBfbR6g00gqoAKTLt/vsepMBrsf+uWm2vr1jhQLjOqh5ijYTxpacsEE6JsqQlXPqDgjuafdZCMqx9FM75HMHouBJFFZ2IgWCAVQuAJ1CN/c4ogkz2uqT/Ko0rPr7G4cTa1xnfA1gn0bg///4XtnPjahoLDfbqu9thK6m4GsBxfonlA6z+/S+vWQ2NoUFMWxafssBWv7+eiRdGiNl3v33kcUulAAfCdZaZbpLkGPTzAtD1SyxmscFlNLlq5TpvgnZ1N7E+ldSriRiAcwK5vX3JHncWsWtTKgzqJBJ7kHSb56Umuc4ksWluvOkbXGMcINk7MI4n+YiYT05wg4JpFT9oHBgbAbr+908VmJ+DqvyojFt7yLNi+bxP/+EZ++d7r1E8d8GeKPOYUI+Rj8KUT3tI09u1WcQuDYEBfA258XGK/QOWmEOsx9l2z9Z9tmDBQpf1KcHkxLWh+fx333WnzZl4sj3166etquEIa6DLG3CijEcyxSLQLQxZEjWLu4ihrYDzWrdDBKr+bjXXY+1fzz+NvEmxvLIhcwWTIa41qvfwODLcGPGnHwBx+tPvAb/jaa48/69/+fnsoCBncxjVkoAjB2wArhVzpSOpJoikksL0fAR4c7go9xdTUgVFJF1G5QXhTD2JvV1bU+HxSYVlAISONFiDZxGAtF8wh7/8d2eGqn3oRfMXrFtfUMOxQftXn0lgiaZJRr43uAdfxMKR4t1Z/Yprej3W+luvvWhXXXUZ+4A45B3tWMwvOtBS/guvRa7H2onmzNFzEDta6zP4u94LqSL2uQplaX4LGBCr15nVPtYayCEpR1IBrYkzse40ehktmQxv7ASfR790j/XaWt/pNBql9RbJuHkjDfVzz7kIrb0jHBY0Ea1Z0Y2nGMT7AFzwvwV/59/XrNpob694jzVVDzsVhiv7Rpr/M2Zm+5RYNbErMzmLvL7CFi+ZBEMXuTSkWNMwVYkBNK4up3nEuH4lut+zTpoEs5RxYzbWADlFEzWNsI4UGqkTJsCEwsw2kbWRllbM2ia2UbRrQqWcs3jhmWOpAQZs08cNgEe1Vjwx3ir3M7rOVFkK8gafbC6l2ct9pcE/tjiVHD8Ec6xclzKaMG607f7sM8yF6uzSs6+39e+V2C6MnHImDVHwIxHE2k9OTbZt+3ba0eoOJFe6qCenE58W25OP/4EJr9G2fn0JDK08ADemmtijYvCpONf+m80otggZ+/ftdzOd2797rb37+mbbt/OI3XTdueiyJ6Fz+axNmnaibdh20M2Pdu3b53lfB+CCDHQFuLcJkCJZmji50HPjQ/trPHapnuigmaI1qTPezVTJYSlBARUjIc9kYCZY6dOLx47xrNWg57wX2801uQG22lrRj+XcjouQvu6QzTxxpu1lfHzUeAp3ZME6kYuaNX08kw8AeeiY5mIIHBZGHcbznTYTljDsu/GTomj4DFkRZjGhlcgQJGbYhn0NNsTk3gzuwcFP0ACnSZQHM65oYoZ1MFN7mBroYB07ojEeMkARoHWFzZxeiNlWlROK6hiDHw1wXgVTTCzEcBpbFUfR1d1aaxMmQSBhzUUwoTFtSqoVZCdZSXkz1wbzECYCX7IjkELGT8gjbijWJ6DJOmRHyg6ytkNt3omL7D//2uKj9LNnT7VPmDiNhGmbw3TMbiQpEgCa33njPXCCcnL2McSiAeQAN9nWnSu5N5/yXIzx+Go+dwpTX23klUmuASnDo7FjJ9iHH27xnOa0hSdDFCpjTYfYz++9FUB8J/sC0zRiwMmYNT3268fsCPUZGJXXO5JB66Y+zUCztwMG55U0wA/sP2yfwhgNg4AmDX3V5V0yY9PQADWGavxbbr3eJ1effvov9pWvXAd+csy2bNnkUjGnn7yQBtYuOx2WbY1kOI4d8smF8qOH7dvf/Lo9+uDvbROfVzJ89/3sp2jkriB+aJxcTUfJx8mPRo0iwoj6un6MBUWYzgDJI7oshTSvZdgrRrwz/mmAU3doOqooB9M2GbRS+4Hl2pzZE7l/5S6JUDR6NCzcY/6ZYjHR0rRrKOeR2LvpeWKYDqKX3wXLsRAyF8Qf7vPCM+ZQdHXYG69t85iv2CQ5DGEnMiyKR9atQTk3xDXl9vrMyl11hlfTTEigJu2gqeseDTSnJKmYTHwRI1yvl0lDMgGGdgmSR/pZXVMKjTF53OjrCxaQn6z50J+ZADzFQ/0SKKrcVHHSMQmZh4l0BGAYTLxqshYmIhPVMmxXrd9Gwy4BvEENGBlgKYdWftlPPtUNmK3pJwGqvTB51UgQ8xLWAxuYBhWvnYL+s3xq3KCJmKEUUmoy7h2m44asKQKEug1C1DlLToOl+h71/ImcvYm27sONXu/5faNB1kohmYnZXmZmgf3sF79E9/p5mOS7YLKWkPfxeSlsHdwjRscgKSBplXbhUWiu9kN8kWq//Cs6kLPsovmtZo/2wGZY0Tpn5Y2hPLKDXDoX46lc2Jk7t9fZeedP5xpCaTKUcY1kGV0xDrS3YtJ5pLTe10w7RsdLzhbgO9o2bTpCY2C/Sx6odpw6DXMnpgSj4qm3IQepkS6L3DYaQPSQXOP3rKULOUMbaYQ00mySJKamqXSOUMXJiJV7rxy4tZ61p7qJPeCT1pyz8UzXtyIJmQjzXVPig+COmoRXvZmYpAlTJGdg6R44hESKMBZpy3LWJ0MyKxibYOOn5fl11NOEGjNqtPucVGP0NQn/m43rS+3QZ0Ocv1Nt554DlpwTDRAM4Un6u2AOLrEBttJEo10ylyI4apI5h3vXBdgdklwQMSSNuxhOhoqjFXQKY/hNYIKdU4/j+tduuR76/MsYyGRAC8fxjM5mDKfAGYuW2tuMDUnAd/T4Ubbs0ovt1w/91sf/NZYunah+RInHcsjJyETdt8NHjjjD7eyzziVJLWCMA7CRuffHKNKklTYFgfN9JQe9uJg3dx4JGwk7G3jy+AkEgEo3dKpnZESjZvnog9WxWNTBb+MQi6MAra6p9MARzUbVRi/Ze4D3qHL5gIqKY2zSdF8Y1UgKCKXvA3BLz0kFTG0gQWUxwoLR+Ly4Oa3IC0SwudsASZX/xPGZtGLUJaqHSVpUnEx3Du1SgRvcszbXutCYdoJ3pRRUkjh0lPhJG6sTwCgRurJYajHcoyzGXQ0DpDaS6aPH5CSIK2xWjrNqJdKsTTwIW0womoJQFCM5IYAD6uQkAUTdfc99VlA8DS3Wa+zscxY7LXvjpo8x+5rJOMGnbFCZy0jbRmNm6uIAILiGFd0iFZliofA1gZPRmEmpmyaEXwWCmFuxQ1DuOeWllTO6AJCr/DgBTkiAWKLJfA4SUiVZXG8nAIRGjnsplgQiqMumOdtIsU74HBqBrgcI72DkIIJ1Jn+SO+78lj33z1cQvmYknkClgHMtGnR//dPaoCAj4PVxKEnjREFcDFw9Y3WKh2BsCJRTouPJaAbFPfdcybOPjAKcSq9F76+xh0BzRU5yBFuCWgzOlB5yOQRl5KHN1oFYp7TM4iksNcKtpoAKDS9ECABijui1paejsdIRYDWGDm4yYJuAVTE4VTCPm9NDMjZoY9Jm2YF1NCVSx8AOY+QvrstefHMVQa5WVh487xQSIw42gGc5LIa4W5E0xbAR4H6mpDBKSZJyxqL5MKgKKMTXA8KX+sigHN8zAYASYRyXlNTCQtIJEjBKtYZlyiSQUd3FZPRDY2AadzLC2IKWsp6rBKej41lXfF1lTAssxi4SbHXlA81YgcasGw4l1Y4aHxUrIGCjCmRRwsLIgfAigWnq5g8D2yMjHoGW6nAxI/IcD1lnv+vUDou5+6iuRpgJlpwbDoge3gGbliA4Y+og2rDpPPc0W1dSjiQA76fXQTOhAc0u1yflGerQV1kvIE2sXZViKnydgc3fdU09gMojh30EYFjRqHC60+mWlQtTnODcwKhElx/4vnRhfonxB2AGI1GNmjTilHRv02BS1sNqVeJW39Tth2ZucizvRdIOuNpGgI+lO56cnM0YRTYMVcadSMSVKKj4EqA8wF7T4SBQvluuuxx4Ryua7eDhaoq7FppDfF0AtxdNwW9tqWDRSn+Q16AAEcAisIRwQLLg0obOdmkhEdf0lBjz4XouwyPJboTEftHB6ixSH2HUSR88Qy88dQt5/rqHku7oh+GrrqwDq8Kt+VC9jKl1MOEAgYtRDeILhyZSWRZPSFOHUCClwFUCAsWC2EfsX14/kheIgiV1ysmn2KkYkSRIR4A3FYtX4FA7Sb0esCdQMlF0cC8A3ASsqoCV0/NxpBTEVMrKzXLgURMDxyg2Hv3d4wCmaFdz81yNSfeGdVyIec+J0yYwrkOyEZ2Aedt2150MZS8P8tykAxvohagwlpmXmkICS4JkSMFc7F0B1Rqh0v2PU7df463eINA4DqCxRNBVTJFk9ZGsRtKEaiMuNXGu9DlYIEKo2MYaWxELWT8vNizAuub/HDDTZ9DDF+gabtMBjC4772I3GvvdU0/BOCob1rsNwANnK2lV6Nk4y03Ah7LsIB4oydOHUwIlCRdNm2BV5oYcd9/zUzdWjAPUu/3OW3BYVprG2SVsJnhp3+vOBPT9pM9Nc6N4lN36rVsJ+Zwv3Jd1mE0exqG4BpF5sQnC2I9D7Ouaxhr2Zj+6oufAbj0FbdZJPC/AQKZamjAHGaS4kgxAIoaD0uTVu2oEVr8CACxgNIj9qDVwlPwkN3eUffTRetdM/zeaWGIDamLG2dQatdX5SOFy6ikLfbRsz57dAF37HHBVg1GFr8wSXB9SBQlA7qWXXAFL5nsAAWYvP/8cBQa6kpzNOgMEyunu+dg6n0kj9l0wbZ7801P29poPHIhU0qyEKxadqxNnzrQtaI720BCLYwxukATx7u9cYYWMau07UGlvvLHK7rzzJ7DjeI2nnwGArmecEO1SmMsHYCvouYXJSBOwS4wNsUqIthYSzyhXtjT8AOkZHetspTjCXHCIhmF0jEAmyYXQBAbEHGQUM5TnIvOJQUZSeymIxI+WDIekZTWi5QxTXuvBn9xiDUf3WjZFzYvvrLVmN8IBbD53AfIr420Fn3dLyVHrJQ5efcm5tnfHXhyJjzgbd8K48faze39sGcS6CABBsWrCXYMkGC13fVzOtEifcAnHfHG1F31dPUzM8Jk0Su9xjmsWgK4iLALg6shhDIvEbPHmgZ49YB1fVwzVa2bRkM3MzLFbv/M9L6DefXsFo6lTOOv1/UGDWGd2sHYDpvXIWPbwpvnSH4Fhiy9s/hS7RwY7Rw8fdTmWFetW2toN/yXZlxErIAD5CuGaRscU4g4NYRrc9bhXy1fgtm/+nx3YcxSwaqNlYgxz7kVn20t/e4nzotOJCM6Y5HnJ+EQgW1F6Ie4HnTSd0xlRjIOtc5CtChDNnpTJaKhcFnW28ofGizvJUXoBCTTxlZs52p5+5jfuIC7dNh/p0z1XESkgWSt+GLgbudgR8PJzYDUxExbxvuEYy2djTyQSdwPAjv/njBHArTH4wAAq2A9q6Ck4y1Cri8/UwWcL4SZKl16s8kWnL7aaKqbIAN/1c1/IAX0J8NQoiZ6wM0y/YKd+/v/DwOoIy3YEEB/5Gd0YAarKrwXejgCwwZ/BhY8wVvV3FfAj6yBsoMnefPVFW7bsXLURHVgNA+RpouF422130RhBh1tjpQIyfMJNM4Nao0HDSoXjlVdeielFqj355O+HY3DQYA5Y1oFcgWKNGqFitn7rW99GW3oHbJ6DzvRRPHMGq+c/gBV4OShvUFG/4JRTaBqmkIfFwQacC6PuEKOdNaxoGrxKtL0yD+6bYnMAsgZg8H9XrrE33nqbn08FCMd4aOd++/Yt32byYpXd9t0bYDbRrB9swyzxT3bo8DZ+hrHuOQutoaOc5mQlUjHzvbE8wP2qb/n/+HoPMC+rq4t3T++9M4UZeq8KIl0URZTYE2NN1BRLTDSmqkk+U4wxRtPUGDXG3rGjWFAQkM7Q61BmmN57v7+13xnlfvd7LnmMAjP/ecs5++y99tprVXpNtG71Rs7xGFt21iWsCVizXftsaH4MxocHWXsQXrYcp1wOt/zMaBvDebXj4E6aUe22cN5U6sV+e+W1jXbqnDFWvOEAEjIZdv23LrGnn34V9n0Uvg1VAGqjYXzOBzzdxuj0Rgc2p4wfb6WHS5GEGmLb1pXC5iu1SbOzAXX7rCAbXwrkfwrHFtrfH19h8TlhFOoxlpNayL1Fo3m6j4ZoMwBeIWPMSG1h6LVjC6PnxFk94yEQQUr2V9idd1/vkyoff7jGdhHTpKF06/cud7Do/vsesePIfiQw8lpSVuaGwV2siRSmqNQArQWQTElnipBzO5F6OIKpqSZyIo2n67xSw1WEHuUM2vfh5EinzxlHno8/BICsJpZIYfgaciytNdZKbg4alVxDOc2bvu5E3jSsb5iv009JtX/+8xG74po7XObu01Wb7KprljDp+YGbMecxEXeIvKC6PJBXWbw0AzAyBQAUw9oEplz6kPsprrNvXXqmrYec0UsTeC9SAZMKx9j2z/ZhSBNi02YU2CcrdloKMg3vry2xbPTDxOZd8/ku+zqNx08+WW0zTkey4KONNmsu2psl+5nUyrK04VmAkGX4m2bbus8PIUsi6bFwpAUAjlifhyvRSWxGciANk2iagiJvDRtexBmdZG++udXmzi9EO7YSpjHyW9QmVeXU7+ihHth51OYsmMv0TovdhM7uovmL0Ep91X50822sdxlWRti7K96idt5juw+sg3EaCdliK0QF3oN0LFTDJnD2yVhaORbnTysSGInSt2SSTHhDaipnCRJp0aCiseQMfcTdqNg0++Ctz9wgtEfay2x85XtySOdIp7HLZGZfDFKDE9GhXA0QTsxM8aLG696GSoGZoRBFhiDLMJqJuKF+RgnLUGwQNrBp00Z3uc8El2gmdh5hfR04UkIeQBOLeu5nd/zEXnruVVit2TZr5mya1k1oBq9CQ7bYQT4PR+RsujeZoyl1Vc2us0tTwz4ZQY2dBOAk4L+ZkWvdYzNkOcmmJcE0aAdnGA14unUDju/kYLkYhYsYcPToUdu5+wTPgVikg07nIqE6gbFyTadFQBSQNuiN37sO5/ineTowUWFL7tnLlBjLNTkr3nJhmGoPJMAu3LBhixNnhoGvHDpMnGC/pGAsVMeZqBxfNaTOE8VKSSmIsKYfKdBMv9R0r2AKV/WonmEr9ZUwCm+k8XUiVajulknRlCnjbStTJvI7UX3ThVylplw6pI/Gh+qzleLHgXc0wa4VcCdH+m7YvyK2KA+I5P/0/KRrmsrZ6qbBFLcyIQ9ln4qkJROjNvK9LnK7CL4uimJd8oft8shR8cPX6Z7V4A6T/iZ1l0wpRdSTSbViggywNPWRAUlBd1rBGrj6yqsxkXrSiS7BJAjGo4CjahSI3KcJ79PnL6QxQ7OfDvnO3dvI/aghMVoT87S3FVCReu06JMYOHTxo2/YesEPltZZVlOwSU3UtTOIySevNU352F8B7C3tSR7E040OpzRrIR7LBC7rJMUQGkqSjsIVuzJ3am6RlL6mAYXxxH/lRuS1echpM0Ep8LvZ63qnpbx2WekY6n5swz9apr6aH6spYnr0kqprZozFce0Z6AucoxEBk3ULDOa+2VbBu+AL2nyQtdNbKh6cTGYEQCFWtXIymbLvJHefMH49cwW6feOwn7+3h7OyUcRGJfSr5VCrEtBJwK5lUifAhc/YOMJAwCA+5w6Pt+pvOZ6ow1N56633krRbQyFnNMxAhIRJpggaM9BawHlKRFP0CIHaM/fsRjBzJZ1PR1oujIdSgZ0murunURoDhnOwMJzhefNlZFpKQFd4vc6dYjQMzbiTQJTo8mSKJDjkPM5agkZWX587x+/ftc1fx/l7YbwCPQ0cV2ugxw23ths8Y1y6ABn/IWR8JbJz0tGTvpo0ZNRRaMt03GBQNsLPUdfrm5Ve6w6KADyVqDfzc559/3s4++2xne8ybN8ceZuxNBianTD/Fg4JMMfJwMa/GQUxodTQbv4EufibJYRNcdAFdaTCfDpG4pMCKykVGQKNcB/bstWN0ihLpdFx48UWu63b/A3/mYcsCUOwjbeZoNuUEaL21HMLH/LDUoZyNO/Vq9EwEgDSzALUAZKoggedZs6baxs0EOjZkHszRwyTi6oao1kIC4wAAIABJREFUMIodKLYiCQQCLIW6J/FMWhmFiCRpkZapDtZhRbkESUbkSFCUvIXzjMSWCCNxUrdJI6g6nHRahmt8YcDwJx4E5c67fmeffLbFRynXrlvFM2gggJS7cHAyoseRaHklMLrXT4Abj47rW++87bW2ulyhfGYjlG0Z6cQR/KTBItZns4Ic+0KasCoghXYquc5Og62MmHwTIssqgpJYC6lIMCjpausAeAagSKaz0tzb6k7nAs87MX1pY2RyGCN6o0ePtDXr1/P5rYylh9kCgMLiHbhjot0r9mmMmICpvfbicy9SmF7q16mfEyQlEqEeMAwQG4NfUU6jR9qBQ6oL9EiAtsZvxEbWOpDRUBrac4dKSrxgEzCi9FkFsBiaIQQhubdFM2LYzyErercLfmdC5aaLt337Qf/5KrxVnIsd69fCnymIitLpzrR613S/BKyq6JOj4vGDzTZ0Yr/NOoPPWVtr5bsAH+gux/D+EKaAl0KhwUGbTCKowl1dOQUj6XW6zqCKL36YG3upC6Vzja+LY7RELN8QotNxNHxiCNSJAMRpjNF4B80dH+mgIKZcz6i6DgnyUwwMCCQU3ZEUxu0Abo24c0qqJI4uZGyinAW5J0Dh9laewzHGCaXPw/sUAO9Amg4x3ojc6mW6FLBTBWCLNSxNKRil/FlDPQxtZ2GogByUBggYFUooImipdZNo6sAYZJEI6POxFDHBOhnL5aASW1LF/7zp+RSvUQAQR/06mvqibO3aFgpuut890q5BAxVKv0xaVFuESgBRHWaBq26OEgDA0hUSmKRGgiacwTnpTIYCrMbTUGBVMMbQTkxLiE4ioWckHapjI+/jGE68Yi+OhKmfBfPI3eKlqcS91KC9W4WG1NFSxuy5/2HIesh4DcEEq8Z4D9zF34c6emIM6vNVMPna5XnrveoZx8MkUXdfwGoFoDY9HFhucqAXg+srZ+ReuqRicTvoIpMUFrJKRx2M0nzU4SMcUpIUgpU1yh8J2CREtR3drHbY5kpEAwa22C1edvp/a8zB/9yL3AA8FStT70REY8cbtO4BGh2sVlMepm5LM/fE9apvEZtCzEfyQ13TTh6y1qGbd3H/SkbH0XgbM3wYjI79HMIVMFLzGHX5muXnDHNJAzcXY1008uyUVGgPSvc5whk/QRItUFWNDQGrmgjQ75M4Y1QZVaPNug+Tgt/fd7/Vk7xIW1W6wHE8g050CUUmDyd2xPFsC4cMZ6wx1T5etRZmCJ/PY2qTy+YAG1vATAQAjYiTAuu0fp0VoHXpYLfAPt6N9qVYADw3sY/VfFASnkBXXmBmKIe5CrAmzlP3OBvAQbU8lUgpxkneIR7mTDxTHmLtV5RjiqB75pPEFJg5cyYGX1dYhNYSSdvDjz9uOwAw2+UwFkCf/sEDGGQArKqgZ4TNNQyVYyj8OU7LNAox0YsL2I4NNJ9+9vPfoNeNoQjx/Ds3XWORyDm0dDe42ZLjnFyLYm/w38ENKAbGkJhlULhHajySdV1dDVuVfaFRYuntxnPWyTVVho4auxGonsxI6xwYKeeedQ4szgzOQfYayZBkYKTnFu+Ue8W7IJ74Ch1gPerqFe8PwmDPyxtua9auZY812RtvLaf4Z7yHiQ09UHfepimVnpGJvMcc3mMk50wxYBjAhFiUfg9iqUoSSJqJQcPoImSJbr75VosgBj/28D98oiAKVohG2NToDOEsFcCnLrXO4xBi/4oPP7D9pUzhUGDu2rWLkENs1X4QA5nrj+J8bGWDMK1ld998qWWwLpJJomvQLzxeqtGoDnv6+eU2YfJoO232TFi1J+zDleu8gA91YFViFYIHaSLqfcS2MqFC7OOMkZRLYy1nNCP4cFgtO48knWuta5BzLe8cEwVNMUZqsTEx0kOzTsWlfqvORxdBlsfkQOuShafYxMIs5CFi7I1VG2wLeYwKqbPnTbbFs+bYwR1H7Lnl71kLgPklmP3E0cF5+oW3yQ3FrO9Bq+w0+/EPf8xZSnNE10ozRTqi3jTQsmGt6NiOJGn++JN1VozR3IYta8gFqr3xqUaPllcuINzUqdM5u5PRbP0EFhOsLEBEAeDa95p68kYd72HZsq/ZpIlTGV27klwg2t54+XU7lakONXHJvoMGAIfBycBqsJ6+QhoHdUalFeq/JE3jsVBgNs+ds/j5Z573vfzyGy+hXUtcB1TSGvrtnXfaknlLbfmLK+ydj4tt7/EvbAqMja+dez4EgHqYpM9ZDLnEOcvOtLeee4cmgpqyFHDE+QiYx2ryRtLRHJ49xBKIe0NoEIm9sgtQtpcpJQFbcqyLkdQF77OdWCK2qkYClcBHhMRhLjLcHv3XAxT18T4B5NcfBHgHVr3T49rLX933lyPzimH8EwuDrbyy3N5c/jpfJWBO8UKrXGyooDgV69vfkWKdJKj0lRqN5Ofo7AuY38EYehMH35TJ03gXp7GP/gL4eJn/fDXBFMMHr8Wvw5vWwXk0CKwOgrD+OvQ/px9/9WsQZA3A14CF1cpUwMmmVV99z+C7HohbGrF3TVKKuqoSW/PZ+3bRxedy14yvUnC1k3/IMOjW234BE6/eP1/s1ACilvab8lEBzDrbuu3GG2/0EdUHqCWktReM4gt8DuQoXOeZpDKSBEts1GuRGtm0cRMgwTEfNxxktbpWNM9a5A/5D4hM8bULL6IRngA4M8yNOasw97HOcq6CEV/OAo2We37q3dDgn4AlHoI26AbbtBmjNRh13UyblB5vttVrN8K62eQAfhjJ1a796wDGttmQ/FwrKhpub7/zJoZEX3D/ZqczmjoSw7KPGEles247Tf1JjEmeYuVH6q29+oTVlhXTbO6wuacxZUJeMmHaWfbj3/zHdh5EH398OlNVNTackfDzL5pv/338ZfKnAoCkEhsGY3XCuELAnlD3EHjv/a2APxBeyohn5MCXXrSIl96OUfFxOw4AMx4yTQGj1ZGMsZfsrbRXX1tjcxZn26QJ+TT2JnF+f2bjAGQPkIeVAVZOmFgE27bO3ntns4+KZmF6e8aZ0zlTK3jmGOZ2U58iRSKX8krqjlmnjwBAKABgX03+ARuOn3XaKcMtKbrLJqF5KgOtlR9ttYM4TreR06hxINOjH/z42zTIimmCH6F+qYFxhrwYhX41k04yNZEvhsAiyWNoWlCyGJoek5lktFhanOsF+SJU1NNcoYYCdIxmkrGXPR6jsVwHxaivIXfE0hX//g3jGZevoaE/iRww3n7x89fcTGgo8gxFRek2AZ3XlTAbjzCFmQTgNXx4ol1w8SjypxhISpsh5GCkRH3aWF7FudBHLguhCRZkP42wHcUlNmVsBqZDzcT1bPvgY1jmMal2nOb+Rd9YzB75GM3dZthy6fhCjGY/RFpqjgzRkPFhAmr9hvU+bqw898ThXjt9ximstYOwZKfbNv6ucEieHWZ0K486WpMuJQdZx6ziouGZNmJ0ETV1ndUDKP3n8cMwGTWFB3MaRnNh3jh77dnP7OF/PmbVjcfsBzf/iFyO0WDYopHUyGIEH2daVXqtl1x2of3tH7/nzE8AkIaYgGSOCFrL33wNIOkIteYCexljqyMlpU72Ug2u+Uz9k5SD0SAOYarvpF0eSr3ejsThsX31LpPVptyNK/YalDjl+vWaTKGeGDOmANDmuEvfxNLVLMckWDKAqu26xG4FK5gO63b48HGu0/kcte3pp89yYtgRzrbGhnIHAJupDeIg0ESTH0hurYkzPBHJxNZGCGywAtrdZG2oHUOvWDniYD0l4kCPiFAqC9TwVa4g4JZ8TPViCvqdneR4khOMkYahg4VqtpHTSDKG74nEO0X6qsnUPfL68OuhVhDr2U32NHLP/SeiVyu2bDPP388VYs+EMXnWxbUVFhqkkAqAPPJoMRVl5os8UhwGbIvOmgEgvx5cBvyGOkQSYcoFrrv2EvvXI694/PzBLd+xX//qd57fPffCf23p0ouJmZIHCHdt1bo6jJaJxWpOuacL/y0iTTChoJgcmCnLFFxELBmrC3xTISlajWoknwjlTuIlcUAu1CkNVknu8Fx0nqvmTafhI4kqNdd1NnURJ1OykgaYv5gq81kyUooEGBTGFUYHoYM6RFrKwmmKhqWjMYxRN831mip0aVNi+Yex+xp0QnmOIlbIV6DD64tIx6+0uKqpJf/x4N/slz+505+NOhP9FE0C6bYDVn7r6qsgy51qt912O1jbWLvjpz+ze++9l+dSQ7MOZvN993K5IhOSe8LAjeb8+O2vfmor3nvPvti+y8rYI5FJqmQ7bSTmU9U08rvFXFb+JmMmaZDSNJBpdlgk0iPUuLlDkmAh19mkcZOImcdc9iED0kjZ0SovipKSM6yQ6YI9B7fALB8Lu3OPe7o4biWCGylVIvlvA+ZQPuEnYpZqEQKhPF0KmFDQVHsdgH8ya3/p+bNosknAP8TWrjlqy847x+U4i2GEHz5U6hhBA5qt4TT32sglooi3qi3mIiHzwYdbkQGlnuDn7CuuxLco3w5xzfR4/TxzIh11YCo1an0l7N5W6jOy5qSsPmtgr0eSH4dRBM6bMxymdin7sRfSZjZ7boRtWrOH+RDkMNCf/mID/gYyOu2FoEa8+MZV59vTL75qOUiQHgO87QE/iQfnlIdUP+8jJDY1HKNJjbKwdEDu0zjQjZcTBq3wCKP/Q0ZwsO3DIZ4XpxGhs2CqfvjBagJBPA+m2oZNxGlQ7mIEtWYqi/Ejcbwr3k1ycCab5mYbkppFMthEN2mzH4aHDh6B7TnUOy9jxo11Jqt0SHfv3gUAN8oPIAWIHRRE6wHjLvvmFZ501HOIHUdENw+nuihmKo6XlRL40EcbNZmiercXVYXDoKXXwJKh6N637wBA7RJ7+7XlaJmcsJLSY7j83uSGVw0EV4GtEusPEr6QAWC1hgM5nUOvnIQVtmB8KkGw1BdBJ0iBxlWzYZ4ocddIb7kbb9FXhB4meQCNY6m7HwdYEgETVNpvSWgrtrHRg66Sihn+HOBGXawwXHMlGiyB50YCWgKMoXYACwn29mh8mb+LISnrBugNgxnZ61T/ECsEmHjuuZcxYdlDh2YbI5ErSBYO2wQ0OtSN+fDDLywLeQWZesXR7cgBZN6Nc2Uv9xHl2n6wQwjoPtoOKKmCRUZOYl0qeKnzkpyibizdGRID6aWmoD8kRzglcTk5mYBzuKHxPGIpopu4/wiWTSydsEiZYvEOQ/icpLg0GztyAsF1FfeH9uiUXEa7cRotPgHrt5JrARynwBw5qoDDoJbDjy4u2pYyRBObLujsBONUen56D2IQSNJObJwuAoNGGsUAiOPnqhiIQUNo8rSx9vFHG/gaUfcBtkjcdB7EkcAIGJXRQz+oTxiFfa9Gdhl9EOiaiWNoCGB7LUxEB//4OUlIUOig8fEydcj4fgEucl4X0KTOVHpGqrMRy+m+N1XQkcuju5caaod3IStAgO/Ts+bzQikCwxM6/JAIBfHQYaB11cYG7wXQk3aL7t3xBH6Gxi7OXHwKrKZjAAmMBHGg16FL0gaZJwqATfedSuNDmiA0hrzwV3KipFvBR2CqG1rxwCDqkRCYIQvogFgSB3liCtFO7sNs7oa6XmutEOgpyQsdXCosAqaYwEEVmNLpCQDLwGF30DFPh71GOLoIPGLv6feuNztQF3kRwHPQ+OYgm1XArH6Os2I1L4WmlEAFICpnEucCemXQtYyO6raiseEUAXEE8nbbuAPwEpFrSUdkIoSdxvPXQXlC0iQEZgHnrtPiTBnH3RxUTQB4LRieTIKfDtOAeFVPvKJwV4NR+pZqLsRxmPcTOI/gOFrNuHgkh3BhboZl0aGKp8CRW3Aqo8udgFNlaCbuRU+pk/cWzwi8BNo7aUS1kozho+ASGmABPHNdjzZ+cGCrnlTnNJQDWQwrTeSKrNjN3FEnpmO9HKoRJPc+aqqCdgDx1JnrYBn/llanWE9Rco1mbQvM7IJ1qbgkLal+jZCS3CinoIb3Zpi+UZ/l2mxeawYJkvv4OCCuolnJ2UAB7egr78NPRMdoHagR8Bdo5or9p6YIzwUWfy9gXwfxrpOiU2NTuneBekr8zl+yGHfb81zC5MMPPsaI5w2S/0ts7LAprjUXgCfoT6Opo4KzAM3ULMAxj5dcl2vbEdP1d4PaeWITxdJtbmSKopKz4LM1n9rD//6vQUwgbgbMRDmgSnNz2flz3HCivgqmCMzs791wub3wEowZQNhs1lUXrNUGmkACU4VpSJ9HrqLq5Prj4t70LnpZv87i1ToWa0DrmqckMMuZDQQZ/beuOZZv7BYTVexdinEfBdK21rPU1+gNSLaCf/t4kN41/w6HsdZHAhIFcttPsnLTDdfbJGJoBJ3jx599xlZRsNDmcRfz4FcQWxxgFV4h5oQAIr1Vfa4KQs4SARV5uQXO2k2OSOUM7LKfCFilwErnLLvy25dY1vAUq4Z9RynoyZBAMXXvAwZs0NGX6kAKcTSb0SQ1LE5gBqKzT4C/brBP2rCA/JKt6AVAcJ1jvj2ZM7uXUfkc5B/mzJpnU6ecBns4BZB1CGsZDi2Jtb9fjVPp2gfRYv8d42Ikonv27LNhw8bZp6tXk9y02itvvEqsxtSAQiRMshl8v/aBZCZOPfU01xveyZjfcc5+nVWhvtjFJNIUiJ68WHrSIv+GfReTiD7W7dNPPoYu6jgaX5LEAdgTs5hn3wsALGdcSV/0kdxtJ+lLy8+0FR99YE898aJ3JVRYaN/K2KyPuKlpACTk7ObLl1kBgvfR7M16mPbZQ8bQ3H2EUdOpjB7OYZxxpxVv3Qtzan2wSMQ+cGNJoaRqtHHG0ZhLQkOqhea0vqQdJ153qOU8yeS80e00MGIlckYoRYPIjqGArWEAGT2sJY8lalDykWKyS29LizWFuDV7cqEtnXuqbThYZq+u/NynHM5gDHiJRtgRWH34yRetloR56Vmz0dgdYR9+ttG27z0SxGoAhIsvWGJXX34tMZJJFp1hpKMClqTjF8a+7eOdRkYkAeB8Ani4mzHgVeQrxyguKCIcPO4nOc5nNPls9l6crVz5MV+HkYTAO95rXwhMTZ+4CRqdS889DymlaRidXMse77N3X38HoGQai0aARjC5EgCr6owoyAU75eRx8y9NkQBu9KuP/aSiM8g/kVKhWSDmeRjAyR13/8KON5daVfsJXKXPtV/f/gsa+vm29eOdducfXra9ZastLqPZpXv6YKBpkio2kwY6jI/rL7mRiYkYxkGf4nxiKqgfKaMexh5pTBRlQGjAECsHt/GQvnj06DBaFbCqXBztvliabzq/2kj2Baw20HgSYzUSfdVxo6bYn/7yP4xXIv8kprbM2QZY8SEDwKdiupsq+Zn9FYvY75eHEkuBVMP0zDPP/DcI1ny/pJfcU4D9opivQkbyT2IQK8+NkvYlfxGLlqNGq/WsNYEh+Q298x/c8iOPg6++9F9buHC+x2vF7kEg23czL1K59yDQPfgu/LoGgdaTgNWTdWIHGa3e6OL/JA3zv3VkB2PHVw0afW1g1KU/a6w4ZF+s+9iWnLvAp7WkldaH0agaojfe9FOkYmDTqxDWdfOcJAOgWKFrlsRXBxt9Lc0dsZ0WYOans8DN2sSUHhg51TNQwFR9kA2A/gwg/aMPP2qfrHrfJ7YG38dg4zADV3fFuDYma+7+n98GEgrknBprrCg7BChWwR5u8CJebPMAzA4a1wGwGtzbF5s2YAy02xsyba0RtnH9QdyTH4FNVm27dq+3fTs32/BxRbx7QEve4Y5dq5mQwxRq4gLYqjPdzVrd0vse/L3tpXCeOmkCBoeddhRW4imn0IApSLSm8gN2wdJxGC1uspxRw2zlF032/qomm06T6NPV6NTBFkpKIWekEZAUlepGwUXkXZ3oxC5cMIyivZy/T6O5k2/PPo2xK0yoJYtP48+4N3RV4yIp7JkwjOR5zqO50wbY9ODf/mN3/fa7aFXvsX3bTxDDkR5DHi2lcKxljc2ztV+8D0FCxnJhNnbMBHt/5fuMZSbYeeedbU8+9hqgSBgAdQcTi8mABFm4qu/zZsHFl14AKDLU3nl/uV143hx7g9xkNqZf0eFp9g6arw28D417djbxLnF+jmSdN/U22l13X2Hjx46yb11zDwSAfPLUWBhlu6grlDfIKicYu26DzKBa+FjpfuqeY2gYjmS9YGxJzlt6tB4AVc0lmeSgv0ooqoGB7b4GTM8lwZx66/XzyVMOsJ9K7PKrl9kf7l2DFM5R+/7N59jyV1b5tEN/SCfs24uoeVYSS+IAF4/ReBqKBma15UIgCOO81tSimqv7YebOnTHHnn0RA6bceDvnnJmWQUzasOagHWIs+UQ5slul1BE5ZiPzY5EiiLEtsF3VPC5EluuUmWMBM3ZBgJmEeVWtDRudTa4WC/C+j7WEIWM+BCqedTdkki6cvi0TPUNytXbYdOnURPLRkK9HLwdUG0BhAaZe3b36nghAx0g7tK/O7vn1gzZu5FTbt/uYzT5tMe8JNEbi/ezFVliXIj+JEHXZZZfb4088aj/9xc02HTPAHBi0Tz39Ms+vHybsJHL4OjfkFqDuDXnGo4VhaEpT5IU23MrlQC/9SQiIzrZVHdZ0ghqec6Gd2KIsK5S4phirHLWb9wZRHyYq1wxYmEidXYamfhJj4yJDyUdFZKSoWPxFIC2pEaMzWQC65AgnT5kIWWsjwHgC18S7pn5pIYeXz8JwDHpl7hQA7uANnG09nCeKAYoj0oPXfhfQ5B4IIvcoXLPa4qndNfXTo1FvgfjIGdWiORzFN3SAKSTBKpUWr89ycYbWUeMGWuLU6bGJEK3wDxCzV5JMxDMRNLq45wRGqjMz0bDEtKeaqb5YagD4WrZo3qm2Et3dH9++xDZs/tw2b+3A/JTnAbktFnZyX1+7yzUOyWNcnuusqdb5ItIAeZEbuwXu66ovg3NEWUA05zos2q07/KwXWamBNRkPCUh7STFR9bnkTcTWDc4UTcbovNdEYi85xCKkgT5kL3H+B+mes1S7OEgFXoeovuL3y5gC27yOxsmBI3b5ld+0Tz9fg3cH2phOOOVaqQEi6YqLeCbplh60kxWHKOG9npQEW5iae0zpFkAemzZttD37wkpG7yFAwX7ugjgXS/2sQrBfRCyhykr+JSsDy9Ung0kW26klY2k61yNDEylKp6ZumBprk1wVtWPekHz74x/+aK+8/JK9+vpbNnWG9Kgz0f/cik/RxfboP/8ObhRJnsRnCvAl/zpr/kyXSjsMOFoGwS2EPZaaxZQ3BoKaCpL5XVIyNT/gfTJ1bwtmVzkA8U3U8M2M9odDhrjqinPstedWM+ndwkR6mu3fW+cySZrCSsI8W/noEMiUR8HHygAWVRuGDxiRStJBYHIjcV1phSnH4u+61SgnX2R5E4OTwIQaLR+ZlemnjbGMIdG2sXg100/DmUytZG/RQNY9sfY1fRkKWaCeKQE/73h/CUhs5Q7NgrV73HXSOzCWzkzDxyQRo7PSE5AlzrY33/mMeB/nho/fv2Gp3fubJ2g0SL4BwmgqpKmJmcQ6GoY692+4wJ5/5WXiEiD5yBGQFffaEEy9z1442z764DMmNI2zcI598vEazqkopmuTbf5ZC2zVmg9osDA5z7lF6ok0GiZ1aEWFxGVF9scS7QR0RrBZs2CJNpG8ywUum0DVQnSs4UASmiQHsnSAxXAWuPSNDhzcx0ZWASgDGjata/+JbScNphA0M9FkoOtwBqMt9fWwccgoimhxjBo1ijGDsXQy0l3nrwEk4sSJMtcgqa9jdB5EuIGu2m6S61a02CZOmkI3dCIJD4w/QErXE0UIOYbEs4TOXxp6FnFoX9bDfB0Ovb0ZHa/G5lqrQ9QlNyeff3Ls45Wr7PHHl2PG8Jhd8+3vO6CpCJLI9X3t/KWMWsY7cyKaRRoJMLr87eUOMu6gFRvK13qBSZhNhA1ZxybQ6Oq06ePRSdnlf5aA8VE1Y6g9bKRegKhYPkcVpca60/kZPVC3u6EKqghOZZS+FJe7HhZbv7RICBBFgAk1VYhcajjJOzEsHg6gdpwmNa4YRQD2/plGY+k0/fEPf8H9rsd+8bO7bPG5i9mIzTiETyTB+NwZRG0U0BqVnXXGLMZ+3sLkiGSEcXPp+nRoFtDr8gBcUUPLARuJQ/MuOwnoEQQWdVxj+PpeGJGcVZbK6G4K2k9JAM5qPYTT4dp7cG8wuijGMAD4IcY1owCORJl3pqBGywEpEtmQ133vWt5JlWXRKf/XY08w4tTImG6Rj4qUV1T5pmHvuZalDDjU6VXZpc6/mBGOFHClSnPFCtY7aYHuL2OgTpI44QutHCLz5860jVuKYdHKoAaNOb07/i6CG42juFWnvQUgW2y/dsxJIxgtV9cyNhVgSiMr6G65FADJaVQYndATjCK4SZXEs4ORsjZpP/LckujMJHG46soqyhCHBxgW9b+dZ6gD1cEU7QfpnnmHLBjzFh9Efybcyn854hiUPHIndwdZLnrazDxbfN5CxN4/pSA9SqClwyqX4AbpvogNJKaJn64+hj1hKppXGdJT7WO0DbCIrnc3Bac6N8Iva46ztmAJpzC6GJXIXo3k0MBBtbkKYBWmq3QUVSDIdVAOljqddGCpKxqYVXGw6+TlRwqM16ibDuR2kgr3W2KtuniCnKidOapXFhh/iYUpMEBPMAnQOIquk4AnziyLHQB/NBoVH032xQYQKzWZTlN+YYy7n9aR4O4+WAuQH3Q0M3CfzWKk6OD+41bDuolA3zeSdavEtAWwWsWGnlVaZoiNHc84PxpJ2ifNMNzl9OjGZvxXPHpp4TDmVAyV0vmvpTOrmlzjZek0CzITMW+QRAr3MgQQqoMKrIUD8YC6eQCw0XS9Izgt2gEfsK1zaQyxTzGuZcnGUygzKimWvcZZGKXxMbGB0RNpkrYDOquDKrdJB1RU9ioYeTMmAMWCDGGAlaTfBa/ciz9n8jgFaJZKAAAgAElEQVTwr86oxHUDwM5HnYM6yWOI6M+B1l0AePr4NB/iDtIaxySmOTtuYEnqP9w9MQgTXkSHs8liiLXSk1FyoE6/gLsQgKdOGkaStOjmHcqFsYuEJB5wgV4mzzDNLr3gUh8f34xT6gmc4Zdg+CDXZXVwxUJtoqhQfCwkPuSiuS29RQH9bvzhxjXIlpDoCzBRsS+xeU0wlFZV2T8e+xdsiS8ofJCiYV3q/lJ4LyMYbcvPFeMeszBYYO0wHefNmQWD/yO+jySWuNRJYcJ29WchNQ7pnakxIJaSHqv2lcasBHCJLShGvo/Z6u/VpdfDDrDpAAgWE4+/kHax1qAKZG1R7XsdO/o6x8wGPmPwees5iiFWmJ8F860Urbjh9kPGneNw5OwGsH//ow8piF5wuRX9SJ0JGumXbIF+qSH5FWgRYEp6Dmo4CaAZVjga4XpiWW+cs5rv+PkvSKzRVErJsCuv/oZNmoHT7zGKQ1g9ireOuZ/EttUHah27PjIXoPUVMAcCxppijNgSAg6C5DHQOh4MbUp0ZdAUA3KXlpRlc2YusEljp3MGjICdhzkE+15yMg4Sa9ULoBQZzycUogFJdyOJMs6ddtWIfOnVFxlpa/QRI40dhUtHj5eRlZ5Dt30qHWRGi7ZvRbdMGpZi8mlMWgwDknoZXumzWY+Xo4152cWX42IcZ/fd+yc7b+lsYhlFj8uVKL5pXzqdwPejzuvjpUddg6vk6GF7hDHNe3/3O3vxmWftJTTgWmXeI4CfRTWexvQTD/3Z9m3bTDwhdyAuR8Wm20HMIOfMXUC+Q56zc5+7UK9Zt0kQiTeYXGJiAHzS+ogCAJJ8SCdZZoiDK9Jc5qtlyki4VDO3gb2nqxQTPgnmRDdNDundaq0OkttU2og9r4INgrvlMPGw7Jz5lpchY4V+++vDrwMgkEROH2HnLDjdwgFnHv33y1bR3mTnLVmIHmIRY7kN9vRLb7BvONP4DK27e355N6OFo2lgJXvzWGC0ZDPCWZwdBPk0jMtWvL8Gjbnt9sXmNbADygB2ULuWKSiF1qgRU20eSWwcAMN776xmzGwvsZt4IEp5tHTB1JAEsmVcbemS8zD+XASoNZ/4HQkY8padNmsyLxMpF41hkx/pXQ3K1gxqrHr24A/iq19SvQ/27qCju9b1ACOTn1X80RG7+7d3W1VHmc1dcirNiB9y5mTAbMu2T99caz+/8wlrD6mkmKRAgkDfjrRLQwuskH6xPJLs+9ffRuHD165axxjt+87gFrMxmlyqkEmI0HaxI2UERUIOCBPOe1PRHE0RrKkUAYetFEPKI5WXyzgtrCfCFs5ZZHf+9g5vbPnIHOtm8LodaPRMQjFA+voBsKo7HwRZxSSJYVS0BubLf2nYbPpivTdFY9hnQe9NUioYb06e7HF3K2O2tRQ73YOj/XxWr5j+xHkZz5zHO0lEMuebV17h58X7776MNiPyDG6CouaPCuegVvABdhXDXNvguL5PFgki0BnnIKH+7v/NaD2ZsSrJFH22inYZF6qpcjIjWZ8VGDwFoGcwNh/kBMcP7gAE+tS+tmwRYITMp8itKeCqyKluuuVX1gIRRI18H9OXY7LOYW8Aa/SWJjYNonUAqwJUzzrzDB+PVUAUgKipKZ2RoazBUPaA/j2Z+uX3v7/XnnrqKYw/VhCvkNZxmQGmrTj7xO4eAqswmrXf0tJnd/7y165V68ZWfG5F2X6Y+OTHfY1+jgRGoMFBomfkcgUOoqOHV7zN9qEp3U0hmgixoSBrCNOGGR4ve8hrmwQewDbs1aQQ52cdE0HZaVkQGnB3zxlJrkjuE1NPHbHS1q7eROFbaLv4vAmziqgbKmCbZtipsFR3bvjYsmOrKCT77cXlrMvwkXgolABGUThruk7nHmtD029N1CkJif02bnKuLTlnAnUeNRWsdgG/+/eVoyFbzR4hr4VpeuWV37BtSKnkwiCNB7zoIefLwKF69ScrLbsgwUZMYPwcLUT5PxTvQOqN+vAQAFUDTP4bblhmH2PEJ7bryrcOWC3mOlyujRo/xkoP1NjhfTVINzzAufE6Y59rrZ7pvoIC2JjDR8FSPgroVQhLdQ0s3bF26vR59vtf/8cn6hBKh7Eu2TdkGpaAFabn4pnRxjTmeNtOQ+wPD/zIXl/+sT364EcAWTSSyO2ipL3J/3RuPfTXPzvh4c6f/gJWagSFe741UKMeQw+0kryknykNvViNhyt2StNetRe9R5txWprlAhysXX0U8yrlbwCF++Qvkc15eNi9RebNL2BqoYccmelNALLcoQn4dMBYpt4cOzbOcqlNk0dG2rMvH7XxucjrNUZYGqPfeZOn2D0Pvsz5H2bnzsixhmNtGMh0W6nqBqZYm2G5zTl9HODTATQOI2hWzvH6f+X7awFvd1p5WS/n92Rb+/kWG4kx18zZY+zz9dt5PugDl0PSghFf21bGnmF0jqbV9OnDIEMxddZ4Ag1gOYOjrx8rs59wN3Jsb0y38xb9wiaSE+zcvRW5iVHU+UWAlckOmGgfa9JRuegS4s3fH/470x29yKwV2FPP/ZtYVgUQXmfHThx1s+WpUydwtu5wzcZq9rRYfcnkhPocMfNCYU5rclQsU9V3uUzmZqTlwtQtplbWNBgxhfNVIJF8LSTLJsmGy7/xDXv//XepdZGxIydUTd1LDNYYucy3NQz7PxiObdq6Bs3JNawVRuuJH7WQiBbOn0JOsgPSQy/n/wx7773NBBemhDnD8wvlDdMMSQ1iBYd2vyaViDeuUqWzVDkBd5+alkRjkhFrEhjVFDr0NXmhSbYYCCQZyECI7HTsMKxoANl+nbEAyWlMN2jCto97qGcCV1NQWYnpNBGiXVvSTSfFBqUBqJFt4R+JrB3JNR1DpiwwX2XCjEzhoouKbP1nZV4gzDtnGBM3rUwSMXHBz5GUWg4GsFEUTE2c4bPnISUIq7W+Kgxmdzd+B6rnRV6SvqcMr1THql4EGF08hzW0mjWU5LqVqjddH1M1Eveuc0u5q2KyTFY951XOLW10aeaoXuL+vF6lIJVMYxsvT7m2monpGM4NAadIgBj4yCOP4t9zri1cdAbj3ht5BuUuIdhDniVZBtVHKTyzasyehGEoj5Hfi3RrlVeLeAbviq+NtQsuPZ16u8E+WIHMWGgCYDamkzTqFTM6KRrEfhXZTvrpmlxpa6vje9FSVz7G14nQ00YzxSdquTed/TLcUq0BrM734fHBOsvEOPbAgRInY2lCR1MVwi5cTosxsW5YtePGjnZmqvS0O5Svg5M1IqmhqcdJkwpZe20wrKtcPi4vN9POPfcsCISHbAdNuTKkW5RzRwNm19aC9xE/E+MTkQvLcbymvplJIwz4HC+CkCXTM99LIt5IfiORehrcSlJgR481BaQT1TX4BfRzzTJmU22VwfPoZ61097Wh54vB4ZFygyNp02g8FORMtIf+9BzYEVMkdDyKYOHLpLGcmCLSlRKblFTySwgxPT4pEm3NNAoSyXtFWnNTSWp3TSc0M9Ey7ZSJbDFY6Ojmx0ZlM52xh4mDMq9t5T8iJnFBQSx5bT1+NhN8WvLVl1dzbiONgc63vAhqIZ2NKMoHC4KBD1a3e99BiGmQsZjAbgVj6CBWNIAbqM6aiaxKSFRaWP8QCs9KZlFjKNLTQdtlBCTtsj4Sd7lc7SsuwyQolTGFDkvD1VGC73UApQI76hF9VrGpXyrMVWkq4RFUvWjRIgfrKnHlO06hKGaqNDMWnrHANfGGDBkCe7MHvYtGANLD7gY9dsw4mzhhMoy6NNgpw70ylNNbHUX3xk1b6HzU2LZNm+kG0A0CucoAPFT6JKAsPSWbIBdj5TWMCXQepxNUSXBgvJFDOAcnwrWfrmeU4i578KF/4LBc5YZZ8QSOiWMn2FnzzuCgO4ouSzSaeHWISZdYHgxYjel/vOoTX2xtFCpaKHJvk7N3ZV0Fm5bRjtwhMAkBfTncxbDQ+H80oGM3UUFAkrRXxKiUu3g7B3QUyXMYGhsNAIptdAvSYJXmZ+fC2KrDnZcRZFg/ArfaoNrj8+HFaSI6jnKObWNzx7ORsxnpqDiOtAKbc8LEKZjwzAIQqrVRY0a7YHDZwVIrGlFge0p30b19g8AAGCCHSteYE4sJ52CSGXVSlKRpzENAiDpIciXX/SbRrVKnUrU1JDibiIt3iQ5zktkWIlUHCy4VjRod7s2AKvmMFCZgOnOEbrMCbC9gmwTsZb6h0eAMzB/qeRffvO5CxpU22u4dxzAH0qEAw02GTDwz7wyKbS8dSQfqlKRqjDkwEVMiqSQlWdIKBJRG9DFHDmfUhe7Y1MkTbfMGCtiodJ5jncUxntwCI0Tj5QIDoyjofayrn04NGVcJjMM+WD796JJ4QcuhFMHofAhBTGCAHOmaGZ3vkRmYnhedOi11L+CVRPPHyXRJUomuPRQ+5aUgaTxjjQkIaJSmq1+wAA720pdFnYBV11uTQYl0aDnoCf6uPSqNOLG2nO7HeBCMp+wCnOQpLAVa6ZnoewXe6x3lkmzOxrVz3769GPeUI2cQ6EOqC4NZt49nC2CWi6qYrdXHWEUNjKpSuCWkBczJDsDgpspg9FtrTQeKWJUCiBXFFDS1PlSdNzWJvSe8NdAa83+4DumY6HZ16ARFjQ4/uUMLZhWwo7JdoDMdPTrxEbyXFAKh9BEbSQK6QFclUdACM6CV7nZaBuL5gNxVsH/EGACn4ZoZW2BdSCc8OwfpCQBONXJ0lT0kp6EkBNKHDQHd6QToa20VIzHaCmHipWewH7kGCaGL+cwVsSdwKOTnZyL23cV7qEb38RjmR+28S702mcIJWE0l+YjSYc2hkIl+s8bAI3nHdcguSG+1W07adBfbuIdetI57QmRs1UczQ4cv+xbzE+l2SqNIB7PWso4mPS/CH3E1APD0y+t+Pd8vASmlkSo4lRZ8VUS5djK/V8h1ZucAPVigjK5dhBkBfkowAoBBoOmAiL2+UcCuA7EBm1If5q7q+p8DuMF1CJRRDSfw3JeyJDR0GPkiCJ6TUq0QDlg/ZGHzdPD8ZFoTBVNC+nvSLJSJ1YLTFtocXFclwfHhBx+i9ZSF0cJ0v1Z1UmsBSNWwKsJkMHcIuo0yRGHfOAObvSgQOQF9i0jAFgGtahEeg/2yA+fRu377Wx8P13Xr0rQK43jWhYUj7I/3/sbF25tpvI0cMRLt7T12758fRBuxCV1YOrdco+4zknMmjnUv5og0nSX5Qq0XyFOogOU/+mUwpzWvZ8GFBc2R4OUNsrH13wGoGiQpuqZBYMtfkxfEwffoneo/lUBKN1nvKUkMYPbE/9z9a8tMQUeWMbgO1pZYOE8/8wLdWsAXzlXpHwsQqOcs0vW5eZOAzsFWve9TGUShp0T8HT1qIjrqlZZKfJQT/Q/vuA3WQqTlUyhe8LXz3Rijrr0CzVyN9+qaHXn0deZAvq8BXfFXgEfw38Hf694cWCWOytVXcib6R9/inzewXlWcqOmWjJ7Z/FmLWReL0LUbS3wWoh08VxUQg27cYsIpgdyxc5eNYCJmIyBkKwn58jdfZX3VEK9VyMZ6XO7gPJPz8BhG8OIJnjtwmS05eoAPVYIqYFvmibQ/YARopFng67eu+pYtXXy+RfEsHrj/T4jxn+pJWfBOtTm0lyRMKqZ2oAcpRp/AXJl2FRcX22JMKI7t3mfXfOcOa9R7ge0uqZZPPnjN+nk/u7ds4mdFczZiRJA3gsYlWrMUfDIN3cuZupWxr9UbNlJkEge9iRgYEQXrJEDkVTD0y5VNo+oUat40hJIey89Jhr1VL4kMdNzjWT99SvY4G7Vmo2Gz9PJ1Yrb3Mqqv5olo0mJnfOuaZbAv0M1Cjy8NWYp33/sM9sZOm7Vggs0/fZK1lHWS/2xGjB+AaOI4QH+MTGpb7b0PP7Odhw/ZsHEjKMzQzcsbajcw7hxFAi3ZF6ozta7c+KeHa4lPyLSPmKRZvwEdxS0U5nUw0khoFZMlBD1m1Kk2HyBXOvrvvbUeVtI+igfGn0PR/GRUt50EIoJ1IODv4gsusXNwqp8+bZqfta+++DqM1Um8LPTXtU7FVlURNiBf4XIWA+s22HTBGvb3KxBy4PcnM1r9v8m8P3p5q/31n3gHpPXb3ffeYeMmMRLLpFESwEbt8RZ77pnP7b1PXoapgkNtdKtV1CBhAHiQAXs1kVyoARmA6Khk4pbktUjmyT30TmNp5BdmoR9ODO0kKZcUUBtNYjWTVElHMwYaTc6itSCJHJmVNlM0tcEy6acQ+9qSC+3WX36PM1GOykF39mTmp37v45wDoGqgrx/ct/83/8SgXV7XWGuP/+dJZ2AKepUHQK/YNXqOrDGNr+rrN27c6GOZg+P6MmzxBhPEipgIxo+XXWzjMIw7ja/X+fbJyuXO6PNaYODXINvU/63zdOCaBq/75L//3+zik3+vl+xmWw6Q6HkGDaWTGbDBa/7qfgdZrQJWS1lbO3Z8YBechzcB44U9yreIp6W1LTBuf09ODnvLJ4wCLXmxgfXvLg7Ubo2eIh+1dt1aJ3iczySG9O3UypQJmEBzsdaU3ws8FLA6beop9jsaL08++aStWv0hBR2TYJxzGl+URqB2eC66nhHkFsr5f/mLX/P9sd68FD2qsvwgAAuAKNqoA+4AX71H7nHw/StWbWda8CD6o534EKQmpVNbUMjzjsJpGvWTPMay6fupP2RSKNxZNVQHAEtGer4lpzOd1XzY3v3kv0yAbLJk1uD0qQusAVfnaQtH4Z68jlxqoq35YrftWr/XQitD7ezTh9oujIZLAKWVy1C/OzteddTFl52Jtus7rtcnxmI/+1yEhfEwhTra0Wn8zvWMo++DaJJuTz3+lF1+4YX20aqVOFAPhRwxxzZ9vtGK0ocjmTHCHrrvL3bB5WdbaCpgcFulxdOImzT2VLvv4b/ZfmpDkTtOmzUO08AGpARqLD9hLI3tSmJMor30xh4bWQBTify5Ro7t+A0sxpfiPcZlJT3ThFmSzuq8wjA774IZAK0jbN1nB2z5S+vJB2h0FhXZ92691v77/J/swm8Ow4SPsdAe6mD2ZUN9m52o1aRTL3vybNu4Bum5w2U+3Sh5KI9x0sMHOGmU7itTU+OnjkFrMYTpzRKfINE1tqrQA2DsQo4iNLyOWhC5qokh9uOfXUBzKxJCRTRgwHbeQTVxIcGKt1cDGrQASmS4ge+yS8Yi+3CUf6qZ7CixMUjZ7UGze9FCTIlyx9q2yr0WzTs+tBOwCkm38jrWFXVg3kgA8T07bCR5UCJs+eOcT9hEWCVTYbFor8YAHMSSd69b22XnLs1E6mOErXxvvU8pZaWNBlwFOCWRPVgCS58megakjpRkiBqMxI4ckU5jewyASJUzlJOSU5kY/ciyclOoTTOYSC32hl44MX7KlKlWURJl1339nxAWjlP7Z/Nz8TVgrUZr6oEQd/jQISd7nL34bLv/jwDkrzyLYVYh+qpJ9sryFyASpZAL1cOsPoXmf7xt3LbKSk8cAzuAqQqRQ2SwCOJEJ2e/fGAiUgENibG91FaanI1jj8hbppmkr7amhWkeaADkMh2AgApj0RHx1sCYdyr519eWLQXM5WwHdBRYKSFsXncggyOpP8Arubb/+Mc3klP8xacyZAbYRZ4rD4FKzMCmn3IavijF5K0wXtHuLYCBpylXSaxVIOHRBjiniUjJ97WTD8rUeDpkrhMnkCw8WmG/+/3P+ecPLs2luCCZHGl4S3dTU1AiGUVwD9r3kiBTQziDerWL2q0aVj5DbZYLgN7dDpsb8DBExCrAuqxcDIqQaVBN2yXpR/J65WwatZe02qmTs+z2Oy60Jx77CMLPAaQ/UmAMT7Rnn9pIc50aKZ/8kjq/HfMgsYBPm5th55y7xP74+2fAaIoslOfdArmlAkkOra0uchJNfIYClHURl664loYz7+HdN7baj265GtC2lDiyxs0TW4j3qi+ieS59nD+qaVQPS6+6B3BbdZUaOnpmki1S47yzs9lzNZFZAqNfgN+cbFjHOTjBb3Yyg45QGSA1UyOnwEgU+KeaPBnSXiPnrsgcqrk1xSYQV94/irux1LCFIzOtgglIMZtTYEifOFbHtUXRNCdn4Z3Hs856AVC6NfnG9QhYFQYh1q6Yzl3UTCHsPRlg6ZwRU1NyMXqX+m/pnosQFE4ud8qYqT7angPm9Mprrw00XSUdRk3E36e7GSzsaUBl6RNLOqEc+aBIGrD1sH/z8zHmzc+m1q0hl85j6rkYQpIkzKLs6xcvoMmWb39+4Ek+F0Ig54GmrWuqdV7JY0j1OmA7kwXS9K2ulBFVL+cMGBBAjtZKVi73yvnWz7M4yhr2PIL/qV5EzI21yjsGK8rJwWgP7eCC4Uk03Eay7sDBsiG4ddbDTO1F5/gojQ3P4iDlIUeJuWJpGVgjuVKsL2YKM03IkUsJTwc6I78WEM7e4znWgttkDMGwGKPAK6+5jDz8fUy+kdNA9mDitDQkQs61Bx78F/eNwRfroo13H0YuJl3iApj6FWXSowUvqQmMQLv5vsysaBoXaA+zX+o11ULTMx52bhrxp7yiGeyFs8QN3iH/xGZE9st0o4kxTC3UVMBSaXvUApyqW5sO2HkA45gEQNFW3MeS6CT4hlFHgANDiYpGstU98CJbBjc8DHU7VCTLfVFUaTGLpIfkzC2ZEJB2qziO5nGnx6U4zV6FhEavpY/ZDnVRwMCBw8W8JLHhulkQeXR2h4Jqz7QxIyZC/c2xAi3qE+U8tGIKrh18TpSV4mQZGt3G6PAGGCJNNnxoLgclwuxF0QCSuEgTQKXNufmLPYwSJ9uoYUVuDiI2hJKpkhNHCYqx6DAkA9JWgO4jL0BG0MQYgrrWGrfVsyE8eIc2GhFL5aIxdIeqccTMAkDM5GE3I/IQjvZYdVUTY3qg9wFG4hqLeQDCDXSJOtQZI3Clwxo6ip7Pnn2f21/oqq5kIdRVAG5LK4TuRbgCvEBQn24LxThior320ssAlNvotNA5IxjrnezFzVDj1UNzCuwRxiR++Msf2C233gLDwnEQT/TkPq8EWu58KkSi0YYVKO5ghUTaxYIieMRIM4YvSAZsr2BEoa6sD8MF0fxhinIdjbAnsnLQVCVCayQlHhZxBM9QUUli3GJgaVRPY57qvElfo6mJA4junPRe+j0pJ/DJbIprChGzyosEFQSBvlgX3+8jGBzeCQmMN5G9aepUgK46NY2wLGdMG8+IeyVFRyOJKiMcUNAzMSVr7UUQGRRMmyYCjTMlQQoIcvtWsSnTrG7Ax2iCWjfdgW7YJJFsFI1S+1pWZ69GZl90A3l4sRStXTJH4lmp+yMQQdquKYz1CVSvB1zvl+GWnrEDq2LbBQY3StR1D+o+OqNT2nMqfqSfy72qedDC89QrgGYaGFDIJlSgpp6XwApFdeJJFCO0rR11NnJCtA0pFHhFgd2R6Ho9vWjuaTSvFlBP4GpaLokR+rU6lLoAkMsOEABJnMSolv5qOO++l6DR2QigiaC090SlZQcQ6O+I/ykZlgOimBUt6vBqWl/0fHXX5fyu38s5XYw+ja+pIBgA+Byo5WGG+WhcwMTl3LeJw9J4ufWsHdEBNaaARk1ZK4WBOss0TYgibQCZrQAw4Rz40XR1NRLg/kJ8fwJrrQ22gjIusVV6nPGpkb7g77WMpKc6fBTC3QR7NWjqYLw3sQ+docm1JiGVkIesRSqGAIJRNCJx9DjGdr7meHYYVmWSeERzsIUJBUUgPZbOcAZAl5j2GtdRgK1Bm5nQxvsmAeppgjWre5Iuc78H+B7ppXIPcr5VkJYaq9aPNDaVAHWKnRyEhgEAKwCpFD/FPRLo+qU7staOSuAB9qnIMgFYF4z4+oe4DIOUOgdBgwAADBAwfbHWmBhOanYHoMOgTt3/q/gVu1Uf6QyZgPkkcCkQV/cpF8anB9YCHy9/P0kHuTsi0w4VMAhU8Iht2Yl532gaMxdfeBlgoeJ7t23dsQvAG0YNJn9NAN4naL7pswvRXhqSkwUbQePhgfSB9PzUmNPYeCzJg+JTfT3aqiUl9sQzTzOK+LlrL/UwCpNM4RTOoZdCUTl92nRYKn9nvARDDc6QksMl9uf7H7Jyzrce9oRFUQAxdisgNNr1ryWzoU4zZ5ryZUkp6NEFwwIOVDreOPDQnVk+AGDIcE8gmDO7ec4CdJw1rOcd4Kj+XrzgF6rlrytgQPpnOpjJOSKJEfb6rTfdYjOnzmKdJnvypxHjvbgTP/3Ss7aLRorMNEI4b7V+9N6d3SywV6er/oxfAt3TaSI11bfbjFPm2O7igxTXxE7u7/af3OEauNmYrF1z9Tdt/PSRVlZ7xGroSschqdLHXwbsyeD6A4BUFznALBsA4AeB45OBVSWEAbAaAOOBrnLQYNImFSDT3x5q+RmF9t1rb0RyowhDniGs7SRf6w7iukyEGjsBY7UYYHXU2CmwO7e63uTyt1/m3bAAfQ9IVoczmcCUl11g48ZMJsERsIphDE3SPmKDxuCDUXg1KGEF8XPiADNuv+XHuErPomESYX++7z6K7pnEPwE2AmsCo0QfjR4AbwITPMV2GncyXOOXJnN6KJAOH622639wO8Aq9xfaaj+/7UZbDEiQwFpbB3ulDZmltJwiZ5KmMf5bR1P58N5jjNXut7Uk+er+S09UD1wAlVD3IJ7JyFE6AwJWpbPI3/N8dfZGs96jOJvk6io3VBUa0lXuREddHf4kNHw7wpp8PWtZFJKPtREHaysbACeG2ILZp9pQTCcyMDURCHLvnx+BgXGOjR8z1GoPN9OEZsx9NHqgsH2UGMtAZ++BY/YsiX3R6KGw0M52ivxcnI5TABB1JrguLe9NI+LKTWLR7lsFQKt3t6V4A2yKAFjtAEhWkjxh3Gk2DwaPwPC33wBYPb6fcw1GDCBmGPtTpgti9wl4/TrSDZcyBpdLQyyCn/PK86/Z7LlTWJbkMx6vguae1j6e4qwAACAASURBVJ0zVQa6VoOMx2AnDuxHfeVJwKr01pTr6R1rwuW1/7xvr7z+ot121y126tzJrp8VAcM0NS7HjqD9+LvfvmCJGeSS+9Ch7S2FGVLnxXqGxvxjkmzZkmvseYxIVDi2tjGl1CeThh7+PtOy6NTG+DSHdN4479SIVjwYAFYD2RXM0gC/lMNIH7mHgicCE4cf3fxDO/eSMz3Wux421xs0er6KR2INngw6ngw0qpkbB6OsCUmnfz/xOCPkXxCT24jhAeNuMGTNnn26P0vpdsooSjm6flYvz8En1Lj2eO7z0gu/YectuyAwR+K5r1+zAqfdoV+eLYPX5Z/rgUBGjgHwOXjmDJ5x+jOXNeCDBjVTT2Ya678jfZpBgAMyZdKDHQCQB7938P2e/DN83JTvPbR3G1ITHzJKfD7rFnIBhb1YPcfLG+3WH/0RcFCSNAJWg6a+agKPLQBpbhZjCfbZZ59y5je7cWwMjWKRIXpkOKeRU4EEuj/2icCOmZAe7rnnHhhSjzgbCxoBTQLVSeS/5DqSusotKPRmpDQSf/7zX/n3eh5FDK46cYD1QUKHa7Gf/ScB5iffr86W9es3M5a716ZOm0UeBUuKwl7TYyF8lhht7EpnrMOBAoxgnwB2tvY2YMR73DXmtm77DDarAP4ImzZuPtJWNLDeeN3Ov3SBvfDyCiYYw6yZGKtCcwTTJq01dZY4hFFWJnUS0fJLpxFYxnilmkCUq66fnorW4KFDVTD8U+y737vS/vrQYy7Z0dsZbtdec6XNx2jw9VdetHPm4ur98Qoa6RWed7WiwTd+6DiMlHLtjp/8lUQ9xG6753wr3rfVdmGYVV+BLMglU21zyV6rIg5XVoXaGWcXWcmBcpoenQBAGfgsVNquPewD4tPIIvwIaICrNq3lPJwydTjfU8/1AiKxkWKTqSVm8HORUCs7CIBbz97j8H/t7Qd5DiH2s1/+zC74+ngMnTYjTZViJ/jezOwYRmKzbevn1Xbj979rv//VX62xivMBaY9uDH4nTi+w2398E1rpt9vk0VnkTN0wo5uskXcQSX7dw/SVwpWYj2r6RfQmcKbTIGY8PpVx8x/ezrjv/c94Q/trF08FHKm2oqFj7E9/fN9mzY5BzmIhBnRtjAin26pPPsDscjTgTjS6hxvtzDNn2/q1H1kSzbgkSDYrNh4lpwZcg1V24gRTlZjzlB6rt9PH9fN7DJqYYrjw0oX20ktrMHMNRwqAmjOs3eadS4ONvD+vIAU5iW12vARgi7Vaie6hakqRHTppAGUB/jYxepyMQVQesTmOfdHT04Be5BBiPQ0yFmspk6m79h5BhzWfeNjAZFkrzboRtmfnIZsy+nxbNONnNnncdL6vlZ8p8g9MPPaiDA3jYD1/8AGGVYweZ2BUJhmsg7ijdzMWeejIXvdCOXb8iMcEsccSsiULRY1GTSdmWwqa/HKlF4FMcUw5uCT5dCZKznDChAkuX3OCZn0JmqzYh7ivRbwmTWgmVvPMVM+seOff9tcHH0B6YTcattSbaojJOZ7csxBy0e4DGM3JTJJ6JXMIcQCSRwsAlLQwuxgZPm8pDMlN6IxT74VDEsgi1927/7CM4qnLqFsgnzXR5FENo1pe2o1NTc0OCgfNJPmvhNBcXGATeN//fPhf3jgX+KcpLl2jcqIQN6CWkTFTLvyRbBdSmJYdxlrYf3g/vWaY5FEYDpY1OANStVMELFNpkYoM1tTIlBdnoKaT1GRUM1DAcF9XM+BUPBMJZ9qTTyxnX/L3/Lz2ZvLuKHJGzqRkpjjrkYZMzsDcB+AwC5CrzkEqwNHqLpt52nA0WBdgyvZ0IAsggzCAYAbb+OwozJDYv1OG2/ZNh1gLMqTuoaZIo2kJhiSiCM+isU762sFElhOmRHLQxIDAcva4JBTu+uWd9uKLL3ItDZC+cG+vPcFzlSyUWLNcM/IKktjT98ofQUZV8mjRdJ7ATNVnGtmX7J3ia4Tr1QeTfdoD3fIUwsiol6k3ndvDCkbCft3rvfBY6suYOHAg1qOIluHgQ67pzjoIB0SWJIU+R9IyYqwqt9KGSpCOaxhMbmK/pjxjmabs4/mXkYtlwwb1d0v+F88zrqymhvbjmvqFh5EpoJCiRQbjFfgSSZqynzXUDMlIa0DrSXV9LIzdDvA84Vj94AzKxRJpWo0YPtRS2Tjvvv45NS6ENqxuJcXRwTPrhfmUjf6qvE004d7Zxtpi3YkprEkwNEVJTZkE4xY1eayeufJtEV1EhssrgJEtkBoCQyXa2KkQ36RzOnIcOCMY5FVXXE582cG4fpd98PZWqzxOE5C14UZzGLfGI1/QQgNPeUcYXYwYnlMre6GPUX+iOg0PRvTVtKissCuvugxWLPuoucolMPJyp8PKLbHX33zFxk8eZ9uK93uOvXd3pTPme0QIYr/e8eOrmUB7lqa4JAsgVmXkMpVwwH0xdFw61sHXabOobjv73DlMahwgroKzxDM9cMYi/KFewGw2I7Y/DwS7qrLMDST0xdEcxspFjx6v9OJf+X1qeop3bkJ5KV1yLPOxYGkAqcMWAHIKaDEUgK2MEsRTmGlDJwHUCtQQ20iapAJQVBRFwk6MR6OolwJ7ZH6Rd+glB9ACQiG9IVGb9T11dSfoqnPzGqEmIUnLyOL6EL+ls5eZnodgNWAJ+lfh4W3cIBpVXOtIRkHKOfQ4pQistQ56Thuf6+YKGlsS7VzU+mhm3lIAqarKKm3apKk+5lND4FVSUY12XwRIQRXggO6jvLzc3Trfeus9Rtq/DbPjPQvFJbYKJ+TKUsSPSR60U1PQfohHiycxSRpt0LspHo8xMtAByzOMpFXCt3m4UgqUHgvLI4yO6bq12xHDHu0aSyvf/8B+fe9drvH10tMvyKjSNeS66XBI/FwGPD0auyUYCBwdizGUgItS2IpKMIsomuaj+9QGG/ZhusDnXrQApi8FHULCxAQ3SikD6PVXpkJcS3LAWVAT3nK5V2kexe6IBVBqYefU1KChymYWo3BoVg6C8NwP6yMC5lo6lO40/klBQ66sosyZNMdxiWslSCiRk2lZNxtd9HaNSmkDU0Y4k7mDgzOUBdrFgeSYD2vNQQHuMZp7U/HqAS0gDQG4o/VFsiVgOkb6JbzPRijgEKgtNxOZAgzYJLBdjS6cQCamR1i3dF2kw8XX1uDkLrMcmYlFot8Zi1hMGEVKF53BdMbyEERFuP2YMzWl5dYMO0ROd+4uzyaIlvYiyV0P4ICSM42Cpci9la5lDe57XYw8aQxKDCsx8LqVLBFsdRiq+BFIIGc63WMoCKpARbE+MhhFj+Ngr6iQg53ipu5NN63IRDeL38YTROJIwjt4r5JqyB0GeD4GkE6u5rwXaayCffOMZGREB/IYQCKgHh4XloJeUiTX1VKrPyf5l8kK7ykqmYBEcd4BI7SPhFMaIZKCUNfMMyb+pc5dNHqtcQDICsh1MKy0n7rlfiqRSIKaQDJp3XoigGZENGtokNklEyxHoxRgYSpKzyib0aM8kp0kxngEHodxX1r/P/3pPbbgjCvscBnvDyBEztOSHeEpMmajLh9rVRo4XpgFTEx1Jt2IxgVIgzHlgBHECNi4dMaiYPeFdjN+hlA+4y8yGVKAlCNhFmtjCPpBSUgENAFolHMQVSDn0QorXIe1tHKSOaii2H/6fQuNjpLiw9ZMjZOBOLveu4TpuzFtk5lTLyMJTYpfQ3hWgAFiXZ/AWRZSusfTL5mLOgZFktHEqnBODh2djQ4E6J4VxMX+CxCpYJ04M1hHo0aCPI1wpiNEdt6XQFr2E6C+mOP+ZQJm9QMG1phG8x2nGQDvXDZTzDsvxAOm8uBod1DEBkVvryQEtBoFMvmfqljX37OGAYmMcT4dqg4CsK/iiONHjzTZf/5zPyN4efaDH30fTTViKett3uwFtviMc3muANms4X1oX7VyKCeyh9SEqsJRWidXTjagAzIx4cRLARL6J5ZmnEzzEpAAUJzsoCt59Oghe/61V+25V9720RUlEUnMN7cQE3Ip9u78+R2YKubbJRdfi2TKD+38885z5mcH59RWjBjvvvd/AMBIFJ1NHixTkbQdH+Xfevx6Lw5I6VkQE/3R6C8pVpyRStbpbGIlpewP/x7+vKdX4IwYjgNf72BkEHMlkTGgxTIQg/1x+vNVrKAZb6nst29ffR36bTNwh8X8AcCpkSZhDeBqCUDhPx59BNYfxhoU882AhAGDdgC4dySU+KSRYsCoLADL8tJaW8Sz375xF3pxaHMRf26/4w5AtTOsClH6pQjGT545BsZSFXIA+4kjJGgk6aQbX2r7urSAbkdJhZJLbkj3+uWa0p5k8So+KyEM2MZqEGmNBqPIGl8XWi9jMzWd2To2g1HZyy/5JpIAuehHieWmEVrJrgQAj9a2ktgdO/ZiejGdseTtgE1N9vpbL1gzHe5IZW1soj41engXeTQVR6NLK1BvD9riZeQ2YnaGqoiSuQRFoDRX3a2Zd/rAn+4HjM3xkbg/3vMHu+Qbi0jYal0rL5iWEGjCGTIwchsAPjru5fos7U+xI6IskRvfsn2/3faLu6yM81tat+R0tmXtewAZ/W6ytmHzflhAOaztGJcSaKAZd5hCcxvao+uRCxBrohMjSZd30bSAiimeq9gY3phyVgxsDTFaXc6IBJsg0BGCrhPrVlMWGo/uJGGN5gzrIrYnId/TG9fOFIcc3iUxhFYW19tNrMpiMmDpmfNtNI0QNSQS4zLsDbRQT0dDLSKcc7Ijwd586xObv3Sex03lTjqjNCHw9EsvWGV9lV2OGWkPOcjc2XN59nmBhI8OLRqMYoqoAZbEPX+0cr1t3b7bNm/bAIviKKCPHHulJ91vk8fPwBB0ioOR7y3fbIeO7gHEOeZjiKGwjSQVEgv7NQWN3q9feplde9U1rrkWAKuvAqxOZX9ysHmr4itgVQv2/w9YHRwVOJnROgjoyWD1eWQQvnvj9Yz60yxlsUpmJtJiiDPZtpGR0d/85hk758IZ9sGaJ3DA3uaOswK+h7AGo2A4ffuqm2jmHLcnnnyCsTNtUo3NKU9MtXjoPJEumyIgiwa14omun/M3GlAiEraR8p8WOqQd5FBigUk/N4oi7P5777cJM0Y7wOkkB9biycxP36Z6GgPNlv/P/bGn4hkdbobV8ui/H7O16z/37xd43UfSGTTbomz2bDFQ+3F3Xk+eHQCrAp99/XG9ynmSYb6et2SZXfOt69yBWbJgWzZ8ggQLyAa/9J70Pb6XB8BU7vikGBIAwLoH/XLG+gB4OPjfg78fBFjFzh/U3P7fQOPJIOyXP49zTrFVgO2+4o22d99nds21l1IkUTQDavcTnyqQ+Pr+TffQwIXNRdwK1gH1DfmccjoxvsXiEsv1008/dbb6UjQ8Y6kTgikrSajQnOf+BSxKDkNyALPZF7/61a/sr399iOf4hRtmSSNf454R+kZ+ztAijBw1+s7n/4SRcWil/ydjNXSgqXUykDz4XFUkr4docaIESbTCIm/Ad/bCfCUX6gujoGVdhpJ/R0MiCIVtq9zsIKDtqx++Zrmjc3E6HwcoudPyx0+wz9YW27aNR6wUHc14GZRCbmkkx2kjX84qwES4DrNe8nnqYUx/4ux4fSuj+9QlFKhjx+Iav6/M5XPGjB4DUI0sW0MFuVE8rEXiAbIiHYy9qgHTQZyaNm2yXYMEwKp3X+dRaET6FBqB1baXWDF9zCmur/cq0iNXXP9N+9Vf/25nnDvM5p46zypL6gCoNtmpZ51qz7yO9h2STzqxmhi5jiJmF8I8GjNmuv3nybWYaAGyHgBYlPY7G0P5grOQ2Xtiik+aOQWd50jYZkepcZJsxVtIkVB7ffvmC/GzwIDuCPWb3jHLOL1A4HKvfefGOZxBawBUL7cJI2ZZGTJof/rd36wGln9PO7GPiZ3ufpibozPtzAVn26vPPu/Te+08txZ+rvL2NE1FMZGWhwnKQdzYxXaTl4FYtY0wiVHmM/qcjKnHAkCkAOIylsuhcvaiuZiCfcqabMZPBQYauZNIUZ2tR9B6Jt6SIynfb9ZEKT9vfw0NHNhYkXxeP/Vs9QmZFYdjOJVhI9GiLWftb9h5HACsCHm7MkBODJl21VvuKOIvgMviRWf5xKhyt5Ur9ticBZiAsu8ry48jxZcDeLUFqYACj2XlFaVuHHPFlTOpQ+vx/NgP8498G4A1PoGdT25QyfV2SEuePHouhmlvL//IFs2+2r5z8WO+Z5oRNXQdS9ZoBbWVJlNeeOVBmzUXY7FD1fbNS35K8hDrdWDQ/u+D/bnG5s+by/Rtqa1YscJ+es8dlsHEWuaQHGsiR6phPDoZskQdcoM6X1vrg8RO+pA+/kzR4A1YzlTJBan2a0aeJYVrLz3aTy6Zyri2TMf0Pf2MBQcEoZ5O6pqGdszWEqjtM5mgOgRLUSZKTMVI95Ic4/rrruMdVdjbb77D5NBQO3j0CDWDKxp7rZqAp0sH770DLccYfp4MRBUyM5GT6SN3lyGaT+eRTEneTOPhFK9uahxBXdUI8Cq8RIbOInE4eUOajzHIn7XRkAGI0pRnPUbNsQBGI0YVoBuJBie5H3/tOYbq0hi05SVJ4prtyBQFuQf1B3vB2fVq1om0ANN44fwFtmbNNgxjK5kgTGccmwnD6lK74cYLbfnraBwzOSRVnj37d8OsTuI9NrpWbBjxtokm4fBRkOLKkSCQrm1Ll91998/YYx12w3eXMb18hh9gSUz6CkhWk1nsUQHx8dT50p9t5+wJDFsBJUXcUt4oc27+TPtMAOixQ8gNojOss6WLZ5rL/qkntmgfUwa443wcNYUamEcx6CvIpTFN8VVV0+bAXBcPQpNzVTUNLvmo61OMDtfYO/llEgCm8vL6FrwLkKarKWOKkvcpCTuRpSRN1UteGg47SvlpkAWztmCjJnJvyo9a1QSnwaIaLZTrCBWzP4bRf2KUgP7mJvSA2+L4mTQ+mcoSdhIH+C0CpJoATkVTs50fHMnXC2CVXqtwF7Ex22nGKkdsg/ylZoe07Wto7iRLGg/0f9zE8ciK7LKsEcKlwLOOddu4oSloWdfz+RBm0qgt2Yf03cEhJLWnuM1EJgO6qgckn6b6jtfkOa+aUUrJQzTqR60Qz3WmYKZXzcRgNHhDZmq+P/eSY0eQMIEFCkP4W9dcbvf++h9I6yywfz28Cn1TNFgB4lVXdkFW6gMryKRx00LjRrih8hDp7suDRxMBuXlx4F5ziE0r0InmDJmTC+hc5sa4C84YCXu9gncRRxMDzjDTt4cwac3MLMIwthjsaAi4SKPLjGZnhwMeJ9JkrQOrw3gZU8Rt20rc4K22lucP5hVGnR/JRMlRJiPw9bPJaGyff9E5aE+vhvgxzf79+PPI6SRG9SfwkhpB9HPZHIlctDRO69E8qUM/UAmQ6NYp6YmeyEsLRfqbKm6l1+UMNoJUHPRXgUcav9XycUaHJyYUJ64rKLMbVjKfGEHy7zptJE/xJMuN0ikkQMpdTx3fRDQz1XVoI+nr51q0CGMJPGFRgUufEJ8IklK5yvf0JqLVysvD/VAgTWwcIxodHPSljSDIXFPUMUBYNiXJTwKdn32763h4cqIWqsE1sokUtKIoqsR2jEIrsUOdA+4hEscfsUnF1KooK/cR4ioOIIn3KolRwlJRiTOcWAc6JFl5kWyKyJg+WEIC0xTootCKrfJR6izQ/kQYvI2MMLdhoBXl7tmAIZBetCiuuebbduHF59vy5a9S7N1nh3Yf4NmSgCGg3Amq2U2yB2nOARkJ5zeQzHz4wbv20gsv8z1v8ezb7PbbbrFHH/03j7nLbr39Znvs6ccp3mCOcUupdMJkSrZzf7Uba4j56eU8DzVKXQySrij+aaWIiSbRVNhXOiwTnCjeYQsGR7DY3VzLtTY54KPRIumjSzF0eLalY/yld/sFB7CMmFRQy8GxDeAtGkaA9NQE4Ii1qXEpdfLaKfbC1RGhMHNQlY0pFoQAGh2YGhV0EJjvyaLDKuaQxiLS09K9S3X44Anv0MpZNIPRuxaebWwCDquMyDWgsavxjwY6ZwK01XnJSs9GiHk/yU1wHEs7VqLPqgNl8NTndt9apsgAENAUB8U8VyEtRloIOp4yalECJ6BEjYNOQNR22J5iF4fx/WIhtPKifCRBDG4+XECsdNIiJRDOPRJjvZUTS3JdgOZLN2vwEAkDeIwLtUfDytM4kTqQAzgiaxRJCd5bVHw/BgQAx+ifxEL778UtdGdxBWPsHP75vBO6oCeOwEQAfMofC2s8Vx01kqxyMVbpknJbkehk9nHz2lESMRdls5v1qGaJg0HqBEommHuXIZpMMpREqBPcjGOpHp7GSvvo9rQA1KiYFAASn8g9AVq3EMTFHJJYtUsC8BLV/evjoEHWz9DNpzwNxp+VhNx4ww/tb/98xtaiI6soQf3o3WaB6l6g8Cw1ihI4PYsNx3PUtfscvIomQOaBEX4xhceOT7RhIwH9MRGpgS1fgZC7xoed8c27TmR8IZ0RjVxAPLnsVvI1gewAP133DoowBH2yaI2j01lshuLfBmB/fB9NgyqAWwGRYoPhxJrIAdjNxarz1Ug8FGifzGhPD0h1FXsGYrqvX28u6N6UxLEfBOxoDIPq2hFPxVGPbkr2BBoLPuXPxGPizh0D0IGu/pyYzZLaELtRXW4V/Gwhl8dQ+JJmqI+Wi3msZ8/e06jGIPNSXUQf/Xdm4yBzSGOFYlUHrEp3myYpHAQP1TEPGJoeOonBuka61IBPau7IcKGtGWmOotH29FNPsO7FQN7IaOPvbP786XYW5jQjGeVWh7ERvcBqHFJbWhnBIPbKtOGETnESt3Q0bjJgrKhTrPcg93BNOaQCrKbwd3rllYz5yeDwnnvvc5F93W8cMb6dpt4MhORv+f73YLTlAnDk+ZiQ4JYWmCjS1FIz45P16+y+fz6AUQ8FjsuhSD6AZ6t/sz+dYTnwXDT+2edsMD0TAehagTI00rMI2Iuuw+eNCP0kjZvpWQXMKwHig0BkAK6zbgWGB499QGphsDEgEXi0kMYMh5l3uU2bMM2lKMQW6Obl1VIclJWX2dvvvWuvvoXOJZ+lWKIt7CRahRWem7M+FTMBqFPQAjl+pNLOXXIBTDJG0hnd7SSQP07jLT8DvaDNe+zspWfZxFPHcsa0ox+0yyVOOjhzxIgUWCoQTMCCWLU63/XrZABDv3cggvsK2Krau4FUhK9p77LzDOWILZkEzgdIKaoNYHoYheccxuuWMU4zxIGYetZDadlRwPNjxO/APPDAgSM0EoZy/+VMJGRabQvOury/OHSPiTrebFTcnTJhOsDCWJs9a549jybtoSNorMIok26ZDM06aQDoDPGmL3H56SeeJPYp0U2y39x5F6NDy8grAB4GZEy05ns5TwN/nwDsVbwJmLXB/tIaDeNzN27eabf9/E47d9kSe+ihe+2tN1+2rbiBfxsgMIX1u3HLQTTmGOvm5w8fUUTy2GDFm3fYHnQMy5EWEjNbgIvM6RJI5uSyKu1hQW4quF3XkhiqBnSzKDWcLx3QVRr6WgBLyYu4PNeMJKDLEKWd0VdyUphH6ijxfYQaDZXEEtNC2Qe52Sl2JqzE8TRkUxhdlKHY/kMncCpWwcF+aE+EnbfFZiyc5iB5J8BZP4mlpFa279qF2/gW9O6W+Rkupvbic5byTKRxxvPQ/1gIjTQDM3HgXr262D5fu8GKd2+x0orDAA98joS/ebAzpp3OmONoQJx0e2d5MWaj+5HxOeLrTiB9M5+h1k4m5/7XL7nMvved72rFsQsj7IWnnrd5C6bzKmGDag1q/lA7nutVThHsuSC2+n4bXJQDv/+/QDwVqSWHDzujJwdGmqZZxBIWaziK0dU4nlPxpgP28CPv2SzGpP/51J3IyTCmS9EicFigQyfNuni6JJddejWxrsGee/6/7LsWckDJBKRYEmBqJ8CHQGjxIDVSKhAvglwxgrwplGRA44ht5M0yjmontw7luYfQPPvpbT+1xRcsZN8H8hQnsz4H73UQWB0E4ZSfD4LG2osJ6By3AuQ//tST9sXGDS4L5c0ZRTDlKWIhw7YWALV23efBeKi0l9XI1LmkhjkHdQJyGjIDuYI1riJTmvObvvjYCvJyvmwqn8wK9v8mqAxe5/917YOA8CBY/L/fmQpn/TqZqft/sVv/9/fpew7u2oZZ7kf27esu554kSyBWNIQAmJbf+c5dnCUt/vz9utTIFGvLgWARGpDGgo24ejUa3WUn7JJLLiRnluyJgGHlair2JSHAfiAPiWSUec7sOXbnXb+0Bx74M/GBcVmecST7VkWu9B4FwuYOLWS/AaKwt2+7/ScOrOqXmhtirEoKwFjfGvkNzCPVtA+A4i+ZvTySD9dhtFHVZ8NZs75Pe/LIWWVQSnyIoqFJvRXbdYhEYZfV1O+zRoD+RhL64sP7bM0njXbV5XMtNW+UPfSvF/nZMYB6OIQT95s41wndrFGaBsSKWmJSM+9aBqgZ+eQ7GWjQh6Xa5x8eR04OiQmYVBFIaqlHL6+BVJjMdcQrETe6WDdRPN8e5JLCmDRoJLcSkHTpRXOIf6E0ztba2FHDrfxwqV11yVU0AnvsvxSrY8YX2MLL5trBsj02bMgwmzJsuu2hIfXa+6/bYblvs+dq0TeeP/csmpHxgPsraOQwOozRXwdN9ew0aptWvcNQW7BoDuD6DitB208ScmNnZtjaVTvQT46zn9z6HXv9tTcgijTYN67+uuvoP/bQiy7TIAPCiDg8QAA9Zy3IBuhB5okGyl6Mm+KJdU3V0pBM4ZxmNB4ASAemxrtjqAtEXMggL+zj3TcAbqbAgmjg+YqZmgz7t3jjcTf4VIN6yrQRAGHpMJy/8NHTdIgjmsAqgWGK5CrSceEYCaZT58DaJi+HPO1Sb6F9J4g3EwBpD6JNm0djNdf+/cqnlghbrIUY1gsBKSk8Fdmad/NzawAAIABJREFUatcQv/X2ufafpz6jWUP9jQlrSGQ6+6AdNhlrmHhUODyDuqgdrdBKACpGdQHCP/6w28ZOkLydYWZGgzA2FZ+DOoAJ4jT5nAzhxLibs3Ao7N0GYshcDNUOu45jDdIolGn4k4wj364hd4uCfZqPbFaNJYRNttuuf14HmDu7J/EDjjCxuqX4M/TzPyb3YsqBGqwPgGTXdrwQavWzmB71mN/HZ05Bx/sdwCEM9zg7w7ifDCYXm4nDFbwP1exi8Su/CKOmaEeaQYQF1RJxMPiEOXTRPFOdo8kPEY1OmXHa/8PXe4DpWVVt23syvfdMMpNk0itpEFqkl1CiiCBFEaSoKIhdX0H4VPR9LYBiwQqIWF9FkA5CIEBCCISE9F4mZZLJTKb3kvznue8ZiRz/9w3miElmnud+7nvvtde61rWuC83fLdRXTMHCIu8kBv/0J7eHO797DyDvPCRU1odmztiUGAvBPpx4QjbHiY2cNGTxkIUwX5V9XliEvAvnSkdXS9wHzUgyKJMmrW8grhOawmNKIBg0w5p2X1s/AuBBunE6U2DV5mqcfIx1kXm6eVXiOVGK/u0BgDZ1VdUk17fBDF3jJ+ULzGNOgdzw6D+eYs3nxcaH1dRBAE89GHKZ0k0lR3A6yAnTDs5cY5+NWkkkneRW45nu3QUorOu6E0GtsG6zIJgpUTgA+7+PEbbxE/LR6mxjlLwcyYNDUYO6iL0nNtAIWJsGG1sAWJJMLvIRwkJdnGnqik+bPj5s274pzKS5s20buqw8Y5vyaSQxvbB5lJrw82uw7c8bA62rzXXihFGcDOWc5L5IzrrjG98gD7sXvc/6KEWonrv5hmBcPzVb1G7lddoA7MwQyspg+RKDG6nbKkbmxlH7DE20wFp8htkFTFqTj2RnMG7PNTixnEsNfrChCdwhG4JVF/gSkhMUtwNMCijhI1u7l+ZQtjk8SW8XTFg1fT1XzfOMj16Dxp9OETvcmc0EUiUEnTanivWAoQFr7eb1R2IGn68adrTyZzauTUt7iKfKzaldpvRaMaSgHdsYt8dw0IkXNVvjkILNUxaOn82avYXYPpzP2kWOrGTeVKQctqzaCfCuF8vI0NCN3FYODUPONUHlTCf7FCxmzSiB2c9n00w6ldxHw233QDt1WA/gqzKhQDmxXpw+t4y9QsdlgIlU8v5GpuTFSwrK+Xl0n0eXAFIzVXxgP9IYxPJ29ofnXD+1Si7Gd2UjITmRH+/HlK+lxXw9MTSW0WrNXwrmdhiQ/rprL4fwuItz5O1w709v55zeEg4iB6FshVPFO7fBdCZn37mjHjmESkz4yHdpYmvYLot2VHUhk+N7wb+Y4C9nLe9DQ7wVTAPkWMmEA0xDZCkNgR76GCQKZsxCCpRapP9wbti7v4n1MJz7Ss4g+OMBXcgPDWeEKZONWQfjogHBZynIUS/NUVYWfiu6LjI53WSugCw24QABOzHscJFC66bIlhHhoo/i9Rzc3SSI0QSHG2ECLm3fLoFJs8lPnNZiTeTSwVO/pYfNkUNwPAzdywXdGzqi4LMLVqBNcKGIDkILXYteQLVe9UNZeMTQoCZOO4vXjmGAxWAx4kbrYPxj/4Ejobo6GcMmn4qO0AJWeQSVNFZEPQfBCFiZrRTg2cOKQ9Yw9G8Y9z2AALWUbIXy1bjYsecQiy65b9KhLZocMVdHVffekVVlHNz7AFtL0A7sYWMyNk8R04wOqnpwvSRo5VmFME1hsWDosPiVJSyWDuj1aAORJIwdMzK8//zzoy6IgZ78DLwtYUn20Un7KI64KzFoOnn+/PirAZDij396GNbISeHJp55AK+rGsGXrxvDks09SNCJZ0MihysE+Zca4sGr9TjZBUlXkkhR7kJsYDlMzkURdl77hZSQ+3KUuxZcFdEgUU0n0e7jfuuMNoAEkC5J/hTJNEcYYkADwIbqBBkK7LwaIXkDCHMBXdWMMDIKUghfea3X2/D7BGxkZcXSZYJPKOpIhaID0ANGd3rXj4ZGpjITOjHTtBDKVr5BpXQDQX8aJrbZIezTRoQEg4CCwIfuJoJsBmlyM2ZHGZg2tBAvWXpn6mXwuwaN+tEFaYUK18dpdHRx0jrt7uGmOwkHoetaELEtxfgoLn43An52yDrRHI9NW4xCSyFYAXsFUg7us46hPI1PaCCMoJkDBvSjlQC83WePglJk4rDw3vL0C6qli5dzzwzw0S4hkzBfQlmRm5PiAG6ddbDrAuaPo/vaGJbixthxibbrk1Uo9jEMx3bXKqRxYmniROB3cDCO7xq6WLDB+sa8FZtLZ42kcuo6uSBqJW9FOoJ0owNdsJBjy2fPu3Q4Sp3aAAQOmroWaoHRgyGIHKkXX7MxuCjYAc4KqbJDI/BM9IeD2R/dGJB3o9o5BF3A0siIe4NOOmct4zWusAZIN9tIhDizOEpGu2BHzeqJbI+snMXKK1XEESAUOZamZwCvBYKGObHKYegymBLgZqjdUw1hPC+MFXcQJJ/q9oYU0QUaPgqVFE6cRnauD9Y2w1KH98vLZsO09OAp5IRnOsvsO1jWFQxgN7N8OmME1Sj6KIw5cJ8s+YaTaaMJZ0WZEGXoxhwGlfM5IkCVj+q5HgSYBSRanHU3XVmqGJmO6ufsa7AHlFCJomchIuDOiXC/338SslyK7iIRaUFW2edTAVfeX9egvgVsPmsg45vUdVZSp6d0XOI+G6BEkEkBO7qcxOWqyeg2+V0zaIopm6zHGev/N/egIm93rVFAc9ZXFg03hMpA96aPDP3nc9PClW74URqMDbWzerV41RXZkdnJBGpw1UFAcgiHc2Ii2E0G9iQ7qvv11APW6uheiu1YcpyUEOByDz+JAVY+oBBBNqYt9+/aGB373UFjyxoo4qp9OjOgkNp1+0sw4UlJdOZoYXEUDkO4mn005A7vtdraVmXkJZ/l7AFaPMLrUxQ2RfC0rl9wiJukeED4j44ejNj4b168aTmoXxnH22OVLQFXvjXEvMapTu85zzgI4Od/il2x141Fc0SbOvlcyNeDvQyO4qTz/BRj5XI5swiTkE7KZrMil0aKZXZsjjxj9rdm4Pnz/rh8wxklDh3Vg0zNhwybsf79sfo6vHhPHzTYR8y++6MqwCuOnjpZOtMkmMcb1+7iW1765Hufii8LM+TMia3/d2lUkKUVogNcDOBAHB2BRsm48hwQCBPiOxqYSJm4CWAmsmi/IVtUhO0n8EzZtHFUW4PN/6ifBXHBqoYRzWhZENiDaANcviN5FYSADWfMTK5Mu1q/x9TAO6y2wHTS8Y0oQF1pATZpoGgOK0cnUzMksCJ//9Fc5S4+nQH6SZGdfNOJxY9go7XScjY0pg2vW9BnhW4yLddFMdAz923fcEa66ZiHvrZFaUphETWSSUs3L3v1KbrJSL+Y40USBBK+FJtPlV16NydFXaZaeEBPZWqSKHKmT6l9cNj6sXLuTe8uYHGvZs2zNyrUR6M6BzVWGq67mlvmcCflMjNh4i/fcNM+Jj8iiTcagGwG66ihOv/nfd5L80lCYVR2+ctPnww5YV/f+9ldRjuKeb34HncLK8PxLL4f77n8AYJXcizPKsX4d5j9PA6KBpvEMTN6KaRDlce/20q3PZpphGHnda8+u5DyrCpPnTozM0gEWVxcNuBRmHQ/QjNqweQ0SE/NjYdbj9AW507HHzovnl7FKmK6JvKasTGB1FRqrK5Fo2hB2keyaTxp3zM2Om318uPLyC8Np888Lt375/vDGyqWhpQ9ZI9afLQ4lXJyAKUc25Kf3/oQJo2M5i53LCuGRP/09nHLa3CgFEDVxnUX7N7Ca7Lf/G7CaTAEka3fol+e8U0pKVzmSbBzqY/04Ph+b+oABRTQrXnjqFTQD1zIRMiz87xM/paFGkcUzy2a0qARmV9Oh/YBnvRipNBDn8RcgX5WJVcDzLSDvKHCyhcLT4j6OpXItjgtmcPakklOksj7Nm5S3kKkj42SAnCmXxPV3v/ldqEIGS8bqEPjo5zC+/HvsnjVyNKA5tHbj3/GrqKQyAqsP/v4hmI5vRtd7x26dlIhTMwD0czBE1c166euvxZxKEwl1RM2DDZr9FHCazn308o8xRnwJAFwr5012ePG5R5DsmhWvbUii4Oh77BkVQ+Ig4D0Erg49i6Hfj/77oev3744GVo9+3VhLDAXAwef6bjMkOdP2bNuIbNhT4aPXXEwsc+KEXJPn20ARf/NNd7L3ZSYbwzRRTVhlGVEiweIVUDC1OCzCSPAQEwMXXngehZRSABaACgqZr+uC7HU4xpkHe+a0cNtttwKs3h1WoLXsOeQZU0jNIfFAlvKEiVN5j2zqheJwzTXXJeON5gDswb01G/j/NJeISXGeLE6Z/Od9jaAyy/Nl9k0rxkpzpo5EM3UM8hQzw5otft7ncX7fGN7Z9Fb48o3zwsg8CCdph0ILcak/u5zR9qlofjaEZcu3Y3i7MCx6bWlYeP5pFLghvPryYoz19oR8m7TIZmUihZTOZ87DWbmGSblf/up2iCD3Iu2SgqbruPD8k6ujNn0hxpCtsFWdMukl3vcgnWYOW4qMVx7mbU2MV7cwSWdDtJnfx4+VgYiMEOZU+3F+LyP/moIUQC9Fu5MN806YGuqO1GJUWheueP/l4YEfPkht1hRmzJsauvkcL9LAmoSreA+sWskTc+dU05hjbHzkCeGsk04K37yNZ9sDk1CmoOQGDqI0GOZf//rXwvJV/yQPbEdeAO3RWqcgjoSbbv44jbFXGQXdGWvOiz54BrIIi8PTLzyMieQD1FavhI9e9YHww28+GU5dMApDr7rQ2wqoRX5ms7uT8WVZyJJDcmBqppKonHTijLAeELvVqQKWizW3Uh8uHTBh4hu1Csni5798RVj0/Jrw9srN0TMhjYRTU+WRVfnRJHkG+ohV5TTB0FFt44xRkursszArqyoJrz63NXzvzo8DPr6J9mlzuP/J/eHqG5EFWP1GZOHm2+zaSwNyWha1RBFTemiBP7YP46iqMAvN+xdfXY5JbB2mPuORy6uBbXlq2LKlNvz9kS3hs5/5cPjZT/8Zrvz4CeG5f71OjkduXJuCubQGVTRZAJemzZxGjbkqrutsQP1JkyaHRS/BLD6eZ6OBGgZTAmtNyI+VoL2aQYNJAszsKReHhad+k7VAHU19ai3fhLTe/X/8Srj6hvPCi8+/Ga66/OucqZj+ocn4h7/9DpyiMVx66Ycg3QxnJP6nSM0siR4j1pl5SEF1yWoDm2hBxq+N3DyXWsbmWDYxtoexZHPjbHCGRtibkqxs5Gsq58i8Ey8HkQKsq+tkDRdEhmkfKOBZnOubkCAg3eTnh4ftm/egz85e5+dTIEm0kVtMnzwNcBtWqprY5HMSl4rBBW665TLYga+Hp5/ZQb2meQ71XBVg/m1fCT//xb2xrrWGGA7ovmNHbcybxqG/vGXLrjipNtSk12gqtsAkmjCRlwuhxQZPoqPOeSIzmxhyJMqvOXYOYDSqCmOdU8ODv3yY+tqxdprlJFIx76XBYQzToNl8Rz3zRjwnBP8ylRNRX5oaNjZyog44dT/v5+s74Ssr0gah+yaFZo1NYadEbUpocjt8BGQnPqs1YvP+DuoT62MYlZzVTkm0AGxKVIjTTk5o0uTWU0TQ1DwyGzKf+YgyR06CjhhRAnGqA7mCRFc9V5miWGSZ64PJUH9KeNFgKY2OkLlCB2dVSQmxXrxjGAzKOqUEnCxO8gNz90KYnU14ZzgWbo1cxEK08eO0qE3uogomrTkPnZTx+1qo+ymJY/2QA1lJDdpO9UkrGPunzlUewKLSZqwykppXR0oXNZXEl0gc06WCWr9Djx4NDMl1Ro/BUJDJboHWqE7qtCcxY4D7bo4viDoCGcZCiHp70FX2+rNplotJ5FFP6W2TSa2lXJ0JeHLM8l5gHhpJC3aXMoVex8S1PytOcwQ2pkbw6iMW8xk7MY4SN5FI2cZ7OyR8WMk9mBw2+NQiVqatg5qvEG3ZLtaInhopkVzCtfAMBrwO0zG+cgv5vJB7nMRxbynnt23X7nAcshDVlWPCs8gPtDRhqDa8hDoQwiNNjHjOWXNyba1Qq/OKEvxQ1nWcwPDaWUvm4a3gEOPRnPZ8rQfohiAf9eslV330xjPD3/+2jFwb6QSebTfNtUiIYc1LHBsAIFeSSf+Qz33h7PAOJnkHqVGzMYDctOFg1HAFlgAntHbhveq5Btci4OqnPn1h+OtjzySEBaSwDtRzDxDfNY7E4iCHjeJhX8C4eB3Bu5HAcwTWmYxRb1YOVHIXUBOHoGCnFGzZPwoeq8cZWTmCmxwsslIEzxwh7qWL4biw+Y43wKRXRkNMgtk0scPABo4aH4I9BMPq8SN5cOhiAHebeAt29KCvIfDh6Kk3VFCtnc5DU4O0fUc4cZ/H9CpTpkc/XRg2YnFOMSMge9BWLYw3srERwyco25mAo71H0O3KF7yTeSttWhdLuwhQ4UXA88aEuprmsBvNHguPQ/sPRHDVoq9DQwFp16w2k99cWJPNgMDFIP4GI7v2KYBMzTir9Xc7Ao1eD0HgxpuuQ8z+2CiSm05XWobNKaedzWjR0qgD2NJYH37y47vCijeWhA9ctCCCk1JEi3AwtKDX3GLs2OPCg7BsOlkMsnmGAQB8Dh1Vg2dBsQUZrst0gp7DuVCX7LGMWDYC4HZDV3FEP537004hl4CXgDHqm8rGYJGBk0fgREReY5sOR9i95yaXJPQF3M9ORJn3bmvm4LLTPhzXtWPCynVocFEs6oLns68cUc6hfjBS2WMBRQDRQMrrz4lGSCk4DE9CYgFX71q+L0JugqAcxjBO1Jc87GKicorAEBnBEBOrmEyjh9c7HE2DZBKhc+LoHAvd7lpAT7WXgqGYrNCunKOfA65N1ptj/gzV8flh5QIIY20c8qB1q2+kd0obukjNrIX6gzKDfJYUVDK2HHF1RpjPlwsQkE0gb8XZM5vn7NoVnOtiY5bjiGmOa1HmgeXIc+zcyBKV/kmLQOaxRXQFiRF5ZMiiKE4jAJ55/pkhnWLp3h89DFCejHq79gUV/f8G+sqJqeHY40fTYCDIFNDtRaPwUN2RsHjR2tCEq2cWayGFfdFtBxDgYeQx7B0m8tp7OQg2H0YrCkaF4BHJGOdWBIyy+VyaKahf6/iJay4yVwRWOShtTuWwDzMBaGyQtJH4CDo7zushbve3D/Q9U01edAVlq1n4tDJqY8Jvl02AxkTLP+dwqEyDUZFFQMii4JTFBeE3goC97IlOCwdGVyKoLWDFf8qPeA/t/kaNR25IKjGI8y12oS15BcC8RxOmFoQxE9GGwdGzAeZEBwzbDJoRoq8dUeuXAh3jEMdXjvAB9jN+tQcmQAfPSvmIbIsGGOHZZD2yHQXEm2DH798DsLoDSQ3HMbmQPMDNVJKaEpJeHRszAbIEJTjv6XbS+WSsyOtkiZPUqYkoHgfjhINf0E4Zgxx+NjWTz8bl9QwyrDyLZYPKsPNE7JMl6fNn7WZJVWU9O2KsDEBvHKNJNGEdQUm8wwC8owbrYEIeJwRgNhBrEsaqKKFLOdGXGgLJ/De3T5zIdA0IXCtZwO+5dFDzWW/53JvYRSRJOMxnV9PIuM5T5nrpdMPqGIv+xHUfuzZs2bAn/BnQQ7fN0jJGPkD9ZZzmcfgcd9xJsCXHJ3rEHL6NjLkeRK9NF+zyktKYmNmdtGkhyOu5UUATQidNjfeUjfn+3fdE3dEuYkEPN2gEciT/9aUvhFHMJ5bDTM/Ph+nJMxGYkoXrh3dqQgBzA9MAX7/jv1CBa0FrFf1e1n1kPgAQeb5k2QiIeslJUiBYTu4Rpe8jFiP2OnjvEvZA0j33H6JEAImBCYCRc4hZJMj6LjvLeJsAOv9mgA5qG5qHFLGXbrzhxnDWqWcT2wpjs9MkTZ2/Bs7m3bV7wre++x205Q7FdTEgzdk4fdR1+L6VGDSWl1aG1Ss3hUsuvgqW3RrYIfXhuBPmhfvu/RljljAP31gXrvjYR8KE2eNA6AfC2reWU2iP4HxBUxyaja/v/vMQ8HknwPC76ya5Q0nMMFEZkkQY0gf1miKIzDMwaXd9eV7LlDdOmHjlcE4dpluTguO575NOUiqwqome+uoWAYLi5J7EKWKV+4lv5RFzhpvQmJxyvtDv7aDx11jLlApnrOaYJYBx5czslCMjlM3YqiNkMhYKQGanTpgSvvqFL/HcnbBJD//znTvDRz52AR3+hkFgdQhcZ2MMymIkz5DkVNTUM8tcRHDeZjCjd1/58tfDZ276FA0jjBrUXmTBqPs095jpgJ4tSGDsR8+5PtFm5L4+++QzuDi/EydaJkwYh4ZeNWPUVdEpWzdhZRBaaY5qZBT7Mtx+2eSOUv7u4T+wFvaFXKRsLj73TCQTB8I/n30qtPPMuvj3athjC+adzHhUQ1j8+gqYq8Qa1p26kR+74qNhAaadzz35BOOJ45icyE2mHQ7AMgEIyFLbtJ5mWhtnMhJHgub+18e5qO6ZjarmloZoPmOScITXbAWsPfOcc8kj0S0inmSwf9tJ5AuLR4VXXl7ByPkK2Kjb+bWVIkIGkeYYR8LnPnMzjLUF3I/C8I2v/D4sg7XWMWwL19odtY8TKQDyGhoujlPafDL3zOLQ/tvv/xxOP+v4KAVgEXs0Y3WQs/ofwOrQevV3tZWTtZwAq0PsPwtIC79MnlEsJk0A3GDETuZ6aDxUhMcfeRqAmBHaVS+GjbvewnyhIBadaeQvxttOGrhXXroQc9F5jEY+jSTFXvT6a2hEo9FaMjwCHB3IQ9iUcyTZ4iaN7DydqSklKJQNcspHU1H1/bu5tz3kcPl0xf9AU6S8uiQCq0MMxiFQ8d/A4lHA6tBnPPqzF5dXx9H9Bx5+MLyBI7ANSmOGjEtlftxLJ554fBwl3bxlE/k4RQnAqqxVP59nfgrPLodRn69/5ethznFzI4PGePvCs48AIs37j2v7fwGrXtcQyDoEBh8Nhr+XHa/Gqt/nM3ovePxekPbo1/Pfdm1Yg+7m4nDdJz9Cce7+tSnJWqaou/nT34Yth049+9pGfoZyE+7zyNa2od/L2q4MTz/9DKSIXeHyKz4cSSJOIMiciVrZdMwzyB0EQSwgT0FC7GvoWd/zox/iSLwyEgjMHwSso+wS62rqtBkRoJh1zEwAsnP5O17D5IexmL271vFMqGeoaaLG91Hs66HnmgCrKeH5JS+TS2aFN9/4ezgM4/G+P6NbzkRUOoaEY0rHhIvez+j9GHKBho3IvvSgT0oukj8bs0RGdWmAbGMiKQ2g61wY4Kl9WzGCbSDPyYRpuwVgdjMxE7dvko9LrjojZBa3EVdqkEZKCa8+tTk2rjQ9MWcVFCspKocsAjuPWr2f2D73uKmxyWres2cPrvHUk4caYBcy9ZNJvK8akRVmTJ9AM3BU+M3PXgi3felD5Jg0kJBTqoNxVocs3FlXzA+taMLuxvfjwFpGu3k2J9NUyaR5tI9G4GtrXgpvr23jc54Vz5N31uG9sao1nH/atLAFk8AGcrFDB5mgAzBWk10m6Ny5cyJbackbb1I8D4S5x08GgG0JezFkSkE7r253Rzj+pGnIGl0dfvPrhzCfGg2zcEz47E33hVPPLETeoYXG5Clh0dPoAu6EpU6takNZt3iJSRJVqkaj5c993LsPVnsR9whA1brEGqyxDtDvECPonH0FOYJ3IXzk4zPCA79aF4v+qbOrmTLcFioYY772hkvCO6uXI/ewE3D1GADkHaGeNTkOg9aKytRw/jnzw313PcakSn64+NJZ4ae/fDmMnIlJNH4GO5hiuxRN2qeeWB0+uHBW2PjOZu4HDELyi6nV+WH9CmbbqcubNXZi7Tv9MGF8RRg7EYb2q5vInTJgwFl/TgjHn1bGWbwtVKGpu3vbfiS1xoZnn3knar7PP5NRXyZIK4lPby1vgHVXH9l1FbCai2FOlgC6L39zWSRfHD9zAeAe9SKyIQ0HcsNHLr4bENIR523U4CmYA/4y1DUvAxxHN/b1bWHtSuuqfKZGNVtuicZPGeRqmiZfjbTHPff+FMCGUWnWlBr0NlybKS6Gj2SCgFghNuHonLqlPUz0NQOaSVrKA3C1QZIiaETzoAXQX9kbJyhPPGkeeqorI2DndGolwP9FH3p/eO7lF2HFbWOqgX1MXBxgMjaHZsIRMAJH2zvAA6yPPLf6KZZ6AcNmzS4M11x7KZOmbzIFgKna5ImApuyrEuTQZkxlXxyE7QnwzPdHaTUnO2O6ZZ7o1K/NmyT36uf+xPqKZrhs5vIR6mZiTLZb5MiJVP4skk40M8fW2KetDSBVD49ICjqCweC0sHkjEz3UEdb/BWh4mtsLaEYtbclz0Xkehin3z6ZuqnUsuX9GltOkTPOpwKN5sJNeNs7BXebPnxe27aiBLFGfSEFFiSLMmsjf+2C5DiPnNk9U/3/7jjqetaQcNXkZtedzlQnYs0+z0SmN5pOsRXNxGe3pnMkFEPAkYTUz+dZNzZBHbRABQj6v7vT+XkgNd9OnPxl+S0N5/MTqGHfrqUVsIBl2O9ph6Qogcq76s3nsyUzWQDNT2Xo5mKM65Sajtoj74vPvI38qhX2bBXipiVU74GJXNM1SnE2CXT4TSTSTADw9U2zK+vycRLCO9DwXO7McyaJp7lmdwwLUVNkP2AtxS5IMCT3YkTgaa5PcWMkYvXYaGY2OPjQ8f0Hw0dTRNuN31+yhyd4cgfpiPreTe57hTgdYp4jVObXr+WS97NSzefgEJo0bMWSZztpbv2lbBKedxtKEeMZsDDqRTdjPaH0BwH2ssVknGg9KkknnzFPuzvuM0gZ5HiQPG4v6PvA8B4jd3hQ9K6xPlSrpdQJHAdZYL3CtyH72snf24C80jNfOgvzmO8XGAThB4m9grg0OKCbAOSZQr064YHMfOI/MeUlh0zk71q3fDhYpCz2E+adO53Nhrsq/3/WjJ8IPf3BT+Pqeu2GfAAAgAElEQVRXf0GzQ0JUOs+xlDWHmSVGVTlMT/Wav/OzX6Gp9Ze//J2cR18fmxXkYMTk8pHZsFnHAbTuBFhF6hEgF7gIJj8/S2U4feZU4uQGNi3rlRjAmkpG9ouQBMjnUPDAPwhjtZWHo9t3ZFFxE/MZD6waU0lSovCruYaoLwkW4JNaJ8nYppoROMLpcBZRIbsgJq0WVep5qjXpRpSxaoDwARkgNJ8hKVbkjkNWMHFkZTlFLIkaN+EgY7h2Nvu5ya04Gpaw0EW3MwmQskS7AbnUymnF4bycpDeNIr4ZkKMYZ3G/+nnoMl0yAENk3HaRJPlAKtjArYBa+YWYLwFI7tkNUMmjLYRd0NUO2JwCAr2DMQ8+ZwEP/RAHkcLrebx/PUGO+iJqjk2ZPpwC52AcyfABeDikZSfmValHisMnrvlMdFDcs2tXdLaVMVOExtU5517I6M+t4YYbbkB7oizc+8PvhTcZ59m6ZT0mGqfFjko3O7uomHElgkobjJhFLywhgTEQsXk5hU0C33gLMWxGDN56e2nYAiOko353+OAHzsNl82UCGRGCQrQCFlInn7uNG98NWC4DKjLbZCyy2dkmETi30C0E8OhlcXc59hXBbDU8KAAcCaK06OY1Y5eGA+nyKxeG5Ss57HH1jt19dakcYwOoaqYTpbGV42MWPZGhBBs2ikMT5GVzWlh4kDteptO1bozdgECZgE4Gf7tU8rpcLwaJAjZbNrIGOXRJGgBjfE/dOzV36ubgHODaj1CwFgLOqKcYX9sAB1I4gJNy9zAdq9gsJIL5rNdczFyySCgcn9yLrhqXBWXdRo/FJBqQdEkM7r4/SyZqb1SOxZ0cYLaTg8Ad4rp2fC6XzmZfHJf086pTA1uYzywuoRlGJjIR+aWF0NrRkCTgHCExyIZBlUsAfP8lC0MaSdDvHnwsLH15Z2QgyIoUX9bMpnA4z5zRK9nZYyfk4qiOhADjEZvWNYcta1mLdJ7TaH0noyc0LvL7w5hjeZ4wag61podD6wHVWQq9dEQFh7p4sEcI2D5vYCDuvXq3ikUnLFFHemQlpgO2CCpz7HA/cdQeZOfGdYCUg+MUlpuKYGuNOXUaTCzHddbsT9IBDlF1iQTPZSBmciNLiLStjNRr8qVDcJcXxhrs5FBNYX/0m5Fw07IpMNVF7k2DsQ4g4siYny96MMlcV14x1saJRtCYcWWhenIhTMSWyChpk4QKqzaLl+ukEDTNKCnPATjCjIXDuZMiqhZtHUdXBlh/JXS3HOkwKXYP64bYiDZ0c0NvaKiFDU3n6jDJdraGVFxzKsBJOaCx2sqKntfTuGkDXMxQq9jzkatqak6DDcuhJrbHWo6EGtnJ3GS1aMxTnF49AuAbWasmcHyLWJmbw9/UHzYbSOP90vn34cSfCooB8Hy04drjflJ7V7DOUexoNMVPdlCwS5YzxrqOjMFRsN9nzPNXK3uIcWhBnPx7Mu7uHc1GA8uE08RTNonujzZhBDUUXA9HADp5xk4wtKBBo8NlZz3C+uccF5a+uZpDPJFfsFtt0yZ2VTkU89m7p845F+kKGJmMQOoQ2QDbXbmVERi7KHXieSCgGJM5px94HROqVO5dXUNd+PG99wHQ1EbGoterTttpJ54QRgGaKxI/LK0ARndu3At+SPmmA+wPi5nHATru+hFurXkkkI4ZRVDSB5SMlcnFV9/JJNNJCR+Z7GPlKdw7gzKzgyxe2U3sIEe1o353smdj/TvIWB0CVYf0Hn02sRiOz9hqOT6uuJQtutOgbH/lizeHU048LYwsH8mZgR65rHI6Go2wNPYi8PW9e34Q1m+noOUxRGmRpGcZr8mYavLkGlMDrQ3R9/knnUFzADdhYtwMjBp+9IO7kePICSuXriaGXxYmHjshlODWueRfOjOPgxGJKaKMeVij519wfnj8ySf57MQHM84E8/83KD+UKEUGv+87+NEGyXH/BlbjfYumEck9Ui7ImCMr5wPvPy28f/5F6M2NjqYnbeiG1ZII7927G5mT3ZiyrITN3kI3WsMB2a0kMLiUqj3OZHV8X8Eg2RoDuFB3Y96ki6iGZjLOSpBFKGNtZcLKLC0awR7OwyDh+PCZT3yKc0njntzw/f/5drjiqgthjdTHBNFRPRt8AkrGuHdNeBLKXcJUBkzTcIh9186I0p8e/gv5wMRw2uknRjdiUtXIAmyC/ZIC2y03f1R4+tnnY860t2YHulnZ4dRTTiCXkW0M451cRZ00E3nNTrzRTo6ol2WzznVjUbEfOQybC93Eyo9/6vowbTSaZhTZ3//Jj8KeLhpFgL1XXLAgXHbW+UxmVIS7f/aT8ComRYSnKO1y8yc+E6ZPnBbeWroMRkkRBmIF0bm1HqZKHiNRvX2YQR7GMILxWSVwLPY0pOrRAAY2TDzTOTcyOCdNfmVeqYl9mP162imnRtNHmUEt5AqlNABfe3V1WLrsTYwzNoQ9B3bGZnwP+zGHIubHP7gLvfgq6rWC8I2v/TGsQEKkLWUjgSsBVpthZAkwq3n98guLDV6xUKN3FZ7426Nh/imYV9HUiwzxaNHj+Z0Awe9lrMYHN/g1BKwmzzLposT7O9ht8j5HpChqeLteKXD4vAXErOeeWQSzqzY8s+gxJi1qmZCYALOUxhsBvXbvXsCLC8KnPn4DzJZOCswD4fd/uh9wdUs0upg6ZRpGFDjoUhg20VSywdwHOJ3GWZepJpHcRGKRrDr3WzMAlbrSji6MplHyy5/9IuRXwCRyrkhWfdRwjxT6+BVJDv46CoR7LwApsCq4I7C6nBH1JHYY/wwgnOnE93PPOwfn+wsx4PkC59ihCFZZYEc5FGJsH4SJ0ZVjwz3oFGdRNzSjo2Yz69WXnoj6/4kMje2od8HreB3vkQIYAoWHrneI5Tr0PN4LsuoFMcTOTRoc7z6/o42yhsBc/33oNfai+ffOmhfCNddfAYiqzjiZDGdvHQymqz/yZWoXWLc0Ndz35o7qMZtnO6lm87GoaFR47LF/ouW/P1z5kcsT2RMlrIgRyYi+LClJJzRcKTJOO+003MG/FO66+we87zvxdSUO2DjxLLIxPxmGmy90xilnAK7OYR0wtmrOyjjpftjd/f0I2iEFoNFpfLaxuZPcg9icG+zuLXnjrdCPvcTiJb8L2eMnhIcWZ4b2wlJWSVeYOHx2mJK3NUwvhx0/bH9YC/DRhjxATwpZLWfXgQ6ktPKPD3ms34zumjCt8lAoSNkMO3wy505e+M39fwnHnjCR3BXt/nHFjEseIC/ilQGhTpo1AqB0Svjefz8Z1086tZLsRF2p47PhHhXAMjp8mJpIPkPUe0o+h9NQRxizOmnuKOJnfZgxZQIFKyaEyNSUFVaGHrRdj5vzPmqtlPDG9lc5r3sAx3eFycWTQg5nyXxGsh/46xOheub48Nybj3JGY26Ziu4orKWdTLaUIBvzpRs/Gb5w039HEoaj9QJNSnuMn4S+PuBJE6O/R7LJXeeNAMgcH8YzKbJva204CDlkcvUE9Gb3hu2730I+51dhJFqsX/rCbbDYhlPrHQl7MP+podYsgNk1avh4mKbvkGMnclWCT32+p4zbWVMZc94OIA2wDXPN0WfPv4L0srB1DcU9UwCpwxrjgNDX7jgTwDIVo6zXQzb56g7q0vwyzhKSwlTAK46VUMp6PFDLyDxAn7J1d//oK8ikfAU5gwIa1Y3hmuvmhBWrNoRuJ4vYp8WMt+cRc4593ww8QhZhSExtDlNxDMYwEoHWrsPoBTLGMB7QsPbSML50BHIIB0Jj18FQCJNWgGLvPrwnuF9jJ5YDQDFhOWE0eoiMvtJ63rRpbZgwZQwg8A7MQQd4LuXkdT1Me2HeA2hRHbVkizlbD4Xy4SPJA1vC20ua0FUkbqJdOnHcGTzvs0P16Alh/bblYfOmDeHlF5eGm2++nlxGncuDjLKfTcN0HJOnkJkoKooBJP/+yN/QNl/BrzfD3oM1cc2VlPGMuY+RoQuJxc/URuNALXB9SPbsqo1xLB/DmwEkq8zpRo8qZXqjBXJAWvjaF29jJJlYRt67Zt1bSCG8EaZjnPnaomVxX1rLCsYY24qoRdOpdz566akwdTeENDTa/vqPRTBUAXhzuKGMvu/FryaNGOFZdMzMUUzNjsGIa1n0mhmBkfX377ozXHrZ9ZG0081EiCCSOUXUrqReE/Q0T4xxMuInMiwx7IzbCDwCb42JE4sAu/vDzi00GAEN9S6xiCxFxlFmr7mgwLnalzZ0Pb0TaadkejSXzyNRpKyEEX4asTaRcqlpvE+RsBRjrJJvia5tBmxkf6arnXuocS/MQSc/c8FjKquKeF68hhMympSzeJQRaqMzPm1yFXIC+8KFC4/nGe+FeNEYZtN8XPTy63zmI2HhRTPDK6+uBSiGJQxppBbd0nzqsVRMI2UZFVYkzU7HueuZePNgTvALgW8kEWioH0RaIpf86sOXXIxG/NMRT5p97Cy8Bg6A8RygeSFz0x9Nznw19NWrZag8roVMmpepNNyakPAxmbbHlcdzzsznPObMVJahAHxBpr0yZFngZgLDNkBLhyNBaU3L55UQcBiw1JrdCVrzkwSsTmph2UBiaG1IlUhc6WJqtrwkPzQd5HXBbDT/9nMcUc+f6+J2xJxboFICnK/fTG5/wgmzwqZt66KhaRVs3iY9hsgfOuPaSVjFbfGHnaDFCwkCYYr1NRiLslAyZ8WuSpC5dBqsC4xr1Hj0nGHJtzUyyYtfi/rxXbC29ROxPh7Guov+N+4zwFbfx1pJ4PMw79PbzXuQ06QCRmcz+doLDiLIasPC40qTNMd2DyLJ0cG/ZfAz6axpJzm7emjwKXsQa/tE19Q1l0cc6uVMjPIyxTR3WuuRHALMxldjzOiqWBcJWAvclyBF0TNQF+6446vhFz97JLKXl2I8CKmWZyk4m0qzIYu8Bt1eyAG9fU3cF4hnEpv4NW/ePBp/PWEDgPMRGvxiinXgAJmstWbkdnLAk9oA/6uqmeZG0uD0M88Mzz/7OouHvJRuIsZbggRQ4rnBJvtFou4ABI5wRWcvS1LRYwrrLDZaoCvTzmaQaZNtcS57WPYARbCJp/R32aRWo466HLGLwVeSAAHesEldVOZ8Sgc46mXnw+KnCwTaZDKbRe5Gcfwtl5EQWQ1SpQV2LE5z6DbqCtYfmZXo9LFGy4bnx45pB4l8bmYxBcrhKN6t+6Ub0aK0BF1F6cp2AHowxJl8jGg76L7IOslAF4uuk+CrqU8O96QPILE4pyJ07uXB5VWGOZNGcqNfDjd+8ezw+Xv+FfrUQCGRlE2azvdv24q2DqPieSQLRbA7j5k+B5HcSjbzfkAEXHajM3k7erajERgvCMtwyZ0y9RgOrAMYrlRQ9NbjSvZjhNC3h3NPPylmJOp4OLa1DEfRZzC3evoZhLkRuM+m02G+v7+uFuOAqxGN/gSjeeuQANiKw/Z27omaJHQFssrpcCJiThEjw/SAHVI64Y4d2AlKRpqBEkj48nB09FmbGLlpuskITKItKuzSdEFzdLN2Ov4NeHT7HV+gKNgdXlj0XASLckmeatAKTWNNOSKeTuQuJOjIdumgU2VjJhdNjSMsTnUZBXH8EluwcJIRmdKTCcMPXV0AzSiDoMwEAFAb+kXi7onWXVLrGFzciAm1N/nKAa3qIpilAKKn8Hz6CBIy3hzL76K1kU4XLIp1A4bmseYzHa9kB9slqUMDSLOwQ3SLHDmQel6CLlK7LE02c4ojHcMZ4VKeYKjIkGlGcq7jYSEF1xEKviYYSSkERSGaDpisnbAcswjMGRmdmH3lI8RcBBmBIA6/PJVIdgSmx+lnnxhyAQVXvLkD4AdnQTo4sik0DijCeXDsVIounDFNDmaT/HUNHODeM0rdmR72beyPIznqLOVRqFswpY0AWD2O+wFY2FhPsNmOhg+JVc0ODNlYr9QUsCR5fdkfMg95FuoPui9l9kZ9Tse+natx51JQdkjvV6iPjGVyNdqNe2G2A+6lE0gOIzLtqIXOpFvppO9DIF9TqXQKrshAjY7KUO8dtyHRs5OrVkq3nVf2fD+goQCX4JVsd2NIOqecHeFOtXO4Nn/ZaLHYTCNTEIBwbM8RiSK0lkeMzaN7y/oBsPYZqoMKTSsMNAO6A0BUYjxQWYU5UskIgj6HRPvBsHtnAwxIwWZARJpHhSOIbBmAGyQDA72MCW1vCvXorDQBqqqzJK4EJsC+QRaCkFYOy7UKUewBR6T5d2pgmhzEOLSHZHt3kGQfhIHcC3pqruMBoduhOjtZxLFUvi9VzTH/RTkOLjmCnMRGm1MRnHLh8zz8QyYxIdOEgKaXoNSAo6rsPU3VZMW6HSRX+7P9ACBR29e/5GZk2k1kjThF28uNjm6OgwCZh527SJAwvin/JuPMERlB0chEjvqZyWxHOkzvHhK4dtgWDRQXgqoWTcZiAYsBx+X5zxEJJSyUBBHcFOhyrKm6ZALFCYknQIhGcb2s60mTJ1FkToyTAarwWjAaF9y/EcSKUwKwr9Hn+cMjfwpr1qzloB4IUyZMDDdcfx0jWFNjx1ddKUd8smlfKlfjGePHsgHXjdbbHx75a3gUA0LBbuUwov6t4+4yK3nnQj7zbLq4jqC8uWI9ZwKxiEZWP/IOfTx3GbA5rHmdQ/2MPrTY+CHuqW0VD7+jvmSvxlvq8xf05Jk5IeGHikWyjAEBdZ2bLehZ28Pp5n8ZBu70abNg4FbwfQly2kByuGv3nnDb978d9gHWRWZxosegl1zCmvJeOUXvpZiYsPayobBX4HJpkTVv1knhh3f+mBuShlv96+Hq668MY6eMxBxjeHjpX4th2FRFkEgQwNHeZ2FofePrt4ZXaPr1pAG2kjx0sT+9b76+TZZUG6MUjLKcI7nPpF1cKo4XJ517/96mohMhh026vHtcsNcLlh5mjBuLa+4lYWI1wFPpaEYCS1mPNDk4Vxa/ujjmEH/68/+GTTt3hZpaxlmRCHLEKDObWA2TIIVl02OOwDnDoyERdNknLrF2KpTTkIk+GmOFKqQqLrrwQ+G6qwC/0P4qBZ39/rfuDBdffh7rWGYeOtEWHzLo+XGBdT/TECMwAVESuaOoyct5oMHSxg0b0W6ayLnMmY5cS5y0kP3CD2/eVBPKi5kgIWgueeVl1k8z53BrdJHvJy/KkfUftaN18fbBJol/ZqSik1yT6/g5jvDnxa+8Frbv2RFGEM/ed8rpoYj12Q1I9xiM1TbibRu51Pw5M8IZc04gMc0Mi5a8Gt7ZviGwTaNB6Jc+/bkwkiJww+q1AJ85/F1+TChbmRSyua7247BYzFCk8dmUeLJQItPh72imxFwtMamUBe6Z7MSK+cKECZNgEBwTP3tzM00KWH5vIjnx4uJXABd3Y8C2JWqJKgGkfvvvfv0wBXUpzy07fOdbfwvrNr/DXMlmaoPO2DRqgGpWgKabOvkvPPtiLGzVNs8iMf8nGvMnnTKTa9SkQ0kq1kHcKYNGe3EU7l05gKPBO+NUAjgOSlJZsPFME7kFp2Yc205icKK7rFkDBARGG1bSOHp7+c7wJ+KQzPdx0yrQXgQg9TmmF4Ubrv5kuOCMs9EG3oz7dmr4x9NPhtb+tUg9bQnl5IYjaRKVkEMJPO+uxfySHCIyVgERotM916CJygBnucZV3RRa6tJPQpv3nnu+x+QRZwY5yxBj9b1gm38eYuH6+5DGavx7nllx2WhynH5MTn8bViH/4ZP1fY2fNnbGjZrIWNzN5Mvt4fZv3QYBAdAhGjRpFkkOwLX0cbZdiRb0R668JK7PJg7JbMzS3lr6XJg8aXy8X256i/hYxHqWCVy/m67F7xi69qOfzX8E0MHvGfpeRxGjznoEMxPAwfhoJnH063miJcC6zzXRJ63dtT6sXr04XHvdNeTiRmoKwoF2iqYeCmmKYhsa5kOs6QXnnRt1+wzaymDEUM/ab2IEvZ7Ye8MN18bmwpBnRJzCc/3YhHEKgu897/wLwlf+66vhm3d+O6xe+3b8XqernOqKzVXOpxFVY6LHxDlnnUNjeubg+vOT9HG96/hcimiqsZrEn6FnO/RMI7jKs1uG1EbrQYCI3N0hpbQpfPHe7FA3GtYxP5lHsQmpMcwr2gNJ5NVQOHJyWLG0OxQgV1HCqG5d6tywthl9QMD7Mj5zXt+KMLZieZg8EaOSuhxAtp3hQ1eeEV59YxXN6fFo1XWF7ev4u3PmwbpcFiZXTAyPP7sm/GsFObajwBTAGRTjpSPQjlXfsoWmphqU5PMHGbd3SiyLnEaZK0dKJRqcdOK4MBV2YwH7ugVd/AULroQZuDzc99u/EqMywjR0+sph9hcXFoVLF34ovEhzY9/ufWHBBz4UnnjpX2ENpBIPAbjG1HW9YSus0wFIFKXUkw27jE1OQfA4+3GM7m5FviOEM2EIb65ZB6vePdeP6z3upDQVGlkPaVzwSccfGxY9+kZcy4sWPUJTnim9Y88BdEv0x4+ZNZapq12hGkbpvhrMMQEwnLqkvIs6umPHjgY4gSpLHCofWYVxEWPg1EJ57P0sEsg6JKYGmBxJFfAiR+4nh/j5b25CYuEBRrfnhaf/sSEMZ1JtJ2ZpYyZgWsM927MZLUdq2e7edsDINPLwvnDGggvDq0sXUW/2hRkz9SzJCSNGTw/PYqpyDDlVUVE6RJuNIYsR+UJiTzfataQ3nM2wZlnPSig0MI2Yzf6vKCwPXc2wy4jx27d1hiuuGMV50kozD5IPucjMaadQpywB3E1BcmFmeH35m1Eu8OTTZwMybw3HzMYwZtVbxPjcUMWEaH87057UD4cgSDV1pYUaAKt62OInzKuC2VYXTj52BN8j2aCC3ZQT6pnE8dwfWTwn/PnhF2kudKFn/GFk817Fs2QLwAj1PclbIzFpGMBxLjVbPn9ngz6ZcGxDJgiQhgPtADVSH7myk5Qa8skIno1kxIo1G2HMMYWH1FE6QJN+J9ngEod5FkU5yKzAuPshMjv/86M7YHXu8oSg/lTjE7NeNVV5nso/eXpMGT88zGXi5wA6zSvfAliG0VY2Ko+GGM0+/ispHh6nbhtbMIuCYSmj1DGoa669KurAX/+Ja7hfr1O/b4++FIS1OG4dPR4IOo6R28g09gitSFzNgrGYbe0ASJedBwnCaVomFbupuxtrkI2J8cfaTrJEkudHE1qnf6KB9ABGseUY1uG5EusNzzanSxPzQvEMCUUaSDqB6fSYuE2n412erdSlBbDOJQw5Fh9lB/QTQI9z9JhyyHD1rEHqDe79AGdbP3mxE5xqfVZS/7ZwprUDqOWqS85maTzEcyJv/83f/yf8+K6fAILWh45GAUmlAcnpnQCTkAJIFz3/Ys7t2azGLKS7wYm7KI/APXQK6rwF59FEeJFrdU8y7g0pSHPnLJrosn/VVvVQ8kyz5lCSybO+kMkYfSAkoSjTITaWpVGxUzE8mUhckn5hjWYDPpJsHBcfCGOryyLBqxFdViderMU1dMpDKmAYnjudyPpkgaU5DdkjHsH9i5I/1GUyTiswz7OuO3CgAzb9dBoeG3gvcjCuxUavGqsaRDo1JZvSPFGwtpc/F2J85rRXlF0UTG2RTCLzMptzXPNF75k5lzkSP8v3OjVp7HVNdQM4608jaaEUc+dMwEQxKyWx2pBJEewVg8vms4gVONVqzW9NGWUQdDWPk+iyTmXfszclOHOXc9EYVnpCU9Uo06i8BATBbmpIJSFTyFkHKGDSwQU0BeoGqBfs1qyN4jn5zPz9MGtQcIkUYqXxsgJJQeuzBtaP8hQ23GPsqHQiOw/z5IPsFQySld8qlVtMPCJuttL8sXKR9JZJg8MJ8098akFYt3Jl2LkR+SYIdz2Hs8N2cjMNwG0QSO6aMXVajPGr3t7GHuZ+8VmGE2uKYQ7voSHRyJpKoUOCJEGCIheCmHsQqP3Vjr7BgTqSPc2bYm7EcgJh/sRXbwrPE7w3b0D35xDBg+LyuNNODK8sfo2iI3mdAcbs+tjgUvQ9jdSOTFD2RLDezRq7DCaP8Xf1iBwh1DuXm0tiYzCyiDLotxKc/PIGmNzqhuY4votzGIGnj6Q/ExDNroUbXwCvorSKkUkEtdWC5UtDIcdSqqBO19VxoznQemD7jZqAmRSsQrvHjWgs5TBCkINoYj0HTJ7jyyLxMNSG4a47rbwStgCs1ZaakFtxOLywgeJFqr9aoyxkO7V+pha6dKPHjA633HhzWPzSqxSrVYCmyArQwdm9B4diFrqC3ov+tShcdtlV4dl/vUjxzMw2u6Ec7cfTTplHF6gpfPiD50cWmkBvESyF5/71HM+DjRy1ywgeBimCiuNXMot2MWbz6D8fjQlwBzbxe/dtoksII5MNXAM41N7MBqOL5nhSbVsi3J2le7MjqhYUjv3Gk5YRQPXkeGbctqjDaMCWPab4pQH7EAesgGMxItidVK+Oh+lg28uzt4OhWZZGV25fwSdp4z52GaopaLwNI6kQiDpssJDxRoAV3LVgaufAFXPIIAD6S33ILBlhLOYsgcAhc5nYxBscxZRhN1j86P6n/g0eLYykcM3qX1HsFNLhPcgzzkYP1hE23o1NT2eFQ7IAtrKdqO7IDAo4KFveyoQaFrusDZiUKZacwuHouKtmJrLfEjathbNj1LB3NPFg73QzfpJPo8CA0Qir07H7dN4/HeBhxKgimgBIRfBfF4BtI93MCkYHPnz5B8OqnZvo/O4L6xBn7yNYCHJl5jJKNN6DlE4J4/XkU4yN5ANu4NTKuuw4kBX2rO4GzAPEbQOwjOxbQONqgiMmV6U4Y9aSVHas6Q8jOIgFdXq5WQ0Ew3Z13QxYbK42DuTIHuZ5xYTBOkhQxENEAMhRFATqe2B4p3FQ0wiOQXg/3Sx1gbJhppfRAS7CvEn5gz0kjJATI8KTuBfDTiAglpLw9YCwS8Y6zIF72GfKDezlwFVCfMAkW91nRqjGDC8K/TQ+WhkZS2ePt+lQqTqbgvAAACAASURBVLaJkLVdO4BJCYkpdIzGTETgH9F99TYP1bfG7pqdQtkCHRRQyDnBuKdgpFuch76x8OAAkhAmQzu2NqGNwoGBaUvFWPZMkYUYJjoNA6FpO9IXjFEJRnqYOtLhKH4+9zIXQEdFiUpYwdmMzh4BwDh0kEOxsZ/uGmA7DGUdH2th5yJtCSuVcZdoPpFo3YpRolzBM0gY2474yrSKphY8CwHIeE7FwzthRfZxX5DB4ZBOWKBMRGB6RqySuSgYzvdH1iM/2yM7lUPJ0VLt6NR0HRDwpygWAEwMN5ISNta9cQ/xBys414J3CbA3y8SCjWwxmxb15mQDUu5xz1rRkG6tF2Cxc+uzIJmSaRsdlYjj3IMsEnBHfyPUymHr5poxZkY4/X1nAuhUsq7b0YFbBQjTjKvwNJpQVbwnRlWDs/jZMuFYI+n82UaWTtlbdm0Ov/31r0lU0LXEROTCBQt4DiNichiBF+5V1LfiQyeswgDLqDasRE/w5w/+lqYYcc1GQlyiif6sKiXD6fDr8uN1Vo6aChNiAw0Nm4rEJsH9iGEKviRJTjFg/BlnnRheRs5lTw3sYUBMk5ejv94FPRJgNd5iNZZ4zxS1V3lO2SS8av0UqocFy2YkrPZU2PvnnH0ejZS5TFdUxtGudvR+l8E8/D6aYi0sbtdHhFz53QmKCMQPri2fZTRoUEuKJCBdJhQFydmnnB9+9N37AHGzwmsAdJ+55ZNh9IThEVh97qnn45nVzjynYGABLPw1K1fB0Hs23PebX4aVm1cAMLOpSMzFK2PyHqO4gI2JJp9xsNcVzeG9Fq/Jz6zECzmFDbUUZRdcb1J0+N1GA3heqEKn88JzLwqzph0PuFpNo7eCc7kEYG4FxetYJGZ2hUaS0788+tewe99WktlGrhORf5or6YUy6QAmuYAB4mEb8bKD+BsZxwLOERkFxKVxWAEj5xPXfgbjvM9xZndgsFIUfgD48aHLFhKTmERguiGVhyURX7AaqDUBhpI2evz93fFxpY8SFoIGY/n5+bHQ2cnIpiZqGkL4rLNhy24BXHU0a8vmTST9j3O/BNSRbQHccIJHtq4yKD4zgRlXm82UI0yZ6PRlHFBfbDE6iNNnTsZRnFHPHppNnJPpxJAnFz0fOjiAmxlTq6brc8m558NCywuvMn75ztb18WwvZHTu+9/8byZxsnBJXw+okA6LSMto1pc6oDDtTKb95UOSzS/xUP2wJMHn/VjjOrNGfWDPYc6SCKzy+so4nHP2AnLJIhgBnL2FVWiHb+KaXwNE3BH21O7i/KJpHJP0VHTffh9GVZbQjMwHwP99WLsJgOjIJs4eGASsIc1gihj3LEAH9/mnn4t5pFqG2TAc/vbQn2JBfzg10RMbRoPT9SjjN0Hw3tU5HnKZ//f4vEnP4LOMUKxj/4MM+WT/JqBdXKexSSEQhkwMOpP7aSq+gwbhz37zC1hKIYyaUhY2bF0R80wbFx8479Kw4NTTw9vEtf21gBrkzTnlAK89aDiSJ5XCAj6wZxe5BlMgnPV9NFfUV7Vos5GUIgjAodMHIaCN+NhHg3AYjdZZs6eFb3/rVmKS+qDJyOa7eVDS0HnvGvXPfp+gcfw8/J6LyafH8+/+9DDNI9zqbewIrJp3A07Pn3cqLKoPRafsL331C9FEy+sxV3dqS5C3l6Loqss+Fj582fvjOdEM+JPFM1q1/EXGiKv/A1iNeraxUTjYZDkqQB4NrB7NMn1vDE3+zFkCq1JQqx8mnLmnf+cZ53skoGMC1g4huJ4dniXepx1b3g4b1i0N113/cXKexHRT1tdWzCz+9fzG2DT3560ZjmE0f2iPR+aPTQTO3WlTp8Qx+E9/5pPJWS77yBjjJ+b7lEfyWTmOeS5eCZ/74ucBp/8PZm/vEI97mE5DSxkCi3tHwGL8+Emsr7RwLntmMmzmBNj3FftC3R6Y20dayTvo2PK8hxo7QyzfIYa1zNe3V68PNdt2h4mVfUw4dYc7HmgM6zJPDu2ZpWFUGWfdvtXh/TPJq0a2hV1o5Te3auCXGtbXNIWi0XMiwzCH2FRZ1hwqi7Zj6tEYNq/bQj7TEibi4JwlUNWMJFDZZGR+3ggfuJDGwbpXwyUXnRDWL1keFl56Xfjyd+8HXIHRQXw49X2zacB1hOWrV8LOJj5x/4ZjFjVAHGlhT2vGanFcTNHdwuj0vNmlYe6U8WH2+KlIjqktnx92Mwmz7cDGkDeCZyixoZTYClsxhTi0D/38VK5/w+b6sAPW6Mx5k5k+LME8bSVM6qo4RdfInKpjpsP6SmCS14apU0eHtav3wEByrNjX43wpTeHf6iIQocxcoZqVNGVPOOGE8M9HFwP0Oo2WCUGmEx8S9Sf7wtjxSHZwBvZTexXynj3USIcOpmA2iCkgIOuPf35r+PlP/hheW7wCViKgFHGuAM8NmbI1u2sBWvKodTqjJvO+Ggp5gTRi/xH22wknTwpvrtwaz0yxispqmVw9YfqEMprHw2nU7Au1EAdSAUzGY0ylacail9ZgknhxWL3slTAVDdYnn1sbxk2BDQzYUI8h1bAjOUjKYIwF63jN6k1MMRSH+gNNED0knLhnNMtLDEjHjR4Z9sHqHIBtmaXJXlcjuuzDwz4ksWpgyVaPYuKO9ZmdVw/pIzc6tVePHcU1b46vk0LeImP42s9eEH577zNhatUwGMnVAI2HIHMwqdFILk9d3cZZOQrTpekTJ4SXn18GKWMyQDx5yLjy8M7bG8J1l/wfzoW5nIkl5F09vPf6cNfP7kS6ZGXUdtQNPQ0Gczfx1Ea3Mj8CmMoXlkK0amxsZG+WAL43RMmzTKZURpHjdLEmSjlvV69bFadkh+nMRh7mZEkG+ptnn3E+YPQ8pKZ2R33Pe+76eTyLZTJqFtRL4pNBfDD+FKGrfeXlZ8NK3Rk2oZ++ayu+LpH1o2GvetTqRAowUnsxleIE5Plnnsu6WEqs5N5BVitCIqu2blfU/FXuad8umJ/kDFdccXF4DgJAMxqwucR7zYEE7DTL9YzQvHM4U0bdsMPV6dwNszlaBDCez6UlGs6yO/i7fgouCQGuv341nrmOC5lI2LBmW1izalvUDbUATHJGdFnBCYw1xkE1zsUcJNl0cI+NrY79C6yKyQisJuN2EPOG54YxAM2bqWVHVdMw5r1dZ+rbRy1W1rRSa042e94o1+SXQKMa/OYuJ86bTnNuA2PySYPZ91Mn1dNNOYDE+wSIDLKSoKhAdwf5jsxMRxqPECeL0Upr1/zJ84C4pSxEJ/V2RhynSsDUHjZXoqmu5inPV8xH/MlmDzF9mEbVEahzmkSfluR8kfgjGdCGhAbew7hmZRVz8plc5LPVw3ZO57qdkm1najabfRqnCwDV9S9R5iVq8/PecdqH3E1wsgTzLO9jJzWvprmd1NupAMkxx+Ka7e1Zc4vJaGwV1wDPRK+NPrv/5N/FTBuJxaQrocZaVsvayeQ8GrHR+yZq0R4hr1aigvvDnyoq8iKZLR2AWm1xc3/P6nSSciVwvFddDeB6SFq6puIgD585j1pfzXXPSx5BZAH3a54aG9ImzrbhE3PXjILEZ0YClzwhG2otTDz00sBII14UMvUpBpfGNUiGS+H1iwA7BOO7wQAjJqHsDvFMtqvX3q0Bl8c8F5RFvO5AZqAEDG3W7IkA+wfD5Zd+ONx110MQRcrD6nc2xcnSivIRxOi2SMA4dAgpEeJCJfHsenRYl7zxUvjxD+8I8+feAmBrA4L7B75VUoEWNXurEDb2wf1UAkoXct/S2DOTqseHn9z9zXDHt74Tlr21AaxOnCi3SKEkFrv6GWhyjYHRQiIniLJ3Xx03yQ8tm5GCiVGC4895X9jXUof+zO7QzwMbjR7eiOqRjLisicmsxhOOQjUQVOPo/6CDXZKUvOtoOTS+YrKnfFVk8ZBoJ27f6irw9xwyAlVNHKxD01gWK4UYRR1iLMkipJyue+2B2ljI9ELn7gKwcYy/FJ1YF08tKHZSDCVArSLZ9XRSLPCyQUdStUj308v8sggfBBbTAQHSedi90J5TAUaySOLHwYjpZhS/nQK1m8VXNmksGpv50XRqLDd3GB256tHjo+OrovXq7LlQ7RzqQGzS5ecaOXJkuOWznw0P/+mP4aqrPh71mGp3742AwS9++mPEqkeE5557Ktz9g+8kboAksGkE2ZcWv0oAhVFJ9akhSzbshs3btoTJUyfDilTflIXC+PMhktvHH/9H2LF9I8ktoy7N2yL9f/P6pqhfkslB0Q8oLUgrGCz4ZGfJ65OlaC0nvd2FbDGRQ0Khy5ujBQMEadlGmYyQ6FQ7ghHCThjArdwXN5ci3QZniF3hCMBL7MLycDOiO7kMOQ5vircItvvMCYT9BK7DBDj19pSe6GTzeg1pdpZgJTdD887hdYfxWtmwRVKgIwmYuFYi63lwTN94acBBSTLwkQC1KE4Ag7oIZjKxNd4yORoggT3MfdS0S/DKRkAc7+XnixgtEdbX5bCPwJAHEJ3HNRjQFL137Nb3iXo8AmB8Jtd2HCP2tXQQ55llsRYESRyXEVDjVsSdqMrFmHGlmBsVRQb2oTo6rtxXWwpNdIgnzy2JOkBbNrRHer1GPxmMKFVCNzeY2EWbOSMPzZjcqIW3ZjXGbYig9zUA4vLaOa5p9R25V30FrWH8iSTuANnbaQIUtQMw0eGaAoDS3NEZdjcAwFt7CoLw+4y5AI4FpRQdO0kSmhPmjiCdDQz2i/epy248lCfwRBIitI04MDZuR4eGGzhhAsxuZuXVd9q3+xA6zVyXUZt9F9eWYyI8nywfPP/gKKidJd3sOwGI1Ml0bOoI7ytzKhNEIwfgqoRx9OrsspCPHtaydTVhv6LaPAfZkYKqJng5xeim4qKYlp2YjOg+eLiXg4Tn6Jrq5lmNGZ0JS0S2WkUseKJmY1szwGpH2L29k44Xhw/jVlVjs2FkJFV0/YG20FQzjP2ZaIfJQvFQoP8Ea4IRKkaFKsvzSLYxT+rAmVaNKpitNfspYhFPTyOZZsXRnR8I9Hmi+2c3n9O9kiHbTYFzdF7UfTXuyVqNLD87xgIrEWh1qoP7z2I3ng5z3NxGKzhLlBIwGSCf6FcDMTYxTFISdqfd3k4eMp6DcX2CicYvP4fMwVim8l7JREzkXsYv/+zBl8bisPOrgZzXFZth/H0XB1o7RVgb+jsQ7hL3R/abIxFeg8BqZDK65unC2rCxK5qI/CT6vOOGjwmXfvAyDsJymmedgFB7YA7XRgCgGBOPctTHRwyn6FEnlRdK5A1sBtHhJWusRxvoZz/7aUwYv3n77TSvRsAcRk9Od1eeba8AD21Yzy9jf2LipVRDa/jV7+4Pr7+N8ZVZXwSUZc7IEi0M779wAeN5vWHl8nWYjeylGHG04wjGGCNxM6+NDHQ1OY94nhEYbvz0VSRU6eGJx5+mYGpI9D8Tl7LBu/nub8aqoeZFNyPVM4+ZzFjaHhIWRoFgd3RyT8dgfJjBGMznPnczzpU14R//eCJ8+ctfiePD+UxvNDDK9OhTj4eHH3+ERkTC2DoaWDU+DQFBSXEuE8YEzk62rIs0ipxTwo+/93OM18owvns93PTZG3E/LwsTp44LTz/+BKzuKpLLYcjntNOIGB+WvbYMgAh9TKRsvviNz0OmJzFhEUYipZBqROcdVU+Ysq6feAsGgdW4pgWUBTzc4xF39psEEj1nHBnTFI3xWeLCRMYvzz/z/DBp7CwA0HEUV1PDq6+8BUg5nnGfA/FzP/TnP/A+SuEAqA3TOZ1xaXQIS9HxaiNO7t97iN9lxNP003QnskBk1nIPSHpNji849/3hzm9+l8ZLF+81JXzn/3wjXPaRixMDG689ArGJjIZmdK6TISBDcG6IsRoBq7h3BzVZZfUB5hRilrgdR+SRAP6FRSUUekjDcL5t3borFgUr3l4W3lqxNHL6KtEGlrEqA1/DiQTQkYGZAPnCNqmsC0fqnCiy8C8B1NdpPh1H7nakExqaD4YVG1eFVthi7cTpCgDUhaefEwpoQK/dvAFQfD17Uzfu1PCZj38yvG/2Cei5Lw/DmaIoKSVn4mzupujMY8/ZMByScLJHYhHbTTztcFYsjgTKnkm0w4bWtU1jCwD3Xw4M04suuggAioS0YCR7aROjrcsisFqzb0c0suhjPziW9gDA6kh18AFWb7/1YcZJ+QwDm2JTRjkgGYJF5FVFvOaT/3wqxpEuzrAcRuf/8sBD4dSz5/0/gdV/x7mjmKtJ3HNBvjv6PwTCet8HI+V/AKs+e3WhC9Gv3IesxsZ3DiAF8C+MttA3K0a7efNKTErLwvhR08KJx80P55x0SvjDQ48h7cRYZCoMnjLOOc6vBgzG+tprI3uvVxM3fkn1jkZ9TmFEYJUmnEUewdWJmR7ZIuQwV1z5ofDpT18XJxRknB4NrA5FmveCk0cDrRGE5bNn58KYJC7+8W9/CcvfeiPR/rYBZU6DlNNJx74vfPiKSymYOsLXb0ePGn035Sjc6f2QEtQf6W1PDdd85Opw8QfPi8SK5iYADBir61e9xnlbGb9XNo1gY9T3HmxM2I4++utondihaz3634fG3+PZFJtlNLDZI93ovxrvZSm9F1iNrzNIjT0aWN28/g2aG8vD9TdcS3HKz3EPutlD22E3XnP1bZy1NszZx8pNkDvKchRMNs4au4rzy9FKXRE2blyDwdGNEQi3LonFP9/jmaBBTnrU2oU1deHCcP0nb4jA6kb2Xx9A3HC1xgEsjEXusRkzZyHPURBOPmE+jcXpcd/HyxdY3buJe4e+KuDq/w1YjUAHz+1l4nQrwEvXwY0YYUGkmHxq+PofdodaQMXqysxw2syMMCajCY1SOKyFyKHAbty5C/dtrrmrsyEUA6TVHdqIDFk5oNf2sGUlgAoGvhXTesN4TCXTyGkXvdESamAe7q1H346m29yZVeH006aHh+99KhShY916mNFjjIJzAEAEg8thrNYe3EdRQQ2hDiWxSI07m0A5rPUe1lUezKQcrv/KixeEAzScphOLC3MZ4f/aL8LXvvXJ8PqGN8K+gd3RdEpiw9TJY8MI4kHd9n0wbMlxOjPDqo07QyayB+cjgfbyC4sADoph175jlxn5qhDed/J0GObruD9Mo8yBcYtxSgNycmk0xDMgFbHMAYo0npOM0URdNQawtSe882ZNmDgexismsS2M3Z504qyoyX/4SAOTSF3Ue8nPqVeajnRcw8FuxuCPYbz7q+Gh3/1veOg3/2ASBz0/akpli1xv27fvJn4JcvDe/FlZvR40WmxR2hCeMasqbNxUC0GnOOyg2Wwdlc/a+vl3rgxLXvwnTZyRMIP3hmb0QBsOtFMfEEfJI0flVYR1rzdG/f/v3nNruPNH/x3mnJTBmD31aE8ecbWGhlsBk26d4aQTxqEdugmiCSSBPKYa9zltmRfrnX6NFmG2btlYhzTFlLD4hc3h1tsvDo88+a+ooz3nOBqeuc2heirmLpvQrCR21R9QS/xgnFQ6+X2TwpIlW0I39df06krkKSBZwFC89obZ4bHn3gZUVYoNUhMgbS/1dVH+GJj404kftYBQR8LMWRMw2dxN0UVjYA3GUhnjwnbA/15iTBMzy02MXOdz/vUqvcLntogZOaIqSq4UA8Z09TZHzW/PK5n+A/3sRf7L5rwoxxzn4osv5vzNCXfd+2Pib2tsHHoU+KsENvSMqXPCF265Nfz5rw9iWPZorFEzmRCVMOZea4FR9cLiZ8PCCy7i2iWAMR0KY+0AptbNGNsc0Ug3mpcmMlLGVScDBaGcCj3nzFNirqRMyPfv+k7EAPpIig9Rg5y34OTw0gsrw3VXXxvOPff08NWvfQ4WXBPyCxWhAakMZUk6cEyfwzTKfiTMOvsayWnBPfAU0TxRDf0OmiZOWJo3SAh516RRLwYIXNSfMvj8xwljx2F0toPMCMBOoJMfTPCZZLw7R1kUfqbNMffSErRPOQf4bOpKqycs5iP7NKknYPuWwdQFjEqD0U0BF6677nJIVr3h97/+RyST8JcxnpoIq1EapaS5SZp1dvcAWktcYnRxNFKQB2EAeh1OnjpRK0PTl9DbRlKD1+F5NdRYlFSTxq8yYpUN9l69cKzzlZbCZcrR9BQIJZH5y8920tSMzGP9gMgt+plYlvWoWaSkNcku+gvJPJW93iPTnFjVxuezmaCcRz/vY17QBqtX4+pOiEepGnJDcnL6xLPWBqjElDRkCDMAK3NYu21t7AmYqj4n8QUJEFVVCVPWBrb4Swdr1xzbKRJrFc84zWH7WAPm9r6W1y/AmOTckLAwsGuDOCc7NQ2cRlatptMC47KXo4wOZ7IAtYakozFKl0XcroY798oXFpjtgLCSSf1qricOxdwYsY2GBROh+hkNUINlR5BbPW3iEM+4ifqlX4yI94m2FpJ4ANS9L0XDBxitb4s5teasvTRqnXzuZBkKno8bN4qcXZ8NJ2L8PP00yVgrfDBxPUk5NtltiPk8Cmg0dLAmrXN7eA+pcIK+48eNpsGwjxp1GNMWFWE9xr0VFaXEvEOcuRgnMvW0b6/M9iPhrLNPRY5zbnjkn4+FZTBQS4cHaoBPotv/B7DQSaEWmb3lmBdOmjyT+mMt584IyFQFNO62xIl97+dhYsJvfvY94gHyXuyV3//xWYBVaFeHI7tGFJ7knqTQYCCwWovu0wALZECBeG5SBnoEJdUj6BwWA650hZrVW0MJ5jNpbB5HllpJ7E0yqkaNAbyE8o5OjrRhxwATY48EBLPDYSJlR0CHZ3MsF5HoeASp2EgCOSaMKXQaRZZdaL62izS62cmUEPRjlkOdxkyqd1/bREs22cRxjNs1HQx7KJj4jJGZFV3dBXLZIAYO9Tdl6Fp8y5aVfZGheZWAiJ0JFntPK6ysfQBlIHUTR6SguzA9nHT2wlAw6njMmg5FYGQP3ce9e/YnC4LgcuiQFHLH6nH35cAdSbGfh53YCgwCLrjgvHD/Aw+Eiy/5YKRb//pX94exY8YzHsvChunw4G9/zdhDDddeH770+Zv4bAC+Jv5sqEf+8Wg0RyhGK1UGzAHcfEdWVsbET5CxlexBk4f77vs5B/N0Hv7bMHH2E1jW0WEshPLfjiByAkiVVqOBgo6uzQsTOLsxBhI1aO0qWVZ4j+z+ec812bLrIYNKRorsFQNwJhSvLl3ciZO5JA06oTrmrIHSEVgYOs4LrMqhjMYIdFC6KPoUEtfpW+ZoaxP/n+fvZvWrmeLBw2iYY9IEREcPlJhRVkCNtYD2m4HIToP1vAmvybv3QLfyLja84JzMRnViTebjGAHfW0gAkJXa6ziDiT4/ZxHTw79nEUQcE4pjq64xrlONSZnXe/dwjTrqAYLKtKQmjuvW68ynu53LfTKJz+SAVOC8m+DaROJpYRFZm5J9/V7eYDRyDMzaxdH6GvR7uzmkTTgXnDc3nHb2lPD4P18ExEDM2RE1ko5U7oNM4/lnzMAZdRri6Zr3bAtPPb027NrBSHwfXTL0mWbPmh1dZbcj0n/mWeeF1bteC5sblsWRpAM1jKfv4jK4iALA5TyuuRvdELvhdv7KKwrQqGIchwTkrTe2cKBpi4iujcxHuvKyHR2vNe46NnLmKTPCNPRMd9fsxuV6T9hTR7GAtuUC5AwOc/8ffWQRTGpGcVknA9LWvFnc91ylHSxQ+PvScpoc6oPSUOlkzQCJso5IgBzZkV1JQVlekIaJz8JwAa6uz7zyRvjJ758N9QT5ATa/hHhBS4/zrAr2LdJ0dnwFkPoApftZf4e5+YSQkAYZq7oyO4yrhNXKGMOAxkR04pvbuhn9YtxpS2scWSVmMq4lgwQTPNaemjwHdpHMNepmyHoiiGbzPFzTji4buBeetwDpjVVoyq6LkiIuNbwWQpfApN01O6juT252MyCnQHJ0w+abJYG7zj34PaA1jBNgisVjHGt18SitJ+hsAE1GhFJk/InzUxTIBJVY1k/8NrcR2JKZKjBk8ibLlvOHBgMgVkwelZNg7ftsZCwLWgJsmURYNkejLL5PiY0cdbM1N+MZxY6hBwlxVmC1g4mFXhJBx60Fn7LpiB5Oo5vH62iz4wEeWcUAvzas1JiSqah5mof+pBHjwsUfuCTGSTu0B/YfjPpNlSNHxfOhjjPEESSNcHQ0NYmwE238NpGyi/8EB6JGVp//3C00tSpJbstiEmJ8UTuvR3d54tSQKYtaSnZ5V69bh8YqTsZcayHulG105MvodGaSaHzi2qtDC/Iqm7auhhWWHl7GNMGx96Ky4Rg6YnYFwKZObNTaIlbMP2UuulkTw/MvvEji0RZNUOKzes9XwjAa1GCV/Mg+ku1wqK4VhkhFePIRDvdXl4YF554VbrzxE+H88y5gzKYk/PCHd4VbbvlCmEXxbULYiJb3L+//TXju9SVhGB1j423MV01Qo4xDMiESmawREEt0nRL2o2uXvYfm5p23fy9MnTgnLF+2InzrW99CO24ErJQJMFYfIx6MiACasX3CuElhKWzcXdtrONsaw4233BAONu2kN8IIo+Y5QooRnzJrSNZOBOYF8W3OCVrz5wj+Gq9j3DXlkOMqUGmjIVn3WcRbTTQz+bmxsFMXnvXBMGXc8WHaxBM5zzZiODcZZtkOCDpZ4f4/PBiZJjLq1II27qgbdcvNn4pu7mtWraN5+eewDVmd+tb90aE0RaEq740xnv+KWHu3fvk2gNtR4exTzwm33are+dXJqLNNDa+axmYccVPmwER7EOD3lifrSoap0ToBi4Z0D+P0DOtXM1B1YisYu+tTlgC9qOWwGGUamBYtWfpS2LphLUx/jT0KScDVE/a+Jc1o75wJtcYOqeQbgjtRdsKJE5uksHVTBhi9ZV2/DdNzA0CMUi82O3IpGM4++TTYZ0xdoH+5BLb2Ida6wNTlH7wkzJ18DOyYGmI3bFAK6aS9qhZWYhpn0h7NAgeRe6WhushVZOwcdj0n3J57bQAAIABJREFUeDrJc7KubWZEkEzQEjT25JPnk0vlc15WMMa5PryGZmDNvp1I7gC08NllauSQg/3uVw/TREGbuysn3PpfD4VN2zFj7FsPGKF5okwG9PIBpgVWH3vk0fhsOtuRgaBQ/tP9D4WzL5xPXKVJSfxImLbvMlaTHMELfff3uF24t7GhOrhg3x2bT+770M8czViNABYgQkkJRS5TETs2NIatyHIsffv1kMkYnuzpAgpcgckzTjk7nI5x2M9/9EfY+OtC8Vh0DiuRTmkahinqdnIeXGczbJA2RsaVTA3195W3cTRaho2j/ofJkQX+28iT3Def/eynYYheREyCrTmor5pMgiVB52gm9VAIGhodH2I5Ghgys0vZoxnhD//7Z/SLVwyaKspG4cTg+k+GsfrBixeivd4d/usbX40yABaIxjA1E1Po5slYve6qa8PChWdyQxNgVRbWupVLorGGY//Gn6OB1SRU/Sew+l4d1v+/2Pnv52eDEFJBN+BuF6MoOUwCJc8wYXcPbc8EWE3ikYCG+9R7tH41zuHb3o5SAAKrAh492M7LWL3u2juitlt0bubL88OVkzBqE1Z2EWt5+fJlmFusj8Cqrz3EWI2wc+zAKu0i6zQjfOiSD4XrP/WJcNsdt+M2vCqep5pQlpcWD8aTYTBsjgsTkbEZO6qa6TWMrAalKGx07IexOgB4koYshprLQ+zeoec8BDrbUH7lDYDV1rSwe93y8NGFx1CrTQx/fbsxPLZkP9Icx4XVaMs2bXszDM9nNLy0O4yfiadAK+zlwolh7dqloQzNxIP17aEaeZEMNIvT0tBNhI69k3NtfDlu5eTPhSOnhLt/sSgaOlrfVDFy+RHkU37wjf+lqC7EFPI74Qf33IPG7njqwBoa1rBDiWd5gB3tbQdhepaEecehp8pZumtrG/GnMZr8lNJUmjy8PHzhmuvCmjffCT/56ePhsqvOZhrncHjwscXhxEvQAAek7e5tJQ/rCKUAXXvX7wvXf/gyvCW2hRXorjZQ/805cS7yTjsh5DTFybNUAJA2wEkI7zTSLgm/uPdRxlzJ7WgKy3LqwoHEKaUs2OKOp1ooOMVYWMJepfCfOqUawJvG3ssb8DJwf2cBNs6FTPRaBL7b2snPmXQqKxsZtm3eybUB0hqrye2o4WMTfPJ4pLv6ABUye0M9etHFNNx6OgFIejTpATxirWTBhlQiQof6hR+Yj2/GcukIMPdtpKeGCvTEv/l5TLkga6zcuC6UTBwdaurSw8ZlW0LFaMxTjskPx0yayrRgaXj8uZdC+khGvScWhhbIASciHdbM9NUw6rtmYk0tGoyjkMNZhqFhIRILWzd1AHYUxckhc5pKzKIaGwDoyeE/9YmPht/c9wjnM/UQTcv6xo4we15xeP9508KbG9dC8hgfFr+4lumjE6gHMEtj77zvlNmwU+vCg49vCsO6ydcg3syfVwEj7zByBqPC0rdgIOdWhgmwRl98cROM+LtCU1truPlzX0TneD4/k8N4/dhQDuDbxERcfmF1ePSJZ8K5C8+mPtwfHvzjr8m10N0mDmTSzJ8zZza6mmjP1x4ItfVMjEB66I2j52iGMpmShu7xtTQSd9HEriK3key0+p0V4R+P/Z17bO0nCcoRcc6EflhoMGhv/OSXmALdGu77xS+oozFJBXjPRW6nCYO3QtzTZ82dFV574U1Mh8lN3lqWGDBx7/qZHmkDgMugNjZOevSYgxsLnIrMpAg74ww+I4nwZ2+5MfzkJ/eEbTRfZVye9r5zqP8b8c3YzYTQM7Fe/cxnryOHWR/Ovwhn88eeAGAtDd2sAWW0OqkPM6j91m2oiQaxFehr7t6zJxJlhHW8ZnOuKOtDINRITX31Y9BNXr16Nc1MgPvNTVGvto+6P518QTMoA6fMSLEgJ2gkJCnBVTVqJCZiNGcB3swvNcyW6CawOiQ3IKszQPgYxn4bBvHkkksvCq8gL3WQ+MoEdpwI1fOhALBtAMxFaQUL+kIwkk6A0DZyzgqkispBuTYgq6Tx1WElAGzUmGuaw0VNlgRYzaEREJvOTrVyXtrkKisuivhCDfWpBurdAKZOcTq9Z/5kXifDN476k7NojqQvUA+YUB6sU7XfHWbJ4v9nMc3q+dUNTtSJvr94QQYEnj5JAVxT1egyQFWIHgDOeZDBOlnr+ZyB6qRmUzdJhhAUVjqwuDTJwZuIAd5mmyqOyzvB5H0YAbYmOziCvj4PiWp61ghukisVY0ZqLWYd49nm+tKXIk4xcGb0cRaVYBAnftZMMzab9WrNJCjuLVN+xVpAky11e32dqqpKZAdo8tLoi0Cvvj3WqOY6EoE0plZ6kykvpRr7KOqVltPvpJB1sX9/F2cL94j8UWMw62/zC3Nb73M7DPg8AMfZx1Uh47Etko9izq+MFM+ghYmmwwDpA9THh4lzSiqafzuFLptcuSg9PZykzRWPYc1lul753J7nSlqWYgQue1gSYAkT956fO3bsDzOnTw1vvbUp1qASJzXdtrZvauyMk45qyOolxeVBqGKCh/clcoSPos2rzNyLS9ay7phS51kW4mvSwYRwptOh1m+c8ZE4SmPvLKb2nUi779d3I8v5KYBVclkd4Ux+crhgwTGFrAUrG9Anld47OOCCbg4FD4XIKZhMbN26I2xYvjr8zzfuCH9FY2rbtl0RKOgAeDj55GNZEBlh2TIOBguSwWRvKFFNQIWE3drnODXF7JCelUmMug7qrSoqns2Nz2WR1qPJYkLr5lV/VcCti27VEYFajbGkbBlNNCeBaThv7gT0DvaGPc7qO4JMcd4DICN4Gh3WpGGL8HOiSwPP5c4200HIYjQkn2BgkmhNoU5b54FUuoXZOCBmhHt+fFtYvnFbaE8rC2vefhvBclhGXMfkSdMZe4ORwj2rIHBblLSxSZUs0C20iwJr2RtL0ca6O5yHblMRGz+fkZb9FMkWOePGVIfVb69iFOk5gLo8On+1HARXDW56NgrXfLdmK2zqkTCzLLjVGJPNFUFi0P8DaLpNmDAh3PGN28NlH708anbMxpn43p9+ls17gHETWGFbGRVQGBvxXmnuirj7u4BtFs9eZzR1VEvVa2ETFQA6tMKsdNM10XUUXBX8aCPIDCWwgicxVMnyMLmVQaUeDHOpI5FkKOU19uzazgFXxiPCLInkrZU2hawhu8p21UaNGBWNYgxwabB9ZYbNRLunlC6gn9lkR5buY//4Z5gzvRo2LuOEjPU4ctsOOCaYZBEo60zwppNnmgHTsodOo8WgUgnq8hoo1dqUfq4zYnTw5tXVNkkH/NG5MZfvy2OMoAc9u4z/j7HzjvOyurb+nt57L0xhgKH3XkTABvaK3VhiElsSe9TEq8YevZbYFcWOJdiwIyiKgNIZ6nRmmN57f7/rPDPqve/7xzv5GNrM7/f8nuecffZee+21WA/S9sjJHkfShJszui+SMBBrWELcGk2Ki8ftMp4MCpAhHv2hDjQ2GqobAbFbnU6a2FLSwJRBgh/BaHhOGkVBOwlaHAc9bqdlje6z6QCEeO3AKOV3nlA43SA0Uk84aYZlj013bIpatAU3b9htu3cBGjESIr2SEIqB2RNm2yXn/M4+W/2lLUM7sKBuu5U1bWKE9kdkFBjJaCaBx2Bj9Ig02wPbohjzk3JYq1OnjnaFdXtIE5+pD1C3mFF6gdloU7qRC8/IqI8klbDggOcx2VE2d1oOoEwexkzt7B3vwMwAwD+OLtDBg4fRa+qxzT/j7KyOoj4f/y4wFNUDDlFGSIiUCoatrFPpqna5jidgA2vIF1A7CKBw+RnzbP7MCehsrccpeh9SADBCAU17CMKRxJhAIqUMnXyYPFMiKzBHB5aAOx/JDEiegZgfkehj2STlOYzNRPB5BAQ0wCKVKUBhCfq0VTIZ0IHAaD9xLgIGdxjrR6ZMqGrwBYDljN40wsyzZL2lD4tkLy+xMSNzbdOGDxhroIvFmmrncMgvpztHEPclGYlENLuPUUOOD5Jraf6SaOqlGDf2YUpAZi+eDIBnKuZkFZU3eOeT970COx3DjydBMFfdJ8arY9URPzvVQZaRl7qbfF4H2KqA5ec8VjXgYRvsdyUyJFc0AylmZOQgYFWNBAp7NZNYpwIbdZi78Xl1ReVMLj0PnQRiGrAIuvQfkh2+JJGdyD5IX0lgrjRwesTc4WoF6qqrLY1VNSdk7tPhzO8o6umkLpqz0GZOm+WApyqaPNVIz2gNxQNgBhF/POYpplg0nFoAhaSDI4A1zDFYkVxhjGzLlp8oCHfZlVcyyp6W4qYcNJHw/UbMDwAClbwphihpqcQI6eDBQyQcze6eKnGSjpRcNUWhTKZhFUPSmb9/P2B4tM1lvHjd1rU2E5fbcnTrSmmuHDX/WHv/vY9c59zlMqxbLQs1/xlK4AxgdISurbrL+ndX2w9iCIrTjr3lGIhKijypFXVwaWHY6UtPtbkzZmDmcIzTKtR0QxkmOI899pidd955JC/jXIwrg2nz4H8/YgWYp4jB4RpZg2C4A1ZJmHSeOgkJ18/wDMoc+qlfePZiIo8ipl39x7/axh+22BtvvI2xRQSjm/Ps/Xff5oxJcWxyOb+Py51gn1HU1GAI0MJGf+jhe4mhdfbdxq9gS9A84j2dVq2TanBv4RafOu26BgcSqlUr0F9MMBmm8TcdGr9SkqIJB7dWJN1CAkcSFKquNK87ctgYmzf9WDvmqNMZ4a0EOMdUBM0k6QY89/ILPEO17GCTCHTnmXRSnDx8/z2WjHB9C2DUcy++aIWVhVbZcJgm1gHY5JI3knGj1K+lLQ6zjLU7gubmzTf9w15EWuK2225xJp5O/50P5iNpBxePZeDgAXS/Ba+GwNUhI4Shf3cGC3xeT9OSpgrNUhmi+mCuUormupqiDfU1xLpue+eNV4kr0j3zRSOPM4/vF0tEuY0HDOl81esoDkhTywN7pbkqCRatn4buNvsKDboGCvhOSUvwAEag256VlmnD0HjjxW1r3h7bvW8/hmZJdhz6n6mcV52wGyTiHyOWhytWuh1j1YHFOoP09IQvs26lpa8zVRJFipdi5Hljajp3xdDRSaGEU3mFRsCCMIgZj2P1cM6rApoP38C6qYQVd8Tx49uYzlBz4enHXqBhiO54R4jdcdurlndwpzX27iWmUzhxLbW1dY71EEuR8sF/Vju2QDs5VRBr9LVnV9ii42fRByQncUCepysnbTpPX/N/AqpuD7iiYXBKh+t3LGS3IjzA1QHKg7/3nqfisvfs/TloYnA8r61ttpKDDUwnVNvn62HI0bQDZnHxNJhCfs6M2bZg2kxb+cyH9umn31rySB9LHA4zic9ovS3s4x3oXoajxdvg8rAgJAYkdSJzhFDirS+xSYZIeh5OCkDNQpbgZZddZOeeexqTAWL8ehqr+u+32ptD6/O3gOrQ7/UZ/EQu4EzwI89+7e03kTvZ5sYdxfhwmrKcUwvnLMa8agnnUpf97e+3un2jKScVfbqpOj/aaUZef931MBanOQZRI537wKAQHNg3WzpO32JvKi/scXRVNe8HgWzXYPKaFF5c/BUUHowgvzQwhr5vqH7QFpQ+ewfX04ihjaTLPNxcq+JXYNXbqEOAuuKxWED+MLS/spKiHXbxJReyTjWLzl6iIXgIb4Bzzrmeok2BexBYJZkYAq3ddfD6KXEASTzvrdu22K1/u3FwFNIbEdU5rtpEe1QC6wKAzzp7uV0KY/UvN/wFp2y0hSV1RHxOphEtCS61b2bMnG3TZsxyvgnjkAUTqO4mD1hR1ZhXdXeh2Y++n1pRQ+t36NchoFXP7mcmBwsr/Kxk/w5bvpgJn7WlNu7EmfbQSxtYrzBPMRr67OMPbM7sUfg/tNPs3c07ULS3pzO2m2XFFXs9csiRVstBB3HBUbBNq8ow8JHRqMemnMEZsfLtLyyTCaVxYzPIx3OsYP8+e/vVPcSNeCSz0Nvn/lXXV2v20LEnY6hpWkUQCWxBuiSGSTqKX5KVneSHrQ18JvQ9w0hgJjO+H8JhGgQINZWGUD11gi/N8nc//cjq+XXxsvnEhjxYhUhmEO+XzlhkIxMykIEab8++87Z9jM7q4qWLkKSKQ8N6E7GRvJy4t3b9Zth/I6gnk2z1KkyDiPthyHn09UUAMlK7olHJHync5QCuSaEYzpNAiCpNAId05XuCLW9HBazXBbbum/X8HPrOSNLJRVr1UzA1jT+6/HKc7peuH+aa4ydHo7WdZYd2Mt2JAWA3jchhgIqFgHvDs+UuXU6NwNQP9YsPI1gybwmkUdiD5mdIJDkb+zs3F61TpnniEqKZ0qjiaO+wHOrGXkhLw0ehG9iAX0NzLFNjB2zusaP5dS/TcbBrqePGLp5um7ZvtihqnWk0fnt66jB3wu175kJ764M1XH+XjRmbant2FJOPZ1g9OU4DuVEqJk7tTPZUMPKazu9DQzoAups9YAP9rwDkbFLSGXdn/HzZmfOsoraUCRcIVuThndT/fZ1htm9XC43NIutlAjAM1l4bUhKJAC852biQA/j0k6OUwRq76uKzyVuT7KXXV1lBWRHvR6MZv4PFs45liuwIzOIcXhNiQCMTkjAABRQdPLifpsZuC45Beoz3TUQLsoUcsbgYKQfO/0DAkoiYUGr6BKahqCWPUGNhQLts6Uk04SvcxNIIwOAQ9um69d+4ZlAU60m6kZ1oyqrmysoaQT5wt13x+ysAXjxt404YcP2A0vq+JGSalKNWMNWbFJ9mueOziAlfkzegHVrHJJyYtOQxWRDRZLDcXCejZnVD8cCgBu0l34yC+edHzFSu+CcaL2eefK7dfvs99slHa5G2usD+9a+HueZFNCEPEzoBiFPRBWU6Jw4t9BamhRPJk6OjU8hNAgCRShyTtbqGNeKIEjqnFMsDnMyRM07mPNGZNWmSTNSKnMZqJyxpTY8FcV65KTY1z+TCzp5Rg7Cd/SdA0WEixDbVEk2Sy3Dnocz5PC8cnf3CVjSNEwUJaEC1RBjxFlwlFvmLYtjXmqT0p2EnOSN95aJVWcjErcA8yQEpt0jgM5XCShFwJ9xH7NpOAX3EE8mcuYanw2E9dqLAVU2iiRykBpda++3UOQK4fSQHRq2jGl4ausr5PD1Sz1haOZVr7nMoyWywgSmgAM6iULTdegHYNL2bnTuM+OPvnmc553woupvSJlWzUSZNEbDb5dlRjoyIMLMMRs7DmDyrpVnaRP3fAyjZAWlK3KIEGsci4tXWIcOoHJyEt4f1pLPC5XL8ZSjNE01VO7DZ5fA8Q+6FCHNimWZn5ziM5IzTzrCPmForKkIuRDgVOFMIwUhgo8yQg1mbwjLcxCsNg84u5CLxVvBYrCLH6Fkq1jHxxBknXyLXJOcrmNxbkylqsOrvevk/kVEE5EkPX5JTjg8pLwn5UnCfRo5iipxaoAW5F2AvJx2nfElrW8zRTM4WGTC203DwgwQ5AFbSySi/ajDlkM3sme561gy1c3gQTSeYy5qi7kYSQPWFaoN41r0PU6xtMNa15pwpIMWXGL/RSBAK5BejWnr0qusq2Pf6vLrwDpGseM+TT59u5eUNxI8CNxEqFSGx0OPAI+qoF0KJUZK1+PNVp9kHqz+BGBVsrTzDMRAQNm7Y7L5fa0teUqEqtFX7sb/OO+cMWPDHYWgXYn/+663mExPvN6DCWAsskIceC+oRRYElYEcFjIof1xHlgwwbjrswSdaZF59n23bssq0cVh+99Q5J1y22l2RdX8qPstBaKcX1LQSAtB3wz41PDTJWlQQMMUc95oenKagrFMquxFgU+mg6Y260RgZDgJdtoMqNfAB17PWQQ0g8BdCqqHSQgzQEeRmNnPeDBs+ekWuFyBVU8dkCAEi08eXQqWLVJdROb4qjne8XcBjI5myBZSgTDNHhpW0UHxfm9FJbGbPu52CcP32y3Xf/39Aw+8yGjZtgb6xYxeGx0zGorrji9zAY6jDWeNPG829aSDGwp+rQeKkl+Rs1cqStW/s13d0U+wGm0aLFR9v6jd8BOsbgiIfgd2ExyUaOvfzaSjbMJyQikXb2mWe4jSRR3rFjJ6DTk2rZdPHUWdOmFKtNX9pUHaxm6RPq3qpj04JGhkCh1sYqDhEOowM/EPRj0RYCNMPZbFi2jK+kQwhAwuJUVyiMREHdil42Wk76MDuE42003Y8jMKoki6hzQc9I79rFs5GslHQCVUjoWhwY6NiJAg/oSDFjcu0fryXJicD85BPHZpnE6GEfkeDLr76ws+k0y70vBU09GYi1MtonUfpw/hPY6RJUsWhJ/sXKbWOe+bVXX7PfXXCOYwKJJeCNgNEVIfAIgAkDqZBnYQIjSbWA8eoGR7Cepf138NBe27BpPQcUup2snelTZgB2b8YIp5ZuugyWVBJSpLBWejUqTgRPSg6lszsMV9BCdKFIEgB9mwB5WqHWi/YNkmaRaGqMxNF49Jjhjnp/8fmXkix225uvvWerSWDaZVPNOhOzUBpTKYz6dlEE13HI6ZCS7qwKAzcGK/aiRqYHi+mklGg7eskMuikR1h/Uiih6GRpK+VaYR5HDqHuv9A0B6MS0C6XTet9t9zKemG8LFx5vL6x61OIzO9B9xP21gqCOEPOwpFR0jFJckPnom3WwAQgUHKrzjhpnWwo2u2uqrqSQQ49XTC3tUT1fmcyIrTkAgq1DKQ0wavxIErCWGta4UTDUuu5+Vkaoc9ds48DOL2yyJpjBYsVqcQRxrfNnTWDE5Vw3Rvfq6+84czpJALSxXrQO+xkvdM7XvF8g9zYaoEVj1/Vip0foetCJqufwl/kVTzrMFfUA8knS9xQzlDFUQAXqdaclqrDDdBOHmr+NBmQYTlI6gIag9tSeA11Q/Y3EZXBtayZF0URJAw9E91Q4lTrRavbEwTIQSNQK0lqPHtiY8ck2bfoUuv35sDcLbUwmbGWKPQlmHyjB0ZwDVRIQoYA/vo7JyWQThw5TJs6kxJ/OtcaLOcIcBCDu3y/AqoCyQWDOAwaUBIj9rcR90NyGi9Na1Y4UJs157qQqxEjX4apOs5+0a11zjN/LMJD30L1DFxxAiZFp2ABtxAqdEWLr+hErncbQ4I0QoKKDxGmdijmhgwwgXJ0/sXN9uTcDiLuqgdDH2aA947zcxDrmYofYqnoOuu5Anm0gQNXVV14NaJbrCuQWDspipFCkyaWmSAyupMF8GLHelCDq/XV3qirLbNPm7wHj62C3JZDQJrp4p9GZJUuWWHZWNs24JsbsCu3Fl1dyUMK+UKdYFzQI+LnYz3pyDHdd0+A9TiU5T4yJRKf1aDuYt9sb/xszwjLHx9pPB9baUcczmohhTbh/jj315PuuG6yEUDFKCcBxy47GIXq5XX3VjVxfJ2M0aHT+BlgdAlgde8HdN6Aw9CPVGBTgKOfzW/56o+XvPWBnnn4WBVkuMQ02T3m5fYButnRnJ0yY4D5vCRqjDzz6LztM3NLqGZA8hJcTcYyrw+0BcB7b8f8GeH2lhekSOsBVQC/JsxQAQktTax4Mww/ff5+x8HjXsdZnVJz87ONP0RtuIBFvw0ziVZs6Y6S98Mq/bcPmH2CEq8dLsgqzSCe6ICqxV92zI74kwczqo6nZI41GBXaepzq9egYasxpi8Q6RzsBlHNNHerdBZF4xuC9PGTfLRmZPhEk1wbEDQmksPvXCC5wNNMA4w1wTgEJd7P+H7/0nmtWJbmz6medfslpciFv6ufYONbuqMU4qoICsZg1LQxW2Cms1WDkOnXKB7Dfd8GfOJExSAGflJKr9Kd1OgY4S5P+tedVQbjPEdnTPwLHbvDxniPmo/RNOwlwP0+RIZSNO0tU2EaA8b8dWRgePAPhW0O3fSw6msakQ2BZqP3hAtB+VXjeFvEuhpPFIQjuAXl6nWCM0SX2QQ4igqC2qr7Ivt201eh2OGZKLNrhyFsXe4D7ijTToiK9fwz5OSEqzqZOmUpxhmAm4GxsdSFIaQ8ItIA/NccCRX9i4LhpLikTJrD6/9LTUvGSva+LFBQs9WLECvD3VTjEWor0NSJKdO8kmT5kHy2+3ffv992jNA6w2lDmQTVNNqUmJ9vhDT7lxsu6WALvvnvfsYFEeGuDISwWIDciYGfr0cTSjBZi/hYSS4nMnwTSQvO/tFa9h3EJeAaPP60r938Dqb5/L0LNyz8mxpb1x7CHm6pDUgzuEf/kS+17TUtK5gGmOFEBtTSOMO3TzGTH76rsNMPmiKQRwbhfThQC8YM48WzJ3Ng0os0cffMu27f/Oxs9NdmzfKIr/quK9VllaTaFPc1/ySsQ8p6lOE0qTVALXuilW1CyWIWwTnTqZLfz9H7fZgvkzKLJlxqN95IGqQ6xPL3R7gOXQl2PnOpBzEDBmv/RBFghBKuKd1e/bJpqvKuBcE04Napp/R81ZxJjcYvasgNVbnPyK4lc3+01a36GBUYxP+9gFy89jfHU+MdZjrAbCui3GfEzjd7o+nV1iwal4HDxZhvDOwfPWAyWHvoYYmEPX/1uGpvc9nsaqtP1bkPKJYV14X2IrD8mSDL2e9GA9WQ4HGvP5N363Btfr/Wis/o7zwtOb7WMP7TtYAZnhDvY88xZy8OaaZLQ7BFx799UfKaFRLn/dzFl02+23OOBb68IBqxoLJT/3deC+8vQgu/jiS+yCSy6ya/58rSuEJc8TSA2ThGGd6iql8dNnzUWn+xg3Gj6OXN/PMcZ/BVZ7AcX80LWWoeXQ/fgtUK5rUyNyI1Nq+U1hVgLT7vJl8dZQFGOx6RV2w10riY3IDzAxtjGvwiZPj7clR0VbeX2RRTF2X14ZAmCcaz9sWWPjJiFplgxrE2Z5HOSXlJQstINrbc26I1aFSfbMuTl2qLgQg6IEmKHVsAqjMfAYYFycghdAPoam1BtvP29ryC+379lth5AgSU1kGipM6wNdVVhF+Ycqkd1B1xmDRhX+jTBEq0qb7fjxI61k0357+JG7LA2nChC7AAAgAElEQVTg5alnnyeXg2DD2Oc3OzB+626wSbNH8lw4X8mdR8FGLIAI0NTNeLjyd2TgTj57EQyjavsGh2blKklp3GcMupKQgerrDLTtP1a6XFUN8l5y5g7Wc+boRPv9tSfBKF5r27ZVIZ3VgblhMvca82OaO9IWA7Pi+QDi8OegUGmJ92NCpcmlALvrgZvYlw8CXmmvaiqhx6bNSmLqs4qGfqZVFrbbyDHZduzSJfYhZ2keBkyBTEypXigoqKa4J7TzNqGAcZEY1QLr2OJjxjCqv8P8yU9zxkbZxCVxVkqTMAvjsMbD1TYGYBuKkY2gFqxkSjIfVnEVudT0eZkWRJzcuKfY2ijchjNO+/OGamJwvBWU1tuImZlIwhSzvjADGxMPEQQwsSfR9sGSrILJOn5qKjVOi9ORjUaTsK+vxaKCIMVwzxcfe7J9uGYN7NgwGzs6Br36Q46Qk5GTYgWAe8ceO5/X6LR8pE8qykkSqbn3783DYCvEMlJHuYZuEvVeEPHPScN1RsOArbHte7diJBXJmTTdxgybSf0UwhQJ961uL2P3tW6iMy48mRH5HzD2/RDprWibMG+8hcHSDAcL2Lt7n82dcwxTEeRusBzjIVFcfsnlkJSkjViGt8Iwe+utN5g8LGcvng1L9nMMfZFyqNTZh1Y1zUIfwDvp4EpqgswVckU8gGUpLE3qGe5ROWP3mqp0PgWcwQuOmklTepuTnxNrsrWzibM7GkCn2bnEKx/WeToa47BqCo0m2I5tuL+LKQjJ1Lned1C3CuwbP3qK3XT9DfbU48/Zls3b7et13zki1p+vu4bGzMkYZm9z0nZZI1KR1NnuCA/hSJKcu/xcdn4gU6ro5ZMwVUAeEDlRTf6B3lCuTVO8sFQpghow9pI0l/xSxG5XTBRfAnycGiWMvaJYp1kzVXsivmkyjNxBumfUix52Ql2mphakKzWz9RrublFbKP4ol/OjpmmDedqjM0jal4Bxeo9W5AsCWXNhyPtkZGQzgp6GDNIWpCkElEF041o1Rp5MjdoKOCbvAZHWNJ08ILIA4KlznCfJEEgt8kA0NZkYnO0w1dWEVK3my9nVI+KXmqdcQxgyH9pcfjLMhrnqnY2qZzTB4AGbYjbL5FeG5Sq8gsjp2/mMJ52+hNqkxA7CKHa9PxFa+NxKAyQ50YSJrn5WQJ7WswxPIxhn9YPUU3UEEpukFtXkJuYJEC9H2sBJgutMJBfzmvEei1X5ZQA6ygJW2/jcSj90dcIvhO9IR1agsic9E+4Ae72vmMTCq8I4y7tBPMX2DAc/kmyjTLA0Uu+L0VgXDM126nLlkTLj0r0R6F1bje4xOB89Bf7ea5Lrs4jhK6KKv8zOeAZBNEj6oN/LNLofoLKdJlIvNXZKCrhCBuP1NW2O5CYpIzFIZT4lTxtNgdfQ0EkmlviBNfiQ14RGMBnReNgRgVQTRDE5UJ4H0EqDjbkdB/4OIK8hmbtgYroMNPV8he9JmlAyoJQBnrm2zK74s/A7naVTaBzk7TnkJq81AaC8ID4+EyziCGsIosj4FMg28fgf7YZ8QaylTs9MxlgOwDiOqTI/f+lMN9jvLz/Nnn72A15HZnahsHoBbF09yt7WfeX5yUi0AFmv2NgQe+75J+x2JOmKCqvMJz4haEBueHrAchOLj410wGodHaZ6KO9a6AJ6OijGY5PDrI9NcsGVl9o3mDJV5h+2lU+/aDfdcTMgZrEDK7XYe3lIcpuT860WoAxClNQ4ZiWL1dPp85I/UaRdd4UHqQ2qjMuHm6GHKV0HJR4SNZYQfDMjCAIbxNSSo7w2rLoO3hiOEhSSPQUBAsC0SRNh0eZbBcW1OtpK9tIBCyOgm69du94lY0NjHxr7VngI4RDo5BDXv0kfaBgjqRJ+buP6M9KyYf0xrgqD6NSzTrXGribb9MNO+379RjdGv2DBPJfaVRHYpPdai9YpHGIHAkdh4CCaewNi7UoImgEAxQjShlWxpeJ6zuw5joIfzPfl0ZGbglnJ4QLGW37e7gDLGArd4xk5lqzB/gP7+Jx08CgsitG8032MZ6EkJ6FvREAaNXIUGrSMqRXnu85uTma6PfnEw3bSSdMY+dqN/mWPzZg+nM5QicUjU5CPTpFGIKQto/HnTg7nEBZzNcBkLIVmKaxaAas0f9yYs8cg9fQuhqUncAiL1q5O16/dEI3E/+lKxnPTshwLp7Kq3B578mm75dY7iXF+9vnHn0DJznF6UnV1sAYZR1QxH8d/+/L2kYA12DnLz3ajE6tXryYRnOKYZ/r9hecudxoieu7BdBRcCk0wUMemHfC1nyAQHg77hl3r5Cn4bDr0UjDHeOHlZ23TNhicTmPSc5fTuL8vzqECKbQuQxV0WJShjDZnix6OS6Rc4kr2tkD1fsiuv/FGuo3o6dAFpYGKGRVuxTiKdmBKEQWYnJ6SY1MmzmHkJMfuvvshwFC6iIyrRAPUyxE9Dk1OUfh1APc5IxcPvBQtXdopjtXBLVbwW7xkHrIOI2EOI81Rl28/bNhiB37mM8JeEfW/T056FLxsBUuJTsZVezTd4W7LyBzN2OendvSJI6yO5MGvMwP353ybOnG0LZg7xY3wvvvZGjSpIiydA66yqtC25e8gSeLEJ2morGh2rFCBqBoP0b5UkEYv2446ehYay8iAwESYPDbXPv9iCwcW+w5QMTMjFkmC0SQFGHZUtcFsZo+rYGOHhbK2hjPyPDonk71QQxFwkJEa9jmLqovDsF16wmKvKYYQbYMJqmEacxc7BrBFDC5/bkwPzFlN6mrg0zlnov0RD/Aske8gDtE6WHW1MHwkeq3QEJ/oB+Aba1kRMZZOVyuEw6EWpu6uA/hOl8Bk1Jg/r69DTIxsBUx/CrBgJxoOkDCoHSQxdOnnjWTEbeuuHfwcWlaMhSnIxtFpHIO5QyCboB/tqCJ0rwoB10PiAUoYEZWjrdZyNeNnkNEBrsk5YUZIQkX6QUPGVQJWta+cnqi0VEXmEECng1gghhjWkgAQG5A1IoF654Ws0X9AeRl8+cBeFmtRh0445i5iGXVqBMmJrANRinnciIsiurG9FJYqdrk1TmsrED1eZ0Lo5RCeE7p7fwHVWgvC7VjrsNodSOi2nsTlxRQjsdGzctN03ui/usXBcsPk1QSX9zK2kZudi+HJBZYKm11aqo3Ew/2HDgJINlGQ+MLmF2CKBImaDSQN6oh2coqXAIht/GGdlTP67wG1Kib9YFxPo1t4Ons+0ukWr137ja37bqPVOaqxBzI6sqZjRgn0leyNxmm888rpDfHvUayjExbPRioiCMd1ijLpBo/PtD2wQMIgtWahFVa4j8S1AQDPubS6FwXE1pmlBp4ai9KMA1CX0ogA1EHE07GPBoEONQpOXLjQ4gGU3nsPvUgiD6vSnnjkIdiF6WiK7bOFjBFL61JsiU2bNhIbGI0bPcIBA/spHO575GGrJtlQ799pl+oZOYqyyxe95HHwvT12ngc96J7SbHdMUT0zXaP4jlFoK2s3LT76WPsETdcEzpJuHqQaSDOnz7J3YbRqtLKHbObj996zeQsmcU5tw7jnWVgy+WgeKxYJKPakOXSm6xkFc1aci7GYH0lRF+fKnoJiO1gIk0W6XwphalyoWaDerta+gHzuYzAsTJlT6jzSRYZShMosLTY03YZlDbfRgILvrv6YMwH9NpLYQH5ITQaNyj56/8OWFJkI07zPnn/xNcsrxAkZo8Uuzl5NuXSAOra1o5FHwytcMYlEfuemn2iysK7YV1kYd5y09FgapOPIGTLcOd7PTZUhjZuK4IMph/nFNEYMR+1FNoiTGFBDYBDI8u66p7EmgFQqeh2M7/388w7kVObbxnVfWwOMsP37N8EQUcLI/SO4ibHoNI7FHOf9fChWlAtJFkjOrb5om+zfV0gMCSa/QKKJc6CejfrBpi2wvACaWRiLpubauBGwuCXBgb52cVm1fYbBydgpYyx37CRkFTIcI7a3C/POEDn1prJ/EPMnHwomcAoMdvpmAlb1jKQ5yWdUDiDtfRlViryowOTM2niA0kxVsaLCTEWW2I1xsFUTEoeTxPbb5199RdO3wTFWdW610UyNpQp85vEXaFyRIHchBXDzK8RWdIcDS4gamsoQE1Iaq1GcqYn2MoC6xrIFjPtyHW+9+KodgxTA/w+wOvRshvaiRgx//RoEHdWs/AWU9EA//VFrekgKQIxVjc0WH6qCsVpn33zP82OMrxvXEAEuapQsmr/QFs6aTE81yNZ+UmhvvP+mpY6jARpFtglNCJ6lHdiax3ROHfkJRQwFgkC+YAo3kRJ0/9UY0p5QYV/HeSpZrGeefZImyygKV09jVeCfk81Sc8Bdq7cG/zeDdci4Sp9XjNVuQKVg8sn/fPQB5lVb3Dng1jWfNQhn9aPmHG1HL1qoVpzdfNuNbn1rw7ZDu54IGaAov5zGXKf9gdG3o46a4oDVZsxp/GWWemgXRRusRK8b8D+kAByI+r8Yq0PyGbq2/xewOvTv7rPxvwA5VVOtd/0iBTDEOB405/oFU3acZe8+OjCh37Zs/ALQB2MczKsErCpQ6czcD9h33rk3sfaHyB6afoFoMGgOpmsTcSA9Mce+Yd9+++3X6B9e70A0B7jz1cPvFX+dDICzI/Kz6/7yVzv/4gvt0isuRdt1r9PTd8Y/nG0CIzS5c/qZZ9uS40+gmaaxykkeU9wBq92AMod+kQLQAfa/gVV9JoG/uic/M2K9k/1/pLnWTp2SaO/ci7P8UXGWmDMSsKsB4scaa4lMttOXD7f5kwE4C8vt9TVlEDlyYVcfw89/bSVlxIhcH7t0+XT0S43nXGfZMHZuvms1RqzIrE2IZr9NZoS+EtPXcAvojYFtmml33f4eU02d5HcZ5Pr/tIuv/gvGUb1MkkC0KSywxGFMrpVW0bQJcXqURYVlTIBMof44CODVikZ0n/35tCV2NCzPeHLSO+581CIwMhLz19ev2yYjhbWdsyYkCTkvwOyC3YV21tFLbfWLnKHkii3UrzlT0jEaCbfkhHirwRR2zox5aH1uNv/YGnI+6jfc5UvzISXwOaZMGuXYSXv2IBPD45swLcsyR4ZwD5DCYuIoAbYjKhNcFwxazvVeiv5qtGXDonwsd2KYm3BchLHkl19ClCFP7x2oZ9S1BLYmSChJ2i13nkcNQe3MH9995RPy4Q5bdvIp6PfH2zPPvKqE1u1tAToDuGFLpsaZCaPvPgGjp0gmCL5dt88uPH66Raf5WDXg0X6AvjB5kXCWhQVjdHxUrh1m0jGMplgLyVoD15oAYN2BKVZrCwAG+WAwDLEgcrOFC+fTCN2PjB3md4+8DWAB0wvWpxZsPIBgHUDj6HGJljEymDO6muYDDXiYuoHEyAxAwAH0d2fNPYacvhpgPB8Wl3I69Dxp4k2eusBefe1zYliwZeXyvI8UO832A3lN/JzHlGuiOZSAMWgtbEtN/BxDEzsiBCOxPT/alMm5tu3nXeg1X230BwGx2/mcNG7Elozq4fXyWC9H3Lh1WdlhJPkmWV9oO+adsFQ5G2rKMaZOHmnHHXcGzNcymzprOtMPbEjuSSij3Bp5vvu+Oy09K5HnyOQmI+IhXGsIibTkRBSlRA6KT4l0uXgzDeTuNvJV9r6IPWL76fySoZQYjX/CtC4UdvkLL6x0Op0hEEDKKvB6iVKe4YpkTx8Sxl0cDXl/TG1nTl3IiP9B27l9lzV3c70jAD6BxrvJpefPXujMht575wPWBLq008Y7BmPBoUNIUWS5vF0saMXYYJkgU/+XaOSfdanR61SaqO0QJDSdJDksAbmK47WVEID4nDJ69IhkcmsHk6FRIIBXRsa9/F4O6N1C1lwNLH1pkSmUU3oSKJJbaab4i4mh+UmMS0tjMpPXLENTNhZiURD3SOSmBJpFIl+FcX7JjHTypHFgRRvQiJVkhs4mWNhpCTZn7nyILftsd94B4jiGYzyjJl4/HMAtGeC9CfZoA7iAinvFb2ngiknsx/4QVqHxfX/inUDIDq5b9bS0+gckHQmZToS8ME29OaZlLxI9ndRqAK7SW1WOzOsKlJTUlVi9Yum6vE4Ar3QHyWWjyEeS0XnN21vgfHuOcC9TABCl2+rqk1/qMW+qRDWbrlMYVBoTuEX5ZYDnsawliCvUVfUA2yqmVE86kJa8VTm4MwJ2jUViOPdb5uw6h6XZyvIHl5JHBOAvRYXqMJFPFh29mO8Jh928hnvqFQCRkBElZ6hxdr2cPzJJAaxX+QWAWzJN3eLWio4q4UcyatP+chgXJLx4TPw0GaRJckm9yZhKk9DeVJnOPmIJtY6rIWHBtzYJwNYYvp8j6h0+SGEhLAJgNVT+OBCdmjW1TQ7YjIlsEHWx3icAbUIGdWzCjCzbtX+rkwsDqqYJSI3aD/6ARIoem+JgN7V6CPuogxxHRqcRvGZ0JDUhBZvITTKQiwaLqWDCWdets1C+PY1M0QrjCddkMWCvfFX61SQD51l2yrG2atWnrBOaRqxz6SfHYVIexTPbi89HVGw/DNRZ9u03W2h6SYqJZ6A8WOQvPmIX9XMghYLk4JTH6J6LABfhDNB9nS6wT2xM9EAvbAgBOqFsBrElotHMaASgaySZ6wTA7CMoSyw4kRH06qZ6m8t4UH5BgaVEJjBaPMY++owxQR6ISnSNpw8fluGYgxo7PQDSH8qYRKcMQFxhq26JHJg1qu0BC2IQOWacHqCr4j3qr5hGjhHB78UAiKX4G5k10v1+gLumTSIDkA6Mb1TYtrCxuyhGOzncpWlTXQU9m9Wv0fm42ETGQsMICOl0uxKd5mkUqL7et4kFXMh4ZQJ6LzKUaKELoWS/FQOcdDpdP+3biJD4Hm4um5gAEQPLVFqk/YBBu3fvdS7AQnxlNvLV118CGGa5kQJ/Aq9A1gi6RaIoN0Dtk67aDxs2uMJeAOXEiRPRySxyidSefXspGrOdOGJmZrZFkWgfOVJFAvcdLtkZdgwjoq2MMVQywq1xWDE0dQ9GoAcjXcH8QwU2IgftJIDcGJzPXnv9RRKmULto+WV04k9jBEfyCnT56QaGh0tjktG05BTYrIec2H4i19hLAJLebAUmRJpmCoARVEvy4WQzQJ8aOXCUEAbx3ARc5dBBq6qucBtWz0pk3wECxoUXnG+vrHjTBa14DGEE7tTDLPvXI09aCw6Bb73yhl140UWuCzNm7Hj0ri63V15difYczs9ofuhAycjMorOVgXj4B3bcCce5btwa1toZp5zhgmA9Y53/xrzmvvvv531hfN18s/3xqj9SxMXZqrffd3okJ524zI2FXHvdVbg9L7VVOEkD/7BOqeylLylgFR3FPirREMDL+MRQiloJVWOGxOsoWDJZads3Flj1YZgJHE7ZjOdUa7wDpolGz+OSYVAzQpQIuxW5JivDGbyfkfXOdk8jU4qxTgTajZcFOpOQ5mZcNkdOJFFghAVmtTowWgP6d7l/+hFUklLDbdExsyx7BEVcawXd4X22ZR3i8Jw3Yn/6UAD00fQQSBHMWN+5y89Ccy7IctJGcxDG2ctv/9tqWnZgrpRsnfXSHNxnZ5+xzNZ9vQ5K/GLbV1JkWwFpwljzHWSa3QHoLHGYKElXItHW5I3vi/au8lPaetIHnTlrptVVlFp5QSVi0DDd0VmuqYQtzL0868wTbMa0yXb3PQ/AWiLZBUjuZH+DZzrTpRCaEEuPnQdgnQ5jdRUd/35LHhZH17rLsdu7VaALvFNRLxkC0S8FHXJPgtgvE0aPJOmtB5SmKzTI4GojMZABgUySgtGObaPgF7uaBhtghQ/SC7iMJsdZBnNeyWLqIARfiWlYc2ek7S/udklUTx9sYMBQAWJ+0jfj/hKeeC6MdzlxbQD0lFgOEZgDU8aTvJVgBLAfNrJndBELi2HB+DQbkzYMlm2qlSDSvbVgPwyCKguJRRsHUyxps3a0BFnRQVxhC+lAOo1UJQtcEzdazR2ZxKgRIdaQQCrnwCzEiX8QM1HcTYXIMA49dcoba6QJQzogbSiKMK1HSQLo4NHfRTO2pQSiqRO5CVg5QWL607FuQWC/pRqmcCWfkfsoxmp4vFi/3G59bsVo3ktSxCrwlGvogFH5Km09GZk54xQVyA6c85otDiBTn44Y4Een1MkAAJD5c/hLfoE805YuOsZmT59vo2kCBPI8JBS/E1ZDfQOMe4DgaMaUlewPjeMKBDtcegjDkI0u1rhsS18uyfAaPb0w8pSYyJFTnVy15rsFUg0Biq7Q1gmls9ADimTg00dCFKiRG9Ym+bKl83yTMAQqoRF02vJF9uGnPyILEsx6Y2KCcZUBMbXE6iWRkWu7S2AA4MXMdSA5CLfugfRJda4NAZpOt1mPUVqn3J9xWcMwLrwQgLbLSbyMzR2NLng2TaMLKOhSSOBJ8HlxxXjpcwoYiIuPcef0gQMH7N6HHrR6jeYO3gfp1grRdExVzlEHDLmOt+6VkinPaVyZmZw9xdhXoq1RJYFh0cRKAQEXYETzzmurndSMJB2UtM5ipPmlZ5/DBLHR2mC0/7DuG5szHwOPIwW4aP5oz65cSaORJiyFrZgf3si/m9a3BBq11115JYWdJDSYGqisspWAtM7rj+9zU8W6Tg9rcRrAkvRQg8Dp8sJaj6P5E8M52kRiqMmRRswiQ2gCttCkDScH8UGbLgGQXiw6AZP/fvgJiw9NoRHbayteesN2aXSUMe1YQFiNIWmUr48R+lLGJ8/FxOJ4DCT2bt0BaHDE7mDkOZIzsx/zi0zkeeZSAKRjpJVIsh8SLBqIh9gMGXH+wlR1fRBPHmcI2PqVaadzkVFPaWayrhvR4Gqiae3Ds9xLk6/4wE4kfKLRHt3t7p3MisRYVLyThIISWpmZaX+p0d0DQzwgMB5wgYYl+0HAPkawVsPn/3rXATTmOiyGM/yc4+ZadLDOOWWDUeRiZZZXUGXHnXw6I3pRxAIOLe0JACp433zeDFdEaU8IWNXa9RiOHkiqJrgbBVfnhHPdBsSo1J7X1IuYIJInEJtVDQsxIrX+YQvQaOyDYevjE875/QXGI3XkFAQeXlrM1lTysX8/8hSAC/enLdjuvP0NmFn7bSC0EhC2iWcGo4h7FU6hFAcA8OrLL7oR6h6n+WK26uXXAHoANsTo09XCivGkADw2jdbWECNyCLQbeoYijPzKlvQaJb9IAfAavwCsrgmgz6OFCyODfLKpCcMjRhyLymodsBqBXl2fdCkBVmUQd8zCRbZ43jSagP322fsFtgFdXf8ETGv6SwGR2d80kppgLpfKjVzjgjLmZOMoRuv5i4zgxvjYgw2cJ61okYkFuerdNy0G6Z5eYoekAFT8/5ZVqX2vNfMrsKq44Pkc6K7oM/lRGDS19bEn4m01I4VvoLOqXFca9YoXwb5htmjeYhooc91Uzs233eTYytKw09c82Lhrv9oAKOBjt990q02ZMtIVd23MQisulhXmkWPKyVyjlwIaPFaOmpeu8SK2sP6n/S5jPRWX+r2uUItIYL6uWQ9UAL2bbGM/DE4oqZHUqoKakcEQmk6aBHJsVf5dn3Uw7Lt450BZTVppEoP33fL95zDV8u3Syy9h/JMmBNq2XYxf56MBePZZ15E7KVfzzhgZxSnH1s/qS3nyMACcr9Z+gQv7FzBWb3b7Unmi2+8CAbQoxVZVQ4Yfu/HmW+0cphkugrVadOgAIIvObJqZ0lQm5xYz6oLfXWpzj1rkTGjGjZk4CEgPAqvlh4ht0txvc/fNnWSDwP8Qe15/J5+Jjd/m2Q48CHwwgsvijuR99A7yTH02aeZ428m50RwSa/c89wXGXcssKwTDBUg1A8GpADC9lhA2zPKQwSkt/QEWYJcl0BSNhY0YTzM5EsDpxZd3sWZ8AH2yGfNtsgiaxpXIWGTjN3Hiksvt/LOusTBGlhfNGW9nnnuS/f1fT2Ny1U0jmhH13Ts419QQEgvKF7Mu6huIC5Jl+/7bvU6vsKfD3y4/frGdNgNgGXDh+lvvsRk0IBNi0iGslNqkhYzVY4LlwxRdSUW5dTM1MgALsHBLhS06bppVdFRZFHqHOhUb0GefDTmlm7HgBqavxs7mTGa9B3A+F0MIOri7E83UQjv1zNnotG/lGXB2QcwJp2hvocEv+YI4WPwyypQuYfGBZtjbc6jvNlokedJI9EzLKjiPAMZ6YMGGcp/C8YEOCIikURUEGHPAImIH7LY7LrX3Vn5k1eSZh/Lx/wAYCOQcaYB0FA1IJZOoZq5L8h++1AxquurcC6EJ3k1OPnZMutGvAZQOwsugllqhCQ1xYh1jtPsOorsLoHcUEhLrfthsI2m2FOzdaXPHjbQwmHPttRXU9JhpAYDMmp4JsaLR8g8z6Ud+8+HaH9ApF6gLUwugk0ICQI6Jxf42O/msbOJvFWQp6mtADoZemQDNBlikRsJQbNq8LFv7pbTgw+wABIPhWVk0VELZP40wfsuQgPBBrz2agTdcvcOV69KsY/JDpslTp6cjAwchhfuUlTWVnA+5uYhe2751s5P8yUieboWH6mkujKFpg4Yqz6u6cY9VNx9w0n47dh2mjsUgGgm5ooqDVsn0g0zPslNzwAamo1/LtAXnyejxY2hVR9jObTstCyLHMPTjb/7bXxzBJhgz4E7OqCw0+VWTa/IhFFBGcoDy5BCDUthDrzRwNRFGXNJoeiPgkHQl4+KjnMRAkM5zSbNccbnTaj2ALngcoLl2bRlj44kYVsrzJT0lzaaMnQljFS1fdHh9iNmr175BnYLxVNMAOq2wUwH/Nf78jzvuBJzEYGdQJqSRZvZZZ5xhV/3hj/bMc8/YNxu+tczhw1gLe4l1qmSp1YT2EPdiuKY4GOClJdRG5GNz5x5F7Z1qb735rpPwEtNReZ9GydsEBrNmVbQLWO2H3CMZAE3M9IlN4TSeHZ/eAX1u9Jo4KKaoToCx1Do6J4/gQeEmNPieygqeM7lbDDIc0yZPxGOllo4Es8oAACAASURBVHtbCyFgFJOiPyMz0sZ9C7Gk4AQ3oRYsdq9kcFjzZ513Mufax3beBefaf7iXaij7kt+IzOPk+gaBVZWDYlWKjKR8Q/lFF/FTYJ9itEgnIlwIBBMBT+mLCHdBNOp9qU+HZKc0MSWJITEsXX7jjjX9jJ4pOq/USIn4doiV20UuL8NKVV8BpICqg33oxPiT/wxQ04jfK8mECCQeBrieVmK4XqeF6akY9lo0TOwaJjkGSPyVk6i+FPlCRDSBpGrG68x1mvlugpRcXaAvz1XrUHmxWP4yCI8GHFb6JaM36dNLm1fnukBupSaxsGJ7pcnOnzUtESHqMjEZxVYaAEx68ZlFMBBxSOdyMONhHYCdnlSmpnU1kSK6hiev1YgMCWmXq0ndxAnrBf6h0xFWLduC7KF/EKbUIuWQu6kpIHlNP/Z+OIbSweR0rayb5mY8mMrAVJiUksZ0FEzzxs4aCBLJ5KvlgrOtG1+SMH+mC2hoqM4a8OPsRfrCl9qqiTgeQt0VIRlQPo/TleXziqVbVUNDgWcvIprqK4H6yiRkiKzcQgbIw9nr5y8/0Q4WHHJ5S97ew07qooWukGTzJuJPs2V3npOwCA6TOWKCLST3eeSh910TsKaiHpmHWNZ7g5NAkpya5wVDjcL7xrFnhbtJxgJtVaQAouU1qK4sCw3am8aR5c6mjpIEmKVV2cmHiKZ7dtV1NyhloOjxsVXvvMnI3A327L+ftmMplGUaIE0tX70OC+eZZ560E05bZt98971NHT/NjqGzp45EEA9SCYiYSDfdcD06PVl25VV/ckj3pzDo1q1ba4sXLySoo4sGCv0fDJtuveU2WDr70QulS0q3PBFkXaZD2tjdvN+MObMcu6YNBoOYmwJnW+kmasP1kcSEAPKqSD98WAWqtFI63XhQK9cTDKJQBVAp5kY8QVEapU7kmYQqGgaURktVrHazoCK5cVqAW7dtY8SAApzujOc2yvg9HR3R1tUF+GUsiFWqkfW4uDhGrOsc02pofH90bq7rKibwnioI43ktiUkroZs8ZQqfne4UKycJ5tCqVasAT0fAil3gKOFKpMPRGzt48CDjaDU4sp7KZ2VUAbCnnG7dkkWLWJC+9unnn9GZL4V9c5y9+srzvF47HdvDXkeLkchoqOyROGsWHyqybMDMAICYerR12gjYTSSaAj26GSNw7E5tbiHyLBotanTMAcL87K67b7e77rnbGX61yfSKpEn3UuLs0sIQTX7E8GzG0Y+43+v+qbP4+8v/4ADnK353mV111TUwg9AeKiqCjfGcrVz5ouvi/OEPVzPeMRsA9mKYqh/CkpiM+P5um4ouo0Y226S/RFDasWMbkgmZzoFZ49q3ArA++ODDANwj7A9XXWH/fBDNWYBegRMBsNKk79eOtESgcwMmcQBB6wukm5qB5isgrLrwEejCRrDxAggUPYD367/eytgea4k9q2RZYvUKnOqCZWQn4gYu8Wc6daBaDQ1o/3oVnlJub+xYiDPPNhIB5EjuQRbFuuQj7r/vISQKDrgxCyWcSjSVmgcwapQ1MtymzR7hunJ5dOd3ba604F46vpU42tG11vdp9Nfxg/jZmHAJyp9Gl/5oDnDGZtZ/aitefdqNZQj07qEjroSeJg6jWbGwL5OtqLQQKQTGqlQv0iwKifNBCB+tONwIqwp4fk2uonSAVJcEpgEPcjjYBUwfLqpw9+KkU6cTxBpsO3IJ40ZPcGNdFYBBvWIuuT2KnAfXd8cttzptZjU/1nz2gWOqRTLeL/C0EnZZuxhQ7F1/wJFwAvlMmFX1MK/z9h/G8d4DjaJIfNVFdaZ4AA/ae90q3AiIQbBGfaUHqz0OwK3XToFNnJ6ZwoEeZ1HSVeS6G6q66H43MPJdxWhpuDPnqkATl3zagZ0BtNPU+AmSWR7xo52EEryI/RJuMckRNm5Krv28eysHBPcHdq++N54Df2pmnCWzR8I5zPpZZ3U4mnaCtNeQXEEZdl1DLQv6AcQCA5zXeSq+oDsHnFyEdClVg0qHTcoEbixJoA3v362AzkcVU8xzWJd5CAkT908i531yLafiDKZbKNBdukPhZM9pyRk44JZRvLdy2JGUcH+lwahRtIGGXta1xkP8LTQaQIepSnU69T0DsER6u2FRKwAIgBBoKpBCIC+fW50+HWQifQ25p3ssNdezcM9Ce0IOwP0AKL4kQ0kxCXbe6RdgTJDrdAoF7kkKYHceWr0w+oNAdmNhrLp9I/cdFm49FIaCgp22fedm96x1P3Tftb6ceYvrag+CQNL01p+5fparK+I1ejnoUuPASjWE1O32pBY89800QJEMnFJPPu4Y9HLXY9ZRYkkwVLdtzwf81/vpcyuZU/RQcueJs0vfVuPEDr7k/3rkOiotcGcIqSaiinFh1UxAkCyPQQuuraXJmaJdfe1V9sC/HiD+AGSRvZx3zun2OsyWxx76F3qipcT1s13jpbTksEsQNW7Wx1huIY24+x58ADZQG6W22MieHrj3PhpVcTmiA+kdkMx1xyDxo/FunX3N/JxGvxJoVHYSB0uJXZKp0PcPG5ZtPm2BgCzDHeilxt4iitunH3/M6YS3AH5/v/Yrmz1nAmu4GJbXIXuESYRyJGf6WXPkmY5p6af7ynvPmzGegvsci4cSLQmCUjTJHnnyMWunE93F93QNyk44xojTMdU+4FeSKbHI1VxJZazxvNMxmkGPro3zaM+e7TRC9xCzYKxx08Xo9qe5E4zJSkxQtD3+6Aru9ThkC/rtZYwi1fwrLN4NQ6KI349hvdDUkHQO5kNXXvYnpA6mAHTWuebnff91q51NAtYnpz4xMGW2JlNEcqM+AM1fx8Q9QG6IuaotrJFn7989EMaNyQ2yhQXi+0uUn71a7dj0Xhxe/8XbaG1uwfhjitMM3b0DOQCkMvw4m+S46oMembRdA2UuycvKxK6P9dUKKyMQytGhg8VuNE/jYPQybH9JsSvqRmSl2WQKmnCux4+fUQP6ux/3wVadZqPGTXUgXjPrUK70Tewves5ohSWx//xZn42uUNLYo85HLS6ZZ7rChc2m8W4FBH3eXqoD5WBikDhwXLFK+9I1hTQ2hw4h+9nHD/YijtmrP/jUxboagFV/7mkIOYDyxgf+eSfjVpw7rf726L0fW3XLTzZmyjDM/mh8ccbLcLCTZmT+ngO2+u23yez13pj58CafvPO+TcZcxlfSGq5G8aQA/IakGxyj1nsmel76+gUQdxHC27v68oBTD1D1Gjt6pg7903d5Bk80f2KRKxErogizhmIcwteu/xHXW4oWk7O2pKb8bOnxJ9p8mEfAM/bBG7tsI+zUiEyYYI1FbpQ1jmfWBjC+g2cucEPnoBqKMmCQRplYryGAb13cyzqMZFpgy6mT8uY7rwPiAsoI6BxkU6p4FLgqAPqXa+ceudzAmdkNrVV9fu6PCj+aKlGcVWvIEx9+9BGM68bA1oh2+WsAE2LHAKzOWTCTPdZtf7/rHgeiq3nEanLN78L8UkAXNMWuvg5m0lhuD3kjI8kCFKtr1LD1WJy6p8rnHPAu8JH/Ajkz21jXAutDfDmHiPudFPUh3N9I3luv0URzO4IzL4A11kmDoEvkC/ag9oAv+WkbRXEIebif8nu0FSUb0iVpDAmPO3Df+/xi4gocUbNcng6b1n1OHlxs5//uYncuiTziTyNrL+7BZ51xIYvWk9bRuac6QBuvm6ZvCKwsP4LkiOFTbP336+yd996yW2DyiqAgt2G5QasZKhhYWqlhEdLF9LE//uVau5j884oLLsJr4IDT5WyluZtNzhsJ26aROuvyq/5qOQCqrdQb4zCv8vQRpafexqgmEwE96Eozki1jD3cY/+ZrCGTVmbZu3XYrgVbaB1swPqDTGgFJa6t+tsnDk60MoKMIMPLJZyrtD389H18HisQaSXCV8czHsv7mQMZ42WJDDtiIhAGbB+M1iZjw8bpDVok+/+EiDDzQFJw4c7pVMBW079A+cuQ4m8B1pySm20tPvkFRTN5E3PjTtQtgdY63F17cZ6OYKPn3isdsHJNDje2w51jEIaGNtmB6stMijk4cZlv3bLW0sAyLAbnYwWeIA/QZOWos4NwAE2E59ta7H1rK8EC78Kqr7WBtvtUxqrmd6a0gCEAnTjsWfdxCm7aEKUUm3b7atIN90I5e+GSk1wAaBlo4T3dy/kWhv14PA3Ac99nsnVXbed5L7Pvv9qEn2u5cugdYkxOROOhHz1b5VmNdH3VehpU1l9vI0YH4IbRYFkaHo0aMs0+/+BSQb6RNnzjfXnzmNcAH6kbO/QhkxfoBUULo1N593w32N7Q6x+WmAoZMtBee/c6BWmIeqpkdSa19yvmT7MP3NphfW6rVHGlg2pOmC0710aEdSCbNYsR0syXx/JIyR1opsgpnL8mEue9j5eiw1xJnypDuCgZAlVeFdDQ7eDbhNHfa0PQWyek0mk5bdhZgWLTUyZOlpQXbjzs22q5iWPPhma7xWVlXSl6xAbkdxdV621dKnsFkTmFhHcB2ogMkT8Hs8Ol/vwcIkWJjJyCRlt1B3QqLtyTaflxfxl6GKTptuK35qMCx6YBTYIvSsOXsqCHZ1dSNLwSJBphmw9HYLTvcgfHdebYr7ydY0kWQhRKRoGPSL24iBGT0tnWbyBGKjmy3g6U/m08YQPP4EYDsdewHMb3NSo6UYaiWZLOGz7Th6ZhJMe247ufv7ACs0LPOQkpvxChG638EkN3OPVJe1m3Ll59Bo/wIa6LASeNplFmj15qUDeCcaWavi4E5QANaDfF2SCYC7jTNJgKPGgVtTEOJybf0hGX2+JPPOXMfJ65E3Aokf25ubXAgo6Qxjp67hIhL3cc0YC1yVmWHC6m1MBBDg+zM08+2xYuOtwfuZ7KxEoINZIRWTKgHFCs5R2dOnGE3XXejw2Nuvu1WJC84N/nZAHCUSmoWxbVxY1KRjKqkTiW+DWp2nnbKMrSBR5PXtKE5/zigP2eKa3IBCpKHt7eQ84t8QJx0OvACFpV/udabalB5BwCayWOEe6JaswMdTp2TgeQG0eyldmJVL/FTRCSlCb0gmuGwCysxSYtEkzUznZFuP/Qnud/vA5oqwewCM6g5AjM1kYlN9lZnB5JDNBHFEqypwZS6F31Rf5qTnBk9xBIx/12PS3m0NPgHtVJVB4SC8DVh9OSmgVSj8lm6mQbyV/4tJibnhJ6RvBlGIdVXWVnutG2DpJsJKcrz//H01Pu8MbvBZrDXhBSJSs0E6e0LfNT6CaH+ayd39NVko0yviLkCGyXVpMpAzcdgzk81B+VlES7jK3K3egC8IEDBUM4KTUFo0q5VuqZu4kf/Kc+SLBhNTbHW9YG5vha+JwyyowgBDdTYuhmh1JaqgVsZ69fkotak5ARlKCYQXMzNSuoG5XI5I7L4OWRkJPlNM0YyT12MH4ucLO8MvU4ooLOYwvJYOlyKnwVvM2o0hupM39Q31fD3odzDKLxN+AfkLUK4vm5y68Zaz8jbl8+n5x9DA1wTN8rzsaDGy4TzW80j6uu9ImH5gl3IdC0sBknLFCstzuM9OPOZBoykPmmooVElWQrfWKZAJdFDbedyfMkuCnRWHg42yYeViatysVCaIWVHmEqmESWCWKfkDiCExoLVtYIdCBxOA+fILypD3gsSINIsah53ikDI5+2CdJA9IpMcvILXgPgVEYB3TxvxVbra1Kv423RybrbgDZKbO9E2kUP7Ms3TBPtYEnXKy9Vs0L3mat3nUePCB9MCZHs01uiNl0bQZU4E5BMrRECoChmNUocCMt734KMU7KLP9tk/77vL7r7zTnvogYfQMrmUQALIwMJmi9kwEOLbkQe45sbrnOPojEmzQdpBolk8KoYFNioBbKCY6WSRKrlT0l56uMQVVp10bsRGFNO0EEBgMiZGbRhZBULvElnb1wFicnVTB8bHJkyd5Jw9Q2GhKn1WYijJAYEPAnBV7GgxN3DoClV2dGE+h8bXhbA7uj9/1t8PaZWKaaoFKgFfN2bDe+s6xa7agE7YjGnTnC6pE7smug3pfGo0XZR4fXVKwNq5anPY8TmLAA4F3Or7JU4cQuWow6aiosIBwnLXUyIojY5K9G3bYNJlwmDdsoVRFj6fdFv1+nov6Y3mjh7tRuY1vic20jgS41S6ZFsx1dq+czegRpBNnjAehL3NXnnpWYIamwbHyQSYT+peaURdhU0zncGs9CQ36uUDKFOOpo0bChCY4MZ/vSJDrIFQzF3kqJZIVVhd1W9ffPEhDpanOAavmM0xtHMr0DeKjPL0S1JY1E0c9CcuW2qfrsEpHgZWJwfWrTf9DSA/2F56HuMJmB0T6Bi88MJLVgCgvnLlCmdac+WVf7K/3/F3N475HQB9SnIa4PNuy6UjK83a3bt38nMTAGb/ZEcffTRaNGfaExi9FNPFefa5lwANDyM9cCMJazKjh5UAehgG4FTbRjLWQVdJHScJZHfBVuxHyD2CZCU2PpSRyHSA1TAOFA2bc6/pFO3att+6nC4T+rWM2yjwtgLy61nE0pVqRkuuTzOS0kAhsQ+g9SSQuY4kV0520qTTaLtMm6T7EwvAJIftfKjnoXR1urUHpbdIgIqIZDAYPapZ83LRWky1XTv20dE8gog9hxcuvCoYNULkDIUItBrrdygGe2HurPl2y/V3AmSX2SW/+x1B2SMXOZ1agWAUYGKFKSBMGDfeAVrdrHsHhDGKGhDDoUjnuq0RU7ByWi6wY11HTIWKTFwAdhwzmZ0ovE1Fmzo+Y0enohdYznobC1Ax055/9hVXILZD4RdbJIJ7+Sq6l7+/7A+OEcVOc0lBCoLeOlyKkB5oA5SSZqwfwH4YnysLen0Ko5970EupUrfMFfTelxtNEHDmGEdiWqJZRsIYFKYkUx1B9hFoQUpajMXBPJbovS+d6aqiKtgT5ehUdgMmBJGUBXHtI+j8lVglmnmtrE0xzVW0ii3kS2LXweGq8d1o1kZMUqQlMHaz99B+Gjm8MfdEOkRRfN8I0FXuEDEy2I5QZDUJwOPe6BlAcqcoQTuPwO2HeQ2NaICpdgpmACZAbAF3Yub7CCxWAqH/OMAC0GF1Y8ZdxBASjV51cDXpr3EdxoDaEQvXuIsOGgGzYmDJrEvPM55O6axxaN8x8vnuOx+SELEfsxiPiYD9FYemGvG1hfu+cxMalLA6dHi59UKh28PG17pynWOHNXhGb87tHuBBo0JirbIc3Cy3gFV1iQW2OOdoARYkozICE5gfyL9Fh0bbSccsxW16HgLltD3pAisWSj9nP02iKkbRpDM4BKz2SiCe16tn7x5g7PzAoe1O0kDX0CPHV3c9XjLkFfACn0iGxUjVAKvuha7d8y90cjOO4cXPh7KBYjgvNAEwb/5UJhRCbSKaquNyR8Bo+t4++3GDHcYdmclMB7hr5TnSkmNVeWel2MEqprS/PDDJY9Dqs4vhoIxJYuuOXMTf33vnHbYHKZYTTzjR7rvvYT7PIcZDl9vGLd+QIJKIo7eWkZZDI3I6zKZSi4qIt7/8+UZvVNDNHbEWcVMsRTblEYDOQxQjrSTKzsBK7ELeR+L7frof2hcCS3lrnWECmsKp5NRQ7OC/CaMn2lKanZ2M5z0P+NgE+N/PgdmnZBFDl1ial8mpw2g61tmpJ51mD917D2dNI2u1zb7HIGTGjHGc1wUwVHbbE8+8gFEbMg7oYep8V7rK0UmBPWA3XPsnm0ghm4IWXh8AxiG0xF9F6yyvcL91aLyddU6IcNcudprDVSlSeqWtLd8RGQmSsF18zuVo4GbyDDD7oZjatGU9On8Y7gTRNOIHxaQXi0F6llmZmTzHiSRFyYxKfWiXXHwBcQBmq2+MM1cIJTkPZZ19vPor++Pl1+DwPJkGZRWvn2IP3vt3O+Ps49mDnhGTI2dq8SjGur3usd481p8nCfCLfrwD3iXB4IFHQwy5IeanzuMBxsKrK2BmA5DIkffzNa/ZD9+vtjmTp9nGr7e58bF6WMHuLNHrSB9Lsh8CCsV6VjJHw4SerGNJyTnWXSOsAScHAuDfQXzt7aHAEzjL9wve6sUcBbQMkDPaTqARm4DMkZ5nD3mSdA99fJq4Ny3EjBjkeUa5xe50a6U9qgDgtNMVd8Ws8EBUbQbHllSzxzFX5WWg7ov0avW9HpgWCrsTe2BeMtLexfhNJn0tsNA7GYdvIybHY/b53FOPWAQxobfN3x666z0bPyvICst2Wg15aNb4CQBS+Vw+Zm4FZTCqV7kAJ+1FrZvP3lvNGO8IFo6yfE+7THHAawdq32h/ekzLITbx0K+ulHT5mzdC7p6bk/jwvtcztuCzcwuc3AHfJ9mJOByL6+pbOEfqrbik3r765gfctRm7G0BDkoYeguh2yomn2yxkcTTuufr1HbaRMe2IrGrYV8UOWIUXbWUwBIuYWBFzXM7Aaq6GRXhGDNJ7CwCYVsnWhG5zLWYvsaEx9uzLT1sojA9JbymP1GcTYOA0PpW0KfJoLzmJFv1ZHSTveXoa+NKzw/Wb4lJ55xdo/7/40otO/kPsT2mtBnMGnLJkqU2ZOYn40sNY9t1uDWiyxRewn6wW5juN5OBou/yyy9DO5/7zPvU07MVxa2kudbFxiC3sxvA1OTe4f0TAbqVxJw3CEEwygxD4FoHjP/9Ga5eGdQ2HXh15VRuTJQFo+db4tzu2dB+aaPFpMv9kRJH13SIpBF44Skgo+XZkRhLgHTp1sLEbmkheBAOTSypXl5a4jBL9pcnu8iykzViLOnP6AWy7NGEDWCvmYitnUhK5tHwIusndBZjq1x4aupIlk8eDitEOiAgaNzwCUCM2rZ6BSBaBkEsk7eBPw0wj3WloghfDMiso2meHMUsKF5hAni/5sUZA4Vv/cb+lZo5wef04tEW9qRltoi6acBhK9SAnBevIBczfAKu/lX7Qc/vq2++tBvDiMGBCMjn4ns2reRpldsGxC203mqkhCZPtyuUr7B/3/5GRyn3W0wTJABCuP2IRU0Vj7MtV96Od32qzx8dbU3UZ+XCUFTJWnEeTPTFhLLI0O+1v//Vf9twrK9FPBYDNyXUGJicsOcGeuu+/3ejqNZfNs1kwmsOikLWhKZ7fAKBE3TEiqcXe/eAnC4ZcEB/XSHyCVTptqm3enkfOGWXF2zvsVDQ6G4rrMGc53e77+93Ehlim7zJg8xdZDADYARoR05dOYVqowIL7gy2eM3HRhJmWGjkMH4JMO+XSa6yONbUMSYFduzYxKRSKdNtSq0Or/Lu1G1wuFRaq6UFqW2qAbliyjTSXNcDWzv8p1iZhdDpeEkA7au0IEgV6DkvOHmuTppC7k6s31fgAyB0k1wwhpwtHf/wghkswvGSAy8+npMNaZU020bRMHRZmY3JTqDf67NP/FDhJN60xt3fRhJ41b7gtOH6YzZlygp2++HYAw35LyyTGwBJPZILu4nNz2XaZ9sRLXzEgEIKp0wirZxLqhMUZ6IYTz6lVvtuyB9LNQq6T0XYu4vNPPmW6MxQ5vNH2FXqoyVGptoQa7SW00SdPTHK6+MUl3bZhay2SK4oBUTTjmZJjfc3EjKys8LCFINF0hKZWOfIF8+eNJl63wKwNtDloAa/79gsYqcSJoHyacehJdo+1D97dbUuOi2W3tZJPn0Bt2GXb875nqg0zP+KYIyAxXSfgMJAJCxk3ZWdl2AHWkH4fC8vU+pNtQu5cy0qaYvt3o/lO43/910hubPraAqlN5h49FgAuDPm8KHJhAWRoT3L4jQE8TUMap7meRguyd8+99aJdeOoJ1IybnACVJlU16ZSG8ekmJmzGjEGDERPHi8+70J556llnLq341C7Wn4hB4B3hNKGbibldSix4FU1/qfYWNpGCSaqMPCNhIbSx/zWhoTNZ8U8YhQAu1eNOsxQtylnT5tG0z0CCrxgptnH2Bj4qY6eNIT612B/+eI2ddvJyO+2Ms6yhhbMBiZwW5HH8iC9iXCZBCHnk/kfs8kuvg/mH6zmEnhpq6HhIHs2SfUgEmCSeSxqvnfpUfaD0dAytWEe6tgCKAWmB6zx3RrZcpVjbYqm2w7wMJd4r13Bj5nxUEYkkwyagrAdigz91vUyX9dn0b93gKL40Q5yxJ3mApGkiqGmkIapYKjk3Aenh1GN9NDeS4nzt5huvtYcfeoGf6aBJkUoDq8pNJGmysAewNYaG5IAftVlFFw26aXb1zZfa+adc7ab5gmliDgzmQpqIkNdFH/FZDVuN98uPR/WPriUsWNcFwEhOFAqI7SNwk2crVngKtWRrWwPnnqTFZOKFhqsgZBlEkrRrOkSY1FAupzPUyTCRvOnMqK2q4V7Hs7qpf3nPbtiiTn7L5YaakOxlYjWOc6CeaTOx3GWKhDyiajVNuBEXRIDQmT7k7+MxTWmECshWzsT9C4+gDpPZG2zLKMDru+76p91yy9+Z6OQcZA0289n46MRPpBskR8b76jMHqtAkzxem5SYUSRCVg4WD10Q5Zqa0ojFUJ9+XFIGbPuSMCQPv0zpMZtpW9aWM1OtptimXjGDPJachEYLkXTf5STc5sAZaggEQWushJrKsdA/lnSOd2zDqTwVYXX9saAQSMcq/qAmoYcuoI/o7qcvJf/0gLkl2LTc3B0LaPmr/aovDVFpTd00Y6MWH40QNXtJFfteLzmoU5uBiowrMDGY0WPih+7icW3qW+jyqgdods1gIsrfGJW0hPViRGvRZm6njkxJlyMa9Yc1It1e1WySxro4p6gSINR00MiXruXf3AXIEpGWyE5iohu2fl29ffIlWOHlzTVUL+Igks7ifMO61TjOHIzWgXIN4IW8fn5hYhvT4QOroq5APR18uKYluPDSdTgq6OrQuxEaIwTE5C1BQs94iP2vhXn7Z5TgEP0AHhI2oQlKJPwhBImNO+w+gl3LFxfbGe6vQu8lwNGQh6+rCuMehjgBVLzoETmRYOqqiKCsxlMvbTz9tGDETQAAAIABJREFUA+BKJPmj4FMRw8rMwckvCDBO9Mmh7reMd+YsmO8Seo30KhHVjRcQWAPrUzR0LWAloCoC9HvRofX7xkbGMaIYf+f3SlAEvgrkFBCqP2cNz3IdayWkei39XD2LbN/evej6TaUwPkhAPMMZK9TBttL3KXHU9wlQ7SNRFFtVfy9gVV/O7U3LjR0XjACxHAq1URXgBHYeQadFB7k2jXO+5hplRqXXcaAvyaJ0WTWGKzar2K4afxVwlpaSwqKh8AUYSE5OdZqr+XQ4mxqq6dAi1A17dR8LZPy4DN5T43vdADxNjCoA6vL+6tRXNFdbOSC2G5FjXYg0pk0oVpe/AoQgC+l0cDj3ob/z2quvM1Z0BY+kg+5thl137TV2A7pT/oxTxcL6HIHe67frf7DLLr2IwB5oLzz/miu8Bcrccevf7FOE3G+9+TZ7/LF/2yWXXmorXnnFjl92ghUiNZEIQD+DMZe//Pl6e+TRx2wXjN4DB/NxUB3r7rHukZ7V66+9buedv9xKYOuk4SraQGHaynqbtWCW3faPv1gt3WaZBLWgp/Xc04/b/Xc+SHFebqMBZy9hPOtJBPJ9wlotMZPEhA5ydAyi8BQ2QYDMgTzHhtpW2/z9Nmuohi0sIyON7DlNSYI4XSkZbzltYRWXg8ydYIp3sU6kBaW6NJxiS6YVwfoD/8lZWYCQAAQBj4oHOvkUuMLpIKUR0GbNHMehiAj/lwddFyk6Ot4evO9uRkqabAUg5SGAGQVAOWw67R2CWyzagrOnLUQvqYFO7QYOLglA673VDSOo88y72fzpAI4JCQmIh0t8HtCXrpxfJMlhHElPQgiBs8NqCggV0hnSQuDz+QMsdMJ+DWaP9QA0imsp9qlMmNTtjGcvddMxam30BNodo0ta4MQVCYeHgNy1EpAEbEjzh1vNmkWjl+K5FMZAuxhQREwdVkF0PxMAAtNg0Eg3c5+6exS8YmlqcUrXzDEadQAKX+b+xSf6YkzmQ4CkYHLd00hYptGOFeIHc7NJboDbC9kTjDQz/ZTGjFUoAEoEgV4HRwEMXNVnPhrx5n/qdiq4DgDYSMpEyVWQGLZggm0kImLK9fBv6lymoZeaDnAaIDYo11iC9lwr4J9AtlDYNvGMzWVlwRBHmkBJSgddwyoOkS66zGxxDjcYOdxDtvOgjpCn9auut9wyNSbXjUaRRnoEVIr91tut8SQM9wiJangKQWHiyiVFGgdX131GzgKYCz227svvnON6UqavpYz0s0iaCMI2fdDNOrSz1Q7ncx8AZRQ3+9mnEt7XCKhqculOSttISacDJhUXBsFCuTgq8XEkPWEq/IPATv1RB476+KE6M9gnC+cuAMxbavHsrxjYPO38nWJvM+Oj+YWFsJPVZf0VWFVnR/G0i7Gm2upS27VvkxUAKsqgTEWw62MQnATs6Hpc91lng2OsitzFM9Tv5YRJTBWTM5pEdQHnhR8JcgB7c1feDkZCL0IOZTdnQZhNp4l3uKTIXlvzte2DrSEGZo8AY1VkCoSDwKrAbxVRQ2tPjH4Bq0ps9aVmlJhMapRoa0u+5tUVLyHvEuY0tp548hnHLEzLyCIplbYUDUD+N2f6ccSZWtypAQMT0+iuquhXAiewhHtFICjF0fXDNR/bezglMyzECL5igPc9Ojv8HfDn3QPXDKfhEsrF+rFIAiSjQ/I0Gfb/qSeeyrrqsieeeoICitFKwBl/vi8a1qcfCykYBqGMDxbMW2jPP/MsUgCY7SF7sxH323nzpgKs5qOTvBkTqRU4PgNIaESHZy/heekTJwEo3IAEy2jYyakk1J0wP8rKK5BX+MQ+WbsGRjEMCA+vcyNIkRqNBSwU06sO1mQHGizSlxJIccKSk23syGms0RzHDGtqrrMXVz4Cettg/uEkuzCNuvicrY1imCjhcnkmsZQxHfTnUjgbE+KzYJuNQfMviamXFHvhqTfsr1fdhgzDFD5bE+YYSfbAff9lZy0/gRDNwxSwKqBY+AZgjAMYHYPxVzPO3zJW3fIQGKdJAoc8ejHQsXC1DqSniGRFG1p//s6YocbW//ABOWStBaBRXbK9ghHccPvy87Uu4daak/O7zgh/klqNi0qPXWvOjcKrweCRutn3xGreI4CY0cpYuUvHdAlKMrUIWY+dagABVCSgIfuPu+62b77+1sWRbsDVMDRWPcaEGjKxjsnq5JnEQFBwHQIeB3NFDzAbBMrE1GCjOMakY6wL6f2VVRcSm8yP0zzHgXvVux+43EIFZBsSTiooUtMy7OknHnIMza6WAXvwrrds0jyYDgFoVbFetR66OlsxP0i0t1a+aytXvOsaBa0EcQGra2CsTp87jsYA5koKQ6JeO5DeM7gQGD0ErA5p3w4BfENj//rV/V7j5O7Z/Toyr/NIrHTXMmHjB3L+xxBHqjmHZd5TUtrogNUIdHx7rJ41q8IF3cxTzrHZE8e6Bu77K7fZj1v3W1ROrdU0H6bApJDgDKlEe7IcFreatWr8yChEsUC5QxDPRuyaXp5BNVI7TegOxoXF2VMvPmGhFKMCxYeAVZ13ntYm69QBwmpUqFPnWkJuksF9Lm6+9OEk8dTI3pZ5xadffm6fff65J0MA+zOMfNIXPclTjjnZJsM4b0ej7c67xVgVwUBnAWdVE2uYJnMHTcEbbrzJxo2j6cF71dIEkzRNBxozasUPTW/pfXV9Q71Rf+l0I+Cp6w3hXoUQb0L4x+euIXcsOGwNrNM82FJVFMD+POsGzDc0ku0HsHo2slFH0NzevYXJsfg4V5sY5IBd32+0484+ySoBrur5OYHGMeQ4Aj40EimwS3tK4/R1kDqUo3SQvwRwyA7Q1PWnlhDjRJqyrmYgR5aeofJr1Sg+kibj76Q7F8iaKC/Kp9aJ4hb32Q8YzcRASJEunjQNj5SWOxkXLdBotGZjOIu7mVpLzUi19kCa1shiaY+F02RvJn+854H/5t+Gk2e0W+6o0V4xqMBDc/FwyS5+lRSARhv/J2N1yIzMAawEvK9/3AQgBouQz61Cd9/Wzy09tt2OY0z8Z2qy6LgRdu21r9g9D13Cc95l7fX+VlrH540+g9F6ZMpW30Ve2GunHI+EBevTn2d0gKbziJxs+25jOdryVTZ7PqY91GfNMKb+cvWfaagD/LL/Gxmz3M10xc9rrmf8PMvWfLGTOincvsmPtIN7GFn1yaNZNxHmvADOEoxtT2VUv9MKyNsHJCMBsDI2a4Llbcmzs5adDFj3LjGyi3x/AeO0cbaeBmRYRrgljAu3rbtxNe9PsMVIHJTt222XnXo5gECT/fWuB2zUzFxLSk+kljqMVukExuiTbRWmt9WH251khaYBx+TG2ITxk6zg4BGefbA9s/Ibmqz9duKJc+zHH350z0agWBf6l23IH4yflUG8KbaRI4eRdwXC6BrDnkcCrwEwSXqtaIQWoR/eRPEeRu0TAnAkiYlJkzLIxZm62l5NnTWKnIdEHhafRvrDmYwbPyXNLrn8VLv7byusuhATH5KVFPLEBppeFy1fCBs4CmOnffbptwdtDPIJ6h3lICuVmoBR2fYCy5yQQwO/w6bNnGkvvvA+BJaFTCmW8V5IlcBo9QF1WTBnKtIVmwGi8MJg36REDwfon8WUXqA9+8YrNmriMBrbh7mfZicAom7+9pCnxw8ooxxQI+BprNvsnAkYv8y0199cYTmjIPqM8PTkP1tdSB4RYdNnp8JWLCFfDwU36LXlF51odYc67OetWwD+GthLPkgGsi/BUJcumw+xoBAzHRnQtVDboNmJDnhizFg77cRLaPgCzG7dCYOuxlZ//L4tWDyfMw5ZObAJyejJGLG7EwAPUAQioGVAENLZWQz7ZACZrBWPPYoEWLZto2ZMB1CNIc6JuPThh2vYW8F2/Q1X2aP/esxJfImZKE3OIIgvimEDmtTgyMzhGZdg/CsX91NOOd5GYU780ksr3L/JCCg0MAY8gH2MDJnqPeEX0iRX7AiCtdpE462D82zezPkOKBs9MsfmzJziNLIXH3e0G4efPmOOPf7UCksfloihJbriPP/pM6YSzrps1+7t1OVBjDCfSZ39Hu+rz4t7OY3QcD6/pGjCYYbKA6Oeei09BTAcxnMW0yoNYBJt7B0ZIArbccxI4rdqB/XeeuSqSwyT7F8UdVsXJpItAFcyCpdmt3JBTUEGA7xJujGYIkMGYppSE2inXFUmRZKYUiO5S81cNfZUj/FrDKBcFM9h9tQJNLpT8OH4nnWEvB1Yw65dpcQ2GjfsLT9y36gkTyqvqABjdPT48w7ttN3UaaSUNArEWhhseBIj1MhoJxeQsa3oG5qe0bSOjmfV6g5Ypb517E2xCHW+sG40RaDpNLEJNUKvvE4NWH2fCDSqsfQMJd2nfCoapqnTLpemHJ9VTWxNlSqpdI1l/pOso5iqjqkLQUeYVjskLOX6/jK/BuSUzEsfF+cPUC6TvF7IXQrrEZHh7lfPHNEjrSi/CEOTORogt46p1HgksP718KN2NH4Lw5HcbOfs6eUeiG06bBj5Az8hzwBdo452PUsN/QsbU/4o02LJ2ogkpsark72UfIor3pCXIj7p/BUTV3ISf7j8T/bEfz9P3FLBp/Ok29XSycSSKvxk6jB9jsazR8QuTTL3IXXYgISfakblDqE091VzBEnOjZo6kl/7WC8D3N8DRUe4H2bPvPyyvfL6+3bB+efbiheeQhYLciXXnorsVh11TwnazamQH7lRNL+quBZqVZopuj5NGoYBrCqXkeZ2GBKO2gOx5IU1mNHqWTqsSmxn1oCwTGdaKX1aGjExnMPRNGuncGb856PPkKhi3H/JQmrvdtuADrDIE+ecf5a9+eZ7xJRApqVnuEbMkiXTwVpKkewkp0HOSqZknTC+RVTpFEEPnCI9J4E4AXjNvq+GLewTFxdOM9YDHSWar4JQo+KNaHFK208mVkKFI1kIM2ZN5SI0Gh9i0+jCaHSzsBDNICX4buSI4pUnHEYyUUzRNXbqWNu47SeQ6WnOgEIor8agw9A6FMPVX67uPGKBLNrkWtSip+u96nltsUaLGN+PiIjC3GE/h+FYBzIKffYKFlgGPJQFSAc0EZz92fx1MDiboYenArC18RkiAHmVfAyNTOlXva4SbQciCBPi7zyWKx0vXl9/1qZp588CWKRfqofTzyKRduw3a78hcNXZBZf+js42ItsAnRrL18/qvZXsSjv1MMZS0qjTwaExfgG36mxvQ0pgFmZVQt+PAOR67sHaBICbgq3d6CEjdIMAsDbfUAIlcFXXqmvU66mwUwdEdHR9jzaaxkrFRtGBIaHlFJL4DeswjaiXEzKUdD5LGK8vR9hSgvn4MbkEhAYE0ENtP3pO9QRQ6axo5FdfSoi1adWVU1dPxZpGsjpgLCw74TQ3YlpYdIDN3OIYoNsBK5Iy0d9FuPrrL79yXRV11aZPx+0RAfDszCz7z3vvs46D7O67brdtP+20NWs+tzthQPfzTFe+8bpLfu69915bvw5mEtqxS5ctc/T42v/D2FuAZ3Vmbbgr7k6ckEAguDsFirVQF0rdbdrpTDudTkfamak7dXdvqVDaDlSB4u4aNCFC3N3P/bw7+Yf/v851rsNcDEXy5fv2fvf7rvWsR1gX/dIT3SH5JDJ6WQvc+rtb8MzYay+//Iq99fbrfD9/u/mWm+yFN562xs4SHuQ3AJE4/ChuszIH25G9x2AOpzOVHs6BtdguufxiNo0SCg2khWjO9fXtXXiLAKKpuFVo2obftnHPPVBczaBkN7hwulAJAX7tPMieNFSS3SAXyqPnSqxs9ZlK+j3n3LNsG0CEJJiNrBE1xgJG1f/oQNKESEFxnGU2qH+qQ2qy95VCkZdZcggSlIF2iOfNj6lPE4emDNkdmwlmiB5CTbRCAG5qmUIrZTRAzQiv7w/g2iJglQamnvfbh4MuK6uf7dq9h/eHTF0QKRtwcC/eRWgnYSMwdVsDLHcP3iUUjZIttPBmqd9Y67om8lfRgeA17UrKVlq8H8BGJ7+G0H2Jda3E3McAght5BjoBXwNhdgh4jYW1K6sOBmmsHRhcpS142nBI8DHaJSdg4w4GNGV4ZxfNnYQ37C7bDxVfIHYADVgrz6HWegRJsa1MmCSp0CmDq4Wl9oN1nERhS8ERg7Q3DHuEcCTnxUyZ8ggeOrK7iCJEXScSBLETSKKuKaZQYD03c70luxTb2PmkOPmkzhg2ajx31FzHp0ZZGtOp7KOHXdBSB+vFlwO0f4oOE9kTkBQL4HmsRNJFEsUVekNDJGmIzou+fVUcBrDH8YziT1OEGT/qCIoVMSMBPySBEKABpYcBbLfHD9O4aqa73KpOJs3a8wQYCFQRIKziqgNmZJuAecBqP+63Y2mBPHaUE3aDnUMXabbstBad3Gm9+uon/pe9sUFQYmN+ux3nXlcXsqfKP1VyewpqAbbaQ/R7gashMHSA8ZBP6P8F2gAyIcnqFMLM93LeqgIi5aXqDlhXK2DrgAcZzfzN19xEsMVAZ5LerhRO/pH2NgGruXl57N3V/wtY7VCQm16T79bYhIwxb79t3rGJyb4GcAKAuQacGU7Eo2Gp/icQ0u2iensUB/xlDPvzjKnTsMiYyLAmyQ2mfiYJewQT02W//mijxg63TaTby1tzEH8mj+1vV24D3OOMYC9WYJBDcBxyprGiLBsUqCG8ScCbB77pedCzrh8aRMnmQH+nSWwzbIKvP33PjhzMpnmIw48rx3k1JRFi2Nxeax/BJpFcdBqysVXL19nZZ83D9oKBANIynVM6H1QkKHW6mQmz7Gu+WrrEPln8hbVKMsO11tsUiCSGojdJ94Bu+T3qOkh2qaKnk8ZiCE3D/PmXwFSuZpj1jh2FERgEu1iDzYQY2KX4W9Ug2UvAl3TMyPH2zltvU8TwfQsKsUpYScM8kL24yLbv2mWvv/MB7Bnk9fgR65441ilnxuRxw+yGq69CDdHXeielcT60I+MrwUt8vz3zyjNw1gGGnFyeNQKbc86s2ZaJXUIATJR8zsWfVvzCe8W2gM5pCs3J5PFzLDoENiUfVmf4bX+4kmedvSC8CusAKhBJt5CSi61eUc7zy/uQN7zCJqS6iQZciaFozWJA26/PQFv6zWp74G/P2shBE92+KCuVJx990K6+7iLnwSp7JDF4Vcjp0BOodmoA0KkAq0tc7w49kiz7/wKrKrqV9B3SFWG7Nu7E2mKfTZk11PblbbJsmJmReGTn78i1E4dzLIJ/V4Gnk86ZTmqtWpqeZvY+WZsEst5kE6JJvHzC9KxJGSFvaA3o5FXp+Yp6xbNALv2behZoJ3tKB8Vvr94EO7KxxUQl0XTPQhlAUXtS1i0kv3JGhgMmSWLllpBjc+qOekCjY6uLtSpvZT1kXsXS7YcvWw5N7RlpOJBfjRd1Az64Yqy2tYYQnvO1sySphbEqRoxetw/2E6+9/DTnHkEDsISeffxLGzCawjmBM05MFJqhXnj+RoXH2Ufvfm0vvaThLOwNzhDJsX74+hsbPXEwexbCazEjOYf090rZlU/cqYzVHil6j/pB7I7/YbHyOXpYqj2WD/Iidc8dTZn7MzXNMMdkoVSMlDM3pxgP5Br7RYxVmBUtXUjnACVUQ1x68ZU2buhgB6x+/cEO27Btv0X1K7fyeoBV2MqdrLkT2YdpTqo8GynuXzhsVTEhBayGaUomKx2uZQU+YtV42A1ADvzEs49ZAAm7rShmTrUC0GcS60Y/nKWBsyXxgH0Ngk4FVgNpCkphr0TCYJYC68UXXyTZtw9nUg2Eg2qaWl976uEnbcgIGIkMSR55/DHO2wg88bDlaaXG5f6FIPdtbQ6yBx94EmZeshsolFNjygqlqwW5LtJD1bF6htxx4ZjOYuayLlBRNONLrt07kDMykPMhlHr7cyTxMahKjsCSzWb4W4W1UrJCZDnrnfQboOIsfKjrGMLUFOHBiz+w6qxEvn4562DepReSD8C6oLGLT0iAIZ/jvP3lqehPf6PhlyxwkgFoSkuLnbWR3k+g5HtKh1YAHusygOfA5T9Qu8oipBpChRo21QWSsg/C3iqWdVABez6Uf7uCYVNKepqzytJuceJoLsAcTadLUEbhRd8QSs0Wn5lqI8+YTjMYQ3LxPsJn83keWu3RJxZa/4GDnfVYFk2085J1zxuswRN4LwPYG9JM5/fhdjbvR89+5Poh1uryNSg7qFODJkzkHCsDWP2PJUbBggWsL63DSopp6lOvr7ALbppBQ7jXfOvIFPDrA5PuT/iO5ti2Na+h7jpGD5iInQoBuzCyF8wfYnu2YYVVHW5rtubYnXf90dZu2AyYPgpP1802dsRE2w7Inb8v2zphbT90A37hw6+0zdtzbeqECFt2nJqCmrSqZisgZIjNnjPTdu9bBkCQD0CYSC1IXkFNOaGs+TZ66HCrLEAlceZc7MnSIF08bnPPnGVbGErkwKBNHR5sk88dbB9+vp27hec9bLkEgINo7mFhQb71G0XAI7VsL1R5TbDhD2ERsHsf3o5RePkTstIOo04qugkT+gPeHLDxo6bav/+F1z/XMgSrnTNnzQGUL6Un2UXTzDNPXSg/QV+KmfauBif5FlFAFdD5F5xjO/GOVb5IVBz1H7YUdYBOLnSSs1ID3169wuzpx5+w5xd+YOvW7uD3ESiF9F5hOgq45YyJ4VmuKuS5bZbkt4k+TH6QCuFp56yKsdRM6n3Am5GjJhCcxnCJQMax2KR0cp6XEm4ZzH4hsKm5RWuDEFX6Oakh9vHewrkWw4f357+zOQvDbCDANdQpW/TpYhs9LstWch+j8dDNARAfNaK3JWNx8sP3exxrXfuzPPJjYJTK41KWSA88+CgWYz/DIN4D2Djajh8qsO++OM518reLL5ti6wC/yys0jYecRO0Ua0mwY4vxTE3CV7uAPQIrsQFxnMcQCyB/yCVL50hUJFYTuf5YRA3gOibwjPpg1bASlnQvG0vfGAb4588zLfm3Y4VTowf4R1DvhqHsMTu+dZPt373fUlGvJsBcfvGRpxhoBEG6Gm/btx2066+/jBrrE0KbJxL4Nd2eeeZ5GLjlDljVmerLHhTG/Q8AUPFjINEvqy92FxUMgiHpQH7q1z+JvqHaAeeyBUrGK7K0oJpcj3tsw4aNKDd/cmF9SklvYY0p0EoM0hCAoazMoZaFZUQinyUN5Uw1IFAYNc1OQF+F4HaqrmAPcecita3gyfETJhEMnWA/LlviwpAaYQ9TBrhaKIzGqVIsVM43ybqFPUod0A5ZSV6cwiEUFiwAtFnDMOqJToUzsS9L+dIIQ97VqBq2a0rrCAn8uYBaZN9N7FcCSfV9RKoRViJvaYVFyv9TvqcaArZQw6u2kvViizAIbfPsW6OxJpBN3OhhCQR2jYKBD77A1x5i8LL/4CHbjQ9vaysALj1Jqw9EMYDVsy/I4rrFgRccoNav4XvxOPBQiizrCAMcYqolOilkfeix4hi0lChoSSogvnEjUn2p04RZiZUqDEYhSiKwRXKmilEpT3aBqbX0XdpbBbLqsykkXeejvk+vGIgMIo/weRoZUAuYbAQAjuAZq4IRrZ5GNYFT8LLXB7OvdqDgCIGh20B9C2zgFHMiXmnY5IBYt1E7YZ9Lqnc4ATWbFNAd1Fwa1Ol96JzWe1VAWiVDW2UL/PLjcjvjDKwrsMUUwdCHelZrQZad6r/CIIBp2K5Bu5jWMupRDSOQ0VkTsL+EhHn9g3ys3cxbcAHvy7MQ4DOwXioh+dx11x/suWdegUEOK5TaQte5k/U8cdpYVwt3BlCD1BTzkeTJS01ZzRqrAKjtrgMdi9Qp1fCIZwCYHpvG2VVst9x+h73z0ac2bPhQK6K+e/29D23e6fPsuhuFnzWgmFllsQkp7szbvXU95ApZ/mB9VF3OGR7PsDeE4XOhqyNCed4j6NNq60oY0DAs5f6ee87FbtgjBumlhCKnS/lBDfDii89jOdLHppw2yXZu3u/IQdNmjrdPF5EJwVl80aXngVOWMfjZQY/kWVv5sM6bkb1FMzBVHR2OQkFncgz3orS0ElxNmC/YAT1UG7hDIBc2Oh5VEZYF0VGotVGjuSyUsPCgLoVWiZmpSW44zEWxFPSAqEiu43DyQfrSBzBr6PB+jiUQF9sHJuFM+xBKeyop323IoP3ZGFxTxyoK46HbsnmL9c5KsmMAd2l9RzmqdjhIgQ+VTbOAO8eEYlGKfSV7AUdp9tJle6T6DqhVoSxQiJUvGaPo+GIpysNL6aTy0us3oL+FUvQpqVmMKrFTaiimWvh7PwBBFXfO14mvk0y/R77Xw7pwoDKvK1BUjb6aNn3vag6tOEBmAb6h/H15cTFG3ekwSn5yLI/TZs5CXhvqGLI7d+60BQsWuAmXNgAxWI8dPmQz8TuVBUESh3kuQKsA4smTJzv2aQIFYwmyeQG6OozFQM1AHrFl6xYXovUT32cQcn8BqApx0q8KLpk9e7Z7OCQl12cTVV2vp68p4j2KJq/rpvu4af1aDqs05PGY0pO+qfAgJbJLDt6HiZ58TTWN7gI1C0MefKjwqFUzfRKjT5uProNneO3naOUtSMG0gXdhYOjTFWXPPPWKC8Rqx/NK1lbleBjVAJRExesAbIQN9QqHpFidgEpM5GOjk2ERD7Mjhw5zyKRZJn+WR3DYz78ut+effdEO8vk2Y2UgGbuulzbUPXv22SJ81QROy2s2iWn8UEDR22+7w6699lqu50R7/4O32UQaXdF3kmL38WcesUuvO8cKK/bAHMxnwZcSpBJCYy/fDcK7aB4VlJOQkAGYg58PS768usi24aGRkpDMWs/E9sALfCkkXXQDvk+tmJkrqENgvAAfhiruc6nMDceHJoQJiSa9StwToKHE0VpNiFj7spU4hyn81VdfZDfferPzA1axIvmt848RiAX2FYa5fR9kCwqnOry3yi4nLbaadPll3/9qDTBH5HkjBmWHZK/SXYmlBB7zgrZ9AAAgAElEQVSvDQ0lkFvHLTBz6/m+Yh85z04x2uSLCXiplrM/qfYBnBAHDh70nkMxZtlog/C5CcJwPyaR1wBUKj7MZ2UdaLHJ65Pz1mFLjsDqpAs0STTPYrQHivmEV1gEG9/pp02zuWfMZnIPA5iDfineyd8u/86xSoVRBOoE5tdEQr/kcVwpmSMT7lYNBvQOeabj2VyTuJb//Mtf7NEHn7EiNlA1/dpc9YzqYFOBIwPqCiatVcgYqBsNxQ1hWBjxk0Dbi3USiDdMLQXywYMFlnugDNsLtX8c0ux5Q/GRScdqYNf6vfj+8OyLua7AGMl65EvHmxTrTSihpJpiSKakhVv/QWlYOBxhc+ffw0pNZGI9CGlUAL5cKrzz+B5HCjnIxFQGrNFBKH9KEQDSkHn17R+C1JpnlAOjAAClBK8+ajbHjGwH2FTBIuBCkg/tJQ1I1Rp4zQa8WTnrHNir56IZAEkIYirT7nYYexVoM6i1nTes7lknk8yWSpptitf2Rnm2Mb0EPGf7pjFHApYRZn2yojkgzPL3E8SyG5+xUgokTbJ5HYX8+LJAWinetObDKB4CZdDOAaXmUk2oj/T2Ti0lKpvH8HMMUleuca/5Px5/m0o677xZ89gDMtivoiiixPj17qXSTpVwKsP1ECQkOqAE5MtvSKmT+pCNzZUu0GbT9o3ufguwdv6q+qk9yikh9DgwfuE/BQaLwTOQML+rL73c+qf3Y20C7nD2CExZt2qFkwj9RNig0lzV4MtfeTSm+8WAevsO5fG6SnH3vLN0yKo4EfPVV4iT81wUiqtP6gUyngo26fkSsNrK53SWCTx7773+PMDkSTzJZ8EgWWnvvv8J3kL4ZMLQkk1EB4D8ay+9aMNIhZYZvXz2AuhsvGn2f3/4Mrkug8m+fd9u+9uD93uhUQJXFa6jvUT3w3ts3f4t5pp8HsNoTBRKF0hzLbn8lVdexb6Yb998+zWNEs2RwvB4wCNColyYVTtsZJn0z5x5hj278FnOTthTuTm2CxB68mSuEyCLrABefO0tq6AYacIgSfuI6ohQzosr518E03Q2PsapgOlJbhBQVVkOO+agPfXK0/hOVTqmg9ZwIo3w3Xfeaf3whvbH/7WMe7x42Te2DS84gf9jxo2z06eeYVEB6YBpETYgc4jNPmOSA1bD4zl7wmFXsWbdWiA8pKQYRQaMFgWIacgiOxb52QmIUyp1HMnY5QVt9ug/X7H+aSNh9zTAiIx1Xp+XXHY2b8kLNXAhai60SNMMcQS8Hz3A2//yXP0/VgAe2O4VzKo5gmDNB3aFw/DaC9OXVNKgQmsLRwFTtJ+hM2qZffWWClAwEw/nSgq+3dtKHIuilhTSCgCl2FgkirBq+FTe5EDbFL+089xJyqq9PZzP1gyFSqnvLviAf1TJPlWjARjAag0FcXicmqIOJJ6jLSI4FlVAbzwvZf7PmchrKLgslFpN54JAYsGzjpXAB3I1k7YdtyS7k+fdTun9twshkqcre5j2LtUnPjpfTal4UfbZ54u9ECR2kGLCVSSdTADEeY31EMWzX4/N0KMPf2JDJ1NzRCIX5u/9nW9ZMB51veybL36xV1/+jCGCbBBUm3baKoayw0ZnsnerKZUdiIIPZSkj6amXuNvDWO25fx7wfQpw7OyldPb8l7HqMVh1kT3GqrN0kPclh2okw/5y2ErH2OiLihvsa7xj41OQqLaXOmaWbHOuvepmG4vsVAPNrz7czt510GIHVLmQtASaguqTZZZ/6JhTQYlxqoGihrJBsqqAIZOkQDlq6UoG81UoE+phOo8dOtbuwwcYhN673jSQ+iynMlZ7Asf8qNu9wEwvydetWw5hX66dswJg0ah2XL9+vd1yyy3dycTeNQkJiLbFMEv6D87A2qaDNPBJDjiNx7onAC/bYN9KLDSG4VXaav+8fyHnWn+3JMuoSZXeG64hNTWhRtA9YHX3k+N+CWIg1yovU90f1hPlDH6qzfbl7XdbyrEia0VpsobwoEOAS6edPptgTV/78YvFlswAYvSsM+2z1astAZClg4FyX5Rl/RhCLf3oc5tBrkMbzXYsvswuaE2HtvoZkStYl/lkEJzMI0hE9l8UrGqoBU6K9aQgVdcHqHtinwintpCqq5O+ZNzoUS7ISOuoif1Ww7JA1jqqZgbZZbZ6zUrYWCjsGJqLWVZATasHRWSETp7HdHoKPxj/yYMybdyFc5ETltqKFb9RH9HIs8c8/uQz1icDxipNdkZG5v94rApYzTu+k6tYxTJEiad76mqk/4KrPcMPEU5++22THSipt+q+aezz+JOf3GzNVQdsEMB0JezXVu7ru59ug/QyzDLTmyx3+3G7+KwbCOWIc+tky4aPrK6tjPcwFMLFJKxr1tpVC2bY7i2bzD96iLXgkxcDGF+Bl5HO6VasVZLi8UKG1Tfn9Fn2wKvP29zMEBuNvdeaTTutb2yEVRJe11giZmgFKfFFqKWSOWvKAfFJNed8LM47RKBmsVXlN9uQrP6Atdn2+guP2DbYQsEUtr/+uBogks8PmDZwQrxNnDfAvvh2E0nOkwjsPQRRI5WhQCLM14N2+rzTbd/+HXb84BEbhRfm5i178OGlRqTAmgiQeOxQoZ0xZxos80NOklxNvdNYS2o1g2mBHYSL0wMzQGZ/bKSe7dsnE+uWGhsyNAkiAoFB3PjY5EDAetYFa2rBglnkBaxy9iBSU9ahvtL+GAzBZMiQ3k5t88e77rBffvnRvl+83CqLIA1gBdWMTDoQdloKbMo2CrTCY1iJoUiSXVNMWoAVFnXY6af34/VOWHRiOOwsiE1kSzCNtp2A3Eqbb6AHrYfuNWEcYDID2C1YjSQSRhyMsjCUXiSD3lyKMtWwycnknry8AoA5mud2KGQmwkyR2tZzthzNPwnIMc1yCU8cMGgSLM9SAoOxn+MLs/pHMTiqtj/cSdAmZ8xwbHNWrBRZpoFrC/O4NdiO7EdqzfkdnxRiJ8sL8VUMQrrMeQIokZkyEtViOoAaQa4lOeyNpLOTk9AJHTEB0CQ0mFDdPcdhcNcD7o+lb43h/IlDDXMEQPYEg+5xriYO4pzyk486Rb6eW5GDtM9FEtbz4Xuv29XzUDkeOm7jzsaWjn3zuQcfo24ZbYePH3QMcJFztsGy1qHppMA8t72SJYNvQblGLgs1VTQAvUY9BagZMwFWB45Ott/WbKP/a2bNIhMGFCuFoCFbxJKTFM3UxYMGpzo2XQV+pw2w6UVECGUw3EqzFIofpDztzz7zQvYOEtvBItL7YEWH/2oUjMjF3y52LMDsg8WEwwGYUevSXrN2fAgLfY919TU1dg2g+D7WYpML+hLhScN+H4AWF0hII9/K+5LNnGwgGmQjIAAVqptsD2V/ojNEhBbN3ITDSAUhv0/ZJQoEFoM1jOtaxWeIg7BUrzfBeeEv6wOeTxdEyWBKbFUx97UPSuasUzxU/qP8GzFI5e8aSb8zalC083hv5xwYnJlkY8eMsJW/rbZD7IkR0Qn2M6SFZl7LqT8Z4PYehHUHw5uffiy2IwxBIhQgh+f46VOnM7DZ6pjoKr3EpJRNTjPPSwd7ZhQZMfLZ1JlWBegVB5mpVMphhpI6E2WVp+uvPiQaYEw1tbxlQ6htXB/Ln7uMB/ArAajh7JEd9NSymVDCu3w49UMApPZYfT1QtBvcKtjVCULYD2S/lARJRb67vs2AfmSsSJjsPPd13nKPtG94NlFI2gF2BYTrbJAHq4h3ImVIrVpfw+AWYP+N15+2RR9/Bo620/We6JQ8MgsHVoPU38pW6e55hLuIqatrFAjQKoKIBjsCx9WXqH6VAlchwrWsAw9Y9c75Fl5bWEUDe49qvzT2DClo1Du1MdEVgW7dhm127U1Xc0bjNdoIa5O9Uop1X+ylilCBNisUUAo+cAgpVMUADuaZTYth+NPka6dNn2vX33wrFlvz7WvsIO/620P4Wm+we/50J+uqDaVzf2y9ChlO/Gr5xwmJ96knVyEUXOiou6daK62cizqjBZy3y88WxmokIHg7BJD7/vEwZ0iOvfn6S/YdddhgBn66pmfOPYP9rc6eXvgQPXgQz/JvEHPWsubk6RpiB7KL2I+UsUEvzV4vhXROTiHfR1xoGOtZqQ5EP7Av12EfM2cNcX74wFvYn/BsY5cYQc3cBvkjGNuWC8692L77ZikkDQb8TDi6JDcV3aWLuxPSzZSU1Fz3TZMG+cOE8OBOntqfD6IJbwzy7z/ZH/98l1100dkciPlukp+KF2Yb1LOT+GSWcJCGQrvt4PXyS+ssMZa0PIrtSCjszk+CAjYI+r4A2Sa+hxps+Vw4nzy3ILjz+lU+YRTX8jLVhqBCR+FJKprCKKw6KfiHMxVRglowv68FOPWKTXnphLk/lwSvx0PVTV8EOsqflc3Ck1nqoQGIUvMh83m+WEVrDPL7BoqiWNBrNSuSVpzks4oFKj/Tvpirl8OyyoNtJYaiAFaBqP369SMoi+kpzWtJSbEDVQXaHsBCYDBfJyaqCnixdbZt2waTcxx/RkoaTAFR6wW+ClRcsOBS977KCKgSqKrGR+zYHvmXWJv6M/kTRiEpKof5kEKogF5fBXP2gX00x41MzDKcfLOIoCI/JI0tTAnUJEQxic/FhzSVKWgAzUNSGj5Q5fk0yfXOrDeQjUngiRo0bVLahBQsJOagmpdaZJcLn3odcBjJCRuxmKmiZost0QSroYuU3iXffg7gCWDCps/jZoOzxuBVmUyjncBkBv8PfA7lVxNNsaaGKxn/LLF/BaBqoiM5lT67iv/hw4e7PxMlXNPDzEzSLxkEtOHdEgNdvKgk144dPUD65i4Lwqe0CfZIRfNxhvxqWpj2SUJMIcJwyyXbhbL++qYPAdyTHUQX4BbSzJ92WS8sDCZNGemm0BGwegtOlFo1BvG//rSNjVCpc55JcgWNjpYpOKpjmrhkQjFWAdurCCiprWZ9scFqE9Mefe55Z9nNN14BsHor15VJFZ9DD7ksB4SGSDodg6RAUopGjL0njZhJoma5/fEPf7IHH/0X6ZjFbJYcbmxaej2t01ZJ/+SHEgOIAzASIu9ggFV5f3iNoNfOSMUQzAaalBTvvDNLaYCc3Vo3s8hN0fB1jUoFlMTwv5UpXdGhOjYP7eUATB510KVgdnAgqqF1dibOKgLGB29C+8dgihiBcfeRhLtn906m4qOYLBbZvWoGuT7iqGOvYgMwr25rR+LNdWqgOC8BOOzkEGjnEBAA2Sc+0FKQ72Sk9balP2zDR1HG65rCGdNKCjYYI+vWHcGO5BLsDHZijp3PZyFMLBYfW4IX0vpFOdZCS4sfQDuyQZi/moA6CT0HQ3gsAwkmwX4ADdUkpTqZPU2evoMmWz5iHMpX1OtLnQ+kDg3dr3DWlqaVuhadAKt96UkGk4IaAyu6g8p8PyEPDK5kE+MKn3LYpmKa+PI1aQSkpWf6W2IKIVc050o7rGSnLqnA59fphYNccrjSSJsoppqRWraRhF55kkIfYDWEaySjbB/5uwB0qVgKoZGPgC1Vw+6PLY8zcg+m+W/C40uMAMJHAdUFESCZCeJA4h63I/2lvre0wUHWB6PuaorH7E2YlZMOLLeFMCwLfBk8SB4mcFAySBmBixnrQ+HiA4DcyfUSQ0cTUxmWS57rvEZ5ltywVkUJv8YTYDD/nPmEPIyCeUaQDetJAJ5Mv7XvF3FW5NHwCpQRsBqOd5Wz53Gv7TWQdXz43ML9tm3PZlJnq/l7rUFNgQWsemxR3SfHVXO/eombKhSvveIqWDVj2HMYkmkN84/feecd/LtzbO/BwwxQ5HHc4tkb8H1VJAiE9iBT/fwvCKNHRnCLZ3WnYknfqxt0cb9qCMF10OTKMdkFvssb2ezeu261M2fMxNrjV6T0k+3zL76jidmLd/nDrNMG2DNj7YvPvsGW4Kj9+98PubNI19OzptFV0BsUq1gS1gbUHDn28luv2WosPyQR8go9CjZnU+LFtmgTiAiNsjkzzsK/bDQWDHHYABAwx76anX2A5uW4fQXrtVGLBIZ7I3vtNVffaOfOu8Cee+IFbG+OEq5whr0FY1X2QIV5Jxj47LBJk0a48CoxVp958RVUDhRyfL2uh0InIik2/3bXXTYWuWVSIiEteKxL7FBZVkTjkm9Pv/SU5ZH03M5epK2lL97Xf7jjDhuc3JfPi6cV8py9h/bbWx+/BpDfZnHsW5fNh6EanMqZ0Rtz+b7ILIfRWDFYyACEInBPac2tHTorlaweR5FUxjnksac1dBGbXx5SmvKHkkoc4pNgf779EZswfAaSwxLLoOF//ulHnRWAEpmlRHBX3RXEKhS0oj1Q4/8PsKp75TH0uhPZuUHh/glWgKfmy689BFBRSvJ9rRVWnrQr8Htb8tkSG9uPmoH7Mgplxca1+wHtANSYkFfRAMcxGAyjDvPHpkO2TSo4xXSXF3iTGz5z3RmGBCp9lv92QW2SX9PUHYWdqOETWXSEE7ImaLClLOjbe4CVF5ax13IeU1soVTg9FVm3ggFc6CfXjxvk77xqtPxOHSB4YKrD/bsPmhZqLzVi8rVUjeMBqzFcukj20xh77Y13GfbBKGPPOZp7xKkPFG758vNP8n4AtThTn37qCxs/k4FCCIwiivQg9gGFMUZwT999c7G98Px7fE81ohSw/N3qZb/acMAFdkyv0QJkEBis/bvnGXXgY3dt18Na9Z4oqYW6a07etwdYeUodd9+7gVUNmzxbAdWOCqDEl4vBaQ4g4IkTVahivgAAgYXTWeEYIiEEi/3x9/fYMEC/AJqTRe9ttV0HjltEXwClxpPUi4SmHj9pJ2Gua6jufP64xGpKPOYq90IkB4aHDdTNZTBKZCEhdvETC59AXQJ7R/uK6nR5WrPJeFJ7T83hmjopjroZqx6zvrvR6wZW82HFCETftGmT3XTTTZ4HK1+r14sIBMRe9C0BmmmcB23IfMc6j7ZAbABSUqItneGl/P2DYDs+9OArAK5pbpesdIqxOiSs7O/safqh69UDrvZc+0BqBo5OB1irYWziXkVyJnx6y22WcazE6lmbeUj2+p15LgqvgzBCOuzw5u3WVlJtKUOG2PbjJ5BFY2kEaJNfnG9D4nvbwU077NyrL7cWgGmB+vo8qsl7rLk0uBPjpYFnQcO1DtaoC27hewfJpsytHeoorrf2UfUm8jwVgBFBM94uWzAp27THCVjlhrXw94F8hq/wjR48oJ9VovxqpE4pwApAYITsBiJpCKM40KI5FPuPHWlpkwmqA9w5fPgItQ8AGeyZhx951DGGmzkPBaz+j8cqwGpBzm5uY4UgIX7tDpTrXp89SjY3QBN7e9n3tqew1HI50zg12auXoxZg6A/TrhCAuIaa98QRhksCSP3ybUCvdLvjTw/YM2//bFdec43dAbMva1gK+3WyTZ88j2tVbAMkO+W97z5SZgUEjKiOLUBuHsZZXVxUjjopznYRzHbV9TfbZ0v/Y+MYGgweleIIEhm9Blp9XCRWFofoo0JRi520Q/RBF14yg72fvQ0VYxxWSZtWLLKhkFYQHcOequXfl3B9fWCjxqMW8oH9NgoFRaWt3vqLjZyWYZt25cN8nIJy6Bj3Msz+8te/2d1/v9OGjRpGzYRtxknYyNxHgRpF5HX85W+Xw1JcbHNnj7X/LN0J2zTVpsNk2r2jyF56drnNOnsCPQUSfUJMygCYopEc+3A2VcL+nT1rCgOEI9yvUue/G0iNJT/V02eMF2OBe1kHOFZEnsM/7Ptvf4HBuN5lUWT0TeaMPOn2g0EA6il4/f/w9RbLOVwDIMUuQ73f3oEfLyn1HXXspVg4BIU12+U3no+tSIy9+NK77PehdsZZA1xDHwFYet45cwgzXmoXXDwTlWYlYU4D8Y5dwf7MgBY7JVpH+hkfu/D8UbCNs+18VHIn83MZLKdYzqEqwGzCWcoPQZQKZqhTyhCXa7l9L3sw9WtiFHYRgN8omMqwPTttXDLAWCr1WjvKxlzOUFQlsI1/hkU3YfRpDvCuxCYtIToDRlcKzz9WQQShhUX7U/OjgoW1X1RUBbM5y3mrKpypHG/b6BjOK0C3pJQYQFtINygdH3ngbjzPV0C4Ocl+Wg2A1mXTpk8FPEvhDBdTM4a6nMEkTFgFdAVQQ5aVF9uS77+2m26+3MakZeLPDdmIv/9y2Q82d8oUe+qJh+zGW66wb7/9HqVYX0fK2LJlu+tjNZD3YUASgQqkAXwjjBoakhk1KOAle2bmwARq2xreRwS9dC/btOG4R/pCBVCHZUQkDWQdazeVYZpUuCVI8FvZX5qxIWogr2DBpXMIyM22fbvz7fJLroDk4Gu98cNV8FBtTSVWbykMs/Ps08Wfsg7Uo0AWYE8J5+8HZWW5Qdfnn7/PIAi7EeVM7Ml1EnT1cbIsCAEY0hBbpCyBnZGyy+H714utLzIatbVqaGU6nHPOWc4eMB/2eSjni8oY1fEaWqrP8BRnvDaqvFjUpy3cq1ax9TVEpRdp5UwXQ1HrL9DZPEkZDKMygSAneg5ZemkgESqLOMgeoSTC90mNtIWP3Qtbn6BW6r2HHltk9z1wm7378VLLLaqgB4dpwOsHwODoDG6yJ165xr7/fovt3dpGKBK2GSiO77nrT3jg/5FBnsAvqZTFjAWLgqEcAl4iBubgISPs0MGj3As+N42LHySXTtarBuEixMmWShZ9wg3KkWgDbTjbqZjYUEegk42jepF+qBBbGXZUY98gUDQaDEDXVqHT7oxVLcf3C5RtBO+hi3WmP5NS1I/3FxeHJQNAacVJgEu1ezBjtVYch0iHhRQv3b24lw0k/AqLGVdi4ukNKMFxQ88GAxKA95/3/5W96gwbR2aKBuctgJwa1tQwnBMm0QiALjaqetIQ6lkNZZXRosNUVpqyLdB5LIsVuTJpWOvPtVGdGKn+VRacLARZecjORwQC9cbKi2nEm7eSQX8nPv3Tps21D95h0I1fc9+B0Qx8jlK/iZ2MLJ9mOJwhQhdNaFkptQD7mQakwhVEDEuNTGUY3GbPPv8uPXAdYY+LbAPe1I0UocJeksF8ZP8kO5zLrr6W4VG03XbD5ZaCctoH8Ly8pMBTqOusRpkaDQlFyttq+uXIXpGwygfYSSySFi/+0eZMHE7o7xPYhQ4DRI9n/ymz1958BT/on1ijZpdce6tTpG7YtJr98IiraeadOdV+W74SbMuz4tMMOiWlF+doO++32i694hweC2ycvvjJosFGImL82M+a8Tu+yh79+8fYRTCIAYhvFdmOa5yeksZ5VuUxX6PjIMFzETQJkWhVxYLzCKGoVlCTGucgfAUakf6sWvshN4ziJDgFEK/Nrrv1BqTXL1gCyKwo5ZIA+fM6DTS+Tz71uN38h9ts7/Gj9vyb79ibL7/MwcGkiKlwJfYCZRXVSDol40XCIHm7Ap5gmKo4lIeKJsfhLHw1uCVIfvRe1IQ3UIQGUqjo34tF1EqYxWDSJwNhBBbw79wE2PluhDiKuPNU6qaRq9gSO6AHeNSfC8TMyMhwC10LXkxTeU/2SMXc5EP+SCBZYoKVlhTBhimyPiR6Dh85wb5f+hPs3fFO+q/X0ufR+0xJobDYuB7JyQTHYlVzrD8X6Nrz+4KCPPd95s47072nI3i2HoblKtqzNgIlx+vrSmG1CmAUU1WMVV0bAbArf1vJgT3YScTXrluPtH2Em1K4RpwHLQ9wVuhP78Q4O4YP0fYtGzkEkRGwcemBiyBRRw12L5qsYJqKTuRXkmdWcUI1cZ+V/tcAw6mWwyJUBw/XtE1ese668ktbBPL7j1lIgFU8aCqqxVzRBK2TIjSSBPL3PniRz5vthYQhL3v4oYU0ijDnkHaUM7UXsNrBtRX43cIDKuBQQI02PV17FcYqQgWszpkzxxXqAtNF39f1FCAtOXhFVR7Jj8iEq/KZkOJb1Vxrte2VyEQ1OZWnDJLDxCymDW2wDY+xtjwW0WCCVRJiNTVuY5MtspU/kjbN5nTGWeMBwJJdUu/qlRvtonPwYn32XSbnZQ5tEdAhU28VzlGxyLwiBYaRYAdNUYmDmkbJFqFTxuDyy+U91+Cbk5GRBuh+kq/jMKdQaWXyHCBvH/4nFmOiDJSR4JYea7PHH3jWrrv6T/hE9ScZc7+zDRBcJduBrAHDOLCKXXGleykJuC8Fn3xTJP2WkbuwHUe6EgDFe450zQPXVx59bH7NHJaOTcXho2dF8fRRKf4WlcA15TNU5SH3x+5BUhKE2+7ftmJArUmWEGM1gvSDzp9MKcjBNMxidt987Q1IdyfZ8uU/27V42P7utlvsaFGOa9DFmI6g8Asjgc+FG0XHUrRVsZHRDOoQ5HWxPqUhJciNaVQXjIXdB0sAy1gnMDYEviWnct3V5JJIfOwISbkClByRQyJt+VRo2uQBoT7YJhTj3cUAiwYXyr7YtRRtGVmJFLpI0ms6bOvKPRTjKrQ8MNSlkVO46XtIBtrEHwpgVZCOGlTwUHdN6evdnjcoI9imjsqyvokUp0xRq3leqikcC5E95xIillfYwGQPP1UOsKxBIQxk8EPuA/MHT6hWTqJqmKa1TNbqKTY0tfYHAPLzC6NYwGemFFkZVhB1pUixinjv3AT5EfmzB9Ywje5gUKCDNQyguAl6cTiAaIj2TxZLPSw8+bcq9MyHdanAMcyRAXT4N/joNsAaCIrsIOiHfZb7nLcXKWch4AS02MhekrMiAeP5b2OIEMjnVJpiK89om0KtOJz9ZVAPe0n7gQovsZh1ncQMUlGm9SKr1oFpGbbgvAU2uK83VKLkdtOGLtax9t3CIlhEMO1bOfgi2RdCOKzl1enjgBCBAQxxoOvmFBy0XdnbAKExQgc8lGdTl1hlvJYDkcRu9bAUj0zKewhm4jidyff8iy4G9B/MQAHJIQ3tmwCrOXi7yUOqDgBbVhgqUKX41+TWJaC7Z8dLiHYejKqjHHTLy8tzVkWEG0yohPH8KaKZphgAACAASURBVDX9VDPXSuEqYE5sX/dxaQ6uvfwyOx9mxYghg/CQPoJFzkibfNoMJzv98z132AICDJRqKja6ABxX2HEWe2CP3oz3qxgSHQyrKmqrYYLstb8/eB9NKsxYZwUgMFuIheTLwohoTvFqveLSGxigpdvksVMBZwjQwIpn1949rtjJyTtGcNtJKySxdgxDyuuu/z3nRIIV0mRGEDgWAYg0d95cvqbBjnI+FaB8GI56Jb/guG1mMPjS629ZLey0NgpqNQfg/gSgZNqfbrsd4K4PstIU9iUYA0pZZo8tOHkC1tT7toX92gU9sWYmj+f7XnW1ZSb0hb2bTAPYQgGeb4t//BI7oTWEaYTaNVddZ/0Sh1Cs8wylDeeZpRYIowmsKeQzkFxNevb+fb+6wq+8hj2WCb2Y8PwzV0RG4PmqkDc1nkF0tb7N4XbVRXfYJeddDyusGPuVLHvuqQdt/gKAVWjcjr3owCkVobIEkPLFA9x6PDn/vxirHifCUwQIQAqHQdJaFWRFyMcVRvPlomcA2Hxt3eoNVkIYQC+YSddcMMWqThzC+7Cac32Mff7NKiuh6a6BaZGI5CgSJmMg91qMhWqG2NF4xU6YPJOzajhNHJ5sFImb169gfRCwyFqsVYAGa7eIQBs+NGAW56GsligA/3HvXwG6aSycVzmArLzBkE60uqRf0ropZNXAapjeo17R51ef0AM+Ol9PnR06Q/jFWRFoeMGf69mR3C4A4EWHEyMve/ChJ5CaRcPw6AUoku0GB1mAyW++8QL7FoxV1BmPPfy5TT6TkKEoWGp8hjCundJ3/bpCSM9eZc8/964bpLQwUJXEcd1PK23o6L7OY1XAqji92jM0/PMY5d5zfGpN5zwpHUPVu5dun9GG1Q2quk/Yw1h1DYqHHYsRKwZLZAT1C4zVvNxy9vgKe+/DRQQw0IwB7EdG6TqG2N133WuDkYcr6OmTNzYSuINsvHcRCpoyB6wWEcR1HJBJe0er6i2aXiXXi2CgwXgk/+3LZKqZa1kMQNFQ0W4ZSDJe4lr5E0wkH7H/67H6X2BV+5gORYGFeu/dfr+nMFZzigmIRd0ltdV1113n9hq3xymQjbp6CYGHaf1SqTvabMLEsa7hCmS/jyM4y9enjua3nxUXdNDY/MozG+0udQXy80pY6b3wAvSAVa/+9mR2/2VaaheVIk5EWnUe9XxxFOfKR9fdaunHi6yZxvbw6EE2+aqbsIPayDVos20rV1okz2Qodi77jpywBHmo0wiVVJXbkJR024wdw9lXXG5VXMvDMORkR1SjJGW+jwa0yk+QiquaDSGcmreilIECDD+9v2gUbyKD9CFFvQjVVRjNa2FRIfvcMEeO6GQQXsUwOpxGT8zEWvoRBXqGwLgaP3qE/YS1zIA+qTA/C6wUSa/AafnoS1EjVksnz1kIg9BUBXbA9pNdhjrQSJpJEREexsM2FVKByAXpAKv6Mw3wxFg9iRVAF+tKlkKSsmpf0g8PrPbWcY8K78eff7Q6GuTAkUhrG5A5bvwJdlyQZSX0t/sWvkbNwDYACNM7OQ227SGsADrsltv+be8v2WGDho+w335YYgmpAXbXH/8MC7E/nv30GtQJh/Ydwyom2UKikNhTW2sQoGNp3/5DBMhOsM8+/dKmnDETcATGkPIB+P6r8K0LD02yuZdcaj//9g1DsHBLjExnqBVkW/essQSGaX4A7EmhbbZj1aeWBkO5X98htmL1egaPp7lpaXkxKiPskirw+BvJsOmr71bblbeNhVULkMK+ku9CiYbbql/XcnbhiekAX4gN9Ey+NMjX/u4aq0Gq9carzwBUnGOnTT4D+ece+2TRx/RYAOZEUi/7tthmzzzNli3d5KSlOi8QUsHAROUBoHfWmWfaD4t/gLQBuQdFQGdAmV0D+Pnem9873/Z+mVH0jfRnc+bZlEkz7PY7/s5gmrpLQULpyPxhxNaUUO/DRFQYbASZBqrHu6hNQgHlMEOy2gL2Zfa/NPxVY1JRXEDYOXGi3J548hb28XZ7FZA1gnX3B+xvXn7jQ4gBUVigXYiF0SrHpItkYKr3WgtjNpG6togg6GD6k62b9lsmysDp4+YC/pXa6l3LGTzUwzzNtKnDJ9uHHzEQInQnsCOZFRVnQ3jOs7Fc2rh2Obh8s82YPZh6sNqRLQqwixmMWqvweKkd3lPDT64Tn1N1SWZGFv1TIedrHT6gDB8IwAwDJBTLUuE48TBLtQfJ/qAQeb3CLaPYIxJ7R7sgpovPu5hQ2RMw3dPsL/cutHlnzaYOR+bPQC2Agb6vDO1Z9/JWDeE6KJxGhJ2CsgJCuoZY/4gEzg5IYIAduZUFNo1Q47PmzXE5CdrjRM6RPWAuw3SFgbZQa6uf8qPvDIY9WI03Zhx9j4hkClZydg9IwXWEJyQwSOrbD8brLmclouZJw0OxXKEIUB/xORJiGRgUQfiIxncbNjf+j+edM8t+XLrORmOVER2eANGqvxt8KUgrOTHdvvhmsR3JOwz7mbwJ6u1mPIs7WHtphOZ1suemwMLOwwqxGpBLwx1/Grd2wuwCoMnHEDgmabLO5yaeYYGsqj8dQ5/3KKs/DcmjGGbIH76anIVYQuPEuGxjL21RiLGzFFSolcdoDeb6BtM01XFduxyQ6am1hKWIWAY2xwDK31kqVbDnSg2p874Oy4Mo+hG9D/X+XDobNayP3XLdXD43WAxA37adBy0gjMH1q1+So4FyGZ/hLNjph4/x+WCIJmX4AoZ1UKfeypZH3w8Rbdbp0+zeu+9y6tI2ahCFY9WhYEhIRnHoQsJ5bchzF194Gb1ugC356jv2+DzOBI+J7NcdXCR1nOo4nZcKeNZwyoG09AsCqvsPSHBgdeFJ+kwuXxA9dAv3VhiM6iThzi5jhmutYYvLc4B04kMdUEffJrWZAPq+fRPAWWDmyz+fflL1v2yYVOPKccFZgzlsKsxZF7iBKLVTJMG5ahKaINkEugRjiD+cK7EQg+r4s0FDx9iVkB2uu/wmS8JPvJzzVedEj12Hwl7FRlWOhUIhnTe/2mvXF+l70Juw1oeMyILBfdRZ6MmCQKB5VQWYC3U5FTH3FhABW4PwSPoW6rLykmaIWJmEq65jiJWGhQnkQQLUuqizZK3lVNGqMni/sgdox4qkmfNKGJQDKaNRn+Gr/8KL70MMe8o2btyICikBz1WG7PxPeQpdECYnE3Q4Cau246z1915/1XrxPPF0s0/kOusLsWfjGc7VI8kHKnc2iiGxkeSppEGOqWKYuNZ+WfQKxIgEu/iSq8HRcthzq+3lV5+zFWt+tlt/f7P9Z2OOnTbjDDAswrkqCrEXXMsA5IR1NJVCIAC7ot8QMCKFRBOb9Iw5423MhHHYldAP0zu/8vj79vnS+8AYc+39t1czWJpun2BL1Qx7WHtEiFTKUuLT77kwtXBIPP4w4OQvJEDTq0MFfGBMDzimBDYfpmqtrZUY2F9vWUN7MXkcaKt/O2bf/udbu+iSmTZrDEbnkhoLbHJlbYA9/eQL9rs/ciggB5h9wbV4J6yxahBof1H4oBDLD02TISWX6qek5j2Fr6ZSOrV18/V2xFTVVKHH61MFmZrL3LxcO3yijgYD8IMHKUAGwywIFSVK8ZS1gB+HuIoOgZECVcUsVTPfM5nXr9p0BYi612ez0b8RU1SfR0b0eiB27djOIsP7hQYkG484SfYDAiJsKwbbCrJSUaSfy0kxFDP1wgsvtCwSphUwVE4Bpx5Xsn6BngJJBa72JsEwgPemFNEmQJICbBP0/XXtdyBbSE6C6UOBrc1PzI9eTK6U4Kv3W5BfwOacaC/jjXXX3Xc7P6lc/syPTUHgsj5vLub6vmyqIRTnqTykb79Jmqwm8byZBiZNOqwE0IZwvQdk9GWTO2T1mHMGcuDVgMYIdKin6aoEzQ9l44lg8VSTEhkL7bmGDdTfJ9RmzZpv33/zI6m8E+28C853UoSPPvyM9PcbMD2OsBUUVKtWL3OT3dioVBs9choNJo02m0taSh8YH0eQcqU4v1A1LL4KVhDbQEwC7r4S+8oAglX8Dx061AUSiB1bDxgiQ/IOPl9NfTHf5zs2wXwnpe9sowCGwddvRIYdQh6k9nZA+lBLix/ENLzOVq9ew6bUCuAaxGGXQcOaBOgrUL8V4/q9fIY2fHsnAn4lOz+1/bsJ1jnZhERpr5MkypBZaJ4LQ0OSAQ4EtZxNhslVlQBCNlQdoJIjhwJ6aW03IbuQ74qmZ1pPuqdiATMn9Lw02VvTM3qLZoevKgnV4Sl24dnX2gfvfc7aroZpSLGuGZnDDQlUoIh6/rmX7IFH/uXkLpDSzA+5a5BY2kxMazEz1yYu8Mc1iZLOc3DqeVaQlCrCNrfpqlOWlEBG5qx3fEAJBGbT8cCgQO0NAhk5GFqUQA44Dn7M13nAqmzyfGDk6Ov1Z/JX0QT0lhtvdN/7fNJI9+3fYw8/jX8uwEuYvOMoZEYMGcwGHmlbYewVYu5fg82CDq8A/k2/VFKXKbJlaVHNBDT7GAbX1fJV9IPtDEN9ZLoLVyrIr7bjR6od2OtDIaIpoWTIuidKt9dDF873K0JWpSZAEhmBt6FRAQwVAmHvRdqJg4WGgp/3zCHI/xjgOUBWEgoxP4WZNYvlzj0UAK177A84o8ZeQUXq3TVpjKEYS4NJGx8XxeFDgSGwkS/WPlXJEKq4kFenqUnP8AHU5RDOkndMlAMv5TdYilF3Iy+IMsMVPP5I9qqRxdaWk5Ccz3WvBeCAudqIt632xHAac/nBNnMwRgG4+ClADNA0BIAwGsm7n+QdsIFLkWQ1Ah4H8H30WdqV6ExTHoSvVwd01BZYvnHRXDN53JbIZ8nzaQ3jsK+WjQVsYsnfg7h2+npNQtXoy3bCl4FFIOtFSdYahghUlW+ws8oQoMRPedecNnayTZ8ww/kDah/T0EYdvB8sXvkZCVgtphFqotlU2rYKjyaKBAGcek0VjQ1NVQBt+DMd2G75BC2pYJHsSjCKqgYxEFp4xvR8OA9arXknCdZ4XoFWYvrq0BSTgkKUtaviRMWHXkLM/CA+hytCHGiv+lTjDocbuw+j8BQHber33Z5MYrE5gJXCQvuq3pPwjFYXdsPZIk8ljrxgrl8z9+HO265EuvYJoGoqQzLOBV5sILKzuchWRo8YDZsU6RsIqSbKOitOTTN3n0pABK+todJJGv8C2Fp/+uvdDqxuA8zVD/H1NFgTouLDz6TEPjb/wqt55ia6IAW/jnqYjigoAEm/+vpLKyQY7ODhfQC5DfY4fnDTp861NACcIFGaBTIrEIwPWc0gNB85V+Gxg5xtyXz/Alu7fpO99vbb1sC6auaDBivwgL371uuvtbHDR2JDk+VC97gCLhimFdChEGB1yc//sa+WfE6KOvdA+8S82XbBeRdYZvIA1BcJ7KP4kZeV2Pqda+zjxR+aL6z+a6+5wRLDYbT6kGLsH03jBlhH81zbUEuTFmVDSLNft/J7+2bpWyRPV9F8n2RoQdAVyoq6Oop5GhLI0DzHnKf4H8eE9rZzZ11p11xymx2GTTh62Bhb+OQDDlht5xqpjtCe0nPNeyj+/6/AqrNG8cAOBxbzmx4GnGe1ogRSLRpCj46VWgznaVH2JivO3mNffLDI8qgJhk7ua5dfcDqg6knbwCBxLIDpDyu2YPzP/kdTEI8VQAQFdACfWftOOD6fDUz/r7z6VmSZJ/BSj6c5K7EdG1eweNnU+JxKTb7jz/fae18voSgscRY0NbCBp50+3SZNnuBYGLrvKNedj5r8sx2Yz70KYbAqv3s3eNOD1f1Dz3c3ZuyeFw1SHDNDjEm1CGrW9FzpCWD9+Ycl8OdM9zvCqVX+wWAsxRIAxLIPH3DDg+FYsnz0/nsWHYpCiFrj+acX2aSZcRYco3ArzhQ1ryAVwchB3377K1v43OteSIXqQ56D9b+ussHDMnjuiHJzGj/tHIKlPFDxVFBV7+lUxqrnb+8BqvrVfbbuH+41usErZwXg7qNUVYD04Wpw6iyXsykPT8h3P/gEoIgQkI4qzimShwFW/3HvfdYvJVGVtX38+lqeNyw/MuoBVkuoXbCWKiy2g9Q1qnMbSKH3CACEt8FUVd0XQ/iHgNFmbnYxjKjmKhLDGZK89MpzFsRgrJ2G0Qu/ELMdBQXns+5TzyAmgEGA59Mi1sr/Zqz6U9cczS9G4trbtu3YZdfAVgwDANQ+rq8P51p/vWgJQE+Sk90pX6GNA8wXyxl5CmmgHB4Rj0ImxRZ/+a0DyyXrq6uHBFBXwdkqmZ6at27LIK7bqdddwyrHKOJ6a9018d9YS9obMEtS8kstZcQgq5k2weLHTkEi+htnpb9t+XWFC3M7fe5Z9vmib2waOQXbDxJOA6AZxwJe9csqm3XVFdZEYRIKq0qDslaIGMHUxKUM7tSsxkAmqJE6Do9WpVwrtE5Adi0MlSjAVO25OuPEpBYzRj7t6hsiGfQrvEVBVgECJQB3aLmcckUb/Kpvl1gSNbcsUFuoY0UEcYGzDCJ9qOlCFHLK/R4IY7WQ6yi2kYZnOp80DH/wgQddbdtCQZWBJYC6KHcfee1igK6OtlKuE4xVF4UogFpr9hSguntA8J8fV1gZ3oVl+EW2AYQfpzasQ8k2Kn2M5cIWDOZBLQTgLagvs7jEep7KQPvnPc/aBx+ssZS+KciPP7Ix4zMY6tbYwAGjXABuHT1HKKzz7Ox8p6obOWqoCyPqRcDY9/9ZCqhEngVAwZz5Z1sZMlK/9nLrn9DHhftEU1v7slf7ACa283yGM2BphNFcyBCsEWuCSpipCUEtWBGttNp80u1Pn8O+QKgR9XgU8t0y0pp/+HY39TCNOs1qGTZmA0f3tl5p+Egy3K0DiUpJG2EbCOccNwpLMwbS2ueaoaZFA+RuPXDYZp4/3k4eJfSRfbS2ytfGTB5GEOZau/6Gmfbd4vW2YxM2aNQc/iBthw9XWWIq/r+sZbGWa5F3a4jVwrPn0xnlAB7f4FaSzDshZEiFwR7FSghlrwwNibejR4ucEieMvARZ8yT1jrA/3nm7lRU12JP/ftfZ9IhkIVm5BvnxvWFA0osBazhZfQmy5xCAjSCG/30BbEfgj7rok912ySWD6aH30mtmkLBdQy1N7xbIoIMzpYl+cMp0AsWwPRg5bIjzGm1D2hpLfZua1M+2rs5nGFrGOTDbOqNRdsGg/fmHIzY4ZQrX6oiNOC3L3nr+NzbuCFtw3fWwx0sAcDrsu88Wc86jrELan5IcQP8bhuVDEc/dWfbKc/+xLeshg6DAEtP68MFj9FEx3Gv6jiDIV9TqHR0MjwjhUY0DsRsAylC/zKInPoqFQx6qF9SLSUr1brfcw3mwvOts0rhzACM3AKzPoa+KRmZN/81nVIK3+kKpATVk076iEEExiKNZ6+koYhoBR9rw/CwEWP36k3ft6MED3G9Zm1FjV0MwSgco41lQ36UeXyniHnmo1tWYyn0IpzdoYfjo9nqGke1uT5MPrhSlnjQ8Ahao8A75MYrUI4JFBgzgCED3OgCdSOTdYudEc/0bGYr6dxHICovu+NHjNgA2aiMs9V07jtCDxDp7t0SUopNOm0hd+JHFhCTYuhXrbOYFMwCVw1yYdTXMWFdU6umX9BwLFQGqDdxjEVumT5tCr3/Chf80guaHUOcqlFRAYGRMuPPN1vAqA8uwUgYU2nuCwGUEHmqQ4Md6pOPwMjIUysvWInxGHu5dyrNRPU9vFwpQ30vAXlGZ865X+Hj/rEw+ywFnixfC/YiN6cV7KWBY2os+r8YWPvFX9tlO++Gn1dYXL/u//OM5qwaAmzFrnAs/7eAsSeqdCbsdG4s+GTYQ65yxw8cyOO/j/PAXXHAJXrPUjwpGZO8ZP34oBIBszkuBrFIVJ5JHcIGNGznRXn7uZc60bIaB8VwLkZfELxAeRCI81h3KiVEoYzP7n8TeOvaBh/DkTHUepjX0PnFxsgPptJEQ5fZgcyWAUXwGDTxV6LezVqN4HnxYixLPF5UQgC4XFX6MHJ1opbCtgyARVGLdIxxBdbNwDFn1SOEotVQrZ4HrH73lBNAZwnvTYBccgQK1N+vhRM5hZ6c0ZOQYbEjGM+RJt/fffNeWf7sMSf0lWDgedqxf9YHyBG5lyKx8o2CGai0MBNTX63s4NYZyXPg+iemAmvSuxaV4Qmudo0qtZqAfRX3eBLDeLkIHwGhMnCYOyuthZ4PFnDWwLypgMAYAcrosF+4oUF0lXogGwfQdGjB1tUCw4zltFfhMf5YI07sGxmojf14PqUjPSTC4RRnh4gKtB5F1IFXCSGwdR4wZjSVcGfX3E5bKGnPMT56hNgYJfQhFD+J75OBHHhIG5iN1C4OMiy690X5YdRArgH/ZrKEx7CH7WSv9LRtLkKzhQ2zRVx/b3+67226+7QbbjRIzc+gE7l2M7d4MFll21HKObkdR14fB5SGILg02ZdpIy96fTVgWahkCqkTCaCI0evyYLFiqF9mJoj0OIxk+bCoYTaU9+uDLzkNZQcxF2At1AB74uGwiMNOIPlzr5kgWE+wlml4Vx6Io9xSjKtr8tflgVJs5iGCBdxYwrYjjMP7JEuMimGD52IKL5tGUxsJ40FAJCnFTlH3ywUqAttmWnB4A++9mW750I5vOAf4NHXwb0jBJV4IaeUBUsNKlc7NUlQeBMImSrsRvSVxVeGllq5BQSJM6WwGmsioQ8NFOkvOSxQCC/L4tECk9su4aJFo1MBiVkK7mQyCjCtBiiisVO6IXO68kwFNn9Ay4qb9X0SC2qjNJ7m4YlIang1Wbfz3+SbXYAbiwKC5eBcDF5bBsBJ4KmNVEXN/j3HPPpdHZYmPGjnVy06P4iQ7BAkBF26ABWWywx2wdjdMkPEPli9q7d4p7jW+WfE0a9KWOuToTyagSx3788Rebg5F7L6IUizDbFxuqpKwYqn0fW79qnX3z2Sd22WULbMKUyfh8fWNnAeiWsChjaDpzeB35dezZRWASTKEOwFtR+TspHCuhlIcDLMZhot8CI3TkyBHIUnfCuGymKIhk6k8YGB6XcDDZXGCQMgWm7EQyjEyDCeIRHpjYmEB74olX7Ycf1mAafAW+GasBexMAlWAIAhItJonzwcfus0cfvdeFip2BrGv0yLlgKmqUwl2QFbpxzOVX8zCHAsItsA1rDzIRI9hBtHt8CnUo7zsok/8cG0Fit9boLgyOB2QNtxcXPm+33HUbk7+3WcQNvAb+NhysOHtaTG8kI/EdmCWX8zmDLQqj81pkZBWlakZcFIkLU+oNm04sUnnTdSADOUajGwl7IRjPrnjAhVYOgSA8/XoxET2y94h98fnn3fJwNiY2YDWfbXgLkkeDvMcHaR8TKJoM1b2yiZAfpiauAjikCfYXk03gj1o5FQwAIpGwliJixV6ASVSoxtfXzjv3GqafA1gTXyB12EkxJrc8sdmQv8G8/fu9SEl5blZvWG4ff/UmD443SZOESenb1QBuMvMWI0TsWZ2Ojk3sJmiaFgNKsDNWsVacVw9rvBeN3JlnTuPgr2d9bnXpil4QIsMJrntDZy1JxtRfEFGo5Zz9QTXyxFBCyCQPuezaSzHoX+NA8fPPPc/d4/7YNXyzeAn+Jt+aX1SLBZMIGoKEYPqI86HvX4hP5B579CXCOLh2oTJG573HMd2ukB8OTUUEgLVOiOZiTfy0P8CGG4U3U3QzTNA6CgWCn2CBCWARu1RAl5haLjRIXyBwjP/uYITmGHwCv1gfChNqYxroLy9T7pHAHUWTSZboQqXVqHT7Cvpw35QsGRgsUJw7xvOgxp66xDH9BcA55q+knEzyPCBFjSTgJh7VxvVqBwCRNLD/QPwtB5KEjSdrFAePPG7aYPsJ6KqBEdhEUa5JqC/Nljy0KosarUqfERsAX0AeycobZc2ie8onqUfu36e3Z8IudlgtlBQZ6ItYrg/TRePWwWt6snyAIj5XgPyEqFX8IzkmQ/hHVFIdjUggSbhtBpTX9VCTXc97l7m/k+HwvZ0ERkMD7ouKNk3OZY0QQGHbQccgNlyT/IAUagXyGgzTJZxiZhqplkMHjWaIkfk/zaLABF/nF2cu0K+c5lWgRjxhFoG8aAPFj4oid0/5Z/UUvydLc23LznUUM0X/c580fW5Bm6kwLIH/7kc3C0qsVod2eaIYDyQRKKznSH8lJpeUGt22Al76N8+JLi3vTdioC4RSUqyGgN3SVQGNwjCFoTpg1fW4Kvw9Ga+vxt4cXO0UqgLf5T3F8YrvFBIVZNf67zPOHWbzYWlEBkXaw/96jMmnr509d57d+7e/u2mu80/u/nGqn573+fR6jVwzQB2GcY89+Sj7XJmzA2hRACRrWSCxhjiJpGYv+ngJkr4xfB6d69p4xD6HTULz/BbJnO9//DqNpPbPeIZkywjIgKXWBdOB9S3QWJYPkv5IYZJzKJdgpWOs4yiXFLqVUJEXYdDVMvxpQ/oXwgJNi4+2e+65hwTlQQAZMGk09RHYJfsbGt6i4lLbRHDDS689z/sF2GDdXAcgcvrk6ZaQNNDtG2JJF6No2CM7gI/edQ30tTfcYJlJQ53v1KCBw7FiQaoXCmuNIi0T65hQWBP5ucdt46Zfbcuu/2AfwB7SUcL7VpCDPHkVOqZzhcCWkDjA3CvsrBkX2xA8VhVE0Ts1CfnavwgzPJfrob1bi0QgneoT7eFesmqP32hPWFUP+OatAw+4826T96tTAPH1GspVBbVZCSnbvbAi6OT97/v2W8veu96WZe+3Ox9/yM464xyaPQY+BcUADNk2jRri3tt/b/v3b6YGgK2HxYIfe5kLmGMCJon9/AXXUddkWjbnfWtTBXI6WEk1BTSgDEt4/02ATqWY6wdxzxtLAeJYf/MvvtjSGW6JKSjWRSTFm7df/m9Grnza5PfZ2goDVhJD2X4I8BHY3r0+Zcuh89STorPuWStiUqohdjUlYDJUBa4pOy/eDbI8eGesnQAAIABJREFU8XMMWR8UI/0tBRsfN2uBvVaH5P2Rf/3LhgxIZr8k/Vieg9oL2aaaUB8cZc099MyzDNKCCD7QYdSCjHidDaJAphN2+4UDwMU2dj7Z2gQ9oLvnx6n+qlLS/PfPe4Cq7qCu7mvhAMFTPFYlbQ9BbVBN+FReXi1s6Xwrpc4Q81xFbAregSNoFvpnpLjhJpujffHhGjuEosk/BDCpkdCejDjshcoshzCPVrzoqwEju3jfQex9GuZHULPQxzh/4Qae44qSBoIkGWjDUnrng9es35A0F1yo+6EBr0BVrUPVpT0/HFO6+3Ofal+hv1c2QCFKkQSYi58vWmz3/+vfNEcwlwC0IlDSJBEm8fobb7kAUtliCISXx5nUN1NPm24XzL/AHZqLPv/Cnnj8SYbtqumNRq0Udm0BZ1KKA809sNpjL/fsY87qS55x1IHt2lvZX/w4v2Lxon3khtvMD+BIdkE7UIb5cR50sdEGU/dUHzhhhWmweFT/A3z6MfhpwNYqFppOJPVsEE3b5N/93iqp6wR4+rg1Kvmmv/P0F7tE76cRb1l5tUkVNQz1gOy4FMqiNds3I4MAuWy8ENMg7FGvcJ0UkCPbrialozMUCGKIK8PJVu39Gl4zGF/3/sfmm19o1YBPVZzPoBSeeoZNNIoeIpTnMBrgYcBI9i1np+bZk4UjndLP22+/3REFmvAr6oOqrYu13gb7RcBZCUqNLnxPxVily3Ehei6i0IHWqjV05shzr81+hdiR00mPA9HCB7ZPOTrIyux9NiAuxWo7Y6yVAZVjlbO3yb87lHNeoTS+8l7k93XkSjTwHooJR5wybQ73Bvkv11OS1w6A2XAlPfMuBChlArov/uJT+j3UNoA3E8+/0DXbtZxJMQxCTjBwGDJ6MsQMgkoBSTpY53u2bXbhrNU1+QxUAVPiAmA2AVKX5eOrjy8kAJksW5zfqcJKYLwG+CbYssXL7KbLzqM2CbLNm7NRVTEAxlv7OLLiEMAc365SPEMZNhZLLRNqfWBYZR/e4QD5qVNn2PIV3wHimX32Cd7pXLPLCdhqpOZa/EEh7EiUTzlddjCbegUg6t77rrWNmzfawT2ltmtboTsHlawqADyQZ8SHer8TcAsM19IHo64BjFDQZi35YvGk20u9k5GR7EDg6loIO9QYyfGptnndAaza4gGMkCWXVOA3jrcjngJdrJV62AqyaYnBv7NZYUkZgMZsehVlYfbXR+bbqjVLYdyebps2/uZ6WN6NrV173P7y51vsk7c/stFTh1o8wHgE13nDL6ut9GgxXpcjYPRFIbO9zB547EaAn3jY5r3xlm2AxIN+gHCZHXhYNqJsSkgPs4uuvIJebjf9JeCrFdltd5yOaoV0dtRMLQw5B2ABkkrY5sGjZbZ0JQrB/b52600zbNFnK61PCjUoZIdoQIne2AfUso9EE4TVATMxNxtlIuuuCNBYtja9M0IJNRuMt/cAW7Vhp/Pq9cF/fNkPhNjg9x3Dz4z0gY6dqr0W4ZqrY6NhS4QyEJI1k0Rz/pwpIvsE+NURghbFey0BBJnickDOvWAOw4FOmzptFKqefW7w1ESd68/5HwIJYtCgDFQqudhndTI8wosWQlBHLfkh7Bl+DL0qeP8h8gDlmdWgUB7XGpgN6D8QOwHC5FwvIgQSG0H6pECeJ/19JUrBUFm7ibLHMz8GH2oNeYqLDvPa9N8wVw7sL7dbb7zaPvr4cwJ+73cg51/u+4f175tq+/cUYqOkz+2FBtfg/xnEvjt1GgNXCENbtu1w7Mc2gCp58Eu5qXJTYbgaIN1955/tlddeZO+qcDZhytYYOnSgHT6S7Xx3FcDkz9koFeKAIQOcerMW5Yts0TrovQI4qzLw/a1DKVqu7ArAW1/OcOEOCuYV+aWLc5fSnl6fcGDWbxkM/0ZAPvWIoeAZ7QDfJwivGsRg4KYr5ti1F59vb7z2tq3dnGP7jhY6a4e/3nedvfbOh/aPf/+ejIFCe/e97x0WJLgnfXAfO7ErzyIhqTTTz4RyD2TD0EhQ4cJn7re3332MNQowKbiY3IAEQEftZYezD9mAwekAxjUMFqqtiQFOCO9X1mr1GmzxHIdwZjQS6iVgVd+rb2acsxuSJ6cIF/WE7L3wzL/I0VmBTHyD+zeqbfzYRxxTld8lJwOE0m/X0C/J3qqL++QT0mL9Bgda+RFwpHLOVylwqftlDyAAO9BZznDGyB+UUiSM+qcV9m1wAMMafv/ci09yrbG5oedfvvQrWw/TMhGmeRs1+7ML32A/7WX/+Ot99srzrzOU2Gszp06llgA76EWRwNlEleXUu7UKXFcoGHvHCMDF0pN19vij99jLL71Gfg7gO9cwpR+5QLDRCw4RYoylRDQDol5Y2R2BaOGs/Tg7QzVA5Lo0srfLWiAKnK0Tuy958gbRCzcQ3BSG7ZRqDLF45cfcjn0hnEkuMqC7zMdFYIHAUFCEpV1ruM2dfrXF81rpEBTffuc9GzhqPNcuCJLJAPCxgfTyhfb6qwtd8F41Ht7NnF0izCQmx7HmSq2cvSMyJMl6hfnYxVeRgxCaZe/9WGpvvXq3BVZlWzIKhmg8fls4y8jeth37ttrNKHGuuXYB9RmDtqGTbRdey3MmwML97VssxGChb1gJwYHBJc9EA8B6PGqcBnqNsZPHWN6JPCtFkRQPO3zwxGTbvecEvr/4t7JP/LBsj+v/xMpvAAuDz0D/ASkBYFsYgc/5v+vftfqbYzSXarr04CAr7ZbTqwgRuxIAHvaTNpJG6zMkDNZHOkbZeXbb787nm6+1+ZcO5euRbvnGcFBEcwN64SO3H/PuNBs7KcNmz7vJPnwL+UIESaJMJ9sb+Tc88PJ2VQJ3bUOpe2BDgpALwI716RSYqUIHb05OLzWoKiDVmDm/CtXIIiqJURLVQGLxZt4jRQkJcwEBMe4A7CRpOQC5n0o4/ZCXRjqep5o+q9iXF6pAVIGhkpuraRAT1DVB/L1+FbqtZO0gwAFRoUKZBG3ZtMEVvmKV9us/mGmF2DheSIW8UCX1F0iqw6+E39c431Tkwsj1R40aZUu/+955sirA6iCTOzUu8i4Ug1Wyoc2kxp9zztnuNXeShh5LYxqOcWJScgpU8wy8UtbYjl3bYTidRfGbZF98+rFdOv9iAK11JCCeho8am4bM+DmQDuGx2sqD0QIjLpoFsPyHZTxIUc5PqhagwnmBcODEAOj1gT17LPcYjSdgEKOUTiauLWwCYnKJVevYZRSMHRSlStU8ieRLqX7/uP9x3n8cD+UxTH73E15VbHPPmUcDFe1kU/vwRFy3DnkSm8bv77gXP9UOQGHYWkwXND3s378voHSN7dy1w26+6Xd8js1MrYa7qZ7YwfKorGJivmXLZqTy0U66lcjnVgDKGtKpAwC7mmjAuqDcyXtSnij5J+rtmt+dxkaC8TWvE8WBUgutPYDGbmBmP7wJi/iJHAXgvjfTqoGkFmoC2AZYkc8kKAYJZCpM1i6ukz+yBRnSnzyeD9u10k4cK4aFRp3lwDLdJaErbFDxTFMBJv99/9O2d0+2LVz4qgPmfJl6SLkllq0IS55ptL7M7dLuz+X3Gom3qqZMBQdbMV2fBQh9sZPQvP/BmxyGhS4Fuou12I6U5qrLbrDJE2fiJ9zEIVVtb334kpVV41fIapfEsIV7VMOEFsUoz5RsPrhv7N6SsaioaAF4C+RXUewU9ibwSO9L/BYFzMj/SWEvAuh8FQuK1YP6Q4XAlODT49eu5HhN7zD9R74RzpoJ5HNOmj6eZjDCJk+aznOy3YYOGWqTJo53TJHvln1o27LXWTTSn334rFw4+3rB37Zp23rbnbOFJpmJKNcjkqIkPikFmXC+a1iiCFoJA0yoIWhGfEFn+I18PSbRC6phyMWhKGafB0Q5pimfRc2cAGSPseRylZz0SNPLqjIAzBo1c464y/Pg+YO2sbdwFrogM8kpelhZAbyW0gEDkHJ1wvCU9FXMTAGr2o56vHNcseW8iJ3rpit6mpiqtmNDIFa+BjIQOGzoqBDka4D98gumOa6FrSQJUi3Aagf7YoCm8jRjUvXUctCX4n9aASDShhG4ZDvai5wcl2dSBVg0z28JCdWQJxzgK7JiAItO10seSg70kxxTSnk+lwKuQvGmDMKqww/WhwDbpgosP4q9gkk7psA5v272nYoWsTAE1LkgJw0IKCT9pfmh4VJokMBax+zlWuo9OM8eFtzgAQPstEmzaLQzeZ9xntyUIkB7uwABHd6yPqmmyVERnZCodEhkRRRvHZqoa5jG2m9CVnqyNN/yT+KZTPq82Gp1HLyHSaVtb9GDpOa9G4x0knmvuPXS0bsPDP2XQBKBw47BJSarl4gqGwNNIQQiSknByN5jvuqQ5OtlVaJkcJ2RejklRDsHRgesitnqXWcn5ZUEhwZYE+NmBf0xCRZIrAl1EqzmZqV6cpH/es+dhIVsw+/1I9u7bQ/nEyEfYhwwxHKfu/vH/wVWNRGVwkHA6nGkPY/juVjCHinPQjFxxU4QwBSkZ4F1MGfGNJsI82vUsLF8/1RHfmiioSgG2Pltza8wTpHfJOI5yjnzyL8fsUl4vUawQDx/SV1bSRf1M4hJ7TFAyGOEXMSw5ipsx87DyLuetaoWSYRgivHezj1zhp133oUAlekM7gDK5a3hmdLC4MCnHMBky649ALLPc61pwCKDaNBuZHo8miJqIOcsRRzrTWdnLvKgpb8ssxUbV9tNt9xs0YEwAFE1jKYoG8w5IdmW9iZHTJadD+9BwZLLflpi733yjLX5F8J2bcEagKYO4of8s2S9EhAYSnjLUPvjTffa+MGnW96REsD/ofb0Iw/YAoDVts46t3foWmr/k+WHhjenriUBqz2MR+8e6fn436CqbqFLQRcTFJCiFq+mosMAq6Ex1ptJ9/oPP7S1v35jVQyAH3/3O4Iy8PHj37YIiOJzdfJcvPXks0iXvoY9hncnzHQ/eeGy1OvxbYtKyrIzz70ctQmfk5qpH/LB1dgn+NSjXhHQyL1rlOSL5k/eYvXse2JX3f6Hu5DkwQTnEGtSE8lnE1tSNZ8DUJ1kTYAyTAcS1LtomnsAMgGrbrigv9SjIkGkbEB4z051xDPRIpsOMShYy52BhInWyuIEMFnGgjDDPBBSbIlwGzdsEPcR5gXTDmenoYqVZ9+HvcXRvbUVSzur2Fnn9SofZxjS0KBkQ7R5FQnlqFO6WEsee1M3TtYyKJP0EP8fYNW9bYF7Tur/XzDZ2/m05E/9M+8h7BRI64YrUvnAL+P91rP/7GHY2izPf/ajUJhKCkcbN3YM7McIx2CXfNHPhzC2YsJMAAE6fQGoCRVqAJhqKvKzZR/9ansOb7DiyuPcc5pTBT9whoQDZodQz+j3jfJ/B3CuK2u2ay69yq65+UquKd+TRlh1sedz6ym6TgVW3XrsBjR7LCt69hKdMTkK9ExMsvWbtjpJukKaxLQaRj0UixVIC92JztsyhvJKDBbjp4VzKpnQ1SuvuAJftXJCRb+y5wi2S2UooUOplgmgLK76AfLIy1/fT3vZqTYAjrShQa/eu/6ba6vdNA7Q7s9X3GhzsW5pxhapgfPAFx8neZtG81l/eul98xk71HKwgvEBrKhB+quBVwS2F/6Amp2cG6Ovud6qaArdc6e1rHXA5/J3hYC3R+Tu3c8+CPtRwbHYj8kyQO9F615D2cq6cpcZoc6pnr/PwCIkmgGVP/ddx64fNZWvUpHZ0JVNoFpq35LvrAvv5K5BeFLiTxsMqNnYXMf9QPEFgzKYZ7ADVudtd99h/qippBTzgsRk/xBAwMs4QCUp5dTcMX3WmnMM+E58rfewBVN3Yb+gOkUSTu2nAme1fnX2OHIre/4Py36x6BFnYJeQaHuPZVsRZJDAmiIYvQzjgvsQgUX/JvBOighAEYExtYDSATxXKkl1v+vwKM2jRh47fhqPW6STZOv8bWrGRw+ihp4pH6YzHfQQBdThYXxhPfvriGmzeNdtlrtfKr6x9iMWJ5MIrKygv1LwTFJ0E+zQ9SgnMvDaPG4V1bkw05DCMzn2BQzzRQ0UqCE+w45WrnsUQ7Ou1lAYmIW2de0uu/7K86lHG1BZfGUz5w2yYr7eL7AfFwkmlmFr0ZthNX1XKANrdi+G8hH20aevsd9jIdUUzRAhxlb8coRQrkFYBhylzqfnA4CIpZkuPhmOEhGmZkq8HTte5gbkjRA/kuMjXcCqvHBryvlZISs8WIKzxxPGs9/OWXABXn5fkDzdGzCDwNl9eS5Z/f7773HA6ptvf4lKqRfAWjENeSMBTWNs7erNVgNTjG3Y6wVEAudMVr0byb05f+50+sMMPlugffzpCus/egjPEHL/cD+ITP0YrNejdsmhh8q1i+dfio3KsxYKIJyeNcJKCNqdCnhffnw/ADaBLHhdpvSPRvW1GibyADu47wRS2Gh8i6uoLyMIXLnIBRjmnDxqmYOHoAKjbuB9JOPLeyznR/ZsbKpg5sdCTGnA0zQrs48dRAnZQQDm4bwyqyryoacCIF2+n14ujfMbRSv+2YGsf9UDvQni/e6L5XiiS11RbbuQSitTIgRgqhaFlF97Ap+jxIaPZ0hIFsbUGWfSF0o9mwhoR6+qY4L/C4VNHszz58teKMVqEGxm7fUCYeoA6RMhs5w2eiog6mHWZ6ddcdVVjnmm/kb2U7KAEvtu9qxpKCi3uGC3EYPS7WgB14M1EAUhp4V7EkwfEwfLuEDMYfZ45aPo++zHpiCWzI2eQZEY7fEU8ykAzYGcZ48//jg+6VfZSy+8zHXItMceewog7H6nIHj6yYdt+9Z1nFFZtmffXiTVvbn/VfQGLeRt3GbPvLDQnn3hKfvnP/8JKEeR0s4zCnilGln5M8H0r5MIDzx44JhNmz3RPv74S9e76BxWZohCj5SNU4XVXDT+tmLgjx8/xtas2egpI7mfqtWlKmQ74HNJ08SeoWedQkKEoDBqfO1pbRAaonWtaQILYKY2qm/UIqXGDYVAIeaq8lzE9q+DOCRih0g2EXzfFmXW6Hb5h8JsZXhAnXfVBZMsCmVcDvYIm3YdQQ0ZYjOnTQdkz7VVGw/Z3LMzCFEuwFaK7lVnO+fr3PNnYzFTZLnYvVRjv+LsaairW6kJBg5JRUmA8gZWZktXsI2fMsNZNO3bd4AQX/z3YcYfxS6sg96rvqLV2aC00cfWI/uXV2ckik71Qv8PYe8BnmWVtf+u9J6QnkASEgKE3rugAmIBFMGGvdfRGR3LNzM6VUfHKTq2seHYe0EUEBQpItJ7CSRASO+99/O790PU/znnu/54MTqQ5H3f59nP3mvd6y7KzpEKUYFl1QwDFVwrUlJJQYXdduMt9tS/XuWMu9Q++PATalR6OSnZuF7q4RMTOZ/pB4uLGsFXOGNYn2ExndhaMFwgq6MwD0WCMjk4v0Sc0lkn+xj13aoV9MjLCx+PDRd+rOGgP2e92Ndidr/24t/YLwqxwDpgTz7+qj382F/td//zP85qchpDTV3wr7/8gnXZxtr5G4QZPhtrJUBMa9lVEqaptdFE4Om2rV/YC8+/wv5WYjsOE5Lqi0Uj4dSytyw9SeAs6yELMLqbgb9Yzu0wctpAvlULyJdVNUQYtYgYtyFcSymS3WcBUQ5jA5OlgbxVQ/la+aU2cVY3wHTVHim1aA/AcGtPDKBxMIDoEJs0bLAlAtJ+9tkKiJojHYFo+PAhDOlSUXaX22uvPuu+rwXwUuopXaxgrlU3VnAdDFL6hcfQVNXZ+Zeei6XdMHtteZF9+NafbTogfrc8XOjb5KXuy/156fWX7bG//sFm8CzkQVRoAaA/64KF3DuF+VI7whBTiHEUn0/ksgL88g27wbn4WJczJdv47TaLZ+hZA16QgkJvHP7dX63+mnOD/kz3kuFGDTVZLOdUK4FlzVh5SNnSSxPtc8V9M3pXvbnDJXzpVyAXXAWJNhBNVF3yqj++oS1iD/rbRUuX2Eefr7V+qUznkJI0VjYRxAIoS+NYjuRWjLIBiREUFD5OttvSUgNDkz+Lz7RzLkiBao8PJ42mGlL5WlThTaOJTCdolTwe4qMIwGqleGWzEjDX1R2Gl9NAB4jI8FZTZd14TXfVCLSSyPXuG9kUQwCCsGZCw+JdYmsHF9+fIr6bQlGTaQGo8j31EsUFOGgMac6/VGBoOX6Ikl8JXBWwLLA1jqmvEPoIZENqrpuZJGqiv4cJt3ykZp451wbBQNXPXLNmjZP6JyKd0evk5eXBnNnmkuwlYd+7Z48r3LShZmgizWtHMLkUs1WSF4UIxGNu/sUXXzj2qMKvtFGNHDnadmzd4fxTK3iP5VDWx08Yi2RnNea6FNjwqwtO5tnbr71mN9x+Ow0yjSyFkJD+EprS+ppyJBqRtnc7TC88BetgyYwaPpjgiHzeZzweG3jKRkeQSAodHu+XJvyTAjgUq/0aOMCRboM8hfBPuNLVMXfvVWq5mh4enDYmCLff9QALKcSySbddyzVYOP8CDtckDvQ0ZNqyQSiiSBgHa/UvdsP1tzvPjqPHckk63Gl33X29LXttmc2bc5GlDhhKCBE+ZEf22rwFFzuGXCCvLWmtkj9lxTA8a6i7lmVVLUxbA2wL/lFbt61x0u0oWK6S343AW2dgVpxt3LYCaXyTO1Ta2Kz82vDBHH8W0ooyO0mCXBWgpQ4BJb/KR0tpmQLQy09V2jR8CMVAaaN56wasqSS1vJWJfGkRk1zApRYo/uVMYRoIJWI5sG6wb+BBDkKmKVC/pBhJBtJ2rXP5g8jzz5dNT+9T78cR6VxzJ6ATJhPAoZPh8/5r80mRXHg5Pp7J9tXaNQALx9wAQgnmvUxQszJH2s14IIbSmAeyo/Ugwf181bv4Un3F5JNChWvWij+qUuwCOaTEVnQ+bCz3IOQGrgDnpBLQ6AdQqFOLPcIBdAoaUk+riagkEnouBa740fDokOjms1cQpuWD9L4dMKsN2cjkyaNsCRvR2+8s46AOtdtvuYufwSZHwnkYz6sE9sXFeVZSi3QBdtoW1ntK8lBbuvg2q0VG8fZHy6y4Kschn1lIFUo52JokQeD6gN86g3T55TQjiZffsj6PgmgS8aHCwwTWHfsBYTUCvDxWjjpj3VnvlwNHBLDywRKQD6gxKYK2347EK4QPKUaTnwNhZY0gOMwDYV269Gm2T7CMumXczvVyzExZIvASAj71JQ6I5AwK4FAT00KAusBFTQV1H8TGUrMgQDQYP5exE0IZkoQ42wDxkOspntR8ihETxIfzVYCVvIs4KCpKGwkwY5+FDaEUTT0PPjRQAsp1T/XZBPC1cohqvUEWd6CfDhinYQFd15RVIKnekzxJezExDwekCWcYIKP3ICr6Rrxk6kqZWDPE4o47lr4OVQGLuvdtAN8eW1VX1Us6VxOqoC+xc5QIqX5PoEQSnlRVAL2S4i84byEA+wQOowR3DdRMyv5CslEgTKc8EANVhU4QD4fAODWNLYBjHQDOKqb0S9678obqAuBphfVYyPR1604GJ+xJPRQoAnqVNCs2oRpP5xnMZ3dv1/2P5/On+yVsVKxUNZIeodX7D71/N/7nM+sa/Mj24hvUCDvwlP/VlymV1IEUDqDVz/LAAl16DWl8xExXMw3dQiS6ZrydVWwkweYM52HvavC3xx990F596VX70+8fJRm9vwOoQpR0zTe4sKT/7Rfruxn5ezXDQrExnvj735AT8sSwxIQpdQG4BYslz2IIo+AZgdXAoLSBlkT6utiwjZxpzQxfjsPYqOR8KKexbeT/65lPiE0icCSJMxf5De9TMiOB89GwW266+X6KRgIBy/JgO8RQDJfZ199stdffXcZzwf7E/Q1nn/uf++6mWBrDvczgucFDUOl63sVl7wR4AUjfQejVi8ue44o2O3bPrQSfDM0cxr6e5p5LMe07WHNqTuXF+eGnyMMJpFhC8mYS702fw1fPr/PSFKdAwC9XUCg/g9l6PEq1L36y5mWULBRMQQSlMOBgmeG9KkkSexrrftr4OXbpBTfgJRxEivQ4e/7Zf9MgXUxhyVpSIJiTlOu9C8DwWIECQzyZrgdCekxPPS+eFOHn7EjdQheWybXxgTnaRFNZwFmZHJNkYTwrB/BmPLBlrZ2AEXrzI49SlLLX8QymAebEwwKsOJpjHz//sv2w8QsYO9QMeFP74HHVpb09JNGW3PBrWGlYHdGQa4J37MA+689Q7PvV7zAo4xn0B4CkNsNpBB8p2P5I6RZcvIRmyfMmboGt2i7/ePY1z0PM+3xqJjVg1r7Uj/ogjOsl2w4H1Ll/vF9uBsF1cHoKPUOnhxhirepnCJxt6hQrI5DggJ3stjRnsqXhz2WBpCHUQCx3lFSt1+9ibYYBQGp/kApCfmV+sHycbFoANV/Tj3pMxb583FsYUmz7jmDLcZkSzXtAHQ+BG4coxEtnwc+A1Z/L0Z0FgAYrjoWs3x6gqnXaB0D2sZH7gFUf6tAgkAcBq3IE2rBhu2NDqW4OhI2RSA2Xhp+nhsLuZ2htwMSU8knXuQt/TYV3dbOXthWG2X//gRVHzX6raMpBG4QkFaaHPOmkJpKc3qUIcz7UlDURgOdjv7nvATtj9hTrRo7cJWWX1BMCkxX054DtnwYyTgLWd59+XLfurvFew21vbpmNop5a/9131Mhhzh89njo0NZnhi0Bhd7/5uQyUBHbrrovno9GYkCDVaAHOyN1b/cLUmwF98mBBDR0MC0zTZz0VfevGoUje8yFPaIEDzlbF/Tn2Ctzvh+74lQ1Oy7BJZ8+0IzTWMQTKSb0WSwP38Z+fseDZk+wED3IUjNrDDGhlQxNBQIovFiUauAxZfKm1wcCRVFPnoPP9BlDQMEp9jT5HA37S8Xi0KXxL61u9Szg1v9Z7J/W/L3WSwnL9NbThk7WgHojkWdT7lDS0G6AN+M+xnvx4b+2QOA6hyomD9dSED12PZDk6H2nEW+gjtJUrJtblAAAgAElEQVTLT7wNYO2ND96y9FFI/XkGFEajf2tA7WwnOJACqAF1TgdRa6gWozojPBVg1bfWWQFoSCc7APVi2pfc3sQa17Oj4fgXn60x30EzONtTrAb7nNySIuupycGmgCAvBhw1vjHOczKbrIZY2MDB+P6orlPqeCRroLmlzjFS8wjfOvOsCzj3vfpPr9FB0ympRjBnbTeBTQmRYbbqk0+wGYuhsSc/YNR03j/NZilhSfgnbiAoaBK+dmXIo0MZriey5nf/sMmGD+7PmY98uKeOoJ4k88GyoA0wu9OPoYPsKwTwcM17qfWSotIJY4y158no+M0fbsX26ih5C4ftwsVn8mV4vbaFuRTrQXh615O23tgKAC2mIx5FgaznsvKDsLiOoXortQTO3gaINaeOtbPnINOmAa/GWzMUayT/jkB6klZscMbYnLMXwRJ7FiCUYRyWWFcyaPto+crTA1jv/Nd8KBNgrgXySQQeodVssHXUUAGcPe0QNKbNmERvW+FA7B+2H8BKYxj+5PkEibKeGIo6+2fWvsobfxGHuNNR+GxKhnzTdZcwiMqx+RddYv969kuLp+a/5tqrOHuPAdgQjFpS6pLY/WB5ah8tr4GRSUM2d+4i27Juo91+2ULbsGoZsvpEyz650wIJPWztKOfcLeBhDEfVofCesbZv/yn6qeFIfYcCsEkGH0c98plNnTYSeflY+rguW7PuHTsb9eQ7y9bizY7FHIBkUHi3TZo53r7dvAlyWhx9JWoiiA9zzrrQBQqu27AOCTNKBJiP27/bjo1aE7YSiZB+qFdyGyw5A+AusMUWzLnGBg84w35x3x34U3cjVfaFHDSbAShe1e3xrPIofGVDAeOoB6hFZKEQpMGpQB/Av272Uo4l+uNNKFzIasEK4GJUQDOnTrV7qUHWb91lny5/G1u+a/FIxa+Uun/Fio/twIGDANPZtmXzKgBUCDYRaFLY06ePH0f/UQjJp5haXh77es64ZKq3eVYl146Px8qHgbJUR3FkKrSgKj1nznkQhmrsvnvvZ10NskGQCD6GYT2YIN9BGf2wgrhRRjMOv8gnOKew5JhTx0QTGHnoEGpbFKMhgJbyXVbi+CO/eQjAB4uKvbscU1T3etSYEXYJXsWxDITuZigaxJ6sEKNq8mq0hapX05uN4JnUfhsdEceAq9DtnSqFowGZezmHqiA2KYi2R56l7C/9YDyGodZsJgUzFKZpALV3Cv17F+fiHoBQ1UkCFhVSJes3DQ5d5gSvKYsg1dA6l7WHKVdB50GwD7YpYmayt153xTnsE3624otNWPuE4aPZYBsZ/F56+VXs4WaTpoy3H7Ye5p4QzidCAg9FEpYFsl1UGHI2torCihSqFIb3pmzEElNSWbv4QzOwP2f+Irc/1zKEj8OKopwhVE3BUUKqABaxQZPUXEBgCICq7Nka6sGFJHOHcZnMEKCqihBnPk1CkrILeu06WNtfrV7H2cAwgZq8CKsSqfxa2N8kQY9HJh/JvVJRX1YEEaZTloAoeglNHjQ0zg3wTjGYqcXbX31Fu7InNKOT6lk7hyP6UAVpXclqT0Na9uZIzPHbCZCNCCbQGLZQMyn2b777DsGCv7NnX3gFlViBk+LHDUhkKB8DRtYFqeKU3XbnzbDgseFpYYBGP6wA6HLsN7w6B+/jISkwkqsZpsCylyKFwYEcviIZOnXBRpYvsdSZIeyB6ltls6FQ9xbUHRGyqGTAFcrgUNYP7FrsXew7vPco6ocQ8BJlPchfVVYwnTwfkVgMiDiSzhCrmmEw6BvDvTAUbVEMqUbYRAZDaQRPfYlSKwPsTJ74I4cOgtQwBL/6AvtyxXtcGA3NCedCWi/Vkw+FQoiuJU0mpyXrq8se/sefbM/ROntnVYkt/++jNmog11E1Duu2vlGKAh978yOsALBJO4uQwp2Q/jToHDVlhgVAwozHWyYjxs/efONNCEaJqCW4hwy0Dx4ssj///UEY/v9inYgJ7BFCuqRGBJT2o7+JhnQYyDldeJJnQgQqmMvd9HMuEJObGh9P3RY7ZGCvbzOT4V6vyOibLksi/6M0zM8DCGrx5uqGkRbMAXXWRUl27rzB9szj79n8i6cCWJ2keQ6xiZNGuaThFiQlCYk83Pg4HdnbgqSiwe5/eCo9c64z125Rl8ONikCTKsCyn0yWaeDaQfwDmPArEVvNciCTmy6xk9jABKY2cdFqmZQkJmA6zwNSXY2MpGYChzSsCi5EJxMATe81qWhg0UTSjYjmLcn966+/7gKQJNsXU1RgqnxRZQnQx9LV55f/ioriIHlO8TDKZ0VFTqdMIvjZRTBOJdsGV7L0zMGWnZ3tGLCejD/XAbXfktQoJtbYsWPdawi0PczEYDdJmXPmzHFhVzu273LgdQ0gXmZmpituG2CoiI0kj6YhTBDrSN/bQUMyGoBV03c1zBsJBfrmm6/toT/9Ee/GIqZhOy0fqdPiK5ZygAx2aeNKKss7DptCDxzAx3axO1nEmiKNyBpmew9m09AmUfy2cA+CnM9HdR2TWjUsgC1lGE9qgpUIq6YNuXdqUgZStjyKRXxf8OjQhhELy+nWO+7jz/ADk+yDDfvQgf006CFc9zgKNcCj+Bh75603KeBHISNJdSl0Kk4DAZi++fYj2wbb5O9Pv2L1lV3IdVZTELWR0LnIea1q84qgIBOguXULEz8mzWNItPbBs23P3m+ZXL/MfUK+I9/OcPy+8Kyce8Ec25K9ioOhksmpWGdd1kjowxwSTmthjZzA2NiHTaICtldJWY2bVg/jekTDGPLnIA3tHWCpCdg2AHjW4kPlAzuotDwfpvFnMJKRq+ETFMMm2guzuhzfVYGrp/sFZ+6cMjDGDuLJSm3FelGjqkNPLETk084s3fNudI51/F0s6Z86oFopDPrTbMcF8lydd4kdII17+crP+AZAPNgtLo0Z/ctsvIdaKb5uv10MkiBbvXaFfbPhS4y/C7EUYBNiH2hp7HQJ6PEkau7bfcABYkpIZ+nQtAFIUhzLa7VXTFM2zTYlQwpU5XewTLA5QIIp7KOxCwiApS3wyTEWmdBU4CnXweEfQFF31bXXcd+D7JMPl/F9HG4cVhNJC50y4RyatBi3fxSzL/iz4XcE1NvuA7so1HspwC7mQKLhxsj1nff/w7Vo4ZqH28tPP20fvvM2TORdSLzYWHl/4Uy3mhVqx7rRxq8pXw9gdxSyWAHDSsbWc+hJElRbeK29A1j1b51l/IU+QyzNlMy2C07WcK9pXJm8diPBakZuI5CQ+tZJzOVd6rWkHuAGKZp7jhEGkzNJOVrxs5F8g0viXotL5piqAawrJ8kTAEkD1AzTuY2Jspikmr4JXPfj2jPgt4yBBPCwVvpxjRtAaeUN2EDqeiffK+BBcr92Plgl07JTTBbrKRI6wM50mEnOLoBZwKrwU3laRiJtpn13a6ScSbMGQj2sGT9V7xQoDvYBMZZ3Ug+st4hkTOgJZ8AAznm/NpIC2wHw4stF0OEaSGMqg3+tXR0sAlYduOQIYH2+fZIHSeIiYFUm9/KA8rU///FhW7H8Mw7WWrsChlVSYip/Fw7LWz64HuNTxV8X762eQqdKbAKx5miIMti/tIhlBdDBG9JQwHHjdGhyjwSuFhbm8Xzss2MnjlAAiJXmeRW7HlOFC6ipUwSz3znc1DXzfcCqBw475cNpGKgPffWhKHQM89OAq7OrETAiwNStIc+/UM9rjxjBejGHC4hF4UmO3avp+0+vDf23PrJ8BBVOcNXlCy0rI8OuWHgxU+Ry++Uv7rNf3v1Lu3jxJY4d1asAAT2ourk/+/VzsE7FssIU27lmJ5Hqffjh+7Z52/duMOCCtpiMtDN8DIV1EwWaO2HMSORdqS4oUM28qjqlkBaT6Hyy8ISdgrWhwIZqisE0AkVGDcwgWADmqFLheToF9ndjQp+SMgbQHNVH5UlSc2N47WIal7X25epPOTPwXeJazcUXcekll1hmxjB3tgcGUMVpkiQQgGvX2FjJ/a62vQcO2L+f+zvNehN+VsMJprrOMtKG8lwPgAHiHL+cN0cdSdAaJh4T+wqP9lHI2vbt2899pz6Q15r+cWw9zwrEj3NDUp1mCsOK2lL8FMs4L2AEEHIlP2OFGHZQz4jdL6ldAE1ASE+cXX3ZrTZt7Bn28Qcf2g3XXQUYohvoRGDePiDA3tu1PTBXa0ODgtNDaO8v+labBx713TOpgOQ7L3uMNqblBbCN+vNM9LK2j6360g5sXm01gDDX3f8wHxlpETcxMp7GgoahpaDEnn3kj0j/Svh8tVxPBsN4XuJyaREDhtnsxbdYV3AizycADlctnDOh+Ohe273uQ3YDlEABClSkdoNZVMHwZcjk0XbeZUsAnrykdlkbyV88DKaHFzL0U6hTX/0n0CYW8ESQjmeloYaqD1p1u+xpUNU9aJ7PKX+vACsBjvKV9aEQHYCfp58m7w5M0rARlYiYc7CTkpMZiDPk1PPjfvRpz349O0pv1j3wzjCP/a09to01IAblTpJeR9PIS4qq9yI1lDq+Xg2VtAf87F78f9nffaCqXrQPUP2/A6t+DP4FrEoOqGG6pJhSn+h9OkBegz6tGMcs4lx2W4VOF/ZleYFzd3qbfWznqpP29ifPoQDCb5YUd1/YkKoJZTHUDwasrwal7PWN1XzW2i578rEnbOgkZMzt8tzkZygpmnWkYZ9+/RxY7buffdvIT0F4Ym1HWk5eC0OKODxMV7NHxyO/TWXAE09DxXCPfbxD7BqBkZJTKhmZ11Bf4Oph2WXJFoLr3LcPam00AdSfPAmjHd/8dgZjut7/f8BqJ7YaCtrwF7Cts44zMAIQ6s6bCK9KTCFocARg+zgrqq9ClltvibzWZ395zrrOHGuBGQOtAhuD1OR02H8bAVZpJI/L9irUJl4HYxVigWxO6vitdaJhqgPX2SOkNIvpH8kRwzlHcSAihc47SWP1eSXZ7KHZka+4zk8XUsPPqKNfOXHihDuf2yXrp7HMQG0VS43rAzN8zwfvWyjM1PzQLkDNTMdejqf/kc1NHUOeOCTuvZyt73/yIUNhWDd9BYrY3hAzNCRyiUYMyj01kzskdSCTa3CClQRwxHXQ+pKNixj0+myeD7TYtgoZ9bXln6y0sOFzCJaMc6BfMdegS4Prhmrzp66tYy8XgOtqKa69wB4xKaWcCee+B1NLlxAI1MB+MmrkJN4COzFvRz7MUfRQ7ZxRXWLqssYjAXN+2LTesVUHpva3zAmzabhDbdOaFaTSL7Avv95gY6fPhF1PWI6mywCZwb4MVdsIlvKRT2gjZwwDbj5rM8FH/r5Mf/hsYss10D/qvsX3S+M+Dyfc6C579/3foqorBAxhkEq9FQEgFgcBobe70ZEdwsklaNIQgh7qFOFNs+dMt01bPmdf6bZvdmxGYXmz7UMh0ljdgP1KKd6WoRZMkGcESpot35wEIBtvu7aV2+6txRBZ0vAwLGGwDXCKNUtLN36mAMw1sFZFhAhkOB1J75A6KA2Z/jGAHwWfENDYAOMPokwQX3PXXXdAvplts8+ZR/hTFCSWRrv80sW2DplxBTWa9jMpMyNhPFVUVtNHYRHFwMAfy4SLL59mU85cYDv3YjdCHzJlxkTYsuUOuBZzrQOgPiU1gzqpwwpy8qyQGuqhBx6wF574i912+fnWW38cxccxWLwJ9uJbn9sVgMMnjh+jV0pAFt5I+O0syDkbAbEiGLTNxPe81j5l7Vx39Z086xWsBUKU0mCl5uyD9JJhM0gnP3aM18UiJ+f4fjvr7DPtgYf+Yvf84mpCmrPxmm7BvmAsZJCV1Owh+GaG8AxW8PWcSb5xMA+LOes99mMdNTEQADV/Ou+p1BZdPMeF/pWizAvFSiEKi4DaegA/BgER/tgIsc7EeJZfv5SYOl96OJOq+Zm1lcU2n2DNl5573q5Ychmg6hku+EhhmwkMEMRWPUpYqcgiCmIewVAjDU9YkZe27VwPO/mExyjhVzOS+AQGS63Unso3aMFjVfughkg+vi02d94capWx9sorr3JdWXc8F6dgqcsX85abbrdJ2F5MGT8N/8tTAH/ZFo3H72efv8T68iX46hDD7eHYTRxk72lEnZRihQVlgLT1Now+P+/UcfZxrMn4fK+/8ratXrHW3n33LZc1sGjxhbbgwgsJAr7ZniT5/O9/f4r3WOG8VEXukF2bnKP6p8VyTSp4rwHkbLCP0MeFY0+gfkl7eGL8UPtu/U5bvOhi27VjPf7rAGQQlGLoi9oAd31gdUbQy0tS3kT9lEcoYxhBR83skVqr6qUU4O0NUt1p4+poff3wEVmQxw44prdPFwo3gNvRo4ehaCzARrLeBR5KVVzP57n7+qX2xJPP29XXz0M5mm+bNrKuUHYpyJckdTw1+3OmYu+BYqWgJM/9fO1vRRCWmpv8bcmV823Fl185IPQi6uYTZO1UVJVQYsIwj6GewOM5JWGQbf3uKOCcL31fOMBrswvHCqNH6VaAFR8gGjJWC5OTIPagGK5DOPfp7LMW2CsvwVLlM2YOTcEOoRE/bs48ar8aaqVYfO5DqdWa6bEbq6hhGBjLmlLKvcT+IXjHR6EUpuYExNaAt0d9Ae9LNZiP8kcciUcKCi+kNpSeRxaaocjbb7/9env6yfcsmfC3qspaLCWvxCbxpP2F+q+9ugwGNzUrPWawwuTpowsIRHz4sT8wGJAvrBTY0YQ2NfMsM1AXoUvEF5jhUgWpHp426WzbsnOX1fMMT5sx0tJ4Pr5evZ7PjoUB+5Z6WuEDaiIUkC11h8htsh/UtemE8CObwTCYnz4M41IJg5Nt0CFY2BGQy7oAVYOpKxuqGgF/qeGxsymv87PKdkCTiHRyay60reu/guRWx/dxPjLYU3s1YnC6jYfctm/PXoIqV3H2op4E9woCSG1neB7IPYsGcO7CJqmludxiUXqmoYiITR9vb3x82N76x69t3vRM5/cqDEd5No2QbJ567in7BzZpw7HhLKxrZFCHzc7wUZYxZbbVgOns+eo9hmPDbPQZ59uRzV+CQRW7NZ0JVuWHlc2OHTCfIbAowDx9xDgsPHYCYmPXyDAmEUVNQnQK7Oh8a6oAm2iDBc4D0ksYeQge1j79Bkf2dtVySHNYOmBC8ij+I1ATIhoCx8IRFKRUNZYXWYwWlEAiV0alnT1rpH33Zbadv3AW0u92PNpAxDtruakEIIlmji9rUhwJyFD9335js91571xCjw67IAI10RFsSHXVpGXjBxLJVMOXQ1eIcwDMVU071NS3A5B1MJnSe2lCKqtNsUFsQ8l22U2C/SfbiQOpPCiDvKAtCl7xznyQkJVSfKVnpLhpriwAdCBNnjzZFaJ9rFVJ9lU0qpiVx6oKR/2WP5Qmmko7VRBWXR3yI15z0/pv8Ws6ZjffchMTuQw7cPiIA2nFzEhPT3dMVwG2OTk5eMxBcQYwFdiq4rIv1OrkyZPOhqAZ8HgbrFbJ2ubMwY82OdFNmfbAzqxlWjqf4B+xIyrLq5AIqvDwRQqSxdcl2IfIYeKQJ2UibY9E+rQDr5wZpKtVAGYImAlm4WYjyZGh2kAmQJ+89yZFTzAm6iWE1cS4JNU4mqVuFm5/Jjd1SLhESQ8j0baVgqwKMDsWcDqag60SHzHJ9OrVzEonwlnTzEYcGEKznZGFX+Rgm3rGLB7QWFvP9Zk162ya/Q/tTFgHERh41zJVy8I2QaFfxzFBnjB5BgcpbLyKHGT7hRza8yiUGznI+yOV2MbCHutk62LnqVgsxbPp+40bXWL15ImT7CBG3QJV21tLdeY6+UwanjyxTLkCMH3fkbuGaSLsL6RF7XhHThk3hWlcDCBjNg8OjQuFdzvXJZd0a7Ex+iOHGzJoGBsmRSbylBFDJvFwYrBffopCusk2b/2exlPJbwK7QJ8kuesKgRFM0yo2omwkaH508IyekOQSg/fvPmG1ANI6feW54wtYrUw2TSClihUgIEmZAPdgKFR1FXV24bnzraVKDPEwK0Smt5/7J/9WAQeabAdwwP/yzl/ZsBGjnWQ8hOpH3my/uhd5mbyDYDTpayVTUU0eFBCG91Wz83nUxFSTJUlCBIZ1i80jNjIHbyf3Wn6q+iUGrQviociLJokvXGxt7oNsN8QazTtI2BOg8bnnnAuz62YYb8W2f/96QPF1TroSHTkAthtpvlPPcnuJfIUi8dA6WuiFiGWkjOCeIjvk8N+ybT2ynM+RAvdaKmvnJlLTewD6X3/zQ6vG16kMT8d2efbpMNJ6oDpScrUSaRnzIzfyArhU4Ihx+/Ne37MB8IBtNSMdsHvCKXbDmIDXVrZgPP0EnpYLCNbabzfeeC0ArYA+LQ8OQ4pXl3TtQMRepur97Z677+SZCrL3Pn4XL0MKASVr0gxq2sdA3WMoyduVaxUEa04Ss2bYlJpKtmAHIDaZGhrtTbh6IJEPowBniMPgh9rY+ff4sYHrZzbSvIixKQZrG8xgTbHFnGgBGHHWA+oTFRYGG1Kp0eKttOMZK/N5NZctfL98kdX4wzkEJJLkXfJZeYuymytwLZ77S3CACvs23kBTJaAn91U+rNr7BTrJx1PTVH2fCiuHiboa1GOs9oFKYrgEkEypPfWcuTPsrttvY6BWgEz/KMBxLD67w5x8VsCufFv7wBtNP9so2gqgUGi4JcmdEpEl05aHXjPsE1mxqAFU0mQQIE0D7Jd8GOf7D+6xU8W5vDdPZdEF2BjIexBglsL9kqtlJ4VicXEpTZrnze1ZNnhsNg8zPw1+uSaXqSg3sh05jIhrjpEr1YYAZh4g72z8CYRxDgMOyPf+TECKA9JOg6sOG3IArgesqr4KFVNN64zlq+LslhtIo88rtGeeesqxQtuokJVGrbPPX+CRY6B5TOyfA0JinHu0W8LyKPaKkd6+8/47tuH7TT8ObfSayQy1brjmWps+eToeZDRs2oA0KOQUbwZ4PXEyH1D1lH397SrSvKthoKLaiIi2KxcvdoO8GAaZVZUVFK3VrNVUfEw5O3mOWpqLLI4wi0Kawzfe/MTWb0I1wPShP+fSXbfebCOzhsMOSqVpJsyCFegODF0uPkcHU/lKWAIHCbT759NPsMZrbNGihTZv3nwa6EEEG+INKMY0N0GgSyvnaRmsq8bGOvt+60bOvlCsW4bbd5s2c97gZ+HAK5p1x9jrA8sBnWGAKrn7BAyUIhjRTWzUDiwSG1gKd2dDJJ9PxbeEO0XNnBnnWQ4Dx5uuvYG/FifWm+K7my+gzkPg3Y1XPSLAzK0ojybv1pDWiH713Tv9d58VAJoG5Lj+VnwcD0IsEmRbcowA0FwYqy34Ni7ED6oQD95a7k0UdjeBkjIzbKmnefvgg9eRNgYDhpdig4I/Ls/OwOGTbcrsRTC9IqnKtB60FwEq5efaxi/fslAYq34wVrUPVJf7WgVJtUOmjLPzLr8UW2XuDKBRIx7bHbDPlIzqfY7Tn8d9ZI9Fp99KP5fMSetHjYTH9nQf1ANcT7P7da1c0KjWLvdDCo5uVEeFBGuWkpjeJj8MPS/8fD3aLvhKgB3PXmxcPyf5k6WBmHu+sNf0sxFFur0xAEaj2Eq90MUaGQyMHj+Rgny8Hd27H5CrP+eCdA6qIwW4a9uA9cZ7cez1vjv34/Pq/ZnAqb61+XNg9ac/876xj7GqIU8wtasAfNm3lFCXlTLclseeGD2q5eQZKmBMP9ml/DogS5uFgErxVliAXaFWlNtkG9b+QJhHIfewwakhZJMQyM/XUENyUCkCutg3G2Rfg7Txzf++Tuoxvo5IortpGuUtrT1C61/Pl4DVn/uZ/vxz9NlWOCYxYM7xk+WO0KDASCUoaz/x4Xz1mP1SPXhgs7tOzpqEr+Fz6jnwoVaXLFTnnafuUMNKLZWSZlu//wEv/ZGOMNFnudD3nvr23E6uhR97nOpK2Tt0sl7CSAG96err7frrb7A9AA2x2IAlIO+MH5JkHUdP2NePvWzznnzYtrEf5MBYisJ3LhoQ68j331jdrt3UB6E24xaUMNTvCl4R+Kg9T+eh8BFZbskzzpchoMAZheSqzs85muu80MXOycyAcZaJt51Cp5zVh1g5kr+LnS6rKa1GRfHB9maPCeY+q+nc9PKrFg8YmBdIjdyPYErWfVxiLIotrD3Y88VMUtM3edJQ6iHZa2lfZG071r0UdB6ppbOHYaZYOux9OivEEz7vfIA5mNDOcgbgQnYUAns95qquvRdOJtDjq5VrLWjwTIAnWNWw13bTq0QQZNdBEx6VPsnKUL24gak80gGrBOQ04/Wn4WQAjaxIKa1YKxSU5QMujnfKQQUSdqJk68f7agO0EhkjWCnINMAH8chvom8IhxSSMfZsZzV2fM92m0mftRoAcdoZs11gaDMa5BIM8TP6x6IWYi8oO0YdTGDI9IlWClOpDQ/PCFiVwZBCaql9AgCs8zibBtJfRIUPsOWElc2fP44sDZ7xwAHUMUplx8YBq4LGmgLqKAHNGgjE2yfITOMIQJ00NZ31HWjvvM2QidD7Nlhg5XkNFgcp5rKl8+yT5csBwCMhxjS7uvuWW+bbU39f7QbVYpS3snEyi3T2W1o79Qw2lCyenBpLLwTBgMd85ZrXbMG8u1ABdTsP0E4AXhdWCzivvIcrr7zOXlr2sgM/BLT04wcWAVgtuug82wmjtxXAQ0BYDUCC893VsIn788qbvyVkNBPAY5BVQLroEdjAkDGQ+1wEm1g2YfK2DoPo0oxsvba10u6861J79enfW1ZCqKWTf6Jnev/hbCTd7TZh/BjA32iYa/h6Hz5pCy9cat99v8OGjokHXIVUA7GlP0PTndt2QfqJt/XfrLXRI9IskyCdfhAQZLLUDlhRibolFGXRkf3HqaWxOCAkKIO0+4iwdNYTsv+Vn9ill53NPQc4p8c6WQ3LjzT4FgKl5BuecyLfhozMgBU80coKm1GwwXoF7F+yeKklDYDpiRo2JCqRAIsLWBMAACAASURBVKwI9kDJezssnPetoXEve10czPEO1UecR9u2bOKsvs4RCY4TDNUJ+H/vL+6CpfaQff7pCu7nbbb0sivsvY/es/88/xL+uYF87nN4/lAbSD3Ap9q3eyefA292WM8Kv26lDlOd2oFqTjLvJsDW8y44E2XpVshceOTTi8uybfmKz7E2qIdJ/QK93gHOocmA5ldyzkL6wiJg94Edlld8AMuJ/S4/pIsAn7KiBt5rHYqGaPou7PggqjF7ghF9lV195RWAvbMByyPthhtutZnjpqEQuol11EXOxkfk1SwBANQwzyM1+LFn69lvbdN52W1vvPWGY1ln5+7R6MWJZ8JRP4nwpb1hMODVp+99CcPxftu7e5cLIxe7US5NblDK1h6qoTTPwcC0JOrsRjCIFmokQFINk6SqY0/VfqS9SwM1+Virn1XPqMGcmNRSiLTShzQBPCagiA2jP+kB9JN0HyzQbv3FzXZszw8AurAh6aUrCDI6daqafVkkGa9uSM9MsvjkGCsB/IpGLbNnTxl9MmqqxChnOyBfVRE9NFyfNHkS3weLuxwbFlRT/pxt7YCoClWugyiQgm1NDSrdauwsnMKP41hAoxjxCiOUfV9UpCzIIsBkUPbuy2Eg4Cna4hMBPRmgyTZMoHcbz3RkhMgx7IfKGcG7X+VMD4WMP+BfTLysSILtRA6BGBD8opyKiPMYYFVheLK705kjNm8QvYo8revx7o0SA5b1HYFN1CXzz0FVjFq4uds+X76LZzLOpqD+aqbG76grJzcINj52LjU8Fx0MDaqwD0IwDDifDp5xEsuLFj5rg40ZD3CKZ+/6TevowcLAo+rsxX/9AR/jlbaHoFpfPKIf+c0vrSgvFzD5LPvTo09ZNkQJUQlCwcKiYK8LdxIoP3nSaAYCh1kv4B/0tb3cyBDUXkMHZQLklwE+M+TljIiFqNfBelXdHkC/KL/pA4DMs+bTX7NXbMQesJX9IwGMqYZBUBYDhUAO5jFZg8BchthucK9tW9eD5YG9yQqAT9qIN0I0bOVAFPWBPPvNTdS/0QMtImusBbBffft1tr30l3tsybn4SQu75Nlspm/tYl3+8z9P2X+Xvcp9Zl3Qj/iwfzWwd0w+bxHXuNhyd3zN+g22UdPm2r7VnzBUCcBvFkY/hLub73rQnn/+BYasDfgqZ9ojf37OrlxClhQElABq9Tb2hzRsThoIeO7HZyvMKXGWnzqDo8kM8LnwpjN6v12xF1mRx1gQwKimQb/E8nQMVhkHg1QrVbeHaWIPCE6//o3Q+3EqKAkgUauMRiuKi0TYDBOOMeN1oNGwcPE72pnqYYz90P3L7OkXf235ZZucCbIfk1gt7NgIaOcUKHWNRYA5gKm8vkxrJR1RWl8Hm7OYAKrrggCiQqGmN0sKRMBSB4u1tYHvr5kD6yLD+eB5gJ8vzfpJFi1FJ1RlMQr0W9OrH374wcnu9UvsUPmuqtjTRelLYdZ/61o0wGQTOCOJjPqIFpivmtV8+umnJNGdx01IxMttLY3hIsdy1XWTtYAA3BnIFvsm4gJbO2Bo6HUVUqMCV1/XTNMkn8WxeOLoa5ooRN374yDZhXXAzbfd5opbIee1HLxLliwmyOgIDzBTNRbcN2vXumbxfN6LaMhqPhqZPLhimE0zn4emB0be+LHD7P03l1laEgudxZvMuLAGJL4W1mY01zGNabN8RurZSGNgDra75EuxWSjISERMR9ZfXFDKhkTKJ822bAqKixvw2qXJhVVQBQB2/oJFNgDQuw0wejcbdyKSCRUDschPY/oNgCnLpJNgqHKm7+cvWgx4BNOUexlI43Bw3yErhdk8E++VMNZWl5MWCAT0JMknT+Ti07rZxo4e6a7he5++zSZfxUdkekLBo7TgidOm2tipg+2Lb98lkIOpBgWVkgWHZ44jqbQZ1u8+d5+D2SjjMEcXoFhRTYFO4EegJhIc6ulIOPKOFtju7dlMmLCbIHl3zjnTXWCAJvktFJCHDx9Cdi0vNwp2PGerKhUE400N9e8p0/s7P93Ghk4A+AJ+F1O8E64AGUfyLl8FpUnSzNfGQIkPhcl3NunPH73zuV1+8WJXWPkDiL7/4WdcozrXiDoMhYJ47pmz7K477iAMoIGD9F07a+5sdz0efexPrnDVsyeZgYJvBKwIjHUyDTEbxVZUArdkCQJ3XT8jlqEmmirMFdojcNiT04u1GkOjG4spvOj4OlC7OPx6QfmKcpDr1/vbLbfeg+fNMFu37lOKo16m/XtZ10oqZWgC03kYfxeilM6SArJLwgDYhltKdBrvjaOBn/v2R68hSzpk/Vhr4NYAtp2YnS/mEMjDZLrUckqwVGAdCLTW+xaDPZhkSq0LNbq9TAnlianmU8WDY4s6zMljdahQFatGTUsQP0C+XQodiifFYAlBaZGwlL9Z9xVpqjudr5QAb3msqgtzEM1p4KCHvfFubCvGYcFRyGd54cXnHONF108NcICaXxqSdsfCwueQQjMquB/eiVu4CRQMFBVOgs+1VaKirB1GDwsyVI7cP8z4ewAM2VvUsPXQMDTJH4jDQPaoKiTku9MOu6mRhFMpPZ0UzfmsiQVHc83X98Ji9uG15CMVjqwjnM29CQ+MuhKB0prQ0pSJhCeZL9YUEVgBhMGyUIJkLyzXdjwQO6QW4O/lJa0Jv6SrbrjGxRBDQnIoFW1qvnQvJMvVupDfqaaj8ktdCmhz5dKlbgJeibVIHV414awFhRgFM4hpIMxBAysxgbp4xhpRD4jhpHTdKAY+/SXzVkAG77WbA1ZhKVr/Hm4DwxVgtZTGehMM/BYYPANgYg4gFboTRkkd08xyfMDGjJnIoGQUbzoAL/BdhJPsdgWD5EoeIuyxUF2Tfxpo0T7Ty4OiJlKhPy2AUCIQyZNYwIjCS/oANiEm7pkR+CTQxIFpemg8MFSNrkvJ5Avksar7pWsv+Y9sYAVWa2DUSmGmMMEJsPBvueUWit8hePAm0FADSJ0G7X60I/jZ1MDhHQpZEFOWM7AU0/eTyG9//8dHABMBEXhGAmi4liy6ABbFZDfU0j7jtF96p/6sL1gZ+flFVsaUNq/gGNe/icHXcRfKcwnBNAmEXMRGUxgjkZXPV8Zg/JD8omz3tj1OxhcSCXO4pNKef+ENO3JsN89gl91001I7c9psfLBT2cdlzaJJj8dUlVegwKYuhi/leDOeYKj19389xvVpwDv1BjxTp3LvM1kjsMkAVR2oySYllUg14G4n59h3m7/lzOnGj3CKYyUW48PlAGkYl03UBGLwtuMF2IPliB8MWh8sCKpr2+1kfgksrDK83KsdeMWOCrjC2wHcDoRBGQHI5AOLMCNxMCGFhFqddxGBKkmueNT7FzCgNaCUaA8g8iwA/m/Aat+984BV7jmAYAevmX/4FFY5A90etpfwl8Kt39iJ8l02n6AHH/bG6joaBcz7wwHZx1BwdgBsH6FwKyLM68jxPBYlTR9AVgfXwJ9Jfidng5PFUzdJLRJDoxMBKzeICZhY8mqMKhkYVnCWD54w2hYuvYzrQHPE+2rgLOmkuwsDGFCto2fMYyB6zFUHoAoTZK9zA2RkdZJLuxWvPU1eq6x3PQ/uGdUad3ungFXAHlkB4D3YwTOvcMhyWMdqUgSm9Qro19qwSlfH6OvdeXXak1M0T/3jrzOAWlGyePloIh1gjUfwryg7dy5J5KcqAGCSTp9vcgqXbYcCp2Re2DfscEv/9BCk7znVfubJ/73BxU+M1Z/+zPs+3SsPP1eKu5B5pHHUA00NZc7LvhCbJV1rH/kwcyapZtX1CXa+cZKzCfAVoKb9gLOpOxhpb6MdAKBo6JBnKMMzACU/zn5dY4UlhnA2i30uBkkD3ntNqAr+/sTfbPgZeNArzAivnC7AH+9aezYN/yew+tNAo+9e9rFY5X2bV3Dc1eyVDJC3bfn2dNiTACvuid42n0cyRw233JDSMSk9dmQn9Y+aEtnzdHC+Klm4iobw7rvuo0Y6RlCOkuPFsOy7tt517ANWZePjx/Mtqb72ZgFZGnreec1NjjABz8kum3oO+Q1L7J/L/m1xABIDcptt8J3X2F6anWoAItVXjhFEs1bNPh8CUWP00qutlH2muqqWPSaf8znSDQaVEi+yR1ZWJgMjehWxyB0Dh2fGgZwaiOIbSB2OGMkpWHTeNVPbluNF3YJSToC01mAKfnBlDDsCqW38ORfGjhtie97/wAJRqEVNG4avfwfnOd0596SbtZ6AekhnmDwVL5g/noaddan1piLj9LrTmaFaRb7+TibOa4cAFHsBeYSBwjJr5Wd1uhqN9e2sVXSO6Z7ouZGSwheJ5WoLGDQRdliIVQBg1oppTBPZBjMuJv0Ma/VDjYdFTDC9lIbwDtBlfTXDJAsEsAig/2rubHBBuSNGjHFDYlklxdPPSYLpz5vz06AFFlkH4PPKr1YipccTkqFLi284qeahVs+6GkMNvHdftk2adqbrcWohtmR/v8HGj8hA2g+Llvrd8AkWMzUUYkEF9yoR9VmXFh4shgFDsX+jLlSAlYIU16z91gYMA0iH6VdSG0LtkkKvx8+hhwrxr4YYkuuAvbo6BlfF1ZaO9Dw9sx+gdhMMoxp768PVdu75owg4glDBulEwGY5t/H8BUHiXDk1H5RjiwnMjCEAZN0E+rPRy2JaJSddWy71R/cR1l1dmRc0pz/qIAX9sHAnoEYmWk421DmnSqh90W8MjsJvhmor9x8zAZWLUVtYBrAJyI8WtA+xRJoLCj1TgZjGAzkHVGEdddiYesktv/qPd8ev37aJLrwDAgVEoCzYWTQsDw8GZWdw3Af5+9C7x1J+AOT5l1llHvgegiQ/nYhkgn3zoZWVXwRqWR+m2bVvdvCQMQLmB95UwIMTGTBpuZQUd9IcDAeY/s8uvmIj/OFY1nCVNldRmnA9tDLm0lo7RU5YUltjkMVNs9xbCFc+abvmn6tmfAfXXfGc33ryY+74V2y36z1P0iJlDCZ4LsAF4cJ4iuKgeQFjWaGnIl0P8+2P1FQ6xZg69MPs/3qIbt+xxvp6lgMjK5ThJFsf5DF6LIATJWm72zFmQewB42IdS6GNj8NM966zzAXgrsA0qAmA9SljuB9QphwlDXmDPPfMMPUkZQPpl1B2NduToFvvFPXfZPffcbb8nOKr8xHELPx0y0QrhoAjPUEppt/cGMBBMTmJIwiBGjO2xJLS/9+4XYAkxlj4oHVuKXN4jXp0w88IZDNazJ6WiyrgU5mxgGCzpzZ9z/VusiDpJZ0ew8gcAQqdPnmZ7D+2GrYqfJbX9tMljAZpn239efJb9BWCHvJXf3vc/tvLLFazrNtidfyLL5DdgCFJMSTej4Qr7EISp5599CWLNA/SAf4aZe9j+8ofHORdFMBOxRgQxAbC9YATzXC2zAoWRtzb5e4DkFtjyXVpXIk+gSAzmHBZ4rZq2EEVTGKStFvqLNuwIVI8JRNTQSOdAK2dyGLkbYr3ImieMPaG4mOAoERP4Y9Vo/iKmpCTyHHdSg5GFQmEcyPkIxGLJ+P9qzNiEbL+sHItIDUB53/3i6Y3wiu+A6VHXUOtUrp3YDobyELVjcxXDAL4ZX+huQLxhQzNdDXno4G6AxDgXdFVVigpHtTznaGlxnRu+VRD+2EUtHsaz0KHhp/pkiCRZIwlHxIQnAWBYG28da66K2quBPkq1jEKenae0eg9YjwNguTcSWhkK4awFT1vVKupPdeYPH4lPKEzTYjJegjknpPzoYEjlRw/RzXXV16nxF/7lgqEF9LL3wl/ja31t7Ag+CzYTVVyntIx01mEQeE+JTRgy0sakDrTB4AVxYCbh4f2w1cN7m4HLu2u+sBpCpUaOGg5ZIRfsK5qeHYuJIwfAj64i6OtV9moF/IbYA3ffCEi/0g6RIyMhWX8Y1R+9+zI9eLG99c5H9uXaHVgiKGhNwx7aJ/nEcp9i8AQXuUSeqxIeJEQkW3l+hU1HVr//0D7aCoBLgGJhIKGQJiOw4wygp5X9TRcqsZSsSVYCAJlDn8eW6MJqKwFWU7DNiGAhTmPokwl2tHnrZtjLq2HwM3QgOI1OnzXWxnmJ93gNvTvEJk5k/v9Ei5swz3xhzAaEp9iQnmK7/7oFWCm6USOkPXpnXmNv9kEGRN+wB/ybYL9hkLV43vj7KAhj5ScO2Rj82sPIlTh05Jj51ZURxoYND9iML7175ohp+JVD0IOJq9DqKgL+ArEHSUyIoh+vRX0da1MmTUQFv8YykyOt8BgDR9aTWOQ6533ih0b0tlUjrfDoPKeLaq8Ykq+cwAlfCvSOdoxpKah7KFQCQqHoJ7XbkEyKEIDCSAqHSy6dx0acDCX/fbvmhgVsArkuyX3fngoOgm7b8X0+0oYRNiAzwEaPSaNYwyoAtqg274bafKYQXAw8fORr1MnDI29XJTpKIdMCo0L+he288y5AP9GVxQzQ1LSOQ7Yil0KiRwmIHNCwReMT8V8BdAsgTKuDDVGAqtioahL3AFiOppGVL6qKeNkCyINVAIJYp/JGFQirf0vupMZBDZsmXMHy4CwpptAqs2kAec1MIDJohgVuiQWrn7Fp0yZLT093oHQaXlUC7iR9DOS9ipIsYDWc18sGIB2ZNdIlGh9i6puRkcGh4LFcBSrLviAWWdYppC/V1XU2hELFj4ezjZUtALYw7yRpocW2ZeMGu5VggUQCf/btP2RDh0FjZsosoKm44CT7FJOSeoAwvPRY+1gy7HQJro00oHWwVQbzugqz0OQ+gANLPqtxFAodTKVbAboaYLNFcN10IAoMSB+Y5vxq6+vanPQ7DTR/KfKrPQeP2Nmwbgt4T62AtrEEBe3avQPP0/Fs8Ezuyxs4JA8CDs+2x5962q65/g6uZxQeKgdty6ZVNnrUUJKKr7ScI8UWxmYmIFoAoArGYhir6zd8a9NnTHUgSUHRbjY7eUPqsELKcuEVNmR0hq3b+p5VtsIORi45Eo+nCcOn2p6tOZbL5qSdvrUTOrj6rM5Q13SFhGudkWbN4ZMUO4DvGU+RkoGkYS+poDtgVgGgqllhP8Qq0OExqsGdVyX7bqR8fmhCKsoVUiDfEl+bPW8495JkQtZGBye0kl3LOFgFWog53cYG1QE6FsSkLD4pjilJsk0ePdU2fLWZ6VQSG3sVsoUWgJJCmgaxUZiKMaSXmFSS3kwkdgdJEj4F+yeLcKjjNNoaNIi1qGdEhZcODr0fyT+USC4vNDEcusTodmCQ1xSrldQGqgNN9zY0Vgx1FdpeCFEgoHUK00utRwFhFYR3dTeUMy/zw/eToUY7mzVJhZ14GyfhF/rtV5uYvFfbAw/ez0aNnOWrb/ATTnXXbODQUZaSNIjkvgSYb0OskGd+5frlAP3bSfpOsAxkAQd35Nrt153HMzDc/vr0a1ZLgVUE+O9YTaCevi5ghaIQL1kVhwqvcgHQTr7tNbL6LLon6t3VeLjAJX0eyRy4f3EMEv778lsAEQGww0uQkI6wdRsBV3dusdVfb3Tol/OgPQ2qar1EsA/Jh2jwkEGu4crG19IFHXl6cydV8AVU1IWVxLYD1gIkEaT1nJx8BvV+3QJ92Uu7QNZ0zceNjUSOhck78gl5S7exH6nIaeWFm9hL6ijImgAjJHWXLyRDWfxwvMA0qQTVnMtWs1u/KTygEziIQM9wVFyohSBVqMa3rKaALxaOIQCEQof6ieKmx6IAVgOQ0jWgKgiUTUEX4AeeO5KWiikloF0TaYEIYkDLAN4lECtww0levRAL2ZPIc1n2Fir2brzhRtjM8xyLW4wmBc8p9EMgpexCupi4VzFBDnIWE21OwlzINLZM+zYFQWx8shdkI6YQgK0aPw9U9VihjY21sIDK3DmQnDIQX6V4hiCk1RdnY2+yGZZ5EdPb0XbGlDlcE1LEOcy/4XAtBZzzEdrpmGN9Tb6Hu7jeVo0s60iylNKiSibwsQznip3liawy/GWRIWDNSYw1t/KepZ/YpO5p8p4p3Qd9fv7pS0rXOdKNBM5P15DX7OTnRsiUnT1CbEOlSV5/HcDkmWdRtNOMUETqfPp/s888kMchPE7BpnvQBIBRxB65/PPl9vkXywm7wWvs4oW2cMFFNAYD3DnigBH39ZJSs0dQ5KkIbECaX1HJtJ+9Zt++gw5IOX/hBQzbsEeJSHB2BalIhP04G30AGrd+94PFUmx0+lQjt6y0Z557DUuAw4TtjbdLFy9hmDWMvb8/wxWBqgq9E6gqhptYw4D3FMO1nGe5J47ZP5/6K6GM/ezKa69ERjic+08zDVgjIEGAmmPgcf9r8FntYS3s2buDK9WMZ/csnp0R9iFp5hnpg08rawT8C8jAgB+GhBKyuwGeJHEtZ6peWHrUDh7fayfppDskPdVwiwdGTGipHmS+H0G1OWoIwOPsi9iTGI4QxKn05T5g9TR570dgtQ+U+98Yqz8HVl19RZWqoWEhw7u4AemOybD/g3etHOb+qfJtNv+S6eaPdNIfm5X1m3dYHc/GXOSsYZwbJ/OqGGC22bYDh7A2wMdKQwKKdMVQ8AA6YLOHPYhTk/eMLFbeyNoneM0e6oFymrgqwlgGjxphi6++km/V5/J39UgnB0yov5eYrl99n6dP5q39UH7IYdRRqpUcrs9z7KBIZ8/i2WA4443TAwD53bqBNcB1W3cMZ5TYHoDG+FsKkGllr+PYdeA3T7pr2DT8k2VHFKy3HucNp6AHPgeAtAKGnJ8t+0YNlJIqhr4JDGGmTZthtTBlBqQluPqoF2BaO6FCjXTGuxGZY2B6QPHPwT09m33g+P8GrP7IxD3NYu8DVgWwKGCzncY6lM+4dvWXrD3AY4V8SfLPOaLBmwp1H96/ZIDaN4MAPdhdeRTw18Uj9PjJIvZ9NnipSDjj/GGxhLDXhNLMS3Hip8AunqEmapGGskY8wd6w6BSYccFs/DTpfYzV/w1Y7duf+u5tXzCZvJzXrFtPsOBYBjnVeHO+7+6jbmW3/GW0o3P9pNzolWetk8WrJ/AGr3pGxeSUlYPeYxAWYYH48EdE4q+PncekaaMdMOL1FD9d/x+BVWfO6+2l8n7TuR3Fz7nrihsIxyuyINhJyXy+SPnmYWcxiuCKWHz4pj72kH14eJdVM+hvZrDdxloKI4SieOt2nmV/m3LL7VYNgCp/aHlvFyC3dTUB90FMVCl7BEw5iwLeexv3sAoQVqF3suJRrzB4xCD2De0jCp9sJfCHgCblOwAkyBM8GFBMEdNt2mNobmeeNcWOrVxpwazD2iQYwARsaFDXw3PVw14s6xgBuHpmbodVGBVH/acEbUBIha2KNeoS59VvUMNpuN0GwFtPcEsjg0gF786ee45FoP7Q86XhvGo6b5inm+EFq+n7V36+zqJGTba8smwrrCK8FjKMX0OlhbAXRiQh7WfYJSahWEH+bBBR5DwUlVVQw0RwVuObipymGhWUglGHZU2gWYV1hWY4lPW5GX98SU27xQDi9g2ClFICmDx5Kj+X/Ufg7PD0FMvP3kdOwSSCinJtAuEy2meUSn581w8WyppacsFMgAyeY+qTYK7B8SN59G9IijlTGrnGATzrHXydgDLdl3D24e2bDlAnVNj4c0dbq5LVC4pcEvjozIlWcvwgDDgUVVIiAgCeyANgBN0ZjW/zN19/BrArT9geS8uETIGU/8ABrkcEPn0P3mNb152iTl1BzRBn236o4TzBazcU9QpoR14B5wjXS3VHPH1qYz1gZWkD4UskW2ck2/adp/jsXANAoXjsJcqLCRClXwpnDdXCGhMc09UlBjrDcvopDULdYNydb16wbAdrLIBrr+GFwugUIPOPJ39BqGi7TT7nJtt9pB9y8mWWGAdozb44ZuQIF1QcD3uykMGiXkMMveMF2fbE4w/Zr266mfPZOL8HYJUFSAebvrO1mO9PwWpniFP3HTqyH9B5EKDIEXq3hS47IDpkCN6zebDtdtnUqdhcANq1ADJ2EYIYxbrrDiFwqTcCr0I8LGtLbOrYLHwfseg5inolgecKoKmL5zkn94BNmTxClTfAMeGahI+F8nsg8uYoGrbD+wu5/idJ655LjayBBupW1Amd3J/G2g7bufswzEbADN6nv2zyyLdIzyIThMGxnoeJSPiHDh9qWWNG2eD0DMAtyDtYChwm0fyf/37CDh89QjjuJrxyzwGMxff017egSLvFPic0etfOvfbCf16i1qywjz74yP5LAvn8KRPs6vPnO1XiXvadbfT9tdT1weyPfpyvIgvcfseNPF899vnnXzoWrfIC/vCnx+wLSFUCUhQUq2TzWgbG4fhS3nT9jYSbTbdqermDMIannjEJhdVuV+92o8QbPZQ+FsWVwm3fWfYuz8p0e/2/ryLz/5vzcj6RU2gr8WyeOH68nT9/of3mt/fbvff/yjtf2Xy7ATLVT/RjPTz+2D9QJvUnqOo7++jDD+zfz/7NbrvjempdwsGo7eWrOmH8BHuagKwzZsxy2InUDYgiOEv9Xb09c+Z0W792AzkLDZBnYHkCMsrSpYS1HgYBSR6v7ZBLgthfJAv345o42xt6r/AoDQbYT0WRdbY3lCVOkamcCUBEznTabNZjEhYdqJUgb0UQmFsPODlmPPusApK5/zmsvRZwFuUVxfcPxdYulJ4IYgjAsp6VLq5beDABgsHxFpc+CrYzdiWw8MeNysKKAptDkUUA76XY86FWlN+6AjRdmQRxRFWBLL+7O2CFy7KNfbEfAwx/BiPaT5tZ6/7Unu0MnQIpCMWelaRc/Y96YwHEYpJHJ+LpXAhbnONXXvARBK/64WnTzn4qX1hhDb0QkHzZbzW860CZK/9S/3AIgZw1bGyOXCPlaCJBsh2oBSoK2QchFU4bPcTmDJ8OM7TT8qlZV2DbUC91AP8kokS6dN65tnXDenvwgV9S/9TYejJp8uvwppbEjnOgpo5AJoZUl152mf318Sft/gdvhAT0kht033jD9e4zrFj1B5FscgAAIABJREFUjZXTL3QHQILE/qmX2nHm9DGsRX9bu3aPXcBAZ59YuwySxMINx/tVhEd/zlQFU6nfjAiIghBJnwaIXQvRRcCx9vL4IMgUITEQbUIAz8FYOA9EkOik1uQTA3rrN2BrF58pLIJzph0FegZrpMvGQZrbsn0LQ699fAeEG0Bs1QdSvYphHsh5V9WMGh6lTHzyXAsaOc9quY8DGDBldeXZ766/iGBb9lqueTtvspVnZOMPmznHW+36q66xQdg9VkPt7QXD822jBoVkMQCsrZo9KomhYSmBfFrDIeH0xgkZBAkm4bd6yCZNyGAYVuCsNsSs9wFXnDZtErYohyCmQChNQAVTxb7NYKiUkGkNr5xvf2C/BAJfJQVhUTv2DQuPokSyS6H++jfQJguSpoAmo8WHB6kzjMac5rB5H/4ivTaQ6WA9BUBwYKzbFCbPiLclV6UwmYKm3BFmWemz7PKFzxGwEGUPPHIFCea5tocNtDgfuXlUB5OgEYCoQYCDMj2GWssPr8UTKDI8lin+KUc1D+OwLS7PdQ9lDfR2FSKhYQAeQZm2axMMpyYMuOtptvHqMj9YK0x2W2BgBSuAiyJFBV0EfPL9hGZMmDjRUdtV/GvVCQQVMCpZdjUgqJgZjYBVoWyukhFFE2yk8KBumjw9XGJQOno9IKZCpfQA79i+3b1GKZ5KCxcuhMnQ6FioBzHKVvqcPFJkBZCSksJme9iBs+lMIRIIyJKRdhrhIp6MfiaSeOwLuA+yL9iMrGrmrLMB4aDnMwUX2FBeXmKpKZqw9rP33nsbicy5sJbKKRpqHdjgCxNEgGQJUppemD7VpfkuwamK72vkgXQsAzZXgcXJiWpIxIprZLOVz2qtZaYPYuMqdk2ZplUyDpdfVTwAuhZqoz4bG4Kmy2dfcBHXYTTszgTkv0WELoWC6icQWJZD4vQ65Cn34Dl6zLKGMh1gqldRmW+vL1tm9zz4MEUZrBwmYhsJXrr80gX27L+etdtvvQ8AX4EA8rUVywMfm1Mn+JpvuD9Iyo8dZq3If1eNoz8Twiybd97Fllt4wOo6s62yJRc5abANTRtph3ecsH1bsIMgFTMM/18BTfUcxOp75GkSCrARQRHkC2AgT9Tzz11kZ8+cy7UssFeWPWuHD2H+LQYay0RJ0pLQx8ZT7CvNnQlaK5JNyVCD2aCikJnEE9oTBliVmpoKGI13MHIIBUlpDYkZJM/dMg57NV6RUM4FCsmE+iiv049NSYB2akaCY35s/eEghziFthpCMQVdWARrNErgnGT8gUxq2Wi37oYZCNDE2gyBqe0klpJLuqaXA8UBKV7vK0akk/FxKIp1oN9Kd1RxJwCWM8mxXjtpaiW/D0O+FI9BuwzRA3TYcJEkB2uqqOf+MqFBzqj1M2nccPvmqzV4VC3AgySdgrjYNn6PATiboyw/9Gw1IGkfPmys3XbNdRRLlZZbnEOqa6ltxQA/CYB64cxpVgUofxaWErv3HrDtMHn8Adh355xwfkq+SlBksqiABvlZyaNPcg0vF4djXBJFDvF2mgAeVY+l67pocSx59inqVNCG0bicO/t8LCVm2s6du7lXKfbGu6+51HBlWnYrjEhNkbvvYjbJggC2QVK0OzzjkWZI8uL5jApUVWgVoC37pAOwxVAVsMpGrMAiT7VNey9wQsCcyiO+NSPNFyY5IPPAONYzUiGudzMHVxOIcC2M6ApC7ppYX+0cTi3IDrpgfTXX8f6Qf/ZIlk+zWwsbr4diIUCTOk2TXcoy74UCI7o/3tOguzVFkuIIWBUWLNBFxRm2EQwB5CfaQIiXVxBxiClIgc+qgl8+QJ5HIsAI70NAtZhsGrYpoEtAnNaZQp7UXEvWq9e+//4HbB5NYDnFayMDoHquaxUFse5DHc9AMhP9JpQAcrGNQ5JTwZ50hEm7bEjEbIlGguIHECGgUUWOW8vchFDknZFMnptguITDLNGv2NgEF47UzkFdUnkE+dV62NyVDDZG2qDU0TDdwmClV3CftzsGjq9A89PIp7sTYtc55o8YvTxbnIkXnTMbnyl/JuHj7W9P/tN5aZUwXW1kUNItMEFevnyLQu0cgcvDmN3z1jeo0J6lEYeeQkllBU4Eau9AKjgG0FdywH37DsAUq7D77r6L+4NlAZL1bIIMMgYNsHMXLLSBg7NgriCL7/NydeCy10d7dhA8v8Kx9Dl4vqoqKp0CQ2m4gewRjz3xONcLZsXAQewLCl/U13rUX7EnBZaX4rddC9urmzO3nclwEY2a7tfM2dOw88gCIEmHPYF0hzCDEM5IFZ4b1m9C8YAEpqXQ8gCtn3nmRd5zii0l8CkDGW0coGoQAKWeBUlxPWDHG3yI2SCrBb3GUbzGnn7mSRQBs9xAbkB/vMHxBdTZ5b6Hf/QZBZY28rlU1Mu6Rb5to0aNhh0wFoZQrgM85O3trocDaBz/zd0XAUI669pgYJWTQp1P8/kJwHMOnrKtgJqMS39MaZW9ZwqeU6MGj7GFcwGkkZ+GM/iTEN2tD3ezvfsskNpj/unna1Kld6t1dDr9XPfJIfbe2ugLuOoUuMpwpQDmTiyAt/ayHe+/ZaUAq6UVe+38iydRkDOMqKrj9UIJZztoSWnxDHQGwLrCF54h3GYGo4U0QMyL3AYXKnsD2NXah+SRJY9dtkLHmHY4p2StnB112LhU1vfY0HFjbBGJ7l2nWXoKaOlkYB0cQGjPj8N1D4DsYznqzFBibQDvXcCqWPqqhQTm6s+cBcPpgCId2M6/+PQzobqtoZ2kVFk7yLub93mC+knXRoCX9g3pIfS/TnIt6TF7jr+aN4B43c1OVE897Pdih4xAPlaNx34mTKih/LfO1nykbQn4m4slo4GFUtxcvAZyc3d/nMemPtBPTNU+6w4PWNUa1SfuY6z+9Pn7WLh6i5JiK7wqUPpJScEV2ICSIIPh8qav1+CZd5KX8QYIWjYawjlSIt/jo8Q0t2800JggfQdz3L71AGndxyniZSnDHsp68ucwkSojVD6OvI4f6g8/nqUG7n8ALNGXX30ZiTD1m4BwGkYBqy7ASoiNY66e9nd1a89jHGvgdfqGes8I7zIMdudu6rKI8AD8wgCPkKCv+vxTXhfQ0J0TYhVJ+RADUBMLwMagTmqB6lIsYwAMHYCMBz57TBr14qaNSGWTBwKqyI6qmoDGLAgAPwGrutfeNZZdgQZJnBs6Y3Vd+QudNVEs4nuWXGPNB3Itg/cQBXvch/CNZq5FNKGpcQ0+tq6+2E5xvZroN3woWNogYARyvQfwvc34Is646Xqr5foFcb01YC1H1heJzVAHZ2swNUAID0Y7n1VDNp0tWuPODsd5ksMEB9iLYL/s5LpqEB7A5+7mv2VDJHawwB6FeITx/loV+kZzp4Hcd2+/Y6lIdU9hhdYDuCdFmQbTCnORh7GfWFJctzcI60wb5iWN61oI3HVLU3ue2Lv4J2sP02DImY/w33qGqul5xDJ2Vhdas863WutWsnX1b1L0BdkXK9ZbEMPwQ4U7YMHvtxGTx9je79cTlIc6KTKFOjiGn8/7xuopSOFaqAIF5iibQtdLa6mC/dkvIAIFF4Fy3dQmgF5RMByPASi08TWN9CVN+JROhf1eeKLAJo+f5QZfPZ01dh6p6z4MOhV0t/abDYRk9lf36ACCypomF97oD4FGycyqMaS4EGurh8lxSzvMIWUrUGc0iO3MMx+NNY1qv8qT1XZ87yGbuXg48lf8SPGwbWRQFB08iBqaOrunAZYZzEnuoxRy1dhwDcGnN5/w17ZuyD34DlbTd4ZGabgL8mj1WG9dYf969DW8nwlNJgm+CoLELOrQdd9+hfyUACV611MEHiUmxWKvAujb5GsXLLjA/vvmcvcsaznfctvlsJzr7cuvviYAFy9GBqUa5HvDaM8XWintKgSlrtA3paRgA8f67U9OyLFDx11vrdsp8Eogw8O/uw2PwBK78u6/2daDgbbi0zewUEAtwHmVQgr9ERSRKRBc9h1Uwnwyw9NUW77qK/vDI3fZv/54r1256BLOlyT7AeAlGDbNgnnj7KOP19mEcTMg5BAkS2+XTJ2+gj1rwSWzuBfUrHghlhBMmQyoNmRkB97L3Afef2B3PedJpJU0sCclDbVano8DR77D9gBSE3tBF+d5IjY6AbADg1ERyOs+EkmtbJjEcGuPiLeOGkBV2Mi+ZCqUn8SaCUAsI4XznvV8Bt6xq1auRga8nZ4pAXLQPq5dMBhAHGsbRjx9Ry8YQwi9fhsWXv945HGS2t8jgCfGpk+YBIsa5Skg+msffmRb9m6AqRwJEHmvvfbCe/zMbLv/nqtt/rnz7PiJIjt86gi99HwHbv4Taa8ULH/57a9s19dfo3AMt10EOq/Yss0aKaxobx1jXb+dwgy/0D17j7oz+zn8XH993+8A8+NQRmXZBeeex7Ppw3vfbm+8/hG9xUT786N/Ipj5ZawR1jqbqsh+hIiOwjoQi7h+1Dld1M+VnPNj8W58EdbplMlTnSpSRLa5vN9LUNTNPusc+tJWAK81hAO/Tl+0k6wOzgj2t14GdY2Qmy6YP5/nONjuuvMO/PH7A+KOd2BfIKqWa6+6w9566zP2+Bhb+/Vq7BYWERT1g7N5kxeqLyDXjFkzIIrkIL1uo1eFlcdGAqHSWY3pvbRSW2hAJX9a2akEytcVH+hAMd6lumJfjWSooYFVlEA4Ggg3TJQREWFuNbAfw/mBEbznZ599yjbgybxu4/f0WVhF8Oc+XFx/et86hgN6jmSnExdHf01NXwcxRf2Ieqkgf+TgPlF4vqZadPIoPIrBMmpKsPuDONZQynWqBeQifBx7hkSGNjPPHA9hr4ReMYHhEVJtVEvFECaOZde63jwUckAxVgP9IKBI4enjK/9O1hlDTQXltvP8qnZqrG/luUa5zR5TT7+FBa3rL0WQ0GdtBnSOJgRYtpU9Yq/Cvm2uB1Ck9tT6boC4JwuKQIbhdWRuiFEr0qBjd4J5TSNo7SgAnkLNB8LMrD5cY8FI5dtRXAUzTKmkh+yCHOCrADPCnqLABEpQTT714r/twfsfAadttAxCO07knuL5wyKBr02D2LVrzzaeIep+aq4miImud+P16mGp4zLAcA9f3XbIhvSug7EMKC/V3smwOh52bxlDPazlpFLq5WyLjgMjYL06py0GRUmRGZCU+nE2AkxzX5vABWTPESmFAXWcU+lR+wdxDqLvAUPS+QZrHUm/sLtQ+p9Uaoax4yY4DOsIeQupqfLUBS9k73z3bVRcsGiVEyGbuXCGXKmxiZbP5w5l0BoSNx2m1hlWS604dOgQ6zm12V75ze2WiCxYZLI6GEg9kKFuvP1WPkedbd64CQB+DOehFDSc+Z14B4dwJrE3R4fFosJmq+OzDx8+kL31ENkM6tUVRBpvMRF+djM1xS9/9Sj9WBj9zjN27733UIuHYT9J+CMKv1MEKs6ZdZYte/kLp0TqIEvDp/+QjF55EMj4zQXU8EBJCq/iR9IZFaMBTg7KpFcGw2yyHRQtmhBetoQLE1YPiwJAC4TdB8lGIX6cUyamW+oQiiEYqQowCQO4+vht0s0D+pPiNgKfoALAI8yXucBDhpAcHNmCVLzH1n+7k0XCwU8Bqaa8uQE2FfTbJgDTHprsWA7ARLw3dHgmo+NITSMZneKqIIfNphVpREsYmwaLMIQmgR2wBCp7f+QCKi71mQTwSO6vz6IiRI2ofI/E0NOfFTGxGgoztBxZgSjI8v1TolwSB2A1h4HAR/mBHc/J5maEI8WGXTd0OKBZvUuvEyArQ18Vu218fx4+g7II0G+9B4G2YqL2hWbpz/XfAtS2bNli5513nr388st2zTXXOHbtfmT7+RyCw/C7G8h0LpiDas/ObXb44H6u48VcD5B17tvhfTsBL/fZ4ksvZSpEoQkgLE/FitJiJoF1UPETrOTUMRIaNzn5vT5nOEVrK35Tyf0TnWSlpKQQkDeRf5fBBsrCx4dpMRuLkt8FHNfBWHVTda6fCp8mQONWirEpZ55vl191A9PdfOT2W+yMqROcVCER4LeFe1icf5Kie6PNAWyJigZsZBOLoACVdG4/fnYXX3oZAGcY7KN3CT0az7VrpchBJgkYpULTh/tSwM/4avXHFL81HNwIOSlYw9gRBOpcd+1tzrunB1bDodz1NIxVzkqht4WJSaO8LpHKljLdJrzEFwBUJtKBNDbRHDbRkfE2e9Y5yIkzkYRvwCi7jM+sIqgOL7tjMKXkyylpKocHHsAhwXF85jqXjNcJg1s+L00UpqH0Ign4VQ7JSuKA5c8BSgamDGHjwTSaiVs9zavkqkrxLmWqLY+reBLqdXCVFlUzTU5D0riQ+3rUduz63iX4CQ5UoSumkwpsT0qrXklNmOen9fBvH2PCU2hvvvkqB6kHNKoR7JC/mNpLBRpQUAfKu4lGoBJGok5HH0noJbvkq4KVDI0HZRDPeKumhwDWMuaXLJ7bgu1ECEzDSKb0cKMko63ptJNHFJxBEUlzFa3wBormdth4U6ZPs9ycSiuuQBapZAoKZr+eUHfgX7T0WhsKw/ad1/6DbOOATZgyBa/SXNZZHqyrHrsQOZLCYMZMOMO+WPkVAApyPxr+QphObayDANhvSuUL5r0NwBO4muJeNgDySmR/5SewoSHBE8igkAg1yZrmCzzzp2kN5YDQdFkgosCSP/z+jxT5ybYcP66vvl0D+5pnW9sdG7MOVAVxiNmnzlh9aSiFUQ8/x4XWqnfmPYmBoCwWeduGwp4IwLR9SOpw9oo6ZNLIExlGCEDs6va+15FLVJzwnrDzgSEdA2iSYBFYe3Tx920wSVrYi5soYioxAK+r5oCjuGilEOzkcyl9sB2f1TYGRm596P0JJz0NugnYlLG8LFvC4vDzSqDIafWH2U6jAyDrx/sQk0CPsNZeh1gSQjbcanH8FwdIKPhP7CpJdgMIiWhVlcmCkOecLqDkISqgHSsY0EZNol5bP3Pa9BkEGE5kDde6okuFqRg5NRQOoQxu3LQc0ERNu+TXjbDbNe1spCkKZK+NIynVn3vdiP9UCcC7PKe1l0pFoLTtROxMEgHzZQeRBMs5lNCuHgqhhrY8W/X1fymWYcv34/xJHsvB3g9Qt8wOwA6oqq10H9MbHqqbp6nj7YsJLU9qUYFTYgDd2b+Gp6bbhnUEAJGKGk4KaBLT9v3ZTC3FfJPOT+mbWnv8cpmRunzOZoFrIBxOz54AIQEHWk88g60UKgvmnkES7jzAyQ3ICcfZF5+vslUrVjlWZhd7rHwaC/NpfFANRJP+Gk+QhWSJSrsWMCGwrvt0UJP2hV7unVhKsg5oRbIqWvCjjz1q+47vs9//5Y+cK/1hhDKk05uigZcVQYDz+QCs5DqVVhS5M0CemBqo5iNBq2ewNv2MyaxLlA8EO+XkwozPGuOGkkqt3bJ1G3sCjDn8rfcS/rALFtP5513IOTgKT8EkagUAJAdW//TrJx9aPgOftbyi2I5k77EvvvzMLrviMtiqQxlYpfG9Ysb3fa9QQc/3s4GCVM/sMXzL6wjyGMU+MoLfCpOJ4KzTL22P+uWB5XogPMakfpxS25sBOqrw8s3NPWRvfv6eVYFstSooBq8y3dIgDZloUIYNHmEXnbvYkmnO42DfBcGm0MLxPEW9e+mY6WLTilfr1pJelP9219H7ux+Zjnx3H7AqtrjY2zmAEf2T0iyQemTL8vetiCCJqopsm3XBGOqvKsL18ii0UULge5ySmWJJsKhO5ZxErjqc+9Zi3353kKm8NwSRxYg8VIPYt2X3ob1Av93b5Ib7c1bKM66S1OZy1uDomVNtHsnp3fJJ4+ubGLT2wAwJQO7Ux1QV6Ph/hHIJANJ5wVkhJqCUGo6ZIgmhA849sOznPpq6FwJC5bve0sWAmrWj1HmB3m2cmU5e5xQZXQ6s0VBI7GGBD/1oWMVEbXeWAJ5cPIxDVp7TcTwTqwiumDvnXMeiVC1YBMAfh0pJTA8FDrmnUveeSZGYz0JBPKaknvifrQ93Qnjg/09/7q2jPlDZucoJUHWgrPecyPdeA5lWzhsx+QemD2QtHnWWSpInCIAVyKuv1YKUBUI3wGCXwHi/eph5PK+FfvbB2+ts5Ya1NJiNYBiE9Tg7FdQGeBjqfPdlYQbSiPnzvQ34KA4bNgJJ6G+pY9jX+WydvL6aub7P5oF1zgTB+wyn76MeAt1PKT8cC56PG8KQZwcMruhoalaShuURvv27Dc7CKZhzMow9WjY+nQwMe6ih6lDdiBHtw2vHcNa5YSHPi2wmEqjXSvFn1h6tM3P71i0ki4919hw/94bu+28HrMIshiTjnlOs8F3jpkbzgYuvsZCD+TaY5yn6DMCGi+aQTo3fKo2VL01cM7LH7DIYrZxlzarRkehLIh9Ik1S875idc+NSq2HPLWR40QrDuwWAp5sHRVYu/VmLVQywwmGcttMdK2DF1UECkCMjXDq62KHyvXbN9mnQ1dmhqBnmeQ3iDKO7MD8YnfL27uGsnT52FM/xZ4SFojKICiQEQwF9dY4ModqvuaHK0vtFmi/1/3NvvWDxwwf8uD/0XZMfrxN7ldaZZ+vAOfOjx7b2GtUzGtn9tL/27TWup+G+rVm3zio6i6y8u8Ca/AkA5b02kg8Rqkad99rJeREqOw+es2DWWQv7YpRCPDvwPGSgG0j/dEj7E8qDVACzcNhJLvQSALe2KZimWKHANdRZBNvG0zfg0zs+6xx5VVll2UHOnAjA6WYsaMYix96htE1rBsSu5TmXhkP7iAYzGuoHyRoJQDUAYFx2cM3NhChyVkUDPJUXwlSkLk8lx6IL1VfRiVJb8dFKu+FX2IgBrAq4lNdgO+daeUMF5zEp1sh8Fb7jy9qQivBE/gmGzJydgD6Hd++hnzpuU6aN57772AD23ylYyvzzr/8ASMC+KtIHb/ah1gqQsWdnLmQf5Ky872P4JdYQehMHaOQ8V+nxJJFWDZ6R2R/1RQU1fyDgS5hTpvnTGztPenkN0pxrCB4dA3mDtV5GSnYzazUySnew10ZmZNqWdSdg5DIgAOz247mS5P/BX/7CWvyL7Zpf/8u2nTA7tGO7dRJOGw9YlgwwrWFMDGrIZuwtogATsrEgOFrSZL95aKm98MittmjuAvkbWHHZKfOTMrEmz3btL7YLLlxC8Az7MszbzVuPWClqvalnD7NJWHaVMkDt7YzgM2GhFHEMAOYA94XnCoul8KAkK2UoHhaXCpuUhPTucq59tG3ZvJEBEarN5Ik2aHAcexFAirJKWvEQp7b2DWohy4O6tTEC9SaFMuqlkgPH7P9h6z0A+yyrNu6TvfdO2qyudG+6S6FAGW2Bli1DRfRFERDHq6ioqKCi4gBBlI1YNhQotFAKdNO9U5qmadqkGc3e+/td558o3/t9ed9amvHP83+e+z73Ode5znVdPB/pumB8PloOAZCyrol5eoaNTUGcfRhNdSRhmsxzRBqgVnkNXgSnK/HmyJlmV8y9hLpxu/32b2/Y/Mmz7Fe/uNOWfukb1kIMjctJxSwtmlghFlmonWCybCZj1JedNweZqA779OhaAKWRMP+QwqmMsp888pQbNx87cMzuuetm/FJ22Qn27itrdqNbibkrUmgnmBRJYxR63MQR6Akf9MZiNZMDkizso87qxA18eDYmR40nbAq4Rwk6l7NnoxdPTHzmuaccP2lt6bYJE8f61Nue/bsclOyDmHPVyqvsLZi0aup0sV5COMNlAKv64vs//DEm05PsogVLyLF22913fRvjtmLOD+IDR9ovfvpLe+fdNbZnzx7q6kQ3Putm8iEMgK8eQksidVkLa1nmc33sh0f+9jdnOsqvRkSJmFjOcoqXwhFZXHOZr0nHfWRcBPImKYnmeuJQT4TLgLVxjWmMPPeyJozmj6RbxPRU7RWnSUeAc+XFPfy89DW9gORn2wAjOxtpkMCKfv7JR6wO2apTyDSu2/yeVdJ4Q52I3F2kJYyKaMjEAByLYarpEzFlNRSoWjMmOo26ARylH/BRE9bcBxngBQWBy2DsqW+UhJkYjvWAoarLMjDMmjguH/LRMepXzi7q3k5qqS5+nxKkcO6VpCbj2NuU5+zJeMhQdd7YkpSlmnHtgGQ+0g8BSoavTqzgHBVhSed1t9gNqgV4ZnFqVhFTlZeL7R0LY7yByRppbbezr5uoZaM1SUGsVlNP9zuOXErYgEwUB7hvuSnJdunyC+2vj69yBvgIJj7bYPm2IImgOuCqqy7GxO91G49O8c1fvh6g72GX6pJETTiSFPLdiAOYLkcu7dKLzrUijNSfef5ZN4wLAfwPEWFSz4i/49GlboTxqpjSDZYRjDRLZSWNEXLqOryPIml+kXowQUCjgTWQxJ4IH0C+MGgYZuaj3SROeVEPUinxNFDisvoxczvCmXKWhpLMDpncCE1irTDlBHN6Hsb2NZDNusEDh0Gw6WqqZwJug0/VjeVM7OutsOefe4/8fhx7rMGxKDUAegDZZ02c4pJxoRCbBjKK+HsGU50RNmXsCOtpOGaP3nOTa7eKANAAQB/GXvvJr34Gqa7QHvr9760PjCOVM6EZwqakrEbQsK2srrLFSy6EtPcRj7CNPC6HM6Pc918+oGlDTRcM+ZEw7IuZ9mJt0tyZNn0yk9g7wc0k5UJOgP72AM/lmpsuwSD+gO3djnY4DbKgmOzUgV4g5T7AHrEFpDekAlkJj9zYpOjRTwKtxAyYkxE6ABWQ8f6gNoqDTm5wPwGykcSow1HnKhhS6tSlodVQ1wDrEeSjt04BV4zRPEa9cUPEGGjkxHQP/DIbue2OOXQ3ugHAym3B4mw6eowVYFrVhLNdTnqRHT8Yy0gyHayoMhY+CS2LvIXC7sDeah40eq7RBdZYIUOAGNeT6ENfTONJUWindTP2E41mj9hnGv9PSgZ003i/nO5ISqMHXTL1NS+K+NNDgiq9VskEJMBW1ZianMNVUGgYAmXfAAAgAElEQVQ0QeOrZ86cgso+0/JB3itg2q378AMf9R/HohCz8wDdxP24pc2ZM8cKWdyrVq2yefPmwb4scykCgZtiq0qiQB9KSktKSvw1qmCziu0qXchwNvWhI8X8zCRnqur399MpP1lZg/bOdTBRqm0HYwxiLS6+YIll5ea7dk4k49tVgBJk31aUn01hdsA+2/ipayspQXSBbpJLgUbqHGdinHUS2QF16bNg7ijYSx5AEgAymGkFlIsmcVHCmcNBIn2+INgUY3FCvHT5VXRPD3IAkXRgOhDJNU+ePpvi8Kztgi2WyPj1FMYRugnWCSmMsPA9u3buRJt2BeAT4wckk3KkPYV0xEfcx0vprGkEWIBAFBFyL5261atXIaLORpo2jvGYPS6+P3P6LID8WjT0yi0hDb2rWFgM4fwB4O/iwIsCWKlHgFmjnpEkvKH8RzSj1yGIXKcm5DG+PooksZtrm0IiUWN/f+JxH9XOK6ArEg0CixN2X7fYzBod0yiXHBLR8uP+q4unRoSMlFS8xzEyUYRGyoiiPECxM24KIdAjlD3Vi/5QYz1GF7gaNjTWumZRkljRvPdEjA6+/c3vYjR2wl595U0O8tJBoN+nAx0opU5wQE4VkcbKBK6qdsoFvJXIdVX1KTcSEJCqwlLJa8CAB3YGX8+k85UD6HGcdaoRL40oinnog8vOZFRhC2BHoaGSTDiMTxdI6JsGSkYWkh2MMmhfVJeedTfPm274qv3g3vtoXKDJi7M7fAdZjHBPouiMEQMIVHI+DoY1WERX6dqbb7INyFasfecN/x3LV15NII+01175Nwd5r91z08X2zuqNtvD8+c6wOcgITS8H9ce7S9F1JvliviSU8YVwANI4xMY1kqfCU26MIWJewF7odFBVB+QgsDoIZKqIF6tEBasYKXKQvWjxhXb9tTf4yPnXbv8Gz59nrLAnwM9BFKGUANS6/8SuUABdTWWKzdpBV1D3LpRDlRrBNV4FrOak5NvPfvgrGAE1ri384EO/s517djmo2sczE9ytZxKiJIDXKqL5VFiYhJun3LKJaxTgbTAAGmmOCFitqWzhgOO5CDPj4Kf2IGjzt6QhxH4dZC6qKFbRJd0edVrBOtkLaBjlwXgCCa46BbDfxPVTzArYcOYVC0oMsUFMdpAxo3wDYBXWsmKCM9GoCKTdqJFoAd8qRqUVKKmAwIgtgAHPwkeReTHFsd//4ffE8ByaY10uHyHjjnpGLpoB7TTe20MxJQ1BaUNWwrQsRwrgFE0gGWCIad8BeKQmRJUYEaw5d7hUQ4HfIV2x5OQENMYo+qKTiGfsceJMU1u5NbWfoECm+ZaGVmkShgrRyeynY8TP/UxAwNQPkHz8f7SHAr41kj0gIWL/FMIKKSCG3XXr12HePggYCzOQzX31l5bbsy++4cBqP3tHoKrAd60PVxcQYCGWKuwQyXG42RrhQ5pYQ80OsURzMBvMRg4hBlZYLKDnZ7DNly1d7q7UXdJXJFGTnmgVwEEm3dIsRp3TUjOtFo04Padkzq44AAB1h9WM04SFNK3F2pIuYStNuwpG/3bv24TTLjqpjBrJTCaeSRF1z2MoBrRuFW/b6dDW1GLqBMCqQlevX4nRVwPaZvPmn0MSgZ52QrZtRZtaIPdxmC4FhfmM7/+R5mC9/eF396IHtwMGTTbi7uM5V7O8Uao1JdD/ix//b2AVgA/Di337txO3TlPoziLJKuB9ybQqwFYNgJJamwGAQawfMWBPw/ivrDlFPGEUkAaozslwaRIq3jlwFtDMDXy4EEPg70E93Q7WwKmTJbYVZsmb69Av64YZGhEwx4vECC+cWJBOPF6+ZAVrYSSGVlxXBB0QQDRn/Tnr7r/AqliYXwRWQ1x39/8L0rnRlbRDlZATJ0pKT2H0lUfR22l7175lxR+9BQv+gC1ePp1nWcN5gbHYsTo3HTlV027Lrp7LiNkxtHIL7QjTLVXoWMfANJTufQAoc/TY8xrdh2BnyxKfiItyUxbeduZUDxqrfXYOjOwFjBfK/EUAbCsMgl7pT6KxqtdyqGsQzBkCVz0U8vmAQzLxFwadrxkvECQUNnjHHcwMsP0Do9YUVHJZ7o8n+Q8Aq2qC9FDse6Dmj7TOesWW496J2S32u5q5EyZOds12B4CIH5J0CYdJKIBty5bPGG9EZ5frEouwvARdwXRGnB1YDTCJtaCl4z/kfj6kffwfk7lBJP7/AqtfHFt3aRlBs35bAhRhgaUyrxKgqoJTRUou7LEydMvkOB/het+M0XnMChgNhVNwDcCIETgVxDRVMDH07OFO++0DT9pORmeDo5ioYrpLLF2xj3RORQGIy9xSTuTBsF9aYKzGsY9//6c/WDTTLt0cCP38fgGrQ2tcDZKh9+fguL6ih6fpFEmr6PmoIcPzimbUds/eQ8SURDed06OtJ+7ICFWNlxDtO0lPkSf0YpQRJ78EnRvk15Hsxz4ZRIglzvXFktOpmZjIWLnWxAeMyF5w0XxyRhW+AeB9qNHgOqX6HO+py1l/NHKJ6eIma318H8ZqBBM8eZzFcbOmW/TKi+xYOeAVWsLCExUfj6MLHULzulNSNexNSQKNzx1ha55ZZYu/fJ21ct8iKOQ00cQ7AQzi1XUzWFvR0iTn/FZTUltVkUaj9xpDlZyCCBnKZXQOKQ9wNisFtsyuIpmaUKzoI+jHqnnL96A+iYFSiG1Y9RINqRl2sPQIYAsTSprWIQ+OA/g6y30tAFjtIn499q/HLX3c8P/cjyHNW49Y2jeaovOYFfgzxPT1BoOAec6RLzZthvar/hZD9q21r+GAXGINjNVHYKbSQj7RQUGfQMM/nFxJJn4hnDcyb9FaTuHZnSWe9JNfJcICVf1UjpFqTz9TX3kTaDiRQ/A726gVwngGbV1nHVSKxDQqDLA2GDAtOiTfp6lKyw+S38exD6j3JCtBTdnFM2pXXsrngqTXy+f18+HKX3pgDuOB0a9RYuniMWEjgCCSsdfTAKspxGLpzEbScNu/4wgN4gZbctUia4FFqSZcXyevQy1aRW6hWk01wVmAmxymi+YvmGGfbFmP3BHPEEDggzWf0ZDP973azRzvIWqz9NR027V1H3VsDuuwm/Osmlw5gzMUlmoWE0poN/bA0KrDOC4DwLjsVL0tPHeWbdq2AzKGWF4VTAD2Y8KiKbN6arTR1COVSOwovuk5kg8Tv3zYgZxpBpIJW7bvBNCIQEcQIy00SIM7VSMA7AygxYicRgs5x9dwTW/sLbWf/vVN++xEiL389OM2Wh4mXU2Wl5NOrlRp0YznZyAlJqmlz4tP2eHKJvvh96+233/vK1YAQSaD/CidnzmNRiyYr7381ha76JKLrSA/i/0cYus3HLCM0Xk0ClrtnHETuMYkJkJOAaDxO0ZoahSmd2SjN8Hrq3mejO4ickAOxPVGdgLQZtuHH7xnxw/U4mOhfAHGLY7tVbDCUrPDIFlMBRM4S7yIRwatHGOqBqsvw6xs3ChLichnzzIW3r3PKmEY9hKny04hu8B+nVA03j55+4DFk3OXbO+yKXnj0aDupKEGoHnsrM2eNsIqWsts/d4a64ZkcPnF0+y5l9dbLntKjZ+oNMyh8tPIrWda8b5dtvn9ffbHX34XU6w1FpLeZQeKa+zGy5fZ839+A2Mt1jQxJUGNJPKA/BF5tu/zY9Yh2TgQJcXxNmqFAvJz5Uo6l+699057+A+PORBKCWgxSGWcM3ky48KlyLrF2glq+IjgLHQvu+w00zXS0YyDuDRixEjYz5i0QRZR7SIiSyugXWYmE1c0Djoxh9O4sZqlYvrOPGeCT67cftud9tQ/XmQilpqX/d3t8VxnIs0e6nwRYVxORYbdxLhEPBsUTVshpSnBVXwWXiKwL5p110XxEEIckLfJyhVX2SH0wZsxBAphJF4yUP1oYvZi+CyT0kbMd/vJ51oBaNOGYaaYRFwFnBNLsR1wVgP2GpvSyL7ycoGTMkqOFnlBDHkaOBEUTSHE2kZiTDRn4G9+dQ+TYZzlNDJ++tCvYQ0Sz8IAS5G/C6fx04tZtMdefr6VRrC8HIxYFIVBUB9avS1M2PUC2CZjatXSUsHZimYvrE1J5yh/awG4Uy6RRP2dABmmFm1V5Qkx8ZxfxJjaahE7JKWiiRKaPDQPIyCP6LUbWQ+dgNM9vJe0VLxeeHiqF9UGCWaCroN6xskS3JO0pHjqgyY3QpQqSz9nSiJdixDuhxNyOHDCYFxLmzYZkkQZcUHNmCCeiQiLOiclZSnyitdZXGMHzaqnH/2Le4d8++57PK/r7Q5HxuGP9sffP2i/vP/nSE2uR97mJNKIG+2cc8baipUrIFY96xOCyZDlJGsTiYyCZDTPnz8f4hNT2GBMr6x+1/MJ1YihxNdu8rYkGgbt6FSHQZhKwQMjmPypj+dRD9tfOePc+TPsQ5onw0elWCUazbnDMT+vgGwDLpIKlhfMfpV8TAq5fwws4HDYnZ3tmoiGdMffasCFMb3WwcSlGk5dgM3xmXl2yRXX2mG8akqZWusAO/zmt+6ABFlq27e8w/OmXsXANSebZjWGdG3EddWXmdQ72htNxO4Mpglru5NckjQHU8epRdl24+Kplg0jVlMkwu6ks/q7hx9yhvWnSKeUHKkYfO4iaQ4gRbkS/G6iPfDbPzEdARkPUo3O1kYaOcFcg86QUSNH2scbtoEVYdIux2n2VR0TfuXoCK+4aqa/twN7K4nr09CyfRmSB4amYhhDRApKGTMc6Q8KYyjnChb+jAUmsKA1AixGgTrfAeMPjAigeHczphYK+y88hIsNaWRhMcLP4k5MEj8gmUWeCD24wuKSYbSxwINgfcSq0x2XZx++uxcXstl28MhWX8hyeNUIrlzWJk4dDdhyFlACOng6Tm2wWAYGeP22MYwWMSq/9RFcOyewKDC0aDrOdcXYJ6+nwjpcjn49iyMhnZuEhACFt2sy8jBrq055sS+gUvpJGkPUgwqwWNksdLLUee6UngZ/N/D1TEYfxciMItHzwkmFM8FLnYU2RlFLGUksLMiHhjyOjdwGCHLWNXRm4oQprUB1v/ft3UeiGe+j//oQm3Xr1q3ORFU3dTTFoUyu2tFSFPPmvPPO8+vS1zUyriInP3e4bdqy1ZmiBQUwewE2Zfgid9731q5D32c2jOAq5BdA1Om0fc6hcOd3v08AASiQYDlaqB3oK42CcRXK+NPzOKSlpiRSkCfQDaj039WnsW8S/TSYCsfptolVlgoA0AaoKrbuKXQo5b5cwfhzwEG00yYxirnjMzqaBIYJ0+diXHUFmkSMjJOY9fJslLBpzKGf143ie5TAJmF61UKCVwOQUnLsKAdNoZthdcFCEVir5GMvIJS+d9o5s9hoZ9iwYvqafbjuXcY4j+EgOs0X97a9G0lc5bjOGqXIS0mlM8K4SEg0gBQgi0amJQoeJvFsTV/SsRbDR6B60fgRFHlVHEzJODkuIHCFIIy/hgSULmxEgG0SxWv1wZAO7gfg74omyAhYpfngzujoAfG+BEC5xiZhV79fXeoTjNIkpkewVvNJvFJ4Tnwv4GsQmiOnScqOl5wGOGsAuIpnPQWRBNYx2kgBmV3As8NAYusOXlfVhsCkgLarxtB1tnieJg06gr466SoeOwAkZQ4iB9tQgMNgzYGyeUN1cLBgW0gKCvMzAPuLAOfQbT15FPdERL9VTShR13imXly6xXTv1HmTWYCMJzkPvJABO4eNS7JMZzc9Kctaqpoc3Lv1q9+Awd5h9//iAcAHjZUhvUGx0U21FMFISzyBKooOY3Jsrl17zTW2cfsn6DEdZD+ecTflFTfcbKmZw+wfjz+CfkqPPfTju+m+/cWuvv4mEoFOpEI+Yxwpw1a99YFBWAf0BHShU6raX91IbchQmczxvjvotiED7a6PGnX0EXVVij7WHwCoozlUZGilhkEHCY3e3KxzZjCKMdv+8Kc/k9TC4KSw0ui2k98UBIVP8J9hrB+IQ846cHKjP3aNgnAw60BnHLAHHenv3/ljCmAaEIhfJ2H8c4R9+djjj3PGslYdnBBPQeM+fSQcfYCDGgtDr4sYEQMDvgOQXu6RjXRcz2DWUYdZST1ESyao0MIBqCBpEWMVcg/dUAoLYrKACIHk0gESO7STGC72axDgdmomxjwkCGfPtBIf2WOsD4Eu3gV2mqXWUaDQ9bFRfYp1HcOhrM87YEuMbCeBE4NcrfKAgQfvRPdCN8M/FwBWdU9Gjhpp377zjgBDu46FQiIeSfz6vBgji5k0MHC2jOZ+VVMANUg/lo1Zg2aikgglOAMAr2cY0VHjqhrTHv0e1Zq6NOn+ap9F8vMC6zPShnEGhHsTq64JZ25GRJVATRw3i68RX2B7nq48CdNgjxuo9bDO/IWUiTpYovctbikJHF+bj2Nzxecn7Zf3fs++9a1fu8xEFF3dOQvn2zvrNiDV4HK1/rN+RmrMVpIZrHfdL0lCCOR3+RA6mWLT+K/g+gVpj6HBduLocRIzdZWHcX9jMNDArZKveqOAteca4mIaEuf0XsNhcyjuCgRWE66NRmEbe1mfSybupBCrNWootlJpaSlrBxYAQuzJnDfhMGGyYaxqXYgJpGQ+VAYtnPXd7N02GAMyrdKb0e8WuKC9N3pMPntjIez6Bpp9TF24Nq6aLhTmnH8C1r+NiUxPRz2yAJmMzOS56ZS0Ej2pHMI2/Q4HkmSB197Q5Fw9w5l8rOQwPxPKehntALD0GYURiakQAAt07wKMLTeQInutqqlmOqGUmFbApMtIL6b1+xxocFBJRYfi55CeZkB3WWvW2V6cTW0AyaWln9u2nZttHRI0Zzso/pCF6eR3kaI422ny2CnIAVxO422YZaUMJ0EeNJFRa8S3zeDIuEa89d5c2zOg4zUEIg0BI8568/su1pyAVRgyFLBZMKYiueatb62ykk/WIBGz1xZibBNEgR3JQtq9m3tEE6uOZLuffaix80sumotR4HaMCtJgFUSRYJ/ynIGw4XTzQX8wz1XUPNN9EFAksLGqYsBq2W8Lll1q55x/ATEpoPPXDqu+n2IihJE6B2m/AOoEpHgE5gQadnrrAlKVF4kdppF9NWk19qsvfvG967UE9Kkx3UFzrQtgVJpkAlbbYRSEKjaLmafGvVgyrFHFELkeK1bq3/PmL3Q5Jp17Gn8W4zcra7ht376Lc3OSEwDk/l565BAgAmOomsRw3clAay1ERj+C7hxs/S9j1ReY61KqoTg0/h8Atoa0SPUtvnb0vgcZq0PAqpzcdc1irOpQyGYio5yGqJpFYprqXFBMdl1jnbFqVAaTI0v0AGA1iDziwLpS+/WDT9hp8o6gCAClMNhGFKyRAKuK7QJWQ4mHaswGwQhpwbxq/LiJ9r+YmATD6pHUVT9Fn0sycJ/1JwCsBhoJ+rfHc3+vgx0lf55DwGocwOphz/VysjO9cdWI8V80DEPtJbHttqPn+9xbgP4nKwy/O8aAAcKIvT9E3mnx7Oncm4DNcjQFXS0TCmmAdH2sj3dXr7aLliwkNyaue5MkANaLoRPYizQXeUYCVjVXEsGD7Qb8jAGw/v7KmyzyYLlNAYi0sYUWtvQ8NGULWBchxPBKi+R5FNdiOlqKJp+MPTk/JFVyBo2+Wsaqz7vpKsaPcbeniIshdqqI6uJGtJPnSgs3GPDgc0gAipmKNWpoqeWpHE6s1BjAUIHEWhtiaItUkAWIFg8rrEdyFPzx5wQYIqZsCwwusd0P4q2wcNE8xuVLrQrGp8w3oniOqikiWD/ZTIpV0Sz+x6onLH1s1v8HWP1PvBAKMPjxxRjyHyY868k/ryzF+ycB0FrvU7mgpE7S82HmWIvVdyPZRb4TSRIXwXOXbmsqRb4bUZLElVcc9Qgtve1e/t0Gm4eszfOtFHTmstG8liFmOIBVn8yGxVKjAaC11QuomcLYaDcgTEczmntMiR0s2QEoJ1MpqkQ1qHk+8oNIwrymmSAVgR+CtGsVmkjHaDCzfmjqdLNOQtHO68HUqkvyIqyDWnKCEXkwSGHRJnG21FedZXqixMafMxEWFbEA/fSQnkTiC0QGjFGC0anXNExHO2P/MNiyhyFB0lmHWTKsTfZSI2a7l196uf3gR79AGzbLfgoj8Mab8KZAkLQOrfFg3qdAxPSMeOqq6bBAT/A39Rymh7pHb7/xsUsQtWA42QwTWjuqsGC4VTLZl8ZEl3SSRaRgM7tpVDQs1mDlrILpSUzjcYHv4MwVWB8YmAmyJrT5lEtLlqO9r4HrTGAP1ttNV6/g2ZXY/Y+/Y/sqYm3tm89YLuPEPbhvpzDe28g9CaPJJKBBUhOfF5+00zyHb3xtsT32i2/ZGHKKRNZs5rBkS6T2lgzRnx95zm6/639s5Jg8GP+bbeOWY5aem82eLLdLF57DaPRkOwZBZdeuLfa9u6+1frRVR+UP2Ntr3iVHmUc+n875RW3KyHAmDupbPynGTKqEpvgJ1sl4u+WmawDvc3xiKDJeknVd1tBeAvOzHUbYXhs7vRUQFi3FsQkW1p2LFNhuSx8ZZK9/WOkNsWAA9PGTcohpgC+WiZ5mra15qtyWTTsf1newrVy+HHB9u01dWGQ13afsL//egYxUDSzMS+zRR15jenUkU2KVlpjDODn7bsrU82zjpxtxoD9hI4hve/dUAVZLtoscE/ZeAqBXC2JAitdxfC4R/W8RSBo76uzoyWZA1lzquXLWBFIsqhs4s7KQhLh8+TJqlqfBB8jHyTfjYTCEEM8LYcteedlcG4tR6Ifvb5E7mL23bSN1NixmMRuJ09qrYaxFNRPF+FcNqSZDSzOTeJBHFFtU32Rn01CAsFFJzSipEI2yn8TwTI2dPvkkSPZFTQpiqsb6FdPlNO9j9Mg01RK/4gFzOwFUmxhLV26o991B7qg6RrJlkqtJhtEpYpCaee34pZwFj0lICryeyFAawQ9lPWtSTf4c3Uwo9sCsDo+GkUnDRvmkmlEiYgh4rIfh14FcRid5v2olkRe01hMh5cQSe1uQahnJNNi7/37EHvjD/UxWHbN62KP1rWF4INRbcgbxGoRJ9qKqTwTSCpCT5EdywjBnRNeyV5Un5FAbdpC79fejkQkbOgRNZvm+hJKr1dd38d7CAZlpXmBYVl0DNpQKYMx5pT0qfwrQH5cX0lkdw30tI9eiimXtyJhRfjqBwkP3RmCkRtn1DCUhqYohhzha39QAE5S8iXsapoknPh8NE7iDexnGDRjgzNJki6SAapBOcSUoz4dVywRitwzZAw1s5c7o5uJBcoIJXenYBmqVCAhoV7g2fRKSBMrxJa9XWXmCZxrM3hBOJT1xyQJh/kds7uJMipQxuF6AtZmZk2Ona6u9ER+qRhl7jayNtSNfghY+Jy8YJGfIX5JoZnVSY1aDJ0XyXhKZWK2jTkiF1VowBjyoDE8GjO4iAcmD0CxtIRYmU+sOp7GZkDwcTJAagRqvoxV2OhNimobQM2uCuRsBHtAHGPnL3/3R1qBJX3nyGA0mRu51fRVl5HmaZFIzo9klMHKz823/nkO8izCeZyp7DmNAMZFl/BqRZke5lmpwqZ/d+12bM2E4cYiZfj4Ub0U2OUNDU54cmky/96cPI4UyHmnOQxhO/dW18MU4vuPu73BWpHI/kJRi2j4pJZLYMRXN4i1ch0F8WWTj8Xx5+bnV5Gv32AMP/Qb5DEmfYCzGtPAsDDZffuldiBDVjqFIUtEnxpLHDhvoYyH0A5gNOVAGElaozDCIlEz20mVRoiyzgZ7wZGulqxFEMAwNwUkrhTE7uWFHSNNUmhhpHjjY0gENHX4GGQPAUUb80dqKjmVjRjDKAQAQBANQHQA59Q6g1xgwSmnmqgABYFf1dqO7msWIYmmzH2I9QbU8YI2m9MLmwa2cDQ/GxijicvTQYO9QcMaz+OTOrRlhmUudoRDLAm1WMiBzKjFFi4qKPInSYpZGVyzJewdFpbrRWvUqMpWsKOhJu1IFtApRVcgDvPYZDKzyYFPEs2g2b9qKsPz5sCuGuyZqG0BpBeBRCjII0mpSQjkkASAGaB6C7/pbSVcti/fo0aMOqmoMU2CrgN+1a9f6yMEcRquLisbwPRSC27bhGj3S2a8B59wedDi3kCTkOki5ClfSLoqciy9bRmAiCLC4pJ/WjfZIbjqsODquf/7dbwm4AQMK36BEb7Es9FrxgMG1aF+KCSdmqsZ4pfdVg0tdBvdPyVgJ+jg6zAsK8nF4hG0sowmK4qnnzEfbZaHlo7H30YYPcW2eim7Ou7hzT+IwyvT3dor7rn/rv8U2iwLkfvfdd/3r+fn5nnBI63b9+vU2c/Z8T6I1WtdI1+/111cBwsbYvDkz0FiFsVNfwshwBsVMBcylcTxzOtzVpYzIfM4z1aFDMUnB1O8j8egdkb8FNIUpcqQ/S3dOhY+chiMJSnI5FJ1eAJK6HTHxgKscdNWVgM4YKETj8FhQCBuL4HVgNx0yQM+UNNgkdN6kojEFjdFjdFdCAPnC6FqUlqJHi17ktJljWCeFDngfRiheTMSYWLRYkURoh95feaoR7VmeOcGxulpMVgG2YkepMBL7R2QTGbiIsRUI9FJIk96XQC1nCarx4RUUXxOw6EAyhy//lsC5AIUlSxb53jh+fC9sy24O32RqVVzh1WbmQ6wzJRhb6aZX023XiLfyexXnYlm5hg7rIpzuWSzXp9FAH5/mkOqGES0jAwWkOoDzuloOU5ICjcfnDx9jd9z2I8bCz9q+Q9vs7XfedpfvYXSAL778OkthXb3x8su2l7V94dyxjGwfIRkOtunTRwNyBGPkM9+efv41O42cSKv0nmBVRdMVE4gsEEaGIEpaGqDkR7gBNGkse1ZO8v0CV7gwvQetWXfBJSlRsiGXSY2di1GkRkI9gJXAVDFypRukGDBUk3pJqg4xAKqeuw5Ed3MUm4XriGB0R4xWdShjiY2XXHAFhwsjTNX1MCWP2D665gLoeqV/6lbiT6AAACAASURBVIPjAfBQQDQSyzSKomD9M0bBGGE7wI8eoPSLK9EEqwUEb6juZwyU5FzO3w6s8t4kpM31C5z3MT3XdoS9QyKv7nS32F+soYxhiMBnRQPQwnyt4CChQBee6MwYH48VCBEY5/VRZpkrqADWGuJSo2FVaNS4kyRKJkRDum4q3AVyqrJTLBK4IhBHe2cmTpH3/vj7AdCCffjemg/d9CYP3eHj6C7f8a2vuauiGiRixjz7wipvKmQw2iZto7PoJnXTtT7MGJfWoPfzVIj4nwB6pFpdcgCF6FLLHK4BcKgUFryWZGx8NA7zsxmhKXL9zVJEyQ8X77cykhUvRv2ButIs90C6SGq6w9IlOZqDLmAQMeHqpSvsru8+5G9XHkwTpo/BHOE4uqIaW+YHHVgVs0kvR1EOKN7JSL2SXLFW9ax7EbAXMCqQSN8H1o2mbCLGAMMAxZLt4ouX2Z59aKShj6YOuUa8e4jZKubbaQ52dqAZh5mKRqukSaTkWM7kGifrQg+rHT0sNZ/qSO7EZEhHIkHmjQJotUDDHNRR8i5QUppaMBk0tSHZATmaS89KzGNnEAJQ8DibGN1tphBWQ0P65p0UIClJmc6UUzNTkxpiE8TClrzty1ez79HoZuQvHrapDG+CXDIowJrTmJnO2CEW5BDA2QEwW478R32DusTx7IE8zt9kbiSghzYK93MIHBKgpY9gklrFczVkPmfkOgcgRQ1Lgfe+SAR4OmNagIMQPv+x/3zo9QLaktIuBAyBpanpmKOlh+2ZV55mtJRmE/uYJ0axD8+euHb5JSvQtJpieVkYfiA3AVfDAXjFU1+MfmGBpHhICkDAqj6+CCZ9EViV6Zg0ZI8cLXXGqoDVDaueseo9n5ILHLTZi8eyntp9sqynJ8pefmOXYTzLlBBsBhL4KYwllVP8hlJETJ8ywptFhw4AjujI09YYXGveUxKQrLshlJU86QzAajXjUBdedQXF6bnE/wBjtZ31I8A5OFTTK/81XNP7+A+wGnjnDsAr91I+JFkV5QwCVZXI6n06w5P4MQQC6b8FrLb1ii2iAkaAZA8JawBY1d4Ru0ZuwwJSBQwKPO2Slj1Mr/SMLJLc6YzH0ohCb1R6q2mst1279qPXPcGftaaJjmMEmonL9ADnurN3HViV5q5IAbrswHUF2JwBQFVry5/ToFbl0GIZAlaH3o/ApC9KAYj5OQSsyrxKZ1A2a1HN7dTUpMD564WTJho4y8mhQrxBgOYn6zuYaZluWB6lW5soLv9hJc0nAFVxwI3kHKWhEkUOHA1jNVpNLcbgwjRrSQO5ldG8GzBhuPyaleoY04BjhJrI0kX+6jCbgNVBKQA9o8CaF0FCxa/enVizajSLuYrGNtIKcm1XAZ2P4ZDiagtyKXHkgwHZg1B74a337JeP/BnSA2P60qHnnkVCtuihUPpk9csASkyuyfQJ0D8Z4CWSGCPT0zVr1tCYmeB6Z0MfnveRvyr31b2thh2flJPpzNhIYlw79UYyzffvrrzZoo9VWTajnrGTxlrbrPFWNHWW7Tta4uSEMM63E5jZnYDVEk19cpK8K3t4Lga2J61yb7EtAlit41zuRD5kGPp6KrB62Au9MvLU2uU+iGF6+uQJrwdc2konM3u+mb2geBkfjXRWBc13mbWh897IJEAGMUfAR0DKhzyEM7iWvKGVHCOFe7h/wyfIGE2kecGYPJ///PARH3dsZAIgHwmbYGJrPdf6txcescyxaf/ZJ/6cWCdDUhqhmiQZZPXq3g19PrCniB9qsql4ph6R/4Uzw5VbcL4op37z3TcAHgesgQZ+qyQo+JlYzJ4GyB/idY6oAc8IfSxTPw6yIG/13vsbeZ/9duEFk3l+XbbrSCnNNCa6AFb7XH+QspMCvKsHyZBwGGAsqMrT0nwWkYLzqDXF11s9hqSZ2dxzmKixYoFx3zRF1Uni0sfa7uwW+197rs+BFrpslgzLqwnwMpJcOiQCYgRTBVFxOG6zt6JZo10U7mnobVYA7mukuZwplikAnnq/3UxjJSRmuklRPywjgUsDxPKQkFbWJbrRAjc1dk387G4MZiy53V57bS1GKaNtLCaFjz36KvVTNlp+bZ7Hahy1uLiKvCmesec+jJ868AxIBEBsBCgHeIZ5pbindCcLSZLjgPkCU8RSS8DDIQUGrORw1n+03deJRkolo6foOWPWOK9dtA9bm8nV1JRDG1Q5kureLkDlfghLXZgGLV282FoHTtl9j75pqzfXWkT/WcDIRnvv1Rft1ptv5gykMUfMiaIJ8iLj5kXjp9tpGIrjx4bbiW1vWA7gCHiajZ1UYJMgIsm06if3/cpK0Zv92YP3MdFSYQ/85mm7/Y7bYKB9bLPGjbE31payz6bbAcgtf3ngJzQ7uq3s+HoLjmtiEgXNRjxR5sxdYs8+tQod2pnosXbYoxhX5k1ItJGF0yASRNnH67YCOjfb+ZekMUafbNNnM7bLObP2g1M2dlaffbSm1qZODWb0vt2y8JIYM7WAcfZyK69iKo384fKVM6jXj3IuJsAmrrPdnwTZj751o+3ZctJWXrLS3qfJM2JCCjIXNfbbv2/i+UbY0uUZtnnDPliRuZhiZ6GdfghNS54D7ORU5Nke+Pk7dsWSSfbIw/utcHS6lZc1AdZzqFJP9KhwIfGJowYMVS5EzMnKTbTJEKR2A+g0IufR0ozebAoMVGJOH1OtOm+CudZuFlUYndgogNcRTAWJ4NRPDJOXRh/s72gSylrIP4TEwKg0ZCZhDCImiZGqKRx9aCo4gkZNEz8nnU6xRh1wY01Joq+N2KoJOVI0ckvGtxmvlvxNO9JZalRpUkkfmjTNRyuzEjBJzVZJlbXRlBV7vJX3q2NOTOl0dDwrztR4DhdLrG+l5pUReGJSpJ/nyumbYS3LODke93mZsXVD6pCBq0YZe5X704R1PWhyqXDVWPxMDE38furDfuLBmaM0SsiDQyAqiUmrbClYUjgkz/PRkv3Wly5hj4fb9+57APf2aDt5Brk3YmsCNXVYFPcHYpNooKpt6tBpjYmGrY2mp+6rpmyh0ngDrJumTBASOmH8nsLCVMhlGB13kiegyd4JGaof6TgdxiJwSQtVLE1tSrnNR0JqkGRjD2CkDMRPlQHSsh9D8fBhMblJh6ZDY4iZqislKaOzIYIcI558+4pLLoUR/ykj4sRZCuYOiDWSVoqk6Sn98E7IO2KgqsYU/qAiQDmOJMP0t/YL2bgTHQTwhoFBDPlm9HJfBZrGAs63kAAq958xczKmWWVgT3gisDd1to7BoPvQYWQOWAdqnuhcSOH5VkEuU/NvQHUA8Ubyhx1c23hyplqIUV28z3hkKHv6252t3Eu8TuXfAlaD+5GyYbpWBI50WPu1jUwmkxtr2jgF0qbyhda6buIh3wMAm0/81Ej99JlTwWM6bOkll1gFU9l1eP4cLz4GqCngXlJwgJaYWvZz6Dz25NPoQf+QJgRyAMhC1eDBkUTuVA2hJpS6tZUGn0DiCXj3nDxeyRpg+gOsrZW8MZZzRJKVkqFspR6L5qxYeflyS0aqUdNa9ZAcJ0P8S4FAKBOzXgxFlWM++cIraGfj+1LfYo888iAm7yPto4/X2d+eeAJcccAuvGw+e7APfLCM/DXcteN37tzPHgzjnnXaRYtmwDousetvvNQef/JFmzWH5tDn6HknDUMa9CTTC7WeSwQMh9nDEbmJ5KMAqYA7XoSxAwXcyKBECZqCt8TX1dFtAAzqCk4gwUIzgTHdsIFq6M+tdJ7lCi1Gp7Swkumoi8UKpVbgD2w9yQR01ue4g3t/0CmCCcEAOveAtAcFVPQzts/IXQqCuhWVn7NxcVTk4QeDiDPzw2JGfJ4iz0IYW1OXXGBCj8xiuHEt2eiP3OUgZhmMS41IqvYVnVfgT6+DmHQ9OOTFDNXXBSiJ7RJIViQtgPs7ibd05OTSKaCqh40VrajIhxatjzUJwmATNVPIZ8KC1W7Zjnv8BRde4HTvE4xLNvN7inEoXIKgdS6H3wsvvIAeBsZN/E4Buv/EuOkaGHwa+xf4KjBWgOIQ2CqDK4043nLLLXYc8FOAVxlsCF1vNiP4aegKpiIhcAQqdQkH9ZQpk/21owER6gFlVViEI2/QRQGjsalQQOqxaEekEMjuvv1uL870+t1EatfS4mfFmtVCbETzQiw1FfjRMvQiQJ9GEzQnB41ZDpkmmHRaOEkEKunKitUoQ7PZC87HdGmUFcA+Envjs21b/dpGIKo8PA+pBgU2tJxE/64GdJ6K6LgYrF0A9mHcW4HGYq1efMllACrFJGeFAeYWQWrnzk+4Bpi0JGDxJNI1dF6aME4JBtzPTBuOi90SWGml9tEn6/h8iyd4UWzeSeOneneiBRBH4/0e05ypB/vIRxjQMcVJUB4eKoCa0FHqBgxR4pOYGmLTZhTaQdwrG+ugzCfLxAmAiTV49ICYfGhkZrFPGF3QfReoRS1kuYV00FMSKJI77LPNlVZzEnYPI6Yx6NeIWSgnxgQCkyj09eg69WK0JE0U6Vw6i1Ri0YMjaoH5DpWHAHF8UaAgmSjXHxi11XMQEyZYmjv8rIwuesVE4xqZviGhDBRSDhKSWMYx4hcToUKQkVdAwgQaFErEfVSRYj8KJDRIxgGs6V6S8HJGFw4AdMq1UYLe+u3RzL6kM0LYC4CqgyoIQLGDgJtDp1fd/EMlp1hLoRyoHChorF5w/hKbOm4h67AWYHUzhj2MxfP+LuJQGjtljpXBhl713NPEnk6bPIY1wpps4nXbKZ40tvztr99sjz76vBWOykcj6jjyIjEULyMx3djnphJdJBxt0jpTQY+uiYBzjQXqj9awm3QRx8L4W2QCJW8dGDGI5aRxuP/5n9s4dOPtl79+0LuIihvqYvk/1HXS5hcISdKlJq/fb74s7CoY5FHSAGEUBMHEQvVyRP4bDlA2ddIsB+k3bdwIYEaS78VP4DmJeReHNEkbEhv5I4Lt3EWTiGWwmNHF6SdJkamcGGbVgI5VjKTVVsBgrQmAlDr42zloexnTkRNphGs2aIRBr80BogJCeRb3oYfiBaKHJSEH0MV7rj1NkqEGg7O0BgEgwCqNw+idCmh1qFTjkF5oUqgBhCghE5tf4JyMYZTM6Y0IRNVNUhEuGRXFTOkuXX7FMrvtttu8UbH5U0Ywjh33jmspsVesFoG1Fy9ZDKuj0v7x9AvIj5SjlytTqxz2Ciy8M2WwkY5w1tBgG9RK1IUNsa8EjurxiM0+CtMkseMF/B4kbur6dL0pMCyLxqD5iaGeGmKlZZ8TS4+5PmmAvCWQXGM2PFfun5gz0ke6evkFNKCybM3bH9re/Qjjk2eGQ5grhMF5Ah3nehVEnDONnJW6II1tCiCKZcxS54Iex6AppI9TOZjOupAekw7IOOLyvDnzSSiKmEYYYZ9iTKjGi4DVTrGveK1mmmFihJaUFHPIM1YI80mGKUncu3TkWhIYQQrjupNjGI1lMZ7l/KghzrfBNBU7cSSNmqR4dFkHQS7X4nVkRWPIyC9wHW1kejIokz63Cgo1Uat5jTJGjGooIMTOSkhAaxEn7gSmQASYqLMuSSCxLMSouPWWq1hPSJpgLlJMIT4GUy6N86oRpDWiZqLMyJxxyjpxjUdiYDsGOJU0JjtJiiVtIEA9inHOPpjHQxq+Q1IAArRc6514rpw4HCCkvOIkRS2GBOzbOho2jhqJGeGgamAsLrBzB0GdQVAp0IiSFjBjvmKxifnL+N2/XnvOtiCdUA9TpQ+5FxUogt2LRhXZRQuXWH7WaJrH+cQj7re/F9ViARDRnd79b4GOYuEFvj70MTRS7xqr5BXejGK9HTpS4tqBsfzs2+iO1ezZRHPgiC28bApmn4ARHnwiMQAstr3FzdbKGdHJWsrFyEouyt0wwsI4x264eoGtW7PWp9SVHunHBJY6Y3WQsT949zFmCUYKgMbrtdfaBPRL+2DhKAFsY/0EaTrDgdWAEVXgmQ0aH4mx6hEhEBOdScz3aD8mc66rQSnWiz6nZtMQg07rQPcmWvkFBjiKadLQlAloJ1JQYiYI6taz0/PQGtV+UWhS0drDmSg5oPEkycPRWlR8FTCdAaCxZ+9BB1bV7OllQR+HsZo1DIknih6Ph94kEsv1/wKrAUZnYDx9UIvUgdX/fnxxNFufVTPsi8CqQFUBISqMJW8g4DQbRtRJZIwSGRnT2lHRIzakm5xxTwW8QLHg+sViI1YSjze+fNB+9dBj1si4bVAYz5yCUmCsGKuSPxJjJoK4Ir3wfppHvYjR/frXDyChNZ4iR+M4vCRnpWcFrmWt9wbgRqfXzXL0sJwtqiYYeoDKK1iDLvPF+1fesmnLXsC/LJ9WigQIa4eZosJGcibtFIpvfPCJ3YeGm4pr3jWkCpnsABKwBFY/9zd0E1O8uV5PA2gYTKQIimvl2zJbKcjDvdmBZjV4gmzTpk22aNEiPyv0ORl25I4Z4aORMTyz4tISy4M08LMv32F9B8jj0V7sZfIs/dJFNnnGHEZHk+3Nt9+yC2fOtRIKuV17jroT+IxJsLxlHEluuv2dD+2ir15vHx8/zNh4lU2j6Z6Xk83eka4bngPEpFTG4cKYUlL+2sC/ZTTaRExKgGwgTVjlgjKOVf7vutZq1ilnE/jJPdX3ZvPvLpq9tXoNYt6UorG25sWXGQ+8wjbt22ZNmJ9q7F25rTbjKIgPzRAFGtBuvfdX37X5y+f6Ohxi7w7tGd2Xk+T8uZA0lA8rfiqOBsBfZDuoAZJSMr2ZrqZ6BbGwoICxascBdK2hSGa9BPNvkh3FIG781Am4pB/xybry4zVMcWTxcy3o8tchP5TGpAgeDD3Jdv/9f8MkDyOm286jtuHMQcN98vTzuA/RDoD20Ojcf3QXsVoNZQAkrv3kiQZYrTL3ox5sSQawoR6i0I0kjwzljM+kthkgxnaJwci/TyP/kpE3i8mtU7DNsmAIImeBQVU9kyRkK9SGsOphTGu6MD83n/zzNOB2JfXKVH8eB3Gqth5AKPKkMLT/0FFxppyaW/9+7U278aovWyhdmTNVJ3kNckkak5ocUYMmCYA9gom6x/7+N3SqR2DWMhzz1aP+rGPQGr7//scsdyTMTsCNU6ebbBTAd9FEiDtsI0nUdbYyGbnhEBOJ8239um0O0CfACFNW3ArgqoZ0fqGmHDHg0uQjMaIag8FYmqBi3IvwojwxiFpM/gvSkY8JAygglzuLk7yuMSSahr9MgjD4mjd9HAYtHfa7Zz+0Pz6z2UJ7MHvCmOdZprt+cd/P7dPN22km5LnZzLNP/5N8+nJrwJckM5Vm7PEtNoyz+yiNi8JReVaE5v8yzKy+cevtVnLyiP3w5z+2Mggjv/3NE4yv/sHe+veDNnv8JFuzpdRyuDefbdpoLz35J+5ll/3z2d/YgiXT2K+AxR9+zOTZV+xxdEm/dusNlpc+zc5fdIHhY21jx023O+64GaZaq3244S2buSAdYPKojZ9GbREca++uwYG7KASD22K75SvTAUgPwqDrtCuvudC2fbqLs0jyU7Gw0tTE77AROUUwCHeT//bZrd+6wLat3WMrL15uuzbvosZMtz0n9tvaj+rJo+Psju/Mspde2GgNlcGswTjMlAt5DozyYtpZ1VBizz0NwQc9yiO7mthPqbZtUwlxETkqGbWSH4tU4+Z0ajhQz8yeP5ZcrJc6HkIU4FA0TYkmpgW6MSXrBgfRaLjMBZsBYRR7U1iPbTS5ld8rfncTM5Tvq8kaJ/d5J29xTkh+g5hSNLbIyVSaAOsTSMvZ4BMNrKFIgC01rgWMalJBRtCVTDXGQhZLYvQ9AxLSCbSGxagXwctzKs5IvY5SD+lR6twRc1v5XysdWZFKPOcVSYD3qum7YEgdcdRrzejjqvGmkfBg6uHqarHRxVaHQIPuqHKrToDgGNUrvPdGtGLh/lAPMoVGrG9EriyCexYPwCy5ADVIheNUl+hc5FeKESmTQ+KTMBS6WzYCMsT9P/iGvbjqecGKxP2zVsZotcydktKJiaE0XSVTR33TxHrSGHlqcobXNd2cg2LahoYBPEJeEau1v18eATRyMGATe1uat1XUOqiE+bRlOPV3EHIIzdSYuhE6GftIllQTpRKjdH86wD9On6KxKYIn/05KhmwlSTIk0OR7ECPJLXJXkQChCwDuJdrqV55A4/TLyMxAMuK+tjDO1ni2A4xCuBT3Hm8VEWBUw2jqZTA9456q5lKztof1SG5EU0f5lu5nA0B8F7W3SAJRTMGFKkcD6BSoKfM2TQRXsSYdA9C1kJPLayERELANrXHhUgkQdNoYl++T1BL/L5skNavVXExNzACvQzuU5y4vD+EAbe2MRIIraP3Jf0PYRHJ8huNCaZnx9vkJxvXJL2R81R/S4Ux8eUIE6z0CHvukhO494GtO2mhXeGpAgzgOklHT2Xaevc5/jC+ZYI5B47yIeP6De3+Cae+tdgbfnxiaDMMh1olkVUJMbqhnclgeFsSfScSlfu5HLBPwwBBM9G614TSvEpE36FEdqwDNmtM0Ri8s4zBJzLCZYjmDspAIEBkzHUxR3kSVTVXkTw/yjCPt8ccftqPHiu3Pf/07zxTGL9qs08+dxproYQKhBjKhaiqkP2k+ah2LuCKSps7rZGQVGxjpePKp++y73/s10zw0BSR1wDeKzKD6QfV4UNKojIFoFqnc/XRAS9hYSbW+oQckWwCrDsFG9BLCqTQ7GAfoRY9FI+T9nafRJ6FrQCGnDrqoWWEqwmIBrSIx6YEWGx4icxFYWAQi6YJ1ddV74i/asx6onOX7enIo+JWI8prBdOCD0ZRD20aoa7SKREYDWnGi7w+u5PXFxoGNSjALw9iqvSINOu9drkfaQ6LpLtrqarD4NBKdhUadJ8gs3kOHDpG05HpAGuoSq3sg52slOgISlbD4iDHf00WxqqsUU6cNSrEA2g6KmnaAJWnRSoz46quvYtO2wB6qdID2Y0aCbrzhBtdSLYSZKTF8AYdio2bDDBzB53bv3g0gu92lA8TiFHtU3XMFXH0ukBwzIqDEhN8t5/ptcvMDyWlGumACyWR1xSk0KTa6+dVlyy5H33M84MIR/1sJhQJpDQloFItUrnyTigrtf+++02bOmAqLi98H1byWTkAuDqK6xkQE/aW3Fw8joQ3djWb0RHJISsugW6dnJLPQMKNhcSmByyU4NiKI30Ii1QY4+JVv3GGHS47bhRcvRc+jgaQLEIzkMxRWXQcH0Sj08EowHpHmqg7QLpJ8ga6pFPAfb1jvDOCRo4vomqUAqg5zALcZHb8IRg4+27GezkQNgSjAFtDiDQpltJmDuZ9OWhTPWI7IXb08F43dUwDEQHUvGjMFJtxJ1yL74Y++gzbZQxQ/Z5zNEiaHXlx1h4TAVYzy1ok+CtRBCB4n2WKcNHft2IuwfQv3IZmErZoDTQcNXX7AFjEywwEvhw3TGB3FRjKmSrmI0NMhkdD2qMLpbNRw+2DtJwC8h1n7wbBe03hPiVZymLG104C9GnXQoUegbee+SuPTSR4ux6EOjAYZA9R2vXeBwBqx0M9of0bzmglJEsBGXoJkLRbtlLMAJDI8a6CIFilAyaI6PG2s0RCNtWUnWwSM3HZcVON55qkwjvsoNPrVUfQuJKMjrH+NMijQbNm4C60fWKwkItGsyQjYM/3aFwScWA7kUBov37/newCgf2UckPF1AGoFbIHJ2ZkFCFZfZFtI1mqbylkzsOs0Kk2gvf6Wb9hHH31qR/fvsUSSmosvmGNrN2zFUEaggDQvzSaNKrSjh0/bHd++w/6JztDEKWiTMYq2HbdsMb41JtEKC0E8KxXlA8SADjGoSC5kVqGiKFDkavRetb/cf6WvDEDIe8miIG6iEdLKWhM+o6IxSIHRy1Lp4QjQDhSn0un1OkkHlc53grlw6BAlzGI/CdSEQOf3UiCAQEyJufNcFeP8lON7ZCAkNr6YI2PG5MDehU2CnnQKpnxI2LsOjpo8TYx71ZBUVXHgY3TvhgvSQesi4euBqUG+ggyLTKA48HwkkySJ144EvAuPZC8TN9rRPkqFETvAs62rlIEVz1ejuwFivsdg6f7oYwhYddCB01HMKyV66t6qKJdhSwdJVrdGHfwAEWs6MOojIwkvPHndxRdcZLd/8w5E+d/ikG63ayg26+qbiI/VHOisQW5gDAmCtIQ1yiUTw6WXXeoj7Fu3b4O9UAH7HLkI4oZA/wDCHQBDlHS6HpE65HT6xZgSY7mRhOKsyw44d9EPe7HysxkZ0RhjCyMkVRgmSZvUsS29Yf7WeUdvBd1Tmg4ACldcerGtf2+Hj6FUKKGlwx8SJURPGnzo+3GGCXRsk2yOHjC/J5zEWFtYWIaS0QGASsVJZ80rySYjEFRHjxx2cgEd3UsRZ59EbEHbjVgnR9ZhFNLbtm+1u77z7UE5lS4fOTpeehJmye8Yfz8Noy2g9TeJcZZbr7vBxo0a5W8imfHbdR+s9z8NaD6p+Jbu0rQpUwJMYh6K9kYrSeImtCml2e0mQMTnVGJ9F8yHfpKScgrek+iznsToLxbdxUj03rIy8mguwrQgJ0h0NkPAKTw/f7jd8qUryXGR16Gho318Ps9d5mtaTrE0X47A1s4BLFfiPgRmqWBo5gxo4OzQw5IkTiJjRBLl75Ogs0yvvEkQ2IHaVw5ccvc6iEWJJGYnT5+0dAT+kwBdqjnfVNQ60BeAVQfZpEPAqhoGmj7ReldyK2hEd022h4HftXHzBjsNY2bVq89hskIzmARxgP0UyQNdvPBCmzVpnmUn5eEeSnEOwOuswMH8YUhjdQhYHWKs+obSO/D3IRK65D+IKy5TEAKDGvBk+AiYer325hN/sU4Kxera/TbnIrTu2LOhYniRTLd0hdt7G4rtFFMAAk7Tid1hGkvoayfu9dis6Rhb0SjWOdWlRDOwVfxehDjg6/xfnj97BNZ7JQnhsuuvzAH2YgAAIABJREFUtwlz53LUaQIC/TSeRxDPLSRce16N9QB4OsTY9PcRgAv9/aigG2o4qeCKpWGnJmi/66UG2Hf/lV9A8oIkuB32rYpNTQf0SJtT2orin8L8c/yXosXZ6fy8JiQUX8XcaSX/EVg3b975zlpWU0NjZ3v3HQZYHe9Mki5yvlOASJKr6f8PY1UsMfU+xKzRcxhirA7KRXjAGwLB/8uqHHpmHgP9exQfAwmzCg/dzSHzKuVB0twLZp1kZWZhyFHmRhQqeBSnNOGhMyKIOBnmetWa8gJY7qUQxDvg9b99ai+9sdYaQqspzDB5Cpd5DWxp4qykUyJ4XTHgPRcg9kiH/NcP/MbGYJQkYHWAhtiQxqqut4umZKB5p2I6wIB0zjLXo/zW3eN5B1Hcw27iQhTGGps27eX8J+fKSgNAQCKExroY8WfQjszIGG4v4Wj90z8BrMJYjaXD1KlJLp3NAK0fvPwkBoFMvrBnG2g0pWdAnCCHlQnfB0xcDWOibNgwkDg+FAMErGoyS7mtru04Mlh5RaMIrZxhnEPFJ0/YcBitd6280YKOVbDfwtF2G2lpc6fZ5PHTrI319QbA6rLzLrCdAKqHaeIeAYw9f/4i9B+pOTgf3376RVv8lWvtbRq4ZZ+fsMXTZ+BNJ3dn8rOMVNu9f6/Nn7vAC/x2JLw+xVT1Ms6e6qpKZ2fXMbGVSmzp7m3yZ3mWf8cBbor4oNpAjNUjxYetkNH21tNnAeNG2z4mIeZMm2UfvPQ6zaUxVlpdxp4iLqngpCBTgzOHyat2RrxZ0LZs5SV25313B8xKeDbK/UWwEBtXe+dfNJpv+NL1DkAnwvYuPlpMMwH9afazpu3GTzjHWXFihK1+61W78sorfVRVshQybTm0Zx91R5H98hcP2sw5U4j1TbZy5XWYw67hnF1BXqRJiDCahRk0sc+QxxbYV7/8XeQDOu3H913mI6e7Dp0i/1BdhgzOzBkU1b32Twgil1yaA3uKMU9qxfffO8NIZCr7EbbemXAkXXBnbgPUAPTJKcz36Zl9n+2yMXnDuH+RMIyZSsmdBui+jutYyrlIHceeqqGOSWbNhfPeP/p4u12HsV4yLMBtn262ufPmOpMtnPv/Chq2sczcTpm3yCrQVE1khD8LE9N2ztd33t9kNyxbjg7wAMzKXd6MUQ6l/EFxRDq3XaSLP/n5j+yub33Vnn3mEaY0euyrX1uBhvh23+dr1iAPAZFjBA1++YFINi6UtVnP+9GU096d9baMMfBiTASrqhoZ/WRUfmQOgHUFDSYJ7VMnw/qSlE4Qe6KV+lTxQc0hae22E7OVDzoATm4QxQh5F6/rzUrJ1uFSzW3lnnTZGMD+nNHh9qM/vmx/f22ftQEWJ3MuvfPay3brrbfRfGb8GZa29BFfXfUCAM83bMfRcsyOQm3dC8/ajVecb5/s2G/zFs61F5/6N5qjBRBCjuIWnmMzz13ABOlIe/DXD9sN1y20tMhKmhgx9iq59/hZk+zD1Zvtx9+9AvJOgr267m0MmmkCdEkuoYmGbYq9t3qdXX8D9zqqAMOnn1siOq6ZaSPt5luW+bp8573Xef7KucKsADA1NzXfNm2tx6iuxT795CDTjDl2lumpLvb8yusvs/de2cLo8zHy8RhbwLVpomTrx0c4343aE2OdghhkHJosmUZQA+PU8lTophbsYgJWeXRsYoPUJAA9IVRhahaVGJB/EcmrU6AX8UfN7jBquwjwie5WmriIADA34IBmmGKsTkzA3RR8YUaPwbdCcZ2YnQ4Q1YrMxPFjp5iim+kTltkwsk9g2MYTc4LGtKmTYDkfHmz8aeZFjuKsH87eRIhLbQBu+r5ejfDLbFSGd+SOfqb6ZI8MC5UWKP/h85xpEeR6TTC1J0wdQ/xopq7MIJbm29FDJ237x/wuJ9+I0BCoKQRcxtC8ULNTuqDKc5SLC9QVaK+zVWdJJPJgygk6KLIE6KpuTk5BMrCy042MlANImkd1o+6bal3CIOeDiFo0RHlmYj8GUU+0U4ecKe9Ebov6U8Q1iCKUvl4DDcAGdhNgTQlwtjuoKhkRgcmaAObaw3jfV6xcDgBfarXUcKGs//AEmoyhGMmFpTrWUlNT58QZmVu3Eq91jicBHHbTEG/CyLefmK9rTUT7VVO3EeT6bZgrS68rEeJTVkEqBketAMLah4NyDMJX+e+IMABIAFVJ/wmIPotcQCbmXHWsYUldqEmuOjuSOrFV/jv8okZya9UJWTSUl1200M3Gr7rl6wgXBJ5fnJgsfMjNXvq0wdLmZ825chyvFUW+1MU53iJzJXkOAcLqsWtyNgztfUnAERLkOwdhIYa6T6CrtH5hSDNVpEarJpcE7Cu/U+xQnM3PK2D0vpMpjFM+jeJSQZKZ4NyLAxBVs6cddDUB5u+ogkkYqJVwztMcpD4LCZN/Th1AKosB0Fh+MDILfeP115F0+zr3o5YzX1JhkB9hb8YDQjYhSaJJQfTmwGowQkukKRCjiVnJH4Qy5TXGdmzSmH8yzdUcmzB+sr373lq76PKrkQ45w0Tjj+zrX76BiQbwKdZlVk6uy3fUIf9ymmahnqNyGe1F6YOPARuSkWZzQyPnumS0hrO3aXRoNps1IRtz6dWK8KApdq8DWa/pyGLk0EAcPizNVq97DTzoODhep73w7NPUVQ/ZXiTihBNG8hy6aAKIuERJIKYnsUwSGp5EAvzG25m6FuJ9oe3ZpcmZUJs8cRw53xnYrMizNWmt0LRmvbfyHLR3gtJGpw80UZQOOIuLxE+blQM/mqcbxhtU0hzFgwzzEVUYohgC9QwkeDEZ1AWrB43VThDhsDhYPNo/vYgxc3hExTGSCqgVHIROq14ySHIC3IRgLT5pIIKSK4sn6WpDr0QuZbLHUkAznFPlUtlHMAzCNKarZRjX0UYntJaOAwxaNm4YdPRQmLOttTAx77yT14WpybhSI12OYLEoWCRCjkNhvSpJEQCpklojigpoSvg1dtnBotPnxChpZ4xJOiZDOmNBBAI5yPeBnrdATxZ7VyZWAnDroC8vvvgSHxfSvdnNga4ELIVNp+CmolYaTAJYZTIyGYFrsVTVIf8MJ2Ud3KNIRpQUq0sr8FWMV7Fa9W9pO9UxRrRty2a75YbrWRzD7c4772ZE9fscRCRYRaPpzJy0d9a8h1HAxXRVkuxEGQcwhZac6aT1V3WazjndnAQW7yh0hX72w59yEIxx9m6fxo65H9KZFWM1jhFagSndFD3qhFQjAZAIiFANei+zhqZGMUgBsgh0Muwq53d3ALL0UTB8C6HlXjpsIaCNsYw8JPBaVSTKus7cgkJ+LtrdR1MYqyr9HDYai3syOhYdjJ3WMQYkzTaN/wmti6d4FpX+OGOanX2YX+35mI6aDCAElEOxd5MXJB/ovPR10K1BU7H480NsftavtF1rpBdMsOJg7aWL28czmIDjfCcSE0pMPdFns2hDBclogsgm/cFe2Cc90P01XTp6bApd4KkYnVTYTrm8ieHE67U1MnrHyqIh7BrATXTpYuhoSqdryox8tD8IeBzWwwF0YtFNqqyos7de3+Cj57mA6nEkyvUttTBsznCNMhMi8SYx1MBEJ3tBB6CTn1h3YnM7WkfxyS0FQGWUA90YFaiNDXQp2SbRuPUlwqYNZ39GAYCE0t1KSkxF3P4MQaSaYBnGs5LINO6mh0sNGWRALZoVKQRyfraHe1AA2JOeUsjvIzDJ1IqCrU+Cxxz+WBRwUkfYpvU7GB9ppEAmPsBOWb5kAUXKHmvBrU8isIkIX7eRgLTh/E6Y8hGMSLpYY9AbOnfuRa5D+TeYWRE4T0eQNI+dMIXmSwp6gR8zotVswxFcv3TJHHt3/QZrYE3pJkRrVErC33TP8nNHA8AeQL8riS54IcnbJneuDxqIxQAMABExlD6YuxpL7HTXUrpLQg5VtHO4hJE0RQJkCqDp0lgLKIVMXbqlLyQTJUkwSHRct1z338HFQQDO10sACP0vA0oGRgRhWLmSGwgU5Ooek0iwTmQ+7bw3rkPmF+wcnpccqDQyw/j/8ELGHHBfJSP6xu032T+e/RXmEM18H+PW3NMwEjI5buoQOIPuy9lqJVGq61n/jF/0sXb0xxW8OJD5dgpjgAvQX+kSaXRI7F+Jtcdl0kXmwG+qIXbDQhLLskdSCQIcBG8MMrgCUgABPcwBmRVyLzSyJNMudcQFqGnNicGsRE7AqsyW+mmwaQ2H8G8VeFdfc52vQQG811x1Hq/ZDuhJMcc4Ug3C6uUwKdRsOUujLpF1e+XySwEEa2znbuIfjMnN6Cc2y+1aI6tygPJjKoCXeYeepFIJpHRWowAiBGIo1qo7L1ZjiJxNBxNUycEI/NU5AC0ucOAJWBWoLMyCTyfyOklcRyINmmtWrMDJ+CDsjD3urpqTl0IMRh6FokwNvuJjaLF5R5LfSXKvDnkCRaG6qwPcFLmMutasQFsAdiW9vdwTHWkykJIRwP9+7wfcD5hOJCQtNDumTpkKg/EQIHAGsbbCVl7FWAvsGq2hfzIyU0zD6gggRA3MwhBev4uFoHGYaUwq/IDXKi4uARio5TxSfKPxKN3w9kb7zQO/4uxi5AeAWd2Yfzz1DKcrxiSwgKQPlMU5cfftt1HgYhrA6zXDVtvPddzxnbstCtAyFv2erAyYmsQVNaIkO6HzQa81clSBfenayyQ44yONW9GGnj1vDsm3TP20FjFx4CyTOaNAlaEPPacWXEilu6f1o057DOewXPI0Mugj3A5C/RdY9b1FPFSBks1o7clTJx3klZu5NJTC5R42BKw6nhoolPQhMCkgeeFP3teSm47xe9Sk1Lce2r+T7+6yt1e/Zu/vXwdjQfpgWmN9lgFT4rLzl9u4gik2jAIxJopALPbB4D4RY9VBOOKVfs//BVYDcSEADrv5lZoxJMKHio9zRhRaKHt03Qv/sIZDn9GUOmyzLhyHkQ95DkW4gMdOpnJ2HKqzz/bUWhtvKZ44GU1BYnyPNL0E2o8dPQzDjNPWJ4Mk6STrSgaDl2KfVEyFr9dVBrl51RU332hjz8H4CQaNZmRbYMQN8NyGzKuGRo8De25Qm1SFpz8f6TMr85TmvDYRbBVyG2l+a88FRtEDILb+W3lXGqzxniDkm/i8xmj7qL60XzRGKADbx9VdtzkABoqtqrjURUHYw39L9z+bCZaJEyY7YzUTAO/AwWKS3CJ/zm3SbT8NOINRDwjdf6QAtNllSPN/gVVdX4CRq7M1cK3/fx8BQJ8cQpIfzj71n/Q1pXxIUwsqiAQ0SpO/ktwiGoBPTVo1e4YYqy5Xw9kEekqI1agYgZzpil1vlthvfv+otUaepcCBLR1GccmZJE1lsagUb5XlR7BeeijG+ohv8+YtIP+7GydtzhTytzVvvgNIdRmFMmcLHwLmtm3bYnMFnKvAJsBpSmsYOUAM8Vg3W9cvH4CCAkbhPtpBc1Fxp5LXnkVeAZBIQffh+rVMAi2Hzf22/ejh39NgheHEGdLmzUqauQD1777wdxqnGLtybjTQBExPz3JQWMz9DwHPsjNj+R25vg5EEvj0U5ov55/va0Ifxw4fsnxyWOn0waewY4C5yUgDPPHzh2w0hoThPM9Y7nPKhNEWTgEdA2P/2ZdewB14MhIyVTBSMT1k8ioHo9UqGradNO+ObNpp01dcbFvIPatKK2wFvy+edRVLIw/Y2T7ZtNmB1ZY2dG2J38cgMixdehmFMDqeAJtHATHHjxvrcU6FXT35jKa6UmT6oHXNei8BzB1dVGBhpM8ClbcVHwIkLrFx6H3PWTCfkeo1dt3KZZyz0r3txSznEODUeYBT5BrUV0cO7rfLb7zGgVWtvY1MtYhMoRpELKEXnnvSVqy4wsGTxMQEO4aOZSYyL1qPkgSbOm0B52WjSxC9+SbAKt/bzXmvP2dpXO7b9ilN/XEUxm/a0mUXUheoxum1t1ZvsCUXX27VjWUAG8MsbzS6p53V1FGjAFZ/ZNmj2+32b0+FAEEsamH9hgOKM204nGcSDOj/8uoP7cYvTQLcOuINktLjtRjMyaypHlJOhrNs6wDmI4jnO3m2qbBEUyneywD8pk7FJJYzKQijnx07dtuCBQs9L4rk2dfRcM1gyquHRuI2vrZkzkJcOmCy7dgDQDoBN/p6dGyRhaBZ3FLeapPmLrK/PPmcLVw8g2I7BDAsx/76xIs2f/Y01vgAklzl6N4t8LpOnhTlp8p5nZF+JPzpj7/jvV4Po4l7yfTcKMguj//9JWcDpqeMoPF42C5ZOtvGTRiF3MgmxuIPw3gebnt3nKIe46ynGXmyktFjcl6ZdaUxxTkc9u0+TODUS9WWzYSEUok2uabMFNviZPrK+9FkpmHqkoLnSG1lO/kB8deJDNQz1KjKl1sgQ0h6YVxhumUUBtlP/vSyPfP2EUshN2k4dcJe+fe/7De/+4N9RIN0IlN/FRWY/aJVuBQT4z00IyaOj7Atrz9hIzPzrR3QY/yE8fbmqjdpxoyxLR9iwgK78sIrr8ALKBMZhL/b0gsLbWw2kxCsr0dfecUWMf237pVtyFlNwGQmxdbuPGbLrsCHAl1ZgWOF6Jj+9c+P2l13fRUAONN+8+BvIV20MN0xyb757RsYh61hcvAjS6A22rWrFFM71lFbpG3bDZCTjh4ktXNmYj6GWsRK9nMo8ifN1JV9jEyLVOAiFak40DcBfEHOCALYjxFljK/d/s3zbOdeZG80mRfUYZvWldvcc6bY/AsikRrYh4F0vE2cnkVdgZFxRAHxuNSmzZ6Cf8aHGGmNt3VvFuMPAUmglaoGA2PFgwTMcOvqARLJnRWVho9ItUXnY7pFDbJj524bnpYJeemYg+NK63wMnniseyGA3OWOaLL3cg6EyCiKNe1j+JKEc1ahT5R7U1K5sWr/MnTRw8i3wsitlZsGSQZRsZu1Il1QNTVj2UNMUNvEGVk0wqWjSe2FMdjBnbC7MeXr4n5pOkHa+ZK7U1NIWqxx5KI6o8RWda8FPicsQzWpSBJJmPsIUNX1qL4XECQsRL4aOgtHjIpzSQCZNUfjoRMB5bObCZqGenxdaML3wfZzUkok/4Y8tGf7KRq2gFs6HDXIIjNc71xL/1V/60wH1dFkmCaBdbYTE2PJY9SkakGaqGgsWt0899AIpLBCy0kFkV1JmehTtWIvaxJOQHQj9aVeenh2PL+nD+ASfEX689wvgcK6p8JdQqjBYFlZYjbEnpEY88GKr0E7VrICMlaNoJ4d6KCei4ijHjnrzM5ozlNN1qhmPwoZKwnTq1TyGslWqU5qgTwWjzlmB9efxvdNBrdpJOc+/7x59jT7poHN34/+3QC/WxO/yt01ct4L+KiY3kJ9Kr1Zne9pGD21IxvWgmRMIrrJatpqfSlvFrO1j7UjHeVOmSiBX7SAMbi+q4iMvIbeXjSM4TAWTBuLROsrAf+TeNjbfayxdljz0lhV/RLB843md2qaTVIAQDuWQj3dTA0paaYBWCUp6Nq2AayGUB9psjeJJlQb7N5FyEVtgnSg7RcJICxNXfHRgkW0Ie/0VHuA2hOwNglWaG3DCWpSMVm5nuhM/gwjRiDlIskcmvcjyNcmTF3s06bXXrXS7v/hPbBPo5ASS7J5CxaQj4bac/9aRc5Q6OetpCCH5WbBCJe5myQGS/EKqeKe0rzl93aJ2U1kTQRHS0Yypg1MSzKHqpGVS6reC2F/1zeeoeYpg30rrxCa+nhf+ASwyBoQMIPJXcN5/j2YlcvssrsZ7I5GTTrSmb0wf9vBhZKQqJASuwwbq06j80oeOmXSeCYyD3CWMDkrXJR4EA+xpg1gVSB1UOqYvIFGxloiuYMal3OBXg79GHXfVWS75p4YHFDT6VjVgc62sTh1uIT2IDgMUt0mGjEBQGOsHQCzYppEsjG1IWRmJFRcYryiDqcAnHWjrdMv/YMOCTFDdw6JdWBCo0P0Sfhco5sKSXOi02rdQEh6IH39jOPLbGBQD7CvO9pa0RZfcdXVzhoQI00sLHVlBAroMBXiL+MqAabOXxGbjeTOCz42jWjgSkjdiIEkUKBjNAtJB7/rwwmEIwicBQAUOyYGELCCRL4Ch/WZsxcCqM1wI6h169YBfg6z2XPmkDzs4NDFCY4Eb/r06V7cqgMgjSl19aWPeIjkg6XuAK+0hGREoS7nsWPH7J57vkPw6LaNaEIUk0zNmj0HIfVznGW3a9duDvK9tvzKFZaXP8L27NnpxjUHcbm88KJLABgAgWGbRkDPP1VWCiMAxujwDDsXx9KvfflLGAyksEkQlyc5UtEXS/JRK8kAMSC5xwKg49AVaaD4T0cv6GQZgLTEjcV8YjFr1EGjA2JgVaMBGQdA9tg/nkI37rit+2i9swAnTJ5CgpGFNhGap/zclq2bbTEu7HGJyegDlZHwABqhc9eO2HQhWojBdKR2H9yHRlCR1WPclcxBv/fwZjt0FJOqVgzSOBR0aEh3pJeiMz9nEt2CcopqdeMA0nmPcgOUgDOhhMAgvckkmMP/4wW0uvb/+vczFCAEbwmIct81FuzAmzoNKng1rkehJ13EGTMnuLD3zh2HuQ/tMKviCPJo1CkhIrglpwFs4E5ZCcPrTEUniVmYzTt3Ms0EhNdJEuVc3Ekw3rjpMys+XAlzC/1Dxl3VZQpmBIAqmK4bjujlZ238mEm2bv1HrmsaWG5sYvYg9RW/J4zxjyjWTxCdxShYoGx2wNNDu0tNzRABPikEDG3kCFjcArXjE9JcF+jwwYP8DKw0gpTMmvZ8dgwHUvYRGjJKXsLjNXoEAEoRNxaXvZQkdIjFDKQAVKdT4unx6JkG013vagzjvffAljY0cqbaG6+uwtV7lzN+I0gca6H8++1UtNXon5AkgYvc0nPQ3DzvgiX20MN/5D232PVXL7X96M0eKz3Nv7tsctEImz2JDhfNhtJa3N3lpshzmTWm0MbQTFCf5xh6anUwHAtH5tpoXEVffvVdmg90qLmVDYyRa09rJEPGT3q6vcQxFbzOMmK9qisp/VuhajLXEpthyG1XiYAsT9x3gH3kvCRn+2isRU0HtL44HBXLNCapZEhZiPMmxahTEaYDW+ZRiusk4OpUaiVqrfk4OHFUzSmNUMycPMmKRo6j4XLa/vqXRzEUK7aHH/sxdXctWmRIWVB8R9LUkuFaC+MdZ8q7rB6itbNMGQlWP6SHMRa8EmB5BK5RciEax+0myWpn3em+OEjPwRqfEepa0M10UNslks/3i60htoRORwcKA9hlgG3GtaqZJiZ/JGBNBEWIzKoU71VkNiBCLvA2jH2lpEC6Zkrw1NTQzyxYuMi+dMNNJCgldtP1S4lFMpPQ2sHMiuL3DAmJGNUpqWmw9jJtEvpedWfP2Ony44CYZ2377n32GcZ/zRxo0sZRdjo0revLS//DvciGhT11wvTAc2HBfPzJpyQrgDbcExnguFSBPyoBQUryAl1lAehqVnhiwJfy0mJs3PCRNi4/Fw2xicTxj+2Vlz8j3vXaDTcuZ7RyNbIgIxn/R24A9902ZTYkKz3EHHVWcyik2kh8W2FxxcRr7Ahwf5AVLPa7wC8RisVwUFPwtVWv2RP/eBL9tkq78fprbQysbDWLnn/xRcsfNc7nlyaMHQfzaA/F61EHW6fPmGJPPPVPfrfWt1iDSnpD2dsJ6PcxgcH7fPD+3+JkmWs/v++XxGhGuvi/cxedx0TEZFvL2SQm6xmmKm6D8fL26++yVki+AOl+8MPvOci1R9pqf/qTC+f3cd6no1E2LK+I+8jaZ09q1F5sa501RTDJrrn6Ugp0klIYhR/jUDpnPsAqiYgkNqSJpekLaQz+B8Di/gvsaWs446CFQLJEim8ZQ4idLyM96UkOMH7ayYijXE0DDDw+TzFTjXFVLtrMVbAYYkmmJOlzuoIzQEk9a0Q7V81ZaXAJKwuM4QcAVneG55P61hDiXScJoPR3lZu0aDKCNbN50zZ7a/1bdqBkp8fGVpiFaqrOhCF2wewLbOSwkejwitmHSZfYFwIdncWo2EIgphGmxosANf3eIZ1E/e1MPhnqsWdiaD7u3kOTKH8k8bjD1v37Kavej1B++wk7Z+FE5OUBA2kiS75Ekx0tnZHoJu6yahopiTAp+hld0qipQNwQOoj52XGApi0kyhpjA+D0vIZRMsVyro4BA6SYkIwoYw8Sm1Z++as2eirrjPG43k4K9iaKC/Two7huTeo4S1/MVI+baqaIORwwutI9dV3vQQBV+1+FQxT0HBV6Kj5VSLk+OF/Ts5AMUB8SUJIJUeO5D0pLN+7WSov7dU+0Mxx4DmhFKmYqXoppo4JDMa2Nnz2PsdMYpj0ys3PtyOHPcfcu8JjYLUkHnLElsxPCBJNLPvAslLcOSKvfL0rFmdaAsAytKY2wqajVWSdgXqOHGJjqEIYRNSBBZAfPeY7ESpluCVSTBqzywmiaJBoNE3NPZiSShTpDLqARSb3vAGNVTdZAs0DMNwH6Yn648R/Fcc3hBnvwZ4/ZiZrTVtddSrVEg0MTIZjwqEnFce7AcLDHEGIa5IPLL7/SbvsmzRBYbb28t/dXr7FLly7lfKfZz95Sjrthw0fcK4xQtcf4U0azfRgTRtoz2iVaiydKT8BqHAVL/qBrj0syauGiBbCzznoO+NGHH9jFmMW8tPpt+98Hfw9jR41ImivE2SCZTxHrnn/8TzBJAay4R80Aq5KoigL8EnPo9ddeg9WZBKt4pAOpyrVFJlgIY1UAmvZEMZJPI0aN8FFGbaMySADZnPeiV0R5Ah9mZcjIpOfh2M4aEAvsnfffs6uuuNJzNz2H4kNHGbMf5UWntDx7yH2/ehcFGwyZde+/b1vXvWNB5HwqakMgG7z00kv2peuvsxdfxDCT+9uEPt43b78dNpRGWtE+PlxMoY/Ugg444mclTFbJV0Tz/HXG6Lke4bqLkBhwCQMaQ2s/+sSef/rf9ve/PsKZ2mwvvvIv+/qjnJHXAAAgAElEQVTXvuka2GLRvLn6LcDPFdQzyrUi7YMP3rfzL1zs0x8aqX/nbcBxnqHWWix59xtvvGTnnX+eM2Z1HtcyKi5TKp2v0uo/Z955mJ5WAfLF2muvv2JXILPjjFXAUzF+Du3dZrMxlH3zzbf5vUspDOtdNud5tOqXXHoZ8gk7OGtbyDHU8G1nbcy2e3/yMPc5zL7znQvt8L6PkJ+MpfGeRnNWFifca5bxpk2H7bobJtMA4rmNHGUvvLiBvG4mms+YxbZLu5HphCjkX5Lz7dXX1jNdlIQcxHB76+Wjtnz5bM5LyAQ0dLduOW0XLplOXlWHrBHkj1PNjHyiRctE4KYdh+wr5y222IZgu2T5Svv85C5bi1P0uNFTLCdupO3/7Ihlji+0fTQQu2DyTZsBSQRm0XPPv2izZ0+E7HGc6bcBW3LZuZzVMFDDNJKOKeACmgYtJ5EVO2yXLR1L7oyUVUMYmpwjMDUCrJ4615765zvo8zG9QU4Qz9kjNngs4Mvll2HChmP5G2s3wmDGnTojgbOUOoD4JBkSUiVkSABdMPVJYOJOTUBpPSZKm5Gv19U0Obu2gfXQDsFizCiMB9HJLIF5JbkoTV71sr+CAELCZI5LjjcD5ujd93zNkkdfbK+/u8G+du1ye+LRJ/j+ept+zmwrpiaTRFB9dblt+WStTaTeqoWSGxfdZicOostNfhgPozkVFmMnr6n13Ej9Go7JdA95ZZDG29ETHpYSainErHDy+CZGoDKRpzlTVsO0YSwkimA7jJ53LK/RB3Uxhpy0/f8h7L3DrKyu9+81vfcGM8AMDB0GpPcuqIgdFAvGHlsSa6KJDU3UaGJLvjEW7AoKgggK0qX3NvTpML33Xn6fex/I++eLF5cKM2fOeZ797L3Wve7CgKcKso8/e4bqHAFpkqLLWsqL1w3iGVLuQDQ1Z1ExewLBeLHsv4XVELWSCPVC/TdsTKwd36XBhq/d97ursSU474KixQS/YvZ1duLkcdZ8DcBUPX1ME4B5CrLqKnqyBKwMcm0meRHV+NAu++o4A9YOmzE7zrZuusB+EM/7wid3SLz1Thpi33y1xoaOGWjHGML1oW4ozcOK7ggDCZ7hBogVkQAn990/z7ZuA0A/cQHwyBfCB3677YTuwKhNG5JoJ/YUsTfI71sWQwz7+Jzjxg9izRcyhGpA/TmcofIhB2A5Rib7Vjt7lROmuHkv1wcgUnYu7dSBL7zwjC3+2+t25dzJfM4jnCEicrH58bUPPTTfdu/eR794gWfd387Twz31p5tdbVwKO/7YAbIHYJpW4X8pVrSUi842QAoyDTJZN/LmlnJNdYtk7AL+KxiWBUaBW5CTIfVZKH1IHYCkws8CqauqYNInxMHIbw0k/wTbPHrqe34zjIOVodDhLOqaNuyqetqh4wxhwDHq2ji7+ZlVRfiaUnvmYU2g50DrXjksl2xnRDRwfrSy0iEgVuHnnS4ArwM/yynsVYWOrR8WRlZC70GwNfGoDKa36IQk04xCFluQcOqw0HAv1gOKSbJOVM9Ecd+6OjnLCK8rLhRuwefsDqhJzVrPeQweD5YFwYq16s2wIiIB/IfzyhcwTnY6HYRrhbGfAkFCtoLKAjdIxKBy1Ja9kqO5t2Wuv+lJoJGCj+QtK+v/KAX1yaKBcD8KKsBP6mKA/wJ8QduFk0EwC8MWS0NOj8rR2Adq+AxBTuHmBusaRLOvq/5og3QYQu8cABOzBRswYTZiVvsouJb1IMWoslUqy2TrwIAGS5F6mr5O5Xk4ViU9L5/nEltEhIpAahnN3UX6aGcdSP0TCrlKoc5S0UEh43X5+RAQvalZm0BaO9i35lw+hX3zgp3LPc7LcQ+ph2SnVlfP2QO2UA75SfV4EK/VTm/h7CX40S3gd+qnBzP8lB0j+mRwuET8iDnjsT7qwtpk1IjpnM0JANkQpFKHcsaeckqF9MO77J47FxA0DNu2pRZG6wYIU1vIIEpxOI36t0ZqOynj1b938nO9lQWEXLgB9ZoAEv7GKUOCVS9xD9y4nH+rJmvp0FoiuKziPLUxr6denb+TbZwGJ37sYc3sxxoMq94Tw1l9NWNwq4Kc1y0OwJSFEN9NpADWsewA6GFrYRUHoJwYxqB/87q9kNk8/b4Afl8ma64nVm5JcK+4ri4Q/hCYT5KbCLzzmLTL70QNNkbtTEfVj0YSZJFfWg87MdT5kdYSGBQKKtwMQ81X+mgtHoyEGVO5xDGdUjJN7+piyiBDX25kCA8KmhguCCeSJi7sQKKY+4ISCZzRh9TC04Tfi8Xqh1eD5N3yBMX1gouBLFx0dY0HuXFNFQH2h8ee9jQBbGBiUEiSL3Agm424lcWpwk7F3AAk6SqoqwD1VGC6P3f+Kh7pvx4Hga4CUjR5UpKeLq6YFoVIJcWO6eJ1ainI5OUQzZRa5vBFMAT1c3/dsd1uv/12NgNPOFT6saNsGr0tLS2Nye55xyaRDcAUEPqhTMafR5pyww03uQ1p+PCR9vbb77CY6m3RotspYNvwaiq0Dz/+lIlxAAftUw5MLEaqefzYYVgIA2zejbcAmJTiBXrIgb1TpkwjxIGFyaRENgjnCW7ppIkZjNdOBPfwvbffcHJmlezyfJH3hA4BmVc7qrqYqVD69ZDK70OFnhpyAW7VFAEJyaSdd4uiIK21guwqV3DWwp686uprYePmuIUVC+AVCbDYq88QUuRDbf+OX23n1m02kvT12aRyRjFhPnp4t+3dttVGMq2KAwzwo/ArqS136fBb16yxGxfdhSz8e+7fbt4XfnK8aclLJZuIZuo2sO+VAEiVTDC38DNbADLlc9PK73aKC8y5cwvwA7qfTdMbs/qVfCaMx/H5lb+jAE99fh+mNZ6QBg0P1FTqmtBEAXJLOqciVc9BLGmCatSaaMY1uRP7R8zsoYPxPORAOsGhPHkKPnCphLbhU5OEkbkfyXd79h4BYD/ukr8dUM/rCwCNdgMLpTCyuRzN4OCkyAMUDsVTxTFpeE+R8YS2JYVbdDxsaA46MeOitCGzGbQBclSQWpmbAUAB1SMIWrpCYMI4VMV0DKDxr6CAEfA/hCI0kA0q/Vi25ZwDgORZFECe2IfAjd4E0iAL0zoPY1I3HJDKh2ewow02DpR4H7zgopDzK8H4xMECNrQUjP7TbNuWXwBh9rHxhtJgAq7TlCltnT2Hf/McEzClQMVA2Ri0+zH0mG9JqQPs3/hDVfG1D92/yE6kn+Ta+iAputX2bNkIY6XWjhzcb7XsEeUUa5KiJ1EAPPvIg0jjQ+2/3yy3WED12DhM8Slev166muYmxYpKyxyDTz52rVw3McR1ezo15bzIxHSMMUlPNGjhvtezKXt8iDy+RO6X2ASu71Zzz37B33uYkJLFeDxyBPJoKnpJQirwxpFiLwE7Ki7Zf2ZOmYEx92Jn/7Bv3wECio5QvOMJK/kw1+Q///oPhwnrBQ8oDVM++Oh923t8DcBwoRGuzEArCm9U9h8O/ipCTkrOsw+IbC8ipKbiaj1ZA234rDbAAnVydt6XJp6S/Goy6wE4ZFEAoAvYJ3lnHf7YTRQbmrYL4pOHm7OaUL3lZPwepqA+jgdAAVjlmmnPU5iagjIU9CYTcvkeyePWTegpEASIXEQuCZsZSaN4nRvKNXIw33LLfPZH/EkVMMVQ5QTJyAoMHE4z0ML5kEhwV/9U7iXsi3wO942/brVDDAUkAVTTrfPAYSIeghz2B9wlPmt/BjKTx84CbEu03Xt3MuEsQCJ8DCk3a4EL4NiKDiC5WHxo99WfiblM4cFHgj0B+xJGTiChGnfcfKMdP7XDjuArvIfAiOQ+yTB8JuBhtsyeevJ2QraW2/kS5pbscfIrUssZTlEkWV8we0lSD6TpFGct3JAWgVNiyvIzVNQI7Reo2grrslci3mh8/iHDBtrC+dc5w/gEQOI2is/vftiAv9soB8Ic3b8Xb7dKzpP5SOg2Y7L+EfYdvJbAGoccAtjJ4J7G6MP/e98SCPPrFpPkEmQfxhpHz3kl9goCeePj47jvXvbQA/fhL4cXYlew/enZP1sdINfo8WORP6ba998utQzk+814orz+5iv2l5detQFpY6lf8FRmXXvLm1TSNa5/GmD49dfN4f/x4oYJt/3X3TZu4gSKLk8ApoKyxFhNSiSQjHPYEwgkiwT5gyq4TMMGAasJbv91vlPKagV43LjlCOzJTvZqD3vaD2BXwKp8H4NZxxoaSHIpIETBA55wENjbzjjeMwTQ+vX4hbKG2cu1RzjvRNZvMw1HIACdzvEy0sVVJMpnLzsrn2HUSfvwi7ctv/qMeYXBluRnjWWdzp1+pfXu3gvLiFT2SppncXUF4DJAUu3QyUDXB3sThYE5VifX6ZIsXs+GC8LkbPXh8+n9CljtndofJhCedHi81uem09Sf5IzsR8MgqyOxUCi+2Vdb2EOLS5tt9c/HYRfQ5KL0kedsPWAWVoLWJzHE+vUYDEh2jGYCUJIGXWxSfz6f7E9aBfRzTwoAVktocBfce68NH0fwE7WTF3VZYdkFQIoypv6SpXmal1aGGvqloaMLBFSR4HwdNXz0AK8e1qdH5h0IsKqzWatcoLPOUxcAyn0WW7Ad1ZLWkMJz2qEDiL3vJb9bmlAxDOTQL5annlWBtpJdi4Gj1xJrtYnvVdMyZfJMpIDdAO2zTKoZ1WuNDJ+aUCmFwszzARRVk+cY0I6yKpmt6lC9bU3OhKzz07Ba0JBFzai8sTZv3GZnM3PxSWRwN6gvDUAPQhE0CJWfGFwqMWcEMakmpE72Y5jQTI1VC1gSyVA4Bn99AasKBnUFNs+ac6Z1k1J2Wzoz12jDhFbt4ENd24KC4JN3VwLM7bYar1zrCKh2cuggagcFMHZy7mtw4c97kAqiGcbq3XffZ/PvuIUGj3ObRuPXDVsZpl9Jw609mLXIHr0dK6ppAjDZ3zWYys4itRtLjmDWn+6fQj+yyCLoN2CQ7Tt0yg3LBKxOnjKB1wFgZH/ZxyB87OSJ9vO27fbI0y9YJ4OSJs5kRWIC8eGi1Glf/PddG4MtifqDOtg18VhuycNPwZE//PAjie4xZAxg8cVn0Xs7cABgdepUjxUA9zT92AkYdYPdMxsI0eD8+VwG1DzXPKMC1CORBZ2CfJDAkF3gk9bHSsgJCxbcBEBFscEFzYGd2C811QUP+ciuhT7m5Vf+aQGE9/z00xrbu2kNxAIYcfw8H/akzz7/DHLBIlv+7Yc0ZxWss1Z7gD1R+5LOhhysV/ojO1Syr857WY3o7BT5oA2mtfagLFRn/XoPcMnc4diwbNy4naDWzfbSSy/wHlvtg/ffRUL5ewd0a29Yu3YtwOK1DmDW51i37ic8xmdzzSR5DbSlS5eSp3C3sxPrBvv2h1UrGE5OdkwyhQaWMWyWFFb9jazMlGdQixReg4z1AM3zrrnGSY0bYcrUoiZLhz3ZKynVNm3catdeN4/3hAUb9ecXX8DqnDyFZ5XQyLxSZPajAarO0ATiU/nYC9hDBdpDD06iRjxPYGOMncgAPGqpwssznpyBKjt1vMrmzE2mRuFZh5Tx9Tc77XIA0nxCNptlTAiryieARtwnGVD7tM24IpimNMa2/VJo06ZNsJLKA/j7xSMjDaFHIQitrRTJMOBtNc82gcYhMKXXbdpnD0wfa42ninmtbjbummm2bN0SC6K2So0YZGVFDXgSE36aNtqB/r/97fU84mF26OAhu+6ay12tduAAElTYzrHdIwGdYgFT9zr/YNmWff7Zd3bdgjRs1GogdYSiPGNwTWp7ATVWIIwlsWzjCKEqysVj70KFLVq4EIBtAOFea23LnnT77f2PAth9i5INNo/qMekBOOuT+yZYGLLTchjOBfmlECl6AAYyJKd31HkvsOI0TLgGBsxh1GM6u1RnqhcJZ19rpHhuofEP4ZmtVeANPbKP7FiC+riQyWCUkk2cm5A1XdgQCJer1XnaeB8oCPv3szKAp476885rsZO+7IpJI+3yMWNtOWtz1PBR9CvJ9vfX3rdnFz9rW7bvAfxebhN4foem9Ofc22NRnNXSVWsfm4ndguTRG7duJRwKIB87hOQ+PM8pKbbs61/s8rlD+e8kbAGO2649B1lDdfb4k4uwN4h3az4krInnYAWhVskW11pqn31/2OKHJDFEumCPPDkJv9MyW7P8pD3+zJ12nNC/UycIfyF74+q5V9lOLCAu5NYx5B5GKFmO8+lsrGrFRqQX95Hehf5q8469yPOxCknusltuH2M/fLfbAUaZWRXIjoPwsZ/JsOMn9gEUgjAHyy60o3qLwQ+x0ikBRB5TrxIVD9AEUNXI3qpaP6lXKAMCQHAY8ClkhWz4Ppshx0Tbt5dhq+T5gGbyWIxAvZSdWUS49Aj6+SPOKkLWeq1MN/X5xZwU+OzAHm7R3FnX2KyZ0wHvSuy7lUthvZ9nGKlhFSA+PVYjQ5ElS/5u/3jzX7ZnZz7M1gQrqC1joI6aENJOF/t/9pkyQKly53HqD1NbwFMnDEOnwmEvlBpP/UsT+6syQeRHX5ivADcvQjF7WTX3IQhwzJ9zv6SU1HX28W6wU5uqOu38OXp8zuHUoXE2BY/aashVm1dnYb0RYFHsf3l5NVZS1WVpEwZZR3A5+3+IXeDzN8CmTGTYW8FAQk9DI+QjSTYCAsUqpR+H+ejgBs5e9Wg0+I6ME0Gwl5j0yq3xBaTq2yfNDY2qISgo8yG5R3+334bHKkwaW8Jq1kA1PqayA+AcdWGnhEEW5hVhNxHG2Y9nKF/vzRkh2CmUz55Z0MCahgnvBVGPM6kLyY8fAekdjbp2EIKChRFp3wRohizYxLOY2i+YdSi1EEF/8kun1m2EvSsQLpggsRZqvnb2urKSOuubgoUi/aeGpm3sAWII+yl8ndrJncWsB0+GTSiWBoRJyedcyj9qRG/6NTFlBY4H0kPLpkFEDtVVLbxX9Z4B1GK+UgnRJxdj4xaLbV8r9XWrL0WpyB2tvoRNyrLCEwHqC/AXxH+H0K+lEAqVizWRVD+yeiwiq0PAqicpRapX+hahxSLD8Jl6QPwK4TNmXDjpWgspsEOp+zvU17fIgpP3rbpSgZyujJKnKP2mbAGpoTroO+W9GoiyQf+va6lcCKdOAdBOjB8CyM+5CjP/kYcetjcYLtx1x+22Z8c2bCnPsKdV8mxUgF2EMqCN5Zmt8FgbcU0GyJoD8mMxpJAw9vHx+Iaf5hwUtipPag2T2yFqykJPP0+EEr3fVsgJtQ3lrBcFvYFlMBQQgUX6YBE85WHbxYBbynB516b0jaaeKLGrsD4ZM3IMz2AvQq7ec9YKR9OzCPCDxEYuTRmEQ5GTJP+vAYANlI+H67sFZCtHByWcgvD8EvykyHIgp6ZPAWzKWoi6Ubo4aljUhLgJvBcLE3pvHWxSsRtCeEiaapChCUgF2PGicQiK0I1Dc8yC1k0SbbidRk7JaL5A8h34OvjSNEiO7Q14qkpT3llq9NXIdwGkeQFQSWal++LlFeumFSqY/eiGm/CE89aNZmH4KKmU6ea0aTPc1EGFSDcQc7d50nTJZFy+VmrQVOiosNFN0uYnMCGX5i8cxqjzoRKgTOHsQoEu+sKJgucx22dqwsbvvC35MwGcCUjcwmlmQ2FkaHELWC3g5uvnRAIU1mBsrxAnAZPXX3edK95kBSCfiNGwXJVqrOnG7t17nUfgPMBJeUrs3LkdkIAEVQDZHvFKmNxC8VJMkUQTDuCb3DPJnvnjH5kK1Nhzr7zOgrtAsXfGpTkr+GE0DMFgGkU1Nvm5HEywWlLZqJOTYuz5Pz3J9YlzbNo6pq4XYAmI+SeGkEDRADYGHTC1mPjXMFHXZypncqhNYOqsyaRlxsEsPUJhnos8C/k69W0AwFcdUpFmyXe1TvA+1BQtODIeGTepsS1NDsgWQ23itMu5ZnF2DjZTBMVZD+Rj8mGR7KSdDbUcFtfJgwdt3k2324lze6GN/8TmUMZGHICPkQIWeIgAgRO6T+SaZPG9TEUTJG8wGvkC2L5YU1AcNJZRJGHSU1KEcT7ABeISFy7lmDQUgC312tjEpND6QghKk6SekT2Qz8zUSV6SDAH4T9cw1tZC6QewFHu1nAmS1nVElBdSqB54R+aTytnPBhEKRr/FpLobPhwn8aA6wPvVBs0z4+QG/s5zLJYpoh/+SvUYSB/cdxxbgHKadU/Pp+D1mG5IC7lXYRx6/pKLsBmGAfbGRPEcMHEsZa2k78lACoesqDvPpj/JdBz2ShwPxmNV3miZp/Ns28YMpttxbip5Mr3AsV4kJ9TemjwgAkl9Cg2vAlwqWaPVFPWJ1idlGGuA4gjPZT1r3kyx6zBuP3+uhinwSADsXkyJQ/Hvet76AoYFy8Cfh6IKX5pjSNzCkRAH8TllnVGSk2/z8f7t238IMooELBBI9ONgr0N+8SEg0czZc5lCT7D3/v6aDcSmIiqk3S4wDT9yodDJtHuy9q6cMM3JzPPwlKpieDHv2umWfvKcHT56hOliMptynhsAKRRGJUYzh3mzvNAEmF/ETD3NvwY38iL1HF71FEJirHjk8J7fks+oQYmMCuGeK5xE8nJCVvhzMZUcpiVV0sWvd96AjqIrhhTriaLKm3+HsJc9cO9vXdhbJeB8dnYu0q8KS2D99yao6MXnXmQti7mdCTvwgq1a/Z1dKNkHS67UutOM+vnz7AIqyzKioLAaYBWgAXaqQDrhvwqtctYE3Fd5+VSUeczhVVQJ4HEG74KaLjKsAmA764Bv5SQSs8WfRS/AQPutGlxPCJVH+uiR/grQEPjoAWzFaBIuJrsJ7YtiayjcTOoAz/fhKSMJsmQ//Hv5iu+dH+tRWKeNJD6GwICaNHkyjd5GO3nitPP71eG6bt06qwCYuADr8Lqrr2JPzbR9+3faroP7CB0oA2zh8BbzTOCoQAkPNueGUz1g0ifg3ZM2ZDwNw0AXcrf0my9hzZ/C9xr5DrdF8iYfgT2XgFUFwcmPx+WAdFgsfkEjB/cxf9bE6METLBqvjcPpe23PoXQKX0BEQJn7711ge/dvcc11LtLTMuT7bQykPMc3RuYUiBNgLVQCTGQi2Q+h+BLTVkbrCmTQoukUY0HnK9dMbGMZr6fhATf7qulMRWH19BIYirUOZ1k5cqc167ZxrUOcjctTT+BdffKobdu+CUbr16SPcr9oslTAB3NPWxi3Szb0zj/+yXuJpSnshnf1QFe4f/jRx8p4JIDuGHt9jX3++cfWH8Z3gCwcKChUzD/7/IswNdj02NA0nAsFIHvkt/fBxBhtc6+bb6kDhzt/YMlmtEEqcMiXxTZ6+BCbM3sKZ4uGjiGOaTFG8nKxAVk7kTSLpwlN6U7Yloelr3XFIABmSlsbATGsI02KI3gOHNgt+Y6GBqyhOVffZffefys3uhEWAwUW7zPz3Hk3QJCKRowZnd/5nMGB1ChO5s/a1dl9/EQG+1Ivx1b0DE66YLUWM0WPc0MGDU3lgSQLm127drNfa7DYZd04h+Rplo6lQUb2Uftpx3LLKD7l/JYlD5szA6/VkSMsKWYQ7BeCRfgzpdsrRdglgAIoeuwwdCk9/pwCnPQ+ZDGkX2J9+sIS1fmayfmZCDuomT1xB550xVgBVJSfsBFj+juZkQ9nUwPFpuqvRlmLeIXjkbjenU9dSuSlDnM8e5K6B/aJtnD/WECaCAYSJ61Wg2C+L0jWSPxslh3WKIYklml7W7hde9vtAKtDYHCInRpmReWkvvpVOYaT85dmzWqq7xi2bnp0ceDE9XVeuZ4/cHuHC0zinYixKqmgnk7H2JEKROx3frb20i5fGhy+XonznTwECh0VUKnXkD1GK59X+6ljk/OKAuccIM17keRehassSAb0HwogNJMmLNP5Egt8LaPpb2XIpEZVCiA3JBLDWoMsgEznesdrCEQVsChnLjUJAn/bsJQKp4F45513XaBoBnXUqdPpLr1b3pY6D4JYc6l9+jDI64dtx0gUOZyTyNpUrDdwnaI4m3WmF2EFIF84BWqoqdJnd6F1YhaJEcv/y66mjc2AthKEBD/EFftdWm1x00mYZOXO1zcQxqq86TulEhOLmDpXvmxh+JVdjcfjzQCrbbAxxLw9SIjNuAkT+fxS4gj09aN+3AH7dDr1GKw6ns8czp8kJYiL0suvMIb+585mws4abnuPnnZy6TIAxMkTxsPGqHQgzu7dO91rrN+83R7904vWDJCvlkS1kIB/XzaWWD03UfK8jXFrOp5aNRFwJpKi6RiEAiVmTwKclc2T2G7HGHpdRWKwWMsiNRw9fNwGs3fHcS5KDZGNL7+A1VhYbmLAifkuFv0wLLQuhY2tXbsGn8+r3IGtGiHrHJ8NMFJNb7t8iQHg//zC36wdf+if1v5gp/dv53miMlCByO/Pvvjc7l50Gx5r77thtVioNy240dV+MrjPQh3Wl9A613Tyh5mwU+NRYMmvW5ZSuocZfM3AQf3dgEv7y45dB+xHBmJ/ee5Z3r+/ffzhf+y+++4T9cidVSu+W2Y34HntniJec9u2zdQ+czyDCaZEH6NeeOChRzz1Cn+/fw/WABMnMYQjCVkSR/oH1eU+1BVH8CAfMW4SLGoAB/b/ZV99YbfcertrkDPPnHN2Hcc4Y+PwzV/+3Sq7Emm3wJey0lLu6QGbgZqkuanIDu0/SS3Hfa+USs4bqxGCw/rGYsc0wtrYczPPF5EszQAVBYLkwwE0j/nkE8y74UrWM+8RRd6ZjGy7DDXeadZSEnvZgEGDrHtP2E3FXbbs2+9twW0EjrGnlBXSsKPCGzaKure9t23dfMr6DkGO2ghTu8gLIKOa5lmAnJdt/+Wwrf/0OcKbptoPS362vy35xNpDaFjpLa5hcFdC6vT5pjI7R7J1A2ykAACJplqpZqRa8ciw5WOtgEKxtnRRmftqduNqc9X6voBzIkfIo74PnqRidEVGdEORlWfjx45gwJgOK9ULVm8LgE8Pu1txCmsAACAASURBVPzyUfbd8h+5hgQbjR1OzdWBrVamI+S0cA6Hh3lbj949CPyq4WvwkOf6RGOFpJyCauzipGKKAKwV803Nt9a/6sJmgA71qwpsbOOMq+Vs6g54F8xg1ELL8GKfYrNve9EFoMoaJPMsSp69v9q7b79vX3+3Fhu5IfTeZajezll0cn86nC6LC6qxA7vWWjoA48Ae0fbE/Q/ZPYDmk6elAcaX2MG9hTBGe/G5R9k3X3yLT+RYe2ThAvvx288tk320/8g0QjvP2OzpM11KuAbWg8f04F61uGApgSYrV/xqN948zoHHv27KJDfDzw4c2moPPDoV1UN327HlOKAEwxusyNTvRAKWbdxTQhAdewgg/4JFabb8y+1IuofaI0/cav/9cDUheMm29LsvULeNcT7Hso3LySnluvrZ8LHJtm97Bv22HwOBVps5fSCkncH24Qfb2CuabVBaNCSTKhdKI4ZhdxQcw9JGssbPon4qcGsglDqhJ0qHPCxzZFsj8Epbc9++PV0PmAVIGAkJaASWcaczjlslqqxUbEyqi9sBxchgYNjsyxBbUuxmziH1PrLq6uSe5cLqVX0tObBqYNV8UrWFsieJWih/6nGs5z//6RmUpsfsH2+/iU/+UGfhlZ5+FJCtyb2+BuhHDp+md0RlyhngzQBhxowRDMNvI6Bym33035Xsi9TfsFX9wTFk4eWrICoBbWLkc3bIOx/hAEHSWLOxt7QzTHBAWSjnOoij7EkCsXwrZUDRzp4RwfC4sSyEIGXWKjkm9z4+iB4u0j55fw8Bf7wssutw9p3CC1U8Q8i6CRJPHYHlHMHRuZmFLgSqRxKEAp5hkVFk+VfHcKednlBqLg12y4oYSDmiinAhWUDqoRRjELxJoc3OU1TEKGzQFJIrsgrfP2zIQIYxp+j1qa2aUSzly8IMtiHfI9VlVBys1opS2NH+gHoanoq5iCIGFmIEsvgTGcXWIzWJa9IE0xwbrVaG4TUEYUV1R2FRzv1hL6AWbm6EdXoBlirvY/goDbIAcsGJBarGxUcD+MHQpl4IhnkqYFVD7QqC6TqRlGs/D+KZDQDwa6UPambgqF5Q6tcQSBeBnKUBTEPKsUAT+K7z2dNuecBVAaJaU0F4p/oKGKR3UE8q4E61l9Rcgfy8EvpHhUo1gKV4Uzr4gps1YxvSxvV3oizVYx5M22LAVYanDcCGryfAb7ENwve7mP1/D37XWQyLnP0hchhvrAt80far1+ugb5535RzY8d/x+fypcRn6U5cpzLymoYIegM8NfiKlsR/fFwp5rZbn2oseSXVOVASYGzYvtQSFJ+GXqjyk4uJcPl0dA0z1Sf7gIIl286LH2R9224HdhxgcqQH3Zcg4F9Yv/VPWaf4f1Y5AS/pCkROkFlHvrXNRvUE0vc50hhnqKzdhLeTtcENqVXIJOthbFJjcgGpFhDnHcnXfp5wZ+StDquP6yr5OCrY2yGPjx4+ht8h1ZKBFd823F5//i2UwwPjT04sIK9zm6vRm9vgIQPYaPlszgHY4NhGVkAnF5Peij6qGGMdb4KZ41nIYWJVUlV7RvQO6mmm6VYzqBoVTeMlrVI22l8A2gCr5JoVQ7Pki2a9jIXYCvAggkf9eAABqNHLjVk4vNUteYg141TtGoNgZ8igQ8N7O34sRQXvlWIaSiMu7TV6qoqHriQrGCNkX1NvXX34rWoh4ejJpqEGKIaZVdAwmyoRfSW6gRkzoe1kW/oxz50HNx2OBYtc9nM5/pM0xCaJJ0QylONYCUopwBD6XAjXVFAgIrAGo8tQ0Hmarfl8Km2gWS1bgidjXALUNNELN0JMLCi5gzp9kqf3T8JaocoelY3tpysD36warGJQnaaTAyXJPsqcKFE3BlUaaADiQnp7umph82IXyKJJfUnb2OZrSk3aAhfPMC4sBJGPZuHgwdu9h6tYLKUlfwNQifh7JqkilRo4cDvsg1RY/9xeLgZkwF7lYOZLbUIr8EiwKOmED9gVYxYaDzflfzp/D4zmnVDdkKvieShIZjeeNhyYNok9R3kIDoIdVQHtkdKybKJ/NPus2KoElrYAAAsWrq73tESb0AwYNZ4MJxZ9rC542E5jq4u/KV4wYnmavvPSSMy1+/sXFDnCKQEKVC6O3jUmDWMyDadTlU/fxB5/YnJmzsQLAIDz/GIl0O/j8eFsAnMhOQaxUpct1dEQ7mXtYJJsqXptZyFdPnuIhoEDRxhYNCBQWgo0Bh7MsDkKRtNfDBHbeWRryAjKq6VKKoqR69TBGdSaGIB3QQyKqeJ++oZaM+bUCDFoxdM7NqiWdXWwdNmQeVAErcdDHo/FeSWET6ze4r/MDOXsk335as5VNUpsuDzQNhhLqA0NoRhIiLW3EcEDEOCQUxbYDw/hmbAs49921junGhCseEBYjTgHCuvbhYRHuMIjAhkO+oeknz9jBX0+6BHrOX4vg4NFB042DJpwNT3LJSqQ0OVmkrfNvfV4B4P5sLH4caC1soiF4gcy8apJLTszKPcbr1vLe+P7QHvjLEDYQQtqzUuf5XQ+tv5NU1JSew2Bg4ntFM6RpYg6NkAYFSm++GV/Nf7z1OmBgld3xm9tsxfIVFNEddusNC9hgywFL5lpRVbFLMd22gRRrrvmoMVNYV/jkcl8K2VQjuqotGArW219/z4ZploK/kVedl/WCbVdEIS3WwaO/u9Pee+9jmIFFANtRSFrUPApEYWIIs5ZSwoFeYhNqhTsepQBC1sDokZchf+yNr9w2Dppy5x3jATzU8HgS4puYuI5nUi5ANT4+ltT2A6x1hiuaWPBLwKoeHbG+XaAJe5ZYVWwTTvIjMCCEIkuSnArYjc8v/qP9umWHNVSQ8EsRPfvyy+2RRx6xX9atRxY5nSL2mD1NsJqXDwWgfxFJvZFszDFMpJFnwla8kF9rhTk0jEh41WxSqzjZpNj6zifYeRDKh0dm/h5ZWoeQFMfh8zDKdCCKBaTPp2Jeh4qP0uHlGyWgRJWX2/8EiHi8BPXnAgfEEpJli5iqHr9twup4Bj02ixqueTy49fM0kVZa9h/+8DiHaKQrMiPwwaxmwNTGQ3UEpn4S4H3asKEuFFDBRZuRX8s+Rn7PQRQv6cijcgowsyfcSAmcgTpTnEeq2GfyoWIKDDjVF3/AeXOvp6EbjP9sAQ0KA0DuzZ7dv9q3eB654kyFisOYPVYAOi/E+JX3VTy2GlNHD8Xj1QvPswgbiERFaowVq9fYl8t3MBwACIK99cwf77FVPyxDQnmVffzZcud71SbGLM9/FD7S9fgNyyrjoQevt+9XrLJ6Ciulm0oy1ib2ono79pIuSXkBfyIoIMV4e/PNN2EKFtlYggQ7OCt0tooxcC7rAszDw1bCeaEk6RCmwNOmTrCl335pnwAK6JN4iakg6RF7iu60wKcUAvSefPxJrosKqoHsyS229qd1lo2/dzPFWCnBXVCR8BccjTdlb05N+eOG2qmzeVg25LhGowaJ/uCByS4ZvEd8TztAE+AF2z6C81PX0WFEKpApdKZPHMv7Gk0hB0gEiL4X1sqIUXwWrrWk0xF4xB6Fqa0BntaeBxjR3upJK1WB2SUpLSoEFdlwVZ2dho7aPzzxpn3w8ZuO0YTmzHl6FVyoZG+KYT/GO60kn8ZXrMVThLNMcA+kVrvWbB6sh2R88xz4J2Yle0MmQ7xUfMtVBDtYkHX70X8/s5lXzqZQxhIH0FwhYrUAq+f2HAYca7djWfts7fYfLSM3k2XuDQA02GbPmm7jBs20N19/39b9vPniEwYLAoBGe4Bk4Gqe9UsAq5jjl54lz+fXnynhNBAQl9AEahvX9PAewmEiVLM+DP9rsAwLgUUj3MU1TzwXXng7NQGwWoA2chopfOqVMOyHR50v16irNcQxaQWgd1E4O19OzkJ5h8t7XAsxjGvf3BFuXvL8QsUSyJsMIIS0E786pdJ3ABhIXSHZWnxCIvvU75xfmBjAjvHp5PSeAaTOVIEUzjJAzEzWlmod+caLOaO6TwWxPrdkid6+2D+xd8jzu5P9QgEWLgCPA1l1WgMDZlkBqMnVn2tPb6MO0T6jQXWrkuO4b108I9ffeDNncjXnPxItLndpWYnzw1WWIQ+jG/IoDEb1nhirCsqSvFcsVsecBtxsxrNLYLgvdazY+6+9+oo98eTvqCFLHOgnr9BKajSFd+bDGNQ6zsTrUknyGzdusb++9jrSYpRbvG4U57MG0Bq2K1leQ3itYzVGYqQ4Ny8Fs/Fn7fxsDZL9aEzbyjvtg7dX2M8bfrWmwPPWGYCXPftpILYJvtSJkvxJ0hgEo0dNWQMM5bvvudvmL1rIdcG/DSDxNKqINIBHyetFANBzJc/OKdOmscfyGbkeUk4JBBGpQNcznP3uJHXn0BFjkXeedfVfcWG+jQPUqMILTVYfx3h2x4wZb0dOnLM7H/yDVenZpJHQ6cpslz3Az4aQUo5VoWPh6FwoKkRWwWdWarbeSwMDFJEJ1D9I7aB1IzavfomUIfWG1GBaIzpHJJuXdYGICALmFbqpWl6qMdWbWgc1MPAFvsouQmxgb7GQeWGdQV181k7qlQbO8A72Nm8ArnD8bBWMpiFbCM1dUUGd21P9aRQbkVHKV06+aHpv/FjqHj132lWlXNPfc6ZKxsser4eAR8edk80QS2RLGE5oh6wqJBdW/oJucgs1dBjPuOdcVZgF9lDhDPsbtUfgZQ2LKzzcU4OrnqhEBSW2jw/MmmbsoYIIcWlu9mQK6Hd5hd6H7DV0eQFGZHciRi3XUn2ZBp66r8EMrSvY970jNDCAucTwp5nCT0CGHwDC0GFjYcPtovaF3Q2jTCBwdDSEF2rbPIATykZuJiotWO2+6vnYlTu4TtrLGmsBEGHJNTCYD+GsreEzybdRYU/6/CIAaGgre3yIQoCx2I0hqRYxRtkXGo5SnrmEatVi7fw/pEtnnyQfR5FpwmDWVXFMPXL9RMveB0MoLNEGzRxu6/atsUcJx81PzwdY3mIBSPFD41OsoOwM16DCrr/2Vvv86+9s/m3TWZgttmnDUZt+hfqyUwT7jXC+wd2o08/n1wOo77M777+MNxll29Znw8AdCaMbD80mSEEMmquwSzp5gmBZfCPZUQCtZ7tes4I/z0ovBtg8RW0n+yVY6hBqeqf0cN9fiJVei8J1dexo36fhFYilc0iWDRpSqa9SralAx0oYwAqaFGNZNVMTe4nYoiHsVUkpKVZYTyDa+ESbefPL7F0+tu/gMZjzNZafc9Zef/1tbBjWMuhJY2/osq0b11j0wEHWALDTj6a/qzHbVq3f6vy7H7r3Dvvrvz4nJGic7d25G0C4zUaMjaVfnGSfffStvfLiPTaWwdyar7+wDoDF/uOm2VfLtth8APSZDMPf+9c/rN/oaOxokBSHM1Tm32tW7LX5t46GPUaWQ06rTZl0tz35zP32/N+mk7FAvxvYnx4vw9b/tNPmXjXWMrcet7Vbiyx2EEGdOcU2enKMnc/Gc58cqvc+fMY++3iLY3x3cJ5NmzbKgWfnL2TbbOwyvsXya+rl3ezwvgL728sP4TG7AhCnN3VNFmFiNQ7oGTQwhWsTDNg50HoS8qQ1rZ7+1b/+26bjgXngwEHr0b0nhIdQwNaj1J+DOOtFesD3Ee9psR8rIQ8peM6b8KbVP/1MQNhtDCKO2MQJ4+y775bChG92CsNghvHq5Xr37uN8j2X5cB4lqvAGhWtqkBIOO1wDODFF9zC81fDwlgV32K233IlS7zS2gUU2koGEmtHTeNq/9PIL9uyff+9ep5Q+JyuzGOCOgSnBtgtuvhLrPn963gLnof/Rx8tdSKsPe0AYn70dFWY9wBWcEd67al5AVbx5WZ6cM0GoSpG78zwOTmNYxV5XTdK5H0zHkvwWGN3d7KlnFtqzT3zqvDfrO6vslrsSbd+uKnrzJvYIelDO/r6pEU6xsW8fvqts+PG9QiAsidxGGBKhP9qzxdpUpkId4Kj+3QQG5M9zowC0sqJKeiEYhfCrZYciNU0nA03tK7L2k02YGPkaWNRTg4mAJK9MMS1rGopRW1BntIUC5NbydVJVUy9TNkq/HAaILIuYIPmrcn/CUMaoXFFvcyaDATOvpVAsbT5ECVg3/E0rqR1a6V9dqJdKdN6LsmSCQmF39g5miNCEIhf2fw37eGgkg3lYtFzbGNSjIpVIqalBaS0kiw7V9eBCQeyDsr6U/6jyOy7ZpjmMibpJ/3brQ7khYrmraNfglf1PuTEiJAgbE5CqqJlW+qWR9KsCWvNyzjtF6bkzeW5IK2BUNXcDNhkaSus6RseIJYlCrZyaEDLKZf2T7Z6FNxG+FuoA/p83bbAR48fZU4v/CfHDAw53EDKl1m3wAEJAOVyEU50vP+9Ukm1k12hIGSGWbAfqGDKPWmGlhxGW3dkCeSuuPzWJVDMlvF/C1YOSuAeJhrOjXYbCy5saPy8nnSVeA1aWCQYiNi/KKfbdGKwKRWzz7VCtGIgquZTnKsKFZ/bAl13nYgF2kKoHNDjXtVTd6UtN26NbtE0cPZDBST977NmnCUPsQf+ioUuInQfs1nmaRBBnZRm11EXikfzhdRIPgfx23bU3oKLrztcwCANs37fvoH352UqY7wlOWdOnT09qhAxIJuRDJARi6zkJ9c161JVp+ItfZ69BAiuDJfzBknfs/vsfp//rsstnTrXtPOdiXeo+a313URN5xSX7dMmDr1T+MnyoEBBvQd8qZITaC+V1RtIcjH4YYrPF4rMhgFQefzwoTM/rAUCCAmGfsDCCQfDqmCrS/zppkEPFmSY1cwBrktOBJ6YJeJWMjn9ERfLINinIedBikF4344mpQ0rMqtq6EMcUjKIgFCvBL6gZIJMJAQukjgegMi8USv5EwEfAEufX5mE9aPH60dS1yGiXF3P0bCfb8/y/ow3z347ZwCYnNmg8LFRN9PXf+nUpwVQsyFKSqjuYWASzqZ0hTCQnW4xJ0upg4STAYhhBGFN3CnGle4YAtOpnaJJaXY08lAfF76Jnq3zF1HjoA4qBKUaiNqN2AAw1nqFhhDHhDyRWZyBsiqHIhnMojvfvxocNtutzgJRqPo7iRZidk8um34j30ULAvT54me4jmTrChVd1cv/y8/KQqWKB0Af/IyQjny/5gMMnETCilPfF1EUeHGyOKgrVAFdz2At0USFXSVhXNWl9osTL87NF3mccIJJ8U+dS6Hs2xlYe0Ftuu5cp3DiX7Czm8lne/64dG5n2znGfUaCL9pIqAmsKsFQYMWo8CzcBP8N1sBZHwEA5y8PRnQ0kFqZIpsX2BJxoL2UidYaHTtcEPyyK6hpAvgDYCL179EFajJ8TxUAx3kFnaXouMIXTLxnRx3ANUwkc2bBu90XzcK4t91tNnhhQLvDkYiqwei0x8JRcqvslqWBPmIMjRw0GgCMpGy/MC7ntTJ/VnwJOqmjSNFxrn+sQhSl7dFy4S7SsQZK4ehmNEjRxAT0q4sWKque+KhgpsRf+iSMuY8NLtEwKuN3bSKVjDTrZKwcRlk40MPTXTNNi8HUVe1IskGDWgQKIKvC0/eXH3VaQQcOiJcTXRiRqeod1AI1m90TSWLneKoCOHExH2lsG2BrisT+g4PNTirKMrHkmujPRvuXO62EgM/mhQQ+Pgm1OkREWCmsEMCUYDxM1hJ0MNrxp3Our26HB42XHOtH6CNVGDHAzccJUNsIi++/7MDUevAtAPJ8CdrktvPFapmfhSPcW2P7Dh2zZ6q/5DF7cux4UULPt2OkcpD/XImfcaId3bjWf2kK7/tYbbd2e3Xbw5CmOYQ6LRtbWtVcxJce/uFcQ7JzxtguGd4UALQ0x2F/kU9RM0SpGkxBPYEimsR5GodKlBZjrOBueNoQ1SvhCVTmG9hvcvqMGXoyq2iqxqCRXaYOxkuz8fcRmaeLQdJJeGiIHEgholCSW2y/gUNIKBZPVc6jLvNp5msLc6o6/8F3I+75duhxZwThYBSU2C1b9/ffchz/tCtdwyrA7jKa2FuPwBx68BisJfG3w9dW0tqal3PlIZechVcvjk3BgaQrmgBpJ//lMOkTczAc/NFSFVlcGkxSJPu7nrqAXIKk1LqWC9i89w27Pc72tJyldvy6Bq46cpkNB/nUaLgkAcKwcAasAATz/Ai3UILS44gHg3zV5SM+cp5ATv5JAvABZ6TTODYos1l4pcplMGCtq2KfT8LtwJ75SIGlwdLxjuGrqm1+QC/O5lGKqkoCIPJYrBRMPjaQYAladYyTfOnjAUOsenwQDoTevH8szVwHonwB7NZUzqs3+SmiT2E8i7rar6gD0cZ9Ny4MiJ5iLN3Fcmo3ol2jDB/S1w/sPu0K4jmv3/pKlrMsymsxgG9i7G83NMPvsyx9swqRBln46m8EB0XUCVnnZFFjlFUXlrnClj3SDER1nsgpo1XWiuPCRLYPUMOwvzJ4BaLoDDC0AbG6wiVOnkMZaZONHj3GBiGUl+MsS3KUE4avmzWWA8JZHXkPDrD3trff+LbUl+6LYCVp5AsUVIiTAQo11ANdmMOEc99qObYddkVbD6F2p7QKXO6HodALg9YIhe9O11zHwqMJ7dQfAVB0FfTHDHPkhDbarrpiFP2J/u33Rb6z3gIHKAXB2N5IuOqUH62Pa5LE2bvQQfjYyU86u/YDBo8aMdEFuEvUHcPgXEkYTh3WHQA/VElpTAuqq2Mc9KhCAd9ht8h5zrEY+g9itjz/xhr393mKm8zAiZC3APnDqRK5j4nbDR70UzzGBK/K+lRVAOQNeNTNau/sP7KPoGuqeLzFF5S0nr1eFw2j4qeGEpuQrV/5oM+fMppbwsQUUoFJTdMICOAzI1a9PN8suIpCmONOWr16J/UM+w7MoGr3pNnHQDPvPO58SgvJ/zvNKa8uHvSYDCXH3boBXDNE8DPdO28i+JnadQCTJsrVXbd2yC7XKWDdIjYjFBoFF89kH71owvmIN5Xl2OXLsjYSRXH3lDJd820KzWYe35oUiBsuBMIgObgEfJKH6RAHBaomsBxoWivmWJkBdwNpu3fEzBXATa7SMQjMBgFSsAjEkzl+AUVXnY3c98ih+7UOQjImp0gBbbTfncV/YHhGAJcHILyvs1dfeRC5Y6tJn9R4Fqrrq9OKecXHjcPuDkq9lteIZ43i+TCB2eDi1G8EkYgx0iWZBY9cmyrb2Mb5YQ3PtKVrD8hMTw9f9nRvsaB8Sc0NBo6o9PPY9zsZIPrxucnJxIMRmrGBnZ6Or73Xbi2ornhWneMLblXNSLLVoWFMCX7UeIzjnNJBK7EUyPX/82efvspfwmWU9wcGuQKdIQJFc/KD79ulvedk5sMQGOn/khx5+WLFYrq4LoDhRboAUDtoPPQiYQF0PQOd+KYhSb8uBL2K6UOOWUqC/ucy27tpvlZ2nYQOV8D7xJ4YZJJsMbwCcQNRWYtv6MhQN4HrNuHyW/ebeRc6rrgPfsMzTBCkNHkIjJFmjmhfYpruQ8cMeFzFCgwkNP5MI4FFNK4BHwPEpfM5GjJ0EqyzPPdMKkxsMsODyBHhe60A9wiBL7KGGuPvhx8hQ8LEa5PZKq9aNDgSQ/vS1xTYHiXcnAzv58sfwrHs+sbdtwefVl/po9KiRPBMeC4LdgHra81SXahmdhmGZwqDEsc65ZuXlSMO5Vxp06f74gBL8iq1Bz54KrmWAA7ArWf3cuXOpuWGo8D3Hj5xwirMEhsItvL9y6q9//3uJVTHgUkDIB2/9jVoQtRP3xxfK4o8//mC3Lpxva1etcoB+Nez332Ob0qGfx350BMueIUPSYFPRhbOuMqivU5Aee/YnqZzMzsJiHcJw3MknAMa2bt6BJH8bjLQ/UXtj5/LNJ5yBNzhWWRf3RFL/2+5Y5AD2Tv5/LfvWvGvmXbSJ8IF1+hWWSHc41Y3AlqP798AyGuiAZTH8XS+iTAnOMvnGXoH3aAcZCQpC+ZH96dqb5rveKTfnglOrbEaynpNdbKtXr7MBA7mnPHe6N0ePnIHkMJpzhkFkUIxNnz7G1Rvd4vrYw48+bYkpkfbFJ284e5JWAIM89ig1zZEk3otMso0BscIdQ9lrtZe+/vqrpM6Pd89nHIqAo9iThUTQFKPsKGFwPWJksvOnk8z6jTc+sSf/SMhWYzn7cT2kjXzsqIIhiYx3QKZ5A8pzVmYdrbG7r7nVNq3YBXgUZhtgLN/+6CQbPWKmLbz6OXvskSmWT9BlLzzqmzpyWVd4mWKDtedIrk2YmuRA3u3bAFJTGq3/EA7lJmo5PN2bW3NsGGzM9945yvOTZCeOliP3D4LkQNgRe0x9DevOPwqW0hHerx91VwP2OPE2jkC35atWAg5xGZ13PbUIiyCCgaDrHXnO26l/NEgNjol0MnwNr0Px0Vb9I4AngPU9Y8Y0Bvq/uu8J5u9cqJBT+UhBQ8/M7yoAHT+UgpRWNvumAbC9yWxIuhHJqVlB1WmIPGF2Nv2gPQTI/D0etkOHMshsqbc1q7+xQdOGYRNEX1nSaMFck43bD+Cd6sNrJNlXq3favDkzOLf96RnP2aiJDLab4+xTgNUP33/Kco+ttQq8ab1RugXCHP11x1m76forOQ/wWt76s6UOx9Yup8b6DgiF8XrCTh6osVHj/ez6eb+xvIx6BkNZMAvzbMyMao7DWLt9wR9gZS+1c2RLpCCtNvryletqLSqVITsgxw0L02w1NgA33zqXbbHYju/rRIKbDas5j/pDlnlkL1Af9IT5dvBQBrL+kVjZXQZbeABgTQ7Xg943HWXJKXpJ+o4O6hrVxHEw5nv2lCIwwu0bixbd7cC9zz/7xJ595i9u4LOSQLcneN41bH7mj09jw/UpqpoU+5lBaXRcJKGSR2zNTyvtT888a++89x42fO/bsu8/t+9ZAx5bJ2/sSy5j70pnP/LHK3WeLV32Hc8TQBsKRNXl9/zmN9Rg9/Pf7XbvfXe6gd7o0ZNt4c2LCMhcDyjbocEb3gAAIABJREFUz93/BtRG2rPWrV9jV151uWNsCmT0wdJAORex1KBTsOvwhiVaRm3QCCnlhRdfdnkWOgjDo2ACwjoPBK9pYa9vFoOa4NuEpBBk5QxRqRsKUV6JOOsLgahHcjhBlfgZY52yZlWmCzOaNJ1QORimmdggMW23vgO97cxxT5B4KCzXEcN6wxIU0FgOUaoTv+5arMUYFgkDANj1eF9KPaVzz5dAVYD0sznWBJAWrJBkXkP787FDZ6y1DmC3lEGaOz/UQ+uMl3KQgQ3SbKk+ilHoBSnommGzMnV8GSQnJGKbB3mrIK/JevSMdQzWKtLk+w5lvcYEWlEZYawMQWrxma8vbnHDH81RB5PFIbsGgaE6O8OZHJUC8urnCgtqIRhZQzQNWHuQ9eAPrtTQhL9wd3oyGBTVVQCQqAdLS0TkQkWaGAqGVQ/2ITtBPIlhLQq3kWowAPA2lr00kP62opwhMc+1and54Yp8Ju9d/Vs2VsrsCEfp1kY2hfqmJs4qDYUVHt7AawUTkKoaQfZrftTwGtrm5p5nfcmKRgM9/hzQUFZX1dg1RkViqRUZ4IZwFeWt2Dh0WjIhaC8/9TiKEtQGnNm/bN3MntnXFr/9EfumMBAtZl+bf9OtvCcIX7HxkCP2WTPAvBhHXYSm+vkq6wDvV65JQLhsxS5AHsKGs5OwUi8QbamM/Co4h/h3VxT7wf3Wa8A4W4XFSBMDfi8FokKgHDm6P8OKpViJoO4V81agOgPy0AAUwAys/Bh4tHC29k7uRV6Tv6vnZYvTC1/4YNZCsZTiImhybaLBdRZch6VGZa6t+QXW/pBBrFUviDJSXlU5DHAkONzggUMgrDW7fihIxR176n8+essFeWZlFgCKt/GM3sKQfC9+6HdA+jlmP6zZxX2rscvS+qKKGmanzpxFvZTFYLrR7v7NjZbaKw6ruNP05bX28muv2a23PoAXMwRHKf1FmlBJKnMYnu0Q4XqJyYFdeiglU1MDqxAUNUCtklfwADvTW3oI6jwmjqDIGAc38RB18lB1tOMLBT9M4FknDb06S8m5Or05JPiGRiVfUjSLpaNURQUYqEgKoDEM8MFzjALTJXU7XwktPihBPgpiqHXNcDCNSidIkyawgYxhJOWtIWzBBZjg3eAHg7azAbAKaaV8kUQtd4U1n0OFk4qPDt6rHibZHHh+hscXzMnYKPgupeD+D5Dl70WHlr+mCn+FPIVQHIay+rMIYxJXsRLmqybHPZBgNPG6ei29pmTJKrDrKEQcEEixKJNopcZ2h601WHIZSZcENvK1KswVgFDPgazCWMWjGA+SoXvCFZhoslsnUBgJCY8ANC0mRVM+qE0UXbV4wWyCATgGT6aUPr1dSMl8grxqKYzFUMgAAE7uGWMtXLOUpDjQ+Q9B7BPcRK+KqemQoYPwIDoKO4/NXBMUQNV8mKUJCXFcT3x/uC+i3uu+Vtdi0cACVVE8kMAVeZK183BSztsjv3uaCXIN8rKRjo2zb882CtJIW40x/2NPPO2CNdp5SGWNcJ5Aratp7IPZMLr3TLRi5P/Lv/rGpk6aav2YvHZR6NQ2n+B1CtnQS5h6wTBAFnH29AkKfoDtwEgm2zwcJNulMG3V28vMLGda7zJlMC/HYqGZMA7/BN5HlksOjCA1UAwfFce6hq1skN4cfK6J0+ZK45KUhByUA6QBI+W04Sl8yk4eRDyLmANgqesAFG886bwAmiT3UXK0VyAeM/jyqMGOBxguLqyyC1kMKGjopHgIAVTVZEwMzPA4fzx8YFDTxIcxhDi0+6jl41MrabICeyPw+wlHdtVKIxxGMxDGgELgahz3IoiglRo8Mg+SQpdxqArAUf0ba5qOMrRbJ9KeWDbYQNiOMHlheIYz0jt+OAMQ9oSr//Us6ZmTLFksS02jxGCcjpx37g3T7Mip3VZNyFA4G7GmVGq2xCj0RvrTxkHlgzdNPr61Z2mGxL6u45CX31wbm/KQgYMpXkud3YOauRo2bR0A0wFc//jY47bxl/X4A66mqS91IWO6NjweWEbg84pv4a3zb0COUoJsb4/deNM8+3X/LtsF2DWAIJ/ME/n2t+efYFKfBTh72NmTtHI9zyF1bqC58AeEkt1HIzIcHZDy7GxWYB6HknyBtdnpkZe3fBdssUAAUhfKooXM/0eQkPj2P99CZrvCVqwg6AJgVSwMGXVLQuel12GPEAvRpU467z8Zsov96AlJaeaArsZ/yDG5FPiF7CuKa9eCfKoFU0xNz2Qa/uTjf7ABqX0d6Lr0q6+51pH2GswnscXTT22ngHvbseVkwt7QjsQL72RJ0osvaHmJRe8BFsTk95HHzUVgtRWblWpYLzUl/DlMGi+l1YhJK/aWpNsXWSKS4ro9zjHNLnX8HssA1w5fBCr0TDiAVSbm/Ez9LCd1kuEkn1uWLDLz116qpqCNYdMlBrxgNQ1TZvFbzAwpA1bhcezP9+trggD5NHjS3uamuYCrtewrp06dcOmorej2zsFezsw95/Ei1HrlPXhS2AmKQs7VI6EH+2EPi8VrkfGFK+pys05SuN7APepy3nrfLPsWMJwCSIw6wAUHuvCPklt9uQ5XzBprQzgoE7ELCebZEqNPbNP//HcVE0k+T0CHzb18Eh5VedybTLv+hqttHaBbJYe1GIS6tr27x9Jwldobf38ecHgFErLTyBMViycLJA5YybN04sI01HMXxEBIksnLr7iaRjQR39lK/GW7O2/RVvbGcxzkOhuefeZpd17t3PWrfbTkQ+wgCHXBA2ndpvVM8mGPO/mQx4j9ErCqr9f9aAf0FugYFd4N5v9V9jKKh82bN9qyZUsZ8ATASo+igTnDs5wB6Ek6KSnxN8IAHDpkmC1+6UW35l9+aTHS5wF25113MczQoEbFe4izHxCDUiFWNzLsGDmSVHaGgWE0mefkeQlIotCsMPaedthLCpvSmSgfQ09IIhJn/l8DERWFYi2KsRhEYaWfIfaa/I7+9NjL9urf/8K5TQ0AAgf/Am8xQmxgsEtVobWgzyq/xUW33wqTowJgngEW58batatdk+IS3T2TAjt86JALkBRYI4AzAv/Fv//tHzbv+uuchUt9Yw1FLWcCpcfWNeuwOJgEsH+O39kAmvn2HeBFaTWp6YDJ8y+fb6+98g5N6VK3r6t47uSszkEylETwjljwl0xI1v38s7Pv+f9C8vCu3H/CRjHcyciEWdu3vx1PP2GnCJsJQ/VTkX8cz+ABhAzuBRzuy36FuJPr1ETAFFsu68iHxjHSvl+9AkazAhTjqI3xvwI0b22SLUSTW9eFsH3qAUdy8FfrxvRedi5e/M4uQ8Zc2Gq/ZU/uD3vIi4FoKzLawrJcmCgAjahNOkDuq2juXn/jHaSJdyCVuoy6g2GC7j1n/S7AMflkygNVwzUVA0cIWZM3qeyXNFSKAHTZxzk/duw4N8QL5f76+MdZVs5pbGESXLK52D9ZGfhjwqzw8gEEpzBX3Xno0EGGMsiguU/yJpOv+mHAlb5Dkh0rT3J+YazTpk0HNBrkwK0igM8qfBJT+ye5IYTUVwGEwxzeu89GwKzmTXjAYcCnTQBT02ZMdCzILj7/2eO59vtnX+EMj7B/vPMsnxPZNTVlB/ttKcqi6NgQrmchg+mBBHHmOP/NJZ98ag88/Ih7vlt0HRRsxXqTp3BFGTJW1D7BMEpUNwo89gYcjUZtIl9gH3euUCsix+zCwur9t5fbLtLPG/0y2SYKnLws1E+gDUuXM1Tgmpj28qobg1+iR9V0HaA8X8NQ49zpc9j39FEx7N6Dhn2yApgsL1OBrYCvuQzXBayKba49VIotEQMGDR6GR1sjjQOyZvbicEDkjdSPCkPMoUbrjsdYOkPlzTv2Ww37CpxYJ190umrOmAXTJ9u1MydzHre58Nb7HnjAqbL0zH379VKYvKhERg13z6Ke+3379kGAmPC/Z/PU2Qw825OdpYaGD/WASjqDQmH9Om9k2NO7GbLKLkDPsiR8v/zyixvU6szx4XvOnM1md8B7HX/LTg0QAGP/8NgzsKr6EaC1wo7t3WItyD41nAtmiLNp4wa78bqrbcnHf3f3WkO+229f6KZuGoyeB9QZyDCpDqBZZ72CvwZR36iv0LUVkzkHsLU3obEK0ArjnN+LndOXyKoXL15M/Skg9RNAnUUOHNKetPqH1ewD1zrrHfURmzdtIkxpslsn0TCht6GgmcogUsG1OhtPnDzGML27s8PQddPwSQpChVdtRZ44a84VLtxDPdoqAJ8bCLHVsLOIIJcgLFi++X4Lz9h527v3kPXum+K8Z0OQxl44X4yv80B3htQRgNMTkKK5pYL6RYDyOZrDasIgUzCpkBe0hrWN1J4R7PNDAIOSsaQ5YzdecxVNNzU4n+Pjjz+w69lDq6rLOMdgdGdCjuge44IyxcQ6cBC1GYSDSsggv27bYzNmwQ7N2EHtF2aJyUHUu1IsxhNAlsvAAjkxg8U92wvt6QfvsBee+NB+9+iDtgyQyz+2HdB0PORzJKKVxRYQIT9sGJDdG9jHvJF7kxZNlsIV16QynC0hyKjD+qXVWnwSSokWJK2wgNu9zvA8EDx2og5P8Siep0A7fazWZl87lHtbjxJwoO3fctb27siErUcwD32GH4DP9DnjuUYdtnnDQZdc74I9ObcUYCz1ofybXU4DNUpE93iID5WOWd7KNFLPgvAUsbGbxEbhOXY+4BwSUjbpudCeKSIPu5rVycZATFZAm/FXxdrN86+2oB63oT7rsOyCPawDgFOe5+lTZ1IbYKOB3P189mnb8Msyi+3vbX2HDbOQqkibdFmqrVy73eIAVGJjC+y7NYfsmqvmWHJCP+xvDjJll2Q5iRr0J2re5/De3opiJsRWbNpq/Rgw/7hqv7315osuGOjHdRvxfPeh/m5ngIPHJH6U61YesWmzo21w6mTq6lj715LVWPAU29/+PRQv00AbOnAywNcB+2LJZkD/wRbcxv4YFG/BsM0++GA9g+VRtvSTva5XiEkCwCqIdiFeuVn1ePNPo0YeBKASaZs2bYYYkouFAUxEGHthyNZTe6ei8plu02eOpu/Q0AbJtFQA7G1iAJdDmtjIM/7JJ5/Yyy8vBozLtxeef9keffRR9j/ANdZmVtY5mzxpor366t/shZeovznXovFKbkHZ+cGSd2379g0ucFYDbu8QyABYQezDUqQce7lRlzGYKAVApveTn3cWrx9Hz6agOgVicnfdYG4hDNUwpnkKoFTwj9QwvpCwdDZJTeEPMMaoG2AVZiThmdrP6lHfSZHhCQ/2rC2V5tVgDQpF7Z0abz+v/9EpWIPE3AwsdTWT1lETz3ANQ8IQBjveaPibqTfvgiH7z8VfAGyK5ah8Ch/WJz0whKiPP3zO7nnkr2qBOEvIUQHjCYSNGBOLPQifT72vALcG/Fd78BzVVFJj8Jq+nF++wa0MM8BdeHPy/BRTXWxDYTlleIEqYGvc7OEELVVYVHeCGOk7s88WWlVxvcWhBLuQTZYKFFBnzQi+ExkFKCpmCCSKkMAEAgPxxURpoOfEFwZxf3rbc5AdWiH4qB6EROrqrAnT+tBXy1O2w+W91DFUaEe1FxGHwoN/umDmlhVKGY2VHsOpWsgMsrK4ZM/UgB+9AEphHTonDcxK9nCRkJTUS1aUNQPkiwCo4GjC/PCHBY51vbRUmi3U9W1uyEKYEiSYCDxjw1CaOp46XyTsqJEeUGoBzYxdEDu9onomDaQdeY1BoGwD1HOFYTWg/qlD6gjOI9lESqnhITL50S+UuR6micmLrAkcIYbeLCZa1nXamzihqRVrK8iJ4c8HwaZ/7MH7GB5Xw9YnhJFz9ZV3PuN+kC/AOuuDt7Ifa7KdJrmB/jkRVUsDc1MRIEXMkqReRDiByX5YLcTiPVxRegp2PezPAWMd8aazs9KRkbpQ4LRQg0YngG9hnzAUqxzlY0g9XInyUsP7eDyvm0XWw54gFxzhegakmxnApsHM7UlfnA3oWcJwsBZsS2evhnc6twQsC2iWGrkv9hxTySHYtnUNg+FhzNg5H2HlJmM51sFzo3qrgXOrBMKKCD1ix2aekx9/in3wzbt2E1iD/JKDGNolkfXzzVer7e67bkU5ftaFHkcQSCbAtY6aITmlN+dXolPWdtLHjRycavc9/CBM6PO2adsv9tzzi1Hq3uHwFBeaLa4d91GKUBELvPr37waw6kb7HiYJF0zJZDJn181vAlEKgTnngBSS6tp5gJTIJTlkJ/TxYMKqJIsRrVjG+A67ZFotkIP9xFHWnTwCFoCT1QNCdbKQIZt40s1kEeDF08LraoLgWUgCQJQ0CyBLsILEvZ6FRFAWGyBYpTP4b+JBaimNt1GYzarxd6wx3oD4E5f8v9S0qSi6VOjo37pxTp6nBkyg66X/58+cTJGfpQdfzZ8eBF2HBtg/zRQ0krLV4S8RHx/PBhvyP4/VOpJFxVTV9zXLC0TpvlxLJy0TbYxf8ksSqCAWaykTYT95jlH0i8mUljacBdDLAXx6YNTM+PB9mhZrei6JhDazYIonAeF+upa8F/miSd5VxkMgKZres8cj15+G9wwFrh/BRen4Fg1DAvkePmWpyNYuIC+P5X1UOJn19OkjaIRhLTFNLSwsdybXzWz6MvmWZFGMR00R5M+nRPHuCfHO0LyF6x0K62zoZWOQ7zba7Xffz2bfhXl+rL364lN4SBbYmPGTbNSEyWzqJbDD9uCnw0PAdR9IWFcH93kzrFVv1lgk4FXa6ME2YMwgGIlnWDMU8zzwIUy9GpsKmYjvpRhMhlE0hCWkKVuWo633Y3ot75lVP2x0aY7TZ9Bw4T2Tf76KQo5gJQXIsWS5dY5+D97CZiK27UXgng1PclMVsiK4CdAREOy8GFnXmjZ5A7w24CMrdqKP8/9yCRTILtusD0WhfHvyMqtcqFAoD2cF5taDkPJOo2Devn0rrKc8khlJDwYgkUyoCpbYhXPl7hngkbEwDr2E5CgLRK5WhzQ+itfoTrEaAwgcSfHuw/ToFOyUbesPmS/FTVVBu82ZM8dGTx1hR3P3WvrZPUg2Etm88FTl+fFnIy7Iq7Yt648aHujOukB+r9rcm/BmEUivhNq/v/E64VNFbIjRdqEw1/IKkDpxQMTGYwjOhuXNdY1Dri+3sJ3bdtlugmVKK+pYgzD/sNfQtM6LZ7aeQ70PrMGi4hICD2AYcd2ikD2HsHZGjx6GFGGju/YCmiUr0z3xgyGnJNt7CWqrgqF4eMdu2Bzf2/v/fpON8wCN5CgAi2I2wCibOXWoffnVjzb/5gX26edfkgQK45VgiwK8h9vkcQggIHlJA+xtkYPaANhkYO2IVhd/Ozmi5NMCQLUNtYfZym+X2Tdfr/Ck2AN2vPPOPymWMjlcw9koOagFHAEWNOMLresqj0YB1fKN1marCWQr0sMmSfUl+dTkEW/ccIp/yWOKC2hcABE0WZ46aYpdMW2mrVi2ktRBzLpBS9Q43bzwFrwVBwM6BGMRsMwaWssJcjuHtKHcGFQCHLAOaWQ9UlmPXFaHsdtnOYDhk7rwszqMtFHywcrUgMvDWJUPn5b0/8hTLoxGu6MHTBXx6xLV7BKwqj/wBHLpukq6B5OahlKNoZgzajI9DFW9D50BHnmnmnZRORcuvJVAlSsAs0bbRx+871Ig+xKuIFsWSXxiMYFqQG0QBPOlBo8kpUVrj2zmWmu6KmA1h3ugIZ+eNRXNakSUSj2aifgwhjfeDPGU1OvNwE7y3Sf/8DAG+xkuvKKQCefb773t5PQtCuTSeSNAWvddjFUuSJ+e0ZbI1HjO5MthpcHyI2E4LBzA7fUv7UxWoUFmsytmTrLjx4/SZNUjFdNzir+VimfeazLpocGcZ5LNL7h5FgVtsL35LkULRWy7ElnlUavryJrsAFzv4jnv2SMVOVESwAHAJyEZwxkGlpRgCYO/pyapUQDtc2bPcHu/ghoVjngQoGkzwVU1tZV2CuC2UvJBJrRy/PVITT3p61obui9aGyriuvH6Tz/+DMEZPXl+uwE2/+yCdrS3lBKgcPTILtcMLCScY8qEKewH7Pfs8T/9tN7JkOsBejW869kTsND5ZYrzLdm25OL+MEP34vkcxDmA9UgQjSGehGLsC9hqZ41on9G5qsHh22//0wGbkydPsuXYNCxZssT5GYulK4+r3z3+GCDIKkfJFhh+14132uJX/sz3S0aFVJdEtx3bdzIEHEixhce2G4R5A5L8Aot0tvN/99j4eNtG9pm5V82+eG20x/s7jzqpSTxG+gJqfe3NN961hwHHxDCQP5aWcB2F9jZsbGYzbAIro7iqZi8AoDhI0MfqpUg04+w37BP/fON9W7V8g0sCFahfTy2QgcpCTLcQlDSqJfS51xDCqNAaea3HQGk+no6FC4yhJ576PUnOvxLcFc/z0IQ1yo+Gm4zlnttBmncKf7fFpkwcwetAVaKDKKepaWGv8mLK3h05Wjk2KJ9+fphzJ8pasHDhqedcotFiT6C8tZvmTSFhdQcFrbngHx/YsPJZz8QLLxc2w92P/p5Jf7L5EopVRbNYSTJecHgL3uDUX6zpWiTLz7/8KhP5hQB5cTQO7Nk0vkp5lS/tzBkzPHsH11xD8iOkbksJoI1RQVVRKFzOMAQdiSSsjbMgHHAUC2725gqGSTx/HHjBfnHOT65PX8LNOpEfNysgKAQ1wnYnu1INJYmsfh8hHKQnYVJiMLpQKtZOPqqIR2iWm2D9nCb12UinHTgohadB4ZNYBMAsOnYs3a0ZXRdX/NLUHD58EMn7CLc22/icAX4wLW7+raUMYMD27pMAagQo+EewZ8M8qSijLlM9VOTASwUl9e07AGXGh/bw7x9lnSPP5zkN5n3rmdBalRenFEku/E9FhlhpPE/+vHfVchp0abf0ZgDWVNJq/3zlc9sKU6TBN9N8QrCpQjUTBBtU8nMdUj4MEmXPpDP29lsXARzlY1nwpAN12xkgVsDuCGUw5BRS2o+pBWUFMHXqNLfe26iTMmCs9gL0j6BGbKH6V42ua3PZZdwfmiixTQVqDgKoViCbyBR5yFJ7AR7u5+vm3/EbbAk0pOLvZP0iiTzBIW8yALrlGjw8eXjErJQdmGpn7UsbGKb6IW2fhMJEv7RviEU2a9Ys93zo1+lTWHTAntJeINBU9lmS2YYB2jkVGeDCAbw8Ffyqib7OyvXrf3aM1VbqXr1ONunctZyTQwgYkgeefKOffPp5i0HRtIoQqMM7fmHP533L0oJmftUPK23C2NH2KczM3mJ8M8ybPx8GKO9PyrEcDtzUPv0Y0sMEZ9+TN+gAgFYRR9z5wXsQiNwrqbd7zwHIwY8ePGGfLPnK3n7rLT5VI7Yt3xCceq/nDOVVV6/+wW4EDPZ4E3sh3d5g06ZP9/w91+vgrr0uc8ExqwBic/MYIjEc1/Ol6xoHs129hZrrLeQtXHHFlVwrSfy9YOCuZl8l6IpzLY9a+9jxdFu3ZTNnWQysuiyATggZYiHxtcUw0VNgy4lBKeVVT8J8KqvzGcLgsYrnapd/A8Bqb+uq1dgYlhiggAbM8kLU9c+ASNEzKd6lK8sjfv+e/TZz5gwbhA3Z0LRBEDVgqaJ4aGisdqoe+RT3YeAikkgeVl0aCkRSh2ZjqRUG2y4QJpy1RsJkxm4pmPOOvzt46LRdQf3ejMdl95hhVkSOxOfLP4cxhRIJOtUrix8hW6GKZ7HYxo6Jt9LKvfhHB9i3P5+16xfG0r94o9bAWmwMwENgiUUGTaWxLrABQyGwEHK8enmGzboyHinoMOyqdltyv06bMHmYHdiXY6GAhNYiKXQ1jMU/2sLbCQYGRJjOAOEs6qoiCC0K/wxln/Themg2L/aaAIRGhkKqO2uqGBJx9fRMtirsVLZrXC8NR6IY3tWgtHIJ6iKoAJzFwNLroO5RPV7Fs+lNjzl8zBAbdVW0zZg+imT40SjPSuih+tmJQ78yDAMMnnU5Fh7sF8h5L+Sfs4P7f0bmG2DdCKypz/G1cSNSYJrDcCPdPK1fq20/UGKXje4F668TdUq1zbwWxUQBg6SXv7SV63/Pmpene3dyU7CsgMixae1x2KEA8j6ReC5uRlmIDLgugWBF6iR8KnduyrZhY0nNjhwOqNMLIH8lYAh2SE+Osg1rCrkm7AMRWXi9ttjNt422D9/5xXr1S0WFRXjp2UZqBn/LS4ehGN0TwLXEbrrqTgeg/Of/PqA3aWEthMPOJSQNEE77aBT7ShDWFa3tBE7D5ouL7QPgD/GDrI4YlHUR1NoauCogWK9zJ0qxr7/4kh5E7D3OXvxufanZxHhrYb9rAMTrxvO1dcsmmzKdgQZKJalQ2yFz/fkvD9vP61Y44oSCiOohPXgHEDonX0vVJ13YGOSWA/b1smLSxjXQmTRxHKz1LQ7Ai8Wr93xOicVFJTKAkCUPXEoYm0GcgVGAt1L9+FA3yJrgAnZ+iRAPBByptxA7UMCQnnMRnLxQ08gahHgeQDaAw8YL9jnBmvJi/XX7Zhs8MpG9qBggtAaiFKxSyB0Q6wm4DHZy6Juuv92evP9VB/bILs8bC6Fm7E/6QPB576237aPPltjRMwReMlwHLXX+9SATgMGSuEMmqlRKugfgVTp9cDAsxQAsBJLAbjjbqlFviRAUBL7TChO5kWelMk/WRQpkwht3Qm+2mXpyQGI4Z0Ooc/YxtOFz8dr19KDCZEJ5X/6BrexDUpHKyT+YGhfsiNeXeklnd9owMksOFsHq5h7Byknq7UMdDYGI4aIKt9MnCy0uojvX3weVToElpGJn1Am5qRHAs4zaG3V1SVG16w1E8BPhTDLwhhp+BntjGDZ6ItHpVzD9aRKMX+2nJ47XOMs1/ZXUiwkJnMtdhG7yTQ0MjL25t1LBCnMKVg4Fz7Q87WUzpJpShETV4vIsVxZQPTRfX36+sl000NOgU+tbtY7qeH2t9gMRB5rF4lJvx+tLtSqyoIKfvgbTAAAgAElEQVS7VIcLa6gVKMyZpvNcwfLB1LHdWYvB1D6ZZ1EuMJxJIQ/n7399AfsHvEF5rjScfev/vqL+IKALxfKuHXuc5UE9AOqaDZuwg2FIAL4iBWgJYcOt1B0io5UwLA4QkM+9CMSypQiQNgbMZ+zocY7wkYwcX8oPsV57Jw/ns4HloFZS+HxMfKp9+8M6x6Y/dHwP6hFvy0g/bgmwcytRToxCRVDPWbaREKtYVCV9e6a450BkG9URkQyBo6PJR6De//bbVQzp/e3fb/7Fhg3u6eqfYrItKgBQ67Br7AHjXsQJDSvkhdvE4DKK743AA74W3O3ZN19HmTWQtXTUZqAeDSIb6Kbrb8IW6QRrCXUD1zURYks0A/CPPvrA/vWvHyFeRNisK+agFNlgl8GOFdnk3gees/kLZ1ELsP+e51pwf6QO28wgSPdUoLvuv9foywZ0CUCTp0EjN1SLrEP+mg5Y1UQAHw/nscoEh5vvjayrWYwoTJO9vWs5SJjQiVlMMShjWx0YrTwAqMocCuxJ7ZWxs4pP/lvyCbFiacZ8sRZw8msmQAoSEOVaaKuKNR8WcCfFf6czQ5T3EFN6ySvl4SrmGK8lH4wQFm0aRvxi1Di5zsVGSyefUrrk+6qHWN+jibCKI/f9fJ0Wtb7G+aOqmLvIaHXBLxfDJ4RBaGohMFVPWSsLoYwbmoSpfWhEPAtDQQ+eZkq+TyouJakS4i4/UiWequDtYrPQ14il42wC3HugEYCZ0crURZ9XD1AY4UAq6sUADMN7oov7EM3hoUKu34ABDshNgIEQwUHSRPOnRriZB6CBhSSkPJDPp9TpQDbKEwQKxQDWdclXibW+ZuW3PAhJNEoNFAlqlpRc6svmTmODh+p5JnAK2dBrdcrHlg2+lofSl0NcyZVdCnOg4BTLwOVMKBAIQOWWO+6xGVfOA1z4N7LZabw3/JsA8t75z0f20B+eosjKcGDsCBqdFynIQ2ENXbvwNitnWheCZGXn+tUAJYApIbVWCnA+nqlEv+ShNDkcqkzDKsqzAUqyAYX7Ugi2sOkd5b2SlsomWV8LE4m1o8AsSXUEoIVQ/DQzxc7Oqubw9UP6OBimyjgnC/9lw3YKyQzXuKsZrwPokyxZ4FObJDoC3eRByaalxt8FrzigXoEifGSnWPT4p/liTREd400ibjSyGLzYInty4PXGIy/ISknik8xYoG0w6eNeeHX6AIrUVBKKVM7hQ+MUIKAMGwBfqPZRiYDsPFPyrkrFSzeGBzyO4iEaX5gmjLLFmDu8+5wF0jQmRqcwcf2HFdXm25c/fmiltRnOayia+yijfEkfss+yeW49B4gnr2MOa14bXFjZA54wHQEwTGQuGznKJRouwMS+quk8B/5Zvkj2Cx75uMJ2xBA/tPewrfvuGL62XA9ufiNTrTFj0iyGIn4PzQHLBUAxxE7nQfeneFfis5dAOIEezlmDqRMHeyRMljoGIp1ODoJ/GsycNjY+mWL4AUj9/r4FAGrtgE35Lhxh3frvke/NA3D93h565AF76a//QCo9B4ZtvZ1Alqe173xOARdluaBMpRZ5oMpzSAwbD0ndFbMhkjJyjyVz+uKjLzHRTue/wyicsJcY0McBWAeO7LW//+Mde/DROwiWWuGRbGCnIeamS/nkIO1ir9O2JTC3VbJDgFX4BhRR8smNxCYBnyGYC/K6lfl4LQsngAWTCOsumD0ygGc9HsCrHGDt+1U/ULB40TR9DUiYCTsuC3A6y3KKC2BuAiLkcK1Y28LRxFLV8yBZvbzTtNe26HkF9G/EF4x6wrGhtEI9nnMCVp2IHszTI7kU//z/D1j1DKdgWrtBBHI1AatKCpeVBGtF+5RLCHcAn+f6Sqo4btxEJnnPoyAYDqD2Nr5IZ/DDjHMgfCENfPekZAc0xGADUkby455tG11wSjB7oAYIVVz/cpi6haDJGvB5SXvJXqpQLLGxk7r1RIY+izC+fjQ7BCfALHr4wQc4HA8BQNQ7/6wLgA87du+yLwh7ErOzE0aDJvN6HUZkHDU0R6yNIUj9e8Qk2aRJk7imrTD7+8CSeROmWh2NQzfM84c40LeYxl2hjdWVTHApxuZdMxk5VhkBp7onrXbbbVfaD+t/wkO4DLksQJVsKfS21c8qvZPCnd6e1OJbYHKwhzIl1zqaBRA5cNAQ7vt2ivsmmtJhMJWkFACs4XprUBkGSLVzz07bsOkX3gcprFSvBfghSg7k+nbdVw0hNXRkbQg71LyNjwwz6xobO4JwrwGXOX/mH9b85AqMJhrdw4d3cnaWWUpyErLzK20QoUBECcNeK8QvaB+FkFh+gJo0BJLB+rI5qoCU52EEQPSSTz5iPxHjVMnz8s7SWcs+I0aeG0I1OyCnkpRkAcWSxMbgWSwmYi3nmvNN8JgGWiBf56fUYxq7QPa8KwHP/0TIovN4p0YQK/wAQO5UpKuNBFe2tsLkB6hcAUv4toU3e5QeNCbap3fu2AnQMPV/57iuzy6k0fJIFXjfyXkn1tmrMFaf+eMznK9YLVAE6YxvojnwBxhsY6DSidFpALVLo2RysPe27d6I5HGlXXndFXiI77ZvPl9NAjKMSl5TcrYzBOqlwkBVirvej6R+YswMg0WUxm/VACt/WGsffPgNzSMDOG3CYjWwiYwY0tcevetmO7F3rU0Y3hPZ3H4bCxu4i2GOYOD8YgJkogF7YPV36xbk0ok//2w1j+L/Y+s9wKwsr+7vPb03mMYMQ+9IBynSUQQrKoK9l6jRaIyJRhMTE6Mm9pZYEmvsXUGkiDTpvQ/DDANM731g2v+39pl53++9rg8uYmBmzjnP89z3vvdee+21aHaH0UjieTc1kANwv3r3wEiJWJuGLMHytXsYxYWpiFRTKCZXRfXRSBy02m33/QagMoPmWzTN3QbLPnYABrUAPfIPAnVhabP9+72PMRo6x/r1lYgZCK20jgFW5YA8lKkb7XnXjAcI2rMH9tQZmHEQWlVEJDOaezw/zyZNmEhshKGj7lYwjGC6PvFJgJEy3wiGwQo40rd/GuAN7MMOroXPL9MjNZcVf9SoEWNzH2Y8A7m3ivENPI82ClNpcA2gQSxgXflcGbIT3TFwFKNFOWREeCxGIXtgtQ5wt10VrHLY3c69PQOWsms8oyWuMdvLLr8TgCXJ/vH8vexrGs6ABacxyxBrMSEhhEZEOYV+T8xLK2iO9IX9/Yldd+P1PtEl0CRMBSDrTGes2JuadvLDprP55IendIAUk2XupshAo6wJDe6//P41W7d5q7XHFyABVObmjtGMgrrfAYl+ize3+P9cu0aA1cwfB3P1FPmzcpRGADdvWGq82PdLkLOhB/Zn3FT5O38vLMbQk69r/csUogFmlJ5ZCjrFx4iVWq9H83I9lutXNVNQMmRRcVIHGFHEJJK8GZj/85pAsgShrL37brjGfg0jRo2dOoDZKMBH5bnKjcq5Z3kww85EgsPNJdnrAknFulVur716DO04MfQlQaWvSwarkaIqiRzdDxgC2h5A++HDaZyrEOXMWwnbcw4SHvqs0gIugVUXWBsUgUw7SOLo4Ucetx59h9g7771lO2CfBaH1KgOSGJrUS5d+b9OnTib+RwL2HWPUeSVyHec6e1QMqQKmtQYBpFbRMFPNsH//Ppi9Q1xSRM9PBIsigPaeTBpIgisePfR9sOnXrNlst992C+VBLUZHH9mV113vzUD9EnP94gULfERQxhw/b1iPxMwUXyJ6D5keDhwwkHvY4PewEe26gPFbsBMwBvQfRL1R7vdRxdsFF1zgxA19/ccfVwD8zfK9IY1bMW7XEANlFHyUqZ6+yBoFkfdJxqsKdlSvXn0BTbgfxXWYv3V345tG8uRdMLeDI5tsCqBeKGBKWwsyMkyeRQDuSKJKuvz51AaavNNni4JNvHfPfpqDo7yZEYeJ6QmMcuMAxfT545g/Likpg9G6gObGAJ9gEiP1zKG9aLrAWIsEMO4BQBI/wHbv2A9LOAXgoJKG0Hd21WULLIlps9tuhGUY3miXXX0O8amnfUdxOxtN1BYMdV578Qska3hdgLmw2Ez7fNk+6ok+bJlWaoMW65aFBE5qLbkT1wigHpdy3HoCdn38zklA7nQK9qH208p86z8UuSuIQS3k1y0AIe2netg+gMif1x+mtsM4UAAG++wUTLBW9rpkbeJppAiclkyJyC3a/ZJtKmcPCEhrVcxT0qn4rnVMrBdIJKlrxSaND2stREtPTfMt5Cgy7ymGaRUCu2vyrNHWf1IrDYV0qwyZhRcD5I0++EkQ68PQ1IyGfbd112EL53PIvHfHlmWMryLvFY3BVPBgnsch27Cp0e6/6g7btf4D+2ljgy2+dab1zxzJJMILlsk1dwSPsM/e3WqPPDXWyRQnTnIfwgFih/W2n5cX2+yZqeToMO0iuvMeOXZkVweAFk7o/YfZmy/vspt+Ccu0pptNnjjH9u5bj3kmbOZrGOM92Zt9XWL9RzTZ15802ZAzxOCEhViGDiMSf8cOsY9gbZ4z4XKah+fZsy/fD6mG8W7G+CVXNXPWTGeMZ8Amy0BeT3mO3FbqAbSbTlWxrmEEttIgakNqUAgeoHorsaMV5qTqatWpBzE2HAAD7hQSDVVoy2tqqoFnEoIUSB3NXDWWojhX2sRqkZkgOUlv5PHqmZC85ZZLWOc5rtkttp24X5l9wgFnmIo8LK8DcZzII/GWERSXhgybmHRZSGFUod3Zgd+BtTHhGobHAJ9NxCBN+URR03eQ/3cjb0lgoqcG87J5FyxU691BVcl9JGH8K31pyRiJxFDeVEncTkUGTNqemHNFVNm77/wNYgIeAwN7AeSj54kUxPp1B6ktFJ1U4wXbA7/7hZvS7UJ/Oz2hn336wTKvAESWayc3ffLRh6ymAMkAmK+7j39ny8j3VA6S2rkZHP19i8DUMnsv3VCN7Us9h+XcrDlx9kBcMlIX8UxHQrwpBaeIpeZsEHAHcN/O9QfBFJVBYzRmZ4PGQsqB2CXC3IYfjmCAjKwguWENTWJNwYVHShKhFWmdeUytHcFz5CjxhcYaa0HmTJpK7NsvBpIUvjzE54EDUtHVjLf9GOfVk49LAqgd8Lm8iLqyG0xTvHnGz+5rJfU0jMqIXQ3gA3yf1z2cx5KFFGitEXPFfPmYtLOn5M0jdmhpSRMMfTwFuP95EKXq0JtWIz6S5lIMZCKtF4HkylVVWyoHcNkhGtJt1IGVyADgN8hrsb4647+Y0sK9NOWnnKYe4yWdzWrMqInZZRisBqPWsggn0kqSuXgcWtzef+NeuTEf9VCwgG7WulimquOEI8RT0MjvQOFG3jstYFeDBvWB6Ztr086cZGeOQBoIDf/3P0A+i9xC+ukPPfR76ieY4kzk0LplInS3rVuzgf0gPXt0wzkDx44dyzTSIFuzfjNMTfYFcS6enLnJz6hIm3f2RfaHP/zR9UjzmIIL7YiyopLD1NEAs9TGA4dNtfc/XwEzvRfs5SR7/dVnrAMm7gya28cO73fN7Tbq2DbiaP7xYzYS6Zok8C2tfwfeuddx4A+alF22/CeflvjwP88DFue5drXIH1Gsi3RAWQ5F8I84YjGNPU2vsGYTaMrECL9gPdVQwy9YeBX1R4eNwhjt3bffQ/t4EU3SnjaE923GLHfmtFn44yxjcmc1hpOXYZ6+nZqtyv71r1eZqv6QWHnMfiZfE6Atw/abbroSMiNG5JVNmEV+HNA9508450PQWdOnSSjGDwuJ+jp7k99teviiPXMoC3BS0thK5SZmqJDsFNzkT5FcdJDUBIDIDj7gMBy7d9j5F56HXskBgnO9J13RbCBpnHQZpQQMCjRCQSeSm9UiwFRGC86CoKsOjb6RBFAIvUY5ojmMGtCmEAtT5hen1WF2hhTJdzCGQOjN1NbQAXWDA3WbhObT1SUQSLNCbNvAGCxasIBxQuW7dFeV/DjDgM8jDTZReQNlccBZTKZZCtpVAAFadPqjUfpkgmQ43Sbpz/nYB6+t9+4qCqTx2kJw1+hNF5Ar0M7F+mHBig4fxUEQw0aS3oe7CHeyyQKfRyPVAdRChZk+uz6f3C81Gu46HiTLx4/neyBIYqxVeq8XL7jUHbX1uffspEvEITAex/oqXNr2UlhEc6jsZnyvOx0OxYV6FohMkfqd0c/K2BAVAARKj2l6+MEmJmcwh0kQh1sLjK1kRtmLKDKS4gDXVFCTaD/+t5fsxzUbvfDPzz9kN//iLsDTniy+WhLqzego7cX9ba4bo4lFJOHiTZvWWfXpkzZ9Lsytilzbw0hkKqMITSR+w/sPhjExggCC01xztR3ev4HA2ow2aU86WhQbYam2ZOk3vJbYXYw+kBR5DiN6uljLXE8IN1vAqLrrV12zyJI5/P752mu4lZ9QzeKGTxMmjHJzpZycfC+uRaYQQKFnqp9tl3wALyy8XQFODEXOcC+kdNhEI+iv0T6IYAGtQ36eR+kHkpoQ+je5AJKHwsZCY7V3Ap3LRBLcfoD8jDiQVKuYjKbrJ+OX5LQ4dFKTnfmSlk4CyBiYjF0O7s2xH5b+TOeYl4ZpMwqzrzTAqZWrVsMmQUOLcY1xk/oTSGBHS+ePj1BVwgjTkgNWW651LSdksaClExSgq7vAMr/lONsAaH77L+6AkTPUhdC/RA91JqNbvXGXrIbRVF1VS6yPs9J8knlo8L379QCQmkBCdpzntpt9PxyWygov7hoI4G3SyFPKyXMQgC29TDJTxzjDaaJEAqbrsGkG6XV8TkcE9y6GuHDVJRfA8quiE1XgOrxbdxx2DeXy4uOwLHrZ+/9dQudoEQzTXIoanJt5TzkYqlMkUFXMGtkpyS9EPQ4fWRUDXHrCjHeFMzr/z2dfR8g/j85bMl3gN1nHDXbpJZegvTnV2SiRMOMaTlXb2Reh50LCT5MPsFp6mbAnpeEDS1UUBR26GhsSM1Jai3K/jCLLUYwK4b24WO8ItmlEnyI5gkMggSI3M6WXC8a/+sK/AI/H27/feMcuuHgi11JmH372T5Ls3XaiNBdwGVdS9L3UwHRmP4tO4+4hPPNIxqDU+CBkA+CizYWQtrrBIZJp8ejFPeXS1Wn38VM1dxRf+NM1/h+IffrfzlFyJQN87Aiej0sO8LMqFhRr293BM8CMFAPsFHFN91ZO8dobeuZnTpzsbvRvvvk2bI9612gUg62B+REBbUfQiu7BQSY9rHff+4BR5CpGnXD2xPQtLV3mbOhtnTzhhoAdQgi5x+o0i22W2YNkm65kRkqWzZ1zno+ed0ccfxsFu9jwkkT5xzNoQwJA5lE0v/Pu27absUqN6XWoGad1JoyH/4axLhO4xtE0I9LpfJ8xqB/up0n2zn8+xYV6DIVcnHcddQ5sQ+C8kAK+gaaAxk14JU98zhjWB/OkwcS/BttxYJcdya/E3Ip4SQBxHVTJAWD0FU6yKUOPx/78OMzyI16AZfWGSUq2vgVN1TDOAEkcqOk3jK5oLEWqkgrthyqosmVMEnz+JYZuxLpmwIPDRw8BkBII+OVnjQOsAdmHLna2rjEjLRPg8QY61wNhrPW37XRqVaDrPK5nbRcy6l5UlEtDZpBNxoW6b9ZgYmWGvY9L+cmC4z4FIbA7IMAvYIN1xU2Mo8nXp3dPmz9rGoVGI4B5KVrUmG0hD9OCBMtpGj+1COvv27/XZQk0su+u2nIZZSxu0DCSGM52Lbwcxmq3kSd0SGSKQCmB+nPGjifp+zX7g3FXuiNihG9itHy6j3AzWoTmi7rF3zBie/ECxiUBGsMk3UMjR6PC58yd44mZ3k/MxLXr1gI+TPf7pBwkFPbgH//4V0wjMAaBSixtKsmi1PGZZcKi5q1eS2O7aoRWVJZhlpENm3INeFgNUzgtgLJ/BvxOtEgmagRIbtm+FRmcYZyTCrCwVGgCP01j4XLYJWosJEbG2Y3X3WK1NKrG4Nh6YP8uy8I44yDJZX+Kuofuucl2//SFTR3VE4amGLa4jmscjJiZz0h/ZtYIKy8odi2tCPb+xs18Fg6jomKYE5znjY1odqFdHwfjIpz7OgA9rU2wv9Jo8oTq/KKwKTmVaMeJ4zfd/UtLh8FoxKSCgkryNLTiORAl06IktxyJnWXL1zO+PBtmDZNJ8qgEVFUusJVG4ciRI8itYG5INor7lJN93NJ7AzShCRsnXW6CQQF69AKkIol/Mg8CMyK2YfwA41aGoQ2wZPJyT8BkHk2OiJQDTf1wOvF7YQ8MZC8Ga9qAeB2BxlmuZBaYgAklX9I5Fcz+kg6X2LHDhg2FLTvKmZwyu9B5QzbG5w13M5C+fTNcp1dMejI/Z8+fMXJAoLFPbiFTjFt++TASPYnIfUwBXK8kuZ7rxhTS8YyCYVGKXqSA/AP78ilos+zttz62xVef57mm0jI1axSXxexWk1qgesAEUIpbiquaGdBZqHjM+pOGfWusFcHce/LJF2FF1XLfSxgCawQglbaZABdNFqg5CDOfvFdxV/qZ9bAIVTTVAqiKyR/sE1pqXooNI1dh/V3GYSr7pauspqr0QWUcq5xFX9e4oUAevQFrgz2mAqaVg0RNOwHCLbyX9L+rYQSXMhYdROOxhRiqRnwIMVl60eNh8T720G9ZhxhBUWh1k8Yk+adORf1ajoHOxInSCAxoM2/auJ0R3GnUP1o7rcisVKFtB7BOdSXwWCxdxS2dPZIRi09IRnriZ3L7Ef9TfK5fuwbG6jzIDA2c54CcBWU2CBBZhZ64wJKJeOXVt60VNGDZ8m/t+0/f5R5JZotih4p36XdL7JzZ6H+LmUtC9v3Slc7MboJ4IGOovLx8gPfRrM8qckTy5L0HnNl7Soc1X1f+V4ZhTRqay7rPYsTs3rUfzcuv7d5f/cpjzGeffeTSMc7w5z5LF/ZCpK9cSxiAcSNNv0mTJnWSPaRbmM99AChRPcQek9maahSd0cVoXw+GTCGAVfH3q6++QgrhCmIVMkjsrRUrViC7c47vFX32YqRpfvxpOfcQx3HkHlIgM6jxFgkIV0URmsKUWgMN2yb5VERBDKGR0mj1tjf3pBulzWK80s3JIM/oOqMx3YqQfBKf/WhOXkD6jDUokH7//v00WZge06QOn20/cj4DGS8Vo7UB8EAms4PRuBPrStJbB2HHpab0dR26JPQjBw7sCdt1MHIU1dyPMYBd4YBAn9jNV13ioO4li26zpBAKeGqMf3/wnH307QrYxQuoL46iT1zG9Mpgy67Kt2aYjSu/WA1APpSmLNIV32hUfbTtL9xthRiNyPQ2NrrSUqKQbdiQZ/MWjMVYrZaR/0bOlKnkC8fILWUKCHv45xIMECussYq9LYYDvyrwHpGcR51IKDzfFACwaqYDY8gPBNqpGSDdxGbOGzWfxbiSfqrukc5OdTplRhNDzSbNVZ2lakjp7BZLX7JtkcS+ZhpY0vnvNSLUskZVWXKfNoyIzqLI3w7zNJHni1P9MCZekuoxyD1NU4kGCzX5ts1HbPRImpmcvfVVCZY1qMh2bmK0l9y5CROstatCbfq8GMtKzcBd/jBMwljix1DMqzbbC69fDJj9A+/NOHgje6lfHPWR6q9wmMEtLh3UwbhvI9IJvXoJ3EmwvdRPU8+mMV6MxAQkiVRM0F59Lt/mXxRDLdDGmdODMyQPaao4GI2nrSyviXUHW7e03Race7lloeP69dc/2Xhy+osvvxSWG/sb8LmwsNYZvZKsEllIcjNKRjWCLmfuGuJxPWev8ovTPAtJ6HH8uCSPAO9mYpWaI40AUpKqUMxpo+DRv8cjbyajWzWg2gB2grjXfZhamjtlrL333pu2c9dm69U7Ge1WJAqY7pAGa7Ws4YmZkUiW1YMtaHKxgzHtNCboOmTmA74QFSo5JUyVANLCiatlxdQKp2k4hmgaFDIFuclpAK8gAE8BeSImyQemlbqnW2Iq9XACU4bpPo5eR5cvm6aYiEERnANRsDTSe/QjX+5LQzWDmIVMRG0+638P8QITH+QQ/vjwX8n9ids0DoVBVJbX24dfvGpLVi6x5avXW0Ue18p9jMeMWECdQP7hY3oxIn4fRKBc27TrWzwFsi2KvKI1mDWKGV9P3m/L0hN2qoJ4xPkQJ8BSE58yPWa9tsK4TKH5J+O5ZkwUYzELayAeB6TCNLEjzo6MYxt4/sgLKAfhzD68r8TimR6O5jzS6H8E96w70331OM9PnzwQH4pSmoJNgPDEC86meJozIo50kJdEkBMnsO+A18EVQiEAVLp3QbwYpcyvlzGpqvo9QvUdIPioSSmwa6Js10bMW13Cg7oMTElTWyGApHE0TGM4DwTM1UCW0Ik1oH8/cgZMxHunAuSe4L1l7hQ4TzXi30CRP236RMs7cYD1Ss2vM6iz0KxDX7c7518j+IcIfnqGAQmADs7vJpegUFNF02710OAF+ottqzPZe7CsY7GmA4YgnM/C2kQb5lc452Ok8gLWcxhxSASHMBmTk5fKO0FuRxyZgPmwWsEh9BQiIHG1ciaIEBjOtUeTO9WVN5MP9UL2IZTz6Dq7+97f2HoM2qadNdYJE3lgEctX/uy5/A3XXUsOmeoTBDt27fKJjZ85t0TZkfSVZAqUW09E7umXv7zLvZT2gGPoWSVQU5cxcaBp9dfe+giwOxo/lwxyx3VWlbeTRhFj9xyMVy1aSA5Q4EZw8mtRo7M3HkVdZlVN7FeRMvVn48aNNhAZkD07t9qf//AbY0AQogt1I/c8nHO8kWZEtAw/NdHNc5bBr3C3Zh6QmhnVxNib7/yNXXPtAt6zxDYhv/Tssy/Zt999b7ciYXTB+QvtsYfvt9/+/kmLREN47KTJtorJj+sw4k6AJDXv7Jl2FzIAZ5N7fITEkOLQPRi2b1y3gcmNXT6dpEenGKBGnAhBQbPPngG+yYnRydLUw1RS6M6bOhQ4GKPo9ggcVMda4EmXIYUOERW+0vsUK6mSQlD1qw6NRpidDjgCdrVysMr4RdRejbUog5IxQzjggBtENO4AACAASURBVBLFFsC7wIiQ9CkIZjxIdW60mFo70WuNUOmAl7Cya8KSWDRwyAediocxMYpNQDeAzom682I/aPxbeqfSaxEzVYZOuk6BstqFnsyxuAU46FdggYvOF0gM9XVdr+sx8n0au2oVmMAH1HV2Z/wgAkapdAJV2DlriGWuaw7ICRBj2YyEBk/41V3w6+ksVN1PVw4rnWCyOPtKTAU86lB2RgiBuUumIHBv+Pwyi+D5qPsdi3GCRlHkHiedJYERYoMFsRh7Asxt2bTWR7LOHDsYsKrCSnGuFaN1F3qVZ2LMItORSOjjlXS+aqBwN6irwmOAQOckC4FDYleFARhHSCvQ3UjRe+k3gK5bIWwGunQgcZctupGxvpH246qVPPdqAL40O2PcdMYmjqC/edI2/bjc0tFTvf7WW0n06F4DBtfWFGFuzIZIFFDaTpJMt/3HHXQdzBZecA7jihMIoxF29PhhK8zfa+NwE29rigRsqsWoawaJxiE2dzPO7csAVmFVwKSrwxVV4HaknEdZT2pKSlc7CgZtI+tZ4IqKhxY2hvSNUhhPFsVeB7oAKD3H0xQOpwlqSoRdO9e1yQIjt3JhV0zUkokgSRaYoQXvRQqBUyPpAvA49wPApbpSXJv0k1Ea5NmE/o/OqsYSCmEZ1HOgnmLkpEcGQD33OxGdU4EXmYzhKvhXldZitvADer0Eq3IAb8TbZzAmVI7B0jFG4TSyUsWBMXk2MgkIekcRVKXZdCK3xlZ9fxCGHgcbxVczxUMLXTVtM++S6fNps9HBUodFWl5/fPRxB1Xe+PfLgGHoCPtohDRXoxB5vg9QNwkJhv2Aw4xgo3/7/n/fdcmKYXSAlODs23/EX18HhZjiLlDO4eyu7pJk4F7qfkj3U0C4uqRirQoAVIF6Wq6S7L3Fl8y0cTAdNm/eQpKRYJu35tpMDIQ0rvLhB1+jp9cPsAanxKO5BFVGR4gRuu8yrZK8RDvvofFv9V4U2vQ5ZAoVzhsN7jMMV8xKwE5AMor9Xr0ZKUpBT5Zn9+jDf2EcsxvjfB/Zk8//ndOONYPcQxDM5AgZ37EHmjFkYbs4eO7Fk4+b6zwUw5IuGcC2dDhDWWdyv61lb4otJaf2KGLhTdfdZIfQdHnuqRfQCk1H9mAla6OCBIsmC93APfu22M6Dq2CqHcP0qRWNVh6ROuV0AHVR4sY6IYJDOQodP2kyVZfXWlOtRudVwgeKcsdLuR8K+PpbYDRR4eb/AquBsbTONSHmvtY2zCl3OdboKsmg9oGAKm8+ybSBa5WOk7BPSUyEAjorrA7FaO9aTI9iYGAcykZLkVgvwLCRQktOrCoEtDZKkEKQYVQcmoL1aACVMsJTigh9JSMl5UwGHGcURU03b2DwuWWQlMz4SVI8LvOMyo4eOc7HXWtheOQCsK9De04x8Oln/u5FcDk3beeeHfY6Zn11zXLQJnniM2of6w4pRkSTZI4cnEWzJtrmwZQ4uPOgrcVcaCTGJKPGYIB0qsE2YZSm61eSKwb1Lbff7iyl5156zRk5H332ij3854esgEP+FAu6XY0dsqVGMSR011kncXzeBpxc//Pvd23pitXWDwaW4vzK75eRUPdw9pKK2A4WUTgJsnQI5SRbQzFdhUb3urWrMTe71Vb/tJJxmm3E3BJMVY5yrgTcRR1M8kcbYEj5WcNzjOD8uOTCy23cqIkYzzUBohVjHHjS2V/Jad1dG68Oo7BsJAZmz55jw4eNhvVUznh4NUYFBYDdSc60UHzR8/epD84YsdJGoM09uFcPklvMI0lOGzmTBLbKOq5DwD6Ls7BQSVNvN4xYRQPo3l/dRwMrl6YMepmsgzw0K6fMnGl3PPAbK5W+IihVEGvs7Enj7cILznXAXdTftJRMpAv22MQp42AUFpFHCFyMJdHbbNOmTfK1ozN14MDh/NtGGzV6qJswCkwZQuG+j6beWAC87GwM8QjE/fsOtsefeNruY6Q6klgpOrGAJLHQxdDy6RLOuMC+IG6yDuroWmejTbtx+yorAQi4G03x7oz9dcdQSqN9O/fsZjS/P2AFhm4UHZI1uuNXv7Rr6GhLIzIJfd2n/vas/Yzb+mk0XWMp1sR66IHsT1r3eDtrzEBrx7xv2viBgMirAS8HeEHeghRLTl4lExezbdfmnwC/YYAAVH2z5FPAm/kkiLtsz/5SrjUS0Be3Ys7Y07UYrwzob7sAPtQciBPjmII9tzTICmqq7K4H7qNB1dtO0SA6fqzEjh4rJA9D5xY9syCabwdyaFKs3oJW8nj07jiTeO2w4HgmBKphqR2AQYhpGYXFKZ69QMB9jKWmw/72BiLxSaDQUZLk4aPPoIEBW8eZuRE0RCmsKODcGA/Q6hCM876shQDYp+ZxLExKxvc5S+oEbHEWR6IHlgvzLgPjFu1bnTECq6Rn2qdPH2c/jhk3xu+VGpJqsoYDFrUwQXCUEfhhsIGlsaxkJjQ4zpma/QZkOFgUBCge3NHNbgZYTc9KsPvuvdJ+XL4EHb3JtgHzlxLO17SMgCGr2ERZGcMwsIizTz/+nnGwS71ADmZsMgwQ1xuIauaK6a8Y2gmsehPdRyeUQ2jURQxe6ZYDkn38I5p5q5iYg7EbUUNeGzCnEBAqprY3SdjTIRRFahxn0Yw9zujZeedf6E7E/QcOZFRdzH72CMVrIo2Q+LhuaKxuRiZoju9vmd4VYbDXM7MP+6SIddJEMTTevlvyg+vFllUiAxSfSv7TAMu1L9qNP9LMTSAud3Mj1mJe48Y777NmF4LXoUPMkRMx+rQTaX7//dE/8Akpd4mx0jpTXBOrRvdhJeD8pMkT3FVdTep1a2mOTMeUrYXvoaFReLIWXeIUb5YESWJGtvGcLxoJd11Qznft5+GcKZIq0Vm0DpmM82CY1gOWtPI+J9ENHcha1x7VmKhGfd/49wcAwYkUTV/ad5+8bWEAvx4PyaWWfLeUptx0z0fKAf6WLllhN996Cz9P45jDM//YCWLbWMgGFbwnxeKuA5wHY1x/0YnD5IaSwPJ1QbTrRhG5D/D1s8++sHsxxdF1f/X15zZ/3hxfr2q8LuVen3f+PI8lAkNlsCdzMcmPqPlYw3mXQh6gZEXSGqovIvg+nbPHMAcdNWqUa91pTX1FM2nhwkUuDyHyyDI0g8Xa1kqR9quYwp8v+c7zpEOwfDRmrEJVILzquFgVRQ3lVhNRywRiD8bfkRZpKbUTyOokMK57HmPvqd1huWOIuX37bn9WMlER6ebEiWJiZz8v1rU4t2/bhobuBDcRC5feLUDukEGwhwFDVH/tw+hj2NCAjIOME48g8dOrN3ub815dw0QK1hiS88KTx1zCTJOJOw8V2eiBqV4nZTFB0kT9MBWZjjnz59s73y3Htfxa1hEsZPbmXmRyzlp8oaUjHbLs06XEq5E0iXbZ0d0n7cJL5loBBjdbDh0E+N5JE/W0TWIi5MMPttmUOTTEEmUKyEh2z0zywgY7dKAU1ucse/aJb11ruhBASo1N1azSBHeDPnKtFurdLMasGzBnaQZMnT79LNuJXEYY54qA667zV4bPfg77ehZjTWQCzHElp8fZp2epiUbVeKqHZRhbXYcRCsz9CWdjnHsODLkehazpnshDoUWcITPAvg4aFZTmW1EOxkJjw8mDB6Hvu8MmTiCfiUjiKMuCHLPHThwJs36DomAX1trercHEPABBpt+KjmFMhuFhTjaMfkyo7vj1OOLFNmsl5vTqg3nlqB7I3hyxRReO5kyngQXTOyS4zA7sgQk4oQfxpxJjqlqY0KxRpg5q0SKU5FZhbgjnL27zx9GBVVMYKcDifHZIFPVkUwzmU2MxtboeYDECZ27MOxlBLkSqqZS8pwp5wSrXIa3zxplIXNoLukcCoAUaytitg39Tjt+s6VCfClEDFNam9oJGuVSzdt5vpUNqxktDMxyig8sZMhVVX40pDlNBCy8ZZ48/9gTTAQhp8fXdmGEVlqA1juFSPeY0LRRwktqQ34HYxdqraqpI+kfGQ5Gsp3qmj5rq1QBpc9m2vmha7ud8lMGytGjDWRNhvLbG/XPycpxxHiswj7gTQ+M1s0cvB9UFBIkRr5qzDkagctQ0MWBpIEfArGwBj2hi70ZTG5w54QxyaZ7H4d2AP6NszcptMDsBfZW/E5674ZXy5N8fZ1rrHZ/S6g9T8L03l+DpEUJDGuwiOtiuu+0ye//dz20QMj+PPvYopKgn8XM4YSm9RVqjkVyOpuoJ1i/XG0djpQZiSAwNRvkjCLNRHRCO9E4LUx/DkA5ppwYvIf8tK9dEsFuqwigOSElqqjOFZqrIOyUYUzWj6S7jt1rY8wLL49CO7UXzNgrQQTIalXXUScjwtHAvxL6VybRkB5K4rlbY6GKJSltcE1BhxGdoRAComgKtZ6JHWt0dduGCmZwfaAF/s9JlFOih+bOoBwzUBJ+wBn0una/ymykGDK9n2tHVADibg2lcqy8p2SnVKnov95LgGYkkFME9HDgoi3ymzHNdnWNaHzF8v1iUmmRwI0ny1PIS9EndxJ38jNw5MDWlekpkRL1hQF9VvwTSaipZIHyY/BI6MQitX8V6YVEyhQ1jUiqa6eJSiH6aqhGRJ5G8M1ST4tQNDTwfgaqRTO0qH4qF7SrD7VjWbjka0DGxaTZq7Fxymv7kX0PQq5+MhEUcMlfX2F4a/s3kFsKZEvg3yRoojqkOiSEvaIE05YQzao9BGP8uvupKu4af0xRbESaBTVyX2K0FyM4cO1Zk+w8eZk1oAue0HT2812rBcuTjIH+iWbOm01xgKhdJLMkjioQnoDnAzBUpUTIL2sOabjnGvk0nfjTblYsXEBPayDPZY2qeuKkuuVznJLjXqsLWRArl/0uW76/k3lfRsFMDWZJMIvZctOAKK4KQ9M03H8H63mBXX7oQLe951gB55VIMLpdjShkCaWYhExTJNGY+g9wi3dYLL1EzapnjYJqgSqXJKkmIBjV0+BxihUcQd4IWXDK3Q500JQJd+kddRXiXBkQIoIN337T2nOIUKLBVzKk7rgTXzZZUp3R+TYLxElnXa6tbr4NdgIqKRiU20gAM57Cqo4CM5oM40ChwhBXuRlD8lpB9JQCOkijyS9fG1KfwdxYrkAcREZxKcjXEzbPk+B4PeKvDX2YIAocbYFrWELS1qMWgVbKhLoQMVdTlV1HmDCFnzvnR6EHd3Vu9ECex4AAshxWlTmWoFhr/TYFKH8SGCWXTerGgUQQWnZICsRfcFMvHlMVUCEgUdDnf6l2UgLPk/eDuYpDp+3xh6WmIBcbPuzYcv1Qoij2qz+UdT4BBN5BhszkLgmvS++uehhAIovizBVbouFGDSVwAiQHWcg7sYWwhw90VCVl0KesstU+q5VQUWBv1oDDv9mqASe5lCAYucqbVL2kdRkDx70CH75RYSyS9iQTaEzjrdPD+M865AAmA+QQejY8DtjNuobEsmWbEobfSHbHrUyS/0sY6ePgAwPQRkrZydDZJoCnexQj7eS3jvIzN9s7ErW7BBdabbncJgOcOgCYmD2wwBXF1eTD6OT9wON/jgH720Z3c/0pb8eP3zuoTV1MCzqEylhKDizWogk/OcUGal+Dw8RHnzrEcmWhI4kTMOn/ynFCzYABcvOAS+9ODOFPTkdMa1hrQOKzWVRvdRq3zZHQ51IVUMiCGgMzTBDJ2UGhpjXvQJFlXLmvh/DtnfyI6q337pTjwJI1NJWw1sPaiuUdyUFVXTiMJaRidSVtLrIo1qzbYjs37XUMmKjjdpjJ+8/kX/2WdyYgrjq77bFvOSFgZjo8DR6XBJB1OARuGcdkxlwK4ZtGdFCAFthGQvQpQQGwsB1b1GcXek3s21zR5yiTGSB5wHbOPPn6fsZypsL3W0f2NdKOgUaMmIFo9ATD3MJIUPe0vf/0DwJ5ANQlLw1rh/ntvxBsAvCZJT8BAxne2o3cCpOXWnMAhVFujTr+SbtamvoePE8X65SUtnkT+msVz7NA+xs1GjcNs4nP7/e9/5Rp/e/bnUDBCASYRz8e4RGMcCgQCQ04Ti6opQmO6sf9kYMxhrKJb7MEwJEN690TLeMgZ9rtf/4FOe5qtW7/a/vDob50JW1ZSa+8Afgm4aeJAeRJH4TVbAVJKGy22Z4CV0YoweyNjLMReb8Co6aDALhaGDoAQ4qDMvN778C1bvX4VWp/PewKpRDBITRsYaPrZ/YypKkmTzpO636998DBAAW7t6CKVIFK+eceP7K0CCmdGpyvElOX+0DiSm2KQOuCKn3wENYsIQiQGDbAK9B5KGDTyH7DQUTGoZOB/JwUCouf/y1jtRFU9HgU0U9VwEPNbI0oB5zNpHFO4cisFIIvIoYQoXPphPGs58SqxUKGpA3LUyNEAYxdTGPUCGM51B+piGGy9MSqZMmUK2ndfMYrbioPoODe4UnKZfywHRss+O1Fy3NlIlbAFWh0dVgEC+wBwIqUbe4JDmN1tF1+M4RnNhF5o9DUACiyjYFb387V//YsEqoZEup5RyGz77vtvbPmaFZ6QKSlUsqzf+rzi9faGfTBp3DAbgiPlni17fB9oPHUyRkXHjuMICUtHTrr33H2H/fahZ+3226+01/6DfpfY/ABObRQQiWnExgReDzC6UU3HwLbyxJQeE8BqKGyNVnv66afpJMdbLB3UF1560VmEmazHDJK7Xqy/PYxWxsfBVqfIiie+1iKLsG/3NhoajB0TU7t1Q/vnzTddx/gIIyn5hccdkBJQqlo3ENwCWqgdGAIJTBg++AwY2IyDkugWY+xxEyOq6TBKvv7mO09EClljkhaoJ8ZJj1PMPGloR2AYqZ9P5l44idklcnR4q7HWblMmTbAUGAWR3M8iOtzS4e7eLZGER1rVxErAvErAbYHqilHq4g/hs4hd9dTTT8FCpenK710Uvo8996yd0kgUe1/7tCdJ4yOP/BYXVwpSNR5hibzw0it2403XAPYk0zSTDle9PfvMi3b1tVdRTNC1JsiWMrK8evUausxXUmiwbgAXctFIXM8ePxegScL02h/HMOT5x9Mv2auvvequ1xr70/7V+wRzRgT0gwNFsZquYumpkVwO0JtzbL+tWrvWzrtgAU7AyPQgaZKIm4KYEMMAEsNJ2k8hLdM9sYfd9Iub0e7sa4/+8WFrZfzx97/7k22DHdIbzbHionyXt9Ao2Zljz7CZNDmHD+7DfkgBzF9v48Zj/sBryhhCungpaPMe2rWd+JWFduk4e/mVF2AdzEdneh9jiplMhey37CJGAolB7dxbNVyL+bypMGEqaFIARfOM0THmBoyfOsEBhWgASAY10dYutwOMT2qUXvGyEf3Mn9Zuw/H4LJjcyZz5NLCZagmjyfvzhq0+HqbuqyaCBJAe2H/UMvtn8uwkExQATo8wWj6MqYpoMVbZE+1oOlZjXJAsk0wBDqzHfADdLGSJxE7VGSL9cgHvYqx2yHGWNddyKtTBxL59kzuZ9WqKwOLFkElj8QJxIgFy0zkvBw/tBH0I/CFITB1CJmaI/o0kXMBqO/tVjNjhIwBkRXeBhRvUkWhX33q/9WQy46GHbrH9u7fanLPOASymKcSBJofgrTt2Adqcbf946lXA+F/Yqy+/bQ89ckeAORIhNjAMBX4rpgamlQIg6/+Aq8pKFHfILcQuVXHUjI7lyiVb7KNPPocJWkcshZ2Bfp3raHPmi0Wq/6/91EH+rFHLDHT5SpgUumLRYpc7EZAahyFNHdMA6RhDaGR+J2PVPyPLMxMX8sFD+lEIFGMctMGB2sthhwlAPIzu/ttvvW/PPPM8618suVB7+ME/2L333UNOI9mfcHvl5dftF3fcbnkw2u9+4BELoiBp4bOH6PMQEIIAGMf1HmBPIfvSQlNYLEtNmTWz9k5zUCjXXr5sLTmFgFXlG4G1MxONcWmXi2FbWFBHYQuI5vYDmjRS/UHBpDyN/C2WRu/P6zciK4NJhYBqYtwagNV5c8+GiYIxF2f9SYq3QQMHOLDrJm7kpv967T0Lhe0qEPK7j98C7A9M3IXTHFsCY3XunBnOCFu9Zh2g2wHGf2/m755hw44WY3UUTeUaGiZhsPf2w6oeGzA75ZnqXgmQ7c79dk08GKsyY/v4o08xzfqlA6ffIwszA8DNz0NylB8YYT+buKdUSM9UBm3jYOXrhC5Dv06ASzwFptrhIqrESnS/sxjZR/4zbdo0J3LoHrhe66VMpJG0ap8tx2xsFk1BfU16sDWcpR9hwKe65hij+SILdHDYRXUSP07V1cCehwgTq8af4heADoB+DXs+mEbpQIDulLReNNAEeJa4YW9SUrwz/XKyjwEepbEnNeofx/sdddBbIKrqDjXBx48f7tep+30QM8YxE8bD2GKaBpZybt4RG4VebhnFqTZzA8wtEVUkkSZb94w+6IgWNtnoQSnOBkxMSrWjP6+yD5//k/3MPXvitXctrV9/u/zCefbZP9/B+O3PtmTrBgvPyoSQscHmXXiWpXCWbl692/776YdInlyLGzayCLxHfHQT497ptnzFAZtxbgYxroRpkBZyy2GsNVy/m9GbRjbg3Te3cw8y7ehBzF4AK3RuyVDYyTwi+PDMJtCkO4y+v4AOl0gS8CYNZ2oz1XrKhQMsddVwmswKFJZqOLkbOexV1W8CVXUfVUPASSPvKeGxA5wkV9uMCyKt5/Am1kSaA4rRQXWc1bGW1hfWHiZ329e1oLtKLIV9t3NHHblju40YOta2b6xBIzuPsyLI7rp/ulXUbbH3Xqtj/QFOSq7qNDE/rgFd4CiM3artgUfPQsZmCzlzNEAJe7y52NZtabYp41Lc+T0I5nJYcCW6wPV23oJunEOpmNEeYNyWXLiWXKMjzmqtzEqPBVsfwN/mCkAexQqmJ4pPRlifgRkwZWchzzObybfT5FQlxPjjPgHXSm0uJl40bHhJVSjeupEdhb7WtnJQjT2rCRlPHqEmRgznWrhqX74u9p/ucrhqdzX8RQAid3djMO6/7rGAVzFOoyHWyEx6zIgxMPMOkldtgCCyC9byQa9zamkwr1mz2o3WomBZdiOXEWu1DnJYj0xG98k31BjhZPH6TNIjTUxvRgJmT2CN50HwKCst9SnU0hJJHfFEifMiEihPVs4kw8RxeJGsY02e4mfPnTcfGYV9jo9I2kV7Vrm3jG/zj+cps6bxS7FE6qWJOhFUEqmVBfZLOqD/0MFe327FFDAjPZWp0Dy74cbznOTy2WffEpdO2JlIqcVhHvn15z+Q7QaIHinEroEDM+2R3/6OZvgZdiGGwbGJ4bbwysWMin/Jvs53ckKf3pF2/nlzidubvb5IIDfNwzSuBg3UdiSuEhO4x3w8rfvEJDIM7nclNahiv1jyrWpYi50d6/QIpNEAUgGW46LpDpAbe96o+OTMXyaEmNxtJe8MjU6EgQqxQnO3vIaAzKRUWIc035t5nqoXpVfcDJBVh99HPLWkfFNieMYp5FYhnOkrl+7k/ktiRgZxkkhQ/i9cgtjHBEMcGqBaJ5L7i8PzoBTAURPwsVqL5IQ+Lcwa8ylY4UAcPpKRUqMzjNpUEo4ymJbpdTkyF2JKq3ZKQfu1kBHDdIzsAhrZfEYkPsRidByM3zIeE2Cp2iqEvCdQmwXukbAehf4ITT3q3nF/1WiMAiTVhGAo52g4zbAarj2INa6438bPZPH843ndAsgedawVpbPBNNM06az4EsUN0rkiOEt6+SEwrc8//wbyz1AmcfZDcsiGvEOdyLMUriFSo/KraDSkJSWkWKXYJYkwMcAF/mrqWoZY/QcOsSkYj1cjpF9KLaZzaPu2nYC5nNncp3j2XzCN1BDA1SH9e4O/xQLsf+wM8Xlz5/u907nvBEdqVYHBui5NiQt9kjzGnzHU/eTD95hMLLDLL73Ip6saaPRHyBRZI8bOJueM7/RHku+QzC0FEovAkJeb55MfeuaKzTqb9lN7rFy1xe6+5xbXl3/+yadtJGf90y++jp70CFu4+HJy90fIu1LYLwOROCiBmFJpjzz4K59e/3bJSiYIadAhUdKA4auabq2aiNOGFWN10cL5HRLaVmcgUHQHkkId8jIa0IdpE1NR36yCvgtAldZDJ3tJDCYdIM0SVe9kuwoA1CGihagKUMWUa0Q4E5DOHT+vWekmbpyGLgLgrF5fB22gONWoRDVBT4mE2GeuW6EMS+wwz1TYwIxaRsCoVbdeyW5CfDdnxKrDIFanxjcjKLykZya9OAG/WrRaqEIe/CF0HoABPpM684HXFzAhFqG6VnJ8PUUBKmModV1VgIeRcKgb0ZVMy2zBQQvuobMV2Jz67F1AhsaWVdD6LwFNgTnOQLHB3xUEWjpBat3bLqq4mEwBQ62AjpYf2GJI+eiQ6IFwhdhgXRpIStoUbI4cofBCfyMFuv4AxM1/WglzFDfhFjqqSQiCV9WXWEMYyV06r0u862ihg32QRP6kHGB1aolxCJ1ciApFZGt9QCOsnfcDQiZQA6iRzI5hrOPa639F8BP7lEIDFkorQGo7wSyMoFlfVwabcQdAKK5yUD4johG1xn0vOQUTLJiYB/Yeg93G9fKWI4enAGyea/Holh6F7Xro8D7LRHaivTHUdmw9aYsX38nYUl8HJJtPFxNsD1u/IdFoNe21JV/uAgCXgyyfn0IgEhq9RLHVpVJnVWLVMmBoASDWeFxdDfePGkugkRwK1STgjGP8AU0c7y5zMLOG1D1RYBGbQA6D8RT/GomWI3UDRbM0lLRv9G8qVn0NA6oGwewhtltaz0hGYPuQpCYQaMvdcU+SBUpAS2GgdcO9RK57SZgmpWBmoySie2Iauj759tVny90ERCOxwweQ5PPffft2M5aY6iBLA89FJhcNAGt67hmM88ydf6Y3A1YTOBYvuB1t2tG2asUq++8HbwYaCeoAq0DSulMHkoJAzIeBAAG792xHnmCP3XrLL7jWZEwZXmHEexIFyC2w7t6ySzmIG5sr7NE/Bfm3ZwAAIABJREFUP0gTQ6LvSEKQFJGHeFdXa98lPBRPPLvscp4PmOsoHMRxGFaWK0g7/BwwWhK7l00eJVMIDtVzZ4+1wmNHYarOxKjmJ1y5ZzIWe8KBVLFkmuWEi4yDRlz0vtIMbJK7pgvOE9TpaLXAVhKo5u66jOPe96u73EivAXD0wvkLnQn5E6Nzf//7M+iX/egAzYfvv2ezz0bbqjDH7rj3dsAzNMqkjceeU0Kk0RJqNe/uOECtQ1ij8gBKj/7xQbv7zjtwkt9rTz3zNEX5JoJvO6xVjAE4YE7T6T3NGGw6TOlLWOOZPbrZsp8+tPCUEmQwkmCXZdqwQWPR0NpgJzmgjxxpwgmX1waI7EASRcBsuFioMkTgGYqZJexJ8azNTREEfgU0SQNxRfdXhY8S/P/LWg0EIT0v7n2AOO9i7ZE8IDV1ukYXW0huWonVMiyLQfMnJkExVN1RkktnQCO7Qjzx8dLO+6JxYIEnCtpJrOUxo8fQaVzE6MRGkpgy9g+C/cTsOBioqcRRjYEUI/1wGE3WvQd3c00SeGdPkqydMXQYMR12BKzLFGRIzsYARRrUJYCCPXr2soljJ/ph9pv7HkA3512aZ1UBfa2aCtu+c4d98NmHsDyLXGbAgWYumYjv7va6l5MRNJ+M0c4n733KWMw0Ny1adMVltmLVMuJHFFIDO1hz7TQ7srw4/37FRte6bcSluEfvRBzLU+1YEWYSNG8aOXO0p/2I4nnJVTUakOQUcfObb5ejCXzElq5a5cWEMH8fj8aVNSurJ4Vff1u7ZgtFLPplJEPlFcV2/TWLeS4kl8SxBsY/ZdjwBjILuQDQB3MOcJ1MRLgWup6jHqZQChg2ABcKpjEcAplpGcgcxNpQjHcWIhMj4pxcapev+NH3bnlVBZIJ+2jGsS5hc9x/36/Rct6PWd4hpEv6uMSGRvQVAwPi7K02etQZ1hfWqxiJRwAjkjAkk/ZcDPegXg7IvHkTo+Ea8RbYpHCYANjxh0f+ZL/7wwNeVEcx/hgCO+jS666zNiZX2tW44k9WXBTAznOwSzASImDHAGDe/+sH7PEnH3NArwl5hbTULJs1e65dj9altB8PZh/mfUgc+XmxWkcMP8Of8xru9fSpk+wGRnra1Wjl+aQwErnw8qvsjf/8251eJTgdIoaMTN/4rAF2bqDJHDB048ZynTKMaQTAeerZf9hcDHS6w1zulwEYiuTCm2+9TTI2AWA0yTJgfB1Cd/HFV16CGRVpE2AI9kAn+523P7RqxXzW55gRZ+AWjJYl8SyO/OIamFcRFPJFmCocOpCNdt1kDDbSfGx+JWe22BNnz5zNHiMR3p9n69f+jAbURQDfAJ989vf/+zGGfY02dsQw149splhZtgqTnBnTMWrLYuSXQnrnYfueNS2GdRbM1hiKwGf/8RJaaanWE6OiSM76JsYgP2Xkthlg5cILp6F/zTgfLKoqGNeNxNZqzCJ7oH3XwDWoKK5nwqC4EIMQ4lgHezaSta440sihOmb8GIofGDkUjG0wVgWspmCKGDBuiEQ366gzVmsYBRSjoRtASjYA77BhgzhTazzXiY/FNfzQEfRUAUMYqVMSLjMDNWvUBFAQDienK6ussZtvvpo8o4o4SCESmcDrHwZARqewqthZ/D3S+/P6h1njuMzC7m1rBdiI7mHX3PkgDETOhnuvocDYb9PPnEETopImCyy+pGjLYSxwKJIDS75dY1dcdRGyLR+jsXoBawNWghhPgA9djStf651xNtCcF1wG2Koiwd1/lR+wMU9jVPjNJvsMmYxTwdXsvQaug/2l4pqCXICcfjac9S52dzANE+W3lWWVdu3V13JdGTRI0m397nwrIEeaN3+WT2NF4nZ711134779TyQsSrz5/Phf/26/QJ81CbAgjD0uYsEN199m//zna9xnWC+M+r/11rs0Lh/kXpV6815mPUOlRUscue7WexxY7aAIbKVA0oSUjNuG0Ph97q9/47nT/GeEQ+8vhohy9EjizQo00SYjFxRCHqTcSMXWNDTMpGEsJ+Hco1XOWFVsUz5yioNMZ5jyMDUDpam9YcNG9nInsMr9XIuR39lnzw6AuRz6+XmFNhhgtZlGmnTVmtlfb7z5X4vs3oMG3he29JN3cVKHBcdnCocltnQJwCpApOJ0Dkxo6eU+/pdHHegNAKsnAFbHwNKCqcea2b17H+zScZxvFM8CVilE1cBJRZ9UMhgy8cih+fYBet5333OnT3msYjprEiOSOmmk7buSvGvWrFme26u+2cG02GjOQ63d40gp6XnEof8qEEgj5d0ghjirkX29ffsOzKrOdWBVOdW3336Ds/HFXoALrP7xx9U2EwMevZb0YMV4e+GVV7xgV1UqAFkFvwgN0W6MBgOQvQ23iLog3WIk7xDVbtvRPQ3lHk0al861Uw+gEwmc57rwYeQOYoeVYQSUhjGO5K8EGucezSMXv9I1qyOpg77//nvkQ85iXab5xMYXGGudy+RZVr8sGD7f2w8rVtpN1y4CmPsRcPsccqnTdulFl9rDD5Ez3XUX9UCa/eWJZ2FeVdj9v3vQVmzdYoWHMTphX2ynIZWYNcQyk5ECyz9hSSQb0ydOtDc++q8Vcs60yvRH0rycU3t2YrLVD3YVCpm16DTKrHX4sFSYjtWYkjElAGAUiRlWVZnOakxX+ye4PNSO7xqtDC1HSefkHj7mOZYMUkQQ0s0cAjN6z65se/65x+yvf3mMEVM038k/DmXnehGvcVMn0Siv6Jzy0BrQftKz7wIndK5oVF3xQY1H1ci15KPBxADJDcWm19n5V2Rar+GA7LF90MzdZaOHhcMY7sY8CCzvPmG2f2sQEwFobwIC1dQCaqG1mptdD+t2CGQVtIOXNtmIMRFMDsJq/qberrs2CRk3GN7IykQxJX0st4f99M1xu/3ePqwJZETCezH2K3Z4mn39Q6mNH9nNjhxDCoI9U1xQy/4Os/kX9+faGpi8Yiy/vtQO7QD8RIavjDqsrjzUYoIYoYcE0B25iVDYlXPn3W3Tz5lrjQDCp7kn+9gnORAhVC/HAb5FEetkJCX2nhrHMZKDoQ7RZFibpDpU44vZTANX985jK3loPSzvMkAONSVqqtHr5XU0iSJT0MTE7tSUEFcAfASAimmo51hCvjRt+lTkg76xTz54j3/Xmuht+w/vcL38CAhE3SC1aApDxjnKi9zkjWmAHhmJ4mCyB4kxSIH1QLdctafyggTer45mRQXsUiM2pKf08Fy7qOiEn91BxEkH5TgTRfq6+Yab7F2M7jT5Gcezj4QE1UBeobNOzFcnVXGvIhmZl5lWCDJFbSSK4ZgTNQN8yZRYfwb0H2LDITCkZyThcr7SLrx4DnH+Jc6GueTHc2kSPg74X2H3PXCnvfjyy67vKX5WNKCxZATmzZf5DnItq2iwRwASkl+DMbtvRWRiHU1R6k/O15LCMtuzDbOuvil2PLsMWTlimky8wBSiFE80YUH8ruN+aApM56zypxhIBm2csUE0NaUzrHpCOqsa225j8q6ZfVjP9SST45TAdNSkneKKwXCu1Gg++bYISZTaPu0ZzHu0c96GRsgUmC/wfI7sOelEnXhYst1Y53HkWiLQFeRxz8AtoyGdCIDWnqyFqCGmazQAZRyMY5eI5N5rhFxAo+pxB2HFCGWaRU1t5X4tNJsU/yJc4icg46F9K9KQiE0a/5dsUDP6/DqzFC80XKFYnQ7DUjhNg0gv1KjtesaS2eG3zkpNRgUMiQMkPGFDWjP6HvmkCNzUa+k+sGWc0KLJx1MA1CHEOTXdxYIVWC1tUdmJ9KBRWVJZzD0tcd8Z6bW2obEfQVPHCTZM2MzgvFiyZCdrmikJpngkN1iF5m8S++c0eV0m5uKOt6mG4VoFVkrSS747JwqKyOGSqWt3oEGNXBoscLUbZMabwL4/DQ4g8lY5kmNqkrTx9xjyyu7M7gsPOnP8aPCeUlv70xqaANcGyDy+ZlifkvMA9D5Nk0UTqA4i896qha699lrrkcK0LOSbAf36+Fkdwd7WJKLgrxBp6Mv3STrzqj0VsztrFTVtFD/EeFFdrAaAJAIk8bUFGbn33/8SDX3kIhdfYWNpkixbtQLpxmiMvV+hqdvL5tCkfoVGXjANyX7s/d/cdQda1MPstjvvwSQN/Wfubys5RiNEsQB5SpMpgO6LFy/okHuhAK8Aui8EOTAGLdq3j0NLb0IaexrbJ+h1AYXqwutXlyZo1//XfxUI/ftF2ecxSkMijgchQEfFoHRafaRHqIgAwk56vwNYAnZlBiVGmLM+5XxLgc+N040SI1BBSeBvIMmAoYm5lrRHY2EF6bUaGcMXMCbRSGmD6DNLN04IuFxUtakiOeC0gkKlS+UFVYApq+RQN0cOTQIY9DBK0TtqYOM2usB0ozuIxVFcNbMIvUvDEvFRf7HTSIr8+v1QDrii6rrdvZhN6rIBAl8FZHcCTw5Ya8PpANFRzr/rcOkaw/ROnLoAMlrSfRFfjK/roFISJiBLrDlteLE1G5oqYIVke2F+Gg0qUae1ICNZkOoFhDRGWyrduOrgY3R90cbICkO/sC9d4jLL2cTBwXvgHUZAYzEK1cbdup0AIpq89DG1JiLQKe2ORkwBJj2DzphC8kLwA4ynDKVjpI5Tix09QoeTkbMghJ+DAFlDOSzkNCqKu4r2ZkYSIcR5kG6jQ3zmxCy7+JJ56NE12pGTOXTKs+0ESTjNEpjJoylU56KVmQkLDtZPUBkHTKwdL9xlPyzZannZgAztaBmx2DUaIdKd62xqGk+PU9PN6pIBUHGeOSOmAdAjQCf34V3XiFNwU8JbBwDg7D++LgDNmdysRQFIPp3mx6sOfIGKgCh0GOXAJ2BZxhZMNzKS082GjxrqoGcDgaYEd9HCEyUEocAotZ51Vv94tG8GQt8Pp/sH2ITbZT0j5z8sXUN39RiHGWy4OsxJcO1TwKlhrLICQDo5VUV0K0AJQRmg24F33rtbSggB9Ew+SxvA1GQbPnQSSeEhdCdf8qQg0OlSAyPAtJSMgkDfYSMGwCw4CPCZiFnGrzmc0hh1y4ZBNQaAe499+/3XjBnOBmSopoD5N8ZX/QFXYzH52e0XIimywN4XUBcAHWWsoP0sMI7zwLtm0QA+AxhD2LJ5r8eaENxcNVKvBkc43xvCukmkwBoMU+kWXIm/+ORbALc8Okd9XTBdrGPt3Qo633Iz7+BhSA9HzSGNfHSwB4I5IPGJcn0gZ8rCYrr//tvtvXc+4t622000AhZfdo3HpGgSgSoApm8pBnbu2gZja7W9jfbSDbfcRKFRwYgsQZvPVVkhTWkOXBKV4M7miRf3sFvE7Pjh+yX20IMPkqRu8TgVQqLYyv5r1XoQ4xNgRABOEPdlDq7zixadD1DzsKUMoEijcE6IyrRJY6faip++tgIAogMI5rfU0Y2T2RcgtN4zQrqnXJ80CetYuw0CNVmAkjpwMEhFvGRMtGa1PknYukz5uhJ/PaOuwl9rwKcPiBnSBHayRaBn5Yd5eDSd8u6MuXRjtIkk5xQbUfqOel4SKCeMuv6f4oJAO+0fpVjufsta1WcUUziaDCkLE4pW1po6uDGMOfUZMIJDP87HNuRIvfKnZbACD7kOKLml61iPGjGBQnUW6/AIpnaTAJv3O9Nq87YNLm9xD6Oq6d1gvpL4KkkQM1EshWrc2PPyTtqX331hP21Yw8UEjNS0Tn2cUZfJ34ehFzwc9+JDsJNGwVaSi/HCxRc7O1qmiCq+CzGiGwnbYClgQaPAMUkusJaRgDTkq7wrL9dpsdYVp318CB3pBvZwMAm3xm2XMMr4x8f+YvPkFM8Y2dHDuUgfMO4O+J9OV7R3lhwx2wHOclwyJ5KD/ExAOWn3uiOtYj9JiDRftzFWk5N/BPY4zDrYVUokdE4Fmt/8D89NY3O63HS6/cOZ6OjXszeOy2f7uEo1po+NFLbrGbWtIunMht0r6Ymzz5nOKP0oyztQREzBcAIgV0LtKhTVwVdjUdI+clbPJF4Ec64dZqQ/LSPLme3cdmft+z4kSUtIjKHoYDIBYC8zo689/Y8X7OobFxLfUmB/G6ZQW+y5N17HPVbGAw5BoavXYU/+7c+YPADKUphotPv++39jf3viL6xn9hR7LSwsDpDrWrvy6qss98RRGOY6azSaLakddFN5Fpmcz2t/+hF27Ti78fqr2RtsIDUtec1rrrsZ3VpALbT2ZEqnmBTcJv1csRO0ZwINXm+cuORCQM5HTZ37H/wN8jUxsH+vtVTAH5nQvQ7YfT4jQ/Fod0UzRpuZ2ssuYmSoNyzU9J5pNmnUmfbBh19YDtIvwayvbmoYU8C1sVczAUcfuO92mPGlztZ469/v2Z0kbUrEJWPy8cfv2O233oCp4FES5UQAtnS799e/s79yP6QNqXziO7SiRowcj0M6IB05klzFP/vmc9i715CIox9JEl4FKPrN91/Znb+6zQYCdkRypr/60huWkJxBcyNLOxan7gj74IulMGplGpFkCy+daS01gNmczwJWZbQml3aZXSr3k0TM6pUU5LiBJzHydQqdWplfHsS4KC2LfYV+byvj4QUFnN88u2jYJ9JZr6nBeVY67cTMIUMHOmOtAIZcLsyCnoC+vZCZUBA6ki3X8kZYdDEw3vtwHjdQUFc60JQAGKXit4rxzibiz7Tp42HrDCTPRB+SfGQ/I9rjJ4xm7ap1B2gNAFxcXARISyxC0zwsJM4O7jthj7/0jqUCrI4elYF8zmFbdNGVMNWP+7TR8BEDGeM8jnHaDPv6y1V2+eLz7b23v7Drb77IWbDB5DRqpAamm7qaWf/LWHV5AO9SqYGuGEss5ncbmrjvvvE1MWwTRotMQYXD4GZCSCN/zlj1CSR1xaSDzveTW1x1xbX25r/etFcAzlS0KM5vpSF9OPsgTe1Fnu+2E2vuuec+jAOf8fxKOc0TTzxjY8dMoHE6xwHEcoCEp5581puJMrTURNdjjz3uesUTJ2EOBBAkl/urYX4LWP3FPQ/SoGSMWcQGSRnoUmia9UO7/pUnnyD2s5EJ/nHk41WstWDiRARA2yoMIKZMOZPPEZAT27RxBwDjHAdSyPrITathLOP469rkgCnSkeW94yjYxVyRoeSan9YCtGNi6qN+xhj4T0gBoIHL+LzGg/OOHGf8HM1mijaxrFTk/eftjzFO6WEff/K+ffvRW7CoaUpL9w5jpZVokp6F7msQovf5yAj87W9/s3+++gIX1OgxNj+vAO3ssbAsJc0SYtu2becaJnLWqfAmErQoT6i3hBSB6RSUNCWOI8f04YcfYsByG3uxzbXoxsN8UU6u+LFmzRrAz9mddYAA0INuaidWZv4JdN4B6MTEUw1TSYOgO5MJTmrhHu7EC2EOQEkNo9K6h19//TV+AZe6l4LApLU0WKZNnebF6P59u/zevvHPZ9AGFgOSpl1mqlXIzEPOosRXAatYa1opsSWaWBOJ+XAwYMOOQ0iQUdhOmwQg2V5KrwmGJiCflmxPTM6S8APIAWy8hgaV6r+1GGSV4za98LLF5ExL7Zd338Oa+ofNmNMPKaO9aERPsW+RKTjVwfQIxgA9aO4cPFDASGUgP9ZU0AXzL7JlS773nGY2Y6G5R49SK5yAkZ9p65B+GTVpum1d/bPFs7aiOWsKGRnvDfmgH2dHNbGiO8WvRr1Pc17sYFQ0tjejyqyR7Nw6GG4AlIB7Yto3U7dEIuUUg3ZeWSlyXBmaQsDwhaZKBaPowZiWRHTE2qz+59gPX60D2E736Y4mmgX1jJmHqyFOztKPaYkT+SX2wftv2o033sbazbAzaMguX7WG/Yu+pSYvyUmbGJGWdqZqQpk3Ko4FZAEkKQTDVXUt60Lf6wbHJFDVlRBQonHohlzSZzjMxhmAFt0rKOwnYSqzmeZdK4A8NR9TV0nda+3gtnbrOwi2J72lNetO29QpkTZq6AQ7Qk4Rm1hl+3ZE2OjxnPMA7fu2NWMkKBa/AHaMU1Paue80rkq622339ATgVBM3mfMRLelu4fbJN/sxGU6y6IQ0cq1q5ByS7NNPj9r5F/eyXuQo33270gYMibXNa08xSZBha3+gDpPhGRMHkpEYOmKSLbrpVqs5lW6HmEqoA6Blg1srsa2N6xY7s11MZWdiqBtP419TUsSVGPKAUOKBwNJQEbB80iuQ0uiPm4A52BMQpzxNEiFShppcAsZUxygHrkWqoQnjoxbeIwSAb+aMSZx1L/r0jfSRTxYcIWZUksvw7GlsCtBKhsgjt3SX24MkESEDUdUmYXJeh6RBTlNZhg8GjNJ4zh75BqRgyJNL7iSArB4prlDq4oxe3SB8lHrdKUk4XZv7HVBznjNznu1Efq8KZqeIZdJlF8NPDcMAqYxrJgb26tWHuqGJeMpeJH41AzxHa4JHqjbEoBDi8TkwXksrjvF9VUjxzaVm+cHFR8aORuqFXLOKqYgRE9LsZPkhyCWBqdwgSWJxrT3ShzF5cgFkpy3sl23En3SM665AFuAJ6zOE5nMGRC4C/t7tjTZqWLIVI0dUV4aZKbryNTRZK4kVPQekc33UNsJjJPHFvWqgiaGiozu6u15rU+drkkCNLdV2uk411KsLasihEvh6pBumpndnUpOpzdgUAEUZdx2DncqzCwXYTk6lruU1T3NvwxgN0/S09I0P7Mjla2oqBCZ++/QdADmjyEexg/iBsgqafSyTRmEWir7UOQK9g0Bxo9nTak6W8P2K0zIgU/PE1xDXFCz5Sl5HZZE31Jw0JaNWajfynkQmJoM5ozRJUot5dohGp1XhimTD89b7hdMoSMMX4jSxvIqGeRNgrXAmmWk6EY9YJUwtFOAxkmcrdqXeS2BCBgCpzhyZsrUwXaN7o0mQaK5ba0xkLk0HCjprgloeB2konDjIFqPW78/U024Ynq/RGNxJ8/YbSDrIivBgZp1LPkSz7d138dqJhKxmMNgBk5Vj6QxOpd4aDntT92kkEjRqYI8cgfkqsUxn0v6tGKJChnvxlRepCfFYYi3FkgOHkXM1kBsPA+iXxvKWrdvBGepchiaOOK19fZrJhfPPm87U0G4nqyUwXq94GAooWs79qafmk8dBN4yoJAV6mjOqhOZJMXjJbeigLrj4PFu19Gski/qBBeK/wGu6J5PSETUwnJD5vx4iqvVEouzCKjXF1kWaKK8qZ78n27PPPW/nXzCPvGClLbjwEsxU+9qd99xrffr3tE1btpJjJtpvfn2PrV673r7G42bT6qXWyATqSSR6FHd+9+ifLBwpOZYKuslIFxDX2qhFBAgHnT1vdod0mprpJGuB6IOIqSpxaI0k6VcYizkwQiyDICHsAX23rgK9C1AMsDUDRUgbN8aNLwLlkNPWOwgaAY2ewAijSn8Z28g5T0HFX7OTrSp9Bb0XdFoHaPymkEzqAeubdFApEWsT4uYsSoFb6iREBAoiGejos/AzTfyM2Jw6xNTVEJM1mgeujS4jBGlE6P0EpmrMIDAwqotl3JpDXQBFRVkpLDs5RNNxASDTAgsiudHXtPAEyir5URHadZDK8KHLkU57RqBDl8yC7rXAia5fcoTzkafOQBFI1Ls09AK6ieqE6Hu6Rk0ESCgJl9i3RvPEvqlH96amGiYjYKo6+zIDGIIeRmHhiUAnQTmWQAHclZO6wZTsTcEcVWbRKQQPGeFkk/YWE5DQk2xhs7YDeIYLJKbAahOrVECwBolICkSvj0I8vgbg56zZFzJSApCuRJmOYGN9IaMDOJyrIyj7N7Ev+K1Vo8NRLOJWaY106dlptoq1kIVI+uSpaOa6kwGs28M4pB9CeoGCrHe/oYxnIPwdk2Uni/azdgpxyc1yDZ3N606QEAVYjy0UkgqqfHQH1eIQvE5gzE0jZDUUf3J2FAiiwNTGgXcKQON/ngvVrIKqOiIOVPqSVnkT0FBje7qmjTRiJK2q4KGrmkwCftnCS+3vuNYXUEAzsWp9BsWh1zjcGX3ZJKaFFJgKzNLM1M5SoG0kGRg3pY+NGN8fBheaM4zYqat3PLfI/vvWlz5WIlYtx7bvmTZ9Nq1pDoxRYzLoNsbhyFfKyCRj/nyfOm4yVBoxkjEcRoyrKhrs1pvup5AptbffeZkiVyPErHEd4n7LA/tVpmRsHUCXMgegbrr+Tlyhx1LzBiMZUUzCvNk+xzxBLtqBcRtXMuk0WJNwv4BDAXY+6eX3Ta+vHEifSwet1mtcLMU1wO0F5y20F5573fVIZczjcUOOUwI5KEA1aD6gZ7zdeeNNthG3wkPZdNInjkQ7bbldfd0l6MFtxD0ebUueYQuJkLhAAshPyRIXEE2Aqms88dq+3nl+AXBbeV4U2pr97bWX3wH06wsTq5gi5UcMatahkfa1dwhHYVpxGWYJL1PIhvGZ5Q5dBSDQBGPYmY9iI7lUSABQzMoKxBdv9kif2vW5AtquOhx1L9gcricnl3glbPNho4wc28+W/vipZcAo+sMDf8Jd94R98uXrlsu49/ECDH+YnENXnsTVifisS605FfKM6HMtYmi5IZWI9mKKS1/as7rAc1BzqavoDwBGndq6iqIKKp36dcE0PZwhz+v43qEwF3soMg4XUFiEYl9L+0iyDS7JEpjg4w2koa0k2HEAbxjpOShnBrtzHcs2TFUEqsYAGqTCOMvC9TWShxIel2ZJyekuiZEDO1kmQSeLsklWiEe8tw7vsaOnUOxOhtGW4XqZpzF7yc7ZAWuimAKSZA1A7JpFNwOuwiil8JBOkTu9sxCPHy/CWGiTvf/xez6SKLKYcAE3KNT4CPEygfXXHbbgQNgnk8ZPgD3LOPLg3iR8Jyhu4yho9ngiUwUYWclYj+JPMPc/lDFgCLeI9wPoEWgaKURbkIoQe/m0xINJgKVNXk0DpGeP3rCgz7V96NBdevlCBx7IDWzzlo0wQCrpuCe4kY8YdT4eyjrNyszCPCoVcHWyJ3X1sDsqSkto8BXa7pztFM5GS081AAAgAElEQVTSdJMbdDGAUSExUAwcddoBvwM9E5GXPSE/c+w4WzDvQksGvO8GEpxLwaPCLpd7vvfgHmfH5hfg6hwfjcHMVDuZW0ETkrH7GJImQAiN50j/sUMPmTgu078k7rGE8Tds3GrjzpziTGfSRu5vOA2PKmemJcL4k9RDOAL2qbCN1q/bzAhbT8s+cNhNyLJw7770hhushYzQDZS47kvQQBxHzAzRGCAJoyQ8xD7swf4SUKv4106D4rHHn7IZdJMFJhQAmPXEoEvJZnkFTD3OlgTAis2YXv3yl3cQHxrYn2jCau0TWf781yeRF3iJdUyjhL0psXmNY6oJFDDW1JRJ4Gx2bW11w4mXTZxv99z/K0DDVLSlFlosgE9PQOWX//lvW3ztNSSFrAWkaKJhz9546802FL3XvgP6MAI11N555780Chnhlm46zLRUJHmK0bDrjnHbvXff4tMHqZn97PnnX7Lf/e4R1geFBWfRm2+8YpMnjLEMdEzbGdNuBD145Z9v2J//8keeMxrldCBefeU1Gz9mojukdrAOdB6uWrvS7volLDpN5LA/1zPSt3H7Bvv1b+9E8w53cJjFbzA2TXCzVED3dDECTjDGte8ogH05TK5EpElm2KkqHT5M5gCcf/75VxT7I4gHGrlEe5/9IS3N4Yz9aySvVTIsNKpWAICNmYijLLq70RRUeThF5x1nFJj7oaQ9gkT8O9xX58+f6/rMweRB4Wg8fvLJpw6cRVH4iLVQzdihGONnzzvLG0XSyKpBn03u8BdceIFrjaoIXrt+C+DneECoaQ7aiFn41Zdf22WXXcImwDxQ7HCkjFasWI6x6gxCI/cWpunx/Br767P/xmAjFmDo11bCHogNQ3O+DD1zmOt5yN5UMd6mIuDY0QpArYvtqy9W2C/uWsQ9Afwkhge1/S+w2iUB8H/+qzNCVZSby+mUEusk3F574UPbc2A3igQYE7m+qhooAWBV+rIhKu684asR4g47a9JU8opiGhQZdhayPdJmLMOQIhq2dyj6uGK/lcOm1LVKmz+Es0As6zASEbHhj+Qc5vUaXDLgh2U/MgY9lrOyxid3Kiqq7Nzz5tjzLzxl02dMY032QCc3B2ZftD3y6DMwmTk9la+xv7sYWD0BUv/zwnOMeMoNHVIBa7WJs1fFVjhNs5WMyp2N6YPMw1SgrFi+Ci3nuc7uOE3TvKCoFqmKRActvN/F2ajcVGurCU3ueAC09ZhXjYKxKt+BFgCpjRvXe2NXo5Sa7DqanU+hBbBKMBW4wfLDjOZLC6Vo/+qbj+3zd/+Ffp+YYO3OqtHZPm/2LNY8TOTcfJ75k4DOw+3mWwAMyZ8PIAExedIMckSx2KJgjGK4NX0yxX5d4ExroWFXBXs17DTNr2QmKHpb9qFczBr/gzTSH11iYjdOwv0p0DSGqam4rdIiHT+e9Y3OHrledvYRN3Y7DZHlUPY+GguDeNbKqeTdUEPzuL8/t2wIBcePn7Qrr7gak9ATPuHxn//8h6bQZc68aSdvXbliDff4XAedDmECqLzpicd+Q2MdCTUK+fS+GBgBhrP0MVakQUEtkwrBIhdNVYGScZFMd5ArHMihWcs+GdRbY70hgOTdMc2sc3mPEOkkM9lTcKIO3e1AQ0iaiSdPlrPn43i23Vk/YjVimNSb92G/REYmohlKY64boCZNx0aYXyVFykuE74ZyFqQjXSRtSJy0WXvxNDq0M6pgBLZz7aF8xm6c53VHTloK4acOya7mmFDrMzTSejBKnJdTbD26x1k8uelUmo8fLFtjkX3R+OQ55ZcD8PVSd4z9hARJRTms8nhiBz+ffwxjZOSaCa02ccxM27RuE9dyikZXio1LH2SzJ59tLz3/ugPZZDsuLdWgw5Q9MnZopuXDcn7ggXtZYx9xfTV2HpJEn3/9XUBDUWc0pBvVCD65xn99XbOouyYa/78yIWoMeX3LN9UzbXaqrZw1ALEis816w1ANJu/qYCIwKZmGdlgdmtFqckezb3vYppUnbcrUPpYPcxNSIWsg0batrcQIMZNJylD2XpEl9ay0AnQnG/FkuPbSkQAFh2mAYjILsNcna7TtXHeUqbQsTGf2W69+w4gnTPUAKh0rxh37rJ5IxJwGSEYiKLMFskEr0jBD+AzHMRs7zfcH04QKAljNtE9fP8I6gvUb2d0uu+J2mzF/ge2iIVZQybMMwS+ig71KMtjMeaH8UY3rDgoCAanywojjLHBjHjcebraP/vseZ+tVvqdltBsOO8Vz1s58VdOj0nJu4iF2qAZRY5SYqhwjklipmrK9U8NSTZVjufsZl18LOJ3qUw8laPm3Ef/lSC/mqsa6I2Dg+Jg0CbVYi00wGN1kijoxkRpZep+SiRIWHMX7iHfYjP4wR6ePjifjnaEGcGS4JjcgdUE8UfNQTMbklFg3sjrFpJskloZgtrd72z4H7J2JCa4izEKNGjXdatHqTU5Gd5L7IfBWwGqHDIBFJoMdFMFkXpuIHdyz/kiyVdYX2JXXXWzfLv3CcQjJZZ2EWRhNfd4aQQ6WBWswibwIYlgr60zncVzMIJqac+z6K++gCXrAViKlV0fjdemyb3hfGv29gwGgcWM/SAMTtmwQ+zKsnb1foj0LyCfPCQyd3AiRGrkaEDMZ9qZqGz0bTS7HoFcbiaNSB3WFahLVz2J/NtPsqDpBw4Mbnk4zpIGGSQvND29KJ2KGholt7gFye51r1HFiMoYykt5I8zSIs0zwUZiaZTQw1CgSNlVaVMOza2eq8SwaX8dd+rAOJmo1gKH0fHWOqt4XOSGK15LZmAzDTpzM92uoqkSmUIpyWpMAj7r3AfKbxvJpKsrcFDKEwOEYaoVUNM21loqKaBjL8kKmRTxLsYBDkFGUYVU7+awkGSWx1UZsLObsFvCt1RpILAOkuUhiX2YvmLusSxm1qQem8iSxm4y+ub/Eb0kZxjAlK2Kf/ACmT53IhOV6mshaq2h70gToTmxvZBJt5OCR+NEMguQgogIGp3gQVDKBsWN/NmSdWggJs+31137kWmjqaAqSz66R+gpYq1HByXbHHfJCYJqoj4geSDnC/i4mN40EyKxnFL8CeSFJBLb6BCAxjnjeM6tvgOWN/q9IDilIMxUi+SLtU50VmmqohSH65cev21vvvOX1inTrhQeIqBQkshhT4MrFZYTVD8mXJRhLZiM3M2LEUAymbsdgaq5t2bAa2Yt0x6MkO+STmtxRMVc9eeiqaf9//quJOGE8amw5eZN84cUX37CLLjqH56b37Bcgf3HfHn7k965Tvn7DQTt48Gc8Gs4CV0mwt998EQkt1T0hdhTd5A2bN9lQNL5lEvnyC69zLh0IYHN6hvMXnkszlgMEE514zJiiYX2KYqzKTMmtijd1o1TUuwu0j+Gr+A50CkQbFjCqKt6BQS0e/u68JbGXlHDpmgmu4gQKwRf7RQvLgSJ1ajpHV7vQZWd48jNKwtW5EPijf1DCqaRDwJyPGvNvug6Jhetz6Em5kZAYmQTGFjalklkdeInQmaWVo+BZx991qEn0WppyWjzSylSnUdeu0WYdjCEsONGGRQWvBFiJFGDBe6r7oI0J2ZLOeoxTjQXEBj5/4L8Orjrwoj8Bx1MFFmeyyoRBzKZOtqpLMIihKq1W3Rv9hHdKAtqOgURdgHaAhdSl5eWvrPEAudCxCZubKmFDZvNZC/g3ghBfS07p7oDL0dyj3kUTjq88n3hnyXReemZ2w6TgpDFxiUQAAEk196U5BgCBbgxJsYBV6V2Eo/HYjpZEMww0GZVlQp/WQasRjEqYWbPmXwqplQSBQ6sjtB5jjH0kU6WuZxro+uga9RcdTrH8QVAaNqCDdHK0FYOS+xXHmM6gIYmMJ/YAHAsnuOOkXdBkZ6CREU5xd4zNXVPcQVe6kZEf1huskRKkC3IOtmB00g02J+6SCGmrYNMGFPFDUhcdBEuhKl7jCB5lMwqgSkDcuFyFlDQqpYfGg1JRrWtuI0Hycl+bVvedZ+ApIOtP68TBcDEFuTZ1KmtIJpsqSMhYmzHdghCJ7ktRFo+oeQ4jCjCH+K3OUZxMUmBYqbvWxME0ZfZAGzMFc6YkmIGMRAqIevu1j+xEHmwvglcjwLW2iPQbJXsZTfDRiGAM4xPSrasiUS5ltMmlJNSQkIwD15mEo6NcXMX4mzhhur366oteMLpZnW63d8gCur5iIukyCxhrVnAZMXySXX3FL1g3R+zr794GyCnikKK7jgOiDjcH1vh+uRZKE8ZBaAFrvLUD6XxNgKdEuTU+osnwcAo+oa+ZdLVm0b195aW3YBKzxgEy6e34yHA7B6XrlZJUJhLMb1h8iW1cvYHAG2LTZoyzr777xiZNGQNg04AT7WEA7gA42NwpMh/ozUiKgZEaGIWh0RxKFIEdHFrx3XHBJX60k8Aez6mxzJTe9tqr/7IstAuLMNu56dYbfaxQjEmx9d/hEMjI6Ml43d/R8V3FPZCEicKMt1286HBmuUY4GbuUILnM8cQeFMAnwFNxUtInikuuV64IwTieH5pKNgHRz5wy0N548Wk3nlmz+ge0anLs6MlcRpyb7FhOLQFOkhVi9mi9CwAVQxX5B8lzNATaQDqRIygedFD6KDNx7TQjeS7P0HWYdx44XXHWDyLXog2M3ERRBCWl0HSCkRZYbwDCdM4D1xFIPPR63pDQA1VHXo5w/roBAoK+JsluZxnARBbIr+/rC2MxPSGVe55mfQANT5EQZJLQp+FCunrtBooYkheYQnv2/EwnuMi1eGO6wwqBiXHGsLOIJbWe4O7Y+zNM3k0cdBRMJHhxkd0sPQkh9QXXwXJEBoYPrpEyGXvJTbmY0Zh/PP8UgO1xrkPdYn1Yt4XRkUziyJg619aP7vIIdJ0HDOpNo+IIicUgGNU70ZiiUIYVtX0HnX8ShAoStWC60smAaNEJ3GsS9FNsTIE5jdWYr0kfUbGd79G4YzTgYDWsujnoNO7ev9f6MMpy8SULuZ8JND1qYIjn+chuEeNqbW11FEzjSI6727KlqzAhGgnAmeFdZYH4p9Dzycs9gFP3ITfYyjlcAtN1OA2bMmfxrduAZi8MabErpDmmpqUA1jQS9QUUPOp2z5k6B/CW+4I+9pGj+2Ag18H+P8laqrPjjOotWngFzayTnBuZ3GM0F0lmFQc9y5TeKI3MmTMnWQZgkxql637eCvggJhpDTgAi7RS7AmqSAFWjSKylR15WWs06F9MEd+L+KT4xEdbBKBZgyrV33oWRLv/CHzXtLkJMfxHjrpHEa42OhSDl8x3aiLNmT/1/bL0HnJblmf97TX2n92EqDAwMDL03AQVEjV1siTGxxJZi4qYYN5uy6W427tkkm2KJmmhiLMQuNkRApMNQhz6NKUzvvf2/v+thzp7zOYd8iIIz877v89zPfV/X7/oVl3NpIJQMov135O+rLuHvkCcPseBaaAyU6ppN8IMSakd4z/U0E1OmTIK5uID9opXzIQuQIBGrhy/an558nEZPQTqARRoAMcUb4mLJm2qEda/m6f/F6uZzdXDO/enpP9k9X/si1+iIjVdQJA/QFgDjpXghxhP+lAgTso/m83/+8HsYzYABeIYWsPbfpAGvJXQlVoNRWDsxMOhaqTlykat/9pZrOAsB7glRiFYiOPduHAb7TbBYa5GiX3PlVbYZf8lkLAUSkjPtE1JSp0ydZOmwbxQ21s33LVlGEjYSrTaA+eJiZO94GmZh7ZCdirUERfO49DzbsfcTQkoyaawiGVpNBBxB1UI4oggbfbB80pD0l5SW4/12FrDfAFYvtiEaoXBLtMq6WoaDZ7meUxzglueYmMg7SZbNhWWaTupkPICV6qvdh0ts2qxiagvAcJgbx4+fo9krY/i4wO0hBG6/8cZG/MAZmDBUCJeCiX1c9/mKz8CqpqnSfnKewIujR4/byksWuDxSwaTd2A8IWL0O5rdqQwUWbd26y2bPnUzI11yAtiKatX4A0Ddg7H6R5rbdg7GUQr8D/9obbrqMs59UWwLG6ut67Ke/fspSYMr87KcPWjUM8MkTirnPyHAJ1+nHW3OAi5MHu+XAXnzIRjto0o/blx/8rE+ggHt47+gVtQOLhfL/+O1rx+s4nU+ShKom1K5Ds9mfYI//9wt45B7AwqEZYBRmnIBV6ttIZBYuE+TrNSgQGKdB9u23fwGbnqN4o12NzJB1J8JCb5Q/uwWTsKXyehzfzfc3IR+/3MFLDfqqCR3KGgfAjQedgqK6GTD9c8Mb9tlbb3Ogq4f64OChQ3g2zrWf/fLfWB8TYP+utmeefxapMeBKTRd7RAJsM8A/seJ98DBqmTyfT/7Xf3Buy1JFXp7sT9S1qplVO5YQirN2zSq+XvJWc+/Xiy/GzoKaUt5xJ07DYMT6KAF2pZrufmoe2WzpfSpwTM/HJ5/sYLC0jH0UBRSDnAN4bS4BsHdgg3tYBsNxZvEc32NGud7D3NPnn3uNkJ8Ue+W1F+zdDYRrYkGhBi+Jgd57hE5csmKZDbPXbIEN+8orL+GvVmBXfeYSagTWQ20Ldc9i7j/2TDwA7yMLXHHxMp4PMWIJFESyPcQgcZg6OzGBkKG5K9hzGuzZZ/5CQ3o/+2eZN+3jeaYbsXjKx+Llg/ffgwm8HMbmSbe7qK2tZcAwE0UAz171WdhpebaRZPZbb/08zNeXsRm5DCZrBWztM8i/azzwSwyew4QklcOU+Saqm5PYYyhT4tln/sEArpDn6iKesWNe91155UUMmmrsDUKsYuUzzc/SUCRMNj+qC4dhTxG6J+CKqB4O/Qjk3OkWifJhxvSgPxoGkFQDr1YkjsGoiAFtLSPUpmRidAaKQcnW0wE39XVZWfn0AuWAI6o5BGJEAarI/64bYFDjMtZEWzDU1XBKwwVZYckvPop6RpJfKYIaehmIxVLXUpP30DSm9UbYZOp4Mejh3ZIHEWerGTS+C6gwrL6wasSuWjLTYnMSbX/DaTsFMN3IWTCA5UU6QM1oTwTfO2DJ5DbIYqqrVQAFgDc96Mwpqwmr3MJ95PkG6F02sZiAq+VWAujVAduq9NRZVxt8RJCfFIuXLp8BiEFwLoDDJLzd//jE04RqXWNv46EbDTgoOar6TPUz6k3HCDCdsLjlV9iOgkbSZP1Sva1/F2NL9bp8KwdGITRgwZBRADEokfNzPOdc+kQGimRZVAEWJRU70NrYVGKjHamAMYDYWFqcbwjnfAm3tlqeP3qYqfhib/3gvH3lO6ssi2DWH31vg122IpdauY7MCHrCVHz72/KtHrLKDTfKdxGLBPy3v3TXF+zPTzwLyzkNS5l0ztNIe/WVHZaaFc7aGrHrbiq0LZvLqNvMLr9igb324gGYdEjj46exZhLsm4/8BwNShnPkZYSx33YyjG4HNAsLg8UlViPvVfWDhIEa0qrH0F4SBtMtgVpNVXst1hizCUfsp0bPgMndCiDZAfagWlwgj357pgFrRWeBQEcVdNpTFQrYx9rtwXuxuYlASwYX7XUVVkO9VFiYTS91xlWvUvNoXx+BrZBAndvDWoj0nk9WWICdGnxRP+g8EsFMqgoB5Y2AaCEkSgJtR/CQHaW/oNjjHg1h5SZrtSjOEzwdWbe54wPmspz8ZWfYyMArDHC+rW7QHrjnbnsB1ZyYnKMikLBunAjE3h2DNZJsiSRPFznErVX4X4AvhKF8okmXUoxrJo/NfIDtRjJoCqbmYSNU7VJ0eejXMcANcW1bh9ts6WU5yO5RRcBATcJXec2CSximn4VBnIol0VpLTS6wl1/5OzXMW95Lj/Lsd3ImFE5JgWmJGkpDKVnBsO9VV7Q7IJ6QzToWEE5ZqIAmKUfyeVZ6ed8Cd6VG7uTc1fsJ0QMIzOznLJo+tYgakTq/hueQgcEIKg3165LuD3PWDI1CeoOQpOBAXT8PS+WexGEd1gKoKBBNdccofVM8PVcENVkKkxJhEhXlGhKKCU6fArgBpgp7mz2PfUjAm85SXVftV+qTRdzoZ02KeOAKZ7ANDdDlC6ueVgDrWH/cBWApAFUgYDyfpYveRXuthgHDknKol/Dmjr5f7GPWp87OkIbN2rewfquBzODME/o9ER5cOSsLPL590hTYo9gKVZQxUORnisUq2qFUZwq/krtWUXG221U0ErLWeD4M9ucSe/ed3aixrvL8mo8+OgAZq8l//jiu14P3fBGi2UlUqIXsE22WRBbB/oN7CEBbbS+98BFqjDJeH3yLiy9bh16GgF3NvKZC3wBDhf2Jva0Gwv3uOZv1uHnPy3sX7iGsSsQdWWIkJmE1xOdSOG0jBETZEDTD7lRtLVC2j/t31ZqlhEHOYWC5l7Natj944Z88gzJoNoHEc3hv8y6QJc1+//sn7KVXXkGhvNh78H/97kNgQUcsBwKYbEXVCwunUU8XULx0zvzvL6/FLvxR/x5YUgj8Du6remCddTU1NSgyUqlDsODh2dZ6OHPmFH1agd1117dQjD1lD3zlq3jZ99GXpdq/PvIIe1MmtXkjYZo7qSM+JuvhVs8zeOS7P+Z6yXIUzO7i65dL1OQyP01Vx7wiZeQrHyFZA8i/QOi4WC6S8Qeob2DWrV9C5nX4yDO0nzcg5mYvb1oFkxqFbj6UM/588hQwvVT0afGIcSkPqbFmX/8UEu0MQv6dGZc3dWNMK09CvjAF9K8VGMPXi60aJK7pa4XbImeheFBqdQqFlt5TA42KJt1+G1gsSpIOYyqlz+Up8hfCoSTD0cIK5wIJmY8FyOpEMimAV0DdkFL6+J5GANZ4wGi9VxU/7pUhw3M1R4J32DwFuviNlFTfwbqAyasbLEmKPquDLQJDdJ3cSyY4PPRrzJsnWBBBuIautf9MrqW+Ww+pApvqz59lM6ximg4DCz9OpbNp4tPS0uSpg/KmFLAoUCcqCiYBwGVWKobPPCSNhF1EIpcO78MzCWlMX1ibNfbCPOJB1wKNgMGKRYf7k8YyDZuG79nOHSfxlcsG1Ou1hctXMxnnyYuRiwj+cZWyAKCB4fqOeckKWJWXXGZqjjjGFAWkVOtK8QLyaRJoLrAyLx8Jaz6+QLxyH01jDPKlXA4MSdOOlZ1ABlRoqdkUKsheejtH2bQ4tBq5n6xLX0d92uyE/gnwEHDPPdOHEO4kOQATQE+rZXNUcVjP4SApRxjMDO0E+u/6MfrkTlzy9aSHEjYSzY+mpnqI+1w2wISaqZKCHSSL5sL5vc/icM0dTxIn4SAN1TTw/L0HjSWxJgBhBvDrDOPQArqydVfNs0WXzCEIh0OcNbF98y7b8sFeKeKc7aklMiwGtg4WNs4ITO5DTFkGB/EqTOBncOgNssEHstUgtV2ebtEcaio8BnjteA5S+Yq4BQNFbbRvTPw8R2sBUtnc7rv/qwS7/BLGXq595or19tgv/0jhgbdj1rC19bAWBMbjBSpWTRWyqIChHhj0a8PVwSHMNgnpQhLDigEKlDQYDWVnqgHwdJDJpxFQHPnAiotW4Tv5rsvNB2BLcM7x9ZIwc2DyzLCTqOa3tcgT0+KSYZ+dYVo/3SrOHecgmowBdSkFi/w0KfIpTEaUGOkSfVaWnjWYu1HxmmZoY2f63B2yz995A8FSL7IfpNucGXPxn9pk+TDHXvrHPxkUFCCrLCXB93pPjf7CF+6wX/7sUWd6NTaVEXL1Iytn6qjJl4YgAujcyswnTvyZ19Gl1HoWwhwMhsRy1uRQEmWxVv0LfMji1437FgWVdxxFxve+cz+HchheiLvxt9ovfTk/Lweg9YhPPCUHlUwyGqakUkJlHo6owPqbWU+yMkHyFCHTc5/g8zIKvNLeCLNFe7p+jTX+2n/075EqIJKRxSHzT0yXjQdFGz5aYmpon9ReoV1IUhR9Xu2xGr4M0PAMMmhRilNIxuOa2DAA0MfrZ//r5XBWgMDwBRZsGGszFubhDVdcj+SQ9FJsNsYj1U5Iz7edew9ZA4EgeQRI1daVc63LYYxU8VwiC2LCf8W6Gym4GVgAIGdyeOXkJ9gfnyTJ9Hy5p0cPAy58gDyt7DigFaCWCoFo7rf2OHkanqk6Q+DUH+00Ml+Xi8pbmM8kbqXLcLhIWYlRlofEay6y02XL5mPi/xf2IFLeaUD/8dJ7yIRnksB+jGeV7+S5E5CawHqLEOOBz6gwK12nSMDmeDHyuO+UcD69VMiB9uscPJei5SXKM1pQOBXAYC3vxef4sKW3AKwi40tGqoj3tCQ/MdHJNHiRSLIXML3OZgLfBjh1nL32LEBQGw0UCfLbzyJpnOyMXsmSTp0+bLv3bvPgKw2TRnjWhH/LI28OCc1zi+dRxA4jmyoisXOfFU3P5Z51wEbC/+xMGZN7gCTWVBjXfeWqS9k/UljNFIrulyvPMAZBhJcUTx9v+TCsxVjdTDhOYdF0N70focCLg62koUdWNonUXF9JR89zDuXmTCbMrJIJbwFAIHtKHOAQnlnXfv52koo1xIT1wdl3JeFKd3zhVn6WWIWAQbz3TZs+xqbgErfVGGDRZxHmtHnzVqwhFvK+8EVz1ly8p8oXFRX6QFFMRrHH5WE9cdIEtyrQ3pCdNR7p9L34+f0C8EY1BveJgjyMfUd+pSoYZZnjCejsZ0H4iL6OxNrGAXvhn38nWfc2AG4GhzQwxUXI+SiaV16yGuCCsw8PunHxmXb/lx+wEJK4SAr0ns5+W7d2HYznRluxYL41A/hGAEpu2bHbymAGXgmwIzbGzPkrbBfy8KkEU2hworNrFymri5Fynzl9ENB9hWbq9tb7G23lmuXOGIvBFmHnJyW2eMUiFCcAfTSxGoi8Tir6WhiDUyYUcG7DDEMKfxojtezxKVgVEPDJnrBj52GGqkjOuM6FgKN9gNSfEOJ25MhZ/DHxNMyOsi7CGUaxtcgkJf4UUlMxIzs6W6hLZEkEcI6MNRW2Sj+A3bDCQ/nvZahj0klKllokQsNzpMWdXa0Un0E4YzsN83msAAoZMogBLb+9NiTW9SCXwkwAACAASURBVPgvjyMAQgnzOlv6YYBL+p+Zk4AMtQDgAgaKA+hVFNuAuZxFAqRPn6mBRcKAmyHdxasuxhIkg4avmYG5rKEA6li/w/gateHnOoDXoiTbEQCYWRlF9vAPkMSHhuxXv/om+0yZFU6cTkPQ4R6KgyNdgLRIqmHOn6toBXRMt3/8/S374t1X+/4tr9Ywrs2YFcD/h7GqbZ79RcwOSdm1+Su8qq1hxP77l8/AJjkHGNHI+1HKu84LmKryklPTyNfLFkdMJvn+XXvtDbYPafgdJKNHcu3VwEYS1LFrz6e2bPk8D/+I4hkQGLly5XKuFexV9nnVHykpCsykfoThJaniG69vZM3xGThjpTbYC2C57rIV9umeTVaPBc3mj7dYPvcmAlBg154zyEp5NgSsqvjlPckvL5la7Kt3fM7ysZ3QGmtGzpdMgxLFNT8Hw+Wp3zxu33oIn3aSR1Xj7961H6/tRV5zCWR/C0bKwkWzAU8a2eOvcHWApNOSWB45VsJQWB7yDXiezva6OUStun37VlQ0E+3Dj9/idajLo/Dc4z6ugGXfJTACFvI772yzCrzvjwFa//g7DzJAyHJfb/kQlR47ZkV8/yi+ops+2sQA4RDP73gAQdQRMILakLkWTZ5pkycS8FpRCSNlB2uP7AY6SmUHDLCOa881WgZehTHRibBdV2FlBfBUepq64XJ8qzc6oB3N2aB7IObwXnzcFi5cwnvA83vfQbe8mQULR+zhbdwrrak4WN411Xjj8TVF2E9osCJLr507D7JvZqn6dkZoN0z3ufMLATEr3J6jrUWqQoXnij3GOc5z0xMmz8xIGvBGt8tQ3Sq14Yj6DkDtSNi2/fH4oDJIG5eGRyf/raWLPaIfa4Z8AkWp2eTlrIZZIcPJsN000BRTtwBrgXZAbIEQ4rEIVBCYoWGaGLAxIXkWsmaHE90WKyaeAKAeeShr0Mv75HpIMqwaKInPrKFHNHYU8QzglIBed76DsEXUdwAu6h67SLF/+M5L8cPeRA9plgsRpCB7gh2gGY9kL7+UoeLXb7jZtpbssA722nf3HbbDNbXYmvH+AZ/aapCcA+q2cajljlP4bgxBRdhVsJ1fvPQztgUJaDj3dtbULLv90qtJKJ/kdk2VMIX/9NSztoTBz9vvbOU5CreHv7Ye1WI9A761MNnPIYd9msCtCZaHBLkEGyHVPWOEIPWR2ifb2gKv6MBfN7ACENM8jVpDfd7y5csZHB2FTUhi+kgj38/wCOVgVBqgTCoBUCzbJD5zH2BQLqqXMsDBbz281Ep31wPuQibg7KuuweaE+jo1Og/gHisEGNS1FSO2+ipYp3XDVnm23mZN4d7EpVnZedieUfUMkBiMdcbag/fncs0BpGvibenCWWRdlFpZlRir1B9xE2zjG8dsySXUaHuwyJibaYsIaDxzCjkjEuLt7zNEgKUaF5NtP/jpb+3wyVbr4No1AWwq6KsfxSQnunXIMoa9PIGLHs/eEy4gRCxyVcrUyUmy/wI4zM3NsVdefNHZepdyjWfOmMkAHVINg+zW1nYnLLgqypVGej6UrSJ/fzxK6UkVYtqJUqaN/WsUKzipVIZaUOYQMNoF+DiIikPqQgV1Sm3EKrcIQJRu6gnZ0MlSLAErthA/V0BaEvhHIUPRc+cYeNM8djRjMcRgeIhA4+KZedSsqEJ5PzkFnFNDYAM8f51thGayrnUuxMO87+E87KQuE9MxHOC1h8HsHZ+925575u9YeMFG5X8Xc6YLoJFEXuepg4kiUTFckg+rrJikThsBrJRiKInnSs+yCCsjvGYseSDx9LCdqA+EN+TAnlPvlJuCZL0AtUjTMUshmLKTANV18y+z/Lh8PtcMO3TuBGnwWbZ501GAtncgvahexcaOQXaf8AksElw1zP2Q0tZVaU6ooA/JFGt3BGBK/tqyWREzMfA0Fc4istcwNYjYw4MM4hW4pZ+jQKO2BvChBuz6ogkSzybThd47gTMxif4/LJo+JxxWLDV1wDAVhoP9Ar1/B17KCk3SoC6S9TMMziQP6ERed4iepIHhSxQM1nCuYS972iDrLEIEJoDJfiwjYgR28QwKANe1E4DWQR0aiRLPPUQZ2Oqc0vro45mV57zOnEjOvZ5uBu3UhwLA1eQEpER6IQW10r/pPFQdIxsLRYLqw3ZTVw6w9vvY72STpPs3wL6pAb6s1ASqC0UQkJySzkApA694fKwpT9hzIUuxnidPxULlVJUrSXMINr3s8pUEwJVimdJohYTxyYYmHXXGwsWAp9Q2771TxfXE156uYjwK3TnTC+wEdf3iVTPs2pvxO+aMTI7Lxm7qLT5PIh7ftWAqBHAPQIjg3fQ0yAM3AFGF+wkBUU3SDc6lGgZGEOAjNaZ6zAs+tYmovXXdZN2ZSo2vn9PaqjwirAD4fPE8T1ImDDEcvYQcgnvuvcv27NtjTz/9FIMNsjYgcionRaSKPuzDtI5CDNEVCHumrMKJnjrfb77xamqZKpvH4CVC+J8r5vVsqD7n57NG1eYG42zVXQG50XttAatOThyzbAqCwoShCIdMAIgOQocZeNFj33LLnYRfPo8K5BS1AQoJyC/PPPdXW4Oa7jJIDnoeH/uP/7LDBJv+7rH/4kyebfsJPv3mQ49A3GD9CVfMWUs1KsCOH5sG6izQMJ67HQabJAbauWQQ8WGEJIidxEVWcyLpSsBKFSNQMiC6Mcne+R0NrV6MoQQKlQRkyu6viCyymbAGPXj1SOrb2gkeklxWgATbr1gfDkR6IxN4LTr6LA9RwIcwwCZ/PV5XN1CBU84m1IWi+Qi8TB39cgDR4Q31wGKAUnhIjqhNKaB3BwCnNgYdhJKh6pDzCw14rKnY2I0Ro8wBBXmtiAHLA6fpjB4qMSLloaJfwfvWawIgUODq32VKrSZCki4BXb7hiMV6QUbrC9eZbMGBqyUhdoJPCbgqCtuSR6P+LDBWyfN+UeSzqGQqJSAKXGUqHBnZRwNS69OfpMR0mhDCKJgylSOt7eqoA1jjoBFDUaxNUQMJc2L7BziIteUY7R9HYtvUgLSH6U4kCaFdsFTEtGxk2j8KONerFF2KqBGqG4ZKgArRNGjxAGaAsRSYI/jKraSJi0zn3jBtbWk7h8/PWfxYxOwDOEdeICNuSRvTUyfDRGQaCcjX1Ev4lHxuGMTFcbg11TJZ6otmccsjSaiVrjcpgDQ545EVnqsj+ZSCMAVPTAEQkpXVVo4gUYiw9ha+FxaofGkjADpTJ4asaOYEO7i3wtoVxsWBMcr70L4ntXgcrB2xJcQiaW+nIERupLWqiaU/q8ISLsxAdMBoOuPrzUFVJeSKpq8ZFYWDbpnAWyGP/Spyaa4BFiRVbGpUuBJfyH2L5fqG8R401XQQUMxGbuuqdbPwMLrSKfH79h6xjQB+Q3yNfN60tkTmHWLzlpWL3m+Ipk7TOlAwt7oQ61DBTZqEibniCDITWUgfDvCpuGxtFioe+DD6b/29wD9n2UQCUlyM9P0uGpwwEiX32B9++0cAnTga5FQawCYYZQQrTIhjsrTENr+/CwCfzdBtFyhMmYrV1TQA/mB+HgzlLRU52eVrP4+XDxOqg+8hw3vdUx0hg2MUfbVduvo6e+jrj/DeQKNpLHPYZJsakW9ouMHaFr0zFQmEgJZcfDPf3nSC67TAymsO+dRRrMAavHraKeKGKALamFDreQTH8MAUTc96mOCL/63Pi5LabsUTbNnilTSiK7levfbZL9wE+6/BPnPZFfarn/7a0pCmH95XCjtpv32DpuzDTW9YY2sNa42UVECLz3/hSw42OqNIe6CeZzGf5Z0D6COWrHs+6Wu4PZLhRskiRNp/+fRINk8xJllrwGwXIzpgMF+6eopdvKzQTjGVG6VhXnrRzTRzOTCkDtjTjz8DUAqoz/45GtGDbIyBEWxlgdC9sOO0lnyYFMxifL8Zky8POWNK2zNAAEVFMIwBVmQIEo9FRnYRQ4AsUolZDHq25A0Ldg9QzW2RHQBNqPY6gfHY+BG+w8+ihx0iiEvWIcMOSKnYEHNXz2zgoa393O0rFIx4wfpi2bx1tv7qO+zE4cO25pIlWC9scR+dEiSYeRMmuYR0iMY0BPBRV1MFq+p+O1F+0qoaKmlmztqKVSstHwl5FoOZ3xG809DUao/+x8+ZzFYx+Txmd2JyroGYM6ldXhbJ91Xaq29scI/KRpj8HQAlPizRkIv7JR+nLAqZOPb4eZMLvajfvmMXNianYfDMwUNtJ42nmLtcb/YBsS3GwhrHDm+tL501OnfURKnoEBtMSowuMRfYb+cuwl+W8IkuGr6kmEy77SrWPvvmaVhI+49+al0DMFeTOgEiDDCwCRCKkKDWBICLhTS0MwCTTgGon+MzH6OYwlKDL5RcZevmc4QdXcnrwRjgQp86W8JrHLAG9lKB0fLq0v3PYmgzY8ZFNjl/FY3VR/ikZhLIkUnwBJIaGqJy5KZvbdxG804DHJvqktQ0JrOxePENUGyFCVjhPOyhSVm7fBLqDqW5xtnW93fDqlrE+dJJI8kziP+XAiGKp06huAoke23tXS7FPXKslLMpieYYY3+YEeUN/fbI//Uk4VXpDmiKzTl7fKrdun6JZTKwjAbwsog0ZMT7SdSdyHNNwUW4isKrSggrnFIESMJV1dmaRthfKVYKubA4dP9T8ICsRRIn1nLBRGwi/CyVh3a6fee7j9nPf/pdnim8v90qA5YFNUyMii8Nl9l/VEynwNgVO0JheMwn7CwsnxOnj9g1119CgXvWZbAajlRUVCFRXscZ2gxIXQdgh8wMwPSBe++2Ds7kn/zwUcL/vmpbtm+2fM4xPR0h2CmSXL3z1gb7xoMwK/HKGhnCS5AmO2cCybb4DSenwJ6ubLYpM8az/1PcKqaNeqa09LjNnDUNcC1oPMrLamzazMJgsCj2NHtoVXmZ3XvXbTR6snDoJwSPmgvfuULW+PZtrGlApIqKam8wJhTgF8+wtIv7vHHbATvDoGMCfqVrLsFfkrDFAZQKowS8lB47gb1MHioBwiqU9MoeWFnO5x2fxbNLbYYcLw7pyxkkXGqUnaXJfhAmNjfA66TCPJfQqRGpqqzmz+P5GTRo7OchLCcUBDQNYHwUwEDycrEp5eWYA/NW8lwFkyZRo55BFyvm2LlzlcjxYLczxFOxn8A/0xlC3HDdeoYMpSTWMjhQmi6j2ehI5PzsIVOnTfDmTMnnA73xds83H+WsTiBE504sMA4TFDMXxk8LIBXFNg1qF+sglWa2vYn0bQYSz/5lm93xwHKJNtkEGW5qqK1nXmuHWs0lwCoGWIRes8pzjXuicj9aVk6stTOEBf3uv/7G89rE99c6QOCDUM4xDeLGkrFpS3wPkd3Ft7/1oL3y8ot2/bVXw5ZXaArDC4J26mj8s9IJvhSTg9p8P8V+IR61ETS2aTAmKyvLCS9lGAoAKQuNCBqXv/ztWbv1lhs4X3mu2f/2lxzDkmaxffjpq6zzTu7hRNb5WSutKgEwQeY9zIYjEQjNvj6bhlIhQoamTY4DJKLJ7ouhd8jgPdEE6lzBm33vnkr2vImwUSbwPMxA4vsOnsg38t4TaZjKbGvpHq7DbgCFAQalyOF51rTHhLPOK88c9tqnvZV7SvCFRXQgry+2A/tO01NEc58D+5nzAM6yZYlgQBXHUHxK3gL2wfG273gdVganbMGMFOoBPHhpdNoZKI351A0N6pkQw62bRoiaFA/feF6nCYaWmHbjYGbWVbd5/ZaPz/soqeyJeMlXnMWXkedgJLwLAH+R1VcQ3gaINXfWPJswOdXe+2CTp2rPnMm6Zh20APToPJWPqrz7xGhUmnUqTLhbbl2PHcbrnhYeBQtKNc8prksq1lppqMxOs7+IOZfD2bRw7kLAiwSGJR+h0spgj4Cd1s81T87ntrRxVraytvCr5f5EhMvLj35iBDIIQwdZSfTxDGhYIfKMrNUi8ZOMHIGN1tWC6g4Jc+4MBgitlhDWxDqls48E9OSZjGPtZmERIk+6QYErCiYAiIihbmiH8JDJNdHwQ0qmGMgrwzT3aYDrOiu7KBbEPFaRLEKNvLE7ezgUqUdcRUd9N0gN1svXCeyPT4izVoDWFKSxzv7inO3luVEoYiSFRicDnBAWK1cy+Hxn4x5V3fbzb95np3Z8CGC/ggyBOmqwNtuFtPk49jpd7Nch2PFDSHgH2zkPxiV7Inh4DD0X+3kRDfrRkhMWAyiTyc997F8fZtibBzjWbQcPHraD+w9B5hiP3/ArsIKTqVU/78zoOPqqCBiq3/m33xHOtIQAwjo+q1Lt5QlJmKtAHc4UWeldfvmlgO0fuqxZgTNB/gbycgCzwDJgyH1WJROWmVUnAB2IKkxT+tDROu4fFmaZkTa5eIJt24g1B4Dz1758ib39+j5bfmkE+3E4PpHyLBUbfQiFHL65nJlnT3Qy7Jhpb7+6x20cipfK63Cavffebpsxh8FXGUx/irwHv3ulvfHWa3jBx9i8+QWcqyl2YNdRmwzDswEGbOmhMps+p4D9vMqm4UWfTo1+rrKRPmYcNRde62tusRXr7+bcrfK6sw4WVzfnmFSqYvdJFZgMQBVNbSgGoAr0AdaidygAUtrrRtgvUmH2NZRX2ov4rc+E3T1KU3Q5NgvlnBF9qr2oMeUAGCY2P8+72wkATIm51oe6rJUMj/N4rQ9zviXyLMUImAQEixyp5b40OXgyZoOla65fAnO1d2jwq/pNqjINENR+B7hBhE2bMR+lRhXrCnCX/rhoSioDJgBa1Eoj7NmdfNYIWJ7R4UnWi9fmKIO4VMKUBqmN+/GdVb/YR70ncsl52PA99NXFqJBqqxuslcGHFLPF06c7a24MH5AHrX5FUHMrG0bsbgVJjbCmutk/BHWIjNFOraXaLgL4JgEZeCwsbynWkjNhG7KOQpz72XnYxFUfYk2GYEM222O/eIL3ip1GZr698c/n7QjKkmOHD/meIJWZ+r3sXM5vpNrCFiYg6S5jL02AWKZIYfm0S8ysoYjAYx5Mr/vVazTTu+kZVwhvZJbOeCxsUBCoJgVm5EzgfSsjBwxBvprNLZ3ewzcx2PUMCMC5MP08mLr9hFfFKXhMNjX83EmF2Djw7I5yVg3yzyIYniLOlZ9pJAwYHIRwNRGIw8BCdL3DeZ7VrwlojscuTLWJbFnUk6mukDpWTFEpRKLk56l8H7FCXMkp/Injm/MuluG3PEzF1pXFoHJyOkWm4pzqJ1BYvXY0a2WIc0JYQTyEnN8++qC9/t7b9uHWKvZQ+i0CQWPZbyKp90YiutjWeD3WRw/rRQMY9egCyMPpETI0uEINkY4Fj/ahcQyzDx6thNToLTLPdD6AK8py+uGk1EQUIQvsg4277M7bFeA7xDMwiM3PUSyGygFs4+3Jx3/jQV8//v4vvA665torwVEmQEoqZw/9wAFkwbtaQ7I76uqnXm4FaAa3EgCekzXR8Sn5wqq3l+3DmE2mMAP3fxf+5hk0fA6IJqKKjNlYBrk0EBe5xhom3f+lu7FiugaixGb77sOPOClQYdq+bzrxkPuo/plnW32jsMgYzoFEBh6L5s+zByAriIio59TxGWGLAY7qgK5bgHLfnJQoAo1jG9xoJ9ZpwK0aLchTEq7m9dkFf9xR6g71rrId0jktVdDPfx5YJyax53/n6w/i8b7Nbly/3p4CFP7Cl+6wux64H/4T9i1YHS0gR+G5515ydq4UpWFZa2ipxUilae/FH0Opc6Kth9jcQiws+VHGMxkWcizYKYbGQxOVTrxA4pCb68KHaLDkpSBvMzUkuuCSbgWTKwVeyOciaIBcMu/gjrwVgg1Y005NXHVxA/+DIPVehsti0yrgypkjbh8QMByd/cWvEA+zy8zdw8o5ew5+BNND+SI5ROu/Rh3VDABV4Q2S/UmCqo008EcNWKGSvoiVK9aKGrI+HiJfPF4vaxMKKMPDbN5aaAK/9DP1ROpt6d/1s3ppLMeQ/bG/04rQBNeBFa6JWxhogfFwi4UggEQPnAOpzogLTPC9Vr8A9ImhFgbAK25oDEBYSyuHOxJvNR4T8qZAV6dR5fUPHt0LoFTLzyRZmq8Xi4nt34Nh0jgYspF7upk0BUM/EzSBzmKkJUGLVgJyE0VJSjahBEzKBW4PtLOoYT9G0RxIejHKxhXl6YnhdsV1JBszNW7tq7eDh/ciYSZkCDBW7zWKSZQYnQnx6UgSZzDBRMLWUGEtAzUUOXgcZXP/+buKkyxuiokomW2zOOMpoCcUZDg7JQPZYwHphNUAJEdI+waDYW1GAA5nUiA1A/RJZgLo7CmzbMxZUTZn8TQrLSm3mtNYO8DyBNJ0MFRrTh5k8oER7V/M7C4CoLQ5KDBNz6o3Sr5okEJxn+Wt4n65bLK90k5qAgfAOypGogB7/x5NxAJvPpmid8BeYrcJGJ0cGpo89blUSmxHJbDzGhR6l129zC5atQw2Zi3m+G+69YZ8WLW56J47E5JFLUBPCcpikMc6RZJDiuvfB611gGJULIchJO86uAScRVCIyQ/Twe2weLzj2i4wZwKGnade+9uNJHBhqV17zU2wvvbbG6/i+Zmv1ErkLS0YqMPEmjAZcHuyCqpWK9mLX4zeE8WZmGA/wpPknbff9+luQlI4DTueYGJ5tytFk9TpfAzd62spwGG1IGfJo4AdnzvVLlqyyn72sx/CgmvxJi8Lae3hM/hFqnig6MlAKvAFgsxyOUReenWTFSCHmISv0BHSeocBdMVU6pM/NB+jj88tRqU7PvD9MaIAuUQ7CKVraR20mwmUuf/er7BRJzHJK7Un//K4lRwtASyEoXrLXfaTH/3cfZASSTx87bWXOMxb7RnsAE7SyP+BQ+rLX/4yz4VMxQOvYPeIUSGmu69HVECdSM+6rDzWUZIeCKwX4Mp1Fjgpqfz/AqvaPxhUYFcwczqssBSloMoXDKZl+YjNW3y53Ut64j133GdVBLhpmh7JvdAHlHeZTPsH8MmRBEfDn2CT0/8FwxltmWMHjg5CARo6SDFd9HVA6CvMbwolnoMgKE9+TjLsp8AUgIj/XSSHbi/rX1YZ8nPtJ3RNfq+aX+m3zyC0jqQq8D1Vfw7eQlAEaqikyWUIX7N1NrNoMcyHBQSTfMDQpwvm5BEKC64pYIq8atIByAonzoCJiawMSX5rZyNM4bN49pxz76nVFzF1J2SvByZDGowceWp2IdH7EBbfb37zGw/HCkQAwSFZDptQqcRhTMLLynkt3nxNFWARz6wAgijYC+MoKOfgsdNR0006+D2eGC+jeiXAvrThI6boGtiJOa7nWGyJwPP6f1UWwXBMZ4MsQkJMLTVRDWeCrnCxq/DxGSBkoAKbll6KsPvvfchWzr/CXtzwTwImYEzge9qJD9LW7RsoAhu5Dkl8phi74eq7fdh0vqYN1tMsCpxmWN7PA3A3ASpmk2I5nSMn3ZrqUrBewbcTZt+UYs7kmO0MBA7DfG+y0v3sDzS/MbCsCiZMofDNtekwZmfNlSf3CdZbsqUm5eAh3G3797baxo0n8L4lWGwiUvN0ADNsW4wCWYx5yW56sTW4H3/RQUDeGGqEXdv2MqiYA9jGEI4GKJaNWYE6kycWcEZw5rPZxXLgqNCrhakZA4s8XA0ljNxWfL5v/tojNuCWA/jqsZesX7XYrrx8lkVrkEdBHhOXa1u3HUQmhAcSQEOcQg6wfNi/75CnoAqY01kbxRC4nH0nkyGBCjUtQO0HtUjYJbeVwiaeszIqKt0e+vajMI7+k/O5mvcIOycWHywxMJney+tVoSWJ1DvxNDB1+HAlSPrOfT91qIWi9JDddMvl7DddDOSYNDDV2rfngIcDdVETCSCM5ezetWMrwTJLYRGl0wRRT0Bv+WTHNgIrpvlgWPtBBay4KVMnEMbIf6cRCEWMw3qlDn/SYougMTpRWg1r7Sj3qohrQcPqXnLyjt1lCxbN4ZmHEcYZfQZJdOGUPH/mxbBUMGHZ6ZP4Ul3mwR0am3fSiGk6ngYqLwl/XGwaPl0fu7Q6kuZwiDrNovC+/tyX7AwWFSOcK7I2mA57T0mPAgta8FKUNFL2IIlJgEFUZxXl591fWs+9GNg625RKm8QeKolaCsDQENdYbFF5V8dSZMfAVG5keJCNn5qGpzECsKk5pSgaD3M2PkGt9yAslCYPWcvKGeesgsQEqSV4pmEQ5MIAV+BgfX1TEObAHus1HKyiyYVFyLBzAFHH09TIj1LnehyMW9Yl4VW9SpFXkEtktn3nJ/+NVLqfgLCredZO2vSiOQ465+Tnu49eA4zZLO5/C6+TRAG94Z8H7Mr1RZAPkIDGS2ZJmjjDISmYxHxRPacz21lK7H36s+rlcQCfkjvKy3fvrpP24cb9sNRoNBmUCVjV8Cpg2Qf1sAbvIWwrpOLpoxa76kqA+8Y6D28oIAxIX9PVH25HDu7Ht2+ip2EnwEx9652NdtN1V9nJYwcJrWhw5moaQE4hzLoQKghINvY/j/+PXQoDPC8PZjA1y+mzNSRC430ajjUT+2RD/SisvUZLy03Hg4/BSAdkCfUF8PBdNcO+FjbYAIvOLBMPQfnMtjDkCsUw8GMQ108Np+FnWCRs2XTRL5BCVnX6gF3SUElem0C+ErBzEbAqyWM9cmhXfrEeYnmmswlUKz1abbmEBrUBAKqeGh4kF4HacIghTjSAYQNrX+eMUqWjAEsL80jKzpxl7+88hL834XnRbQAtkngSmgJDvol1HcGDN8R1j/D6gIYyGeYvYJQAMoE/srYC53Fv51ak5al4DXbgY6gySb7YyYmsxSROUfwgwwdTrLk6kqDQS+1k+V5sGRqo+fo5u8TuUdhdDz+PvonnXUxF7f0qyFIhnIToKwYF+itZm2ZMdUU/zUMvbH9ZQg0AQglol6dbO6E5UEpRRwR9ili9tJvsb+EMJGM81bqjBS9UGPiy3RIwEc77d9k+BYq8LaWe0X4sYDcTx2KitgAAIABJREFUKXt3G5+XYXArRIaUiXPpARgydVdzfViT1MfRMMgG1btpo+J74wHE22s7UVvA4KUG6WboERJjvYGGG5AjEoYfK9LJJ4MU2Yl8vULFsvEj7AccC0JGlcgtRZFk3RroIdMn/EP1Ug961yiUIyFupmwfWnifOnNF5Ell3xiGaFBAkNZkksQPn6yjJmi2z1210k7gn7lm7ZW2ZOEyQk43WDP13oGzsDbxuEzDJisk4APpbgcGvDoD2zu4dghbFi2H+QnTNIVzLQc254Y//8EayUaorq6xMmwAWkh6D1GzqKd98433YbQ/go1DDT7H+ANmZNmnu/ZinTLBnvvHBixa0l2lI49usdjcJoz7LHVXA0Qi7bkK6tW9U68p67mgP5TFBUM9zrVuesW2vhb2okyUOk02eUYy5xnDpEyzFevGW2NFHMnsZ+2i5XnI2vFEvmEie0ABPpEDgCQ72J/a8SNeAAvtpFunzZhJCFddI3tCjC1fMwM7ni7bsrXU1t8sELqBsLNKYy7jTNARhkyz507i748SNEMtNLMAH1BsaM41M5SM5+d028qlRZwn19uf/vQygG6T/ejRZ5FoT7RSAMIe9jhZHuhzq6/xvl22aXzWGGpVj5jxkCrWIIWTn9eqZenzm9jDEzhr0iELPYaKZAHBb6cBVGNhiuXg3RjOPYiBeRMOIDjMGaGeXSo6KSD62+utpabSgS0FYsWxjyYwbEzlmWsj5La7C2AW5qyuu5fGF5Sg6rV9AC6LMuEEgrVF6BLA5aWzgKJRB7ZCMNjae9qQnEdRb8bYMRjBE2dTn9Gj98g3FcKQVCNN5xkKcJwlYQ9VXyuwWwGtiVx37qnqdJRLSoOmQrJpU2YCyEXg37/Pz9WpDKFlESJAeohnwkFgJ6kFKmANEVUra0jcA0ajwCXPaOH5VfZBNISw6CRYoOyNSQCrvdAe+wmNmzR5Cn0PliNlDIl4/hbMxkKtndcBfxCjPcxl9RSy8i8H+RQ+oPXQQo1/xZULkP7XERxdBxGA4Qx7igKJW1qpQ2hBZBkWTn0gsNPt/Jg8R/L5wthTU6Yoz0TbK88e9bbsIEQeiQHN1PuQfZuY41I0qd4aUq3HHqCgQ5dp0ifJnzaZsE7ZASWR8ZDJWVQHGzk1PY5zC0k8Q+yGOtiG8uDFekSem+G8MdXtvVinyetbaGs0rys8aIR9TSQWheVpINzPZ5UfvMgxXairFZboZxt7pdf1nJN9MJcTYxOQ3ndwJgD+cc8TYIi2U+d5VgZfE0/Nqn1O0nR1QwtmkV3APsnRwetBhAGwi0Z1NcC1GY3uQTGFMqOpm1pRQCJnPecl5FQ+V8gaUSCsumImNnWQwTRIYsgki78kgvdGUOYmQ9rrg0AkyEhkmPOokL6BLdEQA8Jrr1pnn2wpsYMlZ+3jLdvtYaTzv/398/SSTajH8F/la4RjfY6BXl7eRFLvf+dDW4VEqY/VZ0kgM0KWTnEQK/vA8WQfdb4eGy9eUD7Jys9wRNN/Ca+T7QkdJr9dLS50SWvXE86lRg9cZUWolB3KvDmz7aGHHsKm6TVsCf/kwfQCST10mQdP+8IU+jB5ks8k1LQIGy9d1gSGbgqYC84++l3ZiXJuBilNAXY2lk0kkpMrwl3drc8V4IQaoogpLGA1yIkKVOHOBlc/z3oQRjboBEzAZJ7DT7GOmjVrFsSfEhRW58ljmeBqIvmx/vaPf7QM1CTHTh1jzUXb5WtW247tB6mHz3EOUx9lX8r9ZjrgvpNOt1dYlLAyHhwWhOj3DtjII5U3q8RdTVHk85GGf1ekpPwUi7EsQChAfBKAMcAJsHxvxMMA3yJikHg7yIE8j6ZFP1s+TQIKhFKLRuhBVw6GBmyjsfAq+Tpp6uvgok/CeI867H0xsPm4x0UAhAkU8M1TbCQ2jcAaIABq/ebz+tpQhao7o4tGcSxNO7jQgax5kAPCwVclMsvnVYemM021uei11czx9xQ0Y78k49c1cpCXv3SwFjlj8PpBurAaETczB+jyJHpJqy68dxUXuqECN2QAHUOjLm8oMSUFLLt/Lb/H/FWH0OUPU6i6rYIebKYoGXiwhTNRj1dcJO/v+MkS/luTN23y6sjJz8SAPkFkVwDMfqSNyPyYbOtn9iIFkvfVABMmHfbJmA/2MinuooCUX5+MlbsBCrH5g7YPs4zGPzy624pn5DAFJXUaecFZqOl78Hk7DdtLAJ8nEbK5CbxIYgqTkVLIRjiFgqLTOvvPWX8k1gxRFL9UTn2AthWlALB9YrgKtBq0PFix06dPonhP57rwGdARnz57HP8lTa1gaFAUHt7fgLRS00KBmcHdELCWMZGHdPYkAKlmO32Y0C6CB4aYsoWLykjh5wcXXy+vFa2JbsApv8ccDMKJtNy0Lfh6oB6Wn6mejUFk0AMAsT4cYNIueYJk8O4jq40baZMz2OTlw/cN0vxE8oFUcOoZ0B2XNDGah1HvV6yYa9av4N7k2LswHspI4kxk0t5PsyhgQI+HACtPvvN0cJ4nhay4zFubl06kwENEUzsxbvUMSU7QB8Vfkzg1rSooxagJvN5kexBsjtFigXOIXXfDtZ6K/uQTT9hnP3srIHYuUnqzx5/9DYdnL/KXSUxvyvB17GAdBKDhCNK4GPYOsVK3bd3NxL+A78u2AyV7uEYcQlyzERqeBECyX8AsfPrZJ2huTwKqwnBFUnf3nV/CU2kyYS1fs9kELSxcvMSefuFVfDFlrRBm0ydPQiYyaNdcttY+/GizrUSu+DqTtg6MrlcSFrYLr5aknGQYjc3WhQxH9y6wNaHAYNqrJsYHF3xuyXL031JgPI2nMdV09FQ5vpkUBhGDNCENwzCCNiDPWkWh+iaNTa/95Bc/pclo8oTHAQqHLoq5AdmOCDBUOBbr1AedLiPgUMqC+ci0r57304sHmTiMsqSPxD8vKLoDYNUJ9r4HBbxOvdXp0/DXSmU/4sb00JiWVfZbA89aRkYiwF+aVZxosuZaCgCabyVd63nW6F8AgabXGgipqNdB4aCfTMHFqAVQEitGAHC/7Fv4Nt1X+iYm1GLL6IDXlqZJIYC0JDBI9tRkRlKkdlJoNLcgF1EyeE8QmuH2ES6rCUBUNYc+LdQgSwegr0uBqpryBgVED4XBXZ+/DzbVTGfZ1dfV2FYSxTVRjkkmAbW7yuWsM6cvpWHLpfggDKK/0g4c2seDDfMblYOCaYqRai6aczFJorkA901czz5CdV5CEldvm5FiqkHTWab915UMsEKfeeY5CmAKtSSY8AwyDu7bbYeOV7pHtuYTsXzmh7/6ZXvpLy/bfXffZq+8+qqtRlL8Ccy+o3wdPRpfpw06sNsQiBqEKI6BqzS17In6zA6scB3iAA8E9rdj9vSf//WfML8T7Ve//qXd+8ADDDFW4Y/0oR0v3wL4cYY/r8DShMEmhdyePR/62rr1tjs91KK6AhCYDjOBbn+Q4C6BLKPhtTYVCfrZU2124tg5QHgOd+7nDQAqs2Yso9mOs/ZRGiBCrs4cIvV595D/LKkZcjFnW7pQ/pdIh6Mq+VwnaFLqAbwm2fNPn6Womo6MSR6CqfgPzqNIQF/Ima5NTYBEC83aA1/4LEUWagUW1eb3P0FWfDHgQy33j1RpgP59u/fzXE/3YjOWNaS9Nh2Wah0hUwomEew50h9mDaypzz30XRuKxzaAczYX5t3n1661dZdMh4IvWxyAl4RcQodI2iakUM9ZCPZPLBYFJ/DeToGpIV8wgVBKRD9fW0dgUo5frxDFYSuMMdUAmePSqSk4r5GlpiTn2T1f/T5DFfymu8/xnMRi83CWe1HFWZBmvbJQENucr09iDS1B5iMpWRjPRBlAZ1XVCTzmLuL1YP0wANMX79m1h2Ce1T5kFfhYUDCJxN0S/pnD6/IMAXDobD6Kx67Ys+l4NXXSKB3FNzGPJNUYgNWKKhrdvFl4KZ6GPTiFwQks/HZk2vtO2LwF0xxElY/vuEzsQbZuw7dxLudgB/sDTF2CCeYumOVnVXpqltcCkj0vBHzt5WtUf7TBbFcSufxR9T3dvKcPOG/m832D/fhN43XayYDpJ79+wg6ePcfASvYIPXb3rTfYmuWAr5zHu3btIyV9OfuJj/s86GPH9gO2iP0/ROGqwU0YIMvHH3/Mmp7LHiJHcokuYwlKg2VamO8+d6ord8IKX7p8IT9H/vgqzsPcyqFwUj73VDViwPzSUDMRFpw81/TvYmCdIMxsWnGRs5/0syor6pGOw7gQIxAApQULInn8LsV3Vqxn7YUKqzqNd9bU4jxXqkRFwPKJzrXbHvhXvChHnbHagh3HrOlYKNUCIONx2zUAcE6dlkj90lhzDhZ5OmfEHrvjnpUMl6n9YHfrnNL1VeMhMFUHfFC4B/WgQHb3qHaKBfUnASTDA3Gkt//T9pWe4jmVBDE4SwSkBcAqDbX/DAW26kcyFLz5OoCPvTxrlwN4VNu0acWEn3WT3LyPQUkBgUgz8eysh7F+FinvMoYx5c6MjgHwVcMiWbgghJ1799jb725keBJly9YWe9DZkaN8LTXCUASp9DlJSMwJda0fZLg6yQ6dbOe6xnrdT/y3195DClrBZzAhoYP9QfcEsF4MoyhYWX2N1KCJAGGEjGbQ6AJas3XzM1WTKDNBBAaFwWYAoMrnE4kte0Q3Q9rWFlh/OjP5zOPwzYwPIXfEnkFNcixsoJERGiw+lWxPOCrw9A+CiDLw0xThpKhgAU3PEnsP3+eGVp6nNJpBJMEDYl+SAt8J6JnM3s0Yw58VhZIIkJdPvYJY252BRt3NQEeMSPc+BESMxofTa3hq5XCC3EZJu3cWXmQmdiAEKK1cbfsOfeQqNdkTRHOfJQPXUMlterzWhN3M3uKe7Hy+bCwUxNYsLER+zh0+e7YC9la7q59aYI+qlRIYmkzjPsDnlRUBjZqN0BxHMhgNEZTTxfuNSZQfZSrXF6AHn9RE9sZoiC7d+A528H06AqV800CQopzZCmuS8Mg6GLEx1IGDsO3SJ+NT21JlYSjNBgiojWKwFskwTEnOCg2LTSLHgQFcJMDCCA2nAmoTUST2ArIoTGeAfSkKYKJTwCyfV17VUQzl9f3hDNLSUzM5l7lvgMbqNQc5s2Xpkg5DUjLhFIYwkuCGax1wpkuWmwV76zwM4l5CI8dhbRbDMzSVgXwjXskDDJfOM3BJQ748BXuRGkIdu+hNhrnPVzM8f23j+xwfnHnsNbJH8KYcGwRP15YtAmt52rS5dpRgvDg+z4oZs+37D3/FfSmPHz/BepWkvNkWLlgA83qvg15333ufnycbNrxMkNPVDqxGcuj2U+tshIE1yrrxnlJMaIapAk0DlYRyRkR2oOflfYg8IJBd4KpqCNkEiaQky7YOhgERpHV3DDVZzsRwmI1DtmRVFvURNlydaXb7rdfZGeSp2z/ZazffNh9fzCBjYN01023zexW2bcs5W3/NxdZwboC9rsQZi9WAo4j18Guf5j7ui5dPt53by/Hu7gK0lXKJZ6g9ZAVTuN7893D2ygKAq7DhJAC5auosrGy6wmw2+0vd+X6AxVb7zR//SbhqH6QLrHYg0giIFHjS2d4RDP8Frqp7omZQd68RtnoO+Sfrl3oO76VZm/Kn7WlrAjRPt9dffsEH/DUMhBJ4TiuxAkliH85DgZmQkOb2PvKC7IWZWg2TrLfhFPZZUiNG8rrsc9Sgk7H9OY+llGrD3j6eQfrZsZrMCVsix/A7UBYFf9b79wArlypqcCOFUhBSOgsv+7M8K7OmToYheZxgTkLe5meg4mumWSYrhPWtoUFDA2A2gOvEwnQ7eKCSs0T1P16e+PJ3UUDKmisaQlIbtnk34bH/AUGKzp5lr5Da5eOPNzvI5MpXLoyUuaodFEodDI4DxaSY0VJWCnQVu3NYDFdq/hD7+wgDnX5q5bAY/o56IT4WC6kO+ok2PXMtlk1Q5tBQnX+/eGMCVYXmqF7WZ1ft7s5wAjx5vVFwEHmihtRb8GzJ11YqkgH2lhTYpmjOGUgLKAc/YP/BWNRyeJZbGI6loHYa4HMIVxgiyDSNPaV44jQ7XHKS3h+MgTqQp9KZGBEM6nSuyGdU56AAaBH01Hf3tHE9+NETpxHwBIlCjNmM7KCPFbE9kYF9GJkZ3RrEALAncF3kWaxgsBgArgF5/3OdI9Wrqz9hDYk8JdJFDIdIB8oPfW4pP8UQVp3l65YHI0ST1QCRSD7rmqyJPamfob2vC6l6P/V9iM+hfV0gschAs2fH2tU3rrFnnt3hZBj55yl0LCyM591QwqDOlQ+1+qE0apSWVkgGKezd/B2Pj00qRmlV1sK6om+M4dyCVNTc0GlJrNef/vBfASZ/6vkTceBtd99xu722YSNhVXPppT9njz32K7vpRrIU5CdLfbnv4EF7H5C1l7XMWI7zFtCTa/r1r3/d/ue3T13wlQ1k8aqPBwEVNDBPRa0Tx/OgrASRJSKonXo5dyTX15r1XCXhdb5WA8xN+5ywBt0Xx2C8vw2yaoRRaH9YuXyF/ctD37Af/OB71H97uVdh7MOTkfqvwFZnDqBzNuuCwQATTJHYtEEEmQcBJqn6yv1SXenN6lGtLjWE432yplAfrEwVguy4SLIMHXve+3hO5KkrDE7PkdTp+hnKVupiDWinUnj9uKwM8EbOH/7557/8nc/bQQ9aYt/78Xftj79/xi65ZJG9suEdfgZnIPemhZsWAdY4AWs7ESFkG5MK9hJWeJ2uizx8AnabQCEHlUB0htgMBPwPccGVLq8FFsvDPiSQQrInFp8m2QKs9OBpE4mkU1WaL6NvX5hq9AcokDthuiQzhRLzMcS02R9qCnNJ7MOYKOuXqMaaFGkjUQEeTYeplDD5oIw17io2dBG1OTg6Limfg0WBh4L/UhPoIKc2zWAj1QRRG74Ov8CUV4xZTXaDiUvAcL0AuPLe/GvcZ02pomIgBAfjoCgZ/L1YBoNcBwcTeJ3gNQK5vy8svT9eUz9GbBl9pm4mp/JglSeFv5azoIKfoU1VaaeBbYDCDPDy4+fr+ySxDUBdbX4yx6XAo6gY5Xfgb8lBxeaTnpbLe9KGAHiK7PwU0rb+QdgUNGlTiye5dLQNnzexvKKYCiUh6RgCHJP0NJwAhSiaEAFHYlLq3osuL0BmlAdDYLcYqJ2tHGz4kSYxVU4FmFl35Qokl0xAS6to+gpcnltO4qpkDvJU1UQtHll/Zno266LAokfzXUo1FFlnHaPleCkhW4Aq31QzYs2VNLRYEbi8OnYI9lWWy/mSCZJQXdhwvpLNgICBBXmsxZB9uvW0VZxWw8ljAbMuLRNvT8KvUpgUTpk71apgEOz8FPuABg3dOVwAJWWHoFGARlLOiuYzxiOhSELmoga9iWuhtelTVzaofti6SmGMZuPU2hwZ0mEnxiLfS5GoCZ/8SnXXg3VEQ546QnJmnOVPCKZKZwBABEIOACZIrhmuBpQLq6GD2MOXX7XUAwY2vLKVDU1Ji4GHpw58ecHq4JN/q9aY1ms07y2ebxRVvouDLhGm8I00wK/87XUOcYERkTYPP6TDR5HU8TrFpNDu23vUnws3jNc//TmLAYiZ6ewhMU4i+NqvfeVfAEeLYMHCWO6otN8/9WuCWWZykLTZmdIKJjd6fR1+ATsiTgU0B1oyLOevf+0rJEy+DrDYSHGDfEzYk9jBXPGv/8uXkTG0YQb9KhYRPXb1Z65DwjXHpkzMti2bNlrJjh12/wO32JPP/d3KqrsIYIHxxrevwV8llybkr395HmB1uW38cA/XuAvvtenu+9rY32CVhI+x/wWAOPesGxBJ8jI1Ri7bZiEL5FKTrH1Mz6OeN4GgksnFwWa6/Za77Re/eBQ53/u2bNVSO4OUcP0t17JWuf9qbTXc4GcmyG8URo2m7/Iy07MZ6ddSICWAOGvlHIEW3QwKBHQLgNY+I+R1LNxJD9X/zXgUKM/1nDNbigB8h2h4mwlAa4Hty1kmoz0OCpoVkqRbq7GsgHkbRwGlIYhkeUOkhLcj33C/KWeqyM8rYNergFAypAOMIpYDvsUAZKbg6RqJ9EQ+SNKsi10pNks0b1gHmmobBnOAt+xJvL82JJn0fLx/PQNM3S80+x4koH/nA2iK7tNDSUc8WNCtZ2k+BdCM2ETYkg9/8/v2yktvIjtbwgQzByZODwEiz1MI4ksHeymX4cKVV9xon35yBNCDkJ2UAdv6yRY7yT6mdRyPX9+s4sV2xer1Vl11nuT3SGehvUwIiZ6Lt95404diPk1mj9YUs4t18eI/XgNojyA0K84m5cVY+cmDMFiG7Y1Nn1izmlau/7e+fKd9/O4HtvaSixkQlQNyMgyUYT/+oJWE8HVxM8QYFCsjPoG9WZWpHzXBsxo0SsHBrsYqHWlkB3If+eB+8zvfJtyO0C6YZfKEfP/DzQysGljn25H8NSObL4KBXmBDXTBw8YrKR8qbxGS+BEZDTW21v5bW18IFi2zp0mUWm9KCFy8sxex1pFOW2vnW9+3idZN4z/jUVeBfm7vQ8qY0W13bB3bsCIVt+2zbsfsjZMfVFAzIpZMm26Li23iP4fbau9/n/X3Ojh+Ksrfe/BSgF0kdhfEIfm+phI3F4W8scECg95Siqe7VqQY7HA/u1PgMK9l9iilzPvcP8JQ08WTYWKUAiNdfexVFL35JrN8kWI4D2Mm0wLiQ/61MaeWLxjZg9/3gpwCr8T5QEDP9DvwWVxPmFqH9hboiISXPdu8+BEMTebP2TGqO1JRsWJHNniyq5kJhIwrk0rpXQaqyTnWZPBs1VMyCNS/ZfCSvERPKsru/+rA99rt/Z+nTCEYk2aOPPmmbtu3DUxI5HQPAAfwPRZcKUdH/+N8eAozO8nOx5IDuRQcS+fm8Amc9YJSA1ZKSQ9ybuZxJsK6YWoSog0oJt5o8daJLDUMkisYQfHEcsHPatEJPIO+hEdhDc7529UUAIg0ASFU0FXiGMgAbPxGfUe5/UmKu7dp5hHAafjZ7bAj2sECijRvfZgg1C1ArEvbqXgCaQbvqGtLBuT719a3crxBNcr0V4RHXL/kre2D56XqXwBcVwQKiEM3kXm14ZQOhV/MZNiHZg1Eaihln//K9X1j6+Km2/3ipg1nXr1trCwAjJ03I4LnE75UwAbF1tb8K1DxIqJu8r7V/RCkBj/1+F4zauZw/Pb1tXHs83KNTqA+O8XxDv1IhTrG+b38JIO0igAGStLmOSj0/chhJOom2QwSqKeZRg0j53SUyWJKvt2rSdEKIdu7ayflQ7Ge4BonHjwGIzoLVS0El71RZKtUxuMnD43wEdq3UU2EA6MdKj3AWTmBtKDk6jnok3264+0eEfKXYrx79hr3w3BPUiIA8SJa7JOnlf3mEoYXDALpo8WzAsDR747VD9sV7VtCgdFGryIc1kDKOgak+sKVGdnkjv1Tgu3f/hVozTN7aAKtPP/ma7T521NqRmaum/f9jrIpp7DUlz86XvnS7bfn4QxhrS2FOYCdB3XG+qQtm6mG7CGA7FesLWSq8RUDTHQw+GpGLt1JvHiU0acHCxXb0xBHrocE9jo/4mbJzlsSAvWheCuBTN8xpws1oaoZ4pgdBKPu6kwHepXLBn7JHnro08U6n0F6pIS4nOtc1I40aNJLwEfbJJLz++oerLRpWYD8DuP6OeJjG8jSs57+HqH8gX8RrKAnYxjPc3ZTHz+ukwRQYS2MnuSDN+Ch1Rw57VDe1TRXvS6GQQ0hsxYCCiu8DxbhY6iIUOH2sJfUCuXxfDUzv6UVL8LWfY+8QlNUCyDcuDuklALACdzQ0CcMKobcD9hZn0yBnWRJKAU3TB+k2JV0PwWDSGR1D/kBsiFRm+pRoXisCP0ABr2KozZy6AEbacWcpRRjKMOrZ+ezLWz59wz33R/vxa2UIo7qij8+gIZyGrxoM+ICTeypvb89b4OsnTZrk3sJ97DcDnKf92PE4qAMoEM0hPKKsB6n62Ev7VLd4/6FglxhY26zl8Abqg0TsAEjmhl3bhYRUz4DCwETUEzOwCdutTNaukrtrONsGGZZ1oR4K57zq4TnInbkQIP209XPWpAMu9IsRp/fNZx6XwVqgBu5jb4FbSa3RzvsYQhmQjlVNF8xt9WhYccA6r6k+AUs00wkhfRAhFHQYg1SyB6A0HOCrr41nnc+tYLheJNzq2zKxJVADL/Ajhr8PUYOIqNBI0ngMQ/AOzl+peNIY0lyzagnrhZyFc+22l2c+EdB7/ZrZvE7I3t5ygGFIqq1bc6mHlDUy4JLSoIeGWnZIEQy3pdfxHASYs8VFc6103z6L53Wffux7qKpyGXDH4pd7zEHzI4cOYsEwl7p5L3vZfJvCNWrGu1csYw1wShgCTceTvRGrl7fe3WS1eNDKBkAknE6GqbruHvAnQMeJNUE4cZCvga0Tzb/+KSuA2iqCbdguWvuasGeaYMlZ2KCMnMeaAub2+BGbvzDfDnzSYdXl9HKsoeyCUbv+xtl4Gpo99fgx+rMB9jpsUmB2rUTx8fzTnwJWR3pwXRx7+ukyPL1FrMFfOzq+gxoDtmxHiL4BJjEgiUCd2bMn8v5bWT9DVowqbP+uEx6Ol8i+Ja/5DoK/MnLm2rd/+DvbfuAUnp6EOXK2JqVLwce90p4nEFkJ7DBw1SLoMzo+gPzO9zf17oCWAlYFPItsoqCiRGryx3/1M18v8pfvomgL4+fFoRBopzdRGFYUg9LJkHdauAetsIAHYPjGUTNGYzeRildoGH1jDl6c8u09ceog111Batz7C2y4scAa7cnqnwNFauDvqiGhkxBA6tSPi8jkajRq4HWfudR2kv49cypn4s4SLEPMpmJLVM49ExmDmbCH9umxzMLbtwBLkFPHG2ERovaFSakaeFThW5xj8tgaZBj71fsexLPxb95/an9fyBDyYMn+C9kpQW+ga6Y+OKgxx/CNoNbU+T3Cm4uH/NAvMEkdLQBjFLkEQ/EPJutoAAAgAElEQVR87rAOjYXYx2P5nBqoxHKWd3h43ehIm9ogZ4jKW76f6ZQDhmJP0lR0dlGz8h7FB9SgOFogHR7xIV5T/qWxnNPdBKWGpFhhjfUBhgpnyQHYHaAPy2IAU1oDMMiznMSgfGCYe8mgtI8gs3DOgGHUUwPUbPwYPxMFjmlYKj/nAULFFJzbjTWfBuUDYsnyHmPpUwV41RHUqKBolV2pDNPEUJVyVjdKKqUBnvUR2KpyLowEYBVDUf25Pk+s1KVsxCMa4grTktSf+kkEv6ELAJw8VeMT9dxyP6kheruGOfMz6DUaAtISvVwmyOisGdNZYyfc3lLvJ4r9PiMrjRq0AS/UCLvryzdzVpfbQZ6hEJ7XIz0A4jxLnQz5Hn/qIfvvx17E+/i8/Q816GnUkH964u8OTjdAJskrwCaF9xkjRQO4WzMedrlkSwxB1Hnu6T/YZetu4R4ANBcU2aM//4W98+Y79to/X/XhWg6+9mtXgyVwPp9HgRHB/fzjX1+wTtmz8fkTwRJS+YyjDCibYKKK9CSyj2NiLIhEGPaCYFUz5aEUUV9UgdXTMKS00WHCCDWadSA1WJeOr3nXF6xPDSM9+cchsICgFuQLBfiXAlmnQJbK4V6uXU1fn5PueRQD4F7CvNRn6JsDRXswpBbo62RJ/VlIyAVGajeDOA8KvMBI1ZBE+I2Il3r9WD672KXhwszYA2TRp1/6cg205AmvQZmAVf/Z7EPqF0RSdNsSPuvW7RBfWMt52Je19UHSYJ2JyJECa1k4w6KFK/HXhizBPTt25ARqFRQbrO90BhhhkwSs8mJipqaRmt0JEi+b0RgWiySgLoxWSIjYpmzA8WyCg/J/5OlM5hAW0KiAJ/cL9Eae5obNv5uHUSBRiCeogyRxSZfE0tPEXga12mwkEooGBIzCE0M+orrBYveJoidQVsi45MYCYrUZyq9NkgrJjMf87XTBdNP0tWPg6pgNgBiGsr7TwSbvvbGJVUABDlLF9HAHtgICDfRpA98I/7Nm/my2alTEONOGFzBLg3ALFcnO8tXE40LAlh5KAV6Si+rn6ut1jQTkiIHhP5siRQ+3GiE1THrvSVD5ldgqxqp+6T3qX30yoxcWt4PFp5/vixUgNIxEarH0BgGNxGaRrDEaWUJGWpaFI7mqrDtFgxZmk5C/CQCpvuA5p4kHgjyk4bBA2IRiAfVioZtHhAJG5xSkQk11LchDYbsqwEx2sLwFsWgFXLQL3GHtFU6JougewmeNaaQaZiSjHRR28h0Rqy2C96cDPYGJ8ziCahKiJlj0SBZFG81efKPVd5FwTSEpxhw5DtbHEDCK4lcHHHWtzZqHZBz5f5L8etl8o1gXcS6/R9byUYkdPwKgJmyI4ntcTjwTWpAjGCCpyDgnzSBUhMNv86bDgFFSQbKGBfLwW+WtClxJ94XFCxwT3VyeVj1INsbRvLVSmGnyo6AVJQGqyNQz0Q0jRtfCAXPug/OQJS/gAospNTKE/Ciuj4kejA2M6LVL9NJoyO+wCVq/7DZFR9BGplRUMQfXXr6MZ62f0IgSByL0ZLg0hUsaB1AgQKeLRFoxSwXsSZ40G4r64UN8Npr5ZCZfl1EAfEqCaRrDCzEnuqGVtsJkTOIg0DS8mc8TBWAudpDWvtqkOFh2q1as8nCMnTt24n+5HsnhLWxCpPjRzJxvOW5vvvc8kp9ImFp1NnfaKqSHx/h3ZMBcM/k6iXUrYPzee26BWZxMs1fC8zJs27ecwmcXQ14eLa29tAz56gAE42Wr5iWOgy8fH5P777wdadNZ27n1LbuLFOfn//GS5RYU0GRX+nMRC3unqHACG3yT3Xj75fbya+87e3h68Qyra66zo5VHLDKF/Qa5rQq3EQo+sYR1rfRZ/QxQAAhvRQeDvkZTRzHkbrv1FjuEn9YVa6+wH/3bj+xvLwHq4tWkMLKK2nLbRCOrZ31E9GDNWS4wi7T/S0kotpJ8PL1dYm1qPUheoTXUpRRcDWSdRRz80v6ig0x7THAwBdM9XcOMNCQ0+DPFcPDpmWqFOTLKvjOEbw3cZZp45Cs8Hz0cvm7JwjUQCwOymQPYPmiSPYeHiQW2KNqjosQYx2ogREJ5XCp7L8BqOPdHh9mg9nSBv/KC5S0JnNUcWYede4Ryo9TsaZJKj+4MbHUAAlbFRHXw1nEs10/5/q1CRdup75Vaw/oO/v5yGh55iWnfm7/wIhq9AtYq3rWwN/7y17/aSoIili1fAhBAKq9kXuyh4wiNUWr4SxtegtFXwZqfi2/kV/CFwhoA2V5ebhqHdTpN0CH7+/MvEGj0oQfcRIoVRnUVT1N39nQDzLxt7B+jtnTeBIsZQeKGJYBs5D8g9Cec4qr0VAPMxInsT3G2ZNE8bAfO294dBIgx8EtMybA9B0+6WkIDMbFptLdrXx4LS9R100RW1i/at8VUygD0qwUklbQ0lnPyMtLOFy5ezOBhG4Vhrx0ue9uvl4pZsRBzSSbu4v52t4a7aXtz+3kHv6XWEENZv2KQmQuku++Br/HvMRzq+6yUEKrKc6fZEwB3edaXLJllGYnzKbKK3cah9MQ+1iRM51Rkc90H3GO2t3UCoREX0TguYU+H1dEbB0BWbW3D7xAmlUSzdggrF907+X5rf9QUmDWChDyZzmIBASt9PTBV+mEBHmmCnTrLg1ESAVrjYSwIVLxo2RIH7OVBNgi7M4yi7hRKBgUYpAEEpKM76sae5dfPvkDdD4DB+ZHCPvL1z90MiDXeEiQ3xic6Cj/uA/vEUKRYYd/shGYcGZEAa102OwBvDNrEkhKQIEA/Kk7+tgweqSPaWbhqoNQ0i92q8xT41777g0ftmw/fYZPGA15oWDDA4I5D7oeP/dm27SM0EEndC8/9ieEjPtKAGV0Ut9GALlt3lXENRvB7msRDR/MM30ODjO3bP0G+tIAlos2GRpF7fvjIQRpZvMA8/ZjGBvBBvqITAdij5CcL+HoAcHE5a75/EAmAN08JMHHLAf/y2VEo+PBaPnQQr8hFxQF7kdeKx/NW7JaLVy+mMGzyYfWe3SW8PtYA7Hfhzo4I8RyVcs2m+HOgYUlXs8B5rREaDs5wBd58hArgis+s4RqhIGFqHw0L7jd/eN7WXnuzff/nP6VRj7S/Pv47Nh2GbjA5Dh0spQnE71G1IawhAb27dx22udhUCGyV75nW9PZPPrW1l67yfUa5dvIzPYX/7eQp+cHZA/Ajn9jZs2f41wg4iuF8L8EftBgGQ0QkLCNez5kiinvg+dFwUfdX095DPO+zZhNioCEhq/TE8TP+s0c4T6XO6GP/bUIKmj+eIA8fusNyRk66/8B+mzN3su/dCuSKCh9n19/9Yxb4gD3xhx/Y6ZMHGMqF2Udb9tveo6eptSPswQduY4CA4oZnPB1gSsDqnfeuZO0j2Y5ASaOhmTqI4BH1X2NAqzMpLuyTOntUrKuObCVw8Pm/vmMVpLd3XwBWA39VDaqCICBvEhgYayil+/Olu26HQb8JP+VFnA/tzqarAnQ6zvD0yjUXe03QRb3+3qZNtg6/+7q6SjsL40uZTiE8Xz7dzdA2NYqaroHnAvslGrGIOMKiuP7NBLPIvzAyhOco50MoIo9B6yANQibDH1w8YTzFQoKIco9VSf44SyRVj2gGcKx3eDuehjhvEvtuOOEfvQzra2DwhwCf4wld6lQQCuwtvPPDUb/kEBh5vnIY+TqTdA6LadN5PeobndNRgIajDDa6ASibAS6GaJbjCfUbxVJpADDR7x3M2SRspVrZ63XuDPIhR/nsMwjxK5qxxN5mANDBwDUvtRcZuQLvYFYCDvWyxgd7UPEg0RQBITYq2Zml2kd6OUTD+IwxMOgGAIM5MfGFGwcICqul/7yzHePZs6LZe7paz3H2j+Atvd72766lDp5sB49s8Ua7T+x0zuZiGMUaAn2yfbtboYhcoj5E7HkFZFTjD6xGsnjaVJ4drAiqalzm1I7aJR6wrQPQMxufbYFuCl7RtFP2X7RoMJ1oAhtpgal1ktNYm5yjZ042cX3VSOL3ybAwhn1CvvfxBNwl4Z8XAFujEFxggVJ0jsgXEECsmXosb9YyljOhRNyPBN5DKzVuhIKKZTFFAzsIwJFMU9zbRXK9e/Ix9GGfD7EXNlQzQKfuyJlUSM1z3pmoIUDWLAYSnewbbdj0KIAnBiatQvScQcS5IFaRdmMxpeoZXEqSGyvWHYOWIc68CO6FPOSVaRDGz5yUG4eqKc1OHGm0VHyqj5ytBhTtss+vmcegYaL98Mn3IBAOE0o6Cxb3CZ4f5TowdObaip2tXi7DBzRYxpTVoxCaB7C617L5mh3vPo8ipo3ansEDeRP1defobyRLJfwFoHXx4qWWhN/gkSNHqHsJi8LX+Y03P7Qf/+z7tpc96+iJs4CNx31P7YXoICaxfFRVD0g5qb5J8uMx4o8ARzEmBRqobmisRf3BPW7C7z8OX+3RGNYpNhodrRA+xkXYsiUFtv8TfC95JvoYhBQQRhUKpdh931hsP//B64DlIzZj3jyGJKdgqvNspDGon1vIsH6Wvfi3zTYRpuBRJKuFEFV6YMMO9SZY1WkGuJPou2W5QlifyCXhnLf8ZO/bKcEYpk0FyE+wk4dq8HS9yZZfcrOVljVaB4BoK/YcHDW+FlUP+meTFZdAP3kxql9UoLXbV4kBKPwAcI99btOH7+OpWo4FHCFQrPsR6u3uNvYRGKaS5KoXFnVRIEgcAwUNE/u4rrKzUoir2I0hsbdRDaQywB6B4TiF0EFJ5ZUrooC2vj4BRwGIG+Sn6HnG65h6YMySQfYLGsZdKMYdyBljjSocVsSg2+64C0XUG7Zw9lzbseUj9xXNgDDTLqYbPpS0mg4EyaM0ktojMwdpOTX5SD+DGbps2euFuNetDA/68SXWcPizt96GXzJWWPS+Op9krzMoNp1s5zi7dEZAtfeyegzn0B/03sR8b4ekFmI4Mn/eXPx/8zjHtxFEOsvmLZ9vb3z4Mu8Nz1761diYNNa0WLt9WMVIri9ikFj64CGSO9OXxtMDOkAJSUOqyA7eYy97gvzAJXGWKlLq4X56EmFTYjIqHX5IFgRpsAv5Xyw2CalS2PKcy6LuKEzNOIYh4whcCqN/kXVLZysAsPoyRCBd7PkiZcFVC8hCfI8Yw+Hyb6a/F+jeDkFIvX1gHcIeB1FM945W1SXySQlSTwe9kL4uQjaO4FSdyOyTIVZFK1xc+AWfV+tIxARZsCn13smQrM84QAw9m1oP+tl6D/1cK7HcxTIWu1VKNKmzdXyrtpmBjdZjv/6Z7S3Za//+40dd3STIKp66ytclijgB8vW1nN2QbGYT8j0E+7aNgVA81+uBr1xnJXuO2JuvHcB+aL3NnTPL/ps8k0aGpN1YMCgIviAvByB5nB09fRQbxi76gxT75fd/gKq3xx7+9r97/fT73/4n/RThbKDlWwibPAXQO39+sc2YOg37GKliwOpQ+nz3J7+2JiyNohh8DmJd9aXPXeM5LmdOY4Ml73sCtbwPgcUv7pEUnAMKzwBon0qIdRteuNXnqH/lf6omMXhYXMExRi4RpiWcS7Yz7pvM2pIFnvA1ka9EytOeJwvA4unFtoRBcG1NBT1MuE1F7i8fb7druACwBcpsDWQCrELPQEBaC3C6ToYJqpFcycvN9IB3/pMHLup548/Cc2S16RsRv8aea/1cZ6xf8LwOuLXKohDWEucKnkH27Cyu/4fsU089/WcfBs1bNNdD3s/X13i+hfzYNRAoPVqGQnActex08lCOQP5r8gFm2Lwvxo8q9Ut+MPLW0zROh4PejrzK4wCVJCGN4Z9KC+uC7i12pB56HYq5ufksPkytKQD6kL5r4SZRnPUptU2+SCoslQzP7qtNV6CiJPn6gJ5yL0CQwneAqXUcBYh8W1VQxtB4qHlPwI9LU4YEpCbuX8OhH0AVgLYcvkqw89e4IH2Vt4IWiqZngX9KAET2wRJxD1NNL1k0QaMi0JbNBImKPGJ9Q3M2WTA1kpmIvk4HpoZHgd9pwEAVaOFpyZqD8mT7ZJI/Div8hU3S5WGS/TsQG0wpXZKgFE0BLGqCeA39vd6fAFX9VjGue+DAmst6gwS2ADgOZNzyfxDYM6KJD2CgGCCCC/29a9pBs95DurcktHMWTqK4qafJb3Ymh4CbSD5/exPNi2z2xCqDZZCUQjNKsagUtOTENBLPTvkURZRnTX50afJJMF1GmJAmPRWn9qoOhmlAmiogUp3kJ8fxouLSsMW5l8koU+L4FPn7hZAeAUjQzGSlTiD1eBzerRymhp/R+XOEflDwkYA5CIAjDEFAZzjyuykzSTBGIj4uMxuDc1KGaZoGANcPHdpDUwoTQtZTLKnc8cm8tzTWHxs4xe2UCbk2mUCBEiRuO7YdZWML/CDl2eTSfTVDPlUJ1rHunR4asQsKJxYjtWvyMK9h1ns/6ziBzxvJaSJTYinisOpi6s730sB38qwILNVQQQMK+cwpEEdySbFNBZKGADSTaWp078pPc2BgCirWKivEpdnyMpUtgQps35j05twfRhJjMWcxK4feJQmBQLCpRcXOWKkgmEdMSgffOfX6OBAj2dUXLS+2KvxOhwCpLybde/PHm/C0odDQWuJ/OlhiAEnSUsfBlkP6C2pWQuLwJKR/d3zxq4IfLT0X0OTcboCZXYBYdfihrgGIWMAhvsk+eO8dPiPT2gR8iLLDmCQn4f1WwDXAiD4T3zDuyckjnfjINTBZS0SmmoP/KmxXUkprSSYd4T7GsfFlsNnPLp5mE2BevPz8P0hiH0cB0uTNx2rkdW+/+a7lYy8gYH379iP2mfVI7g7vIwAn32YWz7EXXnnFhgDM0vKRZvTXw2zI9NCJVgz9pZBRzaRDV/14H4zhcCalbiwthibX5qv332c3XX+TPfnUn1hDAFusn9c3vuVsXe0Tkh1Kug/GE3ipqr/hMZMvr0tWHLy84LHqWwfPnxg9Yvrz+vo9ANPRmekXDmZJXvXbjydN4uQFyr+npBEmR7Gg6ao84bpoZoaF3rMGomlI41kDRKxa8zmGEjSZMmSXobs8kflHMGxRQJXvf1pVFEJ8O4puS5NFAdPsMJ4pMdgEAvfTrAiMUs2gz6bQsST8zuQlLEmVJH/9NHcCoiW37ICBq3UjKwAdwmE86G5srgmyD5zkLx0YmfvUUe+A04ptklCiCMtnSpkK49TZzTAOZ81d4Qz3ZEJP6mtbOYyQfbJG6ki9r23EixSWWFH+HGd+TJ02Awne63bfvQ84IFNz7hwG6B/BmsmgaRjPVDmLhOUtsMBI2q6rd69ppXDG0qwcR8q/DUl/UnwYQVA8O7kJtmPTu3b5ZevsTZijqbBkz5ICfOxImS2aPQ1fqomWyeT3lb+/SQoljLu8bKuk8elmEh4rmQrsQH1u7Tu6vrqWkvzpbFEjpYZJjAdZqQggH2Qq/Mtf/Ypwoan2j5f+QRM+jb0jZD/5j2/7MSaLidmzC7CBSLQl89bYnk9g4VfWWEIaQxwa07rGSh/YcEQ7s1n+152tsbbu8ouYbpt9sOktD4STTHUUUGP8xDhY3texfeTTixfYzn3/tCs+C0ARjuy4PQoQmp8dj6S/Op1glEvwJVwA+FyJ7LnUrvsieFHEIXv6dwAbBFqUnUSGxt44ExuQTphlzQT4qMlfefE0iiFYgH2JTOXPUdwXBANMmrIu1tSJ06dodvE1hZElD1R9jsLi8YAUCkAhZZ3Cd4ACvgsmxXPvbkF2DusJsHoQSeC37rvF5s+Wd2GVna04ZNdcd7sdO1aHjGgGEjTOLdjT0QAi8kHXXtmHl1gQEiEZEkUc6gjtjQLgVIPolxKqdaZEccb3DybbPV/5HntNvP3wkTutF8lnIoCiGNr//tgLdgYwQp7PL77wZzzFOZSoZ7SmD8L8+8srb9sdd9xicwGCRrFkUBKx5PBHAbeuue7KgAVG454C0FGOfFBhENojBIjGylcUb49M0lq9EaWZ2E0w3RIA6GEaRE5ZGhd8QAFWC5FlxvDc/x+m3gNAz6pc117Te59MyWQmkzLpPSEEQgldQEREFFEsoG4PorgtW902LNgriIIoRQURpSnSIbQkJCQhCQnpdTKZSab3PvNf1/rC+U/OyUbC5Cvv+661nud+7pJEcuvGDduRtC+Ifuau7yyA9VdffTmcvhK2J+CetY5BXqcsXxSLzlGeJ7199+zZg8wY1n8cogyGbmTjhTC4Mhm4ygTVC/bJJ1kHFwGsckBmAHabNP7zX90TvvTN74aP/dcnebZ7wj2/+yXNNc0G0rONb7wJWCvIi7AMZo92C5sJ+1u4BICU2sH7b32zfv2GsOqcM3n2DU7jNEFKtmvndoKvKhJSYfbU7SRQL1m6gL1DawBAe4YaW/H4mz+fgQBS52i1pB2OVlQwZwWDvaeyT3dE5i9etdHXWRn1YQp2JNWav7GZ9dOcNiMnrTUcS8USazCNAf4O7tM8gFU9KvsYdL4F6/vmO/6BNLElPPy3nxOmtBnW40JCxnaEn/z2jyT1FoU//PabeEQeD1145dXUTKaxuSN87eYrQzU+yCl4fmpVFX3/lcVxBxxwWcO9E3YZffvjsJ7vAvCbAXB39EhXuOP2h8IRgM9h8gdkrOqv6hrSazgxGOAhQR0jYNrR0Uy45EL2HwBM2BSlxYUAVwzLoUvdd9cd4bQli+L1GKQgew2wqJt03d17d4TsCcVYkRAqAzullBDKEvzy6/EMDthFzaqbz8Bsf2zgDx9Ccsu+kp6F5JAU+OEBfEXZ77NoIPbXM0jvgD0G0UFg1SJnjI4YsT/nNkPu1HbqF4YG9QcIVsKHE//nE40DrHlkp7DxrZPSU7EIAVxPw08fI0+aLNimqJ/S+d85nEmyTlB2x8CkWdMrAEp7SCjHeza9LA5sThCmVlCoaJV9HUbNMBZHBsFkAUDKdEwG1ciBrLFw0Rmhevqi8OjqdbCDACiTGxB1MBTgDmRhzZLCs1hK8McB7FUy04vwQi2LYXM5ePjZSPqIpfAcjjHBHII8UoHHdjs+jpXVsDd5tppPdBL8Us3z1YQ6BXZ4IwB1wRxY1niUdh2EVCDjbyDUEoY2KFhKerxhuFkMZWTGVFRWIO+uh109k382RObLAYLv/B6jdpb65gIyphnuAmurCiuRVv49i5q9mAC3fNijRw/sgvFD2BbWBvWErA2SJj9z5nw8bLHr6W+lnzEkloER67tVr2TJCCgssqnBxyhIkqg92uKAGAIC62r/UXq/KYsAuPaHmeUZXMex8PYhQF73StQVYzL78HItKJzI3+mNZ2MriiA9YHMArXPoHfYdPA7YwXlCPTcCwN0JuKHUsgdvyj5t3Njfi6BXdrUS/sUakURjj6RKzO/WBgNOKW4eHuqd+CjmAzybpp7NM2nITwVARw7r+HKsK/754Iaw6Owl+OtS97bVh7/9/kfhy9fdFFoKKsJrgAXF1DClhLXVoDLYy8C+k8Nx3GY6NtBgx+yDk2qqo21Nw+5dYUbZpPDiv+5ENvtWTKduAPBe6/66fAl1fyZ7xJZwGoFKNXXzYOKvxesbxj6Mp5//4tfh/3zu85EhvmP3gXCING6PHfdEB3oqDmU/RrUiJIJ3ZOcCfH5vwSP3Cf/doCVZxUOeA6llWAI0Iu3WFoo1Cet6+QpCTF+r59lKhawBJQavcFlRc6gb/vbHNQmVIf356WfMC2efc0p45OGnWfdHw5lnL2Vf24B9BOw/9tSSiRmhcCI+s5ztrdTi5fxvwaxOpeoqSB3ksl9U86x1w1Bdcco54V9/ezHc8JWfhYzCSeFoEz6fLNRemHeGJlcS0CswKEkq+iqyAxqGG+W/XG3ZuCbEt7c2cSZmQp4ATASQbWs5HpoZlL8HSfxOhmL7CR5N1+eHAayvoQ+3taPDpX5QyijfZX1IuvIstle36MzC07qPProKeyOVCwdh/2kZR3Ubn/Uyhqn2drW1tQTy7o4We8qFvf7aMSRDDFHJGlmg7tu8vvWmbLlBmbwUvl/99rfCn7CSeu/F7wl//8u9AGfjoQYFx94DB0Mvw8oSvEbt21TWBgbmlukyfVWDdrThWS1bT/tB+2jOM4kJi+brI7sfkJBUerd51ohe923NhreVxoFiwveVfZEaRnBv4eIl4dJLL0WFMpNBbz+M6d0QVbApo+4sKmSAyN5fNiGfsxcbDPa+tW+si8GjIY3mgM+VnJawWUlGSTxKreigu48h4iR6r75BGPNYBYDXRia/wclZXHuvhWFQI6rAwDqGYE3OmFaDTQb7HCyLUZ6XbNSSYzxbOfSwBlynovCDG8m+if8pfp1w4qjHCN2in0jHk+LoYaBYzstSWNkOyaI9Ij2z9YSXMImzWaZhD77M7sceqqpVC6jhJuOb/jb1URs4QTFetsUMXFthyXrWpmldxns1HlFtRM2HfYkWKN5H+xOBVf079+3ZG3Eha2rvu2Qp16Cez/ZN5iM4BEuwqiUziT1xzhvwxTlDF5lY19b9BnJBOEjh/kpSsaAXjDWgVpXmKPYnN3/jehjWzeFP9z4efnf3j+mHOd/0sOE+PPbIw+EDHyBA+XgrZImvRDbmpZe9B8zihXDDZz8Tvv7dH4Wi8kwUoAPhpk9/KCybOz/8+Oafhk9dT93Ks2n4Ymq0soFRDki/d+fOcMmFF1IjYH+iXSC16W1//HNYRyaNIZvZ3PN/3n8foGB7+MY3vhOuvvqjCTsrFc98fnGwhgaULqxRMQlVHIc5w05fcWZUdxw+ejQSicSielhLqsorkcBPn14Xz7JmAkYPsS5iIBzraeb0qdGCSHsQJf4Oib2hEna8zukMXJK55lkGzsUAx4TqXLWz6Ig/K9s0MlNjWEzkw1Kb9MT91AGk/64iqAdVRS+ou2esr5dhQW/ukiQqLVki3veOp6qK9wTu5j0T39LqzVqiByXF8ZYT4Te/uYfnoC2uN99fEsBbbz5uYaIAACAASURBVL8ZAfyPXf/hcN99fwlbGaZNrp4cM5faCHYrL62hBuhkn2kNSXVXpIxnM3HQEzGLh6QAubgHhwm/vq0gpyhjDfLEfdCCK8oLYT4ip2GPKMRkXZR/lIcpmyloG469Xrsh/r7s1iya9JikHMGrBIoVpwXiRvol8O+R1s4/lcaJitu0633k/5aNqe+NP2thxIzC+AZewEZFY2AaiQEAA/5LwnCY0t5JP28gJ09E3UbXzd+HxOJCNHoQSZS0b0Gm6IEU0XC9VWVYsFocOfjtaWYcVViojMoe4Eb8v4zVlPhzCdapALToicW+vqc216ZaOh1KsFkxjqcZlLKurUAEOSkG/YzvyBT8Cn52HxSBOkGXmLANMuPf91r38T16WUQGFAnz20hFZJ/vrvRE1oPPVD9MiPxyABgYA4ePITGBvTUBnzfPv3aayVbMzCNoZD3HVy7GS8evPIy0uLUZfxO9zXgecqHGyzpatmJ+mD4PkJaUxd1794bdmxvD/FPKYM32Q4XGO5WQkT2Ymr/4NAwpNuZUARfu+cTaXEBFQhC21cdzc5RNZR6+rKfjo7fn2Js0su0wOWnokZ6Ns8j1pxL4zqJBnjyrFNnLBArf4nB4TxPTaqSYbFZ6WlgIuExL2KArJnEdOVBlqpQhLZpWMyFMnrGQ0KEmPg9yW2XZXJ9uPpdTbKeU3kd/25xHgJ3N1SlFe1tP9MnTcFyGg4w/Q+j09JIVlgsDuAC2Ry1hEIfxddyx43D0H1O2YDGdEV8vMSFJ5cJ2UbT4fYpLGQJgPH0CEDmFBjFZv0ZlMVyjNAYQDg0s/mRCGIgV5eYwzpwkD/CdIfDQTDghhhkHMGvBHoOJlGiwIZl86+Oqf66gn6EAM2cs5XPOhDXxIpLig7HIdk373LtRzp29GICEgpcNae3aNfGQnzVrGbLlWs4mEl7Lx0hX3oqMY5S05mXRO6sV4HMtr2fDzJ5Jo4rtwswS1qPpx4QRFFC8Ac6//tru2EBWVGSGBSSOatmxcSPp7Xv4zo55XfN8oXJYiRcS/rD9rZ3hzNNPj1KnNS9R2C47Ndx/90MA3bXhPZddHn5zxx1hwfK51PiAnjK88RF+7PEXQjIHaA0Mr5F0miUAl+1bOBgg02VzTZSYupeI9dGzxWLCfcjJayU+gw/f/zD+eQXhy9/4Ytjw1lqkZ8g1AEyUkXsYi09aJI5qCfJ/gVWpq3o0CWIKmng4uFKFYf2/J2X4euLy/vp+9QOwCRDE/YrCJXG+JHyXlSpMKECCwhS2D9BJSRGzkih9dJghGKXCtpCNfyHT0lef3RVZudns02P4z3bBoOzTLJR7KqgRKxEPFEFVgsSyJ8CEpRFLhrU6CIVWZjTkslh8RP9XflapHITuyFYXeBGoj0Mf9+c4oKIIoyjUrhaia8Lj163RgRAFo+/uL4EF6wsxAf+3Z4RrJx0QuwxWtTLHLACjyqpJSHqnAchcQD+bhZ9WPgfyftZnOwyQl8PxjsOQupHB5VXBUsUnMTWfYcI8/M7wDD0Ay735CN+bgtv0dgoMD2hVDLkADcr2DLKYNWMWAUk5+EwfCus3bOB79od3wW4pQSLWDVOsBMbNehhsRQCzI+zvB/G424dvZxXF2xymj/fc8QD3Nj2cBdN28/a3KSoaY0iIZ4/Mdi0wtGVxSqq3UkL6SxMLw0Imgg1jN81/HiDb7//w+/Dc6md59t8GuJ0BQ2su378Az+Ffwwo/Gt510blh4fzlYSPsv80btsI0b49N9Vnn4CMM02wqU10tBOqPNscgpF6sHy68cBWMk+Jw3/13UsS2J9Isad69R8Wwk6uRC08qPwUAcWKYMu9EONT2aJSCm9o+CIto16YimtWzuD8AfeltsMLq+blm5IHDeM12EloAw74BuR/71zSAvjlzprG/jhO4sIV11MveQbr6EEDK8aQwFYZ5H3KDiopaCtjcsOGN16NcqgJgpxxAZ5xi+403YTFeeCbhIAdDLTYQAzDUXt9yINz31KsM4GjQrAP43j/8wSd5Kg+EnrZjANNHwiWXfSj88Q//QR2TFt519pXUAzI+qQVk1fMgyyi3IO5FwibrNRm2o8CE66u9rSPafVjEdSMBNtAhGV/EL33912EaAR3f+/aNkBWRfNGoZLPP3vzjP4QNSEBlRPzrsXthh5/gOzoUzgovIi++/U//DF//6hfC0rmA1hxmozSZpSVl4bU1eMCuWEIxJ7PGhjA72rBMIVAq7hO2fQCuhvqVUQSnst60DHgJr7xlK1YAept8DAjM2XsYSfP0Ohol5HPZ6aUArUdgH02nmWWaR9eWn1fKXr02zF+QABaVyD/7zEvhnPNO4zyXKaQsLpOC+BBpujU8o3oOjzMo7I1nucxImT/6MD7+r39Fxqr7ULp+ZPiHf/PbPw3vvfoj4Tae2XnzpoWPX31ZKIg2CmnYbhyAFbGIskOrCAMxc1EW7KX4rKGm4VXYRIb5LRN3PoxS31tJYwqKpIN4rE6vq46gms/gG/gbCjAJ7Ol/nc0esH3bTjzVZ3BtfB18GNk7ZSaXACYkQga8jgwHYI7V1U2P3oXWP7v31CPLxWaIAabfzYFRF+BGKUyPVANI9SxN5rNyT+pQ78RAjTFYKV1p4RPf+DU1TVP4y93fDS0Ev9RWz8In/mD49R33AtJnsg98HRkeQwWGLA6E/vfrd4cf/OKjNMKjWMzlRU9FC/ZUDhabDuu5eCZbK1pfCugLlMZJjJtjRnj+mU3h7rseR0HDHpmKYsdBsnVGVELY0PLz7LupeLcM06QJSF9zzZUE9D3O2Zob2f1FsK+27t2Pz/JOwvyKIThUhX+/sDq8SWhZQiWUDiBYEl56ZSvXCBuFmB7NFkWN2kPQUSa2E6csm8m17wj79+FvDaMkI5ugq1Iaqk4UHp3U3IRhHSId3JpFYJ0qJ/pVplF7J8MWLCvhXEsitIp/78JKIjuP55hTsLMV1ks/IR8wp3LwtVZJxeieZk1ZJr5tfIz0/BJIFIbEaR0zHOrxdNWu5/Rl07BygmGcMjk88fia6A3aiTTYPT4rs5KzUam7noUGLGEZQN+QrHUU6335aeeF6XPwQHvhtdDRTzhL/wHqUFQDAGRt+EGWFpdSR3URGDc5bHljL+9dEAOg3Lt9j3z+ex8HbzIDhcxUWPXUy+VVRfgFJhEEu57Bwyje7ucCmL5FEGEjKeoA96EKj/nF4Zkn78c2opLGviksxxpDsMWB9WHUPSnUh+XllXEQXgQbL5UC4Ir3vYcA1+NhMUEdv7j1d9H6IIneo4Lvvm/PIfanOpq1Ts5qmE6AChX0X7tZQ/nUqUnsp/n51bBnkNAntTDcLgfE0QYliaHUbECk/VwXGW82rKZeJ9ahDB5Z/62sucw8pJc0hOn5Zdj94MWI5LqY2iqXMJU2PnsX530OyEFHE1YyDLQqyrAwofa3lvrcF78VHvnPY3y3zdE/sXp6Ndc7FdA5Oxxjj2up7yFYkEBEwtZSeJYlz+Ryv9taG1hDKDj4TCfw25bZWIZNi/YCeRSTmQBlDTAO9ZGXtZGDFUAnvQrYbbj5S58JH7z0rHDDJ/8nVM1fFP7w4L9CDfXa+XMqwvsvfXd4bOOh8OAzr1D/JsP2Kiaokms4fTLXqAmrBRQbDDpllvUA+Exjr7BRH+J9/+f6a8IKzrYGgmOONTZRa3djQYHnMIXO0vnzYY22wQ5fyvC1PnorKjHtAdCYOWcBNkHHwzpqktc3bgstML+0dMgh5rvfZHKKIEO4DNjLAFQQNHmHfej3jx6fsrk4tyeginmbwdMwQ7A+1BPjKPpSc/ADzq8NlTXj7P+lhNq+jqw4P5x78SzyDN6kRhgOp5xag/UPA47JGWHThgPsrYXhxGGGKBNLw6Kl0wD7jxDQ1YgKEPIQ1jsVMxkG5RvQg2UQgHp+oTYxknNklGXA4E4wVafiEZ6VPDGsw17hmz/7fWjk6GmCcdgOoA6Oyd4kEGgPkcidcEFH7+BITuG7Co7YZ1FEC4jmwEJ8+slH6E+0M9gZhnpJNqcXb2tuh0Vagyy5ibWtHaGZH1aSnGFsYnFQBfDrWR4BFsPmmNQMcn1lgffDCCwEjC9F1XRg/x5qfQPROJckK1GVSvTKk30oWUwrDhpjmXMyFCORyVAlnqGYZcLDcYLBp+dLYYH7QD99UVf4zo9vCbfddkf40Ps+EO789a+wsykK1bMq8V3chiReJZ7emoBGrDX3Uo43bFgA/QA7mwm8YU4T+8HKSjyRAaMiNsEfmK3hcyoI1c/U3Bq4pxPcBUXaWWeciSXVRTCOF2Of1BnrBoGjPr63NhMGFWa699FPptOYpvL+pfnYzhHImzbSHmomFYQ7/34fZxHDEdj9DtxHUhoiD0RcJAklTDJncvJYfgwV6u1vCCc6DgCwDkfLr3QZjKwV1cZ9WuHJCOUeDFNj1VROxGe2J4YhjavapSdOY4FOIAjRXmBglMA+SCyNqGHHOMOKsHXR7k52aQZrQr/QEQljNKsOerXO6DTwLyp2e3ge9NE2ZM58GntumJQMIYpgwPazp5VFP2zYzGIk9EEH9+PzDfkoF+JITgmh2PXtnB28odaKKoWpCRNB6GadYLGBAlWBSQwlp2e2V5nIIOHYsWZ6VyTy5En4DGbyPKrKtgaJKhvtG7U4o+9RIWuA0rJT59JfvB2xoWQzdbRQGLWhZ/9sGw3TqqrDC0//GXuS94UmQPN7HvwdxC+HX1nh7jvuwULJgKbaMId+oK2jH0uqX4RV56/Ee1/rs9GwBTumbnCBhQumh+NHWgFXrwkDqJQyqe+KII+orB3h5wQt7VmHoAMfQRW2gHDgZIcT3LN99DV/+OPDMWDzm9+4MaxftyasPPMMgMH7yVW5PPYyZmK47Eapw8y/yFQhXJAfQ5rF6PR072UNFYLjlKJikbEpVqUveBs1tsRM1zq3I2IqxQy2ZmGdUVKCQuDkoFlgO1sAhWuZzWdLqHmwtonAoEpHzn9tqxLIWxycOKSOocqG2stMkqxIvyXepTLRQZj3UNY/zWscmqiWL8M6oRtVTx7krQQRUo2NpJ9EsLEkGDOXxHzE4/yeJ9pPcI9OxFybQs6oO++6K3z6U/+FdRL1FPf+PkKsh7mesxdPDYfw2x8AH+MAY8/hz7DXkpWeib/60kVLyfS4IyTNuDITkpWMGIBVCjKn5wKRNmiFPGii9AVMPAuhq7s5aR7dSzNr8poHjcxKv7SgQQGLQ+RWhl0rk0Gn7z5s0bOPwkgWWCSTeBPt/03hM5Vd1qkkUP48U18h3lPAM5Ge7aQACRuNlaCErLwJRFnrgRF9x0Yq+ZxoH05uGvpiuhFr9tzPppAFKuHnaIdxY5CG4EosMmALRgYrC8XppVMifWaVXSsjjDgtzAw9G6IVgMC+YLCmKWwK3rAcWLSCZDJHcjgslbDLCJUF20aTKPNPsEQvw2gOzQNimmlsCgHGyktJDIZSoBeTxbQplLJgZdvatBs847WNaWgADTKiTBpVDiALZtQ0PReFtgxc+y4YM0709WBMI2FcxuoBAoeSYOlVIrsYApDrQQbWhvG2CaeREs2z7qQoD7m3318JswzYBA1tjOIxjyl1Lg3gHEDOEh6q/eGRf2wM2AGF5edOhPEF2o8fam31nLD+lYNh/ctIl7j+yZzAFVPyQt3cqcjy2ilWjtOcGB6QEVYsmwHYSsHOVHWIhm3TZiRGgwmA3nCmdM24ST0/9ZzFbMxI2wFjN+I1d/Dt43FBpumbweLKwb5A+VlyOnYK3J8KGGxGo5TBDp04ZQ4HJcEMW/eElsPNmJkrKzPAJ9Zs8f65CcgYtuARmHGzjI6mvL/Jicqa9FU1XGjxompYMVNDc2djTLJ8a0ciGKUQwCidRr/pGF5hsLnBQ3mu9ALxWderFrBaUy+Zqzx/bGMRbFP2IatXaUUGE+0OpjCjfA7vRZoMWb3EeOZlHR2k0E5mw24m+TM+m/rCUCBb06SwfpT6ZyN3ylYCwYHR3UsB7GYfckkCr+N7dYeG4/tglgGmItvtMqUakLm0uIrPwPdm7csCajy+P0yZPJOCdAafEtP7tBaAkH0Ul1L78dFC6uJmp9+qa6+oOBm/zImsCzfWvijtzyOxuw8/nT27KZC5Dr289qzZFNOstb6BzPDKa8icecYyWC+D7CXVVYWksJJuDdOD4WG46JzTMervCWctX4FX1L8dj4Rp06Yi+T8Qzr9kBZ5Wh+KBl4pn3vMvbOa/IqOvKQgTeA6Gh1KQNFOwK1+Wxc01UDqkpEcRo7p09nTWM9cMqX0+MuPZU6eH089fHB549M88R4CPsKzkuSdy5ZQ18fcp1sdN4o0HbIK1bsPnzMl17fMqc2lUdhR/JiMjngP+fYc9+D/1AYw5HRymGFSymxiiJLj35YWpFGwUIIA7jY3t+NgmClj/o8+sw6VZNSXh8x+/jkCOqbCKvxRTypO4vl1Kz5CauP8mWPb+PQPjeF3kc7kT+Xw8G33IOwZoYHvxiRPDydScnT0yl++ssXsXgEAPzZQDTPeEhCLB10oMHtxjDORSJSLIrz+TgL4+r9H+5h1g1f395NDC7dvnv4qGdSpF5DhG9oM0tieYwBqMMn3WKnxqTuOsYH2igx+m0P33Uw9TxANo8SzMnAI7qAvPurxKwMKJkcGweetroQGWewahAWzvFF4JCw7+wTNGccu1GGX/mTJpcrjgzAthu2UzENzHxDs5nLdyfsiiGF3z7Ivhvz5xTXhl7auhkOTZBrx1HnroiXDN1e/lc3QyIT4e1r+6Gd/LflgfS7CHaAjH8fDs54x4J4AwS38r1oBMOv/3O/YzSlBko7ivdLIOZsyYG1addw5M6w0UyAdo0kvCB6/6MGdqAbLc+nD/3x4I3/rWjyl4tiEH2oWkLw929zHWj2yEJAq+Q/z5IEX2HFiqhFdQOO3d+SbrmOR4GqFHHn8kJp/2cQ3cD/IpeoY4I2UXyQTLgeFYTAH2kc9MDmVTmtj7e8L+bZn49c4gBZ0Gt4UgHORKhw6/Dcvf0IEepJQEG7ZgC9SWiZz0eLj44jNga9VjvcBeBDNtD2FZpcVIFAGwD+yuZ78o59nG8zS/nHsbwi7SvC84+5zIPMokqboUptxvbr89fPErn4UV0RjKaJiL+f3kC9vCXf98jYYSRinXq5gCqaKsB7YrMhsW4KKl5dQbqQBRh8LZZ5AUWmuwGfLr4VSYnxPjkNFn16GjXmHWIwN9PEs0HzZhLfix1U6ppVDimrCuM5CH9hKO+MnP/ZhQtn7YA8Uhk7Pd8z0V0GcnMtNxAyMAYyZWkg7OGskxoIRnuIW6xiTZz3/2o2EW52Au57H7i9Lh51EEnHHWaTwbANuAowKrenxWI/sfdTOiRhBw1o4llwZBFrjMkDc27Qgr8JAeplGVjTzK+XwEtljtlFJ+xiKehhlv7OXL5vG5aBKoHQoLSaR+bR0AYW3cg/RXW/3iq9EawFrNhlQpcAvPsMBCBrLOXqbwDbCNcgAKsxwIcG1kvj77zHOwYZfGgbrPcmZ6Qbjxxm8QllIQ9sEKv+033wecp16R4cGZdZgGr65uGmeUQKLyMdm6e2E/VivVYQewfkkJ69atj+DfGLJkz4kUrpHhVQKEAg6GqG0EWJ05y9dygCT4TMjapq0813Miyzl6YwHSqh7SfzlhjWRtmgqwup0BIJI3wIAxQLudu46GOnwBfT/rqm4bVDpEG9dMGJFpsSbMYu0QXjWDn5MdPJ7LoHl6uPDam0M9vsI/uuWzoenQbpg62eH1DbvCm7sORzulr3z+vTBjCPIkHCeN6/OrX/0j/OK2GwC9YV5iZZHG+emW694kKBoTqE/6mEcbGFkWvH+07JejMJoVVr+wNTzwwH8AtPDkyiSwKAKrCb/3GFQS00XtIxIBC7NmspddsCr8+98PUw9UM+ScFllbx5HAr2cgeuGqlShnOsIza14Nb+GfKmCwaInnfiu2PQLySH5prsuxS9K/rqkepgty+PKK4kh+MPG2tpb6cMTwhS4Yq3hT8jvD9dyO2qiRICsGsCnUzV0EKwkAGt5VWsIzSdKx9iidXO/MLBnq8MX6MmEUzUaKiW8nXjUVZbCiHMgx1OqElR59FJMLadIBa2FT9bPAhgl2aQTYKsY2qg+vst5WnhNqCcGnLBQb3TTamWkTYOKRsp3G+1A3DnEGyZDUES2TBmnF6eeF8smzwiOvrA2dJKyn9hHGg81GCcqcZhQ/GQwzpk2WcXqUM7OP/QKv5iOEbXmuc3bYOEU7Aq6VQVoCVfkMinv7BQgBkRmU5jPkHxjAszLyEEpYfdXYKZ2OvPnv4WLYQmtf2oAdAEzSaLeRFi655N2s6SOx3tnEwOE9F18cQznX4tu4/9B+BnlTCBN7ljoG9Q9SyWIYo9Wwbj76yU+G737vBxF0aUIxMXEKJAbAqCTY15/81IfD00+v4XwhPHYR/m7YftD3so61NTGt3KRwrLPYLxz09gJkFZTgrSUwwDI9htweW1ocPqiVYOuPpGI9grImfQDvSs5oI8UEQkd5nTTe7/ucT1qSPHDvH8Mt3/tRWHDq2eGHP7uFfehfMRx3mLVZXEGdzzqSEJMOKF3E3z/EepPJl8yAIJdnaZDXF1DM4YxsasBXVIkvTCef8X6ArByA1VaGnpnsWdY9JTTInfQqo4Av7ztvWZhMXdxHnzBGaPLLm96GcbonfO26S+g7Xg31EDP2YbWVzv46DoPO0EjZSle8/1Jsw56n9qH+ZsjWj0e2oZylSMgHsMV4lsCkrVi5dNEgt7V3IOfcEPuyXPq4As6jVgCJOgLG2rsJ9+XPsmmSDWo++9wLUINswo/9aHjymRexTzDACNCEftPhsudZKQOPIzAzsyESRD4/fds7YcqCAfYd1pM12Cy8if/ziOBIEvYUvTBNTDin8cgv4/xk2OGw9TiOROWzAAIAjP7nq9dx/4+H23/6DGf1cLThMZywEEBkiO8yltyJrQQgEr0LQij8LnPCqosvDBt3vkYIFXVgj/sqXpkq5XoAE/FGl0iyYOYZfAeVEgej7PgQfckJztYuSCvd1PJaEOWxZ4CyYZGSYJm5t3kWWY9IVPE7Gb7kcKmd4WRr8zGeBRjBDEvH2A9GqQEloOg3Ooi9hz12Bn2LhCTtM8bpvbSCiL02gFwMsva54r0HGB57Xivl1fZqel0dtRKvTXaIaqsRegp7FPfefhPe2RsETiTNeM07sHwQdFHhV1GTGV9bP+Uuzgz9vA0/dN0UYOXQ1HosfOu7N4fbb78jXM66ffDP9zBsMagAkg57bwfKOPu0CQzw+qk7k7hnshxTU/I4g/vJ2ZjA2vN587xMIfXd4FFY8/z8OHu06tYyiGoH9xCqico3Nwsf5OJq+nSexaaBcMWVV0cwyxyaTIhrRiCmA+zLJO0AYHsL3+zte3dRVx7B6qc9FPCdppdksscRHIUqqrmFgRbPeltvAyzPzayrLMAthtLJpdQRk2M9vxNAf/Y8rNbqt4fyGqw23mZvY9CbLqGNc8gBjfk5yZzFGQaaU9QXY1vV0NAQAUr7XMPsSmT1I4NHTBcKAD4bGrlPgJO5ANv6VhYz6EvjeRg2OII9YZSzxCCsDHEhrBwkt3nmy1btwAYgl31h0FwLnoF+FAyV5EIUQQ7rB4geZKiGuxXANgN1BvR6pKZwVueX0QNDwGtr7GUN9aO+yKH2sL9PhIKLqiXzzxiIyedxLeqPu3ghtoH79vJcqE5i34EwWF1dS8jbzqjkSxDqJMipTON78JzLcDUIT1u6XgBvXz4OU2WoSMThO/3ku7eEZVhyXPbuD3Lfs8Ivf/czhtmPRJZjJ/XZs0++APkgjd5iKNzyg29EAP1vD94X/vumG8NPf/67cN4lZ4ZH//NMKCrhnlH7LJ07PVz/kStZEoZH6t8LwZAPmMw5o61FN1YiObDZZQ8lWVgB9vvsiImdIHR2EqHNEnWUuF/87ks54/XBTgSWeU4IrIrdjfBd+6Os3sBipPHsK5KmhliX9t6uKXMEfC46GGC3NoM7KddnaC+Ams9eMnlSdayHtJ4wjKqZ3JURrSy5zy0My9LAA3JQcuTjo+wA0h7QwYRM4Ur2/QkMD2S/i2dk0cxG7S/PRuyZ+T7ikAK7jU3HY03Yzj7lfhqJivQDEir8VvlkX8xgjyhjL/Z/a8mSsKPimoFjOjjQui0X+b7WiK18tn+QPTAfcHrbtm2A7hMZWGaFrVh77di/jecb8JlhoupUsbxeSFOVnEcTi1kTDFVnTKuDyLMxJNVcnD0+yuaSx8EvCGgNWo7cwxStzm6KKP49k0J6mGJ8Og2UB00ZiHTMQOfBH+ZCt/U5qWdDoyBOY7VlxSkDTQwFlzRgN14n7zalggojegGysepXaSiQg3xf34da1oF+Oy400WWnrskwbbKg4PfDzEqhQM6mSenq5MBlwYxHkz+9P7hoeuvh45HD9McbP2qKrGxTTulYoHEzlaeNq9HlNdP5zuw8TG5o7GA0QGSIAIUo+ThotAE/npLeOINblKuM0Cg5sejGqymb15PZ2MG0PhcGlH4PBqbY8Fl2pQKg6uOZm8/1YNIuIzaJAhITHZoSHhYo8jJSs5zCURBp+q1jY5pAjewTL5yGwAK6sNNsjOKUhUJF1uUQH9hwJUFQjddlcY3zvYZoGntG6ylCAHf9PlSBHpZK5ETfDZuS3Rjle5yRemSm8rn0zh3h9SxIhMMlwOVgUH3eu06Lm6/3+29/fYQpKUmu/P1pC2GUnVkX+pLa4sG1+qmN4cA2wD+aS2Uls9lU5p86GzlOO+nVOwlIIahlKs1VpGAPEJJUwrUYRoZ+GHBZyV8+E2aTJS2Yx8L5F5wFG2ARacpvh6eefDHS7GX0xakQfrAQCpCfMdVG5p7D9y9hM+7jvpRSGE2rncFU9jieSfsJ5hhHbgz4qpLNWWYEixJNTwLmT7Bk/TOfyhJWggAAIABJREFUZ9GxJIISBM370MZMnJwTqqeVU1wwvec+nWiGOuozx0JUgqpPiaC0BbqM20w2FOWWvTDWHAXpPGCxkUPjPwpzTvafb8tHjc9ynKbhmeuzNcYNycE3S//cnNxCDKeZph06ChAGsE7TaKCYCssxmu4xWc142EwEwJ46pwwK+yBBHvVM86DX0/RqJRFlD3xxWYgFyIuXn7oAD7/ZkaX65hs7abL6YLAg9WYQMpLcESqY1s6opFGG+VXvFJP/J5XGDWkA2WZkQ8bLJgOH76c8ns26lGnh1ElweNgs6w+eQDoJwM9t4hwCGGXTKoWxCFK4f/9xwG5kScUGnbApVRHKgLQP5WKgNgrvPn9ZqJ5QwhS/MLy2+tWwb18nqbvQ8StgNHBw79j2ZlgMi/FfD70GO4D7zaBBCcj8BbAOjreELduY6NFDCGj6MR08RBDzJBA6HhNaU8LXvvz5cApg1e2/+nWobz4QbSu6kfYUUDj3dGlj4owL03kOGH1I/ZVP4+JkbsAGH5B5WD9cJqMZala4DiOyV9209U7m/o/wTAm45gIEeb8FeQU1TMjVF9XrqN+iv4vLR7AjSKNgGiV91ELgJIDuwcdln0Rzv3DaTNgbgBk7doUmikNQH0BOfNlgWUeLByXq+iejAMrCwygPlrShdMqmBSUcUFmsOsHVZzmDQ9ghov7M/TDt9FCNtiXswZH9JbjD3uB3GsSzdrAHmxKk2Ca66y5sE/0OO9VUTOUx0S4AZNXfDtSGGcBVkpJ440c+FpZNmRXKSXfVk+3A0WP4mhGcQsBCJ8VWVS0SXQZ4bxFU9Y/H/wrLNi/Mnj4xVJYg43qrIZQW1obZgJR6Gb3+xoth9cur42BigDPhwotWAEC9wUEJ01ivHutxgxV5/1yakzwYP1Oqy8O5yPsKtOkwJNBljs/08rMuCp+68esU4W3h+7d8h9dZH/Yg+66trWNq+Wj48MeuJEDrdYAphxWJAEEbgBSl69GeJdFEqVCIwRy8X/TO4gzswme8bk5dlB4eIxjkaD1y0c6R8OOffBMGOdJQrBCS2Q+2bdvOdTgYGns2hrMvrsNT7dxw128fpeAG3OF5mVw1NVxx+WfChm2bSH49HN7/PtijFJtb3mwKD96/PkqSZDhPYAjVQ8HfQlqzwx2Z9LK5lN7oIVRQkopstCYcO9we9zC9uQ0h8V76bHRT0HaRqJrNPa+aOAVA7yx8a19GhryU+zwU1q5bjeSqNyw+ZTI+mnvCl750FTYLz4eVKwrxdUW2eUzD7jnhpRcPh7OWnMI5BtON9NjjPXvDPXf/O/zvV7/De2/lHO8KS8+ogsV7LNx5z17WkRY3WNqADkyflRHIXMJPm2RkggAG8Cp76YXO8MWbPhxKUEWUkCzcxfrphEWfSRq5zLWSgpLQDCgzCeAuFwaKZ7iMDhtl70saBf4g9zyPhritLTnc+L8/Ccc6j0U/rLRkrIcA53oAoZKoLRyq5CC1lk2fwkXJgYKinMyQggrYIV+88Tp8szgLTQDXd5JG5V9PPk5S9PlshzDOuabuPXrhZeiPHdd4NoA9LAbWQj6sURPsRxgMr1+3AV/hZTxTptujbmDg1XYyaCYDpoUg27athqTM5R4ZhJPDnxWFtWvWoQKYxxrTn30kvPjSq+Fd55/NJ7d9R4HDWm9pIWkZNvYgrB33vwbSofMAiZIA8IpgSMkyfAzG6orTToleV5kUr8MAxV/72m9oiAhtY30+9uh9yAqPsPbdvFKwezrMuoCpLAjM/iZwtGfPfoDgiXGYoL2A13Ld2tfDslMI+KIWEYBVetgEQ20CKeDWZfr2qlAw4CoydQHpBGN2sK/NXzCX62fTIjsyOXq/TmQgmBhKZ0emQj2gb02NIVQOOtJYB3v5HosBNhpZfzS1NLk9gEllJIaPU19Yd8qS3bt3H8Dw1IQXGl70GWlF4cIPfYcQTQ5AwFvVCUOwLNnR2bfRsGdz9vG+2YAl0TeQ753Fnnnnb24JpaYhCxrDxDzJsYisj9iEnQQXBBn8O8lcl3QKpiS6r5GuwvDyC7vDn//+AOBiK0oLGa4ymBMsLwkFMhyt/bT1MRBv2sza8Jkbrg8//dkPY6DRheddyBrqD/NPWxXuvO2u8MlPfABgkuYZwOLZ1Ru5z5kU98+wrwJAhqI4KMvKw+8U5uZAD2ugBfYmyh6tZgbYLwR1M7JoLgoYvMOcOdFIUnEutg1I/HtH8kMjZ3keQPyoVl/KyU1UFggs4p5k4g/MffJ3KoDkIGd58jh7YHIBnmp4DAPU9lMPt8D80zas/sA+/i5ATUoZ+5KJiNoPFFOGw0SigRsfAzjlWU8eykcpU0qt6nCkiGHXEWSy5dxXgF/CNcYBd1NJYh/iXqfo7cize+aqC0LtrCXh7qefRSIMI48BczpAziAH6Ch7dD51dgWAWhVDnec2vR7KJteEnsMYW7Muh+kF8mjomlEmFFCb9EhmAHXqY4icB9t3CoBs3ax54Znnn+M8wY8YcLi/mzp8sIyk4HMAZQ4x8NoRZk2bAyvrGIzGheHll18O7730Iuor6iH2k7lLloff/vq34b2XXBKefOnFkIfy6TgWasqADeAz/LIQ8NB968qrPhhD6jKo+2O2BnXVaCRlKA3m+nXAyGcYnZbdDUgKAMnwOyQzLCKwrRtmob9TuU/9gKhZDGwdxmcqSaevaWXPzGJtDiPtae1l7ZdPo6bsD5OwW3Av2EMafDqM5u997Ufhr3c/wFBkd8grQ4pbVYvlQ2M464LzovXObs6tlDjk5/rMmoG8ez89pDUsChX2iRMNh+LzmgGLM4k9sKf9WAx5tK8a4P1cUyUMGg3/7QEIraycFJn2hne5dhxS9uLlrEy0VM9Xmu8FC2YBUO8L3/nWTeGn3/t5+MwnrgRgORL+8cjGcILneRhwdoA6vQxrpUw8cpu7OvFdBbh8aR9gDfU6PdkQh2UxZ0IZ/catP/p6OLwPhi/P9lYGNm9s3IwUflI0DlhMfXhg127+1wi9hqAXHrv0ewewHvnUf32GIX9HeHXd6+FRAmQmTyUglhBDz9kk9sVoc8Dg5/DBes4krG9gRsegJDZjAT73iXe8mGsA69bsfItBAfsPe80Q50AR9yprBsOGpmMA7vh20980AqwO0jTUzqoIJ44R/MbArJp70jvUERt9i5/mwy3RNi85FesweuYpszPCd7771XDDx25G3m8gMesA26V2hhdAWIBkgBKcpckE7Hz8Q5+hfzgaGtkfrv3M50I9YF0PbNYWrB0G2EtULRQB3PbzLMvoKySgKI1n6zD3vYIgGnvyMu5nK/6DqQBJkgvWv/hAZC7L0cygRpQA1E1ojKBQK9YQ9lP5DPL0c/csmwAjTmsIWb0CYoM8v5KIMjln3UzNSrHv0md6Dn66+7x3yvpZI1NYz+ZhHD5MKDK1hH2YAVYxtZ31atCgfq72MGYUFJQZoA3BgzVw7HAnZzK9AcVU3YzpkZxwEHXNGWeuDLt2bQN8mxE2bFhDPUbIEHZmadj2JHFPx2Hdp2YnEtPHaBQE7TIA7aprquL7b9q0BzZnJkOC4tDWTRAX54aAn3XLsUPtPKfUFwxCi4pKw963W8L1n/kE+3cZ3pOnAJB7ohhO28EAc3vYtXs7vUlrwoaKmr4d4Fc8Q1xCRUeqLDGuy5c+e11oZz/ctncgHATM7hneTu/RAvgznb3V/JUcrCuOcJ2P8KykhgWzV4St2zeGyTPNN0nFtqchvgdbKPs+wBdDpgF9m9lD1eZNR0G1g77aQtuedoDAw5IqwG6UUinULQ3YsaVylmWi/MmCAKFHZSZ1VlfzCBYU9Fhkj4j7pMdAdBXNMp95Dk/aE7JFMSBj8sPzOwI7330th364kiFvgqBiEB7ErAP47DNEiCQ8vG+T+PkSlBwnICCZDZMBdiG461kqo1CbxHTVyZJMDM0ClxkAMJw8pSZ6km7fzlr1rOQsHqbe6QK01Vvb2i9mCNFDWr90QvyxpjJo2FpTUD3WABLK+C7OA/qppVeetpRMku0RTI++ttoF8XyOAFZWGJJFuO2nP34FaoMuCFC10Xd/Ru0kavkR9pTHwwev/Ui48QtfiuShb377a+HLX/x+uPv2n0T/5ncYnVoF+b+tc1XwmPthfxfDn6wGwXtcVw60BrTX4PmWtPfQQ38L13702mgpYE8arZZUlEMOlNUtViWb1ZrzHUW1xA0zjhJ9D4xevo8WNwbKNVNvurdMhu0u2VLwVNLgcUJUVVJpj5LNs+L69bP00r8UF5dE32MJjpMqJ4DfgH2wN9pPxUEND6F7pqSDyPSO5KGEW731oCo9GbODFJR9DGnin/HahiEaQr4IcNTQ3b0orLMBfVUN6fmsynPHrr1gB7DFAZO12zCXxvd2P3I4n0+/XQRpTqW3dlWPPvko7PhMyErFWAIcCCvPWEgdXwZQ/jxufQxiCGhVQSdR4cXVr4WkymUF430UobJjvBdZNKGCfIUAIUMsCNMtfWbEGCdOzI+ThnKS0g4chFoeKdV48MnI48sXFSWAP1mvblIR6ATYSYe1MmgyJCi7nqCJ6bXvRSGu8S0XShmjF9NNLwMG0AA3wIdXn1cXuWxacbB8JnN6vZmobqjHCMw15aC+jui2AVn+RX825kAZQAKLpw2/oRIAYad9LiyLSYN9lA/n42vSQ8MrCBDT2mVLcLOyedDTQSoEffVZFTgd0bQf0GWARm2En0/loplsV43vYyvFo99XjzeZCzIaPYBk7WgV4EQ+C9PxUbyzRMw1/6yYWIEkqIVpQg2T7frIsDXVzQdoiIPAa+brDLF5yT4R5O0necyrZhiRm5LcdYumgWGLs1QmY02RhaGsXKDDQtpfESyy6QPQjhtxBFZdbLJkmeD4cNLw6QlpboTstIJyzLavvZTPVxJeffnVsOZlXldWGv8tFenRJ/7P+0hMw9+SifhTT7wSGg7CqGX71t9m5XnLA4oDJvO7YvJ8Ls3MlEkz4v3SJyiHv58HOHQAI/qS0trIcl79Mp5BWu3wa7Q/mcn9+2iuusJjjz0bD2r9YZPx5hvHO6YEj6B0giU0YSmmGR6kCPO7aeJcWV4VdmzdBbDagMeJDDsHBBZqHLSAlLGwieEXomYJ392YDMkFS4KFIsi8cMEimA71SAWPc/0VuXENDfXhtYphcLupuPlGewul5oIsvFyOY2AWRB//3bNOO43oyUKRWYDlQjHXqr6eDScurYSFRLIHg88sEsW0XCZ5GPGnMWEcZR31Y8shSOV7CPD7kX1P19CSU2eFRfweRL62CwnYKy8jf7OZ430dVNhUuREpL6fnhIE3HTbLfAq9AYqoPYTUHOMwKYkS7+1vEwhAcbYUg2llnA0d9TC7mOKJ70cyR2KIkRh6yIrTRzghBReoog6OfjjirdkenGpP+P8Mr0LlZNLFmbYO4LX26sv1MQxJeW8J14M+J7R0FIa9exoC+Qjh1MWV4Zr3fyA89fi/uafITzh0ypZWcfA2wqbbGs5efn546L4nATDZqGk8B6gAfF5NmgRbpVh00qYvj4MW5CkyuXjWtOZwwpyP4f4SEl+LKfjXA5plwqwrpNG89Re3hqry6miU7weXYd+JzHoseubwvNB0bIVZsGb92tBIs7QOP7srPvDe8MaWNaEevzwbox7u1RhpkvGia3vMJdMKRRBfFr0HrwwGBzb6PPUwJVUuUYS5/Iw5XAjazs0bm6InnXulz42DHhT0YXLZRDx7vsU0ryy8F9bjIPcomf2vn0l7NBDXu5E9oRCGeQr+t2M8BEoslDe4ySo1zWB/0PtXTz8HHHpivwOq+jOCUGk0bukUKTGsCxaAt7FPU/suBg2dCQ8mNwm3nshujf9MWGz4EDtZj7u6zwYHdBEP6iXLzwhLSBsvpEA27TerFJsPWKVZNJXjNMjbdu0Juw7uxT4EKfpjfyVA6ghFNk0XxWVaUnaoLMP7FJZiEYexDeNdf/wDh/jE8PnP3YCEfi2F3hbknN1YBVDEe91djx5LXHu/tz5tc0mvv5pGN42Fp0wrHQl6Rc2s8H9uupmAvwnhv790Y/jP4//i+m8Nn7juU+HXt93JZ6wJm7bt4z1P0twtV3hdvbwjmMoaSISFmWBp8ILyJmRQmtawJ1/2vsvD5rc2UXggp6EpkgXcTVrrVR/E9iKJAB7Wv36Io2nHw5mXFsEUXBNeeA7WNEWtAYMZ4/nh1KXn0mz3hhqapNG8TTDDkX4VVuGDfSL87f5tDPhibgTy68U0GwvCFjyotwFcsQRjuqhn4SBrgOUHK1mWe2LQoxVMDGF0S4nzJYouCtUUNq1zz7kIO4FpAGyNNLxlEfz693/+GWX9sxaU81oCXrmwTCsJiWF9Zk8N9ewlJ2CyvL7pLeSwk2DWYWHA8O8NWDIvv7Q/XP7eC0Iq/o8Xnb0qvLLh72H1mk5k1wAG7H0+dyPs87VT8ZydTTMOgMAoKfr71k46JZx6yoywed0WmCMXsHeeCMuWr6KxwGvsjR08l2PYv8wNU6fVIq9/CrZpFRYIkwFjkLdy5rfAgHZBHkfOWZBfE350672huq4i7D+4DdADxhzMrF6eU5/jggnlFGXHOVcAyVmvQ9o/8Axl5hHYQu3x0Q9dznBwYshhL8wC6FDp8/Ka1eGii8/jusmW0audIRE1lWoGr28WDXwm4TnP4f14PnYINqYOmF9fA7MT+5NRgUTePzurKDzzzJPhXRefHwfVPlcbNrwRgZteGN15gNflhKg89PeHw7suPZ8h5FH+Ti6BaC+H81adFtkdAqsCi0fxw6qbMS0OSlz8AqtaAWSohmCoW1JSHu77y1/Dh665KkrI0m1eUe58/ONfC3f88VZkUJ8Jf7jzFwAOgCMpBbCNYIEwQK6uropDOp91z9O9ew/wHJSypyWSyPWOXbt2PZ95ZfRiH8SPLwUGz0b2ygUwQ2QICFzKNlgOYH/sGMMDDudspkGCtAKfsrX83OkwDHdRAM+Zh9VEZARxzWmqVVdMm+Z38+BNRaWwG3/BJbBUWyKo3UOtKVOodEIePwNAFpkdyEUPHIhNoewVYJeYVv/ej38vdKfAblSSzmdLSaKuA2TIxFNwCHBfJUYS3ysPoMSarnhCTrj1598NBeytxUylRmFc+SsqWPnlwCX+ivsg+x/FvmE/GTBnM1RwteeFh/+xNjzxwlNhIL2L/c6hZ8Kz2brSgZDyNM8J9z5ZaFPqJodP33g9vo4/Ye93EJIEAwNWBwyU+/74V87L2QyGGmHN9eNPbZUCeA7oOcIa6u91L4ZplpuwJMpKA9xEVlhIoJF1cS+Av/X+yBjDYpQn2lRlppWzR1F/AEa3sOe3dzukyaK2SagTzDUoBfjIx5O1oJhGjElmK/6jVUhQW2n2B6hP+zn8rAEMDRxC4tfNZ5uAZN2aYJTB074mwEnsLvQEHaB/yC6sRMUEQ5RGvPX4IdZdVmg7nhOON5HKSyhpS0sTjK4JMTRtnJCdmFzNZ9L7b4zzuoRzZNEpK8MU0tvveeZp6hLOxKP7Q1p/B+eBupekMLFiEtL2Y6FfplkZPqWcL+37G0icLwjtqMry+XxDMM2GAIcZc0f5vXkRRw4e4L1NKefsoSfo7TjIa1IbtGJDVLkiMlafefZvAIXIdZFMD/YzlIEFNw32ytkrloV/P/YQTH38/2EzXfHud4dFsLLXbiUgbfPmcNbpZzJU3hU9IDNoPCdxf2tra6kF5tG0PRzqGFqUowRat3krdTZsmeHjoaaW4D8YmoOEzySn29dMAGjlxMU3dQCmrszztnaDQvtghU+NvuqqDQu43w7NGmHZjBkkBLHjBEqu/Enz6c/oL7AbaWYAMkoRVzZhYijOKw+N+xrwzmvm2jjYNjEbIgGDunJ8zQ9s3hWb4kH2rurp08MxbCky6el4dLChqCJ460BUP+YzyHFoMwxbNB+A2CFML0CybNUcatwTyBw8fyoY6B+DfaeyKBVQUrJEP8+/rPcqLKPqCDkZ5XPDbwuXX/Ze6s388Jd77wlnrFgcdu0/GOaec1m487FHAYAIK+K86gEEG7BxhbW8iKH0kWOd4SigXzYHYTnBNWctmhOu/9AHwzP4pCazRrdB4NADuhWQQKlxFQq4EoBAE7f34YmZSd0xEeXfAfauy95zOdYaRZwhh8PTz73ANcHA5uCROKzo5FrKeMxhTzyCR6FMQTXTXjs9B+0R/SWA4O8q/uythsMxsFPKxghnTir3uu7smYBxhHRW8joA2j3N+Mfi0W3obf1uBoG0DjmcKz0Ab5kM6wYoqu0XCxiIdOPzF/KRtU6EETsTP9m9yGQZdrRDlhqDxmp4G4YfkQzVh3f/DZ//MsF8L/BZy8IHPnwdZIMOgKdiPJaP8XcMJE6Lg6f0mFEB6QPWRDa14RAAZg6g5cuvPBcOYENSyBqeRw1irfbaS2s4F1AQwPYdctBILaJKSgJAD8QOWfcTkKILnhwnx8H+vwcARq9DAZEU9gr3+FJsu7Rz0drHM6AJH8iVAJ6bt6yP54sh0p5xWfraahcAC24qfppr1j0XWaEqqLLxUR4BNNIySOvRTFQ+ebDPm0j9HqBej8FQhmBTG9bNqo1gmPfR2llsIZO6ehDlXwkS/327CBYdtYeHuJCFHRdWQhzDsWYTn6qpg9jDnj0PX/3TV8I6fPwxAhFfTBCjkHsV4j06grqu0WEn13DAACGAvKlT6+iDJ4Wrrro2/OOBfxKyhtQaNmDECrgOWhtI1MrzrIW5ma1nvUMjZdicMwWsl1F8V89cOjd6ob99dCwcg1He2EtIKwqm1KQJPNsOfiFj0NekAwpPqiaIC9n6COfkghV5fEbUKjvJL6HsaayHJGUGDp91iM8oac7ecuHixfi6w4RhTY+zzkLGaJgLc34I9UEzUvr0pDLqNnz6uTeTphSwV/dEC4dGlBLdWB1koB6TUOb3iCxCVnRLE4zsY30JxbKh4dSoE6oI9Uqh90UtMAEmbq6WTgyTOtrSqDX7QgH7ujVYzNMBD9IaIQdAzKGNQUwVhFe2dxIMZzjvyVB0Gf/97PEp4F25sLg7APgup0ZvplZ8ZfWacMm554bHH3mRvYmhFL2noWSZYGLW9PaE9jUG97W3d0XfYP9ce4BoG8e5HcNmZaHjXfvDH3yf/uTL0VfYGrKP9Z1u+DYYy7I5NeFbX/pvenvuA2BgHlYOozyoDqcdzNbD6K+sJjyK9fX+q28In/6vD8bBthYl1113PdfJgEuwJZ55gUsHZ7JFVVFqm6F9pmSomIPB+6rwTTkZ+CRQWYx//Jt4r1ZiX5OHeq6XAWsvvXQMgoqBmwk8xOvi/twPbuLQSJ/iDrxUBVcFbd3/tZOwp+1VecKf+1tQNgLAJ1/HfU7w0rpUi4139kBxLpn8Ms2LWRcrTj2F9V4a39v+yuB3AU+ViV5k66IItkbGuviffdcQtXAL7OvdsH4P0a+gvuHPPPPMG2rBazKDa+MwJkNyAme4A8AUrqEWipINh2W381oC59ZssmYNQx3gLJfscPDwHnonhvUTy1D2toSbbvpU+PFPfxMtF/uxS5M8V0UeR0vbcdYW9eUnP//p8TyCi8YoKBsajwLyNdKQNHKgifokgETDH2Q6OUE0BMekZiWzevdo3Kt3mx9U1ov9WTYghlNMEW5xzgymIgIN2SyCAQrkPrzJBAhlNSl70l/VNLhMipcemo4cWCl93CSb4shwYKH4321YZHvJZLC4F1gcQioYvS8U3oNguGnbINksxqkL7Kh+WIUmFAoi+CA4HRUElomVBPuxF8lmLp6TGXhzRBm4kzIoxZWlVbHRfCeNTF9TwWbfWzlBAewRJdf+bET5aZbSDTjh89rM9rIRp1HIGKCQzXfTG6MdSZJhDgK1SWxmk/DC62TxNCMj8ZrE8C4K6lwauVYOJFmHJgvKIBMI7eOz2wCnabzoecJFUdosy0x25RhFRRNFqIB4HptkM02i3rcCOzbTPrBOMJRcpDCJ995FAEX2I/fD96mG3XXayrNIO6uBho75MBvhy3gEPvyP1Ybhcp1kpOpXRFHG1OfGm65jurc3PEUYTD/FYzEH1imAkgvY4JNBhJw6NxytD6++tDYycifDBpOlwd1kY6XpAH0txnx+7bqNUS47hFyzm3vipuZ9LEAepheLi9QFn6r8LqOf1EF4E0z0RfM8gMdZZbm5JLLi7+HkRFbM9i0H4wGQyoSxk2LTOmvQFESZJf/v75NSPZ9TGS4GRS3hABlgGrz/8F6ur56nhLPgB+P19tcgoJ0FYYLBmZimpConSzjZxCJAy4rYJLHZxUbL51bCrbh6tL+QYpfw5vR598VSaEa0+k2jceMsBdgDuNEfhGdVPxTZ22mk1S5bMTPMXTgLFl8e0/N2wIs3w+7tx+LETKmM0yHxrSQaNouVDA6TlWfOCLORFIzQzDs1OtHYwqYgeJYSQ3Ma9nTCDkAoCNh4gueS+iEh9ZZ8y/cY58RLiAH4PnxgN3Q3IL3uUmjYs3h+WDHxyzEkiq6jCxbkUgTL9IZ9zmDhrbeaaI45WClG8vEBTaOxHoDR0Adz8TSYbq9TkGXxfCYD8uYAThmYtO0EzBFA+nIYi+Mw5Id6+E4xyI5DhAFLT5SNhBi0M3fuXKbiPWHNq5to0pyuA3akscliHaHXXAoDikkEU5yy+MywhETcQwcawr133xO+f/MPE4D89p18ln4O5Q72CUAFXN0XkN6oJGAq8toCwLMvfeFz+Mi+HDf7HgrYcdZ3GntVu/IrimItIaKik/U/JqrvMyIOICaZmEOdfG74dxKTM/KGKehgVwI6btlEWjTrLMHsTvhYmUZrkWhap8OPwvxs1jXFsqEbBlhxyf3+WbBDU9F+DcDqMXRQNUAiTdR9WVAl8b6upyGqD0h20QtVlmc6w44U1itWpQzDEsC9/k1x8KW3J+SkHkINBFadVvp+MiP9OafPo1a5fArkAAAgAElEQVQYia8Zf9k/pLD2Mvj5GSSlnzf/1HD+GatCPvKKUQrn+uam8NcH/kHQz1HYxki4Odht2riMUSnhfu/gTjfaCQDfc+csBqwhzK5sepxIl5RkALzs4PkBmIcldP755zGJfZBp5M6IqA7IMOU1GOIyeU8K02FQ1U0qCek00bOR0y5dclrYubc+/PzWewDIL2GQMgd/u33hrt//K/zs598ON33xZgJf8H3Dy26cCydo5f4TfQb1BDWYgEPe4kpQxF8yVk1tHebcSKdwvPKa94ULLz0vfPM7/wPQNQmA9Vj0wfzKF34TNq6tZ6J7MMyYVxbKJsFkrOgL3/7+j2BPUEyyJtMYshj2lE4BMBsGVApMqR2H34z30uFTtGxkWup9MN3brUSWg4b7Wlg49HNP9P7p49xjkBr/Qj+QOKj1LuMaGcjmtY4cb953jGJjGUnIp604K1pXaAbfAmCiv+1GPFYzYGsvOYMmsyo5tBzJD9V582A/Mb0nffD0d68iAO4R2IIt+MlWYhNDIdLZGX57+7rw1a9fFvpgrJ2x7PTw5It/pgivDP96AiALYFV2TxIFxMwZ6UjLYXWTEuy0eObMBTz3ORSAY6EWL6wqAjiee3YDe0MxLMWLADOzGZzhm4vH4DQY0TLacikUlZUrEYv/j6J7zpyZeAUSOEVgw21/eCBcf8NHYLcA7MAUzcAbaZSW9lM3fZdCG2YoTIS/3nsnjRKvFX2dANABkm6/65+EaC0N06eguqAOSGNwbBDfz3/503D9pz6GxIuwHRpsawitB5INdaDQ15vU82zWvKUwvZ4PK1YQAImC5IXnXgkrAWVS2Sxkqa1//Y1w5pmnn5Ss10XW03/+8xQBhKvYvw0VhTFIk9Pc0oZ87Fh4/1WXw4JuDG9u3Y4/9dII8itPGuA+HyMxthJARoDSc2gfPqQVTNsLacD7qb8asHg4jvpoztyZyF/XENaykgYiL1x//dfDXffeHj732ZvCX/58J8UyfsdD2Fq0drOeh1l7MEniINICVysAmadzTyYcK1MdD7/73e8JRvgAdSINJI1fMlL048cTjFVDSdsAaV/HLmARrNthakjVLqp43gQ8mj1nFus6B5bTCQZtB8OUKdP4vkd43wpqBQJW2Wxk77gfOzRqY8i+kUHI3HnTOd+wkyiaADDeERvkktK8aH2QiVxukCH4xjc20XDCRvKsVTnEUOq6L/wy5FWiYPjG56ltBsJ5Zy0L//n3q+Hbt/wuMHMP/37oDqxcQvjTXfcSELYiPPfSM+Fj114F670LwNWgxoTM951fSutsFARYExJE1CN08qUTckMh50dLfVK45Za7wxs7sLEBFEviHBdYlYwgMSDmDrD5WQv2AMZlGGzJXr8CK4xXX38VsBOwCABlhMZ6lL0/lbMD9TNJ4exTMDXqG1AcscEPASbVTmcvYl1YG2fn++yw/ocZQGM5kcKzGUOdCIgaQb/Z3okPf6Ee7ymQnthDkDaPM9BKya5CWSAozD7DOR/ZI/yfYlO28/D6LPJZI3jHvpOhi2eMap9cBs8ciciUGaLSWMvpGWLfzAPQmlJVRiM0FM/zAQYtw2YVZBTFBOcsmvRRAL7NG2Gk1S3CQ+9ImDS5kKCoJkAIAiapu0dhuuaTim3SfNMxhiCepdyjM855V5i68JRw39NP8p6w5vDiTue9VcClUwtHH3uuXSYegH2cV9nI/6D5cg3HQjuslFye7TaAxWTOsXSGEBUEovYyVIcWEr3dQooSXp4bwq2KCZLqaGdEkFwTLkEm/PgT93jURw/TPgYQLTB/7W0uu+iC8PQTT4QiGtl+9opB2Ls1fP9zkGU/9fzzUQ4/DjA5iXTvIdbqXlLoBbyLKyqixVg1Q4tnnlkTSicVMnAHeC61SYal0wcBA1b1IEFHuVyLYfwUKyoL6XcEYkh9h7kYAT3ufjsWYfnUFXnY4iRT9x0DSEoCbK2gVs4qmoSEntqJdVsESNLdCqjCWSHjdwbhI41HGmkkCe2qnci16OZ5gnmLldcRyBBFaagUmrpoWHsZTM4KTQRrFeAx0EFdVgxA3IQM3gFsCTYS3dREY7APcwFSPC+HTzKXimm+3atSAY8q8G88DIhtkRKlnNTKCfUfYBXe5ynURKcyfK7Soo5nuXuQ0Frkyzvf3hUH3D/4072hRVIKNXsJDx8zbpjcAAyw9RRbDSDPTUXNOAZpJof1c8OHrwpnLluKjcOLSDxzwyMw+CfBArDxL+fZyKSf7EJynU0N+u53X4yE9oXI3LzssssYAM1krR2lTx4Jv7vjD2HCpOn4ahMshsy3AXmq37FsAoQdzpyEbD1xjrin+8/os0mtI4O3GJ//vexxhgQlA+Qex8OvkDN3/qqzwro1L7EHDAPupnLNeS75TIUM2PQ+z6Yn7oLlN86ZkwPwZJCjITulAIsdeIqrtEovZ2+YjdS9iW4LBpmKnmwGhJ6XqRB3ygCHr7j84+EP9/yVsL5JDOyvjczZTEDr/ftQ0aC6c33mUfOmc1/00k7nvMpmH2pnkDWlNBdv3cKw+qXnwxvrXqV2REXGPlpazJCCzzKGrLyHgakyhUGuq2ntKfSuVbCCZZUK0O8laFEARTVEI8oeK0jrqH6K4HJIBAU8uz3YXuRRmB7YT8goKsaN+LgHMIuhGF5JnxUDrvNDB3vg4xAyvv3tm1E2rYs1kenz9jC2zGUV2HdQU7onHEd5aW5LL/7KgrhD3I8SMiHcBx3MSDi46n3XhEf++R/qvUTo8TDfYwjlZ2e7oVT0yjPKGbjovznCWr+MemVWeJBByr4DO/nMXdG7OoUz+ThgjMCX+6sKtUQgLJZF1N4q4WTkqnzsaqP+AItIpUYd4RnyHChkoCPZwwGDpK8sXrOffjCVvsL31cBQu5khWYBspecsn8dQoCBsO9gfpq+YG57b8CDM4rFw8CCvx7BS6f0Q+14GTNs0mKDcUXCDsXDaeTwXrMvOBrbFhi5qflUWnEX8vOQNpfriCBM4iztMumLPHWY4Y7jv3EUQJrDvO9bYDeMaawTWl2zT8mqUvASdiQdlYJl37CigHH2sZBHZgf1d9Buce8OozTQdN6BTJe0g2Ej1NALLGfbFwDD2xxF6lsP7m1Gich5JVuHaFYBJiZn4fgJ3qpizuZ6d7HG/+PX/ovL4Eet5PJy2fGGsX15+5m3qEhmubE08F5PralET9DJ0beQepKBiXBhewVtY0pVgnIC1z7FkvxGu+RSeUZniWkq4L3R1JdRvWl06lOkFUNQOUj9Yw5k7UBPaH9kLOVjeR28iY//eO38ZXsSK6bJ3nRfrMy1TBOgz8wClYQUpde/n+hjM9Zf7H8RS5qJYe+3a9Ta1cEVk+kfSYgxGY11SjzUbxMo5Z78bQ0JjMFsCY3Oo46829jNxMutt990a9ivVtYawCoYfOXIk7l0ZvEYp7zHINbfHkX3aDHHQUEJBUvcvrTD9WYlygqxd/FMszPfy53xvv4u1mwOlvQxeZLDG/Z898B0Gv2BtfE2eYf3K8wEGDgMi7yeMzvdZsGABeylnG8+/mEYX+0k99mx2LMPUW57NBo5pKeB+qh2Lr++/W39FIFY1oURO/lYMqYoeweKI4nvaf7iH0Gej5LIZFsvJJS/D3rkR67m5yOju+tNfwgc/dBWgO0OCxiNhx54t+OwugvhVEf785/uxIloYv7/4X9K5F7wbWzETNvGoAKApoYHNB0zoAwzzYfLiv03a2FFA1za8JYvKijGEBgShYEnmBknzjjNxKNUah3cy9c8rMJCKm6o8lvuprYZee/iHR5aecioL8GyajlEaUKW3+tJkZOnX6safaM4FWJWcdTNhLSR9zuQ1wSx/ZbCxewM1Vo5FD7Vtjp4vPLTd3aLcFKZsgJmAvMrzBLFk02mBJfDkBZbJZJqZsnODEWTHKcEv4s9MFE6jmNQHRnlZNzc/hmLwK4uiUrZZYQ7mwTEASl+1hHmuD3bipvZGWaEG5skC1FzwHJqKFBqIVDpbm+t8WAOi83tp5mWS+iXyTEzmQ07igT+IabDehko1MwGEnJopoehFujFGAaEfSQKg4dvQWPcwze2HtdoOu6WqshYmbgEPRSNJ2jviz3igeOOddLgRCxaOszt5RSObDbTPNPs58+tommmKWSzZPIzFMD9ccI/+HSkoY9JOjN41pKaPBthJAM/TZ2OgP8T0hWlOEXLylctW8Bzh+cl96kBO1QhD7BASGhMFFyxaTqN+ggedwo5rmUcQ0WHkR888+TpG7CS9DmUBxOJ3dxKEyqKAkCHjQ26BIk6lQXQR4VwyB5zSuDgEKwUtZ8LUmcCUUxP5N9ZvoykEzOezxiwyWamAupGdKugooBx9ARLNkcEiTiht4GTU4GvAs4wtBhP2fXsPccBYIDk5SbRSGqLH5/AkiKN8T9js/wadcXUFxuJmA6BXUIovCw+4cv7GBp4Rnh8nufG9ZRAbWqVKXrYZ33sUuUknHiwZbI7S8/0SAiFLT6kIS5YhjaYI7yHheOfuhvDqixsj89hBQxyK0CDo1WkxtWxFXViyaCbPdl5kNQ9xcNt0K8Hpwj9Qf19ZBeUUXeW5ZfjMrQ2r171MccYzYqPH97JZHaIpGaVYigWL0neaU5M4Y28J0BBTHfVK4nq4sesrXQbrGSUMBZLPXHE4dLSPwgjJIH+nsky/JKZL7AcCiZynIcfPwtQ+jyTt+YCkFldtgwx89B89MhyZCkcBBkaQUY/ht6bkZJjCfJgJaRFDoiI28SMHkZo3mcQJqMYhMqWO5xnZ5TgA6+Qpk8K82UuivDwLds4xvFHu+O3vw8XvugxvwFU050zgmGz1YjPgIZDG5ZyCz2s6UvUxGr9jx46Ej17zAXzJCG4jfbYeVjMkHT6DBvyGZjEdZO2nEQqY5JoDXHDNRRZ9ZLNzz08SIPWJEriQhSNz1y1mGJnQIK8jSJakbYoAGPfK/TiH76Jsz50oSzN+Hnin9O0Unv0+l6ZaagfCPqhxvpNNi/Ek1rlMVVlQFi8GXrknp3LdtfwYtzDgRdMJJcjO4zA6abofwXBurl5GgqodzezRNOZxehiBVYBxrQP4pwC7wJ3Di5MuKnHNkcUQZtMMTIJdUcrecKSjI2w7eih0MeBwwh/dNwT22EdTsGTwNYb4XKYRq1TIhX0ryzsD1tm0qcs5pOuEBHheAVAoqF5a/SJrcxdMvvuRMb2FFOP5sJ3E3y7QR2X7HiqusIlIsBbgJzrEwOpT112LZKyB654d1ry+CeZVAUFZswD15oQv//f/hC997uvhN7f+Nuw9RFOKBKSTwlLmQMJ/2x1ZNoVTYoaBFFoqBjy1nK5qsyEL0hCsy668DLZ2ZUzZvPW2X8MqnRdWAS7vZriwCWbn4FgrYNJMvPZqw9YdL4UXsDjISMqDQRTdvtnHeK6RyxYUVDI468M78LiXJcE2ZeDgeWhYnQAyZN7I1NZHWrDZKWr8+vy7+7CSy3hgUAkKRMgCMfBQxqDnoTwa/c0MV3FQUgjTSO8imW4Zmvlzvwa00kkMj8OqVTMBVFrDwjl4TONjPSFnajjnkivCk88+xLN3CHsL7huMrtffPIR9xYlw9YcuCD1HDoY6rA0ONayHxdFPsB7nMw9JDqBYFvtHejYMnYm89mkY9gOMnHfuFWHLxn3sxblh5rQKfDELwg2f/lM469R3hfNXXc3Qg+EussOj2I9Mh/HRO9QU74+y8U0kOjczrT4XmbxWAOMsvB6A1d8Tivf5L35ckR0BXgJGMCvHu8Mnb/opsjknEYPhofv/RIA5g0116xGaSgl33vcfmuoLIzO/gNpFKv8ovw/BzFpI0bx5IxL9+UvjtL4PWXYpze6WLZujz7Vp412wZQp5Brdt24pn9/Lw7NOrw8rTV/IZG2OyaDkFaD/MHlmJSmKVSm0nOO0qZMFrYcWWl5dHYNUzbAIb6g9/9P3w8Y9dT4PfHE4/dX5kgXhz9IqzPhFY9Vz0bNq5AwAfJs7+g3sADybz2SqwuHg1nL3qjMiw27/7EOd1UfjGN38VHnviH+HD11wb7vnT70Jb5x5YEYbIoBLiudGv1ibY1Gs3/XWwU5ci+9dP6yD+njYJhkt95CPXwLZ9HYZ5ASyvqYQg7gQ4KWbvbArTkUsLcs5jfQwg1d69ex9DjeVh964DFKkTw36aUsOvvK9KyooIprAmehuFxRVXXMnrbohSYW0OpuMHvmH9pjB/IUFMgDCyFgrzJ0QyQB5DOBlZNgcOzvVmnYJnuXWOjNV+zs3rP3dLKK7JCLf8+H/DEw8/Hi469/TwjwefDy+vPxCGYfTcfetXQh/NensLYZ88V29u2xI+9omreS5oBmi0kg3KOAmsum8pYRVUdZ93ACObiJaS6wKzhWdpoC033PKTu8MJZOr9WAGMEwQWGf/s0X6uxGslhrLRF46idYifScPGYYwab4hJmEwOFVUDgMXj7MVTAMxPtB9E+ggYAcA2g6HRwYNbIls3MJxRLpjOJhxDmtokIyQxMKT5A0wdHy/h7KeZA2gbF7lCcpPFPq1CYZTOMwlG+jGCSGJ4LDQm/VGHZZHRgAz3HeZ8I7yKwUQh8tVO/I295kePtAP89XL2thPccVo4AYvqBI2Zg6YR5HKVAOxtTZ57sOdGYXJynmHsSw8CmxEgs4phVlJKedwjW5EZTuPsPt7YBqsaz0JqSYMIk0GNUqkPrIfHaEKVg555waVhQu3M8Oi6VxjaEFAI6JJLg9CBdLONnkBmZ18rA1pqpH4DTwA7K2HbHub5a+daFcJGaQPA9S6k4jucg/9d8QTOSogfhuK040WZjGVFKf9NH+5kgv8KcmeEK9//3nD7779P7U7thQ1WIdegqbmLAJsJ4VyYdS89/yy1hIPd0rjWsjkvM+ixVAJ18mzZJE3H672JvUobgX5A7bp5s6NiLRM7Hoc0BRMqIC+cgKWsRJNnpyeTgE6sFlKwzmIoPTZMj9IDO4sBtvdDUKi1RRIMdins57mw0QXSM2EJn+CZSaU2bKc5LQVI7E0uDv3IUfuR7s+dMQVLGuzeqosB545Fr8BupcqAo8PjrWEGoYWGKCbhdVqMXcCBnfUMOcfDJBiCA22NqPYA7ygeKgFCDmCNkA9ApmTyAABtGs9vMc16F+dlP6Cagxl7zlZYUSbBl5ZPDPUQKxximjtQQC+hvZny1AmlhWEyUuCJXI9qPOkXL14a7nzgqfD9n/w4fPV/vsn+zH2WTIC36wAstRSbW/atQWqdrHF8jBlk9UBQ6Kb5T6FmqKEZvfkLn+fZGQobOP+Tc0uweXg+qg1jdgIhcZnURMWAuNUAvpIsngAg17d8DmxAh/fWhpUE1Pzil78RnwdMp8lADmK93C2Tk+HxGGu4kHq0B/DZnsD6wNePwzrWo4BDSU5J2IfCcISBaCHBnm/vgWHI0r/k6k+EJ/7yl1BRR19GwdgMaJWN+uFUWF0b8OjtxErpIs621U++xlAggz2gL9xww/vDk489FQ7t7Q3/fPau8NPbfxp2QnoZgjSnv67S/9Q0mNqETs5AOn/l5VeHW3//SEilb73k/VeHJgCzJFSagljNDLsdiunb7XBVdFrGquFVPdoEosZ4a9Nq9iO8Q9kTCun3BIsFQbu4FtrxZBqarFUFw9WZdTPi99aT0TpKn90cFAj+ajnRFMOloy0W6kNrDve5OgZrR7HLyFEdQZ982vJTwh6G6XqIaxmjsk75r3Wg55/92Hbscy657JKYQT1v8fyoDjGYRibgYTzih1nr7ay7/uOAJwQojcA0L4GQIAFsjL2F6hl7OQYBXq/CYmoxgwRV22Jp0gAbnVro9JUL8PVm8NB5GBn9tlDBEM/7FxWh/P0U6v4hirHSkolRkTnMmsuPmTTYM0yZgoXBETCFHv6dIT2fU2KT9XghdZ5+8SMMhqInJeWIyhBrfCXbqdafAqmskVG+s3WtNhPKsB0IZWM+eu7pi8LKU5eE517fHfY07Q9JeXhgcq0gYoPF8LP8PLsH5xl7B/3ZMDL8dEgnZ10yNby5/UDIGi7Ahx8gWP9cwE59xCV0aWWmYtQsEPGSXNjnqrAKqTurqvOxbKnGh70x7N4Cax41IgstlNei0CWgUfi3jAT5gwRKD8CWHqVGSgHd7GnnnnneMRxwQ6SboB8B7MbGMJuesZLsiXb2lIVkCqx+fldCDcn1kHBQgiIoQwotAJlBRmOR1JQI/F68ZEH45S++Ha699gZUOJeHc1adG9UYW2Ha2md84SvfYFAFBgC4OiTGwoX0GDrvtBV4oL/OvkTNAa4ktpRQisJirCzHL7yUQc6OyJLVojGZ2tUMFXEHxUFzsTfavn1HJCR4jo/yz6i4phc8/bQzw+rn1oTb8a4vhEH935/7Xvj972+OXp89nA+D9GbpDAutHXaCufXCrLXHUKXjM67CevceZO0A6ycAKCOz1DZA0hY/FwFRCYQx9yEryuyLeH4NiJIAJVlKJmYZ36ESpXQ7lhsHYEW3MqhXPp/LnlfJPRLk1I5DPEtLqXZC/ty3lN6LH/m9ZIX7Z9ZnCeKhBMrs6G2fCIuDxc1AO7E2E8Nm69qE0ijhhSpG5hCrHVKY1k56rsqO7YDFKwlNT2t/+TkcqEYJOhfT/IQB1ob7p0NIP5c9l587ki/5+XQIQV6X/z8YPoHvCBg7/I5ouK0Qi899ugorE3Edvdy7zbsRbI5J1+JmvCjrKoP9TEW0gWjJ4E/NbWR9QETq6W9hz94fphKMqpryKPZ2SStXXcCeCLMCSnoi2Q/k2eKFN0zcHA4nFkEOKHIEUnmyh/n5xuN4OmHSrvF9H55u0vhNuksGmMspYqHwxia753Cw9vIFe1mYGoInc4MFsrrxn7PJS0POoxdlEuCKwQ5ZLMhI7+ezZILeCXS6CYtKjLDzjFAodTKB4PMTVoQPE+BHF8BrEYbD0X+DzSluQByy2hLk5QkmRLV1bEbT2BhE+UeVcUIvboW2WzUxF5YDByHNbyLxOTNSow1H8AJ7A6O0XwYu10cW6TDTBDdAGbVOCPzzcRFvFsEQHyJaIjAdSgM0y6TLHVHmweFSwNR5+pQ6CkU8+3id2prJ4c2Nb/LQlcfX8IF0c87l58ZgI7lIgFm4vlwHQy4oCgeRqslcLGeRtLMoLOAFiHsAuzt62BAp8IqQLCTxOl2ACFuQHSkHk90XPb/4HQ2+KVIEWzUdV87zzgYzbUZpZKGk813eYVI6Yd6yYQdhJc2RtTqulQIFVCaNaSdJdzDYQ14FhSissEksksrSSsDZiTE4TEZlW5tBCvX4yq0DNJ6Ojy8BZEywCzjQW/BVXQ17Z5D7OHt2VfQKbeT6aGAfJXI0bS5GPdVcODIhOR8AQ3htCh9lVrLwXIeGcM0EBCukKe2lOKgHNNtLuIXKmAy+fC4yGbcjZRURTtBPVw8V92cZIDzfHsRep+mzJrHZMPnhmTt65ASyNK4fgwDT1/07buL6ddp4e0D62WQxubHHayySr8yPx1cJh2zgbJ5HNyW6NlhDrUyROXI4UIa7CZOqmAAo0hIl57k0UkrcffQ9dD1YZYTLDClmfc2aXRk3sPojhAEhnzewx6JniIKgHH/KOfNgps6ZEnbt2xZq8KqcNKWSKR9+Mb6ItEVe2JTJDhqNBlhPe3buAazsDZxnIVNswSmvAG/0SeUg05qDQ2ScP6yoIYygZJhEaJjQMGaS9XRxkOI+xFeOrEiqGmU0qTRqfn/PWTIZoqS2nYb2yCGmmGwBBlbZT2KvwndLCReefwZA2ZpQVzuVZ5vGAEDOEKhzzz4rPPi3l3hG3VvYACkKhjIocgo4FBkQSGgeosHycBNQir4NNAXNBG9AtIi/IKPCHBGwdsqHLQQSqKqyWXjhnBZ2AAZMqpoC++QK1joAYksX14bgDcAMv3sxA6dmTGAPHD0Q3t6+GaCxJWwnVX4hjK9uDPr3MARpoSEa4Z47DLGwSuNZFDTS+N1i2lRK/6nRt0+N1yrye4coLQBzikgfdv8zwO4EQQw+ZwLvkRHF8+M6ldkke9kjJ4MXKEReZKpyK9Nl5khRHiZQKls2h/3UKbvPoes3egxzfSIJBDsSAaU0psome47pYSGbl3vOWUUhkPDWHldZwB7YT9iXHl2dzZqcJyw0vK9OavVwE1wVoFPG4+WPwKpm506VeZ8qGvMx9lhg3tDG520yLEvWtsOTk9cii4fBta4fkYXySGcahWkWAMzkGIQ0a9ZC9tuK+OxkAtAXUFhtRxYsm0LPwOUUky2wYJsIwNiweV1Yu+V1Cnw9ABNvks1nrSK5WNbU4gWzPVZhyMuMZJAGoLXy9BVIvYrDd79zW/jjbb8KH/vYZ8Oqc08Nq19dz36hHQ32DEwJI7jK5xyQQeDatDiO52Vm9Ib0rBBOUYqznMZ6DiBR7ZTprNVGnu+Lwn3IF3OYwtfNB/CfNwS4uDGseamFopQAL4o05VcL582DoYF8+eCbDKFo0in8c2jAqqcUh8073kKJIIhmfaBfkfY0Dhi1yoHNQ6BMZKYmtrf42+ssgvP/MXUeYHpe1bU+03vVzGikGfUuWbIsWZZsgyvGld4MBEzvSeAmgXBDvSGACSFASCABQknCTQKm5GKMcUUucpMlWVbvbXrvfe777k+Te/08BqvM/3/lnH32XnvttTxXq5gyWMJabyMBGGO8RZd3FUbMj8J8wm4ozyafoK4mkQL2Y3ZEjXQXmf2zrJ8CNnp9AxpVS6bTSlhlUzQhly5dh1PyM+iw0oxYWZm6B+anf/vPE4ApDemVr3pJ6m87gxnIahzaH4S9OZkeepj4xxqtpAArJP5u2VrL556GNTsd8SsHuY9Eon/Hbegrovncgc5e24mq9IZXfBYGDwk753Az58wJmG1r1mC6N2VCOE5yexiWII7BJHP7D+wLRvFSphhOYebzwMNPpXe+5/UUr3Tv0T8uAByzCfGau/4n47aT7MPC9FRqlzAAACAASURBVA9fR8+S86k4JkL4O+Qi//iDX8V4+epVTTDtcBfnPhoYedy3fw8mGktYk6jWUQQ8icZoDdITZTB7F5LADgN01sEGciQcXgxNG5jtSDv86he/RQdqc1qzDod7Erg+1qr/r0OuBWgpZ9WXvnh3AKu1mmYQNyoBDTWaspGq7EQ7I3RPPvVcuv2Wa/9bCkCjKZkBzYySZS1q420H4E5v2rBxLb/OZCCeQmZgI/tAOR4LqCWAI9ff+EbYdz9Nb37zW9I/fecb4RhcyCh/DxMDVSTeApYuvMh3yC8ef/zJbKqFxFl2qefiTgDbdYAP5o4WAWfPtKfHHvs9n31VMBls7JzF9GUJhkllNMUE+gZ5Rv/1q/vSW2hYVTJip1Gnkk/jsPPLmWooB3Tz58yr9qPtePMtL49pHJNo84rNlykzQGLCvZ2iSbuAw0a5oWj42HmliDt27EQwDTNZFkwfcsrTez76pVQH8/rzn/uT9MLTz6aVMOPAedJn7v4xI9IV6e5P3pk60HQthr1ZQU71u0cfSm+487U4J49TAprL0niyIXRxGkj5j4jxEdMA0DRDAwyfRiKjkj/ruDCbPvnpb6SuSUDFQuKhzXLiczBWQ6rJpq86q+Y8jMIRsMcBh/PQ7RsBRJjgc2b8f4qo4RGMOssa0h23vhS23b+ic1eZFWaxV7so7DmDR83fmQIAcAtn7Qm9CGDBFqF7h25yXi7jksR184xJ5ACKOBuV7c/nvsrLGTNGQ9ZxcdkkRcFWcxqN3B4Avzivn/PU6QUYSAVoJw7T9JHpxfmizrv6QjJSK3DZnXQs0agCKzJPdmjxJRTVZ8h7i8iJyOF4r3V4O/T3nkVXFVY/AGZ50TzW53oML39HQ5/7gqGobFkt6yGfQryhcXF0oA8feDHA46tvvJWx583p+zjWTzKXO9tyKpWRu5nnFKDtbe48QsE4jzU4ASO1kP2zkGKpheKyUzMeRvkGkKzSoGUhI/gTaPsVFDvq6bqiJgC0npxhqgQAo4OpsDJG5fNz56fXMEr603u+w7kKGEJxPs1ZovbyAqZiZmjudWFkZze8CNBvlmKkmnO5Am1rp4y625EQYl03wNqeII8aRqdStmcJurNtaFPWwd62Putlf8zCxCmrGuD5o1E5QxwY9qxkvJFnX5BTh2yVzRHqDUDEYeWIZFJR41j4TgGm1FAI5wJknyfPrqTQz4eEMYpD/EQBDR2A1bGWMxAlYONx//OWILOAtMDWzStgD3WSY2NwVE9jhdh44jgmsjTYF1UhX4b8yyyARQGgUQOgex8svNNtncjI8GfHTgGIAn7D2NNirB9NrhqK/R6YT+YsToBVM0Law4Zz3S9avgIm0tnIvfWsMIfug8xTzJlW00DxOx/dUwCsV1xzBe+zIn3+69/lmdalNwIO3n3336d+VeBYaxNY29dxFg8j0zGmc3whtReTCPlo8sfep9u+kjjw/re8ie9mUhAmw6GTZzm3dlMvMe4N+CuLcTka1aeQOtmGdNaSJUto2D4SQPW1110XcgICF8brf/3JfzJ9w8gouqWT6r5zhmvIXAU7tZ+YXst4vHHKulfGqvmB/woEOC5bXQbzeuRcGriAjARyaZuub07znTYcrk6P3vOzVDLfWA/wR3xoPzvEKLvaoRa1M0GYePbB04xMsyfn0YimCFKOAsJqEDQggqPLTlREVq2Y87+mHpkITH+WLNyaKmCp7XkeDUjMy9ZuuTzlcW2yXHtognTDsGzg/tagD98EENOL9FU9z+yen/6EPIhxfCYQqgQKIamIC1gzG/ds/mkCrKSJeoyDg91xn+pcThCHfB7WR+YZyvaFuQ51ywLWv78vcCfxqb5hHnlaGQ2Ybr67H6LEmbQRb4gecu2BPs945Doip4VtpuYRebZ5zAAkrW9964tIyj1IYwKAH8PNQUb6ras7Gek9euJg2shZ4X7rhHF8YD+GNDaMeG4Cr5puyVzVG8GR20VI173uNXeFk/k9P//3OJsOYRbnNQ+MwtQnJjYgtzBFI70axqw6vC18j7I8Q+yFCmJoZ3sfDS0xlsx0S3xApt0437NydWNIpfSz/5ADTjUk3wO9PD9IEGbZxuxcWdgybdTw9NSRc8B/M4QVpIcxznvHyAuoi4BBwjCJ1hvEgvJ0/MJhZM4m0y3XX5t+/+BecBumkRmHF8TUrHbpSmQYOqlNmR684ZXrkb0CtD49neiRRV2mB8ja1evSkzuf5X15VgOESsDgeU2qG0wOKPtvCVKBRdzbaYBVJTNK2LNjxM15C5BTrGSiiOZQGTXtFN/b20ljzHviOvogDQlNxMAVv8cpCIGANaEmOUSY5SuaAKrO01CfhyxCf0jvyXzlcGEigtojzDitoSX3WSmpcTqbPvaxD1HLXU/z1AaAwH1PMITN1c2B/+mH30+HTp1OWPJE/WNBZplw/Y7rkA88GKCl4KIyfk46OGnjJNialQCSrEElLIxZsrGHAEAvu3Qd5InidBoi4tFjTErw96+5ZgfNmEfi+1/3utujAXzF5duZvDPnUh6oIP3spz9HG/yakMI8g5TIFPiTcUIWqEzSCnA3dljGW2K/DtEgNLB7zzIv/bsBHl6kRuTG9IsA48WpIgDGCda0q6kCMHchsl7zkDaRcGJu5rRBGwx7mx0CnP6e5oKCiv4rBphNwMCaZ0/G9C11vdiDoKbXIRgqwGo95Bo1F/RnbQ677/0Za17Pbv8x9vnn4maLkDOSvKf0leRMAdcqdJybkdb0c7zXC+xTmzw2OWxsRWOK7xVMNWceBWSVlZtNAog7QBbk+7Lvv4jv2ODm/QaRTjkTJw45x31+msnaJJKPZrMvJo35jNCCpT6q4cxJmJUOqK3LQom6j/VpzTUwAl4D1tkzQNLIWdsPwD+rH9OOa68N8yrZMYKpjiNlSG+UUVEwhpi+iSNBRGpyPgFeN8Biu/PqPAAgVthtpqPT1kl3BnT35DkYQ3Q+FXmflQ6pYDkbsIICWXaGAuU6suWxS/sZr67B/KaYTrCtOhM3O5YuLBPqHsbQZGL08vcaGh1HZsPj4uvDtNPfD8rsAuxl/DfYYI5QEwBkOK5evYix41MsSIJWFcGIA9d7lclh0qqOoh1i/24mPcBYFIFtCeLJQwTk7EB07Nvx6oypU8QClw3pGGUFwIZJp91Dx5YLuZ/ocBsoAG88eN3o0sx1knMsbdMlGwA7XwREqcUo5Uy69upt4Uamk6iH8SCbrJhufCHJpMzhVorR+vnljO2thJl1hldbzsud5NDAAIBDvLezFw0SdLFY7P2cqGoyKaJdRmHWwcjggQMcHjrhsnjUPDK5KFTomPtSdLyjozdjP5g08/vlNblpGyZH8+c3RiHkwdVBJ3/3U/tIlghO1PRBWKFgWDC/mYCFGx1jc5WM5uYDWtgV8Oeuv/5lvCc6ggQz9Wm7CEincELtY4TZUZAS/q5txYcfeDwdfxGAQ8d2MXQSyF6YSC5BD+DYpAQM35n4gJqV9TjK2g1VRmGUd+27kDTW2FiKJl8TmwGXTDb5MIHoBbSgeug0FlAAVPPMLbR0HBwl8Z+EuRnu5kHvEoDP2FueYxAjAQcaYvO2nCcZIr+2s2bQcm/M6bIKevl7wbb3vTtCfdHMR+afDFMbs2WwwotELZUlgPU7zrqzqJzkICmgdWYXRo04xzXr6M6X18CyaKA4w/Gwg8A3AaA+hq5WOR+2mMRV0eyDB06w4ZGIICNS41KGtaCiowzqxILFhJmTDbQqgqYMn2GSsqPHzwCCLIsk8jDdsZ5uCgqdibmeaZzjHccuRS5Dlkklo4wKax88cojnkpvWbatOC5ZP4SA5kFqOMMagSRvGFSEZ4AEgsMouy+HEclwFJwqHTaIZYmPSmoumFCMgrGTBcA9qwExBtOZmtHbpds9vWBBaOY4LnT/bnq68ZEt6/Il9gO6T6fpbdqQzfcfSWDEsC8ZMRj1kZP6ydnSz9B0p8TFqA4JYPwoYJjheXgl7AXzC4tA9q6SGoKbvy32h2/gmpAGu3n4Dmo1ILBDXiujW96KD10ERz25Op/bvS88+9HAaZmSpg4N5MQX8NNe9c9/RNEaR3CeThown9JDRi1MpErJSJItKj3gohBRASEdkSJW6zjomV9cW4twM44Jgc+48xYfvgiCdKfsQi20KGX/9tV0ePqCCMaQSDkIZqz3o5Xk4WCSXwMgphfE/g1SGI2b0ny6anonRev/sVa6nABCuSCYuwOoE70nyv55+DTQtYryf31f0fYRxUEgKMB0yJmnm4JqBq2UUaWo3Cq4Ha84mmPsIsEapFAu6HetgDgAmaSh3/PyFKN4k32UARNbsiRPH7cFXhAwA77S5qR4QdAMGLe8M9u6uJ/cRl9XoGud5MRoJ88e9rMD82nWrSBLOsZ4PpmcwJzkOU8PEO0tLsufnMwu9dy7T77DhHbIdxD0fqc0Zba/WLVsNq+A4cXc+RlMwcWC9K/Ojybtjizk0rywg4h3y2dVcxygPWTaf3WqxnCpA3C1bt6LDA+uBeNzXPQTAdR5tQjTPWo6jMzuS3vsny4jbs+ln/3IC5g4jj02rYKHcEknIufOHGWfcz5rg2SaMVVpyYEWeYMm4ItRCkuzkiBiNCZitVZxvspxHaJJ5dnrX0XT1EnlRjoxZNFTzPt746jfAOJtMv/n1L1l76I7z7glH8Y/r1WdzEY+OHkXs64td+dCU8tdseJmLuQhuL8K4bhHma6OMYerm/oY3NcJE47+nmwFOFqJd+0y645arKLw7AzxuXlKEPuyJ9Ojv+SSy6nwNnNgTC5dOpFe/enk6D3OpEubX07vG0urFKzkjS3G7pWNMbnAGE4+bX/JuRib7yA+KSGRP8N4WpA3rNjMq9XyMJS1Ar+/AocOcb/PDhLMOdtohmGlDgFH7cXx/5ztfA4OwHYCG3IYpkhm60m9//+fRqZxgZL40ffXLn0rlABpFdslFk7n5b/79v9FwXIMcSGM4sw9SSKsDauNy+44tMfY+DLvLonchsgXD6OONkxMJ4im4XEKR5f030BB1fPpvv/YP6QMf/HBasRI5IKqqDgAJdQwjmeaxXABg2o2kwXXX3hhmkLK7pgFh3C8zNFllbKod+jASOzdce3kUc+qJylg1MdSV2ma0wMrTu/aRdw2nHVdfEc3gXGLz3hf2M0K/hmYjY2hIFJ3gmX/ur76d7v3NT9OHP/RH6ZvfuJucpJ1EEX34822htWtsl0nk+W5Z9wj6rk0kwavWYmJJMWC+9vDDD2M4+JLInZyK6G4fYlz/KYxAtgdbQvmEo7yLdesZy2fdGSdOAoYeOXyCnKOOJgQMb4pQY5TNpZw8DXs0Q8kBHD0VLEb1F6+iESKjQlOq9RuQF2JfeA50wxbUwEGNWw34ND8pBHw6wRjpInQzoxkCS2ecRt57//iLFH8p/fWXP5m60RNcQvzd/2JH+tzf/GcaL55M3/36B1IFe6eX5u8M4Oz9MMrf9vY3UwQi/8EusHk0B5IUMzrmZ8tamANac1mLaupPw54c4FqPH+pDw/bnqZvG4HTBIOeqDtgZsOo4WuyzYMb7nmkYAkJO6yoNg2YEN1rN2QoBEfoAOjr7OM8SuTcmbNN53YwjM1aNdmkdEgwzNGinxwG0xnDXpVuWmw8TQ5OXWZtIvD/MuqqRvNDUs6QYzU6kDWYZrXVCQQ3/Ypoqueq3FdenDvILG6XF5I/msRZAxZydaRYtytmO2O/zGxYB7J0BOKNYo8lXBlswjwClXvMAzJQpnkMPrJNSzsZa9vXIZAMAwmmKY/RRaYoNkrcIthXwrivV4GPk3uf9ylfenH7+i5+w1zkfS1aE2VlBIcwc3YtZR4IuufoacMa9FGB16YYt6X8/jOYljPFcDFoq+H7NRipwsnZ0Z5TisZAzYYhm7HyAsxJYjFPk6ye629L8ZU2Ynct24dzW9Ix3M4DmYzO55ijNq7Fpimukx6o0FmNyZYqmT3XlMkD+G9J/3fcDgMMeRqwBY4kZxTCkHYHs72L0kfvO5fDIAcS19lCrcZo6q5ICdxiGIBlI5J2FkFAGMHiy+VxK/joG4FKHI7SGUyOcH8PEzbIyxkRxT56d0BCNvzPWGtJohfn1xA3ub4xDWga+RjrsP6eMrCkKMLwtdOQUzcIRRs+naBrl8c47+6hh5m9gfBfAbhwtzFHc5DmA65fUoImbT83E3jzezRonl0P7vwq2KI49aNUi4YEsz0g/TF7ebxH6eBXsuYE+mvOC8gCmfTQ5F/IMumkMyhadoMNdxzhrJ7mmhXEhdUIFgFUvIJ4MsKWMUQusTkR8AfjVJLiH90WML69zTw2mG5hamIA9vn7bJekxtGltWtx85SuJT4fTfc/uT8M0cKe4B6GXFWsvT3tfPJKmBzsi/61rQGOXUdgyaqHVC2rSR9/7LmJuF3GvBZb8afYOsY7rGJD9xgFYBfhhabBi2ZIY1TXudNLYk42vqZSSY6YUv/71bwCTB9DXY4KGeDXCWnSi0AksCTzqjsrOEiiYA0IEEIyVsr5sjo7kdqXBc6ztmoXp+ndAiDjwFAakG9KuX/4ek7o6iCYD6ZWvvTr9+IePpM0YtY5wxtx112vTgw/9IrUfpWalThyifrCZOobkmWd7GWzMXoClpsWFqesMOTL1QAF52mVbb2IirDIde34P4NlMugnTt0dokFXDSrZYUXPZCUX9SMz/B9vREWBPWJsHGGH+Sf4nE3cc8o/mLwWabfEuBUWs9Rxl7oeN5rSmz1LAQixBXVVl7iqIZ6WA42XUY54np0+dQhbn6rT7macBcOuCkDTBeXIBQFUG2UpAd+VP2pmcHUPyzrxzxGZD+FdAelIrnqms5TCu77zzdQB8p9DsRgYP7GDJUjS6aXZUwOjX7+X02WPUdUvTAw/eG6Zgas5pNDVL97mG53/d9TfRKF3NGPkX0jnM7RagzXzTy2/kewc4p45BQLmQgVXkTbngELX16E0DQE4zBdbN6Lea8SU0Yns4h8QDPJNbqT+dODW+aiYr1uKEVwPGjMtp1LaRY548irkVubm6+z5TSQZzwFA+9YqMzDylmsjNBPAtwQUcczzz+fvdxI7LNjRzz2cwHaMhWUttPgZAjnrPZ//8TxMKK+k73/8+hqxvpP47xzvIS9dc+9L07nd9HgmAgXTJ9rp05kJX6mPUXvbtKHlpEWQEa2aBSXNzHeadXBJ3maJeiikzJ6BY65MkkLkYVZZTO4hzAH+l4cmetG7zwtTWf45pOmsKzmTqmrbzsMgh6WgYPMG6VCs70xDTfElrRGt9zJPAj5z2U+LCms0mmWbcQV2NqTnz+YyRKeClGZnv8Xv/9E1IO7xXAWr+XuTk1FLnmS6qp4F3AmnCv/v+PxOHiZPE1zxIHU54zlIz6g8kOSb4R7JOw/iX9Y4OagV1/QwJt9iIa2DJ4maexwzg7wU0chem3zz0dNSTBbxnZQG8H4HI5TT1Fy5ERxzd4nr0olt43zZVnnlud7r99tthStKNZIs5kSHLVV8ZcRR/vppmkeCqmtk9xNIwcBJT4dyzqWtCKJEifC/CXDqbwo1p56g5xSbEe6w5qRE5v4vIM7O6S2DRs9bayHrBunk4AGgJLnM5iViH+MQc0NqLdJUmecrNmKtExR+av/C9iX/GN/G5+Hz2QHwO17Z06dK4fkHcOamAbIraScCs4WLeqExhCflUNhGIVAdrv7ZmHoC75DCnNsDfAizVjDrTf/a7BiAvliB4nGmskjvxjAKg5fqDDJcVbFGz+f3x7Fgfkq2CfBkEOc4q8IJcm1XU0C3tZ9LITCcxzmaCZzFnJWeSRLIhrtOpqBl9e1gbQ5zT+lrk7LjqSibnsqrWh6nBjknhrF8g6svvB7imlgPRzKTRwt8X60s1IXCcMABYOpelHBYxJsy/juaPgka1hs5nF4VGLygz2kcmJc46hBspehBq+pBsNGC6IitOt64JkgjHK/sualrWMkIqTFFEp/2aay5J+/YeCGR4VKd4AvMYN1QNq2OEazPoj5JYrF6zmHH6C+GQqfSATJ0eNEzqawFDAQyG0cHI41AbZOxp+45NaOTgngcykU/Q8MDr7R8LgMCf04hIvct6ktZY3CQzGhW6qQ2UBlCFlQM0iWXGn8UImGy+jAG5sEl9F/U2ARk5hNsQ0W+cj2YQ7M4jMAZ1lr9829Z0HAHeKrrb08MYVUEPHRrpTouW0qGe1O0OcJik1Q6cejHHD51KdZUNdHOXoN+BQy9MvxEuVBZTLSMYbTCLjx0/FEWHwIf70ES+gOfbABC6fft2GB4XMC7CAZ6NqPYIuvtQs+ug7sN6ZeFN0YaXcn/0AFpxdLcmAfeC5clf1hVQPatGO1Mkq26ExWweDb1Ocii2t41QAF2BE/0a4qYOuGr92LEyOS3EuOU0I5HPhialsquOWY6SnAwT2AV+C2B8uNlCx1NmGIu3uRENKhywZ3mu5yhQ+9EmkW3FlCIMCNhrgByLli0jmWVtEWhfxNzihaePURjk4V49P3T5dAscouvZT+IRYtkmDb43dovUdQUSKjkg6jFs64Kt0wdTTy3MGLMXLOOFzgGroZ0anZTs3RvkfMYC1IsR765hJNS1mcOaO37wbDp2BKkKdGDq6f5v2LScUclGxt2XxXv94Q/+ndHIVpgaTQDkJdDrJ8NRt6uThJUDqPUCV8s6FOSRmGJ9G2w0fv2+D92V1q25JD1438PpN796INaTncURwGVH2wg/4ZQnHdXk1RH1szhfOuIiK1ZjukIA3mk0+BzlWL5uEckopiKHjwNWsqcozPvRwlm1NT9t2JGXzhybTI/9mvHncO4jENkvFKDicgR9QipAoB4JAMeqDFoah1GHAY5zNRQ6RQBDS9EGK5ExyXvuh3XejolZCYirTRATn9AWJaFY1LwuRmgW08U82foixSYBmoTV0cvyIsY9XbgApTK6u0h0W0n+42zjXZQxzm3B5KBOhZ9NgC7kQPHAzGXxjTriPC1IVIET/QqKI4obxqBmaDjUA3TcwMjuI/fdm57f+VhqZLx1MYDN+fPorBzHkG5FWTorsOnkJolAAYeE35Vg4U9EYpl1yjJvJxmOAqMe2FmANzFRH9DEtaLaBgxFFECogvY+x2BE8nFFNkQs6jjxBYpFI3MB6ktp7vDKALIA5u1pc4jYBPLZm57YNJG1L3s0gP9gbMlmkZWI/l41ALMjp5oVmsDwXcgDhRTLTBn8bt79MAZBbBUKRRk5Gr9lDQNjrXs6ayZkgc/lGNMhXL8aNjLHJRXQ5AutM4scmRHq+mrcZZIUTpb+yFxXI+BOtDFxaP3Qez+CSVJtsEc2Xboprv/hR1jfHJ6l6C620/hwjHKQ/Xzw0Isw2RgFFGQSFPYzJWlzuJrwC6DKFvCZO3ZmsW1xpL6VDubUttwvpYPFurFcZjwahwMIthUwGjsOeD2tZrcGAiQaxnsnJOphgtg4M7EwCIzZTIPJOxYd6Ow8MBd86xvfDAtoW4zOPr13Zzrb9SyasKfT+ZOA5BQcN7/8JoTvVzMS2UYR15aWr1WQviX94p4nYfbTcFRH3M+SEe53FTFxsZg1i75nIUDAYT6rn+ZDphWdMf79fhmpM5FIyECGLbtkdbruKvRQ7/l3Gh2YV3LfNtWCdc9fVsPWZG4m9EI1t6FL7sP0K/m8gPpD28lzRRDdvx2HXlqLWcYdd6zmbEBzC6BH19Uf/eN96babNqdn9u6niJjGbKgW5ncZhaGxdxKmMOxqQJANlxWk21+BYRhSJI6bjfTBloHwddtNjQnSLiwc2ET9eWgxX8UzGOI6+8hB5qVH7m9jnGc9I/lN5BgUUayLQzg6C9qoB288FrDfs+ckUiTd6R3vfDUgOaOzgF6zszBJYWu/6e0fBzwB9GV87Wtf/gxZLjpa7LdCE3lYV//w7Z+kW267kaZdMUV2e1qFIYrmmHt2PwNjckMATgL252BQLluCyRNjhbPEN/Up+2gq1M1HQ66N0Styoatech1acPelG268MR2DRVMpU4U1JvPHs923t3LlqvTb3z7IGOo2EscM3i6F3TTApFAxBbIJo5INv3vwCYDVLcGiMQfrB9wwoZRd5bt3jR45BFN4NWZxJIT79x8ACFtI7L8QjNWO9pZ0+aYdFJ1FmFl9JH37e99I//OTf5G+/MXP8+zaiVWMYR46jjj/gjiH/UzXid+1l/d5+RWXp8NIcZgDyuJ68skn080334zkwQuwWJfzXtFVxUBshoa7SfiiRcsAWndzFq1n3BhjSGLCoubl6YV9BwGZl4Web+hCQyO2KK0AzOnDLEJmxeVbt6fnAQTU47vQci5t23ZFeuKJJ9E8XBKkANmT3UwaeM8VlbA1YHf6LAVpT9EIs/niP2rnDwEYvvuPvsyE1Wj63j98KV04cpSGWmN6fNep9IVv/jyVLKhI3/7b96VZgvFwj5r1telX9/46vfXtd7KX1UG2uMvGROcmX2RURJFglqDem0x9ztQCzwHe64P370k/ZIS5P48zFxapOo4RP/k3m35x4sOiB3CRA36WwDmlSDTnMVA6OXR3aoTFOMOftcM8zKcIHeXZrlhbDUDcwIg657pnYj4jeej6zkzUUdAzIQP7Uo2+2SmAOhkZ0xQg5FZ9HlrEtQJG2oqR4lIfcZS8s5bx7TEW82wZDJ1R4zi5P+eDDXnfv67Y4+OMI862p/mwtkdpKIyP0TRBCzgfJnAREwX9aPhOwjzOZZ1UoqVIlGe8FgkFnU/RYFwEYFmtqSTjdWcxSpnSrZ6zuIB9MwCbUvdvfR7bWjsBuZqZaNIw1GZNN0WXub4SW7BLBWK4vmtedis/l5d+BYNbfdI8zN3K2X+yp85DPhAg6YL9VCOLhxwgh72WSwM/l0Kwh9yniuc3TMFXVE6BTiJqg3+IQk09Zc1b8mhijENxyiPfn+A+q2rms7JqWQ9vSvfe/2PeCcxIgFW1gOFcgAAAIABJREFUJDmxg3hS5KQSjSOdyeGhxbSbgCeKATiFQ4ZgYkiDR9fLPBCQttazgF8wD2kE5RJo5zOVN6gpLufUFGByaaGi+0PULjK/AahqlFziGdIwmnV/ccDmEJOUMXN8soTaSoCmBEOrARhYBTBvhskzS8kHi5Bw6mT6L79iWRohx51GD3cdo/5HzsN2Rv+ospoagRz29Cn1LSvSwiVIDBBvp3jGMyPkwsrVUBMOsK7yAfEqOCe6mPQpYJ+UAqAMEedyuLYC8vDWjkyTWAOzLvQJS6gbnKIpIWnohY1UyCZoWLI001vVEFL5M+q/QYgiRciu1C5AsxdN3+2AE/ms0QmK7qdoqCwA0H/V9peErujHv/TtlEeje3SgA6kIakhY5gWQS3IAl/QGUNuzQGIJ8iNvf83L0ypAkXM0jHLJG8+dPIXHAOYwHBLK6zgJ4Hj4NMGpiPx2ESQEmU6nAGauBYwq5ftLI+8sRGrtSNp39AyxZgYm80DkO3kyn3ipM5zRZdTEAxTgob18EQCY01s1VkzCJk1lMoanUyvA0cbXT6VNl6PvO12V1qG9rh70rl2H0vpN86hDyDtGGTdtw/CX9ack2M/+5XH2KhJom9DLfuIFpEcL0yrMkFuYWtA7ZTmTC/t3taWlTWswwvmDdM31rwP0EysVyBgnNsP+RAN3mNz7WVi7h4iDxwAQR1nHaoqaO+TToBplSqMW0ocs/Gn2jIwxgVbjnAQrAVn3WmbcTF5J3qy/htIImo5q6KVPi6aGAYay5rtg10q+MWlyXyiTJklrEDDlDA3TPPKQ1atWBbhiXjetvAnAntrc5qkCQubTkenxbCWLvOvd704//dnP0sG9h0LGLxrR/MwizE4HqaWHmNzQtHmIGnM+e05jugXzyEf2HeDeWOcLl2PeeRNN7d50768xGdS4iJ/vQ6hWQGqE0TAlGSYcuSuhMUj+UmrjqAXyBgxKmzKlkIZkH8rIdX/6bAUjZUuW8oxi3J/EdESdfmLvhg2L05nj59kvjGvXLYkmYAA/ElLUthVrCeNic39yWLVXiS9NxNVBGJNDjMaPI41VxNh9EbiKUkVrN12ZdpFjvvf9t6XV1MPnTjMV1Xos8oA2piVX8/81zPH/+cd/AJmlCykUzkRINWMDAJh9+tHo8cHUL0xvnevziePWxtZqypM5Pahm7LjvIt4gGBBNF88pm+6aPPUjebN4Fe+gWLkX7h22UiWNvgP7MErmGba3ULtTp1IJRF7v2TJNDAtiBfWZ+qFBECBeDoUcI2tHUorwvhhE5OgQI8A2yFDDj8MJx3/+7jc56wBveRe9TMvazB8Ad5gCj6rDBO8YDZwLxMOdu58OzENwtYjpmUGmUiWvRDOAnFHy0y0335p++bP7Aahr0re++qX0pS/cDbaBpBVj7W9/+1uQCwFgZE2300j680/dzX6ZTUtXrExHTyJrYq5BOq5fyBe/8DnqUvJ6Rkz143CqWqPVn8FK3waTdRxihvqt+hWFuRMPY4jcQ8zN3NX1MM0ei7VuHcm+8/djOo3npPeLJJhs3WSA7tx/Z2xNcw2BcJ+xpsZKZwjU8+aI4zLIA9dzmTlVKdGO+GWTw2nhkIBi7xu7xAbLOJzDQEpTaFnpIQ0qPnKxxlUu4b+xRSI6eXgmDZB53Pz/Jn7iPBJWNNoK03ca65lWK9gBALNawhIHvG9B3TGeURWAs825cf5bE+uoB4kfc/hp3K8yhvzcMDKZ5j2Zb0kGOAdhwh0WQKoArPQvvxu9WhrXuZCdlBqhSEjtTNIALvDfssPNZCyxbIjrW6L/EeeG0nbWT2LIa9esmrXrUAyVS4TaEXEfsg84FjW/VifUi1Xzyc7TBA/Sh+Kovn/gRgiWK5tDnVI3hcHDz5okeCyAJaBYcS6Lv5CDvpiCfZKEp4cq/QKJRD+jG2rkCJyOkzAKHDgC7zjLKBuiuraIYLeQFyzrsg8adhkdAhIl2A3HEB32JpUAKEcnxMLZIr8JanovXdjOfhEFGa5o7NB9hgAXFHcL71kqfJNYr10HXV1pZfy4WBfCBjWIjFIsq7DmwpqQ1RnIviR9gGa6/lu2XpYe37mbz+deOZAdfalFq+z40bOMXgBgsREMAwIN6y5ZQNGAxhNAyBAH2cnTiFsD8Hk4T/LZw8gjNKFt1BkLh9EYtKZacUX1fqp4BmqW1JCQHjrQBqiKEQWMQn9uGjC5tmp+WrN8PSzCIyx+7pVEUPfKXsYmZJcJrAZrTkCEQNKIvsgSioiVKzYwKnk6HcLcYtgN7dqljiwjoZoHgOSCsZoW3OoHlGZ9ApIwbuooGgCDf1+2ajMi1RMAuqO8s0pGBjNwnQ4C2qR2K7q7YQnws0uWl6GPBBuWTrbmVA8+9ASjRejf8HzqKK5z4tBEBBo2pmvOwG2ilUNyWkjxO6++MtUzDllIp8RQ2s7o1hCH9zhsjsqaAliveRw2DQCrFFok5hUV9encia50/38xGgKArsZjeUFNmLIpZzAEs2EQ3SuB1QgJMY5AgGIDVcJEnCLh7mGMQxnR/GnuET0hiyAd3o34MRQNYiJoE8UmDdCa2hK6pJjsMJLvFilibVTRLTUBeOqJw1D+e4MVKHvy0s2LQptmlk5ffQ1GEZ3d6b7fPBDdXw+2VkZh+vpINDkw2Hpp8fLqKMCOHe6k7pfel4GZq9C4veN1LyNQN8ICZbyNTutXvvK90AwR0NHVU+CulJcl2GP0bEb7cQSGQ2sLjAFJWe5gwTCbGuiwNgKuX6Azb4ZoHCphzXQiet+0OqU77qxJ545NpV/9CEMCDsACmJGyd0y0/Psa04XBEY+prhF2pHITJFMy3Sd9sQpEc6Dm8l01FFeVMF1GCLi97FchBEFpzU9kpMkELIRdlIfpW1s7+sGLcaBMsAOMF9yKYxpFaAhNw/ztxrwDPCpiguTdQljCue5NAESlbNVgFpSuwrhBkWwBoSliTg4Hdg4M81G6zhar2ze/JG1buy2VMQZ7+Af/lWYBRop4afMBTJoozve3HEs//OV/pC66e+MkGrL9VJuW0aupQBHrx47XrEkI69dDzBgVUr4hRGpAd29ZSGeMpUmel8849HKsn3ye/D2harehNlK6qtrttrkV2qihySvDx+fLd8qY8pAN9INnQBwfgb0wC5ptV9jvz2Pde76ESRR7vRRWismFDP5J0DPCNPdNpxTG10w5D5gXMoRkheZVA7iKTqDfJgTgO82H6ad+aCZ8zD7Ijq3olnrYW2x4hkxRPObz/f5sZBtsovwQqxdUzaQzMtDZc8a1k7G8dddsxgl91dLV6ZW3vYKYPJKefe5xRo1Xwug7m77/ox9RtIwxlkVBq1g71+0ayxo/WWNQsFnpFDVqZfo7uhZdSg6CuC4eSh57w3uXDe8Y2zAs59C+8tYkN3NjxbCXfY4TxO5igM0RElqBYPeGxavnpIxd9XAn2JPjnJOa/Pnn6nU1zKOoYBOvWn5JWr7w8tBTPtX2PNqqe4mRtWn7FVdhBLGU7ePIFN8zStOPQiABkniujNJ8fOGFp9LhI/uzhMY15AjT3JLiWlxjZd5PPOYMBHEPmvl6Qjsy5RlWAotyPXqyFTQQddedhKZaiHSFo96DFMFhhsbP5XsDfIjxzfuaBfzIpbk3rTZ3lpfEdwiO+by8lnL28+JFsmNnMQuax1lVlZ55jDFsGLVtjCEW0kRYs64Wvavp9PwzvC+bHBgZ5gC43PDy+WhwE2cARZwSaW8pTu9528fSuVO/Y6T2KD+3DumcvenON7ySSYwngimwqGl7qiy6mgJyB+eS3XZE8wE/2tBhc/TJ5lEZ717X5dHR0rTr2Rdxdd6OJqJkWVmRjAUDKr7hLf8DJvV0WrOhKX3xLz6WSs1FIhGTPViQvv53/5be8gevj+bHDGBLO7F5PaZiu3Y9gfQKGp8cji0wsheiFdjQgL55CyDuiaMUYeiU1y4I5tYGit8wEyIf2bXreRqbV4Rp3Chr+Lc0xAQMN+AabjFXQuL6EMYqGzduIQ7qIK3LawZk55Ds+WvHgPftOZIuw1DGvWT+ohGmiaNSQa69CYLknucPoTu2gZcl02GGhu5imKn3pZdeeyVMuy5YgnWx5t75zo+mL/7Np9I3/ubvcKH/CuN8rWR1xRR95wL0VFPf4tA1JLdmH6zX1WswjlKDjy87DJi9b98+8qlVaBZvDGmMHMDrdsDb+eQzJtAXADPa2jri1zV0cJy2sVDbvXsvLNbV3Gsh4HMPbKH2cEo+D7tbM8qMeVoEq+1cyD8Yfy4AxLzA+OKtt90QLAeLmB4MdmRSVKGj6Kh9GESyXw+jT7aY+B1BgT02Cbr1/j/5CmfNdPrW1z6fXsQQZSPra/8hGKtf+5c0A6PzR3//x2mYgn4GFmc5gNGv778vvenO17OZWK+aA9qoMBZeLH5tHmYMDr9DcNhOjfJTOWEEdO//2ZXuf+TZNIVxiJqmeUrFOP4aja5MBmVOR88zeUyKPOfJGPHJ89MdVkATs5y8cYz9ODKgCRVGOQvz0RFfkfbsvQBQQEKG4/ck7316sgbgRLdftNpke8A8nACskPnphU/RiFR/c4amKVz3kEGqrsAohHxjQroejegOpbqsCyw+4wDjt/mOSYrmhPRGCB9wz8WAcX3d6AWTQ8xDW7APwKyEolAjyFJyYn0ZqgCImxgpbifP08yokLyh7UIHACCj+rBpJ8gXi9C2Xb5uCSw9dPaZSLH5N9gLwDS5IEaSc/NtqJALAkyO0VRXZ1wZrpUw1jdecV36j0d2MvXVm6bOn0nFTCWpyTZOXlcLeDLIaLlBcoK9s3jF6jTQcgEglz+nqMxloqefhklugblFLqBlfRSyOWgwahhZyD0Pmx8ANpgHVmNuOwlQ/Z733ZW+/8Ov0IBDL7QNkgH319IKq5o9nkf+OMF9GiTz+bUTFFMkk+PkA3UQKsbIPwWUZmF5lsIMmJlh1J811AAwNgJgUYkPwdAAmnOcPU5/k0ZSw8jwpGlCsqn5jHXY2Jhn2ii5OUZcSGkVIZ445MQgyU4169YJPl3DK8gvLpCjTwFcN9HsP0Pjazy3MU3xHIeRObIBOkMTqXxBFWPCal0OxgRAawvSHNRr8xeURazoY5y3gJx1iLHxWQ15AMxGGQmt4h6mdEcEyBxDhmySjm8hsg6d7GfzylokEAbJ12vr5qULNKAqAdHG+W7l2erZ06dPM0brmkGvqBzw1TVTRj3RgI7wyjXz01nGdK9euyRkQZ4/hQSIuoW/+F2q5PC58oab0n/e9yD7iFdMzjhDbMyFNTXI+prlQKwnN+5qbU/V1BHvetPNvHec3xkdr4CleP4EzFZiv27fKuSfRhezCVkzWapr1uDWjqzMM0g/FcJk2Lr9soiZr7j1FuqJmvTr/7o37YN8UIls1f5Dx6K2K2LKS1k5/Qac2hxiD8h6ndNlD8NjmFUywCZhQY/lEGNgFHYjU3DNXeWwp3F0h8380u1LwzDrvnvPputvmpf27e6GQb2eXA2/gfPkR/y9bggE+w4MpW1XrkKq7ULqxH19HnnzX33hc9EgW1i1Jl2y/KXpD978vtD5HoHJXl6K7AXrqovae4h3pTRfEUwhn8fRE6dClziHvLVOnVnZbcSdeWiodrP/TmMqcwHDUXVTR0faqE86g90aTPZo9snIBHBTbo11XwmztUgDwdBFVBOU2Enc61dLkfioVqVxvQEdYZnMAiD9EI8cKXfayc88zaSjGqzj6tAROwRY1e+PkXIniawnOKmmSWQ/9ME/TD/96T18PjIVqqMTxyphVOdoksterGQTjbMvhwiBSsOR4dA4GU4b1iJ/xz47zDtsYiJwAMJQN4x4sQJNsqjQw6BVhr6zAj1c48q1aBJDXsohJ8rnQkYAwtRgzZr2+iJQpwajwhAJwEO9oM9FF+Z9pv+LljWk8zDrHUe20ZVHjaknSIGkiWhgKv8nK49zJswIBFYJuxTxJbrJc84J2HexN2eQ9aqBtb56eVN625vuTC8e35/+A1mUT/zFG4ibbel3mOC99W1/EJMfSkD1MjEgaWBytJZa8RcQc26leXxfAJx6klgUzBkrFvBO2i/gA0HNNENxEiPXFzN+DbA9Fqyb64iZHU4/htwMG5FrykMSqXYhawgSiKbdxZiR7n4GDWzqizG9HhydNp+Ixr9j/Uof8jwpTvxMayPzoTxqKZsePpcAGKy3Alg11/VqlG1SYiAnff5TH6a+pGBhPxWD8ajTWopUwzBGfhrjLUY26ue/uz89wzSvg/LWSdYx5io2GSxA9Akp4hCuoknvVO8wRV45+tWf/9SfpgcwnuoCm7njtmtj6vcEeZ7v6O9pvkssu/3Vt6Snn30+PbpzVxi2iTHdeMMNaSMa78dpGEzyEpcuWU4+VByN6Cu3X8V3dAZJyMaCNzVGvuoe6wIPynxcxBmE88zNdfEwxyCfvzjVWwagIGlCVrQAZj+Tn6MwmUPvPUglTnsLKpqqmcM5cWO+kq2tMOUOBNbPFdRUV1kTeuKYRRDrN6QpLk5e2kwRuJwzxpq17rgoi+Tnuo+D/ME/vltl6eLN8XfmdGGtV5168z1P0JDKwHJrcokuSHA5Rc860otnCFLmBDFEgzJ/Po/94versWrtEYAv96mMkgbt6tuLQcqYVVbJ+5a+432HSX3k9u4z6xuazvyyD3+iPI3iufVR9rwTZhNgC9HMUc+Zoy18LPm+i7dGfiJGJanKTa4uL8942fJmakxgQjaCi9QXUkRF64P3on14jjVn7Lysc6KQb/ieW8Rzc1N2UQisXjC6AuFcZ6Lpi5IZp4ZCPFg2iOxDHf/sXJlI6rzl6JsXl0MQH9aZDBr/BcwbBnmQ4wBqHSQ7pRUkBrUFsEXoZnEQVwPErCMJ7ucA3fl7ElWuaeNlaJcy+l7gBubOW1sGoeZqsCLWI6piVwxmncAo9zKmXojFlcLPBHe12WxOWWgLILtdBzloausyKrjA0Tgd8koSdsdFNN00KR3hSwQ5HcNvbuKQgt3V2apejK+NZ6buBOwwHSzPnG/lMIQtcg4GLyCD3bIKihLH1+yQFHDoTwAsjvH2auvcCDmpEe2nCQJEK8VIGQyC1gt0onkei5bBWD2G3pGmEggbWyR3KOpNwdDL94/BLpSJyFsM8CaHxWUAN0BduqKIayqnE3t5euJJtFMpUHVKDLMFAU3If03NdTFeMUFyqvyBrMnudvUEs7H2aa7TLkFtPVpfjOCfPUMAQNdyFUyb8+hbCYRWMrqmm9sYIGwPxjc+jx03XJpWkKwcP9KeHvjtTpiXbGJiSQNsUzfxoroVCJWfJDHksKcTlM/n2MFubGZUfHEDbNtmAnExHaghGBo4qE/SfsXhuVDtLe5vzeKlMFPWcJgDrGK+MIR769ljLST93ekkCVAFmop2bEa4rgG6sH1qY9lIYHfms/mLNPnhGZQAgA8ycjwCs0Wapexmn52U9TlHO2UrqhnX6iYhK6fgrkV/tJZfV6HFU86IdCngTTXJl8yVs2c60J87zGGN22Uj7x1GwNLl9SEorfTDPIBV1+nZM8djDLntHOu3z46GgA46RDAGGlextmBa9cFWyR1BMLxhMTq9jYyTrIG96DommMQYcCmF5Pn0b/9yTxrqYkTTjU9SPmFHjyTeJKeKNWvAMAEU5Hb/86hpLFLg8QCiG4mpEhNwBI2U3vT6ayicW9lzx9KV11am558YTceeJtjDcMmFSe6YvyzmyHQ8dKXT87yq0YTKqwSUEdCzM61ZnNo17CU1gzTlcnvKQI7RctZCJc9SV3CZnJMUNrUjgOHsx27GGWsbGfcooOHBtQVoR9yb7cflEDf13nbHKWB/wGqepnjNKQMw02yLM97O7wz7yuKhinU1T90q7lEWssnKKH82oo4zv6gmkM/0Q+1nH1VgglUNClnV0JROcfid0OyLJgATsoxfYdLBIWJcUDJFTdkixoNc+xG3RbRiRDUDM+f+yYyQsq6riYygz6RAoGwg9QtjlN5Vb3cxAzKL2MPFRHxZ9Rp9mHD2kRjLWBUYGxJs9RCzziUBm+GFjCisGgmow8iZfpXNJ0EzAf9J3kkxjOJZ4mwOMUrBdglF4qSlJIjF9bxbgKd+mDgKzTOpEqzTvAD0+ZdYW8ToZj7gkEBhGCN5gPGdeq2FyZIEShi4kmxF4wJ0zziPcf9zB2+Mr0QCkcWgYnWjODRNY9XStLEXyaWgMO9T6QfZxx66IWAOM3uQpM+8SI2zWWVYZFJo6hWNnmzcP54xZ49JSix6r4VLj4TD5xfPkKgZ566Ji5/lc+N9cSaquw1BmnXj/Qk4Zt9j4u53+DOSCy7mPfHso4vqgcxnNMGyefmVt9IgaEhPPL0zPf7kLsx3lF5ZFlqcVVVqt+mcSrPBcc5puq1IbeQCpj300AOwemByXNQ6lFmvDq7xy/0RRoq6W8kkucgmdglmjVr+x7OPsyzG3nCbvettHwgw9sDh/TBoH2Gt0YhRnz4kPNSFVmf3ojyKeb0ax8RBm45qe0dzyY+NBoAyCmpQC7YTz5ksFBy/9ppt6Sf/9iyMMRptPK8adBUbGdU/elCdZsZaASdKca0dHW5Nb3rDYt4pUwQUUCoJ9+C+u337y3gO+2C4obMI4K27dQPu0w/e/xAj+ZcCVL80HeBz1q2+gsLE0Wr2Lqt9P/q7K5cv4zv2UozCRgM8GhosTwcOnsL9eDtXylmGuc80a2YBQNDNr/lgGqQxt3TNgvS1T3w0ldNhn7ELz/6sRNfry3/7w3TXO+4krpuYadIxBvjTg3nFi2nrFZfBGsa5G7Dj7KkLOBfrENrLXuZKKNYcSVzYtCTYpoXsM3fjU7t2w0bdwjqETUgucuzoaaRQFoQ0jWu9ghHenTufTFu3XkFMgvFEAqrG6DwAIotTpXFkM+3beyRdugVg1SJSxipgh8W4fy8aqRzYT+3ag1bxmvhuR7U0IzoCM2n9htUhYUDVA/jcmD74/j9N3/rHT6e/+suvpj/7+Kcp4NooNtX26wy9WhsSweYgWbWYfQGWz4ZLVl0sYI3XZTEaexPM6zHyhhKA+hEakz2M0DbBqnaReM2P7XwcF9XLuTZHp8pj3T777HMYbC2LZq5n1DC647rTNy5Go5MDynOigsOht7uHkU0NetDiJ6PdvWcfRo6AuDIyiXs2Ch0jq6MJO4XGpYZ9eRxgjhk3LwY0dGSOwrgPFupnv/Zd9ux0+uwnP5g6Ws4A4K5Jjz93NH3rBz9BHqIgffkv3pymKW5GmJzSjOXhJ3bCdn4HDDuukecwTICbKyxstioPEtMr7g0OtWlHN3FONi/Jz62Cgfxkep5nNsg4dw5j2YKG5hKyTywiLCZkWNnIcMJk2kKTcd1R9rK6epZVM4B6FWpkopE6DuBbQEJfg9ZxNQ3dc+doMJcvJDcC8ET3b4hzaZJY5ihpLmeBrKIcNTjV+aMYd0S8RPYV68mxcTtFpSW4UgN4zALOTTMG2m+Th3wBPks09sxJZ5XWUXedaYEJzoCB2eFUpXcBefEEB2wpPztO46mQBThBLKpEm3hgCJIABUw95+4QSbkmp2OwXMdGMaLkDC/NbULLm30PaLRk5YpoaJchGzA42oYWJjnoLGAtzNN89MiN4cWcgU4J5GoixjVu3nZN2rDluvRDwIRpCvoZ9UtpWJSwd5VHKWItDsH4HQPBypksRxdwLfXCURakkhWlMEZhtPbJGmMdcT5XIpPU1dEaTHoP4lKmyCQs5FNDTPPuqmuXEJsr0x/chR7x975AnkfOQZ44S7zOg3zgIWAjcFxjMC64GGDWccpi8gOnHqpK1MmHoQl42k2e14Bx28BwSzCHahGDF9ceGkZPkliYS05Qgn7ubC6AV5ycSjIAvAPyykx31NkJj0INJCdr+V4b2BmIUIxWrfXN2HAHxk6wuXnuVayfYhiup5HpyK/GXI+G2dCZU0wrqHlN/sX0YBn1hxMxI7CBzNvmwzDugYU8ASMyFxkENREdh7UR6zoa912gGzyhvFIO4D6Ng0Ea5bVli2imoN+CLlZzcyO13bnQoPdMrwDYsUJx3Hshe9PRfIENG5UCksOaxFHo1mD6V4vczfB0R3rtts2prHssbbnmtvTn3/4RY8ZTqZHppq3rVjOddxKwGBa85ztrVd3HSZ27AU00ARpnVJtNmj79yXcAFJ0mplYEaFzMdJHafAIRdTx7JVjM31tbO5BAqaG23Jx+89uHAxyvAxy2ofzq224F+MMUj+nJJ5/alVbAljyOVuuhM21MALEWZHKxdjR+HGO/mO0WWTQKIvDyAlBQfxC92lyYhoJuTtJdfWt9KmsgrlCcbtjaBOGlEwfxw2nrjnpMfoepmRtgr9KsfJy8vmowHX3xPGz8Ga4TsBoJKQ/lehoZZEZp07rt6VW3vCvMjCcA1AsLYUDTaHdMedCRW0Bu8xNFxodhIp9iFLwdLctR5YQ4k5TrquEdldo4I6YNk28WWdjaRCeeGHv8ZRngqx4lE3zeITTHn336SWIT8ngC/DzTMZsZ5Lg5/GXNVIsBzmxC46EdjQ8NeiQhOaVg/u3fr2Pi0onQU8eOpiWsG3WYhgDrlQIwJ3GqTBCN7DsYCzZi1YVeu2YdDTd0Z3PRYAekq2Bfymwbpr63sbZ+wyXIBx1LLxzcG0a4pQDwk8TKhjp0V5GrG6PWdpqvHMZyd6dyQxUhLUJlYQIbhLNCdYM5RxvqaQachHyipJdpU5AWiBGcSzYwlavLRU+/nHrQZ9iLtIXNlenpMs5pmkKQzNSLNT+tJ0b2QVzIgalcBoCvqZbMXLEDJXWUlchMrqXEWeuZfGXNc5N8nd7PUGN+7rN/HnKESzYMpzOdT+CvURejyw/df4Sm+4r0Lz96NL3lPRtpepfQ1AS4yq1J3/7GbzCsfBekhYNMbBxJLeeYyuXcKIW9/+N//UJ67Ss+lcQpy2gG6BeT5ewZYBbf/ldbAAAgAElEQVS5dcYYiZrGU0qjcXGVSeLROOumsbmICUy1n8fSheP8HiQu45hr1SZwxqjM6kbJLqGF6mdH/pKBX07H+exCHog/mwPhsjz7Yh3Bf5ex9z/yvtekKvLlZsbut2y8HP+CczCOnXZAaobcoZTc6BeY1e0DZzhJc22YvW/uMgNgr4zHINPMH/nAu9M/f+ufeBc2OIuYpATwlejFWX335z+NRFBO2kBT+cSJY5j6rU1n0QLVeHkhZncylGVlvOmud6JRTk4NoXDr5Zen977xtcHUd22Yhwnwyb70TJXt7SSGfjQCh0pBKQnQiKGUa06SCnBiyAho8BSAYICmmbyjNaW1t/me+YTxxOci41QgVjxOWRjfSzc5lPsxZKHi2SozB8mPZlYJe6UL6UHzSHN5G73+nSHie+B4sqd5P4ETWW9Y+4itBVvW95it11gLsTiz9+k9ZvtC6c3sM/1v7zV8dDjHM53U7Pczok0GxuaEBJZETxmjArAWbLJRrWq5bwpMvzvYy/yezzUIJ3ynO1M5CIuUCHXEXafwrBljCpp3mscEUT+NprOtZ1IF2GIB04YdPe00aNEQjbouA1Oza7NBEEs31qd1s89bXCG2gZqtTU2NPPvAcaMYjcTODnvowWTjZgGsBjrNBcQLsrPuJjCoSiXOxtvjwkWTfWF+jgWrwF7oJ2SggRfiiEeMd/vS7NDz5xqz5BDE1UKTnr8YhqojBxauJuezjDL1DLQCLp4DmOrFnOI4n0mxwVieDAUDSgkF/tr1jHfAYvCfERKgPA0M+FwdkM+dV+eG8x0AV0aot2ARXupoQrzsTJdCEMQRO0EXE/oyEh9/b5zxMe/VB+30gg5hsyTPwc4iOW9qIhmB5VCHG+hxGB6Oww/2cv2wBapJJg3YjqFWw9JYTXds9zMvkoDCcOPFOG6yagXmGoyjzGcjqTnWTfIwQZI3qinICg5KNshhdGM2bmpkEXcDWtZQxOHASrBpIFB4P0V2sBl5uf9Xupsa5Oz8ZIefIvg2JbyfbZgbKYVwkA5nK99Tht7KDKtiFPOjQPIBiIoBXmSP1NCpLEOos4VDt6OFMSeBGj7PYsHNpblEKc++gzE08rvQg00I3w+Q8PicymQ8s1aGGU1T83LDlsWM9F6aHn3oeeQLYAwAktTyHmsx4LqA27vaQ2McgsMkAG7aEvUv4ANu3LSKjU8nvC8z7TiLq/cwHW2aw4BebC/AXsGeNdDwZcVaMBTmAWYf7U7HDqBNyxLdt2dPJkotC1OsnbVgISOLzTG+wEVYO81LcGAmjJ09i7i9xynXLSAvEKPUQDX6WJoLKD1BvUXSTTIMU2GWhEvgWQ2hcg7NRYzhVGJEpq7Z888eSE8/ed78hGcmAzTB9qnGqRiTLEadHZlTm8VxgIfvf5KONMC/dHWAklqSg8pGDv81CMdD/R0ClC8CFLiMwK4GZR6HYy7FkONoDlJZ+NqRffSRXel3v3w0xrAF4EZJqASazKYWwDLW3U7h7PC04lkUAaKpFzQOaDCOptE4RZEmVhg0py1bmmFeLU8tHXvTpZfDCG+tSA/94lgA45MkMMGsD3cbVZjksfAswkSJPceaM/jIClTvU8DNIn+cAsNYZF/Lc8F+hsBqbZ2NF9eYui2wHmDalANQt8DGWriohs/SsIzv5PP6OnApPcfIIB38rOhw9J/4VcX3FQAMC9ryJYU2hWTJcvuVrO06AmgpQIoa0zo+T+cBFlwcqRhD1qOfeDHE+DXbKzSa7WRN2cXlENBgrFiTFZLTKbrU4RfiWCj3UFQC8MZ9ZFqzsIQEvXTUDNHsbJRizklRZqnvS3BOjC/YTzJY+WGBVVmsMZLugaD8hHIWsCfWkRwqu/LCC09Qv9P84AL61cbxM6wDOdct8iZluPmZ/K9FrrFA6YMgXCvPoDwIMcjiXbODMFwDeJMo5Sibe6qQlz8MkD+AdpdAv7+vJppNeQsMO3Xxs0ofORrOd/gWZNwqQTDFWh1Hryn2UCRSmSaQ7zwb1s8StLkEKUa7/A7PzjhlvPssDfPANs6VMWo1D73uRbgP1zISonTLfEY98zk0T9O8OnAYLSzGbvro9mqwZYfYj/EsEBT0FIzR+OiQzn1/liDE9cQsfcYOFKAMsNgjLi7XdkA21inzOjMk89AmKQj22dy1+tlcPT8jk9BPdu/LsFrEuFc9DZWz586Q7PvfOF/TFS+hcJsP47Ga4rcAQGCapGMmZxDn98MYPd1nhgHgHalKJFQOBgVzNVaR40ECPh7wAt3eSCbWH/BxXKubjfeBrEgxsfW6l9yctmy+CkChE+3RZwAdd4e5QiQRWS8yurf+vx3aOQO0uQQqS5pkwWbPJk9DNEFfkh+lIdREX0iD7uChdkbb63gnXbB/KMCmcWjdM0xBQ3DAEKYUluvYWHt693sYTW87kJZRJPagW97aNpnWrN5IHB1Jh/eeSTddc3v60ffvxTm8MJy0t26+kvWOszdNlY3oMM8w/iWjpBBG7nPPvpB27LgSp9t9nKHD6K81pV1PHItRyttetZVHSZpK02qa4r0epsXL7vhAmsAMccX6pnT3//hIqqComeJdTnOzlRRfn/nSd9IHPvwuzmw7BejKES9yYWcJ4K5YuZiH5EjSLNIpJ2E5reAZonPGGlWXrJsR0cUwFDQfKqGZKrD69FN7GGXfxrNlEoTz7hxa0stWLGGtuT/t1Bel+wGPt27dxvukWCF2a8CweMkiAFoYKo5KMZ3ywguHAeaRLzGBJoh2khS7wTQ8yaQ6cgGXD2JcRfNNkNxGOhvW4rJ5EePMrhHYIcWFDeljH/10+utv/Fn62le/nf74j/+MWAeLgujRcX4gpCoc0TKZFjQoBCjZD1t0+WpNsiiK+bWsoQcffDRdi1mG3y1zaZYGTz/rS3aqa8TG2hEanBs3rY3zYRKHcUGGXRhbXn7FZv5bxnuC/dvH9RYxPZONrMlOEkiyMKnjrLUJOwEA8OJhRvzXr4gJDxuhAtTu+4YFtYDfFFOsd+9Pput8tG99Tr2wOLs6htNPH3iM5zORbr3h8nTu+BFkexamC50j6RijkqNs1le8/BKKUe5Xpj3Njr0Yx70UI8VZwLIh8tAhcjP9AMwTY6xXhi6bJdgeMV4m46X04lhjJRImT0WBJ7iXS9y2ETdnzlmguat5saCFzFf2kvF0itg87Fi+E1BRXFOQMz46QwcsP4dCif1WVArYynk0wHSLEjKarLXTvB/n8MsB9JqhiJsG9NVReYy9p55/I8CBzWtlsnx2ft4ouobKW+TzM5N2UzEHGuLzNPssZO3IqsolOPjsCwFOJ3QnhpE0wVovFXDnvIGAF9rXQzJtOPdmlLphX2kEMc100BLGwfu4P93Gi4oZkS0EAOG8mR2tCSf4M4BwxSRI1ZXNsM7P8ll5jLEDfNEUcfpmklFuD8pCCBmaHHKqR2PsksuuoimyLf3s4QeJmUA2SPUUU4tMAy7nEMSqkQUZwGRCiY7JkeK0DGmhlo7D1B5Km2mACOGh9TiTZoLY5CAw6AYBqEuMZ6y5fPLJPvKiWZoceQDiZVWAPbN16c63vgHd3L8CmEGrlqSrCM1bMBFikHmvMmWAoRa1jG738EyMi+PkwvMqmqkJkDWgZujoptHFBF4/LuMl5CY1yHuNa8YGSKMprSd4CTIg+QXqJ9v8VW5njo3jWaB7NWsPAG9ypIzniPZiAcxeGgszAlDuTGqoWfLV8VKY4zyfEoDVHsbQcytXMNpPfOk6H6Ozw3o9YBZVRnO7Ahmrfkb3baaVIPU1zTk2jSkUCu6xVmZZlznqPZIzWg/k8p19GMwwKMo7ZDS+BX3rykUABO3knrC+yWNl+1fznh2J1eDRqRFHjhvxa2gHNLCmnKSBVEUtOMo+myAO1zEBMAugXlo1mi5FO3pLI7qnFQ3pH355P9AcDQDkX6oIJje97Lr001/elwqqYeJZBPMii2QS0jCsACAr4Pqref7vu+s1qfUcMljE60JkEvr62iGstDAJsx4Qspm8+ZHQeY3akXxPUOMsMaEfEGRB03ziRGm64+aXsTaK0uOYrZ6habNxPdN/TAzuRXZlUIMgwXSTJRanT6QC8ouMV9eAOUimPai8mActGqmAYebotYtH0xXXrsUgdj7JJIQaSCqzU0jD5bQCSg8j07aM/T6MmXAva5RTH3mKs2cAtNG81K+hHOLINs706156c9p8yZXhwWAulsd5pUngGDFkAL1bzdIE6AVb1Ya9wARGG0DiIM0IE8lyirdyvQLC+Vzz5oyZqBzMJPHAmrmApE9w3RjneWpt/fwzT/Eu56X1a9cEI3GYuDNELW6OLVCjdF9fyJu1AeIej6nGwAuUFLABACCrWVh/fy8EHTQxa2tgylNfMj3n+1BGwInD0B0VzPFRE5sbID44GTqCtnsP7/O2V90cRCOZdCdPnkhvfOObMGx8Gk3uYxFnc4hjlewpc+VxmLyeaZOc62pFlnJuD/GMipGJCKAX9uose0aTb5+jJpXVsLN7ugDDeQbWW75qQfRykDhltoaIdflqdwr8gg/4/Bz/Nr+SHdwNgG1+WMnojOPHw+p/TQEwI71Sxpr0EAwzIs5Qz7FMI9IM2ga/ck0aoCFXV18XDG+f3yBMY4GzOsyw/+KLr0i7DnwvXbp1GddWnw7unkj3/OQZcv7J9NHPXMfnYLLF1ZUXLk33/O/jSCzhEcFUbyus7vFhG0EipuPp6998C9rTpenD7/wesICJvtlkBnj5j8Cn61gDIq/Hd+lUc+TMfMtI7OHZdOXVxBmu8fknqcWDVOJ7818BuGx83H+drswAtkz/0oaxmJGNx2FqVdfcHKiaSfBl1yLoZZ1TxfP/+l9/CoY8DTS1OKlPczRJ453IuFVibpL3P81zffM7PgGbOaW33fU2JoM2pbve8xEYttZgxUzKNacPvuvO9L8+8zfpjz72/vS/vvxNCG9+fnF651vfCOO/Ot328huRVtoHXrCE90E+ovOj1QPnXg/r+mEayL+49z5YjzPpgx/+YNoCoWwwJDaU3qDxDKO5DkB/GD8fc4jjMLOdbqxhzWd6ppnhnfiQcjy9NKB8zvrp+Dk95CCyO/VK6efPlIXIpDn0OPGcNncCmwAfGgCk7YZN7PVloKraqtk79NlZ09ncCBY9a8vnam0lVif4az0vgzbAS15cAIyySi+ijBk31TpJbC2TFPXnlE2pRQrEnxvgmqPBws/LQp4DUI0LhbwPm8x+/5zBXxhV8VyV3gwTWd6hdYlgrLItc9ONGt+6lkJqJfIT6vaLXlGhM8tUzwj7WVmWYPuKUzpdGMRPSFI5A2BvJ2ms0LSvY1KCmsBH43cFpOGu877D30JGbYZlWifNWsOr9SuOZJ3ltTQ3NVG/O96VuVWHe5+t0ECxsyIzAJKg5XrQwEpwhtQvJaI5chUOpoGaO0ZNksWDc3PYkQqXZz4n01PICtRMr1WU2IfliK8jpQQcQBw1SBcw4lMJfdricJbD2ODowSqDzY7BcUYRPKDsGg3n9cSI3SiBux0t14rqXA6GPrR+0HKV+QXAtwbwSWfAfoJGHyi8SY7aqS4sA4AJgSCsCY3BVdDVTW9uXFnt/aHZCMtwknHkMO7yoCSxLCfIDjOKZQPHBVqLJufylTWhLdJJ0j7Jy1uLRuDB/Uc4eEhQBhnf5rN1PGynm15FonY5TJPOjpbolFRVVgdw29UF7RzAZoYD7dxpwclCCq56Eg0ODzSXHnloT7zxhRQOUqDn8ft2INR92YGe6d997T6SapnD2WIrjkPLJN5uEO7oDRXoRC5JR46e4oAlmNNRcxzYcSFzOYGZGEVgsRTAHvHd+55l6DjqL7CaR7LvhglsQooTp0p/sCtlepKEVcAu7KBbCxilTqYB1wNT45llyxkzYrTvKZiyY3QKXWEVjKF6KMtQkr0oy1gQtoj1IHBdSjFaX4c5QwtBH41XNVOikAe05rbT/GaY1jynYUZuFqOddOWV2wk2JMbUmEdeuJAmB3PSCcCWQwcPBEvZg0kEwvdv11UhYoN/dN9la8u6gG0rC02W3SS6OhNcK54hMB0Wp2q0R1swalMcvr4JcACZBrvwHpzVjHoInpfjOmvAK0HA8NTJc+mh3+1OvbAfBYjcsEwOIaJewbtdGAyFYpjc0zAP21t60q5HD6S+Fu7bcS/ZMQSGBWsoMpdScAJwQUiiAECPBxb39Vdth4EJ66AQZ0aDE9c8Ba1wjDV+8MWT6Ttfuyfl8l4FKiNJJFGY5u8sWMyehn0VYJhMFECGcQrTfA6P8V4CKc9D5l0hoPkU8aFuoUwEXFdx027keZ89CZu3l84qh8Qka8ekK+sYyfLj+3iHxWjJCswIvIwC5mRry0aMiYHBz2BorCf4BUMOrdxaxiEwZRJ4NXg5TmqXVodNO4GVaOfl+yIYxxzqhUmJPMEU+p+aTxXwrCVJjqEtNV3CfwHSOu4e4UcGpeAe16m5dS3SEZU0FIwpfDPPjIDsQS8ri+K/HyZDz7mJcOuUnTXFmtNAaQNs6GUYX+x+jhFqWHDTJBZDFCbq8agBXEShaewQ0JKBLAvUBNBDyDHzcB4NkVGbPDJR42QLxqqMca9PcCoAOU2ejPD8y5ERwOnV11wTml+yM2en0OzpPB3OnD10MQcAQAWtZYeGQZNdQj+Pz3fkyc8W/M0HXHCkwmbKDGs3h0K9iAaJ4KgJ6wRNjRlF3P1qioTpCdhYJOhDJKABdvJz+R4mToorQcl7dh/lsYezJqXrXP1pGlI0WJDWCzmNrK9vMsU7s/AJpDIDY+f+mZNIEHL+f53oDKz0AZRqlsVNLCBeltPlXbl8KfEDLTUZIYzD6OJZyuayifDwIw+hIdkWExKjsCkGYUS53iz+g9gpEO0lBNibdW6zk1S5DLW5sr/jPbmGMxzYDmEGxkY/9GK3PKBN14/nJftpTndZ+YnQ8vXH+fl5NJCqSwhavNEFSB1UwoQa4HzqVCeWpon3X5DP+YdGt4Z0o+PdvNvzYRxiE63MkZMo2JwI4fnKnuXTprjuOMMj7l9sZALcxC15MvP78WxZw57X9VX1yM2shCnvWDVO7chbHDy6j49VPz0z+fL+A2RVOscf5RlYrLolY09lj27urVKwZy6twVx2eojzY+FiHI4ZqVu20mJB08BJQC6A+j6SqyGAITZpEZ2fEZg5V12Lu3wzI44ktc/vOc73FYXZ46EDe9KGFbXpuScwWuo5n1736tuRTWgEKH0KJ/l3wKQ/BwB5dUj3zNA8KWDfPf74zmCudwxdSNVo9BVR/OzZxfRLYWN61ev4u3RLLBSmGYutpWlz3S3vTRPE7Mu2r0ufev9dqYpNJGNVJjClT/rEX34r/enH/5C9xAgzhVIuz1EN0BdfPMDo+1KeIQktTLUOXIDXMtI+BLsnm/TJpymJxt2yZXTFHdOXOVQGq2dvuhwWQ14YLOUz+o5OLK70MlGVtChnTT/z7B7yl/UUDORGFHQd7T2ZARRAgSz3EiYdnnl6HwympaHhZtHXg9yQQGWZ5iuacpK/7N3zIs3MddnIE9ftiPqpU6cwc2qMqZQcNEjzYFR+4hNfSJ/74h+m7373J+n97/kw52Inew2mTcdYgG+O+griZNpxs+id7kuXXgbrlfNGplkpoM0jjGJf/ZKXhoGJmv3mVr19HQGsmnALcqrzunHj2gDzcvMENobQ95OxuoI8ZDBykXM0y3121fOyBkW+LG72/SgFiUWtOc0QDcsXMHBcicaq47UCq104dBs3SmFQOQlVwl6zaXn27JlofrqnSmH/nWCK5fnTZwJYfddb70j9yBVs3rw9Pb37aPrZbx5Mo/y9d7/tdlh85IQwVnMIjg8/9ij3u5Gzl0VPwi8gEWwSATxHPwn8UQhE0WghzXlF57eefEuG7GOYxIzPcGYgZTPNvfuzArNGWv/f3FS2qg0kTfRs6uj4DYzBmUrTE2BqhKRmaAjjNQ6OvFxYuRah+QPkf8jmjJCr6XBNMyZMQQDep5G2GacgrUXH10bQsIaZslBhkNrYnAf729zA4sPzW7ZjEetqjCbiDIxV1KWjCCqTac09Cl7YcCjh2U9cgNFJUySHmDRDIVkhUCZRAJC3GwkFJydyAahqyHmVXSomWJQSTLtNNIlXJUyU5BZiakWXebA3AyI5ecnjZBvSXEE/dgGEhRHOkArcy9tbcZ3WQpr9XUZhK7Msh9zZkf1Va7emtZdenf7zgYeCJTrVCTOSYsr1O0rOo8ajGq1KihXm1DI2uyCdPrcfEMWJEaeuFqFLeQrIkJhOrKjiubS30fjPDlLyM4pTTWunBkKyp7B4HnVOU7rjlbemf/7xVyheafhqJFVGowQtbgtVGWzGBRkN5vYL2d9jU93pwml0RtFwz0f2wBHUiUkc5AFHNCAc44ythAk5xX6SYaUuso7Q6jSPI71g3m1zxP1mXqI7syeRk2XjI32ktRi0si51LJYwUaT0FcG6EAB5wrqiAjYsgEkpueZ0QXXqmagir2WSACMxgV73nk3XarR8BVpiOoTGktqK/V2MRKOZXCb7lv0d47mCoKATsvq47DCUmmSkFpgnmrvF+ZAGYPhOMnIu40zJsGXLl9PY6I7cvpd4NY701wJ8ImTEjg8COACAhG4gpAy102vqMK+D1VmK7NF8zpUbN22OZ/LC2d60+/Apk8RUQ9GwdfPmtHMXeRln/FTUlhTNxJ8J6wS1E5l4uu26q9Kl6EuWA3qdJi/vBOBy0mtB44LQcpaVJ4BQQrxzXN5GzADXV1o+L+0i3lXSkFiDFu2mdSvTIpqg5zGkfHTnzrR25cqY3jyMPvqzLx4LsE3Gp2xv0XTjuUzMfkBgmaqemt5jCYnyLGvYqQXPzCHWx47rVnPvZamLmrGRvTM7iXxGF+axMK11Ia+oIn8a4z3P0qSBkXue6balS9eh0f4qjANvQPcYeTFAukE14XlHaicPQwRSv1GQR5aVAIDyEl0Y6fb2ORreHzlLmebDBAR9CHLosDuh55h/AGUkQd5PNMe5/jzjn6c/8aoCXc9HaWp4Xi9i8mKEPe5t6tbejayBhYA5g8Yz48QTZTDOnjgcP2u+olyPEwbFPLPWVmo2pw0A/y/beEl6lncqMcKzZ1TTRvCBJjRTN6HTvd7zEZmwXUyA7HziUe6nJa1cX8kjxzx0yxWQnE4gzYEx4RI1fPFcuQhCapoYpAG1N52eM/aBhdQ14N+h7j/7foT37t5RKqqAxkIlhUMf5tZiHiot6l9QwH/LMlcKxD2oT4wNw4amOvYg4BcAcSnYxTT1jpJQygQUsa5De5PMop81FwQS8o18zuEZrmtmhPNYszkJbYTdcVi/PmbrB88MhevmQEV1ZTVHU1Mz1i3xYV5zVXrZ7ctSQdUJ5Pfq08O/PZV+938ge7EUd1zfkG54FcUn51Ah9eXU8Lz03K6B9MB9h8j50EZmPc2S75dAmli7oSC97/2voG5N6etf+g0SAdQBdI1s/s3l5kp5zZHnQhudZ2GaaX4ggUktWqf6fCZK4nW3yC4UjLWhEAl1YCxO6YRbPLiMoGMwVINZKMGPhh4PIiQBLo6f//f3s2bn2JGST4wF9/zHd4I8o2GfBmfm9oLxGYGOZ88BXQwZ4y+/9Ncxyv+hD304zu/rb35lkIgKYUv1dY0gYXVvOrBnL+bAI+njn/oCZ5V4Vkn6my99ismpovTck0+k2++4DTkIZG9YkxI4bF46SWl8rODM+cu/+ioyIs+lr//t3YDYamNnWJv4mZNz7gXzhj6nCaIOcizfJq3j8MpwCjhfnBKyFnGkn1/HPuI7nGA07zUu+PN9sZedcuO5gdu4T2swfsqVUGjtSa7SDqvfRo/rxpxeMpvPKdMppQkKU3NECb6LBmoCkEp7+J7FAMPEibMkSJFRwLNGYzY+Y7TGu+dzxQrn8MFxwEpvzzzN92CO6poW5wtwPAqsDBwNbVen5y/KGni+ReODRmrIOPpMPPXieZHjkh+GRm8Aq+4l84hMwsh8esrpCbCaYMxqUsafFRLfnXiZ4IztH8MsmhgnaCpQrKidNZukHN/VbEhEenuZaXm0DAIezZqw4pYF1l6SpKyHVixqgvSlzl1G1VVXxRce4Cr/BLMqPigztsjo2b7Y7L8FJwVATAaDieqfXXz5jkOVUtDatf5vB3U+KQRfA1HPimWDuEZGCjBbwAmsVlAgq78juKPzq5R+N60de69JgNTFUl7r9QrwkVACdM7C/rCD3wfbpQPwsn+whWsoCy0uxxDaKLKD1cNLM2CG+yCBwmuuZCTWa/IgkGFWjsnVKC+yEI0rF297u6wMwVYSYQJtU00tsgXoQJHczMO18vSZ8fSSa7h2gJ8OunEt6Kg0wr7t7uhH54jCnpEef28ZOpl5BNCaAAurQg9252PPEVAnARybYLcMot16aXrs6d/T9dvEQm/gkBjDQe6p0BOcB/B0KQfKKN2RIQqSzZctj87wJOZKV1x5JcDr4fQfP34s7sHnni8wJ7uUwDG/sZoDrJQxzI5Y2OTcRBHGDeguB55O8TKAocE052Ag8hTGWYcC4AdgaQxgVFAmmBjVuKXCBArtDxKkEbW4KAcQTwSEA7SG/DCAOYAoWzFJjAYcgtJXXHEJIxGDaf9zpyMBlE3r6LTFvALGJZg6DdnBccJDDR0O42mFmF22jkvzM3YqKiiC8xhBlx0riFfueDbrpRmpBbVv67D77eZ5H97HGEDrcNpDkSqbdBZ2xWKcIo8jED7JJmuCAVnGOzt9Dr1eG07uDO67GPMVJR5M/oZhMCJxmIr5swY0XJtXYjh29lCqa64h2YY9xIarqy/HSEGXQO6Dokeh/iKCbE97f9q18/l06sRgjOf4rEyYmcYEbChHe3dpdNGK6ZJOoCl2cN+JdOwFmMF8H+JqqdJnx6hS7WKYDKuK03nA5x7kJsoB+UsQn7/1xh88NbMAACAASURBVO2wQBhtpUC1kNXAYAyjs/MUFgcZe33k1y+m2UFuPESnZerRtWfEu6LeEW46ljUEXwoVHYKd33YsbJaiLN+xbS9BUxb+v5ikeQYJBgtkE/AeWBaOi8jAEFxVikRNykKSX8e3cikoNOyKxICPVndeUd5a2GHViKafOIHWDJ8cATk49QQy1oFs3uoadVkz9p8jE/2IqTN1GM72bPM0D4yGZnqMrau1FOPiFDWyOHTMHBLFgy1dglarjEqZn7L0ZMbEKBLNBPXGBKuqKygsAKkFeWVIzPL8itT14Z13nEUD7ozfmwGrwdoXhmX9N6PDnEvh1EbAthjVAMlw77RXkeCXYJYjDFyPcgsmld6mo09ZDJT1GJBXoFPhbh/AqgwQE1aTEp+P+9IizdGc8rRtx3YaIbCgHS+bOE9j5nTo2PUgMC8bWPaxj1QAJRIxA77dkNDXFFx3vwn8eQyQYCPSjZ8Fzskkf4AsirfL8rHYmaRCGehRW5NiCXaLsTEkC2W6CgxzP0xvsXaJCbCSTSo9dGTdOsw6hK7xOIAs+HNmnpXlUfHPXM/7/8NU4/cv4pSZfml2dsU/YhkWqyZkTbhyLqVxon50P+Nhw3aBuXGTOlnBy2AHCrauX7cBremj6bLNG2GC99FY2YMD8NF0Hn2sbroT0URzHV28HhPCGOewIDDxNQZGUZyN2RsHZTBA7Ob6BTF5l/+dDGVd3+yszJKnODOjEx9YbPy/0wVVsEpk7glw5QD6eK0TBLwBDB5NMB3prodB5T3JVs0jRk9NM9rj+Smua0LCfyhBYUNoWuDf3ERQwKJHYFtpDdH0i8Cx1A7PeOO8/aJKNKdWLdkQsioWHMPMevUNkUGHPrCGan7WRU2rAGf9LKurDAT3+jMDtuw5hcyAVyBjXckE2Qack0XE0QmeBdgl5kB1NJm6KPAKUm+nExLcP0V4NQZqw0Md6c53MLI43M6+80xG1gEGzmaYlnW1gJVLV6Sdj5xIJ9DAfMfb78LJfhAgbGMA0o8+ZoL7emI1xSxs1T7MWH573+8w9VmUHttN0btlZdoEs//H//hAunT9S9LLbtoUyHA+I60zjBHpcHz9ze9P45zTO669LH38rjtTJTmHbHd14gqnC9KffPYb6U8/8REKP5gZBJ4yAriswh7YN42N9aGXqXbnubNtFDNLs6YLZzoQNYzac6HVZwNViZQCunvPPrOXwm8r92kQwxjlBHqxjAO7N1346rPt2bMfpu8awFySQTbE8WOnOO8vjRFh/8kjbh0EWFy/cakLLXKRDly2BVsE6rL3kgBWjzCKtjHYRn64wP1pQMWlSxfECLhpXj4AyKc/89fpE59+d/ruP/0kvfddH2aNAaxqzIn7t5IssidsEJnkGmNe3H8wbdy8NhgO4wDafRhw3Xvv/RS8W9j7g5HwDxJHOnFHb6QRnGnOFyBDcAy5npUhg2AlM8FaOnr0OADpUh6FpioUZzx8JXTKMdBzDKxEDbGQCQEEghEpe8CYvRvTK4FVk+RhQKlugFW/V53wCCAaUhK72zvaaGpXRT7jNMspjAcPAKaOw3J+2+tvTe2nTyLltDydxNzs0ad3M8JZlF66bUWqICcZR2bEHPMQbKcrdsB2trgME9ds/DHyWeKDhZLFjYYL8yjQmwGuJwA7oQnSiNsfOdwsGqFTACIxQikf2MZ3nH2ZxmoUGcZWJBO01JwkJo/zbgsAiGWpzOceJtBGH+YapiczTcNcCgeb1IV5vB/yrNwCmCxIQuUXV/Nd5OiOgwgE2/yDpdVF/lXAOef5VMH557ocGe8JZssoTeQKmi4DxMYcJmkmWGMWYCUhwMka4xwa49mX8r6nWpiMslENcDVDQVfM85jgUKhCV9nJmxLWmenUJNff1t6K/A4gIIXkLIeQ/KJRZJwqazmLISMMwbYtRYNV/cicXKysp/BvlzkyTYOCvCl/ilwLBuk0jFF1/vNo2A/C5nTf1ZOL1zAFsB5g9WcPPg5wDJDXdTotISeTITYAu1LyRi75HrL71BXsXcyfZmYYqSS3GsSIqZimQCt6h0oaTHAfZYCFg5wtucRlG6HK7wxzGLtf6+fzs9PlgLNr0rYrtqTfP/lz9hEsWXU1y2DRAiJKLqkAFB0C7Mzn3Y7y7OsxRJvfxFmKec2Z432QAOZFAtPTA+Atk4eYM4mBTF1tE+O4GMfJVCde5LEH83iWwwDq6g8q0+ZZVwR4NEqzOYdDTHAwsZYH+4qYCsDPAcONIhqeMxjiBGhBrpzL/hlj7VdXmYkywVfJKDPjx7OAtHWVsKgmIXkg5xX6zeSwnBZctya/SFvx6yn+u7dXjWiYfuota8xF3iIDfpLkWYkyMmfOMqbM0GdtQvKljbHiHMayh2Q5h5SEEmqa9WkoQv0F2KfWZR5NrnamTQIk8VxlTxXpSk9uI8g7y+flqlPAXlxAXfm6V96YmtBe/9xXvxMg1xS1UQPAjbGhtQ92qcaRxJEx9EOnqTEFQsYAD9995x3p9huvw/j3cOy/YwBvZ2Gza5zUDanlumuvhyV6IYAyR3GNN+eJqfQm0tm2TsbkGbMGrNq2eQNGQwAW5FkHDxxJO67YhuFkH8SHkfTdH/80XL2rmazROXrGaTTJQzpmOwIVY8/mMq6TrEFrw1JwbToPaRpkgir5bOVjZLN1tqI1i1lrZzuNQ5ubSG8U5MzjzAccYwO+4fV3pauvehl1J/uD51uD+dwoOateFf0A7MrY2arJIVkz5xtkP7QQDwdgWPcA9JpzqsGrDrOj/lOAKAVKH4kNsHYEHByfFagwNoWninkqtyHpJZ/72c9kiLqoG9avizXh+9M8y1xgjFp0iLWjlnY/MWyEZ9IFYUr/dwk/PV1t5IfU2tRdNjM05/O8cXR/kLjSB5Nsft18JhG3cP5dFqP9B07s590dwVypGvB1R3r4wd+np9HfL6udTI2LCsjzeoKE0bRwEbU7dTrPRVBYUMU8ZZo1qkfJFGdPNs2DP8g8zLk0dovpBwwAkR10qjaXM6kcoo0TZuWl+KBA3BrjemO6l71Z5BQbj2aStaFLfCH5/ygAUCE5VGmF3iEICahjS6wfoH6rQgZOt3no/vy+Z0tm4GpS7Oh1wSzNQMW7uOYyRvgEWWX22piQjFagTBfAu7W3dYHnvcC8oJpniTIelXUT6arrmtI//+Dp9H95e88wPc/qbPee3nufUe+WbEu25CLb2OAOxkDoNQmmhSQQ+Egv3wchQCjZqRsISWjZYHrHBfci2bIlWb33kUbSFE3vbZ/nemZIjn3sH/vH3ns4hCxp5n2f93nue91rXeta1/XJv/pI+pOP/UMYZX3q7+4ipnQQm2DHMonR161UzML05S8/DKBN48kSnubJBA2Jj/3h29M9r9ycFjaugyT28iAO6WWgl4TgXnww81xZknMAW0wnBykiy0eDnhEG3hkjNZdmuTn0vON8sAD5eXOlYHD7E3Pj4mI9AnnWgZnGKK8TBIGMqWqscFo6ey3WI/epGeLC977370wBoets8z9yUa9RFqxApfQO1iNnWj3nnQCouaCv/yIyFp/+wj9xXuUSV1Pa9vTPmdZpp7apSLe/8h3E0HxypI/BBGeNs4dGASDPw7JfjhSfoGoOcVPwV3KOv/ss3Fuf+8Lfpz//0z/8tRyY7FS9Q/y87hP30yD5Uglg7/zfBejH8+6i2eRrqaWtoaO33M9dRQ1oPlaHYaj3XMyuH2JGe3tHOnL4WIZjcf/GiO02ciQFKndoSlTHdMU58A6nEaI2CeaI0o7mh/w5WMiwqLlGc5kgZCk1xzd7vdYrssq9LoFSAdngm/A6avp3kBc4CWPNm00giu/4vGzcZs85q6ey5zovRzCvQT0vCTDPTLammJsDzLBK1wj39tf/zuuKQXg2ZhimTSBZrcqK0GRlkkLSkOCwWFgvWruuOc9WGayDThA4ma80yxyoK3PYLTlO7qikpv5QoeEqUynilqCrvh42P7hf1quaI1t7veGul812UWSO0roySfQDOSYUH5Y3lG3lg3SBz2+YeAhzequiu4q7im4HkBCbImODevM8TATwMlq3ezBLRD1QLFItTH1oPvBRgp4BuZ4DpRltDGnIAq26txswvCbdNd2sI2rhsDiK2LBTjJqZ5JeiMVLKqLg3d8YRfUdaSYJkAei0a3d7EE3NIWjU3tReDt9hO0poWixd1hIAq+xQrzHQeJK8XkYAQl8CQFEpgArYmMoSVNYAvPTO4g5eEQDQJTpyudDHN1y1OPUOwi4CkDt+Ag22sxZguqbnUEQtS2fPXwi9r9MnL6WXX7MR1+TjYWJQh6t0Lgv5LJ1sHeKaGWt4eusTvEY710w3fnUZY3tcI3pdmh6VldNhbYQFgfZUAYyz+ppFbB50NU+cTE89vScd3G7BL7BixzwDJEsA6JpxM/deMmwQgFYX98BR+koA6hI+uyPpp450ppGuqNJDy0aswGcXTDh1All8BRbeLLRRWAslHETqkApcRffADjfFdAmg4mA/BYiFP8+tDOajQfa2W69JyyiS//1ffxSsOldvMQHfEUAPznvfcG/6zGc+F50zf9ZAKgstAOzahrSZ+/bEU08Fa7i5rRJh+1IKhQswwRCbp1PTiKbMlesvh/ZfR/HUib4q2l5TJWi6Hg3GQj0dqmqo9nv37IuuhlqTq5GQGIO5dOIQwIYEXOoQfScWoovrmGYv+rICg/ljdpIoXADlqluL0HVlw/G5ZDbrYJeHXpJi7RU11aERdL6jM7207QA6SJdwwGV8uW4hzJmOTN+xgASRBGANjpAelBU4qxbDHO4+P5he2no8dQPqFZLkFlEolQAEopud6tDGHeCBXERiIldmGxIJN1yzJF274S4CYHUcxMWsowl0vi6yDo8eO512PnMindxD0cNzy7Qg/WzodFYCsDYCRAAmtGMGp75PGc+AOo5owvOwfe6IvHGBEk8dzTJcuadJGMYAeUaJEwYVx+IC2uRapfyaVCgfEgcpC8exJ6bhQqC8iD1SzI1tYFTl9LnTDMlMhN6bgFboq7puWNsVNDmCbSWT00OolzGCPnSDKTrUZyoHuC2xYSALlaSNHCnWqcCxxhbqe4rjOqJeXME+oMDwOhxNFzCSnV5SCjiNiVUtTJSiXMau7YrJ2skfTU0UZDMkKucZz33+WQofGLGxVvlqam1ivLkJwOtE7IEZ4paF1whFvbFDlq5xJPIOdfYoQGOUQtYLh1R0nCOeBqwZyXQuF/q+33lfjPd8/7vf4TOROPP5RrkG2UXeBw0eXPN1gDjNC9s47B3RPwWTlLFVmiyyQ+1ICzY47W7ipoGehkwyD1wb6oLGgSAAbatN1h33oQwd6fImuuUk9eEuzujfBAyHYQrOXpjn0yMkMDD2s+YbUZ4xVjEbX9t1oc5qEcwlGasCev7blCZCMCacZKQ+5j7FMomDPUihHuhzqOo8SzW7w9mXYE+AnFmIiMRVFqsdbXUEmmGlmvReYrzTuFLAWtT0rRqJlGbGaxrZ4/53DcmH19naDKObJmkvBivHzp1KT23bFmytas6ZF3fshT3aEsmKbvINuK3a3PE+nUUC5dZbX5Ge37Y9c8L1RrKmojYyuQtwPEiaweT1HgmIBDnUzxDnnmshy0Pr6xphsDUTJ2ooIrpoHPYE20mpF2+KxXwk14zjKlsio6oAZlM/oGu8TobZx3O0kTDK+opiSwMHx+3ijpnomiBlUwtei1dpsuMesPqqoDO9dOEq7g0FpaN5l84xtsU5RoYgq1kWm6+RNUX5eX7G+B9Mi7kzwSZrJLzzc0A+3/gluErCoUYpEw2ukdWX4Xp9FmdfgNShQVhr6CFPYWSgqF8F4zgy8e54XRX7mtiCyVU1MXTLc2fTHbet434Np9rSBlgIl4NDlKabrrst/ezHP0u3vPx6GmInGPHbDlh6K3lBLzpXaA4ySbIbluYb0LT65SM/QTeJ4obbu+2ZU+hibUqbb+C85KYd3Hs6dFgXUMDefNt70hism5fddk36w996SyqTAWbJzoctA/z747/+5/Q/P/4nrDOAHY0A0Y9Tv1O3+lZGzKdY4CWMVe6DrbQYRrvTHhN0gnIdQyfmr1qzkmekgK3AeRGaorvTRoFV7o9NjhPH22G1cl1qAbPg1YISWF2DbBBPOYCUgwePwMy9mmSRxptABYzEw4dOYWqY6dE5XnqWhNl1XEZDOcY3Cay7dqKnCovWZ2phIbCq5mjbgkZihgwq9UAr0t9+7svpD/7kXekLn/ti+tP/8Zc8aJiR5k8k5xphtrW1BNvZYkZN+idhpy5bviT+3AOo4NrQsGE9jLJRRk7Mu8aIG339PRSTMmg5P1l/ZwFQFi9pY01m7JcZGnQdyAC1qTFLAi4To59phGJGJnO5P8FwgfE0bmDjp+rYL+O8fiWf8wBmI40YYZXQnBxnNF/Wqvmm7zfJWVVsBxMA8QJsx4ZGNcaIdYCLx4+dS3sZ/x2d6EubYd32XTgfwGon77vj0BEAjpQ2YzgqMx5yX0gv7UCv93Wwpavo7lVzfw1QFmiyhGRLOM5vjlpH/ppjYcK+OHmkK+3ZfiztQrdR8DKngFzCOCuApKSIrCRjbtjJRrSLgkMXZov0MQCriRhny8w8AnTgmgthJBsj+vrR3q8gz4MBOT6ozi3Mqhq0BUnsOmkOCnQZL/s6iZPsNUfYex2/hYTgs9C1XZOvQuK30yHKW6ixeqEHk6FWGMRkGRYUFQDVUURxhf2sY5RYUx6AkxqHU7B+cwFoqp1sAigsIR+6xKh3DcYfauzlwfQS7C7ls44Q03IpEhswb5rKAQgcZTSUtV1ZhqQEjeKxScyGUh3nvDqjNjFHyZc70LproRDsjiZzPvsnH2Bg0sqZvF4fg5UrNnA2r02P79wfZ0I5RreNTE71wRJXozSYMIKXFY4wlwC4qWuXuXJPA3BM8MA1pWrmOcuENr+ZVCeY804Zq1zYNwWAGbk0TARMJoaQomnelFasWpZ2H3gyJuVK6QoPjJ8lPmRGIko9ZLkQTsOAMZVIIpRVUOcQBgbQ/m9skFVIfprTEOzQCpqTsnzzaPj0oweqKcsoB2gxsZoLYO9pMAbLVW08/jfBepfl5t4YU3OYODFGs6oExlUeeqejmPUoBWDOVk0TuRXTWJSTAM+4D2hAjwNQ98CWnUW7uq2BHGYW4gnNLBtGNn0d87FprcTJDBNCmtgo3cErsLdZQ+StMRJOTRP6d7kwZpEFGAPUr5VaisbwMLVBCdNDgzOMq2v8yPldBlCh8VWMkyqTALjfDdPf83vSXInXLFL+g3WhqS6zTXwfrwP4OuO4KvH36hUL06vuuCd98Zs/SBcBOJoYiR7E3PRP//D302f+/u+ZWiJGUbOV8H7dmG01YGBUwv15/7vell592x3IkB2BzXiU+9/H9N5RwOY6ZHGujrpAiSdzDydIbrrpxvTN+7+PlMo1aQvyMp6phcWT6Y2veyVAM9IsTJ30Q3BZjS7wAaYA//nf7k8XqXtqiD+1kCUc281V4ypISfkhvWVuE6CRUnuSOAqqiHdMUNDUVHZOT4CbXnEj+w2zH+qoKcgO45ipaCrn8zBXBiNI1zGtdser3oi2ahdnA/IqGy4n1Aliqp8q+KTmONN0NhsB9rp6hmlwwHgHhJbgIeDveeMovzzIGccEiV+yVQUaZYJZu00Qj9VBNYmxtyqJyudeWjSVTp08mnbt2h3x7+67X/lrYChzIdcUmzjIfupnWmgAsFIAqf8SQDVs4AnMr6zb1WzuxLBS1uoMBVjvpa4M0HQalvvkulu8EAIK66O5tY16eBVnegVSAe1MQmWSE2dPdaTDx/bRLADcLEYOgLy1BkmwYmTs+nrZC5xXAYCq7wrOUa7bPc1ZySGChBPskXr0dIeQGiljwlQdUFl8GYzC2U4tYdkmW7uH2BjTBZx7lRB83JNl5ONjYZ7J/SMfljRSwnRVXriqK6HBq7DPchxrZkLHPeXtniFPF1wOff5YF6aBXDcxWCa/DEjxmXGuXwBLFqvTIzY/SjG4NBZIoJjieXpvneoboB4orx1Kb3zrlbweDY6mq9OnPvG19Pq33JxuvnkJORKYBPfUaakdL2J4jQ7z33zmS8oPR9326rvuTldffm26btM69nl/+sbXfpwexFxzBhIT6eacBKQTWt6fLAbM655mXgn/JbHl+RbkBMFTpa2iMZ/d1YBenZrLGAgZwGcTkb0foFs0cOdGo6IhzI0SFJ8DXgPICyd5ayuaT+yd22++Kf35n3+I2uUSMcSmUoZLSfrIMnVdZzK0KhqFvJZT2eatxeShX/y3r6bv/OSRmIp75IEfYg6HORmxdxe5VydT0XfddUem299KDg/AeBD5j8uv2BC69gKbflYNl8K8yxqPt9mPSdY65NvCfJQ3Mi+T2GfzIJviyXJ38+nICwTrIl4oLycb7L8+87xJkz/jZ/dMHuPBDfDsZaRao3QxwSwJqI//bmlui7NPfE0QedEijNk4/4Okxh51navHqryFE31ZBsKXzE/vj9WErE3+2zH9GvSbXWfmdiFHRQwTGFYuKO6qzVXOToHgiahNxJD8TMExDULR/DR8xk51YsrnnoGuv5YOjXuSgadhSjYHpltcBhZJHpf5EZDH0CT2dYN4yf6zWe3zHAEdl+E+Msn94Bw2ZzY/C4DY28r3WC/b45ivrQJ2DwJf1vCKUzAaAUGNiT9b90fTybpUfI3nqrGna31MeZzHf/jF2SzQ8kA42LtBEHqhhvXHjc9exLF7H57jBN7MURZQOHcBeHjD7EbbaffLxFdnP4FPb5DjDxfpTLl4MrBVoNVf6jvYtckChcK9Osy7YaR910FTbkJLsAj2m3vNUfc+rqnfrrhMVoJtfX0DH8br0K1MoxOpz2xyxxUU7TcDlKHB65bS+SzhVwXivAZBg6tiz1U4Tkr3NbkRPmpHl6mjo4d70Y1RDmMgiNi6MWXl9tDl955cdsUCEtNzFIfjAIGLYQW2p7e+/VXplw89C0A4lTZsWoRWzQmA1M24wO5EDw6tT7sSsOiqAQZ7GeVevWpNGulGZ6mxLL2w+4m0dNUCipZmWHxnAY0aSI5I7EigTx7vAXQtxlndKncouhDnz3JQJ8bPJ4sx7Kjl38eyxIRO6Rgg826MPH767X1yR4OhKcI+H+gsgAUwQ8eI5zdMYVhZp3GYhRz3hIPnUheH7pCGZKLx2ehwUPuJb5p7CXJwXpDsAc86fg8FXY1fO4AGBdLRcCuv5F7bWXd0T41R44xf11y/CpB4cfrpDx6Pw0U8oRTGWyndXbV8WlraKBZP8uwB7ekmuuJdsLfcckvQyg/t2IMO14UolNuWVOHIjN4S6++97/4goPKW9KOHvpNuuHlzsP0e+MXTJKnohFDMTxFU3vyWN8YoSCddoEcffTySCpUtliyvSwsXN6bdL54MV1V1Vyvp+jXjDNoN+6mvk2TPiR70jGRiMi+GcyfsEEBAR/tKKExkPdVXNiPX0BgjAIJ8L70AS+UppCu4d7UwIBoQ6Fd/V8kCtXdq0YZde+VCgFh02CjWJkBvIU2m9sPd6dQhHWztJOvcq5MvwaqOZ4n2VTfswSlYhHk41S1fWpXuuv2eMMmSqOl4C0+WRBZN3J7OtPu5k2nnU2eC3SmLxwLO94Y0RxccViFMlzEYFB7qgRUJLKuBagALWqGIVsZSt2OmoLNj+5q/ktPHLwOkwLdaw7ItoxnD+hHccy8y9x1s1XyYHEax5RicnQLcogxgzer0pxFepj1bUQ2AS1MjALoY+yBAAsL0IU8wQRdegLGY9VWqJqzXxf+G80wUM/AzjLHUdhO71l2SZsh0adaJ8zWLBQIFf/l5AdBqEqwSHWQdbw30fCTci5VV6CRhfWnrGKYBBusMuNU0qqZOXaqR0FMaoKAaUaOMJD5GJbgftko1XvF61IfKpFJk4NrRNEHKQCsDtLP6N7/81vThj3wsxnM/+Tf/i8LRn+c+21Xjs3hA+VWOZEYFo2hVvH8B+2UMIGmSw0PtWEGzYSp5GYmyXGUu4A3DvcqeZYzt2+3VHI8zUAaNmmmlSJhUtfG6zdxrPnvoTyk+gRwAITcNdBFj0V+aQZsyWIks5hwSapnmMa7E/cyjOM0rUm/QpJ8nYjEtwMv70MsK7WUZoB5kGeM1W2uuOZ/vfPM7ixDzX0opZAmaXwKnHnUaDsR1E+HG1TyAIa+su91JZSbK6fAXAzBV8lxlhtYQG+281aMVvRLH1Fn2zBDA1BPPPO2DQptzXXryyS3p1a9+JQBYO2tCp/LG9PBDjwXzY8tzR9MNN10FGwIJFi56TFY3zajcMCGKDTIHJmaHc3yeuYM6DusshEWMspiqAMgvyEfaRm0fiohLFBG+Tia147kIuG+qB/vSYqahkVHY8W7O5K5IzMIUbI4sENMlMgjm3jfez//FWIxdYlHOTGIiYrjbAHMRjRC8/3UwxysYcTQh7MfcpADAQImOkA0hpslesCloqiVQECxn9rLntI/FSYT4t7kRYddePK85kDmM12RAECtqkC3xzO3sHIVVSNwcQfsP+REbgDaDjM+r1sMQ432WNLaSi3Sn9vMTjDdey946nYaJyzPTzTCNOtIVq68IzaopQI4jRw5iHvJi+uQnPhXTGH/z159Bp3wBe+louvPOGzB3ehIAoyjtO9rOGlyYhi+NpLe8BUMo8oDygmb2YAWyOivTdTe+FWC1ON15783pg69/NcCRI0TkFnx8zas++uefT5/4m7+gOQHLjThRTTyX8exZ0gywKpNtBiDh+JHTGGuuCsaqRhaO8B89CqB7+eVhvKHrrazNXbsOkCNc7QMJYPPYsTMwdBaEXrLMR41B9+87BNP1spgKENjev1/29ZV8D7plVGWOtB/FpFCdUxkOxsAzp88Gs8QEf5QpIJPV57bsQs97aXTdHSGTDXqciY0W3LYLs7rl/AAAIABJREFU2K/lzPBOAFj/6KdPpPd/+E3pn//x39M73vxuYl1vNL7HKAoPHNyX1mOyZnOoiHUqY+aFF3YA/K6JcXTZWjq5vwDIvRqtQkf5zCCNNWo9lqhlz1p1OuIcwGqTjQ7lQ4jlxsqOc10waBdFMWqs7GbSR2BAGaV5prUJva9Zii6d+o5+3j7ynpbWulhnAjwXcesdxJBS8yo/bzTdkV7QmOQKjLaKGcO0OD7ENMfTB44CJg6nd7/tNZgfnuS6L09Haabd/7NfEONy0z98/ENMjsB2QDfEuPODn/4o3Xffu+gfUriqN4qe/aCMNNa50gcXYU9fQHfUsUBNW8pqWzmTS5lY2c7YMfq+Ezgmq+nJ+eBnlO0ehaeFgOFkvjHBsyty3JRO2DBBdFLnXsAshH5opKlNA3jA+5cB6NbUOaWBxAQ5YV+XGoQYWNXIqqaYItZP8msA4IdBnQAki0rrgh1ZgAN9IWtfoSEb6E78OKpcDDN2lnO6i9FzdSxnYLlN8FkqOSuNsabVwwT3Ug6ZQhhyuYyMjnAPa7meWQkMxEUNYyYp7gcgHMjiKcYA5xJNfP1/8zX8Qu+SXY8REKOwQydi0qiqfAGFEvnA5AViHflXCfeOvVJeznvaPJ0k6YJEMDU9B8B5AFmkkdSOAJy0Nq5kjV+XHtq2J41AQFhCblUmuAi7V110C99maobhKSQmEqzdC2grExcmnQSYZfybnNucVhadUy/9gGvmADOAq6XULoOc8UUA8oi9hgzOWH8xRlzrMCBdAqFhK+y/PvIppBomMHyD5CDoqW6cMd5R1AGmN4zngZFyJxyrFaCb5v0LUkOQOfJgMwsuDsEKlcGo3MUsne5Mup51y3r2Nd3TJay9CzjeuyZKaUCMANjlIpE0zdi4gHtBCSxmOtozuI9KWC7Ff8EcbBSgpljTuEQdUVaPZj8xWNUk9nplPZ8djcdxGqJKYjkeadNkhkbrFOslwA7APiigwWgScLIODHVD9kAVU1Dep1nY1vkljpLCsMIYLJfaZYTEUqDEeBjMK15/kFrTMcrQ1OOAstk3KTuLYmGMmlQgsoDr7eztgu2KLj460JoXFzI1UM9NuXvzpvT4i/vScRKVK6+8IrUfPKg9RFpKrNtx8DDr0smkaiQMxsnNAXSJox/73d9Mt1z7svT4Y09AgKmAvHKQWrMpbYOlvnTpMiYMu2Mq7cD+fcTUkXTn3XekB5CXWLH6qvTjXzwWkwAF6OjevHljOn74YNq0fiNA4WD6jdfdy9j3UHrvh/6M26NpbTUSXYUQWTCSk/UOINyMsc0gWqrmCGMwuwIoYz2UFjelTmKnbOzysgbW30S67c6Xcb/rs2am/xfBgXtFLbV4yZL0jncQhwh6//qN76ZlS1fDIFvGGkZWgdg0G7TDMu4VsmEAu+289hDsVZuwTkwVE7891p1IcVrQGmyW80QwXUDb5+7UgAZK9QApodXNGnxpxw404OvR9eY8AUg+feYI58ixeE6CoK997W8EeFVBM0oQZnhAU2cYp4Kp6ISeP4/HBPtphphWzl7Lo7Fy7lx7TB+6ro0zum+PUaM5rp0PMNaInJqN5oVti5hE3BQA0RHMffcfosa1cUydMQTQOUte4s/mY7iUy9qrAXgdgpHbiUEbiiBhziNYoinaKHulDmm5QeKiY74mcKWsjwLq0CG0OQVoXJfmMq67MX1M0Ia3cUc7BsIAxBQaeZ65FeqKka8XkCsIWJXyufxZtbcEzj2vbGaOIKU31DdBXgoGARDUPwDZiPgtyOs5aPMjJLwkUkhY4X6WsK+VFzH3UnJAHCaQFvZRCcDV0qVLA3jPNClpXnBWDWi4DBGioWmYUff3ARC6lyvT/d9+Iv3eh94LIO+BTL5MDq0sz3987T/TLx9+nLNCLdjidOPmNel9TATNTnDtxHVZ5R/96CcBjHJT3ziataxdp8bmiXKZuUb2NQ9OzRsqBYgWE6/ZvwuiGf0yQDYDPLOcYM74ytoDAM5c2Fw5ZKWUuJoDAUNrfU4iIMu7M1A2Y31qRjqbvvv1r1AnZUbW2RSVLNXMA8FpEol5QYKIZD2bLpsS9PV/SlHQDPzqt76XfvbzR9MPvg3zFaKD/h5OI0TM4wz0OZjTCHybazl6X+pEjVJLJr8Co7In/bRBCrEgzt4nu082PTIJhQCXg7wgmCohR/Zudk9Czz72fvZZBQb9mmcHz/99NpJPfiXZiY3qf3eip+r00iCgqVMbQS50nXDtAvLKRtjgkqkvK9a8cCyMyXLAQpaEl5HyR05R+u8j/HvIFxgfWLO+3vw1+pycwAlzYb7m9XIz/dtMn9Qawa9gJc99tnkTK38v5jo8A52Omf/3X5tXzUHivlZMnHNvbTrrveO+maJZXUAtcoHmuJMpIRnBGvU9BZM1vHI96CMVPhE8DvNFYUtxR3Nlz7nY7zGRlRmImpf46DwLlTKck84HnyC3Imd1+tOH7PN1MtF9MeNz3/7Av3iZPDAXr4zQTCNVdpdvHmLIJEaZY1s2phSLnos4feZMMA8usqhOnjoTqLfAn4WZHTk3lIXVtIUdf58tEDeVIrWmWNLFSWZg+hURpPKiC5OZQVVw8NYz3lMHi8/EU0ZWLwvhIoeeib2vXQ8roBAmn+7XYaDFQi1Br8gPOkkiPEEnKze6ICRYFHR+eMeANcPxABF5r4ZGXQdIMcPDacN5sDKAVjVjRamh1sPk8fX6SBA7GUdwbOf5Fx5DPwUAcqI3LVmxIO3a/VLGtGX0fExTCxKa5gWwGBmn6mc8d2KUQ5ZCIL8Q7aTqlrR9+27GudrSlStvSl39Z9OF3qNpxTpGfzh0jhzsTSuXLqZwobc62cuBuYZF3UtSyoE5lpO2PH4+HQQ4VdhBRug0B9SaNZXp7ldfTmG4Ga2IofQ3n7o/nT8O64m7HUYQWf8hW/DRvSHo6NrGptVp1tHwENSnYjcQCMznUSC6WTJnbf5WJlZ0kARTKDL42WK0JFtaaxAVH8JEiw4eY5AeKHYIXKwCUcV0RA0gAqS+tjpgKy7H/ZRC/ui+nlhjdksdCSwmaexHS6uEixnBWMvGrYxCr96ugGtpggKvAEH01WuXpY/80YfSpz//udDkLHa8G7Tj93/vw+k/7v/n0BA6j+zDnr2M+gFOypZzvLmyiu4obyrQm+na2FfERGptNezX6rTr+dMULrwHyU5lHUk3G2uAw9BR5im0XV21Bv7qNpLFcooe1pJmLC2ItTfWwqCGOdC6YAEgEyY6MJCefnRH6kens0wgW6ANzSsdE2c0OmLt5tK5XH15A9pbjTEKKAuxs4Pu80unkBAg8DKKXcbfl5DI5TpqAICVg6Y9hrkkHyS3FO4NtQJzGQu4gAJhFnMBD+6hWTR9WaNH93SkbY8dpTvrmiEtwICEXRoAoELtwyQJJruzBkd3aIBB7FnutYEl9g2MymKcTh3PlT5vITbDCPk07BjHZdXkEsAp4neJN/6sBg7T3Hu/QZDeQ0zgN1+DGyLSlHRT7rPdVTVnDcwCq5iis4+l3pvtGcBIQGF39DFCE8A+12dNRc4asgB2+cZZMxFjHGXQKMqC1cNaUEvTKRImqbiC6OowC6iPMgbje9ZUoUkEgBbuyB7k3FPlAErZgxdx/T53dDod3o8bauBorAEbRnTWS2SIcQ0MolMc0gmDVZAdeoFuRUEfxnERewVVszFy7+k86y+HvdVE3Ln/Oz8guSpPn/jrT6At+SJJj+wEElDXp4k199PnpRmcOoHlsCFmSOYE1SbpZMuqHgdUHeYzBanLQ473LuKeexv9ZVEmY2mMdTyIlISGVF5qGY2VmkXozTKiOE3Rr2C+LzAqsArIP4zeOcQCFpyaW54ysGQw6Mq1gmEvkYsR8wRWbbbIkDBcsNZ49rOwVUZJ8vpgIMaoumvDEB2oqolCNiYff5pLvuZjVciAOPYxByKWsW7VcovcgiSvh30ypdEPhQHifdkolqAgsUkNyzJGttSQKidOqrUkBlgEiFPL2PmqVYth2z0WnX4NE0c5zJuRoBE0r2Ssqhpw9Ytf/DYjfwt4xuUwkpANUaSXBEgDwhzAf1nmQkczYRDlZ7bDa0OBWDf3mVyrsZ9cjzGKT/FZ2UTRhQEF961/oAODptN+oCigNJ6RtWJDrJzR1BIZC7CYJpD2UCPI+zXGMwhTMpNTE0tec152IHs/wZrsl4WTjyzuM/9mUpED696zTUkBx8HUeVU3q6P7TGSBxnjf37XtXlbWweRPSZYwJONsNVfwPTV+9No1MPB8N2cXXM0S4dgGcW9kCRZzv+qYLjjfCatiQMYYbAKKIcdsKjj/bcBdsxlRfeLrKLGqmsLn8PELxGxBtOG0hEmDPFgcp451Y7p1LTI8RzMghAJj565j6Xr01H77re9NW7fvSi+/7e70jW99I91z+01oZD1JXH88nenhjCm/LDqEd9yxMLUSsw/t7UQf9ep0zVV3po3Xvi7NMAr45ne+Jv3m3a9IZZpNqj9t0of2wwf+4OPpC3/3Ka4Z8Jc8IAemyzh7vouJlxrWUA4TCKVFVan9JEDnUtk1guO60k8Dmp4GWL0iDHyCnQLAtWP7nnQ1Exoh3M1NOnDgeLoKCaARnZptCBHTNHlauAh5BDZ1LhvsqSeeRUf9umCRKB0xyR4TIGxbRDHOg3N08eQJ3K4JdHH/QxMqDzbT4fTyW28MMF92WwH3sburGyAXZjbXZIw+yujkTx94Kt1w6+XpoV88yajrZsBjHijrVt3E02dOsW+WzzEK7Lo5AnuIcdWm2AdKWtiQOXHqJAzetnjunmkapozQXSnQHZl95fq5gEGGjNVyXN/LyfsEggRE16wRkIbNyXrp6EBih0TCZNa4KUO2Bx1pwb3IS4xxvJagiWYygqgWOuokWvRUI3ETOvGcvYIrQwCSq9cs5b8Z0cWU6fiR9vQTAM9+QNiNVyxNnRT469dfg5NyX9qyaxeM1an03rfdncSjuhjLlmn+JM2Ye+65g6aR0kA4ydKQ1HAymJzcf8FVJ700tVy5ajWTQEgG7W1Ph/YcgZnezrX3wBKTiJDluuanftYgJsyxwfxvzwr14mwYOfI/RiwsQK9lkvg+QcNtUsCMu90EU7ewvJ84DRMcAC1NM+eu2Qd/V2L+DSNxCvaTkyJd6PzKDi+taGK/A4wWarzCyCfEBLVBpmEBOmI7y/ePka/1YJRW2bAYJ3S0SQFGzGHVyxtlb49SrFcSuKsALsZJjkb4VUDDsERtOJq3si6nObfHAcfMsMpgCw6jqVhgEczhN6ZzJ2Dd2AQs6IUyvwUSYSsCalTW27RRvgAAGHJDPkVTGWxCtSBzeBh5BSOs4+LUK3mDfNJjCKiQ6Yw6GMdXpOdpbFwcPJ+WtSLzU06+AiDoGL9MnhYmGSZpqo0OFjGi3h/6ra7LwQEmM2D35vH6WqVOs+YHAWLziO2NuEhr/nUBdlsdmpoJ/VrB3MHuPLSgr8FboTYdPf1C6hmAOUwCMzl7iWfH+ex0pHmzGSbgRD/AaiOsyslp9Nw0zCF/E1idAkzLnUKOQYCBVnMlhX3PBSfR7FwTU2gMj8AqNwYU2eiRHQcgUwBYV0uNcZ61OaWxri6XNHcmx6tCgmp4/HxM5+TlVsR+YH4kuFrTvH6Jnf5RgG5rlBnG+gGVazBAyykAPGW6y9H/Eda3oHBuTB6WMYVGDCLO93aROzLxZmNnmvVgM1PWXw5nTHEZzSXWVA6M+IIyYh9n4SxSBGVMR00BGowwPqs+s2BKMIxkBFOzmU/yaiHpMKjhJPFvBK3VenS0OzF17Kd50cpUX+FQRermOVbwepU0lD/+++9P34RdtosmzNrLN6TDyH2tIJduxjT22Z07yVFhuHJt9YCVvRdPpY/87tvTa191OwzyvSHH1nUJQ+ROnKABRXbQOD114jT7vCHGawVEb4b9pjHQI888la7bfEe6/wcPELMwkq0uSMsw/mtF6m3N8tXp85/9SvqPr3whctnv/viB9K0fPgjgvgiPEBoanMMDrCWbm07IOLJrI83T8SJNmCnYw+WliwDeHOui8TYBUEZ8Wb1uAefDq2BPqyvI5CV33TN2LSZZO6ghDwPqalgzSjyswuxsIYzONfzblUjFzABoHzzeQV2OQRHPQ7BTKTxjssafY8TjCWrFCnIqR/RmSar00R4MwyiY+4sWc+7Wsk4S+uY7adadDIBhmmc+MtzP9fKMSQisxwREuqmNr712M6Sj9YBMgIsANmpGdpwF2CHuWu+Zz0KzQMaL6+G/e2H/2ZBrwYDUBqAxJvNwQbZBwx7eQ1xAl/J28IXwaiEZHHGage8tY8R+BB3zMcDMZsxxus+TqBLvlbO67Kq2yE/PIsvTgQlwFXnONHvEtTej5BafV+3jmOSE3V2gKSMJfj97AlHtaHyZwoVhDmteDdwKDIpt6KtrPdQvOuOUpffUcR0BG5pAMo5Cn1E0LZMyc3KnuRFzUs4zJ0xLaPoP8725mk/YLqNGL9QYTjMd4sIM5oL6HsT0L7HZvRXeFHOmTpNOiRJP1l62FmIYkjjcF++bMgfuLydSB8EtVq6sSZ/55Cdj3P8MAHgrMkwD/daeksUwS2Oqp5J8+k//4s9TNxIr4xJjKBT+9MMfSAs463KieY4BFOf6Y48fSd/7yeNRH9jsyo/JLPOLLA/wyz/LXpTh7Gcx9nl/HJc2+QztSsl6rqMAsQRTM/A68tZweRevENyby1k9L5QFCvJFxmid4/DFn7O6QWJd1nh41a23pk/82R8Q7/pDmiXP0VNyausINqPHX5ybQcb3x8VWxYsC9yQ/UY+Ysy+P3Pue17wrPfGr7zLJeTGu0zMhVwMyY7D6u4DqBdSIP/7xQ6EN/O7fvo/nx2i9oKngWvgsOEZObOZ8E0YRa8muWQ+EecAxxnb5Jco3xz6bK4L8vK6DAKFtVGsmHQBrNj4fBEefk2xO7qnx3fcXwFbu0ga9+JnJoJ9hhKaO+WAvoKlrRRyuDtzCqZueHuopXkdDrF6mT/qILUpqapilGda4zGolNDWOEiuQXcvDmGeY2ngJ4J/PNQ+++uwDJLb4iHrPvUEdzjrx+m2+uHb9HAV6HkWDwGZeNjU/z4TOGF5OLWdmvT7PCdbhFPm1nhBjRT0Q05TLYCoCfMW45FcZUjwxwcR/B4g6t9YsTELllL8z3hiXfAvZqxItY+85KQ3OZkNGOVNfcV7X1xrXBr0Gh95rJyxmNUMRuCde5Oz81ZfAy+xq88DmNoeOWtLKM2HYrHsimutB6AIOjQS1JLiJvcgInMPp9xwi9h2MuQ9RHA3wIHxo3oo4WGPMzMRb1iaJET8b4r1cnaNyFnMlgAqVjGSeOX0mbmYFiZCLz/F3u5veBB03eyhiBH01ZmjkUDPBylcVmZsgoBdmWVL9STLGoN1bJAqaCuiVA1rJsJlRa5K/0wSimAdbwkFTTpCWlm3iY6fIDpk08jKZrnyPQJAjU3bIZJhc6rsANIU5A8jO8ROHYZLsDzHcw8f3EaBhkMICa12Aw2NtFWPEPWgEVXLQnU0br1+Rdu4+E6YRRbNtJFkDmCAdIWibWOcHsLpuzVXpyad2p1vvRIAc/bsLZ8fTL392LHWcyALOLMVEkSMTPEjHJfJg67n1LJ4bF1FAAHArfC/AE3RnYooglwFKwMsNnAGnPhtAAQCyUjRf/J/AVa4aJI598oxMzMoYj9QZOdQgDX6uCZK7OHr4XoX6df2eRJPFgBssFVcO7820JOwFA4Bi3dMsfBJ6CGSXr21JB15CB6mbQwJgpBhm8giAqcBCdGe5zaWMU1RQeGWOdIKhdopgWVFAveFN98ISak5f+tdvUKSjSUSB0QMAfd/73562H96fjuECWUuRXMe4WSfjtkcpouY8VeZCWBaU3CDqr92weRmd2Kr08CMvxQZTH8m1O8QImD/gU1eIX8DRz1TdSALA2L7sPXV8LNaqENyv55qaEY7vZ97q8QeepiDrS2953W+kW2++Nf3qkcfT/b/4YbjIqVNjw8GzdelKNII2riJR4DU54DvOnk0P/uhwMFeNwyZmGl2tWFIRh/tYEV1e7ltnJ08iitcZNO1a0sarrqSQaAk9t0H0zfrHO0jKelPHsZ60a0s79zpzgy9mvRfAMgmNHJ7zJJ2YElrWMtRcHR4wMWrBHhgFMBT/rIKB4lqSamlcGKRqmGZ0cMoE3b3Mv/nvJTy/PAKw3dABnqeBRn20HOOL2p80BygRA0SnREvjvOcw+7+Awq6Q18Kfir3I6/DsZbfJIr1EQdPfDuOjPwOwAmgX8JFVJyPbbl8IZTrqlzVx8ogHstktkuIM5ZsLqjgMKA7yqOm87/pnOCJq57wB0dYyWFv5jrQZDwFoZShdZLSs/dggzYxzwcDM13CDuBBAPkCRWqvdmFnI6BJ08iu6rHNfjjCIjArguV1c2pNSDrlnhlevTdOyT//t3xIzatNfkOR4SCvsP8W6L5tnBPKdatmVwFitgrEqW1tWgTpINgmGGPuioRhrvIAX1qFQ0LRQ5NixYuKWz8f7o5wCGB2JteCbLBMAyzZ+0QwqoFmgtIusMmPnAGAG0peJ/k+aoPjMs4ASWEU+wGcuMOwbKf+gnpu/C1r7TJYXVqQaQTzqhQ5G8U5yWFPP8iwi5+QTZeMdkVXFsRnYAsW3khq8N3VlPgyLQrvOIHw6Y9aR7At0DYIQ9sE8LCWmDVAMFFTw7I2DXo7yIQCvUxHDadABorQ0tKZRNaooxtUQK2efNTTWMi5VxJIeoJmBHl9rK/uninOEYpEYe4jRnwHu69U3vCz969e/y9pUg5bCm2dig8MxFBMHtZUiLhsfHcXnveNBxCfMDm/HegTTTcRaWpZjGIUmEw7xvb1nQw7GBCHWTpaDZkkqi7uWcXhjC/zOcFY3schKIMdjWINK8VComWyMaGYylygaMwKwMYBEVz9jm4ZpGmx3M9VofHF+laMll09S45iTHfXMrIr1ppEZHyAbSZp7OOpbM9rtZ55gj5cQA5SC8RosQGwuyFAPg5u4LRmyLJgYAKvP3zMZ9tkgjK1x2LN2wTX5mAZQvPOexWnviwdTifsSvSnBkzzA+vwSCvZozBZhMjSOYUVzSAQtWtaUTpzEYAZNsgbWxmUr1qRntu7hwkth7oyk1732Nu7RRFoJE3L//lO8RluAektWehHj6fIV1yB1MZiuv+qWtPa6N+KQXZrec99r0+tuvYFr4LwRAFDji2v8yMc+nf7xHz9H3OgMxloBa6sXplwvOnzqjedp2EWxvnfPwbT5uk3EOGOoEjnofDN2uvnGG8lfGHGMAreABsqedCWFqM1a9+4efk7zJmWVpokzF5kk2rljV2qh8WJ3vBf90m0wczdds4H7rUGTeVINY9IX0+qVjPfB9pJ10NnZybnHdATr22vSxXoHYPOrXnUHTwNAjPvUy97poLtvcdqLhv0YLLWXdh9JL+4+mK64anV66qmtMLE2wey0AHJPoyGPY+3ChQvmEsmMhaOWVmMTBTj7yekER7rb0StsIjcTIDZ3MA+LQpY16SinTNcONO/VpXX/TBFrC+LnzqUFCyiIWSeydS9heOaGrgDQmzcy6GZyqYR4WYvMxzBgiwBSO8+/gbNbdlU44cr0Y5FVMY5u0VsE8G4y0gtjtRXd0yp+vgrZoH0HT6aHXtwL4DeYbti4Nu3a/gKGWhvT0fYL6QJgyr13vCJ95qMfi33ZiRGTzAfvmWyJIvbeOEwwR1wFU8+jH6pee7/jre4FFvzefaxjmjvqc1/qvARwgFTCTD/nNeuCs0N3Y4uuXOiCjpWGaydFbOxbWPhRbLKnhgGQ+imaSwBEJ2lEGMdmuT7NsWrIL1sWl6dLg0zaoENeVbE88t/CEr5niEIbE5JZGINFMAhzuM8WHoWyk6NQucRelXTARA/vU04eI4tFFpPN9yEYOjOwW3Ng92qwUWLuyx60/TqhARvgTynPeIpfnmXTrPMZn4Huy5hx+pmLCSajnGcVdYCzfJ/3bQZWyiz3RektGar5ABnm/wK8IyOwJmtk8FIQJgkPsFcYL1dyaBJNU/B3GK28rmw44p2gfzgCE1sbaxdyji9Lu45dSuf7LzIVYzA8F0VVI9Nvxw9fJO9sDpmJsaFy2J4ArUhJjRP/Nf0aYZ1WVMlqU9/ZvT0K+YJxXJaPZh6X6GbXoXudl9fJuivnzBhDU391FKpqU1ucVgAaDY+00ySS2YOxmMxismFdyyVYmE8npL8K82HTDTgRZhzijkJKiJqF0Q5HgMfQxC/TiJH6IEcpDPLn/DAqwx2c3EvGkfXQKIBoJQmToJvjoMqRTFOcWzNNANiqfayEhXvFUXpFakoAUzxvSlgnwzpmMwYsspCL7m99PTFZk1GmzwQ/x2X1wyacdp/yWXRVBguNaT0JME4ZhCEIub36qWoYD+h2jWaq2rWOhDrq7ETapAQZ8sk67mmYpgCkKyvkqPos8bAXSaM2zmBH/Z1idEKylNeRiHOWnHgBk2DqpQpQF7D+vvy3f44u8pH0wMPP0NwugGHdmy6eOYfkTytnNHUDuWoFRrKC0M01LYAOE+lVd92EhJoiFrnsT5iupzH3WdrGOPSLId/hSL/XrGTENPduzaqV4ST+wK+eBGxcnp4HuM3jrFrAdGEjciS3v+IVGCu9QPxpTK94+csDRHv8ma3xy0nNUs5XdVpdq9aVggcBFgJGqn3Y3o7sBfVXBcK/AwCS5sGaKk2wJvSBePkrfoNz3fFWzWKoc9D1P3TgQHr66WdY1ZrwwTiX+SazTJDFc14AUrokgGpD8zJqlcUxpq5mrPFpz45tAQpciU6kudAQ17d//14+s5I0mcmbZ573Y8GCBvQa96eL1PfBOLP+VwfWapEYUlpen974pjcjM1GdHnvkEer301lOx7/bKM2HkGG8tLa25lVOovcS8jLELhmW+YU0vwF3lvAvG7D3AAAgAElEQVRZ1S+VqRwjxiSf4/zMyFgf51nXnMdRxu43kRCvGCcuihHcB7vyxs03cG7fFx4r45w1V25aEjJe/ZBi1CEeIycBIo01HcO9aiOWE9+UmOE+ZcZVsF2pOwS/RjWykXCk1qSTP4JFxJkCxvSUxFLLu4D8MuTHeDbW2jPSTbke761YwDQ/r3bqIDVkK54AZ04CXIUhjmyQhITO0tCZFbS1sW/tXGhOQQM4n3xWRrMxwFrKHN+fU7/Sen4KHWzZcWvQbV/UxpQLtUIRBcII8lUd587x+UaQWqlIH3zfB2m+1KVz508y6QZHnenEGc7IERqzusRLJvizv/gE+Z9mdzI6U/rEH/9BqvJssj7OGY0zobCE7/vLf8DQkRxHlnCWwGe1lSlmjPBTJzJpTDCJeOOZIB4TIJ/yj5JpJL7EOnUFyYi31rc2yhibfh8rLKsHSCJ9jWBn2nTke/xvJ5wy+SAb104mc8bLYOR1H/rFd7nuDN+R0BWePyGRZZ1BzR34njbAvkFGNvC6w3vEnDo+Vi4yJi3pbe94R/rqf/wbLGPkewILy9zkM6REnx6z+5z0DHv9V796Nv39//ZJsAjiM6/p58vXw4bPIPPW/DEGv9TkiU/uPcve/L8TSmT+Z4B1Rpr4NbDoj5rHZ7/FZ8/8jsR/OBu5r7JZI0fm32VTu0ds6om9uXZmnCzgOuLPJv8yf0MrOSNK2HQYJwao/2+DUO8GjUe3ERs1VD96uiO8jTIQX73kbEzfaxEjGwfLm/cOma+BffbihX4on4X1vFIwgpnWBf0AtzZYlbUYAwyPnIfvCymxqIPmtHT5JBPkEQLvo9GcA+xUmxdz0Bzyh5E8TPw0SQMjUmozY/0Sn4i/kX9KuuKMsh5XfsmbJFDtf9qQlyghociJ+9DzdUzN05L7qZG0XhZOKoypE83/1MWuRct7kPw/WOx8e7H3mBxwRjLG8w99CZwnW5TzArLurnmdDG/KvEPXf6f+zncPYgdwAaMc6kN0GAU9O2GV6jDon4cCIVdXRodAjB4Qy5VWr5agF62mkwtQsw41ULwZOsK1tDQGe+H2V98FA/OzoSNiwXrhAlW+S58Pb6GtvIDM03CYUwtN8V83cLA3HIPJNBzUjNHl0UTfcQODXwuHo8VrOYm77p3DdOKWMwoik9YFmDEH2Mhcdzh6y9J0DA603ff2NUITxHKFIm1kjC4gYz0+6CFGMkZHHAtrT71DjH/RCS8EFDvTeZaibjli6R0wU9fDrmhnHKkwWEv96PIsXXwVwbeKwqOLJAWnwy170iMPH2M0iA4tSd+KFYtJ7mrSnp37AEsd6yOZUoOGw15TKZ+whVvGAHRROHKZjVDnMFpq8uahFa7VEeAotBgvVxPGQ3kYNlsOOka5jkex2UoC7CM4ZnGIjcdIlu6VMrXUaeQsmSDIq3GVD7B0O8zJC4xevPDSkbRoVVmqa2PoqrGU0f12kttq1lnmlFtFMr/7ub7UdcbF7gbioA3VBlIexowFbUzSDB5dMEjK6Ty48S3adXJ/BYXvDEnkD77zZIAo5RRLeSRyd9x9S/rG9x4OzUfdLQXNh9ENudQjjZ3NxIbJWATZxvFz5HEAlsOyeNfb701Hzx6CwYLL5glE6E+jYxcztzIo89OCxUtIdmCIAHCd4Xl1MZ7k8dDUVB5JViugajUjiflTFenQtrPpmQdewAWwJL0eTTYTgjJGg/79W98Kp8gpu08GcX61tJWk6xm/aFtcT1FRhS7s4fS9r+8NZ0YPZkdValpmcJ+9msSzIXX0nKJQP4Ubcjb6WYwGYxMg/qZNa9LiltVwN6B8ctGDaJUNDPWknc/uT3uevRhsUaO7Zk7hVmuywPqtkgmImYDyCrMCMhyyo4B/unCqD0pen97z3nehQXhdegH9vJ//8sHUSxDtQ1dtljVWJhuNzyOLGXVZWLaAXRysPQTAMan0CldwCMkanEa/a5JAV4yuVB8A1iyyBv3q+MbYDMwWAGRZq6UANsUkxIWAmDpGdx4kdgAGmMgIr5SpRTYHFoZBG4cKuUUA7wY5x+/VZ5NlGqxV1khxPcBWPaPYyGoMhjaN/wYbjUKwGtMDi3THtPMpQmXSeQgMUoiePd6fDu46acMTYNXxTbWWbcioeTqW+kgA1ROdD8aZjk52Hf7KEjn1cEgGBOf5eQF644b/05BKzagqiuTde17i3wjO7Gt/z7Rl+DkBcdZ9IQzuMsAfE0oPtxwnBAj2/XSlIQjFAW7/jeVPUWtcD/UgioFsxKaQe9bfBSgJecnuuBlGFUZm1TAJa9D7La3lkIJ9JCQ4M5nPvR9Ow0yq95KrCazK0svjOeWXKAfAz2fEiwC5i5AEyMfERGBORmoT67YZc5VCJAQuUqQe5wH1q1PFv7HF07i6O3Yqg2nD3891FMNtnbhd5H0ABCqH9TUBaFAPILB+4xVpFwwKWVJDFPvTmOPNsNamiLmjdNOtJ8AtuPpMokYH0XKYyLXoLVdXkMRz0Z0Aa+oPugeHcFmuR2qlhIeLPUYwH3SPPYKxxaEjJ9LaqzalB598NlghjgYrmZIHw2BW4COSvwwsn6slspvhRID6wOoSC3CbTlk/82+lAApNTUtTY/3KMGXo6ekAQANYnYGp4vcJvkd33nWiU24BySrMDfbPCHHD5HBqbmY4zyRPbR/OMGcNhonDKkZMhRO1mpSO2mXMgJjAkOUOUFzAc4lxUooHpUHKkGxR7kcdsmHntv2MMlZ5jpE7xpSJx2smr2FjLyZEoivuflXnKmPcFrFeMzkgix+nDFwL6rVnDFgfdTHPvTCnHNM1zskx3V6LAch5TzpJS1fhHo7RRJ0dbd6jU/AMHcKcEsB+nKwLMeg7f7I3NTFNUMR+UE/OvT3Uw+/ElRLOwWoc2PvpUo9zT1cBpAwTAx2Xu/WGO5gE6E2vQF+vtm00Pb/16bRp3c3sldK0oHZJ2nDHu1jbOekjH3xruvOWjTQR7IKoGwxTm3v5kY/+dfqnf/o8hTIsWvIIXVg7OZt0rXbapQbZowGKqFPoqa5dRxymeWVsGYH2vR021LU33hDAoiOhw4BLO9GlW79+QzB7HDN6+NEncSTGpZtmtYL5eir0IIfQ0oYkUoxuFgLa7k9XXX05Z7vFtk0uRrYvDpBLLAgGvclo+9nTafnyJSEzUsnEjyvvxRf2oxV4PXkJzQWKuz72jdM/xjD/brAfdg/7oh220rKVq9L2HdsxDbuS15dRmRkHdCGK29zcmDWv1VkPMLQjLV+2OORZBI+GOGs1gmlqagiA1PNrhIIt09zKdPnMHWVFNAFGzE8/meSfxwm6ubk5EneZqv0k8eZeJbBs57W8etHnVLtMQ49gRXAvBTVXrloU7H7dnfsBoJV8Worsh8yZWsZ88ygWzp45DcOQ+M79GOX+Pr/rUNqNo3dvX2f6zTe/Jm15+gmMa+5KTzASfBj26obLV6e/+sAHAOWXZ2nu/4OvPpo8w4CeggYaCg6Te5lPPvPkc6kd0sCxE4fYH2hqFmkEQ6lP3uskk/FSt3VdokOnmiaRwUzpmlqYej08oy5AtHI08VoAhS/CSu4bRpsZtkkpeeH4DOd7xCFinE1hplVmmX8dZ5wzL1fXd16ZZ6ZxTBGM/HzAomEcx/PYh5515UwNDTHKPqIeJGxq759jDpdo7E/BVrSgL3ItRPPIOMXzlBBBcygHgGOcZ6yMgKYd+QAFlQBkjt7nCc5REJUxCdZL0akeDDsbYg4mVqHnjVZ3xBqaRzF6Tg0B6FegnmmOoBoAIKzTHAJNH2tUg8SZaKBhokKzIUwtIkdSkxMJF8DVM+cx4uyFjb2C8e9G1h71RCXa8Jl5IywcTE3SDI34ToBopp3yiE+z6JC6bpQmmEB7tDAPIZDRImJJBSzpE/EcBvqQZQIAy8s/zzlYyjTLCADb0ojTvr9FomPVOQVMYs3WknsR/2XYAh7nEHMHe52ksJhDu3nUxiXs4QDY9KcgpsZkD6PgANmDPYD3BExd33Ngoc4CQuZOV7OuYJnS2DOP92f6OFfNEaqra4MtJJBqDaTLs19qdLtPdGgPcx7OEqcVrG1ktQvMCa4Pk/OWcH6XcI4WAhprxllKY1kQbRTX1nA6n/sZdeOHAO2t72oB0NUhdSR6xZIlAcL4XjU0BK2VrAu9JmumAc7sUQgYxRBPZLmOwj6dVPu9mII5Tl/WggW1QAgxohzWo27ojpk7KWOTaBKx4/y8Cs5rYhDEgRuvWUNsPZgWLsMYkGfUjk5zPnu9DqOjCUDqyzDI02S0FsCnnmZMLRq3ahQ/8MufMvmDjApj7AsWLiR+t9Ho2sVYO3ket3YRU2cWysuRZmmE5bxj15HI057Z+mw0WK688sp0JezQHppSzz37XPrfv/yPwSi22fSf37o/jI1OAjIKDvZS814ijxL8llS0jBpO1qWyb7PUWhMA+RKFervpQAdIoR44eV55U9p80x0hPeT5W0mOqlTbf3z13yKm+3cCJIXcs9AqNE9kLUqKEuC1blBCY8Y8mdebFizm2csG1qAlVILCR0EwJ/PByNhmTpRl7t/WKILghTARBMWilievLyaGvP7Nb6Su6k070arvh8gxrQm0pCwlaoj1MkPpeFPfopXMe2oIZv4i+CDIu8h6avmaYGprZtUHacomgzWJOa81dHfP2QyYsVIjZ7ZxmLHfvAXZGPnCRctCj/w0ILnTVAUkly0AwmePXmCt0BRwPXE/YkwZ0C3kPTg7x5ksrUFmoIDzv5dzdkpCgZrI5ELmakVMZE6RJEvGGgbMr4DMxBALn9NGgsQE7gf1UkAAgUmYCzrtZgOZmq2e/QPTXJ3WPOLVxYs6QvP9PA9JXt6LVoDNYWKumMQ4IJY5eSPeHB3s25gw0nAwjJtl92W4ho3pHIhRYVDKell/xbpYoxVoyZ44dpJ7KQ4zCmham977nnekn/z4hzS1ptKb3/p6PmNuegxd9OPHjqTfh+196OBunu9YOnj4BD4DOyNxf98730C9JkFBL4tCzmSaZOSqF7pH0j/+y/2cB+SbARIGHhprJyZa+V0zpTyame57ry+aLpJ0YuQ9e2Yx3MiflUdRCzh7nBngJRBpTZKxUOfH3jPw0bRXc2sza0e7dYh30rqYGnGK2PehD/52eu29t8U6DgB0bpkEgWXuD4LSge8E5iVMmaEAxhu/RfLcCAS9Hpo0n/7s36bfRW7KPdmM50IFzSyZPMp1hVkWr6v5UwVn6dbntiLvuDL2idiQ6zJe2/v036QSNE+cB1LnNWmz78uA1FhJ8xee3bH/9pWxTsXjXBfWf71cp/fWGN+L5MYIZ4mx30aHjXa/lKMIEtkccB1g6Nx7WGN7m2SryjoX79Do3Ul15fmcBqtmimDXrr1MVquRzFRDsIYzpqrSAvXsIWO9JsLuUU25fA/36rxBlw9Zgzv9m4L9y/7TGN2aWwNO17gSScazeYPgDFidB1eN/z4zwdvsPqiJnAvBZWKWCSWmWHoxQ3RC0QkpCVeey5WVNJ3xxwnzMp89NUkhuUQA005Bq7vLuVLBfpyhBhx32pVHq1dJFKoQaXzOTuLJvlbuxJhgs0W2/xj5vrWduZexMfxLlPba8sAXWVPZBvAOS08WDY7lZhDgYdsJjS4LXxcuXAggc35RZIi1YrAWXupcmIhLkxRcMGBPw6g4GTfe8Sgf6AgFsePQArUKefdzQI8TpKLzEakb47UkqAMkYpcIOnZuMqfrjLrvlzesk25PrmAiPyGjzk3hlw55grhS4gUb3aBlIOo6/VXzcwo/C8SFFp9mMnzcMgsMEoQlOJ0VEaQLFXfmNQJclfLM3Y4FH4i6TEGvNGMDibZ7cDhOJcBQqmC1qDcgkh9GAMIH+OBjD6YDRw+lA4dPw7LB8ZMfaQQkfee7NvLz02nv3oOMd1CsXcSsgABux0CtlzD3Ivkzubv+hvWhofUk1HyBHlmGMfLp23uA8nmjCBYEJhDbCRtj1NsONNAr7K7hGCd233sniwEMy3EInYDdY66mnqyBS5aYBkuhyUanw8mGLODNGY8RLET8IyDwc8OMjUm6EsTSzXB6lk5qUV9qWc7mRMdzkO76iuUkqbAPGxvV00PjbS+iyd1IHjAuLAg8wz0SVCsmyVdroxp3P7UyFOP2ICoEpHTUsWUFABiAr8ye9lMUpTQ9NAhTAyU0CNUH1QyCpWGxORQ6Q5kAcqZjkkVpx0pcqo5wOPLy+tfflNrQK+2gwDt2sIdO1QwsnY7QkFzBCOEyNIXKKGIMCs8+t4WCehxdXDQKSWSrCGayeSpJ1g7sPJmeewTmMkXN3bfeRucXFjHX+iL6RPsOHwGU4p4S/B3Z1qnO8fQbblyZVq5ZnKrQADt9/FT6zlefoxiSsZnpFxeVj6e7XnNFWnXZIoo1TdfG6ZQd4rAmKeW5689xxYaFacOajYzjUTyyn8cMONDl9z9/LD36oz2sAdmvPFvdvrnfymHkO0aPMdt7f/vN6fjJ4+n5HS8xDuOod8aAtoOnP0QNhdHtd96cHn34KXytaKKotca9KwWkBfZIbdyDt7/y1WntsvUwAhaks53n0rM7tqb7v/dT3Ftfk27ctDFcyJWLmNE5F9DpSPuRdP+vfp6eP9oReq2OkZdW00BgVL+CNWmDREOm7q6hdOkoYCgaUSYx8cuD318RZNkDFCUKvHtPBXCqYEhU8lBnWbsTAI+EEZ5dSksvg8m1kIQdtmwX3ftRFosmLzZuZFZUMSZXiglYGWCcCafr7cTB82nv9iPBIDYKKpWhBqxMZRNnC14BsYyxmiUY2UGZHQqhrele1oCN9whR/zgwDLhZPCsE4LI5EuxbASwOLEFH9a7U/nHkvRQmTylSFgqse2g4RuXGVJ9wEOkMY4afQU2oYPHY/JANzPM2zmmkEcQo4sZgN4krOm7KQBifmE5PDUsLYLyT6OM4q1TFBGzTgQuwnGA6XzrLa1kMmnxwmBWUy3RRQDxLHnweIS2hCQoApJ1S2bEFxIQimjpjAL+DPKcRnRe5J0xA4iztxfAMY0zdES7LBV6D/4MEmdYOc8iiHVaw5CqkVzbwTOpIyDEFPLKTgvIsa+xwKuM6pxjl7R06n3oR6ReAVkIg62qT5PJaJhRVgLKbGBW/ct2GSKxm0SOY4H0FQc6fPZFyARUmZLTR/Ok4dzq1XbYw/fxXWynYWtJ5urUT3G/ZOwKENkNM+cwB/YqPMXcu+GcT+Ogmy3hw//B3jscLUJUC3NfXt6Hptoz7D5OFMbnjTDnkUHybihlnvfd+mex5vKlZbIfUc8qu94wNCm7cNC8qq8CiyfbFJFmuiQ5bJnsOJH8xchQtbtnKAJ4AT8qOqxmeT2w3QRR697wwYVcKQ8kDdS9dK8VcQAFAiyD/tALxxBq2L+8tEKBxg8Co7FX3Wcau91n6Pco1mYT5+sEkViacNeIeKgEgvXQJMGLQcxXNPT8yRittNKlWACROU2h1YBrWDcttXH3WZlkgFlKsSTTAazSpJEYNO6rKyTbYCXuHe7VseRXsphHOBs9c3ONhYAluOi3RSDHX3aEkRU66fFMdjbuGtH7lbenqNTcz+rY2Lb36Fp7DZPqLP74vbV6/EiBKMrY5jIsoN/3eH/xV+tSn/ydmHcR2XtuzcsHC5ZGgHT12EKkNdcJrGFkeYoLgCs74QyFBRIlK0Xcubbjm+vQMGuBOlAiIPbPlmWBkheEETGIbI8YVG5+OaI+DkrtmEiycMlkwBLYhpjOaADdzYbrJkj0LKyeXseOiwgkaAgvjWatHv2LFMn4eMyFGsGV0dGCiKYP1YidJM2fxJFrhXRRvY4yDWoTRgw9DI5//SvRRX3hhG426qwGQAd3D8Tg/HTp8gPFC5GZYM+ZXNjpldS+HDexUzhgfoJpGyEF0DpcuWxK69pqDBluPa2igYLRId7MIvra0tETRJWgno1U2r4w1m+sWWjbaPftkHWQNbCWZskJGgNq8rgRGTwcGVDJWw0SOZNgJB9ncjc3VATgUsffdG3v37cFsqJ4ClsOAsZMRitP9aPWN4BD7smvXMZWwF4mIe9ILew6l453nSY/H02tp4NYCLN5756thr63ONvz/S1979r0UuUgXZnrduGLbrDhw6GAwTjVhO4WkQoxaM8nRsKA1HSIXqaxuYAIAcIm9X8fftXfgrE1jNacQMyvOsL6+jDlUXD6U6oP1VMBrA3CS/5WSnAqEFMNgZPtyfxm7L2ti38ukpOGESYf3dZbr0Ixrhns4DPN7AhaVcUXZwGgSGaNYJ4gMpPxRuIJz0mGysA0ikzCAK9GSPEeDIZfvM+8uR8tykrxpSncUWVeMLRUALk/ZwFdD1IalhAhy21Ka6OY3FbCkSgkM08lxZvT3ARc1oxyFtTmO/JdMEcEfneuVvLLprm7r2GhzuJA3LIDYMXIGUA1jHg45m6RlBIkCgNpRGjr9xJ+WVvS6KdZykFDqpknS3CJThwINMHoQWSpN0nIw09PW8mIHY/p0fqdmzkPSgPWNR0I1GtXWOAKLTlQ1NPHzGL6NjZUAqAG8eEbmAg4CBI70K+fAdBBGY2goBSgqc8eYKsg6RDOonKmP4X4bSADBThgg5aRTuqSIqVF1STNt8zDiVAeOmG2hH9JtnDsOkhonzJstvN03gpoykYp4/jYzYoKO3Lq5uQmw60LkTe4191lx5AhMBVCcyoIUfQsQCvdJjdkMhTZmBIsEEW+44SbY7U8EED9NIe3ziFqSde3e0zE9A0AonAGs8jH1mp3tJceC8ECXtYTzIw9zMgkdglkaTVncW1PNUqT489FUsR4zMQCozkGWJZecpyq/HyLH+vT0k9tDLm3DxquIvYOsNSXiSqkhL0VMnCBxK+Fc6ocI8VsYV+3Z+WJMrBhbjx8/Hrm5Mm9nz3bEr6sxB+yGJZkLDXr9ujXpJtiQDz70VFq8fDnsWMZ+yX1biV2/DVPym1//Wrr3nntSA0QgNRYLYEd+/4c/TBeoTR99fBsNH5iy3JOYqiCOeF8WIYEisLpv3zHiNkx7EmxZXL3ErYhynKfmAg0NC2Gs3oMMAjJFxHwNCXdSQ2wDyAxTm5ASEVhyD+gArr6+uahTpWrBZ5MAMzIqzEUdSyaByPKfzIXdRkjUjlEbZeCV/21ObZxW2zmfWCnba5x1IpD+nve+n+kGCD+PPcpeQ3KEPNsGl4w438PRfbWE63Bcn1QGgXNlkF+1yG21YJ7W1rqQGrAp1ugUzMoATIgbFwBendaTKTwESCTQoYbvPEhjk82a3KZVZmgTs5OxDpVs07xxnBzCcSen/wqQ1xjoVwpEgpDNY7EAdYgzdlqqkpRkfePUkjrIZj78GzmPgHQNTckJrrGW2DVOQqGhm0xt8xzzbOtH91a+upu6wpqTmUTxLMy3Gzlvu9HcroJR7th9HzjHDHUXSyQ1YiDotcvsXNTWmk4cPQGD+MrUdaEHQLQ1bdu9OyanphxlCRBdxiyTAOQwAXqFJBPxhb8v4RruvP2OaHRcYh+oaTvOub5p44Z076vvSPe9+3+EnuxnP/c/0/d//Ev2y9Opppz4B1BmTnnbbddGc/0nP38yWIRf/fLnyMmZRmZiZilGR5PcUyXHZD9/+rNfTr96dltoUEfS6wRCgD8ZMGhTR8Nsv0JKkO/xl/fJ513ovua6SznDJ/m5Pq41ZI+oQ90DNuNmyN9Ds3+uCRsTHJIwJAVR9Fky2egJ0yOzSYFzXvMB2KozNKbmUoX/AlPnQVXrMksuri0gTK43CILRzMmwHOvBBXzmG295ZTQYH3v8J9RIkDho8u4jP3jZ7bel73z3++n553eEEeZzz+1GA39ZetObXhOTcy+77jquK4u7arhmv8ebxT3JWKsZkOrXPIj63/88Xz/+36UZYmzz4/R+n/FWTM4ppSKA33M0lubvvb+bLykH0ASAL5NfD4+unh6wisWcfa2Q4DqRqToWQK2A4CjPaCGNJk1Qj4FDOIEu+XEcMl0peYMkvqzRYa6fH0ZY82Zal5CfGKCx5lS7n1uvmVbyAEmJTnQPu24DifdzO4WsvIn3xIYyebZ1L8/dnEhJt8AgY1dJyGCPAWbqYTTB+V9Og/Ai9dowa6C8hr+nXO9jomQGzETpx+uuuwy5yNb09a89QA4iaVD93Cx/+bV0hTJpgvVO7sUZmuGTThuNQXSwwaexoKxqWbw2zoItT+NI0omkLQcCXT/6+Tjt7dkcmN9LT34TaUUXceaU5ZcdxvkN4cfSGMlDOsSoCfIG3kxcOFv8maCcHS/ZI9liFVz1dQ22agL55cjUOEnVAChHL6BnJvgPe5EH5oM0SdaJ2a6Co8znSfSOk5yNAUiMKELd1ZMxSPng1egeDbIpcxwh9OD10KZzYQKoFIHjzKMEpZYWEsegE1N4keiXqtsiSxXNFeUGakHjo/iMkp7RKpB+WRMx/h+AqWVgBt64WPxM892FjA2UgQHe8Ez/wi5X1rkzAThw+FA6cfoknc7daDZlbN0Cit5pEsMyxtynKGq8X6V0xerrEaBnPOTCecaBuLaxcEgjudLch3tbB7Xfhe7o+iQ6IDJSAmSS8Sn6ZSFM4mihXcbnkxF8qWsgDGTGSVyErFvaLGj70oZr1XTtwUQCt0yYobqnjYd2Bq/FS5XMg8dqClr8yDzk9QVfvS8F3Gs/rxpQLibZUYOX6ExbFDACPhXaizDAGC920XmAKerN7Y+DWGDj6H4YodZZmHCF+REjUtWNjNnTfT9PUA/wnucY+BNggmMUPsvSJjTTKg0qjLOs3QCTgI7bvhMUWKwpm6TB1IMJSLEgNdxxKZOo0Nex1SjzgkRconwTiXQVI75n0QK6Yh1dbQwvzmNedmA3Jj520EhyWmGpXnbVCtgPmEORxJ86czJ07Kz/ZMU2oJu0dNFSwJKGKFYffWBbaj8Aa4ZCZ/nyRRTV7QDFBBE2qQeX7EyZZeInc1JLjB7oRC4AACAASURBVHe2pOtuujoVI5Ldfux8+v43HwOo5j4RODRwM9W69mWwuC9fyrOW0d3K+BKjmy+eio6Lr7kM4HrzxmtTQ/WCYKBN8myio7z1YNry4OGMwcj/YvM7nsufBX6+/KV/COO6n/3sgfTklq3BVJkMSQfd+jKwvERBZ91B+Qge9TSCIwkr5fsa2Le3XXt9evk1N6WmWgwoSMjP919Ij259hGvckT78/g+m1YvXMkKjbhZgOodUH53oDr7nwe1b07MYiJjDVyI4XgbZtrY+G5lzHFR9lIsX6PofnwN6ZWN7OjkGwJ6OZoBAEjdS9lUZgKrghIL9w4wBObbmlwmEgGgFTNgFgOfNS9Bvy4FhDstZ5qLxSiZ2KV3fGlgpOqWXYOwhA+rU4Qtpx/O7GMF0zD7TdpU1YtB1lJX6iT3i9Zm8ZgmG6y1cA+3aCuJzoRYkFv4RT+Y6cT4PR72VMSlgTdbCkBHoN8h7IAssRAMAEKm8BlCVQkRATM51dC1hCo2zvsdsHCgUpMOpyUx0gNi7ADDGBPWLYmPLSnA/YeZWiPZaHvtQR8VZGIHFGJ40L9FpmSYLh9HYEElxR1Ea6gL0OKfhjVo4fLZS5RRISGDkCawaf1wLKrIYLgu5Nyb5TB1F7MEPK2jGs8RqPczyBZtZSEpMyL4c5TohVBEHplMdf7eYA2o5SfLSCpy1p3CVrlqZxq+6IQ1FQt4KE+EwCQPmN0vK08+/+9301tfcmb797X9CF5mpgTi7smaXI1Yeaf4KoAUWiwYP/nkSbcSrrro+LV+5Bh3kx9I44uz9HSfTmhU4Vc8OpWN97amLRtuQzq0WksbYWGdZPumBnLmbZsDqfAc4W23ZYSsmFs23uTPCDn0BRUo5DYaFbStCukTtvo5zx7k92XidCXOm/x4LJFglxZzgMl9LKQYtQGYcbyI6jVPMey2Oz2VSO47cuUezhCEabXMXrLzLpEEn7oWFr6C4rADAWTWE1PeKmMS+j8YqTS7AvMa6Zpjz6iWrpwdzCeBRH3ePdAFajYVyOXsGYBSXhCO6LNaMdeRorXvTHHwm9qxrRHkO14PACKNpsMKmAH0kP0+j+3bnTethv8M8wuhnEBCmA8OHfFjtDWhaj6JXV0LyeHwfEgALKIyJi8NkS7IYLgIcLsTkq7RMYzjOIthinV1TadN1bbBRLlGQcPYBguzcirEQMaC6TcOogvSFT30DZjTfcz4vveqt9wXY87lPfjitXUKhbMNGQJqcRSH8N7z9A+kv/9efpWs3XRbmGuqU/uKXDzGBMJTe8MbXsQ8pEnBm/9Rn/y7descd6epN6yPmDAKG/uVf/XVaiBafeowWGPsPHATI6cFN9orQSRvhnHph5y6Ay0VoXqG3yDo4y1hrJ0DojTds5N6PBCvlW//5o/RHjOrpLi6zSSPWB375ePrQR+8j7pgTlKbPf+7v0mVrL0sbMLnSGO08Uz6/evjFMMZq4AyzCFUa50JnD6Pvq0L2QSDiyWeeIdlegBzBmvT4E4+nTWj1aS7qmhJYlZlWQ5FpLlgJA8wpo7Nnz6WFrWgGU/DV1TXxuscjnymnULNRbZwsgnmmiYIFtz8rk1N2nZ/b9WcjwnxMcyONe6KwYOcoxWNBptlcmAKQC3jvZGQIdnsNE8RsmcPFAFI2X3Udv9TdF+zYHBjOFmIJRlIO+crp9tNISCwDvCrFuX0qvXT4VAAc3edPp/e8843pCKPBanvuQw+3l0bLOMaPAjA2MDSjumHz5vTOd7wT3cOr5rf5/2+/v/N3bk9DxPeKGoA8GoVd5BRtq1dQXAAkVRHrCmA4OTUxARhAvrhoKUxIGe7MkJxDS7QWjclx82JysRwq+0n2bCkx/1L3KHt8EfGUWMf+M57UVMP208jC0UIaQbkY0QzR4NCrL9gmjvSp0appRO9FjDmz2OEvNUBl5RQBwFwE9C2IJiOxi3WjQZ7apDLWJ9RshxE2gV5xDqQC87tymreOqCt35N+NYqBaBAON8pu4BEjMKL269AlmyxjIsLFSowkbO8Fks6kKY2h6shVQc5hzHjBzAumGGFvVR4JpFRpzo2oYqyM7TL5BQSZTLcEWdvS/kns5BcCSz9q24dxCLTAN893DvZs8pInGN6IcMdWlKU4jGqDK7Jhr9+Kn0EpTaCrvErEK85BOmDLEdd2QiwSouf6aWhiT6GhO8u8DkBGqqioAv2X40EjgwKykaVqK3sEwMgGeNzW1At08Cy5xgut1Uq8KZryMb9lE7nfPdv9MW5aGpGaxSIFxPeqFZ6BU5gZdBgPV5q4O7+Yaaotbz2WFcbAq5M0GwK9xkUQVG2521m3SOc2UlYiZuaX32r3YQ6HueZvHA8j09rJczTPMusw83c/pmdVYj0nvwnK0jpelhx/YHs2yvoHTrD3qQzr1XrP5UYDE5H+a2drAC4YZoDLZIzlYcUJ4JVUV9KXLMJ09dvQscbYk3XbrreQAFelZGOe5vE4e72uDV3C8sb4krV4Bo5Y9PcoI9DSB09c8ffIMa3uU2HAhncL0rxYJlepqDMjY/+6f21/+MoCuRv79ImdYpintLbgNgGU7I7KCAG9765uDdVyOXpcg9c9+8ctgwh4ljlx73Xryd/RODx5j9JomSVwXcmb1dcTKM+QWgIEhk4LJFSZ85tsh32YjnSbdunWb0NOv4H6t4bPkpe9+5/vcy9qQwnDNR67J3pD16Jk0qgs2k0FCEnnEPMeNCwEvnRjNce9akwtG+iFs/tpSi2ZoxoCNfH8O/TF/zQWxGI5R19z0sY/+IZMML6WtW56nhqdG5XPlw76uoK4uIxY7OWI8Fly+gmmHFTSitu+F/X/ocEjeKEnhHi3jDLfed61d6j6F1MDBIFJJUBlzvJ9rGqb+t0ILFplmiyw8z4nMFEkQ2Nowuy7HpiRxZQw6akiksjQdVttaYNmxfJAH9iJ1OU0cGZXF1ArTMKVJSllPGNfyKjKzxwBeXbq5PAQQAGIkTSHYxEM0P0cg+FgP2FQOhh0ArCQz8ZI5FIB9p5yCjQBqESc0+Df1vZ2m6wZ4yi1h8qqlNDVXYTTGyL+5ftcFyDvEsYULFqW1mCe+iCFkL2eaWIjnr801P28d04w2NWVJj8ckYJZ3B1MU8FaD25UrVseeHhrpS/fcfScs7eq0nSZpO4C1YNEATd0h1lkpyfe6NYsCELQJWkXd+cEP/VHogn79a/9AvqehXsY6trk/Yd1M0deHRuvr3v7ukBPwy2UUJuexdvTvkBGv033GrAxAOKZZMgf7co27bPjw7xM2AGSXKlxBnuq1jrF/hoi7nvP/BTrOGVvZTOD6ApyNSRhNjjiLJFLwGj/50beo/zXfNVefq4EMQ3NgZrA2/eMc2Jvpl4oNZ3iBiz+fc37b9h3poYcfS89t24Wp7cPpxIkT6W1vel/UzSUaPJKzW+uVx9QSZwnX5M9//rOfSF/5539KX/nSv8Q+jPotdmKGq2UgYdYgjj8H+SYj4vj1f/19Hmz99Q/M/Uzc98BF/ouVGwZcwDHmkXtoegiuOzIvOU5Q1eeya/cusA4leDjLyD0lLIbMFWfdmrVriUmYIvMM9gIgK9U0wBSDZ4wEJzOyczThMoA7Mx/za37kP8vZ1CfVoJZGrORJzhXxwXk2vdrzUZ/aNdJkETJfmFpRFMomVb5ATMk17rOdz/lCc1WAM38YfIbvzevnOkvS8VPEDIhYdU3Kik2knoszTBqbM+ajb420EOfGErS2tzxxKG5++JpYiyjpp7/OHN5pw0W98gn2fiwInxh1cTwvcgFj6CjmzdVMs/i5nQAfJ880t5fEJL5Vgsn9MDWH52I+7JGc/c/9IBir88Cq9yvE1r2VATjyF3zoebeu+Y0S3cjoTgpsQsmdW5xxQM8BAgZEjTQEqPx5uzgCqz4ov89iUPaG72PSI4PVbpSdMeUAHFtS90PwWk2hF1/cmZYsccSNQ6i/J+jLCvt7DXZcZb5aeJkkerA7EhHaGTEOSwcb4EvKfRXdWhN5H6Su3pnOHyPNbJRKEoW2tpbo6BpsYl/a0RDckNUTlPGsC6O8gGMRBqP8YMs6usnrEok6z3ekLc8/RTEyhPN7Yzpy4mS4To6ha1hBt8gio4eOkUWp+ix//LHfoRP4HrqYR9Mb3/rOGL0vgIkwykaxcC8j2RzhwSlkTWYcRZQdVYEdH7zKH9YQpYBKJpKy1C6cRxeLPGXzNTeSxGyJhVBbn5ve+ZuvSe/8wO3p4x//u/STH57EIIwExtFNu46hVcmCyVZYrAsbFBbI5XQBfaZFHKQWpXaCS1lQcQB64PGci6FO9hO4dQrVrXvRcsBNDpdmNGaGYCB7bybGmxBEtzMpAC2OJwuWZI6RuFqYSR7YZykGYh0Jumj8zeFvwG1sJPGsmwpH5sOHu2JUdqBP0W8TQ4OUWoweugY+EknW0gBAXowPsB5yHc11fxvf+L2KkdIl6PQNo5G1aGFDdP1OHO1DUygDdJsWltCl2pDqF5SnURhxZ+hot8M+cgxNpmw9BhlLlyyDtYO2GcXnEcxGnnpkT6qraKbbfXV6cdvz4YbpWrfwkTVYAGNVMG8Eapkju67NpctKkDG4iYO3OG1/7nDa/syRMD/wmXmdDdyXtesXMxZHQj5wMd1+6y3cn6L0yKPPcRCcCW3SGhiNV69fl1YvvSzG6HmzYCg/RVG9d8ux0AfVWEe2WiQqPKJq2KGbMUNxTx0/fiYdOXkqTbAedcMOLR1vpGeOz8KwAMgzIZOOdSVLvpUk5pXoTF1z5SYE1ZFEqG4mgRxO7Z2n0k9++X3WwqW0YdW6tLxpZYz2yWrKIbmrZj3vPX0gbT9zPG2n4JVdVokhkLIUDQQwRaddY+oNtZ8ZSIPtGd3eeJSNl2QjTeo3RcJIN1kGc7D8RG7ixBfQzJKwfBKqAoq3YsESjDeqmorTsisWIgtAkU0HbADWo3tcTc5KGE7luG07WjgME7T9aG86vOcYjsvDYQKl2YqBWeaysQVCZsY09FYpAB8HjzctO1AdgZi0oAGgMgmITzEnBeD3xKECMCAL2yLG/Tyv2xl1jWAliWAJeogVtdlor51qk49+RsxGYZ1CwA2W+SRAoIkhOH5osubzujLIRyjaMpdiwTB1Z6ZJ5HkdunsFsIKqmnNgq5IotnLgwOBR5qP3IozWcyWp5zyFGQmVbEGR5Tz1RXFqDu39uRZwJORzrNUi2Ld27u3gkWNl0xSyLFnL03y2XMFm/84On0VpAL2YCRJnrqCouwY2zwI0rJqaYXBXNaVuio9tmodcuS51LVpCQosONuBZN12ZEtbpYNcJWMVPMQqF++2ZQ5kWsJemdJOgZvYYIqIV6FzN7wsbFqTrNm5OS1dclg5RLO3fvp1CGs2D/IEYL+8l+QhFaw9ifxdMiFpRxgx/Zx8rEvysGPG7opi0MAqWz5zYCH+2rjef8p/VqjZZCZ1eRho1HOlELsbN5ftMBuvZ9eM5Q4w3FguQyi4nBuoUDa4SoKhDJKFtxTXFOTUH+ioPFE0b/10Gr+tSxmxoZ8tmtbEIxZ294CiTyW18RH7GxonXIeNfVtK6letg+5TB7kLsHg284RmMVwA7mEyOJkMF69JRvu5OQAticQnNER+48iye49RZJDjZ9fhgBC5NyQVlx9TfBfiZAuQnfUujdNcXVnmTcFvlfGzChGTrXrTB0LM2ccnVfI4i58jePkbf0QzhAs5xXc2t9enQ7u502dI6wIyeOKdy2ccCSkuWo91eoVEl5xWGE0f24FQNINu0dDpdfiV659s60i03viG95q73pLtf/+4Aez73yY+mdUvqUzVFcAmLXBdV85NX/sZ9GBV8n1ymOxuj5JT8xje/nW646SZcVDG1idHEQlgdf59eceedjDFinEGCOkbj43mKpQ3XMk3A2SZ4MEBuc+jwYUyuloYhgAXDc1u3pOuvv4oCVIad5z2GHhT4b0JP3D21nLX62te8EaO7+5lUOBdjvrteOsQZszetW798TrKpCB3W7RhDLY1GcrA8KNpeeAHZgasuzySD+EzdAHI9MKY3bFgXDbRREsUdmL1UkngvW76CXOW59Ftvewvmj7sDHJEd99JLO9KSpYtC39QxXUf1HRHbBDu3hkZ3AWCZe+2hBx9Md951Z7DYHO/dum175A+rV6+ORNtiZDeMnI0bN3KNjoKxfmD2yIhdv349QEhdSAEIYvi1bGlLABiOtO3buy+YrsuWLwvWWB5J7P/xze+k3/ytN1OYtoRu6XNbX+C6diCvg6wS+Z7Le9/h4zBiL6V1q5eHHmIfE1KPPrudVIrmHSPxNyExMoxpTn39onQKbdAjHYygAmYXA66McJ9kzMX4GbnM5s3Xp995/wfi+v+/+DrdfpJ7sTftObSfceJj5LmnAR0rUw/TE1NspEoamUVOslC4X6A5U1mlGHUfuRisS8bbNf8qqxznjK0j/2SPw8zMQVaIKe+4P93kOKVh4IXrPYZY4+jr2rBXn9PX6O+D4cpntUllYpEPU64btl8YUwJ8z3AgFTpuDNM3F7FuZUMt6pX9CXYRsb8awLEbqYkZEAVduAthmGj2MQ2QIL+ODc1zKOfed3JMA9CyBgo0MVPXmTwwzHrQVJVtV1ziiKDu4piGIgsyOMaoPUW+fyejrMTGM9cuw1EGYGeXU1aAphRdCbkBA6CxSAMOAZV87k9F0QKkSABh6vxZyCI5NNTPXWKEuDpYZWPIqqhHXc7nLUEP1/N6sHeMNV0F20rj0ETDFxOfGLsEmOGctiFfS7MgL3cQYBVJCnKHEuKVTLoxjCXHyF+dTspBCssJjlECufmocVcZIVnkpK4Ra2YwLQ1uoezFADw1KoXNqR7r3Pli0A/5Fdk2Ej74LsGcbDQUOSaJJ+x/9VYzwJMsGLKHms7q1dmIdnrP5q3aiP58cZgKW68B5pLr2yDVWCjMSogjMpZiQkjH8jAeyYBTWYlKS7lPg8Ams8ysm3tvjiuLS/kxNbhXXdbA/l2Ynnp8D/dnNn3gg29L3/8B8lJILYzJDNRh3vfgQAtwhkTcJovvn4MEERk+oP5saq2eSO979+vS6RPn07YtO8Kxfjls+3LkfDSaaYNN5dqT4Z6mKcapu5wGmAR46utmIo19oC/IAYz9piik29V9hnnqBMEqGlw9XefStZgJbrjy8rQDsELjqe7ufuq3yrSPxtir7nklzM2dxKwr0qLWFurL1vh7PT++9Z3vMKK+IEZzrRvV6j+POZ8klRJyW6dfbrrxVs6Th4Ml5/3SzV0A1Ea4YFMZI1Z5TCPcde/dwTAbp7HylX/9GnUUEhTUwf8nb+8BnudZ3n1f2tuSZVke8pAtb8fOdCZJSFJGCCsloSEUCg3jBfoy2r5ltOwRZgJdUMomNEBpgCyytxNnOfGMtyVbtixrb8mSrO/3O289Sdqjx3d83/sN9VCDbel57ue+r+u8zvN//v//cxmWLTIYw+eZa+6nMXWSPeszlAlYzNrtwM90isaA9XQoSbkv1tjeYxdevkQA7q+sywz8om1K3hEDWax1WXdz5jTQgF6eHnvgoZCD2aA2Rof1AVYdVp+qBfVTXb5yTeS5RQD+q1efws/WpN/85jc0tBdFjacP9gFYwkexWunDu7KanKEOMFvV2JFW5qvE+2bsT4nPo+HfLDtT9mNWi2c2hQJR2eR0T2LBDPEImwhRU8nGJQdRVZlPM3cKe6OJuFbxB9mtNAr0eye3TBPIt0mWJUoMjToIULJQYWqorqfZgjxaX2n2gmQt5cHmbFo6mKqJafid1ckC3V45n9/mdwyZK09LG5fFYNxOPm9L+17YzQzpY4BA93GwAUDzbmwIXCNiHLWQirRRPMZ6UUWXgXLWapPpunf/KUDfA/iqrkhPAnBb+5sDBKMu2IOLo3630RHsbsMfP3PqulPS49hVmCBKkHr/u9+R3nHV6wO8LrExRTyx6f8gvr1HGNZ73XveFmeynzVsF7DrMH9zUKdswFe/+WqlghkOwj41XsmKFEiLQUSyDv380VRzgJUkvAw3CS9OMJ8YcB75tYSAk7CY54TixzjiDDfXa85KICOTZrCksS5qUuJiNGV5xs7XOB07hL/7xEd4b86X6WvJqZuzeJUpec2jp3ieAWjyipJWAuBkTdVhWXHJa96YmlYsS+973/vw1P94uu222xiI/ZF05mmnByP9pzf/IoB694eKIgll3j/rNO2mfvern6Q7b701XXrpJTG4eII1oTevzdlgmLMHBQoFILMBUC8BrTlcKXffXs5mzQGZOc/Vl/C2rOnkv8v4t+qQ1KFCwa9OQHjXiNjXXMhY4hclPAOVFvrVP/LwxrCA0sKhpaWZ3BkrP9ZEB0STCy++hGGlK2CuHgBr2c3fdUbD1ev2HvsVZ5X4ms93OhnKgeoxiD5Ilvqj06BH6VpWwgBOAP74OzzAw6bTQ1HWMc0P62YVj7MY0JxjPHcSq/PBwsZQKJRW0txcUIHVIH71FDWCweOoXAqxQNrGzJ4T2MsYv4XjztwwBwJcB9jEq9Idt98T8ySCjMTZ7PWb19oIsmFSivLWM1wSgY1KVTtDKGStB+rnMpAcct2xIwPR/Ln04lekn/34lpjRUkrjxlkbEkZk9VqfOWQ+b9vGf2d4VcbIzL4yJFyw1MMwDnUWb+4GBbOQDRJMVbe8kmABsulNFIuHB60hdWZaKyvOD6R5t8BkBrzmNpoItQMV/H0Pca/FxFt2YjtMC5O4jq6+6MhmMm4BPsowO6j+3jQz9lhbWyDsnTD0XDACHPqxGuyVNwm+ahruwhiiG6MHRWMjw6EItOUk7B5ow3zXEOgaOCSV2dVxgOj/qoTchRedF1mrBgU7wiQxQ4DB+TzFIRL4TUg0HnlwI4d2X1q9vCFdi+zE6av/+N0fIOfw4BtNV1x+Cd2Pq9OvYVpVAd6++lWXBWPtKaTlDz/2cHrf+z+YnnluS/rxz26GNUggCh9HJwRm0ufAY+zcUDUbX8Kw2C3F/iwkK6vgtTwknSrZx6CotasbGJz06vTNr/4YOXe2AJqWz4JBUMznq08bH94VskmZuMr1PKf8Lo4TIjvAbEfJHNGTz2LNTaKUvZQNqGSrQt2uAAJ/LuaeDA+QhCLBqF8wibTeDZOfzoYdtvHBnQAgPSx8Ga/6xQwz5EKPN9gPMODGWcwVMIvmL2ARw6ZtP8YwI4fH8v4DvOb8BjvQAC6zBejy077dfVnyBXs3Dl27VyYMyCJl9QZwSKfcZK8T5q4HtQlsdCumAQQH0bg5BwfwPRM85P95PwROLHBf/YbzYUshO0TTrK+i0sutz+90kCaHYAUMhrkAsgKeMHQAFHds2Zs2P3WYgiIPXxYGJdBFHuQA8/UiAeDwrmTAgWT6fuRW7mblXQ0LAFZfd374xd1z684YNuYAJoEryB/p7PNWxyCuRx55jHtWll776leEH+ux9h6M9R9LBw9nweSUFXOQO9t9Anwioe7tHkn3/P7h1Lwd7ykH+gDmykT6zKc/TsI0K/3V33ws7UB+uGLlknTtte9I3/3RT5FYHw5WmuCzB2vQ3b037ttgrQD0cy9nyHiF+bFqzeJ0IZKwUhgHk4DcOL8ThI+kbTueYShNcVq/8hSktnwI/kmmtTejEkn73vaD6Slk1xsPYootSAM4XINNRF09HXCSYAfBdDL06HALE7AZ+BmLDADV5ywTKSYHcnBpKzLqUB6uS0sHASf9HZWi2/TwHtrAcE0LMrkinROit2jdfBoogKvj+LZ5QJZz6FTgO+Z3WakDUWBU9hSljQ9sSh1HkVuwiEqUR0VDyaFBMDOJYT7eyPFkdEoDjh2bAW0CWgKrhkN7q/GXIXf1mrNurw2Q+Mwhh1B2neuB2yxh/wHG18xmmi+NoEj0+Gx9+ljDhstelwKLWGnS517OGb3LThgGeB3oyQb5MTcGXynleHjG8bvkkc5LScwgSPOWkkQvJMnEoNVhOV1IH4/vwYrhaNRi2YRNiut8pp3nwVotclCV2VsuN7CDpwTdAYF2TBiS5T4J2M/YbwFpYhPNqThLUwlJ1ALq91X8eSWSkOXIc5tYU3P1Wh4k0QLEHWVg1wBreSeA0N6GptTBd+H8lfgEwkyCBdXRAeOlazcslra0a/P9XBMdc64j/Mf5k02N7Kxyu4kA56ezVq+jY78WZslhwK82hikjR6RhUVhBAUwMcP3ozz0uWGbpkPUX4j5nAGuW7OWSoayTm52g2cTOeMrxFX/PH7yeaOjwxXFM4i3Lx7NRP0Un0boscjHXxpkMWZsCFpkZw9x7N8LZGFZU0VjIEjubWx4IvufJ+IyxVYJp6/WedC8oMBDQDj0MZ4HJEa9tEhYeQf681x3FvXuJImomA2GqF4TX3QgsiA7YRVOldGxjwEkowUIWox9oCaCNk9FL9KLl+QvOCuBrTeCzniRhKSCGyr4VbLdQHJ8EXIYtVsD/noSh0VjvcDgYsOQAszgHXjjUB0ACQBjmrgARvHb3UXzVGmpSL5LjEgBTY35XGwxSB4fxGfWic4p9B+dwI5NwOWYBCbrSjGKk8wcKaS5WpeIagKJS/KFqm1Inw7CueM070qe/8hPux3j67Cffl9Y1zcOrF0kf4I3MKYuqt/3ZX6e//MsPMyjjdJoSFj5V6Vs3/ANF7iIUB2cCkLfT7d8Hi/UBLCQa0xLyC7vuNjTuu//BdNZ5AqtachQCBhxEln8snYt0bD5SwHbYAJueeCwtWTIf+d7lASRsevxJiuvi9GfvugZ8a1Z6YdeB9N1//kG68o+vDMZZc3Nz2rFtH01IQGX8QPN5XeXOO3fsAVhdTDHeEM/S4nAXrKCmZQvDB3yEQvzggaPkVchnz1gbk00dxmNBdtkll8bAFj3DGwAu/XrmuefSz/7t3wFZn4c5tRxGEF6PFNL6Xz/x+KZ02qmrw4qpigDeS0x6GibXlVe+GdCilXyBBtrO3ZED+lYcBQAAIABJREFUNCGltcEumPrUU08FMBl7hUdrLBW4PYO/C3klhfLWrdsj75rFEEpzL2OugOzChYtosOI7y8+NUAQ/9MAj6RUXbojzXU/l5gNMkA7bpDNSDfmIe6wDEPi2O+6gIXlRAOXDHGR3PvQ4QA2DTQiCl120gQYN0sela9NhJOFP7txBmj+e/gigewIm4g6GiPXiZ+b1KpO/EDD9W9/85vQO/9//j1LQffv3pi3Pb05btm1GDYNVEJ/TZuEYGzia5FhBFADu9Vm4IqGvJAcbHWD6oAw+qP56AA4Mt/KZHVCBFNMGe5USWPbpCdYuXhr5+AJOIbMUfCygACygOCwDQNSZQZDPZrmKMskMeh7Pqp0diq+TsBwLsc/qBUR1iIPsHFsjxUpvsZooQMYRXsT6kWvFQ47o8JCZ+Nr2M3wsj/zXgZwneC+ZeQ6OLSb4l7BWHFrlgCOZ9QYsh3oScsLP3iErA914rvPZCgoGYNHWUyRCioB5WFoFWAwIZUEkoOGAqQBhyEVP0pTr6OS+QBRQuaIlij7oAkYeOjaVShOM0UHPStg6xdjewIIszIM1znsWcE0Kgq1TVLDoxxaFuPw6VRZKppEal+AdOTLMGUijQiDb+K+cP4ZmakqvAkZfOZIyG1RxyAuCcj2ycWX824ir4DxX3RIDNgC/VVll9hiZgjBjNWVTv41z+oyaGeRUGSH19nMZvPlyunmO/OGfo66iePW8VWkmQCMY52uUsKYyn2PBWJlL2WBaazPrLRlNvpvzMDwvwh4izkEBLcE36yDl5b63g2e83kytIIM1U/DZKFYVkal1CmCWNq1Sqp/IlVuJ88eRu6/ndavSxscY9katltVWxl2HkWrnY1M6U0OO5MmcZnYD+7a2rB9peQFWBM+mt7zpqlAprTmV1+JeOBDURvtM4pL12slJWOyQOtoBT2sAsLRAOHS4lUasA/xq0u9uvZ8leCJtOGcDIMIulIyyGE+kK99wOYSD3VirNMWgwB3Ess7jPWkd7/N3n/9B+s0tN4S6qJKz1FkQS5etoIHTkz7xqb8lp15Gw20hw42PAKKelf7hH27CL7mC+qaeAcZ7aBBhjYLS6Dy8t2+7/S7qBO6rgBT3Sx8/WdMOSHzfX3wolDrNh46nO+64N2J1P+CBdZ916xAAfQH3qYzab+7sWhQEDYAB9akdIKSzF89nzp+Q3euDzprMrP8yq7syGnaFgnA+VfaSMzu8b7KaR8iJylHYjEGG0CrkFHxlVZ/aS3eoUpHKVchIhZAytLZxyn0Xe76Khk4ftZDgWh33+p77AI+pgwbwOleGb34wzNk9SSwoJW7IGBT8VjXpusxwB5linucCmlnyldkMZn6SgiKue4fvxHBNFUKyJH3NYD2rpjLW8RQhCoxhb0VHBfAM1id5iTaD2jtVMHghf0I2ubWv815kTjsok1oEH2gl1p7X4cMpcQHAMZS9/m/2gR7J+gnrLfySRFtyR+a3aJI0B0C+kJgq+Fw7F8VofxsMOJVvWI5xvmcAaWecjxsf2xzqVf253Oo2J8/ZcFZqRpZ95RtfC2P5l/E+515wbnr40UfC1qcfifUbUG3txV/VIUOFrMVDLW007okxbN0a6opVq5bBfp+d1vEMVy1vTIvnzAy1pRaJDiHX5kMGaTufV4m4uW8kkGIMNLlicBln6+DARHrdVVdD9pj2qQy1kwNPORemgVUHKOVy4xxeFBknz8mzX9WVFpCZF7B5OfJ7muMzUeE4D+U4ygHjX44NadzLZO8ZFiOLVo/VDIDPLA5fdcmF6S8/8n7ihGz9LDb5lcOpXDOyZM0jwwowi6LRrDEHlsl9y29/m275/e3hqd8LY7gkYpHP3iF93EhV3YD27iHjvs03iU7DkEBYjsHYvv7zn2Rw6Tlha2Esl9Fos0C7Dq/XGJa7Fy/PGl5eR/x3zNUXrQICPo2bGb+e/WwO0sxeMfda5kehWgZYVaJ/gv9dSZO0DSB1LrYAxnetTxxeK5jYSAPg8KHW9CQM54Pkpw4MNlfSC95mjHtUW4S58yBPoXCNmCLBSWUpKoBSGkE5ZrIxO1PQiQHy7IgzYyjeytlv5hvWuc5MGBljmCf328bAHNRUhw4fYP3Nin2q4kkrGJv6w9zDLogvQ+PYF6Fo7WBmjiq0iy85C3uDXemFnQNpw5nr0/bnUSCAt1jv9w1ktVOAn9yjU9Y1YXvQQgPN+UHWKw6mc/A9wxjB8ZYsRY3CWuxj/akYE3vrhqR51TVnM5NhHKuoVogWrCP2xVGasEN4vh/YTeMXaw+HNs+fX5v27Dke51ze1sd+Has7ALXpAzN8/mSrUjTF4IJgAmYPLzfMKisesyoxQNnMSCI22aFDhyLxzRkWB5dRqbwdFNllLEwfevw8rzNJAmhi7eZV+uFbFRYAVpI42eEwoClf90H6mt3dx9lY2eGjHM9rM+EzIQjkfrqg7qTr001xNQS07AS8Q0zLk6LsZMtSCxySLIvLHpgK0qYdwKCMfCaH6nwm6RaTgJbBzKgDpDJxcaFoJWCQdTFoUD3F399y623BHDSQl3Lvzjnj9PTn73hnOsAwoH/8lx9ift/Lz2beae9++7WpG+r/WWecim9cDbT+DjbieSQFQwwk2kXHbyVekoPpvR/4MIUoQY8gL6ii95kAiCwkg5F3/iRsvDhA7BT7zPijrA6Rd828+/Hvc4EbXMs4YAR4TLrnz5+Zzn7lkrQXX5e2Q3hNtsOMEQQJqnQ2SEzD/axDaOc8n43joAEHYQHMQMeuqeX5MGyrmkPULq4AU0IaXIa/rFTwQd5bS6FLLmui2BtO+3d1p33Ps0kdCqTHlN0+DuIh5DGus6aVpenMcyhqADlkT5rYtrf1kwAx5ILDyOC+es3SkFA2LZ2bDu6hq9c6wQAY0vwAEti8PiOCZxUs1GPHkLUJJHCHTjllKd4jrUj+6BTRHDFG+gw1iC8ODyItDJwaR+dN/xs29vr16wg0HDCFTFNlMrJCEiABWHxdsG13wm7LCsR5+FQtbmzkDGKQAMFmx5aD2BIcBTQxiEt7h/1hUst16fXoH/IdaELAGQNkdCiDYPHM2jyYT+uCBfTIPQeDESVrR4PnRStK0hyGVh1rHUhH8ZQ968z69FrYrRXVzjmdgmXake68F3kOstnFDVVp/erlsEEYsoWMr6d7LN1/68OpE3BSacslF12S3v4nb4uuXzes78987vNcnOBkXvqHf/p6+rsvfDW1wbTyAHHKqAif1y+4KqBoDk28SZUkOXNgY3R2DSaIJGnxipnpHMz86wBKJlr7UwuTSydO4KsEw2PFEuSmJIuCCg4+kGXa1X88HcYa4yGArf3UPIMcTDNqYU7MzgNINnGSYYw/XMdYOnoYoEyvTvaQ03H1iXQq56TTW1mz0WzwfOS/1Isk5QYlJLisVfLCYGnqNe7HyRlNWyu4Nsi/Yefyv1kX+jPKyJIdZHe/kAU8DrB6vLkfO4DmdGh/S7BeBZCi8ArPFdihJIsODYjp2RzzIUWZXny+p42pE9Pgv6Olgs04zVgNJh8XrvUBtycYKhZk5MABnrkO5sAyLyEBq6Gz7wGn1Ukf7Bmfjd5EirvsONs5DL8gKIIeABNKsQHANAcfoTFhR60EdmoZYNQU611pmgi/IHcR1ho1cyieZrKHScQmne4+mJ/6jpxMXcdoOvXwebmfEYPYI1pB2FnMxX73sO9vfaf811S9SPYsXV39/PTrmz714/P77z6vU4hTZ+GxvIFGyWrYGTNZHyfoFDqQq4RYMUZs662AHc5DzcO3eRgw9TlYEM0rGlkwy1MtU+BbYFMdPrQzHd3/eOo+/CzJIuvZRFC6d+QdLuBIOeIMClsSbqxG8ybtf3bttekChgjdc8dv0xNPP4otgXLJDFykJqHTmuWYvob5jMWjYL7nQZZA+tK5CZ7TUhnWuz/r0ej5FMCit0CChB6nPl/WoKz0YqXzMlTd83EWT3s+8boCqq4BGcom68Z7m0ajdopdbfG7FrfGv4z9JECh9D4GO3lEeIF+nhfZwxmrVhmQSZGNxiJZHqzZGCTD0azE3CFV5SVzUkM9pvwEzv5+C7X9MD0YCglQY6GTF1IZGQasHzaTZ3QZLCHZGspavUoZIDxS5MeZAX0Ra9yYotfp6CQbj8Ex3uh81vbShcj4Yds4J2AmstrdLT0Byk0BBsrmKqmkKAI4mT1rBmb6/amyXiAfT8DO8bRqyUISwhb8ldaTHO5RP5HmzcHv+dALJGEyn0iIWmRHNKTOwcMUMsp6bBQj0a1emO5/spO1W5re8Nqz05ol9YC98nVky5JQAiz/6jcPpBtu/Gq69Xe/onFIoV4yg0KkJ4YGdDMsp4qGr0OouruGYdEymZr7mMcimuLBd8CknbNgFnkGm4jnofzOZnA9klDXaCMWFQ4NuPItrw/mjg/i+LEOQKJjnCvtac++QzCglqXnN+9IF130ihjsoS+cUsZ2zjptOWS+CpJ0wrjUP1bg1jg0n0R4gHOljDxCSbfB8tR1Zwbz89R1qwOAnUO+9t99HaFAuPEf/pG1UYj09SlYMQto2tXG+/Rx3umxunL10hgEaoxz6ryeX4vwG18OsNDFwKtdqDj00F8OYGtB3AkbYu/evSiDGuLbeNUDm2c/AOPZZ5/NfRS0OoF0bVvElFUMAvPvBK43bdoULIr53F+ZFf14Ku6FjbpiVWNavaop9mEPxf0wtgwXvRLQmmnwWgE99dz2rMgKawOGPlAU7dh/JHWS2PfDWL347NNYQz2cB3Wph8+xh2cxRM6xvpEmO0GvknxUoPDZ5/BnBIT89a9/HX6w/3e/ZDA/zX3cs2c3w3KeIdGHLReNkozdk+XemZTaIyLa0uzv089Brm9Dn3hZhm8vcF7IXpV3aq1URJNgiIFC40M0gWlYl82w4a8fKft0jIXI0LqKAM44LZz+6xnDzyuBr5oxO2RxXT0QGawCCBqzsQBxYEkZ5IIi9vUAfuQFgmSeK7aFOEjLCF6FyGdPsg7zzKO4R7IzJ0kSY8KyajVDD03+PNgikwJvvE8R7y3zCYMv8gn2pc1aGNrmG5N6JpNnaudxcqwyip+8KSyexDIA30bGIVho3M35XIq8PjvTAYwBRbTuKXAY0JisbMBjPueEE8xjyJuKi4x1Vs75UFpQE9I9VNXEDxlpMtMzMNbBKoI7JwiCglszyKPa2IuCTnmc9Zm1gINUnakg2ykjjVhgVwJ6TZDX5GunJIDFPrGhGb6hNqH4eYGf8GyjaPUM9ZxwQvwUoLCxzqLTHFiQUVaUgHmoFaZls4IYHmfm5jYqHEIlyOS6KcUOw5rJIliwIJOqZmdv8Jm4/n6GjAgGZTZbqrtUHxKr9QYH5Akpp/YA/DmGfsTa9FzLbJiywS2ZvVqc5cQ3wQ8lmP45cieuUduFiclBmjdriIv9afuzB4k/fE6YR6vWLktPPPoC/o7ncj2HsIYaD9WDQIDPKZRJcZ+tQbPDcwa1WElNIaSX+mjUVxSyX8sFfRhgjH1Fd29HWkxcdWJ4nNNWz9yDAUCFakBH9+0QjLjB/iH2317uSynDDden//nhT8FcppkAY23XnhZA1HkZIYLmxcf/+sMoWrYG+WXObP4em7PV/M63brwxXXnNWzjXYQTC2B/lLNIb8gXYr454u/3OO9iTRRTza9POndvCOuCuP9wHI7AtrT99PfF8T9qzt4vBL/XplZeex8UWpZtu/h3/VW1hDsBnIA84+4zz0uvecjXn16x043e+ly655PL0VvL3KpqNzSjnmg8fSs/t3JeefvwJvMePAjqzghwsR526/+BBmnrMvmBv5rGebBAKYFSzn10jgqMzAFoERK2/uyEkuV9cUwIlni8TxI0lnE1r1q1Bncm5z15qJLavW7uW96LZQ2195Fh7DLhpXKKKYEGw3mTO/e3ffppa9zCff0fkF5kGWFa5zGU8fwVk2YAD0czRxdh/J79hP9tIGOb9zJMlZWUzXtwr1gUZ8C7gEznndI4j6OZSr4F9bV4nWWICyfEArHoo9gDoeL9SILQegimLsmaSOFNRMosYg48yRUAf9VAoYyRNsG76xQ4AXFSZiHWoig2FEF8BGJFfaSfo/sssNbLhX659iTbRyXZegcUGaq+S4qrIKSUmOTRuGMyhAZxBCxabdp6PWzjzjFvmW0XsoxFAonf/2buIT6OpHib2TT/7dXro4XtYB68hNzhCPo/ilnzqYlSDt91+dySorhurgoceuC8Y9yMArzZ4lVdbgynVzzcOc/+MaQGCce9GHW7G/Y/h16xHve/jfssIVBnoEGX22YpTz8WSxeegpZ4KWVWXxuGMsWrD3WiTG3CeI+V5D8uJTzZb+tiD+thGQ41fcHbCTAfrEeP6aFgZt8K8kPfPhhlNxMDKsAWxqRM2X4KnANhc6x+/6QrUmqvCSk17lNzQLAOlcS57b4c5GeO0oNFmQgskiCTck9nI5S985WthAzeh3NnJfdVnHE/+LocHUhexZq+++qp007/dHOzqG7/zzfTV678elnvzqc2fRJmaNRXFkErTa151cfroX7w//Z7BYbMg8W1Q3cL6H0fBoQ+tebJrOtc8ixphmt0Zlco03hZ3chpEjf9M42y5vOPlIGyOxeq98vP7LFyn+khvx+ZomBy2CasIAfwDNOW1AzhOM11lg/Fg59bd3D8sg9ibgu2eM9Ykw+SMqoOGAJuzvORkWrN6NT87K5jrsj/1Wn0BW5UHH3wQdj6zKiAn2qg3lpi7NaEwGmaY5vGOgcjPHOpYWj0eM23KIc48+8y2dO4ZZzJ88CD3t4Bcdw6YSFXkzUexFKLXk1qPHKdJAjENQlsXSs06ZtdAMwmrDDgTNH9RPK7FKglizoP3Hw3S3luvuRi8Znvat6s9anu9VudQE/zqV5tohjF8jDmWHAupkvg/zr5wnQ8684ebPUL9CnyB6jOlK66qp5ldiEUkg2lXMpgSotKObQNB4mpv5Z6QSkmAO/+C09MdtzKA+sn7bwqxvmi+B1kRiZGxw2TFaZ4+pFJQXSUauY5DgJfTiyBju2bBzp/NdQpKOFQyaT9d5JCtZz8XXoY8bKU/4QEkg4xgFEUo7+umNokSdFIOJ1Xd7pKy7lEWpVR/iwWBiKAR0/WJ9+CGC0JGN44HbaCTlToGpVz5ehvS/CYo9Hbj/BlNegeZhqeEWF+P47Bb3cwlHADKkP38Bcq/OJS0LminWHDxZUNg7PSxeXkiXRzaP7/5VxScDAqCpXjFay5Ir8dfrYTP8TgyuR/87Fcxhd2ETqzl9PWL0nXX/klawEI9wYe+9+770k9+dHf63Kc/QJLxqnS0/SiHYkna9MzT6bNf/GcCdxFFEj5OvG8rQ5Xy6XbnI2twgZuwZXINpQkOJNKX0ufn/TTZknUMU1NpMUV1uQlYGJuPpzPOhxqOSfbGx7YR6ZGO4PeUeVAYVEmykE0Y0JSvm2DFRHPV/SwkwRMLcP0TBd31JBphrUw6JZ6/n1lHYs5ExB7Ykm14M9bgJdveMhIL79WvakhnvXIRHYex9I9f3wx7ATlROdKxOePYBtBFYxM6Kbe8jOdN0bAdRo4g24JFsGxhKtTMJHknED69sSU9/3Qn15CZ2pvcmu95yNLE4/3L6DrPSjufb8XTBrCutgQ6PFJ1OvQypbYxoEKbBYHikMmy5hrw6jj9gnVsMlgaysbwtZRmLhNokkPmEIDhoX17MbJmMjE3YtHCueHhW4Un3gBm4YdZY7vowrceglpuMmPcd/odyaHTssc5SGRnWGBQN3J/Tfy1cHBIQiGeRJhJH+rgPTwIPOL0scR7bDaHCPvDSe7z8Hg57dRGgN9FMGnxEeGQ6sG79InwW90Z/p9rV82jW76UXK2SzmVnevz+Z9MkQaeEw72aw2kOxWYjgdAD/fntz8bBLOhTYIeK15vgAY9Oy4OdxhpSbsFhjzHWkmL0+Rw0C9hfXUjomylcS5GRL1hYnhZP1aXl+TQiCHwWXIsbFnK4UxTD+pnkIBcUKseGYxRWxyFkln9A/rmXhGUCLyWtDLDVxAdGhgYHPfup8zjeKR0kRTzXQrpqTjUfQMLueg6iDNfiwe6eKGbPVbE2SvHtWnvaYljZJEdj7UiOKMy433qEFZJoKFkthjkxDOjcA3B/nCApsHrGWcvSajwHld0P66MDIDrMId/PNM8tT28JML2AIkT5lHFM+eMwLKBh75ng2zTAVgRwHlLuXCcRqqJrOa6TDZL5mQV1Np7rSa6L851kCuiehWi+IbCaz/OYgZS/rhowSn9CYqws0xPcAxkvxYK8eumyMcdYbKN6YnE/9EeGw5PGGdo2xiBmWXdOIXZqsQOnKhjoU8JAORlECeP+YgrzMVg85bWAqiisK5GWatDfC1v4JKzRk0i2p/j9UQrRCQM21zkl20hlWSS74hmZFMTY4Of3L/VQ1fQ++C7uTYHirJEcnfBF/O/zGQbySp7Faho3lQz9mYC9PkZMIcJH57mblxrlRWcy7AitKQyqmalnXnXawedoX3tq6mba89SiptQGuNq8e1Nqb36SONbJtbGHjImRpfitZCbyvWDlCHBbzEwSxObRsV1O86zCJhSF/XFeSyaEz3SM9a4vrECE+aJnk2xi7R9MC+PPMu6mP5cx0+dcWCIzM0vCw/9IUFdGnfGTM6ZABg4+e1o3CJwEc1kA2vLXRmaQSDJHJv/d9payI99Ql5UxExyTTodaUSDI0Iuiavq6BFQh/0bDIeB+XxPqaIGSGwtoX5kHaBE9EZkwzGv8IyAhZl655ALdnbDlK+YD/i2LeNwD8NLWsZtE1DNUhoLrHg8xbD0Gkb0qy6Kkxh6lmgK2i/PGfILin30yoETG58DvCQqpN7GMGgfYmaIwLpYZQAd91Sqlt7CkAdqGuanHAPRlWjFpCHYLdwErARZ7Wr50WXqhGbsUh+taRAMCn7p2Psuuh+QMqeS8xagxmmMaeDELcdkybH3okL+wDeYqQMl7P3AZ4OvGtOeF1uiIz5vbmB54Fg9Kiov16xalhjqaqpxDFUiXSmGl9NLMePTx59Oll5xPcVFCM7Kds3kW3mXHAWcY0kFSdrQdr1yaQQcA7C6++KIY7KEvWjHn6RMbn0yXvfqSaOTWcMb5pMfIRWxAz2bIx45dzXicPkGBj0cmm7uUwquHGHqC9VhOolkKQ64AKfAeQMT5WBVpweNZbjwcgQGgrDro1CwiG9vLkW4OYCNgIXvqKafg21gN27SJKebz04IFDbm8/P/0v+ZDl7/ucoCEU0i0p3jGffi0Lgz7CNGwWbCUDuOBX8vAHv1X9ZKTuWQi73uYkNfRBDnM0CXP4ih2ub+ercq1FjMoVMmZzSoLviPIQwNUJW8shVo/QPE1C4C4B4DD/SgQfJihVybxsjD83aVLlgOWH0mnn7ma2IjqhNfqA+QYxY/XCbLelHHWVvWsecFMXwnw4mTsYsy8Nz67I3URK0ZHulHUrEaeOQxovChh15W2U3gMMsX8bLwgZ9FtHabItvHaQoP2/e99V3orrOH/K1979+5LzyJRfhzgYxfKED9jKChCnpj1ezLxVzZoLoZ1kf/Z+HcCeA3PeT55iQanh/EhnLQ5SSDNk41KwT6B73XYdRUwhMzGV5oZqpvxBPmAxoKM1bwp2GUABycp0gVVBgVM+EkbMVofMJadoqQ3Gso1rFenkJ8gVtjknmRgqMXMMEB+iTZKBAfoDGEDks/zlbE6xTmSz9+P2DQP25JppqVkAIta8wqumYganu6EK3Iu8zb97gEwSTzLOXhUV0wCOuTBGh9Duj0xghejqi0USDK+RslzygFECoo5l9j0I8QcCQRO+VbaXk3ycGK0IPUeZ33yDN0bDt5Vym98i7zY99CvunR+ME4xoSB+wFjN5+AjDqkoMj4aU91fBWEFog2FqjebT3o4Q8KwkovrdTJ4xi4VOJHdF8PWyEdstgpajQAmSiwZAuDJWJ0ygTJiigoPZcsBBGOlVMT7qMTTyz/UfpyNBeSSJb6meS7x1dojBuxSP4XRmn6FgiKeM9PyUl87xyDLyUcLuSZ97P1565iWlkNcKx6RwQb1sJCZq8wTUEtTV8NJ+Mtk57mAjevV9RX0W8FzJdFxnkgQUCnj39GY5TONs39YJJAwSmDZvyH99Pt38XfUmRUjWLQsSHt3daTVKxt5HayWdhzmNfDz9RO5NzjrlO0aJyXjTAFMl5MTTkFymMTOYAbXv3xxBddPjJjdCOinXyDqFwa6lZEEjwMo9jDcpBJqbBX3q631MJLsxrQLYsYt//E7Yuii9Bi++WejtFKeu2P3lgDU2toBZxc10PQ6QqOwLH3swx+CQNIFCNFKHVMXhIkOmmn3PvhQ+vQXPp1aUWatXrUitezaSz2AV2UN4Cx7/rv/8i/ROW7geiwETj0VO4FntgagUcL1nQUzdi8g7t33PAdDqyy99398KH35y38fuY91rP6NheSKX/jsV/ARz2zDfnPLHQAWSxh+1YSFEfk9e2oZNW0xA+3yuT8zyePqIQV9+hMfD2urD8B0/fY//TNndl86BMgq22ySutc44wwQiUQ2V2Uq2lD0eZqyWOf6M9bVC+etYL1gQYVHchF1WEVFaTp1zcq0bvVK7BKayAlQYgLcHTiwn6bYBuLJLDxYN0K26WLg1x9QSjz7or1f+PNPg6MOVDQPdsCy7+uakziRT24ksCqYHgPYtO4D/LWJJ6nAiJmBrBKJMuWYTYfA3okj5l71swV7aBgzNG6AM3hkDJsKeVx8tmHOFK/B/TNVNIpFB7UhOU7jgmWxZjp7joZCVDafLNRMfQsoD4DagaLB9WiMdv/0cg7KlA/yBGtUspjf1ssqAgZo2s1GGVpEbTqMvcr8ucuC5CBpTFby/uZ9fAoVv8QulJWy47TGgpOE4nVRsKqtTefPmZ0++7efRQn5dLr0sj9Kt/72lvSLm35J43LTQqF3AAAgAElEQVQRcaE4nXrW6ayNPwhJRz1iHd/YMDttemwjZJyjDEPej1q2E5uhDdHEcrCa4K3D7HwOnscCTt5EnkqQgSK5pWkbmSJJu5/TRvr8+oWpcfUFrGGbT9TcApMOx1M56DAtGaXU1znbxIwdnamYMysA7g85o9ZDMciIp6HnagWErApyRe0YB/g3p91n7Hfru0zx7DP17I5+CzVX5jEKhExu+cXPfIrGVicAdQfNgpnhZe+3z00ClM/L6z3BNWpxEkxnzo1a1uunP/vZtJs920e99OMf/Wt6+9veGwPGygFA+2HnaBe5iIFO5mttbYB7rMPXv/415Kor0g0olrSVCLCf9cvtj/PGYdbjNJOHAC1v+OaX0x1YCrzrHX8ag8raaK56bTm8LCflz6m+I+5OA6svMlWz4jJyh/8OdPV3BLqNvebLWk05uMp75j1wz3RTg3cxpG/Ltq1pFcBoG02eCsgADp0SsG5saEzLsYHqo6liHhagKRiXoP9uGsFicBK/nnv+uWiMz+Iz6N/q86/E4/e+TU8FPqdi0n3oe/vvgqvbtu0In/Eq7TV5difyu6gHetNnvvo2iDe9xOoBlGiA5zCAE/u2BovFWoDT7fze4xt3E4v1BJ8Xtik9sKY3bx7mM5EbA0a8/opT0vYD29MFr1zPPnKYW3Xa8uwR8IAZNBrzscvCwgpGdAf15d59o+mPXnVW2rG9BVIhjZMecg1q85koV2VOG3M6OzJiDSUhuX0RNgAlac1ZtWll4wrOrF3k9FhM8jkXLliB8mpXuvf3rYlxMRDwxlEfNKYjLV0p74kHf+7smyw5e/kDnSYYxYPNyVanM8nckKtMpoL8nO5Y7vB+yYc0o8wHs5WDODfhLSMPvfRe0Zmb/nP2/v7/OF4z5urLftZu0ZhRI5aYAKHdbhMWfGnsYJm06evAv3qI2MECxoiFqKG3G2wIEFWZVW5ypW+So2d77QZ0k5SW5gMBrJzgPUbpXL/xja/HVPrxCBC+7iq8ZJ462Jq+ceO3AXq6Ux8P44rXnpkuvOAVURh4Qt10251ITQ/xmtmBNQcW4de+8kU6r+XpQfxqvvv9m6ZBwRTeaodbWwDMTknved97Qwq45dkt6fNfuDF94UufI2CeSF/9xjdCClxIkr0CSd627Tv5nE7vJDjZseY9NOI1OMNLy9jByLUmGBeeM5Ae1ZLBqb5F4+mtV78lLUP69um/+0qYfJswhkcWNzJkF/6c95PgPoRsvRKAWKnxOectTFde++r0m1/eS5fjUPhNzQa8FOEfHhIsINEjwlgPa0pfSdD0/d7+ngvSqWcznbGiKyTpP/3ennRk10hI3M+5pBHZ5+Z0xoZL02z8UzvxIzLx3YQ/WyFAjkXhKRSImwGr15+5Jv3iJ7dDze4h2RfdMXl3qAvXMYeEnad+DJbdK847DeD6eYBfrgGAau0py+i+Lk+33/oQ4Kgj1Lk+/lM9O6Xl6+YxebwG1iQycIA/B5O50ZyILRTQeuhw2rhxD/KalJYtKaHDhg0Assq5yBKHBbDxezx+rBWvxmN45wCjsEzLKTYsOgwW9UwtttB0yNAIIEHkrQIlFP3jHDSyT5VT9sLAGWQakntSkKqimiA9C1kg3TAN0BcvRBpJQFu4AFCXbqfdNv1QO+isPfLQk2n3zh4K1lnhY1WLhHL75qPp4A6KRw72mQGUA1BQuP3Npz6ejuDT9z0Y1W65CpDLScFcmyoOCmMvCQTbMQ75c1AQo55O3K50Hkb0r5i/Kh3uOZa2ThxP3fieDFfQ3aaguWrRhrSoahW/X53GqFKneH4D+IsdgXU1RKIzbHcJv5UOCsVnYBq2VzjdshBAj24U04uk+stg6W6H/t9OwQCbsRxfJJM9C3BZA07kdd2Fz2QWToJVW0GhItXHZVHFpPt5mFjriaZevheGpsm3vo+uaycIW/QMdDPo5hjDevi5s2G72Z0fhsWnf5B+se2HjwRbdYKiaRymUyHgSU1VbRrsZQgXfsKDJG0Tev0IQmeIWDBnbVQXc0JPcrBwyRSXvi+xR9Yu+0tZpt6yeSSs+miaLsa0ca+fn52Jz8xsunnVJNBjAKCdvcOw/2h4EPt8H0O0lggDFHw9Moh4kCYno0pHTTiO8PoA6jWsoZMUIz1OSPVZc1gUziCBJY1CuBjF3TgDDkorlYRyzSRrSu8GsRIpYLBcSHbsqPLTMkkj2eEC9XbKmda7mUJeITNeuxiChgyd8Lm27pfFK7jnEC+Bev5OAG8th++lpfPSmUW1aWhfK8U/7GQXIRc6yCHn3SwEjCvnjfThdDKk499PIvduwQPrEMDs5PrT0zMw/0eIAc37nyF2MKEdZm7YTOkVam0YCQlgJ3/ndwZi+g+yEnlt1sMsUMV5FhGsez9bD9I+sDhY7CT5PM8h4l8fz4faysGzSe5fr8CqMC0vaGmZX8Kr8rnK4mzkWfD6JqthhyDYy8YO2xb+KJ4piSOseAXS44nqCZ5NnLUzHOva14pDetp6gBs6Eb4C0yx9/k1vwimRbD6nU7s9b9wDvqTDVRRMTRJznQwqSLBv7/5gXNXXEvdmLopivh2v2hMAGpOsN2NWRzuMLu5vdcVyvIXmwoBsp0jbSWHsgAkLoIwZNINYuKBhMYDiIQbk2OCy8LCorAt5cRdqE/2aZWo4ACSzAZret1MUdIBDE4D25eyVhlUMVkSutmP7rmB+qg4spRDpPU4RJMBRx70hEaqprguPdY4K1ir+xAykWtHUCKh3IDrZSxefljY+tB3mNk0/mLZFKDCK8GLs4/pqqmalU7Av6e45FHY+8+ctTaetuyh98oYfRkxehlJhASyEIQqr+bCUytgUx/Die3rbAeTl54RFgkxUE8oXdu/Fo1sv4CqGbk0Sc+vSo488kjZQZA4C9B1BJdO0dGl6bOMTMJNeFfmD+YqTfQ8jRTVvscmrN9qRtg7OidmRpwgIWayNkuE5Xdnk1AZxc/OhkPMHIwxW2gg/52DE2UwgVlWjgkJW0mqGnchEXQ474X/365q3vY3ifx95y9y0lEEkDsCoh/3q5GnlcibRvSThs2EIlVGoRhOezyMrs4EhWAYx2df6c2qrIxMvWJkABnp/LVu+hELJAR7FkTN1IYesZRhI5hEJeM3PWBQUAyrlBmG0cg0LFizIXoegomf/MaRty5cvDR8zvyzKLPI8T2WNjals4HmNAxjqNRbTnMsqYcTuSC0dzZyn5agCYDDCtp3XQPOdeLPzwEH27mi6HKuEObCq2vGeK2V9Hu9oTz/4xxv+21sqEL2PIvb555+Hjfocyf/zUQvJ/tJrbbrDk51XMv+08oi9wsBFFAmlrM8qWDvS45UgmslEnquvZpzz5FXEU+W/4cnHz7q/pkKeriqDopUGg16W1cgqpwgADkwc4IzyfC2Saa9ShlxCNpgdUxtDWXsyIyRk9151FXkwsc8BqoYac0EZwiYl5pqF5vY0Rm3J5eOJPGGTLjpr+gXz+zI7g2kEo51fs0FQQZwY49AOIobsecMvgd5iW6acz1hQWWCpkPgzSKEbHqcc2v3YgdmUcQJ2DIOiiHW4S3iPoiDpx4LChryDZbR70jOxAU85oZwBkAqZUgIlDpspCKsJQVRBHSXA+rXDpKbo7OhkSJE+irL3YyCO9zDzTwm7lyCAZAmH6yn6UzbSzJM9W2STks+VYqEQA3XDqsW/R+5P7aFCz1xb1ZzxQ6ZgDAEOBctLAzUyRmhoEuLvM9Ddc1flhu+vxF9Ztcw9G3E21VQ1ZKQXQSy/clLYbMGS4zh0ksNrhDxd0kg+Z8YwOamffwzPO99L67Rs8rrqCs5xz3PrpKjJZCxlQHJOsVjI/Y//Lbs4QGOlsZkS68T4EGBjSbCPOg86VFj4ZxRgcy4yazx48TF+7WsvgWH0UDyPMcgOpYDW5exPfbYFGGcRz2sYoOZ60kqhhPqngE55BSz9KRZSDLblyrWboBsG85rYQl5eSg50DKm/Q+5qSe5+8iPs0Iile/btTyupJWRaLsGn9AWk/yc587uwRtnLuZhH7nkqtcI+hi6945oruZ58hsEtIM50oCxoSl//xg3pXdddx2vB+o13VkI/wODLU1gTzLY4OpAeJt7f98h9eDaewe80BkP6mWc3p+07tqS5DbOma4yy9Ngjz6Xla9eno9yLPci9VSvNm9cQzH99Od+Mp/a5rzg/bd1xIP38F7ekL3zxC+nzn/kMzaM2ctH+dDrej6ddeCmezx8gPx1LN37rW+nmf/slhIySdNtdd0YuP4Ss25q2gkQ4nhtr1D/LwBwhHx/sRRHBZ93M0J5R1JKteDyPU/O+AfBoJ+ewbOZGmmAbNpyRrrvuz2FvH4Vk0hINtHbIJD6n++6/LwNj8N9etmwZoH1LqAuWonB46qlNnOUdsY601uuD0HTxJZfRAD3KACc9TB0olbH1HTR2knXdR21grNJmIQPlMmVQ1rjOmIwGUhV07qecp6fFqoCMAPAYdebRozQPyAEWzVuCEuQYzR+8O1kn+klr2dXbAXDLYL91a1aFSvMoNmgniH0d7cwuoDbI4/WqiE+VgPMqUwThh7iuSixqRmhceo3uUcEkPRwj7yJHFQDSAWThErw7qcMO7KTuAZetB3i3uTLEXquBkNMDUOVr1IPitHOOSQ5ZiBKicR61FQPVvI/DPKvPfe4zKCa60l999CMAc63pdZdfke78w+3p85/9TDTFjnN2Hob8BRcl1Ad5gHrVEAYOYxFH6ItcUw/TGuq2++/6berApkfgy+sO2w5+J+eS6fWZe3q/zVvDxcS4xbmgRP9P3/UR1L8dYdniMyuGeTym325gf9l8gRjeO918CWZr1ASZqsuaN9QEYe2QgZLhramHstfPGed7GXcFuiJOvkwhrQOxuXz2M+PkbwsZ6vlD1hhT4lm/I+RDxsZumvMCgQ6Um5TFS5wyPjuIq5ec0Pe6+dc3h9JoQGsCfueqN70l/eIXv7FcpNEIm5o8TeXWq199WYC6+sfqczsPNdXixgV4LD8XBAzXkjWT1neCbmedxdwScpgnsXe84etfZO4JZDIURP/6/X9N32HAVQtMcxnX5mo2rLLMX4ZAhlf916+c/WYMgJr+ytkt5HC2IcAMf7VcchHngueSw9yPkrNsgbFaVVgF4aAB+X8rOEkdrP094EmlNGeWRU66cumK2KOuYZ+/z0N7R3Nk8zrzPteW2JoNNzEpvZ/zeQ533vmH1EwscC6RjTqtZGTCDqPe0Jpr2dKmNEiNvadlO5gB9pP53en7N30u3XrPzzkP+mPoWqLZ6pDF8HkOn16Z0Bk+pxXZECD3TBr0TWA4BxgefgwS4sIlcyAgHE+zydcPofRqIg/sCU98LGAA6BeBkxxpPcBwWvJUfN+PgNE0WieA782uX5Qewp6ymzku1ssOZO/qGgI/mYe9QHsMpTr9TKxDSsbIeyFjSY5jX8+bi3KB/dXJkNSZNLVqIWq88NyOyI927+6K4aZ5Gx/4qWSjgDL/O7PcrKj7z4/ZzZB5ymXf0tRzRrP+pP8enhbeGBOU2AjZYsktkByzdXo3TgOq5psunCyIxgaNDW4xniXNJvS5IGCSpOxManWuU5ubJud160nnFNJI5HitSGDsMitfMQsSjJRJZFCZZuBaCFnYKP93eq6eLgJid955G7KONbHJTRyUgf3kd3enRx57Kgr19XSP3nHt21Ij3maPb3oytXBo/9ud9wZTScaR3qTKBtqPMu2ehNaktRK6eYAadg/tkNDJtHPUPyDYDIiGT855dFQvv+LNIbV457veHRPg9Rfpobtll6cf4EpGbcYuJQmiq+smN7GcIhCM4e0asmcTQg8huikn+UMV7213fRjEZ0K6IgHR3y0nwReYtes0iA+O3pU2jmXIkStBtW5I11//yXT9dz6fHr6/Iy3Bf7QTGebHP3VN+sQnAIp5kwokkhOjDhDLimwTOKe59vOhP/TXKwEi7R7PxMMxL/3wOwyx4tG+8vIVqXIuHauZc1JTPawSimWBVenkfbCfVq5czmuXpG997efpTz94RbrvDw8BrHJS8btVDOMpg9lbjkxIMLGvE3nKIYY5cE8FhQ2SNkatu6wnBD1lXNiFs2eweFVtalq/MBUwITZkB2waE/c6k3BLB2UeJ2BngLJsxyNW/5r1a5G9LJqHmC2lNg48GSRDSKx2PktCwF/KEMsjwReOqua6FjYhLaUg2L3tONeQsbGjwEKGz0els0KnBWanbBvXhjiKPlS1s4sBVimq8odI5KrZyDPDm2g2BfwCJDkeh1EQ8QF3wsK9/+6tEYzWrp/HemOjb+1Mxw4woQ+p7juvvDzdddfdkdwuIdDNg/m36dHNfJbF4TXVDzNEdt64g4ZMyk3CcsBqFE2AvATNN516Vjpv8SmpDmPObW0t6R9v+3Ua4d6d4Hv9CkzrK+emM9denuqrkJnm1aVaGMsVc+bBHkNiD4B3bKwnPXlwd/reD/4lbdu7LXXzOd32DuCqngsQyGd2Kl/f8akYnDTChFzZyOT7JMk0cQBY2o9xiHDguVYjpoS/mTIjwUnWrF6rXE85XSdycrrSFg52VWXOmHyYNLhnSDqHCijcxjgM9DwTXD0lptZqSm1RbEJzYM8BCm+Yeu6DfCQpeEf2MXxO7KvPdcQeyg5I5X/ZQCqL00EYd2KBxfjBTAjyWbq417gOJTiCjrK8ZXlaRptgWuRGwcv/RKWfql27TlGfEEW2oMGriYKj1IMToLWXZ0bZmcplDHFBfcFsKUuVGtfSLFGm5x4YoxAc0eie7l8RLDjtAEhnQo44hWyqTDBSDzji5SAyUQhOAcj5bCJEmCqR9EwAbAkICuTIdjCOBlNS9T2XqDealgQWQJPTAwbC5Nx7rndpSAv5PAChNfxOJddGuAE85jXZO3KBBB4FM2cQu+ZShDfw942Ay3M4AMumfaX7auekgpr5aQ/PcAIZ0Ja8vrS3Yw8s5D1MeqdgDQ19BqwaxJQA5fMtc9ZkMb59IFxrId81JHvzYbHO8j3xC26i4TOAFKWqviYdwh/s8AnWAqD1OK87xudpd/CUa8nzjmddDAtBmwQluOUW5wLR/rsFqowp1olgc/i8RsLgJovHHTFWYN4FkQ1cNM77D9k6mD4W4wxUajilh7QJqCwiEmGZoU4Ey2OxZaeagwUyQDusKVQjeB1cEL2CkL94GdUwgCdPOMUBUJzBIJNMrJ7kc1TOgPnFnshDVlM3YxXJ+dyQ5PQNtKYC5JeyRAQY9MCUXajngJPfx7CcUH45iqddJdK7QpIVk3GTbH2ILCjECl7MKbhPhYCrRUp4AX4b1xr/YE6TGJYUwhI52gsYvCQ9++ReIWcuXIaXk2EBY4jJdqzraBQMEVOXkmSNRxMRq58SpgLvOBIMi/pZlcTCSYoPuu1b9wMmz+WbYINfXxNJ1sGDNMM6JtLTeOEVcv697U+uTs9SDA7BSNHKZF49MlNk4gfwWD73nHMzenJIYMeR7+MjCgswmC08JCX1dvfPP/88YonDXYphBhwhGX8knXbmuVEoOJhhQHNLblWV8Zy8RDCqLSRU8+OeCg6a22RSKz2iUGvw9/qXrmGCa87jfQFS+qZlS9KSRtgGy5f950Tt/8Gf9Ai8++67Qy562mn6lxamAww3mKv/POeibAhZKj3cozl8Br2nTbrN+yy8GwA/VTyZr/QAkJeTPMhOKgbAmQJI72Tokh7fxTQbHARi/na84zgMXoBhElQLJlmpJXSo/M55dwnaLgWo9n2M+xaFOwG3wxpAZQn3UhDaHNRCfwxpgwWGCikBfgtiWY7mkc0HW1J7zxHYG0sADhawDlpYT3WpG6/NgzyzcTbNGQxQKwpWTAZqffh9f4Z9wtq4szI+NjPwaw9sl6eQ91sEZ9eV5bkxuZdvPb9kU0Vjh9go+7AAxUcV+4M+eeRcZfxd1iAUmIItxj4VQPPeFHC9+bDIhuisOnwkm659Mh3rkl2VNZTDBZT1J2N3yiLXYBsDPjIGoUoJ72k2pMagxznF7+QAa9evwHCw64OJxHNyECikiUIKK61VpnhtgRGDvZYCo+Q7+YDPpcYcB5xw721WWTDmAZQaIyw29C07wZ+DzaoizWgAm1RvQXNW1VbulWjOESdtNEQGHE0nPpNDKInJRQCd1ipxfQSwiZiK52cGPCeXNQ7pje49V93ml3vHfD7HpgppvFLfAACy2kLwV2DGZ+fPW0RmNUG2gQRuwhJrmkiipNz1FTMIjM3ToKvnZgZKO/xLCzNjtx8i84EUSDBDiNcxL476KCJ1lhfkAMzpWsl/t3nxckZTCXHPa87VYF5fznItQIrpuRiZ/6mAxUsDd5XgNjbWprV4zf37zXcBWuLXS5w/3uGAFQpxGHxT5NhVSO710NO+wAZqeLyGaivrhr1cpZgj1OT+m7uebFJ6NtV9iu/lK5pSX1sn6gVtIiYBWmtigvoYSq/GRQsB/YqpcyBr/Op34V09h7jtoBDXhf8m2MtVuGJZcwBxvGYR66e2ujLt2LqFJggEBsgLR7qPRfOnknW6cNZ8QKQH0hNPPIUs98Pp4L7mdP+DD2BZURDDmLbu3Jpaj+FFyWsr839h5y6Ypaen++59EKXVXGokGob1M2D5VqTXv/HyGPC2C8XA008/gxfreelNV74RBtSuYKHr6Xfh+RexJoo5B7uxgduXvvC1v0+fuf6NQQYwOd6y+QCDBXci0T8O+Fgfisoi6smHH9sS3sndqCJUwxQ75JlGU+PiZbGuX0P9t3NnC6DfYLrh29/Eyusa4ukUCjYUjPxfIffSR7MS9n4HAO1dd9+b3vHuP09XvfXq9IYr/zjYk+ZlHjkT7A1jiEClwIF5WzGMRP1XBYR+8qMfpX//1c3E07po/NgIccDin7zlLQDGR6O+VbUkq20nw/UG8HB1ANoSfqaawW0PPPBA/NdJ6s8wEHSCeyYRQIl++PISR2ailKwCINHf0drZxorrfDbswX4sR2QGCqhaP3pIZmCqIF42lC2s/9gbNnuybEfAnfXBWhWUmUFTyRkpx4f2x2u/950fTLf/5h6e09HIw06WQJaCCDMByIqbCnUyakGAr1KIIV2ANP1YenR0eIY4YJQGBNds89166ARrrpQ1px+sg/gmQ6rmsBsY1dQYXrf5mBYglTQUyqpsJAE0oborncKejfWRj5JinJigrcoCgClzghZk1NpwFBHg3vWOd6SnHtuRHnjwaeZoVMHyUxHSl1592SXpn/7pH7AZ/NN0/de+nv7tpp/DQGT42s7tkINmpse435OcK8MAiVXcn5t//Zt0/Ve+gSr1iRdtpxy+ux4Q+dtf/0Rcs2zcbAhrTnJvzAgJRexzP54szwDvxDJ43a99419pFCN951DU/iMAzsiH4remsR4JBBkZJnstNVdZDNXGMff1Ig5k/AsAPft5GZ3GFC0gcz6tWcyV6DMtm48m/Tjg3tL0P97/rrCQcrBcDQPArN8HKPZlbnZBOtL7V+BRINkhia6REWLPb39/S5zL/eSPpajgPvyhD6L4aU233n4b9zy7liU0B7rBIa547RVhCSWYvHLNMjzhn0mbnn4i7E3Msa+CqNaKolX7wubmw+mzn/1f6etf/kb65U3fRzVoOKRxyHq8+m0fZljfd2MvBktV0NfQKuYVBUH2lTtvXgRaLQ8i58kaIxk7NLuXPoNScoQ4K9jXubMtNrjsUeLoiQHAQCxtdmBNon3hQpj5KpwlWo3QSBkm/ph3+1oRz61VPKOmCZIy1n0/WdGD3EsZsMarmUiRHRDegwpp16494eF/yinriGv3Y+NIQwwbjk5yuxmls4mL29PSU+vSojXkvSXsdSrXMlil4aNLkSmgWlc3G5uTlogjehzPnTs39rnM2Uoabko6zbP1uT3efQR8yCG1TXi/LkwPPvRoDBk09zsKGW4FuWIbKqOK8MvVV5y8ARVyK/dhybLFAK9r0q2/vx/lWh+YVG3kPK2tHQwmfEV64snH0tv/9I34vsIsPzkSti0SBbQ6kL2bKbknUsu+A+lVF14SdkFbmL/TsKAJYPW+H0PmscLMksHcA/1PD/e/AKv/FYCNLq3do2mg9eXeGi580a3/ukj8nUg+BT7dbHqRTYOpvnd0S6Q2m7gE0EAEZoEIbNp51sfFJKiXDRO+HtMd1ABhCQQ5KYwT2fy3XHfD1MZFqcw/ytvwCcqYFLmExf9mlgNZd1oW6IBjkOMzKi2bisFYn//K3yM/Kk1/89H/CQumMqRbvSwuJ81uZvDCDTf9B91xgQYlp5lxsRJn74nAxComY7qRlP+zFkMmapfLqZAzeHCDXUxDh8kju7EA64Nqhh4pI50wAOu5RBIlJK6RvwVGPAOT2aDeC95x/2RnEGwNHiaUenp2At4tRg4uUDTsJDOS12E9PyjOq2srAfBmpkGK0C6YJnrGGQdP0AoT8v6LD7wjffJTHwYgKKTTelb6Ip20tWub8He5Jd347f/gcIEODzBsd0yWhjKqGYBAFvwFZSPp/EuXpDdcs5oNsQsv2ovTt77y2/TwQ73pf3z0mnSoaycU8ZHUNAvTd1hEUrRlJd9z713pPde9J9188x3pjlueTOe8egGfX99IvEBIoGW7aMhfWgXYxL1v3XckJComvg62UlY0AWpjs0w1ic/dXOfsDaeRfPxxKsJiYOu+zWnrnudj8l81nWI7L0Jdnhbe9yNH9qaNm7bAZAaMYG+ff87KNLO+Mu0iAJgQVVfNgK01lPbuAIR18BTFgDCa3ofVMDCXI88XPNv+/JHUcczxD3Yya7j/BBdtHQS+xcG0zXOpCyQScGbPnYFMnc8IK6SmpgxwEqNpfmBOfR2eIY3Rfe6CMT3Kmjp84GDaux1wA8lc3dxSrolhPwDBY7AWZWF98TNfTI8/+nj66Q9/mM5j2umWJ5n4LKh97rr4DE/14MnEXj/BfXM6eACrgmVcFyqZL4sAACAASURBVPVvmgH6Vc6FvvvyN6eLl2LoTKd3kLX682fvTDfd8as0dzmg10K8QElDzmo4N11Ye25adgxGJDLvQQC7KZI0faC2jnWmn+9+KjUjgRmDPdHDRitjfZfivcsQeFirSlSQXLWOApJlA5A0B59uUgN08wC9RxRU4Z3GM5pAYlPKRRYXy7CIlD6VylSGXuvMpZowmNYzxuFkFjvGGO0ZDHwwprAzGOjjgAWhhLDMwbAcL79FXFdeFNAHMYaXtV3AzxZiCzFCQ2OoF1k+6wlCbfhrBaND1I7ERAKK3ay1q09PPQTc3XQHnQRrYRkbimcoG9jaLZ97YwHqtZmIBBgZ7BfAFD1/6fj1AS53Y6qtzLAKamol/2YBzeXBWA23OrzrMpH7UeIBs3VS5Vg5MjmT6szf2k5uP4kuTgjYJAB+yt5VShoTvWzQKPXMfnYUkEsvYsGiQuKCYGAkVjZwnGBMwDI+jllwy5YxEYjkyOeSWbuEPYnr2gRIpqrG/5GIZpYv7o8K1lM+679XCwRiZaleuiqRvCSvz/ra1+TP9dzrRfzbQmLRfCSFNfzsCWSsRQsWpVaecQvy+9ZiWGMDR9NAyDndU0pTQ/8wfaSZwbz0P/2Dn8vYYGk/j8Uyl+JyNWrSmVBT152yNh1HijxZU5T2dByGrUCTgofTzQUeoMHWxrXhlBCs9hKBTU3suZYSPlcwTwWTZctGUhqErzhTlPBHohkJafbtmaAMNTr7cQZOV/aegRI04tvX5NP4c6xdwWITMuVIMrlkh1mPxFqKKd5Zh1upj7HQI8OJtT4LGdozoXwO9mK3QdFWjgenAAohhkZeFjsF14sL8LSbsyodbW2noXGYpFQJoeeoUzw9h1SIOHGXRBx/Q33IC5HH2qgro5niJOhCziD9CGk/EZZhouA9pieVa6gYwCoxuCUPVvXCRpNfGf2wDLj/XZ1cD59N/0PXnHlkKd0To2sFIOvFl54ZFhr7du9LF5x/LgOWnmHNz+W6KhhidDyYrcfbmjkjOhOEbdY/VgV49JUTUOZSiOuRtRem9KFDDGuxaQqT5atf+ULYmPzHr34dXsX6sgtY9WABc86GDdHY0jfNc1ZJ1BWvf12qQ/LknimHFSQgeQmeZwKjfpuM3nfffXS/z4gcxuKwBeapMJJJoFJoGxZHjrQFoy5saEgAzXNyst0l+MIuBET13sqG1TdVufj/V19PAeBe/9WvYqlyJuA7uQhsgYMcfvpzmS+ZQ8kC9fMvWjw/8reQahIH27vakKvi20lU0kq/m8GRJskOc5jgDJk6URUT1RsaFrBetBzCyonXzCXRuenOgmDeB4EJ/928zkarVgAZcEmM4t4dha2jpUKuADAfMH8ToHYLCXC6pizq61kbbkT30fbtO1Lz0X2pYeFs1kllyE1n1y8OSXtbDH0ZSusWzgkv+FLsANw7zfv3pQdu/490K9K+L33pS5FbZOCc8je9KmVBZo0T31cWhOzjYg2CHZQKiKodUNjS8DNl7CMZHVleKBDqBHt9JvULBKTl10Z5bZtO7i9ZMbkhQ6OgjUFM5LMIdsiKdG068Md4XEZx6TPyNYM97DkusKrHsTJaANxgXNlYYs3J9nFtuq/LyGdjiJNNQBlDApGy3nldAXRj+0nsL2iP8V5ae2QFnn6bFozFDoKRhUQR6/lsMR1qsMhZte3JpJnxzAQlWNdxL23kkluOqnTxmQMsmXN75piPhfWMQ5yQFfqMMy90PRCFibOOjaoA7QH88rP52r6PQJbHgPE+7M9YB35ugfgMpM8YUy+eD/zPbMp1tsty4Kq+lRl7FbAxgJ9sDehJ53X43DPmb/Z62oRkoAHngjIu4WNJHrKwptePoGVcz3QN5e/nANMAOLhXPivtKHIkEq/JfZgDJMKiTUh6upbJ/dfPEHFaplZfCwz7ueT+Xmsx8aYMwMzPw+ck9x4l5oeyjzrGs9NzyTxa66vRGLL40ldOnZhjrlpzeB7FQDHutYNkFi+azzlTQrwtSg3MSrAJVcQgE+sU5fZ1dTS4bMSR1OlVaIPaQV51M/H0AwnUE3OMZtk4G6AQY3eb0j7ZSf4uHw/kbc8/mRYzDKoa67G2XqahA4LqM0tvECSRMw6ygjXfpqe3R3Nl27ZtyF+xW2Hv6EN6lMaY8Xf5MokbRekpwKlumMtzaGiVUbedAZnmGEysa99+FT6KT1M8dxIHD6U3//FbAG4GwqPyNFijDYC4HUz5nDN3FvXcIfybn06HOjYz6HEkvflN52JVMwMiSkt65onjgAyjwdY/0PxCmjWnCgbrqnT/Q88CxvSz7wrTimWNsEabaQhCnoD538YMjMqqedRMJ9LbGDD7jW9cjwoQcAVwUy/QUhqHAuDXQbz50Q9+GGdOA6SLxqVLkNFuAnyeSR2JrUwUP+aaSndnwJrlm7g8E0XCQqwR9PR99OFH2CeAvLB+zUUbAF/OYmbIOpp5yyFjPL/52WjAeP9srh3Y9wJkmzWoHj+Znn7mOewMvhx75tFHH401VOqEdq1HuMeCXaplnC9RxMQX94BzGyRGDVtfWy/xng6tMVeS3W2zIWNdZ2QrGdp6bQZ+MG2dYlMyBvdFM0Q5cQn5SxUstllxXlTkUxvCglYG3U8uN0zuMUlDSClyDK0i1lbZfDnJPA2BSS1EiI2CKGUQlCqIL7wDtRrsRXJtOP+hFJC8ZBwdw4ZCpoaDrLxu41uJwx20eIMs5ECoQnLKiRG8lUkOpxwGxb6qBUCqrECBiGf5UbzMB2FYzkZm/EYGpj2xcVv6p+9+P33py1/F0uF/pquuuoohm+1B0vo2rOSf/OynrMvD6bJLX0nOszntO3gApQXXFTgaLH7OsOPHUOmiTBtFISlh42y8jn/zy5vJG9nnWLuoGsnhLJnkPCaPBNso7iX/03Mt8BQJCvywOMqzW1vSF790fdQz1qkBeKpkCM/Ul5LrQv3/xR0i9tn4Mx5yH4mfOWWE8SuwHb4yANVnLoHGvFHrM9dChhV5ryMnDq9e89JsWNmFF16QLmAAnMPHi7nvo8QKrRxHOb9VnRoxBFyrqNEzBbX1DYpmzuEbv/MdnlUB9e/JdMkrN7CWV0Xe9Qh2Fs3MJVmyZBY13HpIBt2sfRjs73xb2EmqBmvvOJbuJq8L4gk3qwLQ75+/9aWw0vjABz/CdZ2f7rzj/vStr38+Bko7iG0K4H8pOdS73/Oe9NnPfy47myWa+O3dC+w4V6tksTbqp2iSQTYjt3H/5RqGmVLboWrOOsiekcx+azDZlZE3sfd8lhU0Hj1rvYf6G2v3Ev64nufiShR85vK+Xwy+4szJAPeMRGFVYrzrw6e6tbUtFFc7X9hFrNdrdTYAN6xwiIlbibETNLpqGDK+YDExrJEmjQPraGSUMMujlLECLcd2MNQWYhz2kapIZblKLHM96OPf3n4sBuapStNeZISz3rOgqhT7QxoHA+RqjUsbuQbPs8U0q1pRQSwOJu0uVFauDTESfTFGyGvGUU7Uz56fduzYG3YTFVWZQvskZJ0GLBDmz10AcNsfDOfm5v0025djjcbATvJX7R6PHYHtrt8y99DPaq4+m/0rsDqIIqi6ZGbMcsoLj3zu2eP3Aqz6P0KKkj3UQNFjo2WouV5BL//K/fuLYGmAFNNyUR5SzlMjJrkqu3/Zv+cWSm7xGAhjgNX0d+41BQwD8AzWzktT3nIJtV3tKDpIenMHvIvhpdfNkv8wXZ4Gfe3QxeRAfTr4rxvIDZzb2Ln/5j6r0+f8/SEWoNKHBgr4Yafh8nB/9OOfcahvTZ/+5N8EoDoDOrlgQT9AXy9o/l0PPJhuw1dNgMe/d+FkkwJNYEeRns1MH3rfOykmjhEk8WGlW2K4EOcRe6jm8HfYVObDweFJ4M8CHQkWiYuJrN0PN6ZesSaUYZPC64vKC+jZATup4T6v60YyIR7z93mhz37ko+k7N9I1YbNPyFbgukthrFXS6ZuFR80JwDA9XkzEZZiM0L0Z7iMwmDyJN/JYZuCtN8kBtGZ1A93UNgpPaRZsSosQAlctJsOCef/ro5+KzVpQfgLPy/H0sU9dnBqX2dEnaI/UYo9wS+qFOTtzYWGauxjD9+XrSZZWgU854XSKhGYzyU4nh/hxusGDadnpTHrmOk+QjMk61d9jkOvt7qUQ471bdiPnshDhGvUb8f7lwHPNydesWxavd+llr8RSARr8eH/a07ybIutAdGxqKmZi11DLPXYynD6GI3jgPYOHqsxFDI1JQC44rykNARBu23Mshj3M554dpZBHYRHdkQoSiHHu/Rj01QWNsDjXSZlnwvKmg3ioYqsAY1gWzwTJaiFBZ1QPQg9zmY6ChnwumSi1cwHGHPbFIV1FwlgICF7KQTAPyWhT09IwDx/lgOunONizdUd6bhOSOB5QFdYClSQYx4/0hzWD07lLlVGx8WcQsKphD51knVawt5Yjm6pDIvn7F/BIYbGMsT5ORDctth7JT5DMYArVpXVLmtLMrpPpj2asTgv68OZFhnK4uCc9e6I5DZ82Ix0q7kwDBMV5o9Xp9Q0XpwuLVqYZ+ANOwJCsVjLGz999YGv65P2/S0cAQkccACEwxbUVABiSTzMFXMkJw8DaGYbCoJp8JAKTeuqEbI8LCQBKCYVydCeIutYFcZS02UQpQIrDDxGwYenHIJxgUgrccR0yNy0awjMsaH3yTJFM0RDoIBmhORzg6obTlyA7wAuZh7J//0H+rYOEnmcFyBlKSs94wUXeatLChcRhCqqlHjIB2HHf19F8OMGz7SAJ6u3uCC/SoGMGDCuLUKk8h6GFNXtW+wEPPgFIu/xV+PxWKXvEe1QLiWoS7yo8KKuUkcqK5oeCA+IP25Fj3Wm/0do8nEa7KUCrxqJ7Xw0LRYaIiab2cJXQYAWRTgAUZyIgDlHrUp6/688JlyEnZCN5WMQACS94+u9zCZkNAYupYEiZ/IYkMQM0ZUsFQMqfPQOy5DgDAgME4BlKRbYc9J+HHULCnwWxSvSXAwiWzT3BC+onWsQ+ruJ3/Z5HMnwajObRaVZnFTGgiCJhO1L2zUyRPi4JU09oEzBe3f9Gzsg9DpaRf4xjjbXuh/Ez8pxmKAHi/RaxBhbBVqzn8Gzrbk/jyA61Tii3gcVZ1cGBuk+ZDesKT3OSNItPrpPuLFsURrLxWFZWdpoEw9P39ZYKtPLzhZFF6XmaeWaLsgeLWVA21pY3L7vuDKDOEpzodOe8UoPxSrISgElmM+C/Bx3VtRjEKtGE7HmIfxQBHst61vbBGKRRwEAnqCOs6Jhki21LBazmSNgENIdL0pHmIdYhwxeU6MC2MCm18PIclRFn8tpLM0s+QTmJJWPIo7teXloLuyVjXTmk8iRxTKPd/GKScm0TDCx27DljJgFX58M+FXzRmykamLB/uhmQl0fhP8Iwy3LWTWFBZj1UyETxi155JoOnKvCv24wdASxJWAgdFCgFnANdMCUtcCYZoEJOzT5loMeBnpj0feZpZ1DUlCPdpjFGw2KYvTWiKTb37xqabQ54aAY0XNq4JM3F4/zfAVmXNi1iSMKbwqNa3z7zjc0Umsvx2upiAObW7Xsj2bQAX0ah7nAKZZ2e+S+8sCPNmVf3IjgzCjDr/iqnSLTg9f74uwKXMTmXeyeTxfzkS5/6xH/Kv/7//MMDjzya7rjr3gDz9TdVqSPQHAk9/2dBWDcHOw6bcLD0XAcdsAhq8AwfG0eax/fwSA+J6+ws8Z9QcYAsuB2PKvwClZyVAZgEQ5XYVMcAmYzdjpc2hbnMg2pAPiVzfnkNtch5AyCzaGA9HsGiQmZvrlnvfXN9WOCELJ29koFnedGQzxEAZJgegfWpl/ryZYsywBWz7X7OysO85glkxgtpfs6BqZAH4OOwxP2wYwc72qIg8Ts2nDEtlAbZQLgZMHgXNTbScD4tbcVXsZ+hOieYiNvb1xFT4JWKKrFzYq37T1ae573P3ER9DAmb3Rnjsqx1B6SWo3YapHkxCtA4JbgqQSBCvrmNUvIMpDQOZfHU8wfQTTYl+ecJiyfOmDyns0e/GFDDGDVd1HpPZO4JimkvUcYBKGjtPxeRE3mGySL1nd0k7ttxffVp+NrAD29OYyPPaZxmfbHnQE4ybg4p8Kuainhhzu+EbJmgejz73g7SUHJsrjZKPlsDgy8DpgGBOLtkyAiiGict0IvZ3/57sTIWawx+LoTzqunC4zU7g42XGdFCRqprKKDZDIi1tnmx0Mxqh2xIk8zijDXt/csBnC/WFtMsoWINqaNRYp6aHXQqYmTUYxjNd2Zb5vrzs8Y9iCaj8oFpIkeAr8HFj2uPIacCFXzlgOdczRPXOk1oevnP5IBNX0cmtp7ZOdDY9zRH8t+M2YV48c7GE/lwM0o2ci9z+NFBzwCug9gsG0kiiHt8HkyhVthbcd89O6brwOw++J0xfsMDlT+NjwPMc35UwOi1CeRQ2IVIZh1mOLt+FusLOTp1zclphYWzM/Sb1jZMQL+dYTz1DEtzKKADOvWAlO3s3jeOn5yAOc3+iAYk8XPHFlji+7dBkFhDUTuYFsLYH+Ea466zh/XtXrJoCTG/OT385PaQKx9uPch3c0hgG2hOGQMirjAYdmkT8wFWLIVp+Rz5PwU03p7l3IthgASH0TwJU3UOBXgNA17mUwvOqKmCbLExLeDvlsOac+CNLEVnauzc93SavwRlU/HRYHEumNuQLjj7mvTlz/+c+zM7vYCqQYB7QiYUiozf3/Y4Z7rNBkFmPVad+YBPJD7eo+M0BhIMrGMDgLlj6c+ve1c62taS/vC7WwM0lrxjDKoE2Dvn3LNDxeS6f/CRh8JuqtKBRSqN9Jic9tR0/at0tCVSA4P0Qx/8i/S97/0g1AgdxGGb+6efflo6lUFbWmm8713XYDW2iTiYxeWjgOIOnerCY7aXJtRll10GuHVB+tjHPhZqC+XGAcTJZn8ZnmDwiQn01K11knuowbPGlJM8bZxm/kiZ3D/jsOfySvd7NqBahjsqFM4Fa+toEnETQtVgPcX2c/j02nWnAtYvTPt27g9v1VaYa92A78MM1R0HWB0nT3RJG9ediVGFnU8tdZx+0XtQqAWwSrJch1ecQ8/Mn0cmyXHwdrRJUVhQRW1FLENGLgBbqsRwukFivV8IkaOwfITX5IznY3V3OjTK/JYoSnyvomFZizJWqx+B9C3PbUt/8f63AwIWpwewdZtBU3hJ0/IYbKndz9e+9q30y5t/yhCla2lUlqbr3v1OyDULGKT4SwYY78aTnnkP7FPSUq2N2TuoPahfvbfGPIHxf/3e3wdAGwxim/qRrxufrZEyO5Ng4so4D3sGZ+9oL2gjRlubgXTgcC/kqk9Hs0y2cjS4iN0CoTkgLjw2IVfJIM4BqwKvrm/XprlTrvHz8linpUwpZADBdkGu3OA863ljuHHH1416nj9NsqevvvqPg8EYOQNTUvtoApdw1iwg9sxD9ev79CFND89aayTA82oaqfXzZqGy/UKoF2+77d/AZcwDB2lktEMuw5qhoxPmMoo1CsiT/NA+zv4dDOt8/wfeG4XFP3/v+6n5yL4gKYgzqM5dyO/97d/+Vfr7f7opfegvrksfBGBVNn7+OaemT37849TemS2HeYONZPOWHHYWFnbWgNaEcS5lKmvvb84vO/MzrXwRTM012eJcJdY7dFCipA0oSTBK+8V+xnkO2ZDjHDM4s3IJFYtqBPae5L8sN8pyrVBkcB3uOa+jHMwgMBstEcwF+Ld2CIbifLV8jiLwqBncV+fCHDp6kDqIBjfKtZ6hdhopU6lvQnID3rnFMML7juAtXQuuBukBZXIZe0XV2Upmw+iF7zDKWSh0VYwG65ln74D6KsBrz4sqCAyqytthwmr3VMFeUpG8Zdv2mIkgNnKSde/MvJ4uZ27AhMVnf/euQ2Fb5VweLS8kJDYyo2P/gf3RbPK7B6JaNIE5z46wZhYvnsOsk1lB8vOzlrMejDmqA7QjqgErKgPj8F4Po/Kuxuc6b+M9P+JeWcW9RMXOgaq5gBgedS9D0f3fuS5pUIWni8f/+ns+GxNOcYQcYOoCcHHkvkyycgmEf/diEhOHtomEYMq0rGq6dRzvY5CVLRXF+0uLMDdpzeKkj8BvIu1rZp35rPOr72XWKaEg5SHkkpTcBs8taBF6Ux4PAhN4/VmnSOqUg3z96z9I3/77z6SZJKBDHDze1HEWXzEV3DgL8xf//h/pTgzOY0KzQWBa+5glPHatuHaClxPL7d4KszicRhDDJEuKvtPu7NjYcc+joIzJiRyQgsqFHFjF6krlC9j5ty4PbMME0qFfmXywlKTIwWNuDuWH+mNVQoO//aab01VXviWSAP1gTEZMuCsoUp0eN6+unqCC0NXDEX2roJONQwvvcToPQa9lISsRUmdqkI1Uy64U71yNNH8YBuePvvfddPjgYaQL3+KXOYT43D/90ecBf5FsMhluZKQgPb2pLX3zhp+nQhCTJWuKKdRqWcwrSUKZbAp10gLpnrseQrpH8s19XMjkt3nzarlPoxyGMDPRem/ftpfpwN3IQpHTH0d6ZyCOrk3GKAi2GIFPQKlhyWy8gKoZyrEivJPsvj7xDD5AMJL0Tp0NtX2cxExmwgw6LGN0Vtaetio61T/+7k5kRoXpkovw5MGseDfywW4MkPPGi3nfEZINn4jUYxNs/EJr8tNK/FuXrJgdEsDnnqTLsw3TaF5D0GoOUiMlLfo0trQA3FHsBM7DOrCzT/0Q92UCCbKFWBH/6ATFZUsZsMIQkyBpCB7z93ue350efwifSil0gARuF/MVCyb9g6roEo+wBqw5tIJYyKFzBAuAGNjJd9Esfk6PPGSv+qrFnuV1HZFQwn/L+srSX731sjSr60Q6a97KtLC2AYaez38ovdC/P93U/3w6NJOuz2BHyieJuKjqlHTdmjcR9OZGMTXFAJDeg83p+rt+nW7HkwoyayaTn65PwW0AVima8HsVRER9nQYAcfOYbDw+Day69WXcOUFXmVQkZPydONKCBewZwFRZM91dDKeDQVZGIj+jhusvzyTIDkArhTXkIaKUUMzJx6WReZoqj2l/HW0jsKEB1uYWknzXstbm452CxIF9oVxZ4Jr2AQcBXnUAnoZP79eEwGoUrfid0vCZP3Mx95ikiM9+nKSu7WgzNjIcfrB0Bdf05SyRxa51gPJy2Y9ODxY0NR7znEpkzMd040xCU4pcWxu+KgJHPmu7h5+xDs+Ka2RWTj6FrddO4eTgr1HusR6bdbDQBf4caMM8kvCb1FN3lAuW9ZwZwWfyR5MIJwVH4hMT2CxwXzof3FsymbzxJ72Bxmf9Vr3mAC2nO9/8noxgJ8FHULMo5v4Yt8IjiWnwQwDqV5CU98EG7wBYOgzrtJ/rrQBR7eXfZLOWOPWJZ1XCL/ucJ4MNBbgK03EWoN18mj7M3XI6X+rGO+Eg17wHRkuvQ0C5fCdLh/etx4bA4/R6CZxYrJFvGdrkA6mKn6/m883hB2s5p+YSC47ShRXwrAbgngmNtpzn1sZ0lAPIEVuJn70BVpCAOoBqGsy0QxEsVBsT2lIEm4nnymcY1avI5RboqftMk36bKhnT2SaBwLqJUlb8ZyB7qHq8d3HgTrPXZJEJMrpOLDLsaittlXmsXxPv4/+OAkJvUwJ9oexqZcmuA5sPxAINgEf7eW42dWDI+z6CjCbDeRS0vfgdVxXXBchxgkngeujZFPQzeeZ65igJOoK5fxXqgY9+7EPpuxRqUHawTjka02tl1Vq4y5B2WFpxOeddDItxz/De2H/UlZGkOOBAcIR71UqSVUen2aRphHPMzSabtQYQXV/runqB0xPhmV1UUB7S9SFtW/S6Ig7ElFO61UMkd270ri5YRuzjZUuXR2zk6VAo18My6mBYD56nvPcN3/wqKgs8F0mwd5CoHWVdPvLoY6kBufiGDWfjvcvQRAodn8HBgwejOPLh6FNoftGGV9pZZ54d+8Eut+fP1q3P0wVvCs8r95tKCz+fU5llMw/i5dVxvCMGNJmrWFjEYCfureefvyejT3nsEkA7h0AtXUyjl3hews8sx9fOr5UrsNSxKv9/8WuYz3D7vQ+Q09wShYDnqjlSNaDvvn37KF4EOtnrrKESzppj7S1pBr7gE1MdPHfuR29LDA+p5NkU5NHgGYUdClmhtgavWNko7BXZS36WegD1KJj4c7+MJ/ZgFb9nlV0J2837LfMwm8CcMTkGoFUrHcyx92R0+GUOKPg1SmGTyxH9O4txGR8HOYs6emjCwtZ/+7VXx/t1hFJnOO2FtaAPXyN+thbeHdhc2Ejro5DIlCiZMsgBFzJh6gGhSnhODhpdDbtLkLCT37ntN7fynJUjwbIYxBMeZYaFgjLbEmK4FlFBQIhGk6xfQdXMs08vOkGoEyoTAPIrABvb8AkM/N9GXtDfM6DD2F0HKKCCo4tCQnZevqxXAAdtB8ZVf6nY0FeVIGAOLsgnOzU88PjfM9hTgtJ+GS8UVkTM4FxTkREMfIJnIblpHv/o4L+Q0TtDQAIBMXAu7DevJ5+GnXthBHaPeZfPzL0gSGPBpwG/cvG6WTK9OasBTvXVzABehtkRs2TJRswk13SAk0Ew7A7MR2TzZkVLBmq7jlyX/FuuZsgNLHm5P18Ar+EN85+/cvWJ+YU+pbKkXesWb6GIC9uCjKzRA/PNazY2jgQbz8PHWsdnCCseG52yCs43zjLZY5M0hpU5WrxKdvDItOnkl8dovHd8jmlOrs92mqH08iLbe1HDWtMn2PjgZzFWyBzUNmMQxozNqBzAHkwkDkzvu4C5/r15hbK6KI6HZWD7dyjMYK9O6qlLAyrWCxc4wmvF9OgDBzkTnDBdGlPFBV+i5rPhGme/H1wZLXEUZZfelj67GvJovQtlglcAvhjDvB8qNcbZV+MA8t5LPR+didDPZ5i/aC6DRhmGpj0MtU8PMmDjvF/jsAvFDgAAIABJREFU3OM85CD5xNiYP2DbgRzyzt/9Pl10/ur0igsuTA8+/iTefVPpF7/8LWvfoaP9yKqvjQngx1AbPfDowzFtevcL22G414UXofdOsHYNnqrVsAV34bc6QAPj4L7OtJw6YRmNtR4GMb0ClYCszxaG9TVydhxAZurgqG6kQSuxFWjjz01NjYDD+P3hc30Ui4Hrv/az9KWvvZnY3Q+zH0UEDNf9+4/B4lpEQ+9gWrxkMcysnlTOZ9yMTcDZGy5Jd8BwW7a8BjZhT/qTK1+XHntQBcYi7ptD/fKJT/2cVYdp7PejXDg3vfWt13K+Nqd7772HGIWMHW9SmxuC47GH3L8uStaZ+UYGoGmvogcj5Ati+Mf+5uPpm9+8kfddxWCjrmjEbDjnbMBJBrxh3dCHPP8kz6ppEeQQUxbWUsWMynQ/vqp7kBV3QKTIYlAGBOWA/mg2kCNF0ufGCgBP1abDzYhpEDxcl8YBgTxBJZMBY7TxoJIz2CZxrPNg32UKxszDM8MRbLyVUteU0iUOchZ7bAzCjbXdMH79noXm+a0trTxrZnvo+UyuX8qA2qlSXlNbKd67CuaoDRLB3hGIKvsPHiDe1pATOq1+VgCrA4Pd1Mkj1GQyWp2eiyUA57b3s5j4pI+1uUzYfcTEBOIDwNL/Qdl7wOl5Vmfe94ym96Ip6l1WsS1bNu4YYwwmEAgBAgvJpm4gsCGBJKRANsuXTTbh22y+BsuGugRCCd2xccPGxr3IlizJ6r3NSFM0ml40s///ud9HHviy3+/3vUSRPPO+z/s8dzn3Ode5znXqW9WQFkswOFGqRYdTaZ+WkMwZpLFUP8m6njODkDlohEYzxpXr0O/cfpjk4yJKymmSduI0FZtfQ5vzaCS5gEvRWP0BPUieSF/7xlcpTb8s3f/gEzTaQQJpL/4qDS1/7k13pvseuC/iepnDU1RCfPJvABKVZlKnn7Wh36H9isQL68EKnnrOiQbkN5yHWvy2wHqYyyESIaOcrTYc/cOPfix8R301baExaCRf9P25lp3ii+YBGTjPetFRhYx9de4KeZaoCua8lKFunGhlZ147JqqMKzLb1bWr3akjxtGvHg/Jn4r0f/zd38X6sCmUJd5KYhuv2HTKhJ8xrGeTtqSNMW8AlNcXlSqhbawjwT6KbzmMRlYtSZ2naBLWjt0fKencm5yo5Ayq4rsGaOD64MOPpmtv3JIeeOjRJDHZPJsVa1YTfODXfzEajH3wQ3+MtMmb8OHQW370gXTTDTfg84ylt/zcLem2225lbWprM8gaEi76+iInLCDvKcaUcfQM09YXIHSxt1zrhf3XDwmJKQiAdbAxxR+yLJCVbVZzWgbLOOrSM7b6lVb4GCtEctBzyMG1+jPm0CQZMpGMr98d1dDGemqz4/vrhy5iXfbA2BWD9R4H6ScwWUm/EWxcNKeC7mNV2uQcTbRGzpIcGol/C0gPobsaFZsYE/2cC+eRdGmxMoHKN6oM2tqoUILY0NnRFkmby2ER76U/Sxu+wihM1VrOoiFIHG2tLWnb9jNIdHZF8s7mu0o19NKsb926lYwj98JzKEFlY7gFNJFtb12Mn+lcn0trkP+YYszqY+8rPwi5h2f2eWTNy/QdhdndjO9SW61vsiB02E0yjFH5uZhqAqWpVmEX+4gfIrnPGjnPPZY9ce/nY0ydsPnA6HwgtWCsFj8rgMji8BdIK17FNea7LYVGRuHcFsCsP9fpMkubP5cdlOyllLKh3GjkmPm9/tMlyYBgIQr25Uy9r+J+ChQ+X0fUxog6G3wdm1fulYVXojoXjMbidzlbrQaNB0LWu6t0Qimf//0Pf4IysD9Pi1Z0RBc6wcUajLKajT9+6un02S9/HQam7BwHNgOeYgt2qc4asp4xAAYG5PxvgoM9NLVkOvkeSzjVUkL7JYBVy8dCl88Fj0Pr4Wig7nhgiGwiEkwFg/AI1AkciJrDTWOjjABw6pzqkZjRsBlCB4tNBhAkwmA3jmONZFGMQ7+z3CzGTVBZ0M0ho/w5mIEg/TNRylxyAmPoc7be75a5FxkpnmWS7m2f/MuPEgguS3//f/23tHPfPoCc8vS1z/992vbk02R9u9MNN1/DRm1Jf/SHf5OepaynGmRj9RV06OYwm6Kuob+3n421Ob1ko4lDBGqgQqsvb+OznQBkiHEDkNqBctf2/VGCH9qsGMhJtGHdKFVsODeIgLXz2Em2fvOW1WnF6qUYz+YY6z6c0uPo/UwytuqeGbz3nYZdOHMh3fqajTRIoQECgMDBgz3p619E9JvnXLOqMm26ck06ADC5Zy8NX2zGIMDlevJ/AfwjZg1YeM0Nq9LK9QsZpZm07SdHcdoGwzn0TwfAQB3gXw+NckLrSgNmTCVQwyCWAcTNwHxQMUz/pIMS3WVLWwFkW2AewALg4DtPNtY2RIOwUx97kAzamECyjQ2YA4JWHdIFsLsqgzGRy6ID9AmgJrOkJUm0IuNQhbPZj3C+DEjXrSVcFRoI9Ba/8eG/St3ILXziI3+a/tPH/gjQkQAf5sko5TUzZKHu73km7aw/m87NnU3jaO919JSlX+96fVo2uwzAqTqNUFK//8je9DnKdbcxLucBdmKZZQyHspWU2hcRaCKBcIEGXoOIXY+ie1ouS9IME/fqfeqIT9NRfeSCpQwmIQDCKPnvXkwGm3+fP4/uyVEy0kFdAKwBMAZfCXB6nEx1A82c3A6WYpqujAoWPlfOZrDJ08h5SubRXLRBUTTnFZxjLDUFGv3m5nayzwDISAGMA8Dr/HkesQtjj3pd4pdUNc5/kziw7NP5gMaDdALjRQlzBJBMahOTWl1Hlpl5GQEgusiAeLjx1gBeOZtwagVB+QzMqnoafFWihVsZIDsaWLDEymH7jSIbQqgXFnQ1e2KM+TrWS1fUUjLE5d9C0sQGKQtgx0/BHrRJ0ZSM/gL45LNTgBDuc50Z7YlgruoFNnDw+Q3go+LXBw390uwQWJruenF96eyYVPD9Mni079oQmagG5DagaGtrSstonDdChnjLbF1681Rreunhx9LTlcNpez3aunyBSRzdUdfnrNIBMlcDRMyadI7RKjL/qyllXwcqbYh2gYzwEViju0EfDvMGQe9o4qRvL0vItZ/NcunU4jtkNfFcWmbiYaQssImM+zrYc92NrenorkNkmumuycwuoeNkJfZxfw16QpS1HzMTa/UvF6yKADkzYqPDVSCGGfS3qVewLXSiHJdszi8lLONsjUH1Ye2smlnARRLRKQo8gnEQbHd+RilBy2s8r81IvBjcl4yLoHc5Jchqbmuv7ays81cu2xVbKFNekTO2eIQB5VMkK9AXWwB4b1O8cdaj9y7D9eIIczpKR3F0hQWHbDbTSiDa0wNYxHzqXIbkhMwnk4OA35OcJXOC4kyAOr7ldgGfpokRNztBgDLHf+vXhU6ybi4ZgppZ9DuxHZ6FljdnpmtO/DhnuYO1gDtnDHbC9RnARJx1BEuwbmcBsWT7WT7caXNBKOjT01nnUt11Ew2yUOEXMaaU+QEGnhs4G13onaNa7tXs/BCZ61tvvTVdfeWW9Mm//Tv0V5GJoayynuDDpi4yks/TNKeWn8v+qS6xzXoBl3XGQo+9xEbto7laJwlDg0AZCGrUhSUjAFHzU1DRknEDwXC0WecGGi4TtbOieSEg1aTBhGetCWLWzHw/La+EvKYck+uvuy7+2+Bzw2VUgPAzm1oJfHvdVyFr8P/npQbsZ7/yVYT/j8WCm8ApHYCd1EUpo8kug0nBtx4C/8BCK2FOwe45TVMYGWIGOmphl882c0bTLK5tcSSA4ZOGI29wvgaAWOfWgEOguSHGvDn2guepQYHNGws/U4DZcRK404cTpJQx5cvPVeOzGYQNAaD4+ybGwpL3IdaYjCuB4NGx89FheZD3LMBvIn9OIEAlDyWbavxbEWPCYRof4ML5IZqRrYoy4Wjsg98XYF2w6iwxa0ibN10RoOuL214MxqpphBm0xWcuwqQhaLVBU3VRJs73ZD9YJmcugy86rfs5fZc5xtY1YCf5MSpzPA9l6swp/8GenwDwyuWyzDWAh2tLMLYRW+WPDVqrmZARAIewBdhsEwgXDIL4TtecQIGAZwCLlv4HM1a3WT/GNZUB1YpShVhUAnjfXE9pqrjP0JDj/DbQw/5V4aup6SpoG+wZfm6QGy8NGi+fOaAIIzTlBpijKI83+RjJO+1eZkQqARCxg0xV2fLqtfLd+sCCqsVLxk4FDHeB3YLFnBNURS8Frd0rr0LKrFhTMllcf+olBjip7IH3VSJJyGDy957TVgzpW0cCBJKG4MwI6/fm12xIP370h5F8LUdbkRCZa+CHChxgDwsJAHWKYx/Hg3KP2IsiXsrjk2ObYo2oBZ5joAxizWcsRTVeKYQSYIrkPKD6hMkdk2Qw2qpJmuEhY0eqCWbbgxk5jA78GGBwOXZzjsSh2tiWZLv3ZjiHakEPBFw9x41PIkZh3dWSFKji8HDObRRXz7oWeFX2wvL9FmTFJgHmTOIFyC4ooxYqAOwFEryCe3a+n8Mm2OjFpo+y/+oZX4GYMZhnTQAhEn+MafSvJKG4fq3YqwCgPUNn9Q2rVqbnn3kRH3tz+tI/fx+weyK97c0/j+94nv06SKUZOtht7QBP94fPf9FKHWQKxjk/t2y5EtDqDCBiK344e58g4jSl9BcG2ZeM0xV0z64BzO1qXAgou4py9+0AwCspNz0c+sNraPxyAmDzKNqKy5AoWQRDcgFnyvCFifRNqhzuuOMGEnaH0oc+8ruw3Xakz3/5u+kNb1qbdu4+hN1R7gJ2LvpTt9PY8Jln9gWLra3D9TmaVi+5PJ08TMKQ76mkAdM5ekfI9FZSx/k0SXmBhqaTMLy7qSR43R2vSze++pYA8QaIic5zfpkUG8LHyiC71W4ANdiSdsbDPg0Cw1/92leiCfLSZSupdhonrmLeARzPkaCZJrCxYdyMTYQAWOrIErufr7zqSli2dxHjDQWRoNgbxXlUgKdEnCo9BLNW5nauptQXseGvnyt8IBMzOXmmpq3ry1Jzu7JnpmqWnBK4s4ljAHT4mSb3TGzVkpTJiSlkV/RrWC1WQCymYmQxBBSrCE04DWLz8/lCzB3yV/gTVEpJJqhCm72RRmdTaKAqg1dXYz+LEnud89fnLLNBGtfWJlpVlyUDc9NGt6psfddqdVRvwNrE178wBiFIXW38KJlvsmCvpuHqWhIXffRvOH78GL+7CGP12fT+3/o1ANaTGNfa9LGP/UV6Aum2f/zSVzKATGXD8y88TzVBfXrrm9+cHnr4QXRYH+fMgf0KWWrxkmVpx+49UbU5RePZX4XR+uWvfJm9qBOM3814veNtbw+pjeirwlayoZ5yEgJc+iqBwnDuyZdayDm7ijLrpYxfg0lKbJ1zZkz5gQ9+KCflIZY5nqGJLSYQ5fpKoVhFkNmyJYMfjNZg5eNzhhQYk1/I/hRJUvEg7UuuNiYW47wLzy/Yk1ZNcMbjf4abrK3j7//w53+B7NPhuPYo99IggIoUhLIcSo1YETJFIlvbbKCmPVGf0/4/3vbR4zYx1S+bTk/8ZBuNxG+CkQ11Alste1IAV1BVoLKFEvJxEvVf/9YPqMA1gMZ/9fy3NwKJ5dtu2pDe//73A8pOp1/7jY+kb33rS+kjH/4TQN8z6Sc//iG6uP9IcvRc+v3fe1/4PJNIIWkbTYpp/zVvkRDGnyzOJceiAFazDaYaiHXnnvYaoa/K+ntp10uBQVk63wtucuUVV0V8PEWPoF0k9qsAy++9/z6aBb4xPXD/j9Of/skfpT/56H+mCqkhvfe97w0pCxMP2vCYB+YvA7+Z7BXJYPAUezAMkSQemTwf2ISJ6QrOgd5xKoBCWoVqSXRM662KnKHBJPHYqIAs+zuSf4yrjPVOEsEDSCxYuTdMoNrWVktM0cL6H0nLl1Edx7PpU0xAcJsAC2uhN8IsNkH75Vzs2HEwXb11AxqopzhTTSwvxCbXY2f3Yec7gryoVrVr8iR4TntrR2AHSmC0tJA45btsiPny7jP4fwujSs6KTvfDSzuRe3nbrZc0bU3c6Hvq80UlGeeda8+qdxNCESeFL2jFDufVk/d9IWusxrme/y6ypIXrYWljYTCLv4v3BoIu4Fb67Hxg9dJn/pXfFRnieE/JacmactkzyEku2Zs6ezlL7XfVYSBzEJq/06xDEUhoWAvwNvSIzGAFSFBy5hhoHQZHJEqB+RIdkdjspjg0mSWnJZ7L+ykxucJ55mdf/NKXWZhvAaRopQEMrEwWbR2Oq0b87/7r/5127YNRAHihdukcwUWAD9ylB2EE9EbvBdbrcGswcF5kdvmVssriYCBDMzKsgzeNc2EWOTtZPorZYzM5MkujlA6GXy1Bixt0Mhwzy8zsKUswzCQPc/iG4ZJZxvNX8946S2Yo5bJ5VhfaRmMc8n2IPAvwzuK4201bRClAldCrsrsugXyI8ZdWhgemjEgOepkM0QzIRaax4btaOQD++hN/xMGxJ93+xtvTQ08+mb74T/+cevaTFSAAtksf7lb63Q//Ktp1r0vvevdvkEGdTZtuWh7jMQdT6hhlPNUYmXNnCEpEeQG+LtvSnG68+cZgnnlQ33fvj2DFognk/RC7ez8BYDCXimo7tQVJoWMRQebGFYg3L6FspwYH7wJlQKdgAVO+xoGk5IJZ853P703XXLkw3XTzCnSQatLhI+fSk48fSy89Q7ADIYb4BXC2LR2hGRlEzGjeIQIE7H0JDPHwXdiJ0DWM1U1XK1I+lh67e286exrZBbNyzF09jAEbMQwA5g0DJspSDG1vNp3Ot+tbgVObm9U0wgRuq8Ihrg391E6YQm0YkxmMej8B3ynucffzpwEFkSsQpETb9dQp9gHzSaUKDVN1aJylUBiLpIRugvu7ivtp5sCblRXNIh2zlJ6V22BZr0kM1kcHB93Nt1+VujCAq2s70o0dV6bl5TCMYOuqY3rs4vH03WOPpLP1g+l0Oc1NBibSr6//xfT6jW9NFR1L0hxZ2Seeeij9zqf+93REnJ8Var7sIs6KRrwWPaDWLoIO1mQ/jNOB04SWjHWVLGjK1EJn1fMbVGpsFAcL+Qh3s8AQSzit3yhKQ+YSQHeQLNgEWVvOrViuAqP1bcxRrYglekiMT5ON2pQZcRwEcrQFBI74ZgDDJCzQ3blI06+KWbOxHjgZiFb3yfIFg1a7s2OB4rMzXMQDtpXg/BdufF16w1W3pxUtS9ln0pgvpnueuj996u5vp5GWfN9Ly5vSVThX52Z600mcPuQpGXecTUCjBTBjl4IGX7Hi6tRWtySdQLdw17GdgK9nsS+y3lwn2EOebn0zmTeaBj0PAwtZ4rSB0lyduF0cJuOKLkUGV8AThj4s6HqYK3LUpwhy5pBGuKRjpbaniRvtuQxKgcySB1OPY2gJjYFs7rLJuilAcSZFYNWkUWQ249+sMuY1SqIMjM3qcitRpmrQxv7ZMNeR3rRmS2qnA2PFwRNp8+IVae/FC+l7Iz3pSZzbHuynB2i5G100spRV1X5Wcn+L8EVa8e7WwAi6Bt3VlazTYb7opfrptA1ZiN1876j6u8z9RcE7wUTXvoaY/3NdRJoh1rx5F2wpjlerrHgO8nqypwuwwR3o6rTWt6T2mmb2iHIcaDJX96aXLvanl2FNDnJ9zWV16L/lhIUMJR045TdqoyRKgCRLbMTWCrA9ayLJXlLSIQf+/NtGaMFCzsBqNN0qAac6pHVRx0XoBQg+jWGbiBIsvtv3GFzLVvfhWE86vzIABGOCBavOrTZG1jULem4B5fWAw55+taymUfR5Z5i3asAkG42459QZLZ/AmUG2BU2EkJDQmRBEHuf88xnUprZ0q0wUmz1lyZ2Juvp6SnoFydm/ZXzXOImSBXbv5tlnBMjZr1VIW/inzOZfM41RVm9DQjWRDdztoG1GWWbREHqdo4AAzTA9J2CmuicvwFZNsCjUAbekr5IExCj35V4uBxAQxLJ7tOyKacCFKUoBZ5BdGWHPlMMEUkS6nPubZq9YAXMRx8lEThNBg85dHU73FnT0Lrt8S3r+uW0xhpapygq0uVAtjAfBUWWJDIwNNGThFFhPAYoUQGgrAYvdTc8T5MmSDIaH2pZ8r2wFgyjPrqIB6AvPPokNL/yWHBC5z/y/AvC55E9FZrXw5eJdYTQzW6koy8y/F5iy061lletgXbln11FOG1pkLBKBV9eo/72enxevrTfdEoCStkFGhCxsA9BIuMtqNM0nezvKsXG8ox2dLJnctXYBjcoIH7JuprIYM2jJ4teZNCmYfIX2V+wPg2hZ9fwvS0Bo/Py//DyKxBSVSkWAlpmOGbDUUY5gT/DSpkqRzcv6oo00bzsPY6iK6hkD+UB3AJdaSU6Fmh7MhAgy9BVDu7SMcbk2mLYCujZac20246Q7piOwJgR2o1yM95yFaWTpqYyNOYArSxS1By3sLwNVdc5y+Tk2AsBAML5ozOV9G/h6ttgxXVBTcEKJKIPKAQDhAErVWtZu8Mw2srTyKRpZGODjOAgACrS6Fkw0az5MoJq4COaaviHfZeLJuYwAmmetga0V9jGAP8v/8/w6/pIaotosfMq8nqLWyqCVQ/KiQFgpWRQJOtZZSHlnJCWbcj9T2iTea8y9ts6x1gBqRwug0EY7lgOWANlw9uIaUZSYz4aIHVyT+RruDVkkBj8F2SIaX+E/R/Kr9Jof0wQTuKQdnckmVllklp0gghqPVfitfsYST9eevrgvWeWSHMZJyF9/8xp8y1PoOo7j72FbJtUy9/xxSxgR5LXrHnRMchMrE9nMMWNo4Jy37k/HZAUxpFjv858hynpNzXtcWqqsxmFsFOEI19IoAaHh2jA2nSZxjFF9AwEp/oP6gM3ordYjg9XSWheNdEN+w+ZgsPrnaNCTvzvvJefftZeZ1uwTnaYA8Ul6k0BgN4UdqOY6AdSHnaAsE8CqkVLJ072ngt2956V9gJdb43wM3CMSVsQoJClkidn4MFcnAuBbQm1SGHtho5kLVNShJpOWUuJJ3J7+n//+j+m53XvTra+/I9107db09KOPBsCyZNliwMUxGhDfQ7n/0pB1O3/BJnDlaMCuDkZ7Zzcd7Tta8KP7qLo4FaDMcarRNqy7LHU0IT1W1kIjoQ6AiYdhB16RHnnsibQO0FV5DaUDatH89Zlfe/tr06kTZ0Mi7dmnn0vdaL92Lm1OS9da9j+Szg4dTV1L69P+QzKw2gnWJ6kyomv8gbMAoRchFjRzro+kO27fmp57/HjqOVaJVmEL6xkGPOw3QcUaCBBBKMIOdLR3I/PE+Yj9tBHXIOC1rK0p/uT4NQPxl9YS55V2UAOyCt9TptchGnB5Vvo21/c110h2KY/SefWBBwAUZHXOADw5hzKAZW0N0LyujPtxzxTxcdEML9sIfWvOZvb2DOvI/h5aCStr1DAXaHFd+hlLypWeUMZLAHNUzVX9T+yN5bYCf9pG1/gkIFkw6/ldE2dTC9Ir9UpdacOMa2fQTiQQbKI5myx+k3raBruZnzlzjrjAZAYsWPxfGxxX0EB4BDJJeRkMTUBlG7lO49dNkkwWhM/yKUUDOns+GMgbE3gWE6PjU0jQcVyMzU0KVEB2qHDPsIVa0MC9MNyfXv+61xM7LU0PP/hUsOkcY8Gcc+hInkNK7847bksb0Nc9A7Bai/b9rpf2pB898Fh6852vS5+iadW9D9yfvvv978TaawF8tnTd/dVAMu+ON9wBQD+Snnr6pfTWn/+5dHTfUe6JRIS+H2N6kESA2pRLFxMrMI9RzB3BVOEfZNDasyi0oZXrwI63orer7F49Pk4LQa82sRud8t/7vd+LJEdLS1OwvkMpRB65NijsZsY6XgHOAenYy66LGjat14vz0g7zpcqsolpZDUzXzhjEL8FOZclk1Ausa2/V6A8/wiQk9/gf/+ITwUL1fhtgyTv/ys6MjA5BVuqNxI4+1zEaSk0oFQCj0EoRQcJtL75EtetOqo46SYjST+F0H/dXixwAsgGMxZJli+Lsb6d5eB1nJZAP8zyZvknTq0mJShA5xM+mqJq76fqtEMGO02ypM73lbb8Eu/0YTPVjSDb8SvrVX/5tWOGfCK3XRZ0d6Uuf/0L6pXf8YpxLYiaVsLcbYfnbeGp+Q6o4LkLKxjNa+tQr/10wVgVibRanDbZfz2NPPptOnOpFMuR9YBmD6S0//3o+NwOgSAUUfurypcsAdv8sveqaK9N7adQqWc/Pq5VqZcEUlSiOmeMTRp0x95zyNUds0H/hXKqFjNdHFdi5kTOQzgZhiZ6BLDEYn6vEv7EyRnlLNY3rZJ5z70PIuyykOalVHp7aE5yX2puTx89CfjJ5x7NzNq5auRQGN5VBzHEbjchMZs8Rd00zzgtbm9MhZFTW0bDVe5pU2oSzeYQEkeBy77kR5rKN+GM4zpTxkv+mH2RsY8Kmkj4sNfST6AVTUsJh3VpkXMDsosIYwFQJL88+m7ZZiTHDeXSOZqtZig1JQ5I5gqw2YFRzVlysE6a7LFYlCYaNg5744efkJpX2V3Z6YgBLB70TGeyPiGvz7wqHqAj8dPTyz7PDX6DrlzKxGvL8jkvXDgdI+xQOcKmTnE52iVFaNO5QlDrOB4NPP6ADKbLPA2rcKxkg/zuE1vn9K/TyfE9OVCFMJO3Xi+UFmh1RS2d8Kg+b/C8p8SUGgWUNXDeo1PzOrEM/ZYCbN10ZjvMEKX2ZO5ao6myZ0cdtS8/s2JUe/skT6YdPPhQBtG5UGBn/RJkRDBUOpHEDXcut+NvNaaOtosTfzo0jF7JX2YCuot8fJWgloe7zBJMySwVVLW+38VTWU5LBa6Cvhh+Lg1LlC4B24V85h4KeZHyaQOC7KXM+y4ZYTVbKxXTieC/ZLOcAxzruxSYK6rPkMnoZtxVkaWo52EXn1RDt67U805JzgQs1vJzT3PTojtsSdZeuAAAgAElEQVRuQpPuNjoI3ktl7ER6ftfL6Zxdo0cAxQZkr6DdNTeUWjt4Ln5MFQulEfWpZYldFxE/bupMh/YejAxbHQBFNBqlXLQaIcSbbnkVJTedBLq70vYXjwIAGrDlkleZQUugqj/5zE7GhoMCoLUccFKHpLOTrqib16XWhUgGDA8EU2ncBgno9jU30pWSzO3TT+0CPJmmE+Z16Ax1MKaAr8dH030/3JOO7EGDinFsA5y6QElq3zBMIlEZ9JxilugGZbAYziBjsHRVIwzZ5QCGVWRzELV/rB+HFl2rMYMSAAUO9kpLktj0jr1Vg/Z7EzyMRkHqDQkKAgKX12BEKK1cREOrFua8jWdYiJEu0yliYo/sP562PX4E8GEubdhcl5Yu76Aj5DGAMAMp9qUMC+5ROYWLrB0NlwC060XwpRmmWhnOuHINM5bteEjyuwkAJoHapRvIArbDNrR5DaV+reWL0nVd16fXLrsBrVZ0ARvQEjy9PT2x80fpdA1sAdb2nWvfkO7cQoMwQIvhM8fTxz79N+kHh3emAe6nglLFADZhbGq36xqQamjn3giaBvpgg6FEoUxZtXsLfa4ayq7d45bpj4JVRkKIsV7UBdC76GJavUGguYZxoewdMel9e0/QmGEo7drBvcBAQD4vNXaxRgmiLYM26WTzEK9pufQca74OJ5e8OpqTU+nsMYCPszhLsm/ChrEAZc2qtMCucP/NcOjLj5sODUvlKQHlaNjzxstvSpvb1qXFANB1gIQLYNc99PJT6fOP/ygNwMisZxFt7aRJG8yBPcP70imckylshXqfroEqttXW1RvSdetvprS/Ix3oOZKeRberf5ZMKr9UN9MywxVM3m2LN9FxtD195t5H0ig+5GK0olpw2l/uOwNzFXvH4aP2WZT7u/8ZezPoc4KNyExYkqr+5gwHnbbWAyaCX+2FzgvGw+SK5fQy9123sjwzeGe2rrRWIrOcHaCAdDACjpH7QjDPbWFZvCBhExqev16zMb25c10aPH4kTQBsbVm5MnXPwWYjsfHAgZfS3w6fSr1qSMuqCScc4AzGZQffs7G1M93WSWdLJnKVclCHYMnJzkBcai+dJrchr/AQD9uPkz7M/rExludTDf+vRmCCZzC4VWNXB+qiQRu33yCwyjMsZr028acZ6H8xdqgBYHUFwG8HjY90zJ4awe5MnEnbx9ANErzkGuCTwXCLY0qSAN9XB5DtydKgxApO4hDOsGXtocMqsOV9eLYFyJAZXHMATmX8KRirnnuWHnt/nk0NOq6M6SjzOoPz7t9xDb43WKOMe+CbfIfMbBmO2ldlEUzihXQF61Z2XsLJqIJVKOm2kcTSAkv3zyLazn1Pyy5mPTXy74aydtjVK8AzRLvNaAfMFckiuwlHt9LQswRgkN1BQGLDR0uNdKQIa2BVsObYu9MwsKd4vgnO3mm0CCuRVKmUvs3Cr8UxMZgxAdCIUQ8mKywi9SVr7fwLeKqjLZgh49byVLu1q783OjRBkpMO0uiK6fCqpSxins9Wyoxg+CwIlh8OF8HV6LBlqdwzRmb1ZUvSsf04noBJwwSMnsPuBRNONtpZtWpl2nLNtbCuSFKyZgzEbDAp41HAaRBnSvZwBH44uLLd/ONLG14pG16Nd3yWCc5+gwKBGEGHCETCB8mM92CiqX1VSvYG85VA0vdZWu3e0lGV6eTBrh+mxqBnvB3oXdvhql0CsErrKgAowa281orPGkxl5mDJf3Phll7ha/F8y2HDtMFwEkTWKxEQDEDNMj4OqEIDTDZCXMtAgL0qQFJhMw0auy0gYK3R7ni2CWAyL2OwR3VclVkpGlUJHrg3ZF55RwasxbjoBzoeWWJBFiW2S2mJUofcYGaZyPGcYMwEenyfoKWVRQGUMT4G8OHsnxvHwT7FGQqTL2yMAKfAJDuCc6gMwxU6fjyPjrVA3YYNG3NSJJLyMrAEjwDO2KAybEyIyv4QbN7+zPP4CeexL7mkxX0j476ZZEEtgYCNc6IrMzbNgNzAJnw9rj9BxY9l0TavqkYKwCYLjYAFVfhegggXsZkCUTYxdI3HNcJuKyvFdQUEWKsOn93kHePQ0cMmCtSOkUwu2JEGtZfYjz5rXkCl5I7TUICgMlnsEC9sZpLIKomcsNdXcM15UlZYKaSWnD+SiStwqj+tz00gIjAd9q4UVOcxyCswZBB8mtK+cKHpf4Y8Adf3GT1/tGtGJybEwueKE6KUyGMdTmJ3VtDFXAmRfqqS1JpzbZn5L+G18T35lZ8v1hRP4HHv2gldVq6dk14mCrFtJtCVKAtblxlqvvyZ+7sO+afV6+rSqZ4DkBo4A8da+Yy2jD3AvVeaKA6/KzfezCNdugsTKgX45V3Fusv2IZ6deQ2gujSWcVaXgC2DwTIPFq7mmnUsqgGsjKnWrFkV/u4VW1al/Qe3py2bboQM0gdYQIOdJuSwWAvlVB15zsk2rbEDtDYo9qmAGOs75ip3iw6dWCv6InbLPzNZJXB/EQbT0DByFCQmGqlqmJCNTil1MwH2BZhO7RAC+mmOJOvQ6qBlaIwOU1WnRqn20KRUDeeGyQbXt5ILAl7D4/QPIDE+Oolm8cQQzVMbOAux173D6e7vPgJY2Zem+FwzfvFtt1yPjBT/DZi8sItGtKz/f/rat9I1126AtdhHRUEz93CBwL0LwPI8HaIXBxBzCrZq9+LmtJLg3nvWd7qAfMxrLn9txAaPPPY0z9SRTp7pAQClQR4SSztfgjW75gqYbOf5LipaWJvnYUW1opV5+YYV6VTf4dTAz5cgdbDv0K7UtaQJPwA5CeU6YLce2XMKnVtAKqR0lq9bzO9rsB/N6YufeThtueydNCbaDyB9AZbxbFqP/MCSJR0wqrYDrAEIYm/sJG/CthxwplK2G4ngGsZGdupFszJUrMkcdA/VAKxYyi9IdJqmXKcBTxsAHm2yJ9VBoHKYRMQ5us1Hc0niIJt/+hljGs8ybV159HagXJnEUiENE8k69rFVGNEoK3YkMhQCbvhiy1etjrV9BPkY80EyVKc4I21SIytSWRL3sWBcPc9h34dt23cEo14W/wA6mSEBw2ITWBUgVFu/iWyB2oiuJ5sWecYMsr6UmWiDvdeAH1HFdygv0HMKFi7racpKM5I3ZQvUYXd9ElCoewpoAqzLvqYsnKads1S4VSJZdBEt3InQU5U05NqsDlBFfcdZrqM1dD61e0qvdbUsSq1UDAyT4D2HHy4LvBtQqa2xm8R4K2ScHliNQ2GPDh89yrxUICmxOr380s6ISRavXEOjxKNU8ZSl+x/4Ybr3X36Q/vvn/3u66dYb0rPbXoBlPpLe+2//DdfuA+x/IJ7pWqQhltNAqB1tVuNvATv9As8Y7b1SAGPEmdNgFrMktAW1ss6qTfCm8UtIqkeSKA72sOXBxgTwcv6VlnCOGzjT773nnqhWW0xjHxOMQwCkgWPwOc8U5QunmQuxnSz1mGMAbalNR0ODlXXiZ/O/IXsx5wVD0rkKGQAJASZV1K72GibSuJ9IBGJ3WwHV3/++98eZMYIP9iKs35doSjmHX9nBnhtjj9oc7ATNljy/ly9ZRfx/eZxhDz30YKzlISqVBNGu2nJN9E/Y/uKLJFa6QobqDXfeETJLG6n4UVu/nOv53F/77rfoo/Mg/qONqBekO17zurT1yquiKfbd9zxAE7wX0zve8VYAy2MkTY6mX/2Vd0QS+mtfvyu9/7d/Nb0GYtj9992X3vCG1wUZyzPNeam1mkFMLHAx/dwp9IpPoQF6Itbxpo3roxJHuSP3mi/f7/lplYLXmsMf+cgfocvPPFiZ00Yia/hCf7rjtXemG66/Ftu2KuzAZz/zD9jk5vRLNEYzuaQ+d9he9o/yPladKZnQA1hrJYw+6wWSuRcmwU0AVM+Nnkp1NJoemRgMTGlg4Ezsifb2Js5b9h+2f4wN45pRUkB5k3oIibPcbx2JkF507HUz7HcTgD4xcQOAdzufG0dL2hNMuZpJS4i4N22tdQuzyMhYpVPje2kk1aNmMHt/OmQMYM5SvalOci2sb7WJWxmvQSpMRyBk1BN7R38RwOMusKDJCfAkyvyNP0zmqHc8AkDqWa9usxJlI9h9/610iU3RrWp2Di5QGVStXis+YGVVPdey2qIkt/joPQKr+WDPWeeffgWgeenY/5lflj5XIryGoxAOqE5K4SnEzP/sVfN3Zadm/huLn7/yPTKjfF1iZMT9vPKy02uUiOq88ePcATPLC4TTyJsLFmqVnYlDL8Jvzc6SwKgZYh0cZzlruJRYh4HJ5hIKwdgzNGpYgq6CTosGadwyRJNWODtVBThsKRnB3CQHybt/6/3oc0rV4vAhwK3yYON9dna/wOF1wevqXPEdPoMvG1z5r0myO5MAbZbVWD4WXRWteY5DjoZalEF7gNfSlb0OQMsuh+EsBh2fyWa761BrTPv6cwlYOGn6iVzDBli+gr3A81gyZNdlx012zMUou/K+BFqz0G8j+oVddFqUHTvBAXvy6MkAASvRdBy3ozrNQgToIijCuXLsmwTiugCSCWplTMkglKkyiV4QiaWwtj6jMeQ0479kGeV7ZsvZGMM84yBOzTgOhIetf1yh0wz6jGWmSpdxCVkg/s5DX2yni/Ldz33xU3Te+z2CaTIZbMBZQOLG1kr0jbrSVVduTKcoVzyGMP+SJerecQ2cizEMxMGXj6fekwTNlNy/+rVXpKu2otVDyVxNJd0G6RbZ07MvrebQm6KU6htff4hugZQC8+xDsIKdu+lyNq8sQBzQMdiOnWiorsO5Kqsa4nCdTYNHKLGhI7K6W6fOoBcCwLQA4z7CM5oEiD4zNpWYUkPMtWHpj3oxbF6AwPKG6TAIlTSYacaoLaPrKquEOapNfacG0uMP7WIe59IN12wGWNwDYGswb+m8AJJlba5ZFzYDZ4yh5g/zoqZOPQ5EqqeBAfPgWroIGmUDjIXtczBVN6UmpBsqMbbljOUcDp2FI+XoubZfbEzXrN+aNtcuSnUY1gqYSc8f3ZX2kvVrq+pMN6y+Li0sb0uj/PfHv/n59JPhs+mUDjrPFYAdXkB0Uhf4hEDmmkL6jixUBstryIClBsp2GAgZQiMj6rtlNp4Z50WdZOGayUKhnzrKep9lbbW1taZGGuG0dy+nUcBwehbwXRmPZjJtLYx5LTpJF3nechgcDWSrFOUPxirOQyOsjTmYeb3H0bM6xqGL9qRJilo1Pxm0iLXEDXUMCSaUn6BPFb+BuYfjdQMduG7qosssgHQzzl0j67ORQ/6fd/8kPdJzFDpsSm9dszFdtWhD2nPqeHpycA8l7Cn1lOFMcN1qkvwLR8vTFQ3d6crFG8LZOTaMjMLEqdSDxsCkuqnsgSrswBqcul9vuSytqlyePnDPg+kwco8YmbR62TLA4XPp4EnLRDO45k0LIAqslgn4ETxVMwbqcekUGTDmLsAycdV75iMkJGZZOzMjNsKTOQ3jCoBsqhygQClhLhugc6n5UkYVS+srE5gimx063fypZb4ruHYdQeBbLjanO9uXp5WA9GUwSjpY12YbZUjPsY4eZWy+uGs/7NPZdIpU8bANn9Ds6uKrr0MG5FeWXJaublqWGim7Ajlg3TGHOGp7+4+n5wZJMuDU7uC7jzC2qjJUA0JaRWRw6H2bvKqAdVBrIkm9H/bGYn6+GTYLH01VsKIXN1JSwrV1Lrsr1BsCIKWU+kBzf3qh5xBsY5wZ1oXlLI6x54rSEOUCypbUMH4LbGhlWC1gzhqe4HcXYUBoHyNhGXY727I4FTMxKBzJ0k/CvmmHBU5rg0HHGWMFgcG9Te90Ok2oRfMpQR4Dlmwz7XjL6g1nZQKHVZZ1YBc2M4EpWgmDwFLnVlgSN1x1a9q/60jacxA7wj53j3XQpKMJhlMD7PRZZBumYEPrMMsEtZFAI2BbM2Oi/mdDkyVV2AYcohMwBEwE9lKWOEKAaxdzeKjhKOksR0MEkwmWAHBe2NzK7rMOhnYvd9X2/KuKwMcgpJaEYOhi8Uyey7JDPe/dIzJbBTd0kIIxyv8sAYzgIPYr7FaldTh/zXRX2XACu3f+Qm+M1dRIbeiuDqi7hx9gt9gGGjA28/wCbS0tVHbgdC3EmQupBiZQaZoe9JW0DAsIYAMsCrAjl6XH/XPxEQDEMrWDCXjLGb8pQF9BtNAItZzShAqTZQMgHXBBwGgIFUxN1oaNhwQIcezdVPorAbCaHFDOwyIny5AEQ2QIcfgPw1Zw/YRWFAs6wF6qVKJRHfc5jD2MpReJ61d8r5wYzz5WBmDz+vR5uvF/6m0Up8az4KkVPt4f81iAdMG2ZZ3npgg52RvrhXOuCQdd0FHQWNAk2ISw/y3lNrAWRBWg9Fr+LbgjGFW8BFC9D/8OndBYQ4wZ73EtCKaFJJQjIrjEdeqpnFEDWn0ufb1IMPlsAqbMm81ebESjHQwWoWuQaxgkRMk9/wsdPRxrPydwGl3b1f6MbuommZRYyc8smGxliE2YDu7aC2O1nzMX5qtAp8lnbab72OoB1kZjI+xrgALLpiP5zh7ht6Hx5jrNDUGq0iaaYXV2rwjmxjDrcALfRtaoHjeUjtgDDpXapD6jSmd5DjMw580HcCiQ7hwL5GubS2zmsD0RA7iI9X1dk8W8ZqZiAMoR3OReAGq6RkPGkh+fIwh+Z8msOt3xx98rYaXGJsGKGs/BThZsN9bOn4m6NM5Z9676sj/NaM0MT33zWKv6PK47nkVgz5ZFsqy8n3LK+5T8mEVOoHvpIlgslOLyvSZvlf6ThT6KHRRAV35EIEouqRWzXrMiyB3uLO+hYHob0zhezA7zPoe9mtKB1RaTlLdZiHpsNQIt1VOUSi9LTzz5YxLwq7ArBJP4c9UweGZJslpi6n0HOFAac32K6Jpu9Rdz1wKj3eRXKyBeaAIzV+okWnkiGJ0bk0g6Ud4lj4lAVfRscM74TFMAUq4dEvhcexzA9OzwyThne9DqtbxXUKADSY4x/E9ZqnUkr0OyxuozbHSZpUg8s/rRlgjPcv4aMxlLHTt+lOT9smCiuc+VGdr98va0cfP6dB6G3iwHWS0srNGSZmAr7FE1+gaHzrLf6tOhAwfTCpIF7SQrK4mbBrFRp0m+N9BQq4r7mAbcGkO+wv1iYG9ZewUEhs76TpLdJAb6aQ7Yvjj94xf/KR05fg4mFSWm2OXly9rQXL0W9phN7WCqUarfPzmELNIo8m3dsDqRrsLQL4SFNtR3nn4S3UF4sZlWLWXDiwFVjHscH5vlOd+Xd2/hMwvSk0/RSHeIztyQMZo5B9R3Pk1lUFfnCkpjAe8hb3TTFGsHwMrijqb0iY9/IB06/nIaGB9A+mhJuvve76UtWzfip46hl3mKc6eBeGCQpl2dAA19AfC2d8G6QzLnrn/em5Z3vQE//mBUhtj87j1oQdtUSlbdWRKgV15+NXZtIL20e2d6HsDtxMkTxHsDsR6URJD1V07sYuxXi31yfXs2eL5mshLnpjqZkFdkcQrEqsEcutAChhGA5ybKJnejQsK4OvZi1s10DcugdVd6LmeJPq+TkxHGk2oVr1m7Ju2li7gMR2NZbVederzMkbZc+7DlisvTPXf/ML3/N38zOo4/+dyzcc1u2Kzqj2/fvj0nHrkftRJDF5Vr+/koww32Tb6fOa5v5UE9jW7EBQSjBHdkQSoFkAuhKFVGskZcmbfh3xqryvhl/M4qnYV0RRM9E9gbfeeIBcYt6W8KO6/Gu/6YsflipBjOA7SMMK+as3rK/RfDpO4BqF+KVq1+jb1O+iBmCWKFdAxrXBBKf+HY0dPRTG0JDS7bSQwsmK1nrA6l/+0v/xPzfXX6wO+8Pz2KRvAtr7k+rV2/Jv3jl7+Zfgm24d33/RDG63muOUvDzM2Af8sjkRl6mfhTc+xX5/MNMFpDlsh9zdxHNSd2Q5Zr3zkkI1gnysHEUatNdVaDoWelQgZCowIEA1PPIfXDu++KpL06ymrwFqQ07Ya21znz/CxeuceNZx5xLMdVtT41fxtb6wcFyMuXe64pS6j/oL/neWnVWzStcyUGeO+YZ+3VVogpNk4zwS8DeBw/c3RyEEbhKfCKJmQ9zgbgZpLfZP26VevSyzQZbe9ojt4mvVQYieXU4AtuWL+B+LYO5ri6mvXpmWefTjfeeAMxYxtPBVBHVVaNUj7EIs+/+BwSgNtj7mpImq9duT69/a1vS7sP7CO50pG+8k9fD83WBSTtTdZ/4uN/nL79zW+na7ZeC0PzWLrxplelyy/flO6++25KztFhxobaJNKjVN3bWZpeHztOQzLsxoqVy9HVphkge+35F7eFP3sF+8TxUfLR9R3Ygf0XODdt/rqd0n935z/8wxfiTK3jPTaa8syoZy3/1m/+SnrTna+nmdln0i033oRPXIf/j91jrq3emiPRPDmLVjpn1r7De/H7uvBFIN+hn392pBdbOkTMhNxLK/IBNsaSYMg5OoQtaoB0ZnWErGQrOPpgezZS7dHEz8fw/dVLr4FAYcXWahjajz3+JDaIdWYlGL5+hWuBk0lfeJBy4Ms3XhENSn/82HH2Avujw54D4yS416U9+14OsoHVNQPnlI4B1LWPAkuvhfmfwh7oL/b3g7lgGlYuXxh+lvdrT6SFSEOO4XtZ6byMs+EkmqnVxIH2aVnUsQadb+MJ3ouUk820KtGBlGyRSUL17CliWkDiw1SLKoVTLVHLZpEBrIYj/Uo5f6Hrc8mxiVTD//oVJaEB+GUdoigIfcUX/ilgdT7r9f/zoqVf5t5v/2/AtfhssFX5zjD4pR/mAyN/RmNdlFb566JErCjzKQKCQjc2G2WZVln7yJfOvfpnbmgR6tC1wDCOykhxJ5gNDF6velP8C+bPpz73P9IDjz+dmXA2C5DphmH5d7/xnnQlGZM//4u/Sb04OjMlYDWAmlJ22meR6SUDQGercBjN5joV44CUM4BnlsY3UhLezgGuwyIjYdJsHJMNqB8OskDyBJs2dA+51/ifByLG0fghAO5gqxiZZxZx/NzgXMvnzzlgywGHO7oph6EMfRq0v9KNwQE+CWvzVTTqWENJzV3f+UE6e2Yovl9dsDIBBZ67vZOGVCxKM8NT6BqZzIz3+Id/WxpnYyfqeyMjvxAw8mwvmmgSjgSFzNiHxIBzbVdsGlJggOcQOw42lkwurTXghzqDs3SX++u//VjaiabRM9ueJ7Ch3LWljhKcFjRjFtFUazj9OEThW8NoyXquotzz6DHAK/QUr9i0OjbSAkCHG268hk1PVplS5Ref341BmCPLi/EewpHmezgXMktMRoPOLRhPK2Ll7oX+c4qjG4hRpn55Q3r3e96Quhq60re+cR/G/UQ0aHJO1D6ZBDAMPZ9gSgk+ZOHuMtln/KyxGae5AWeGazWjUWXWrm1hXVq2sjtYXqOAjSfQgN394imQliALhkOKDxHYzBzMLNky5QA6IjhBKpIJwuYtVxAcsK4JxuhFAEckdEIvZoZuseNYqK6N1enG116WVtbTyIFhHoHZIIR0EcBaEc8O9PJmAZxmYdisBlhcQbApQjxkEMTX1U3wHYBVO2kC9C+HdqeXWD8XbOLBlFtt5n1JA7apUgXPNU7yGHJFaIva6EgHpAw2reydcZi+4yYcrOqvL8PhJoCAodZFMFPjv9HubG+lKQrG8TSH6/adY+jNyOCWoaOeEOMH6a65lbVEY7Jp2JBNTSQ7SFDo/OgMRtNe1tgY0gznTlPg0MM48lz26YrvtfTb5WrZkrYGCYBJBkbuTgNzemMrWdGa7nRi75EAaGZY6K10oDyYBtJunPo1ML/eseEWKNoX01P7X0rHKgbSeQ6zQbLIE2ZA2buLCBwWz9SntgTzCadimENssHYinafMfViwk20pQ3I1IOkHu7em9ZUr0u9877vpRYBmgdcO9lsDe6GHjufaBB2qcfaqkIK6ymWAgQKrNpQoNP0ERwVCc1CVQTlZTxWMxQgljVMAIOph1iFHMccaUGxYlq9BnkCCi0oAS5MoWGPArGMuWBzAKkvRBlE0aAyG5A2TdekOWKevXrgiLeSzjmkDjdkqZCUwV+dguO04fCp9G+HyR5j/YwDnNtaoZYwXc7H3E4y8Zelm9FBtEoAN5hp1XGQYdtxhhNKfGe5ND9CRexvfx1IOppDafNoJs/mhR8fvqgnWZggCZ3EiVrI5tpyfTYtOz6WNJCtqufHzvpcgvZEHmaGZze6Vzemhgf3pHI6r8z4dLDhZXjJBOTu0255JkbAArIPZUce+ckBlqyoZIYj7CrCak4WCPHFuaUskiMSxm0GHS8Aq31fDfrGMU50iO9d6VmgnZS3E+caeqbK83/EkIdMMOGzgKuNDJofAajS1sCoBWYx62NSzfNYS7Ssuuw4t1eq06+CLlE/2Ipnhc1XQxOcy1hOgN2XdM4jAe1eCuwGCyrrjf1Y3qHkqU8EEnUk9HbaAuQj0pziLqTGJ4K3QQ9dhn6FMH+5bALJFY4rMfMjaTpeqV2S9uTBdY/w+ynZLvkmw6z0ISk5AAC7BnM4s32jmIfOTCRDsDd0qp1/dQ8vWbcBoiR/2UK1txzG0I5m7OZiGUYQmsMQakh0gk0Kgxf8O3UmMvPrMBovBSozGIUV3Y5t2Uc5IKajzEGBcCfyKfEecaVkSIpqDsJcKnVU3lCXVVhL4TAIsOvP6IAEsEeiETqP3U/LjAkYrgWWxNx1E7s8zXB1F5X8y29gxMEjGfmG7BT7Vei3mZgTHN+yhOleAGk6G33mFzI6S3xUMxGDR5YRq4WM5SbkhHvaG6/pszt0rJfvZ53QdWhpd+J+VzlF0o89am1FZVLpO8XyFj2awnH20zDQsZKDm+3mR0GC8rHByf0byn7XgtQXhne8KWTB83uesBTwN/ygS9o6p8+vYlUrV/Z5Y9cWeZfwEmAUkI/MrgJyB1bOne9OJA4cZnwHGHeef81IGqaCXayR3rsfW095aWjMAACAASURBVFVczdzxCZr1APCaOB8nKTvC/AgCCJoqabFhI5VSDa0kKLDxgsewqJzn0J/UdkcTEuegVAKuE+B9Fuh4iZUcXEaWiFUpsYOdV8exVA1WUonPLNPYX1Z3OcbZH47LcU+xhqXBBwCZEw2xX/0pibfYHyTN/I6LgnKOXKx9yQ+umVyFJfBvotB9GTaM/1mmG02pSq/CBoT2PGewIKJyN86P50xuDiPgYiOc7CvWkOA2mTOF3RbgvYi/PgNYt2rlKlhEh5hrm96QcAKkn3L8XN2uY/4WgF8QbM2Sviv3oSaf9yyYPwqItgite3Uoa6qa8A+UzfKT2IvqUcC1+mimMjFKeXH54giAJwn4a0nQVMCyVF6jnrOhEdC/lSDeTuDKZsjickuMcFbbsLKXpI0Jh7lotimoaWd35UwskQXMVD+XfdAMa8+y3Y6FXBMwM5qisc4Eent7z9DYc0mM6aPPP0GX+h+ld7/zl+hLsCO96Y0/z0LItroCx6AeJk58n9GMoLL+gqwzvncMttIcBA4bpKiv6m9D608fXV1dnk9bPkiTn67FNDJEb8+kj03d3EMHD+1JazesIRgGHMPutlhZ09CCXwUxg6TfNN8zzTqx47n9EwaoJrMyZxigwcSLgXsVvsi5owMAq9WpuYYGtsQAO7bRQAmwc5AKhOqqCUpdu9GUXgtQ0BwN6mwUcxjAVh9z89bNyLXtDLKKA71i0TLYpQP4ja49tEoBVXvQV1T/b/fugzSUuiItZX+e3NXHM9jEl2QQDTN7Cfi9n2ESZou6F6f9+w6mXhhbq9atDPbkcSTMkPSnPHgNAP8IevcH0AhkXpB1mwAUMLEbDRsZc4FkASdZqXVUJxov9NBAdWHjVWnf7pl05AAJI/zw/oGe9Jrbbo5/X3/djczpipAvK6PC47v4fm9961sjiSU7TGkS9QJt+nXi1Fnk2E6kH/zgrrBxhT0oqkWz9ngmLWhLs/akGsfs2eAbvcKQnk9wKs4Jt2ghSZO1ol+RnYlEDEbBkncBVZNfhWyAlaQdlPYGyUkbz9765fe8N/3Df/uH9E//+CVk9/5Huuve+9NHP/oHaTn6td/5zndo/nUokqMCqTZsM66NpjGsryLhVjC6tY3G92qyB4kqdERl7iqlgK2ABFMDUaCVKrcKtfJJcE5H0hm7QWw3c97u9HPEvWo/NtMYcgvVDTQgO3gsmIpD4yRUS1hDN8xN98AIrLX+8wMkzBpy3y7WrTGyezVrWOsMGyhiu4jFFkQCikQ+4M1tt97G2ifJg13vQ/Lodbe9Pv373/9w+sJnP5s+/h/+Y1Rivvvdb49kyTe+8f1otqmcUg0VclUAuStXrAcXEHuxR4vnVQ6wrR666mruHVtiUlqAPNtr7XiulFDP1OSh9zlRSnAKiAuim+CWiOX5FlrSLNCHH3ogbL/VqVM2N4mVk9n1umHFHEciz7Jqxt21J+BqM9kcOwnuWx1CY1NsmAn38wC9Jt+8zigxvmeZpI/cIDBX2lh9597xdx2wgK++ems02aogONu+Y1t0gD987ABA+iz75bq0fMXq9MP77oG9O5yWdC4G4J4Gk2hDJ3l/xCV1fL9Hm3Ioq5ZtjuS3AbSMUslra9euT5dvuorrAdKZCGTOTHLs3LUt5vLX0Ccdpsruq1/+HnERz8Wt3fzqV4WvLdN3lirbGb77lptuTW+hodjf0WyrGRylF6JRLZXPVwKS3nTTzWGrZgBLly1ZCkDexlogScEc2ji9ls7zzscEskLuIfX2zxHYfuc796RrkSZ605vuCKDVc9Dq5R/8y73pfvRUR4mX34CUhP1AJghi//ITf57+7E8/Af6wK/3VX34MUhIsXNbLhM1YiUlWr12ezvSfoEfQWTxyCA/EROcIgO2rI7lugEqE/rHB1A/jfjEyCRIeZvFRlEoYC2lJkxsT8V3RUJPk05kzfSSBxriPq7EBlMnjywxRDSDAGpINYxfSWWRM2kkEWt02qZwQz9BBwqQPXf/F3Yv4vI2vGrjWicCH2hfS4K+/l3+3weg9TaUa8U0/SRCwFIF4gWSlyaLBKGfV8eODqQHCkdU6TdhHkwj9NB1fuRbcgvusJfkUFd9Il9RxNqg53QHpZ5CKpjJ8llqkySbR5VayRLZ/ZlpXwgbu4KxmPnj26MmkL2Rlx09++Pn5EOglMNGNUjhcOj/zX5cctdIPM2chvwz4itclcPWnHKSSE+c2KRy+eRf/2Z8JVhYAZ2zen/lMZhhkY14Aq74vdCQ16pfKeLJOV/HK19TpfAVsLa7j+8yiBK+BNxjEhPix7JGSE5qDspyJt4TWgMoNNYYBOEw2+GP/8T/Tt8bgC1BMzU/Akbf/wp3p9WQJLNP63T/8eBorlbvlrnwao/wEPotlhVWMm0ZNAyag4Ss0Y4OZRNlHAI78zrIdHMqwPZYpArLhP+bSUDd6xPS50YxAaQ60shGMawZLV8CoVNJkNshxCeq/QEx5aIG2dzRy6Bssq3Obu8m58BUb3rBuYXTPlP3ac5qOcqPqbHBdWQKAPd3dCIFjWNW5UcN1GodIp2hOyhUDJzOqeSGOSjCq1HdRGNwNlvW8ZMLq4Mn9olNSZNjsrhi6ghGoGCxkHZwFxBu//cFfwTicS8/v3EZ5ORnRhurUQYnPNMH7kw/u5POz6RqcpoWLyJbV0/FwaCo9/hOEv7mP191+deiGyDTesGFz6qV85HvfegwHjNBA0E25AwNi4aGIR+Qq5p830IG+G93TC3QA7IEtqJsuklTXNkdA2pW2bNyCI3gA/aUjkd0QFMlnrQBVpuCbLZdNMQlT0MNMTZk1Gw0UcLh6AJYEGnnmNuZj0VI6deNIS3k/iAjzURppRTyVK96C0SaYIyJrOWYloJyxV2gXR7AhExowGB1ndSLtuWMQPzdRlyaGONwm0Qt70/q0+ebVHDyUwGi8AY7rmLsJNJ+Wwzq8Li1KF+hoOYVz2zSKbhE2YAzQs4fgagSNJtLz6QLsvxfpqPrEiWPJ/twJB9K9KcgFRSRK1M0oql84AghLziGC4SrYdNix0H41GT0Ja9jBbuAgXSC4x8LtBrjfvGoh8gc0Q6HcbBp9TMGSM5Rr7XiuN217ijEJVC8MQzgUkr9r2vm7XTkRjC0NrRpoXuAc+lLkehaEeahvhAYJcxhYG+/Edg8N39Cu5NAxa+uaV1VM5lLbbHVaOd2UtravSWXQWPfux+Ee0wlnXrs4GAieZ2mu1UQVbyXrfsCbQR921vKYNoTgBUkI0qrRhyU+SzWwYWM+RVFho0630dgLMCyYrUxYM3tlax/DOViR7kUX9hTPNGmjJNZRVexzATftsuGqB0sG87VtJrYrS2U5Jngi7o4SIB0YF4k5Ur4IgFvN2akQvccRYawqCVoh6kSGNBxZbQa2yf0YcEg4nGpY27KN+RXzEsjTMTLZwO/XjDWm69EIu655UVoPi7BV9qPMZQEYDutZmQQXa9JOumv/w9E96UEOvT4ymzPcYw3PcQvP/stL1qXXkKyo1ygqrE/AeZ5A4RygxUHKgR4j2HuckqvjavQJTrl4LI8XLHVbKCmjjANjUgZQvAy2+Faav23qgXXEmoU7QIMw2EL8voXnO0Zw9MONjenevlNpkJ/RQy3svkkKdm+Ma5TjqqfHOqxF+7OR+WjvgKnIvR+j/G7SwIPf+7lgrIYtycBqrFPnSH/7fwGs4jtwNuRyeDOrU+xFdZYnsBk67wq5Q9Qsseca04oVG6Ls/OTJwzguZJp5XjXrwsaz/6J8lv9e0rEqLV9ER/M5nM6jO9LRM7uC9e3Z0lzXBnN1SVrYsowzCPsvEIhxiUSc568LQ3DJBVACTLQtlmqrpaTOl+elen0LZAhHgJeB2ZgJ5sssdy4D9ngqNUEg4DN4MqEZJeuyYEpsmAANPcMDfnO5AkhalSKzIq6dO92amMuYiUyOnCxUbkDnXoDCpgp+XxmBpIGF3XIdFc97gWIDAMdgHLF+JXNaYDBUwnCYIrlpdYjFw3ZYjq7pAdTK0rG5gKwfJzifo4K3fo9z5rNktmcGpdQQM9Pk3gnmMwMbpfACq64X3qcOqxtQZmowdPANJiMLJPsXEMgnFvAUYmJ8I37zEHCv2wxToSLsf9bQEgFzLGQpWZ6c76fwCS4xkkoA6iXEOpvHnEjU5wrwMQObvmQKmai55Dvy+ylZSzIoS9cv3uvfUQYYTEXB5cI3ydcrGLG6lPPvZz4woN2JXS0oPS8xXdxjMK1cD94z82rpn2xNlV+9p3JZmbH78vlngFfDe5QlyAl7G/EgHYEj7rVinZV8R7+zppSAFljVp/IZlb8wOXJk34HUf+oM33SBpKGNnUzK5yYslr3pj8mmaW8juNEpB4lpa0OKBrs5SJXRIA1wsl+QE6+XbbgydaKRxzaPJjZ5vbpf/N7sF+aXAK9nf04eXBqv0nNGwYo2uwj0fU+4upkQEbY7fuYPMzBbVFTlNea5kvVeDdqjUigSD4IYjo+JKwKSsGcEyYWPxPNejFJ1NTsnIwnuPuxEzmicQEU2uKBA5E4iqZLjijy3JjP8bhlU7nobu8nu1ohmfTQrhlx/BncCmCOUi5fZrbucMkTKA00yLcBHbAGAPHMS0I//CUJFQOqjlqRZ5kzS2fyKs6BiAcFtJBwFaVzDMHMAYy6WU9qO79BMQHlw/wlcGBpXUdZdRjLw8mu6YJu9FD5XzYKuNHgWViCaiHiZJLBh2tNNXN+mXp0//PoJMsmyWWUwDyNnYqVZUelhR/MorXVN8kyZNQWoCDOnCWBSdlgtTqv2IBKhMRe54ZY21Q7p0aCUYLeS9fe5b34xbMLrX3d7+i7NlT70wd8ngTyWTlMqu2o1EheV+PhM2KQakzOAHIA/VQSkY9zjGH7MHICbIEZXdwfA6elsY5BAqwFkPEMFh/5QP52zFy/pSmfOngYMWpSbILHu9wOsbrr8sigdVXdPYNWgvpNuzwOw5ibQqpRx1gS4JMPMVagGo6W6Z9W4g5V0Uf8PMfpqdJ1a63F2WE/a6edeeCmtpXfCMcqqb7xhK+fRdNqze3c0KTRZVLGgMfotmFDed+gw9wUIDdvNFuJWdJztOxq+dg0x0KaNmwKMXg7AIePJxTHSJ5jNfq9uTC++sIvmtRsimSVYpY7nof1709brrk57DxzgrjkTSLLt2b4XxnINMQYVVIuqUteiTuKbwUiUecxNSKaQ2IBD1Ekz2r37jjMHK4K8cuhAX1q/+lXpkR/tp7mWTXnowcBnf/d3fyfW+Nq16+IMEjQUhHniicejZP7wkSNhg37hF98Wa+LQoSPp4Ud+AvDy5vSBD/z7kAfQt4s9xr4WyF+1ZjUSAFRpcR6cxl4N0eF7AqJOnGNcq9Codh+6X0LflJfrctzaeF4CZ8XPCmJWYYOLRlbzY3evVcc6tjmuZdgLO9sD9Fu9ehVj1pze8+53p3+56660bedL6e///u/Tc889lz7zmc8EMGeTQ+/Ls1ib3IFkQKFHHg0ftW0mH9Up1q/T7710VuW4V5kDA8VaAPwG9uZZQFoTPgtgZrc0d2OHiDFpTDkLa68Fv1y2bBuEDfXdzyAdMwwDuh/wKSpa+T4lFPRzlMKZZH7KOeOruEY+nwQb1as0GZwTwibjZbyr9eh9Dp+fpM/ItdioOtZCM53pn0HnczC9513vTN+GsNQEM3QlfUE+/rGPxb7/0Ic+kl4GzNfmdiKjUE2DuRak7EySLJDcBYtQuyzwJAgXSduoBihhDZLvnQPGMx9d2kw1pK0oAIAmaFRKR5a4IJTMQwFH5WuqeO8D998b9kXmsz5knDqRdNb/yhjPfJkZ58MkjOdqaNfr2+CPaNOM30MPk+SKskAV3INzGyxX/ZPokxMnUpw9VoO6Vv0+7e/b3/6OSAYcgZneTNm74NjBwy+zN88i/fEqmnw9Fs9oorwOf/INr/85KlIb09GTR9LjTz8ZCTxxKxOJzc1LWE9dyCf2sZcOxnzVYtuu2XJdTtgxtu2woNdvXEWjunYakK0EhMdWIi21b8/+9Mn/89NBXDImv/qaK5AJ2Zuu3rIxveed705/9Ad/jDzizezdVWjmfoHESG683Qk43NVFZef116P5vAwfuy2TyNynhl8M73e+9/307LMvpN/57XeFFFHW4GesiWm+/vVvxXrecsVm8IFz6Stf/ReedwIb15l++32/RkLlR2nlqiXs/ZR27jya/vSjv8P8PZDu/v6D6fOf/zSANsksSkUHpk6lo6f2EZ+MpioIFRew0z2Dp9Opc6exSyshHoyxJs+khYs703EAzibK+o2TpX5b7VxDib3+QhWYk0xk142JS9fVtm1H0zvf/ur0+c89lm6+dVF66Men08+/dVP0GFCL3zVaj4/fT5VVOT68/rakQfeGld6VNJYrZ28eOXI6NMArsJlWTntGWKV39Mh5JDpX0lOml+8UJEXGjX1y6tSJWCstyGOMg0OIL1i9cuRwb8hWLl/dkskZzK2s+HHu+zSJqAbWpTKkJslWrVwZNlG5lDM0ps2EP/w5vr+ThNGpnhPIxIxSKYHOKhUM0zKtH7v3C+yBV4DRwiEuGASxY36GsfqvAavhfJWCrPjMvNfPGtRCm/Vn3/ev/Xc4VCUws3Ce57/PLT2fsVpkyML3k3WCoSu+v9johbMW0VaAqyU9p3kBQjiZBF6CJaFdJIxmlqkUQEQTIP8dmTAdM0ubK9GfmE5/8Gd/kfZzwM+YRTOrjGG4btN6Dot3pMWrlqX/8unPpae3b0vTOH3BaPsZYDWCKg7zMMJqGArk6exwTggIRaCg9iy3b8MFNU9lQdhUxoNWIsYU4GqUypd02zKZQocUYxgDYECURzLPRy71U7DYg1MD7EfN+NXhHFQDwCg5YEfP6EoHMBmNbjjYzgGqmUVqR+R6DKT/3DnL4NSeEcQx8Mtl241QwdXKszmXminG05higGkCDZu8gKoIiM2gbRjlErJQdRIxVDJJBL3Mpk3A5hAskhkXzqRZsgClM7Awja7V3/79n6Vv3vVlHJqF6JIihA8oODQ6mJ5+bHcaOn4xrd/cCdC5MbLFZhueQfT7BJqai5fWpbWXke2ga+lVlGA0N3emh+57Mr28vS8ALrU0Q24hAn+BCQMJM5+yJ6tSB13ta6saYb6iwTQoCGhXeMSNl9elG27ZmF7euY/SH8qZKRM5cQKH0/I/Wbaw5qZhTKkxVAGLUJD8IqxRwdayyon0up+vx5ltTk88coZsmWLXjDfPthhqu8LLlpOeOUqX8gODCewO3Sz1TUaCrSg7GZSKw4MyfeZBxoVBvJp/cwAAS5ZU0bSkkxJf5S76yW7RfRnG6ARM0xrW3XWXrUi/8PpNZI46QutvH6WNUzQLO/HI4XT7lZeny5uXpfrLN6Y1SzvTAM0I9pEJPDw1kI6jBdpbTqnJENcEqDrdO5b6ZWLDDs1r0JJo1ojrOwBKOi7iOI/BCnB+BVSxyTBK1UuEEWG5CqC5WsR1sFQtfWyklH/DhkXp6svX4URknZlpnItJAPrZ4en03P1H0t4dZKIVl7eDcXStdHyz/EADoCwNX0PDtbEVp8GycZ5RRky9msncb9/psnT8EGxwk2bcrKVhVQRCZRW8j8MqKip9Bg9UvrttlI73FW1py4pNyD2cg5mOuDuL5xgGWABc8mIdJegyxYaxT9OAHRXMoa6pANSUaz+TBgD0uLDgAPNWu5BnhjQ4Smk8xA32DOXJrPdlpwCu0KM9SEB5mEBgiozbOPdXqQC55Twc0LJNZ212RXAl4KMjYmlquY3yuG91U4NBaXAsk0IASi05RNl1OoByKI+nBI7rOEZ1sEqqaKY2qzahdlYGgGwjAV/2Yg6mBUssTZXSUmpwgAWq8ufYjmaSL5Vo2Hbjp6/i2bv5wxSmDiVO+G5xcHBlcd0EgTTtYK4fBzA8DdtZd7mB616HX38NIPVKzx7GzLjLcRSoV4HyAOzk4x0cpCQ/RgSwSokD4JVYg7MBtmYt41lsbRc29pqpqnQ1Y7phAcEw/z0BeNzOYlxIOeJX+k+mRzdWpqMjJNsiEZGBxEouXCGwJsuRAA5MlcZajemNN/xcmoCJAichnZ/qS8+9vNutGHYrgNWM+YX9jVPGAL+ke/W/ZqyaeOKzIsOC12L+OPJqfFmS3AIIX2NHtwAw6tMVl18Hm2cgHTj0AoASmpaCHyXtKllJdTgRTVXNqbMF5jCNTMrnGlLfBdjee55gkZnJzhIldpVd2rWewAdeL2CPAJDnjU6M52KI7HNGKqdhaZZ2MYAzzpRhAx4D1zL0jGC8Gmhn9mJmgpo4VB9tihIoWYw2NoyyMkG6AGMy86EA8gzWcnlZXleFTxHnsGNZAlYvaYdG9ODku8ncXDkZ6pqtJBO+gCyBQJW+jmXXHloyAwRfvdTICPp7OJ39dFpetWotmXiCLxs6esZivOx+bvmy1R0zSKEMoeOnc2nJeyVGopnAVXuu0xdlbIxbwRhyDPJ9WyLtfjPw8zqscnW21LWLM79UeBn+Qk4yuoYy8JoDxsJHKsYkOjAHiOrYBWrPewUw9Wj8TGbvVEUZdR7jrImWQdP8ylID84Gu+eDo/AqnQnap9MHMeFUmqeRnFOCnny/A0soSKFrce/g/JcZo+Haq9M2b4/mgbTS20kZ6lyVg1Xso1oNPEPr5JTamYHRu0Khnwe9s1OfaJpizOsL7isS2fgbJ9CnXeAE6WvJfulfXciR1dQdiG7L/dc54CeMK7O/ZsTP1nzzGnkSXCwmakEjS7wl2Lz6M886utzyvFpu9iPO9gQRwP8HWEJUGMqdMipaxV8dgFHZ1LU8br9wK4EVSk1+o1SrbLI9Hvrcs65ClfDLrMM9EzFeJsRr2xd8DHhZAfDxXaU58YFkXOlhFY5EcD2RpgAykykIW0FXCw4xj8V15r87CjNY2lWEIc/pDIEMdORM6AE+h5ed3cA55p3yfYGNmopukyPf/ylyXmLg5r8r7cimOwbAyXNGUDJM3ic9jQ9TWDsr08Mttgrpq1RUwCo9EyW5be2OwhY4ePQwQgQYjAdcApYPqZ4Z9MBGD5rSJEUvXZQfKsqkEmLPCSOkPWZE1jQCODUhAUT4+Q5l/VRm1JZVoJw6cSL/wrlelJx59jDmkvB4ppMkxmFWLWvlDgyE7UNMwLyqxGJkWAlo7pKsBHY0/sEUmOgRWBTLcjwLBAsX+balkWbCdZYDLXtVXMQGfxwvKVDCAK6LngvuYcQIQPoxO5yYksD753/6a4PQcTZWQKMKH+vCHPoyu467Y4R0dNGoBrLtI4DBB5+sqfJJxGFKCpX2wR+tZm73o7bXA3rPsVKbgWZp4NMA6df1N4CBNUSq3EKBPjT0bx6xavTY0pe++5ylkvpqin0OlvhuSCCGdxT5rhF00jEyHmWt9kAakRnbu2hN6dg0NbfikVsZRmok2q1qsZQL6NmSDjSXYsZAKoFG+4zzXaGtrADBtjr4YLtMLsJbU5m6nMYuMKu3sESrTVq9ZjJ81koFpghPlpgTnQ+6EYFkCSGsLbAMW2xDNUywDa6ARo3txCiejow0NxhM9aWjgfIBqTTCPe9DStDqwpWlx6j9L2Sy6760AYvWN6IuuVUbnIuWmyIKxZl94cRes2CXpME2srth6ZTqCrFonlTvLl69gn9tMeBJ/e136p6/clZ6CiLFn797Yj29+8538eVOAMf39g8gEHIDUsjY98pNH0x133BGx2wM/ejC9613vCkmbkyQQ9lOerITdpz/9mWiuIqgq2BDnK8/bgvzS2jXrmX8abFliz7klG+w0jMgJAO6QtinZb8fHkvrCzuf0dJYXKF4FdlDY+J9OvOVrac+VWlAzscb4DNt54jQNTAGNLIn/A5ian/rUp9N1N92QtmzZkj75yU+mXbDsLPs+duxY2k+MoZ3WRre20lOhZHtzl+55FaxKX9kkOeQPsq8haaqFuW2hCW8TrMAaggyBvCOU45+H2bcAaan16zaiebqKn+2LdV8Lq+VaKjO3bdsGA/hgOnDsZZLq+L4Rb2u7ciL4ojG2B4o+NA6irLbAIoi3gnjA+/RvJgUHJQLhM5iUnsDPbqlHsz0okfg1JG+GbdoF4Oje7oZZ2AezOgBsrncFINqhIydg2Y6ERu2EPUkIhhZ3LaEsfVW6/ebrkCeA8EJzZr+vF3KCDXh6iEdMHJvwNq5uplxamQ1LqGvJxpvIUI96ENbts889H/MiQPfCizvS+vXrA6y8/trr07e++c2wtx4rxuw5SZt9kKpolJv9hWINZBBe6QbOOq4Zpla7jQ1TVshzMfw+EsR6M4Lnjl1IPUXiNZO+QuolOjx7qnAtGJ+vfs2rkcA4GTJAFSYs2avDI/0BMjZhM9XIdNws476ILbbRVR1YxElAsmoIIvoaLUhZWdU0DRmmpwd9UJI7EubUZl+HDVvctSyc9QrOLv3baexcbR2avLD3VwO8rVq+Ejs+mz7wkY9GMn71+lUwGdH6ZDxGZGfiwy5fupj1QrzPWrgJqRJ79jzx5HPE3wvTxo0bOBtOAZyiF6t2sWctYzaInMBf/e3fQGKpSFsuX5lOYlP0nd8IQW/JkhXBNO4f6Oc6z7J/29MjDz/N+l5Aqf9vpq1bt8Zeter5HM2gvv3tb0Aae0367ncfSv/+g7+K5MAQsfN6AEIbcdIUtpIx4/w6evpQEGcOnziQWrG5h+iBYaO9C0iVeAZFNYmsYfZffU0jBB9K97HHffi8nk9WPplwyYxjSYIwSW0Kh4nYsnULEh/70lPPnEuvur4rGlqpg2tSMQ49K934W9apzSFrlcbhCGtDcsDKLNes578JryZ+1tcni9TlkDGZhdynEgwC9UoRWL0hRrV/H9I0nBWNsFJkOzuvjfStsZHzINIPlQKxJHSMN6bB0dR+rmBd15MA7OykMqWvN2T/tA2TZLZNklkBpjyOjG1JQ6OMtXIrXEJZ0gAAIABJREFUaj8HY3U+iJozCT/9Cier9Jr/3sK5/mknPL8xl9JllugsTuB841o4vcWmm8+SmO+8541U8gxL3z/foQ9jP+/Xxg2Xfl/Cig1M5r9+CjCe94ufvW7cW7Ag8xdEPGYQF05xDvAEXixRt0ymHMf8AqjPl7769fTFr3479NTKWBQVLJBr1q9Nf/iB96Vly5amr33/2+mzX/+u/g+gQe6iV2isFk59YZQCVItWqnZ2z6BqBA9qqGGkPcR9TIm4Gte4lngli9wY0TJvtWRyUJJ1znSKc4Yqd/UtmCf5sMsgwaWgh5+p6VSJ0y+wo4PVDqs0SoOw75YSCsLou52HYSGryAz7mBqYZGx95RJKAE9BWku/AaKirM7gkoUumGDQo0Pld/gSxCnGpBrgR3aZgK+lp/0wD1BCiBnxLHdBe/CErpT37q/Yz3/48X+XvnPf19L6K9cjVoxTBbvoJ48+mU7vpySP+9y8hS6AV6xg85an7S8cxfE8HoDRoqU8j/pKMHSvu+46FlhV+slDL1JmTxkUnV1xZQMozmwpD3BZPrwfBubylYtSQ+tkGuqfTIdeVjtOrSueC6BjzcZOtKdWpwNkpV/afjrYGrJdZsjSCyJGwyqAr2rBBmv5BabIBGmQytDVfMs7uylFWZHuv2dX2vUyDiHOafeKTuQNWtln6NKQKTl3ajKdPIzjCdPCgMY5D4aviQPAAgoymLusxRLl3wFMzOLglaXLNmKQcHRP7u0N3dh+2JoyNehHmu7A8f2zt7wlrYZZ8PSOF9LHv/fj9KE3XpcOo+f6wT/+/bRw06b0kx2Pp+dObE/02wYEG02n0HgcAemqFOxBx6qXJmc2LrOMMcrBXW8GpfwDvCF0S11L07CRLyCw7pqWodvcalaOo5Jabp1NjaNaY0EfZYyWL0f/6qp1aQn6VdULGHPA12oCHBsgjR3tS8cf7U9H9sJ6AJQb45nB5HPzC1naBsYAtwsXk61tJgGCA1zbQg4OlqwZwOx6AmQO0QERFnbfSb4StkQ5yJjlIDJm1WZi64eTUaP2CsFX7SiOwyClNRjgKbSPqmAh9aJDZCBcz5yCeUYn00GcGJ1K94NhlpIVEeAK/rpJDS5Z0+OUSlTSubQSOYgFNEEbRfZgisBch6QZ5lDTCVjesHyP8ZkL6hgTJIzY+ZB9FY3K1DQGEHXPyhJwrNX+MbgvE1iV0ZJXSpRXzhHQj9uUzXIoWbPsy3YPVNbL4CASHLxPBntjO2XuFQBoBnUCPW5I7r9acI0NPY0xkhXm36EdWAKGZHN5yNaPcyD3IXbOcu/mv3Fd0Dil8yPXaBGIZT2MCYYybgZJ/dzHdnSwdjBnJ/n3KAZltfaVvb0GLeHWEtMHkxfP4rF+hmc7g85zP0kb2jHwGa5leaJnmsCozOPIhKtXiY4097JpuiJdxZz3niNJxPfydWljPQwGGN+7W2bTi2gdjzO2bDMAc8eMORWxZa1boO0J6rq+bMna9Nqr7wDobEhPPfXj1EOX6KPnKKsx0ZQJDOGP+v4AzfRPBXr8vHMfx27RWChXV7gvlKNQkiNYeFzMRFo0TxPQ4E11ahbz3wsXop2HI/mqa28lw3yEgPJFRyBsbfbPPUvYYwSGyzpWpLaGpeh/kzxhDEYm+3CoduJoHecWctlYa0t1WrxwdWqtXYUdsWIBjq4AqzpYODrRzEGNcy5qo5RKZCrU9TxPV8JWmAU2KFjAgNu8T6AvM1YFhLLPEWABIFSUEgo8yuCPgCWDt/7cs7fwJYrOwwVoFsBiJOKUSbBhQ+5MLHsrgmYNj42OAAuGLpB5FkwHYWtv7cI5Y2Gxr23i4obQ9unYZ9AwihUBPyYoSaJECtvR1raQvVsfTI4FAf4y98hPDJ7vicDLShJtq9ex6YUNu9YsvybKN2W4XmLJlhKDJmejWVnswbz3DdIy+C7gbum3gJes7+yTZHDM8++nS+F/FgDNoFo+Zz2rckMcwchs4QKcFGye9yquEb6A3yVzsgS0Fj5DJHj1dCNSf+XDBdBaXGMGJ1zwtwDB5yfK/beVOcWrYI9e+oFnlwnuecn1+QCs3xsyHJdAYPdO9mvCV3JES9/tNTMIapNAGeycLXHOGtzmzrtx7QAJc1n7RTORpYSHvwvt19L4C8p4hoU/oENuOTq/q1EagrV9HLZY3wmlAOhijoRQdPJmX8a4meRzHxJwCQ7WIYW0eDHBPqXC52DBjWB/1SLVpBpgqDrV0b0cvXa01ZQTcd+oI+gaLsDU2DfZB47SWrdXiTQRe8ax8hlDP1uNwDzu4RP7GIKalwbedZI1En3ljrhZeiNrmhIMm6AkGWKSzvLUDGxb9qlOrusY+y7A4P62Lhq7ZLNYxdUX0GxOQDE0QINCm5llgo0G/iaoshauDb1kMI1FYyWDtXK1jPmeUUADE5yr1qCjeuYQSfGW0LcfnTybWjvrA4CZwQ9SE7G6pim6nG/ctIak8ZG4dvUCmnoAfs7QwGKGLt5T2FL94sraUdiH+GqHn6HSQF+U86N3Lg2cxU+obKM5DIk2+gYcOLIzmof2UeZYVQZ7B3ZuGx3AJ2aOoN9JmeTgZFqzYnNUJbV0wpikc98YCWc7VzdS2tlUC1sGuyC7LWR4ZIXRTMTSd7s3u3bDp1Y/Nthh2Aj2qUvdwDU0BSlPHCeJ1dzcYJqFijkkdOgybsMWAViBr2MnjqBbSPk5Y3r49JGQodpy5QqYOT3p9ttuTQf27kP772rsC6wjq4Mkg0T55PEgprQDwo7SLKQbGRwZkVqelauWc57we+bKRJSatV3dCzOzhwPK5jX6MZPKpuHY73jpGM14+tMVVy/Hd0BGgCqsFthlJ48fTWsAJvTHRiAzRO8KYojR4QkAjvMAXbmEupIF1Q4AdBY9Uv0tE1qxeo13+Les5x56F6gf2Q1Lbwi2oWX9M7BCQ+sQMDwSyfhaSr0spZHUKM3/BHZXrliKDdEPn06rVq5Ovad7ArCLhjns6RUrVnK/dNUGWFjavYx5tikwoD3X1ke3vWdXl/p8J9HSBphzvVW0k4DsouwUKQjGwqZ/lrDXcmao9e+2qiLJVoNOXw8AtOzVC2q30rtgEdfyezth2w6QlP3G9++NMue9e1+OM8VZNS5Yvmxluuyyy4gLaK6zcWMkh/yePprBaIvs9O0Z6RhfeeWV6U//5M/5HDU4YfspgedMXroCAIi4VbDpNECP3a6VrZHhHMkS5r+Q4XC4BSgFMV0jIbHi2VpUGmgpS7axsMFFLOlni3M71pcVAcyrPRbaqfDbvYeGwThFDYB769atSb/7gQ+ku37wg/SX//mv0+OPPx7A6rthsR6k8dUBWMFqlxZaq7nhX+6WXpw9cX8h+7MAubdl6c4770zXXnstbMG1jOPe9Oijj6YXXtgewJPrqIZruOeUBxG4cmz0ZZ559gnscnc6BaPbZLSJDJPk00hzleMHOv/uX3U0TdzYuNOkhtWAtbDsBLq9j0w60FfLZ0sCSLpIsr8WNnhUXiLDNEusYKKs2ubSXawL1ps67/PPPp23iJetpCK+iOZ6QU6SWQ0JBRv59a9+lsGgMqkkF6R1H6fabJzr64sIOL6w/aV08y03RPNqJUnc31ZaSKjas+dlALfLAOuexoYeT2/7xV/MMQnnxASA1cKWhenv/st/CX9KxqqvLNvk2WaiMPtpzo9r0nnxb8faM8L4QBvoeWJptSzjC7DSQzOaMbKit0ia52ThKxUssmSD1GZgjX+ovbzxlpsjCa1mqhUQQ3St37X7Rb6jgaTDJkhTz0eivx5t1GkqAZtIZp1HD9sGp55THpGXrSOxsLAjPfLAY9geANIP/Hr63ne/w54cS7e++ua0fs1lgXfUY7OHaQg2zOfHQ6vTBn8QVki4Hee8eRGWvGBuOSCuiRyTqQ3sVSVPTp88gcYnTH6kRgT+br/9NvzINmQJH0q/9e9+I/3NX/3XtGHVxvS+9/8bgG7WE8/Uj+/8z9//GkD8KIzYgfTet21Fz3lp+uLn7w0/tAxN2M1gHFdvvQoW6sMkSNawzq+HcdkQY+4Z3kfCx8Z8ywB2ZaSr8/rQww+nX/63v5Qe/NFd6Zbbrka7+Ok0MEuSEMLBuD0PkGUcGOqDDd2VjnFu+l2tnKEhaYFL1NNzCrwkJ4tXwrI929Ob+s4D4rJnHPcdO3oBfu2fIknQvZkTt0qTdHS1UCGAHcfnsWVArA+rVU0wgDsAZQRL2WqGKeLpOvZADX1Ryu0Pw/pobZepmn0DK5C01QZDNqt13U3DxqmHTarEhPNuNbK6wxNUgtYRG1/gXLYyqInzZxL/xRh1CmBZS76oA6kIrifm2UqSro+qC3sLWc2thFoD57Y+zOgE7wffsHdBB7IE9QD8MrJNYHTT5KzsyQf+RwCr8//Mp/KHU6Upn/ee+cYzO6KlDEX4sLlETNer0AmLnqfBKsxZh0Kb5V/LaF3y60oOX+GcFz8vHOjiHubLEAQho/TSiYxXKeiYD94WRn5+8FB8bj7wWgCrGt7sP5dYATxzMGL4jmieIOLJAnuGbnJ/+h/+OoAK/Ud1V3/utTen36NrXZdAClmYd/zb9yFLSac+Y6eSIy8gqpGZPx7BtOE7MrCag2rsfv5btg4sT/UmNbEGymYlIoaI5+ZaMOfs/K4xqAx2a6khSHQH12nOLJ8AY8MwGhyEJ56HLeKlzJoNo8nPutGJPNd3NjI1Ou5uEktxAhBjbc+CNGikomQukAEDjwj/g+5t2bBAlqVM6onO2JXW73Ys4o+OO89DnXMzmQb1MNTFWoKMQI2NQLjmjQgtf/Eb94Q0gA2fZDQHo8pnZgEITlQSkGzeujRNVp5PGy7fAL18Km17Zm86dQDDTrapqbEtXXUtgtQwE3Zt76HEP2/a1s6ZtGp9SzjLlm7phAzSkOv5J1+mMZQak6IZOWDRuc1BTE60+N8LO2tTx5IKOi/ihJ2B7RIHWaIbaHW65oYrQsPmRe7j2JGBfJijq9UEA9iNPDAATZ2zsUrAgROySioMB7ZA9erVNekX3n5NZFd37DiWHn5sP42sqlM9IHcb5eV1MEAHyTKegXE7RBf4cptOKb+mbmABrKqxF0GNWVKBHAGVGjRWWugMCK0eEHPPWdiug5YsMs+UvNhgopXM+2sV337Hr6QOjNgoxuM9n/lCeuedr0o7f/xCuvJ/8vUecJrW1d33f2an99mp23uBXVg6UkRRbMQS84piFOwmYk2MRuPjI7HyGpOYBEuUWLAFSxRRIxpFKYoisMDC9r6zO733ts/3e6772h14fd7hs8zuzH1f93X9y/mf8zu/8zsvf26qQ5P28b7D6dhcV2TbhjBSMzj1Q7Az+3uGooxKCRexJ4NAV5mukOoWglyChDJ1T6JDMGXZOV4zleFklLLu9RpeEucEmIKqMEaVBeBnnF/p7G3LYELA2qV8Zm60m/GTUQ2wClPhwL0w9LYD9PfTiVT9UrVTNLwyj0Hn1dYT7KcBKyXPGM0mmCc0GCtFy7aCQ9gyC9fxLGDqYA+M20PTqf+4xLRCNpbDx63v1sNPiDIy199Vl10FgH8i/e4Xj5HgIATFkRhl7Vdb0seeLXWTkukUSK3HkZM7tmrlGpw5qLORsVOX1WZa6K7C9h0BpJpDn/Ek+qonaao2BsgqgCfDqox7Ke1FegOD0qNGLHtHFuU4pRJ1coE4DPS5JkC0dXx0Ahphm8r4nQSwdSFUKJ8gCM/vRwloxgdkqrJUCqQit3IdoLPZvzE0xUZhq1fg/NWjTbWo2n3NHMrUNNA368x1ylhkAWAX7L17XBuXgWBZKXtFLzYKXZwqDt7FvHApr13GWDQzL5V8ZhUBtIjqXNgOHFJeM8h7d8LafQhbOERAd5K1s5xrbhlCLw0g2LZ9UdnB+CC6kGzfM4wDPABjrIv56uU6U8yr6YsAlAVWjfv5pwA/2GlaynitGSYgIUE0yXO0oel7NkDaAM70QTrIdvKZfSUAicbDmgSf1/JuM63BWsiapJy14Zx0zqYLaY7Rkv7zO7emw91oYplAMJHgXtCo6hc7Nv7R8Ep6dF8sAFb9exavZFUEgqruAc8gtjN7CuBcFoQOAu+PtIP7jd/VQse+9NJn0hTkcNp/aDtJGku3dEK8mp9IVpby0iWLV9AIZC0Z4sWxTmQfdfYchql0LMqrtBcDA3R0blhKZ1uCS3QCQeXDGfHmZgnKZUgJ4NkoZRQplUnKSZ00M+91sDHUap2B7VNuSSeDJHAauCVz5dmnDS0tzxjQEUAEmOrYZH5Ddl6fBoMWshif5EvwfrmAal/raA8TsB+lYcCo5aXB1LYM0wWeBQDaEhsqnbXlMhgITbCjbGzF+SOrVxCKj/RPMc/oWWiVyCQSJ6HrzcI5cPBAZK3nKKEaHevj5zr5WfAoW8byXVlM1WVtkYkvZuwyGZkMiJozeOWPeyZAsQKzxnWUMWAyiYFgjjvnBfalJaX+3psL0ohlmwa5cb8Z4OqI6dAKTOgUhyZ0nPfyBDOpBN9ggu+p4GSe4PU9uTuVzVNmF09p5WXYc1Y2Wij3f1KCXGA0v6cFgXfuEyql4tcpv1IpBie+cL+huVoACBf6Z/m96DTngfyTAOGCz+q1lfH29cFm9fxw9TP3gtSn/Lq8oWchuexas8LB891xD1C1cJ8B2MvEFfB2nAuMJV9jQ6AqAIKDyMCcOLwPuzqMk28iXIddLUCSC0o08b4JmwaaZMKnaoZB1USZ22D/ED4Evo3BKXPtetR+ty9dBYhIM0OubwMrA/aFz5376PGcAUrGpjk1ttlSYV1EIlufLguWfaaYz8LeytBnwxbpstnezMba/ZgBnnZndo/pN9oszqSIfqkBmKzOIs5pG+LIV43+A0UySfFx+NwytKGK6SaopJSNTxwrbWE1QNMIwFIwNvl3VDaxz8o4a2xeUk/poQ3XBCoFb1/9mlekb3/nKzSgQPty6nhatxG/jQBs5iSNKmgEaaM7z+4xOq7LSP/9Q78DMD07/IoRuiVXVzSmQ3tPwEg6h6B3EBbcsbSOAHps6kha3FqEtNBiykUf5T5rON9Xp907hgEVVuFH9dFwBw12ZFVk1g/hM01zRsgWO3hwV7rosq3IR/XD/m9Bp42mHyJ/nBkDBONVJEcPH9uHHUUHPgEuzcIYxOYMwCbbv2d/2nTWmQSdfTS8WUYAOFDoXt+JXJX2giCT8kgZSjEXjPnOnQbylCETQFpOvX3XA9GAafWaVRH06T8N0VRH9qL+6kDvNHZ8DNAOpm6Aj3ZBHgHMWs054LkyFSWRVtLt2r0/wHu7KS9GK0o5mUrKeIPFLLjLerYxiQ2YbGC1HOKIupcDlHNGJ3fW+SiVHXYOl+zx2AMdnD80iIQQILPVSrs++jSsXNESjbb6aOzTeQI5Mc8PmmX29iiBZuMsfDrWeyVniXr1AiKT+Ihq7RPD4xOiMYtPo7a399rchDSWiQlAorUAhx2ACSPoI9ow0GZGEWO4hgGqm+g0PUtJdjvatErilOOPCZIcPnw8KuJsXFMDE7Cyppk1MwIDtY6y7VEa9Q4jYUBTImaxvXk5YKSa6egjrljJ/kUCC9dK2SrLbGXMFfkMVjpFjw50Wkn8KzEikGm1xghvCJvHwrfZXjV7w8Zbxyk733XABry1sE+PBrAnYOJ+zcve3b+CknkyaQlMRRmZKy2rh81ZQ7WebMRPfOKToe2rSVBWphFQpxfW6wigmlronoWCqibI7XWR7fvMEVkInoYWNfeXs0DzKpKFIOpCW7TQJsf5xnNqK7SVxgBr1q1Fd3c3YzKQnn7F5emKyy5LX7/1VuYWlujFF7KnDqYXvOAF6Tvf+U4AqoLETzxh0xpiMtZkLUBZ3hdFoEqQ2WZSsj2D4MU8O1ae8zZdkzUpsDWH9qVj4e+0a700ex0eGYhKP3WGZ8mO22xOHdFi2ZP4g87fMEy/qnpmvh7bSDJGsC5iNeJhSQRV+Mp2EbenQfhynhVW3kowiLOcc9JEFIw3/UAzbCepyFsUVYX0TYEhOz6XlUh7tBrXljF/QSwRS5Hcxc9D81OtYGNe/JJJtH9Lma9/+tRHqYiE+W5jQ8ZYPyHX9n8QPeLP3HxLNOBZSbOeru4TASK3w0q1AmdkZByQcyQAv7PPOSfdffe9aQNNnULznnGrYy+YKLn1a1+NNSjxKjuTBdGQ6GDvnIwxywB3xzoH4wVW/ZlrsAo5kax5IfbZuWFvyqK2ClFJP8FUv6zuUX84urCTmDCR575cZAks534dpKmnP/NKmtwpV6Bvi+byIw8w16MkeloBRM8AWH0gzqhNm1anHY/sCP3ZoBxxoUaaHHdRcfu6V/95OnLoSNq/+xB9VS5k/SxL//6FL6JH+j6SMCujKkmN4CGaINkk1c8bpFrhOHIodq6fwx4Z2wyqQ61EGP7gI088klXsMPil+LqO6RQs1vPPP4/kwP4A+m+//ceMwSzVsWeh6bwrbdu8DeZpBfqu9yFxcEVgRN++/dfpw598ET7CyfT1L94JwaElvfxlr0EC4H9o/PTbaLx5zTV/Sow9AUh7D2DyGTGeLm6bIdZRoi+LV/Pym/seiqa9RRByzj5nDXbtZHrBS56OZN1DqWvoeOAFJryG0FB1/GQ8T4BPKDU1MTiGxEs7eEo3gHx3NK7SV8+T78PYXpMTe/fYnA4iRhPJBXXMiTWVNhQX8TVWP8faxwfqp7pYQptNwZhaziTnntcTv1TqJ3DP44DuK9air031oftWXWTX1wjrKZKL2FmlfFataorElM2mZM3qv4Wdj6r1EghjE1QBNIK/DANEr4p9PortqyYWd0W4ht23e3d1wggnmYadMwEgFCMT1bluJgnUN9AXjOdZtJDVgp0A3Fi2hLOAM1mmtbr4wVjNDWNuABcaURd3rrGaO1ingLM82Ck4+jHABgMFIFa2qEGCgWfuBOfO7UJwNr9u/j12VOHaAi5/7Ct/f8bZzL6eBKzm19BtLjiGC6+Tvz//2cJ/538PTNyAoPARBlmW1mUsjQw0kEa+CKPXR7nIa974TjKjGDMWoYy3lz3/Sqjdb4zOxDrJX/3Gf6abb/m67cTQUlR/TkD19F3lAXR2+BjMsAALUgDGP7KVnDyzBKOWSyNUbcOOYNNEB2qlD2yYpJadGlE65XYJzqJ3WRnR3S+YB8ZTWamVz2iQkOlaZeWFkRNzMh0/M0b8/Tw2v6Xrj2IATlK6730a7EUAHMFQpnOm4xBEB4Nna6SdI7UY0YYso0FSxpbk9ZY5REAoqJsxcLxPDwmfSmbbi65+Fs2MRtJysrdVbDRLen7x6MOUvvwuxt+mA9n6dbT4O/ewcc1ywKX+tGxjc5TbbX/4eOo76u8yMLxpWQ3s0gYclQ6y0+iukDWzqcdZdJzbet5mbttQQCYqzQNw9B6+f3ca7sWpIxYXSMmA1YzREiyrwvqo5bBtWgLLCv1ZsyJ2Pqyg6/raDcspAVpNedBoegAd186Owaz7PB20l6+BUs7fD0DxHwSAjAo6WY08043/6z0Y5Kn02CP3s45ei6FqQKR/OH3sH29OD+6ikVYT5WE0sGptg5GL83b0AHq3AMDzrAsZIWq/xtHs/YZmJo4EIaX6JBCAcRIp52bwa1iHLvIegWCObBm+RQBs1ZTIvf5Zz01VaL2tAhg5ByZOFUDhjQ/flZ55zfMAndScBAg0YKREa3wKRgZyC6MTg6mfcqJDXUOpC/brtGCpmVpxMgF85q2aNVzqOucfU1ynIsokAYjUnYJNKdhpEKIW1RhlMhABAoRXX9BmTiRZASOr0tYtK9Cdo8yW9TiNUzRFefkkkOLSFUtTPQfN7u88lA4+3Bcl8oN81gjrVV27Iu6HSrdYdLI0qDhL9bBBS2EkzlfgONaXBuBoKbCyADOUovUcnUxH9pBdRSYhpDRkVXKNlYC6FbBqZ6fNfou2A9aQaZuio+AMsg01zMUAjIcy9tFiggGD+XHYfIKnjeyFbF8CqMt0svGJgElBu84g2Mh7HiCvrJl7r+EQgQHtgVIiM51kxjQHVhd7fZhAtAJ0ULAFDmuqZ/+VkIWe4neWkgqc6iTWwTaNRmUErQL/0YAqnGpYG9A8J/v5TEpicPOipFOb4P70gLYkcYjAQgyikqZfFRyeSqBMeY9aDdlhljMb+Mf8ev8ZkypE58NGaAJpaNeFZAHyEIKDdfy+mTFt495reH5uMTUxXlGqGztbCC9gjXSURl9H0fA9yKUfr82kUi6AdbSFpEJDYAFkPnldrxIIAGk8ShrlXvuRlDjBPA0I1Jr84uxFgSNVyiJjLCcAa+Xt1bAHN9IIA+0AAHoakhEXr1tOsqEMYLVsOnXgFATblbuyZYqPWCozi3v1Z67pWsZzCeVD5593KU079qQdOx+mqqGEc0JWJ78nqBRAD01W1rg6QQFsFIDnLFMfp9opOxNJTJ5FKWxLwwXiSjBIUTbOi6cYO/kD0+x/7Wv05mFPVcHGtGPzIu6/rgHnGXBiisSc6yErIieRVdUEG2cTbKwV/NuAAl1RnEM7XcugNAsdbA1tXZTmy1rRnkSrl9ALMwkom3wCh+d4z1GSFTbZ00mCLcQ1GwEaykl3q19YArhqclCGWFj9ArAa1RnB/HNMMqkcz6zsTM4kKnIwKQdWc/8lA2NlJTGWOJSj2KLdex8nGajOpUwHS3kEdug6zX3KtFNvtAg2neO/nMYF6zacFRqwsuJiDKNUPEsIWAEioFDKPuvsPRoahEN0v+6jkcE4DprVBjLWBsn0h/4ywVgFZ5Zdw22E00iQXkUppuW+VkJkXGmBTfFn14+HYQZQCiSGAiufF4xVnt95CBAwWGLZ3AUi7znsxHgGu24CmHd+tUUGYnxKAQjNgU/ZNZ7xUSYf4581bcrL6XM2auYf4PyGviOsHhOcXM+A1sDWP/M48bFHF4B4zmmsYZeLgZdn+gJnJ6+MykHAbKVnwZQBGzCLAAAgAElEQVT+VrB2C9eQVvJUYDUHWHN/cmHiPH+GSBwX/MPg5ooReI/cS4xDaHIWQH3PcW2XoFEOJMb4Z+PjNePsKTQ28+jQZpv0CT93gZ9Zxpoux2DuemIn/sWRkAKQ5RRJAWycWl0G+NqJOUFhziLL2VdSElgHcHb0MGWNJK9q8A8MFpVFsuS5lrL11evPRDZGpoUsW5/nyaBHXg2Wr4OnAqs5gOqxMietPndefJ5AAbLURcYI8cmzRFh81/cpgNVz+CXs+rCAgvKZxqL673SJBoCamAXoo3GFYzZOs4tiKhtQT2fM2RPcfw0amQbLfT19ETgH65i0mCBUGdn3QTS97Qw/CXi5bt0K9DuPRxLCAFcwdtUaGJkwYCdgZjXTKKqJs3txq2BnH3vPBqmj7D2AW4Kpmso2fBP1/m0sqHbtCZKyDfiu5VSjAMxU0SmY6RkcHI8u01UVJAlnB/GDeGDAsmiSAwuxCX1pE0qTMyTGycDpW5UgFzMyjM+NrejrPR7AnWuhEiCt50QXZaIrUw96fQIpg4AW7qNjRw/hyzIG6HVW0XyomjPfSpJjsMOIJrP4iXU2hf/ShM+n71xMomYOZ7mCpjgdMJ5cxgKmMuIqQEQF8GTxDuCzGUAb8C2HidlJ6W4rHZ33HzgSwd/AsXFKiLl//X3A3nL8kEZARYNb2ZutdCQXjLNfgmvD5ovGcIOU5dvIsgJGZLAUuccxNOvKcZ5mAZe68PUCmENrcJKSSZl4E2PGS9pxGf0cp5R/CDQU46uVISvmwW9Fjr5oQwO2nveN01hGxhJDEnMyx7rwme1xYVvnWjTOLeFcRCwh282zJpK4lNZUEnAb22jvWpta077dAOVrV6fHH4M1Pm48lMmf+BUJEEChJUtbmF+kEZj3bpji61evD3BINqrgRBMJ1RJKXdmCIQWn3+Ka1TeawZcrQhpqnvNQBngzYzdFc4AJmFHjVKuN4EP3wh4eQEpCRqpzFQkVY2LPqDx2C9BVORylICB+UJatREQjYLbay/uPzgCwtwC8PA7IeCBAaxM6sef4vV3BfZ4I6gvSICa5o7GYoB42TkZmZiuzhJh7z/dbAh8xrgm82NuevVk8pbyTJjuzh3H6hh2c4D0CdgKaYzJ0efbc/ubNsf5vwGp+RngGR8WJcTKyBcuXL4dZfYSmXBeEn//vn/0c1+cshVW8bdvZlDF/N4BLgfBnPvOZwWL1DBtAmsfxaKVUXjaqY2dViUngHthj2vk62NzLSFRs2XJGWr16dTybsgKPPb4b4LoLViKkhcCh4iDmGDVJagUKCTIapjov/kopEALfqDyoRvZtmuTNFAkA3P7wEfQtXN9VtcSTlpWrF8o4qR3vMa2tDl1MMRIecppYvQVwyiTAOLEClBHYnFmDHcFZ7anlzyWATjKQTaaFZprHPrZXIDRkhGSKGM+wpeRKfO+7nw3fJfAArlXKHn14++OASJPpJ/99F4mTVhpor0cOYyW2ui9K/h96cFe6/LJLYfPujyobz/kmJDbqIIR5XknEkslr9cR9990HuDwYscDAANWTVr4tAFaLOBtyn8615ppwrgVQHWP9CIlggvfxOhm3shrZb7Gmo0Iq03+NBpX8N6pR4Lvl+j7rIu5pkgSbicazaV4lyzWSiUxkT8+xdOToPrSW1UVFxu3Q0Uji7d69g/vHn/W8LiT8r7ryqrQWUksDTET1U6dhrj/0yHZ0ie8KO1rEfQ9j52Sc1kFkupTGnXf+90/BFYpo9LQeZu+Z2ApZq0ocyLgFXMTP/+U9d9HoiXOvgO8od2jcWkaZ/hxO3RSkMteDzQVriMOtxBBcXIYcx/Off1k695wzU3/XMBhBS9p5YHu65Wv/mW765DXpB7f9lvirjwZqk/irZzCHy9Ov77srXfmsi1mT1TC6aaxGHL9q1TrOq0bss7aVNUsV6aOPPZ4efvRoNBEvxeBLDpD8UkaVx0teegH3jt8KFtDRcSRdeNH5EbfZtLQPdmljYxP3TcMn7JkNpwaQ3JjgmVrAHo53D8Va6OhA8iyS7BKfbFhXH6X0ddyXWtR7dyOpIwkJcpB9d9SZH+WMaGmrY85g8yNDc4KmfVbSaNPtZdIA83QShrDVpDX0dhHvUvc3A/qLWX+yT638tWKOGLK5PvSi1ZKtQeJgmNi4sVGpTNYXPkAjILQkvajcNlkyTSUpa6kZHWWbp2kP161bj8QLfVFgnJfgI5x/zkU0EDwU8l4SU2ys2IuOuGfXOIBxNRtPKodYgYDusA3Y7v3plyBEZE5sziQ95dDGTwuMwoLTnIOu+XvCWAOQRVdOnX+d1XDGLAW1kxgOU/j3WXDgV+785Z9zypFd4HifctILcFvhVk4Z8FP3nF0yvk45zrFZs695N7xzXbj/hYzXpwYCp8HVQmldITDwOgExev8FR9TrGPRMK51AAHj/Aw+mm/7h0+E4mRk9B/3O97/tzUwyortM5DBG7a1/9bfpOBMm0dMFbSMoD9isO6rloaKLmU5fNDUSuAEIMHOfxZ9m+gRiKIulmY4NRxbhQEWmM8rlZSDYldkD33GGAQigErpVOCiyLk5izKXiq8caH2rg5ud4H8FIiBxZLBqDEVmUczgFgqyOlx3adZwEJKK0P1iuUrIBVzQwnAcOSQj8ho3MDgjLkooNNtno0b1ZR9pARz03nsfrRJlYrI+s67uixe+64Q1plizET3/4u7R106q0bcvG9ASL+pvf/j4HDa69JaN8aDF/X+QfrnHFZdvSnqOPptY1jWnnnn4c3PCPidk5uPj8unYD7PJouuW8WlrUsqQ8Xfr0szjEoJbj1FaRNdQROnqYjPGjZHIgX4Ex8Bw8jyLdQbIx/LAmKQtBatCcbGgtjxINGblet5mSMbVcZ5mL40doovM4zFJ0TB1nsyzVAB1LAAZtAHD4YEeap6RZwLwKZ+6sM5anl734Kk+c9OwrnkOJCfcG8PCBT3w8Pbr/ibQIdkbtYsTWFzeEMe05MZQO7+NkVdZWTb2AEwrAajDczNZTFkUZloy6WrUqeZ9AzWLo7l09MPzsVMnaXsuBdGX76nTpuWen2+/5DcHcovR8mHclh/rSnX2dqXp9Y+qm7P44h8UlZDGfu3gNpd08E4LXgzMD6fHJ/vQg4Mw9GLvjatHIVIHppXyhIJ1zq10w9FV2Dt8jm3vuRfasuqcCUJzFOM/8EXx3kPnu0C9fXpE2rG8hwGqMfTTF+hwh+36iYzztODhKGQMlK5SzbWAcxg9PpW4Osh7BM9aZHbhl75I4S3VkTpW38OCZ4lAEX0qLcKZOslarMchlGPZSJQ0AR4bRA93/OPpTrCeLFnU2ZJpVsbYhDRMJ4DRwYFQDQAqSTsDWmOU+ijrnAHRxg2RmwqAxQB0hUHL1qLdazQHSBINkzOCPFalzbLZMp/MkdkBAcY7BqkEL9yRM3hnLdm3GJCuZ8ZjCLh2TEcPA1M9wiLAnxth8ymOKp9ukxCzlrMAqjM2GBthCyB2UABDOTLHOoS+q26cUhfIVieZN87Kz3cOLuBecECtiLceoh01hidEk2XO3dnkjdoPNqra0m0kTZtbdEls7lsq2iyYowX7PTI5bSFtXu5ssIXMrqFDKQYyCWWrmWstaGjhPKImjcdiEEiSMUR3oKLAOuqmApixY7e4hxuK+xTOpg4uuY51cNLootXNQyzpF4YPXGtAxB3wmeHsabVyUenEiegnIxwnuRpgQy/LrsEXmFiYJtCYYZ9/fTAKhgf2+GOZqBWNtR9/REnTTyhHJ1xZb3sxzxZiK1QiM8YwBV/GgtZzk68mWN8BY+vVvfo2tkl3AfbOQPZFacSb6ScZFYlDgq1BWbDLJr2DVFIDVTCdUZ5OXCkrz+ZUMYjkGuMQXyRYWYOEXJTjRnccFzAXEM5BKTeCYFxIGZU4MnyewGgUHcTZmG68FNtZadIEr1RNUb0V2AUGLzI9oBsWL7do8jYNlsGnWWyaSh800TtoM4KrgsHrYQ2hcDYzqhNG1dzHd2SLRBvO7f4B7gCmPXqTOlyBr1l08u9ms03fcYjxzHGQBSGX36RmdAYcF1mUMkkxsy9INNLzSTOqnHGzP3h2AKHTthrW1fOXStBRNu8Y6KhXYFDLNtEOHjuymRHhv2MXapuVRBdHevCwtX7I6moN4hskiCmCVwCfKk7HBfYPH02G0qAZHOtkH7B+7dJNA2rxpbQAGhym/lM1hU5dEudYA7LBFJEfKlQ8CxKyqaqDpCI0K0NouZgyKkZ9YxJ8cjDRIECx33yvvkPsI4YeE5lh2VofOqmePZXQFgD1AR9agGpO+Tp9BlrOBqmzJKhi0/t1svEFPH/c2jK3Km4IYKHsNf2fwKlvWRkunE+9Wv8g2KYCl+nfBAsvASYOy/CtP3Ma8CfbG+zKGav6lPfbLwD2+tBWxLrOfZyz37JlPlesbxBagv/x38VqfveBnxr8Dj88A6Tg/Cr93bPVVQxvQ8S34mU9t1BpJ1AAatGPZ+sv9wEhqc57YDVrfJcBo9zLOmvvg6MHDnOn72GcmUgsaf+wzEwY2eNB+zkZVjwADe5NzxsZJVhhVlQN8ABbpl1k+Oi4Lo7IeKYCz6WBOkwQCUCuFoomciavC/QeI7dqQPR5JmcLYFu4/5oe9otQS3lw2vvqihQ2W+81x1IYtyth9ObDq+MUOK6IcFhttsyHX0moAxHoCOYPYQYKufvaHQYY2f2iwi8BL6ZxpwMoq1h2SB/iqDYAgsiXXrV2HnzqFTzsUDMhEYnrlyjNpvLMLaSa6IxNQ7du3OzqLtzS34R8Up/6x/Wn9xrXYmV5AXMBEqgkozCMZq3+MHnow70j8Un5eRfnmEhq8FHnmEhg9RmMpG3GuWLIySu3LYKl0d/dF8rsfzUzi4tgjdmnPEgYwPdEcVPtSttr4DIyulkZK4Y8CPizFpmWdhGdItERn4dnq1IhOaBUB267du4gJ5pFW4RxFn02Jh1bAulKlDNRHtF8BoMEk87tqJZ3oSY5vPGMZlT6UYaKZp5LyGI2EamDIWIowgw+rtmYtY6cGo9I8lmR2dWmjWZ/0Noimd6zZMViU5cYj+KL1gKU2uTq+5zi+Rh2grEA3iSWmVnmucKpiD9oYT78cQIqqnTaeswFgahSAq4LmX8fRaFyxuh1AZoh5hoXsAcpCHrd5SRnXBURUd9Dzo6W5lWD6KPYee2Jcw9knS6zYpq2sIfvtqc7ShKSQoK4VAgIwJp6H8flLAdi70dCbpRrHcwYCIOWbNnFVmRNCAEH7HMwxK9zsu1DLmEfzU8p3BYdNAI8NEfji480A+ApmqOMvOGOiUECjYXFdlEKXzjVEWb5JgUrAbgfEZp3RjCe6oitBwU+tEuIa88RV4wCnlu+7TRZx9s6xH6xAUzvfasIJxkRgUO3HMZqzZI30Ml1imXfGayZY6mqWsBaYR3wyqxJrAIEsS3aNyizsHbJj+snoXWB5ukm8aKhc8BPVEswrLwYB26OxjU36sEkCUyZ884SaMY2xlrqk6i76JQNPwNI/2gJBLMHJiQkY5hHNZzG7X17HRk7PetazQuf0oQcfjTHKE1wL7W/+94U2KP+Z9+s5oS0axcFXwkDArxmAe4xneO/fvBvW3s9gS25IH7rxf0eCVZ/xrLPOAgC8PGQCxhlT9UBbYJE5HlkyMAOmBVsXCwZhO5Ui8vcy1MapuBpiToJR6VqMZJnnu2eBepAkgSUHqXuM79/YzHqh2sA5HKSLOLK8xHRNxOeAyzr0BMITVBfYTVZykaMlsKpOZDXrUeaiMh6zxHAhw8PvZWEHmQlfTFLPNA1/2+pWpBdf/RIAvBr0iG8P+YFIfuHr33f/byOpMu0Pwj8iXudgGwWM++pXvpDej8TDCDHx/FRp+tH3v8i65RnQzL/z53emq5BA+Lv//RGa6e3mk63gKUrXXvsSbBmNY2EDP/rYw/iLnekXv/hNuhaAu71tOXuJqkMIPMYFVZQ4VxPfybC2SuAYchF3/OgO1sY4dp8Gx6BZGW6UEaxCbz5KtrPEY+Ak4EDes0lY50hpDM/USW20wD94hGMvESDOVhJJFZDRvO4oMWYwhsWGIoaAdMT+M+Eyzbxd9vQraSLYEgSqqLhVQgZ9bM+mYPVzzd4ubPvyJem391Pmz3kRcngYS0k8Vz/vuelM5ALqqyDnELfPMqc1jejOwvi+8SMfDk39IZJ9FVQM6Du9DB3jfs6KbvRuH0EHetWqtemyp10e5/DKZVR9EcvPE1/c+NEbwzN70Qv/JP3kJz+NZIqVmEtXLAv7cIImtuEbsU50l174oqvTt77xI6Rj8Lc5z9aTELrwvMtgtP48wP2qRpnqXJFg+fJLn0cjq52pmyTakuXt3Md23PcZgFYSYtg+5Qo6jg1FgvKGt7ycpOReQPXuYNmWksy7/faHomp41CQYY/hX774+/f7B37PHD6XLn76J88Uy/vYAioNcIP6tr0Fy1CRUDRW/J0ha9GLrS7CZHV3EaVSgLGKtSuaLKmjIYVYVj2MHq6uL2XNqwouREE+DJZQQX8uwbcT+elbI7raZ+QQBn5UENpQ7YzPs2K5j6ZyzN6Q/bH8i1TXVcU7oa1Oxqc4886UrKSC9fv1K/IUjkcxDNSj0UNvaYHmz5jyPZlkTK2j0XYvkyaGDx1IL0jwGljJybZqd6ZnbmAzyGlUEVZxlpSXVyMqsgsF6mGqJuvSGV16X/vVr/xC9VdRmrQD4dw9KvBoNEF2gGTkczsai++78cuZ5Fb5y5/iPgaD5axYyWkPwPho+PBk4DWctaPgiIjlg92SANZw6nebCa+NgLzjg+fXyf/u7haV/+Wtno151AdvB6xWuEweBI19wqCNbL3s2/5xCMLcQJF74dx2qgl96yll/kuPupTEoYyy+L9xya/rlr+8KvZQtm1end7zlTWn18tU4wCwoDo2bb7kl/eDHd7Kw1ZWwe73AJAd2oTRRZtY0mNirr/2T9K3v/DgYcxb8FslMIzAk6goN0irKbgb7YBIN6khJYxU4E4Q1SC1UlmaxdmRVxllgGlRLAYvVZGEjPwvh5L/7wLvS2/76/Wk/ZTKjvphrGxwJygiGzpKlc2hLbaqE4Ve3kEotxJ4BRGhSNUjWA3A/sg5mGGKzaPxi0DJa/xSgnUFg1tTE57WkQUxVY6t6gvAU96eTr8MeASH3GuA0QaHNnCbR3FnRTgOiAwCNKwnIG1MnQbAdEfF7IP5gvDmoStRz4fPOWbskve76F6VfPnB3OkzAeO99gKICvCB6ghuWmNtka4TxG9doc1+NbYvSGeeupay+PoCgctPljGlHBx3xjnSlzsMEOGrKkjSzsUIuL2Gk5lFqEOxBGddirlvaCRim+nEgp9OaDcsoD1qDvtQxAgdKiNDCPAY46bTZXCxWLp+1mI1eiwPrITACi4LkezBPX/6nz0nPuPTi1KpAOxniu+6/P93y9S9hTXg/aFAjAE0Nwts6bd0HaBR1gqyggEmhAVHm1GQ6g8WwG6Xg293WEnYzkVLrBakExKuLa1kLY+lMDvvXbzyLsobh9EO6n+/EQW3k4So4+RYjDlxKcKibNa5jZ4kizbraAQWacTSbLVnl2ofrTqYH6YS8iyUx7mdjfMpYo6V26TRq5jVi+62NlWmkZ4JypKxREZgOgCbAEYxEdWJRzQhZA5mmi2zGwEJsomx/46YWHPzFAfaN4fR0EFh0I4XQeYgSK9ZNGU7pvF3syQQ7d3ZSnuLebW7kPAE7BFOymsC1Eh3XKrogznpDGOy6hir0TJmXRiaobio1wAiQQSpY1dNxMnUe4F5H4NeE88DzcD16WaQWGHx1OhMsn5OLS9IQwd40zzsDA3S+h/GmB0IlQZdQ6QSZ0Xl0aEsxBOXMUSnRTDQVY/0LBshCdN+YgAjmFWBOw+JynG6CFDVgbNzAmBkP9XPv+xo4qBjTBoDbKrrZjzBOAzhuYRPU0xM4FdTg39UgymoCux+9gIz2kzBdh7qn0wjjJehm0iQALFlRkup8HdevxhZV8Xqbj0SjJg5IwaNBdMwCRGU87JoMnTbrEO94m7nnux8nONFA9rGKIG3oD5RhAP5WOw/ad2algsOzhMYjo7AIVxzvTYcg7Oi3rmYdXMSYj3P9x1cQkHCPrZ0EHTi9u2pY+3zkCl63eYiggYVkmT69YwO0F2IQH5snKTTFWI0iX3CMyTsmQKBUKLdZzesqXNRcB0WK1CyoOonNYEwgCCN5ALiPpMAgczvMOAwXjpXYCAH6Z0k3AS31r2saqtNl5z2DcSpPd939K9Yd2VrG6iQLcRkgugCoWk1DZuLN1TAwavDGYaVd834LJ/Op74UD2MDXKnTyIjDjwhyRfc7YtxIgp/oJVoazgCgYtTg41TBWy7AXyjn0E9CHPln0FeTNcYRart+A7ApgX/1S3X+eI+vGKXhvEqQ4GI0kTC2JVy8sQDKBH2wIgYZsnnllLzgY9h/cS3DQSnChZhmsMb4foqGjTq0Lq7G6DTu8DAdIVM5zTGYIDyM+bwASgGpWZq0+maCpNm4a8X+1tHTO3SuW2uv8FWOAS2WTsTc6uw8iu9MTZUmrVm0IRpeHWQ/aYkMwr5rRDGzFAbIaZM++x2nqtYNnoPsoe0vNVAP8c8+5mHlaxdmRsc9lk5gFEPA2q2a5bf9IF0zk36dJgDMDMcGDjejDrYX5eujACWzSE6y7UTpIb6E6YE0a6DqU9u6jCYmSOOwvA9Lmxaso+91I9/AGkn82jsmA0th7OOiZFJCMxky3uEAbjHMja9KUlbcruSNbw/M0gFAOF8e/Fb1BO84axHuueY8mQIfpPt5Lh0KbVQzjifbiYOaabAY9Mm/idBJU9JELVS+nQcvTbmPo/hVA1fz3Tw2m838XlnB8O+Vjeu77zLmz5dovBPJZaX3mS0b5uuBsMO8zCDRrwnUa9M3Zql7/qYF9/tk5OBs+hwlkN1Aw6X3Wwvd4v/NQuHYwcrKmeeFBxlRgQyMxnsGR3mvOxHIsezjLDz+xjwCCtQiLcpJqHwNQy3Cd/0CP1ScW+IhnUq1RZpxNK2V9KKMhewjfEJBmGhu9fNlmfIrN+D5qfWhQM7BDEsMpP9vn8IbwRReCzAvHPjSETTyF3yVLtwCgxvdMNuY0MJszobM5lyXlPtT3+ZOrX4w+n6W2lPCr1cuDqbW8lnLkulqaxBAgVUW3+55M1xtb14POdM8AHZfZB/39JziP0cVEZko9fUuil69YgV3sZ3/1kPAbSatpNDSFc9yNrttqf0fZez/Pb0VQdP0moJtA80wGYg1B1MlJACmqVgRr9h3YQ7CDbjRJBvXUGimvriYg6gE4ytaKZ20GDnjflvqWkUQVmOmn5C90APEl1M7UpzXgFyzT7lkSKCtwLXqjlhuqJy0AsYKmQ4KmNUhJ9aF3OUwJpVpw/ruHcmfRRNeHzUPr+Nkk+qRqXFrtYQWnQKjNlzZtVg8SGwI400jDKKWBBiFoNAA+LaZzdG93P9fOAL8RqopMgLXR1OggCfollEIfPUrwLnuWcRjgvgYps1y6jOZFzLfl5MdJ8FdyLqhhW0ag3YfeuUkBqxUMNpctW8wY9GBDlwczUPmfWRiZXnsIVo62WyLp7p1dwRaqR3qhCT+1l0YfAgZ2PLdL+QT67gIuswSkxaz9QZI44yC684BZFcYtxh3YZ0kGauAtAVA+tO8Yc72GoBbNfzqm27RUEFjWrJtE1lRoOKqziP8hu0h/tprkgwBpA1VXFkw7vhU86yxzK6iYx34CQo63zESJJyOsqVGy+AFA8hFTgEoCqOGDaQtYI9HVnHjDtSHoaRLF8maTAuU8u7bAXhCyt0wWjeITmVBTxkJWm9cUIFQuI0tPKOvm2NsEUcDTxi/YaZ5tDTFPOX5zPefm+ERluue+B6imoF8EINcA4O8Y66CXJIDgohr4sgBlSlnWb+LQcyQDL2Gr8ezOt18CYgIIiymBtrR5goGtpXu2Wq3aLq8js/Dw4UOh9Rsay7JXCw0NtRcr2INe29LmXbv3Fkrps/Piqc0PoyEn45TpsWayO+67U1IAnEkCGdOMv7b4+te8GrbZYyQoNwJsVMDAHqVb+gXpK1+5hSZzvemFVz8faYll6cc/+jFJ02H0hAc5z2Wva3/dn4ynMiTM9TBBhWxOWZuW4ov2ZXI1WXNGbWBWabkQvzidjCqRDUzplH01xpQfMYnM5yxuh0GNTxMJMWyszc96O0fxrZBo4NnGBDaNYzkPjE2tItU2luOHycqsgYVhlZgL4BkXX5aefvGlWOKMHHTHHT9M113/CnyRmnTb929P9/3ugUjej3F2OA+eeoJKvl4b9AKaGKnje2DP3vTaV72C+0HKi7j2IFIkY8z7N2/7IXttJORXztiwKT0Cc9VE8xi+ZyU+qKz+WdbmM664KL32NdcCCtGkDi1NNTr1s0YAol1XfuaJzr6wKV/+yjcDVJVROgRLOiqYC0nP7Bz0YMvWQoYDZRIyUaXCY1chBTDv/mMf+FylJEgkk9RwP1WsV5sI7959Aru/nMRQBdWchzJmuJ/Dn5AFxJ6oqfmnL70GkI7ESeEMlDk4g42aksVbkBjS1i/B5+6m8d5u9GMbYGtf87KXpp/e+d/pw3//IQgwkAVI+oyQKBqwqzs4wa1f+xJYIjPPvu/vZ4/AktfP/Nsb3gohiRJ4nrelbUn6whf+I21DMsFGfibjJvCnDh0/mn7zwG/QXD2e6liP55+7DSZsUfrFrynvf8WLsan96Q+//z1DsSj95V+8Pt38rzfrpTP+L0/f/87PaMa1JT34yKNJOZet52xK9z/0G8YEmTSkXipnqkiiIUnTtiHdfsedUSm4iDyQFRSNVEs1Q0oxdjzR0cvaJqbEJtWwLptbsVvEPvsP0KCNI6idPbRzRwdrMZOLW7aE8v+pwfTK6y/AH+yMuFp26tKW5fjqranzWA+NwD3zlAYoBVglCZI9hOQAACAASURBVAouYOJZn6gFXdED+7oBrm20SpxGxU0lLDa1fWU0O+8VdfozSubJ+jZxa3RiU/ZsXVRg96qRR6yncZis8Toqdrx/E5yV+BLd9GpxvxZc08xntMdPOMvKIeJtEycGbw9z1Mb91hHHN7dQHcO5pDTGsY6usLvtNArVZpgEdr3KyB1G2uHCC2GnHtgXYKl2Qm33Za009J2FbIKPYfm/bNUWkpM2uDK5bpxkFc7efUeQbWwJexPA6lOzTDlwmju6C0u44pApgGD+PTL45sstozKToqZHOPyZoY3vUWJeAM4WALBxfQ9VHcECoJo7f/k95U5w/lkLHXZ/JqPDr1NlZIWsRvxQQ1pgwebl/BGnFO47Z8nk186/L2Su+ur8XhY6qcEKMOPFYTiM0/ua17+Zw386Xfq0C9JfvuE1MGOkEQuIlqZH0UH64Ec+Hl2bo2xMZhOGupaM6TiAjevqmZedl975l3+RfvmLu9IvKXPowBjMhFg9cIPyqZZv4+zYjbmn0xKEDLQUbA02q+VCPFgcZAZbHhwEiJMhwM4r1e4BYKlgxX34g+9PF6L5ecO73pN2UII+r46lnd50w9hkvn8GAEMHowywaA7wzIxSueXDMt7QATPLJms2JPbw6fFFAX0Bg9Ua4X2W/Wr+zUTIKDVAMUPHWRkZbEW03QBZSf3pACDAeJ6jAYeo9/BguvLCbeliOuFewuFqCebRY4fT5277FqyDwwH4zFtezOaqAzRoZ3F/6N1vBVToTh0jvemOX92dHt0xiGMheOkBSam9DDiXnWACa6ESkGfzOUtSG9kem41VgR4LLPcN9MJ42o/zCruTl6rnfBKgb7rQ1fdkBP9GVwYdWYfxYOS53LlOJSXKTe0VNFRoh5mxON17z45Yd2U4YF1kk8wiq8+TadFw6HC9WsD0xc3ohOCID3SSOZeByCF34wfeAaDckjo6u9ONn/gHKvqZD0qhBPCqKEmpxhDpKPbQuMoy9QiJgmWTy2AEFpBqcfhkqsoy0biUkNEScAuZPZyHYq47xJtXYC1ffca5qZtyj+0llPTjXC+CEQAWnSrViQalEmh33Vp+soixKYHpuJQJ3QBgppb8oUVjaQ++XK/jTbBVJguZgK1Chg9rVeCrFcd9CaUPB+ls2iegJ7jEe8th/gooQIyLP66v2SgHnkd7N1H+UYkuV1sIl/dTWn3kaBcC2+iIdVIODXOxHlZDZMZYsyNHYAfws+hPaGMN9kIwMAU3+FmAfTadYlGUayRE4fiq5BrVS5ivxaxiMtdVJBRke44MzAPewhg/xrwjsxESHTxjHQd/E8hWvUxsLjqPds0YwDoEUtYTjgCC6HOUqi+aBfDl32N2HMcBrsNx0PHV6Q49HhlI3pOHg9s6B+wEvhmbGtYWmHMqg8Fgdam4VH8zjVJg2o6yv6r5Ob03IukwTsnCSUuScGAM0mVDemBUAqzKRsn6snDwYbO1J32dlM07UILosEIcDMtaTTUqLxD7mPTlvA3CuPdymMgn2ZMn2Yhq441SxidIaIbVMahiXBdZtsOPKfZk3QAQOebub4DH408QcJLpVyJB1clq9kAjJfJFJlX4vEaebQxA071Vzj1Ws/c6YTM/Doi8DDzy/CN8GJvuBIygg2jjjvDPNp59MwB2DePWx++msC1gsFmJvnEe62eKw/YE83mQZ3HMrDxQ8xcJo9jDknCauX7NBO4rUgDF6mwiJTAO6D8IyjqKzUFjPebHm9OeWwoWX8Hc81Bfki4862kEjSXp+7f/F3aeta8EAIm1S86/HMbjBMBBR+obIfEDgOYpFiXnOEMap0wF8tQls0sX/u0eVqNWpnm5AKTgiiBQsOA45OcMssZD903AVUzsvHPQZkTnwZL9Hsq3xgnMQstQEx6AFcEOzK0m2HDLW9fwXtmqNJyqoLTVAWH9uBYEzi1LFcC07HKGdavubhXr2EBtfI6GMhguE6aj/Fzn2iCqBqaz4Ms8Gn4rlqzAllLWA6ptwksWRTQo8ozgzMp0KwNeDNvoeBp0+u/Hdt8Ly/RgsK5kLTUAMJy5cRt2iIQFiSPPgokpmwVZ+mhgDJCFg2czg2Mdh8IOytipJ5hcvmIJwRngCA1gVq5EkxsJkz27d0YlgeNRBYth/arNACWrg809CnhRoWYUDrQMiRH0VPcceDh1Dx5h/O0WWYym19q0ZvkWMu1IuOy6j/NpmOCgJl1y3p+ktW1rWR5T6Z7f3EWzjkcioy/Y2d6+DBbbGvaF+raBthVYZ4JGrjKBY9fmaSmEEPd3DRAYRUkla6cGA+FzmXUXpBYslqEzAsvO8mn1ygT9dTrDsY0KEaV7GO9gXGVJ6vwr970MSg1C/1gC2teeYjQWgqun+ocLfbv877kft/DsXwjKLgQ/BVbjdyE7lIGQ8T7PBL3PWCOFkv6Cv/dUYDd/pizQO+1vuuZibzE20Rgt/30BN86BVRPoC8Hd8Hvt+ByJDX0d15Vs1IyJZbB5jMDqGN3op2btlmslkXYta/glu8Fkpxc4yQaVgZPlQA2euacAN72e4ItFK/MELfM0mTw/tS9byTmmBnrGRAt/neEJcNUvfQo+Xz8mWzOFCqyCj35qPtR3jXrH7G0L58RbKfCGY34NILIAmTNKkJJgfRZw4RlXPBsm3d60Zu2GKIO3MYgakYsJnouYlypAu+WwX1YCztmwM2u+Y1McS5f8O4AV+y6kRzjsDZYHYbv2DD9MU51MyuNY14HQAq2io28dQe0UwU0RZ5jdy0fQT1YvdADdtwaYRtME1aPotlWXN6RWtD17+rrTyMRIMEkG8Wd8lkXzdZEMHILJppZiHf6TJdwusdzejBFgywSVXagWpYzDqkiwKsmRSWLYb0AgV8BnAw2EbI7l59t8psxEKeujEV3YA/sPwJ6jWRVdh0/QkEZftIlr7oFF1lDXEKCqFWWWXc4lAjjGIPRn0YF1rPv6aZoE00kQb4L6eMu41dAcgP1fjW0JXWUWzwSAmLbPLvbqJnoma18OHOgMQGjrlq3p3l8/jg+F/x4ak8YI+Htoo/rsAnw1VC4pITUCA0eWrkH6hvWrAAl6gtRQRvJXZnsTbNQJAPVjgLNz+sWQGka4Hxt5zMMOMnk1YjdsgheTOBPqUE5XId0wR+koCaqCnt0swF5xFmVHqWcbmv9n06m6kvtes3I9YPoYupoAHv2WuZvENlGYNXWNZnyhgz3PdWWBWsaNH4SdtkGiQHMGpNkdViJB1mXc7z6DaznAUgAd93EArxIrokw9y5xa/i/ZQ+1RzyXfWw5wVy+4CuhpA9hJWVQctEEe4AwW2PM6JuJNXAnu6d/ZNdqko2Qjk0RuvLgewJyAo7ajhiqremLHpTCFVyxpZh1Tck91Q3Pb0mg6dMePfgo4PwRIAqkAeS4Bg5OyfPlz9OhR1hfJCJ7JpGIObCm55vrQJpk82LBhA6A6aWVtnZUvnN2CpJb25yCo8hdqWkpwicQT9+qYCNDKZF2zZg1jOJyOF5pI5U0lff1CcDVPiuX213vwGvm9lSgJ1dycXkRzXG3E17/+9diju57YlV704henV7zsZeyD/nTLLV8g2XlWgDKyWL7+ta9Hw06rfrxvx/5JAB4fGM19BJkF3Wzk5NlROONCPxzH73TjzNMJsji/fGKBdUoVBXyrqF5rJ1mkXzsw2hVM8+4jJJeUiOCsrSK28ppT2OBJk6wArlUkUzyjJoIp6DmV2XYTTps2biTJO5xWta/Ev1iaVi1DpxdQ/Hvfvy3dREXiYSQK3v2eGyEz2cOFMecaQeQRXGQulB06yTNt23J2+tt3vTO98to3pm98/eaQDvh3SFw7dlG6jDxbsFz5UvZkNVU7HYcORwx7w1tfn7797TtgJlP+XSjXv+GGP0/Xv/YVxFF9xIp1JKg7Q8dSIlgf0gp1lBEO9A+nb3zrNnwwWHxKA1mdBDilAVFjNa+e9TNzjXbn23UXCWDGzZ40jEwkgUeVzmAfNtPQaCXN5vYTC5qwLGX/WxGm3MmmTZvZAzXpd/f+gbhF/S6TBoCxnIl//qrrQ8Jswo6rrNNBQK89+3ZGAkKy0zRjtJLnngcEq2W/miBfs3pdNF9qwFcy5NNvdXwikQnhwiTHz3/5M+x4xsQ/a+uW9OznPifdeus30huuvYZE+WrOu7XpXe/4K/ZcJ5qpZyNXsQ1SVE+68oqrUgvs2Nv+67b01S99m6aGsBhJYjzj2c+gESw9CrChd/zg5zz5ZDS12saafuB3vyf5VZ2+8uUvYs8mQmP7nX/13kikrdu4DFC1PB04tD9is5VN9UgyXpC2nX9++sPDj6bv3v5TiGg6H1l8UIftaG9bnHbvQk7IqjtIZOIKo+P9+Jj1VOkOUVXLOco1+8EZXKODJNRMzPfD7r/hHc9O3cOPUBXDv7vH0OrF18DOj1ABNsZcdXXNAXQaKJEw45xSL3UKwMbzdIAKQ8kxjiNHWeA7WfNxWLmykLDdJpJGR6l2MVTMTGDgWs081wTntDzI1lZ1r6eRURmEHEBTbWz1IHI7NoQ3SVdL7OY6U1vb2MJEUMcxPpPxcXsvJkFn1RpLM22lB0slgV0RsY3z7BlqszxtmwznjuNKFumHWZ1gbIxtwt6vWoXGOeevtmgKEtOy1iUQQ/aH3nv/ENUYLWVhDzxPBtGAte+IiUb7OrQhW3kKWHUjLHScszKw0x0Ac8O40AHLf7YQWA1gTKdORkHB2c0bTPnvHIA9VZIfHlwGuj712nnJ2FOd8YX3KriZf50S39e3LDi7iuXnr1+owRpaZfFfoUtf4SK5E5rdy5N1w3KHPL+eGaNZdu8emDhvf+cH0xXPuCi9651vDVZeDQtounDgv+dvbwQQPEIWnvLqKy8Ip+h73/k5TgiL04tRD/yXf/HG9IzLn56+9s1vpO/96M4I7tQesttsYBuwnQzETgLe9J6gjMda1yjtPV3Kox5trpOlOLOcBNk+liiW6XkDkJKjSj/5AdmYkqn0wpe9Hp1BAkZ17GBzRbmhQAGL3ljakpxo1IMBq8MI3fz5T6f3/d37WFh9aJ++OH37tu9HCbFsrWqo8vMYdWJuMoWAVNC//UizyIrcBysL4E7QsdymD1GKxs8CaM7mIF8Tw2SP6sw6nphNf//uN6WBE53pRS+5GlMEI4CswR13351+iaj2MI6LYE+1n9Ezkl5J2fxzn345hhaNTwzp//7k58mqZNk9s9czlHrLvItGFvwkqNtLq9OGrUtSFZtRhp3SB5UEq27WXRh5BcvrAfDG2dhTOIeDGAW9sFgnBXDVwzlCUq6rap5P1txOyRvaJpbc2IziyEHZD1HBHV23ZViZbXGMLUuUmWKcW47Qs6yIaUEInNUaAt4rL7soXXfty9MnP/lZNFLo4Hr55lQPK/Ze6Ps1GM26RlgP6B92HwRM4YyLrRQMGMsnvd1sf1UGY01tRIE2gzUzyALzMtMEzpnLpbBt6bw6t1dNXJgQAFGWuRRjTOcB73SxBMYiK8kDzZiRUh/HhKqlWjwbt5OK27Iu7nxEKsPwlnEjpTxntQxjwKx5DO0kdMjYpzghYJSx5mW7lhCMRZkrIH2UISgVgZFsay+iXI8Sn2a6DYOSdXZOkVkfI1tMgxqeO8jp3Bu9IAg+YOmpycRCrixtSL/d3R8M2XlAQEu1LREXOqyyDsOg0T1m9g/nPKqrvQ+evQFwtaKZ4GURZV4wW22GMdBNxu4QDAiRZicd56WO4LiJa9MwmHFgnbFfixQKpRv9FIyaEgETXj5EkAHOkYh/UhMPVQK7NkAQA+QoT82C8sJyirWqfS1hY3LOo92JTqulukgMVHPNUca3p7kUhjDsHw4HgW81QT3ETiJCzvIFABK4xcnkPjX8MherYawqbF7FHy1hNAShnGMAVkuRpcmypAicS5W9YFLUko7spI4za6mCuZd9KFg5H6LzODWUexjYVAFCVuEAlVJWU8z7StUMBoksY55L+KONsDR5ni7LERjJqGaN1mg32QTI3QbQCVk1AMxxsqdHlqDjhv0Yw67Y1XbzYaQeYALX8LwC5K61I80E29iwVcjDteKHqi6hDIKgiPcvVDmujioX7qWZ1WHW3whTRAVVAKrKAQjfCWI1gvxXw/wtI2mgbvMMIrCjMlZ5ARyhcCRjjgSpZBkqv2KyjdeWM6+b0UJsq2uiA/MOulB3YW8JbJiXla1LYaBfmY51HiFAgpU1OkCpH1pgJmii+sKqisw+nNKVzDHbwhlVboIMu1fBXLIDo9mEjY6y0mScUtZ22FW7F1sJwaTUkhyo4U9nZ3/WvMfyNz7Oe/JLC2kQUouta0VLUJ2iZIMqNMXKS2qjPNKyqvGJfhgQvQGsmqUuh2EwTNmYXZgt1e0fOYwz3B1BbjmAZgUOss6MgX4/zvkAQMiG9WcgPdLOvqcUsAiBep8iAGmSL2zijCWTseiCWRIYq2NOUDN8KO3Y/TDnC+uIhKDgMLhoyIXMsZfUS1aMfstZZ+NAnwELayyafjQTsFcx5wPDVCB02f24O7Lhgr/e6znnbGPvT1AWdwQABq5zjKeuP/fD+emfbZsup+ToTJIiaEqqfcYe37n3QeaSYKAUYAhGnmVH2864nIGtTX946B6A1Z4o5d+8+sLUVLo+tJ1kwFQRMG1/9AGaRxyLpM7WLefSRXp1MFrszuvZkPkZ6n5mOpcZYJklq2XwRpCYM9pD79mxI6izSUbYuEyrNgACg7zCNTL2kNnYDCjLQMqMvZh/RaMmE9MRiJ4GdPPfL0wyRxm658yCM/xJCfDC3C4EURde56mJ/IXXidL1wrWfBKx6VxHwyzL9/zJWs4Tl6UqY/PPyktjcpwzpcdeY+vmFUv6MuZq9448Bq6d8RN+sJ1EAHnLGquCCIM0EwFbH/v34P72ceQaW8uYtj0RShYBH5qTl3MFQjM/LPFg1+PQiQtIp/FOloVgXZYBO51yKr0aliZrG2AgbY2h/ct9U3+PUvBVw1vx+M/uUdfOONRBAYvacuXZxPLPX1Vd3XWTuc7aIhFqDJCGDmjdiEJ71rKuQNjoRJfLDHMKLqThoBOAcg1V36SWXAIacG3YiegDoywazGl8H/3WRBpev0BO2UamsOP0Uq01MBpKssKpiGr1Wq2zGYVl1AB7NzKJ5WtYf+pXHSLSvIEGi9MYEdbqjBOIDI0eQ/lhMk6gjBNWwSS2nx0C0oTXa19eXZidgzAMkHUSmYc1aAkd8xdWrl8U1ZB3atMvEzhROTQvsSX2rESQLGgBJQ5KhtCXYiAHuWVDPvLq3omScZMYsySNBNAFQJXP8ezPl/xmwEx5UJNFMSgm82vxEsK0SW9pNY6kS2GWCY4JBwfBjzPwsu0mvRZN/CpZXDf64ZZl+pvtP38EmmUoZqB87hp9aCejaiOzCzid281w0K4LF2YOfLGN6hPu3bH8tiaBBAB7tczVBeR8B9BJKsnspB3W+j/OZ6uZqGmbIctZXtaQHkD0r5x7POvscysEPYddHAAORLYCE0cy4ViOj1QIz2KD3rK3bKM1HJobzZoDO0QMwbNUV7kb2QRJGLc+lbMJSPrMc5tpSCARFALOzOsnYthF6SfRS6fX4jt0whagMYKzL8A9Du5vx06eZxnnsJUE2TGOYGWIcZc7KOIPDp+KA0/8tJrCWVSegJ5CaAYZ51QWAYYEl7hrMfGUbRFmSTPKP140AKmgjlFVR4kKAT8BIAED5AfeqJaya1cy2mIBw33o+Zw3fvK9JQMkZrmuiyt0ddlT/CL8vYmbsdzWs1a2b1qQmyk0bYQZ2kUjU3q+Gqf67B7azjlcayrFOAM2PdqR9R08gRQDbFHBDFmGRXdcBfgXcx2FD2zE+64sCiwwwbACmtU2gAii15Fq/m8/3vQHQg4oIGOTjk3/Xdvh3x86/C2jmMXpoYfJem0YJhOTA6Ug0X81AbF/jtR3TDHQDHMEn2bLlLACbLrRwd0Sy6s1vfhP3SfzEWXrHD74LQ7ot3UnH80aq29asXg1wgmTGY0+wJ9H5tlM7jM2w946rmqMBIOODC2Pm51vBX8vvNwBAGwXnflzYushsxbxrFgX/cVgZb9rAFjRxywCSBmGvNFr500Gya3gi5Bt8XsuIJtmvRSSJz4RdPMq+6Cb5EjUoEkUkGWD7t23dmt75lrenLuZt985d6J2eHQndCy++KN38uc+klwPe3fKlr4AZdERANEh5dz1dzPtJLth01ntxrCdJ+n/ig+9NTzv3fMbs7ekT//yx9PF//FTafeAgn0dfhy4kRNAunrekn0TTt772+fSql18H+LY4/b+f/CAgEvEBsUE3Osz/+Ol/SUc7+mjctC69lfG/F3bls599ZQDXJmDUw8c7i1Lvj910U7ANvYd6QMNYK6ylEcEq9qXr2++hkWpAx5fzHlIYvI7VA2nIXiQkY0islNL7oJykWSOknGkacp2crQLIHQytfNm+dmOvw18KjXl9VisR+V6GT/q6N9AMHFunPRAss1u7IN6hI0eR4UIOBND3BAzSSpJkanU2EdCtXb0pki3tALl12B73RC9gpszWUshjxuIyh2VifuxjH0uf/ud/Qde6K5Kbb7/hNQCb25Bg+AZ29WGpbema/+dP0/WvenX69Kf/NX3ntl+kzWdvTG991xth3C+DkDXB506nz9/yHyF/spsmbe6fYcrwPvSh96dPfupTIUeh7MJnP/dv6UMf/BskGi7B5vXCLt0fvqLyVPaEOXwQdjb2YNu2zend7/sbgPe/SyeoKBV0FAQWeF+2vC1K68vt9EQj53FlHfB5Z7CpkogaAfXnkAKsCGkZvQX8dGz5DPto1+MTadOW0vTK125LJ/p2pX27hvFJ65A8GaMKV3+xCUmJTq5vQ0RwEGNAEj+jAI9BKiskh21UFfEU82B1ZCtM204SPvNF7Jk+Ek3MneztLCEfLhTnMZKISwDz6WmjJusQEiuyXpWtmyPIdF8p/WA1ZS3xYF0da4Uko3mDaphGx6kkbYB11Q/wb1VlNcShanC1WQCdZrTXrcYwrlX3upHeD32wkKu4N/ECfWFlHPv6pmGilnF2IUdCta6JYBvV2gtGX2k5UgI9kMw8F8cgDBICxL1j4iN2KqIvwxS622XES38UWH1S5nqBs527WOFmFX4ezpqHl0BTHCiZ8LFfOcAqcJS/Z6FzHQGC5TgyNEJ/Rkc1c3Tz1+VOdp5tWgj+xmsLwOpCUHXha+T++CUrZ+HXqax9gQf01Otm/870lWLuCwZ44d8Vqz2OUXr/330obTjzjPSa66+nTKEVw0BwY0khz/aHhx5mc/5b+vCH35u+eeu307k0gLr++tfEwTxCc423vefdlKx3klWoi+Dn8JGeREI87qpSYMy6ZTaAZaR+3ixIQ/cxqXw6/3rggBUsYMGqjD2RMR+ik7Z/l64lqMHBX4lR+5PnXIlxeFM63NORrnvju2Cakg3TSEIlDw0Y2YE2UPJM0QlmMYsGWv6xdsOqdDdsWrXjDLKryJgOExgIrlWQmbCkecOqlekdb39besu73hud/8YJCHBTAzQ4aRk6QM4i5ledwGAGGewFThGqlREUTuqkwBh765//Wdq2clU6cx2dPbnftnXL0gkcqK/QHXLnIQ4PTjSBn2nKRUoJZN7+xjdQilQfTJB+HPMb3vvPGbhrGTnjOAuQYvlyrBXHintYtb4hLV1Lx1P0sWQL2mikAWfUhkyH9h8MILsUp3QMhKqrh+xlAYgIwPJUIGnwLwjAmFmayJR5rQZEldVvGqXEYAqw2BUlqS8TSpfVmx06BlqWb3qAcR4Gm1aAt4p5XaSzQvZ/IxpmL776pRipJXTv60r3P/q79JNf/gRRZxw8nJMRgOD+YzgUNuKO9ZoxbLJlnAVTBoue/4LxGiRFtIPtBCJakI5NJctKUutyyqpgtO1DINsKlDRSnRZB/09VgwFiWcViVkd9MpElg6DiYlizNGqqAoxrpqFWApcZPDkeZVA1ZrvJEgAtETxwoPL5oxh6bBDjbsc9EwgZCzYMtI1UdPA4kPwy8wT5JHQp62A6Wmpz9Ohg6uoko0lZA+SdEB6PskzYi00rbBQzlzaRuVsL4+7ggR4angGssm1mYLVFjxhLpVgDltgWUQM+y4ltxYKgn4e30yxoCFkgFdNEq5oOoPRQCCNKYi1RwYgTILubz7U5AONNX6lUywNVAoiHL8XZNs9BPc/7F9lci+efxwGY5MEHj3A9pD+qYNRFQwft4IKkVNgbGT4xlwJONtviD2PUDquhlHK6GtiQAn1diIEfouNSv+Arr2+FFV2EQzPERh5k3Y0TeLje/BMgLSesrNVy9qKNy2SxCsDNULY+yTwP66jIREfzz6SJ5dY2SwkQXGaXh2YBuJEBLlHK0nH1nENGQDDdhnBic0oDMOYlHJLl/K4CJ2kRNqGSw6yCDsVgURlD12vy3ftX4ayGe6qO4IO91F6W9p5RkR4bGw4wvB5Q+jIefFjWF7apBV3iBjtKcoFOQH3lC+rVbg1MiPnGwGStRliBOsEcnj2wKg+xVke5f5uaMZSxLr0HZQuQNEpVzG85jdM8o8aZ3CEaqiG5Gnq+xYJcXN6gxPXk3tdp9mEsTVy3ZAMvpHMxLKmBMYBGxrIMGZfj+yfSNS95SZQ9/vZBupdiF0/0o2cmA435M/niHnMN5jBXfPfShQOslGcSVFXcvViDxO+sfAqbTaBdqfaX4+Z9acP5s+2srdFEag+dpweHkZLgcyRBRJl/CEZjo9nHBj1lpXaxp3SGpMSqlRvZ78wKHXTlGIxN9NKQbn+wTKoIuE3clQEI9OGY6gyuXbMktFYPYZ9lr6n1WEs5cARlGJnm5WvZjx3p6ue/GIcfx4W9IojYRfJsEjZPFqxmzMlTzEJBZveT9owkxd6DO9LRrr2RqZd90NKwHMe7PYLW0YlO7NbOAF0qYftfcMElwQzY8cRDvOdwOJWyigRDXPeeQA2huAAAIABJREFUY3adXrlibdpC6dVR7nvXAfTIYLTPydBj8JsbWwAIzku9xygLA5hYt35zdGHW/CXkPB557L6Y4+liGK0ExWtXnJcaytemJ2hY1je6K/b+mesuSC1lmwOoNQiPJCLU/44T++jI+kg0Pzlz83mpHkBb/W+Tm55TkfYQIDUxWfBBsgZwsunck7JVNVxZt2GZvbm0TibXIDBnEiTbYwEiYm8yfy0DrgNQjJ2VfeUJ8IxZaaLcRZIBYvnXQn8obzaRz1l+jVi28aGnE+c56Of3HLzNfbGcfbkwgR3+ZOGszVhervVMMiigPv4XVZWFe1vIdF3ok+b3nYMDuY9p8Jb5sNmai/LN/x9g1WDrlH9rOT2MvPwzPUv9e5ypjGsnMksdlJWNC6ySmMsYb1lHb8uFG2ikYEWPOl3QeAIQ8Tz1zHfOQ3bCgB8boRNfRZOlcy64DFth2lxWlNVIp33lnJUWPpVrJNjPp8cmryLL5hfbHiCCn+HrCozZQnCkBRFUzhmvwSLnpYIXsvQEC+oB8M4//4LUTzdt/d7HHnuI8vV1JKXpmA64esWllyPZcwb7hPJ81pfM8eyRnHsPjQy4914CZOI/qytktjfRrMfkhfppVmMN0rBDJqHBugfzHLbDUtVo5MbSneOss8xZTdFimoXNIGlkv4EMorb0V3s6hw/Xzf97YNod5PU03CTYNpDeh57rCLba5kJ2ylY6ow0txWESX6sp9Vf+RIZ3F+WkdSbMARQsJZcJ29V5Iu61saEOEETN2cXp4YceAqxdHWtBWQDBSW1kO8CTjHfZatrHfhqDmEiPpnrYFIPKE12dEQ+5No4dPcY6aQpgQgZsKwwiG/OsxSfuRuzdc62J8k/nxfdV4aQEaIWN8drNVCComdiLLmBzSxvB5+LoPr0YoHcjQJ2VaI6RDUpqkYAZHoWGoGZcdFy28kDw3v3LGmEN1tB8T0DNJlVTOGxjdHmOM5DrLFu2KiRiKglsTSwIBCtXEFrakjxmj6f1fGYvsgQGuM6JLFs12W1EtXLVGph/jAGVMEohqJFqwtcge5D3DMMi7qOOdZK5NlYSONYfmQJImOUcHGUuZRRbORixG3vIRJMVCsUkq4IIEJ3hqZJg3eXEIecofEdBWhPHheRByJBEApn1Fsm+LDGhrRDoLlOKIj4Jggxnj4wrm1BpawPAZb2bePQeTYD4eSYk7bKtTqB7L2RAIuCSmQ5zCyLGKM3OFtdXpDZ83SqAi2YA+vPOvzD94q67aZQ4no6c6EVvsA19xVUAWy1pyZp16au33hr6sJnPaCVjpsUZMYnSLhFTC/YqKYIkGrGZtmrjxk3RSFJA1HHx/BUoE5DKyulhCsvIJR7yd+vWrUOj89r05S9/Od2PLJnv8Xdhlwus27y5dQYUI/9QsIn5z7Wf2dliDDgTTO4jB49GssBhvvPOn6ePf/wm1tYwGr2PwljcCMi0J7RfL73k8kgeqOWsvEV+jnivT03c6e/lZJ38fIg4qACw6xfq+2T20J/riGYAtDbUfiACWv6sDqC6g8o45UZKCBIgqVMBSlyk76wTgS+q5q1dEjxJ6tGca29pIYFWh++xI5IfwiAykjfDVm2tbYkGd2qsPvLII1FOvv2x7VTxLQlptx//xG7xVpVVpsuveAbg85b0j5/6NMdEtLSMzzt381np72BNFuF3f/M/v5V+Atno+hvemP755s+HnrEAozqZxay7BnQ3v/m1L6Q3v+5N6YP/630wMZVysXoRUE4ZCRJHP/rvH4We85te97q0Y/sj6e577klXX/3CTK8fB7mKWGrjxs3pne9+d6yhJtjpkqZc61Nq2BIzetxXwHrPpR4C4GYwT60JXjurZirzUG3gh7MN/gf4BQObPbj3sQ6IOjTjY08s0k8jEJbEM9KXJYlXr6hNgwDGAu+TSOXd+rWvheZ0D7ZVvd2uni462sO0tpkuA34MZvaxowdhcTbSnLUVfGBJxPh2ub/313fHGaZG+DLGXdmVy599YXrooT8AgO7BRjaRuBvg2YncxAZCC3YG7c814evvfBy5K2LMd7ztL9i3VBuxhlqal6QP3wTjuONwkLLe9663pDZ0wT920z+kcy++ON3+w59Fg8ABQPePffSjMM4Xp4984iaaofakLVvpxTI1TMLvMEkEG8PRA4axsgHTDW+9jiRUY/rUTZ+hH0xd+tfPfiL9z69+lr54y3/xWpowQvoSXK2gtN9qtXk1ThfBVoW5OzLWz/yAQRBvunSUQ6wzAUa1xCB9EKqp9istRzu5cTO+6HZIREXpldet5xw8FBVRR49ShYap6ybXJoHJCMXKklLOSDEUWb3aHJNasZ9CooikCeezDbrVsu6BGa3cnwC95qIaoDwa3RU4KuVI0ixBDmj/fjYW+1HbYE4/a7ROTAUhbBjQXbDWYgL3qnbWWLOtHWAaUlApG1YpIf37Cl7XSP+ZeSSLZMAOUNk6SNJyhMrbqqpqnmWc94ElcGboAuk3OLeh0Uy8ovyNSVzjF6vM6qjgXEIFwSjXH8E/GYc5a6VRDUkdk5Xj43w+N62yW9cJ4tqFUgC5g3vagc8aEWi0TjnJ/CVnGOZOWwTrbJicZp9fJ2NY8Ccy+pmD55/c2MV3veNgpTyZOZo7wgsB1oy9koWXudNsuLkw65S/Txp4vM7SnQL74tQ1vRd/770UwteF93X62hlTI/+8pwYWXveRHY8hJPyHdO2fvyoyH3E/Pgt/m+X5PvnJz6DTNpLedsNbouuktvu8884LavxJDPYvH7g/ffo/0I/BeXCRGN/YMNj7qyBSduwETssAVnUqx9lkJw6TITLb5r2zgINubTl3ZNwIhAQQdIQ9QNAbtEnfHKXItWSFfv3LH4aOxS3f+nr6l89+CX04u3rbSdzMOO5tRkSIbI1BhhvRjLqLvJrFJfPLjw1pV8CbIlb5MGWtNVCk1W99zuWXpQ984H3p57/+VfrIR/8peLNlGMEhMqe1jQR9IAYeDLUAgrIiLPv3APFz1CeROWVmwmd/3gUXpDdccw3l4g3pQUS2z77s/NQx0JX+7YtfSntPHEYHFj0iNvkisuA3vOp1adOG9cFWUgPrZ2gSfeYrt2OcOTy9ZTb7VAR4jCXvK9Kgc0it2lCPvqmdZhF7RgagDefQBlUdBw6RUURXijmswpHspGudpQloX4fgfhVg5uiIHQAzZlkWcmYZtWigYtwsOCUw5RiEk2HhW1bqraspIOMbwwGJ/3Tesmv5Gplrxu41HI6vuual6byzzo2SBXGO7/33f6V7H/otNyNoB/CL4z3Sw7VlZQZYkjl9bjGNc5TzWX6nXhKlXtmyFrwDYORDGqDDX/fq56QNF29Jj6E7eHD3/rR3T2fas4vAYxCACcOlcyl9Xg2RdhgJOnyPbufQWkbXPxrmVALU1pNRNcs7jxTCDGXT3kaVbChZm1LtBbkZ/wEylZA/A0iuxGrHEiAYsDOsIM40h3l01WRdyYJpopOQB+I4jZW6u3X4yHYCqEU8zTiWKpZJAFZUjaPWbgaMfba2NW1rU3z6eNoH6PvQg3QHh1WhLqFJBBFukwflNMpqW1XHoTaRjiGnoPyA+kmyHUXnSugSTLUeTFjLWFgD6FcSb0Uzs5OWGuugMWsVTFrIsiKgDYEtStZmuf9xDq1KwM9Zm1gUQO0yyuKmjxBc9MtIyzLnp4CkCKx1xFxH/B4QTe6cerC1fK9jTTXwngrGa5TrdwL6HYGqOsI9VoD2ON5qwo2avUeXb4YA3OAobFnYCxillNxXwFKvM27FWbRkSHbIMAfPvCz12DTaMgFWm0+wXi0p4748MMvVw4yO2F6XMQUcU1ZCRk6eUCuCOqvtqqEZSaUCumillVmaXmiYVixDWnvDga+chI28kLUP3bTQgTOzqn1oK02d5zak3TgBshOVotgIsK2Teghgq4nAfXnHRGpAv3iK5xnBDEMcSmDNwTxUoyoDqRhTLli/vCH1sv8Pwm6ah2nfQRCnZqpV+DxaSBM0MH81XK+WJl6CL6P4193Mo/Mn08HyMMvBBTTdq4GTaReVPICF21jaRNlqZXrtq1+Zdu7bnu57+H7WajnPt5gy2aXp/EsuYv/+TzrSS7dWys1QV4ig8CRl/NGETw1e4YYsgxNb1aXuv0sZ90rPBABynRQKIKI78wiOrfNggyqJAiTBs46/OAs1BPOWRqrNJiFae465zRoGRAImA9pCNZrfLWlvCWaIjIxlS1eHnIzPPT5F+ewc5aysJXUfLTUNxpVgCwatBSbqEMyK7p7j2PjKqHQYHunH+R3k7zx/3cr05r98Z9q790C6/Qc/iffazOoCzkQZl50ELzY9qCA5YLOAk4xlFiC6cGRlolHdfQBwdTuTRT4fB38FoOjyNjRMYc120qmwgtKfMmzPDGDHCVgYSs/IHLL5i1CL+JVHm+ClkjWyZi++6OlpeePSdGDvXipQngC8wlnCuTcADbYGB9UKGlqtWLYGpsK+dORIRwAP5Wj8VnEuqhM5DStR2796yfq0ovXCdBiQ9kjng+yBOcpbL6ah2XKex4oBE892kDXJYXfvHjRpZTLAGNi0hfutDt3jIp/dGbF0lLNBFkjWyMzAPSsfjYI6A/SQAjJQzOy+Ex/+SoYXRqlk5pfpL+n6ZP5BdvaoK5gldnLfJ2d25gCkR1Xuty3077x23FEB/Ix/F0DOU35U4Z6zOymcdwtek/88/77Qz4qEU+j2ZD5JsKesJCp8ZmiBFn6fv0+fNcoOg/2c+Ye573nat8v8WMHDHPwNVpUgC+/TjoZPyPoIBqprnI1Tws9PXcNkcKGZyELbbVDpVx+JhiN7dhPU9PE5OvDek+/Pyt9q8ItmCVAmLBvhWiZB9CW09QJCs2rMs07toGxZX2PTqrRq7WbYaoAzlAwWR3Jd5nmWOM198JyEIIt+oc+d2+Uc1KhFOiKa4FjNEKB9Jh8kGO/XuKxBbZCAqk3MQvcbCRBeM8V6meF1a1ejTU/n+noAwXnE0Otp3mNZ3+ZV7WnDurXsTf0pM6fqSBpPVGT3eRI5JJ53QvY3Y2ugbFJHGxL3oc8i+Mt+15Z4f/rXNSTzBWH13CNxwGucH4MimWtR6s8pCavhycvKx3Pdh6SFf/dzdGJ9GftL1qls1RCe1sjDNpwi2R6+kgCYTV/truyaodEQ8z7Nfxa1+iVA5J6Nq4W+vQyWrGrPzK/z2gsjaphArgh/TvBqCgBQwkKVIJ0aypZlC8SR8PPGBAxMvhsAR8NU4yh1wWIE7MY6n7oAV8e5z+2PPBSNQBpI2NloZ4pxFZyWUGCZ+qyNPrhWD/p8WTLGhLbgIOzBSNKoKyqpgXMBUHUEf3gAtpqa1LKABFBnCc5DroH1MkKUrA2KRrysizqIIc1oo0umsJGtEgt9gLl9NHmRNSWoVInG3xlnbg1g0WcTAHXPTVAC7TCtXLkiLYXd5Losk7zB7yzzVdLGdTqJz2jznG6AZe/bADnAeGz7pB3H+QzLlidDj1hLX5hjxkkgRduYJ4086TISimcltpi5D51d2Mky4wTM/C6zTdC7IpIeGRki89SzOFZmqONpcsemL+OAOh4sEipk5Ap2tiJX00YzKjtOz4ZGoI24lA/gvOCazE7AcdoNNdCb6LVw4wfeQ/O7PSQoGgLEtlELXmU6eOxE2k43+37AkxLmbzsszzFAMec2j2HHGd9Yd4XnFdTO7GBBBuVU6WYWD+VnbP7+hYmtkCpxJAt2NGyf2ycHnIO2ddrmL7Td8Ysosc3GOWfKn2as6kNNAWqtCCafiaIdyGPYQfzVr74urSEx8cRjj6StW88MMsCb3vSmkDv4OECUTZW0r3mi7DSAehprEHzMbX/+TJOspxI12rElkaxgXmMdyzyOwEn2XzFAM02IkqXAyg0hFQJItn7dWYB0xBCALe3tS9Kf/dlr2Xfb09du+0b0SgmgnfEZHIQhip9ZBrPiquc8g94rv4omOgL8y3if+rFr29ekTes3RqOuSy65OBIk03z+9++4PTTPf/SjH0TCy2Z9T3vapdFM7Jd3/RowSxtQkPdjTr771a9CaELXlXjpTe98e5pm7/VQ8lxHIkdzMc21qrC3TbXt6TP/9tH03f+8Lf0F1bEnjsOGxd40NLVCDusisbQ//evNn0sf/cSN6Z/+6d/Sy1/+ksB92tuRcVmxDom5UZ4dvWPswZcA1U1Kqc0sAGo1gqCyck9t+I0zjGE//l74JVZjYB+suPDfJkTmqDyzgrGGBIo6picB1YrwWcv52UgfiRqaRTgek7ynniRWE+fLMAmVOkr5V69cnX53z/bwDZUfue66N4QGrHIbAfDaBMvYGh9ZEtWevbtIIK0mmb+L/QZbn9csbmwNAHTvnoPM84q0c+fOdMFF5wUJZMfuP0RTvDEc8hPHuwASPRtpMqycAXbm3AvPjaSKWtI//MEPsaEGDos4/8rTRRdemJ7/guem2398R7rnt/dC0KpM111zLU2rjyH/9EAAB7t39dGo6rJ0392/CcLX9a99ffrKN78J2FlDo+yu9N3vfSl9/vOfI5Gwm3GT6c+5Gz5gcXrpn70QALmDa/2BJpbECTItYW4uorLsV3cdQQpHZnDmDrkLCGdDa1r/dBBC2uuvezoVV0vwNbvRe/19OorMyplb18AO7sJeVaSNrMcf//A3YYuvet4KjF0XklsV3ENl2v5gF/tAktJQ4ENF+qfsSeNETFkkNzkqowK2Us1oGGQmAjXK6h6PkDwuRVtYrW2lAKxmc7/p13u+Wj2m3zZMf5nwQfC3s72dVWmVsEaMhdWgtlhWe6Ccn+c3YVY8r/+og4k72I+0F/H8HGfVCM0ijd2LOTfHkK+cnYW1CinJXjcatobFMp0hYwF2a59do6Mj4EKrkP+hCmcAWaGLLloHDrIfYpcasFyMzzkC4C5j2jPGtdLXS3wuSRHwWLLIqeZVC8HU3EjlzvVC7a38dU8CMyPbU0Ayw7E43fk1gNDQRzxt8BY63pER13ErAKZP9oaebLDz9y18v+BIGM8Fxj0HVb2WTDbBAIPLLIgogKrZaXAKWI1pMTr2LDj1LE8GVvN7814jE81h/oEPfCC9933vj06J+VdBlxq9uZn03vf8ffqrd7yRw5LmFBhANUbMYoUuEgvlxzS8+qcvfrnQVdLOhxlVPspjuVnL3crIQthPqY2Mc99xdG0O46SrmxrgUNaIqBbjrzFSa2RKphfDXcJAlACIlFouy6F13auvTS+4+qr02I6H0vs/fjMMPLtrA5bqnCOEGCBcAVjVvbfTcgQfUTqGA5KdGxgnWBlqjarfKGBnhlwZAECmL/7LTensbVvTb37/u/TXf/33ONMATmyKaTPfrBM3QSVMzikQwFIc6RI2ncG9ZROWB0yxSN18pbz+bzgAnnfF0wlqJ9GcPZ6OdHWklTQH+cU9/5O+9z8/Q/8SHS+yJC84/9L0sue8MDpmzjCm3TRH+OfP35oe2X88SkWKcGb0l0swgrI0NValAIDFBMXnX7oSmjvCw3v24bTTiRNEzmYsxzC65LUo6yY72Uc5jeMJmKHWqt2h63F4jmJ4w6AY2xWcNEGVSACIWRok8d1MRgPU9HGcU/qgZA6+LLmMM2KIkK3RCDazRITxhfvCLF4Jh8UVaPde/aznpGY773Z3pFu/9w00UBFUFeDikJFlKGM0AmrfG2WKWXmLxslYYY7mKF6Uou9w0uMeMU4QdNM6mkEVlfRzEM2iseMmDpsR92q2SnbnLB1pZwRfdBwxIrMw32QvNrTpCN6YNgMofPk/Ppd+TDdKmujxh+eL5mYAQbyf3ADgI2uKDD4a1yBXXBuQ35IQy5WLlK2Q0WsPKQkt3HM161oNqDmCUxsY2Hx+eprOqICArkl3fuwTUTEO6bIqHKGl7AfYhZtXUqaCAVRj9yiNjzqOyJ3OwJpwmDlIo5RYMi5A7NYtK5AqqEbU+xDGmTI89Vg9ptWVNMDlfuubDK5gamB8x8je2UOkHKBEkKSUtddEyXAjTpg6p8Fc5iCY4PAAK07lsG7n6Ew/R5a6ZK4izfYSrHQTJDONYdP0hXP74zM5DY63+5JfljOPNlmSGdvAL2vYJwxFGqAs+njNXBqGHev8GBjLBJ7jposBhdRUcv1H506BVRxHs+41lOxRVUHygVIf1t/wGGLdlL/PCeiIeEYizHty8dg91SwL7j2LQfH6k7COzNGHKeU9greWLWZdIbVLOJiMQR2Z+bl+DjnKNaq5lDJJbbCae9bBSm2uT2V8Zjn6s4O7OlP1hBIOZNmxFWUke9iiqWZjTXoYAughOpmBdyUaUqc1x7gG4398FfpDpCs2VdWn5UcpmerLuiMrQeHtSrjPNpycWseEghYO3RKchKM45mPMzRjj0cE1BnyP88wFHON6QOYGgHz3UA8/6GX7qA1cwv2xOk5tkWCIybwWkNHhsLEWgu8Xnn0Bdr8+/eCn36OUcIzAt5ULVKaPf+SmtL97H5Iv30mPoLVZzPmsXrH3KouSpw+bG7fu3csOjt2cnU01JtKiXNVMa/az8847g3LJPQAbTTw/DB/KorQhAsvakwCWCww2E1d2zbTURnkMQyXtgfqpDhXkmnBe6sk022BgyRI6XxMgGnzbRA1XIs5KAT9thEe3unPavVpoyovYi65nwQOdJ89Jk4KTeHqTaAzr+Faiwag+l/dei7OilEAVh8Nq9F1r+Z3rNZibhYAuY7x6PsFGQBTmMeQAeinLUbNbW+EZSIwSWg5NSEKgaJAlaij7nZmkRJczUA1gzY6vxaRkXbQx7DVVrenMTeekckDtMjLXDz1+fxoc64kkyjB6fVHBzVcjWoyraYa1YvkG3g9gjEP/2I6H0as7GLIvdBbgfmFywDo9c81V2PtpEq/3wCqqTBvXnk3gUJexhNFYLvbZmFDB38jfYBwPH9kbwFs9jLfQZxc2jaSw2mqZzXY/ZizTDDyMmXUuMn2bzI4UHCBh2dyXyUE1nyP3cwKsLvw7ShkXfOWvib3NNRf6dwtfF8Cdn5t/duH1C19jsmEhoPl/u9bC9zwpkC90FZY1EgxaTVNhWyvpUyqzjvtYmHiPXy8AVP13Xp6af068nhXh6wTp/JoiMpGZ5dkbY6CuneMNMOPrQpa2cG0Pf/WpIwEWtjLrwh1ADX8/AQhybN8+3sPCLPZAyOyjwXwlQaXlx3MYauWUIgtrAlKvQBuuFBeBZQ6CFmMk1qzbhp3AvjLXo3Smr2SNCBT6Wd6/gYmAgffu++opM/dn+jv+3J/lzWMi2CUKcG9aqpsxR7OSYBnmAp0uo4zLzufBYNNX948drqfU75ctSPA9QiCvplkdSW2ZQVu3bE4XblufNm/eEJpqFVBkKtHM97yWkVomASF8S/e4iQZtifcskJUNsIGWPrLJ2D5YSN5nK1rERbwvtJr5RAHV1tYMsPLL0mGvOSs4xo0Hs5gfyBZc2DRHHyBb19mfYIP7A3NHLC6ZRwLI80rrEHAKqkYTIOUiAGEm8T06KWtX+sTPKLGDYIZFZ06bTrJOrSALjXn27d0d4+/+rSaAbkN3X83N6HzNy2OsC02Suo72kdBqibUqY8tzJfBa7nGWhG3v0BHsKM2LYDPt3PM4Y2SqXvCKRPPoEOtBRiRJaa4vc6mYNXLuOeeHZqlj6JrOiSY+U+wRJlq2mV3TJ9AXVNKhC/ZrP5qAAeoBbBqYniyiyYvxBdePEmETqYKMjI9gqj7BYtZc7B+uO45P6tocgmHoVxk2cj3Buz873kGFAmsnY9RnzW2WIruwFGBG1n8946RmsMlGJdU8a9SLVkP0OE3hBCZNwMU48f6oVqAyzGG3uZNVCBm4mOHkoSPJmOR2ThamgKmVB07XtIC5jE5tDU9VxbyrZ1nOGTUIE85KJue6opAA0F8944wzgrXbTsOwelm8jP8wZeK9JPcsP87PXAFWK7cEdis5B5sBWRup+BBAUHt3lnUW8gDxGejus/8aAHfwuPg7fpbSEZwLq9fSzGzfofQDmtb0c76Xs6+0JScBEFzjmRbhEOcg5bZRqp2BxQGkxzmqL+F5mTGzImllMq4A2ns/WeIu24NZXG2c4O7IE/95TO7Zwo8Lus7xjj9yTpjQ8ysHVWMdYCNPJb2YF8E7gdUbb7wRRuwG9FRvibUxwho7/H8oe+8Avcpq7ftOpveSSSaZlEnvAQxSpUpTbK+vIopHEXvB1971iBy7WDgiejg2LMeD7SgWkKKCgEgPhBDSe5veJ1Pf32/tZ4eR9/vnGxyTzDzPfva+y7rXuta1roXM3nL0iy1tesELLqBikr4ZNLcSyBu3GjN0UsMzivHMzpnwosO2a8Jz8DWX2IoKjagcs8KEyhPiJ5OW7iWZ58ed0ArA0wFQto64cBMNbU4h9m4lMULyvm4WlSgbkcjYn45bfxJanHcA9OPA8znLaQBmQmLnth2xp1pmzaP50LpYxzt27kjPQYfThmjV2AIrQQXl//u/fgQD+FIkirrS937wi1TTBAhFXGWfgnUkIVpp4DaMvVPS5Ls/+D4JY2y4DH/WypVvfSssRPa08S1DcMMPfp6akUDZu5dyZYb9ouefnv7Pu96ZrvokMoVnnMZzrKdpUXO6/U9/ivtUg/ZwW0f6818fSK+89GXoTR4Ivfd7/n438eASmJO7ANI6ucYVxDsSY+yEUJJu+umPClILmXxVMML5topJf6ZrAE1x7I1zobSR69rkijdVwt4+ShJaCwxOSrUljhhnoVUD6i1X8BndbUfx30hYcD4Ok2yeCfNXUkA/QNc+pN+qQ7aQKBxf89WveTVDzzXZ28YcQzxTD4yBYua1nGurrd/YUEWJ+R6uQU8HCBUm4JctW0fDpqXBiB9krVVAOtv89Ma0c8/mbF1z1foamgTCWn3yCbSw67DRPEg/Dpxrx2ddhfbrn++4C1uR9RGwkqMf0I68eKoAWyH0Te9D8mF5LpzpAAAgAElEQVQuTa4++JGPoSc7SeOvG9L73/3BaAS7ZNHidMEF56XHNz2V/nrv3VHhbNWYDEkTMLOQKVTjephnN/k1yR545WVnp0c3wBQnWb986ULOAkg1nBl76Ecj8T2kvVgLECuxedphJT7wNWCtHL+uLq1ePSdt2flUKuZ52zm3uwGOR6n+mCCmmT+/ibMN1vBTB4LZuXZ9SVp/6hLwj6H0yIP7wlb3IK1oxa15qyCV8WG6jhFDePbxZxkEKBNvrnX3pvvOypNugE1yYQG4ymztIiZsoF+PDfg8P7SP7ZTsl4T4aibJIKjtWFQTNxvo+xr9WpnQjTRznkaTY3v+KG1Thu2sgvBWjwSe8haNM7K+C/r7B2Q5s9QGh9g/sG9mYXOOcI7owxsDZc1kMzJKNdWcVg90gQGghIB0GPjIIm0zoDwyAf1gVIKvPcg5aNclhAwg1zAxri9jopr7lrGaO725I/rssvypbNLsEPxnlqgaV89mnE4FaiOwy0usdE4NGsMYFhyaKaViz8545Ubx/wuYzd7/zL2YFR5mY0d2yoPDEjgz1wWDnwFg2YdmS8C5ysPXzJH+J8C4YKzzQ8Y/8wPB+zTToXFctnRZlsWMQ1lQwhOMrtOUHV3zlW/RLOpDlOW0U848OwDUPBC57/6/p8989YZUOsOO9Ua0MuhwEngGS1NdsMU2gGHSReiXMbtbnzyA5qjsUjPYsijUyGAxoOdop82jHKh2z7TMN0BVAsdi2Q5Ysa9+9cuh4XnZ5W+NpjqjNgpRN4UDaIIskw5IMMjMuINqHRsL3SeF43W0eTa1Ok5aCW2dMX6MMgcZr2OUHqyji9+3v3ZN6MyVsIqvfPf702svuyJdc813CBp3pl//z0/ST3/6w/Tbu+4AdINtipNh8G83vgl0OqZxn0V0ER0DLBXM+/hH3ptewmE6iJVw0T/48EPpzLPOgQ17S/rCDdenyjkIrmM4Lj3n4nTu+lNx7XEEAEm60TR8z0c/lw5RxhsHsOXZjNGYenSUmVtmpKahGppL16JDJchzuBuDPYuDi9J9tA+7YaueSJnMa19xaWhWvePdnyJrMkSWbHpsuJXrMDiUcx3AcRYAnDBQEGTWr45yusxrL+EHjayRd7398vT97/04HejA4vFsxuoeRjk7JMiqBho6MxwaWQMVjApNZNBqTisWzkkXUhKi5tJeHLff3PZnDihKNABWp8GkGFDAGyalDO3csQh2UmRtCxp9EYQXyv8sPTSzF9nyUZgwlWntyfPSDtbX9ifJANIRvYiM6zSQzlG62zteRYJr0nWlxXKDcyjbaqBspWukP520/jnpvJNO4/45ECjruPn236e/Pf4w94hhNWZk7dh1vUrdRxx1uTDY8qj9FrC3IcSYovsaauxBxCbsX7Wk7MgZ5aAySvh4GWRqrwazutDcShZTMc9pQqlpHsAqQOkLzjsnnXvyuYh2z2Xc+9P11/40/eXOR8Lw2UhNw208O8J6D3Ysf2+sV6AfIW4Y5Ja3RKmoDpz3yxqsQvOlAranmWwDjkGYsxBYeEaddBqWgczN5LAqBwCM9/BwJdzbAOtwQmbhgoo0bKJL8JxyuN69rBlr0TNcJAvwCgyv+HvEadoymTiUkPJDiK8B/HkZv0bqYbeQeTtcBkDNxumDCTLOohREki09Fh1NvbiazJZQuvbIJBIQNghu8XcTHYNIFAzThMzkg0mBODYjNrFBBCxSyzgsC+LC9ejNspVYG5ZOeZ+eC7KbZGZnWmZV3KjLRQ1em1Qtb6F8kQYfowBujZSKHplBZhtn1gxfJYdxuWX3B+jASRyG8kIa4gHnMr9NLYBdyynXxEZRUUuiqDgt28vP0WA+yn3sbkSDlQWxjNTkvP10fkb7NppsAPxCXon7EzOMNSQjFT2fCvTk2g/TbAMh80HYY08OErDBTpa5GjrMPNIMPmumTG32SBu2opP70W8pQZTV8twxg/ZCcF4qsME/qtBGmDtjTjrt+FPTRee8IH31K1+H3UX2m2zFXNhJMym3tKP93zb+lTJwHpQxpKokAMIASfUpTMR63cL8+rMshZABXGb2K9RXhbFpomr12uVp3x7Kjvf2RfaYKtUQp++HtWT+S4zO65VESYT7h7WLrR2BRSwYPsIZIdExWNzh07BGASsgHyG8Xx26ckOCFfxpkzxHIdM1g2GAQyNAyz8jU52cQ5vyIdAsO7OfjLElSTYwMZCfS1nt4uVL0l0470dxQgbRLpF1ZsmlwdS8qgWAM3MpCa3B6QKILthSQ3hLNMdxtEtwCjtgeW7buYnSSKjL0TkdoL2lDvbDJN2T6zg3KV0kuD6CDtrWTT2pbb/ZaptNyo4jSUEywWQRuz2dePwZCPgPIr7fR0kaTQzp4L599yaYI+gs4beMMEFm6A1ozFLPIsg6jiZCgkJKuGyhwc7ufTsAyNGCxNGzQdnaZRdgy+phHmwk2VNKImEhcwBQrU3XX3KO2SPubZ1n95qN/QQFLHGVJZ59WeHA700gs94EpjJ/rXA+Mz7uNRkzvja2YqE8XAdVOxqljU6tiRX3tQ68PpzWJv6XgXV+PdsXzP7tRZ+RK8lBzLi7uB7v5+9TwdCpftykzbG0PQX/KmfBTv28wsPGH74ub4Liv923fglCBaDvIg0frhDwF/ZF/plTCQFT2VL5/QWgkCfR3e+Csja+wS/NpQC0weH/RGKS+2HtxDgX2JwBpHof+Hz+fGrpo4wswaVDgEc7Nj/NfXczn2rxAbpaHsI71aGstpsxMi1DVgTpfAWw6jxk2pBWTeTzXVZWl054zllIN1XjG2KnSTKZFBhg/xnQCfq4v4PjLNDKunVv5n/Px9WAxHuNcSk07IoGOqxZ3zNAQ6hIsrAuBVBN+OqklRLkev0BAB3tUTXAV3FpBj5pa80+NMM2nE35vGzc+kbkaGRkMzYGxs0El5UYCddcSCDRCEoGfHEEfwA/QUrO1rog23QOjkgNEy32AxipBzqPQNQdq/yUPD/3pswXgy2vGyCpwK++lFOnqyIBNcNZ4mfB3wgWXZY0DPklnjfWQ1bGxjNR7UGH4MMk6GfxPNr5aPDGabr/4AGS/4NROp0/m42q2vH1ZVCGfjvSShUYZn2EUQzyhsceSYuQGdm2dRu+0SxYXXMCpPWaavB7SwJ9Xk9AUMBQsNhAziC0hzG3sZVatUdhikl4sFlXd6f6lV3ptttviYZ127ZtDaa1wL7avU9u3JxaaHTm+xYDyjlWdpz3K4vHDCCztRBd3/XvyADLgLSxVxc6h3Zk7kdPT8kXMk+h76pE02FKb92jlhSPAsZ6nToSYnYTF0R2nINIgg3qx6ZFYo2k2HOes55qhS3ZPuZFMkujTJj9Vo3/snTRwrQI2asRQK8yzsnQyWTBOde9AFidAEm7YM51AAoUA4hFWTnTJtPUdbNtx27upZpzqsDmLzhRRfzO5EOu65fbAudBQobdxo+S+FMKoprPrSZeOsqzCbh1AzA3UBYywLz3IOug7RUsk2msz1PCmW9CVFmJSoAvq3kEuM884wykdFq5f/2NhmhYWk2C4RDsQ8+iQ9TW+uxik+5VG/bYzCma2VJyUwdzt491qD2oRgtyF1USAyEjABgkG1YA1T0MaywHLr0n11JWRVNIOOHP5Rqr7t0sQZfLgBREODI06VjMd+zvYW+zBN2z7Xf8rJBRmGp7p9py18HUs2AqsB/VBuxdkx4n0oxn6dLFkay49tqvpxe/+MXpPmTnzj37zHTBhc+nCd2BdOttv0tPbnoCIghNu5iP7Zv3Ex/Bng+fJN//bnab9nm4Z+X9eWIwEmjaOBIMsuh0dxbRpGb9+ucCOj6XxDeVIiUj6Wc3/TC9/OUvJSELixBAzvmwjPjwQeQoaMim/qI+tPqLhynh7sI+aeMaIL08+fhGNHKp0GTNn3HGuQB8JGJk1DPJVvhUytRjzmZRQj7M+nL/boSVa8m7YL0xTymxs8DOqSdTlv6Ph7K4EJug1MXRKJ8G+If5f+oppwIuNUSju2VLloc8w7bte0gGWDU2kX743evjGWfh4yrf8bNf/pzGUz8NMP95EHVMpvz5r3eFD3jJqy5lL4+QJD4E+WeIBnMH8N+rolnnvt0HYYoup+KVpAnEk3/87a+xLuOcZa0LrOpgu6Zki9cBeGn/eonrXV2uwyCwsNfLcSpHSofQoF0Qse4B7OZ0iGMDNFRW1quazxsElGumMdB+7sX3619a/t1IHG7sMYvmQOrNVnAmvuCil4AfcAby3n6qYo33h/AR/3LnbakWX27V6qXcF74rscPmpx7nHBtHHmUm91kMMx45jZbFvEfZnaPp3nvvCva/STlBykqe//RTnxfrRX1W2a/9xNnlAG+utwVUY6wEB7n99jvicFFyyoZ/7pdiSt0rsQmXvvQVAKuz069uvjntgLl64UUXpTW85+Zf/Iohm0xXffpfI9F20UteFHM2jcRpd98oPnIVOA5NnhhTCReFQuFovu3ePvFEmintPEg1mc2dqHbG31Yvd/acupBQOXxQv9yEMWuJ6q16Yp7WFoIFmko3qnmK9m8j47Ph8YMwejmDOIv0d4uoaj06AOhKhS4mOM2eV5xaFramXbv38TkkHpBfGAc8itJ/xszFqavqfqsGqNCnEJsyTnCuBCyV8quG0as8Qw8NsoI8go7XIAkD11cXe0v/3SoEqyG0GZlms5rVkiI5kwuxiXus/Uh3JL5kgc+ml00NrN1d2zuZi9ncs+cV8SV72bPIM76PBGMVTKTGxmZipE6qzSg3hdxg5YSg6cJFAmxWXVg1A6MWhkYVtlf7L2FSot8Bzhy133egc2vM5T2aC5Wh6mow7qoCF1BaQ4mwaffc+v3wqMOBFhCMQLHgoBcA1GMgaMH4PgOiZs5JOQe5Bj4a2vCVSwfkDqwlk5nhy6gGmQB+wZEPKDL7yoFd/57jnRFMxr+f0QMLxzzzlYLufgzEFdwsBBGZ7830R1lOFpRGyXbsiUIpGf+WcZd/TS3nyoxx5pHlwUY43oXmMpYWHiDDs5Ty8xIdbg72TKsuA3X97L/eew+o+OF06SWvYpFlJRE5+LsFJ+jTV3+V8lMUnyy/5T6qpMQH8AwKLsWP/6lVqLOp8bJc8qF7N9JxmDKQcIws77ZLGnpDLLTmuc2UUmzVX8XBw0CDQhUrJMxBfN03vpFaEPl/z/veHSULIzzHU0+jA8LmqaD8ZGRcJ0JdLh4hGAQFZ7MQmKk/pP1UhxIsJX3/m19N62lOsGztqSxaQAVOmhede2b6P299Y1D2p9sUi4148//8HnD19emHP7oxnXLaSegCzU6vetsVCSIRxtTsOA4KC7ESBs8IpcI//I9vpQ9/4BOAl93pO9/6SpSkCv8KYP/25j/AGKyHYVqTruLzqTsPBuRFa05K73r9m1Mfm/kohkfa/+VvuhqAxDmfwHhWpwsvvDB9/8bfBOCk8zRJADx7QU2qazZownACKpXR5EhB9wEcVsHoV73gJemkVcdxEDXASKpL9z5wf7rmaz8gKzySLn31xeibVqcf/PTnARxOyAZxfaufl62a0GxyvC465+T08hdflH5Pmcef/vI4pfxoxuCoWtWVs5B0LAVU7BSfrWfWH/8eZ/4sAV+DmP173vHWKD146InH06133p6e2nkoFWHMxrG2fTjio9yzK48cfhAnPMwte7EkXZmI6HposKHrISggI1NQA2aWjcWOP53usAC5Tz5yIDoQlhfKR0d5r9qZpbJFDUJYCCXsj1oz/lytlEDKrpgno+N4/vPPiaZHt6L/solSpiGbQBic8gzTGZsy7s1sT1QWK7GDkbLL+bRJHFkcV4YG5h83yBpTjxabC4Cf3W8pqOI0bsIsXejU8vtRfj9dFiyDZYYQnyvNng/4FPqeGHiabhVPwGrcjhNKZs4mSzqDHtSCSTbySeOwAmR0sgeKClIMAt8mN4ItItDInUfCA2eNsyC0bDxMBr1JADguG8zSet44d5jMGSUE0aAMo1xMAGxjmx49pJk8C9IJY4Bik3xo3z4OpiMyqXNHN2Pwhz30WwAmmAVmBBlrS+T5vWc72FAwOrn91ImOawdNo/rYd93U81kmov6rHX4VXQ9gVVkRwRycoGK1PNxXoBYe1pNqRfEoAzgxkwx4tgIz1qQJmumUUEzYZIxsnUFpHRlEtZLGWTsue7+CZR0fk+2AIlFgbJdO4ATjJLj5HLSi2intHESPzJI1kqGJSpNUhAB5Ede32dhsNlQNmcbtrI+FXRyu7dzT8XS9LQPI9jPIDM4/AIC/N2PcjcI430QXq2HW2MoJiu130inWMWch6agOAjRHV3Vf7LmgvaEsvb8LxjUPaPOqPrq+HgYIbsPx0jZZNl6PDWxASkFZlW5Ywb28TyH1aTgXUcZSgEFcQhVelLGpwY6dSCOiC+kO+p1/vwFneyZOEkyTXVvSiaecmNoOtaff0BW0vBE9tQXF6XXvfHHqPXqE0vY96aF/7Eodh3RZNOCUTzoHMaDZ+MaZh9EowYZVRkJFTUHBAfYKQL6HfTnjuG7tbJzAgxmTSjBBUMx5DM08n8HySx3dLEPrvAXgjr20wYdNq2y8o7xhNLjRsXNIWCfIxOJYZNdRYkKLU8kLR2EylWMDFgIqH9l7hDFHD5iGCedf8FJ0qBbjlBFMNM1P+9vRNhztTbfc+ce0bTfi/IXFY8LHPbmscR2lXzNCdsWu6COhTW1gnWWRJxHkKrJUHrtmE62nt22g4cp+ZGampdZVdalzBIF/SnaOWzcfB2wwbXy4Mx3cTrKRxisCk7Yeq2Bd1qsDJvgOI7W0qJbsPwyGBbNgYrXh0O8CtN0VDmMF+0ngx9uUgWrQVlpShzO2CjbJsuhIXcyc7KCU/1AP8gSpPzoGL1twOu+dE0654FgVjGqZcuMEUNGJPs7VfKNn+uI2bBF8tgRO0DVDhxwHE3Ykl7ADuTZgDqxaAhd+R9jqgk9VSHSH5q/70gAoBzWjFDoH32QJZKwD7VfurwU4VegkHcFovNf1lSXEjyXJY460EllSJcqwGbS4vkmHgo6hoPkzgblVO4Fmxu7RVmSqdH45KBnYo9McSXyBj4KPp8Zq5kM9IwXgpsirnXLG6ijBldcV+Mk+9xk5qBx8K3zgMeA0EppcqyRYkyZ288YmslRl+csc0/knaRwNbBAhkplq8q0A1PpnMFZltgGuHt5/ON11x1/QoevgGfsCcKwCUIxx5JnrSAQJCQ4zh4JHBmR5otUmSAJTGcCsHBdN+RatSwsWUz7KOTUCS22asivMU3SKLoDDgkfaeIGpnPOe6woK8nlvGRvXgy3gyFg3UfqMDyNjroznsiqhkS7CM2c0sW+bAmyqIEKq4LkdG0tni81+Z649STdkW7ADaj+rsVwEwKRMVKwPS6yJQPK/R8UXZaMGSZYqNjQ0hUSADE1jEO9pGNuiHFA5nyEgYcC/bNW62H/63uqo+WXDFMvKW1sXFip1BDbVN8nWfiQPjn1nPlGwXjyjXF+B/GQJR+ffzxxCcsaS9naEFNV1bSIw1gjbYVqgU3u0fdv2jLEaQBh70xiI3weLMhJQam5mbGCBD1mdjr0apcWcFQKn1YAdsnEEvfTfQ8sUnRv3g+DzCGtAP3+0oP/rPpwwsWn/BoDsTkrPj1C9tOlJkjeMx7atT+FvABrBqty1aw86skiPcbi3LqDhD5qqgtvaoGKeP7qrZ4cDn+F4cMbbzGT6UKxB77sfELEHcGSgn/J/5kCA0JJ0Kx7a0WRtB3DsB4QdBmzVrtVBqBC8nTUDJ8fznzEeoMxf9nGAln4uUanPa6MtweJgBxNM65P3dx+ITs/PpZFgI70Saqn2KOE+BwoansYmlvrvp1T8wME2bIQNSZQ0oCkSyX3tST1r6dENMnlluspVyU7pcuZ6FEZcHde1YtDSaudWhvQM1ngl+nxKDYwAEsuM7QU4auK1o/iyc+fORVd3RjDbDtqAi3ERzIsEAbbXhIPxn2eUTVkEhl9w0QVp5/YdyMY8hY9ZnLYjYeBwC2q5NlwzNlATjJkGoC1jwEhXqR73QGj/WoPI57e2NKFdvij9Hcm5NmQZZLgPce4IsDrX45RNRYWiEhusDVmXWYwuFTtLwrk2TWD6pS/5THIrMg0Fc5jF87FvCj9yexTcu/iZcYoxbES4nh0FiZ5jb3zGsMbfAjz1M1m7OVP6GIGJ35UBQo6wJwUyXvjCF7KvtqVHHn04nXPOOZBxtqWXv+xCWN74I5QK3n3vXwA4u9KOHXtDAgmFvWzcghShb5AlAXMZjpyxqn2zqmEmdmw+QPdpaD8LrO5CV/nIITSXzdjFg8M2G+tlHlgHAczPY/2QECbmEhSsrUWv2MpMfF6b6bXRBFMgfCdN8gSGt8C67WqjQg77VEPVytp1zw1WqIkZfSiTHjYS80zqw8aUQUxpRFJtAG3nLdu3UpGwmHhfiYtq/JAjacMjj4XUSBHP5TlQogYvOo8dJBhOp0pT9umQDhzPt3vHjvTQA4+G/NI6pBMOwqi154uQzK233J7+fv8jEW+uXrsUcGlPuhpAT3awidwPfuBjaR3NPhcwNofZF7vb9tCU86mQKZGR1zp3CWuGvg5IJjWh7bsZIPghSGGeFWa/9MtKsPfeoz6AnemjoR5230ZKIxJhZN6bzAMUfv6LT0t33flA9AfQbW4knjd+k2czBDiqL9TcMhvN6MMhgdNDDDeH/hoSOwaxJ339EDEYuzFihLe/8z2sBZvHIXOFrzUIONhJJVMLe/YpGoJt3vw444k4DNKDtYzNEWziGWeekjY8+jRn+kzAuOdETPz0Vtiq+HxjJES0T0qy2ITJ823VmhUxZxsff4KYP6v6c1UbLy1ZvJCE1u5o9jtB7OLzqwlaDkvUJNEqAG81rtWF/sdDD6fljPnShYvQ4K1Mt9Ag60UvelE66/lnpXe/772i5zBG8dXK6UtSV5paWmfRnA7muyA+JIilS5fCoN4V51BtDTaPBFdrKw1jOzpJrOG79h6EhAIDW8kaKid3bKWSxOo/CCaNM0gYUZ44TGw4DVt34OBQmjO3PK1CCgBog4TFZnKdZWihst7Z3aXFNDYDmznqHIoyS5AqVLeZgCslzjnKOa8bITte7K8KlnVUHgD29rBGZZTqm1RRSak280YktIoAVLduocGYppMxrWD/22hRUNl8aQ1VrkpKOM/atwWtAK/oSjc116R9+6lEYK7MNVVzTcdaHVV1XHft7ExrVi0IqZqens6QN9LNVBpBV6Cexnf2uTl8mARGJFtNHE9EYzoTFsvWNMH0luWKzjQ23ETJ1q00BuvmNVTAbdsymVavaUBPHXkeG0BDvmqDwd4Pk1sgvtKGigBjRcSPYXb/fvsPw6Qc60BcsKw6QXlWP/DWghMdzi6GIs84BghUMJ65TZ362lwWIP9ZZrQLDs0/uTzZZ+QNrPKgY6KQccrfnzMQ8uscs+OFv+ROdp6FVcdi6leuRRVOuNFS+FfP3M/Uz9cxCLesAHZlAOv00GYRPDZzpiNtxi2/nxzk9d8/+8lP07nnnhsHc+58+xzqxFx99TfSOQglv/AlL03DXPcd730vwCALzGDDQMCFR0RRApVpDEZXP2BegN4Cd4VDb8xmMCyQOhgx0wn+W1sXp4ZZNenefzyMtqOMvsm0hkP+DZe9Ov3m5t/SbfA16aMf+Ez61Ec+kE4557T0lnfQOOtQB8whnDuEWGNhGPNZ1it4HUF9BiBNshrBNSh7npbe+67XU2ZwLuBQSfrEZ7+QNm/fFoDsKIvsu//+BTosrwnNVgG+7TRLMQiZPa+FLvAj6Zprv5F+fds9GB7p2tTV8xnNULmLMIwNOJfXk62so2thI2P7+KPoqq5eEettP4zfcsrvv/P973NwLE83/v7n6MkQXCOOfxYlcle//6OhLaPUZlvXwfSnm+9PD9+/CTHkPelfP/dmOmfuSf910x2w+WSL2k10DLYlgQK11ZNkKcctuYclNZp1OEormLP/df7FCISvBbDDuZVV4p4g83799dezSYfRR7k8/eFPd6Sf3fznNCIogUMdHWUtWWQcxa5qcCCvfONl6ZR1a6LU4RAsiEd37Ew3/vZWxsPgTZaADGUTBzgIBEsVrIdmQNt3v/mNqYMGAD/60e/ZF+PpVZdeiCG+gIPyNgSTu9Mf7ngAEAjLD/ulo3uAQ0qWMmuWebeJljtcPuqEelUROMh2cj3ngXLBi4rFS7YQmmBNNQ3JYGvKxlQf1rGf2VRNANOfdcGLvgCsSbaVAOOSeXPSPOar9whZIBZBGQZ/NgdCO47D0wjO27DMPVbGG6ZbCojZ7hUA57YrMMQVGEgzsFJY1TYl6QMLmecg0u/lAO3gZ8Pcvxo8aoGqmauzbBAyxmFjJ3CTADYsK2UsFraWphnzyHZVkh0D2O88ACiMIUa/mw+oxgCOYPAJrnhPeztOaGASwKbUeNsYSiDpKGPRzwRCTg4JiNBDDEBPgMNmRgAIaiiR/Khg7Idhng7gAJiVnQW6u55y5tVVLWnGJPIcgHo6CDrKR/o76UJPWWUNDnMNOx0jPNIBU2+XbCxLnY14s9K8wJuCJe7+y8qBdZIEj6cbpDl+/tv74hlGYG52wIg9DNLaJYtB0NVGXTybbF5LZGT7KkUiOUcZEb8teytjH00DAJa1OwyDasyGCuGkWgbG7wEyGypqaaI2KyQg9h3akQYAx8YFXUILLdcNxk5wfwJ1giraqyxtlgGtmZ6OrMEwKzBvs9JPE0EGX66PUi5QwrwqY6LmVCkgnryVWmxNO06P4GYFB3v9obE0H5koGaP+bHBuRdpDhrcFh2j+YfTl7BIfT6e28rH4P5NV4LNK0eIZUucaINlx5RHTUF1RakdSoZ17Y+ji506DRQ/jglpeT1upRprl8jyrU1ZrrQmM+3Kaf1XB8i4Bka+DWa5zPmfefEDOrelEGAIKMOPqs4YAACAASURBVOuAttLgr3V+c/rD329Ii04h0G2kBKq6OX3vOvTS2pCO4DDPtNh0RiO5egxchZIfLHj8SpwfgjvutQwg9MgRmBtQp19x+UIScM9JX/rC/2RsYVVfWWc21XAuJpGtGMcOD7Bv7Jlj2b9OvyW3Pm8ANLKvXT+wiCegjPfBNjXrXM691zYC1pOU8lojbB4bX7h2vaYA4qzqptRUO4cAZgklTpuwyUfodnsSYCXN40Csd+5EYgXwt3+YoF9WHDocYyE9cZSfs/dTS3QBP0pAKRw8k2YDtTAlTDj1wO4YA5yaXb06qhsmxgWsxtPW/VuR2WhLjYsI0EnytaLvWETp9OE9g+nxBw+kESQjBvl2vtQ+i2YerDUlBCoBt5ZR0qWO9vZ99/HZBMgTlBZRpjSMXkkZ2hVmzCvZ582U/+/a2RZdrZW2Wb3m+DQXsHhiAH1bWAJ7O28L5pSMqYULjuceZnIGywjT01KSJgtsA4QMIDIDfbLfCwDIsMk4QDqaGUs5A0Flnuc+kT6K/ofnalgnGwJqqwoA29SmUMeS1QXGaf7vHOiM+xH8EhDVRGrj4q5M8DjGmYxSNI7SZ+IZdGgNVAV9fJPviWC7wALNSy79jNA9Y59FQkfA1qCF+57q6xXZ7IYAMe82bRrLfaYxCYajrN4CgJk9a8Z28++xP3lNMO4E7PicvBQ5BkcdbROBhffloGfecEUxAO+llHO6lDGoJsC32ZCd3D0si2x6w/1IBjAw9Geu9xh3AB0DCQF6Nd9MXBhI2LSmGvbiQYDVW2++nTVBV2zkM8pI3KihKFPJea5kU9lsU3svEy5bDxlwrCad7Gx/VKQPSLJpbuuSNAOQLxrLB6s0kxAyaT+Cb2EZYcxRMN6YJ7XL9N+4b5P/Q4B5NrfTP5EIUUJQI+AneFlJQN+AHvKSRQtJZlPaXI/GMcvLMjc/7lhzWH1QQZuCbIgSMDFPzhGRlyzNUhM6rqEAtTNAxT/1vaM5nqXA+Jr1sM5cx13o53V0dMQc+roq9qRSSy1zW0JOxLNevbvpMOlXI68ySIlwKYGra/PBhx6Mxi611OzZHCqYkayVRrQJBQyVGciEUNTOjYVNQIhWuOClILP/RSIwY+4N4YMXc0a5vrtIsBvENjvmkh1CfoPSSb7VDp0zZ24wpSIewj8ZGcVuMbdlhcZyXnfnLmRCYBvOnjM7ZBFEN9QijySX5yPrKrR7XcuuaX+udjLzq3aor4vGQTpbxmBMvnqwYwS1I4CJbTR13bVza5Qsd8MyVcqkjXuza/NhfGMBnnImsp7xsXy12KZpaLYKYLoOavHDBeeVCjD5O0yzD4NSg13P76ME7wJCnmVdMHn6mI9err3/QDtSLN2hgdoHEOnZXmFHWuZEdlw/IEckZHSE8SEEWyqoXKiG1ZqxfahWYI+pWOo6FyCfZG1Wco06APrFrXPwz9pIktNUiT3Zw5wvYB7U3xS4dkxsqmP5st3AKyGLNNAM7hC/n8CnLiWR5RiQ9giwsre9lzUNgGOiHyJFZbBB2ZPsrQbYpAGcq0EOGD6DbuJWXwwDeC0A4GmAKfc0ic8OQKgWwKfNgH82XFIrUI3gcubOjvUC9lVRhWfDLfTbC4ik4ylT3f4PmVb2ZDRGq0VapqlpRjASy2EY9AMgqGm7e+cOmsAtTfPm0seA5MYgbM25s1soh21O7//E51MZ9zOEDzSdLOeQekfMWybXlkmHuKesInWMY51z8IU5DXe/4K8F8z5LvArM5WfLVHZpbOJnfeXxdf5jz19Z2pHAiHJQPySv2HP+s0Re/u37plYMRMNMmGCWctcBpM9b0IKNrIcMg/xQ74FU3TiSNiF50a3Oj5URVIQNUhHWjYSWzySr3/NB+TZBamUO3GfzFsxLS1esjThSFvEgc9kGO3KABIGavYLTkigkBGndZFurt7540TxAmKoAfQaRxtq3fzcgJ5JRSmIQiyhfN0HSuwzbvxcG4tJli2HTHkorVi9J991/L3sQiQxubOH8FdFoTg+s1KQRa0O7LKHARnMzZlSQAHgYVnwX/tGpgE5PENu9kL28jcZ3D4U/smQRDYRgiy6aR/PmfXujamgPgOkFLzwvLaA5qgkAbY7Nlnbt3AcrsDR1EzC9E+nBfTQD7SHhdM/d96PNjZY2+/fcc85IZyOt91U60V/++n8JX/8QiX5tZD+o1mzYeWpY/uiXP0OiDW1KwD+lj2qqaCxVmskYlRfTQZ49fwdybzZrKyEgKSEm88x1/Vnybwl6OeBzbX15sAf78bFNynhuVQIYKjli3tiqjTiP2A8yRq2sGoCtWaqcFg6olVLeQw/6rr1txDywMiXxlRM3wslgfw+HnT8CNqBtbyIBcdyaVQBi27BfxHmcIX192CnsiEDkKmL56toZ2G8kT7j3SUoIa2giNoIf+SRN0vogw4xb0YFT7R5yfSm6teb4lWnTpieJ+fEvbEjMg7h39XePciP6SZluv0SbTF7SPd3AOl4M8a6eaoJy9v6f7/hr+t/nnR/VHzZH+h1EK+3nVZ+7Or3xrW/DrkKSo5LPysdhfAbdQtmqM5qoIpCYwhrqxye15J5ikfjMRTSLHeMM378va/5SP8fms2iIdnJGDMLqBJQuoxKgpJwqM8gENp3yTHGf1JOwqMK/LSY+EEzcdWCQ+88yKRGKmjiJeM54MCOPBduUn40SwFtmLzFCP0OZPGMoVX6a0WUdYbGcsn5ZVHI0kZQ6wjrrpl9DCTbrqae78IUkf6GH2gVD2HOQz1TmQiC9GdbtAPOjTKFN28PHJJbuaIN5CtFwBAKLzFIJL5LZwqwR3A4Tq+B6BWNUW+ea4LhizeBTwWw36TcIsDxJk1k/vxR/zH3seb54cTOSCgfB9MAkkHaYP28hidUekjhHmHdxkcy0TRKMjRKfKgU4FLqO2fjoQjRAzlEKYO48kmV3/vb6SUs3BI38mmpgcxAzB1ZzZ+mYU6tT52HvAjQboSMembJngEr/HV0q81RYweHKDXPgFs/67NxBD/CzwML4/wus5k68zvLUr7wsIGPlunqy3z6blRuOvwyJSN3lTFIZG4q8O7Fo4FjWX3jmXLtn6nP+4LvfS29605uOOZg6clu2bMHAtyHIzSbnoO8mur3hxh+nP/31bxHQ6qfKHtDYFLGoBFYHAVXd1DqwGbCadeq1icwkC7wOYGQtej8f/vAHADBnp6s++5l0Jx0bXaynHbcmffJjHwXIGkuvocFTHeJz18NeragrSV/99++k2/7yDzAtgTeCOgL/0AVSgzJq0/VEs8Y845RD1nJPLz73LESQLwvG0FEm/lG65332i1/Lgj/GZtXiRelr13weA6aODOWyGJ69HAoeFHfec1f6zxt/geakjmiWMRCsw75GN+73vest6ZKXvywcO3Vvxsgey4yw9Gs6a/S9H/tUenLrdjoup3TyhaemR7Y8lcYoNb32Y1elE5fQ4ZRr9AOubKAb8/ve+aU0H0bBVVd/nIAE54Tnf9Vr38V44xi7k7lfw1Z6IWDseUq1QAFE1BRs4KB/7toT0gWnnZVayfKX4xTp5CoT0MYBb8nVd2/4fvrMVZ+iLLU6ffFr16WNZKcHuYHoD+VRLQ2ejznt+OPS2/7lsjQJY+Mwh/TKdSuRf7g2bYKBEQQo0S411TxcBJY0MLyvngPn3W+5PJ0BKGGQdjfsZzvjPgfNHsuJpsHgnMSCbNiyNX3l299J7ToeXM+1cdTrBfquNbSrMgaRv454U89yco7tjdhnWcmogZ7V/nbKU6urBpkJ2S5+FVEqNiraqHXFgBczl3V8ViNlGVe84Q1p2Qkr0ueu/Vw62HMoK2HlZXXoRZ24ai0NrjqYm12hzTumXijNzIrR4VS3UVAVfyVBvORbVh6i0iQUjuAQ9BngytwyyCRos4GIzIUh9GxkZcpuNdCr5CFb5pWnxrnASdTK9wN2dQPAdcEKZVlwP4CujRNp3ZrqNBtj//ST3YC/NLcBVLVjvYDZCM81wFoYxAGXaF/mXsP5yoS2LdVQ05W1I1lHUA1jOhvGwyg/szPldByDmYDIJW0cYABJFj+WakvC3jAH6rfM5eBAJ7KOcsnpOIrV402scYIT7aZ70WmyxBe7WWPHYAKvUWzOBIe9DbLqcC6qtbf8GxJu6mMftnG9veUDaT+IK5UcFkMxPe5lbQlBtZlzbW9uWwrgapRYR2dsD9usTDzTucuBBO6Ig2REUVx+X13DWFXhblBe4rUyllhWVyBAFwBMBKo6ID5Itp5cVwb7mpSQOBEID8CTebPJEQDD3l2HSBRxcKubBRo6wnyW4hDNgAFfxEHdzvOOMDe1gHH1B2CcHwncJPXzGV3s4TGyjUU4iwtpOFWNkyRU5JhmHKAsJ+Cfsqer6bo5xvW0H+4NKnDSUQ7PAVi/A8Sw3TK8C46NhJKMkez8+Fw8r5rNgtv8m2J5GokBFoHEy+wVdFywfCFB3qEISJcuXxbnzDoSTgrjb37qMcoAN6cZy0bT8c+fkSaq6WoKQ3/jowACFc0IxXfAfhC8hBnGZwheT6OUKXIl7kFBVb89vmSd4+DIOB9kD3/ic+elu257gqTSEZxSHgAnsBh2dF7ZIUivQzJUAFbVF8qAVbWPZK0BkAi8MP5IYUWizRO0jo1ZSyLKvdeHVpJj0NYu44g9wDl2xlmnAHCsTHfdfjdyJbPTWWddmPbTLfuW236LFtnK6Pr605/+KpMfQBpBvSjXG7FCsPWq0KCOBlDs+VEG231gSVsdTd9K9R8o3aqqsKStEgb/PNj0dcHOQbUwzskt+29Jc5ZTJrZodpTp7gfU2vDYVqQA0MyUIYZuGcSqYOspt7N8CQDS3HmUf/0juo0uIJAfL7bMk3WD8yQg3dGODhkJNTurLl68OHUdaGP9o2EGy6WzvwO7iLQBAe8iNFdL+Iztex6HKXIAhx6G0cJ17EFKrDxLo7OteSeZr5mPdCxxzb1EtYI2xQBRrctAXPIqG7cT8xu1YJmPFnY42IWZzqrfnZ041oWfR0lxaAeGd1UAMTNppFhAXEcgMH6XuaUkrGBiWtLNVwBi3ksBpHN/q/MV5H6CdQE0mzlkAKbmPOsmHWAQdsbuzWr++ctKmI4yw3I/yT/zxHQGujIvsngLyfkMjCv4i9jA+LeO65RnOZbwL4B1kwVQONi16ucVwNVGGGH1aLXJwHTMBRpyYNfnNPljgGRS2N+rCem9DQlMxDDBLMI/y4AzHHH1Qnkemzgq32DgUVyozcvAAixODCf3zJ+76e67acMTkbAeGUOjFOkemYU+ik6+zE/vT5Zj1lQuA9MzkMcSYcEDQWvWPsGtjE0ZHyaLBgWr+bA4l5WJCPtqwjgXSKAagWs30FTIah+b2/k715YgqwxLy529n3peU4+kjwGl1wwpCW5D7f0Axx1Tb9pnC//A3zu/AjKy7bJ1lrE+Mz8yX+MhD1OYl+xnecygRnrGVBYAFXwXFLU5RAAkMNSGiIqGMRDuD5uhqIenDFAlwbb3rra/wKvzbEl9DuL2yyzkLF4KO2gWZfAZqzRb956Mrg+ZkMHK5j//Hs/GYwj2yapUimGU++uBldmEjqsM8kEBPCIsWU2+2GR7Jb6YTPMe9O5HuNdx1r2VQBloK1OqhvXH2OuXMVey1MajmZXAAX5lSElYfp8B+TXVjcdeK6vOcYkmdQavMiyj5N2YyjL6Plgz+/FHN/H3QWwAOvRdNnkaQ1OuDeDmiWC/2WhlJiXDpaWVgIvI0TQBJGJ/ZX0NknG2A/Ueqgcq6PqtDr8sUs9n/QLna5D93Acw1TPYAbjaBRijNh1BMqydbsDJesA/48eD7dvobL2CZ2ggztml58PaaqAh34q0e/du9Av3xvr2edsBf+1YbsWTTUNdcDXoV1awHosZkwaaoC1dsijthBBRjW8gK7QY/1qpDpl1giWu4yrYTSZC9u9DAgD7pe3Ys/8gYH1/sPFqACEzMBfWFnqJ3oMl+a6zEdbJAMzcGiQqrMDSdrQiVdOG9rrPfhKd2pcsWsS4dgIG7MDnIakMkCsTW83MyvKq6ChulLSIe+0EyBrivDe+a0Ly4QhrUKbwAdiq5dhXkxjRwI6xreV9gmKuk05Ywc1oWwaTGcae67SCuammnHjevOZ03LJWwD7A3qo6ErrT0g9+fBN+6172J/6BOEhIfRU6r5uUYt1mkj3ZV6SXC3FqNKuKvxf2cmbw/yk+P/bG7CX/75e+bB4/h0+SnSvHyFA5LlAY06lko2cqF7L4RFaZ8Z57Tq3gUTXKm6ooU66NODg0nUnamhAPgJxGxfZ2s2rJ+FHwvgHKXSNntICRcaNyCDJJRyQIMBZW04yrwWnSkNfYT6DIRBjXdm+6R2Tl12Iv6yPxhVYtJd396jYCssyhLL26pomfAVhxRsjS7uP87xL4b5kVvkxvfzes0HuiGmPd8Sfgn9QAXDWHhIl2y/PQ5FwUl/BcHZ37aDy2IS1euoTv5ch53J5OPmV9epxmWDxxJPFdX2dRir5ry450+umnp5t+8fNoXFjO8y1buCqS1FYZtbV1RoOiLElE5c7CRVSubg784nQaY8nIm4OmZDBeqQYawRFqJKnV2cFzsH+7+NPkT1TeIm+Aui3vR56AxVWEv9jYMBNm5orAIWRBjDFf9933t7AR6uZXw3QMiURDBKUt9I1hSTbPdk5KsUXYRoMPHW180eXrGgNQU4f1wL6eaDjkGRiVDcxTCRp93UoNBJakBCusdRqClVLi6L4sghwjblBPouHii18KsN3OftweLF9Z5/qkp5zyvGA/r1jZGozNPSS4FsxfiC71LmzVAL5bRZozC9IWjM4ymuz+6bY/ReNkte2zXicpPZfm2du4Rjnnkn6dX86dCRirqRqb6iPhoy9QTqllkHsAlTsBAOsoT/d8EBwes9kYc1oHaPpvH/tkSN/NpgxfduUrX/WOdM4Fa9Mdf9nImlUhB+AZ/9r9ELqxrOEVVKtuAfeoptGuZDmBVF/r+eu4WoKuz6BfUDeLBBmkF5OlHUfYTwCKJrymoY9dAfGmiJ97X45fFFDOrCOBSNJqQXMkHWxUqLDTuBW1zMmI/qgrkjFRmiUkivxJNInJZC5k+SgtV0EcJ8ekiviwmJ49JaxN93bzzEbGrQzW56E4a/fik1dBYrFJcj++N1yJ8B2MSSphC1lVWgcoL0hpE0P1V401lGOSSGWuroqKkh58etwhcDgrQKz2UitZ1qi2yPOVijTIfn5pZwRcZc9aaVdLk0f3ilW89hwRWD4EIUewet1xSzhXO1hTPaH3Ogj2ZdKlnmSzsjjdXdm6lCdhVZj9VWqIG01Ez6CfAk+dpt31hxsmo/mQZm6K455b0zjEc4qk01dgC/wTczTPUBWukQOr/pmXoXm9qaDtVMZE6DhNeW/hH3FPLsmpX89mrE412r7O+536mccy7YWLHGNwhFkPwnr8Zqrjnt9LZPvDoc++n8nWZQYs2E8Fh9/35A5//rP7/nZPOvPMMwuOkMCFJQ+U3bMYA7gkM/EUjM4PffJLBO7cSZQeK6zttXG47KqO69HXDcrOJLrgitQJFdyRMSIowcTLXrv2mi/BkpnLQsNJA8R7wzuujEzwmRiH91x5ZdqIgP77P3JVOufsk9O7+d3evZvTle/9PKsNJ95yI9UDBVuCIpWV52WsFX7MELU2z0qVrI+vfOZqSgM4MHDIxgyAWK2XXfGWyLwMsUlK+dmHP/geNFxOjNJFv/fB0F2A43EQVsIl//JWDBUb0kYiIVBos5iSdMqJS9OnP0ETMDahy8GxctS7yMLXIw7/mz/ekq7+8nUYVUTy2Qxv+cDl6Se/+hUGdyCNAJ5d/8VPRfnSKIdcJ/p7Gx7ckv7lsjdxIMwHdCDTR5D/6X/7KsDefopBMRLq0PA8VKLBwoJWD8IwAUhXyUEyH2be/3rhi9NJ645PTQTSMhUHYKhaJjsI2NuFs/3mN34cVtj70HBZQ5fqI+kjn/w3tEDJ3mNgdDIt0ytmnl5y/oXpXVe8nuCerJHAJTqO7/vUpym3oGNqt4dA1hBD/U4ZgBVqCmKM1i6kGyRNwE5YtyqtXLYsGA3OuUGGousBwGFB7nvssXTd938QTXWGu1gnDNpRjMgExkLwbwKgwvUhiCU705LvPHucg2L+26A6WIbuZdaaDmzOkpy7gPKTziOxNobQSIku2VzQZr/GGCvm1qeVc5cSbFell13+yvSFb3857e3ez34AnMHutqLpsmLh0mDB3v/Ik5TuMtYY4BLYwsQRYZBsBIWUa5rFczUGq4OghoXQLjtQh4lxUfPUDF4RjIYJxs0Awm1kIe10ABFICABABJRN7CMyi67dgQ7Ghe9+cAeNcMvcaWnODEBdPmP/zjGYfhhzSvfLWYsWX/cK0uEACNZpDitd44C5Yxh5HQaBPHF5baIZ1lzCwdjS8S6XQAygWm7XQUobZMAqbyDr2YBujDKCIUru+gmam9CBmUT0uor/ohkEr5WA4OsMVv2vNGRFOLi4tyIZPywWvwX0vDdPgmIkMY4Cfm9Dy28nmd9hf8nHl3JwlbGwZKAOO7cCMTII1JeVOaqd4dqZfTfrr3ZtBigLzKqdOCkjWiIUQJuXKOPgm87cl8A6dIAyTT/joozN5QIUJ3It6aDken1hO8NfKVhc/q4kZzBVyVRqhQfVWfazefajyKPwgGmAA7KOw3AeILSth3pgDtSRhW1ECqDONcPrrRfoZj1NI1PqOJd3UjrCYi+1VN3DM446mCrcHrheyJTU4YyP4ahPwGqWHevtD9nh0ow0mZv2MhgKZo75OZKuwWDNTyLPFBLAoRu7sJEury1L09olx6Vf/NevAWZGKdddlPq4lsHXahoQ2Hjg9NNOpenB4+n+f9yLw8LczyXDvjCly9//wnT3I7+N5MJRnKAnHj6EbbabKfIOAMfa/FKbjHA9wVWNouvMKtwSJC6KR+tZm5SbT+9Pi4/DIWFNPf5AP5ldX8pYyISyszV3H+BesO5Ygzj7fTAJ1FFyvoTCdR7UMdWZshyoBtu+BOb+GrLuaha52crLG9AZHE4PP/x47GdB1i5Kr6YVDRLEosmlvuia56YLzn05gUg/pTXl6cf//R30m9rTkqVzaea0C/2ujigFshld4G9cucKOZkz+UUqYxlm32rGyqpE0s2U6AfYsstS4pgPINewZgI0AMxYGWAOMhBoaDg6hczwOC6lveH866Yzjg4m8YePj6O3tw1GztBn7DpOij+Z+oQ9MMD5v9rwob921e08wWGRGq4E5e04DYGkzAVZ1uv/+h6JL6WrkYGbRiGKE5oN79tMQETvfhvwAUDZBGZlqWGHrVp+AQzyOruGTBDEtMFZWM1ykVTASAquWzVmWJVPA4FpfSAfZhE34S8xzdBUPfyJ4lOGwOV36Z7kfkwOEuQ3PpQHUyDzWmKUQVGdNOjJpmbwcPPdt8j+PXcdGX9xLnLv6NgW3R/s2La6RacdH0BGMzQxlqwCwa6JsqobAzPNXpkcmf5CBmNmzsXN10AtJ9qmMJf8+QpYib6STvS4DCrRDkcTnsx0vAUL9J3Uq/fIzovxPKpGr0yCan2VskyzBr4WTZZs/f+53+rnBbsUemwDMSuMzGx32Cyfe61piaPl4NHUJVjcBlIAQrwt9SoGKaCDlsLBXiXiKScQ6X+2s813bNvN+2ddUlMD0lt3jnKjHGWZXXf4Ag92nPkVmiw3Wxllncd1IbZSllauPJzBA6xHmqedNObpgrm0b56j/ZSdynzd08Lk/S+TUQlXvLmPVqkeZAexh98nM+Leo7uKzStWG9AMFcz0PTAQIjrgI9Wni3jI/3gREgPLRHLbAqrbxKsCfzSNsEJKvvZzMkMcFUQrMw9q9PoBbzzu+opQ5zg1ZuFbI4E+yJ6M5CnujWXAAINvmSoKuBp4yTmQH6lPnUgz9+key23iOnp7uKLN3rizJF1C2BGAG5epKEZSypgS4pyvyJliuvRTUxuczSBdwEPx3W6ql6mfs2bsjGu5YbeQc2pDIUvdeQEdLzDNpBUFzulmjySiIOAddVT9TgKWMqo8Oyjd93joAz5yoIeizZw8yTDzXDHQAvabl25YLm8nbt38v8hFo2AIG1XDmj6JL2Nl1BOLCdtip+ylvfRi/cR3vI/jlOR6kdHz16tUk6TbBhuyKvTpzNg06CYC3UkUxRJxwBEbRCGCK+6oOH2LdmlbAvBa0cmnkip/eQINYwXftV/9Rnq+rHTuHz1IFaxJ2UR92NSvZJclLivHwkV4Yd4AE061yAnBGy0n5DNnF9n9wXGRnC4BGkxKSAVbBNMBW7KX5E9sj1ePIXfD8c9OTnJdnnn02zVZ20lSUNcx4Cww99eQTsMH3cY8Ascz/kUOHKCO/iDUH2IUfZVJtLmznDRs2ABR0x55eu2452qz7+FxKS4kZ9GXajrSjsUmDGhqkXnzuecwPgI9NfVhLQ8z54YOHaXpzkDkb55w4lM497+z0N1iJy1csjeTLYqoB7VYuACaIa2LgMCBXF+D8JrpIVxjrFXSMldEQ/Ld60XHfuHFjrF3HfZBktmduJVVBCwGNa/iZoHczjeDmA6zWcTaWM0Y2Fa2i0+yYGubYmE4AkTvu/AuNgh+iPNxmRPgQrN2j6nArd6EUltronid5ArwAimbxbFYll6ViCvs6/pb9O36Wh7+Ffz+bsSoTKOLdcAeNH7JUXZZAsbI1syH5V37eZP9W/ker4l7VMZtArq4B0EUHeyDOxP5OpK2Yk2Lm3+s7F6VFlYx5HedOA6zxWdEEqJ5KOw1oPwkKNWxlMaoZOiqjHDBanUTZ5fq8siGNsTWi7mcTGDLRK22Sy36rwY7KaC523bMgLXXuZs10dlHFgh9smbcyXiYZO+jnMXvOTOYd7WX2axF2dkHrQqoGSTZOqw5gTDuV9UIpiST0rFlN6aZf/iQ1cv9raWj1p9tuB4hvtOc9/gAAIABJREFUypIYAzQls3EOZ2kV6+qFF5xPj456mNqHo8dIJcCvjPs69EHPP+/5lHTvTXejeepnz6S5tU3ATkQz9h8PPAJTFYAS+yegO2/ufHTgdweo5BzU4CA+7/TnAZaipQ+LUECxgmRfFSCzFUl3/OXWsF9KGXqO3/iDH0WiefOmp0Pi73vf+16wTEN+SD8l5t9zQJhdstAo+5OkBkzN/ch2WIkrtUOMY9EaZDfwk8tKKO/eC4BKDGmZvvMj8WI6sbkygdFtnus2wSC2l4aVS1ue3heVTSpQLFq4Ip1w/HPjzN+8+UnmnnXiuQdoPG9uK7Z0Z3wfpdmf/mbr/MX4/U1gLhsAOStS84yl2MTatGPXo+wd2PhUio2yt7x2SLOxbsrZh9rHvDGaWFVGPEEoYt48bJ8SH5mWryXiZaxTzwV1VB99+GHuleoVzsNlKxbDeO8AwEfKEDnDLKFVkW674/506vOWUonSlB4hlp/O+fbwg8hEYG8nqICb5H5inAEMPTP1+60cG8FfG4AxKenCfV5MjDDm2qV3TTOs1W3bqPCFhGLjVassK4jbqppIzDEHxvoDvfg1BNMmeDx/tF1HKe0cpEdCLSC9wKs2yXjUM1E0xucrFhx3HxI/lFGZ1dXdG5WbxZAbxoh7rVDwHkqpno1m0jbXY010waANy8J+G4RZGpw9vuvqbIhGkpAPXLpycdry1N5YG/YbGGWvlcXZb6xdwlomQperE4GYTGkZuDY4tOLa8SexrU4lfy9nDY3KSne/G7txvLfMyWR7ZLfP4XzzfFfb2iolY/s+SHc2pKJ3IHgPHhdMc6XxTA5YsVsBAjxkI0evF3KZ2lXWJSxsk6aCq2WMg+DstLv+eAPYGKUeUzS1ciMbpo93GmzlzlEOrOa/i38XdLvyjHHOLs1fMxXMnArqTDW2z/7MGDqd6zDW2d9zx+zZ78t/n18jBzijNEJ3sPDeqRm1/BoT2SwdA0inAqyZUmo2iZ4N/k4DqZMWwYrwI5+RP3fuvOeff4ggzM0XpT4F5zEHht0EHaA9t/3lrnTTr/+YdYsXRHEhsTg1/lU00rFjW09HVpZtRqUoBFQzvbxpBAQkgAACG9PXv/QFNmwDi+loaFVt2rE1fej9n0rvfccV6cLzL0i3/e2udM3Xv4PW6BnpdZe9Nv3hdzelE9Bpufn2e9Ktd9+bAb1cOhN41912I2d81SIWkADZZz/2wXTuaacz3zA6FLLX+eRtd/39/nTtdf8RQboGacXihenLn/804sE4tFhc9TIEMbfv258++PFPh+GVEfWiF56fzoMB+7Vrvszrr8a5qmbx67AqMN5PVrCXwwddG9bg5675ZrqDA2SUw/CNLzk/1QHu/uimX0TJUgnjcuUbrggm7SBGdIgyqYnR4lSL8+d42GWvH2emH5Dxqa270/v/9Wrum7njeecsxKGsryAIagfnJkihtHX9mtXpda++DImCJkpucaY9+Ll/2Sx2QXc+33Ple9NrX/OadMrJp0RAug3n78Of+BJd3y0Xzljc0+ySzkHGOZVeetHz0xte96o0Y25D+vI3r0133H1fOAuDHFJDMndtZMU6q8fZKsLILABg/sT7r0SCYRhdjwPpxOeu5x5YH6L5zL+sGSUcNmx5On3+G99JxWS6uugyr8MYJa/oyqhbZQmLYGQkmDLcq+AIZWs79qb/GU/pYvFCwXEtmAdIHYzMUhCw6TAkhgDDB2BEWEo7HcNZVktpMKzWIhbBOI2zXvaSl6Sa+Y3pmz/7AcAua5PPpGojLUJ3cUZdIwf7QZxbSoLd0pZ0w4KbPU/QaBgnEUMJ8NGIM1XjumOPtXHidvisBqMAZYPYKCUEpimRgROgJMAwpfY+rw+gVm8jjYzqmnkeGwH5TH2ASIdxIAE5l6ydRakFgBkdOG3S3EkSspfGUcWgZxVqMfMNpp3acZpkLPaLW2JMy+x+GEG7mTyvmwWaEfIyb9EAzy7GGnSuUQ5AXEn3wWmst3Be2csB3mGMBQGPgswexYmYTWOgUUplqjmILalQmD6a2MVJoO2VRcs1BHELz2gIan7ShGU0ZMrO+AAE+2Fcdtm53gphnqOczysbyfQhh/m/CSZkTMkK7kcGTCYJnZWIhzcsSImTH2R1d76sWI0A926CJBhK8X6D8gJIJ3jpeyP41tZapputf8HV6Oyo/RQsKbAlMomJzJ0XTKYfEAezj6zIfeYIDwukmSCHier8QmIgm0u2FUNZT9PTWljIEKaDVel1BhmYQeapgbKbURzAOhySGssm+aVjO8q9m44YkQVBuVMNLJgRbMc4YFkZDCPX9KhMK0pjxgHSO5jEYbQ4BwXZ3Q7q0PKcZcx9LZIhK2avTsvmLk47Hn86HSXjT/gfgJPNCY9QIrmHYNrSKkGHV77iFQBuj6XTzzg1/e43v06Hu3amk1/QyhrtTS0rq1N5Pd1Z2/fi5MkumoU+XiclpCPpvrvaEz0EcC4EHZ2zgkYaHyXJqowMftFEDXu7B7tCI751Nemvf4YJJFFVdjEdMi0RzMBttSDF1g1gcBBIjgwABA4SHMuKFViNrC7/N245L3bh7JNPT6948cvTQhqgLFm4OMrmtPFlMEcHYNZs2PA4Dk8x5TJb0x9u/R2OTztaUn1UY9B9tnEF912H478b5twEkjNPoSO2MR0hGLRaQR3RDPDLSmnyc1Fw36oNtVxnzqzH8ZrBviZAwXnWSR+lVP+QwCxaV7PmIPuALmptcUt6+lGkKVgEbYd2RkPBHlglJWhKNc7M2HDuXfzjYI3a9MeOwhUkggQD1XKSBVxCmZFZpTqA9WqYKt2wTSaJBE5Ydyqf3RT7rQNHcvvuXUgcHCRJgXxBpdeh82oFZYxzF6Ud23YgzdOQFs9by5jWs+Z1ePVuBYvc04J0dn61WYrBg93BYX9S5jxpx3fXEOOTE791QP3ZKCDwVEAy97Hy8n93z1RfJPdvcp8nypD58lpR3h+RULaHo1S7wHQKPXx+p7OayXrI8qFhH6XIriMrSFxTrvXQE3N96TMwh+H/uNZ0lQ2qtQVumoL/kwO80cm7APrGc8hYKDQgyrpVa+U8kzzvPIoywDfYMAWWY172H88na4A/M0f3mWfzjPS9gVX7Mq/NPckisSza75kEn46dXWz3H4SJzN4dLoAT0XEb+5jLBeR+4jGtQG2XLBWTWxhEAwg1w6pgMdZSCrOH8uEH7rs3/I9pRbAZKbMuIykouFTN7wUKIrEkizwAdn0v7XnW1NKT2X1mZ/diahCXLVtJN9s5EQxYMTUDVocd1J3DQcAqmcL66o5hdLrGTsuYtCKtCnBVEMfSymCwSi2xSkkbzKEWYKdmPMNIwhb7nQ1eFgeEv1CYW2WFHFQ1nz0PYx1EBUPWXCUrm8/WSP6e/E/lBSJ5H6SNLCHn+SoAZuCqz1/MveVJB6+bNd3KKsQcJKtw/HIufD4Bdn/nfjLIMWrzs/WTa4iUBAb9WNezNkYwxw73vt73GgP52c75UcbD0n2fyQZOwYRjvGRly4rR5/B6/qyPMVfaQd9QP7eNpiBH2veFLr8x1TJYs+pqzgL0EPgRGJ/ApgjMyaSNceO5HVvB9KEhSsj500BuNgkey9wH0DHx2Y/CcCwvpZu83RV5Qy+sOgGezq7DwZq7E939c2FqzabKapCgcSEJvjqSXdX4aGrzD1OCOzwOgw7/sr2zjXFSoD6Og2AFFaHvWo2WuPOjvRBQGMLgC1x4H4OD1TBD+0NeoAe5qNvv/Fvciww6NWP7Bl3HJQTRso3Vm1XyIUtChB4nvp3P7fruomTaDuJR+KQsEeDEXPTuTMxVE+SPAhQJGgvKVgCa7du/H5CxlWQ0RAfmVZarkg0mDFagPfjoY49Gk686NM2bOTcOU1WgHt58JHec/9EJko1cZ8cuupXgHKr9WM7emz9/RjSAWbKA800GvV3NkRRzgK2KegK91n6ibCUvZtHvwXhx/sL52A4AcYDt3Tt2BBCuWKRauG2sl6ZZLTAuZwPgbIsmWj1Uk0lVKWedCgwLhFQjd2HCVDmMMqpYBM+1CbLDq9mjMqhsNCYzeWCoJxIElp7b8GWIhLA9BywNPgK71rO8BmbwDGIlAd6tVM/t3nuA85jKAe0KezKTSsmSW35lWGdOFir4f6ZbCvv8GAkqOyaOfeUJq3D5tA2BpbqIMn/YdalUSt40ygWWv8eL5LFxdg9ZP4rpVt9JIcKZrURjsWegK82ZP52GMdgHfHPPZpMSAumuqXL9AWKTWljNgpoL5i9IzSQijF3V5hbo37J9O2PTGcALKzTTxsbJnCbYAxCk/dLP1PZp7WSSh73gw7yG/mvzTBqNUkkzSmKsR83haAZqtQJdzEG4xrg3pQK8hwFi1WGqM93Ty5evxEdsgKAJUIsjllVoKN0hq86EVzXzsyPNh/TzMHJ3O/fsSpdcegks0PvSCpLYjwDIDcoqJXH8/ve8L7ThPdtuufU2EgSr0/Zdu9LKpcelBx54AJbs34OhJzhlctLz1nJ8fSyTbTLinY91ALiPPrwhWKOei2Xch3tzOZrdDTUmayoAa2FEs76MG9XJNknWS6y08YmNyBRcHDFJLwzXysrG9Otf/7LADHwmEZrjJNM5E8oghdnxXdvZReLL5sclSj01MCbMp3ulgjPtAFWMHiXVBG/D7MlSWCjVSDSH3A6LowGWp+tr66bu1Ahwpd4qah34IyZmKtL5514YtvOvf7mDOQMcZ2wPHGwPKZlaEou9vYcCLFd2p64WLWVs1+yWmvQYMgxnnH5+2rJ5J6SW7exNwD/iZ0xI+KSeo/qMVezZ0OEntlAX2rPOhIgVJZ5JxdhVe9YMclPmiWyqZBOmN7zu9ennN93EWQA7gjFYtmohWqqnUYXZhU8ylPbu3sL+nyBJQ3PB2TNYswfQSG0Hp4AtzVsO7IH5fgjZCirqZCUvXtYUSYVO+uuUIl2oDE1nF5Is+6mS9KzlbDF5MzY+gB4pCRvIKCa7bQyltJ97rWkO+4adJktbiQbtvOeY4GjLXPxb6CdWGAdTmUXVSc+bET7Tfj0TfNdRoWWS2GRF9KKxV4pAOseRjOkxii6M+cQehiA9Yfqwx9k4RjxoHEkytyyAYSqt6TOhbJCfXUvVxKRkH/bM5ie30zCNs043gbUhmCwBQ/USjw9tV5XyUXyGa9571C77bVNq569SiQOr+kIPn+ek0rJCxi92Y4JzbYDnFzwW2B0iDiyDJd1Po4qGGcrYsN97wBok/Ys/SMagGfAAEgQmn5WvsKrD5KA2tYKkl7aniyZqAqvGSNM23PfzyT4ybAKGUw3fVIDRi+RfU0HK3Lk3CH82eDn1/b43N+hBGS+wCXLjLYqtkRbgsbzvWIYrfLrMrB/7LNFrA/7ImmdOXxjows+mnAHxewPm/HW5Ttczn6s5eka6YCp4fMzo584u2zfLqD/DrvU8efa45OCqzzlECbtOX/75+T16bYPXPZ1707999htp32E6rYrws1hlwYn6V9gKHkbCCIHvIOy36IAurTEYPllDhukYTZmIX//C59IJZKaDmxW0cwAeQMrf/+bmtOWJp9Lb3/72dAhH6u3v+SDA6lnpRXSmu/feP6cLXvCy9KVrv5vueWgDn58ZsgxMVtENx0i8SE4DIOjF556d3vu2t6V6DMfRYdgEwb5QVHws/ZqmUj/7xR8wDDbAcszRYX3nm8m2nRcZaDuH6sL/5Be/TL+8+Y/BKjsTXZmPffQjsFUTotCPRMmgGjtqZUU2naDzuSedGNm5IjbPJZe9HqODrm1dc/rl976aPv2Fr6S9Rw5xyOyNCoMVHK7//cP/JPtF0wA2joLWGmoDwQmcz3pKvzU+ir5/9DNfTA+jaUMD9DRzXg1BSkqHdtNlkH8vIwPqcy5ftjxVmn0K5yMDHjVExTyQ2dC//fUeGAH/SB/6wIfSTLIfvRysj1HG8amvfR1Hh3Js9EFtfBJlQi3LOPjJHtJhdf2pywGI70ajcpCs/Pnp5JNOTe/7wKfx9TBeGDPHZhIn9eyT1qZ/ecXLELpuDTZJW0cbh8yM0NiKLozcaz/Peh8C51/79k8iI2O1tmy/CjRBWmH4NVLit5PsLSo6aRR6/qQAQrZl/p/9EgBUuDcyiAFNWYuWLJRg+AZwHJVKmLC7aKEkHO3qVI/26gwysIPoV40D0lgm3I6gYW0rmSyc+EouUMF7RinjoNli1qwLKzmEkye4OnP2NDp4z0ATjQ60hzBYneOpEUphmRqqBKACnDJH46bIAPcT0OBDwu5lVrw5A307oLJ0ZeNV25QGDciqmbwI6qjl2tNx9lMX2TrGddVpLTxcf9q59QjzXJuGOkvTP+5BjNpg20w05eOl1H+PywZgP7ShYTloBiocFzOHyoDISLYxQyFhw5gFI0DflO8KwJEqQGDB1ag9F2xkLxUL3hGEWPY8zs0OUJ7TCHNumkxY9qxjP8I6swxbtkEEpQJOAkHxPvFNeUZZRi4SxfyfUgyBabKGx2i0PACwKjNZJqeayFXDZlxhRGhbcQAmzGJCYXYuQiWFG/fQC1yV142zRjL/OCvDstzfH2hvdJ7j8PK9rG1/73si6eSC9JAVTJHBVWB4RTa3ALjqhE9nkAROIrglkNPIhE4t+1ywTRB/kIxlsIPpajnK+DchvD4TIO0oe7kUJ7xqP3puu6M1QTS8kvJNglGCMMkoBoK9X6HjHUzmbMGH1qoAFc8sc6aO4EtndxzGpcCqp6fJH1HraWpy1VKWjmzDEGuqT102hkVbW0MA1VwzCy3RZWnl4jVp7dJVZGqH0bh7inLBDdieHtgjHWkmOrs6YgLFfo4ssoU60g/dnxasakwz18FQpvlUy1KAw/pSgqeutG9PG11I0SPddwgbW5HuuGVvevQhbKqmWQBfSQCepZj5U3C+THYpEjGlnDGvf/OytGzleiRK7sae7o01YoJOfTXnMxjWZr01Hbxv2EZk2AmlAHRafFmwr9jv3vP641akM048Iz1n9UlpMXphDdXoJrf1YEvp5AqLx8YuO3HwBbIfefQR2GQzCWzZx0MwOFrmk1Ci/LR+AcNK52iaTDXRQPDOu29Dy+rhKCuX7WowOS4wQPmRoFfoIfLcY9P60uyFsJOaWnjGRSwR9OuKATmLDqd5x9VRtkqQubcLZ6wIhguPxwP0HaxLOzfAVC5hbuYgYk9Auq9tcxoYQ2PVZh4mDQThQzqEcbO8B80u1/VRqhDUFy42+89hAmkDxwxQnfHRhsyZRSkgYKlloyVEBzWAvY9thOUwiSY667xYZ4vNVI4zV0tzoua6OWluwzLAARjplCyGB0MyYwLaheCJAYsOmcwlmTEZg4+TFtvh70vYp2U4yVlS2eRKrPQAYfQd8lJ//8xZodEcZoqOqAwEXyt7M8BX7J9na64J30UTkLxDfIA72hpsfrwemyLA4IKIRid8G8QL2AUrSX9LdyU+38A0C9CnMpOyrq6Z71Yh8Mhrc31Nf543AQ3GbXR4z6QJvFcZPpHENMnjVwEMyD9jqo+VfUaBneq9Flixuc8VxilsZQa+hr5nMEaz8TlK2afrYwQnXdtsAG7gIEg6Kkio7Tdi4svzP+wgX2UAbJYB1wLCq88nSzVkVLCHgh8TBBP79uxPW2D42N0WLhLnh9p8jCPjUQ4Aq902mZFdPztPMkkV9656rSQyAVbttFyBvu/qVWvYEzMZR0qsCRxL0O11bPSfBTTV0XRP1VLWX8s9FQnaxu8IhLieenABZLqqdGOn+Nf+bIo7G+x8mbShl1tgpAXbozC+AmExsJHoz3ykOJScCw6fSZvKFOZ/6rrIJjQLjvKYIZubzI/3y48LCbD4Xz5/2d/1jR0l98M/xyjP+OX2VbCyK8qujTeIzsbwCQXyBPwdc+2N60ig1D+34XPOQjrKst9+fJfwYwsJgHztOBaWDhbbyCVkM2ymojau7NvhtA/igIDeQcAunYV6jHQNZ/wspIIEtGuYF99jqbLr2z1uKWU0PAtyi53gSfjSlMrEmNqM7tExbKgAaj3Bp/NZiY0ZwLd13N2TlTAax2x2RuJtiMoA965rYhzfQsCiEie7mPmScWNZkGt7GDICuzCkWdQrVHvv0EGE6GHz1sCKHCQhbyd0U7iCKX7vR9rmMOXtAyQjS9BarAEktplNaGzHWCKVBZglyKrvLVvIYLaKBN9MGHmldJMe4Lm7AY01IHso8x+EjWhywGC3kfJcbd7a1asi8at8wGGSaPr/+qA1+L/arQn8gNUrllPC3AbYihRLa2tUdFnFMCK7mP/UOlXr+BBl+JbmT0NyqhPNvDStAjCMJiUAkWrvjQ6ThKVst5Hkf0gpcFY/+OCD4b/bbXpM2Sv8L+drkXqaNmWByCLxQ7thbGxJs/FG85wW/CLlHQCEBNKxmWUkNNRiFsAQpHbTCeRP3W2l+GRWXAXjndeZBJG2Y3RqAzmZkwLfxpI2plGPtlxNXCUisOu9gC82MRL8OwxBZPc+dWeJ0SJj6jPqHWlb1UFXt9eSbysnOFsKki0hq1Own742SEkRq2f+natF+5f/XHDOrWljQtek51YQM6L61X1cCDQKCbs89s1j/zxJGInUQoVCCRlhm6ouWIru9LQB9k1LaihbHPq8+5BwsPmUDkw7kgsmbny9zlH0grSKk9+pX6yNsplv+LQm/CQ3mNT3P5/LMNpzi/H2zK+AmT1KPCb4bzOtSrXhWPf8hngccAsmH3AqwAk6rR0HIei0hyb1isUnpcfwfdbQLGrDYxvSokXLYEUuiuZwtVWsL2T8qgH1m4kPK2EumsTpA2TfDvC9jca+f//7A4CNEXSnK950RfrP//xexBUCyDaoGgTIUTrqpBOPj72wby+saYhIPezFjRu3BKDjeTQEwN9D9aOl/qtWrkiPPw5jHJ+kETZ8O8z4ItcUoH3rkta0A1kBfXq15JW3m41G6ZqV66ggBcBj71ue7dqz1FrJkzmzm4IJLvv9jVe8AUbsVsanIf3yl78MwNIYJAPsC3Me4wyIZXNf7JFr+CgbohqQtQV2+C4SJKMwMW0811jfmDohIMgurGQOyvA9u5B6qEPSy5jINSbD1/L39kN9+Lz4CKHHT0+BQ71BzpqJ/Tn3nLMD64heJRI/ePb4j7UxF51ik/GNdSZcWtPTVAiXlhPbtR9Mx687MW3fsYu11sm+GQO8L4LFnsnq6O/EGelzKdHHOaEbUkLgu2jpApizO9Ilr3kl4D66+4Dk9z9wLwAmUjHId7xcOUPO7Dk0F/sFVbXO5SRJgxWrFyCRtw/yRCXYUD/Po8xCRczxCHtTF6gGicaeruIAVnds6eQccAQn0QtGK5hY5LJLLklf/uL3IaSdn2688bY4y5QlCJ4wa6HYwI+k5Ixmkq424WAbdlDB55laRxKnCwwia5iYNaFtmgU7HhLBwUPocePzVpJAtz6qo4OY3spV1pjNCr1OBaC38zqE3ROwtwFuNCstSACNw3Y1kMiA2cDhA3SO3jH6pgKk+NqYtyBzzFsAEXCyNxqqCVDbQGs1TN8dW0gKtSPJU1rFvPdEgmk6464+qmCqAHI593nwYEf83Wo042NJUYK6lu6Tt4pxLY3Gc1SISxYgqOwDS6uy87M2g3FVkklJmKJozDjKeBiLjQD21nJ9GgXa74OYQJC+Bw1sE451JHS6Sb5pL2Xx2ujbxtgSJPrx18JP+fPvvj0ZeltTWJ1TM0wBNmahQcEhyv6eA50BQE5p7uTvfP/UzFTu3OVOb+Y8FRiogowF4PaYM3zs0/ygzGnOna5nDH72GVMB12d/bryvcGDkgG7+mmhSFViAoNkzzzT1OQ0qdEgLfn38ykWSi/GrVZd/5YeSh5YH51NPPQXqfoBMz0Vkou5nMmrS+vXrj4HAI0zyU3ufTld/7vrUDQA7TQRSNhXRu0h7LULDgpbDlMeyFgNoMMOmxmoE1wLMdlnH87/64x9Op520PoyYLFrJU2MsBnLQ6b+++6N0ySWXwgorTx/51MdZMLPT2WecHlmyHXva03//+k6Yh2S2omDWAE7jYdG6WhrMEYt1Ohvr/Ve+I118/vMDzLUj6WToL2VBXhtlKIfpEvqJqz5Hcyid/WnpeScdB2P23ZEtNxOors1VX/h6emzTxtgBX/jMVWnVMroN8pk2TpGtZyb2LW9/b7rhe9elV77ybenab3wiPYdGLIcPH0Gr9l1cZ3r66Ec+iN7MCelNb3lP2s3Pp7PZg4XDpv7VD69NyynPGQf80DHzc8302XHWgFF4xS6Nf7jjznTVNf+RitDvK8OQTTC4ZQCW9RyEr33py9P5Z58ZmjRmpULfLuDRzFfQkTLbfRRE4hWvfAu6gdfFwTkBK+kQWaev/Pt1aX7rIjSXlgMQk83mAPn8Zz+Lvh+BFYf51667Lv36D3+Ma9343X+Pw+U73/1B+vGv7kyVHCijjF8lFvbck9emK159KR1BEafGMKj3FU1OWKp2hxcI7STr/8Of/TL97g51cgHUNKysiyoOnMUwcWYg3L6r40jax70OgzdlMu2CkBljKG/4UQhZYFYK1gPUcO1SgJwXX/yC9CTC8Zu37+aAo5zWzDxGJBpkyVgkGSBdfxIDKxhrA64SWKxjsJkF7irU7UN7cqBjkDJc2BBo8SgMaYdEfoWW0rR05hkn4sR2pc00mZneTgmcQCJ7bJDDtpfEwih7TKLeABqLAtZDsjhdpJ4ofqYC1gHScSgBbNTNwAFtIEtN8yrXLtTTNNlJB3l0aFY8D6202knKRg4jm4DOComBw/tpVrSPLouAa1WdlJtSjl0EQ3CQW+3BGR+0S7xMF8ZGNulwlMzq32m/siAwmv7EGUZCA0NcCzhb6iGDsfWAL48ECH8LJjjfHDZmx5rIKBokD5C5dH4t1w8tVJ1BPif2F46O35bwB/7HFbJieh1J/1C7iasynhOM/QBAJMoG4RCoAVplvYQYAAAgAElEQVTdzXu54aM4GerHTofZPM7nOT8CpdPtcq8zxCUN7LIyF3+Xg5IeqiLX4aMHGBtM17iDjJkaDkicvQIw2fXUWhSs8hZzVpesuyGYqMjBRXKgYaYau4JYZFCPwmpnb1WqmYZTPKAsAGzjYe577WoCVNYCKROctOlpRm91GniMEifslPZQR1p4R0aqJZCl6iTZFIH7ln1tV1XvQwdljEFT8LyCTOWodgyE386ryn0EYK2GL+BuXwkMJFjXjueAbAyeXfbvrGl16aTl69lLNEcpJakAQDiXpM58xOjb0c3asOH+1E15WMgZ89k2BRAEWbJ0cbrjz7eGjZ2/oj5VLWxD0mIszWmlM3YTzkwkYdzfjB9Zkv37RugaupHAEIkCNreAaDG2TpmRatgAc5uL0qIFs9OFNEA8eHhraoWdVFo2O33m6u9jg20wZWDE82unAe0CiEf3yLnzW1/JOM+g2tgq11iVPUROA0bEIhokLExL5q9Ev6wFphBNuJ6mgQJ2bGYTLAIW/iGYIbLktL8NVEscJtE1o6WBgBS9Q1D+Uhp5bd7yBNniyfTktg0EJGiYJoJqnm/btj0x3sXYCkuDDCh12IdoTFFei4OKDGADjavqqtdy/lHu2fY0ybw9ac5xaOzNXZb2bx0lKfI041qX6meipdxJ9+nh5tRStIqHodEC87mvbVPqGtwRAUCUdxUa7UyHMqG0wAisKp0hHb6jBPayE0vt3E5J7HRKQZR1KPVMdv1o88zA0xm4rLw+7T2wn2CfZ4lsOnuRoEbWWB3n7Lqlq1NdCYH1CGV1PKuBce8gzDdeI6vtyBEo16yEWbCaDI7NqgdwKfvP4LbgE8l+cTdmrNRnyvnzRlCCk/mXDVcEC3MmZySVOZtlmqkROIjTmFfaRGkz/wkMHEtSa1KVg9Hj1pLJCpPt6Z7mrLBCQF11y8r8zzPJHSWgrO5kNHbSbHheCsTyHj9HMKAZbUP9Nv0iGcKCIwFG8XtfPxyduDNgWDDE5w//sACeRW6tcF0/I0/SZz6XjFntko0VLH8VQJQNqIZoNcBPUyR7fK5cqkBQISuNDcGFKPcPoEEcIrJNmW/qGh8F8JBRaMDr9S2ntqS3niSwoLjrRdkcG+kICBsoCqDoO/WhnfjkY5sYR3RaERBXkETJBr/0SQSedMzjWX2+eEb3eHj9lG/3BatIH0bf6ITj1qaPkowWXFRP1egoB0Q8FbLSWwMbQZMs+Z6Dqs6lvmwuuxWST2HIMwAkXODw9QOvy/xUnss1IlNz7759+KQEd+qfCqL51gDZBVYLEgIFYNWkvMBqdt1nYodji5W/ZPp52Wf7R+bHZ6/wbM1upwACe0Pxb08/zrtYH5lWbdx//K8ATHsR2b7xGs8m5zgDY31dtt4B8mOcMgaf616tVtds6IDHGZeJbwRzm2sJYHqBqECBealNsQGKXeRdVzYGk7Hmc1eThDKhJWBYwdjVogfrt53PwcOCNKE/GvvIs4v5cu30E2z3D9B1HiBD8LIIALeGJkml7At14GzYIegg26i+ni7QJKR6ITOYlpXlbtmvTBv9UxuCHcBG2a24FmCzgnNgFsnEIp7dc7llTmuU4u7dhy3CmSumeZIDJvtJYNVgXWksS5/H8Y17WMvtffvw9Q9wNmH3uQfLXo39LG2WhTeOf9avvaEBUzTG5PxZuXIJxAOaMMHwrC+rCYJjL8Gna8jxtqrCrJc6p9pkS54XLmoF8NgOGMsZC6g6SrK3mEC6lzFyLwQzy/IDxs8mc7KvBZMF99zH/SE1AOBMzbDs4pDzYL88+eTGSGr0Ml9KLNnwt555qeDAKyaIb6CKRSaUEmvao2rGoZeKMlmPXbCDR1wLrgvZ3oVSe/dfJUhB3CdxRCn36fgKaupK6QeVYQM9I10f3p+Bvmspa7RXzv0LaGDrTW5pJYjUbazkFq0gkBcY0/eX7avtVI9fMHfIhnXBwGYtB1hCUop7DeJOIU7VFil1UYu9mjmTJC5nRN51O6o1sMG9gAQCx/puAbez3rR1SqD0IWURmsvuH/4Xn6ct8ZokcmxAZALHZJRgbj/PGFIl+oXssfBp+MpjZve8c5MxwPlmvA3FTagHCIKkTxEg1P4De9JLLn55WrfipNjPPTCB77333mDg9+JzKA/Q2dcT66gCP94z2kZWrsdC9jjWvk6yoOg4VQOCQTZjK8VZtllb1kSR2Gikl7VWT9OZeTDQPRMrAFVgDzr3473EHT3pwKF9rAUqBWCwjlCVY/XMeWe8JP3mt//DeTPG/m5IzzvtLNYja4D3uy7c/4I5QczAZudNG9Xwvee+e+LZlRXSxpQFEEnyk2TFyc89Mf3pdhiYxq+s0RoAIqsrOkgymICUrbhj156QElrEXtm6bTusXZrlknTbvWM/TeWovmRNWS27i073IQsRCbZpaN+fEWDXE09IZqKzOU2FKiuqkbVYxvrLgFXXi3IEsqbVIF+yeGG6/lvXpbe+5a38fSn7u5/GSzczH/eEH5+dwxk2kskIZhVVJnKiSSeGdIxzdMXxrfiIB9G9F3DN3jcMM7dl7izsL3qWzLug3DgxoxIwRwCFlcDQnhnrmPSPlBrAqA2F1DPVNkiCWsw93vL7W4iR8CWREFOjtEcGIVu1BZ/UzkoLW1en+S0L8D0fSVt3bIrGVeogL1iKtm5jSTTZevyh9jjWnLsx7JlVWko0XXH5Felb3/p2NJ981aWXAmr+GJCxKl1E9ayVBFJXHnl0QzrxpMX4yk0waO+N9zbCgNzPM7dzL4uWzSIO6+d+0LdFvqQBP3NEZgP7dfGSBZSiC9xTWs/79u/1TJhGjD/J+2D+liEfRhMyY/puKpjHj9aku/+8PdOzxU5U26hGgokAOX/Vp1UyoRSwdBms2M1P42/T+0PdVYuXBIAl3FQT1xOGsmfxxbjQQK8sXSXE8B1hrCqFIHNfe9LSXB3A7zQwqh7AzPYOGZyMG31F1Ba1mZNrWb/Zs1cig26hayP6N0geZE3XUMbazLXmts4kAQIbHx371oUkE/CdBHY72vqZX/hQMIi1RTXsOeMiNZZdWwNDJrPowQKmMAe5lF7kXpQ2G0A+TpKceaTc63Ad6ubIsO2lqlbTnSVWgTJ43YoVLRA1DqQq/LLprJ1i7lHg3aZ0Gx5nXy2YGcnXXb6G8zuadMLuMtEopueZPQIBaFyfwCQR61NbPO22//nmZBjfaESQGXu//wkYPeb4/DMImYOaBgU5sJizPqeCoVMdrPy6uYENlmoBuZyaMcsdacGoqZntvNwt/5z82lNB1tyBi+eJ0tTMicvLyI49W3js/+z85Y5gfH6AWDpsmcMbB5aDVgCF3e1TX5/fk4enTv3DDzwYn2lwcRCWj4tEzdXofopDfQgB7Le965MYbyjXXNtmQSMAdDOhclvOpJCBh+YwmnJSovW3DRDDR2TzV1nyxX1d+ZY3pRe94KLIbFtbM8qLewhiH3vwofTovY+mv9/zWDrtrPVkjObCmHowXXzRediZ8vTFr94AUMSh7POoyefCMulgWGDnc5+ZTKxJkLe8/nXplf/rxWxeNi4bMCqWHdOCSF4f2bWP/Otn6Vp4MLI1S1sXp8//24fTbHRk3Fy7yVS96R3vJ1BhzCiR/u8b/4MMdXWUGOvMehjf+F83YZhOSYtp9vLGN70dJ200ffPaT2L829K3YNZ++uMfTMuXrkgVMyvTZ7/wjXTn3+5LRTV2h4MdAMvs5c8/L72Z8vwRBTxDk1A3TueWJg04Pmb9/d5M1u5/X/GhVEICdDqUeYGnap773BNPTu+Awt9KAzDXjGBXN46iZSiybQRJHXtLSjpxRj7y4Y+n111+WToVlpmaYzvp6Pjg/2XrPOD0LKu0f0/vLTOTyWTSG8HQu6CCNEGsq36rrqjYXVdcFXtbwYLi6qrfuvbVXSwINlBQUCnSe0sIJKQnM5neMjOZmWS+///c7wvR3xccJ5nyvs9zP/d9ynWuc5177k8ve/krRUFwlrVpO6yVd7/7g+mVrzgX5vC7GXDSky686A0Eth3pv7/7H2khyfWjDAB708Xvo710MlqbyjB4rzj39PTmf3wtQPHSCNwNCHPgRNASdD6qeADan/nC19KGrbuRS8C54XRluZRHK282HnaNHWRP7OdZlgE02eJwaPX4maKCzlEHzP4uNblgr33j619Jl33xc7QuD6cGGLCztDIyeDwG5kQLeWi0EYADRgqK1cAgq6JdWyHradk2aB8qND8H0Lgfp2XwUAngiUJDTA7sRM9wzoSXoH10G5PRacNokCDD/hq1DRsDLmBbB6ixs5/X5GlmCQf2n22BBO6aMh1ETJykQteMjkxpLVUxsR8JkZADyiBiLER2YPULYI7gZDc/3Zdm0AlromVzz87Z9OTt/anR6YFjOCI+m0SHfiqHwXyqh+rXJI5WpcpJNZO8hsj5cgIc5BUZvvyjGiZIPa9RgRatw7hca0W8K9RzMujQHjkgi2ChkcCjxsFYrr2OiJ+d5rVtkxDgjPZaXlo2a4D6/BeArgG4CSGvpUKNz1Uh1xmA1VEmHe4jQAE6CBvRjvioLNRxzi32P5VRJUVIODs5K/cwkB0CkG2c9tDyTGS3uaAV95g1cXJ7l05KYCB/P6bXFzQGDW69VP2BTAi1XQULHD5kO/sB0Lx+WlmQDMotGgwYa6Ria8LspOFaHK6DrLR9OvPZUdqw6PU/fDWtqzJ7YSEPYTvqR9Er62fow2600sIcsv+4btetIGwQCXUFz08hjxquB55aTmQ1oj4r7J2MngMExeX0+QdwQjAZDDX210Qt61VJCyTo9D7vXcYq+6OFSZvHLjmCivFLqULXpcee3pXGQPo7ly7BycO+Hh1ID93317R31/pgIak/aWvZBnTu1M2+4GUvRktoSWpb1EhA0c0wvnsRfUcCg0KIbahjaHnt2jUKE2cFgdqOdOONj4T8glIGVkbKOdgnHb2EoXgnpRcQyDeiU2wRqLy8A5mTnXQlvDP1kRQ6XCwmZHI/Bw8YdBlsKXqfizI+4ykCNwXjw4Tz8gbS5dxoByLtMSEdja/aqkbeo42gfREJEEH2spWBxOqzHSDyhz/+MT0H6RQHNjhEZoSWKJP9mvKG6Nh47Il701O7HkkDMKlqkb44SOJRUUKL0oB6ZMaCALOhiQQTYNk67Fhf6hnYScBH2y12u7FhMQAAbNQtTwHADaZWWgQ7F2B19vH6PV34BgK88c3saRgC2OkVTUdgi5Ag2DuQdg88ib1A8zCOqkO5NJvcP/d9gE6Qg4hR22a1mkFjw6ODqc+Jvvx0BWfJAqcPvYEAVHB1Bv2lI2i/m4LJZBV7O2yrxSu70qNP8Jw9e4AQoRvIK7znze9IzzvutBhgEYOf6JHq7utJDz/8FL6kNa1mWEUl/ncXYNWDdBwIspikGjN40PcRaE6QoO53SjV+MbfN58p/EVQsxj3a7xzf5FCyCFYV46cMHqrdXGjP5zwWi8zF4loASpyFaH23KC64J8AquBaolYbDdmUZTiaerBG/I9Dqz03Zph/VFc9+9i/Fop3X4/kPbc8COGo8ZIwZg6L4kFH4DDgX91AA6gocyr+PKQ+NuWRq6tN8TX108T1cZ/ejN6/flmEgwFxk8BY1X51EHvp+JN0BJgp4KI0gKGAcTGIX8iYWNrkXh+ioZXiAZ6NtM27LLFAZCzDcHPKlzVPaB7srY3USVpzAqoxCW0gFPU2QLf6G1h+vKzAcwDefBYG8vil8lO1/1YVBS+99zzvTiScdE1PhPdCzTrjNgVisoXFZZjWb4Mh6zQWVGB5biLH9nDueCvY+in3FP+Fh8j8KtjxAbtZClvooLD01It2rszj2XNjLjFXvP4O72mDjk2e1Ff9/4Orfz04ospEzoG6nhgw+19Ugpsjm9Uq1+AIOzwKqxasv7n27wTKYmllqca/5psJ/5avNvipLVuTvCsyZKIbvjXMV8G5+FqH5J3NUnTuH0DigSv+eAbCQrwi9Wd9PwFm/avDDcERi6X0Mf6qn6KKWtsmbw5MEWgRwPaEB9hnTsNZT7JshCkX9vWMBVpk3yHSe5vXqYb2Oo10qIDpGK+Z+/KQt32NIn3iv5SVITOCso+VRhMCBSYC/9QB3HYBHB6ZoqYXV7JmQndkAs9l9ZytrHUCBg63GKIDUQfmp5t8tFCb8vtqV0xSkJkhqZQzu3LaLDgbaeIlOlDRxL1dw7S0wQdV67FzYFes8Cvh12NrVMMF604b1DzGoh3kBnBPBRludPQ/a1wCPkeHyHNQAdpqw7sOPDSLHcoDzOUlOMSdwFsC4W0L/TkyhPWdPC0wrf6C9DAATgEZAxvMxzv3UI99TRwF3EoZ6PUSSdlqMO1iHWpykDGd19maJrVUTpA5GUj8YWq378Y/zWgHKiS37iYOlWw0DKlTWss7kFra5WmQSYI/9o7xDAXwcw/9pFse5plK7V7Axsqb9k6VN8t+9RtuHBfslTdh+7N+1r16brbt2eRhH+Fn912ntFfvW91TIxTzMbSyjSsBSe+V7uG9luepbzAf8t8y+XECzFZZhcXQLuq7aCafaT/E+Yc9oJW+Qwcb3QsqONwjJDfa4NkCwrxlARVk7Y/CdTNXevG074KTMfABm1kGQqHguiwVB3zczVjl7aNlrF2eZLjvBs9HuusdkprU2tgOa0vXBay9iP61G8mEPQ4Scsv7D//kheasEoJK0bNGSYIeqvyxHS2KEBQvX0Bbu/QcBRvu3A5ajk1jRmDrbliJNtoD910ihogY26FMcXfYKr9XY2IHkQi9rL0BOLNa9Bbs3hN+mY4dChuC2DLtFAJl33nYXABBxPKDq2Mh+WsvPZC/QdcLyySbV5hu9S5QaHhnE3+8MPWiHYq1iaNXevm6khUZC4sqhZw6Ra6CivAc934PkNrKcBU/rAFZlvtu5NgqoKXOuFpKKcdeT5I5qcMqOV/tYLEft+DLiF/eis0z0H34t/CTyR4evW0nsBWuTAq/yFNu2dgP2LSbmXBnFFgfltgDgtSNHp92RTX3brbcGUOswopUrVod+8R133BbPMfucTM6IpMJ9DLNA1qt7qtxp7MiO1JKDOQNgy+N7KVBTZAnQFUITz2EMbdkRQPwG4v8piusWoy10j1Ng0rR2LmgJuZsKyTpIPCmLOIrmpgVKn8HxJx6DJv59ofWprFg7IPMIe9kio4z2ZUtWURBDeg97UlU1Raz8CAzvLJMwR2vf2iORCIBIsP7BbghxSKtIbFEeTj/D50s+8MH0q1/+iiGze9MrXvUP6bfXXhs2+8RTjyevpSAM69OB3SPjO6I4NE4cb8eaes7VaiRDaBmju6Gm3VyYOQydDOwSXyLuikHD3McY+1MbPDg4yWtg71xKYvJaJtU3I2lVIemOOQtjdFo21bSnW2/YzX6FEMQ5nSRmlIQdxUnsv4Oe6vg999GKw5rSMHaYJDYGkKmNHTV5Xn8xQ1uNwzdvYcAe7fLT2LPIY827if/3s59CJ5q9c9QRy1NP3y5yLQpV+JahEbE1UKqQxiPmI9iw80F9WJnjyiZITosuH+WCWGvjbRmjlWAHLa1VSCMgp4APMISap9QbXQ3eg0U9O4C0HUofmYdbAFXu5CmKBwKmAqQtFB4neA4H8E3Kz6gba1fpDJ8LJisYuYGXwQ6foNDWDJZhnh35b0H/v75Q4DEObmaPihfV1KqRrtxCL3lqNR0P2DVzJDaYEpRRH+NiJ8A59GF2AJonh9rNrTf+gHk2GuYcPARTIRgSxZYz2hj4pWe0syK5z0GZzzD0VQthi4GIziPowX4/IrZCwO9fi4BkkZEQiXsGDPxf8T0KIVAYflsNouoRZs9E3gnHBoOZ1fC3le9coX8G+PQtfelCcJjZt/leYjpvsGH5fgRDuTpevOJisKyDyUFoThaKk3ijAiRoZWjBjpbJYCCxhUqrrMZFXYswpHvSTTfeQjWpk2nux4ZxlBXWDNJdxWF45KkNocs5JXMHpz9Ha6xalhec+/xgul39q1sRK8eYAqxGjqFgLmi5H7XuKjb8maefms4784x0NO0zDh+RBt/HRL0vfeUb6YmHN6YlDHr44MXvSs9hCJIs0/Ub1geb9ontfem6P9wWiWS0orHhJWu4FwJQxtmFsZTxyduffdrzgrWqPoZNHzqvA1SNQ5OPdZngAP3oyqvTr6/7Q7QLt8GgecPr/5EWq6cQct+MLh6V+DEDEoBDDsx/f/ebOJdlVEhGqVT0pbe/9YPppz/7PnutOt3x8IPpiiuugPU1l84764wQ1X4x8gWdtNqMEETWmXTTWvWq178ljaCpagtjC0b8fRddxMAnEg/ahb0Gn60VTHMKQ2uDQJlR3QC1H73sivQ0dDC07KPq00Wr/ofe8x7aX0+I6rHP3TYtA70AkAqi31al3di+5t333Jd+8Ytr06Wf/RBaTQtxYhOhq+VeqcKBbXhyc/rW936SHn4U/ScAhXPPOzOmim5AYPwwKvkf/fAH0re//W10dtZHFc42dxMGgTOn31Xy906CiI++7x3puScdz94oBAw+etZeof5Pfe4r6eEntiQIfhg8raXnQn2rfO7imZqsmY/wYCutjPP3aI9ljaKiZI6ibZTZBmLo+9syo5h7AF7opFRQBawAtKuimjiLY7C9w0FitjBUUyKbouJVA2PUaYsHeH/1UEcJ/G2lOsDrzsJKqwWAqK2HkQY5olqGGgaqlCm0JSQfldD3mxSr5nxM4RwPUEmzWl+BEyhlvzyGUZuloj1qa5JBoLZEw+h0XBMt/i6wWovTrW6RwSmAgv2QgYoo+VK0V48+c3FqWraAQW7d6dY/7wzd1XKMYDmyWwGs2gajXJaOjrNSga2pFkCiM2jSAVa84Qg2wxRmv/s+klTtJCAW71/t8DNAm3KqfiUYWbwP62tvOWvl9TrkwyfEaxtI1RO0lGhT+KKDywwyQipAW0Ow6tkUUJOtGvYpkkKeryLv4oM8NzU/g2MlqxbR8AnuH+wvTVBAsL13yTgBHms4xPsNCAhTJRWEVXfGyZFTVBsnLQ+6TzjbtuBkhDWDNAHOm3yq/ywLnNf0c2gDckn+pMFsbjqIH852mf0jkOpLqV2mndAJT7EPbJsoo53HgHOGhGi0nzXgmls6ACQUTseeVuH5hwiwatF864SlIzA6RgIn63n7A1OpDVpuBVVCN4H5rzFdfPB/wfjy+mUJkIzxTrAItGum8wAkyhgA3IceIHuuBOC/iouxYjtLUlwBu3moniQGlqzyATJ2yqnml4JMl45x9gnI1EM9nGEyRx57MueiOfQZBXIOxw5vXP9w2rX1/giwekg+ZVWMUehy6MEb3vz6dP+DD8VanX72Kemk5wIEwrV10rrDn2TfuGdGqMZ2U7m98c93pJ/96upg/wjMqgl0xqnHUXA5nGn0DJUiAHay5s+vviHd8Odb2Su0mFKBtq3IoXDRKsThsD2tjHsz4GWbh30zaVRHyMqyvroKwN/qd9e8anwUU/0E4/hQP7Se5MGgpqt9caqvQMcKOyZjtYqEtBVg95bb76JVtDuSwBoCMjXPBgd60o5dgJtSxznzVWhktZYjg1DfyZsaOKFnN96TJkvGE3O4wv7tV1TfTeUUzjaYGoABkaSwPjuZ9jxLcLV0CYkdAyzS6JJUc3AlDIpRBmJtijaos087mwB5KUzVUfzn//KatD7xDGec7lc4r7b3y0I475xzYMW8NH3kox/LrEATxOjdIIbhehxc0dKAJhi27YxTn5f+9e2fJHh/IF13/e/TQ8jXfOQTl6Rrfv0L/CmTxthfkxaXsGtnPPe09OF/vYQ9i60kEVH/7x58xfiE+ky2KjGYgwWX/bcSjbNVqw+LJNYW2mGYZnsBIUwyjDcM8Bzyow6U4IE+yRgoiqyFdswAA2Pya45hAnPivMr+MD4J4Mjx0fzxbAgMCupEAYnrjsnyYWMKLd1aGdbqGVan7Eeib+NjJ7Va3Y0GNcC8MBXEAgF08SdsgrasED/KFIhDWTibRQAtdEqxs+p+Uk8OEGsy9L0cmOBrZ4DV15ohUw1AxSAoo1jxkhZ13McBcurrI06z7aww6suvRWKk/QLcjXYw45rcxiqoaTGR4xm/5zWrjdosM5MEx2sdIRkyEY6403V2CFShJTZa5fFtMr382SbaFtU1c0hJSEzAsPjTH/4cMcH0LFXD8tGwhU5LNy6RqRXT471OGbdquFkgwjf7zG2nVvtOhuQcccdXvnwZexv5DNq+NbxFve/wKQGgG98WNGXjcegZ3BORbfHY4kZzDByms1Clz8YyfiYDqvEQY3+5T/0coDt/j6giXqPwu8YrVm99d58Ze0JQUz21iNpNXOVxxOvn9wigpeALswd5lqCQY3R8fMlI7I+QqgmtXZ+f65ynax9UszgSkBznBAHC39Tv+PLx3gXmc9D13R8FhrOF9wIDPOQt9KeFDhSfowCbU9VloTolW39kQT4kP3h+Msmdhh12ibWpg23pACvt3kFIEvUUuxwkJghcYhzq9fF+smKnAMCGAQgEb53G7OX3AeIZXxpvG0czTRhbxkAdltjWzaxdbDuq+0OGo9qFVfzecCSdo7ye1ys7Xfa3bN2QVDPpZSUcElVu8cqkEP/gs5ap6MN0jzUDMFYTTzfXN6XunXRbcC5CxgB21uLFXZwFWi+xT21oTg7ARrVomgEcE81KQBmICJypBQztk/HtubU1vh82mOx82WfdDI8dQIvcE7sDgKmJtv629rY4Tw7HWoAEVzl+IktYlOE7+0K7dOu2rYA5ttzzmtohzo12oobrDU1l7lU7IIgky1JSi+CXa2F+Nw+2fJgAztAoedE8ui2Mjed4TpJ2jJEEQOqxnwvRymzjDC+Yz3rEsLM65BH6AJJhR6qhSDw6y150zkNMnDfoLHRrxhrZokpMFwxP3lvpGFu/tVUWim1/1r6FjTOhtzjCNRyUHXxVDeIAACAASURBVByKGxnEV2PX/DPiqDizmSWqvckVbo+Ptki7K7AskAcDE7tjHqqNEzDI2uKZmGTeGexsmWOFwpEAbDvEl66F7TDOWmMYTNaOpKiM7doHMOzwGEGVKr5n4ch9oO9wIF50IaAJrF6uA9oGIXqYF5TgD2zVtUBeClAigDqnzjT+WUCtvhFdWaRN1Pvd2nt7dL1Z+lYvth9NylFY15XlsKbpTjpsxUrANs9XDUAkombsLRmZ644+PBikg/3sKQoRdpTUwby02yuKfJEj2KEDi3piAHAUmQfOcx3dJmtWHMWG4CzJYJ0eS/OZezEMeNrDfi3j3DXRcSOrs3dkC9Pkd8L0RkOVmM9ux+NOOCk9StflJKzrBuJE/ff2rbuC7Xn4YUeFTrpkkyHav4dHIXDAwB3i8wiMZ9exDpkBW9CVBune04MkwGaG+Q6kzkVtsBWHMvnL7jb8kjGhkhb1aBO1MEjqqCOPohD7UHRGriPO3PDERuIBZgTA9h0H7Pe2HVaoJMCEcn3sOfP5/TAJbYvW7R1z7LExkOroY45Kt972p5BCOPa443mtp9KqFUdw3yQ75mwhc2HngTrGWdZFX91AwWXVihXpml9eg6TB5thjGefJMWQUs8LeCrwgr8aZqHMAID5rlOKPrdo17I8A0LGH0Ykj/qJttXuI652GdakuvTymVkhm2l8ZuBaGnt6MtIEhgDkwDMxKAHABbPd5hXqnDFSameF9KIg3w0B3z27d2sPnunTCCcekM097YfrTjTekRxluOkyByrNU20ReB8vyrLOOTbfd9BC5Kn7ZXJv1k60ouP3BSz7E9U6ljVseID7ZHzq+PQz+q8BudDJgboDOUNnPCftaEZgI/p/XCVyIAoCDoBwE3LEIeZLeQYBf4hr2rUPq1OifJKc2RvdnnnPEWmRS9lA8G6ZTUyISEQPrtmZdK+/Zl/Zs4fdgwk0y1NyYpIqAf4b1GthL8Yswo56zJTDNOMVUAnnl9RedjgTCeog87emBu5+iaEQuLksem2HndD/nrbldDIh4JobDZdzHeEk2vsMQ3VsWkBYvAWyk+2p+RxM2vCm9/JWvigLbNYDOu/bso1gBeAvW4RAspU00viGfo2wU72V3gI6Hukxoqpbz72HunTArOR/XpljtpX5CVqqfLV4V5fimkD5zL1Q6VA6/7cwI83DUMHIBWtKHMgeyxbWdXHgdedeCDqRDyClGAeqNoSzC6c+1raFDTSG4H38q+FoHG51jxUVUEYtPhC2sA8DWRu5B0/YAenIO0D0AoSaujdxMtrxAvcNsY+jarX/6wZxC8CK6ITQfgWzWX5GdaYVtFifs2dHhOfWuGocTIVYEuErcP9uS76LJ3CiyWXPAVUh0Cwn7oQyEQ5mmxcpWPqb5j6ysQ/8UGav5IKv5lwP54teLbQp/z2h99noKQKuBWIAd+dWL11F8r7gWA/uCg/PrOhQZFkVtszkerhqgGwArH6OCswVD85zDDyPxWxzMFDVRVpM0Lac1XD0TA50pdoDT+qbQV3vw0UfTZZd/G5DG061Gm60fKZ1yzJHpaAaAfP2bP1BIj+EmMOsQYtfo1MGSmhomeGLTWC1Xf+bs009MF0FPbwA0U9vySoSl9+yaSK966QXphKPWUaXpD+c0S9DbPdiPoR9PH/nM16mQwBiJqkBG74tVS5kPZWioGsBOqVfIt886+dT0gX9+RwBzB9VaFNCRDeWwLPZEKfpKd9z9YPr4p78Q+pfUZjMV3ARKxoThdSHIrrPKxfu+810XwsA4Ll126aWpr3soXXvNVSFD8L2f/zxdjR7r/pGD6bJPfiAtWbgQVtEakpwxWhrRS+GgzHJt//6t76Wbbr4tDswsVYMrv/dVWIiwrUTuCknj/485XYqjuJ/BK1/++tcDeRwmWFy6qDN9/EPvS8sZ1FIhw81AzSSosE+K+0Iw0uq0rWg93T3pzW96b/rOf10R1Tz3xxRJoBMW1dr4t0uvIIhoS/0EdL5fnvpOoGOAxPUbxJgAhCg0xkvNGL8uOK5uSSnrhRJces8bX5dedf45BIlMimXDGywf4BoMKNcjN3DZFd9KOwhcxwTdTSCc/MfzdOLx4qULqfIy2VFADPadga/FaitLkWzwDAXTIl9VQ1V0w3Z8vxCTfwW3MFQ4qgOVtDXB8pphraNlMZijgi+21zjgSL0iNEuwbOpkjgPcCEodAHA8iHGtgUVnvtEAAFo5h2bJ3qk03neAduYXpmnaqMuRdpiGWTQFcWuGc7AIB1EDIGKV9AGCvBkA9UGCJfVCy7kfhaRneP8p2zV5QPioEL+vaqZIwFAZ/VwZYNgcgueLGCp22PGLU+PitrSbtoz1j/ekns0EZQMEHRIRMOx13FOZWqg406ju8lHNgu6r4Ocw4NP8u1dHxJpNqFPF86ngHJQRFTepJ0YgWIFDKQHIDOmOQDgcbpUTv5AWcc0MSK1QO4zHycjax1xbCkcisGTL+kHPTQEwiNZN7F0ufOQAPNhH/ECFCYfOwQWgVWMa4z4pq4mvdXD/ZUxpQ+Y27SZSGSX4FuhyaESNts12T5LGEp5NOc94lu9lk6vLznYh9IYiwS7sE4HVYOsoG+LbGLgbTMlqCIsfCacAlim3+jo6yVLb+WVIxodBEcLwveh708LR2EzrURv7BPkFWZn6o2mrm1Q2azlrNaUE4tjeJQsa08a7+1LpCCC2rDJ9V86bC5IAwbENkNr10rcpieJ1ygaR2WXrZCnVWZOysikCExLtYNSJcFNNPUiRY7CexMscBnaiAq4lyAAcdGJ9OH7bSG0rIwHgnZsR/e9c0IVm8EKAWYT28QNzE9CkXUF8YbAnCHQchNbAhNNI4vn6ilVd6f+8/tVhPw0uR2A1VaDtKzg50AvbEz2rxzdtTnfed08AytVcn+1Syo7Mn9+OvpQDVlJ6iAEbAzAm1Gj27CFrF2fWSnQBywh2mYoG7j+lILwHW1okzZhjx3HnuhzosXRBPclEJ4mIBQFYViyEbeuNtOE5SMpW+vvpxli8eHHqpmD20Pr1VJ4no0VSsK4OH1HK66vTPIuu5CAsF8XjSwHuV8xflLqaF6S923qxtUtT1/JF6ab7bkyjZcOc5ZnUUbo0Blz10w47zXkSQCH+w27wWmQG+7inlctpqyWZqJppT5XTS9jyXcHQHyNBaSP4mTe/Ke0d3JFuvv3PEXDawqnunYs1D/bAxRf/C7axKv3lz7fQGrY8/eTKX0ZhWX2uMqeJChqJvfA7DSQpr3rJK9JF//QWNLhb0/d/+IP00GP3kBROpOdR1Hx68xbW4v4IPqfQsLWiXUub4blnncu5Q1OQ5zKvgYErIMsVSEcoOTCF7IUTsAXcbd0sh20ju1v2UY6VcsxU1IQ3SCkLRqyFlwxYBVbJ/3lKZVHOI97QXzkReog2SdtQlY3wkIaunPfH78Usd4EGGZjhblhjfkcpioxxRekmPhuwRngkeJa/BeDAucPOtKL910xcop20+BYDCrTLsvkKMZMApgwndQ/9U0syacKtHdH36S+jOwpDrY0xSXRwQOj1BUvR2MH7y8DgPpmngEgHg7kGAyxAOO4vtFkE0fx3/nsMF1KrlgSpkcRUyRU/GmDDtaI954dgkMnSGL5aiQvb+WP4Ef7GazYpC4187kdQS3aPdrDI9HXi+wSgu6CWv1fPa7vC/o7g1DjM7dv+eBfvQ8x2kIC8tDsYeuXIiWQGLwmHbbeFOCOGN2n7C0wz1y/aoLFPrYARl1zyz2np8k7LiKHzfUAGZQCL+gSfULZx2W6r459By/yRk974Ey32Pq0M2hTZztHeEt+L9oRI8p7paAn0tvhK+bdz8pw/BXBqfCfgpG/yXixkhVxWcTCXP5OBUuPLQ5msxQG44WfcqXS9xL4TgHUfa7sCBDfuBeQNIDUX+vx2Zs/mXCC3sedzlPeFLP18trxMoB6esRqMnj+HXkk9kfHLvpFBif+XOSRBRC1L9S2Ng1yrDJjY9ixLJgNk5gRFwoUFxxLYd4IdAlcmqtM8QxNt4yqfzn5id2OaaWIwWUYjsJpkxgi4OVtAGQsfldcQTFGes3vEIVjGXcYRTc0MktoNA47Y0h+25X0AYMa4K1rNuX8JAgI4MtAESgTXQl/R1+MeWwBUc3FA1jc+lgRkFBDRYVzzYasdxJfsgRzSSHHJkPWkk0+OM1sPwOI6RT7ioCnWIAq/URRg6AozCOxY8lw1A6Bq5zwjLcTCvreao7bM+1ktTPNK5eAaiB29Bve8Egoha4HD1aY4lGmYAqLMc1l/rmueC8K9y+5XP9hcw7gG8M8PAcY6zmScJ2ycgGEM/eVpCn7IjpM84HNSB9dkvAWbVk2y78AgN5ZMP4e79JKQ+8xN5vfxXtodmcKCBoLzstbquH7b7WWAVnEtMpt9LzXLjdXVSh4AfBzAv9mFpj8zXo78WbPFf8WhOALvAb5yD9MWs8InZPZ5dC/wD+87il+eeIsefATzFxA0159yIUlgSvkEn5260E348WK3gaxqgQGLVr6nQ2eiWwhSQOivhjxclt0zJ8q2Lef3xUFxFo6yzq45njGsEidERtFRmYdvKgcVZRVs+RTIVQXnY2CcgT2zT6QyZIO6tw2j5b4CcLU79ELPP+8foltmP5Pel61cmH78k5+k3bStz6mtyr6eZIr74s4l5IYriYtg3EZxBx8hWMc5niA/EljVFo7AFhUUsZi6B/36+RQI7Dqs0r4Qk27e8STgFQzNjkUhNSAxpbtnW9q47bGQdBmifbqO2OWYo49Pdz/wEB1GtKqzzmvRVO3tHQnQ/yTyY2MA9Xz7+vdGkV1Gch8Tcnd3bwtfVE3M8Zw1RzGMmj0PlLx27bq43rsfvBPmag/azg5vcg9wXcoBAmJOwTBcBpP0xONOSFu2b4ak8zAPdiYto+Cxa+fuDCATP0Yc4eR0cnvPagOt4VGs4exN0+XlM5sADFq8rAtg9DDOdHO674HbQ3KwfcG89NjjGyiQLI8hnY01rUHe8gxqQr3X7Pcy6UaZj+uv/124EodDF3GbIs4TXW/GvBah9Jv4UW1kcYi3mssCo5PYtkkYQeraB3+aTVut5jzvOUK+18rEWmd87GePmn8qoyPouY9kphqgUb3Mcgrs+yaRDOA1lWdoaeyEqLWbOJjhR5xJCQK9zAbYP0NhhNjaWH2cFneBaGMOfX0VsWUFzObwg/imCQCySuQE85yIuXTBy8+LZ9Nrq3oDQ/pg/Rv31kGQs1PAHe/QPcFI7W7WRM9DleaitRGmP2xiC0HVNeqfMpyOFlmxgvD3mGsLGA7YOsiQyzVrF3HNvWnrZq+TeHxZO+8/kupaHMLLqx2oYeZESxrqcxCfRZtyilXERYRZ06Qd0JFiKFR1K8W0+TPp2OcuYZ8NpB6GYVUgz/X4A4NB5unsaMBOk6sTo0t4s6U/dFoLA6D0Ne3E0hZYBgdZc3xbFzIG/cg+traVc15qiYFPSXfe+xTnaCL1CzrOlmPbZpERMD8VH5KRXM/vy0Z3SBl+BpKW8iHqZtdRxO53uJlrwNobH3lN/qysW8kNk+AiFt80Lna+uqLW6yux036MEBe6Z2TIikm535vYL0p0KAUhEN8s65f5GzUUX7SxDhSsZc9IFGjgOY4Qq4UONnmMNl4bOken366do5yVGiQZJvl9/TnDrXvJEMgHXXuvtREyma+pr6oJ5isxx11/+h7xW9ZJjfilYKBDg1SzaqXMFlZuyoA3WhhwgiFiX2DzWd0rTvc8FNDMUZzxUTb6zwZp+e+5HSCDs3GuimBnAYDNF/CsXmtRH7UIlhWB1XiPYtmk8Dp/fx2H3lcRJMjBWnYShzJWi9ftfebznsHdorHQYNhq8eTWp6O97MEHH0i3334Pg0dOSG9/+1sYItAUej62S0g9Xr5c6j1rJFuFgG6Wh2ngfuWVP0vX33gHbEPo01DFG0g+X3zu6SRw5emnV/4uWnfraN3V6A+z+SZgADaQdE8jVi6CZstTE4k6us+kbeXpve96S5rX2Zbec8mlaeGCZWnd4avTqsXz0xloqlop3AszdABGzCjG/OIPfzEMX0wBDvdTZImINTKZD/Zh6PUYhPB2LzvrzPS+d76dewDocsoxjyyEe0kSHfLwDUDOm29/KHQobUVysq5VhWiL4VpjCrkJl61T7LdaHKtjK2xFsfLtYKWXvOi89OY3vjF9ngFQyiggGpqu/9XPMBhU5XBMDq8Zp3JcrzYOwcV6Bg58+BOfjwy4CUPyo+/8F20ZBGaZglJ8jM8Y/uI+8XrHOdSXXv6V9Nj6zSTZUsrr02c//ZG0etmKZ8D2Q/dk8e81MIsNzgzsJgDHr/jS12jH2Jp+8IP/JNil2sezUBP2ut9cF9q2DWiovuo1b0w7YHhJP4eoRRKbJ9qVYSwEeuyEXL26E2mBD6XPXvYFnDGDRayECFY6hIfph//3y59IR65bF8yhAzAqIo6VRUJSPkcw+k9velt6cOPT0VZrm3ipzB2CaHWGRmA71aC1UgHYaIVylovYRwu4w2JiSIa/Ix2Jsz0tuGviw/rq7jQSVTh7p2MeqEDzBKCzBlD0LW97a/r8FV+HzSpLwEmb/Bp+uFqgE81VLhHWbShHBEAR2iUwURXstgVrtBd2Vh+VKpzkas7Hnj1b0hIGItTz/mOAD+W871Lat1pwErKGNuHAJ2EudtPOPIzFzkxcngog7QTrCo4Ug9BqqDhVMYVcKQAJOeUcolm0U2Xi7ieAHOJ6wIWDIVltBZlnUUeVr7SHliT0bKqDzabhV2uLx8k+qrZ9mvua5PzupvLeQ8I5mYmoqZr9Tgc774+RBzAs5d4PsLZWYjOvi3VnfbWPGm5F713qYdjGVsJlxFQU2TbaWBkzvK8sXDVXpwUohToisS0Aq4WdHQENAXClwv2CJ5zbgzAx52Ck2iqnbmglTkZmxRhnsIc9u49zp25puaBwNm4qUAFEq8dD4CK7UMcggOv72q1waOEs9koGVpVAkAVjIuswIhP5nAPn9mOfvTUbGSEmK+Vq5ppgsm6jg2oa8t7YNFd6ju/Vzufa0AGtF/Q0SGdvzwPwTQSXA7tNtlI6+qjO9MT9MBfRjvVbPqtgkhXsuPbsgP7GBNtiAu/lQDhZOwLYylTohRvRNfVixwexLQxHMhGZpR2srJnv0xo0iuOXR+EemiFQ8OA6YGjOKiX22gFY6neXO+kSYNkpv9Ummbym04mbSUarSGrrCNQFF3Z170qnn3FaenLzxri2cWzw2dj6ReikCigJ/NnquWhpR1zzn/7wV6rj29IwifY4ia62tJ7ngxmEuYNkCMnFvJb5Aaw+tWlPDP/y6GoY6rjH5hbWGye/z8FZQXLJQLOAjy1WQlCC4ebg5k8WZAxe7DRoNPAhsrfyPMP+KeW+jznq6GgnNBDd8MRmpigvi3bJ+2FiZjuDbhkJt1IO2qalFKhWLF+RWmH/XHvj79OGLU+mSoL4NlhRC1o60pK2xTCVx9KLKf5t69uafvyb/0HWpSotqFoOswHNKp8t9/jkU0/mYq8Dn4xTOOjg12k+HQaVsy1pxcJT0lgfhQKZOIKIyDqU8BzXP/lg6kUPcIZo0wJIkdXcQhvQunWHp4cefKSgW674PK3XNoXw+yacoJj4F9leABiwAU444gSKILSiwSI+46zT0wOP3kUweStMB1v06imsborquPCMAZ9BdTtFsLWrjmA4xOJoUVIScByNpwl0GfWhDr9xonhmPAkCwgDy7PMcM6tSlgnDAQFMPdcWTnphsspsNLKUPdLCMAInSNsK5/TyXgaXuPe0XUWANMdX+gLaJk2G8X1qzUXMw3mN8+NZ8Xx4/cHczgCFu0SJKIfsmBir6ynY4n5yqrDTtgN4ZKUEVCzC+3sCFf4RyPF+qk2G1Trmsy2+wwAVJvtNxEktgEVlMVAqA3qhs4xEi63StrUGa97YVHuCPTMO2r5zZzCkgo0V0bv68Cb2BfAMo2MStmhRV0wRr+caY2K9oJzFLW7A6zf+8ewJjo4SaAvORMFQuSe7FvANMtECZOZ3Zdjo8wWUQh8RWz6P89KOHW9loE2OLzK7U2BthiTg21/7GVrrezEftOJV9QfhDEgnfEApttbXEbDIsZHgdu7KklE4jRh1CQNFeKco4H3hC59iSBzvw/lV2mEOO2CxOhhOSp0Eoy8Q90gSsxWOq4r/zwmwf/ezgLtlIe1hjr/9Vp50m21nxmqDd/pMDJWjKgEUN0gBsC3kDX7HXeRXLbxnxqqxWIFcIfPUBQhwleEP/mTxPYLUkX2HcUk6yJRgLssYUambiO+NecyvQmImFxpyLJ9bJqIniRjmAOtmwV+AcIpAJGQutHvRPu57E0MSxxmTy0xWL9Vn6UNRfoNdT5vsEIkmCRsM0dANjK62fL8TAajyPnx2PxsPeh5l6Nn6LItTMFC77/fG0GOTYVpKXC+g1wez3+J7TDQmTjbpHkOzNIZjcd29JsyuJfuhjwQ7t3ejlYov6WDAltdew76UUeoiuV8HB2CvYjdNJtXhtBPE+6qO3yXmcKE5Y2WQDgTMRil4OOgoA2YMuFLbnKKFGneCw9Fej+9oIi6ehGGvhqpnRnaVAI5gSZaXKBQ3LGKy5y1QCJjGUCWAyNKCXqet/y34SM+PTP0S1qkaANJXUGLCtmRBzKKGnQCX560GpkkHTNIAuWuUoDgAgDzAeiEfxesbR8X1Q6iowl94lmKHcj1qIQtmuA+dDyCTVRayupfVPHsHz2iH1ZQUaHfeQwBg+EFtbwCZgC8ChxP4Sv3+CMDVrt34W4owniRtmsxC42rtnkVv46MG7q2F15dpaCt3LaCPvlowXc3LKDrECSUXUkvb9ebMR4EuZBqQNmCtXAMeWrBJXZM8w2MiGLlq6vp9C0xFaZPY/8aD2jiuJ3Jszp/aqh0UYzsZ8FXP37WHcf5kNbMno0uGe5N12ouWZw8gpsBt7lgSJPHM5f1fzJXzvJPMrHUrZD1iuxvskMvaxbNlfSH9U+Z5ptBogUO9rV29T5CX9EVX1pIFK+Ojlr3yl5v/kM578Yto/V8RsUxf3w46Pu6F2bkjbEojQ4gaAGP29u0m/iKXmNcFUMwgv5AwRNMe8s2O7u1R419M12gfe/w5a+kKIk4udhqY09hlKZg1TgG8fwS/yn4YhFHt68g6b22v53V28G+0I5E2+O63/yv92799joLoMMW9yfQvyLL8+hc3pNNOPRG90RthNQ+TAxE/swZ2dcYQKEkyDmgliDRXLiU2WXfYkeQ/XRQwYMoyOEpf7SDMp7c/znNUYkmcAd+KHNPLX/LydO+d9wdwPA9f3927hzUbCN1Lz4A2yHwtGH48nxrPH2fIgoE2T9alRjXbKpl15n1TMMvnpxPozBTEVkZglBkX/RCulixZQhFhOK1eyiwYOhOz5n+OHdwrFv5CEgtUbs+eXenee+8N1l8Rv3mGQOd9aw+cd6C8DddgN7T7xvNmp4SM8yEAOl+3pbUpZnY4UEsGZRXkMfMibZ7ncUTt6GEBMO0ShJtOB8MaZ1bSDbshCGArVq4IdqzM4ElAyLPPOR27gvwKMla/uub6IGvUN1YS36KPv2NPYBuCZO7vUuydnSoXvPyF6epf/B72I5lb+NI88Omc816Yfvu734c2dBPgWhMdXaUkm70U2ezS9GwbOzhkq0lZCGyTAOE+GbrE7K59IwOPooA2gLQIoGQ5eVqZg4TVZVYeSH+LvT7qpJXhqx5/dDNsbEBTupyMk4wbx7iu9gVIHiF110Jr+hCSAS0QacYY+rzpMV5LAFK5MPIqr71rDYWzRrCleqbdkw9YMBnopwhGbL9zOyxVmLpRDNG3aQrwr+YCrbBXtW2yi+162b1TP0ChiviupRlSJQzhPnL3f3j1cXSVtURR5S+33pFmAO7V0i7HXm2iK9TYAniM+MjzQBezsmgWlBxUjJ8qwaYrezMJ1gH5PDVLnojh9Tkc8SLsrAy5HIodUcwBV1DezFjB9etYAFCOTq9dJzGAVPgics5M+nE42DjntQ12behzA6z29OwNbXxjUGPxea0w3e0Osyv1AFIp0VXgC0FUJE+dx+/2MqC7EQKcNnwSTGFogA5DztkAgHE9vseuW0kNnQvnoeE7mEruvOmHpsMFcLHAiii0WDxzUETdg8ZUMOAacjaBNxrs1milsWXARfDwGLDxJwKliEv+5s+hIGvRCRZ/oMh2eObfxUUufKH4/Wc0mTCmRRD12QOe76dYWTv0zaNi6oSyAlhaZKwWf774s9ESZMAWQMKzN+Ak37/85WaM0wIo20cCqm1MX2EQ0rnnnJIufMMbIkDL0xo1AuijNMieGUp/vfve9Bc0WWSeiu5b7bTFS+OgZqNx3ZpVC9PJxx4BiNCdXv2Pr09vuPgSQAaHevAAmZKmeSuHubJfaQACF9uEnQhab3s+TI8vf/Gz6Y57EPhGTP6/f3QNDoGNwz3ITjvvRWcwKOj5MWhq89Pb0v9cdW1mKVkt1ppLJjgEnK7hNesJ3BSir+HrLzj+RNob/yUGzQi+1OqIaMnQKH3hy1cw5Gh76ljSRfvqSBj3F59/brrttjtSN1UMnXhmrBZYkgFccf0O9WEza1yrDUCHlBbgUqxMEczUcI8ffu+70+mnPjd0xaSSyzLQ8BqQVbAuH//U59j4dem+ux5I3/3Pr2HYGkKq4NA/f8OEZi0EVq3DPrJ+Q/rC5V+LNjtbYD/24X9Np5xwYkEzMu+hv2dR24pmBc8JcjryuwAWPvvZb6YTT1iTPvnpT6Rupka+932fTJd99pLQPrwPnVv3RI9g6/V/TLtpPyhV1y0Ohy1FVDkALgXOnN6qwZepqNSCDJ0a1qqCg378c1anT3z4/ThjWnQNhvgZtWsGCMhvueu+9IUrvkn7t81FAlc4w6je2FIuQ0DmHAadeSoK9I8OUZHdY/IhmKK4bqRCMH+cGlqUEHOHdAAAIABJREFU9igmPXmYWh0OpaQKJ0A19bzTz00XveWt6aWvfk0qB4QxcHMoVVMXRkwNl30koWAG5msNAmp8Pxiy/Ng8nGMH4t5TsD72bB9CiJspoID/3ZP9aQETW6vRJrWFvIp7XsK1zXPQEz37fWrqoOHaXTObBgE9rEzV4bRmOMATthqIh7EXneZdDbBKhwiAGR8Y7OkB255JYmDJ7BPo51ljg8ORIOGU2tSgggE5s5sqJ8xV5RVNCDTy7otG1pQYLk1yFnsZttMN08iClRIZ9SS4bYBtNbYqhggsr08QrgGWZ3DQCiDXGGL96ooSIMvyEiTpXNARbBIJWaFJKrMBryCw6k73w0n1+6M9KLfVB7Oevxe1E024lUutjMBRb8P31DvzfOgbrODx+hNEmj0mYE64F4QyYOLrggfBWHWuGBVedWv9Rpj7yPNzMFO0055lW7sEtXXito+bfAR4FOLdhd/RCeau4ZBziYQM0NS2InXgnv/cM3B2C9K2jdvQIdyEruZuhskBdCLi65YMolMJba8jTH+X9TxqEn2A1vuOtGl9X5oc4r2d6spFhtasrE+dsiwNz4HsKe0ZryPsIPAaWrTxBc4C2mCeoaE+3q8MFiYOdq6GB0hFeg4t1+kZAgmHj6kdRFVdtqptYjpuZRyUUT/IealhIcpY13n1jWHfxBocpFEOUGbLqGCTQe4Shlu94Iznp59f9ZMAQ5ajs7nuyFW01DBQgvZHW38mCBCWLVuIzexOjyLj0k/S3k8CtQ9QsYJkr6OtmaNP8FkC2EqyO4P/kHVqIatvCLsI21Zm+tqltnHSKurkd0Enj7LJj8/cTRQoPWcCO4GpDtDRZyW2JRvR+/NHKgjAZB2rQ2vxx3Opb69HsqAR8GsckMvBROMkt67/cccelV72sgtoqQQsjqnSIwFqPvbUxvS9n/4Y8N6oD6CE933dy1+Xjli9Dh8ynHbu3Z3ueuz+1DeGzukuADPscQwE5FIFDDtIBBywYeC6n46PCg7eqcghdM1fmbZtGkptjYtg77YS6LSEgH1374507wO3oeu9OYZQ5fRVThqgZ+g44RPZv/6srHfbiwQ+s9ylzGUBUplnpWnhvAXpuceekg6o+8Y9lWBodvU9jWYb7X+lJAssmmCGsgom0LYrm/iWcqAqKRStYpCVk7ZNAufYQyabWZMsIqMAiMLOsK6CWvmMy57IRW3PuT63Gb+mJqHdFgLzxgQ+r1HXj4nJ44CDskbdWzGEJBJdtbGIdWRPRenejqPcQWISr+2ZNnkWUgiGKB8BsGYwzesICRBjoGD+ZaZ2xudyXOTwhRwexRfDTgjMeN0tgJq2Es8DUPE9jLuaBBoAs5opOMrWGaD9sodp3IIkDnozIResEgQxjrLDwpYygVv9nvdne5p6lAKctoI1ws7xHiMi5zqbKES3UbyTnSUI5bW7Ht5zbtPN2lp2UdiBYiwio8aBPA79kf0nYCBDtZ7guQM5pdUMyGjF9xo/FoeE+V41MGwyYy/7UJl5rlN0NYGJ/Phb16dbb38kTc0NMrgCQE0ZEoAGBw6WEUfJXHVdYhCZtrbw3ANYZShGOfvoAKx62ye//vUvs8cAYcLFm7bYSmlWbQJk4Sf7CJ+DlxMtmfEnG/ACl79gzO1SIyEI6ZciQJZ/PqxDprDnk8OC5d1ajKuMjXL8UvyFZ1lL/GTRV/lbBaA3AOAovBV+L16qALgGj1qDn2UDQtYAwxPnRF9jou53uB8BPYeFqNljwUEAXX+q9m8UorGTJZ41h0xyqGN4DGf5QOjr+x5zaS/dUeoiDqHtXq62HYVnpQsEbqJwjaXwTAKVAVwIwrjXtRsZTLPDR7DNe/I5Z0ZpnvqunVQ/1+vK6+V9F2NrniM+YRK2uvGAflwtSvfePpJ2gYthgAGPky3kAlsCaNEdwX4QWO2iZd5p0/oNNRmz/qoJn0UyNTUd1uR7GoPIIMee8/rel+d+CL/haw4AagjiiUAJCAtWB1GGuxdUFBwOdiOEjAAtBYuVwZBhzjoLlOg3fH+BG5+L62x+ZEzha6vX6RlX4sRnuR/2/qCgb+h7Cizwcw6GwoYJgFfRaqENq1dOA//p7/s8tSd2pmTYPhcfvGdZgf6sz0DCwyQkD9msRYao9+T7xMAoPkL3OYomGYjyBoJ1yb04YEtpk0ZyHs9EM4BKE0VAn3vsWRl/ar7i09RWnMRGqFFrp4H7U7kSAX6LT7bJtwD+zYe92gq4WwspocLp2MQxw0g7FAsoAfBSLbZzSXvuGhv3e29q+PmcjBP39I0Bgjvw0MvALgWbtzSKeko4xDpSgNXvqHsuMzcGD2pPPLvkWb6mMaY+wzjUWQ6uTpZT0DayPhI/jEGN47Qvfs83DX8kCSP7iEI1JO63JIBZ1yibgqLt8x6DnEWXm3JgxoExMwCbt2X7k9Gd2YmEhFqm+kU7McdlI9N14iBGn7HDLicPqo3dG8WHWeKdNSuPZK0s8O5LWzZtY6L90aHf28G5sAj2yOMPQMAZB4SrpeX+FBhnffiAlui8UeNYzdXmeVUMR3si/K1txXuIP5rRBt61Yy8+4WA6/vij0g5YrP/A1PdvfvO/8LET6W1ve2O65ppr2F/700uZl2Exc+fTgLuCUazT5q1bYJlKOlJeYA58oD1isX0AYhZqF9MRuZy5IyMD+9IK9D47mxdTuPZ8j8No3Z7uuvcvmbnJkZzH0M61tIO3wfYeYb9YJFlCbi2YvHP3FiQDBtAeJlFhzc3xjK9l2UuQ0+S7z6d5hi9+8fkAvv20aO+GoUdejn/VEZpnWPRetnQZ4GofBIBy9tcumJEdzB9ZTyfRscR3XSEFFedUlJr9UIY+kvHj3Bzt0YCGN998c5zPvwdWi+CP+9nCrECaHbueU23iDDFsEx0Y3r+MegHVSiTM6poYErRzAFICOQkg4Pz2BcgW9HGWzFkpfCqfBmHh1FPP4ZrwoSQ4f7jp11GIc/jeWeediB0iP9vNHJML/ynd9tc7iDXmpe9/72fZPsBSFVQ++rg16U9/vj2u2/kqdQKuSGKYu6qL7NAqJx/nQl9Ky5YviRZ8tZLdx8aHDS2VqQsmqTIOjs51XZSrKE9NdBL0BIjZMq+M350Pg5n5OrJ+OExDu8zRI/Jjv2B/gqrr4GXy0HbiR1r3x7gOOzUmZOTS7TIOGL4fCbUs40Hhp4V1oL5qF9yC9sa05+mptP0xMSElEJHviJkRnDXy9RVHNKZeCtmrV9RH4cTcqgrW7jAY0uDgBHrAknK4J/NVQWbCREL7NH8Bfgob14AN7O2h6Id28BTdPc0A/jLBBSWXrWBmCaDvbjAt56+UizURXyqZMYqMW9ei+rAN+ylwqgduLDqGLq5uuIbOt26kC4xbRumMc89UEstNcT0qMSpFbfeX+05/6MAsCSGuv3iXBapmNFrHHGzGz61ctihtfGIHdi7nmw7uNZ4337SLbhI9WDsBI64MFoWzTPK9VvN6YhwOzzMOcV4OdUfunWHF8zvpStuFbWEmBuunlJ3zcbZtAZwNrfTqKJD09YxCoGTAHPnqpk19qeTPN/xkzlaroM0XjGcO6HPQE232ARRmoCY0k/x6VIttFZS9h2EmCIjWMT4iQGcxdLbuTpMB/xSBu2AhFMDKYvLwDNAZ1a/MUvV7VpmKfy8a7dAhKfzJYv9Sh/+W+VoEb4ttVsXrKop2F9mxfytjkB1DsdVLtpZgnkGQTu63v/1tVKZfhN6n96a+0cc/8ZkQev7IRz4USYM6P7Igoj2E+x4iYbj6t9em+x5bTwLZE9IBsmLcfAKrBwkCDcrqQetPOmFtOv+sM6jeLUnzEIB/z6c+BmLeT9LKhsShl9ASdtpJJ6QzzziLoUL/EcK/FVQ+RMvncV0vOPVk0P/96fYHYOugz+eGDB1Glt/rskr+tf/4evryFV9ND6/fGA51LkBOAgM226Ft8wH28PsCnzWsyfGHPSd96uMfDOq1wMQcAYns0Y9+7FL07fpD47OE6rIT3zW2Tubex0ArLVMwjQSECFiiVVBNztAJkCnlRubAqHUZZJwcRNfyPnOw4M4+/bnpYx94PwkcVH5+fx+BYV01Q4/0IFzXo489lpYvW5aeePzxYFWZdIVO5CF//h5YzcArLD6S0e989/vp7rvuicTrg+9/B8DqSQF+FYH74r4s7i8Dk9DxEn/CmfWg+/OBSz6SXvu6f0xrDlubbr/3r+mXv7weVtRydGPfmn7wwx8TTI3Haz++8cn0le/8vHAm2B/soX1QzMtpUaiHum6lzMMq2X0yKsQcdAx0OYAGZK/0tcs/kw5fuTInleyJURzFL6/9XfrOf18dAMaEwAmGTJkFgSQTjtDBwwE1Ov2vmX00OoWhzDpsBkO+X7BAAl3x7GVvEoESf42zyPerqcw1tUNLJcC5HDDbc3fxRy4BqKBaR0JhhXftsYehH/kwhpJqKUHG4YevjErXFqrNg1Dqbd9fy/RDQd8hhhj1Fwxr2AaE4lvQLkkY5APYFHVV29kzzU0wu2gRnpmoTP3QSfsbcDw83675jUhCUPUkkB7DCg9xnmowsFUAq5UNMJjRhSVEThWwxKZ7MdRTBLYYUNmtat/YfnGA1t0ZAOFmANqGaYANwOYS2K1gPwGIRkDJXq8lMCxx4BQyA0PQUwd5XjIWqzi/DQSFndMkdyZUILYHue5p5DMcshVD4WwHY6/KHqjhQ7bHLIHS2LhD0WgX4u/qh7qnpgkcTDoyUzVPug+9uMKzisBVu1u0fQGSZQC1BgdUZUKvLAc/UUliWGE7l5VgmTh4jj2cWTkC055Bz6Utd7RDCARWEFyVYUtKCTRVmsz6BdkePpNAR9Vau2/bkUxetXJdI32A8g+5FSzvpwITUh9miwc2zzYQ7jR1LVicDlt9VLS47qf9ZHyIdmGgyk29G1PvZG+05kwBzs/sZ9gGSVcNAGcl2hClINernjMv7d4+ksYB5EOGgferMtjQeJiQh0xJoQDoOY8BKDrnAkDE1wSF26lS+oit+s4CTJRZAFD3hwlmB2Tsov07s08emDIWLpZM1RwQ2crpMDBZhNUyJXherSSh0fLK/6tz1UeVVA0+/UcLbdOrV68sJIkKqJOgkTSee/6ZMOYfwldUE1z3pc6uTpLDUSqeW0gq0LFTUoOPyRjgeDCStBnA10Fa27zxGLTCpU1gI5RYcF/Xk8StIKCR/TrB89Yu6ASCvcb/QhKgAMzMsH5qojmY1OWT9WlSJVXbyrBSjvVWungTmVgzXNMMNjlYC+yXKmxtM4zDroUd6eJ/+Wdai9qRwZhIm9Hwbga4qAQ0eBztrloSpe/+5L/Ttm50jSmMNBBMf/KDH0+P3f8wlfPdafuu3empHVuRUQC45WyZd0d4kC85Wt0FESxCqot8kCDuH171soJcQUna+PgW2CZD+OZm/IPgIN0kDCfoH9jDfhBYtvWThJQgSEA6aloWT/jse2WQQ3BRH5gF7i3SyHKv4x7e9873Epgeht1Cr2vnpvTV/7ycYjaAJMxmiwmKTWh3nSJszGZyamIpI7uCAPKUk05jbRahH4vPDL1O2SUUKPm5DKbKHoYVReAuy9ME1vhi4cJOQJTOAIf2IV8iUO0QghGAGcESdYuNj4wf9nnwPPmyU4N1QywWr5+ZPHM6WBfVwjf+I4A/AQeCZTUMy9XyjLhLgCkPQNJmCSbJegvJJ0GnAlvPGMnWfoGb0BTjGgVZctxlYUKAIQ9vc8CmrC7ZZYIwxopRRJL9KiMM1oxs0gzYZmaqds5Cvd0nAj7GQLZkq71swdouqWb1+mDaGU8F24/9How42nsFRtphaLVRjPA6fMZO6c2RqYxsCyUAcmHLcluXrZN5mJEWtMCAxgqH7/frkgdMDgsxrj/j9OHisBoZZa5BgE4GCDBCf3fVPenHV/4mzZajq1nVF+31lQxQIXRgPYljMfCuZTDtjH0N7WONBe4Av5GVqWLKtB09X/3qF0PbzDZrB/nINor43DOrnRPs1trpFuKf+WvujEwyyGSIKBjHIcggvkzfAIYDiM0sNP1/xAL+pPcfUVlAofE9E6joZtPHGc/zO95zHoxGfAQoMjKCxiBFIW3gLMZEgKqMuNB1NMlxO/o6BwE9/Rw6ok6jxhbX0Y6gbIR3VAObSDmjGYEZzlcM7+GcyJaWTRkFZIvCvJcA0xS64mVzTq80H8lsMfeMYJL/HmMAnTI0Qmy+lnvNToeYGxDGh/jd8yuzlve0PXCS+HMGo+jKVZVkOQv3aWYZcmZZA8+sMZ3Juq3ygmXBQHdIokNoACijs6JQGPW9YiYFe8qW+mCaqynrtoiiSAZzBQVlJka7frSrU+olE1bawtfMZBGHs2rPih1oeRPIRDShzTr7FhIEORjKii2RqR0txADBFi/6B/ZyZlpi2rVnorm5JWxAkUBjEW4voI6FD1k/DtizY08QNDMaiwODquJnKnjGPs/QUbajwWvms0NlduzcRdI6P6Q/7Hao4j0HSFyVTFCeQxssiODaCa6Hzykw8FzT2OPGO8FUBPC1lSOY1xYulHooDHaLHZwT5rgP1soC7I7tu+JsWCiMwZXEhhY7agHfssSFoKtkgML5irNiDpMBQ1myWcZDdnJmihfzVE+J+1E74bNxzwlE5MJCJiAtwFe2Q4CR6NAQ+qwWigQM1EaVwQzgxsDfnp5etOU9P5n9bMeAft95He6vPCxL2Q/JTmrmAmLz92iJD1vqZPNcJLJbqoWuOsFymYN2EsmQ3s+5Cd+jbIUsSPaEg8Nkb/vvAIIKWEDk2nYzxZm3mCMLjCIy5zeeMR/aLj+8lqkpnoXnJgohEC4ARNXWdd3VtB+mQl6PXv0IjLBqiBUZJMtdcIP7+mlWQnMViSSHeq5dfXRqB5CsoMCtP+9nIGQHebL5tvH0zIFJwJod7MOZtO6INVwLgMdeWai01FMYFdyqoWvvcQZqOthTndd9dMOpGdo5v4t5Hww2Ji+uI4aqwv7smxlhHsaOdNaZJ0fR7wk0Td13Z551ZuRY9yJ9p1SH3ULKD41xv8N0kzbCDpQVqMzDGPZJXFLCj8OyKhjqMTaM9AyT3Y9edyLXiK4+9u43v/1Z2ClBtZe85JUx0MfnP58BYa3M2djwxOPpQWaPEI4Qf+ZnUlnwvRYIxTEEhbXBRq2CvWeefVYMu5uCgav92PTUUxBZ0JolX5vX3JFOO+10wEQGwGJ/R0Z7KQDMQbpaD4O6E8bw4ZF4uCcryNe1u5JwLL3UMwfBAWhXXfWLYKyG344/2bf4p9iJoT8M+1jAc2LYESCZJIVZJVK4ZuUPxtkjRxyzmI5a2u25yT50SCvpWFMSS3a5hYrevsFg0J982rlpyaI16bY7r0s1MDIfemhj2N9zX7Y6YkPkTgGVL0i33HxPxCgnnnBK+vKXvxF5vdr1DjPKMm2ZZW4HcegbQ0Kam7XzgIJ5BdepOZZQwLmSwGYrWQyrs4jFcW7uxAZQODDfcQ6MfwaQedjPfTUrbcZ+s928j71tx+2k+T2vJ75d7vcoqNQ31oIt0UUMI3dhF11FFdrn0tS9i7kg6LEaH4QslLG8hB3et5KB26UA0SUA8Q4H799OTr8NSRt9ObYAL8S5BOWABARhN7UvrCJ+XZqOPGIFHdJ/TgsgeWzZxYAtQJsZyAVTvHczhIpyZnQ4pK8JQNj4xOuX0Nezm/yC3M6ylsUJ7VPHfCQY8PGDw8Qn7Mk6Oq4Pco2qMLYzXFyphYWL1B0XO9sfUomPPrwZf038w7MfoVPwILrEU9yrOYjPQ0KF0oESzKa4Nkk7SgmYm8xKTiI/lbSUgX7yb7pTQw6KdWig2CIzVWmJBu5DnxKFSTpiGzjPByclV0lVMp7xtTKhxDCooxPJkf3jsQf8b8lSuqjYr8o56l/1ST09dEdQVGmB3KVUTQkF7xqILDNUzxfgMytLF3KOJ3mthekuSJQlp5167NxCvrGClsRFaKa5AFZGPRBFLVEXWb0QgwkHnhg4Z/Zg1vg6iK5CDkazsysaVp2KwYOJTW5NyC0th+qgFoOzQ5mqRWA1PhccWvHnihNtiwGdte5D/xzKMvx7uQHf41Bg1d+zHa74WqFXUwB1w4HI1iDZ3LhxY/rjH29Mr3vda2N9iobCDfbud78HYeMPUOU6IQNuVo0w+g/cfz8Poxua8hTsUKoqJjIGrZHk5CSC2CHT7fm3VZo3veHVDCRZlH7wvf9JWxkuNQPlznZeJaCes7or2v6OO/b4dCwfDz72RPrWD38E+84Kb1V611svSquoQH3pin9PlRifjbSn68hlC9rSrIGYR3LaDDtqO1MHJ9mQAaYZEAtIFIzjM4YxrGNO+mo4sOuocH3mk5dkxgXAaQ8Tjd/3r59LL3/589NRxx+fPn3Z5YAAvCWHodiCGx1akcAK2M2lVYBq58Nk/RnrIYX6oIkFt28QGfp/sP5CR8vBOxykJoLNcq7zpOOPTcsAHaZwgqfBXj0MFpADQGzhicCavaXjm9eCFTFcLhCMD2XgFvdI5AoCumIuOPEnn9qUPvWJS7m2rvSOt70JhtHq2Mux1wlEDArVdSruWdvLPI1qR/URVCpJcPWvrk1/vPFmKiiNAK09OBFATgAIWQsmDya4J51wXHrHO9+a3v6eTxNAUiUk2ZMpoNHU0O/n52to4Z6Czm8+pIasCY1aKGUEOvMwfJd+7APppGOPwSgQnFKd/sWvr03/99tX01ZAwJLjtjhn7plglwlU89EAqFoJ6G0SIbVdsHwCQXPXvg4nKQtLw+m07KzVljdDgAOc9UgS+Vnb/puYDH7dL34Rwt2vu+hNAQB2tDen17721emxDQ+mRzauxyLzvB38Q8IHWSnuf7af1n50G0894fjUB4t5w6NPM9ytHykLWgkIug7SFtti0oLYfWhSwlxdxJ6ZBxg3TEC+Q7AKNuMEFSb3PBhnaqPsbQI/iJcb0hEQLJbVYGtYj5ZWKP6CmeNcSw/BYx9BLteCTjZgnmxTA2ICWaQFZnGYdYCkdQy6qp/N7LIYJiWwyn6qAHgTbJvAKw4BDI1V4mBZkio0IOtYsyYKb6UGN2q7hcYczkpgVQtpW1RMbOYc4XwjgWa/Z00+pqRz/U6uN0lT59F792O/wCp739fILfYyE+OhFFLcbGvNp8tkvrCx1bOKgg57kmavVOuUYoJZlaYm+Pp2zs+Aw75sx1EnlD1XDUtEgENfVca+UCTdHnt/K1rGg8z0rI3MCTvJKm+m7ENNQVNRMFN9LoE5LbLnK1i7Es34kE3bxOCsOYIXddRKaAvrIphd0bUCYLkaZmZf2j60Le1AG9O1suVvtLcuzQIolXLkSmEFKxGwfGV9GtgzDkhl8uPz4d4J/rxnmfmhsxgOUscpHGBSldlXrrvvr45Qe5u6ixUMXGIgggAJJeNy9k4qd3wRTn8UbVF0YG3flAkgKODACg/0fm5qLJJpbRZ2grVtQcutBsBK4HPR4iUUmaheCxrwBNVe7IDF2YVWtAnr4zDlh2kpe9krzg8G4U50v3bs6ElLli9NTzz5GIWq3rSLAXsDTErto/AyhxEwyDHCqwiQh6ACW2FQYTurzAhtrsmk0QLF+XD6VnIF6b3QPOFa05dbnMRilL43qDFItDhstK5e9aRtj84zk7HokpiaUg1/4Quelxrw382Uea/6DS1TsiOdKExwrZ7qGoYRdhJ4LetYkDZu2JzOOfu8dPSxJ6Rvfu876dc33ZDau+anHtr/GmAdlFL5nbGjQgY0CcK4U7dNYvPTiuuwrdItHz6frwoAjDItuw5buHTZ/AC1bK9ahFZrHVX4ivI6fPUWAOoOEsMhbPuGaKfWBh5++JpgU+3cSeLFi8oU0s45wTjYGIK2FFqiXZ7D7X3bSuRk2Becelo6/9wXI/mgnM6edOXV30/js/0x4Mr1V9NpeAAgLBPLc3tZFCVkcwnq1iDN05W6OrrifWxZsl3KsXOerwDi+EXvU6DF5CP0BQN4kc2q9rNdQPjGKChmlpQMhjxJGlF+D5q2n/+M3QQlvK+IxdRWnFXLUM3azIqUeWYsIGgaupjxe9jPaONE+wpwchybvABWvew/p7SOk+yrmarfysymPNxBYLUk2p5ta5fpL3NOzVKnIgPSO/mW69XG6e9si87FcEFFQAJsjgmOAFI2cdgK7H1MTsdemnxUa8u5JsHkRs5qK+xdAVQPuuCGBakoKoZUQdaE9jlnjc+8jyIecPn8z8+FWCDHnrn4n1l+DqTK4GIGZJ6NC4uxYvjHsMUMvnEoKWdPECzABgFuX5/E4e5bnkzf/e5VAN8w9cp72C/uB5lmMo30Fdm2+p5ekLFQDOSRpYj+pzJctkfU8Ey/csVlFDDpyAl7LUNJPyK7XAAw+4MQnykUlgO4x37FADG/UwCs/btQaQkdBDneFXDM8gGZ1ek1eN/8Hvfo62j6bHWzpdoBohO0pDhA0zUN7Vn+EzAPDUuuoxH700Y8FAMiNCxc00xMCM6glEmzD6FI1lASSZBH0MyDJNnDoRHaJhnlB9EJr4Y14lAk94/sP//4O8Zrkj/yM1O+Rp+mBiWMHIFWEsCDEiQsOvJrY1MjWYLC11G7GNtmUURLl6dbm+fkPGUcGxztgRYm8AxNMBonBphgTZFAIN3zYMt52FbeX2DJe/W5ZFkPz28J7EoHqfB+ElQwHDK5jAHcgyErwb+j6AAAZFwahRGdqLaKOLSo+S8TKcBn/IHnNMtfWChSxmB/yGjE3pS1ow5xgN0+A4F1rSv+BFvjM5cUow0yj6kBHPWZVwIw9kAA8ZnbFqxsxxggqWxucAHWFuDYmEhgXCkqXsN8SKaX8XjIMnDNQ3Tpmfwa46jJqmTG3DTyCqyXT852egG25qZ5wTydpLp3kAKC4IHMMGMJvzbDPUa6q33kPmOfBiCfmbOumwxypREEr71f196kWoA2Zlt4ilmnCgs1JvG+Rpy29dLyAAAgAElEQVQxE5ZYPOIg7scuhTAM5GaAT/6sH7rQau63mCP5+95/MDJZZ8+Sx9c8xOfqGSi+r59zy6b2nCImSZ9nO2JVCS/4OW2bLFI7XLRP+boKOpWc+3pkbwTwBFVLuV61XBtlqwJaeOKHKdbt2LErhpg5wbuWoDvETDhrIdmHnXGdnB1RTR6gv1CKzoFrrbx2M+29DitTuigGUPMxwPPrZoZEL4Np9vE8ikCZ/qT4JxOk7K5jb7nP+RxEFOOSQl4p2KfNyEMXjSktAo9hwyF5MPhqH0DYKCzm+srmtHzhWnyj/gRQBAB2YAydye4nyR/o+Fm0jGJtBzEuXRu0YVkoqbG469R63sshurKeJxlG1bWwjfugyEYbtdPCQ5OZ9YwZIz1bALVmYXFuZd8tDLZyK90T7S0L05Ynd0WhT7Csf2gX8Q3sZzX5BRfjjBoLHkAb9Qi6dcZjffb0DNDBw/NmxWvQ5KvgjBu/a+McPNcKyNQGiO5znQD4eeLRPQEYVSPvdt7ZL02PoI9/3LFHpz/+4XfxXE4+6bmAnl0Meh6M4Uve+66d29Kd99wZzOc67I/DjyqVPMOGys6bZq8uW7wsHb7msMjftqDLv23rztQCcN80H9Y0BUYHxq2D+LMJcs+TDNusYABpLYD2qpWHxbDGGboAZhkmtg2mbnVVG910KyMusPullng9hq4Ry3jGdbvGbVdddVXYuig2BqCau1oixtT+FNjtESdgK6LrhLM1R3EnEkp+J2S82PYjMA8XLYEhbrcQX+vsXJye2MAgcHMHfnfVyuXp4Ycfjjjv9W/853gW65+6Kx1z3Or0rW//iDyyNJ3/itUhEfTEY0Npz05btL1uJQUaQ+ZEKSbtmpdaJQlMRoHxZqG1XFmscqRflG+ohcBj6sPWj2tU67OZwUxVFjN4701PM+SP627vcLCqtin7/VLAzCyZKX4AqEyc601brBC/qcS2D8F4l6TRBNBux6osd/OjaggltZzFLU8NZTDQYU9Ku1k0oUh/7HEr06OPbMI2ladGiEwr17ak++7eGlJkzerLtrYjIbCd+Q4yYNWHJK+dj51hv9fasYRtnhT8pJttH1rcSsQZuzrAV3t0gJy9uRU9eM5eI+zhEUB+MObwLRMAsAL22ioHHprnlkNKEk/xDpuRR2hntolDdo8+ZjX3Vk0392aeVznnZF86fO2K9OijW2F2wlYGbB5Dg9Vixwz+VwkXi/29/SM8M4dfqZmdpcnmNRe6tVkHpVvEErJ01wzPqDoPbyOWGmWQl90gIQ+lk2fNxV+UvqDekUxrdactMI1n7YbRmMf8hvLQ5t0/pWwDhUr+PgZ5oZOBfpMQB+0C2DeOFjgFE0PqhV1Ib5lnsYcakQJzSFwncgSSKByUWEUxOE7A85530lx5VARd6Nw+GRpUJlBU/R2K4MTGdqombbQ21NH65EYItgRBU0x2c3vi0Ayqi20eUV3DQKtvZUITrfXRRlacSpgrf75fTKiNSndmu/qnyBgMqfFCFaQYvBTBz6hAslkMOg792qGGv/j1qDYe8jrFnzG0KP4pVvOL4KwV3gceehAjtTW9mrbnXHURMEPnlA06SpXs5ltuTq961avCGU2w4W644Yb0u9/fDUDXll4PHf3Wu+5Mv77uesCgzEbQMDvoJ8THvdUCDbsTIeArrvhc+sU1v0rXXXt76DbI8rANdfnC+elf//mdsLxWB5i3bNUqpAXuS5d/7aupZ5hWfSoGywHFxwfHg8FXgUFRL0aHGq31Ag7shfPPOwN9koXp+9/9KcCdgE8UpXIAF5sx//H+1X20YGuS2MqG3o8e3k//91sxMXuOCOdNF16cXnTuqemii95C62V/uvDNF5NkO9E8s3Aiy4wgNQecHojVq5ekw9asStf//ubQCFOgO+xrJC/uc2vL7AOHOggsEpgJfM/CxjLx/9hH35+OOfKI9LtfX5fe9tY3I2TMfPZo7zF4JUE0kDCQ5BqeSaQK9+N9BRBl4KQ0ge/Pe9mC9RWkDF76svPTCccdk9tlZQ74aAotm1kUvxDosKAmYWNyxfm5y7/69XTfg48FgKJOovpMRsu2V9uOobP0S36ej+G79POfR5/0naEtYguGAVU9LbIy+vr6GODiOeESnQyvzEIFC9jq5EAM9799/P3hPJUxuPehR9OnLvuPAEXHSTZkF5dipGxJqAQgsML4pgtflm6/Ew1fqAYjADRLliyNoLmXKpQFg0qC0fkYkBm02nbtRNBF0XT/M0ETWNTxFYoRros6OM048299lSFhOP3XXPiGYLe1t3Wm17z2gvTr3/8UJhf7GssOZkc1rT4N9zMBm5zlJKqzdQTly2BhPf7Aetq/txFAz1BNm5929+2MgUuQ1WJYjEOjlgCwnlzWmjoBS4Ywej86gIbgDK17VNPmA4odSSAxtKePylt3GsbhT9NKEbkp1c8yJsnTmZ2araLb7tvDxzAVKKb17hOUgP1aM07Axf0eINF1P+vwqqieVdo7j6dVCtQJ8rbLR8IL+LofAHgfcgITFARmeR5VTqXkEFfgIDLJIZ8hn596XNNWGk1ow6jLlOT1g2GRkf1o35H5KsgfXQL57FltFlANho7vXQBWdfSaqxzCRIwS4Ket1eCncYTdM1aya52Syv6OCY+8/xRrsY1kuJf7OKBUC685Bfu4ItogBIDshWZPEvDW4HwmCXjzSIPcVvzMnhDikplCcFjpe/EzMYWbN88Mh9zO5L2UBdtDYD1PlnVKvUnRAtruapmOOkWCPsLwqtNPeUEkNZv2bk6bdm2K13KIXe82Ktm0YcnILTnoNKZJBgMS+FA5nB7GLnANJhrUZ0Mmpa6gBWlA4jqGveWsOl7RoT86YyfBah8WoIVTBQt7+57u2MN1OOnIsaxGy+CbBTBE6yrOfZgyhxpxrvnHBN934qrBtrpD2qZGkp35agfTCjKPQHUBLf0mqmr4qIe60IIlSWQPLX133XNP+sKXGNiHyP5DDCNobp7PMy9Nd95xZ3rfB94b4MqPrvxpuvYPtwLQco8ECE5Ilh08jg5waPoRxBjAR+Gd56sd0cM4+dvAt4ZIwv0Xa+D+ERkJMMmKrUlGbidWy9l2V2K6kJRgd2IrZKXIiChH4uactAm5mwsvfH0M5VC37Fe/ui797y9+A/uURIyHKrjQ5NAB4wLW4yQmzr4LG2e7z5e/8tV0O3IpC1Z0pQbYg9MwAfoZ7jBD0FISqLvWvzS1AeCZqPf2Aa44mA+W2JzdHeL86ojijJzo6U2ENAnBlKLxxha1ME+qYAEKlAheqJcpq2fz5m0ElLDKAeleg4+++dY/U7CkXQiGSC3XO4i/lHGaK22cZ17ThPwlF5yTbryJ1ryw+WqFV6Uznv/81F69JG2mhfDJbY+kikaDShjFVMElwTpF1MnTUaAoJOc5E1ebNB9YY6iTT3p+6J/vorg5yhBKGRvRJhlhfEEv0nN3iD/WnYLt8G33MrtZjVacivvZNQrtUNl4YYPyK8lgU1Ykipz8u0aqsu5WHcJC8i/+Nsv9hs3x92Q56E/jnontCCoFb/vR3KtD77pUwJEHYsKkRppAgINvDnDuZX1pKIzFfAaCHS0kDibvbRTeLFAK8gm27kC6wGttBVBxKJpnT2sb18ejqJPFY+tsgH653dhrMvbyF6MlVd/ED8egVHe+P1sAJqONPcCY/Ko+4Uj6XFfPSxjP/H6yPZU/KDKHTZKeBU/9emFNjYmC8VjoyCqwtrJeYm7Ry/Fl8e/8Hnbvwbs20056JYz8UTTIZawK8KC9TKzkuXVQSSShxr8mUFHJyv5i1iEvZJ2zFEHnOCvf+Mbl0cYq02vG88yzMvEVsBSYFGQ3oJwFRM8gU4Fdxh7ME3QtJhgHF1gwtu/hk/19rz8z8dTAy8xl1zcGb7BHevYOwjLsph2VQSEkD3YGqRHcDwMqgD+MjvvQveGGa1K4nhhIvUFLOBaSBdncHwKIFWVtGVRkTWPoZxSsc8ylxuG0lPmCcTORcu87XdqkTjBVgFrmvxOzZSKHjnDMicB+k6waO7tnHABqf/4sGWIUGHjP2mihVnstD9SYRl9zzaqVwbDTD84ctKgg84hWVUAqgeqQbuBWTPZqAABdd9vaBVd1HNEKH8BiZltnXeAMmGft4Qywul/0RwGBe+5Y+1z8sBgBCIw9cSCGe1iQ0q9FzsT7BSMWepD3IMs3gB4LFfhzYwkZt1FMDHsvGK0vQJ/TQksUVDw7Pmv/LaDsgEEZj4KHdohwv7D6+5HnaEEj2mnvgooDg8Np8yZADmK/MZhIfbQX+7Wy6JrC/tY2BJvNwbLqxvuMnTzeTN4g6D3KgC0HJk3xs4IrASQjwWA+6L5TGsROtDmLaYJgsvgpQAXpO3xc4cyL2Qb4n/V43aPmnMWhVRMAwO4tz3mRyONnczXjC/8esh18P/Qb7RSk6KmGoR9KCEVxyQ4A9kIvANYIAJotoF6X5yH2L9c9AstsItpK2fMysGVNIfsmsO559jp8fgLJMUQo/ACfLdIGXk7cJ0nF+CxsWi7sWFDWjOhzWiBvtCE/UqGOI763Hp9ljGNu6LVr/+0WG6Eo8DQ5qtdp8WNQDWsXLzMtiD8gSfH67gedjXskzgE2fAGSEh3tTWGvLZipYe2+HuT52hURw7kET70+fkdmdc7NjXHZt5GfewTYh3xfe+/Qo0Z8bmjCCprhj3uwE8MwTy1Q7AbUbABwGUBKroL1b7EPGt/ZXLMQf408gDYJJtjwvt60bc/TaS05Y0hs2IOmfAk2qYpzWIVvj24J1k3gVss5Q+xQZdGf5zgCqDLLGujvJmnJ37xtM1hGK9dYke68++4AUZctXcz7t1DkX8Ea1cegngMw1ksZovrIE3cB7qNh61wQ9qmyOfXo/C7qXEanzU72CLrZ2AXZpQ40DrkHQPSuRYujg8bhTO0dbYGrKyMxTregJKlpwPXF6Jkuh6z0x2tvRlP2HLomb08XnHc+191CFwmZB+CuBIMnNmxIT29Sj3Yc4Ix8iutzoFMAyuZo3LxMvUbW0WJQA35WHzaI9JwSaW0UmYfZg0rqWB2bdZ4JeXYNMVMMZ2J9OtrnA1wv5qzvRxKgh/dZwOvX49efjR/ycD5IXOyZWUBYgdXrrrsurvFZ7KbQGWEBr4DzFL9XJOmp3z6FnbDgJnPWpma1og2RHFY0HzC4EoBv+zaAS56hA5VWrlgUcnayZHdsH0vvff/7kLl6Ot0AGL0fUPCFZ53C5oDN2j6Zbrj+Kbo86PikK8E8pNYCJjmyfrSUHMJC/CT+xDwpx1v8KvvF+7P1vRxG8SR7D/UIgDvl5trT1qdp7WapFi8io+Jrgr92jexlLsfqVa1p3yDgHSCk7MpUrQQABfiekchHZfNPkgxPoLduYW8e7eVKH4h9xBBD9oMNM3ZQLuhoYb8xPBB2pXJ6tu3jasMO+n3D1COPW5geuGcP71GbXvDCdZDkttH11pde+cpT6EKYSTdd+1B0uFrQXwMDuH8SHV3zWOVwWGQHKerzJA74DCchVPk+bG3YqpDvAEgttEm80lx4tg0dbeSIOp8mRdIAF9PRQSfJ3mEkHNAEVq+arsN5rQw2bQfPCzkoBoBy/yMwtA8QC3X30JkIoLtu7VqIVRs5l3Qp0K24fFUn7fM9YRunICoRFnLP5Do8w9WrW7DDo2EnJ70m9nY1e9l94XVLKIt5KyyP8aZ7SikoGc8SJGSbVoFJmIt6LiQitXF9UXDCNo6hox7FrSgW5OFZg7BpD38OQ7+Zi4M5jHWTietzaG+v4Pt0IZIja/8c4rVw0fyISyqhwdYSu6pTXvK+97x1bheTH3sH+nLbAivpG0ZgFQbV4FKjgsEKPSMdAUwn/t7BIXBAQGcXOjLql9hupVaU4ZhswtDJInAAfC0Cpr62H0VdqexcbWfLSWzxNQLgdWcWKrfFluwi+BlOSNaDu9JwtgAG5amhXnOhel0Aaovt/cXqShFkFbgr/r1oDIrBs/pv99NWf/bZZ8c1mkAaHKqtoyMaHsN4qn3EkCqru5/7/JdgivamE05cky750AfTTbfcmq78GdPtdWayv9ioyzB01azt9u3dTBbPLZgm5k0wBw8/4rD0p1s2MNmcQJFJbzIVV6DN8pmPfBjdk4URsI0QgHz285fTcv54qmvFacLmcGKmGhkOifDgzIY8Qx6dU2z9rCGo+/cvfY6BVofT0v9v6Y4H1wfrLrcZ5+SiuA6RHqi16SR0Xu/4o9al977tzRyGB9LSVUvS5f/+LQ5Qbbrggpdg+J9Mt9xybwT2EzJf3D+yVj2RgddmhpSUcAELq16CLB58GYFlVj00cRr5ILASULKFBA1q2WMGKCZtVlYEOpYv7UyDtIW96x2vSy8990U4XIxkAKa8ZjxLU4G/BVZjgxT++J4yaJwQaQunzL0B9v7nP39peu/F70krV656prWvuI+KAb97R3aWLKW/3nkXuqb/Gcw+J4EPA0bY0lBjIO2e5R6t8sVrxKAjtWF5T9ufoYPpRILdw89++lPqsbYznOKLMNXQbLG1OrJBKiq8zjFrVqSPXfzO6K1ub5uP4T+QfvDjn6Tf3/RXWAQm1ZXROlXJwpVxbx76F59H5bO1IT3y0ONURbdjOBrSz372vfT6f7qQVn0TaaryBn/Ke7A3TcIrop3w0NXy+RU0eAWGAUHPhr31pc98lsrm9nQW4uoyHJ20/OFPvTd956pvwjwboaqntAGAKMzC4V2laT6TJo9g361Zs5QkcSrd/MdbqFjlCdAvfc0F6errfpXoxI8WcKiWqQRgtBWQc80U1UGM616C+fWAfuNcXM28krSQwUNVAW6hGWrbPeeolrV3s0NsAYxi3WCn0i2RGmX7dAOUbkXzq4mkjTaKOhKn5lGqv7zpHL8jq6DCAExGmJqaMg509bZdmewF/cxgkqSLFHmcNQ6CmJqJvL4MWr1NJOmCVgKjrKMgnIHdtDbTjSlDpyC9YXtWtJaaHIQHM+bVmdmuJ5iapTgCAPOcxu9ngC/auj0z/LtCOymAH/iQLY1ZbsOBVtXsbYhDAaLPUqHt5qzskRFl2z/3Oo1Uh0xckyKHwEwT9dGlgUYzUCVo74xUUwc2HQKseg8miaGxKjivrbd6wx+DegHl0NTSsJhQCBoBGkbXAslwPYGFLEkD9MNJZmWs3nfr/bQBHZ1maIO56babYKY2xMTXmcFGhgA+jIi7k8LZGFSSWxtm0nwTaZ7fBCCdqX+lbBbuu4Gko6nBKcWyI7Jgv0G3qVQetiLvUSdLwNlJC978Gs4bII8FKBhAglclyDqUItwv08J2YX2B7cgG1u6DCZJ6J4SWEyiY0BtkCKTJ8GuF9TFLMj41MZq6ls4n2KjH6ZIocF1PwyAYIOERHPzH1/2fvD8BBn9/vbIhxzBV9gVhNxyB9Jcbb0pX/u9vQ/NIKLGjqzEdffTR6UVnnRNJ6O0As1f/9tcB6jW10m7KvrSTRBDBYpRsVbsKpmTrRNKTgVW3adhK94Ogd0EKoIR7lURw6vFHpne/9e3pdrTA77zjnvQ9ZFIufMOFBFDzYS71p7e9/aK0nu6Nb/zgGmy0Q+YEh/KQgyqTeDboYlipnQDnWxnYU88+27xpe5zJmpba1AhraRrfsB9W7/QE0jaFfa+ukwUEh1JwrNFhQoeOZ9oGQ96haGHTSSZwRaxf1kP1cVLbQXMQQXxaWtXnNgm0OHDKySfBgmykBf+56dpf/y6YjQ4teeDRh6Kw1kbBx+JJN0GhZysHt7CG2ClqAc9RXFm9Wvawg8YykP3805+X6mdaGBS2IXUPb0NuRFa6DAzjAqvvFkcEpbQBeV/6f+J3Mi5M9oNJyM+sXLaO4tDSkFvYT6CplmtxgrqfixqrzxaZ1bg1fgAQILm2ndzQyL0s2ySSHWKTMdrcrODr/Vp5ZqERCmDgYDWNiQmuQJgDLGXl1cjK47yaNJcQXHomnTYuCGKr5TRglML9LbQEW6wxmbDV2s/qlAtqKyHUCLjVDKhgQCuAanCawcICmCtQG8XK7J+D8cV65+4mWk9lPFlENWW26KSFUy/ZzyY+AOayzqL4JKBaaMcNJkcwPHMMmUtNhUKxob++K8KQHIPkdl1/SlueswYBD9vqPRdhUwuF9mAdmLgGGJuL78WuquJziZ8uMCFCrw/gMsATr1HmE5XIpzcOpC9+4b9g5PTCPO+Ldthy9P4q0f7VLs/ARA4/UIibY7p3JHxaecFStVqJJ3gW//H1z5H0csqw2SbKB2G0ymKzrT7sEHtfxoe6swIYJhSCKCaMDqNzWrEyNR67SEXUHwPEGGMivaC3Q49kwUVBiGvzWU/A6hl26AZ2a5aBLA4ftBgxSwIka0UwxgF5gjBOtA/yBPfTSuFM3WOB1XkMJ3FfRZKtjeP3JqKdHz32QsuyIGkUoUOXL090D1Yiq2ALvjq5AnVKABzAT7k3spRGqGzDSMqa8ZPEFwK6bbynucoExXcluepDDkL5Ck45BdE69mzkMpzhEQCeBZBGfv7TK0PGZeHalRTeaDlGI7kWQx0NO5ETZf1hbYjxdVEiwpZ9AbZMEMmDF7UhsYcs9kf3m1+zCJITOgFF40OfRfCHxcEEqwA3bE0NKQi+6EfkQfGnBKZdL8yp5mDcmzuYY2V2OyxDznYFZ97imuBbG+fW1llZRkpnCORP6svc17JXWb8xBsO48yXR5MFuuUAqI912Tm2r7EwBt72ApT5vgcIx7KkzAAR1x4PdSfyAzRbg9XoE14xtBE0a8FlddJyV4mTyUNR8PswHPIayJx3mqLa3Mx32sV9HAcUEmS00RMePBy2KHgGHZHvJA8+yFVkqwGKszHcHbTVGu3vONd3ToXdulxD2yaF7dnPZqq112B/6ymiUAl4pPWD8JmishZ3APnd399I5AlgpAB6yGTk/FsAXAPd9nJgtc75IwsjDnXNLu3FIaDpzr57VAB0FSTmrAkzaH9nZfciK9fPhuVCuIZsz95DkIYZ94ZuMMRpsIQ5N2zwcWP1ChxaO8xqyfCdlS7MevnephRn8Rdg3i5jsd0H9AFe0Oyyc+ZJ/zLlcYK+7HmaCvxJD03h+Asb6EwFopTEE/EdZk34KEBYF7BwzF/M+tR0W6CyazFXCni0nP62hJb/u/3H1JvB5lmXa/t02e7M0bdI23UtLCwVK2WWTfZMdBHdEGBfUb5xxGVGQGXWGz+Vzm1FcxgVUxA1RRhHc2JF9X0r3Nk2aJs2etEmapP/juO73UeYff7G0yfu+z3M/930t53Ve5zVGYXMjLfcwpMtmxnDH9Zs3IA3VmF569vl05OoT0qqVR4du7iTdaT39HdiezrRuHdJC9eikAqw2NS6Mifay/e1Gsfujl3b23Rb1QxeZLxn9EhaIBUeUORgRaB5OHaF1mc9o+/bOKK6bY7Yx6+HSCy5hYwGCsSeffP5ROpk2wg7FL9oOzl6xaGELcH01g4S4fm1jD/7UdVx10CLyoW3sQ2wdxVMn0ctgfPn5dakZINdhbRYQ17+6iUFDEJ8IePZOy+xibiEtXTQvdcMM/vhH/gUiATHbZDVSUhTdn3sytVCo+P3df0hz589Co//1tL8/wv1S1IioVmY1/k/1EguSEGV6iYOaZ1BU5dw2AppPsm+6Q37I54zPgBCgnI6RZjDsOS+y/42362rVP68LG+9sB3OKwGcsHLBO2uYxNS35QQO2+M477wyJlIKI5rqGjSz5+EI6x72SgVl8H+8RLdmQVATx1OzU3mzd3oeNNJsgx4NhqX5wL91qwgIt85uwMf3I2SkfU5UuuujytGHrQ8RnW9KWDbQfEscedEQ95J7TKD7+CgBbmUWlBiyU2BrO2QE17OpgzVlvC1T6UDtgOjoYNCR5jO6KQQptDl6ev7QhzaczbicEgNraRbCMifccPAwDtHI2/k8mPuC8EkMOqOxuxz+RNxjbjU7bHWC60pHmla5BSCRxZ8PYGDhCyDySg84gb2aglbN2oluUNbfLtAni0E6k+gTzBH8rka4QYJ7G1NZhYy9834oVTKvfNJJOOH4p52cbTN1j0+2/eZyuSRiaTKwfof1dML9qJp9bg16og7Cti5DLmfk5DNxO2Cpy5mE6BJyvsWDpPM7zLjoNMp6ymILD5o3bA5ysBpwOKQPuZx5t8107ma1A58x07OiGzTtCL1kczgHi+oc1gL/mTIsWNXHOukLeYttWh6oClsIadg1OOHYlLfOvpoNWN8MO7wu7UV3RAGjJc2ZdHGK2/8pFnN1B9gbdYez2MWSRRoj/lZbLkpLEBJy3rcxleN0xK9A9xbZgD2phntaByfXsctAcMm0zyfMhQNmFoC+3S1d92oF+/Use6DvOexP+RjHUDqRdkM9mICfY1DyTNRmI4Y7qa0+HKS5Q7jBmO39nNalrO8bQ4UWpCz9RhsGosxj71P2375OtMGIbCoticK4O2KvrNgRjYXsbLQawhgaphhmdatRKc6pjuFMAmQ5MURModFumhZO2zcMWD6cj7g9bRccWWmAkVEbL6lhEGzRB1BSThlKQrIHw9rJDxHkQ/BuER5AVtDABCI2P0xUzCBLBnP8TxCsFxsEuDdBWBxlQYSngzZPQgi0bLIc8QS2cM79lkGR7wGYqgE1Q6G3z8drCqMjMKIHOMlt8ICbcezmZt/3i9vSTn9/Ba2ak8y88L63fsC7d9/DTJNw4NpzzAhKdT3yM4UOKJFO5Ew3/wU9+wTTA1mCLzFsyM7Xu6InKgMK9VRgZh+Zc+9F/Ticec1QcDAeR/Oj2n6Xv3XpHmgUwIJu4m5bsHjaBzDqZtFYvK0DM91IVMWhwQqWyqCv2249Jhu+B9bqcDVyVvnnzrem7N/80gBp1K9RWjAEwAnRuNIy/xlgDZBXsuKOPivfqQt5gB1WtGbSQOHHRSaRmF1knw4SXTSuDA6dRB3BQD/C7k3ZbkRgBDBOySafpRMM7ViAAACAASURBVJtZbuuR5VZFEi5dXoF9riIcfdDMo2pt0MQvRiWM++THMwhMfvrD70UpJ7QBDdd8M4OenDn8L6A4wtIieQoAIlCqMCJW0f8Ks/PWn/w83fgf/0aVmCqjIY1VXp5NqYs29theBpb0Aqhf+b5/STPmzgKY2RWHXK0hk5sydEJlGlq8ymNTchATDcmCS8GqIPAgwXFfyWL81A0fT2eceUr6+HXXpfsfeSI+J8TjBc1kJLIfZlH5OeyAeelsfm/uvKXpoUefSbfedjuBh62FBlEEseTPt9zyn2ke7R/trVtp1fgpk8hPTx+99j8BcG6mAtQVRuxj192IoDXGF0Q/pDRMOj03tMGLvjg2KQosAh4WuaPC7jAbAWK1g23NnExnAmzPh4knuHHw0fulG776YcDa3tBqGuG66OpO82vnpf/6/KfTh6+9Nl1++aWpdct6QJeN2JdWgueUjj35hHTPAw+kMiqEVRitaTiScdZJw19NcWE3LQPDMOp8HuR1qW4mwQBsHxPvMZygYtWyLqeq+8NCW8SYojPFSM7k+TVMEAwO1aTaXYAPVNCGOUN7AlgiUOBeyih5TcDm3UsVU4dviGk7jwC6rDcTkn0GBcFE0W7huJQ3MUiNfurchu8V2n5I2sfZ4TwIkbG3bBv3PAT7x8SFh2UqWCF4ThBXD/g2Oomn4bUG0yZoxtQlWc8ARBzMFVPuw/xlWxnf/M9nIqQQkqjZkJUkJHKbTTWAhj/zWY/CRn2RYHg3beTBRAUQKmybYGm0PfFejbSPOCRllHYqCxaeQ7WTrRq6mTP4Q8AgwFHaJwJKnuN9RKHajbDPfG6oqmKKykngtWH7YFM7VWyU95uDL7n6HVenm//7B1HZNIFSc3n5iv0D5Nk7gaTJyy/yvTntGbRokws+S1izKtZ9t+2Z7k2eBXBoSCHMxdGG9Alro55u+KhIUEtJmevGvzfPRRYFkKKtnQnMJDYCweX+6cKzbqFpZouprdnaAEEg/l0WgNqlU2WAsbYOr3Kqr5rQLo+Jj0HrPosLdbY47kvrNmwNrUyHE5x/3hmAY+Vp4Yol0W43Z25L2PsuGCLd6GmvffVlJk7uwGcuJbBYhYwHLNjQa3UYFiwM2lS+/u1vp3WbmFirvjYB7yB71wF4tVQSKqpykhTQu8w+14KFsw0wWLbsQ7eijPhRWcuALRX8rJH1vvLyN6WFJACPPvB0uu2nv0+NTfXpmNetSff86eH03ve9Iy1euiR970e3pOfXEcDYosVrBD6DgY3PnM5mvOa974PdeUoMJPv09f8WyWg5xZcagpvdFJTG1aMTSBMYKclmaB+9LtkHU9mnFhhMfKdzrmcByDq1c4wWv27YQ4PD1SQ2Mj8MRrERtEx1ISngtLbG2VORCJjFQDSCZWxLC2DfxedenOoZlvejO26nbW8j+4xgDGZxB0MWdzHwq4GWp928XuCyCht6xJrlkUjv2NFPMGXlgnVlsqislMbKmQR36Ljt6khVJC+EaXrYNMbrJ6JYlXUiBXyiq5OH4CRRExVbksiH2fqVqaV+Hq2PjQTnDGezmBVthoDTnlHWyBZ8WR2eTeMBJQ+y5Ab3yz6YzQCGFZyRFoqutnBWkTzpw+0gyuLJtEsRX5nQt8HI7qBlcRpss3mwjQVTtW/+KTNLnxotoJFQm5MK6OTOInXi9Mm5fT/7iYKVH2ci5AssiOtv/95tFMBNJPHZX8vRc4CK12Z8JRhqPBfakNw7zVwBIPketjZmf5TPq23u2kWTE89ytPuH/SsNAAumlxeWB9u49oIdtmGH7JT6adodwdySLqjxQgZneB+qchUUBwoNwQBMSnGezzIyFB9kqW3dok1IBVg4LYFUniFbybsdTMPvu/aDSH042OuRB54g8O8FWIX1VklCg99092uj9kVgYOtwZosW8Yn2KscvVhBYR55BJT+//vprKcIsB0TpCmZ1+BwZbvrGYHrKerQIJcPTIRBZG9bOYgGdXSQatvZqldVUdLiaCYNM8fBPrq+t6gJjgD4C1tGdFRI1DriBDUdy4eUN0Ro3TJLtcx5UYqab4VwCcj5b3q+OpLXZVm9YJDNmkITxd0FzWzON/we1GzzgQUCCEZhdFj6UmnDYq9cjcaEmWp3JL9iPM93nnJEKrjNajo37yVl8BkW7tcB7ls/g9/ncSsBHfbjP0aUWnHKdxinS294qI3UGcxGeeuKJSIRPO/XUANf24uf1ezFzwkRUYLVoczYGhJ0Wg6s8MHwVk68LYoJnImYoCDSyfpkhmIF7QYnCfwoueg8F09UNL0BVHtPlc/waLEO+CuJJWeREnCgeSMEwz0xuC0Q8dwcO8jrPV8hr+G8CXaWiRBAL2K95CFXRNZgLDvYOOJTY+44cCaBSG21cHcUQu05Cz9gpzsqXwGZlCJYyAH10zgmO+wwlpNhCORvfZg7VwGCgmbPQioQIov2yu8Ihb2onqovrM9kDEDQg8ED+4WyGPsAy9+vAgINPkJ0QLPO4CNyIEbLPbL2cORPwmHxTIFnZEO2SuaVrMspZ6AM4HoWRLII7nXb/Bgbh2EYfE8vZZ8oYxOA69qDPSCZ+DCozHgNUUE7Aa9hFcUFJBDU5XXeHfAYTmH0hcO9+d69ZWPI8+rzifd1PngulgyQUldqjvVYLJ7KkZTqFeZQxxX7JQFVmsA6yL21xd61lyka+zXXaOmsRoJLXap7GHNRmIVzprrAf6g5npuwIgIrgdR4KV5Sf+DOb2jj3BQgdDGDzHv5NG5f1sy3xZyA2Zqn4vFhbc+PdApfsBYtfIjTKapQrLTbewz4lfiwnBppoS7WzYNEzbO+xv7an5QsWQy5qjPb7msoGnncfeUQzQONgWnnA0gA2fnvX7wLYOvqYw9NRRxyKfNdoaqpbQN7EeUJ6UCm4bTvayL86Ug8s+hFybO1C6PJSnHD4ZT1txM88Q9F+Ne3ujbXp7j/9Hk3O+vT8KxviWV/19ssAMgfTr35xVzryyMPSGcjUrYPVevNtP0srD1wOU3YxOqfbo8tPFnB0UrBnHUBmIWyC+5zk2dpm3YAOtP8+0D8G221paPe3I3fhE3Ag2hyIMzvJl2WBysgdHu0h9kfSZtYSBkmtSA89dF9auWwJ93psevKxF9LzLz4f+XFI3hHYOvV+65bWYObGHlOX3NjWwihbRcahKiRxjgFK59TOjesb2NOnRlrEEQH8UaQzjpwGA9Rul/lzZ8KuBRDiTVauWMPzo+CE1q12NTfNlHCVOHf+t+8DaIvd/NOf/sA9d8d+FVAOBrXzZexcDimUws/nIpSyQZ4RWeA1xMBzyJ93QWrywER7NbbL+ylHjmsp3bmbNlOUF8PhI5W7aphLyzbXVQPw/u73Xppu/fGtDGEewleVp7PecEpasmxB+tY3f8BiGDM4uIiuBM6frd52K6jRX8d172jbGefGAtXgUHcMQJpJx7B53cAu1hdWass8pKUsXABWblzbCdjrjAi6dBiMbLeqQGMjYKzFC/EyZ2sI6w9FARD7DfGifxfMVO6tRomI0JXCF6Onsgf7OWt+GeQO8vT2XTFsUYKXGqX6KngHQSITwLMeTarKLBOkYwBV5y6pJ14F4ANEN7aOGRn41BGAw6F+4k7+V8299Q+Aszkvg8+sIpcLpj7xfjw+9qCXY6HRnKSaLgXlEHoZZiVgaIHAoq+du84kCD9kjhVEMOJDHhWwXtgMsRGzxlHypuOOXQTztDUYm2sOPQAMrZXOLNi+RDueT2tVaw5bDllmQzrm2IV0ySKVyb12daFrOg9fxd7c0T6aliwR9CQ2byT/ZlOrKbwHDKAfMpZF/l2cd6UJNDmnnX5UegicbcWyFvKm7iioOejPmRayz9dvZGCouEFlXdoC23nBIoqSFIp2Iremxq+xc5anM+7TrgEyL2RYGnZXmbx64g4x0Tr2nDin3ZrqYrdR4BzARy1cBNsa22reJwBup0NItDx174/3jREAu2GzxlcOfhXZjkEOVBJDO5AF3A4YaGD16oaNBJEGaT2hv2Kl3kpyHZpdPrlC4D+LtsuIyIMKsjaOyQfsFhyYbIvZOFy/63ltrTp3tqhHKydmmM9Wu8pgUSdWQ0KgsZ+hQ+HvUSEGuCwOvKG1jjc0yjQCXLPvF/py7iiZOzliDScXZkOgwH9183Coo+IagbnVvsykLVi1WRMpA7Q6zbgGjFw7tP9/+MCHQv9MaGYCBChEw9HOVPfhmIMOTf98zTUBGLa3b+PgVnPAG9I/fugGIgUOD6BQJ6LNEwQyPRhkZXlsi0dSEODhremyiy4gqJya1rduTu/98HWpEibPTOj7VutG2AD/dt316a8P/ZWhSb/hIE3FUWG8YYbJLDbZV57PKuk1/3AVICfsZJzR/lzT1775LSpBDkyyEoWAMVqte0kAxbYxCeF5zVtcg+OPPz4tRPT4CYLQ/l6eO4fbaXXS252EqGG3IhGDlbj+hTzTCy48i41Zk77xre8C3AO8uD5W7TmYWYIhJ085YcvgmQa4SocloMoPZCmpR2Iri/8YYJGlX5LVL3z2k2n1qpXR3mKA47R3AyJBq7+xb40kXvslAPWavxuEGBhbVbO1wYDnDNpfbcWJ68G4mCAGY9AYBF2yd1z9vtRPINMLZV+Gn41d1tpcZycO2WKrxqbgRa4AC6i6x/IEzjhPssRIqq16qPkRDLIQNOT3A6iLxsX4GQW8tBCH8OH3XQ2Nfn+qMnvTV752ExXVmenaf/kYjr2Sas0GkgGCNMCIl59/AZ2ZVxBBvyA0t1o5t2sOP4yPH2av7ko3/PtX0kubdkQl1s8NLUOPCPvPZCoSYIEBnouVutxuSeUKa1xUvq3WZWZCRdp/2bLU2rU9DTIaSWM3TNJFt0866oBD0m3f/XGaEIh+zxXp6GMPSz2d7Qwae4WAdwx7Mpau/4/rkFP4XBqdztkDDK2yH9lPKxUYJkZ10qbMJg0A6ujcTGef2ironjWnV1JhL60zDC4E1HSwDqAqzNQG7qkK3dSKPgo+rZh32265lyGkFXqwQQrQz2YQRTMJZh2tL7awavNigirn3/Y0W3j6x9FasZVQxjUbfYoSAqJ8OeyAAZqTptBhKg3AqMYu2Bq3h6C+QpF89ksAxgRnDiOK/e50cqv6JNBTtbvs9akERbYKBVNBMM/WN1kwfEQwMEsgXxSSZL7I7LGVLIKe3PYbjIQARvg771vLdQlU7SPQfL6bVhOerZXLqSzYIE5Fh1nFmsykhUV9nb20kjrEwjcbArwUYJWVK2Do5+f3NumU8e1hNihye5toGhwJRlqtdTvj1Aex/QTDDnSoR8NnYhrWherIOIOGXn/c6zivFemdb7sy3fjv/zdYNwsXLQSM2Ja6mHxq24eMiB40dPYMclbVhkO36FBa7UdlaajZ5uRzbbvJFmyVmtIwm0mLOTJOTUgisiwlq/xb02x0xQDMWpkEq4bfPqIX2yYFz0OXqQLAwTMYunS23VvYQv+Na5EpakmiSgCA71p13mi3094aOM5GOqecquu69ejFMu02GLxUR7q729Kv7/gu+34LybtJpUmz+ogMLTBpQ69HDbQZ+AY/c4L1rKT1TND3m9+8KYC30059PWz1H6Vj0TvdsHVzevK5l7E1VoypgsOi9DuIghrWUju5bB7Zjj5zQWWz8JCYMFFiD1aypisWLUgXnXlmOuLgI1Jj1UKkCj5HcDmPgPXc9MBDD5LwHJi2trWm//z2N9Iw+3UcRpbgiAOFtKdVBB2VfB9+yGqeQVP63R0P4B8zg7mqjgIH6z24dzDWUOw6Ej7+I8AvW4ONO3lGnt8wvKVvi0bkWQSSgDUN5bBOYOAhhj8OkGkrH69A+gM94Zk8T6aE7kUyZN8ehkZu3Zs+94lPpNUMvHBQ46MA9M+/9FdsUxeV94nUw6AKh7Fo3xyKYpvf6QyG/MRHPhYTaD/CQEKZe6PeKw7tyquvSicfe0p6+okn01e+/lVYljK/Ba7YG/jbfQRkytvoA2VGnnveKWnbli1p85a20Geqdn/wnL74mc+kxXOXIotCFQzGb4ydYA8JBAb4iEEz4TawFcSUSSi4KTspJC6KAostvwEwZBBORx2xVmieySoUAMy+KyZb87oAekqIb2iCErOFJpXnWRsBiCz4pdsKAFRQBacaw4vsYfy7dQk76d/DL3LWA7zSHpU6HMQFspSCDIOsHRg2L5J72VyZnRg2izPidvVnJvEFuBo/CzYvPsB/D2ZglhrymsYi4ddo4ot5Zg7FiWFCMDlribFkZ9nyWEX7tJIhxoLRFhPAbLYHoySegtqFPqBxqnYr2IJ8lkl+HqhpTJJBC2Nd94YMZAemqJNaVengUpwfLxbQK4PRPZXOiFef6U1f/Oq30LS3i8XuEtmjykHZWmEPWwZV/8aI9FyWAFtbH30+7vMh2FEXnH8uMhVnBYNzCJ+q9p+JaAHECoTZVeVXTGIHACxtjuhqctK4SeHmLduiLU62dAU+rw6msfplMuHmQwCYR2ypLzAWCBYbz07QTITauLcNwGD9hm3B5tO2hhY8cUDkCvo/rn8uoEsjMX0NYJaxp4ynCYoGyolUchZ2YTsCVCOLrA5CRhmFVsCS1nZyi97oFnCytvFlE8DZLOYD2AptJCIwlxnKOV4M0E+gLMgbGTCM+C/Y47L6ouwee05Qf5r7UZtZAgt8H19vMiWgK8WikCLzZwXwXXTN5VkKmfFVsLWKjrnYx35W5FLs59jvOZ7LIIW2LbNWi88PmaDYA54zbXnOOSrMhbCNRSE1dxvk6/aeokslihuZFRs6rVEIIaHmPuPZaC+iWJDlGLLOrjmRraF5cJZSCOoGKjHiAJG8x30+GcjzrBsPhwETHIjOmiyZIwAoKBqximCmr1N/mfcYIGuWiWknRgYuJV/klnEB7RnuO55pTTAiARRZee2Sg5MGBTMBbfuJASwMytCtJNH1GQvOuj4yrD3v/hkDnIINnUEcf89WdEk+sgVrAV9ieBj3qxxb1t9Fm5/XCl5lRUVlZgQHs9yXwKT7vQ8GQA/yQxYOzGlDn5t7UJc1tEdl6pXkh9xHRY7o85Ck4cCoRuKSoptTn+m+zO5ZwyhQOILMRidtr7sCkLITUtDGaw6pDD7b/TkAiBPMOv4uQ1YGpuCA4M0Mzshipse7h4MogV3asg3wERkP4yoZW+EvjPeVhgg7KAiv1ACvMT6VHc0zMg+WbWxMLJvMOROCiVV8nmSKAPd4rdcxSszYC+u7H9a4Gsiu59gE0ifkI334xpFJQIjhHXymoE9dWrHkiIgHhwCrm2cvDFtag9zB7+6+jbNN0YP/ttV3GLDIafFOAV+xeHlqbqBrc7yW55dlb+wesivMHGCqXVEOW5IlTeF9LgM1bZdu37EVu9eXngZgvfDi89OXvvp92rw962PprOMPT4sWLiXvuzu0fKtpaVbrvRH2+iQ5mtrK2l/PQD+gv7NM1MXsoSA+k+fqfmhGrmGAmHoQ4NXOSn2YHU3FdHRtVQ3AlT7PApyp68zG5rRlfXuavZB5Ad3mNeaREhEAk5jCPgTpxRhC22fRwv2UC5F52KPnUf/WR+eJ/x7D07AB4iR+TXc2yDQK8gDWYKTBYdL/76FgUUWSZWxhN2oF+7yWeLOaHLQToGkqudChh76ONUamw3ZWLVbkFTm/ce9IdqtxMB9n4A6K1cYk+kUZ2PpF8/89xB5xzSSDApuZ3BbvFv/v2XVf6buVUPA9PfdFKFNO59qipfsxgHQj10gxhj2pbn7X7j6geWJv9us73nYJcgzrmdi+OW1E7/Qf3vuO9CuGi++bQNudiffB5mb/y8b1nPhZyuEpZ9cMIOrgZIHeWchTbWMQX9M8fBS+aWSIAb8dfdFt5QAltkXIKapUMx2CwD59OH8Xo6kBoPE+R4gna4hBQ4YFUFbGZMW+mtTRSixq7r6wiZgTRr5YGeSlMRiONHzEoOXuXoB34shaCioOw9VWD/VTVM81EoBC7AY4Uifnr5bBSaPYVl3fVJhHmIhgXzqpfkppFoRdadrHIbqJXG79j9JX5ibhy7heuxuqeM86SG/GL7a0S5pR31pQcDdEjekAudr1yhhWpXa6HejjdIIAxFOcVcrIIZDO3HEo3NAQDNX90EfFdrc0z6WYT0GMYtvwUJaG02TObCIWmMFFIel24klrIG1u4ybBq4yPSdrd/zs7epHKqkdiYXnaQpzS1s7f6Xbo6umm05aYhgTBWMIc13xgDgRD/cbyJcvTww8/CtN2MTI0DFMnFpk7d24UN8rxXe2b0XMGjC1RAAIkdUiW/RPK5EgKUtXHwpsxkpJN+69cnl5euy5AdEkp2pZFi+eGju+ChbMpisxgwOzc9NyTz0AeAvSmq7wLO+i6Tnn6vltLUhu5Hct2iaCNA1S5abxAhd41MMFu4qEZpAWTEONmq0bnzu4Qct6yZSv6WdsigIu4BudhxVP6RgYoZRHk6WlW/aTTR0EWgxhBL8bEilPoRfH5AplWiRwIEm36OiNubi7B3+ym5piaWw9jZTZVUZ3WGLtfQ2Orl18CXgbp0aYFOh8BfcRjOcCJZMPKtHVpq88EJE4gttpihX+EgCMGWJWMy2vlBgTiRPzVLNvM8JF3XfNxWh1kdqkbZVKbK30yK9XgWLNyYQCkaoicdMpJ0Wb40Y9cl955xdvTySTLd919T/rS179PEqcGIsMQSPQcGrUYdsr3vnVTtHr++YF70yc+8+W0EP3WfVR3+hH7HejenS5EO3UxA1N+85s7UyeAtxpFo0Rg3p+A2VQ2yRhGoplguRMadyM09D4OQhko/ZRSm5FJzOUXXZiOPerIdMt3v5deADy3SmCVQYAztNUwaHtKTsNWC9v0Iq/hOv0edWIb0d5lF1yQ3nrJRcHWGSGY/sjHb0itDGNx2MmE9+czD4ZJAXLmlr8K2+x1MmpY8ndhVEEJdQD1pP6+h4B8PQ7EJz/6wXT6CcdFQrrPCbAGut4zv1sAq4VzeC3Q6r4ovl6rzasB+eMf/hBBxWmnnYbxyXpCOdAuAb84+SsAVnfC/BuPKi0OGIdSxn52sEswYTS2Bm8lKYAY6BBSEN5XbjYMO2f7OYc2MwWtwNgmgVMy9pHJFIAmRon3WzyjJd30pc/FEIs+WB6fvOFT6d8/9+moaKlLPZUKuuL1d9/zR9hcE+n8N5zP2WgIRsEC9HyGCWwnAFY3tQKOfOfW9Ny6bQFE+wRCf8qgAIDMlttyDJfnRbmCEPsW1bONMiYkZ6DbLycfGkjXURHTIfSHIfbe1CoFONhdmb74r59LvTt3pB/c8lVYzjhfBxPAlNy2maCZHPC6z3wsff5rX0zMhQnNFOP3wKO5cZ3ZJBdpC4Bs6QaCCbUsZUDlRAzjjSGfpt5SLbaLAEPwXq0YYqs0iyC5fIS13wVYvxMAh+sTTOomOO6lLa2cM1TLtTaSaNlOr4NxiINtbCYxJnfasAZtCKDgdBa7AW2w2bTLLJ+/iMFa0zlLJNQL5qSOni60mLekVsCnzdu3pE60kHth4PULfngv/ElhMu0jaFRNbq+2R0Yhz7kK+p8BqyzcPNQls7UFTmzTNgRxL8jLz7qZOEcTcK6PgmrYJ1mxNpwwV4u9aNsP1y8ww3kjnYpzWd0yM+1GHP2JjTx7AWnKATnRMtC2FcIkx7Y/ps571njvQRyOeEEdLSqTIeRqW2SJzVM6w1b8PFGTygZYVPIws77et2s8jq2Z5BnuxZ40NdOWWM+1AzT24nQXLqhLu9p2p49/+MNp2eKV6Zs3fYekvilA6ReeeQlwzs6DCQa+EZRU4dTRe9wHa2Qp3RBNMCQcdNGvhhSBhS2Utn0bjNjiWYRzoQUWrXhZasHv5hamtMLI3Aawuo8BBwYnGqGC3UQTTvgs/VJI2vAzWx3Z7jwDfUsuWjnxvIrz3QgwEbIO+AMPbR+ts40AFN3YiTqYCVt3rGPI3bdhpW5GzmMGz1n5BYoQMHuK5EbtcmVUxrmerj6uBTv00U/eiM0doAWuNl19xeWpY+umtHrN4QTilWiArU3f/P7PGKSU9wuzCGBnEvC5J3hOMtX0c7YTy6yOTgSHRgkGun+4XgMvZPcAVV+fzjj+2LS4ZVH66hdvSYegZd3M9VeR2BnAK4Hz4IP3p9/DLh+QIQG7U8ada2liWUuQok+YJNhSMtMEgscUQehUAkjV44cwHNUEdHsIUpQhKFdnz8RdlhHFBIc6KE1hgB1sZ0OCKBLAAqivQJMWnVln3nBzezhb3pt+RxuopaxtsKqi8cRCYFvOPv6MdMlZF6BlOkj3yMOptaeNAslQeu6FdSRt2hDWDJ9WiZ3YTZGwjED1/e9+d3qBtsT169bzrNCTJGHdQ/B/9rlnpzdfcgUD97alG7/w2TRMcQC5t2gLm8LrLIpMTLLvLFRwXpro6BD42LKBAX0wxfuYvGqA/pa3XJze8uYraBvqjum3JoUC9AbS46yp96wsRQwNdM8JbmCDa2jBFLjQKNhm5QOOQi8LHC12JK0xQMSb4sz30xUT4EAADg7yQUiFhyKTTgasrZ4m07bLyT6qFIwViBOwYRmdqhoTzC24BUqaE6tcaChBrPpaf9nuitLZygN1MlhrLBZtdwCMtum6J4sJtybTfQwA6oXxsmNnf2ZU8W+VISMA25zNk5m7uwEqLUDBCiIOHeZc9QK2BGOTGKcLpmR5nPn6SOosVM6jddCuBrtgtB2VAOe+ryyPRhgNyhJZaFKTbmqVMh8ZPHPTaSeUMvi7lmpme+TWfKb9opNsZ1fIWdn1xDMaJhnr7berC11O/HdoGgJQTyAT8+LjPemHyEFNygp1KOC+4SiyVmBcTYakUxQtlALHAh4F01cNci/Oz9qNjTv3nLMprJxE8tEaw6McfGjSauzrMx0DKNLPq5EpyKwGdpktfPg9WUJ9ADPdkAD8HJNBEyiLZcZU1WQ+y5cuSYvmzw0gmnT6eQAAIABJREFUsx4QwfZIgXOLs+qRDslWkz0S+pMDaSugjcCUPstQUHaJwKXPvo6ulgo+R/CoiutrolPLraJ8hDavj2LldD7zyMMOC7mJQXIKu79k/7jnu7q6IilvIf5Vt14tzMaQE6CIwp7yuowBBHsi8S+BRMG0wmaEfnkObwI8jN8J5qoc1DzP4W9FCX4tA9SZHVqhXr++1/9FbJtL8f9/kKF4ffHvRRusMLwAfXRQeRGlHKTQGwy9+lJOUcSfWYvV1kQLxeY8MgONubIMQTBxDbwo7PumITEVhb/8c0khu02m+ZlnTqkIpVFkhuYiMBrzttuzPhFj2lnmvuLfgoEZAJ/AiTEAbGEpSYLY+Jk8DM/Bsnmdc4ySwV/vQyBQm6x0kK2+Avz6zE7OZhfxZwxBoqC/D9kLh4yZFwnCOMyzme4q234dVudEaokN8bx4RkoUmS8G6Kyd55x6Pb7W/GvXrpxAC/rtxQHuAeh3bwqk5DzTTgH9K+AcU6sFb02cZwLoBgOZXev7qKsrIOYziGF8Tms2ZuNnnqMe7FQnswL2KEPBRh9itoZkoniG7Edb9AsWrGCutkj7GaA+6z1JDiTrWj9vC7W/Y5whcNqHJnsPg3y3ojutQ5Pd28vneQ/DBMABamC/tHcCo9pvv7Tr8fnchcC0IHUDsZ3P0OfnMF/BAAvPAhJ5aHMhe+dr87X57z7reRRRHQqoVIJgme/seQgJCMBe19mCr4Qo18nc3eth9DgxEetRxVqhiWqBa5IYUFsQGscE4/vwlXuZuyDTbOWywyimcJ7R7O6ECTqJv482+Q0vcS2DaSlDKdciL6esTgVDh+xyKadIZcG8thrN2QY6f1iPvoEeiqw7Y2/Oa5L5iu8lV1TCwfvX8ExlGOkOiEwvvvBsWoxdq8OH7ujYnra2dvI7lemtDA895ODDo9D7ha98Mb3jqjcRm81K//XlbyMJtyw99crLhE109rHtF5FDbd/RisQO2tDEUc3Myxil0G/8/+B9D4X2rbrt8ZxC3zlrweu7NQOy7y069jI1XgUhn8X8hXMgxHTQxr6c/HhDDM+prUJqgcGsoyO0P2vrKKz392Wt22EICmGf2Nrmirmoo/zJ3nTCiUczFJU1ZH9UsHemMyBRok5PXzeDrrCTdlSR3zUA+hhfNALudrb3pZ2tXall9uxA8aK7DpLJskVruEY7A3LRL8enmQkfRSz9F7HabTB7pxMfhf/iLCmx4e8Psm+1QeJAftkJmL/+Lrsom14AXtZudOaoh6lcVcQcsN3nz2fgVhtdUJwz7MURRx+e7n34yXTlP76dOJc9hwSBUmMP3v9I2kj345x59Tyn4VhDLfwgIP8YMaL1QAcoZW1mh01BpKGTYgeg57ZtDNhjAS2QOGzZgU4tPP8hfLms+SLvNR5dMA85JGIL58lIntDWNDU1cD76uWftYsZ9auZOIcaYwbyC6vTKS9vj32fDtN0dWBI2jGEiU2ByK1c3jA+GTxexXzOkl2E605QNtOhknG6xRdklK1F1DEoa4mYyv0uwGFvJMzUUVL5Cex7crZIv9re0eeZEWb5NgJhCtgQRu26IUWfNqWUJRxiuVsO5QNaC1+sCxeftBC3j7PrcW9uVNVDDVCKNjOtcnJnHXIRG1usVYmWLaVMJZtX6dT+q95oxDrEaB8zJkkamkGJHJfc+f8EsnpcFm86Icx0iNURr/oH7zwuWfjWs16PAolrmzadj7j7WioGTyPs0IYW4C2C3Y2cbMqSz8TeQaZA8HIUcsxn88fDDjmJo1qYA1Hd1UXigU8tusREkCDoB06fXo99cinGVXpDc0jKnKoZfHXQwM2g62oNMOAALv75BaQ1wPtZiF8RqainYqqxHrb688ccgBe/lS5YhF7E+LWOGkEWUrWAsU/7wy6/ts7pXj9EpmJ+htcqHC65kZqaIf070ywJwzDpeuc05G2jZERra3WzIYS6qAx1MN4Y6OTtjgt4OgrHcwqRjCT1CwRy5P7xxaCaUKsB+fjBZSpV7nW1Ubm2zLbVDGGR4iB3U49OrIwFcsGBeWrJ0EfoPVAmZwlkPfVcALn8JEhH0mgCy0UwAImDCALuZbF+Kg2SgQsBrtcXf8edFdbxgdxRtW1PISIe5VqcZv/Pd7wNMwyDyeg31FA0Rw2HqSCorSSIXcE2f+sRHo3L7xS9/KTbaB675x3QQwtxqzXlYv/WDm9MPb/9TKjMzJUkY6hqkQlCRFjFR+u1vvhytlXvSo2hmzlvSAlV6N8AqYBlI7mKmkg2yxr20TdsurX7fuEL2kug9iTzL0DtijXoAY01gdcxKBnjIBAMEoytZgzt+flv68x//mO5/+MEIhtbBTCjDoMiOEyS31Uud1CqDH0FbEX9BIqtQIfw7nq5623np/VddiZFggjrB3iev/3x6nmmEFC+5L76DlSTCnVl2ZbLgDM1JUGewmW3njnY/E0PJqQ7EEaRUC81qNKCGbMN3vfWS9LZLLw7DG88xHp+JeH7iBZhaVNyKANzrfu1XUbn132Ri3vCpT6XXn3RyOh49UQNFv6INGQ85DJvvv2++Jd31lwcIBJk2qBi4bCOqIQ2wJK127iSxsbLkefFePUd+tgGlw2z9fOMcH019HHRbwC004MBAsaaW2DKugZqB01nrmZy773z1v1Ij+h1KETz6xCMk+2eS0HUSxA4wqGVteuzxp9E9XpAuv+wywBXOKedwPW27Bx14cF4LZAzaSFg+/5XvpOde3ZaBPi7QIkpUbRjMJEIW3ZWRbGYZhmzM8xrEkTHPFgAQ0BXLUFJAgAan4L/VwOAcpBJH7sSAIkBO4pz5LTOwDVQvSbK72oagz5MIsge/+b3/Sh/6l/ekPj5EAM/XW+PInYkKnDtN2PMkNgNzCeM7iLKEjoIBkTADYcJQpqvCwJabSOMg1YxpALybgTj2XtojRnbCkO8h8GLPuI+7ARB6kcpwD9WQnE/nfFZafNH+cMMyU3UyfvsIR2kflgltquHg+AbPEhdZy3lpQY6jhZbeGYCts2Dgz+SMmSTUwXSS/dVN0D+BLhDRd1qH0X56/aupnWB1ALbOMJtAhoRJkS1rI7bh8hmGIX6uls3BZxJijadl8wmGI+3Kd2YcVhBMqg/rGVQ+wW95oyEN4Ouojio/69T2amRK+kHdnmUCvQDhdBznMGvh483DBh2EkQOqGPggOICNi1ZuQPR9UKejzT32gYUuBagM7TmkMhFBj+NZhaC91Ve1T0kKeGay+moJBMqpzDc08TqYW8PcxwIcbN9OEv9dDGf50lfSule3MiH1z2n16tVp55btMaRAIOThJ59Nz7+wlUJWOVPnm9ES6koHMYhvF0CB9nsipv16z57D2rAnskj+lx1wbQkeTVZmElQ0zq6nvYoJyABaU9k0Vt5NeALQY0CJVXTtja8RWFXiQ1aikbLCAAIk7hHtnvZPdtsitHZMxsxxx7igKZyNfoDRu/7yK5w6TMnuzfFwwbliUqltJf0kV3U4ZEtYtgztBbH7zs2/ou3+d4ncIvb6Wy49J5142Oq0DA1T7bZTwde3tqX3f+QGwG8+i1eDZcA+45u3coqpwU4kqVaxHQqCL+7u4sFLrMOmq8Nqd0gd4Mu3vvwFmOUD6bGHHkn7Ld8fyZgVcV36JVspn33mWTSX0B2bsyjd9NM/xhpY74qg0m4UzsdMDvqnr70m3fGz21IHQftnb/x8uv2OO9Nd9/0F1jegHusqoGWnh+Bq4e/3cMZrSar92uvaRsXOZ4mfcnhGMKZM2NV9JLjkPSa5LwH8Gt5rnMJEMwF1DwXMaoIf2buK77/hpFPTOy+8LHVsaUci5Zb0cuu2NGP+dGxDHTI2XSSSDenYo49OTz36ZLQz9vXuSdd94rq0cN7CAIV+fMsPYbPcS1taM5IIx6TTTzuHhLWfgtZ/pAFs6QTgnbpTDudzwNoINyhTzEKXJnQRhYzVBx6UhqkgPfLQ0wEKC8pXsj9POvW0dMl5FL9sFQZo2itrWnFx9lTYPn227FGWNya/y1QJ2SNZHoIjWQtQDUTBshHiru3taGIRSFsYq4NZY5I+DRslkOXAMPe9+nUCNoMADg47sX1RqZ8VS5bQkri4NDyCZEOpAANyWRj+z2JX+NVSi34cg9zWjJAbf2o/jNFMkGRAZE3ZAF9ktPL7Ac7w3Ezkje08B3HmRKaVTgG4GBtV26o+WtLUQLR4PYo+XkxnBQjsY9jBttadtK0xZISzCPYGiMzAMoJxwX8BwlrYFrvRZGucSVsjD2YCVoZT2WtJpqs5F4sXzgu7YrKr3MgACaDAgetjPJJZkAye4c0rq0jYNJDsQVtk60l6ShhUAIDK0ainKVu1ksqGQwx8+K7FEK1ijzzwbLr3gYdDc71MQ452oHZZLS6nVXsGC+ZiwWIsALs9tOvILPTng0iFLGJA6ZVXvCWS2gFigA3rNwUzVTbaIIBkAQyZlNj9Nc4Qjnp8kr5/wCE8+B1/t5eus6n40jKMSwxrkrjAc2tEP6eJfbOcGLqRZ9CMBIcsR1uVjcdlOspsNmnupqD/6toNMMLao/3bAoyAknG2Z7URtmnoMwI22KYtqcIYR2DI6xmm66n4d3+/DxBu67btAcg99dQz6bhjjo+9KBg2H8mLvQIsrJXgeQ3FTwfvFIBnwVotwHCdqMCQrXmZsaomuEX3HMdoT4qYsAA7i5xDNmAUA9iwRau8rykYrK993WvnOeR3zjGn8jiZVeqFZEZtALXEs7LcbG0sgN2CeSmIFx16nO062h31MOY9FjcyeGl8DWAiSOJQToArySACh95WDIQK0FEQhq4KQVRYNNqLfkBrcxtj1RE2n4zQUdhzvr4ZgopgXz22W7mYajo1BA5DTxRGYNRNWNDo7FL6hv0g+CprKO9b2b45XhhSw5f7s320n2JWG7Jh6vvuJi8MW4+deO2amVtmcFYw2HObQV3zwxh8VALEA3DWB8P6Ks5IkYPJ0Bbc72JPW8UTULUt3TMge9L7dn/V4hS1O8ZJ+pA9aPdZGDGOlVVYF5/r0Dz3u/Ys+yA/W7b2AMXhXezRjo7OKOZndjPXWOqclAzk3ol149v18Bo9E863qMOetcBuMkaIPYLf9HO0OSN2ZTrM1pyXz7UQYrxh/ix43MfZLXIfr0m7lHNu8yGHbWVNYu9FqZIg/fCs8p5lv0MG8TMLrd7ivAToa4zCmoR/5U/XwvfK3QPaaP4e3at5D0YnJvdcyFdUldVxzsjFy4fTFgaPOuzNgmwN7Pdx7G43dnong5R8H2OsuppZrMkMciaAK2LEp156nNi0ki7KnWnB/OYYVPTi8y+nWcjlrDjgUHRMeU7Enb09nQGCNMOGc57EZiTFpsNC7scuHnXYMcQB2B7ssPtPYssrr76aNndsTvuvWJrWrFqVnn3y8XTIqgMCGxBY+/zn/yvd9T8/hChGW/kH/08aYD9cdOkb0umvf33a8MKr6bSTz0pvokvlPQyNfvypJ9Nvf383IK8stvlpFnZJJuJozwRxBDgHILaYiO3+HSAwgp4OYC6nU1EJDjXQ7RDo7RxOy5YupFjUElPPBUIPPBTpoR6GbNar3WgMguRBw2wKuB2RC+3HTJGyafUAxL0MKLoAXcqHKDox/JO8xQKJz9V9kwlPmUpgflnOZtjFmZCt18hwsoYZPMcp/cQnA2nlymXkXxAc0uz0+IMvpI5tXSEJ51lumT8zHXLg62IY6GuLP8U+kalc7nBp7MgPkYVyz8jAtuMoWKgScPhM96gYSkiRmCGwDkUeWeQannv3nXYgSHjYKmMecZcWfHQ7e6LKwjF2rIK8pRyN1dOQ0uoa2hHSbT0wSzeRx0ocqEdP1GFiAqnOQouta/GAdR+B1FFJvBtECfZqV6e2LDxBxP4zAQeryRe70fRdBGFmE0DtiOxNWUISTmBNN9INNTI2AI5lx0N+f+UB7Dz1rHnWlRwY2NsTnWUNnHvj+7D77AOJVoYR5ePkQ7aeQySaxkWUoZ3augXZqUyqjaHP9XUWGMUDsryDZIsyPssuQQcOu37KOfjMLQUKbMtk9sxKbtDX+RrzGLuJA1TlmirIQ5X3FJOoBKuoacC3VMAOXtaMz6lKm19pI3ealVoB27UlpKQUvuop5KJTzuePgDUZMzlMUskgu/skz0jkWwwmtVPJKeKKri46ICJ/1w87OE9NXwcxO4iRPJp8cgpnn3pQEC+OOoYixpMMRwS8mjcXm8k6ClouZth2K1JtfbTi77diIW39ALieb8hIzbNnom28HBBzHXGeckZTKAAxbBAWfCW6zmPIQQxjszt3OsRdaUokBPHr4l2C4g6jsuBh279rcjTdamvXvhydWRb41YRXf9cBuZIsZyDJZrGqkr1tJ0U7YPOcOdg+fTBxtKDwgoUt+JmUXlkLO3/L87/b14PDkMLr5rdNJ5gMpamafrgVqPxl61fWcxJIlTlh5W8MFshW0OKWFtsQFIX3YFkJzQLaUzDWtnO4swwu/JmTZjsQQ29t2wHNlyFQTAmW9WDrYLCoNPIGCh7KSOA8nNnYhyZUOHXbWXy4mWXhAsbC4BjmUuleTJWpGeryIlpLZTHZ5trUNDOCvGj5xMHKdJGhFoc/JiBK+6UtngB6mGuqNPgOFgPGUvAoDECuHI2A9jfCnPrRbT9Nv8bw9pHcDOLMTTinyp6w4gvwK2z5VozipRdekDZt2cxgq38PNtihqw9P/+/GG9IoAa+6X08+90L65+u+kCDZpUoCnXGCJMHOc08/OUCa22+/mwNWYroBnziJzqT5g+95e7qINjENhOytj37iWhiJ6yITimmwEpZoqX7XVZeiL9KOnsuDYVhlXqjXlHXFCAQMokrdda8/+ehglDz7IlO6AfdMrHwOAV7yfzLtAlgI87QvraEF1Bc/9YROsTJ97xtfxAHVh57bR6/9TPrrU1T/bG9E9yPYn7ag+wwNgEm8tHPLFs5NH3jfu9P3f/KztGHjppIzJ8CgekMoEq8zuPeYKvn2vne9DbbumaGzajBQwWmR1eM+KIKHwjm8tp3qtcBq8Xs+zwBRsGYP3H9fPPMzzjw7B4Sx9XNUPkKV5QNMJdzejRA2P+DXSB6omsJQejOTp9uppvzurr9wneqREdDysnEntAOc9Dtlma3mVEpb8AZkkWaSRKytazE+QlDPc/fT1DiV1SgTkW5atEpvpDo7G2OyNdjaJp6yyb7z3f9Gj2YLATQgGcnm5Zedg5zBmTl548FZPXdvT2UvdpLQfO8nd6S77n08dGBlZHhrUf1UV9RpvpwNr980WZDTuoqXaYt96FQh7+D95LpEPjdQEvlvwAZueBQDrGahwKVi00ug8g8Q3O/l37s7qV4PwnYAWBUcuPRN5zHk7ddpiM8RUDeYsNKrwQ3YnrVTf8eu6WpsRyNgaW1ZNQBRD2eNIFaMDp2ZWoC6Cq5tH7SzSehjM2g5qAIc6+1Er2srQEQ7b+feNumN8ee5xVVmp2Ckya4cBnekAbdg55SCiRGJsq2defCRA6N8JrZViCuZrLhLyrFxlQJv6h169byv87jmE1hVUsmb4H33csgGCQxlV1uokD1dw3maDlDWyM0vRjds5fwFaQXfcxCu30elsoNKfhtOaycG/bmX1wKotaZtOO09XJNhi0Lzkp8o0IYeD/FlaE5qhySZQlBPkL4AR3EWBC1tOGdBiQqGqIwApstesu0o6xMWCWVm0DjEq5ZJ1PVMe5xQM8spR1H9dd949WwCWwr57zGe9Rg9LtqKahy3rLRxigXjVPanMolpOjaxHAC8om48LVvZkvqnkRSRgJ124hnp+KNOwak3IxOxIf3iF79mb09Py+ctIpAAmMZet9EV8chTDhPifYk+Tjru0PTMky8TqFPthHE8CQvaRlHKEqHdZgXUxND7CcBYIC7YOlkjzHuaja7Xpg1tJDK2DuVkOvY752DKFDT4THpwxMFyjcDTiZ7Z/k2FOaS2mgGGQaxJfz3sBQMIGTRVFF0cxqEcwRQSm86eDpz6CKwJtVBrkDtYDnAwi8S2MaaiH4ykiUDCANHM5//f12lBaed1trslBOMb0/Vobc+BGT6TBE1WYjvA4Eu0Sv3w9t9SLGEaMHuthiJDNVIATRgLvFsUz0ZJ2JwgXME1//M1H4SNsB++6s/pF7++M4BYizfUitIPvvHZtBCm8K9/+ct06lknIfg+K7pXetF9nUFLr50cGsKn125PH/r0N7mXPE0+hmSwCWfCFr304nPTEeiLPf3Yw+mM088JbdG5C/dL13720+mVrVuo0jsUjNdxT9q9OuRqZgAidFLsMSDWDcvWNfiKRNF4IzoVtBesAzZvOmL8G/FhaA9ESz91FIpOU9MH30UrGDrn2yg2ItuGPZ2STmJ4VQ0/P+LAQ9KShYvTvyM5Moye8Tjns44BX3sGp6WTTjyUd69AouExZldMpsvedEk6GtmUGsvU2LW77robvbdH0iWXnJqOOe6oYMp974c/Tut20GLI4R9i8IDAapVD7/CTUXSSoYIds3HlUCagXnr+hWnDK+vS97//a2wPZ8cJo55/wNRD91+QPohETz37xQ4Bz1G04+PYG4jSBLZNNGRc7mKdZErZDhpDKgVzSTpM8ttJ+F9Z92ratH1z2FH3rWdlQcsCGCktVPGZlsv9DOJzmmbNTqch+9BCYaISAMLEpArmkUUVEyUTBNuyRu0AimFS6BPCEvFLwN74yfPktG9byCdhou2GtekE5TrAOcEvYzLbygRGKwA3YxAThr2Pjhr/FLgUoPE1hLycdyUhaCUkgFdDTCkR/bjDMQSaQhKKQR2bNm8nYFYrqRIfgAYjbIRB2MdqeFlfFTQ0ABZwcfiW8kzTSKpCY5GHYhugOvcHH3hAsPMbka2wgKcfzIVz5DQAArspKnud0zgkgl1RkAE42kGyJ9jv32XaDZCMVTu9gbUWyDn44ENiqntmqk2kV1/Zlv74l/vjeU9BUqIChqzFH8vDts0HGZifFYBRjgayP462bgEtgsVR7kcA/PDVB3O96D7CSB7i0Nul4h7QxulPi9ZVk8q52A0Hz+23334B+pi4C66G3pqtg8TpxsUOeBrj/WuQg1kEiLmAljalTcrZz9rh0NGN9nE+j4RZoKyvZyg0xgRLF+Cr1NhzTyhlIpiwj8GCxuKV/Jv6qjU8ayXJ93BPDtTRh8pItONFPywQZvwzyP34VSnTzQJ6sBuJLcIHZ7DKPRqJiD62lAf438blAS7wQTErwbhdZlcJULVd1t9xnxcAaQa5SnMatP/6/lKcH8QPfi5Q9drW/QJkeq0cgZ8fr+MenNQusOk691Jk08Y1ATbFICNtcrTC0v6KffW9i2/fT1k2n3vxmdoA29ndawF+qV8JpUgAKdvGLGNRTrBokczOpRgQFXmaa0QyzmcYyzsopSc0MnPLvT8TVN3ZuSOmz+/Brlj599ya92RWVGaq+Zky4r33DH6iYcvPQn7EuIaz6xA/QUAHkMhMHuNnAsC1MJ5DJ5rilwQJ/WrIFihXoE6uoLsAMMw8P8ezq02TOS4RxyRbVvNMYuz5MNnU2RMkDVZgaICaN9Jey/sINjhsxHbt9vYOzifMTcF8E6USHcjW6WYGKdoG3EDhQRCkgdjR9Q22b67xhY3yGfXgz4co3nVw9tshDAkWxx6GvCB45P6y9VuAyGt3j/nMmonfQgqAXG4mCbrrFIVBLSq/k9cMuSnsis+qD11En6f30dw8p6Sp6rOC3cbvxe8Gw1jQNf/p+jiJXkAjkzdyQlHEcbW0brXMy7NCPBu+RiC6ALNkoBbdmQ6ozqRkPxPpA9C/Iey60mOvBWWLzwmwls+UqSdQPBJnGd8HEAWdCvfZzb4jRgRMmjmDWA4fr/+appY4mIGT3l9a/wzSO8PpEKTp5hL/7IQVunzZ/mnzuh34ITqXlEOg5XpsksIXe74NwFG2o8M09/Iei+YtSPst2p9iiwMXYTezVwRBHRg1CaPgzLNOTffdcw+dOPOw+SvTFW99c/r+D74b17mjezvDoB5DqqiRohfPb7Q/HX/kEWk9wOrY8LS0as0hdMHUp0cefwTgvjsdeMgBaQP5+wrk2NYcckTq3NSTHnjgPvZbT3S2Cu4IllVQTFK7so48eN6ceemhe5/BBpIWAKbOwLeefvoZ7IGq9MyzT6YtbZvSIUcuRHNVpm8eCti5YyB9+CNvYcA18moANq1bYQyz/5xpMrZ3d9i0qdNgJUe3U9ZW9vkXca4Yxy4BXtZDnXTjzMHRznT2G45Njz3154gzJ/dMT5vXDqdDVxwH8AvhAmbrGEyYjZs2UWBdyRlD87YkfZgZyhZZcoF7HBC6t7cr3Xffg9FNIOGtGa1j2dfujTq1d9mfgpq5SFjItWQpD8+f7+eZL9rMsz3Ocju2UtuFIlN8KjGkscg+yTMAaEthFe6e6CGXxHbCMmzdRAxC13JDYxkAYV1av7YLqcLc3ar90N7Y+h51EkkQFOXs0LE4ZWZdDgg3jmbsntHBdNTrFqZnn2oNMpdpjfm1JEFCs9QEE7WGeHXK2Ny0YS2MRH/FokXkSzonyUZcK0Clks4O5gomP2dD+UM5KJJzQmlPn8/fbcefUT8rnrnMZYeZmsc5fNrAIDr/+Ap2P5hBDJNX0TS6ZymuMqTL7qhc/ApMOwAamdPO2AnsTqzEbiTlVMiLQqqJ02l3qrkjSknpgNVzuU7OOPrFLzzXhq/RTtntUCI3sB4WTCTvKSkm31BwuYpC8W5iELZZSBAqSSJoaZypTqyFaIshShrUkLsoX9CPBFcTkgAO16yGdOhzcy5EHfFlNYPhtqKJqjSF3Qx+5i5slfBCjpMYsIlUpjFp5GnYD2OzE05YBZlqPL1EjF0JGO4Asm1bWUwbLGVA49PKldbg9yVMTAhsC+6CcShTVgd+ozSUsW0TXYzVxIlZSgJ/1juE75mNpEB3+LHwKdyDWJk2vosDrF2OAAAgAElEQVQY1NkJziRpgH3dQ1w0m+G4U9Y/9WvsY26B8o009rmlJG9MN3wVmYrJZFG1LYIZKbwa332Te3jD7syQkFXGYsbgHw5VOFCD/NJnhM4XDslqfa5gEIqQKJrEWfVRBN92oKhCMiFxOwCK2ktWst3NOiBjKhkcMlompskjy8yICMw56AZ2GvqgpRP8W/0c52dzWuZEpVVntwhNOavpcwm0rbQYwMrScBN4+IuWMNu0iyBMp1s4rgDhOOzqQV39ng+levT6dkLzD7YZG8wAqZJrqHFyGEb+Yx/6QATHJrL/+pmvxoGQ5b2YFoxPXfvhNAq1+Kb//nZau3GARGFPamhG/4JDNIBg734LGLbRToWfgz2I+LHgULDrAZ2qMRC333YzTIMZUSn+KEOCXl63KVhJrpPfgj+jIPgXXXgybIAnQ2h+AnZNZjTlid3BCPUtAzgIElI64aTDSGYXpDt/91veJ7eNCpqErSy1mWqeogoMqHLeeaeS/HWmF59+MX3p/16XVh2yPBCrT//Hl9MjTzyPrgiBqh13pYDQVtIIUnn2TVDh3375hemEY45Id93/UPo1ib+twwbBe9Hj2aOmHm2eXofAuQWeVUsWpy9//rOArBkQUthbRoWb/rVBRhEU/K29rxSUu/uKqnhRvbXMsnnjBkD/TgTNj8RIQf/lHgtwFd5MeuNb34tcQ57Y7Z6UhXXR2aen8845K91zz/1c+29ZzynICRyPYPI29CJ3pn5aGA27ywCCZgBS1eA8hnFQrqdnxaTNChVFt+hmDQY/n1HfxPljH0+wvgcuXZK+BFtqiApOR1tb+vlPfw5rBNYKQJnGVR2TQYb8vOc9b0lHv+51EWRYDd4os4WEaPWaAxg0MZJ++pu7049++YesveMz8CB6pvhdwTBZslUYngb0TKtpXXfgRjlBynTY09Ww26bAgjQBNfiSTq/W6bSJKgaymDxMSZdeckl69LEHqfB3AFzRDsFbNvB8HSow0EugRiVsdAi7QHB//oVnpnvv/30ahf01znmy3aJK7UJh3Zw7hWH1rCjzV2nLuxN3Wbgxk382rAxx8jmeFS2NVH6nktTVAJxYEBrqnZo6NnC9fGY8dp2QYJtvHiySPHgqLJHFmQDKXJMMGldY5eR9CjA+QGhaHkL/TzCW36ljn6oFZBIp+9dAY1Ivx/uNKfPAeoZ2mYEoB9/7Do3haMOXicrfuTjMMfqhTB7ls+fDel1GULaMYtUC245kqLEQbQBqA1Sqd3MIeyj8bAGIw02mOWgaL0JXajmsptkEOQqh79gOAIt9Gua89xJotTKtvh0n+CoevBdwyUJEhQE+720i6vlwYIO2LaRb1AFmj9SgPTW9iYMLSrWPaw09s1hMYVXWz+4BWrd29+v0eS02uNzJ9NbjqBSOkyuP8jNb5umFSXWzdOgwZwg+nRp9/NHHobV6Wvr6176Nfh/ABUun/awhylgAC+AwwISnYOq/vL6ToAV7zF5YvZq21YNmpzYmVw4yaKiB1pvRLnSuKMI4TEqhedu0fUgRsgV7Q8AuszRqqOA3z5uVNm8SWOX3QKSDpVLSqDRwHeW+nE5pgCMU4pRxWwJiqAmBiUmIgGORjC9DF0iG/i71gPizmiJjla19JIlaVz8/giCBeYAkA7oAnAg4bH12cIlMzuggdfvI3CaBO/WUk9M1V12ZdgKaLULwv582uE0MWXgOVsaddz8MqKreJCCI+k7sf7D4XNAJDUgu2co3q3DG8ScASJ+YnntxY7r1Fz+PtvsgHfPz1SsWsXZ707uuuJKAy2BW3wW4oR9jz+of7Fz5+ne/nx5Bs3RwMLdB2s5TA4hukGyR6bijD0g3fPxD3G05Q/k+nR5+vDVNBcAtk3lr0cbETwCfaz7vvNOwDxvSCwwnUwaLbY2kAJO/SR5kfgZ+YnAkSOCkWmUpvF4LTrbxO5WRYg01lfSlzzLYZ+XB6c3v/AeuH5Y2INGFZ70hfejq92JPc+L5f792I0P/SIR2jacr335Wuubd78EfPp1++dNfEbvMSr+598F0/aeuR8f6wDQQ8QytXhTHlEL65a/uSGedfUpMnP7K17+e7nnocYbgwR5yMBu6WaGLTXDqxHDtqgOnq3G8J8CIffNFF9NVsjD95Ee/TD/82R2sBcEkzKUuWuCbeGZnn3xSetNllwY7T1M0StIgECULeoQExQE+FfhppRyiTZh9aQHb4UH+ru3P29DRnrtwPpIknekr3/gae2SYszKRlqCLPol9qoJNuRkGeD/ahaEvBZjfTPH5nHPOSQeuOJDzmYdNCIS47upZDg0j4O9QSfby7mGSHDa8LaP+GcAi1BBjxV2dTuZFb14ZDCx3TtqdWL47A5QAeH2ALRYEHGgqy04mZCc+thqApLFuOWcQLTlNIgi6rbUmV7ZZCTA76MKA1intduEMoJU2DKuradZcCi5bSYpNnMpIurtjiFQvwa1tiKG3igySg2aMB2WS6FiV4qihGGecd/ghBxI7zYx7dnhcSMDY1eB/BxgqkzwH2bJCQ4PTLSzrEPsyjWKirbgx7IfzYQtvmcN5AF8sxGzd3J1epLVVokIMrirLk4KnUfQTuFWHo7C3BVBXFIGDGSMIyhWMkkTbyfKeq69grdDJxl607dqNFAITdbm2ohNMxmxmMnFtBBJLiJEc8iNZIVq8g9En8EbMJnOZ5NVEZQFdUcbIguLl+HgBLhmT0/FDnp1IqLlHAejd/Gwa7LNK7EMeboOEDsGHGto5+cZnAlKMAhT1oTlWy76WTDGitBC+uwXZqhFsirHwbvavDDT9iVqODscxAZQN7Huqi1pd0gCfzp60yCarLirR4bMzKF3Ee5l5p112UK57XVaiyZRM2tARUSk8+30LkvzpXs5rkpmmyshEaBfJfvYdxVfRBeXfC7svcOn+cH1lTavx5t4T/Kwi9hfQFhTSf8RMhxJ70NcXxT5BM8/NXn2N/gEQzLPoEEf/9H4FK4rf85kbDzjc1yDS+6zGZihdYtxiThOv5/MzrUhAl8IADD9vx/heRmQfvaj9A73RAmnSOYdYwzVoJIZwMF5mjhZdicbiOQ4JQIdCYQG6CMLso2Jk7uc1xiRw8qUMmmY92nFkMApSTm7ZRpaDIoZGT65KX3fWSy1Aad/D+N/7MKeLDhw+J1iTPOfYa6UWZeVP1PsLwk8wdmGhA4pYdChyNv24RUblB5q8P8BaiyvVztXAD5vLRndKDPALpkNMSdcuT2XveOaHWDOLN+0MOOyCHGRxWZJEFBkDLPX1mZVdsHNl8+mEBWoa6AwV+NKPeK0CwxVqqHIGfE03Wp2dsCDtJsjvaUk3+69gaMtIc0+HnSI3ABgV/Cm6GDz7xk8BIpsTABhH10GpgOBzKgDkoiPUW802ybd3IJJ7Ne99p4ILkBdT3ZXj8yz5Wt+nHCMVuXI5bcXkaQPspZZFFGyaKPiMb0vPPttFgZBCTflsS97RxTRGJVd5pD//8X50JukMYIjkueefHf5u+X5LQgqgDPtYBWuyj6LPxq0vh16ogPay/Q5AChBbxXts2vAqOTwMe/QVtbvGTK0Mm5oOkL1wycL05PPPRqdsLnCuYlBTM2xRhkjRRvynv9yTprD3lJUxZ1qybEa67rqPpC9+4XO4iHIGcL4+vQJQ8+yz6/kZg6DY712QUpYfsBxZCHwaYp0bX9pKrpDnLVQxEFa/X01h0c4z58jUEoNUsW/mtSxK69ZuhVTSF/nCCSccxVmtJy7sTI8++VxavoocU8IZRYAWYn4Bqt6BnfGZFu1eZXhSLbmNBRPXOqQqlGBw2C1r5rnIAyEzuL7q4IPQlX+eGLg+TYeI0oZ8USXxeBlJ0lGvWwRprDE998SmtPaZXemic96Wh1eHNMWeGGZYDG8siibaMp91YWsJXSlE3x7xsriJZBulEAYYrKpNKeO/7aTRf+Q9VthnQT7tcS4aCpTl1n+LbLkzyoLsLCaxK6Onb6gw3xfpZD1HiLlr50CsaWSIOgWn5x9v5+zGMaXFvzIdfPgiiBnbUvsWO5MlAuThrOEfQAyyZrySRMbKFgkBqdGcFY8aG+uB7FCXDjn0kPTr3zwC+EyhBfvVAXCG+k+at4DiLmDl9lfpBBjIPKsG9tkeCInGQyGV4Lmww88zrV3mmVRgj4eVAbBLWNkoUQDuv4GJ81u3TvK8mbcDi1vpGwuo5rkexEpsjv6vG//pukSXiwUMcia73Lp3kVMYH2Dbi8Fl5p/hE5TgCd1dCxgA2OG3Mw5kZ7ZmRMqMbLboOsMtLlkKaLh5MPAqyYrOHxAo7GNPFt2JUcwLSTGA9pivIH7D3lFmQrkCikeygzsoDMydbVdDNZJ/FB38bM6GQGgvQ61xkdjCnK8fc+zBUYB48aWXiXWQ+9qJhBXXZDEttLztFOTxm1uUsz6yZgVs/SXtkF21i5Y0pPVb+9Py5Urb0BVoRytrQzgTr2MJWDP2AiSIRli65ucCq2UUKSschM3emtVsQTHPGVA7fCZ4Wg2o8ysvMYyLGHUvg7Qt6LS3d/NcplK4mCQWtlAAU5rY9bhjD02vvExHn4QNpBCmbH7+zkAIvMgIFmU5lVpBrR4Lik5Dv8sD6+bxO3RsoqxXapvSkbBhFHWVKhvOnK+sq+oghhykhNE2sWWhdABueAenFEY8dH8c5OBKxnExcbGKplNWd2QUdmsP7ZS9AWiqb9GOsdIJuhhjOEaD3WqCthwICkJajc7aOzmQcpCWNH2eCBfSRHVlLloR6rbOp1XDKZNVLGAdAaWtbln/gSoHry/Yj4LFVlTHufaf/fIX6a7f3g2bL7etD4P0T8h6jSCNAFO9WK6pik1+5JqD04GwZ77x7VsDdLB10CnFx8OEOev0kxiksiVd+c6r0y0/+HEMKJkkQBVpt2Jplel9DC+65Ue3ps1b26LaYEVINaKDVy5J70Ub7l6qZ3fd86fQ5MhgadahMwgK48v1yV41wRnlAMRQr1DAt2XBZ2Tba07qQ93TtlheaIXMRNf2tnDZGVMJhoHPpkBwA4ySvcfn/ss/XZPOPPukYJD+4z9dn9Yx4U8YYZoTnkqTt/dZWedFBh6TJB43/utH0lmnnZg+8NFPMs3x5bjWShz2V//zi+lnP/9V+vWv/hQtrN5XDfc4Sbvn+6+8PL318jfyfBC597LCiGagtdCAKnRiikDaWy4C5CKZ8b4isOa122FXtW5vT0cArGrggpVXAlepqaczzn03QBOJI//sWhqqz8DbHH3EGtoTYPk+/Qrt4GUMJ/tQ2kAF8JZb78iMS1oUE5OB6baidYFAjaTPATABiuIrTTbVh5nKL0crNyyEvQTNirXvofVuAgBVoOqsU49FHwd9MyqYTiM879zzIti77w/3UGmsg3V1WToA5ozMbpNC2eE6ImUWBki87r7/r+lr37ktBiFkznGWc7DV1D2RB1JEES5Ysw20gc9Ft27OIlgTPKxo47HllcRxLvpGJx5/cjrx6DM4d3NoeX2SPXpLOu2MY5AsaKMq+wxVsLXBIpUDq6YgjyoNoS0DgTydAfj85FOPMLxKxlfWu1Mea5oj3q3L6R/db2O5GmbFT9DHypvXYKBmRS6+2Et090bFvBZdQzVaOzuo9G7BGew2dI7liEFHngd/P2JQWbt+WjCpS2iuPy7t8RiI7c/c2wGqqV9cMlEmaDA3ZKwKiDtIym93hY7SSc1TKfFF25ZArLpJBIEOZfJVMtUJ5+OsaYO1T7IAlAfRUY4QqJhcT2JXBJZG1Bx2nxpQAEqqpmrgMRO7O5dq3eLaGelAWo3mkBBM4zW1gBrzSJZkSU7OaUjfevTP6cfPPAGfgAF8XK+yICYrkWgCDnm2/MrsBgEL1roaIIeJvpWwEmUiWS2N2daui17QIGmUVqYBAy0SWxzotCrbw3DSygMM8fvDWQS/mmpoeS1JRAXnAICpr3c8nXn6cemJR58JsfG5sJufe/n50OgyEN8Le62G9bZivwfWfUcbWkBqEjXT0r0MNg4gy0QP1XT2UhOl5XF0DmWRNrARnH4saB4FOBJT1z636sGC4LNnzZlFp0V72EIH5MR+iqTbQTxqh2HzbHc2eI5qk60/kebwd9iw/G82RbpI3PidXoAg/Y3dClU4ZqfP78YvObBMVxQVsSxsTKFFhgCtkFjyXoBSk/1iL8qusUrvsCn7HhSDV8d5GGBcTarh3QT26DUqzGDn8Rjv6YAQ3S5ddhEcuYtHueaISfnLXH4wnfd680VvTE8//UL63R8eSeV13CtnxymedRQor2KA2Ax0mUH9chCtNpIMStZCkOhl2NLf/M5NMCxWpKsBJQXm7da4/c7f4x8sxavjJItFJ5FlNco5x5ot5iLQbpelE8p5HnUEnBYN1VySUbNu09bQptzHPpHB42TWOp6RvpuaYyTeBlTKfgTLXlCYu7R1eTdV5X96/z8AEK5K3/rGd9NTz78E27s2XXz2G2jrIykjOFx16KHpqZeficE9b7zkDLpHzocZ0sFz19NVEOS2I8Xzg/TGN15MG/IxMGeYZAxSLfvQabKycYYZdKQu3J13/T7tIIEcZ533X7kqDQAs7mTozohFB/cO91zOIsj428f+fzsyDocesBo5hsb0b5/9DwoVden4k04ILeM///HeYO5edukF6eSTT0CDjeKAlkFtTQE94i/3oz7WmMbEWJ/qsDMDV+MQ458eAnB9f9uuTmwErEvec83Bq9MhDBB0IJ7M1EZYhSZJj9EW+ejjj4Ve8/kXnBPF7+oYOkTxDCBlJ4nj2rWvkEygYY9u3+zGJroMKMYQc1mln87D8Vr6AeUWA9zNqJ8NGGCLOXua4Hs+jEdjQM+bshiTJDOtrdthRzbGkNJWGPcCbRbRe4jnymtgEHDeBfPmA/DJfgzZJj5DXT+lXzds2MQ91UV7s2CJwOB89LdqAHc3UmRQ37S/DxYXZ2EXyVCY8QDRYA7CdtLGmRgZz7QsmAuz9KCIP4VUjB37YOzkAao18e8HwDSW9bZ5w9Yw9DlpzRqPGRATRCGJmoa+l3ZCxqggDp8rA2yM/yhnTV9Cp6+NwqrTZPcx4SzaZo17KdxY+HRIQpGwFgBhEWcKYjhx1scvsLqPvXDjZ/6VvUG8jU8ZoMhu4qiOosBpEA68Z+UiZJszqE0GkDG56yuz3jUVjDJO62MPl8X5FqyWIch6w6CXpWV7smBNHzZNkDOWk9fXUmiWAOHQnPhH9pD+t5I4SLCojiTE+5kFyPXLW29Jp7z+eAZizQnJlqeff4VW2f505OtOSJWA+jsB3Tu60LCkUCzwHkClrEvjM97aoRF2k1kodP2c9K2kjQx62bWFBqCvizZPvt1vHUhibNu8CabzDNpeV0ZxPGJx7juACeKsvxXStcolxmrxpz65AMYKUC5YvtyXz78APgsAvIgZom0cQKEHZs8sCp09ADGhwY9/8FyY85hPmQf5PHyvkFgI/5QBM7saZBnFHrOwIls24nJnXBgL5QKoQJJsX/X1JBu497J2qhPjs1SAEjUm5zOQPimk1Qy9lQ4xV5MBZ4wsW1ww3Gdp7pMHy+TPzHvSCfN7Q17CQohdfRJd9gjMwkBXpsPYpQ4fo/SIevG2wDeUNBeNI7Q7Q7DPuykEyMCyKKQd8z0E2O1o4shHHhkhGWvtfQomhS0s5YqCShnclQiUB8lldqYyRvl1BUhuTlMUVEMWwhy0VGAN1nMJgDdxLqf1weuWWes6y6w09pHdZtHC4UYSfARnArz0mSo/xNoXBKIAPj0SvMFrv9UlNIYz143P4lpiKJ7rGowBc9u8Dt6v1yqzXM3kAJGx8zLtYhAcrxO8ryOe87z2UgBUmkCtaeXhDN/cGxKCtFEeJs+9z1mZBP/NdfBzMgsxkoDoPFV2Itj08fOc83hLnvcId0tga6G5G3Yr1jXnkJJEunZ1pOUrm9PCZRXpyWf+SBcFkiy1LRS75wIQbuRa8Zs8Y+M8u0raN7anYyGByB6MQjxV3pNPpkMT+3gvcmtrX30pdHb2QIFrhDlWNrUO8J/3U4oiBu5YOXbPeA3KgU1LO3a1pc3bNtBNkiehH7Bi/7AZjz36WABX+62gSwZdW23xwasOTrNhZz5471/TshWzUgMDaV6hE2iC5Mg2b210P+s6QZwgnmkOYk5oh69dNDUkbhKD7DxSe3Un/qwM/++a1NPVtwq//8TjL0TXYCeDeS7Gz2/dvBmfV5EOO3wV8glr05/vezzNoVvowBUHY7c2sOboE9N5cyzzQ7Zu2xQDp/WHFpft3hER280AzxriSnGKQQDNMVAkH49gWi3nfRr7rIyYbRC72ovNlV04QVxpvPjGN52Wbv/pn8nTp6Y1B56A7u0BEV+ai0u0ycWQbO8K3+Q+lPVs0eTpJx5iaNTGaA/P3TXEfDz7mG/DRThwWpugH9SGaEt8nyIGtxtF35jxiXxeBagcKCewajHAeRJltEiOUiCdFBkD/Bolh6ymZX3WbGKU9i5AY+w5RBQB/UMP3485DNt5JtNiUNF0aITaWn2XwKmgvHtskuc6uwXAfk8X8Tk2lOo4dcroCBqChLeP+HXN4cux3b20/zdGp8fmLTsDTHOB9yq3KKOK+znggKXEjVu43hy7WAQpA6iTPVbGXtiD3WiA5eCQzVnMAXI2im2T2u0DDqBbDsbzIPmPB2cZw3hfemF7dOIGb42z0LKA68QOaNeaGwHsAViVuTMVUTZQEpndnIKjykwFlGM9SBCWB7JXW8ffswyNMaBxpfl99i92NA1R9BMK89t6oiQxvyRSjQG4+9paGMFDdglFXB9PMzoRK8nzzIvM0Ss5d1N4PrbhO3RTH+dwdbt/1Dg1lrGT1TNuobzKVk7O62w0i5UcEzDdQ36wm64HwrRAJdw6IoHmNF6bg6uiWxp/YIeCOMGsplpeN5RWHLiAGHE760DXB89nsN95UZmYoZzSNMgrmrQ4PXy056GCgnxtI3uNuKx5dkXab9mitHnzRnzXdH7PvLqCAbQ7gyyUkOkaoGivhIAEuNlzjCUgQC2gS1Hwl1zbOGoE1P1otGGnbHwWxmpGxHKizC1Fe47AlI5DFit3FYFpXKmIs1NcDT6kbttWVx8BvpvQw1dMZozqr05DA/8awKIIIuIQButNo2ArFUwNqv/+qvp9OQDNAxNishu/Y4BisiOTRwdbTsUhBMilcPI6g90RqpVRZbT9UzA1HIRpmNVpAhCCkH6r6Thz2zVtvzQxGVdvkARRTT+rgVY01agyKLEarSNTO0RjIXv1cRLNn/3i7lTHQ7r0jedQLa5NP77tdnQyTFgJgNhxZRizSkETAuAzTz0xnXTyqemfPvxpNi7Gkc1ZAwXayrqxzCknHJnaSDB3bOlL19/wsdRKknTTTd+jjQCmCMmKgNlN3/oBiTiMBRx8GWwSEbt6aOIO/7B62Ych0rnYBu7aykgNIFldHBMJvIPBZ0wGdL8EmJRBVUtuMg79N6cLT3IApXhrEAXUBFY9tFHxDkdb+o6KuSzCHCCWsZHreY4/uPlrwci64p0foAICMOLPuO8p7CsZSwKr4gwatRGClv/51X+nF55+LN38k1+iF0c7rQQeDpNBkxTfHgAUP9fDbQt3HVbIQVa3fO+mYNhId/eH3nMRmBXBQBHoFBPNA2T1HqL3xT89tOw19voOmH5qGx1+xJGxZwJ8LBBqAtVzL3ozSTXr4rAp9rZJ9DSYMKPorFIIiYmCQ9D0r7jiknTlu65OF132DirRJDEkA+V1OCxAkelQ4CfUB+atZ9CiPcm+Naj24CrFRpcL+wJQAkCwb5eZFWcBp8Cr0gTOfRltzBe94dS41qWLl6bDGGjzB6Yi9nLdb3zLW1MdrV3uQfe6eoJzaC2qqPAs7kuPMBTo+htvCkac62kQVR403wycC2LEZFn3WIjRWDVSXZNz5JpzfRRoaStelE46/lTa2J28zPReNDxNsjduXp82bXuOvdhK68wmWjNIzJQZINkPuQ8qRyNMwOnpHEN300QPPZQqjDHXZ+VUyQEB3azZmgeE7GMQlmxbay75RGcj6dCVEBPnHGh3yMPT0qUwNnke7TvQHUZ0uo/O4bIRWx81X1lGgnA9EpjxUOz2MeTN7P5wF/lV7B0ZvDG0JUgMJaZLKYn196waZimB7BBiarXMVd4rEj72VQZy81BA91glzkEGkvtYvSL3oYmxwYkalOqmVggksU8t0jiIap9MEfbJHmzYMM4rSwCQmAnkun+dZs/7aHNsh1SXVSet8h3LwuR0QACEvp9jAuggIEoMmyMILJK2uGfLBD73YKm4NqyM7fuNAF3NOGYrmsKPMa3bRcBZyiSkojeK6P5uetcrcZyVVIQjz4DNN7GbRIyARBs+SdA4tRa22yyKTwTR7jsD/jYGWFXh6JSnUMaghpb5MWxRJWtE7YlFhg1BtXMvgdAY7Neli2el8rkw79nf1bQiD+9iaisSETIEepBMqGZz18Cijq8437nC5FtFyypAfj0DobZtpQUHR6nT1tcJ/0eFVf8igB0RI/vTjgmNFWuqZpDVyxYKcibrtv4LTAzzRtNh+TQBDtVQqAsAzLYjnrktfmox6Qp9PBNED1ax2zuZfNnZFp9V+uDQ53KYSiMDGRbMWgijD4DW1lKBO7QdxiZs5YOJDAN8kiDOtp1pMeVSMDIXz0xyXMuoSHNmzjqR9n4qsHsHRtJxR70O+YCdSK7cysA5WuzQnnnvu96ZVizYH+YBrcFoWtpunodmwHxu70y3IR9SxXO65pqr0BKaRWLMdHDaz7/x3e+STAAoc48CTNqMGVSg93JWxVrrKHDI4BskKBzE300CwFt5FhjKMVye1Okk9WrAuIP3W5aOPuZQ/EVP+p/f/ibY63PnLU4b1m3HJnP+JT3LEOB+fb0axLIlnEorO4PmGV47kubBSjrv1DPo9ljMM5mZtsLYvuW2HzMwooUEZlmaCysiywowU4oAACAASURBVB3INKQdngKeQd8TjzyUHnrwARh8LenYY4/jXtF5gkXdYRse662ZfODhv6R1tPDtw86fwjChcRhDD/3lkdSrcXLargUPh8ZZpee5Lps3O1351qtS+d4ZMGSfSr+583/oZjg1rVy1gjVsTY8gndDR0ZEuPP+cdMrJp8fU8jEZTLYw4SMdujSNOCccNuslY1AZnyEGGLXRuWDsZdfGiy++mF7Z9GpMzV21CuAQFmcF3zKPLQBOV46ExKWJtenq60pr17+SnqXotYDgcA62e5D7qAJM7iWOc9jCEBUwg+aVS1amZXOXxZ40UREgNf7Rtwg6TCHWMF4z5tpJu6w6rsZJxh3qb9bCZNCy2KZbxrOvBbwVODDm6NzZBcAr+7Uu2Fy2ptcSOxRthwO2gpFUC3rKppHZYaEjAJ9gziIvQ/Jox4d71c8ZJ0aUsSIwV8jh7HYQTElPvh4wXjvQwFnVrlpk9+znNsU8cV2bKGCi5qT6/gHeWBMOsEkbCfgPYFfOmTLJHoRhpsyCTNlB4k/BIDsUdtJ1pf6tvrYMfz9lGjEZz1RtNZ/JVJIR3zvrJf5vYEZ7YKxlwD4KED3K+198wXnptJOPDy21iHFkgeqwI7YVcMo+XEDA6qx2KkBhg3/BHbtYZNYKHnry+IC1MNBtc55GnLtx69a0iWSxAvB83sJlGXwGmB0hNhdgsf00gF8uVTblLBjIDRRzlQ5Qw982cm2iMVsDIPUekqZu4liLG21ooPVSINtN5n3A/nQzOZfBASOyHLEX2meLMrZV+yxkpuorlQ9xeI0xRj02YjqgQS0xrwDTa0HVzARV083uM4c15WFisv8E5S1cWwPTGec2y7zuuv4ANaPlnwiLzyvAuQBU1bDj5wXIKOApEBVsLIF5zmLoo2L/h3j+fSRgXkd0d0lY4DmZ1/h618f8IrQgS0zCgu0YTDELnbK2OV+xJ0rXaE7jmepF7ql1+46YFi6Iq7113kXBmrboa65mrC7L3ckoocEXRIsM4lskk4np/rWYqXyD3076tsVSYF7pgB7YrbGfzXnMCWVMBQBL8avEBhWwdkhqE7qVTcQWJtIB8LDGw7zOeKpYnwGGVXp+JQEIBsY4uAAmc8Q1ydAaX2u+4fqZd1VREDKeUgfP4S2h/R73kG2AX66TgP5s5hsI6Lp2tiUPkCdlspC61LCIZMvxUOLZ8hnFUB3jRxlUBbvO+xMkEa/T5qm1OMa08WCHsUeijZlL9r21ca5XFKBL11NcWyEpYfus5zIzn/N5lwDkvQqA24ngnfieUfgNEFRtPyRWnOHgYRN8Z1/qD+wUUMPfIW7m5v3YfwtOTrZ2mn14VcMdfJDXR4T9N4Ascu7QvcxfGdTPkgrBPi8xIC3GZJZilp4oSAevZdfH2aHoWlYhGDaZWhnQ2dm1HZ/WldYcMQfbuDe9vKE7HbDfagpUO1Mb2v524Qm8KTs2Scy4YsFSimlLcncUnzVIXCPLVBBszZrD0jNP/JXCPhIhPH+7FpcvOSTNaWyJ4qxSR3lYsYfabsrx9NcnHgjgbQCAw0GHzkvR3kmSUprN3KKxGQksfTkvawGsPWT5gamLjo8ZdJ061HdqLeQaiqUhU0ewduCBq8IOd+xw7/YFi9TZCQJ2yqI00P1gAWMYfxzMRElqxJRNs9AjRdLE7oTtrcSZxAdLYeQehtRQe9cWhmFtDh8rQ3/J/IPSy8/iiykyd7RvSSedfn667/77Yw3nL1QuaUcQrPZNQFxjwNVeulHEW2R0a3csjMiEjK4B9nMtknGCqvtY11n4uR7OXD82oxx/sHARRa129I9h6taUN6bzzjovCCB2XFiokw0eg3zx557N1545bejPf3Iz95Ttid0l2msBOcEz967FG+MCbUOA9krZiEVoW0ML2DxIxq25c+6SzFrrOZ8wsttH8KSuZU9HN3kSvo58cC+JWxXSFsq0TcCu9Qzrm2YjdbRz1w6IBMTfdkhTcHStHZ5tccJizABxr/GsBaBptI23LMMWk6esf5U4dQ+2BumvKbx+Kl0lw8qPSAoWo8BGe6wtKHutOzbujJjTAoaDWCWc1QA8lrEOu+kgNEVoaWkOotiOdkghJMr6uxoIJeabIyzOksWNofE+zv1vXN+XFlPAtsiy4dU29iT+gf00hDSBeZBNFrIg6wGbR2Sf8tm7YcREHhpZMOsbw9LNI7Gb8VyyH7TjLkBY8zOJaPjHIC3xXBzupLSSsVoe4Oeg+Fy4dyjWFBhQ+yQv+H4lnqOzdvYCfjbgi7vQLmWbRPt8dGdqdox3iWmC2mZOzJ8CshYYtOF70Dy1/d5vWbZzYAX3MBzKgpb2TXs86hBhrs24XPkDQWm7l7rQJ5ZxGzaTWMMkSla4S6D3WLGyiRhmFz5gNuuuTIhMVcmD5uuZLVzD3h2PbrAsVTUNCQLnukxHQq0KIpD3XcNnqiE7nTPeBfN2iDOibQ9WNUByHTrgFpIn0cq3A+HQ1SvSuvWbsQ2shyQv6L8Ct1M2vPA/MdvZyrjBmA5Ux+TBMnjMwZibPweXWS7AIDZPM/a7nlHEuwggNSyLFi4JoE5jbXUoqtC0DheVwlhwNlGmf7PRg/ucq345wf97u6YBoaGm7fv5cFuBzYMPorXEgJINlVtNArn4G6BWXNvf2aY+lJyYGPFkJ5rB5GEch+83LOuR6zCAkd5rYuN9OAxiOkGcA7H8uYZEQ/GPH7sW4zbKQIFL08UXXpReZErzxz91I5sfJpUUeQBOA+zQlCO4PvW4owFWT0o3fPaLJMm2rFtF0phwRDAEEO1ics070UK95E2XpvVbNsLE+VSwXZ12PYh4O5gUySVBngGO/eJafHdWbLDc1izz5/1Xvjvd+qOfpl7Q/AmnLQsocS1OIB4lSNMo6X0LkXaDR9fC5+NQDKsSAWDFugoMZcaxLDr38wxEjrtpI7KNWVDVNiPbL01wqr02dchsGZZdSLUgg1Q5cRCiswhgdczkQbH/aTojNvERqxenAaqeVXXN6S1XvSH96eG/pieffjl04Mapzuxmuhvmj2vgOXALdKqnN118fnr7Wy4PYxaV06j85qEQRTD5NyYi92Ni5v8E2eK/XvN3PWIfTqwDwHLNmqO4P7TBYqKxLET2PTf/fz72/zH2HnCaluX59j0zO22n7uzM9jLbgGVpS+9FqiCYWIiaKNgbmqgRG3ZsQTRRE2ssmL8hGgVRMSgWBKSz1AWW7X2n7E7v5X8c1/0+sPLl+37f8Bt2d8r7Ps/93PdVzuu8zuvqtHUfVRYdu0mSt8YelGRZy9eOWHNoam9fzrCxu2DFtaRNDE2ZQbJdBnDYOAfaOQLNVQA7DnYr5/VnYsXr+Xc/pTO12KzOTDCVETsNwIoxg8U1ip6MBnKayrrMtCNXz0lvB7TtQPi6lmnUqwkOZsaUQKvfVozYEliiLlghtgXYfuTK67YcevMPH7yWYMW2BAMP0XIMy0yHlVDhXXVYevDBZ3g2nEmNmYNwBAcNd0xq1a3j89ij1qSLLwBYdaoiz2OEQH/T7g3pmW2Pc5bQ2+EaetA4HaVQp/ZnOftjWqq97dW2IXbjgCF1VE6Q8Dfg+OpkYrLOtg6zmCayJpUm42OAzFMyEL0/npttzOrx6dDLcCRDgEOT2JmmOWXQ+nGSnN3unYOpv4PvdXO9AHwFYJr7+gMZjfMSf30u1PzLv+QCUm4d9CNYzaUE+LnfOqholKPV/L/nv5yD6eL3S3+N0+ClOIykYMKGFTNY1JaZPIi32dIeIGeJWRyv7ZUbWD4vSZCZTlbmSiwE/oh2co+ZdsNPrn0/59+kdhDwJjRnZcoGAzVrpxZnJTTcsJVTDqKyOjgf4JIWek5BAC62PGkjKmnhKAfwHEHzWWZpNYFwPVPchSmHmaxUxnTsMtj5XlcZjNdxdHBraIURbK9gPy+nhVkpCac5ljkdjPfKHTF8X8Yl9z5O0UK2ds/eDFKvWoUuUCPsPm0Sz36im9ZDkMT6tsbUhY5mOe/Z1g9AY4uuj9jCAIdCsHGE/UctgAJUZeraDdvL68OWxGCuWFMHJSkrwl5lfSbZZEPYWodAGKwIGNbS9jiDQkcjAIRJn3p+TTj1Be3tnBcSogA4+H0AVL9XGwAHCZ22Bkc9g3UeGOtPz+7cQAECHVl+OgB/Mw+uobmplgmli2mjgxFr4sYFjgB4Dk/imybQ3CLw0h6M8xmdCAQ5FqLqCcKqbEsL++5zZ7+az/Go1645LjVDtT/7tKNhD/WmW2//NZpb29Mll5wCS/Mc1qEy7QJonuLFamTXcyk/+j8/TsPId1x42rHpxMOPZSJrfdpIK91Pf/mrtB7mhT9jl8CqlcuZtMrwGdaimJZu0q/NF9Cz+r9x8w4KgPlcmMC77/MZyfqUCxcuTldf9WaAeJIaAucbb7oxdTBI5fiTTk116An86mZ0zOOmkFNx2BfrUo4+1ST7uJFgdFn7PKbjnhfDMpbzHBbOWwSosz8Ya0+sX0/M4tThBejWjqUuhv88sWE9RQra7xbNJdlYEMzT+hmw3BYdiXTKaLoHZuef7r2H7y2MAYA99Bj1wrjZ3b2HZ0AbGbHIgnlLccNlsBJ3I9GBfijgj4CVVX5b60xIG7i2Q5cfjo5pW8Q8W+hisBtoJUPCWkgetCcHDtD+yae66+PYMxkd6qubODnBeHocG8lz3MjQjhaGUeyDOas2YG9XD++9Cz2yvWnp8qXYRPXdsn6nTGOTipkEiSYY1ewLGeae604GLO6gRXBR+1x0S5+iowD9eZ7RoatWIF+zOcCxp5AUGiY4XcLAtAaEtDY+uwPdzgXcn0y6oWhxnAEo3YQ21hCMVuM1wSGfp+9nW7qJFpGlmyTiN7ufQg8O+1zoAloIdSPIqjfmdEiPAKcMKteyPLpCMvDRwXULwgqSRmskSYvFnGBfYf8EI0wIY0CG7CziE891SJ3wamoKBjMxgJWxaO/3zNsiZ/zrNcZ98D3ZOcEc5/1l8gUYGWQCbJiMCbIUGau5dVh9z6ylLqAVdpjDcfcdD1JcgamofIzTgMspfmFPqtnPAhO23edWdIkEJjSZqRf+AlugNJfTdpVKGKfF7Ag6ntQyVtOrhmReUEgfMuL3jeH5fYc0qLM2ynsFIKy/kOnBf7WwnIwPavi9SaoQ0SVBwql3rwAEEDF1sJkT0ENiAJ8uiC94L8PYApJ2PNjiFG8dNOaHw2RdkwBg+M8kLuL0YKFiu9gXgmlKosQAK+0xz0cml+trLOzQCrXNLP67Du4DZZ/UovNZ1vBzgpIBugF41wjAsrWq+NO9pLOz4DcDHzMGGG/7vbZRosgE9tZBbbJue6HAm+P0AvZ6j8aBw7TPCGha5F46z8JBbqO3KCQ7N4gm/qyJKuvn/jKB9ZxavfRrA9yfRY8O3kedUdfOzhqJKLacz4bVpm00lzH+OQCjVbkzJS9CP08WUXRx8ZxKQ5QE3TyL8f5xP1lHNoOPVp9ZG56/a2qxwvPRB+BSkFd8b5PnkHuK5BWgjr86wE8AxUJGHdqnMlFnYtuVKop6KJmv52MfxbMDANP7KExpf+I8C7Irb8AZF/jMgDFnjt+TJGFCXKvWLj4z2jltReW9LfJFnmJexZoHSQZQ3fXw79pOGYjemz5STddJXsPk3pArYm3OTJTVea2iPTmGtkRumtvw/VnzVVlwkX+Glmtml2amsnlpbps13hF4ributAgRMVSwNd03MuNzTvR8zJfjw0L+ISRr2HOF3TBmiezfNRR4tdhh/YJ70naEhJRRk4xGmFE+H9/X/M7fMtbNoKst0IL6ytkhAQHAbQem59UCpvtS+6PtsUtNux+MOfaGgHuAMFHo1FZnINW4TlmNmBcSa5sBydCahhDV1jo3/wxnUnu6ffsOilY8d17DZx1ygJG3aw9t/1X2gz4YgEiHZt5zz58hAK3gd/aluYuwXdP70GTvT/MbGcCEFJ2yIN1Iyijlg7un6FiZzj3x3ChIb92+if0xDkNsTwAfMymSLpy3BOIFU8c3PgngSpGP/5YvW4kO9HJH4oTdk7mbW6/L0//c9iu6LOay/hRqSJ7Wnrg2/fznv4guI7V5N6HPfeb5a9MjTz8SHUKNrO2bIf0MwG6zeL3+qccDq1jPEBu7cZ7c+Gyw/Y858mitIx0766OYWekgnyCETYQW7tkvelEUzX/+85ux02pEe2Zzt43EIJd5RMKB7Fae7RIGdM1rd5jECKxFJtrPWch9MvCrvBnZwDnpwXsfSnOXN6bte7bDuF+eNm16FkyiP7oIfC1tZh1TOj0z+wB7VyLjpM6r2sIWnS102cU2ZuEzOoN55uwPv19FoXrJ4kVp8fylPK97sbG16ZKL/zpkgyzRqH27c8dWdG5XBiisFIQMF2UeB1hThwZ+/xtfzTqX7FFzsArWuxVsRL+mvNUeuivdL5JiXD8TuYF+8aJc1JjET+hrc+HBJCX7PM2DxLYaAGvtQysaxTspHAsKGkKw+zO+oZ60w8/1Fbx/NexfAe/wpaxJUyMyMBA5ZjPQqoJ2cyXm9nfqCEgsQ5KHYon5t4QzB7QzKKrCwaHRMm/CkXnz7cvmw3zeE3ZjggJ1aKIjo6bv8pqWr5jDmjCfiDPeyJp3dLE3ePbGJ0Tmce7tKBBob5kHkxhi0QH0OefNZf4C6zEIEWWQ4cr9DEFz7Xz/aXROJwHtUMSCXCLBKBMWWlub4szvADTUQMualITlh8BvDJGVLJRrN3H2C/xKbEz9XnPBGs6WNrbofgoAlhfzuWgnCzKkw7EsshQaeNqFejteYUo3wRqWYaptiQg/8kzWXttqkYbn4tmUsTxMwVHST2B9IRWED5J4yO/ILrWr1mfqcxN6Vg5gGBayALtgdB1FO7uRZMEOsUeBwFILuYl+I7Nl833NNG90q7LXK8Aru2B8x2wYbT35nDJMeW6KuVHO6R2uUs3+qJHwhZ9ScUdfY+zRDKa5bZvSc4LFgeOSW5lzZN9fg1b+qsMWw0Lez/dmpO0bD4DN4EfwfUOSDR699yfTDVQvMw8ptwAPKWRPhdXDEcmw1NsS6BlT30pMVBfbqonVS39PwfL5MD0M5WyfGwJMtOo4OkalpCScXbSXHAymHiyMXbTeRCARTnwk/jTIiQoJDryoBBZgbeE0Dm6lylsuB+OFU8y6qeqAPd/+I3vGYEgHZlVTVq5snAOwWAdwaAJNvvdMqu81OD/bnaza3EE16av/9l0SygXpQ1d/kOSpId3+xzvS9V/7PlUVkH83uOsZJWAeJmvx0gvOTJdeell6699fzVRwGVxKHHBIbdFiUzcAsp120hHptVe+Os1BL/Fr3/pWuu3nd6TjjzwCluu7YXaMpa997wfpnnWPhZabiO1zLSfekxXHCPpTuvT889kDI+mBdQ/HQCtZLJ4C22QjURd4K4Eo0XpaCgbcrB7OCGwMAQL9yb9nACMgIEjzg29/J/36t7+hzf0/QwbB9zUI0cmNU3UIIgCH3Za4TPgUKBLFsSCBgzBQ8j1NnjDe9erScmgPwZj9+1e/RJJ6IN3x4J3pB//9U56PAE9YVoBGJojzb8GSOozODF7fSew/oYo2YkIeQFgO5IpCwAtZq4E0lQKNgwOm+D0q/N20XuwncT3yyLUkhQQvCsMLIEMZHwdRevLZjenDn/gsyahAi2AzTob1qmSxXnrBKWjZ/jXGZ0760133ps9/6WvQ97MeaOuCirR4NZoqLRh+kvwJq9xUyhpt24bJNzTCYAmcmJqPvT3jALxUzwQeeVako4A03BPbd1bbJAEGrc4Iy5eP1aZXX/Z3afXyVcFIrlS7mERf5yNbqJsWx3nsJUGiSGbYN1tgR119zedwtDnwn8FiGshb9Vl1yGHp8r/5u/Tyy98YE6aFhwL0CX26En83k/hod6slEW/P0zlpR9kPS2AYxzxThhL75MA+EjS7HxiUlqi82g48ZaUatMyWhIH9OJa97NsRqt4Ii1YA7E4xFIi5JCGIHcG0wbz1Aye3W3njuTsfCokhgDEnHfJzONlB24xl7KHfqX7KKNWxaZiSg/ihgQ7OIe0igeGUENQIniM+z0OpMgc2fxTA4l+Cof8bsJp//mANNv99MPOoeM3/7bXivTwQUa39y/cv9m+O7LMkR7Bq83EK4x97XRtTAnIzG9vKZQZJQ/uHoCd+V5YGXxdC7YX5VCEbiP+c5OvLWsXMtjL/GaBqJOXKpTuEScYqLWxo5yQYrOOchehst7YFIJcoAIxwft0sOjuTYc/ZMHtUUFWEMlJ7GJcTPOOaJpIcbPG55x+D4PwDqbWxjcEw+wO8nLSFaVA9RYoG6jVhh0VarSNNxzCmKlgJs1PXRAdMWRKLabocOmEg0EZC6Tk1wsDrp0Jd00sgxPmkQB66QCZBQsGjnMXyeoIrnGBPN0HVhNraXBdBnSwIUWMLBwIyAzLJrdzaHWDsxXqqw+N+nHRaGAUQdekWLVkBIx0fxfoZaDWQ9BSsN5+PQfYYnwZAmTGj3t3etH3flnhNn3E57NNZMx1UAiOLFq9aWZTYn9gb6B+MlcFSYjJp7yiDsFgMh0Npf6KQxKZwGn0TYuzqd2vjte/qfBtIyZCurmjGNpenN7zqZdiQ+vS9//x+GgN8EZ3YSXUd7CTajjhKJEb1wfhSyH3pgsWpDKbpEmQ/tm3ZxZDFZ2BS0G7DYzHoaMYvHkbCMwGw8BTVW9ntVt1NTCc8rBzkRYsXMIANlgQAebQWi58DwEfxC/tvoKzfOXb1qvQPb3mTiljpR//1f9Kjz24gWWpPe57dHkPhxkysCX6HYgAKU0TbFqXjjj0GULA+gIqOfX0M01kYQJpano2ABepMy16aAjiZv4RBeoCCv73zd2kftrEBHekaJm03NDIjF7b91EAVsglLAYkBFCh0CcttxN43M+DCZMLiTb92WqBdbT6MTpmZIvczMH4gwBxdv/IpBmAO+TLwXTx3UTptzTkxfKO+vjE9/sR6gMkFwXQxriDaQeKI/YzdbkDOw7WQLSVrzza/Oh6uyXKNQwAEC7TLrFsNEg7qXslOCo1e2RbqOBv8CzaVWpEHYas0EJD2D2CjQzMNNo2at2jkjk3TSgqDVQa92lKCUsp4yFrdDINxHsOeFhPXDVOI27RpC8nkrEigHIDTzATj1uZ54W9MkgRUI4iXbc/12TIMBBnXkYs2Gr1cxM0aawKoDo/LnQnBFmfLyMqaTbJvd1JuEUOjU0CH9Y3YMGxm9uOFnJHFYEGS3F2g3bOTJhclvKbM1JKxlTuwAgC2cMTFZMZo1ku2PTnYjyTHsv+zlmrWDvX6XGePZAB/JWZPoywyYkRBjnrA1VUwMqsq6tJ3v/2z9PTmrfgmtGrLSS6RJnDgRy2trgHG8Axyy7OUj8yM1HeGfceXj5JJOKwqWoUBuccAV9vbFxJHnhcsb+9JFptAmYOO1OfTlxsLTslg0q6ZAOE7Y5iGTNoSEcFE1O/3ybKke8tBgr0cas9t7mjCzmFHjOE9T8HiY1+pOdxKN1ckGCXNVn1GJkU4jCgnXCZaUehl3/qn7BPzBRM526N9VrltXB1L3oO11Wa2wTy0pTyzNX3GkjFi48TPOHhLgNS4S1Z4iShYStKMUwGiyUUEAIMiwDrK8DwAC3M3sY/6mw0gQbH/+GVjV2VWDNUDHCeo0B/KrJ5F4SM4wDwT7bfMwH6SRQekCawUYFO0XMZ/XKAX6YBDxTx4b8EOh4l4XRJJxmXR0jVmTqSOc8GOFayzM8KBZJ4F95dr5K37MwJwTbB37J6zYOIaqRvruYiBwADfwyEVAhON/M0BU4OyqSGK2P6v1qts8GCwRleXx6FgsQbnL/aHOrxC57IsuwBqh+2SEajDR+UON4kLxbCcDPIGu5TXDRYzIIAkFM+LRAuLF65XL7I+3mMGNpVvECDJrbCCD4OSdWLdvDDsgocsEpUMqOQBkhYJXOycAMfgVD4seggauDdnUyASHHR/ZnmGoczwZU9okzxvMuqCbRrFP8EAYuZYb2OlLC0h07hgkuufZMdnUDxrWz7/Z7YvBZkjtstBxXbtXgZnc37kftWuy15WdsGCQrBQAVrreD4ysmWjev1+jHLmB7h243kH4Nq+G51XJcm7Ec6sbHk/7ArQngVLV3BNOQHXssSItzjhsnod5tKShCze+fwczuI9+hqe0dDKtSvG4iAARwzAkmnHvQ+ieTrg0LuJPmKSLsgv6yANncL+mk/+jM2f7KDAsCVtZ1jtZD9+qWcMkHBx6rMbhny7kvNVM91AF83C9MzmZ6O46fC1bqX+kAeRvnvaSaezj4lZAFVkJO7et4e8Zzk+B5II+6QGnxP4BHtEbVfvYy4aqguZpWIx1/ju2+SpZ53xomAyj1DoHBwfSL+/63+IewGvWK9TTjybLUaXRF0z52iAyeNPBuiz/knkAMhT6vCZi5DW6oZtP2ZHGODKGPZY/9a1czgtWzU/4pdVqw5JDzzwQPY3QSgCbAYHGII9OcD9C4i6t6qII5ctX8Jz3BO4gxrm2gwHSHWg3/iSCy6L1v31Wx6KFnMHi+vPbaeWnSJIrt1SBqCRGHHp0iVMVH+Y/SbwTVwEgDubTqxxnuEcJKQEBgWLlNbKmv6yGishM6xAgmkuOrLPpMULVxI/cR/c30Pr7gkbLiC1hiJeG5qvAoU1arvzfSUJbvzuD0LCzP2/EIZtrzraxInLKexuI14YkyUs7hPEIYdusnYxuyH71xggKMBawma0O3FeIuHLclEWEBYzB2fTNvX3Mcw56Yl7iQIF9+DrtM6dhQxGV5wpTYk4jb7kAMSneQsgwy0iJqFoXFPZkLY+xRyDA5JzwryEZJkdgcpFTDmJOgo/sP/5fX2W/tEZGbJM6xvtkICww8/s3dHD+cU32SUG+CmWoYSQcw6UHLBo20j8p/3w3mTGTtOpYow5PgaTH3vo/BhnG4wPgT8Btkq+m4k9GD6g7qctOttcMAAAIABJREFU6mBCAH5VFNUtEigpZrt9DIsil1f/1HNswTOAU+5jmiTNQnPO3bQxDgR19lDGd+LZc/61Ddo6baC2r7BbBXaSyYNZNqfIbY3TGmB2qudssVLik6az6PgIPM9imTMiDPkDfyG+AgvyecruraQ7x0G9koH6KMQ7QCzzP/B1nANjgj4AcZ9jDQSROroWg+iH5rFrad4AK4cuRfMFu2gpMkIWmMm6ThInyVItc5CxMyfU/7bJXexK3XvJfXx9FAZtHiDGsyHurGWNjUu8xiDgi1mxFyRGZAkcY0/A1HDr2BznQVEVkqBwxtlr0h13PhlYSAMkHXOFAStGxk6P3v2jabVLQvsHJpLaBwNUlWpoQ/QihzAKwZgogVVFa4UPQ4cVWlsEZVbgdu/ZGcw46dk6fKnrbkYZoAeDsYXj8UHmB5dBMD+Kh1sww8ZJdgs9JJ1yJPsFAs4TrgO2L8DYokUkXugFzq0A2YpNVFR0M0PTpCQ7YPWqPFTBoHVyphpUbDLZATMx1m6GYcDe6677YgQLn//ctaHf4gTYj1/7hfQwU63lW08BIMSgDdmxTvAFYLjqjZenCwA8//YN74U1g5M34fYQmBTjSD7+j+9L58BqVXdPSOuaj34qPbFuc3rHm65g0MeLSXiHSKpH0pve9R6qfFRTS5WVuNdYPIHk/Be15y6+6KJ0809/FiCpFX81fhzw5M9GsVJ2hAcyfj9eoQTUhn2LF5Vh5Yds16iJWNXh66Ftw3Urlu+zN7CwnV0A49JLLogJ2Tf+902w2qhGW1HmmQWw4us+B6xqeKx88T2ZZ3yrFkD+hn/7cgwC+eUdt6ZbAG8H1RPBqUxaseN9Teh9HVvmTznuaLRGe9ObrnxlOnzNYbE3vNJi/xwMrPu1Iok52GAcvF80P/t20XaKxt7hRxwBUw9Gii1EHCTS5NDFfRa5hs/x/A/0q/8LI4Eq3kUvOo0WvTNpPaW9NAxDS7rz3gfSx9gTx59yVLriza/i7x9Jcw+ZhrFKewiGacy+1mkSCtDSSfbDOA6719GAkwzuAHTs3kVw001FmbM2k1M/ApgzbLt7KyDtHCrWnOhyjOlJx55MO0pDWkzb8Orlqwk4ajBQA+kZROBXMlDH1k+NkGumRuFGBmpd8/HrYVWQQPPf/Dmz0rWfuhoWQnda2L4sHUBq4HVv+QcCJpVuDMIYYkHwZxupQbJfrOL6mwElKkB9FYF2QMgUxsvp9vVVSIN0jtJuwmRmKNblCMNUNhEWM5reqk4ZYqQasQkGcg3Spp+ICadxcpUYMxm5ipXa+uFnSHgqLQszTQDVimCwvHn4OqwqE18WnLpFBEQUmqJSNQSgWz4G2HeAlgfE8RUtP/ichMUtgfCyb0op+l/Yjf83YPVgEPSFdiZOX8mWHRxc/29fK1mpLBNQ+jj4d+K1gm5qspgDivia59JzG8HI878bfxOENcoosTgqZH+IFcbhZWkJFnT2Jt46lz5BBL8VwIfBf3a8OQkXpMXBMkVRhrATJOvbSKAIGEdhO9n2FAkkwOpQFxVFghYLMLaM1PAstS8y/8oAHwNY1dkKrAJO1aifOZNK7yyGDL34lHTTjX9K11/3eYbwbEj/+q3vYWNlUTHwwbYNTI23apVUgEDwQAC2j+9XY0SbxmnFQiagjj0i06xuThP7HGZS53DIKQisel1OIZ4yCOFymhC7l9m/A3H1UQCjaJ/Uxbst/B3uW/H6cnzZDPxfGWzwBsTqnSjZyVC2EQohbQCqbRRQ6qobCbIYlsW1DGKfTE7pMolnVhT/ssZUTsiclj3OII89MB8P9O+PwEIgdDbs1IUAhcHQlpEEY01NLdtyZFJMVpCUcEb7x7vjHFsRlxUaFWPPKUveQAXWgM+vuGZ5MF1mMZdPofUKsNpSTsAJq3tgqjfNP2QeER3T1AEROwEa9++H+QuIGwMZKFAMEyjIaldnW8ZZtU4Ne2yrzhhJQzmBYiXrfsGpZ6c1y9vTT379O9rRd8Q6GmC6BwZpXRLsdR9XUzExaQvtuBJj1SQlKuxub876K19yQTr1uLXp1ltvgz2yKR195CF0JlSnowj0jzrmuPT36Hc3tixKp599dGpfeXjqQqu08wAJBNe2a0dX+tMf74KxujhdxmCmmITKc+gRdAAMVULjjrv/lLr5nVr0r5pm1ZHUtYZdmyQYqytrSG01i7AX2PVZtsWjUUZiQJdYALq9AJP7BSGV7CAprrDfB98kHj9AMdDp0bIZVsAi6e5FdxS2l3bp6NWHpOMXHMn+QRYDm2j/wwDslgaG+jmRthUNrmFAiAlihWokLQyQ7dKQNWBiMzlB0cEWKuMUEtdpXrQRlk0vg5rGaF0aJmmM4nXYBZYaOxzahDFMaQbTfp/m+gkQCUR7uKaKGbbb41e0ubKoaC+0ZV0QWvBAIf8ybPGmbRtIqBtSO5IITXSp7NlFG3J/VzBp1Lp/FC30Y48+EQCqFeYggC7Xa6HdDeCaeAbGlBgK3c/cAeVZiGnhxIa2IztsTcBNBqRslgB8OKt9/T0U/3piqJka97GHBbPZUyMOROW1BSYdDqHskTcuY3UWLEqBJYFwW5MLzcjQ6A3mWGaQ9aHt2Usi5OT2fv7uGTShywNWYZHxu3Uk58EQjDjUgkDurHL/2s63kELTbDRAV6xYHqylGKpgUoaD64cJs337SPrZLb9iW7O50S2aLuM5EXhXknxqawVHC7sb7eYx1DXbDQs8DvNygq72aZA2cFnI9RQtTjvt+Dj3LbOQRGEveg0Cqp73Qu7IllBlpnrRdhsmBg/3EIw+9wUTidEBFeSXkWPCJCjfafs351zgzYnxMnwlFsSQEW0M9lDAUlaKU8RlpPjMR5xhwPdl6Hkf6hDmmFRQR6DR558Baz9beUazZ88OkLCuJC0mM1QdOddWps+I7b8AIIMASgKrPjcLbZ4H2c0C2EoBRWHbuELb7lvSLxlF/LC5slHz+xrfZztT6pDTp/ILtnB6RmQ86h+NpdzLwQTFngsQDDoMCV8pQLcP2+Hf3ZPqDgcAH+etBAJTWAxSCOfZ62iI9cvDgO0gMHF3iJtAVSExVgw8svPLm3Bvj1LgiHbX0JoVBHMYDmvL3+0S0EZbaPAc7kEveseu3SFtlnMaNNTVdCVmisGXpe4Bb0omp2CyLOsoQsjojvXLzDFBdONC43LZ/rL37DKySFSA67nDMMcIJrwheUTOYhHXxL/I4wIgFQBzMAtZTQyQKYGOrk8Rh1sIKjeeZc9nv5XlvGwPkUllccMCSUiNWTDh2jxjtug2I9fmMDrZzN67oHUxMCtHR7ls7vkUYNP2GP9k8DB3J3ajp5zvzQJrZtG6fzOhSDBXPu5ffhT5q4CCQVxRDC9ivec0gLlWAWfnd8gO9ey4RsG0VfqKl25gLzdxH+YSaiH6vPPrO51bXUaeM/dlri3I6t6MrkttKez3aMHWLrlvZJhjTwMgFVjB/rqWYXd59gHkx7O3ECKZaCT2lHveP/30ubhvgj0fv4t8BECfPzsAQB6ttARW9z14O23/K9BmhvkMi3L9E8h/baQzhZ+74MVHpQ1o2G95djckpdF00V+dQNw0lp584inAVs5bHzFVBYPEyE8ELB974vEAJEfJP2Zj145ec1QA/CMUJRwAuxN8oROps7l0Bi2mu8UBmQ4fGqKrRb/R4jAyWKFrjz4qtGyffPLx2MtKOQhILqLlevuebXSCPpUee3Idz5u45fyXsJC1FFw60k5keaYpNHd1M1medVY2IMaK8HhbyKcnAS8nI5i0IDQz8pcuBqaefvoptCF3cAZ3xj6UZV3bwDNHBqltwSJ8PENSt+5Izz6xlWeMf3VGDTlfbw/rTuzVgI55yAFiR5YsXh4gjgQVYxILrQKzlRRQ+2TucT3ql+qXlPGwCLmRAcbVxGoWFBxM3UzxpQet9vkMvu3sJqdbtIjuFGKyCGLK0iUvvoTvDxJbPUGHzNGs2awo+Irz7N67Bb+AtijvtZMuHOcUeHZtoz7jzFPDJ2x4fEO66493UuTBjmHHR9mPdlAsQjd348YNrE8tmpVzmBlDIV3GJjZI++M5yqST50lPMa/CfWgOFt/D98lo5eutyGl1IiOjXY/BT0FKMFvLzEjzF9m5xlF1FCbct3aGiEnt2rKHblHkQVbgA4lzJWYd0n5Y2v4og1+fIVZ0KKLMR3EvNUflS9r5SKzqe1RzXmVJ2jJXDpGkYVYu0jrYrFy9zW6ATuxJHUX5Ebqe2gD0Q7ajeoT1m0kh4ADkj1qAUKQiuEaLluJiE8yFaQb43r0dpqMAHzG5z8I9Np+Ohu0b8CcONmcl6pthWqLZqnRgaB6KE7Ep89lkyDwELGP+kATSIEi+EiOJLZol8kJ73TicD2MbdYm1rzFEjN8riI7Pdcm43f25ki/w90KSM2ib6oRr6yNJChsU98TPGxd5BsU+QhZCfxKgqLGUbF8JhNMA9cxEYP9r0wY4P21gIfVgCztYj0bOi0XBXmQU22Fs13OGupDv0Hrb6eZsFpnfssAFpsvBCZQ8md2GfvE+SCCwsgkxsmQp+6VEls4EQpmoFvTNH2HDa8cs2tcDFlvQic5M8yQ7YfGx+jZlDownLVzKKLb7UuJQPWfNIqwYTt/ABPGmdjpGjcQe9ZtlN3zzqukzT7+Q51qB0P5D6eRT1sYQpZZZc9FRGMCILYmK+RiAj4Y+62RYec0HIQOuJs3TTAK/O61dewyH28mOI9F2pCHQkOvMiofl+SkqF7lNJBv9rBX1fLUvWmP4Wdu+/MgC3ARfpSmcoXVaqpwWA7OKDVI4ORO8cK2yHPj9fA85yc/Bi20oWSPJ1y0qkYKQ6hCp4yQFOweEODmu5Zlnnk5f+co30iscOHHmGaDVaK50dqc7odavom1g2aGr07XXXZceo7UgZAec3sdD+djVb07nIAXwng98Oq178hllAzHUNuHaTjuVfvzd76R2BPpNtAZIlN77ng+m7r3D6d++8kUYP3NJptk1ON1PfPb69Ie771MjOes46YBLIGhUIzjwBkJlJLzNbIIJNmMN7/Oyl70Up7IVFusjEVDKXgvmC88uzp7MtlIylCvwGZBxDaMN3N0k4CK4xQ/4fbWZrLkJW7VR3Z8EZOmAFXDYEavSU5s20y4viJBp++45Xz/mssbrZmDVhCaEB9j0jQSRn3z/e9PaE45I133jS+lp9L4OyKIA/GhftABgdZyWDkbvyNLhcJ1/1gnpmg++P/3sJ/+VLmMgSUzDDcGPvMeKJOUvWIglwKMA6Yufjf3HffcxhGPfnu1pyYplqRI9Odvhy0mqazGsZYin79jVkZ5iD7QwuGbLxs3pqccfT++56l0knhxYANIZ6BRWUWl934euSfevewi2CsyqJS2Ia+9Li49ItF82B1t3CudqBUsAX3DQdrQxBzhNNKb9uxi6tINkhSS8kXYrg9Ye9tC01XQBqdnQ1VsNJAn8CURqeY9XnvfydNbxZ1OVIbDCsVYBsMogj71LUBrPHEBmG9IEn772KwRC9QzfmZfe8LpXA0TMA1DelBrYf0/RWvr+T15LZVk91NyiHBtF4pFSAAAiVoMayIjLYB8KOEyhy6AezLza2WnJrGVpuLMC+9GXurAFXT1dTOAkoaMKNaljBFyTLFXFwo7sY+9RoB534Iui5YAHfqqrZFe0uYrJxfQ4DsVKEfvPae9lfL+2AccjSM/5sqArGb0RwC6qdBjiqmlYd90kRQR1ai3lRE/HInxe/N297f57/uOFgGhRVDrYNh30488BqcXXit///wusFu0WB7/m86/lGc0gcDBWX/DhcKW/uK5IrHMi64fV2FxFycwe2yZ9P5Nyq9gxRMIppsGu0Z7n4CdXMyWdymzViHPGWfMZ9Wjs4BwnmW4dWg+8zQgyFcO0sxA1h1RDjQkv7YUxNBCwRga1zM7QnnUiqICpFcFZMDuZ1ji3pZEJn2gNoX/5ujedn7bu2gCodi+XnZNlgypvYwYOTxuSmW1KEuBgqfbOpJW/gvevg1VpAWgMxz8LlkEHLAPbY22FF3AIMXeWxqR07iKq8ASnO7YBmhEo2fqi+LrDGGwztb+kiqjXwpLvrQ8SUO2jbd8KcRnD6ZzcLktMFlnoicI+qm9qjhYYMNDMpigVlKySZ4zT1yOhm9qfttJyJQtCJ97a0pba5y1DqgVQLVQEYLMo/m+CJ6iaaFtlQteB/n2pZ6QrRPbVVIvKuywb9oEYvEPw/DOr5AhgwaqLVmKZfgQJyK1MdKJRC9N8R+eOtACWQVdvV6ptnYHm59I0COvz+FWrGKK0P617bH1qAaTejkbzFED2uM9cU6DOLezgMp53GfbpwtPPTsccekT66vX/loa4yY5+zjcAXtZoVkfRhE+cCLASsNqkzr1RFDfzls56mRUUmqykvOyS89IZJ5/A+s6EXbGMAgrtPTzPT3/+89g6gMuVsGg5032C7filh554GP1G9MqgrDttvom9fRmFxUOWLQvdYSc/b+7Ym/7jZzfRikQnCmskf9nASNKTk0r92tI5yAmsPZ1EcBhf+Wx66V9dxsNnPQFMZVCYVP7y1lvQXTs0gCEZ/81NrZEIb0d3df3TT9NCvyHtpYVyJMACzgxr8cqXviSdvPxIAvHZ6a6719HixnMEtK2fhebZ0tb0NEzQxia0wtCzbYI9U8mzck9ZmZc5V4U+Zy1gp61bJhL1FHMFVPwUYLDoG4UQ7lNQMDTP+W8XWmr7YXTUArj3DqARx9C0OfMWpCVLDkFOgH1EErh5G+wcAvZ5c9phq7WEjlZo7mF/9/ftDVZTK8lsdSXDa2LaLdO2aUVoALycAWNX9oEgkcX00FE2oMY/W6zWtw2VEnQjCl/LwFdwx3Mk6En+kAt4Dus04SHBEyxRv22ANulxmDayq2T3jbBHtE8tDPuwTbCHgVUVVRRSCOoLUC/LoWAbQvOS9ki7kYjzBNlkMQu8xAR2XmsARkUMnzJG0QqyboKyAcywnupqxZAp/pNJ1ohenffq9TiwpJb2/pAg4N8mMkMy89SnJKG12LJ1c1e6+751EQPZhZGI4QzeZ8RAWFsZM+NPBmIwK0IO4PkhgsYzE5PDIbHh4I0RClWHMpn6lFOO4zqaYxK812dSroGxgB7+iv8yUKR/zu27VRiGo5h63MnUcQeQWRh2fxkDC6o6NC4zTG3RzvIKMXSJ89gL8OxTitbBAMgdapuTEd/3AH7elnMZqCa2FnJ9xsYn0c7P+8esAgDX2Qz1c3bFTFvtS/IogrvFYDbb2mWRCJbr9WTXhZwBn6GZJ3ALiGayo7Z+HWCGRRolwyQ+2NZZDaVe3yFL0a63XsDQgm3owDoBe2Plap6pzzJY4RiBIsdwUK4FDPOcEeKrzNTJazM4DpjMNco093e9L9c6WtrteiMhjwFHtmbraPnwvgXWZCe6r31v92AxVDcATavNgnoltuA8hn7JZPQ91NSMwWlGA+GTTIqJe2Qwlva0WsN70bcUzIhSccgEUNzkXvSlrmkQJNhfymV4TsybBIIsGvi86pxNIVOadTbZdF/aueG6SLgZwMaa2wWBgeeg3qRJtwCxA15CgiPuTd0+Afc8bM48MACRUlxSgJKFLqnrZtEzJMeMU+2u0n7yPnloshqghkEm61lL2L3jcLs2CjJcesQ3Ai6yuAQV3cOyk2NADs/BfSew6sAfk2fBWveGuZ8JfD95hs9DJmH4OVuAg11n63y+r6IwUIAP/ltGuLMjcoxVxFE5P45/c0+C6a28fwu2w/xX5rLnpAHguoFYye4Ln7NghGcr2IestbHZEHFvaGpD+pFhFwz7sBcyFwEm6Bv2z2ARs8revyC7hCb3QTfDl57XjNbeADqwnpnFZpE9F7oy3u0kdexCaYC0zyJ0X0sdq6aAtg8JlPTjC5tblJHAt9ASO8wg3m2bOxj+cwKvOpQuuuSs9KMbf0Te+dewUp9Kuxku1I32ac/e/tSxwQ6jyvTyS/4qdEdr8F/f+e53aadmIC/v6eBgO5OUHqvlzPTSjWjyuGfP7rQb4ss8gLvzz780huWYb7ovPFcLGIpXz5m+9Ve/SIcfeRSgx6y0des2CpaclWFY+diBRx59CP9JQYx900iXyjQdT4PYiWHYrPu60SwfzNIcs2gp156NUrgcww7I2nbGgMVzr7Ha+R+sYR2zVYKMIAMTcsmc+bPRZN+V5i5mr81uYuAS7Hiel3n4sxCvRiC9NOCzDnQPADTNolDLPeMAZ7IPOpk7sWhpXdiclcsPCYkOQc8BfGxImQQhhD3HNTRhrzz7rpNyEUsoEPv9syH4/PKW30YB6vSzzkJuYBNM3Gd4JuSJ5FiL0bXtp1txARI/7hU1KefPX4SPb06PPX4/MVUfQzlX8XrL6CbbzDOoTju37wofctYZZxKLlafv//sNdEdVkj8ysI7ccoiYxMJAF8PUash/+7neUYcwAwyPyi6MjiRsXOhm6+3zegXIzzOOoWolSSBjXsE758rsw1fZnes5s4iq1IUsanO8RpiKAxI3AkegYAUbcopisLakxvk27PFFq5tSJ3GPBIU+OkCnAfMsiGr/PB/B3ueMaqOEmTILUxBSeQm7AQYDIK2jo1LgNAYnQzgc2K80nVIwggO5S6kRotHsldh5usEcVDU+PUBRAJYmoLOa6s8CmjqDRVswrWwhIG3ffvPTXFxpYt5Ox06Lstod7DuvOhPJtMY51amTM9wAg9OUS7syQIzthwOkMiZngC1ZK+uqFoWkAFbxQ+5ju6P1x/GznvTIpfKnsVissf7YXInzr50qCjJBTMRP+LOumQWcIF+oWxodMOI4WTpFX5zxvMxWtSPFIYBNTXkwn236teSSDg2uZW3MV7RpdXS6jlBMtAN6JkzSsgr8DGthUXXHjsm0GHa0OcAgWt12T4Ur4R6a6QAeYa8NMSQ5EjyWxuufyQAuz+coYHnMDA77JonPzjzzYIdIKl9lV5lFGvYW7y+pQPs2BrmhsRmfy73sPwBJR5a2gC4+tIUOOZn54iotsxtDqkPgeoh412JB2W9v+/B0bXUrNz8vPfHkQ+mkk48hGNyEiPKydCfT6s447XwOjpsVbQWGC2jg1RPyjqxm6zxNyrvQ4Nl/oIMK/TbA2ZMiuTQI06EriDykZikP1gcn+9O2lqgKlqZ8+ffnKoAl5xvOIJhWucJRBB8FeBqHEueZ20tyi0fh2ArwVGZJ4RALIM3XjXYkFiy0kaK6l4HjGPJUqoR6sIp/a8xCi4kK+qbNm9Pvfv/7dMXfvi5E09Us9X4n+f0RHuwu2mfe98GPRAu4CPw4wUUVf379+k8gXLwo/Q/TDq//6g0xiMMJ0uHEALH+9QufSMcfcRg7lyZYjPuVr30bE/sOSdd+4lMBGk2T2Dotrpwk6FNf+Od02x/ugrmlhkgGijRAslNjiqjVY9aOWnkUO5ayKT92zTUEhSPpLe94f+iAeTimpERLf5b+FJXZ3EIqM3UOU7P7cOZDTuHNXIB4bU+PFSZ3qs7Mduxqvv6Sc89Lf/+Od8Tgp3/9zne5vjtoCyA5DGcgS4NnSJAQmpL8komnA75C58vWRdl2vM0xJP2f+vxH03uveQ9aeGjLiOGgkVmmjiEBXCcaLg69meS1Tj3+mHTV298YLYyDGHcTFVlEWYcqB4RRTefTvxeAvkes+JqGxCDHP0doixvGKO5jqMwiWjamMMAPPv5E+sPt/8Pk552wRduY6HcEQPdi2jCWpjt+f0fa+NRG7vudHPzFkE1r0OZ7KP3Tl76eOkmcK6g2qeFhhQbJmHT0yQ1U4uamPQDxsh9GrIzY1sAhFnyekCbfNZU6t7NHD3CNygBoFDQWXrTACZXU5rk4fUR5hwAWDDjnMqVuqrMyrWk/Lp1+0smpniR40ZxFMU1UJ5bbAwwmR2kP2ZJu+MF/plddfkWINC9dMo+Aezzt2ErbLWDyL++8A8mJ/0BHUH1GgmwA3XA2tugTOAfDCcNTRTWtAkBVvU2WicnSZel8NJMuO/2ytGgW700S7hTDvT370Ev8afrxz28NkJqufIAI2nYIcE9dfUKaMQxoQiC/u7sX/denkXpA9xImrPoyCrLLrlCDUy1FgcIxGQy8bg2O3VZABzo5GKEJx1rLWRgEFAnGqsUBqhe2kJtc5pYTjb4R+nPYY6RseTBbdggvBEafZ1/kos8LGasa84MZqS9knf4/WKieh4M+Xvj6f/G9sK45ORPgiz/jfyWmuceR1wtWanw5M8rjp6KIqaP07KpNKqMrA6tWY2X/yIyMyZ0l/SNNb1FV9utFIWqCn3eqaA3OvZEqIyQJXofXdKhUB0k/Ts3BRCY8DuarAfT2bQdJVhy5pg5NOHBszShAQQ1BZJVAyWQ3gTVJQRRYRtPKw+bT8tVNWxSgCJqtahEr/l5LkKtmqzcVBRorhFQwLR6M9WIXu3CSsJKtqI54nySkc+jE2IFOmMPAXJz8bPkTp7pwMUUzgsxNiNGzk2NQWjl7WVZ2mVRplqmBljP1Ck0u+2VFsAa9A+gMcm7Vi5pWsJVzpc6gjPZx7gt3HMHk4tZD+Dq6FJpVrjWAfRNGzpSVzl37NxF8MzCG5zMHna6WJthbdIl4QMo4NLJMMrvMAJQEiTbiYYZW9cJYHeDGJ3i/mACsFrEadFxKDWfKoU7l/O6AgCFuuhHgziABSxis7XLEcvdvV4YkV1yH1WnFPzTS6tTCYIDOvb3pFYCa5114RvrBDd9L657akhatInmmNakPQOEAhYq6SVidJAtbYaJMWuHn3lqZ5G7b6BQ2xiBnlG6VkB+BzanLGCLpMlj2+tyX+mS7K0quIYI1f26CgRbqLf3Vxeekd73pDegz96XZ0NDvvecBWvjuSedcfEGaDetjGDBYvZ1pxP6bYA4/9szj6Vv/8cM0xrMaA0iYwfNZS8fB2aedlE47+aTQkP/nb34r3fXQYxHURXAMx1HgAAAgAElEQVQYFXgCQZ7xwoWNAN0doR+uOsKqFe3YWydh16YLzr4g9e3tgyWzCAAJFiqxzoIFC6KavXXL9hgauQA9VzelA+V6Cdh/d8cf0vpNG4J1P4uOgDNPPSHNAuzZsbOLBIp9NZOAH+br5m3rY08Nsj7DI2gEa4/xI1WgcDMZJCWztYzEqWoahgy2Xl2+UVh9gyS12v06rs+2pNxKyiACB/zZwguYqibm4kWLI6HHs6Xbbv95alvYklYffhT7pTLt3Lo3JC8G0dt9ctvTgDdzGHTRztrxvth9918nCWKdU1K5Hllbnr1KbHMTAbGM0Hr0VWUyjZLsqLs4zLOzXdqYxva1YFFxToz31OBUj7uFvSK4ES32gjPGKqXCq4mMerd23IREQimm0Z9XAV7HZPXw63SusM4jMKd7YDjYKt+P3EM3960eqiCnwNQo7Z11dNUIWmgETJhlWchQ9aOPa91FodT9OCK7hBG0ORYoC3aUDHXZqtGaX2J56KcDJITRKrulHnBqFgwrQdEYzMZr2aopW34vSfGtv/4DybiSCyYKsI8E22V+Y/NkgucPmX3qu2bANcgLxkeCXgDZAkSTdGCMU4C/8srXwhhuz4x44rQ8qd64yjjCybV58JHPR1DS9l2T4nH2jcMnQyImbKJaiplBbIynX4yBZAHsjaKnSjIPSNwfXVwCrD7bzFoMUJL3jRg+EjGHhGQtUEE2pSTqWR+ZY7ZZW9gS8DBJUc/W+RPBmjSmltxQKrRkCw8IGJOpHVICIBLDkwSwHebkh4N1c/wpQOQ92b3TxD6NeNTBg7auYwD1cS0wsLx/95h7TrvYi12RJWfCJ7Dm9GWZYFHgoUdT5qVsXocIBYuSuDo625RHw8ob76tRKjgcg09lAvE8RshH9gCq76elWTakAJq6hEoKuF4O6oxrjMFAOU51vQSwA1yw+BB6vzDSAVMtCjgN3uJyjlcFSTk3oY2XgXAlWwTzZX06wTizGTObtYOhew6ukXVTsE0LwC+GsPEcGwFgYvAZzMBh2Luu7TSsjTzQ1jqXbZsONR6JPZ81VXMhJ17L7o5oo7dVXqDDllSLZ7lls+g4LDoLCyZnfiYycC3GCL7kvShjOsgugKPBUudTgKkC0oH3HgM++R1ZoPMYIOl5l1hgO7QsWFvY1Zv1eQ6jNxpayXbWhASYGqIyMilUkYdazDGSGiMoNVH2I5hn/Lxgm/FQtPIHGJTjqyIGDLkAYy/WcYK4oeiOK6QdvKfIQ7CjaoBmxrF2M09BtygSMnPKKPBpUcQARQb1ECxth3+55kOceRn/XrtgWS33LcBkLO5gpjGHGZa6QEIXuXjWwVx2OFzeOwGohu2SXV1iunH+ZGzlYUNZOiFsnXmj9iRAkwzCRh5twyvnIw+hEbQRhLB7DYAT+bRu9v65552Fbe4kxmpjD7J3IMs8s+XpNKMZe9jDILuO4bT1wb60YvaC9ImPfSAXAXnPL3/lq2nXvt50xRv/FvboboDEA8QYm9Kao45gINbu2APufwcaKlc4d84SroGzg12zICBwfv99D4bm5+rDDkFubzjtoSjc2XkgfI7SOvshzcxGpmLVihWxtuvXb0rnn/eStBnC0RPPrAOE7kxHrT0SKYCnKEITp9ppAwPeXMScV7BLWSwLLvQyETPBQqYA34sUgSDn3MUtFHgpOjKcuImp8wPEQkrxNZOfNiOnUEUCPywbFn++bevO8BWDAK52rhobj/C6dtH0MaynbT6F+ij2yBzG/rH/J/EhFsmnWXfjpwnbonm+kp4srhnja7stHtkqIyvP2o5t/0oydkK4WbJ4XnrRWRcFIeZ3v/t9DAw699wLYW3vRWd2HTMFkGuBTFdGDLAEmYAdm/emV7zsVfhM7gOi0SBr+Muf/5S4Dx1T2LbT7m9smlrWylMsXbIYtvDT2FQlIgVW7czNrEY3XqnxLvZTmcAZ1yfgKpBn7OJetbthCcORt0IC8ryLO8moFag0XjXfnBIfiuHWWTcOlCmGQVpSnjVzNrkNHTiAbvtIBtXtbanHD+AvRpg70weDNKRC2BMWcXvBGRx22chz0/7t2ZOHr2r/5qG5PTreH3vfdvj9HbxTDz6cjaAvnwlaqjyHefCplxwSOpt9aPj1D3VEe3gr8d+zT/fxntgcyV4hU4Rdxd2Uc/0TxDAzaYWv5nosRPUyrHoKrVEL/7MXYG9rpaJkNvosYjz3mTZoDPwjhjXyqZ59EMki15c9qhdVO5pr4TkoA2VXhtJMfmQMTaZrLhJEBCLppJSb+gyiuIadcJ95n/n3ctFdPxndA/haz5V+dmKC/IcX067m+F7N3sk0d35r+N4R8JnMtoZlzp/mYsV72x1X1WAhOzE0szE63JS2WbAIFrZyB+zlc84+Pt3+24dTf68a/nTwEMLlgiCkvoUU+Hs5P4MVQcboowhhujhBp2QfoKhSTJIBBVz90OZaPM0FeM4PW8gZWlXkUNWQSDzpmGDshim062a+l4cK21Qsm1WT7BA+uwVcJ+Uh7EazwFf2tW9fPr2fVuqXIGB8yy03hUGqJDFcvnR5evyR9WnN4cdwmJh+ygOSHaFujxdnBVdNlqzdYiJHJZNq1L59+9JRR0Hhx9mGoDABuXqrfuh0PTBDcHoNBGPIAO9Vz4aPanU4dxeKwKjUUiRDtABSi6qbzrdwzmNsaAOWAjwNB13ShojBS6VguABa3Qw62twWZPKZgVn1KAyQQ4TdYCYYtlmPJuvZSFNG9xLt1T6ANw3EyvZVeddZXVW3lHXo4/Vu+K+fpJ//+jaAJ4yNgQUBzjwc4te+8HH0X+bQSVmGzuqHYcTsCiBNJzuBjsNXP/+pdMzhh1K5Vei/P73q5W9P73rnG9KLL8AIkgSWM31xmg06TvBUAauqB7D6gx//JBpeCH/LIA0CUwZinKrucKQGDEoV7/f1f/kXGGELuf796bWveydOA91VhxotbCO5GEkdGNxwtvysAGglB/Pv3/OOtAXDduPPEADPMVY862JAQUxvlS3F4bRd/R1veH160emnRyvNf/3iF+k7P7wpWohzKZnNy1+PpBK25ojV6Re3oXPDuuhINAGCQU5PtyA6iwrgtZ//YPrIp69BEsAKNYeCiZAn4WDf8NrXMDTsI2nB3HnpGBLnTlqg/uHd74j2mecGQeBUCnZyBolyJTkCO4PBkhat9xGMOCy1Fdv4Ha5pYH8HGnj3pzoG4dz7xJPp7oceSatoLT2RYU2oCqUnNzydNm1ALJzKy1lnHAkbuI5pva8MbbyrP/VZJmFuShUYiVGTCTRYNOpDaHscunI+ydU+nBZBqiCvUhEsjTlOLUNAxmH1DcAE27sNoXoOtUpXq9qX8ntLYVgMpme3b4BZxLkDkBoC5BhAp9V2lWVLa5GjYPLjVloPn6bFtbwp/fMXPpVmowsowzcLVaM5Qo/BNAHgU08/hlGZSMetPSUCqDJZnzjSfoDgGhL0/7iJ/fvb34UEw2LaO7Zt7QgwblwxEYMpwS2TGYDVSoBjgR21HBthWb360lelM49FG6mMc+RDJdgenhpK22BOfewzX069APtTTpfl51s4H9cA8q+YswJGKy2xGMn7HnkkXfvF63EkPCuqcQYbvuNMKwrqXBFIyPRGFhPmrkmaRQDZuCS6avhom3oINDG6dtXFACgdgQm6TiIqdDI+soPPf89gacFCKIDOg1nOB4OtLwRWc3HoLwPv7Kryxwt/vmBtPPcDHjw+/oJVXfqmAOIMD5/ftyAXL1gK8ONrJUQ1fzmAvvgzEgD+qTh4RDKCb7YV6oh1JrJO/P3cKaDVyMF3HjpSOE4zWVkuoWsm0woyp3IAtTAVYuAdzOCuXSR1fZ7dbOdnUOzx0+twcICBSm4hMfmSsQarm2uYobZ3NUkPVeZm2mWaCSib2qbR++yiWMW5QTy/mqSyE5s1ScBkj5R6WspDBACGg3NWTiUsz2mA9YqRqpj8ChcCW1CTGkOORn2rXFENWxBIHs6bQVxOlt60lWo2PqqatqYp2tRimrK+wMnhLLgJjr5CcGWC4Fb2rFpHtrBZdNgfLYRjgFqcrTL2NmfJgjBcEpxyGy1trTh7wFY4/QY6+kP9yP6+jgiI1FSzBc+WtgBbBF9JamW4+rzKYzggQVUZweBwBzaTdkAnUPNMnXwqIFzL9XiPtmZF0R92957dtFADEDrozjYm2/Z8rGBH2FIHcwhyW/hkfyjoztmaTYDptY2yuPtJXhYeSmC9cg7SIL1pHy3nDvWa6ucsDuMbOY9d+5yQa/BOAGVRjDNpK1ywbGMf0g7H8An1C6t5ll0dPVTvc0XctTXwKqrnFm58LlUzSCRI3KoJpq/75DVp7SGHp+995/v4oF+lAYsA7PcrXnVpupJukYGOAwBwC8gfatMvfnNr+gp6atOwZ8YJbgRz1P2a5tqOxN+oWXfvQw9FUQa3Cdhoq7K6t9MwRBbTAqe8AkxWh01oY4wjMBttTBA+tH1lWjV/JcAU7AMAhQkHMwQr1EmwIzBO+ngtQWPZ3YBiPIN6mI13/PkPaRes4NVHrghNuk50vwRLW2E67mU6ttpxakTJvuuHPWh7mb53NvZ9gHb9GezfFibeNjNUZLgfcAGdMLsHHGY3EyChHoZD2xymhhC+C6LJvjK22YtPXATbYxGg6ijXZzv8r3/3P8QIMHYGuvid1rSCtrhxfNJW2LW9/Z1piP3hvm9qsMjGPgDkVVKmn3sLvc7Q5lRvnhZs2t/qCIRl6QqajpGomHTIorJLqYx1EKSwcCBZPgq4PmtAwsyqtZUKf0FMJFBTi91upMVw9uzmWBsHCMVkWtl7Fn1GaiO+lIVmG2wfiakJgkH6qIzMsAt2LDg0h3jT+EV2dEw9h0HO+TBGzENTMwvNGFa2Tp/D1rhvA/cCUDXeU1BIWyFo4l4QvJKttx8AS63bYGSY2JZsc7RqB5hpwA4AZYs7trYMJ/TH398bMiFq86m1ViWTwoIXe8br8pxE0Zp1C9ZiyRdov8fxlwKr3us0Wr4O/3rTm14f/rcHhqKAq/dta1ujjFGSGhl9AXrZkhexsqCtrYEMg8DPBvOEe1Kf2f2izW+FfV1o4AZwyvm21VBd0j6BTRMS/JSJusmoQKnxn4lwlgrIzB/fN4bj8PqeEYcZBfhUeiYZlPK6MvOwD0ayrfruXXMMfZyM4dDk5brysyKRFaQkPoiULgBWwEd/3lSS59UASFpL8hRyfLy2hTCTvQV07MzCrgkmmaCbSCrGnll/pYEdXLfAlaC19zbCUME8DToPXLT4ZYt2DDqSVcl1uJ+993F8v4mfk+6dZr4PJmwfYF6esp7XXnaVbxtJsCxLOjRkTnreCkJItMP6usbAvG/u8iMCZLFkMEZhAqMd+t4m5moac12yS2UBZZa4zMaptJcczGHCyhTkwSRZzkLAU+3ZnCu5jiUd9Wjr9N7t3hM047UtpOCHfE5q/xlCNVFANHG3aJLfT+A0646ahOuUQ1og2vgFFLNUgPsw3G6sgftbzUeYQKUChf/26yHH4zPmfnpglZuUW/B1srMYr0VG102QTPumHIShk7Y9hsxJOpE5haMr1sMzH1qqpcApX6tSNLn7wmcYwK77jTMYmrCcif3dPXHWC0kH1ytCr1J3Ze6aOaigXgIlitjx4CK9BQQBXJ+rAVzRURQDmQUxZa6XgFLzqxhko1WHzBRMSPvVSsWMPOiuuEfXWrtdGnwWNhBmpDGcwEYJ3JgstW1aJBaA9CIEd4pikh2L5sHPtxQbuWWNxJDJMlYOEKQYJuYrmFdINQOU59m3zWnBlrtvlToapj3+hPT73/829U8RPwGUty9rJ3/ZbJsacnfnppMPOyP98Rd/gHV6eqx5H2DRbbf/Li1Y2p46iPfKuKef/uzmKEwcD3nmvgceCpb/Sy6+MB15GC3dW2BS4g8bYugUxUny8o3kXTspZL373W9J3/r2D9IE75Xz1rw+k9zj+eeem0487njWoTZd/+Uvp7e95SrOZG36M922659+OOTYjjnuGFiemyky74yiSg25tsC6Q65l/am7GfYOR69oxuGHreaMj6bNDODqwp5JJjn6hEPZuhSbeO5PPrYl9vVRxAEWvUcBz/ohkYyAofQC+mAxYwi2m9zBp8qoNMPeU79aslAT/rCLgc4LlzRh9ykUUDwVH4v5BeQ9w/jxKs+suTt2Xl+h/r460Q6Q9r9DD1uFHMEWnqvM54m0CH33VRTnHn7o0bQCZmwdXTIWNDdvWQ+hhi4XAGY1XYkCAACn06WX/TU6sweydiqg5B9/8xsGhlal+S3O5zE100eqW5wBpkEK+73OXODeHEVgzuh+1H48R24in3D/qsfv62p/7M7zDHhGLZp0dKA7T6wg8C/wKXu7EtypggFPVXYkIPNWxvCOmExfrRYmuQ2x0rTSYzDK5h9GcaqZ+J39WsMajQAiy+IfoGio7YiCLWsuyF6HTuoEcwzCd/EQR+nMGuS51BKba7/6iTvqkS4bhMgxAdAmzqJuaBsxRj9+WKmxUfLdtjl16Lsy6LxiIM1jVkEfQPeOrQCtgLFiDYKodu2OwJ6FHBwxu6BeczPvz4rt30uHWQ/3g42iwSnVtzD0imemnVLTXdtWAJLG9GFWTLUlPeUwOgpDyp8ZW/Qxb8Jp9+aK/qdtyp3ZWVNcZqZmucBKYnggL2LXWxCqSu/hn6ZQVcaDhaSLHdk89PCvxDXuY1m0mpzQr+ZP/UbYMWcAwP5WjsR70Paa78RZInWc2VSeZrUSF0LiaITkYTelhIFOur9st1+8GHb3gRHO+Gg6/bQz0t1/ug/8qTLt3X0gHXJkEySCJXQg9kKmYcQt5n1/N3Gi4zkYbmyuaseGPstrqrVzir1QoU+Ptn6LVg471FHZFUJcI2vWBJz9OMbwWAmYsl+DkcsvjTrbJYoiERrFc3Qbuj5l571s3vSZpx7LG6nTRBLEQxiDhr5q+Yowag4QmAVjZC/T56xYH8pwGwMMBYkVCrelSKOm0d20aSMVoCfTWWedA1sABkfAfDrSggXmY9c42640EY7fwLAO9obBWQRWB1W/c5tM0Y5RTE/NDNQCnPBAFpXCQr9LpxRsRQ5tRqkzYFu03cQEWdmqtsywg3Q4tmQYHFs5jKEHEYRnHY9o9+D+BOFkNHndtgFWYZBlwqi1YUCmURBY/furP5J20J5g27USC5ZYDqON8NMfvIr1xBGxHntpYXvr2z6MmcM4Cv5yjV/+7KfT4WiX2eYpJfmqt7wrfe7TnwWMRU8mxmOTCMZ1VKduAIRPf+6f0LPbyZRFuDU6PkEjT6Z6p/xDvdxaAs4RdtdJx52Q1hx2KOyb0zHajenu396R/vzAI2zI1ek/fvLjGFpg+1611UMCp0vPPi1d+for0xMbnwHgvC7ALOEZEw2fSTQos3bqWxneQvZKn/7I1emYNUeE5tkXv/7N9Md7HsRQqemY28nLAFfe/Nq/SceddALDkz4RrZuTBrXudQ2D4KqmgTe76CUnpvsfvTcYADKiyjBy//K5TzNgpDG9+T0fSscctTpd9ba3MEHxnrSExHgxDFJ55/HMwpuWIiF3X4mFGAZFALpEey8qygbZBvlVVo5tQaNd8sF1d6Xf3P17mJSjaKIuTBdfeFFqJVm65d6bAaum08kIq3dTkHjysc2Amm1cex3ty3ekLkD3mVS9KpiUOXs+8Ao6oDI+92xRk4UD6uAcgUUrKDxPMCGeEQAIApYHusaZUu7702amATO4YW2GcGzzAIIOPXYxLblUYffQTkP1kHIXzmcGTNk5cW6ffojW+10AQ9x6G8MZrmc/LUCnRhaLAS/hG1uRQSVdu0lqrYbSluRQChJ8gRetplXZr/7bV9M9DzwOIFPPILUr06c++8/BvBoprZsBuXJyasFwZCJwtrDbirbqxeddnNauXkt1sCWGD2hwDBoPDHamG/77x+m2Ox9IwwJ06kHyex9467vT4YsOxbniNHihpxE//+z1X027YXzwAjhH0X6KGLTRXfl3rwsto2/84MY0QpGhAmA12DCe9eFyZDRmp3e+4c1pGa2uVYBAWzZvR5dpH9PI+XMX7LAt26KV10Tf4FOn4/2P8fvagYJpULAStCMv/HsOr1/wQbD0/wWs/q+/U/riwUBp8X4H/7ytFBr/g9mqAbAexFiNdv/CoZq45hfKKGycV/+SE1olTnSOJtdFQSp0P3MhL8DPYshLJGA8a8Pr0FYWxGYaYi0SFHWtsslIegbLU+8+2iBwYDNIxBwAVc4ExjomR6q3rFbVtCyawHYzC0IQQAZOHT3A0wSK+t9xkHLt4IyZw+hTthJIDqVVMATHOQAbtm4iWC15LoXGsVM5QXEQFwwUXrMW2Yfenf0EPTg63teCneenSH4KtnrxnNqRAqgjwNm0lUKHIJ/UcHSdLdAICAwSKFv1FUyLQR4yWbWBJngObILxVwdIVhlsBQArEmv1etSslB0dw5iwxfW1TAAFWK0C/JMdXk2Qpk6iCbtrrSV1OEGwYliiQmvPdlcZiYIqEwx8GEcnqm+kGyBpIPUQZGnvfaoGM9p5f1vtxZgE288wuZ58/U0wVqtrSMjVLNYsyh4YIrBE62kcBuIkgbnshtgL2AGlGqYqsFUEMgtW1aC9SqBJlDIxXMWwBlorkVywA8JWXjWibI8WTO4hZmhqhQGESH2/bctU4X2vIw6lHY8g6c933JOfGUG3rKoAVi2qxT42sDN51okRHLK+JhOrSJ63P7UDQJIqCfZhENtdD6A4dGA0/c1Fx6dD0CO77dcPMPmVtuyl85AueCikQl7zmlemBymGydoU/Nm6bWdoJZquLlm0MF104dnpscce4+u70zKYK/c/8gTgTtYQXoOMzxPrngwdYDYVQTL+mgTozOOR/Kmi9dqhT06ltYUcx9VL0thDUijAKjvbZ1kLYFhB0rl5x7Npd9c2fNhgaKDldl6Kr3Yy8HBlouQAlv1iFZwNsIDBPW0wb7ZiB4fxfeMaV7XvAHQb2G9HoCnbxIXWU2I3jFZPdArEQhu/ffv2YIKuPvTQAGQC3MO5OIDqP2mN3N21NRgUBr5HHIoeuckZ4Jyx0u4+gF6u49TTT8NnLKSLApYnwzTHuPcm2ikN2kcAnE1CbIOqVhaExK2W/R3yLA458fkGupEHcvRSlNi1m0GQsAdsyVbTVAaOrWExuIi4S2BPTaOsP6iWt4CL8Zv71xZifGEZ+n2ytHQ2vIfDRQuGn8lMARTGWecHZBILFPp3Gd3s9AD6Cw1FI2sHjggmqWmphrjXl4dqyQA1DsR+8WnxQtaXAK/6tkoRyOj0rJoYyDYJEC4AEdtznWZfHXIBJoLTxDw3/OAnJAOd0TZWVknyF7O8oq853isDqyZIMvgys//5lmP8HLbJAo5FEA/HeRecG22jZRjO/DsWkiQjSE6QmWjrrl1mdBiomagmdTAqBeRkGOa/Czj7uzLEmx1M40TdUuuygzAO9CBNZMsyr6FXqZKJwrXKHrJqqW8/uOBo0pi1KfOU3xjiEiBeTgSjgBneiYSYGDG07GyHJnnyWck8zJ1GBrEZkA2NUYkHsCll+QjGC5hbeBI0CLYmIFw3Wnzl+LQ5nJ1mYmzBywaAZplc+XVKjEL+PukEUPZKP11hsuI6sBNdaOKZYFZro1kXgVHjFsFZB+AJ4hnne41y1wRBBDi6AEj2dnSnLdiYfplEso05D9odW2Wy9hw+C39RxZkVWpDBV6ybz8n18jkJaso6dc0iDI6CIGsoI4j3zQVP4jv2mS5fwDG0S0t72zNhDiJb11WWAW3bqWBaC7laM8WePC/DDoLM1B02/yL38lNwoU+9URLS/XT9mIT6OrWAXI10A9k6rU3xQ/aaeZA6kAUpJsvaGgtl/5uZdgrPqdMNUQCw1tZR19b3i0GO6u+x55qxCQ3YKjVILf66DoLd3azvAVqn+7ElxqnRQQgYoLZjllQQ2Of3HL4EWObr+zO5XVU5DweZAKaqn2gxho408z+vXQAqdyTyyTORSOPsCO2LP+e6+mewOO0KYc9o/6KFn33ovvKZKI3gcMB8hgut+mxLzDnNOeKw8JE1D8mXSufMPM1W/KCXBChMThDyEexF9x9rMom/9MxFoYE1iKHH0YmX7cZzutCiMz7/YC7nDi31I4O9zmtZ+DHQs8BgTui1u49Gub+iddeYrpCDCpJT6OXm2C3OUchCGCfl4Yz6w6rQfUQXsX0+w6XmpgcevC+tW/doeve73pK++bPv4KsooJEbPAlJZRZt1R/78EchSlAw30YBnSJ7J50u2yAZ7QPMHpT5Dqh437oH+XdHaJCaZ2vZxwAk69FH/PbXvhbSc7fc/Mt05tnnwWrclh5ety795re3c3ar6IBaxjU8hmwVltVzaLzL0Tnj1NPZgwzphTR2y80/T8sOPwQ7jZwbOfQYDnicQVy2cbs3vPd+CGAWJl/9ylel3972e7pNdgOizaXdHWkzntEUHQTDaJApUee+3b5rO3JJk2nOEgZoLVscA8X6OzuIjw+kU09emx56aD2xbTus3H3YKp4TzNOe/QB8xF8WKB3IKd7QSIFx/nwwF3Kdvl4IUOZX7M+Fi+n0YL5BfSNMWJgj3R0UBplrIPORKA8cDnDI4VrsFVmtxjz6qVgACxDESf20LPvs3I7z5lP4p/hfxfOpgPUpG3gGupXPbH6E9cg6p3XYUO3F0vZ2nj/nkXuvHKLT68kNdBJVp7nY2jWQ8baxNrthx9tBQlQJkHt4evzxjbxfHv4Usa3DtkVEiI2ybctdU65dkOO5JvEggW7PjrGMNtEiYExx1+6wBxavWkpc3pHaIf089Gc0XdlLVlXGK4g79f+CuRAtDKgWr6GQ3U6HCp1eY4Bg6nRG9wFt6IJvyse4Z2QVz6Rra1IcwI4SdxjxcR/PZ4TXcpaJzN5KfINMUQE9wVHPdh3yc+avSuusXkxUDEwAACAASURBVIOU3pMU6Tlny1c1p0bmocykq2gLBI5BAN9gEGNL3JZR26FDrRLDKTnC5z9NPF853pg6tkNy4rZokGUGQFvaQc7fi9auQIl7ocC/7D7xOTk0y4ccw+gkyFj8CsJRzpOis9yfxWYUAKrxUNjJEvEksJODClOut2c8s9azTmnYN2yp4GvMxinFKtr8aTsKeFZqZceQQ8HViKe0mQDS2MgW/HLP/r7oouqDPDBIV6JmyZivZR5xU6uykUqJOSgL/JE23+GRHvw0a3sYLffs60qkTyQiaA8d1Eawjr/q5sFOcibskDe0spiGDEqnmuWygu0I9h5ykW8m19OGTxwkb5MUOcZmEGQusEVDTZt9XesBusn6wRdmQtoQjLV4Mcp7jvCaMYbJ1JRPZRO13MbeZW2HpOmjjgA8Jal49zv/gUENgzjNgXTaKSczmOBhjDyOnuRy86btgDiLYH+sxQk2p+0MwDHYN+ga5xV14p0EGMuWLQ9qbQ0ByggXZFVWQ5/bU0XQss6D7Q49tG7NgZHhlK0QrHdAAQ9aZyLqm6uYuW3fvyuQHzoypUMWX4sqbtYscmNpmIrqnnes1pMtXmN8OiDBgVOhUcQDb4bnW0M7hkFNTOBkU0UgFqZIpoIBQWYTBDRhZQ8nrSyCmloGDx56KwNhubi2XgzxG9/+7tTR0xMt8D58ncCLTjk2vesNr4lW3AmrKuh0XHvtl9Fh3RDaIaNsou9+80upnanFU1RBRPdv+M5302tedUXoRUmRdkKsbYtTHPiYtocD+KevfC3dQyJoe7iJqjGfy6x4sStSAULnhpKhOEMnzkG+4tUwfi5/DYnftrQNAPja674abb7TBOKEGAxQaU2feO+7MQzLUyfV+Cvf/l4AY9tPY9eE4xWmV06gUkSfzXX06uXpkx/5UIBpBmcf+8J1af2ztDrI+rUKgEFpJQn/1Idp/WCt389grj6ep8Cqqq2RdAv+8doGDC2w4mSQqV800judLj7nrPR+dEy70dj5KDIIizE2b3/Lm2PAwU7kJ45EsDzYEBqPkoZLFl0XASAwcUocRicqjlbFZSLYcmUwheEwCf8NVbgXnXRcWkm75PpnHk43/fYXDNipT+e9+KVp9cpVaQ+ae7c+/PNUTSvqkkXLCbTRV6QytmnD3nTLTXdHsg3xlOCBALwZYWTIRNXV0zgfKm/bYGrTsthr4AaoMWUAij5bTR2Gt57gb6iClguYaQO4BQefqdvkPrSAwqdGtm4ee5KJgeaiAorN6K+0L4Fmz3Pf8jRSHBiVoT6eD9q6kzxv3/e6z32AZGNWJCjl6BfaTjVhm4ePhIpr6FrZBq32JetmYeHDH/houvCiM9NqGMI+n09+/joGXu0BfMrnJnJ9nKPVHLVWBW3wx2lO3Zx0IvpKhyw7DMMFs4mBKM0sQi2BV1lVX9rZuT19+PNfTt2yVvV77NX3veHKdDrDTxrROrHFcz/tN7+6/Q/phh/fEmC+VHsBt4UY2iv/9nJYebPSF77yzdQp6xFk1qOnxqozr5qh8V/znvel9rYFwbI8ILMJh2Jw3g+47VRyE4GhaA8TsMrMjQFsyH6KQzF5Gqts4uw3DALCbnnDgpslsL74Mzy9x62kEx02wt87CNT3+xGYPveRX+d52D8gzzi0L/y90qvHwIv4mXxM8qfJamlvRLJagKvFe+fsvJRE8/fIZzMDWEdnoSj0zThz4UyCzJ0t3/OMVYIAgRK/Z13HygdC7nVzSNaZeqmw/ShncxK9m3KSfosABl8WDNRjtQVSLShbhNQw8iO6EULv0MnfsMtqRihcoGnI3ty5B2Yqb+HylwM+tjWPptPOPhGmw5bU3Y+WpCC7+zjoJxSfKHBgQuKctLH3enbwnBmaZhXfqaG2iAneFOsVbBnWxGBh5VLasrCzG7buUWyW9icqyGhvhhkXeDEhc3ATr11joobdNh8XxLJgNpMFcxJ6JRpfE7Sjxz0KLgHiVBIslgHMxd6xCIXNrWN86KyGOVStaYUBjGqm8BDSHII2DrzSHsikV1MxQATbu7g/2rRHYakCaSKbQODI+nJE8uM24MbZ21JpkKfS1BRta61Mte/uGgTM2UfiwJnGZtBoEoFDTCOlSNVLwIssFyxxgw18hRq66jByxhsAVo89nSF24wwvgDveuZeWaZZpWl0prrOfaIIfgXFO2w3Beg/JZzVSDVW0h0+wjraAj7AnZHNMyhBQ+zZYgOKmsqMEdkxK8ynQU5ks59gAO8Q+dAqrWPf4AdmvMAcE8bm+GjZHG8Wqa6/5AH5qQbru+n9Nf6AIVEa1uZn99PLzzwntSaVatgAo1sB++8EPfxTdG+cwZOKK17wi3fC976ftPPf3vf996a77Hk7fueE/uXYYZAS1Ui7G8eGjTsCFjT9nIYxK/PpcimdHLT+avaCuLlritnARsA3L+iORcUhVj/pPJAZdDlxCFqJnkInakzA+KQJ5b/qa0KejC8Ot6FrbYt/dRfzEczhhzeHpTOKuuYCrN918c3rs6WcThHDliUMPpgpG2Hxaiq/8mytZf4LxGbKcZ6T7778/AJOTTkRWRb/mWhlzsfMfe/SxdONPbko1xBVbdm8Cw5yiENma5jXPTZdf8tepiXOmzf/dPQ/Hvr33/rvThee/KFhg82HKNtDqL7jkw6O3JgNvsDJsvxbw0YeMkVxOcL4FHwUjrEDso41em6UuYAXxi086BqvAPJE1p50tWsfHYUdqetzHSh3k8zMZw60c6tLAHjcmjG4iix7YaTuIHKoTkhzsj2DCBmBoMpEBIa/Y4aeWt4v4MLOwsuEMdqVtdCElpV/1ukwobYNj5wukstejvdZp8BibmtCkzK2Nvkcz//Y6XUM/9de5XdmojwIB++b7372Ryc2PY+OUtpLVbvdRBp/Uuc5go8mFRa8MyGi+TWYcYOTQDONWJ0zLJD2bWGgJ7CKTJwuEAiXGNsHsRKpKdq9ashZN1D0VvBRIdY0FtLw+2cHNJMYyAG1p91kKaPp8Ql+UfaxO5gBxuo/ULFhgSikA/2lBXadhB5sxe54irCxAjsMFQWRqKjUTPx+yYRbqMgHAuMPnI6tTZ2CyWWZsRpweQ6jY9A690C/KOFULTSAtdx3g7z0XvFUxFE2bXs8+9Uw5bb2Sv3vfxnm+4bTFV0FMFrYfu+4QV4FVGWG9nF3lK7SdatQZNwYxQ+01/YGdXbQPL1FWA01B7ahxhGd+954OgD8GbAGuGU/axt8MK3h226wANCVtuB+NORzqFoAhtkDww0K+a+7+s53Q/MdCndqgAmwOtGnkeQniCcTJ8oz14sNiniyubmyN4L+r7jMMYEGwkGfSih1cCuizgCnptpAKIvgaeUZGlprwOsyL/HMvEicddCV2Ei/1wYbTp/mMyC1pu56dh4Y5OV7AlN8VeM0DhXPONYxt7qFL0VRMsFLARCmVRobpKEdhnlB0E0bMYfdHyCLQBsv+nYnPnkWBpYbf88zpE5Wj6AJwUzNUm9xHzpi7kHJxQDat99QqcMz1xbA61t3XtEsr3x+FHcCdAfyU9qivl4F/troIFkZsJwigNqHToOsjIY8W1xIr12dj94jxTAsFG8+MeaGvKwCnbbCoJghUSCQU8gchQyB5oRQXxiAVY2gPYylWm7KYCQhvfCJAqR0ZgR3p/lUfcQY2uui2cXCn+ZGSIa6pdmEK0N6z6r2GHiyv6/uFBRSALYG9AlWuc9hKOzrU6GSPBSOdZ+1rRMcnf8/SKZpJ90DWtJeNr37guEVn9qesMvXO3RPz589jzfEf99wZA4y++MXPpZ/8+KZ060O/S1//0lfS5z7KvIz1T0HWuTz91WWXREv8GDmvHal70BXvpJulk3x2BBuwfsvGdO+6B4J0VEFx07z8uKOOTY898ETEfi85/zyIQselbVt2ENv38Bqj6fEnn2CP7EqHoH2+nWLespXo1dNNc/+DD4a91iZceP6FyKz1MFx3Jq3+sFyRRROQOu5YYsyN6ynI4E8YLmj3gsSp/rH9sOH2pqPWrEUW8QH2HkSW+TNDusTXHKZ7R9JDI4Uez+VZ552R7rj37tSGHMAUtqsPG7HriZ0UKKfSZUgbzV0wL/3793+SjjxxNetfAwD3LHk/RULAIgeVOhfF+K4d4LCToEsJxSjcEWfUUdipo2g/BtaivMKSw2ZivxkmuRMJAsDVwR5ewz4p/ImyIPo1Y/zooAmfnH2j0izzsAfbd1BkxYBGBx+xhxiDNotppLCIz0s333wT+pcOZIXJySwNuwo8Z0A/aWgXoBKDj2uJR+q4TxmdXQcoKpFbCkKtXNoG0WklE9Mf4BxzzRIUZE9HGxZ2nvgnCn12GtCpEgVIgmVlFrXRUzEMlPyZ/dkLO9azbkHLs9HKwK5qSBu1ldhK1uqR+9B+5SzMamtJ5XX4puqs9bprE/upEz+3HFsEtmWeWgFuonSCXY+V2ixwKuVqdL92wgj45gwo+lUidxkyv7HLy5wk2O/6ZwuWCsODAyFVNs31KbfRyHBbBQkcSO18oubZxAQNsEXxs3v3YSd5PsouytCuR/Pewc76iLHhSQrkFLFpUx1kHYaQAqih2FwJcQqlieznSIZ71YeN2QUOZsrFUv2+flJJG/X+zSXEPKLoTXzU1eXQ0zxg0DZ3i4dFQUsbpoSAdibIh9jIGaWW/1xgzoM1g1mvT+baIjcKmQEZ0VnWx3hTOzhEfCMgmofqCT5mMDdr6btePFM6mizODGOL1fDuZUZGgMzcYwtzHmYBJAtqWhTupwvS/elMlzruu5ZPbZ3/7qHg4IOb25p1wcXZOhlgtf8AvhOgyhhyjK/tZwi4soOC6BV27mIrRsmBfL2Z6rDjfyvFgLhPyRHeWyU2zftesKAxhmnaxYc7jI4YAepaCDkywm2oqFCKhdyilu6yPrqKJ+n0im69hvay6VNP01mMpzPPOIkblsHWA6LclObNXpUeeOC+NI8qyYMPr2eQw+vT/NntTC9uTt37rN7MZ/L7j9PS5bPSn/+0Lp1ywhlpXutyQMr6ACfUMJvLQdDh+vCtGhsID2LM1M3bQpVjAIekI8msUcRrCXQMaAymPCCzaQ/VaGlcYhqpuq0GiRh7jXsFh9oCdwRrAUfLxhmKlkS1Pis4pKPodk3gZB1kojMyqJsBUlnB4XDYwMKFC0OvQ3ZHZTjajENE03NU+ktgIl+zZckkMDYnrA6NVfAkBDG4j+0MpbjiTe+KgRpjsg94kJVc3Dte//L08ssuDuRelHsr7JKf/fjmdOppp6YvocdZDjL0T1/4DBTyeVF1ddNv2bw1zYd9l4P0g7UdHVZlG/14+gxDtP5wDwOSZFJFUuE6WAKwEipjMLNLY1CIAB3vPzQwmb5wzTvSGsDIj33muvTo+o3Brqpm/Voq69O73vrmdNLpx0eL4jDX/56rP4xe3JY0jeEZtaJuYMNdq965jGEfb7vi1TBIDyfRoQ2Nw7cH9sD7P/IpKvk9HCEVqTDwbOxLLzg5ve3KN9JSMZjectWHYLYCnKqHxZTsqGpz7ToqBjMTJAGOqNfIRj/z5FMZ5PXu0H+SDfv1f/9OMGEuYjjJiuUr02KEt+vVvOLZDwGm2XYhgO29m/z2cQ/bYA49teOxtPaYNWl5K+0mVPtuv/2udOddT1EJ6jUFA+jvT6vRovnE+9+KS+9M3/zhd1PDvOVp9doT2WN9VK62pn3DOzlMM9OKVWsArRGb7j2QHrznifTnX+9LbQCIFfNwROhyCGbIRBV0PPvME9KzTz3LwUXHlCn1O7bROsktW/wHw4b1XJH2bJsMAKO8op4WTLRiWQuZRQ6pWkEVuJx76ESweicVxwrA2LlLoMYjVt5Y0ZD2PNWdNjzQm845azVg4mj6zR83RzLrRMKjDl+QPvPRD6TZdU1YL4ocGDTlG2yVG8YxbiCI2Y4OZT1OswmdR/VDbvzhf6VLLjsvWhAeWv8o++upMO6ZJo9RDbYqz0m9NovkeiGe7+JZ7enSCy9Nyxe0p9XLVwUDYRiQfRidu2b2Yg9M4C9871/T7euYUC0YS8X37a94TTp37VqmfLdEoG5Su5GBZV/48lfSVoCKEYLNaT5bYRO+6w1XpDkMB/rhjT9O6zbtSJMUq8qdBGvLAs5pDkne6y+/PC1A23IitM4OwBynYkywPwYDQ8qLLiHkqtyXVuc9H+aIAj8m91boZDiQMIzirAQBnBSpnRLeFHzN1b9cCTQJ8/DJOhKgnzYxjojUYQe5TXEaoCzaIQXPgknh13NiH4PbAnAxzs4aYjKC8/TGnGyW5lPlODxePCdXBkvWUbyH4iMntgd/5LYljb0/H2CGd6K98rmVwKwM6maANv/d5FJQwkErWR/UQtNMBOOrALSrCQwmKLiN0bJiMKSV8feC9esqByggSJGLG9rsQuQ8M5jyRMtaNFsNTFbRTvXw489EsBcT0Vk/pz4uQwZD+9C5fzetOjhoNUVpwR8EKHconDbCFdfeq1PZuw870g9QSvuHmtRZJ67UiqrdjnaYiXT46rk4RoY8ULGcIBiYqLatMyfsqg6MonE06DRW/t3AUI7Q1OFBjNnuyLOpMciAaTAySHGPokgV1PMpE44pJ2qbWcIi42cFDJqoZtcxrKCxeh7Xjp4Tid1w6oMZuCAYMlUeKAI2dfuiygx4PTljiFbEvSS5O8LRWyAMQIcHLrji/igHeVQbKAAHg+9qAAijyKkadJS3khgPlyaTDhKUKxmQgx41h/sBPsFO8JXulZL+LU9bwKgW+9XM2S+nKNTQQqvTHAAoAyv0Twn58B9UandTWEMaYfdu1phq+4RaZ9z7zCaCVnxML/tijAKPLdkC3LIAhmEXxxZ2L3FmTWBMjj13JkHBKOQHvMdgNaE5OypjSB1pdxjnYw5A7lVvuzIdgt1//Iln0ilnvSj9w0c/mdYhz2LBz+flVS5qa0pXvuZv0n1orq177Amq/svS1f/47vTrW36SOphs/34KMOomvedDH0/bmAI8AlIMrpLqAMFPWXVosNT+8Bh6bayFwNPhS+ekq/72nWkQSYQGbKki9spbDBJT2FKtvajCyXn+LebcdOut2NbN8ZrVnJdKgrvDV7enOS1z0p/vvBcbnMHxXqRfHGzx4X+8Ki1rXZhmyDJkP3STZH7iui+m/ez9Hv0Z7fczCEwrI7E8Kx3efkTaAJv3F7+8M336Mx9iui9yA4AO8rQthNvCaPvi17/xDYqUs1P93Dr82Q8TNb3Q6T5h7dHpvW99R2rQJhFHjNi2zLncTtfRAgZV2cGTw2dX04KkGpMZIA5mKPta8Eb7N0PGPoFmaFAShBft27LMerkmk1d/zgJ21iXVnmQ2V4CAxAO5pTUzCY371L/MUlGA/ZzbAEzDQgHWs2c8NxbMw/ZwD9meZYkobVy1zDhZocHhyyDD8yyPzNrIbbvZdgZMSvyjbxCEV79VDfRxNVaj7ZdkRfkH4s+w12xawSk3q3IjoSXLAR0GYJOhKEBXzrUMcI8P3PNoGoD9OU4xsMJqYsgjla6TYD2z3AQ7sh5GxkQyO0y5CONW13QCMMgBYsval6fLX/EqCiOyWCi8lOysrxMtd4I9smop3ntb2tqi7TxYfw43je9jy4wXeRaetzywyntx4JSFGi1rVMviMzdyBgUmdOxMskykBM8EtMYo/PvvGHSDjoYt42qUejs+a892HhILM1Pwx3syIeNrgsNZVzYX+szBjfst1tXJzuVVmhzkhG2ReWl853t6Ns0dZGOZ+AZj0VY83qsYuhMtz5zPHsgOfjow1r0tkO1aC0L3wIr0vtUJtsAl4ULwbQRgTM01Jxe3tbZEXjSHwWmFjq3PXhfjvlcDMop3xhGl7rvnwEsYnuqu9gvukcwWQOQgYEKt8hrIf9QB0IfMDWvt9doF4c/pF/L+wofGNGU6vQKoMLK2m0KAPbOPZtsqD6AazE8y1lp8g3mVRcx6SAISSLLkEW217FVBGJnke5AP2bV3X1yb9+36eCayfEEuqGTGY0lqzXzLrjjWPj+zXOx1HVx/Geb1vKcMqcyKck+S9wEkCTBLYJGFa7Idw2TYNwJDLcSBylWY7LvtIn7EUe0llxtUb5gD6twO19VnN4tJ8LORD5nLAJHm0NiVEZvjKfecwKZa071UEd3fSn4JPkbQyguo5+q61+BjZZk3YHu0KSGTARi+dfvOtI1czVf03FTz+8G+4rmFDqEsWGLEZhAQn5UdCxZkgtxjTGjHnQQh2e122wTQkDFVz6XFCPNW45QiVgomacmehT5rsMyzbcuagvl5FOxYryViQfdHDm6jaFvIEshi874DxMbeyDo2xhUYjqnoPEd9sQVv41iJAu4Bvxbkbp5P1r0U8M95qCQe90YFbf8yuOyo7N6/B73qXeniF1/IM6xP9z/wYJChPviBf0z/t6zzgPOrqtb2nmQymZ7pk15IQmihhxJaQLEBVlQERRQVvKDeez8RCxZULnoRxAZWsIKgV7yoKChSBQQSiKGF9J6ZZDKZPpPMJN/zrP0/4u/7xssNZGbO/5x99l7lXe961/e/e0taTmfIN2/8anTCKr0ns199V4HfyFJ5Zokc5130fmTHuAcZ7jJmsSXHH3U83YpNgKnr2P/d6dXouAITMMiKwZrshW4Y/TuQ15k3f16QZ5rp1Fu79h/paNr6//THP0ZBaCJFiwPmzA7YbNXqNakTXdQJrOuUFgb8AmLVwVbtpzfbguV82uN37t4SxaA1q9ZzTjIZRb/iOdB/9cKi8102k5O4R2fNmYlsD0QSYtEtuzbEHIrNL3XT1s1+4H0fc/zh6XVnvir98ic/TZuQgnKIbx35Sy1s3q5tyAvisyUATZvVBEjUFXvEIUrj0d/KRXqAxZZquiUXpidWLEcaYFrahi789m072WecRdjDMYOCwtFEsImBMQom7JcWurOq+d52uibGMTCpgW7GXWjF20ERLGxiE5NvC+s+T0vjZIBuADkKzcoSWuF2voCAZCsT7/eBae3cOpje+vpTU+emrUg87YxBqiPEoDuxo+rtarM2gYVE7GAHbeQEXJw12Wd8S7yg57XoooyWbHkxHodRVRDXa99C/oSzFIxx/uc5dZ7BbvT1XY9+WIteZMbc1lQF2al3ZDfEJVlHMBkh/Q0w8Gm8Q1e1ZOYT2dkRrwu0gsM434T7Uc5KUlQZwdqoGq3GEw4cB/jE/csGiHszJ1KzOYrADtPjXDioULb7iMVUOm7ijMvktEuPfRlkEIc7y861wAJT1v1v/OT31O+MAYkOYbUDgS7MvcSEuFRy8jygeZfDlymc9yMpQKgU6+WwUofHGVEPOUQL+xVdZLwHC3zOafCZR0CEOUkBijZxDUmMPUhHVENE6KewIVtWbEa3rr82tCnVZCA3ZHlE/UtIdknCMHSRGCgJD5+tn7MDMQq72ijOr2daIFWg3OG50SFuxwJxnPJ8kiyqsQ8WonopKggWD5BjtyO9OEoMYYFG87zHd2V+gJ2YgDxYDe+sguvZUeCaBYHAbg58RxezH0JiIToULBCjbdtSD7bBeWYdtafKBoZfJx7V4phDLpS13tCaHnjgb2giEz9hx6bMaInOVmPoCopau2DYOiDevFxQ1v1cA6DuHIl6XlQfeaKfF6QCFtA9UHbsWTX7jzthGg5tf3p+xeaoguwf18WDi6a3snkBJ2FHNDUgFD2+Jb3tnAtSz3Yo37TfdMNm7GdxBkd3prUvbaSNbhGOfRovj0TQ9lI2VB1VrajYlSa5CeK8uHIVDhyWGMFGe+v00J8ziG4ncJlE1bERTddJMbnR9pnsSDSKEwGucquJyaVUd0eBm7hJ32YTsDHVv/LBRPD7CeyphZII9kZlM9rjCMAqCTAm2PLPxli9elUc2oNon1u/bj1GxxYTN6WotzvVjZaVS13caNVQMF+0g42W289yW7w+jdSc1umv0mb/AtU2DAOboAnWwHdu+Hy0DIiAm6QsXfoM7MKBdPbZZ0dbzu//cHdatGhR6IUVyYEC+21MPyw0ZQut2cwaRGOLVoP/+OxX0+pNyAGALo0PwEKQCPAZVokHN1ho/L1gxUTAAX+3mcDr1m9eF62Dn7v6K6HraaiJq0ufIfk8cdFxwUzT0RkYPbnsmXTlVdegXZgHKMlA9QDtg/X06Y99MJ31qiUYdUAG2gfKMM5baX/4PySsO3ZS0VUPlnt1GupVXPuYQ49Eh6ojXXr552D3wiiUBhvSjIIzVpV4h2zQNliftTA6HER9zdWfYaPvTo///Yn01DIqk4O0iftrGn6rkXxmIyyiE449PF3wzvOohDq8hP3gIZ6ITtjQpnTvY3+kYwCQlWB14mhFWvrEhrRxrRrAao9heni4kQESBfbXv334Dal1elW6/4mH0uPLYSRQmTzthKnpjWcelTZ2815xUpWVjamcQK4TsHDNqi1p6f1b0wSGMFVM43mrTKo0Lln02cm1MZEYQ9bdx4Q5xK/dc1atqiv3pU7YYGCPYMsceqfnYSQPnj8nbdi0Nh1/WmtqbapNDROm0Lbcl5ate5mp7OVp/iGTY9rgzo0MJ+Dvmya0pWOPOTn95aEn0gu0vo/yTBORI6jH2FRjPA+ee2g6C9CzGQbSmExDzsxfHnk0/eZ3f0VUm0nDc9vSKUuOj6ncj5P4v+eid9KOv45hL0sZ3mWQYOOpQxN4R4CptiCXs58sUsg0HePMDzB0Sz8MvsKQMSavN09Lr3/dSWnx4uPTEw8/yPOsSRMn16WHly9PXSSakHfSq49dlD70rndiX0CYOWcCX0ME58+tfDl99r++HgOzenEc02vHpysuuzQdMG1G+t97fpfu+NPDeGV2jfsQQzcOJyjj68K3nQtjdXJIOwjcd2KnemhF7UXAvouJleohysToJ6mICYrsOZ14Ne/IoNf2QRM223aLADdySSGlUhVfx5JbIvLvb0cHyCERTrA0iI+JwNmHVp4bbgAAIABJREFUx89ZfbPV2epWnGEW0aTF6xtwa7xjujKfn4sgubrrtUOPSKdWAjuLpDui5zgxBrqvgKmZbfovX/p1zquf632beHrNATScLZwY65gE6EANuE16sp1Rk1j0y/8z8fcWAD/Q0aoEKKqqI9BGg2+wKycO2pWipaRga4XEgItQeo5iQGGc9kgYKS4QOIyLAXy0VePobOPIAHdmkleSnDW1EXj2dEQls47Plx3bsZUKOoWJBid4U8Wvoj1KiHX3duz+VgJgdI9lj/ocGVeR+WBQwB7FHs1f0AyW2Z+6cYhDfGA/7fa2wVcqI4Al7CYoswpaZxtLABZEWNiP/VKjcfza2lEKA8P9BBmDAJZ8u1zWZ1TjSdAjeZXVz71gU2SoTp88j+CtKhLpbbs3EJDuSAcynFCtRAdhNTEsy3czTKAiu7sMbVXbUboY/uaQuni1vk9hDe7V4QNOGo9k3DXm7B7AtHfvf3sHE9PRzpw1m0maDJVUr85Cj8UR8aAhAnHn9zivxdcc289VcsiH08k524205jRPoaVpAfqXjdXoRG2j1YYJnav3JiSkAAob+JlKChjGDn3p5Rd4Du5lyiwCP97LbiaF266xx0maxm4we/fzHOruZukJN1XGbZQz0Nf0O6kw9pryE9gX7nuiZ4A2rhOPPSJdcuHb07y589OtP/kZTMzfA0JXpcZ2GAok3lw6AHClV8487ai0GAanZ/FHt94WewNLlS48722wVt9BC9BgWk6r2n9d983UTeGjnzWv4P3uxdZf9u63om/+tvTTX/403fm7+2Ct2k5dnj73sStD/qAxWPgspqxb7lXgQaAqBkOboPJ3f7j3vvTzO25Prz7rzPTQo38jAB+A0VCJb7mEzoi/pOXLnw+w2T12HH7/zee8MdUBzjcyUbcSv2dr1ZPPL0/XfOubaZS16ZfB5PAvXlQ1/l2f+7oz34i8ycZ07VduSKe86liu/WEW2whErjCDQigqLcN3v/71r0+/ueuX6T7uYz3DRfaSSKnLVweCvuT4w9Jzy1ano46enz70vvcFONtDa6YF5jrkYsazwUymoxnGwnhw4zIokHUGMxMk9GUNXqMNNwN8xbkvJ1HyvwUJYlClhdlohc3ajmo5Fmx9ixuh1RmdQqWvYFtmG+ZlDdQFwQLELYFxUTjm9wrt/ZigHuCDxeUMBgQ4xP0VrFATtgIsMF61tdxhTaGziSFymrq2W0ag3zegjrZrwYUAZmVC5oGYApdKCuShMplBZsusCf3fHn4y9cAC3Iesx3jsh2BFcD+C8VFok/pnoUeatT2FzSyOBMMfPyGgNgn5nsMXHoW2++kw2OnCcoIDXz6/z14AXd0AiDKremEjZtud302cuhKomQkDeW1cy5jerq+J6MTWbf2Sw224Z5nm3lFJM8aBmwG7C6KR5MmYdmiFwINsuwp+19Y/wbRgw8iOLK2rvi7KWyX/kDU/M/hd/BkyIcS0doOZOMmYbKMVXcBf0LDc2NzdqK8M6QBj1Qwgqc0bw1zw175rAbb8fJxzB57xXixGyvrzy9je/aQvlgFoq69sUe2Q2vWyg0JXjfdtLNcCiCaYV0fxJT6jVATVfvlLFkgzqJX3r9eOeyDmMvYYCHb3WMxr6CRekDHoOsXQoZKuZryDAIrzsCj1t/0zWNE8UwEqC/47MMhzIFilhId5UbRfkt/4cw2Aj4KVatuZ4LoOMROCG4wJ8MFqZN/y+0ohRIFDkgL3vJt4yfjGdm3Pr/sit41ni+pQYoGmHHfIqMoSQII0frZLIFCcgeA800LQ3CKBknDmeW3oczbTIqocSJMSGvyusUiA3Py+7Lt9fOYunlW2aQ9spV0wdUNGhM90PwgcC+bGvcdnSrJxArdDrzhPdkSY5YS/yVIg/r22xE4CgfJga8eE6PJY004GzAo6TwKsrudZBAuV3LAwbmeCv+/5UpM1dJiddsJe8r91akqrGOfkQpLrnbs1vecCFDVvs9VfG2v8GbsxWKFmWsYsvPtc+4n7dn8XwGoucBmgkb/8U+4uF2GKbpDC1gmqZg1VpUXMoTMjTb3aGKRm7ERulKUDLMDCGHOoM/bHFmAXTp+sTZMhGAU17RXv1D07TGv6BjRGDznkIAbptqOBOxM5nqVpycmLY+i1xZNnlj2bzjhjCeStLJswAqg7jjPjkMRh1tN3McDnfftHt6Yy2Wlq4/A1n0LSosMX45f6Yn87gKoX4EOZEnWvG2DMzoAcVUNeXw8wPnvOHEChOiRYvhfg+F46kXbyu+//4HuRCHgm9qWyYD2DDmLABuNPOxnctJfBgpMZuDW9bRrvuz499ezfAbFqASTpvhAo413C0UonnXx0enbFP6I4YQfLwcgjdnZ0xrnbQgdoCxrmrTPBEWCYdm8ZSOtWb46CtRIwSkIBNaV+gcM6YxzIChB19kOu2UPRRMxkAjlhDe9myEF5VM5HCCgs2GmDRrFjNQC3xsuerfb2KXRskkCyR7Lfgcil3qpC7xTxmgjUDpg/mw6dTWkjw0YnUGzbz/caYHi7F7yGnbCyYJvoYhA3kdUskKq9r0Cap5525ir2iMPJerpGwGmweYCNe70n9x/F6ObmdjRIh0I+Jg+ioqhIa9WYQC/v1y87c2WiDhksG8Pyu3a/KKE1RgFZfWjfodJSYVcjB4EFC1mq8O3mLz3I7WUdde0M19CfAv5W0Mm0hwRUuanxTme3GMy6uFbq4ctONDLqBeiu0C4I4FIY4HZjEHaZhUjuJ2IXuV4OPeY5JSKIn9gI65m20GsHgfmUCK/56kRA1SH2sz9jh4/t8oK/kRORE8SzKx0gWOteUG6A+/dnBpAKs0igTNQYuUMdgaSMSru1p89sTy+u2Y6urBIzgX/H3pY57nCncDG+ewuT2NaaEnipTva8A+enl1a+QOes+rUjadHChenpp58l/6gBu4N8yBqMQPYaUzJCf0A8YJElYyvGSsRoXM8CnODnEIQK8ZJh8vEabG7EFULmttGL/4SWs6BjVXSCSJYwXtAWSeLxWcWJZOjW8q6G+ezaSTXEWXRshdyPhZ3craNcRR8BfTUEO+PpveqWc/Ua8kW7PvTdFumMcwf69F9iLdmP+6fMXZnQkyhYGtMp86AtFlS1oOO8gEbY0tUArTs6kDnlmXzm/RC4RiH5zWVwuUz6Ecg6DvT0vStfGNIRXHf3bu6Vn2MXBss1uox4/DpmhdhNUnbDr8/Y34XQ+Yb16GH0jE+rX+5LM+eMh1LPA0Nv6EeUYhygyeELj6MitDctOeG1aT/J9wvPPJtmzJoTk3c2dK5J61ZtQnR3b7rsQ5dxoGwTmJReevnFtHHzBpK7+RzKbWkak3RtFbn79/ekgw45JITx21tmUiGiTVKWgoGBgTCL28BDN3CNiaEhBzgKWGaw5YLaihHC5zBw+hisIWVeBN1JkKH/ititOmZqwFbD4tnHC7NlSx0eEfbQteLg88pJQLenm7/zw3QhCZsOwRdhEBaBQuwcAyqrExx0N68JBbvbZNANWQM4UYAKTsSz9cmA9rd3/zF979Y7Y1rpm16/JF36gYt4oRwOA1WuedddsFWPPSEdeOCBwS4Q8HWYgtWBPKWbigwOSOfnV2FY/qkDqVoaG+jyTzi8an04yjKZcIK7TvQEkDa2sG1E+nc4WO7NQFiH2MDBnoDo838i9L182T/SX//yN4ZAXYJQ+DERSI7RJlEkM704vUsv/wRMVKpcfGbWx6PSDFPlB9+6Ls2nLU02kcBqOe9qw9bN6YpPXc0GA0TG0miUzgFg+7eLLwKogGEMKHDLz36RbvnFPWgnAjLpuGWsmtzLLlMw3woMxuHaqz+dDkesvBNd0B3dO9LDjz6SlnesjWqTzORuAr8w2m567m3GtBZAxPnpnW+5mIUoh0H8Qnrs6d+mwbLdtHzvw+EvwGk1pKV/fya9sBw2GM/QiGOuB3VobaGA0F6Z5h86IzWicbNmWxdGrSc9+JflaS+AwqmHT0loErO2aNJt70utVCi7aNN9ee2mtPpZgvEO1hQjpkbIPhxFuVO6NQAYiD4OPzFAGGkDUoOZKocv0Sa6m3NFVxqJLlpeFbT87ShPn//sR9JP7vx6OvrEljQNQOaUI96Q/vbo0+nPjz2YemgPHDOJqKYaBbhTTuHj/Le+LT304Avp6WdfSn28hwmTANABRqoErRCMhjMX0gDvftv5gCJTMBq70nU33kSRY0s4m/e/54J0xpnHRkVr8+Yt6ZDD5tEKszs99NQT6Re/vhsBbgIBsASDA1lyoRPnnmKgxhCGUn2RYUS9rX7ZNm6hrlpDxX43ud2L4RqH+OskgBiHwjipUJ0aum3TZR+8KB2LLqssRfewe3SEZ/jtPfemH99+N23lYKh871KmIZ96wgkwWtelq2/8RgAiMsI8LswESScddVi6+F0XpHnTp3MfGFE8kYBATFSV6cB5Flg18NUpddIm4ZAEA8jQh5NpEz+vULhtlARps2fDLGzGLtQBfNmSmHUxHa6jllkEzKUkymsYQPZFq1lO+g0wnLyunoxtGQrIG7BvhXHdQ+ARzBnXyARbZj6H1sA92iEFX/kn0kZNUeCrpSg7dr2V0RyAF1//v5yACZrO18/IwIJTxcMfG3uFroxgRWaXGvfnZDuDIX5crpYb2HMuqXRWEBCOR0d1iD092p+vWXwZ1GedvAx05CA/JxeFfmhmPxC5qLUpA5RfH8/emn1AC1XYYfam05TDxWZwGVtQDVtVHWCnkY/RWr5lzTBMvAlpOjZ7R+dWqvLo5bAJd+2AYcystXLaYF20AFYj9iiAVe6FZz7gwFoAXRiXXSSP7HmHyAU/i3dVhr9zaF4TLUeqA+xTL1Vguoo3UoXDJsipIOGVxTDQA3sTzdIyglXfVCXsVgHWwWi1zAzoWhK+OtiXBkZDIJlWdCcQsApVGAxVcbCquJ6MPnErkzbbsEaxwX0UboaowgcbOmKeDDjZHmx1WWDVNbJdSRb8KPc+hzb44Zh03c1AAtYFjaIBghgv77m1hQUCdobIgj5jJZ7qMGfcv5SY7jupmkShgYIrmFDslcMPnhZMy10wERopPPQM9qQjT56c6ppnpLGhprR13bZ0/70rKGQw9G4Wun3sk26CDO9zDFs8TOFpDEBT/dWQofDcRPiujTA4VANbPajMWLMrQhkF9bnfjzb3W885B11Qkg2CoR//8rb009vvisp2E2wlWVJdFFAclyC1t5aumR/96IYoIH3ik1dFIXeQcn89rLL/vPwD6aQTTk5f/uLX0lIGdHbz92Vow3JQI1hectqx6SMXvzc14PNv/dFP0m/vfTiNQ0frio9cmo4hOB3kmdrRJivDt4WUDOc+AD0r2grykwz/+jd3pTt+8z/pC1/4bHpx1UvpFloA9xB4nnDKXDRPt1Dkgd0rK4EHPxGf+85z3xFgdA0vSNaB7WL9nJHrbvpOWkYhuoLPlyH6ltefjJb2C2l6S1s6+7VvSbOJwb7xnW+kR55Zkc4557Xp/He8MzRPLfr00CYZQyGwaz+79Sfp7e95d/r3z38+9SJTMBiyL6w8oHcbwa0tic0NbRQxr4SdDJhFLCbYoo5jYKRh47KeaAAAgooWXgVI8SC2gxpjxKC3sHt5n8a5IUHOAGr+/Rwv5RgqAAYKigWrMA8YoNhEchItq6yrLf4F+6qwf9rVAGBjD5UKUCUGZAEcZgakWp+vFHgKIDEGJvjZwdbO51umk9fzeybtnsNhzrbamTvofugmvtwdg7PUWM12Vaa8iXo94IGtwqFlKLOV+yvs4PKlz6cnH3uSz6LNlOTdVkjPXdaizMyzf5UB0GYFsCpogR/0q4/Pzms0mo4+/BgGk80OSRJjtay3mEFZ//T+fec9JdDVmLYAEb1WAGvRom+BLWtkZoA5M4Gju4JbDOaO78rDGMB27mDw+hMUnOZnMvtRBnAGvr2XAK4cRBJFRJm++AOLPwJyUTTkvtkemWGXfz63QefOKj9TpmuAZhGrW5ivBqChFd1D473w4fl+TXoyaOrPe5067G29NhfQLlh1JaA/BhERa++JGQ95SErek9l/+j33b4Vav+qOOlxRFrzvVIasw6TU8cdOhIHiK0Apks2CYem9Cpxn2Zk8oE+r7Z+hO8dHCdhrl/o4c93aLO6rn5zKGEEWmRIB2U8DWJHUyXSN98q+sIU7A9KyjTNLO4aV+S4Er7m1YmiUaxTD3/wekYSAWAAR5k7B7ETP0QFyrKn/HQVWbI/rIagaXYessfqeESNwLRNwr+Y8CoFb6x/VdtjxZxMAroCqe01/VrTJ504E5RByfmaLauR6JNN15D1Kt9TB/JH5nAfICUrkwrNyF8EctqXflnvWzMFSFrKVq3Dfhf5tFFLymTPOC4Yvn+t7nATDuZ6uSwFv72m78y94fYI3+awax8Lg4pzLsN9GbCZYL3jQDvOxFRbtlMmwlM1dWAjBq2HuySF6nRT0BMn7oruJIgjnJ6TvZE6Fzxa254vPDgZ+FD+gsJAnaT+MdWX0ux+MFyMWlRFSKm64F/TJsc9KNjUu9y/7di92wrPj3o35F55fmWglu6YdzyBsZnFnUDfHZJlR7JEyP5TV5VT0zMIvOiX3wnoLzWTtozllyXe7590vAhlbtm5Ks2ZNLzHxGCjDGltsam1uzfZJ34CtkZHssKtgIio9ogQdtkeilDmkHYl/f2YpnXr1aTK53F5YiM6wmFTdxjqyPwAhH3zw4UzmQJ/f1l6LnRecdy6klJG0cuXKeC4LDuvWrE8XX3xBDLnz5393zx/pqKkFLK2PM2XXoQXWGnRbu+gOqp9ci74oOqgz5hBHjaXnVz0fuYBoWdmezNY+gHxgIQSOu//whyARqZMpCDuOGGrevLkMwpwZuMLGjnV0WXUw72FWMAsH0cZfuXYdwCj7jvNYRVHG6fH7ADTH1GqkG1Ed5tbJzbTqNwSr0di7D4DKve/U+d3cq8COg8FDK5PDJ1NWmREL0xLRHFQUXVeAhP0Adm0zq9KRi45I/yA+6Ng8ANZCcQZikGbBPWjXhwWOCgoGMghth9Z0NSD1ZSxj7mHBub29iTWDKcr/Bnr3Q+KZFfqZndt3MewTL0pRv2Njd3RfCZBqWz0LMupfKWzIhAb4j78jtuZzq5CQmljD/kDup1ZZGuzKEPvYzj3xHgdGGZPri9zDSuf04tfqAGAFVx24LEHEgoit3xPQ1Z3UxLApdYP5/jAJaRnkoih+qd9LN9cI4GY3ZKLaJmxGJZ3KEEU802UWGv0fD12pT7MDmn8PPX3+VPJnJza6EgA05odESY5YzT0ixsr7kB8apDNiWL8fcQ7nq7ltUuS0Pca/5sfkIDL2PQtDdBCbK2gPJpJfWaxog205NNATJJxu86zActg3xBXa9chpMfpRpwk2bL4fWcWNDN5VhmIqGrTGMS0M0+ro3IJPrElT0M93L614DkJhgFj8Y4wmIcBOlbAtGVhVSqK5pZZO3v6wEXaG2h3nADDtjCzNBnIkP8Mu4f2h35qLzHb8eHm/n7W2ZcPmDrUqYxVjxJL9c92cOzPA+Y2hqLzjPhIUO8AHYLSaX2tnlPnR/g5zn7rVPMOCsy2xMrpwcv6urYy1LPnRXWCO1eAhgqPRzs/+lMBpjL2f/NlCxCDnT1DbIVriFL7DncjKWY9z3RsbYVUHgRP5M/zJRvShq8ECfPVD5g3cm1INkn0Cm776xwfsf/D+9VDs96X3XXgKB6MtPfLE71lvNh4bffL0STFIZ/36bhwOArLzDk4taCfOaG0H+a5PHbBStvVuSMuXvojOR0onH784vbBiUzryyIOY7rwpQMYlS85Kv2dK/Dvf8fa0HuOyFZ1Md8OaNWvRFDudlsIcROeppdC9CaBcIY1zFS1wfqlRR0QaL38gBmoAVDkdmeqHQaEHw4X14O/uQ0eFtiGnyk2hotMEKDIJJ6kGTyWO1OqPG1YadhmVjmycBknQ0E4LVkRpMBOrbNU0dIG4Bw1JJYFAuQ7F4N+qHfftoRasNIix6uuOsTr3re/cyhCv9vRvl7yPdu4Z4Vw9FIPc5y233oLW6Xup1DbF7zmAIYIxDkgeHmOAlNvjvB8r7fF3JUbaBA53N0b3k1d/LW2gjUdQQOaSDJpQ24PSrrEVua+ngjB37rxoxYhWFNeaazZWNadvfe2a9ASOSgHq+ejTOLFdcHeCrW58ViQuHLqVL69Jl1x+FSwvgS+T3/3poNmT09eu+SLagYDWGOkRnsGqTQ/39VEGTO2EsSp4Us+0vS9/4co0b8b0CMjHc3heRFrg0o9c5egukniTNie0ZcaqbLBKDumnP/GxdPIJx4WcQhlAQrRsk0zc9/hj6bEnHiOo6eB9YBypUNlC0YMxmUD7ahlVK+PeyST8lbT4Lly4gIM1kamTD6BpuyfNO2QSAPLcNBcR89HhCem+PzxAhbojzZwNS4fq2WFHLMTATYJVNpIeePiFYMHt3TqQpuNIF55IuxV6LlvRUDmUIVw9sN562D+rntua1q7YFY4o5hbwLlynPQAD3YIvfsN8VHaY3+NatTCYlCDo2UUAiziyRq6aw10DyvQfV5yf1nU+wv2u5Fw1pI9+4MI0fWpT+vNf70UXd1uqAsCtp8pvZd7Cbg1oZ2vrgvSL2+4CaGdQBsCI3f8CPQa/MgCHe3i3aLC+ZvHpRFgT0l8eeIwgozkN0r5x0fkXIAR/ZHr22WcohMzEQExM67ZtSLfedlt69qV1YX8FOAVVZaw6wFwrPDaCA+9xwqE0hAzC5cpUHpLhZw9hiJXrwpcChhngKpZPdRXhEl5bmjuvKZ12xEkMhwHcZoBeK8wUJwkayAtOPPTI0tTCHvrIBy5Ga+kIAPKBdMMPb06Pr3jJYmnWQePjjz/ikHTJey5KUwEdxpl4aF0x9NF6X0pqBKi0urZMyR6xaq4xlkGxk3aiLv7RKdiGpwMy2FXqrRk2vYMxJre3EhhPCCcVQynck+5bnIZJh6x4q66uQTheEyL2suc4AAfPuFtBxx33QSAeSVZ/TDTtYCigbUrPv/Ri2sZ77qVtw9ZzE+08SE/UKy4RNlRg91+/CqZY8XdW2qOOiHGQ5SO7SJaJn+v6yLzXfsY9meDG0AkD9cwqtTIaUC6LJJhXxzmqAuSxRWg3U8zHBp0UbqBmMpCT0yIJ+H+B1YKZVCSNY3tJ7ti8ZRUMAJjfyLmci+D9SpgPDrwygJDlJtKX955s1TqcbscmgEaCo2oKF9p0W2zFUevaqlN3F9p3DHCrxFeEmuI/gVUTAlUfnV6e0pyDaEVhYu12WkhG+CyDbx39KBXKslHOZmNOjkb6lHyR9cL9TGCzlhNYARiWw8DftQPN7j5OMH8Nxh/thA0wZwWLbTZxSJNDBCo5NCafsgBkzNqC22vLsEUI1syzYtBosjmNaa0G/r6TnQTmg0xcVwKlALvjN2w3UhdZOQ0cub/bUDuJQLAKiR705GhXlwFrJXXSJDWsrZrzOQzbFhS2DTda7Pj97Z2y0GTVqs9MkAjg6hCeveN4j7jhKXPK0uLT5hGkwXyFYbsTrbvWic3psUc7YfkOp3nHNLGW89JELlbBInR3lKc7b3saoG6MAi0D+QCEyFtir5GOp2GClVHafjz/AaQIUZUKlWI1AqkZ6MhKVxXs+/e/+/x0/NFH0VKH0Dxu8LFnl6Y7fnd36rN1ifNHbEXAmVs7e9Wh4rlc20pagPwB5Wjc4SMy4CzAsaenCchv64H9wt5hX7N0qZoCle1ck2c1pG9+5UupHeZvz9bd6fIrP5fWwpI44fhD0qc+/u90FyAHILDAddVGs7U0ktUYWkbgR8xzww03wuJoSudz77IOW1paGJK1NF2LxMkQ7OeFRx6SPnTxRamT7oJf/fi29PErPg6I3RBJ5gjtcNHyzgps7d6VvnrD9alLhJ/9+553nJVefeLi1DSxkep7ZpmvpovhM1++Pmz5t268NsDvUYemYNMqubcVK1ak+fMOS8+vXZ2u/+4P0UsnASc+mDN7aprR1preQVHue9/7KYnohvTrO2/B37JPbU0N+5ILOcYNEYjzVZzjwOQDXDVGyYBMYX/+CVZiS/ZbafOJbGllnTLYFEYlfm/faMGmcrBFLtLYTRQtgHzmELax+Mxo6RMIEbAoAatFzFa0S8fvC+gJHGA7o0hVAu0K8C8A37BtWXc9Wt44n8Uw1Mwss4Bsu6rFDtmhsOHVH7WV2/ZG7q0YrpGNZC6Ymvj6ZauchcKVL2DPlz/HsxjHUExTPNj4k58zbswdSXkoTi5mx9IESDGMrfbvgmkZ4CExyGFHQnQ4mtgadlBpWEUxoLVYg2jHZ919HhOVDCLm9+VwFsGfAQquvguLavl1vMKa1a9Eg27IZtla6LMJGlMojL0lqJUBGRNgWa36mmh39J2XBom6TvmF5kKdy+r1xnMGCuZd6GBzXyHhUGrl9meLYbRDJNKC6+7BasAp43BZ4rZRD7A3BKfiPqOFnw4HfIJJq34pA4YZUC0Yq/0Ut1wLAaEC1BU4zfegHqbDbR2kxb6mCBS+G9uhRJlgUj12uopk3uuHrcK3Zj06i5d2pmQwNXfX5TbnLGGGr+BnBGvcvyaog4CFPXSuqf/pjIoeKuz6h6IgaTJXAOUu4ygtkcYNypa1oQNp278evizAaIbBqbUJIBJAAefN/zbm8Tnt1PNdy8ZU01OGneCmILhkFcGMWgbkBXMQECwKDNGqXgKeuW60+MPcnDZ1Ci3QtWj8T4+1Fpzdx70JwspQUrNW1nZIJMnw5PlsSS1kQiay341nXO/QCCYeNqezIBGFV37XNTI2is5D7rNfEChyEg2PUkN5/ob7RHZfAL+xxzIYLImmheEntvhXygCj8Cp5JRiqgLvuZ9fMr70QFOw42ooOv0xrO5YOmDUtTYF92AKTrw6/4Hn1WWQW+mx2gWxGzq4Hea4dFNssrGva3F8yd2Ws84txAAAdnElEQVS7uwckGVgYmEbHontcKQs/2zgszhVFhB2QmxzC5rMUMVSRf8lozcWQvC8ycz/b0GjlJsE3Z8xnpiSlUQJYw95GR0oGUr3+v3YUBShF/KS9iVxCEFa7xroGQzaGgTncMmvZRhu8THruR5c7RveQjDav34u0gMU/C8fBaBbMxUuGHmzIcMUo5xKYLBOW+Eq/og+x4OZ1CUD2sje7OQcnn7gorVm5Au3wkyiqtAI2TUnXfe0bsKc7g/k8QstbEDywKVPIGY6j+23j+vXpzNe8Jl1zzY3s5fHp0EMPTudd8O5gXf/45z8HpJLpCoADaSIawQAFKyFEtU2hg2niIOSh7bQcV1BkbEV3H5IWLfkL5h6cVr+4JvVSYZ4zc1bqYI+ou7ifdS8n7jn7dWfH2kVsbqwuK28/LD8Ck17O2t3EKguOmp7aaDHeB0L2jydfwsfnNcI0R+eLBXG1Tm2DttNKm+1ARYuxBx48NVjttfVt2G4AfOx2HZ06O3Z0RBt6DACHHTt5ciuzIrroKiKmwVVUMbtjEDLR4lMOi9zfNnJjH3X2LXaFbeF+q8j1BMeGiVWb2xro8FVOTwKCg6X5k3tqba8iBmxkbyOrxjXdcx1dgxTuJ6f1q7bRWcrPom850mt3h7F2ZgiOt4vDnAcbKcYSQ5DMSWSQKus1kcGJDGCeALBajUZpbU0ja94d53OAfF4tzn7AYosSeYgv5569IhlILWmZo/oBDbrnRrZhHd1VE/m5XRBcxgnYAg46jGsE0kY1XUF9PbJjeS7iw+lzsZ8MlKwQ5Gate7uRogzpqdySHzmt9oF40uGaDl62+D6mbIYAaRRoTey5N8xSH2vqXvd/arSGdAaPzxbDL0AYAtTbg0+RcCc43I/tdxhqL++1AgC4pokiN/iJrP2Ym4BP64VUKEHIzg0ji+w/lJ/RXwkkAnbyuSHNlMs4AYrKdJ47dzLzZw5Kj9Cd2o6Gbi2D4sfxeatWMxwVH9GHxilYaQC98V4EP6NbkryXfKYGjXvZrRK09DmDrKH4RdZqLRVU+XmxJvMdfc8ouUclP298EPaImzUMqAE01p43gOm1YVP3EEd0dOpnlHNgYOuWXRTYPEdqvyp5AHmFdyWZsVy8wI4aPss5XV5Tqasa2cmCudHhZAdFlt1z3SthvYpThUwO56yGrldZ566XhTtb+M0pLQCMo8NRfXrZxdqFGu5xgO41lpyzDYDchLwZerven4NRRyi8dO1ERodhyXYmigE4pM33EoN4P3vztP39vRPSwQfPABBdB9OnBaOwO21HL2WYxLeVQT4zqFbc9dtlvCwYnzzYFIzOe95+LnTytvSF/7ohtc+jYslibFjdAZg1Oe0CdGpmYM7yFRt5OfvSma86J21Cq2btmjXpsMMOi2B94cEHIXT9eDoZo7mHREK9F51QBiaqqdq0RbBiXO+B3IHo9Pp1m4Np6mGP6j3Bna3mwW1x92qjZGXGGgMoAqiqKzefStI0wLBqNrbaaTIMDGw1sF29O5n4dx+CzWfSNrcsnbHk9KioukITSIiHqQYZJOooreLmCr7oN0EGP6dzrEdjJQyR+oyCouy852kVePDhp9Ib33h2WjAPAI+/tx1F5zhEwvOrX/0qnfumcyM4UyfKoD4qkrL7SlXFokJZtGoVlfdwvtz786tWpS/+97dpn7DaJ4TvceAPnSMAo6XO0IDlX5tRBZ6FJssyqOAGp6MEBofTwnAVCV0bbAvXbJQNNGK5hv+w9SwMRACsevBymMZ/Ism7JZhPUtLPecOr0ocuujDEgYPtJjKBodsBY/izn7sWEJ0WBQzMhy6+ML31Ta/jADtUiUoloMxmkvSLPvgZPg+LJbBq+o8zsELQigGbPX1K+voNX6MKiTeIihrVwWBw7AXg76Yd9IAwWC+TVD75zJMklytp5+hMLVNbUtsBaHWMMnnRIRF7qFZXzU3PPfdi6u7flGbAVKuZMokK3BwOCe3nBncYgY1bXkYA/R+ptrw2Hb7gyNQKu3orINtmdKd2UMEu270rvZpk2CEGDz/0FADYWHr1m1+T+ssH0OrZkVY+t5FJiRgJnthBcLaiHX3kcWkLbSRPPfNy0NkN4gxmNTIVAMJqd6nZ27+Lg8m2qXBvE7TpLL5+04fTD267GY0nDj2aipWANQfPr0qHLJwTA2DUu5WRYnHBCZ9KTghkNsE6Wre2L734Ui9mhn2A4amqlb3MeekhkOGzxmCgTUNiYiHJ2WSec4LtGgSTDd4TQOy8BXMDhHiSyZ4///XvYrDNEAYJP4Dxx2DKyJC9DQjSuxOH7ARGW6EJLmwDMLmw2FAwFK3SjhpAyVidRJuXujeyBNlXniNz6YUzDkwLZs2PqmB7SePPNpxuWHfX33BTDGL46IcuSQsOmB3OsxsW3xev/zqVt3U4qAzmvv1Nr02nHX9yAOb+t85FhowhqFVfiyQmFhZmsp5cDsqt0JsQan82U6TYCTO7B+ZAD0H4sPqAEVyq95flQXzHucKeE3bjKSu+BuNT2ycHOKzxlTFvhawChrNBSnZYDv7IyWfBaDJRiGmxAhkmXNyj7TNOgt5Fm/hWNCHXUpAy+PZedSoWkay6DwHk6CCttNpOInAUWj0EAFGUCV0cr52rqgb1FpXUHNPpCZC7FgZBEaiXgEjj9gBAopVeXq2tlkwhj4ngVHhhvfVReJB+nBlLeaJiwSwrmF+ZvZSHhhRAayQyfjbTvhWAr6wbRUu1hUBnHAEwz0yrTjAcLZSZuJuwcp+1FGQqEfXduRkHKLBiPGNey/8Dm0kzae/vIBBmAGhMBo1Agc+Pe+FnKgQwBRtIsmbPraN1pY+BZrZB0cYcLDGZn0oz0E5KkB3JcaojiCOBNpcbD9CebI+DsZYbCYJlvW+P0yIBczkXynMY+MqczIN1BNVl09j2nNu5vOdBAnoD23DELLHM1oxbOfgRfclotVGn1OnMef0iv40Oirwegs0WK/w9z6LTYf1HdsV+Ah8r/aE1DXA4nvay6gaSQ/xCOTIv5QTGDic8DpBOSYP7//wY4M8aWI4kKyZjSJkgt50OPbI5BvJ17tjN+x9Li46YzCCnqemntyxjiN+4NOsoWjin1qW5U2emiSRE+/ZWpS0bB9Off7+c1r0MVFUgSVJeTcDN8/Rty+3v+pQYzqH+o8x29o4MCSUodWV2OsiIsk2wmujxjFMWI3MwG3sznB58nJZ25GYG+TwZZLX4q9edenI6+rAj0raNHel//ucuQLA9JNW1MFEGqcfa0sQwCRDwEXUB8RvVFCZlKQluyDjQxkFgRj4FFgdv76MwXc499cxUw4v+wwOPpq9893vRTvTFz12ZZqLDPYbNbUQ2xOm+Jq7GBPojz9LfH38yztEJsOtlcDmM7Pbb70hH0aEygk/61g9vQsN8EbI170qVMJ2XP7Y0Onve+Pa38KzIxqiTpRwAweTzSKJc9YUvpf5KWjixn4hmpZOOXIAcA4nij35ATEJhD825a6+9Oa0mvnrta5ek9zDkbxjAaSJ7qh7Wneyd6278fnqGQZllSiXgQ7UTxx52SDr/3LelK6+4Jl315U+m66+/IZ1x+knpw5fmoZCCvCGBhB2IwXUCOOqHReCawZqsn6xmdAZVC/bfK+CrsZntuRmkywlowd4rGLDZfviPFrKwqUX8k/OWgrWaGaVFPSmiHGMck3h+Jhi0XqfEfDSZ93wULFZBwRiCVbLBtir6vWBhclbyEKbMsNivTWRasufUAkEX3Q7KTe2CRSNoImvNoqFDr/xcfbuxqv9uXGd1164Mu7nWr2ZYyCitpwCrZQJv+hs2TMSarg7rEp1U2ksFzbXFxmQxKCZLE2S9uf0A4vPSsYtOjM/zq5Bf+CcQYwHPOBIbLfNOsD+vR9b0DhCZhRsg1vDvQ9e55Muy1mNuc1R/zYJhAVgaCxqb2EJIGxu/Y1JRyD7YupjXIgaUGZMKKuo/3C+8I32a/tRiY7nTQMJGZr/wChCe27M9r8U7s+Ms1shn9XcFKYOxqgxDjlH1a7Lh/G/ZsMbDPqeAdAFUFXvD8pr3HbJeXM8hKZNo4St8l62orplrMUxuonaj+6iJz2gnbpqKb5e5U/g2QVfXMcvssA+V3MoPF744nl05hwCz89BeW8x7KGg76G6Az1Cv2RhkDOeQ2yJzO2wUBkr72nutKA0HEVSo4fNqeRcOz5FNKwPVIqygnwCgAJ86x8YVgo58kz1j8ssQshgE7C3avp/ZkCPGkeYppYKF618woGW2umb+bJ2DsFhz7bMMYnVvHWZm55nPGe+ZOL+cmMlByAUYKRhvB6Tvw2sLBvrcvliBpPGgZCbJAVoK3FlkUL8afyv4Y9JRnPO8n3OsI6NVtppdbLGfS3GIn6P/8XckflgEcZibiXVRDHYPuWctpHs9z7T7VTLINNiDc2ZMJZ6rZ33JRbluBQiJBXf3sUzBDpiz6rB2AUTn4Wh2Hak5KuO8xODStvEW1B8u7Jzvyut5T0OuVangXgCfRZeP1xnDF2b2ff6n6FrMBRl8JPFAFFL0QaX4TWChYIFn5nTuIIrhz6X1CTspk8zBtU6Bt3jPvQeLvmQHBM3dJ+HHQ4OzpJcbQ1456w7DjCJ87jQovq/NECgvoysyCmHsfZ/fAon72n83IBWI6pdZz314PfMHbe86ZNCOXHh4FDHs4hIgNw686eZvA77Vpw9ecmH69vdvDvBoDwDJ5666Is2aMZM5FR3pqGOOxpddn+6951GGajWm173hLAgyj0RuvWk7GIKFenJW8wOZGXaIqP3ZQvv+tNlTUg/khio6XqrrmohxBxhOvD6mxL/1nDcDgO5FYuD2yJPq2lsY8n0y+qUOIIwqE9cF6KTg9cTTT8Dm7CCXaSBX3J6aZlSnmfOnpy2bdjAHgGF3tBIbkza1AFizHrYiux4DsFvriCGrySWUXTMePu7EhRCbVjMMaVoM0JJ0UMmtO0NmF7iIxI0mNNSnzZgCExPpul10Ce1RGoucx5ZoAh67NsaTuI0g3+ULE3RS/sLCiSDxEOzDakCmppZJafO6XdEiHT5XkgBYg0Sdgw+jE4CBTJs37AYkq0s7GCzl8MKBPnwUBIPxyBnsIp4OAqf7x67gUjwXo7QNfGU86d4sONAlNEziO/NApBAqRmCaNvD8FCtW7U5TiLHcp4Le2t+J2AbPeRRmQjqDNnLWSOa8SJhyOepPDyszAMvG/MBnsqNx6rzGsMudW7rAp2wNp6NQu8KtLFgIwFcGUY8YWZ3Pcrp991KwtkvKpF3ChHmB0IZdNCOAjWIQEnlYmvjsyEEsQsnMN1gpsSk9RwEu6qfEOMxT5PXoy4w7lD2kU6y5mSHY4ABqdEsaki2tbKO5a20DbfvdA+wHi3lVMVhVjXL9oMUFz4t2LgqErJVnxfxUxqoSccZ5bYDlI+qzkz85gG4HLGOxAdfTLgZnWGgfKrDX4lz9SGRYTPEhcxelvhTCl2xVwPeQaHCAlTFXEO2cLyI5MHfxRKGTf5HJqW0Q/DX2U0Ky1g4f1rACm7OfGEBJnegigITXjGyFxJ5VxLbOgRFKs9VfTGSfeRbPNUi8pUQ2ry8P4jPXtWgcLP/8pfap62536SC5WNThJJxnSAxblmO+6MwuEYLMlSVZyeOxWOMaxlA6c2UYrzJRo7iE/9PuG0e5t0exH9p5iwnGwOasUeg8573j9i86dh7OpYvqXDsHvze1ToHWTdv15o7RtG4LWgy8xAkaQqYKvfx8Z1p8zEHpjJNOS1/52s9I7mgZaOSwU4np66LVenIjfxKEdsFYmd0UFfmdJGu2tU+bOitaxoYJdnp3duO0ZqKLeWxqYdJta0trOHs1RXPwnsXH95FcqPOzgankzzMAqAvtKNvyo0WFAy/tRhqzDBgDVZPOYH9GNU1no3bGaJoxtY0K5BQMAaAth7YGlmUNwKsTkb//ve/F4jU3NAaw2s69/ILq1mz076z4Wmk85ZST4mX0ci//YBjGX+9/MLSYGvidU05dgkj20SRrud2kkk0xZtDLPTkRXQNRtPAYBK9buyFaFk499fS8EdhBtdxXOF02S5GUFFVJ/zTwyNPZfOV8sVF+cvsv0/d/+r8ceDRGCXam8lwrYDju5ZkcIuWGKpMe788Dzl1DW33n1m3p69f/KLT75gK0Xnftl6LCv9/WLeEZgVQ2oOtrJdkhBtoK/86JpT+77fb0g+//KgDQyy9/H9MOX8vGJ1kwkDfB4fnUb7zhhu+kZ59+MZ1y0km0YzB0CB08fy70eUjQdxJYXvDej6dd6hNxLZmV+zgQtlcuoDJ29VWfQufigHD4VqQE6/IAHAAxKkmC7wa0MUQJo2Ur7wCoQg9tr3966u60bPkT7KmydMi8Y9KLzwymv//tBYLnlE44c2aa0Iq2EELJ+9k7K1d2oP3ZCVsIQ7O/m72OeHdNM9qHh7Pn69J22B0DTCTvWLcmVaCROgm29ksruqCC0xp7PODkKYfAAOpKLz2/GodJ5ZC2gjrYbL07B9Onr/hsuv/+R9Of7nsIB6I+kQkoBkjjA0Bp0tK3S4Ycz689xpA48KV5Mmy8RliRtM1vYZqggGlbw1hqhUVXj8ZINUlAQ1tjPLOVRsWqbZWoAbzowal2bd+X/vZQJzqU6rEQeDdz7XIAGlix+2Cs7scJ7tuLU5MxwUAZExGHZR0xdzqD6NoBu4fSyxs2pW07YMlYgceKNbVl8L+Syl65DgaHPUQlcQ+/j3wgFULAexnuDl+j0rRhE8EmwF9o0+hco2hgKzlBK+Lb/chEtDW1hx7aAAzzWW2zYMMfFM5YQHISAfABc2ZHJe1R5B/uf+SR9Ml//480l7OoEPcIYvPjcKq2e333299OL69egXbi+WnWtLkArUzzwznKvLYwkwshuXXOtt1ofXSQAklw/gcGpG2AOKxgQ+hTjQ5wfu7lPoLH/bKQInCVYYDmMw5IbVdbXAWIHMpi5V2g3O/X4CRtwRzDRlUBZLVQUW+GOaGWq8ZaxyU4bbIS7ZCZ8hSG3yRaZkUnVfYuQF71p2TVOxk7JtMC3Aqwqu/FkcHp1lIomByBs8mdP+d9vPTSKgDZtXQGrE7rN6yJoYF6jGqqlrtZf5MAmd4ZeMj/eB8FayqAVejJtmgp/C6A6bRFKzW+AwvFSiIUoEfxZ1EYKthfrwT9rySJBgfjCbr3wJZom8ywANrMN25eT2BEO5zTr7HlMfGZB4yEmMCniZblXlr9R9T6QQ/aIVQGN2XsBTu1ZhzYgt6UmuAGy7b/ZOaYzxdtJyYQsFZqOUMHHtTG+iHNsEEkEuZsDISwhoM/w7mT7kSRSAFoWRcBCgOM8obxGySA2Cs1yZQsGJUBYPIGQGiVOfsmNIdKOj+hWca9BgPPIC1YGjlRk/XhXjCB1m/FBE0CAoFx2yAFKXJ/jjY5g1sTbDfleS1wCKz63swRZJtKPtnHUCY1sMrUDzOLiLOCvAWt/erjVtOLthOmLmFVALi2vAyS3Ftci65fli2kEbi+a6UmoFjKvPmT0umnH4VtG0p3/PzvqZ661LRD6Uhor0A7ezFt7bQgDTAIilH2j9z7clr2WGeawuCkfeMAm6qsmrF6FHfUaopWYxM4nsi9XE2F2HYi46No2GA9ginF//nuJvAST168mCJZY3r86aVRmNvLzYbuKIfmtBOPSWcteVUax96Zgt6aWclTzz7LMIXeNH32rPQLgM11FMgskgb7IM/1wW9hQzDAgqvuJZkCtlvPpR3v2//93wwEIKAnwP7Yx69ENmJnOusNr07vv/BdJEZdDCVD088pzCWtdS8gUFBLq4DgsYyTGjpcZIRtoTjymU99OdtszxFx0/nvOi+dfsqSGDhlS5sJbjVAqMXjkO/hs7/z3e+ne+97EG1qUXQAHM7wvb+5M90EUGrL3GUfvYyAuTzd85sH048ZivGuC87F7m5Nb3nz2bC7HfZjrGRXSG26/hs3pq3qJTKsa/OGznTxhW9Obz37DenOO+5AT3xpuvPOO9IDD/453XzzTRSIWrCn704HzV0QgJ9ae8VXDDUJO1mKRUrfKNpTC6CyAGDHMQwkGtVKgGwBvhbXM8D2exGmWMDx3AVDsQSWloDVfP3Sz2l7S+hqaMHHWc1AXQYYMsjqjwtsFcUJbWsBtsRnGisJCqj5KCDJZ+4F6HgFGM4Jk5Pjd5OsbIVVuAMwrI/WbX2gYJUSDhmE8t9JdFir3Jbr/pSNMgi4StcHrGMEjEJHz0K1tr/QzIz2/xLAGGA29yzTTW009fm872Dk8C6nTp3BJOvjiakZQFka0PNP5qWt0GFXaE8HPJD5Y+IuG8fBOmpoO5BRJuluGBrBggPIzQzeTE7wvoJzE3IP0rryeoaNc9I9xqCmFiVn7R37QGBKpmFuzc+aszJH3B+RfAQRIk/dDTDS+3OAh8BZCRQv3l3sAUF7gZl/AeoDTLKDQjApgD/vKdv2kAWzqlX6XTwHZ5MWcPyvybfamBkYyj9jjBvFVgqShXRFwZD1PofxERb+4tl4734JRDQgBWS7ex3v20K/4IHAVGgVskYmXn7Z6mryrQac78xNGAxSt5v7lD8Fbt23nos+JIEcjhkAOkCbSaoMUlnu5gWCgPneBacpTvHeGyBD1Dqgimc31lAH3PhMKQ1b+L2+oHI/92B7eWgHx5lRBxjwGpvuV+yvEgCdz42D7yjQo3faCuO+gaDZewg9Tc5m6BXzP8HOAcgwY4LeJZ1h+YjGb1XkeBFveceukYU0FnxcJJ5ozcoeK2mZyjTt5jxVI4PlOmXyCkMK+WzZyAK6knTqKbKbA3jGCuama6KOo3F1j8/K7+ZnhZFdivM8N2EHlPhhrQUi6rim8gH+6b5xgFcM8SIX6UEOQDm3BmLsWdMnM+FcYJW1joHCWRfSPaM96ECbzxhgJ7ljDzbDsxhn1xfs3ia+CskNnbNng7WW7RsgBvvHBfKd6XAtyAmWFNItRZHEd2Rs4jstWN2RT9ptWbKnhtav2L18boqBqIVNK6QkYn+WGNNx/nLWF/eYgVo7Z/BIxCzqPwueK3mVi03ZThT21Z+1CODjRbjM+83XzrFiaHLT7WOMbBFAX6iPl31oq7tFhiFiJ/d8BpbJcx3S4+BAGKszp00np4BBKX2Ngvhv7v4t1xxJl6FTbq67HLLM7Xf8OmS+vkFXRxO5uLrF69atg4zxzbBX55zzhjxBXFYbdnDp8qfwZZ4LgCdyi9l8RsfmztCSnLFAUtkQcmOnpgf//HgUJXogD7QwDFdNa/80Jlv61FPpGYZHjbIfz3vHeRGz+1kR+5MfLX/uWYCi7djswdTfBWhs6gMwU9+GXusmWqRZK2e+zJzTSi5Fuzst3+PxkYMMY5LM1MTA7goYqBb6dnM2LFj18r3G5jb2nSQ0wDW6kpqxRRIm+tTLpPtRmYypMEhHAH6Ge2Wam+swXCxidEHbveAr2BTyhc2bN0Wcc+DBsyiU1ICtvEAnZn06gm7N++55DN8DS9+CcYCCWSpr0eIpEcttBiOS6W5c0Noymc/HzqGB37OTPEqhe7CGQT5LPGY/vxgD1UIKxRyMa+Fro1Bi3k4Bv4GZIeP4jKlISSx7agMa8nZ3Zc3rGnJpbWlDA6CrWIE2DB84KgFMkgT3UUu+Y9xqd04XBChlH+qxmcYso+zRCXyWQ9FNZufOncF5pTOxqz+6L5uY5TIG0QtMNUA1bbQ1v0nGbdhsOxYE4vSd2u4BfjaKqKy1w7KVCct+R6CRvxdwE6g3deJi6o6bK8lCjmGDxJ7GuLoB/XIvDNBo8ed9y6Z0SGJm9gJM82y+a4ksMXDPHCD8EhZYubiS/9RumE958434jD7OgEO+tjCsbNasVmwnUhfEfA5r72cd9gDmqh0bmqpS8UCR7ZLQRlezf8WLQ6cUexXFxhhwHOk7ebIAY+5kyjEHeY6DMON5swap95712tXwllErNgGxAeYtuGqAntOnq3MKqYZ3o7yDMcFO9vEw9mAoZv4Qg3iPxMEOotam6reHLfLzTgVPY6ipWtncxziewXTBvV7YR22peyZslt0jsqV5Bw67LNjT+o46BjKLMYXMiwQ35QDcB/x7HWB0dC/xjnAt8a7cI/5MJSBaP+/P2M3rBImLm7Bj9f8CjkZl7WYjQgc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78" name="AutoShape 2" descr="https://s14.stc.all.kpcdn.net/share/i/cloud4video/56e874c3702b933e37544b69/bas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0" name="AutoShape 4" descr="https://pp.vk.me/c630020/v630020892/257ee/Vbk69H_sq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2132856"/>
            <a:ext cx="7056784" cy="31085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Сотрудничество образовательных учреждений с социальными партнерами позволяет выстраивать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единое информационно-образовательное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пространство, которое является залогом успешного развития и адаптации ребенка в современном мире.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-428660" y="285728"/>
            <a:ext cx="992985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rgbClr val="FF0000"/>
                </a:solidFill>
                <a:latin typeface="Arial Black" pitchFamily="34" charset="0"/>
              </a:rPr>
              <a:t>СЕТЕВАЯ ОРГАНИЗАЦИЯ ОБРАЗОВАТЕЛЬНОГО ПРОСТРАНСТВА</a:t>
            </a:r>
            <a:endParaRPr lang="ru-RU" sz="3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Documents and Settings\User\Мои документы\Downloads\krasivie-fony-dlya-prezentacii-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-1000164" y="2928934"/>
            <a:ext cx="11144296" cy="71438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500" b="1" i="1" u="sng" dirty="0" smtClean="0">
                <a:solidFill>
                  <a:srgbClr val="FF0000"/>
                </a:solidFill>
              </a:rPr>
              <a:t>СПАСИБО ЗА ВНИМАНИЕ</a:t>
            </a:r>
          </a:p>
          <a:p>
            <a:pPr algn="ctr"/>
            <a:endParaRPr lang="ru-RU" sz="2400" dirty="0"/>
          </a:p>
        </p:txBody>
      </p:sp>
      <p:sp>
        <p:nvSpPr>
          <p:cNvPr id="19458" name="AutoShape 2" descr="data:image/png;base64,iVBORw0KGgoAAAANSUhEUgAABVYAAAHVCAYAAAAaUqB3AAAgAElEQVR4Xmy9B3ic5dGFfbY39S6rWLLl3jumG9OraaElpCcQEpJASCGkkC+QRggJJBAIBEzvvVdjG4MLuDfZlqzeu1a7qy3/Pa/D/+X7rx8uXZKlLe/7PPPMnDlzZtZVOcuViQ9lFPK5FI9llE66lE67Zf9llJJcfE97lEqm5fNLbm9G3qBHweyAYum0zjjnLF266mvat79fk6dXyZse0s2/ukSBdFT5+T5VVM7Wcy99xuPdysrNV1f/gMaTUjgc0chQVO7xgL71lRv0ta99TyefslKzZ81W2Juri1adriXLCvXta87VkgWnaDTWpFPOi2hwtFO33bpN/f0eXfylZera1aCDze08d6G+8e2r9NSz92rOnAo1HerVP/66TrlFAZ1xYYVC+R0aGgxo/QdjOtQY05zFOZo01ae+niFNmZyvw3tiOrR/TAuOCiurfEyJlF99vePauTmunia3pk8tUlHpsMJ5MXnk04TagDKDI6xLRlOnTdFD/2rQnj0eDYzFNWbL5nYpyVpOKEurrNSlY1ZUajQR0aOP7tXYsJQTCig+Mi6XK836itfhOR4pf4J05Xcr1dTeoix/sSonhBXr82jNGz3q7RpWWWWxwjkF2r27iX8nFI8GFUuMslcZ+UMu5RV75OV13OmkejvZRB/755U8maDy8pOaOjmoRG+Vtu/aw15LRXk+RYJhZdjnlq5BucMSv1aQa8/E3YqNpuX1upTiOnO4trwJAXkDSZ192nRlxlMa7BnU0FCXzjp9uQ7sduuNN7drcGRQiaiUwJ6CQa8qK0sV5xczZixUMu7XW++t01g8puIJeeob7uF+cnTKqdXKzUtqdLRXrz/XhS2yRrlcN9dz4mkB5YRnKuCaxb4M68M3G3mdXBUXFym/sFzLl5yjf/7rLrV3NOqKS76GTbH39/xJgXAaW0sqif2yInLzDQtXxu3mu/gpJX7kGn0KeDzKycrie1DDg6NKpTPYHHsZj2scO0/zb5fXLY87I7eLxfLwRPbYlUo7//awgC4ek3H7eU9sP6+Iv4cVH+9Wxh9lDaWsYBF7ElUGm4lhJ142PODxs4djypjNpH2Kj3GNuXGFOTsBV5bcsaiqyrO5Wo+amnitDGeR98pkuAeXm58Tzr57OZf5fA/5/Rrm9RJcSyzD9fDGdr9pF38vCGksGtPIcMI55x7WxK4rEPBofDyt4twZmjbxaKUxxgnVXq1+9H7sOMRzk/KGk7xOWqFwivXCRmJe+YI8P8SexVhJrj/Nl9/PGnlc8gW4r0SMPQiqv4+bSnAL/D3DWnl5DDfL4/Al/DiB+6suL2bdBzXY36+cHD97yXN5jaER6eSTz9HBHQc03N+uWXUVaj18QL09w0pzXzHWLOPGF43GtWjhUWptGdCnn+1STl62Qllu9izGe4zLkxx3rqWgJE9lFbk6fLhBo0Ncc9ynzvZRTaqbqMbONs07Kl8D8U6FsVuNhdR12K217zQqN5SnL1xwkbZsXCt/xKuLrvyKMoFiPfLIK3r2sUdVO7FY11x7g+7955+xzWE1N+zVIw/cq5amA6zZuNLsUyw2qlAoiz1Oqb93SINDgxqNpjSSCGlgYAT79CsSiWjuvNnau28n6zqkYITHJ5KKRftVXGDP5ayz/+NJN+uTJX9uQIODcX3x0qt19Tev0eLFM5RI9GCedm59SnDvXm+O1n24UyVFE/Twg2uVl5OvA/sP6OlnH5E3q4/Xiuvq735Xi5ctVVdHm7o7W/XGa6/ogzVvKZCdL79npo494Qz97pZvK+iKqbW1Re+ue1unnHy8Og436sMP39c3vnmlvnjlJWppOcTZYr1Zvhi2GgnlqiArW+3NTQphN8EQZoAtys89jPk0NppQeVmusrJ8Go1HNcKZixFrcC34Q2yFr1ScM8b/Huw9ZDbnSSjgc6u3O8XZxrR4ubxCDz66UKP9PYq4vaqaWKf9Tb06uL9TqXHp4i+cqr3127R3f5fGYi7NnztVU6YUa9f+TVp10fHas/ewPnh/n4YHRJww3yB5iYmBQEY+/MZQn3TDdVfpwIGDev2N97TirCxVT+ZcusbV2xvV3t3DGsfGnfuOY+cJbjbl1ehIjHtMKozNFORmqwcfbme8IIf4kB7XyCj3l/Zr4bJp3MeAtm5tUnRUys6KEE+nypc1oO7+RpbLq2xfmDgxxN8yKikPqrvNw2uzMsls7dzC2ZgV1sUXnUmMmqroeIf6hj7TyEi9sljzdGKcM4tNsJ52vkpKj5XbN0NxEQ/Upaa2jfjrHvm42Ti+o/7QsA634Eew26xcr2oq6tTXJh3YRlzypnTLb3+ox594hPVsw06T8oXY6+ywOrujKisvVVdrjwZ7E+wZWx1waWgU/1Pk4Vp8mjatmnM9pq07mvE7HvY5o4Ii9tWXVFFuKfvfq7LCYpWWFaj5UFz7to/hL0cUH43hP+KKxllkX0SLl8/nOjdq5vQKfGtAn23eJX+Ya63Lcq6l/kCXOtqTWE6+zlt1uepq5+jBf/9dyUyLTj19PjYX0bZNHp168lV64uWbsft9rC/rND5G7E4pN4c9dMe07Kha9fT1SgMBHnuqHnvyaZ1y4kK58ZOvvrFFwwmXTjrrVM5eGXHnSZ6fzXnOVXnFIl3zg58qvzSXNYhgF7ny+D2cTzMQP9DKS1wxfIVvdXw6ftXFe6cSXAcLx5WnMCqXKwHu8mh0sFOvPPsvzl+95i9drGmzFup/bvqtJk+eputv/rM2vv2Cnrz7dyrIz9fVP/2TYr5y8EctL5pUykes4xVdvI8nzXvx7nxz4r79Z3glbRdjuI+4lMKhm6/+fx9g8QagkuEi0xZX7GLty+Ioz02NRxXEHyeiPvYxW55gihgECCCuuH1eJ84SiZwgYMffXjuDTac502lXn0KZKsWGk4rkg2ncHIBMtpIjGWIgzzUs1tepAvxfGB9u5/+FF57SxNocPf7Y/Zo2Z4m+cPnlCoazNNqbpYf++r52fvIe5+tZFVaNasUpV+IPsd+uRjUffJnX7CT8pDhDlQTlLi1fNlEfvFhPDJqkY047TSPpEpVWHMs5y1LD7g69tWaTZi9dpAmlharIrtadv7tLh1o2aczXqLkLT8AWLtEbr7yHrdVrYHi7omBVH3gizfn2BMbx687KO3ucTBiW8BEHsvG7EUWTufr2VT/R7Dkn644/36+m+r2cr35lBwc4U9g7wMDFGiVxdIl4in3J8DP2YlvlIjims3i9Il3/i99r+jFLlAIDeFjsJGfS6/cplhoDSw3rmi9/TbneEZ20crHyq2exZ1UO9li47CilEv06sPUtbVvzhDqbtmowOoDfY6fACv4AGG1gXEPDYJKwT0F/ChwR5Occ8Htcg30jyuXn008+RQvnzMbHBZWbG9bGLXv08uvvkSvka9e+Fg2yt6MxHDHrYDjMbN/PunAc5PeCKwJufKQP7Mn+J7D/hJ0Nwwge58t+/vzL7j/CBYbA0Ba74jjUFGcxKyuHGAu2ycR5Ds8F3ETBWS4wWZJ4mU55OFvYahBHpjB7YWtLoHFjV/n4+ewU/mhE/iTXEZ+h08/6jSZNn6eqSbn68Y8uVF/rFgUDKewvWzkFNfrL3x5lr6UNH63Tv/7xe42PtiiHkDAcG5CL9ZtQWqdZM07Aj+5W/cFNGo/6teqKa3UOX40Hopo7ZzLXMQY+Ser+e/6mZ5+4SzWzV+jKK6/T8kXzCS1pYsWYDhw6oEXLJ2v95hd1+69+qRt/9DPdcvON+JMo+BjMx3tGwH0B7mVodFQBzmPA71UCTJjg53Ewaw5nIzowrLwguIw1mzy1Qo3NreobPILdWCTWK6Ms8rRsnmvYnowCm0vKM+7SqlOWaeOODRoHF+07YDmQVFPl10nHF6qrPaN173ersw+7ZH0DhjdZWw/gznIPX5YHOwSHEA89xI4Q+ePQYNLxRZY/FZdIJWVhRbK8amsfwvay1dQ4jP8MqrBQOmrZXL368lZ1DWL/YKdMAlzH++cVgFt53VDEhU/lXHAfJWVZ6sYm7Z5sa8lUMWSfjjlhHo8Z13vvbnTOzqzZxers7FJlRYkG+gyTj5BHgYXDht8z6h8gb4gTs/LC5Bk56uzq1w3f/zpr1gbmewEbxbWZN8OP2X1cft7JWrtuvRPXvCTKCc7r8Cj25QGj8MBQmPX1s9b4vqAvpN6OMYWxeb8vQ6zGz4UiSpAYR9mbKly2nYf+AfafZAwYrWOWTyXfO6SyvFLt3t6F7edq+pw6bKteOfjKxQsX6+0315GLAWpZ/xCxK5aKcn0p8M64wsTDfjCm5TqpcbAwh7C/J6VwyA0mC6msaKa2b/9Us2fX4sd6WMuYvnHNSXrzlde0aEEl7x3WsqPP1t/vW63e4WH18zZjMY8KI3H8ZJovr4MtMvg3O1e1NWWc83H1R8cdbJvGLhIJ7ABwZPtUTh6Z4IeeoTT+IkulpcXat/cgsatQX7nyS/rr3+7kccTgfPYEHBsO5KqrDbw8Og4+ET4fXFpA/hkFN3OW25pHwOysLRyFD9zW3oLN5wX5OaiBngH21/xMRFPqZmv/gQYHHwyOtON/uH7ykeK8Ms2ZPUOPPv2exiwmgyFzsfUZUyZq/95m7qmKfTlaX//aKrBlO9jiRbXi7zdsaVVFTYkOtzdp6ZKFuuy87+tvt76mfbtbNLEuR5u2vYN9Jrh+l35/8++1+l8PqqO5EZvLqGcgpdFUnuYvOhcsfp/a2vq16txjiKFgjUCv429DAR/2GMOnJTWGnbg5U6NgKT8cjeVOFh9w4wpE8IWc81GMmJRVIbePI83jnVQLPzCcAb+l8RHkDf6IfNhjpJCY77FccZxzROwmz8gjFx/qhqDAUP0RVjYnhI/Ajvi3G1yQHcnWOacdr+6Odn266VOV5mfr/PPPUM2kcvLBjP5+zz1afOJ8VVaV67lnN5DTl7I+uZo5c5HuvftJon+vzjq7gj0F/5D3tMLFfLxun4b64S5yy4nh2eol6Zs0vVzdA1vV04wvHwUz1k1Qfplfa9fX45vcrPV0LV++QDt2fqZPNu8+gtdZhwKuZ2QgCr6fTl6d0MFDTeYEFOXsW17BkYZDYL3AuR7L28ltzZdZ7pq0809yO56OKZ845iM+mQ8w34jVYa/JI3gNPBPj56l1tWppgItgX2qn5aqjf1BBcFp1dSF5dlz5OfAsmxvU1w3+svzXm9SUecXqbu/QiUfXacXKU/A3efrNLX/QeeDH9es+VG7lBLX3HFJOkLPUl6XJhVN07dXX6uVXN+j9D7exLmXqHt2h3sEm4mW25s5eqMRoWCcs+rJee/0Dbd21Vs3th4hnLn3zu+dq42ev6/TTl8FB5WqInLmVPGxguFOl5fmqqanEx4/BcXQqO4ez4ynSY4+s15VfvFh52bUqzK/TPff8U43ksIMjQ9wjuc1wjnzpGfgDt7p72/FxHfKTk/m8IeUHZ6mzo16jvL7bAXnGAXh4D2K5YUf8juWGSXL/UHaGPIUzyZnt6/GQB6WVV8G5XpKrlHtIXvKCnoNJ1U6YxFmMq3skTmyK6JxTT+Bs7QWTjKm8fJoy5HIh7HKUvDiaHIXb262ly+c5HNS7721RddVMfMGQls1dqP3767HlYXX39JCjlJEP1OqM005VXiRXPYdG9dDqu9i3TrDOKDErX+U183X/Qy9zNogi4F/LDZ555iE99NBfsJMB/F+Xc58efIXZiJFtfd3YxugEuYonwuOE8rlpqbdviICF47WAZE4SmOPBMXt8kICAF+ItgAz7YCH92Ti7ghz9/Be/0fTKY/WLX96jY0+equqabg76k+ppHNCuzRktmXOdrv3pjSou9yqQ69fgGGCb1/BYwMdo3fGgynIW6PRTr9CjT9yni75wor7+lS+SiDdAYryhJ0neZs0rUYxEcQywaIRWBiDWBDYaGnFpIqTl+ecvYHM6VVVRocPNe3T6GXM5qCmt+6BZH29u1fkXnSBP7j7IyF598FZCX/rWMpVPbSZYtgFcOFYQiGP9bk2rWcCiD6tvpFsHmnsI+MXa9lFMYUDLhVeU4IT2KpKbgoArUsMhAEBPhGsa0TmXnKRbb9mkbdshQFzDmja7RFs+6eQgBnAoKX3ru5PIsVtwemHdf2+vkqMR5QQK1NbahcHFNE7gTMdwjAkIxLK4Tr4gG8KjRxNrID4hF0uC0/XhSzHV7x7SlV+/QC+++owaWgdImv1qashgCOOQ3kES14BmLShRY0ObxroCgJcY4AoCL5whkLggUCHFAAEFwYnOnmYAJa2HD6uqskxHHbNY70CQdI8MK784S7EOt0ZIjIchxebMnaTJM4tUDJn84Za1Kq3yQmLZ3uVqzyYOUHpE85eE+N3pev7ZTwHyMe3Y2qL+ToBPFIRpRumKas78Gdq376CGYU0jAJYcAHr/cL8uveIsDmZG7731noaHABxewEyJX6ecOVc10zz6bNt2bfgwo0GMNrfQq+u//W/ImGm6+Te/0qrzz9PHH+/Wo4//Uzff8iPNmrpYfRjHD6//lobG+h1niw90AA3x2XHAGQ8/2MHHxu1geLFFP042G4ARhLwY7IP84EkxwKVDqlqCa88jUDlEuKWlRCwvwN0AChyW8wZGssY5IC4fZwUA40qV8Ei++3o4nAB2Ep3ksAEbY9IN0KY4Uz4cuwFMQOm4HzuADAtTfDBynHXLsaBf4FdWJEeDOJMEUSEWJyAaYuW6xuIjDtHtD6ZVZAUPbLWLggWxBwcF+LPtMWAXgpgp9pNoJBQlyWERCLgkN7yMn+dkZ2cTUElGkuX6xjeu1PS52frXv+/UurW7SIxxHhCq9ppGaPkhQqZMKXeAQDQKsPTxBoAoy8PdThJo14eb8UN4ggyjkGfkOU6Qt98HIZlcJPpeXpelV21ttrJ43p4dgyoqAEQeU4fTHsZWujQ84tFKiNXexj59sn6N8rMoPmRTwBhJKTs/qFESJg97lg9rd/6qL+rpp97kHO7ntQF6BPqS0hzujWuGnAgSiNysUUPrfofYzYc0PHxg0Ame02eWETq5h2Ac/zKqhfPmad9nHWrZG9Nddz6jSROn6SfX/wCyqEPbdm/XeZddpou++F194+obtbhupb7znS/hC3+i51+8BxAFiZEe1hsvPUOy/EfOVxEFpkLAtSVBEcj1PgjIDsjtJPcxqP5RI4586uo0wiUCoMp1iiyj2G/1pCqCaBfBuBXgaAkTRDI2Fo2mAcnZykDaGjl7y813q4Qiw5VXrAJMQiaz4GkKCkAy7r9Mf/nzg2po6NOmjdt048+u0+OP36dnn38IAiSqE048Uzf86GY2J6Kmwy0UmkrY41FdeOE5EAi9AE2KYpFqPfPYi6os9erFl5/TrPlLSBrr9OxT9+OjXyBIV2v9htchrXogTGLOmbPDN3PWfKVINhr27FTNxHz8zFyth5yOk7w0N1lRQgR9DikAcYikyc6ZG9IV6yARSzkBeZxlwexIpiEiSBzhmu34ODErY3EEwysqC7E+HgjwlCJeSOx4SJ/tGZJx+Fa0qKzJhuCCjOxNqrGxX37sP8n5Pu6MsE5fdYzu/vs6HawfY98oMgE2xpNWwEiyZ9hnZUgpfPfiBXMBW2PYUUy7Gw5wtgDzABLwAgmokUskM6ByN+RDmCJRf49XB3YlAVjZWrp4EQnLQQB5M0kIZ7wfkMG9WwEpCXGUgSyaMiubOBtSI3afGCP+ErDzyiBCCyDXSEzCLvxigZsCX7l27Ooi6Qho9w6qZ5y3iRVhTaoJ6QsXryD57aAIs0897cSy1oSa6/EzAMlcnltdG1Fx/kQVTahWhptLB0Ik48PatXszpO9hFRb5lVsMoM6qU0PLsHbsOUxxgjMLUG/Zz6YC6o9bVq0VK47DBvv1xltvsuegBrL7cFYBwGXEsceBrlGNDiQoIKQgUikqUk0cjg4pwrmcPLVW6z6up8CRpd5+ECdn3x+AuDGCAL+ZV2hFksWqqChSYdYkEpwpipBkRAe86uke07sfbFXtlIV67OmH9eMbv6WtWz6AdI1CSm9UfrnU1dOtyRRgthKD0skCffXKnwKi5pGs3UrSvR5/EaMA5SPRNBI1iwLwFLkibayR2dcI+9/H+YEs5r4nVlWSfPLY/k5lZbJ02qln6rHHntKZp82HZN8GrslVdslkPfnsFpIX1ji3Qj/96V+0a0e/Hn70DWIdRA82M2PuXK264DsURgvwg0ZiAjgNTDnc5BGS0qw/zYk1wj2D87aCgBW5qHBqDH8fCHhJFnogIvF9hRDQOOSf/+inuuT8CzXruBPVvvtD3XHj17HRjK74zk2af8wqihI8j3eI+7BLK/5Z2ON9PydVrWBqLAWh7QhZakkGccXIU/vPhSOyny1+2t8//3Ku+j+PSXIYfdiq37JXXi/GuXXh+zP8OwBZnk76KTySyNgrk8FwFbw/cZCvDF8+D0ReshQiiff1j8gVIo0Bl4UhvPiN2oejDlljxYXkaBck1K3au+tdCpNGPlohO6666St18SU/4qryddtvf0fxup71OkgiOqwcQNT1P/mjOtsCevT+RyB3GuXJPqzZi/M0tWquupr2qCq7hmRiknY2blcnvO54ppS969HcKSeC9yYpKxxWYqBBuz/eqO3b2pRXXafzvnaFpk2Zr4/W7NJTjz6jkWgjsbgeQqHTKcbYf14SBx9nJwkpaniXrXQKmgFbHz+ehvWtmXaCLrrkZxSzPiUR26T8QJ9y/ZC/kDJGgBuxakR7PI69khya3zKbyaR7gTDgUtXotnseUrgiTyl8D3VSEm+SSewgHcB34AC/ftHlGh/o0O9+/ysVTjwKQiOsAntgGGwPEfjQ336uROtmxUjqBgYhBnNIrAt5EcjfxEiEAmSIJAaciW/MieAPCscVhEwZ4QwVZJVp2YLlOmH5cezvuA4ePKAnn3sZ8iWmkorJkFF9CCLAHTHux2zGKar62T9ex4rV3KcRTH6KWEYgpLlenzvbIcLs8S5LgCFXjVBNQLr6wF2Gmew8JCiCWG5ifw/gy0aJNaAw9gCyCsFAnGtOYu8ZyDV+A1FWAkm+HCJkk/bs+hiBQyVEXy34dpEu/fZZ+tGvz5O/O6PhsSz96s8Pq3MQYgPfXltMIprv0RvPrdZzL99BHuTT8uMv4N4GtXnDR7wuWDLRDW7NxXYozo91k8BzH178C4qEwYFufMoQ10JRq2SZDh7o1fGnHaXt+z5WlHW6dNUVeuqRB1RC8VuuCfrqD36nvFoSdM59KUX69e++oV1bn9fmzW9gPcMKKUJS269wLuuAbWZSGC2xxDBfFoSzFe17R8i1KHiNYS9B1kfYIHUiCJMjMdaKG1EIyQA+NwM+4ihCDHshiLFV/LyRCLW1lRQ4ejV5AoQLQomG7j78OPGO81mcE6eoJeVG/NqxxaW9TZAPvD5Q80hBDb8ZzIHczkB8W+45aqUVYir5Y5rcaBDhihUg4MPxc/hJwGplnUdTyDX27e3RjOmzNHFiIbGtXB+u3aaPtzSqn8Kd4oggyD99xIwcBAjDkBghgKyXnGYEUYGLXGKEooyBiSR5VUlBEf4mBpE9lTO2gfuiEHZynTZuqodYDZBSBlVVBj6m8BkHT7Z1DupwY68WzJvO3uWBJ7eqZkoJuYyPIqa0c0cD6waBbnif6w+FPSqDCDUyJWWEF3i6f9gI1qCDt/2QLW4IHMu//ZB+5pM9GQQLAJuAn/yMA1VQNEX79zUppxjCMjkI5l2orDzOTLJBH384jo1EtWg+WJbNa4OM6u6KgQvHdOLKeVoyc7nq9zTovbfX8PphiosByNoouG3YKa64WdvomAlvsA1I7uJCCpYN3SotzAfv9TukWhrsQqBik5L8e4y1mgY+4/njPTrqKIqcVbPU0LtPuxqa2c+05s2t0ztvHJCP7QhwhjFBB5u6ySnGKQaGICXdxNAMmKy3B6Mg9pQUljnFuZ6eLkghSPycMEVjw4pHCnoW7/r7vHr4od/r+z+4wSHqgIEOfoNvBu+Bydg7I2Z8iGbyyUOHyC+gH3kYez884sT1BDjSHj/CfVsMT7NXQQyyakINwotuJ/ZdfOlFxOpi3fuPv0FCgjHBLDUTq7TrwGGR0iinMECBy6XpdVXg3MXYA/sO5rrssuOJhe9DMHY7hdMf3rgasZFbnb1plZdUatWp5+vfdz6osjL8MjhjNNZ3JMSPe3X5RZeSx77Oe7XhU7zq6AYfRbO5xqP1i1/dodffvpdi1WZi2xYFsqIQjW5wDRie82hrBB+PkCiMH00Q38izAJ5WDLF0MqeAdSeI21k3yBDvPxJ7DF9bAasou1D7d3Rzr14K64UUzLHPrAS5TszxGYQWp1hhF+ujcBHk3i0+eTnMLux4BIM3YtFEApUlYd15x8364L21evP1NZpBoXxCeSFnGC4jMaY312/jWo3fsdwspOnzKhDKcKYaushN0vA0cBr5IYdbGOwmBHFeBgbHsU8IOniMYGQmIrRebP+QqDNDsEmXXnyWtuxcD34ehLzHJ5ZGwIjTdKBhjw4cHsKWKCJy3ZNqSvWdb12iDes2aM0HG8gD4GsKyKcgqAfAuYPgsVH8mAtb91vRDuFAiCRhDGIvgCrCCm9cubIATZazOmQVNpSPCGwYoUuSQkCM4kEGezJMaqVAE7Fkwb1MnFajj9Z2aACcW1pFUZbzg+ZNPAxOgz3CF174pRP18nPvaf6MLHxYMcudq/Uf7dAF55yip556XSM8buoc8to+Mrcel2ryanTdNT/Q5i0H9ciTr1EoG2TfKBSQb8fBE9UTJ2gcHig/sFA/+MGNuum336eQuV2l1ZCui0rJqQ6QT8/USScdS8QoIV7HwGYmFhukiHUA+xkjH9qkyuos5WXN0iOrP9B5556KqKACP1FFTtrBe79PYbQdG5A2fzKi4489Q6esPFePP71aO3dvxWYQ/1E0LAyXwN90QEqDl3vhuSBV48SXcZJ+4/uMjAga5XgAACAASURBVAC9EAOJWcSgggnEaVK/vvaI2pu8KpmMeK+K4h8imVFi8KyaKQgDioijGXXAZR2mIDF/ZrXq9+2iUHYcQsFyZfkopDU3gzkGsJuIWih2DJKXTJ5aojZsrqR4GvFjjl5+7HkVFZWotaMLnBFChDIb7FbnKBoXzpmvh25/iELJfo2A+UK5OSoom6I7/v649jZ2aenCpUpjH/X79+gvt/8GG+4nZg5B6m86ci7x/R7wi1lOfCyivo5suZYuzs5MmzVJ69YdgIiDuEHVYgo8Uym6MBirXBsTa1U3IA/+MaXSShbMyk7poCZNWkJSfbS2QG6Vo2isrG0iWR9QQ/0Iweo09VB8ae3aq0NN2zFuHASLlGFhzdlZJcrFIfEmChyycmwc5hwl7MrjL0SN1Kf6hjUE5Caqi7WQLPWAKkHcFpPwdauqJs8hvSwpjGNYJ1GRzM0fQGkX0e5tvVRTlwBgplGJm6JB1evVt/9Ngg/QiWdRgWY9S1BW4agSKJFGhiEbcbIx1EN9bSM69YQLVVU8U3ff/wRESJG+9tWT1Nb7MFWKBgwoS489PKjOVtSYKOraWo0whMxsjKKkQZnmpzoVzFVbC07LEv7SUX33hnICJ0mAG6KSa/BjDNFoVBtfCmjN2wmVTiGZrcioAuIyOydKgjEOGCAYGwiNQE4S795+KaP9W3xaeWK5RvoOsbHF2rFvWA0EWaucGgEQpPxfmFegge5+KoMYJ6DSz+9CJCpVJLHFeSEHGBjLnxrJJhgcROlTq4LiasVRcbSgViuZOKaqOpd2r0uSaKN65PDOWTCV6z5MlTCj084uxfhaFCqMaO0rI5AO5SSjA7r0gpuoqOzWfY88qtPPnkclp1O7tnVwmKiwDfi5HsgDJ9MYJzBxuPFXIYCXVdxMORSFcDfizUMQCOF0/ZFB1Va4IIKp7ra7IdIB0JBON//mPgDPyWpu3Kd/3PkHAEePEwymTF+o5ceeptfffEfbd66hUrWXdTaQDnjDWdlrmw3bD4R7B7D7/qOIc34mEwpBzplaurdrCFtMYF9m8ZZcHlGjmhLEUXFzHtJEI3uOB1IxgzEfUR4B7iE/UqLCR3XKC+DyEChinClTuhLzjUFXlOpcGuBuG+thQ7z+GKCLqhagLJVCQUbl0BJgn1Nd9BBECh1l6RBqTkf5Apk7ToKaNnKW5MPD9WdhAOEsSFcA1TDkK/GBL66X9zW1reFqH87NSGALGHbvFhwsdQvmF2jVxadr36F6ffrJNnkg+G+64TeAiRbdcdc/AGhUdQsiABqT8kH0UF1/4rHH2ItfasfereyVJd8W/Lklw1BG5poQBMCV4B+mng2ZT3ECFSqAfCtIjGru/EoAcK+jgu1vD6EgGNSceS6qytgmyt6DDYA8VBNJkoShvdwTQdHPawYDKO9wyHZT4ykSQ97YC5k2oaxal1xxsbbv2ItN8p6hKNXpT1GiWbLlJ0SOKm3qa85tFoG5ra1PCSrveVTFJ0/xqYdiTXubGYmwpaUESUhl1Ev/uOV59bQ267bbbiCYT6ES9iFrmwc5NUVtKBkmVU/XsSeu0Gsvrtf77z4AcTUO0P1Uf/jDPQTXPaopj6Eqq8axFzqqGlNEtzW1O+qlUZLYdKpPSVQOW/c36SBkViCEYy/IxxZGVDd5EmrKgwREU0SOk/xnkbQAoCjoOOcFNeikKXMpLAHqx0Oc2W4UAm0kcaiZAKDgXCqPlXrvve348qCaW1o1nc6Cq7/5Tb39zvuaftRyfedr12pO7UI98uCrACxTIae1cxvVz21vckhbAeqAlliVJlWejUqsTmedOxeF+TwnWXv7pQ+d8xBPDuu3f7gavREFpKgBFxR6XN8zz63RBxAGd/39B5q30IoXAO2OqHKzSFg2jTqFgCyKVVEUiQ6pSmWf3IYcEJvl34FMLnY1CPhCWZ81rpWn5+kwsaVuUqU++rgVUoT7Kx/XgmWAp4wP3w9JjfJjCCBoypRMnKQzEyXQhjV77myS6W5tQxWaotgUI5ZlIXEwhYXFpAzr5bgIbCsPYqG4xFTevC+l1bq6RcrNnoBf2Y+aeKtTRLEzFYyYMph15s1MBZdhb4oA5dT5KC5RtSb4X3HFRY7SdOPGd3mvpA4dpHuiD1IT9D/Oe2ehDEjiT1wQe/0kBxnA8pipwCFTTHWTj8LUCjij/VEHoF1y5VKt/3gTMTKDXZUDONp13ElZrEMS8jTBOZvqFBbjqMpH+f7JhgPEJHwW/swUPZNnVOLzSdIgZjP4yPaudpSnhxzAM4iCqQAiuGpyHhRKL6qBMWIVyR7xorUhrb4WOg2ycklIqYBwngIUdcapFge92RCf+CEq5YdaOzh7Vq12aaA/TgW/mASBCi/qFePbjaRjGRzMikk7BLN9NyV7kHUtpHhWO6lICxbNUB6VFjeK6wxESxLCIs5rePGxI6i0n3zyMfUOAJSQQZeW1QB6ScpLJuiT7a9zvsNgD3xzrBIfCToX15QFWZYYUFE5fnIMBd0QBTUSv8nTqnSg/rC8vH4QpU+cooKpq90AjpK8PIqtfaqbVqi+5gFAeggiP6HJk3IUtzMJdigrK9Rnn7XacqCivUwnnvVDPfD0Gi1YfhSFhTrwCe+PX88pKMeWLQqaevGI8tPI+7Tb7I8v9tpigPlrR53HL1KmJjE74X/KUPhuklf7bjGN9apvbFIl6mw/JA60q+6/+y5txD+desHlFB0vM30oiRPgz9Gr/u9/n6tTLbZZ54OpR/+bNP3vx1rMM/u2QqA9/v/7OgYoP1ev2t/d5pjM0zuk2H+UqpyLz5/7OVnmxFXn9Tg7zs//ibVWVeIs25cHB5Ym6TpUv0XPPv5HdXRuJp73cS2m5iTpw/97LcaAcaYtOR5C4ht68J8vabhrD3/bhWI0oWKImeXLTtDGjz8mcW2FGBxXRYlLxy6dqzxXkfburEcoENbhri6S8QwFyCqI8CXE9mxt39CujoZWJceGOJvtSkBcTpo+R7OmH03iMV0vv7dD7QfrlUK96QlRsPMNQ+71kXjbfpapsG4qJCcEAKKFMQiLqbNncRYhjrY2AAVMnd+kgqp8HX3ilZox8wxwzbjefOl9kpgdEFQfQ7AOgpFRvWKbg2NeXoPiq0F4EgKnAEB8ciVr9Oe771UhXVWjFLBTtn4wWXFw5PAg5GO0W7/9+YXyoEj/zW9XK1S5SCMGRiAM481RffjkM1zPYxQdtyvm7dEIOCsOyxH0j4JPwKFOhZakM2rV2pDT/SR8ajYFznzUqdMpYhTmRkgG4yrLna6PPtijg+B3O+KR3DxI1VHiAypU06Ni76akyoGYNBt2YRdGphqWMhswHJVyiPrPbYF4AEESREk0BkY8Yq8QJlaYhTlIIF8bJ3lzc51Grtpj4hARkUiYLjnuIz7IOnSCG1BEp1AthuM698JztXN7sz7dfFjLjl2py756riZUufXOa/dr3VtPUnCh+E/SX5hdhz8cVgT/S+MBr1Wk//nNnyF4BvTHv65ScVEa8UGtLrrgx1q79kWKh5/YaVOgAGGE+2h9+4c/0F33/oKOtln62bXXo0Q9SV29+GLwU5y1nzaVnCW3RHv37nXUt0WlCDb2rWGdp+ilNz9VnwVC1iozdpj9uxKsslcHewccpVVVSSnKtw4KYRQ9KTD34g9HyC1MxeZm8Zy6O8mel/wtRjxOWxKBHaZg9oOmarZ/WhcWZ86KPFYQ90N2BYhF1p3TBrFoXXXWHZXEpkwt50XJmyBHShBXbr3113rtrdX6bOdO/fLmix156HVfeQ58EwLvobo30hwzCZskyam3QHaifA2gwg5lWRGSf/dZ8cjvdHN4fBA31urH/hsOT4K/i1CoT8M3V1eX6p23P3Q6yJJc8ADESDifIiHdd9OmY3fkgD1dLnCHKTUptMA0dXWmFSW3s/wukM6ms4c8EbItQAtcFH98xmlztHnTds5PBPw2j4LKJ7rkMhTfiHVqio/T0088SbENMpxCbdA3WcsWzYQEbNZ+FHC797Rj/yEILvPRkKPkXlOnF+vAwW5UVZCXEYgR4NcwqtcotughzzUbz4KtSaI+zNi6W3nFFPvsics1qhmzZmjbtkMqKplIvKNwlgexVjSo8kqUfGVztG1nB3kB+42ic9rkBXrigQ80uaIasqwJTW6EdYUkh01z+8HCFBwqJ5apmTg8hF0EyKlMzFE5wYr7AS2AKHjm2VcgskKaM2Ol2g+P6ODhNU5hfgh7nzonpMkoQnftPCBXT1oXnn281m9qUzYKYm/ZZzr6uEq9+mhaa17ocFShQ5DI1pHhIrdzoQAtLPThH6egym7TIB2shsMiCENGIUeG+bI454fYD0DaJSHZB1CjOV06kH5JMMSj//obBdMbwNdFqm9C7T6AzXH9YTpnQrn4Cp4zOMS+QK4bXsvNR/3Ic5sbB7FZOgHGrDDH+/C3IASOqYuLEBYVh4vV0TQEGetXdd1MR3m//bN1KkClnEBskqR7LUksGcfeQ8CbYBFrasSYH6IEn7RgTo1OOHoWnXMt2rFtv0qqlmk16zhhMvcAbkrGI5o+pRbFXiv+k05OiuweOwiIx0b7x1QEDh9L0XlRjFq1NclaWHcT9xSYxdovAisN6MJLF2vvgVfVeJAisZGPiC7G4VrM1qyQZZyCC9/Z10kObUpnzrGpWsP4YiswjkL0WL3W8GcWN5+A2Tt31RyEar0UZ9pQtkfwlZY7xrE1cgw2I0E1xOmgJD/MRvZrgpgxcMcA3ZKhfM6mvYmdV4rgYVNjQ0J/79qrVFRcqj/fdif5hnUZunTL7y/m/PXot79+j26qDFjNhxBK+sJlF2jdhu2c31E1tqLG5LyUlVruj/8chpOxKgw+or83o0ng2TAYaw94NIq4wBTt43z/OUKpO//0T2t0A9/7NHl2kdq6O/ETKEzxSS4wXlVZUN+/+lLsrklrN36sBricIfY+jGioCnXirt27uDdyRltPfKX5wIDPB/eEuGAYlSTrRgMYjzGnaLDEcn4rNrko1E/ABslJD/Q73FWaPCmCUHAEYtZYAvtdCWezD+Kyn/wuhE8b4Pz76Ka0DtUQr2ndDrIiIgWDc85d6OQWDz+wEZuTTj9vrl54ZjtCKf52WSVq4BbVFlRCu7r0na98DQFci155/1Xt6+oA47uIcx78YxgRTK02rN9LHpStW3/9D/3+1l84ArsxhIje4KBOws8VFZOz57m1cMpiR7gQd7dR+GtGdUyHBQ5rFE7iEN088WSWhjo8WjZnpfLoKM+i28RFR8yLrz+q0tqU1qxpwY4COvtM+JfmQ1q3/qAjCJqzYB4CnM+UTRzp6kMxTdyKcI9uCp40AqByDThdNRB92C/CAG44yLqEssHXkOxwsNhliVYcvxSxZCek+pDDX4ToGHJTiNpHF8+k2goEKYXqZ9/c+K2egVb8LB2tdFmX5FVp/+GDkKadxINy/EU/cWM6doPN4ieMbwu7c4mvhfoUMjSHdSssKEBtXco1elBNd1DM2Mvj+xAHmNK4gHw3R9+7/u9at7ELEd98sM2IWns24lcTKGA3g3mISexHQ2eDkhiOC14hhN+27qqBDvzRT350fqaZivJaKvEjtPsckTKwBjzYbxULkjzDzZYQxAAx5qjqZmYj2YbXRyI7b97RqE92iPOiAkhIt68ZprhbNQTD6sqFWv3wM3rmpcf1wx9/i6ANAOZ1lixeTDtDPSQMyjrUlh5AmzudC5ALHmkn9uRhmBh1oJFEhySI1rl8VDTnX7hEi5bM1d/vfoxqIJVhDKEKCfqBPY04735Ydzuwldq/i9bYy69Bjj4RUmqSXn3/Wf2MlrnFs2qp7i3Sm++gvJrLpoVQUu2PaWI14I/WlBYCDAU7zZw0BSl2uY475WjNpGq5Y+cT8uVQWR7I1t13tDhtjTGccJBNtx4DH8l1goOWgbGqmBLS4UNUYuDA3K4gxFpM37zWz4YDSB1Cz4eDykOW3KadG0yGT+JcRWtELVUHbG8YwyyI5KN6xSABAKOw/nv3oRJ7epBqZZ5iA4PKMkIJoNSIwm3ewmoMJU+btmx3ApgBJCPHrc3fuG8jFQ1DRyCRbSutqm1/g/tziMZcWKULrzhJ67e8gsIAAi3XenXz1HSw32mDt3wsgJNI01J89qpqDCuJis5H5W9EH3/Qp/mzC3EoFcqPHKff33Y3oDJNgjAVJWAHLUJUl3iPMRyjgei0tSZYixlOyNphHTGOmZc5S94qGwdmFbgYp6qyOqBSFFbN9VFIQxRjyMq7aI3Jya9GDv5zql+bUf19ohUnztTSo+arCWVd7eTFuvV3f6EdtRlb7iUpBWQTWMxvV1UwpgKVRFNLG63X1h5uSgkjNo+ATEvvrHpu7SLDtAYlWKQkC2rtKJYmHhG4GrFKYmBKG1PgmHqaBXXGC9ja25AIbjAJcZyhMuejtc1HmThKFR3+CGIIQBhBpQjfHO2l+ooNZYwUtJZ4gpclTEawWMugAVGnY5p1Ky4myrOQPd04JaKmtYU6YwjM/5M8WUUy29RnVB/HcfSOIBYmNkWWYu3UlrzYfTpAmi/w9hGSmN8njKDFPsomFimQM8q1QXK2BHXTdbdryaKluuCK01BNQErgmE1xYhXpMAnnZxu36h/33qV7//03wBykMQSFqXKiI6hTnZELAEeC1hj3F2cNQ5a4s+GmTMlB3ZEmga2iCGJrxzPV1RKiCj+khQuMeBwCZGA3VDzdrF9JVbX6aeHuamOPqyYACKytql01M7I1Y56fVpM8p+K5f9sIqsKVPGYZ8n5a4mmtfuPdF1Azv8TfIeZJMKyKO2vpJLXjKPshqufQPj1vVjUBY4ziUDOAZFxHHX0sxGaxtmyGRNvZqRXLLlAMAr+lZYuqqgqp4G3jfkt030PP6olnX9SvfnIjQfwwbTD/1kP33YbSklY51MY9fYO6+77b1bh3nSrKSXrpM29qauJcD6iMxGgYdV8RvW61NRNUf7hZCZcfBcthCh5UxGx0CmfJ/K/XnaMOCNdCiL0gJNPI0DBryT6j1klzsNwQpsa820iNjo4OAP0ANLIpqNkvWjRc7hL94qa/QlZNU01tOcAqoR98/xrHPm645Ubl0Vb2+rNv6vVX38e3RdmNUarNVPYhNKMoFtyQZ2IsxaJF50DWQbrfdKOmT6slEKFYhsStmzwDn9+mM85fwhnvIjjif/CHK05epRtv/Itu+snNOtj4GolQP9eGMhH7TZGkHWL8SsgcFHZv3dHmHJyWJlpWk7R8x4YCAIMyXq9LjXvG8P0oBs8xYhWFNUnKrkMHtebNhH7y82UU7z6hgEPr1cesDbbd1g4BUpGjPdtGOV8pVdC2ePkXL9SLL3yG6mevPARlc4ym2jdlhRFH5pusPaWQlqNc4o+fQBmEIJxUMwfF2iSu3a316z8mYWlw/FkudlxaStszxKoXsOqhZSUblUEAwis6lKtZM49F2UErKHv79LOrHeWhtQ0laM21tnpTupK78hohzVuwRAsXL9P/3PoPCkjjJOA4SfMF7JG1y2ZThFqM4qaAnp3ouLXfj+ryyy/Rmo+extd0oeBkLIS3iPWs0TAdBNZy103r3K7Nbeo8TLIPtRZlBEhZuYt4Y8rVQpVOyCcZG1YXANWITRf9qzUTp9DOIm369ACJNus2OYcC0Rh2NUx3BDFjhDNJcdHnjgA4KpyRM+1tDcS7QfwjVWfWLuXB/wH+Q4C2tjYqwCTrViAqplhw6BDtMybUNIcLGWLtgCZYSfML6wXAbTpxIEyrWlV1AXFzCnERGaptDv47gcpnoBsSgUSmpblL++sbKcJQ5QZctba1qKQyH4XJqbxnLWCfOMuooPbWT3TO6cfS8QEx0UBRBPLIzQbaeAdLVrKsbZKWW2uRtdEzCJiOxAzi6rIF07T2o01asJhiaT2qLm++JlDczYPA7iNx7QYz5IFN3EGe30t71ECJpi/4ml7/8JCWHnuSXnn+eV3znR/qqKXH8r6mVTTF+RH/lyL4WReFJTfW0ur83vkyYvU/ZKbFIUgpKxDa+BcD/GYTRi5BnTuqcFNv+/AL4xRbksS7W268SRdd/nUtW3qco4FN8ly3Q1T+H070f0lSAompjv/7v/8mUK1Dw2nl+nwEwH8eeIQIM33r//9z/1+1oUOc/i+x+vn7fE7Afk6umpLX/jOVrBtf6LTnAXzbKCC/8MiD7N3HXCeFew+Hh3Z5L8aSZm0sCqdx7Lm5k/WVr/8KBeEObVr3PFdVz2aSMKJQsFeOQD4EKHxXl+U7pHjzQfAXhTVrYEFYiIqV80jSUl5dBIkKIREq0VgPSu19HRC84EVYqtMvulAzISYGIBFnzlmocVSu9Vv26cV/f8TojU3KLRmhZXYOKoY0xXeXTj37ZHW3dOrRhx+FKKjUN6+5Dt/g099vf1DdrdsQG2ynUSClo477gk4943KUG3167pFHuO/tnOVWZVNoCpiGhnUYgDiKkkjafhuI8nrBKaMonjyTdMOv/6CKubVyk2BbbB/Ftg/uSOv559+FKNyk4d61FKmSuuJLP9WE2QsUZPxOV0tcr6x+VPF2RmikdpLM7ICY7VHc/DMYx20+0UZHgHVAu6j/iNS0ZQoFcpLEPE3BtZAkeMmiaYxRgIw73KbJlXP1/ltbdAhluTWYWetF0lTKRqKa+gyA7RTVKQPYSAATcJgvjYM1HdLU/AD278VezD6OFBgMc9nvbXQTJBGJYATVv7UXx3mTFN99JPxG/EdhQuyU2WgLF2fDZ2AHZfPIUAH/Pkq3P/B3vb1mrR5/9CWtfvABp901ZrZJ++GaNx7S0w/dhc+brJ07t9PtwDUQyy+66DySyrWsYxQCqYxxIu/r3/ffrDXv/ws8B7mbpM0ahf60qTU61FDP+pfqL3e+gsJqrSbP8ul7V30HMmwxPqaRJPKwM24mAK5JgaUKC0qcM7p46QJ9uP4D8GIfuC8I+fs9XX7lDxUd9Kux/hDdMis0a1pYjWDAEJ0qlIB4zx6KknTlTMgC16BSjBqRNwwhAamPA/NTxPSCzaKozIyBslE1uYWcBe7XVIVGMnhY/L4eI8bYD+KdEagrTpwLTjkMOTgIdsdH4norJjDehJE3fYzfMTW5ESJZ+E4PggBroT/tLBSg7zaA+TnrVpn0xXXhZYuJG106iBJziOQZ9OeMrpo1l269lj7IJjAe8sAII5u8FCyozx3JCzj3Jn6HA3Q6rXKy/BS3otgBxCmdbuN0d6QhYqfMsI7AbFStITo3ejUwFIKMzEOQ00JRjc4j3GNvMzZGkcEIUiu82tqO0dZaPTEHYsKDACSlCSXl6oM0Kin3QJ7lIvIthDQvJgn/ABJsArFoIiTsLnBhlWpRMO7e26KnnniX3AI1Lt151BnJwVCp0qFhBTk/mMbFmRmDBBiEXDE8HGIvwhB4Viizln/LfazjzUZijEcRdWCH43Q7Bjm/Q5ABfehF/vinb+qd955XC/uTk4esl7zCsoy5KCjffGkDXZaMMIAk9OErbfxYEMLaYlheEcVB6wa1c0UF09azhHUZBu+O0ekEfHQUpn5UUyfidwLuMr362r8dZe3QUDexLE33aZkz+mzwQFpHLZytux96XzUzI4pMgCzhNVv2cEYpWpOdQ/7Rzs/orXHyrRA5TgC/7MWp2jnsh7DzQfRbMcEN8TLIDIHhYct04AsooMbATXHiSox9R2BL5xqK1Qf+oW9edZXpzrHHJGfXbATVvHsMpWqK3JBxXeQIWcTnxvZep3gAj+rkaU7LtTW28gY2LsTpMuQ9bLxFhDFvveCYEfIKbyTPaaGPw75j9oxZCjASbIz7oBAPOZzBHqctoXhKx+XIIN2bEM69qKVPWzmRTqRe7mMERXGR6mbX0bo+pnUf7aYNvZTC3gKI93ecMXQNh1FHQhRzRByfafml+b8cWvBLUJh2d8QhdIxYrOJMWrfSGHj5e3Td/RucuA/FKnbLnpiNjUIW237a6BErRHQyxsEU3iaUKUQwFTcAjeI/wdm2UE4jKLHBxgKSexH3Yii405xbj4vOAwoflrDmYxMp1sZELsZ2m6Bu1ozJYOcu7glyy+wH92mFg2wMO0OhPEZcTGBDNbVVtJRDUnPv1klQWOzTmWdOQmnbz/kbwm+5tX83eAS/s2DRVH1KITEByWwCoskT4XcQa1iHWVNTh8NRLF+yRC+9+AmEWKn2HGAUG+cghV2b2plL1FknLVP9zl2O6rkf1WiSwl5nT7uTg1uMOuesY3XCcQsRhHzK1y7iZFLb9tJ5wWtbg0dRCXk9ksuYzQ3jPq2w44xUo0gTAWsavjHMmbBuCpJ1G42XsY45YpGpY5OsmSHUUDYFzi5yi6o5+IIavfnhK7wXsdi2GBIxAX6zWpKNFOlHVMAO8F7kBmCUoiIf+RVYD36mqpYiAmsziNIZb6Ylx1Zo9852WumNQ2JMB51eJTjemoIAY0YudWL+2o3v66M99ZqHIGnvnhb2EjV+cRgszgicoXL9+sbbddPPf0gr/Gw62tbSpYfgoMKjuQsqUPZu0wmLj+U5QXLNA7wjIoFsRBKMxjuIav2DDfXwLozdO2G2cgNFFG3qKFIwurB3TB9ueJduhVZ9tp38jTNaN7ESwcA0bd/aqF3bW/CRpQ4/VFFCIXpPM8peODEKbTnWNoPN9HfbyDc6MYnRHtSeSUs26Ai0MYJVkziTkNFD3X6tOGoh2CsbDH2Y/U3A59DpDXbds2+fMwKzlzPfC25L4VsPNfQyqtPEmfhRw6/Y/cTaUkSYk8lHDuEHUppSM5MCBV2vcHujdNZYwam0olgrT1tBHOtCKNIE1zMAr8BIg+Eu3GucIgtdvx6LkSV0TF+luUvPp2uvU8+/8JIKyJ2OO76OMWe7nbFSQ4wN2Lxzg/PeJmAMU+x1kdeO9PP8pQvLMwcPEsxxJEaemiEYADfQE6QyZK3PpsQxNVFNTQ2GA7OPEizKAS/mwQAAIABJREFULKLCojDKSZRmA6NyxSupopB40NblQaZcW70Qp71KX7jkMv34pu9q3SdvOo7RiukV5RBxsMKfbtmhimLaJXqZ5UQLgwVuSzRDzBZNYtiBCMQY4M2Ho588Jahf3/pFZo/uotq2Uc2HMY1+r86/+HyccjdOjGoxlaaKouk6dcW1Ki2pQ46eIgEq15PPP67b7/gjjiWjs1YerQ0bPpaXlpeokVKQP9lUtltaUXnib3KY11NCu9AlF3xZZ5y3AmXQO1TUtuAMW6mYIDPuARDhrCzPs0pgDvNhbA5eXz8tLjiD01ZN1ccbDpKEwtxz0CyoLT+elk5mlQxD/oSoGPT30CaKQ5pQRdsGpKwCjBugmhZAct98uJODnqCCAQAYDNJSmNELz9IujKNEHEAQ5qvvyHy2hNuqmhECKqRjnzG5R8hSpw2X9zViziEMjVw1pR5OBPuHNA4B1iHj8pg/dkaNjiMYdA3upMWlV2++DCnDvlvwt3E9dLI4jrq4HKk4FRprJ7bKTjb86/nnTQXo9kFIDTCbyxJ+Wn4gkg3wZkzRZe22GLi1GYAFbSyeU02zcvb4mLXOWOXsiGrF7M1aCi33s2q7re1Xv7QCMngIkFOmRx5/lxmwUdRGuVow81S1MvcjJ9tPwnyKdu06yAwSKv1Upvv6AdbhQYCrC/BU6sx4bTh4EPJ8Mol9id56d62jWLXk3lrzfSyOAQobfGEJiZuWsRF6nexKjFS1Ga32V/NsphSw3zsJISDNmRXGghpBZUmg3Yu13FqVxQYIWP7jJnN2ivYAdFM2l9JytPuzdkV7aIWyGZG2vkakEjVNXeQkHva/LTrvaRxqKUoGmwXWizoyQUBwxnk48wfsmmhDACX5uKY47U4mLjGlqt2jBQv7z2YfmS2YAzhCrBLsHcLVRp+mIT+P7E9ReYgRFcX6+Q/uoN1jDoocZrf97Cq98f4zEH2mhjUVLUnVmF8PMGvp3vvu0c59myFzabkGPJkzs/22NfBykK2SN0rQsTlUPgO3qHMrcJw+VD2WeIaojFrwsRZJI22qypmzBQDtZw6lD2PpoCfTXmcmM0cPfTJOIN1LdTqhMzkb55xfDpgdc9rhRqlYtnVwhvfhPJM5JM4TaGFjnm+oT6+89zJKHxJNgEV3W5Q2JEAXthu1pAx/MJ9kpaMhisLP6fhgb1GFrzhHK046Tc8/9wZVcNoyKRgFmZXX3c0MTtry+yFp+yD5j1txlnbva9D3vnm9vnzVuYz8uBpi9WGnJRa+CoXDoPY1bIIUuE9bP/sE4DKuGQTjC847i3ETPdqyaRNtyxQAOCde/FANsxI/+XQLLXWHxTZozjI72zZPz6tdn0bV1YyynqJLmmDlxR7GIVEMuPtQDCdIIFMkUVaoGMKuArTFeK0bgADv9ubhq2mrmDBZf/rz75y2j7/99R+av2C+qiiCTGauz338+9HHV3OGh0mIISeZVyOAcgwD9dPqEMfGp0yxGXq0w7uqaDm/giA8k/dq16ZNu2mfa9Xqx++E6O2DtCunytikX/38Fi2EWPzGN75MJ8MYrfjM44GE3LoRJQOJv+UJEdp/jjthASoHFB8N7VSqGyEN8SNGG9nMUoLVmWfxPv19kKPW6klbHK1UU+YAwhkXsvatuM4+e5J6cJAH94xr40eoJ5knNxeSwcd6v/jUbmfuVvkELyoH/G6fFS9s9jCJjKn/eEyas5QL2M1CBQPHjGNg/Tjffs5kiKLO5Lr5HCrGnuxuRlWyy5l5FaRCH0Y+agSAqe7DxKgSZsXB5aE0yNKy+avw+ZMBhj7WZy9tPs84VSQ7Px58hoEaZ/6VVWbxUT7i30EAaQ7qCw+qC2uftRnVdtStuBIBFMykHbEexe1xJ9KmR7W5ooYq9FFFFIoaOBfFFMOnMYNuonYT+Dcx/2oU23BRUf75dddoL+NUXnnxA+biQojjVJpon0lBjvhIrOvqGAvAeTAFzSjE+q76FnxzSB1dJHRUu8snMTeq1tppg5zTGMVISESUPVkAsCHmp2XIYM2fWNuVFRvDgM80MTJGGd/aS53JK+bXAZ0+U+ngb0ytmTRSztRVFq6siGVqC/NX3LR9WYfKrJkFzByehWoM34Ba203hK+AhsepBG824HlO5z5ixCJtAhcL5ue2u+3TbH+/B/xdjW3795Ic34zfe0OwZzMA62MuZaSWpGoF8oJg3SuGTJDDI/GhHRYrixgPYH+XcWFK+dPZMNR3YqS9ecSLtqVV66cmNamCWWsUU5jeTtHUeQh3O6KAZcyM6ZmU5P3Mmx1bo6GNv1zeu/SNzL7+n1157Th++vU2/v+U2ZlsySzuNX4wbVYZ9Wb+4rQO4y+ZXJznThns+b400322kUsohXY1YtfzHAL/9xeZrW9cBySmJbtpiGLac4cx2tbajCC+kPbnQsU2LFaZ4/E+znxMTPv/viALQ1v//Klr/L7FqUe9/idX/Vpw6rd1G9v4Xaft/Fas2x+zIHz9/zc///vk1OCNInb8fUdAdeZxFQSNYIUNMuQdg7aIotY3Zna3MrOzs3srYiT0OmVBL50B5yUzau45nLMRWbfrkLfy/n1FPPGYIEpaCt9OK64x/gWSgAJWgSNJJC2Ekt4AEckjLT5yi41Yu0kcUDE9e+S2S3gL99banIDj2gJsGOYPmX+NaecGZKq6aDmGU1tSpS1Q6b5qCY/la//x+RAbSRzve1F6SmAhzrJvBShm6eyIoitoB78esPAPC7Oskfp1afe+LnE2SI+9OefLDKHBOoWg3Wx+//5FcDHkuym6C6BlHoRZCFTlA4T9BckPnzzhkhqnbzSZILt3pQlqh8/TtH/1Sx5x9jHog18b4zIRDuzr1xhOb8Mufoe5rRA1YT+t2pa7+zp9QnpVqDNJxqN2ju/5Iy218B7M3W7HBFjAEZJqNEHBARtjpmrIOF7/NWkepmGA0jxGs48QgAxWWjE4oJ2kKjmNzpv6bpXXvfar9rSitIFKOkKUk9yTSAc6W2+mvBCNQvbD9tpZ9+27FgyOk6hFbsGKxPXccjG4KVyNYzSwsiQ9SZAowFsfmV8fxOR5itjNPHHLBGQtghWTrRoLMsfnF8RjtzvES/M08/ezWP2nm4un68+2r9f3vXQleQlmFNv/++/6kt164D1UbRSC61U469Wi99Px9qOxQCCFfO3Y5XQLMwLNOiiuvuVMXnXIJSuWN+umNX+J3Hma3z9YVXzldv/3dDRTMZ+nH190MQdWl2+74Ju+fQtFbjrI9TzuY/25jVZzzZmMwKIoev+J4YnKZnn3xGSstQXgyIoV5yg/c/6zT4vnnP/wWYuJxTgP4jvsuYSjpaSeshNx7iMeTaJq+w9o7bLIDuLcIwqkP1ZSNTcimRdZFcjqJUT27UDe6iOXmY2wkkxEulZUV4Bra+2k1D4K5rNjjjGuzuiM4ifSGMUuMdELR56fTpx0yyBTFFpNGGJPgNhxKjJ63yMPYt9l6+P5t4BNmSjN7845/fosRHUHicrd+/VPGw9HeGiFu5kIEhSANGg/3oZBEIU7MtdnrpvK0jie7oSyb4QtxaMS7z2a1OlbD3qBSTJL3pMgxrUg4czoxaGhAB/bSOWFEE8G+chLdjBTsOhlV5SFmdYH7XAbW09D5HkqMFCRcFFyOPnqqNn90ADXqsdq0fgfjn6aD93Yz0986Qj6gcy8XZZdHn37a6XSHXXPthcR3DzN1P2PMTCv5J4o72v9t9ICf3MxHQTWLwrCPgNfDZ3dYrva5KCNAXHT/57MHhrBb69qwSwrz+CRjMkxxHWdfRiBdbN2nz5hA63o1heKNYDJUxHmIiKrL8SOdDsk3CPES5n1MDWfPtdmF9jwX58sEIc7MXGKDj3VuI0YZSW1bZWK8EdbZee8weIq55abKDFGYyobgtvmCFnfhGR3CsgBCzc73LoiMX/72Wn2wljZ4uiXXvr0JvEw+b7PuEQMFrEMFVtNmolZVIbDCIOv38ZkQ+FzLRxGtg++ZgQ2+GKIoauO5TNVn3R+G8e0zXMZHwCsUj+78yx/0ne//iNzBck8UdoaDrNuOPWe6h6N4Np/gwX77EUsghgUXWD4TBidymikk4HKVhY9JmpgEwtFNHM1lgazjpQsS3QjDLJRraT77g7BJ2z9jhjohPeEFipn5L/LYLDB4D6OjjlpyCt0OdAjxoSWLFzOay0YIcqbHwFZf+urFeumVj7RlSzNhMKVFS0t09vlVGmH00bq1TQg2mNdJoXiA7k8nbQRXJvHdK1cyexQeZPWD4LRhUx3Rmcls0zrmdqbBl0W5fWAYCiWoXv2c+Sr8QzcF8BnM3Y9k5+kdRim1U7QOY1cJI9F57SD5ufkCGyVkozysA89tyTT3bm43Q0eb5YkZGz/I+TDewDrEYpDxEfYjzB6aKCCB2stGChg/YkKUCSidhxiPV1VciSCOTl/IDy8OYBBbsfn5RhhVM0d1Um0W3VOt4CfyYPyHNZOmEIYZsW55hHE/6PqcPNBUs5brJSEsbFRdNfe3n3nmNipjhPsJkBcsXLRcb765Hq7Bqy9fdpEO7d2j9vZu53MJ+igwueCGrCh3wRcW6eRTj9czL7ysrZ8e4jUgRsGaNsrPcvMoCa5xIHYsbDSeCY/ModiVG/lvYi7DMfb5ICaOs1zMRGmW+xsRW1jM/cK+Wxt7TglEN5j+jOO/BClZrrv+9Tv8EV2xll9j44i3ndEmkZwjYysqGE9Zv6eJ1nrslPPV3ctnoNBFVlSGqppYakUUszP7LJyjj5+gt19tc9T+YRSMbvK7WdV+TSycpmVLjtXq5+5ThsLFRGajrltDjojNTp9a6QjpAu5qYs4vdf11V6N+rwHX2ueG5NKFvI2CbCeCB5cWzJ6GX5nNiKNR5vTvg+tC6ME97t47pH0HKZSCP1ehpHVDapbl1GhqzUIKGKN6/a13UMzvI2c2votxlZzboxEKVDPm595/PghnNegoV2tnIE9GHbrfRlHizCshWofh9Hq74XpGUKhSXAgEwMCsYxy7TnH2a5hNa2PhGuuHlAserqxlHCOj1rLzwPMQuKMotj38vhfSs3/UPs+Hz+GAl+qgYGYjkmwsogenBkqGN/Njq0HnMyUsLytinMGWjylQZJXTwTDq8EvlVVUQwUUo1Tfx+4iu+faVevmFJ1EXt1japzK6P9wooj2IVJYsv0ALjjlX9zzwOCPjTqZTn7nOkMVd5Od33v5HCmoudY00Op89NZWRffV8bkkuiu9BRHOuyvIARC2WhtM3UOPMg7JPl2KRTWVi4SwMs2yM+TmrzmRQ8HrnAxbcJCGlOCD74ILOrrQWzl/hzJzYte8dAH2BNq7r5caWosaaop3732C+RTvJFkCQlzTDd9ovbQYRpp2H5HcCsn83AKCFD+jp6UBejYrVhjDZjC2OOgAYufS5FRAYp2vzp9uoxG9hzintmqV5XB8BoCjFQONJSHRXMFCbWU8qxHGwmbQ1fve6ywhYjRxyPvCGpKmSeUFLls3iWg/onDO/ikT8gP5251POgbCKl3UOTqqs4TCUwvxvA3wwqwn11gjVBr+BHpx3VilJmBGMzKxJsFaTJoUh9aLMtmDuFB+S1doUY3YEYBBjLCiitZOA4bLZiA5TScK4kA/YqESqzABrd5AkmwHkh5mFN0LgOWGFqVdd+uTDOB/eYUGaahVhLBzKMJeOgd9NGBSsuPiQB5d96Jg5BQKO1wgQm8FlToPE0NpIjdi1fTRmP2KqSGbSGCPv5kAdd3KxTrugikoSCrncLhRNQd3+P2201ebp+FNdED98UNQHABaco1V9RqmEY9u8ljFyOFPWpbyaGX6HaWvoJczyODssJnq2OZwZEiKT8lt7RRDCOggRmrFFI+E2laY5XVPemnLU7jvI/U1EDdRBJX6wh9cvL+AgjjCkmCrLAUtgp0EEL4SUYc7lpv1UabJQXaSZjdhtUJ37Nwn8INMH+BAuBzgcqeYNo/xNcgCNoBqj8mdr5icwjFM2tqHcIcCYnyfYaApT2pnq0pJNa7c3FYTNn0tzJmw9nZErVg61GaWG9M3hmprHcdY2pNlmKTnMJ4kcgIHX8AWp0k0tQMlbQmBoIVknecFGhtjXDKDcSSao8hvYddOa6+Ci/8zDs/aMAmbEWGJtH9g0TjuVjeiwD2dwE6CMqC9ECRajqtltn8bEXrvswx5MHW2XRFLjJ/qYMi9p3+16eAM72l4cljOTxyp4OKIa1GnDvS499q+3NdAJEUlV58c3fVsrTpurD9ZbYQT1g70Fbb9TJ89jT/axTqNcM/6Ad8tBGWTJzTjOIos5KzHWN2bAxj4ECJAzjlJ46vQs1hWVFwSUFQd6O5IA4CMz/LhN7pvkDWBkymEjDCxhGKJVKA05Wjfdjw2kdfwJeDIqiJvWpnR4N6Rqc0aI87ScWT7pWIdOOrHGARm5EyFD0+20tMf00Xv4G/swNs6Fqcqnzsux8WP65FVICBQKC+fPctR19uFXPpzqyStXocRkrhTqhz/c/nuS9omQqY1O+8EYoCXB7Lmjjz3FIf9KsifqK1ddomuvv15PPPokCUqCc53Uk8+8ySxExmpsfptA+C7EWK1pNjSTD7sro8q3ZctmBoO3EOgAQqj3rY3RlMudY7QL1THfcb7NxbWB8jj7VLHeeqVZvXQc20gF8LgDlnOQog8CFvuwz17jQvE3fa3sLz8HISPIh9kPH63Mi1m3swAgZ3EuAlq9+hHItUades6ZzJiZpfv//id9+BHtYbnMbKWCbcStqffN5K31z5mrDQEYh0T4+ld+rsuvuJSWRfbRV8TrtOnHP/sx5CvVSFcvgBU/ROHti+fcqH5anjbveF0rzizWR5+t1qw5OVQROd/M8y2gELVwvhVnApDoY8y4IQFGSj9lFh9+RH/IofoYChgyLSvsFAZ1MlXrcH47Pq6J+VY5+GHOfbQKgNlNe9s0/eUPW53iRgryLo82GwOQZscF2IL5g6pq5sCuO4SqbZXufeB5CNMiRiMwdwqg7rUPqaILw+by2gc0uqI5jHmx8wb5Tkt6GXNu1n+0wVEtmUA4mGPJAOkMIwdKUAEV0ZKZk2vKEvwWnRK1JSdzFiLqYhbaU6ia29qslY/iBURJcWEeZxlCHVB5hFw1VZfrSOs6PvP/oesswPMuz7Z/PUmeuLs21qRpqql7Sx0rxaU4FNiLbjjMkW0Me9Fhg+FQ3CktbaHQFure1GONu+v3O++n3dh7HB87doxVkjz//y3XdV6nBHJWtnLWupA89hX1Ln8nyH519YW8e+4RznlJ4lq7jtixmkMU+X4wUvKRIRIywRnx3doVfO0+WPopVsg+7aWA2/LzVhqCGgrYRORidUzEAUSZGk+dhDoD2U834W9iUB88hI8dFWIf53Ib772ZxhGiB4UudiuDY7hPNcSrY9rba0XDxiJD2ubYMb38+Z5uzk9qCd3JfgwHW/v4jMIO+Rj+FNdiyyAmdIwXfwGBYihKjkUX1M2z0FnbrcNWjCUtPBU6iUHsw2TA00Hcz9gN0LRv+HG7jR4xwVauWMP3SuRrBcNWRR1B4dZc04NSZRwM3jQ8zErwbS6xBQvGwpKOw/f8BztWt5pqAnkw4ObY0XMpHKspuCjWoXj0U4x2AsT0wero5fkXDkqzG666ENl/ij3/0nPs41rLLuKujmxiGMOk/ajUDtj2YI1UCuPdWgchH/qbDR610O657wm767f3cjfW2Z//8Fe77rqrbARM+QHAfNnr7N1zEAVCBQqbUOcj6AFYH/DXOa/uS/89DjvqDtLPJI9IMUZlCeAGeQK2ZKkg4Im14PznaFI4F10DzR2vBl9Fn2OjCCn5BbP0BDh6HNF0oIUP3NSa++9/JNmTrYj+EcB14u/+G0A9Dqz+X8D134zV/wOs6r7XPyc8WqUEUaPsA1V93+M/f0aAv5RMNDxSifBsGmBwyZMxb3CsCzvqp1mtK6myRx78K+yILdSK1dhc9FlpRQlNj9iSfD8umEgO/MSYaIZbKbadYYfkaDF4eI0aPc6KiqbBWugjmG4V9i6V+PHvdA1terLXUhJSkABWwXKPsfFzF9joyXOw86gnaHU8vvMM0pcvJzTsbQY3h1gb9XbFr24E7PTYW6/+ywLwxO3FfkKAvT9Tm3MuuhF2zmn22Xvf4t+9Gq+8dcjTo2zK7GvJEpjDr39lx/Yesgj/UiSRu6kv8cmnW+uAsdrSGUKzCBtC0m2eRz91VEdHKOuvyO596EkLQgrJvN62rj9kKz/+ikHiTzTOlaytCgdENjeEEWRxs1102bkEInnsvX99aFs2/Yv52QbUEO3U7wz42Otdfq0AHoLSUVmJWCGlCbWMbBf6aaC6+WxSIXn5w7I4iiQANYA7L5ymQqBrRWmztcLiFOikACNVI7EAQxpEyU9V1kk9DP4k/xewKosSrQUNFFSP6Z9gF3jGPQKTVWd3B9RJgSuyBHByc4b4kunLCkAWN1q3+rNitXrlL67QL+cXJGYX91kA7OOeLLv/0TcAspPsky8+tisuO9OFkjRz395929XWUrHDwuhtQgHp77r3Tvvyi/fs88/eZy+JVh5I0GsqPUyQ1WEvcMeN99lLDz/CcKaGZj3N7v7DS1zI1Xbb784DzEsGlH/evvj8FeSSr7lBmpd6Jjs3gzDFXdZH/SBJrz9ECgXFia3v5ZCXLcicOXcAft/EO5pqSTT0C+eeae8u+wfM/VS76Ly77b2PP6K/aCCTYqY9+tCfOUvwJ8bWRrMHsbMiucO071shcchrOZR3OhIrtWKUME38mkMYeLeqS7t5B7fddo29/fb7Tgoch3qthHpkAELKkLGJrAXCg0Cttn5/xBIZVrbgy3ukvI67QIQIDenDubdQ59AfXvEraq92ed0PsiceXuOOsJHjGIKBhBUgo123+rAjRsjCITs3Df/OCqeAVEiUwDj5pvdyHzXTD8kfMzE2mftIyhzAWGquLhDXTr6nvPnE3JOMXNvaF5YEeEK9I+BGx5yIAlEwqUcX5VrxHoJOawhsVaaT8/JW0yzrqH475eSpAKq7LDdjMNkbG3lnf6Jv20etl2+bNm+1F1/90BadNx6m2M/0pF6YX2H0DarHYrlPK7ivpTRgHVOzdcqeQsApvZHkxbKJk+VTj4I3ucdcqBI9RwiSmBIGgqqn9L5Ug4NYuH00rGgQlmdVDMthOjIcGT8W9uPuLXxOhulu6CCJH76u0BbF0tOQTb10O+CgzvlgBuwK3NTAUvvIKb4k3cZHMYifrRcQkm3jbDZEwImkN5K9lPijXizNcCrhdtaa7Aboj+NOU1Cmh4C+JBSb2KThof7Wa+vA0aWQY7ljGTUg+w2ev9jRsuRSnTBzxhSe+z7ep9cmjptkr736kQPagujP2mE8aggnUF9AlrxSA9nPYlCL4BZGwXrPXb+3JVfejoKO/S/bOg1c+TwC31V76R+dCfPmIXGvYkDMeq7BukMEi176o26Kcp1eEZwXzXxmtptTbVLiOb9+EX0ErEYxmI+nFivH+zOeYXANtaZa2xzu+xaA0VreXwuhT7ffcTufrcPe+/Alp8jppAmOxRe34kgbKjHZemA/uEeWRNQ0rO/FZ+egYgnCf5KfjbMnMy3VdmyucCxlMf7Um0UBsg3B8qyRIdpBHGQCUGQ2k/MSISuinmYsBVAUMDR2IYI8l8HsoTbyT+bPmWU79+y2jftUwzW6W1vP04W1KapALakG2ZLWV1BrqXbnPOyRPRc2LviKcFaKdiOdIGclP0cg50cIOIZAUlk0iFAYBhjSw3RZjME67lsF4qXGJ6FkraS/5h7gbO5giBUNECVMI4Q9MKYoA+JCg+3eD8gPgBbMD9IBcJgKozx7CPYFKOnKSmFoSvHLWhP4Hcz3cwQs3kuLyGmsI3m0yyrq6aefseuuvYl7JdCWXnaZff3FJ9SQ7ahJCPDl8/iz3hYtGm3Dxqbhndpu73+6FuASxSQHhDISAgFFejk3NGyjTfb59CpnhWfkQloZyjkWOd9PJCpX/zjClQbaUkawTlh7wZxNoZxB/iyguHS+Dmq09PAJdvUV19n3P38Ace8VaoQYG5k/hpoDFRUe4wqQ5nhnMBqGFR0A6dBI17fvxzKyiYGMMKswLFdqeMdhsQSgj4piOJVqy7/cw7nCuq0P4k7ushE5MbZtbaNNnjQOcPGgVWKdV1iYjiqawQ3EgFbWT2oqqj7Ym0WjxrF+qPW3rHdkwyHgDaPGpDHo3WiZWHtV0s9UEJo3dDQh3VjidEI0CWRwsRclFmJR3pXZ6NEQmQqiLC0un94BL3IIGC+//gm2jiiHUdbNWzgcyf5wQu2+tsWnLSDs+ChqgQpb9XWpjZk2kn3lbxu27MbXFR/xXbsZ8sPupjdvBEwmw9vtX4H3silqY5+GovoLoT9TjTpkcDJqaIKOa/Y79UUAWJE8esV2b+Isowzkz9VxnjI43odi7YjIYkEEwPF+ATT8HGZpNgobE+e5rWEFFpLl5D2Jd6jQUK0r4S1aD9kok35989UMN55kLdS48yeOe3gArCEHu5Wcgon2w5Zi+9PfHrKNxVu458ItM30ItkkHwDd/IF/iHUgqtZx9WNGNIj+oeIfzQ/bgOesZMSJ+oLauni8sCRGFDxe+QBox+QTI9bIaE5L9LTMnluYy0dFyNRELg+XZyBMLQe7c1RnOAYIJONL6uScX8iCbbO3KButqTnbU7WMwB7r7G51hshopx8IB5PFIaiTmnPt3JhoYmvM/SLowWj5wzAWTeDkpAigkI5hU0qpZYVGMJWfRfpP6Ie+VThrfDtgzQVwMZ56FVcCoGRYeWOT8reRF0g/L4L6/LrHhLKa9+44431AULgC+QTAwaYiOAmhxw2UReaZApxUYgIue3cnXDPQDgVciOtOrYNdwKxmOAC6At1POQQZQIDAVs15CgSrL8M47ABrvsOgwO3yA5pSFL/lJSASpiABMYkiA3jXFAAAgAElEQVS61GGKz+Fj8H6LbnLy5wDYewKsdNhcfOlI++Kz7RQYHmsB6W+sQ8KJzkHm3BGYHxfBYtuzE9ZchfzWfLR/TiYKd50W/H81qgDcqbBu9+0sdwCdksbpnTnomBQwoRyaP8SmzRhCI85l1LuLwxAWEtJ/SbTlj3jG2YMpnjE1JlW7QT9HayzehE0AIgANHE6aVkvtE0Rhncq7CItmusUzrYPO3QLQoMmz68N02KtZ4meS8XZaJt6yFBoDMKUUwCCvuDZkJLrkddlRjwDW80xl3NyBcT9+PL3oQ1R0JSHfC8MT0BPM4VBMoawpLeulFVmJmzAxPfUHwEzGZDoSxthRZGkhvLNWLkb9vAIw+ygk/ZjyKOVek1zxwdSYyug/mCI8kP/t4tBv4fLXtErhA+pFxfJ0qKd2pFhWYq7qMpBM160L32/1KN1JjaELpYLZrMRrwYc0HQo08yCR3b+3xlqY5Pnx86hB0mHrmkwf/dV5sHic5JO/xxdW8RhHMyjWUmUlwBOfQcmqXH/uEgoPp+CBVdeipE41IbqtHBlCjCYFh8h3SyAvoCI3sB8HmIosydzci1HPqSkn170K9K4mfxtbeCZ7l3RFZGXD2W+33XsOVh6XwoJoBGziQKaxioGBoSAhfSah+AKdByXFkvi4AL/mDXiLHnJe+LK60FoJpRCuAkSdMSveJWynUKBI9tXAfgxEXltWXgVrEcYE66CN7rBLBuF8DqUXik0ey1ZMgqEQws+YijI4KTrKdmCkXb4viAsZ0JazpyAnAWZGFWyTHAqtauskmGk/rLuaGvb5wSArO6iPjJ1ECr6Pg5HAlfCpucRI+aBJT2dCBuuMoUlqShHA53Cal9NgeP4VmcQqCmEmVdD/w7gRGykA6vi5T1m0iIIi3JqwT/jVzTc7A/rlX79OUcENwrN+5NG37NQz5+N7eA9Tyx1YnjAl5p2OKGBqSLN8AIlfSTl+TEiPovH4k01CFyEUHTS2KUO9llaogEAkqRThx8r7HICcTuJ6MI1TF0BQMH9+8OBEiudQ+3btYWQYDK76Yq0JtlAv8opgvVjOwAFAbW9wnA3On0ThmwrLr5nPUsPzb7Y/P6Twm5PwfD1qt951iRWX/cR6YIgg6aBkeQA9Xs7BAM7RLtQKCk07ef6V9uhjTyH1gA3OufD404/YV998iC/WjUg2Iu3ZF/+G/9FejNfHM3WlCCO8rbJpF+zZXkBKgh54mX59MK0qxDqsd2FSvZL54a/dSQGbRxGSkcsYF2lca4MXiRbMsghdxJ0MlvyRukQxvR6wkdnT7PuVxY6VVlqmZ478BH8vSVEysmPYw/1WiRxL900YB2B+3lD75z+/s/FTUxwocQgfOdekyZ+a6b0k00E6M2jSONZdISYMKJSfy5+GpY1zWLiX/My8NKydMCyC2EOzpudzZzFJhYEm1kI81degyLkUB/6kxq8AxDjqAP2TGQr58/x27jzCHSKmtYIhNZ0nIZdBY0M9yaVij3BWCljzyoOcjaWmYszoLICSUps9fSIepgdgUFJclRYDOPTaVNJ6o6MG8f1IWP15rXXXcfZxfx/BV2tY4RjWSK699PJ7NEaavqu566CoGGSXX3y+7dqygyHVJju4t5p1paKSgpkPKTlhLwDzMYDhKta3k2Fyh0TGI1vkHmrijA4EgKyHOdoOcBsfrzuXJFcM4Osb91toHKMW/PRUDDnLR4VO0JAFaGDKYdmrARTn0pixo1Ac7KFBlWcm619gqxLo2f+S+HQz2SZTxKZPzSGNN9lC49M5u6JsBUyG7dv2OqZ/aiqypahU1kSzpceMRhobh6fwJ3bhNVfyXEZSu2Sz10ptx8Y13LffMcE/RuOeR9LyabCQN+DJvNzVD/1B+MByzmtI182QY1hmmmXE4/O2t5jzKwY1DMXzLEBMzxHbsr7LDu+AtcK9PRjQI5EE8IYaGiF+2NwRk/FcXkrhPNjVUy/BTpw9b5xlAvYqkVZ3XTVJxatWf4xKZAUNYwuD3pPZG4upM8L43NKTaBDIfe7uINpEzog+BlIDnLVKh/dHOhjgz3kp70rqKnmqSw4on1qnAhlQKAvDRu4XAa8+qYgY+f9hpp7wOBV72MdQ9P1zQvJ/AmQVo1AX+gkg1DUgjonoA8FcT/ILK4H/Am35Ld0/vwRs9TP8EpxVHXjiH/2eAHeBubKj0rXrzjB5GEv1QD1VU95mlRVHbPr0IQDrfbb/0DF77vFHkejthHmwmbuviabYx9bxRKSQaj0NiT2yQM6DLIbq9fiv4oDm9llSShZDrQDbAQDfRL0h64AIQmMmTBkEkJJpjRWhtpsQtAP7q2CLxFkOlh1zT2dQTwjl1x+vs/iQLPzQnoGtQl0MqA02jpJiNEW/0t5rzENz7uU+GEAaPX7GbLvo8ptZD2/RdOy3cAD9SFiNDQAQM0+52WYvvAhA4iiDzTdY44Slhe/Eqwz5OfVpH56O1UjIOzhPPdQOsszQALMNa5bUnIl2w+8I56L2amiqJajhHSwMKmi0i3l+WHRQH2bljrS5C5dAImgkQAXwTGGp7T/ze/u4c7EBgNXpIVgpCOJAEBLvQPlg6hKgzlBtrnUYxHoboM5nxO9kzmLUazgqsCoMEoMY6S0ktzfWUw8KbGcrK4FcAVVJ2BkF07n4Y0PTx8Haz/oMEFvdMbJ9Ta285QUIeanFlNqsIa1vmOAbcOtQVC0reWwXQ9qWZmpsgW2yEONM6ZH8xxExBJxRa2sdkYwuSlQfC6mpAxZkV66NIMPhjnuRGtOMh0UH2DcrP7fnnnwAhUe5hbHH/Jkk+XnCGADDfJJxcqCIJCAcPbH2yr++tMPVByEg3GC9TWVcErHUfWPt9WVfQTprtDPOnEz92W8vPvOhXXnJlfw8jdQu1PAAsErEjgD4bOWcV10M7uyzLFB9xs8bRE06c86V2IYsZMD1k61a864tWDiJYdAGfPLi7Kv3qwG5ZtoN115uSy48nfqbPgjv6gAlSFP2BcrqAmBHoJz8UaUeSIgPsVkzJ2FbsNpJthvwhJaNg5MwUfwJXAijh1N46W2/ucnef+9NPH/DaCi3cI7iYUktf6yYVHma0iak9jIg8YPxqX5GZBExkKeelIB9At6tDJv3bG+ml0C6DFgo5dukyZmuj9y+5QCDJPmJSp7us3QIBZ1rZJiXDEFjgDXWUC9mGaxJgIeh+Zn8TKGwbPfQ5IYxdGXodZxJGepsIMTu9/mwK63chUbKVgJwqIN1JFaa7u7MTIYv/J/aGljfnNXqQZqgbMpqQNZoGcnJgEX1lkKAZifP5rG/P2ivv/YCoFGj7TlUyYAGmS1fazr+f+2dpU5metG5F9r117zoLBJUtwuoEbAt9pwGEVqnsnRJTsRXlDpP2QBTJo7k7mllyI/lk4hLAjdFRsCjtKdBjMNui0zi/zOI11nZCFDSgQ1EbTVEGC7mCIAudRMtjc1uuKB6uhlPiTbu/zgYpW0ATgnInfVeBVK6OwZbq1RYVm1YYgXKdkDAHqGZ0YCIYqpp7dHqu/3WyzBVNXwQe2v0WACylhoH2GzeetCnOORL97EfGhhUJ0biWTeAFYsY1H6hsKvZR5x7UgGFcnbUEcoUhWWRwNNElDTbt+HV6mbEqIR4F/r3IIbDGqZ5AasCeGfa5cH8RkIkQYO33mMXXnYHoCXPljNOqkMFNKs0WLRohlNmfLN8HVkG8p9XDwPblJpcznUit8iaSUBxNt7uxUdqOF9hfELYqTpayzuWdz29G+8tLI56iN6qFkJFGGdII+BsMGeSiGH5+SNZLwO24actDGkz7bwlJ9vTLz7CQJ89IUUVw+xghi1ijx6GDFbH91fvp1eroyolE2oXmTNN9QC87PkoKWRbCEbmzNL6F66htYITGD8PvVk77we/X9nXCagR87kFZrPyKcS27lL2Dc8omucraw8Ru9Vz+gaRvv+F3Ectq4EVdye/X1Om8Ct6Jq1TCGX93Vx4DELcsInmrFuyHFRuCuryQmrSGnTqNIHPGtyxP+KRmgth7INI1erUhXwJ1ku3hrv8PAEKwRNEy687u0H2dTehk730CiIE6BKQBd7k2WAQ7NsyiFAl+7sA+eTpKqImKinujE716Q4Z5tfoE9q4QHKy86gN8T/nD44YOgQQDzyDM68bIC3CP9LmAN7lZEfbdz+tsB7q3S0w47Xv5XPcBTgm2zwNUNSL5TAoKMjLt582w3pF+anPGQaw0MLE5fj146tR+LPK+WlTRoOs/0Q4ZOOEYcvgx3ONTacnw9f8Dzc9YS/B1mzA3qWsCtseJicRyD41nJVaQMMnrQdhaqqskgnOnTVrsn345bdusFh2mDyiNOylxAhiCS+5FgJEfzXKwihIL/h9QuwYwNrJw7nW08Bapf4MJ9i8N6jFAb9NBOP6o6IbBgN1MAO7jRu2c9Yn2vz501x2wwfvvc7nLEUNkQsoWQ7Qzx5C4V1W3ooXL8xbSIRFI9Mc2W/5ylLIHNyhWBMG8vXJbOdr+zGAzkGpnGEvvIBFHNYOnQCdWZzF9/3hCpTN70PcgCFO7xUTlmV7yJPYU1xj5ZyzgSjLiorG2lBIle+88a4jBbS0cCdgsSgikEKrdf50agjCQRysQHiOlAy8igehNmjBYk41bDMWIM2sDQ9A/gHuIIWGTZoiVQDnULWXulw9Fz7IIr1pUEJfMmnCUJ4275S7PTUhjeBbMpnAEhU81w3GmTkon0FHNjZ/68D5yjnvCECEBBYcimqc9x9JrRWGJ1QiXtf+YfHYsLTaBVdcgpcu4bs8n0yG2O1Yfo1gLS1ePM8GgjhTDFCWIZOGlRqWiWTiWXTmsIGfNtDYsPF02akR6KGg0XRNZ6G2TR6GsBOnEPyxfwtNUz0LMoaDDsNpusVJk8cg+9wJ8o75OCs0JhGvxJo22DW/tvU/7rSN63+gGIOhgpRW3i1qIjuZcMhYOTYauS/09lZ+fzjSzknj1TThmQhb1OuNs7899B4hBBREpKMpwTyY0IGcQi6VaKakNGydMGQ0hZVRsyQrU6YkUcBl4glzHoc6/m8c2K1dJfbPV+6CraSNkWLLvymF0UGadjdTJ4DEijIow0itB+ePIHzpR2eIXwt7Sml8/kynxSAMCKI45gCiPuUYIIiDsJmCIo+dvDjZMSRRk9kHb7W4tF1JH/p78ZYrbXHPT5d+Lw2/j6FDEaPMIjFi88OsFgCgm0lxKKhjyeEOmzwH+Trmze+8UcFmxDKAhlZecoFqhpC0eLEMiOQyaEI+o5rXA+NTE0w156JDq8DS/DEUZmgsQELpIaTjwr24kaLFKuDgDKLaeOTvf+RA2A2T6h08YTI5JMtZ1ApzIsluJ8y4Lw7RLDI9X5gFpT2SidFo+/x9fIXeWOOYAJOmEZhC4EkrlgTzFqXwTriA1h4j+Igimp+hCV+ZJnkqyfaFgi8uyd+uWDrbNm3dyLS2kQ0uY2vfBaQ/P2LEUBL8dsMsUlrqIft5mxIrw23hSeeQQDeF8J6N9uo7L/pMolVJVcmbU4mGkoaICs5kns+stSVrhi7QiQg292jCakqOlgNK1dre3VUAALrQuSySlJrZQ6iC2A4kJkKVjGYy7wH4kn9MAweAhgcKsBLw6v6RJE4FsG4bGhtJBSRXHuCdivGmibJCqoRshwDQhzAtC6Q4byDdXgdhMME7LSDO8tdSiqU8RpQmqPCrbg5aSWK90t8IyJUji6S5FCKagscAImrqVlXVyPelqaKY9afB1nQzjIOqm8/Sin+M1Hn+UJP7WagqMgVeuAZVF4QCPnTIy6dMk26eowbgXiQX0onIE1ENjB9TzSRk492AQpLThUfg/zUx1w6X7sCLZZ97t+6zO2YVAK2qU76H7IYlN8nJSbVp0zBg37eTz9tm+2D6iA2vZMAknruCk5QaLGawiialy4oNoiAZJfjKRsE/kGcuBqESlXkmkrsHqdmBHaagqwTkGLFcdJ3II7uQdPZ08GfkW5MewTkluViDbd/dYWOmkn4JsrN6dS1SMXkDadLNhQSLQkCZH5KIIenRgPiSzAVb5uA4W71qP6ClPDYLuBzG26Zt31NYdzFkgI3Ec5Uvpkxpswk8iCZ44o477rJHH3jSygErDx7E7/P2W+2GGxfSTAzYO8u+wwNzJdJwLAF2kDZdUsrH0nSWd0EFII/qBgBS3h4FCpcdbMZYUoU9NOG9AYA0JMuDsbhwMHnhih3QzUvupxkKoKGMC8eEO4N3zLo8fKCXwEDCc5CUfvPxGryrkWJif6AJngp/LcK0QSPtqqV3c5bFY02w1bFN5uE3MzglnYl0ty298QyYv3j+8U79+dlaaZDVLAjYdRJONxSTt/RYu+bKh5A4Jdpmipo1P7zL5zhqf/3bA5yjufa3R/4Ay5gwpA6FLWBxMCSVO6TAtmz9ma9DGAvn/ZF9yFF2+WxLxKoNo8FwoSwUQn4MF0bCNhk9IpSi9QAyEdQBgHRjJgcBkMYSKsaUkJO4HEm6FAYTpsAwYJJ7jKI/I5dGgrP90FGM/HGibyZ8ITMDMKWO8BjCXzqZfApI7WJva58FU0Q54ImGdN78yQQ2/MzDkqxQrGA+3+ZjAF/46FE5ihnhZV8HyB/PQ1AE61fn8HVL51LY7wLMP+aGeRUUj/HeAibP7TAZfH6sGdgtDFCV7t5WbyedNIrcxzY3wS8+gKeZmEacz0OH4AvMfbB350HH5tezUQhLaUmDLZiXB6g6CXnqJ9gg5Ft2fh6gS4Qthy0nn97RI8fRPG/kzt2GJ9NsZCm7sLBpZegHs6K6HrN3whNSfB53abAk5ffVjpSzC7+XHIKoImGbeQAmaik663hmucMp+jjEW7DLaGmDfQaDMxTbmsQ06Q05G0GfI/jZ6vmMPbDoTj39OorgVvvw7dd4RtzveIj1H7/zBbA4BoCYqDQ5zqv6eBiSjlOpIcIl71Ndy9CgxyXbyjaB5oV9GsEZFYcEKTsviaTsEIsJH2SHihvsh++225FDrRRBuQDmH9Fspts9AExXXncBzXgm518kUqXPkWAXYUPhb/dcew8+qDXI9xZb0eiJ9sCfH+Me2sfZuZmVAPjCzxsCSyYwOJZfx9uUQVIq91ASoR65sNcbm/CgHKhh8CF1BemfsMeD+/NQ8pxvn331LuD+HsISAKBINZ274GybMfVa9lUmYDlDytLN1tyLJLtbg7+hFLbZTk7488/f8yyrCB87ifeT4zy6ZUeibqmpgWEZfstSJIQRiCmxRy9sWz/2SB9ype1btwMM/8wgoNyGY8peiHVBGFKALn6vlyatFyBS8zrdVBoe6hj45T//BlbV1jq614mrzieN+w+wyjo/7rF64s/8F7Cq4LdffPUTIVcOJD0OwP7na/nCrf4LWKXQl5xVzG1plHQD+nBeX6hVv9h9gDliu3XRGDdUSA3UYG+/9DTeiwQ++CP/k8cxVlAKT/Fwuc1beKlNm34lZz0WGUicywBGdzBA2AQrv6NjL3UZNVYAYYY8q1CoULo/vWjBtFfDaQCHDMknZfc2mnF/e/zRf2Dd1Ia/IPJN0mQvWfobwMJkW/fNYfv4H5/DmvgEO44NNAn+tnjJ+bZvN0X/Vu2LHwBAj3JX0kRKKgyQ1IDsV0NcDzV2AoCBFn8Hzy84AhsP3c/UiVF0GW3tR5CVscc4//v1Z/g5WzvFZpJ6gTqdZ8ZRwV0fZzNOWWKX3niNHQB8euWfL3Ku/gjIBVAaCJgM+yw8LNWuuf5+2Da5SIojbemSm62dGj00koBPgF0/f/zFON+6iSTuAFzyx3wwhDtHsm33TLiPfD708u8HPCHUIpShytGDPEMNAaiTg0Gpe9jbzfjfMY91XnVimPZxiGmIGwNjNZKGqJ+mWNJ0sTVFNBB4KmBWtYRkfwqiCuSu0kBADFQxl1WXdAJmaN3EEjqhpkzkDRfyKT7s8RAm1SsuXFT1lAwU5b9HnaSrqx2grJsAvJb2sbYEm46Z2D5E4k/ayqD/7XfegnEUYqfMzLebrjydxqmcTxrPGjrX8oZn2Z8fvhNWDXUPwERu5kS74vJr7bGHl3LHQjToLCDYc7Y99/qTVtly2C6+cDrKHX97+O9v2i2/vg9LoVl2xZWL7NqrT2XPEijCcxHLVsxa1VFCEsQyFGgUpuEqapK83PkAfK8D5k1HhviIJQ/qtwsvOgMG03i78cbr7MEHkEkD6gbyl6QC8lLzDQBaBzLs69e9xtcNEXOROiMJP/oGgEqxrxYunGUff7Gad6V7kOEjku3p06fasmUfu+fcQ+N4+qkz7NOvl3N+o8ZDnVBzDEY44IxCJDvlDwrwo0GMAJB+BgIi4LTybkaPDbd9m32eitq7jnjMz6dB5emLRuDjXWMbvq1yZ71qujaZRbKmBNglpWDNwUC1VyZ/1B0KFpQ9lDyRM7COSkoOYRiJ8bdBzFCAmSigzhdXPqGy+Yli+Ae7EHac1CY6PvVz6TOKyVRPHTOIlO7ySuzrkv0gChGCQl3eBJO1R0pCflhZbEUR1LP06onUNdEAEwTIAWpMnXEm4GKxlVRvt0kT01A+9AEMtVpe9niGd+vcHSsZvEJaZZsnEFCKtQbUi/rZwthHUmcqsKcBQoXIF1KY6LztpkGKoKkPgE2QlhbnVDqahesxTJ2UjZS+FPA2FOCX7AOspyiLYMtiQwMIqN6jBYaQavwA2IbJqPv04o9VArRzP2iQXF7WhkQ7ll6vnt4VgIu/1wPI62ZrPD/lnfhz3yTxPAKD6uzwXogs9L35w+QD0UXfzbMDiE3EoquNw0ZncQes5QHUf4PSuP8YDk6dMclWfLfa8gvxQKSWCA2Lo4ZibbL+vPw3D4n3/kM6J7QcRBKCyCJyi6w9RJ5mc46fMIRA0X1YGyjfBB/qq39jF13xGwA2goUACgdgfGtILrZnWmqCI2BUkloaTt8bB2O0Hj/dOjwUBRJHcsYKzB43IcUG51HPr99pqQXpAD7tMNewvKAvFZtNknDV3BreiuEtoo7OFdk/dVMjnrX4EoA8/CV/XGU33XYF7Vq1bdy6EgbxAd5BuB3cDcDN6ZOLjdJhgoUUNiqijh/FrILpuvvbLDWb98BeE+ijHrOWQLU2PMLU63XASuZacN83ikM+nHcotm8VdgDqRbQ/NJioApgFp3N1fKRkavyMXhVKsvdRxgfrTvVSTFysE7lUY+sRRa2kc7WxWnsJf1n5h3NnNEHUEsHIR29VxdMDXhPOz9rK2gfIhdAShby5AZBTpBZZRpA96IhJ3Xwm1WSBnPWa6on518AzD4LcIzWEFJ3iCAVx7vZBcBJT29UbYiED4mXkhDDw4Gw6bttSJnxEXrg8sx7q9HZ6PCmovDx/53EL3hMZEWeVSP8VuhyLvYlIBgUFgwDJ4wiZQ6WHHUAnPdy+Q6XcrSJwiFWKshVVZDn+4SIzyBZBLMkLzzvNvv1mPQPSemfjlpmZiGR+CAD9967nPt7iuxpLNiVNyhtSa8xzl52VcAYpNnkMFsUd/eCdf7WdW/fYlys+IQyNfoTHEoXlg4bdCq9yvRIbTUrZYO65KAaPOTlJ5glpBXMZZY//baV7N+eddzrZHJ/YzIX0NlG+4Lfv13da2SHYo/mjCSzfDcGOdR6XxHMFOA7qIusi1bGrU2JGgWFBoNuzE0yF84YXhbDAZs+YQY2fYF8v/8ByCxItHbbqus0rYUcTRIvipK6W+oGeZ8H8IWAv6fb4E8sBOWEoO8IUfUKCagZAadbIMdr3g4cYrKEqb+GM1sBs9vQ0ckxCbPhwAtSpQStKelDhGmHXoE/KUEFqP65ootUerUSRWsv3xc8VDKOU3B3l3EiB7g8+of6MF2Z+YdTZKDQTB8kD3EdcFLmFHF/Obt/AKpBAzU5qsOHj4hiQ1jmv7CMM8JSToOAwF0rGnRqD5abUTIHUimJMJ8VHYA1A8G1PlFvDbaSZ5WUXoKLIsw+WvQFuWeEsTamwLJp7O4j9lZ2Swj4h34fshlrW2SSCqbs4gw5AAIoMH2J3c6+nEkS95ILzsFnZbl5INd0eBW75guNUy3iGFIYN1OFxql9xPiaavsmMl8UTKCo3B+rEGUPtHHzGXnvrBT6lkGOBKviPAJCNJJ2tHyR5944WEr1nwMSoJGRkGs1wpW3f/jOTg2q8JLhtjzOD5JfQB1ItRkYwH0QHQHZekF1/SwEXziHn5ypmUETkUPw8/GzdBlhdh2DNwAhNSSPQAmNfoe9tNMk1NerEzIYX5JKsuR0qcQLMm2b77T3PAMAQVFT1s9U0wQwAGE1KirGPv9pony0nEZokvnil33GyjZ0wybbtKGbyD0DLSDOAzVlNarVfP5IIPqYfbEOFJGjjaP8lcgDpZx881I9wigzbun2fDaUJta4h9sHbGymyAOsCo1iAzRQu8uVrdtMXP6Y4YptEkRgeJH8/Kp1mHnsiklUtzNTEUCuaBgMxyTBKJ+13b4tVHhEtgZ+BAyjQFYo0xTmSMw84RhWcfPe8xPQMchc6TCAX+85hxq9lpadwYQGAciHFK2BDDGF+O5HvNXq6x8bBvnETYjYcAZPWXBVtzz/WaBMmJjFxY6pS1oeEuZ0ijuKJaUcyQS2RcY0EWIUBQmOiz2Ro/qJo5Dm9tm5NK6AAiD8Lu4aCRc35AAWEADxC55HqYqsA01ZsG7EuJftSYZnMVHz48KEccNu5sCgGSKm1CNKumURdeNYNdsUFtyKvvNpW/fg+wFeUM1PuZBLXoxGZZGQ8Bk3NOijIBQAlkCKdScpupjylMLvethV/ESZymoIrvKiHyk9+ikpxawfckjODAPNQivIoAqDiohOg1+MDhDS7GTd9p7g87velw1fvQutXTAkVcL0E38RgSq3PI78UL0BeCOyG0cNH2T23/s4eevBx0sBhhgDQt7aTAA8oJ/axpK7yge3Dn1SMTn8OXzUDmnSryZQBez8/XwAFrw76LorXRibDjvXFD+Glyji3hgsAACAASURBVIrkMgmBQdnOHm3jg6jQVJHdJ6CUBMIe1wwfvzfUXLh15JOSg8nZmacvIDBhIwURjEEuNV1msjKQoXUE77Ghrpb1oe8tySHsM4pKqeJkNaF9ostTsl4lTgsoEeNN+1EJiCp+wkIjrAwj9AgY6DGYm3chi2kAiGmTqT8yKl1i8hl0dUJPkjPab+K8iE2D/ZofwHuKhGmgFHUYiyxygdjai1L4KXggkqLz2OEWJtfJds55Z2G1kMd0bpu9ovAPfp68oWkUxWUc8qfZ+u8P2v6Du520vYcgJoWORRDKNGUUgTr7GiyalOiMHAoSzoafvseDsSnSJZk6FqLORakBXZqrpsBclMiuQ4IiHIOmBxuL2+/9LT5MpMV2h9udt12E32KjvfoGASphbUgCX6ewEQinYlUNgo8tXEsQXRAN6QD7WkmkDkR1smufHYsYawrSCWWqTVaQxaSINcjz4mBqrycTGsYnH8UZ2suAn1BYJHuDkB2VuP8v31+Fxzl5J98yGDZd4QgYLzfeCfg9gYsLYA+5Unpshn307tv2ylt/t5aBMh8IIEuGFu0zLll5WOkdAWd2sKdDgvPZM0WspQTugj1I7wAqAIKT8GCKDE1mClsGeNlhtdheiJEAJgQbuJAmKYHneISi4IClJ3BuWAyXZjg+QNi/MMyoZ991oEOS5CsrG2bq8GQavjgazVF2sOp9QNsMu//u/TZiJAmdyNkTSA0+Vk6IAZKZgsICnkMI1gthmLZn22OPvIkKgOYBYNCPgigqmnfLc6K/c81cXCLFqyQCFD/O2ZP1MrRgMPYDByguYPuhItiPAkHyLY+8zLj3JDMMoOmnvKQobucZ+M7nc88u5GsdoUlvx+rDaIj4OzSjYoqFK9kSy5bp04s4O/ps744D9txTLzsDs8uvug4z+zb+C0uKhjAUwLabZlD7DUtZrCbGcgaXuybl5IVTuMxjbd3362wwA6PIuBgAnD2WP3iI/e9j/3R3YE4mZvpfr7Nh4/GVY51pGNiHwuLIYcALinmdk2q61EDKjLmHIkkFLccmvsTINtlbAwAfykFIzQ62Khh89TSeAXgMHoXVobMwBh/aPpoIhunOyygMBkVMYiyNC8BTVDpAYzj39i6ACGTCHAgNrDEFSGjJy+NIZ36w5JguwVvNmhpkwFNAWrGmamrxlpUFyPFzS/P+UMmCWcxJWMLkTEjivefiQTYYP81DDDPq8EQ+B9nuBhgoURae1mNLzrvJXn6UEJnQHjv3gun20Qdfw6a+zH7C6/SDt7D8icViArl3yeFdND4VdubiKJs5DUZdTCfD42bAKdJmWRoTkNCGettpauts8vSxAMdVAPYN1si518l01FnqwBDvhGUeldSFpxVNBQGCiel5AL9smt4ibIdybMXqF5ni4+0KKyQxaTLD6KvxAJ3D2qRhpdBLQvGig7lboSzyCeRE7ZOElJOi8lglrO4SS8VgPTAIuwNvHd6Ee5AoL7fSYkLYAmE1+ANWdRD+ibQse9gomzH3LLyqxnCOJLjzTo7f8OGceuIEy/QEqOqAS7ECZW/zC2D13//H/X314f9hrJ4ARf/NWNXr/T8erf/194+zYX/psfpLYFWeXjpbPPLfVQNIHaZaNIJ6QMwSnS2y7QkEKJeKZwDrk3tICe5s2cA+xcoDf0+xS3qcb2+QXXz1HXbS/MspzkOQ5sEmqqq20QUoknhnyz97wTasf5+a6Ch7Dvkul28n+03NoTwSJYXsBNCLT8CyhulKI6nanQSYzF+wxBaetZSk9kALjk4DuIqBsVxjb/39c2vq+RrP0iN2yz0P2vDxw2zfFsDY33/OffEFh/A3ju2v+jcpI5+DFUkeibr+vQRRcsbLAzBQrJguAogozoKoiQdgcwYi1UtMjgRcDWU/4iWuAQf2FV3I8QNojv35u93IRzshCZxz2W02dMp8215cbO+++biFdRXDhq1yNU6A7LcG4glsuNtmLjjP3nj7RfvojWdhYhMCFHaI+5R7nfUj8N2PZ9cDc0r+yT2gO1IpK5Qnkj1PUo1r3BW4hAzMogAp68pQpVE/BQCShtK9d7O/m2CWSZYt5pDqGDFW9XViAITkqdcPM110wUAK6iDQAoXROY99SUthCWnYoH8X61T/eLn3OzlXVV/ofBBbrxkAR2eHmPxad/L8VA2h81YsONkEyavUj3NDIY9IQrgvmmmKaaD6F9gtf3sU+Sh0MieGlX2V8gC67Oc1b9pLT9zBGQa1EVZuH8/j/IuX2LL33nB2WbJl0lURQI3XR1iQh99PzzzDDuPv/sI7zwJk02CjsLr01MtsEj7tG1Em3HLnbQA8kXbu6exHD4cmKqvg4CRq3sEE2G4DHCfbAQ9f2VaFcBCHUtN0NOfZkksfYB3Psi+/2Y+FTz5BhYC8qOq+W/smNTZ2BVLR8SpqURQIqFFRJysbsbvaqUNl/SWmf3yCP9L2MTDvCBgu58/qDqOWkQRWailZ3YhcIIKKT6KtUBXVgIHYy2DRcwzVCI/DBcnx+2KziSGnRxEIIaSZJkb3q9jKslDTexC51yvQXGAL30O1fyKM0E3fVQKCKSxSAWyAFPRfEZBbwpGCCmjrYu1IseFAZt6z5NupgKZ6Pn2yj4Bc0sX92MF+de7jfGYN7VBo8vMJwJQdDWvouNJkxPA8rC4O8Fx5LqQStuNZaAC9YYCZ7fQC4QARXdhMxbCucvGHveKqedg8VdiHb30FMIq35rQCrHMmEWrsteVrn+J58HV01nWE2NOPvGFTps53ViNiyDr5tQ5s1zMCaEmRxzuQRD8HUEmWL8X0gocPAE6zBXQHynNY2QvqP7Kyo+gjc/i7pHB/+D01DYwxbJMmE2rzxj+LIQ9Qb3NfNxPmExlBmruoJdpL/OVuprtSjk6YONq+/36DI3KEsI5EYJJvsYpBEaaCKQTFrGsC6BAZRenYFcewn2J/xtOHRuNrK8VeRTne0HyUlOQkar8ARwgZIFBUQZMdjVINRAIYNWAHlkdP000w6VFs5QrsKOor5lMArnjgOvk+jEwY4XpnkdhMBJFIf/BgmQPX9Y+8kgWaXnDRQjytjyCv3Wt/vP1XvPcEu+ya+xj8aKg6QG/K54UFcgj5s4gljmnLM4dM7Ppn3VDqsfshaMhfWdL1Cy4aA+O33DZCqEkhEGk7BI9wFkoTrGGRinXWSxXjwq44A7y8D1np6Of2IjuIjR6ERRnMfuyBTj97MkDvQrwoN9mD9y2zMDHmAYXEyBSTVGFxtAAOGNVwKRoQtZ0CSVZtMdRaWhZipVZhcSjlZk5eDIxNmIow23ohV4UARsVQn3IpsJYgjrBW5LMaxEC/HgZkRTVqMfnAKsSZc09MTxE3tNl0LuoVy/9Y52YrzYAYzp28Kw92LL2cUzx6BtOxtnUd7xXFQyANlPaJh+8bHa9zG4CAM7moKA8FL/ZSyOlFYErgDtTDGj5sBJYmP7vPoPNZ+y0+MQ4grdEx3jUYUgBUH/8u6rYyaJSh08xguIdnGoP6SbYwwbDK/Kir0bS6PlSs8QjW6QB4QE0Fql6xyHXmw37SUEi2DgonFKFJ55XWiywH+p15MftI+S28v14dOprNUb/OmpVii2D5v/7aGkgL9Y5tPmoM0nCe3SayHeSWp/MrDJ9Q9biV5HnozpdfvfBmKanlTa16Qr7/2gdhgM2yCtP+lp92KOfOsMxBNixvGMDqKoZa/CnuUWUs1FbzGvlZnOqMeqYFIpIIPVJy5OUG25TppNX3VaOCqcUXfohj9haNH41d5g82YXqy82Wuhi2+eX2/HdpGDwHztp3cmCgG/H6R9Efsw7QM3iF3UH7GNFt08rmsyfscJlFaVmIFwwexRnqwTrjc9kN43LLjB0gSKbae7A5ZDoisUVXJYIH3KDuKs88abR98vAlFAB8B/IGSiz5tgH56gtsP7779E2dLIpkO1YZIzZHT0sldyM4KJtsC4HdnqX37VZlj2Ldwz7bpotDaIYndj5olMzmF/qYW8DLOdv4EyYQmt4fhggYgzTBxm/HuDohsNQjijrWqw78FJQyZUjxzbCYoJESCGZyS7PqfJuzFqiAiCN+vB/StBYAOREXTIw993qP2tgYk2iNSFGRAqklOTuSdKqSxySaPpY+CydoFcP6/jz5PXevbe4H0MSEiHoIPDYJdHE949eGyWrKHyGlKTLOcEeNYR7PZ15Hm7SXAes1PqFPfBe+DcMNQijGGI7QNSDWuV5+UGDQgw3I/GckLMnQSEdFvfYyFZD5QVmEvbMo4JEIcBpqC8wLCofqXYshfRXO/f4uHFHhkqhmFNnzURACGPTSoVRStbHLM/pox8lZTFgHAJoqvLrXrr7va9u3bzmWzE8lEn12+tJDNCDjDAbFrzxYuGA6n1iRr6MTflCn96hWEvyBlT0fC38hluHs3C7CSZpRNfdKcXHxID7J4B/hefhjNL0LCnAwQUWsrkPkoRCoXJtOK7yug9kruwAcHnb8AKm8c/llPPP2qk3K08kIj2ES1+HsKkBDL1IE5NCWh/KW8EW3ILgfb8k8P4PupKUw8jJlayxocTWM6zZYRsOQFUEhICgdpVxEF+EughVLTVZCKjaUGPgS/pT6CB0S/T07Fa6UANq6aVJKGI2EYvfEmbK4jUPvF+oRFoORlEQM1eTn1/Gi3GH/4Bh8ssVEFmDgJCk0BzJ4u/izKYJ0zdust57tk6v+57i6eIQwKDivhkcNHhNuVtw0m7X0rhxbgRGmP5UKR/njZHoqwIbZy+WGS/QDx2CiBHsIdkH14CdFJAvDinDbwEj4LixHzY0gQ+CDy7JDsiunQAXjmhtUUvP0wivUcg2hgVATLgkEFjpdJtB+GGz38WnJqIFOoXPtx7R536HmR0PfgzxLJ1G7RgqswQJ5sD/zlz1zspTTqSCM4SMNZr6FM+OShJfZ0WTmArTaTpnr8+qQxY2iqWrkM9riGPgoUsYuLV/8N4PJKIbynm/fQDENCHioCX2TqHgnikhADM0hNP41cLdH0+nMqXDUdVMHZT3UpVmsPh7qbZAEaxSdHuEO+HtDXi1wsmOcw76SZ9sKTL9qGdZucLUEYkv2rr7nMsVdcwpTYzWxHpaHKxFV2Bn5M8lXcSj4gUE2TboXL6EOoydO0Vx6rSiAP4vKKj410coxmqhk1pGqkvHyQfhgmWgAeKqxeR7F0tQfMHzU6vUgWvLb08vP5+t34gH4EGwdbAaTQOsB08GrSrH8UOOHle4mV2sH0XiC0R02gYxTJy4hnIABPe4XLL4hDJQJWyhmnnWJbCc/Zi6+XQJpgWBixSRRkFDM9sG7KSpocO7oT8NoxiAFQE6ILbSMBT73I7sbPCuQwg6VKcufRI634yVCQODBXY0AVFL5pKP2AxfJcr7nqKgrXRKa2afbJ8mX26utfO/mMB/Q6AGTyisuWwlKOsnt/ez8/jCMLO2Ab4pklUrzEU/Tr0krGKzEtNcNWfH6Qi16HhGwjkHTK+F8sKz55J55PXbB5Bxi85A8uYOJV7dK4TwGkrqriMm6NsYvPPh87j+V22lmn4U3VYi88/5zt2rrF5s6YzN76wk2f29kn3exVJbOKwaFEWCWR0t5wL0nu6ft8jBEshIts0JBIi0gUY5s/0U2IxNF2fB5prrX3JXnkOZ86c7qtW7WBKSGKAybn8lDrY/rsfOqoZPqp/IIx9F567a9h0VwEIw4AFEmNhzV1xcUXMh1HzhpUBYOUgoXjq78T1ht72EthnhSfgYf1DPt65YcUMuxxTwxsQg5B/h2uLGdlByqEBJpCPXf53cFe6YpEfZCJ/QMT1NRC2DuT7J7fnskXJo2RosuLB04wBZOX6ejic8+zZR98hG92pWs44mNRNMS0wiJNc4OYzt5q+/67Tlis+TAgDgOWdJMOb3b3PdeQzplkyylwduzba8XIvWQcH+ifZMXb8BakOwthgp7A5LIJn5/OjnDA13BUEoddYJCYPGJYiUEvWYzYAPJalryuhWKwBWClX3Y1QRSiakqdz48IHQD7MOQnTihENhYFQ/p7gFUA0ToCB/H0Fakmis+lvxQMgK/wj1ZMzXOZYHVgIdDWSZASTBV567VQDKvRVFGngkDs7rBo3h0FQwmT/egYfF5HpXB+4xdU1sm9gw8RKdRO9ocEvKYMOSUy9QEkf3GJnBuw9/s4r4bkF3BW4WPEhTAsL8+++OpLvlagJaQz5Nq8j0ICRih7u4WEc5RA7ntz/FnBEMnrEvEgb7T9eId6aLYbkZ+JpSCkzksTDdfXWZlIOeCBYR4A4E/fpwVr5y4+z44eKyewksRMIRGaw3KOqtESUyQMKWIwm6od+aI83uTDKGWHH+deP0CLAFgn0hCozV9X/yjsIIznGZ8fz883Esb4cHvv3a+wzMH+JS0POVShbdt92H7/l79bqF+q3XT5SwA1h2zixChkS6tt5qxRDGgO8WzxvTOaO1jNQTAWR43qtjvuGsOhcNAx0usawu0fTx1G7jgM8DYS/+4tljoI6c/oAoaozfbhJwcYGkQ5gD0CZmNj0zHuwDBYh22WnR5iR2BKBMKcnTv/XMdIXr5iGXcVz46DMD1thJ12xi2Y4M/iXElnHRjrfR+10w4bO2k8wHAsX5dmCFa6H2tRfrVt0HTkhdxc+T0NOYEDMf4MYfMZ8I7GVyuAtPK1hHGu4W7d6cJBe1i/afnD7dKrfs19Pcyx4j0KgHIhkT4G6b9ZpG5E7Auv+v8Bqyf+7IAucv3jhku+++E/wOpxRMH3J3xspOPfx/e/+n31gf8N3ur/O39VgAHZFohNo2aqhumHWK+pqamOhaGTV55YfYD8X8PGf/+NJ2msNwHel9N4c3/Ll5G1MsA6jUgdbvc+8DJ1a57zt9+7DcZSIjYOyHJ7OsvsASTclYRftcB4DFCDyZ7VjxeDR3JSGt7MBEnJiqYRFlQ750JvH4w5vGcS0pOtVT7I7Lcrl97lGGsVsF8evONv1tK9y/LH5NvJ515lqfnJVn4g1B76zceAIasBMNbS/DXQPM207Jwi+3bVGvYkoS5dRx3g0cOay6QGnVA4w/Yiv26mQ5E1ThdAoAfGaiQebZrfdPD+Orlz+jSYBdz1U1PJz+MJTrNn8ECrhmjwwr9eQpL3oUX2w6ryh1GPF3pvL4cktishwQuoteZgu7LJupu2Ag6WWmvYUTcw9AjZce8AwJbv0YV6pJ2QPw/nj3GuR+KZHQXI1iUQiLtKTT79HazYUFhLgHwMIIOVas6l2tRCyBasYg2QfdJfGLqcwbK6CeDu1pBI/vDyCVYDpP86P1TeshRi6ssElAok1RoIlW8rZ4LWmlRI+rVmYs319+RHrLWlek3NsOySxITxZ7jhuFDUkgqr6W3TPQ5LBmlfYtISu/cfv+dMw9YFxUYnQIiHu7K3u9ZefeZO7IUIiQKUUPMtSy3d9W2srxiszwIARgWW6GfUUlaoUA/M5aW3PISf6FwaN0gdN99KtkS8nX3ppTZ53kTrEzPXv8XuvIngXXodKd7mwzC++OLFtmLFu7Zq1TJ6hWJ+dth+rGW/rlSa2+n2xPOvWx/+k506BzgPKhlGjsB38eFH7yYc91POAgEz1GRcA14KBX96iWBqX9WMI4YxYMYOpo0a+Kwz59jXK36kBsWXmJ9ZcRpRsPIdy0yXH3eIPGpPOmm2vYe/rzw2e0ECEvEojaK2kuqoHmWQznBfQKsOc+oT+bTiYS4wIgntqHxMu8mwcHWm6yzFHlZzi7SaNdwFsywBjW4NQIZYzaLSS4XjBegMAhAOBpiRUKkNIIkl49iNkkorIyA1NZS1S6Aj9CkBx1LxhaE9b2gW4McaEDAi72cuDAXwKCNBIG+0LHz4OlUwVf16GZTQc4XSvHccH/BReqDsC7a8nCzr4h5ccvlJzhPzrX+uJGTsGH7ugK+ctxEoJKqaDtvUidCqqBOOFEMWCEyHtLGbwbePJKP7SoCwQJUwAJsearsGgOJghglz5ufy3KocQWUT4JZPraWMB4A8VdM8QyyE8VhMpJZJh6EIO/LnMvuf66fYTxs2cgemo9I5wpkB6MedG8oArYOaro33pPyKQOodZ5sC+Cx7MPEyxC5UP+bCEEEPVZPJt1gLu4eXJp7OqPG5Lvi3AYBCIaIRQgoFnmrPiIQhz036Uu3tHHIJktPD7LsVVbDajeH8Env3nfcATobbjxs3218fvgWf/cdcSJUIE1kkdDeKTsbXUxiSrMgCQBUbCbrW+eFYzSwDkXNiYIuHqvZlnY2lF5w0YYH97v5n3R/yZ41k4+1eBwmhDvZml2paFlYEYIhCJ4MhkLjwR55nP5LjDtiqUbDLyQxy9U0cjfr6PeVWw3kloD5GCiUqAPU4bTCZ2cDOIq4DYpWG2yH0KrIAkNVZTd1RI//RZvH+msiI0ZCtCrJRTan6WFlkya6GukcMdBj8t995Ney/fwBUctboHThiEXkT9ESdkI6mnTQBBuxPkACSUNBVsYc5S/h86u11BOt5aJ+NHAfxgwUcRC1QwT1Uhd2SnplsDgJ4jz0A1fJP1vsRW1/2AwKrw2BMaj+rh1QAUgiGxH0MfeMgtcyB/f7ac/jLt4Y5wo52p+yXggGUIlBL1dW2QZJLdHu+FmZgNf6tYTBz25mSyUe4BnsHF0Lq/Et7sX5Slgx1Pve1hlfq4/TetXdVI/c72XUKyp0JBPzuBpQ+RD1EHwc2kZ4dSX8fBsngGGCxUthhlzd32WDsGqLCU+27Nbtc1oYCjjRsmzBhPDhKhSOCCBAOoi/zc0pP7g8pAHkmsrFLgfCFZTqKlg6IBbhnA+qof4+kllYPKmZzFyrVBALTo1EBlZZWu9yYEM4e4VIaDA5osO3IFk4v4/aVLHFiIU9JvdrL2RekEOKcOJs1dTo2Musg5AEcYlM3ZWourF/qfHCFakC8WjylG1mzwTycPu6wBfOnQ4DIJpdgJQSySrvxut/Zq28+ZUX0EOVVZTBfCaRi6NQNESM9aZ49ff9qG4FSqpahQyzEh4ZOzh181DUkjMfCIjY0F3A22zb8sB7bjwZAv06bOGmoI39NmzCFvYgsn3uhuGQbJMMj/D7rm/yGBkBLDd9aIDdFsmZawOPY8o7Uo349J9tjF182joC+bQDtDP7ZQxW1xxg+xbn8oFKk9fKEvuSSCVZZ0m1ffryDtUxfTy3gx70i9r6Y3/6sjSiIX/GA9+00Wcf2tvLrDG84QGKxa4yJzHD3vieoDBU6wCRnfRfnWy8LraqBu5lBWSDncx91bTLvKIUw7RDIfcVVkCYAgDmq7chW7un2CDAj9gRrqZ1nr8BNDZBmnzTR2TD24Geju6gTtVDR8DHUT1iZYcH5yQefuW47gnXuBzYRyRpqJfsCbg6YBCSdqAQURuBEMF3HzTrTsvKwtiMk7GTCJqtLWm392lV2/0N3ooaj7mkrcyFwPcomkbonJTmcGoclpA0OCOEEY/gm9sGuFFA3dCQT+P077OLr8HiIa7VYZAHyWlSTpQ0UHZEMfZ3ULhZze0MkiaxtyM7HkoL7OBOTeia1Mzm4SDuEpRZO09YvtiqNakYGHnsYlKXFhdqMifkUb/UcXKWuMJOvYzS/noBvWU1duj311IeYircia6DB5lDYvo2HJIo1k5NIGrQ4JgVZuXE0nXU0s2l2yimLbdz4IRjUvwD4VYIUPcL2Hjhsowpn2/NPfAO46LHFp89hGhdob3/0rZXQrMr7LIon2iHvJlDqgR5Nv+SPKf9DChFN75FFK9mtFfbjyaeNoWCIAQzaxmSk1rENNTGVXFnelgSOcSggp+Vz69J1ZtFs3n4ufyUbCi+T71zBxAEbMhR5ExOEoaM9tvKzfqQVFFmA0Pk5sOZgxe3fXm71ZVyevKM/PsQlzZTj8QdrbPTEGBq+Xtu1vts2rELyRIHUSQPklWcFh+Bpp461WSctRLr0AM2nAEZYA4DXC8/yguJLcuULBvjy006kucF24SWL7fNvvkVSyudRaju/Fz4QbYX4Pc49mS8Qcdh+/KEX2X6bFY4lZfkIaXBsUnmGCvAM4JAOowBXmFMHQILAxxaKINdb8yyVwq4LVpNyJ1FkqcXGwXhicnqQaaTALg8sDP9gjRHZlBQ0fgNx+BrBFkCm2eeRrBz/Gb0LfEBSM4MolAmV+e4wsmUuVi44FWM5yLsDkMkKKD96RDIUposgc1Gs50RAUJmi19QRRia5JyibpnDyCwsDZEuORS4GYwZYjw+kglz+XGJ08MPq8AUcD1BIFZ9NUgq5MSQQpOPlYm2GPRBnhXbzDbfw9VqQtFyG/HmDPfX043zGcCTpq5EJV7qDWz7Gaiwle+uHsSMZWyCHgfy2FObSCYgiaruXkXcX4IO8zOoJzpGNmNZiKAeBJClijAo4c7sZQEiJqR6KVV2CalaVGCl0Ow6KfSKMtu2birE9CLG7b78e0+Z/WSlSC/0RyU7EhNRkWB/VTeD51IMy8PDkwilhIiHfNMde4tkICOnnohEwEkTzIPm2pogqEAZn5DIYqOEcwBcO6W1sTDaTcabZFLzRsMoEertUX07zgnyKcszjbr71Mbcff9j0MqDQXnxMW23/ThzOKHLSmY4dPYo0hkJCTUQohV5cbJDt393q3nVkaIrdcvNvrbG72h559i+250C1kxEH4flFRBxFGWmTSOKSSFgcOW6YbcOQ+mhxC0ELCRywNLIUpm0UueAolpWl998K0BzBBBBmjMj8x5m+Agfk8+XcIPi4IYRxaHH3cJ4kIu2Vp3JGYp5ddOElnCWxnJexXFqtdv31/8ME8RKbPmmMXXXpBRR4YuQJsOUslPcV08cOOqRmvm8vRbfaTLFXjaIxCCkOGLQ763TxQdbxNXa8C4GBkulI9tbBWhZTWD+cA8dZT5LZtHKB9rJtAmDiDuBT3REaQ7FzpT1D8EXNgWLbsafFNu360r5Y/gr7pYpCF1uE2F4KGUmx5SHdApxlpgAAIABJREFUgZdOnj3/zFvsxSik1c8R8PImmHONWyOSV0Rgy9Anf2Ex7fCi6edZtuNBGEYa4yN/fxYQosjtl/eWPW9ff/MKEkyxwBoppmjIaR6HDR9us+fOsaee/4vzk2ae4c70ERNY34DWbYC1hUMjnBrgwD4CloplDzNgkwqT8RpNtB82HOBCh4PMBXyEoU8bQzMxygNoSFV0KzgtVHtBxvfIDMF/ea5Ck/g78rbmgpb0Q4zOPhBRNaDhANETxhJwuKeYQgRAgU2n9F+xZHSex1A4nrJwghVNKbBNO360HXv32amnzsLuwd9efnYlssFhTMMPcofJExmZLZPnW67/HaFmQfYH5OoqXK+97kz78OMP3c9bWUFTSFErz8Ei2FRKpy1BelKM93VGNsFRwyKRMer5amCHNIdLZC92CmLqRyH/nj1jFoVWgoV4FBzF+UtlXQk7Y83yb2nWYfy11TN48PJ18u3bzfutBUP9OAZcF547mmIxwL77djcDjDYASpgq2OY0NpLueagFD26eB/2WmpkWenkxORXw4EPK3CME8KDoo2EK5fxKis/kLC8H9AqxRRecZm++h8G7k/37AijkQathkbPEIPZXvtayCumkOFfPjgrM3Y3BsjThe+tztjM4OqEQCCYUIi8/i7UHM/z2xxlS5trDj/wv9jGruLMC7akXvnVKjicefg8/4hTA9N22FjVEb38Z8iVklbA9A4KQSfMSRw8v4EzGSgFQTQmrwQwUNJjKQxnhBZjfsGEvZweekTSSF1w0jYaLYLBVuzh7YKljARQKmCw57ISJozDc38vXH0F4faB9ueY7KxqXjipAXnNi6jN4hP2dn7UQadY5FhJfQMGYAtDeaR+8+aRt/e5rzsUkW7DkQksfUcT9RzfHekF75RJ1ewHgutkDqwhv2LrhM4I2AgjIWGxZ+Gu1Mqhs4WfoQoa1btVymGlfIEU7QjMVYwtPPgvv1rkMqPCBpMDUZ1ZN44Ar3cPC0xxsKfLMf2T7x9/uv//HebAe576qQdfQz83f1X3wv2J8619/CZz+Ekg9If3Xr+n7/xt0Pb6A+jkPBaS4BGNRZTjfGhoIdYDFrIFkID9rCg3APx56n8DCz2BPfGpTTx5q0+aebe+89p01H8KmpZthDaj+Obf/yYbNvNzq9rfb6mf/ZS3HVlKoYz3DILcXO4FODkcBILIjCgF4DGA/BdF8RBGSFhItBQbSSe7CRAa77bVdduAAdjsJHZY/juGsXDKrYWpWSbUUwgC+wik85A2Ynp5O6GC7nXvVTTRu45EKvopfOQOWmKN28+23wMwZYQ/96WH2z3aeGaAqBAWpZ2IiBqHOyaR5qqXRwU4KSZlCooIY5MiexAOQGYCsF16n8/ByFkKE4g106izosiFjzrCbfvugbdxVYW+89nvraV6PRxh3Gu+zXnWD8hCC42H5xjNki+IsT4JlOWCVdbvsAA1bFwx1DTwlydW70UDco0TlRoCvRvzQAA78AT0UZBQICOLPHhngfXXiE2pYhBg/SxBrPgIwQx50daRotzQh++Sg0FrpdfUBsk4pxKRaYzgqlZTqDB8gKtsVeY76DhXJWv0ZMqvJ1QhXd4xqZp25rlbi9zvx2habyFlNCCJgDfZo6O0QPWETrawb/N9aIRrAwNUe9bBPzrz4GosAcC86Za6eJg2yvgNNtM6f9hJ79Ynb7NCmzyBR+NHE83NThw1gjXTTDbcTXLiGINt13KfYgvHRNSAC32KgIk/vKGT/j9v9979sv7rlXpt52kTHpIqh/ul0gy2vffPpCnv8L4/YwjPOthtuW+p8Zv08TagdprEGKxgc0zziR9nnN5kaeoj98f4/kSlAE815eGh/iY0almy/v/tOmrnnnaVXP89NJJQImqoC2K/b9/5EQ0uPxTOSp2IgJBTlD0yZMtQ2UPOJCacBMbN5B6KpTpbcU0y/KKh/HdzjZaWcaXKp4mcPkW8u/6ePfquN81fKKQXZCMQJwFdTAxAx7BSmJ+KB6iGX6i5sxzdHUfnMf0+8V0Ik+X6BPIumRpQ79A3a/h7WQhisaL1TnL18Qx6VrMdPH/0s+hKxWLm007TGqinhZ00BzD1SdgyGFPdPfKRrqHUvJiTIi1QhTbKI495WtgB/yK8jFrsObOxEVJYqiIKqF7A3FmqZh2FJOkMcWgZYUxGwq4IA9wroHwGaOTs//WafDS4Ms9kMiFs4E3Zs2Qf77YizrXCMWZ6Z2MGqyx0Dkj4hnp9DaeRTpo3Bw3CtjZ9EXckwOTU2HU/mcgBrworQKnvpLdUXBbA5uvjL0XiTn7ZoOEyx7TYZpu/OzVUEYwXZ6SfPs01rdzBERbXAAEp/tk2AgYI2da4rJE5DdgDDAQXEHWcyCuCTHFkArCMTiJjCA5XtVD+DqCH5abZlbTH7EuCpBhkwvy7QXOCQ3h/YH7L6eH7ePshEKbZm7W675PLFtnEbDEa+4MEddfSGIyFd9RAC1YmP+QEbw90XACu4pLLeirc0cIcHo57MddYGvSj0BOqK0S4rE/17KPukj4Uey3u56IwFqLsC7Z23V1J7ipEr32BUlYRrSurfL9KLciOO99B69unJ0W4Y1sqAWOdILHZ5o8fGYbuE0mRKvm3GWukwgKgsFuTzKQ9TEajaWvi+rP8Qhhd1FQRPQ2pKz8qynQxg+2lQ2wFpE5P77eql823MyAK7709PAUAC/oiZR12gPhSciJBOLdZA++2919v7yz4h6wBrGobH/bzfAMBBKfm6+XoRyamEbFbayKHx3D8EBoH2dnL2+avPpIGW8lQXaTIklEAC4QZlZQDMddvWHQwU9MwokHodS9+nnlO9rxpfQWbCVDpZ/3pf0TECX+lnAQGcnyVnhcJ/qwmO8nKeSWEcyb3aqvXPwCKE/IKbb7rC3vzXy0prcgSSRsg2PdwDkmSLpSncpRsSkuwGBVyJvR/Imu2l525u1a9jOzIoymZgsbIXO61WEPYIQIwzTz+D4NV4Bsyf2aqV5CywSEdNpxbna+7azE71QNRj36sWveiCUYBaRfb7e2UnFeEs+cQIfu6FZyDF3CFaC/W8MgdEPJKPLusAPCAlIwI1a6YdOFzK8KINQJE7SP0Z71pcnASIFC1kGmjNnH3aPPvqk5WOkNSO5YNIficUDyes3nV+ObCaAaYsQhQ0h5CVc44KgP0jgD4D+4zCIdm29rvNhF+mQg4bbB98uBaFo0LWwAkUqidsQUobMZl5X4Ow0coD8dc7q6XvjqbHbOXnGlKYQwZQgf3w87eWjGz/xw37be7Uiy0v/iR7huCk1BSdvdJwBNreo1s5t8Ps0suvdEOK1wlL/vVvbudrDLXVK790oeFNYBvN9fJKjUd5EIvSb5A99eyTqBJqqHXjeE6V3AMwrUXMEzNXhAc5H8AIbqUnV32UhMq3HxKY/Goh9GN752cLTssFLM+zFV9tJ9yvzM6F1doEIP7Rsm0AtV7WAV+Pd9KHLU0AQ0nlPwSz7gM5jwpzB1s90v2Sww3cKShe2B/D6N3I12X/QgRBwXOo5LDtKocoxvnUCB4jlbSwlsgYVPP5YIGlVfBCIZEMhXSJj2oHz7p4i5gxDLcYSsYn4YcNgKtwNK4mwibD2NORziomiXwGERHz04dZblymPfrnv/PsW6yL2qaZmvCG687D1mArmAJJcvSMYrtGcyB5FDwJ0zpn5EyGy0Ww9M+2iWMKua+7UV7W2PnnEW47lED7pn30a8dcLSRlricjnVNIyaqsGDHPAnWLAayKnDJ2cg4efPNtZOFU0Oi3rc2z0qoxMK47xoFEkz3gxWyXQ6CHbigcyebHb9bB2phnv/n1iyDoVbZ143ukyr9GA4hPHYdjI6FQWryZDP6wDqPg4AUSZDLAQTV31mk0G1WWNxq5cNsO21tc5/z0yso9TDDqKEA9lkU4TXklvx6SC8X5EJsdU2EeQCIN5+LFs8CPwgB1JsK6HMUqqWeCdJUtPn8wh3I1H7zFinfBrt3Vb4tPPsN51Sz78F2AMT+rRF4RjW9jL0V9naZD3NH9TDs8mrqzgQfnhHPZtrqkTfmVhLiAiTg89Uj1zSLIhoZTqlJNcPxcAAD0+VEAft/7GHtq1MW+CQb4lNFzMItA9PgwmvtJ8xKQ9xyxqoM+gLKrFTkjDLoWgg9OWRQFcs7zZcK7ZUMD3nIcDOdhasymXbUCT9b5BNmEgJpQNKxb3QQzR7YF+Ohwe3opnE4+dQi08RSSHEmfZVENB7gdUTRgRZNUrPi8KVWG7t7ehlyHCQcM4d/e9TmoO5NWDKcL82B2UkjOmYs/FqB6AsDUd18xtVzNgqTIqj0C3NdDE0jZHxzFr6n4RZLi9SLZgxEib0yBUpGwIcUuaJX3geop/DHECNChH8CYOoJN28GNoImdLg2BhPLhcQbr/Jw+aaiPiq+NnkAVExgOUyIKU3rWVEUJK1gqH9BEsZH76WQl3+5latJ6fGpMSW4zJ09knSy0z1Z8YNt37nEJnXX1TW4qJnCF2t8y8Cbp4MRppumn9HeWA728PJWHQC+wQWkwaAJDmUL1wHjw0Fy3sGPDqcrSYjPtDkDVU5BiMiwCIOq2f73yMlOtj2z+wsmEq51iv8G3bdPG7TQVPk9jX5iIpstiHjCll9cqjY7YF/q+8haSnCccVoiAeU2TuwHh/CkyQ/gZuqg25JUUjJZM/lzy/BWQ4aTrPHt5KMnIXeBXs8A3Nv4pC+YQgLYNv5kyiknAWD6cGhl5d8qb1dfvHp988so02U9OSWB6yuXE73fTLGkyqQvCpW/ijzgg6TjNnho6pfZ1oo2R96MIs+UUg3EgZQ89/Ef79Z3XOBCM4HQbSbHiDyNo1TdbLD97vr39xjK78pozMBinGWaSLM83HWypWRQyrDF55qh4nMAgZv7cGfbqy8us4hCenUjy6mFMJxCcVNFY4di6gQD0vTQWwUyn+j0wHWcOojhOt0+/XO/8kDjy8ChNxES8miEG30tetCpGeWa5eaE2dspIBhwb+IZI0VgP3dB1nX2F+l11KDwvX4OISX5mpiVGZyK1OcgFMgnvlausoopAhKxs+8eLhBwwbXvisb8jmfiUxNNbXOiEvN/CtC9k4A+DvZcvXF9P0iMNS49QU84QQoiR3DBhp2iSp1ZiWhAgPoxjgJXutnBbv6rKAa2SQ4oxLTWv1zGrKRap0hTgIVZcSymFNusmhOYkanA2DWO+ffTKJ7Z/Y6n94Y8vwcRaT+G3w+pajuGFmkBDB0uTqSm9Dpe3HyB5gK368gAswygKvVJbfNYsJ29vg5U6bc4YmulyAE+YrvxHLL4WLtsBmK5hDN0++GgNXkBZfI1u5CVTYT5IDgXFHUCjAe/sbt7z+h922wMP3YqH0E80pO12eF8UUphqGzuVVGpvFQbqrBcKwHXfdjLp9dnKnEta78GdGwHKuWQp1meedK79+c/vIH/B5w9QV3Y2esf+vCtJlKKk/0deRUaoRQHGi23vAZgIZEJcj/9WfAJePLA5UcPRTGH9wmT6QDHSRQhf3YTbeBm1exRwhGw2AQbxledMgTWYYes3/gyoepC7J8D2bmeQhPRHazQaGVsM4L/2p5rs88+Zb6u/ZT0B9lfAsA+mWAvhTmtTw4C33VA8HY8Brtx59232wSev8fN1c69UUhwzpItUMjwMKxoeehQgnTDukkQKJEIn1dDClpw7e7ZlAup7eiJgBQAMqmHkHG+sPGzrv/0CRlElw7Vs+2nbQSQ9WMowuMtNgQHGus7FTkBSow2EzqkQ9TJ8a0f+vI+QAYgMlp6j5Gr8lsqRSHEv+rlkeF/nq/NZzKfERCT6CYmkjlbC8IMRu28XQCdnG8CMzu9uNaEC5ZwEjEIOsJK5AhK1KOehKSBGYIlXE18NNMWuF7PGyYklt5PhPrYn7JN4GqkA1uLkSecAjB7EcyufIVu0XXblNS65OgQm4oN/+pqJ9SgbNzbCXnv2B9gKu2H9Btm77z4H06mUU6sDoLkbf9QC9nQLAHSJxYC4n3vhOQxKN9pWmoNkmu1Fp19mLzz3vktU9YYS1gmrp4OU90EA0GqmDu7rJSV1MUOkcAY6GzH4ryEYj3dAwxtGsJ0XyXNUAu8DqlRQ3zSYAZk2AHDqDYiFcY3vd/332Jn8SK1UarFZE23GqedZIgBtRFACR4BSUVkjsE78aJo8BBqs+nyTffY5YUl++7EiGm9zTr6QIUQ2g1S86+kmdJ5Wkub8zYpvkIV+aSMm5dsFF59J85rsYwA5YFNXjoIMfe9QoGjvL4DVX4ZU6fd98UG6nI//YXlICZQVACJGsQtsObEeTqDu//n/v/RZ/S9g9fj3FxDgBq6O2uzzgRNoobsuGQ+40gMl9r+P825rYfzxTM459xK7BADzy2/32YY1+20nPnhdfYft2luW2FkXL3WMo1eefta+eucFgCbugwAlp1OTcIEocFKDHw2kBNql4/sdDB32CKxvsWmS8XvMzy60KHyof/5xs7tPEtOxtkkJYT+o0eNz8fO5m4/PLcs6DbHTE+OtgTOnPSDScgvnsxdn2CvPf2rX3XQ9dlOj7MM3vrMfVn7Get7C/UydO2wkYGOCHdhCg0Az4BdQwllEUcyF6dcTDeBQ74aVAezjUMCOTkAMsdqgMXK/qmmnKaT+jU+fYL+++0mY1O9zp3/EuY+dFk2KVAxKMVayrtJ/m6ohIpgyCBjCzEOO6FdrH3O/tcIe8Sr8SCoQ3YGO7qYZKb7KWG31nWDwcFZKah4UqWR2fp27WOBrH/YEoay9YLzP5XMvD3mF3XFbumG6pLnysFVgphLTxV4N5EwIkBZUH4daQcGbInfov6r51Nm5RpI1LxaZSiR9Hv3jPPn4dZ0Vbm0K2Fe4yr//q7Uk0gCDbhgqGlR20aQ9+vg/bcrsU23FukrLHUs2Qmc9n5dhAzWUBwuodrzOE6hFb7nyLOrtbewRDd213iFH0HxLQeVhQCafvzQ6zXqGoEkZSbYb3zgNscw/0xbOu9Vuvf0GK2Mfas0rP6CaoXFdTbUNwfP5gfv+YncAEPTwgcJYcxDZ7OIzFsN4OmYvv/hPe+KRFzkfo+3xJ/9kVdyh/jyjLhZcP/fsQw/ebds2r8ZaBtYV7FqevGNx9zDZF4gWxr0rxVEfihqRJlKoHbRepDoSi7AWBldEJIGO1MZ9vajdXK8HIIilUi3MPQGEAhPc0SBmKo831FkS4TE3QZ75e2nKYx0BZe9uCm4UeH6SPfI8tI+cf7b834/73eqM8WftKaxI70jvUJYzsuQJAiVqht3UItIJf7mfLlgqBUprB6T1yHOAf/Q1Tgy1pdYDT4ElKN9CeZnKpoI/xPfmauC+4s9yz4YqxJefwYEW9Bvq5Xp4/51NDAPEamePZw3DQoo7n9LSEFU6/8nrr7/GHv7ffyD7LuLzHbasNOwBcjLtvc/WYk2FcqEEQJAvrdyIxaefRA2/BVm71Jv4gg7Lpt4txR4Hb/ihBYRtVtsBLGqisNAIoCHRug9iSB4O4l13rI/9wcCFz61ZdCA1gJcapK6hmfrfN1AuHBHvPMwrYRkzf7a9JR5CUyCt+OEfDwNOjNxeJbbTd0PK5jn5egkd6G4fqVeiNtU5HsSwU73CAMM5Nf3+gD0R/KUqrIIyCpDWwgSFUM8eATxjv4Rj3yWZsPZPN+dlP1L40ePTqPFqAWlSXRBnh4goPGsNHNNh0pXBzItFKSN7OspaGz4SpjzvpZTBrh/vUr3x//zqapuPYuvy665yAH8QZ0LFMaWjco7wutMI8vH2tdpVWF6swgc4K2eMffLZSmenoHBegUhtAHiyQuum94yARa+STv2RQBCpHfVuYulnAhgqZBN+WlNXDbFBORFeO3QYpiOgfCDe6B0A0gpfiqV3E2tVwKcynVIJ362ubXAMvmhChBKSswGJMwBA8atvqKb+gfjA545gANJBw9jN3gxiqNzBQE0qHqnqBPgp70G5ARos+fP9HfjJz9rNAtcwqYlAMoVJxxAMdaxKakPHfXGWAa7+0r/wvxmZnEswXUtK29jHwic48xkYqFd0Wcc6p4/fyeqNRfrIoX6X4sNd6iLg8JkVPOVB9VtDwOtAF/7VFGEayohd54eNTi8vbf68YS4Mt7Kkyg4cJWQvWixb3ik+qj2cgSGAeY1qNvgnCjZfB8C79oNUS/INVv+ubIZUZOqZ+BlrIWRnDSeL4VYXlPun++7A7oFnJgVc+HEGvGbHfEnwfRdERpmkH5lzTvwFasIW2I1s4CuXnmvvvPsG55a8eYUL4Cst0heNaQq1vPADSdUzBmVid0JPRPB2K/dKIIMcnQddSKmyc+nXqf2117OSsfyCgVHFulVmQgsWeyKiqHdql0qUvdkmdSjnuupePfsYav5ACF8iz6kuCUcmnEoQZgnhuynKLuDMkYqptARQjecivMW9I/b+APeRclhUEy6mb90JM7CXPyA8SQFWOudnohjYsWe7ldVgRZaUDAnwNNu2psQakffPPanIvqcW2Yq1TDV4zPRpRTZy1HDsGFfwMyTBlJ3Ie6qzkpI92HeQGSKmFM85NDASi8y9dt2vriPB/gtbs47gVgaGmkFF8XlE7NOqE/FR4Hw87LtDR0p8fSR3k0INZeWjPZiYTAgavzZl8jCLBaz8AZZsK5ZBfVjbHD6IxyivtKeT5yA/ZJ1Dx8HpYF4UtBvk97FWhwq6jXDsPvqdKMhd8TG8l0yvjRqRCEZEsDdeuRv+H2XvHZ91fe5xX1l39p5kkZDFCisgWxBFRUXrxL2P1bqtq1qrdbS2tlq3xYUKigtRVFwM2XvvkZ2QhOy987w/35ue5zzndf556OG4QnLfv/s7rutzfcZeeg6a8EbWbFcXdy5KE93tBTmpnOHNljEyxvpD6hmoCVg1F0gtBjllEcoysbF5rsoGEbDOz06l0fFhcwcDsqamZFh6fLZFWaS99vzrThFVTmbU9HOmoVrA2qKo0Nat2grWyJAfgo1UEJQGKCKwIB06msFMsj3+yCKeL8RQ7EibGIQ/+cc/McRJsY2bfoZUysKVpRLnjw9TmgE1/v1USjoIonkBLbBbYpP5e5rNMeNGc5FcbsdK19t3qz4FIMpEwlIENRkgUWpEXvzMmbNs65ojtvK7Mjv/nHudVKq0fCOLbqFt2PiVm6iu/uk4AQtTbfGHv9qciyUdardVy3xsFsESRUUHSNaOwSSbyzem1G7+7bn2w4/bnL/iPuSIvC/Yi5gzM10vLe9w007dweHQswvGx/PAEnmgJIKNmWs5aVOZBrXZM3+51y69chJTszVcohVMsULtl5/bbPaMaZZC4vfLL83ngGTyTxOdnElxhUdG9UlCao7C8AIhVLGmDSKgJVK+E6ksNEYeku42KNEZwEJWs+rfozBWbu+ByizUn4a8iwtJ00tqr1PJp5JSi57s9dURBT8CPDJ7tB9T8D4XvhVK6msXB4KAQYgUjkWYlGE2YXIYjFnk/4C406YnUkCcsHCtejyuukgPH+Ag6KW7Fu2/qsLPvv+qBYsFL79EZsAQYdjETEvxTQnG+HjuJdGWm0cxS3MYg9fo0d0hFF0deE6F2Sfvd9iebYAQif1MYcJpoDut6ECPnTmLH8frSkfy+MPXHSTQKaCLz4rLU15o0cgCmG+5KSTe2Rw83ueir5E8IIFNpb+vxT9PB76SxcVekmeKvGG7unlQ/FKBpkuDT9YlvCqlUIeSfp0KhQW4oVlFnhaFLDqEA1VsoJLj3nRmeX1K5qDmX5tBtgiauqqQu+3mW+1WUlrXrV1pf3zmMXv6mT8jUT7TvvnmG3v9tVcpwERb67dEWMhdyANO8kwErMomo8+NoeVtCiMYBDeAaiqEBkHTmW5AMg8TDTF0IwPj7K5b77H77vq9Kw5rSYk+SohTN2Fnnyz+t51O+Mw7b39AQFcxxT+VIYe2GBqucaAQEhtT0mj5SUmWqku6jwmdgDzJZNs50OUt5DhGWpi8Nv152dsFcfEFUUT3UHDJ18bJGgAX9T1UcY4aO8QB1yHQHsMxR3z0Dw/Ys889a/sP4TXHxVGNRMt5+bK09KE5iYlL/fVKceecO8N27If5hdeYLg1xNSVZ1XQ7AuaGGx44sFX+LfLu9VowNHFpnTtnhk0cP5NzpcGKqtdZZcNe2HcCiPkzgGBdTbHWWT2cwIYPAb4vsLKKww6I7eFyqK0/jnl0osUSWnPwUJHdcOM1vGedAbX23deApMiH5O3bzKEexPTfhwK2Q95SrIEwqptOWL4TTsuF3ZRvr731hWuERWxJS0kgFABDHN5zM2toAqmteen5fP6ScZXYiZZjtmx1EZ9tCFI3wsNc8Bj+TFy2wBMUJzx0kGutlSBuHPlNHd1DGrtfil184Y1IrIosf/xp9sFHH9gLL79geTkZ9tarL9pkfs6dv7uRxkoFn5KUvZJGHeJKouwQI0c+t2n+NmQk5wpjwOpSL6M+Y2iQTZgewQQStjgSjeVflDqf61aeo5aDGqUwOg4xypSa28JgQ0WtDwMUf/45ACZqbFYMgN4w++3lf7WNP+zDKmW5JWXWwGbutKuvu9aW//iD7dy/iiltP8ASQD2X2+FdPiRw3mH33PEgPkHh9uIrf7Y33/onF1m0vfT2k7CJDzAQ8rPD+yps2ddLneSzvyvEpp95Ho19pt150x/ZE8/TQG5kQl7CGjsBoMqe5/OpYyrdQAM/akymRaWUIxliEkjfFgaw5MNwKY57KL9gwGZMzbcVS5HWMNjD2t0eefRamzRqjP3t1Sdt1ARSKWEgv/ovb1HALMErDROALkmicHSa3UgVN/wOw7tQRXETAzWxBCSfi4AdFIAnZwhs/0ikafKMKz2OzzUM2IFeeeppX3QyDDOSmnMtKzGd+20/U1oM2X0Z0FQRsLHtJMNDrBp07knOIfkdDUQbn6HsHrRy5BHYBQvXg8xXl/bss2dRoHQg597hfO6iuKe580KyAAAgAElEQVRGjsFDlOm/jx+BHC0VNLSAKRQsCqqTfH73ugorPMbnMzjSSkkVFXPq4t9MZhBWQJOQDNCFHQkXSXd7lR3Zs9r2blnFkDISJkaTlWOHwFWBdY2iQGAGgnFDDkQGOYK1gw0PnuGtStLGvLekArsJvLLzRjCuZ18fOnDCrSdZBvwHWNWASD5YXt+qIEshLAO+MjYqsF0paBXm4YLaKJQktxLTS4wJalwHyKQMSnHBJhro9PDg+mFu6ZfzT+TL5NPYw/2mOz8xkW6Ff+nhwUXHD7HzL/it/fOlz23lup+cX3mg5ISsw1df/sIuvvRsGz40wu64+Uk8lNcAEBRybuPHy1Bz6kxC6Xbs5hRtBJgnVX0QwRiwkiefxhm3YwdDt2a89YyJ+gSbMul8bD02MUzcwXnHwIBDEiMHktgFnCPHisi36gpeE+fq2CmZMHWRJxXvsJQkAGOK0sLSGmTanE8d0UzXE+3xJ+YDAgpwIsClodRKjn5gUcHFWA6csD1HO+xaArZSMiZxBONRxfndR/PTCyvDA4uxh+/DlcnnUGsff/KKlZRvsjN4LxfMmcedneuC7QYESii0irtF4NN6PLTlvTVxBn6vaSmueZCvpfOL1GWsGkd8VO6X/wCgas7/5y8Bq/oa95m7JDL9Vy+46mWsCmX1/on/i7X6P31dlRqsX45t+N/gvNaTF9XxFUjA3diJ7L+dPfvDt8tt5TdvAGxWsPZKkPQP5zw/Hy/TGZxZo23nphJ758XXkM0fZSBUBRBRRdhOL36BoezNaqxpAJ64Q7tYf/TgrEdUIQA58jPVXQdW7zxBuaZotiWnVL2SRO0TBlOwnIaY5pmtLABL6bZiWorxp/0lVYkfQCNHpbsjNTQIIwgwZ9x5Nvfi+2Ch4mnoGeya30VvfW2FB1dxjq8kVHGEXXfbHwk/87Elb6yn/t0NgLECJkwxDSVsnI4oAAQ8UsVKonH3w8O+TxY/fWH85gUzvHepugJY/ZKwWLkUaeke3ucxGqFjfBreIUUIQKGCWhQK0ttGDYF0PwRwNIHaqRt+71HURF00IgqMdF09n6QYfvpbf4aVTbCzFGgRSK3pz9C6HZRnIACpLQxDyUT7+fmtJLmL4SHPP3niqtmproSNSR2jz9RfUnNeQxjoh4BWhZM4trSYdLwHqW2k1nAgELW1/irChJo+1V0KTVTdrCGLChgNZyRd7wYc19d2MbVSjaQhotanLAG0PntBKjBzcPJ4Lc+I8Ez2UZbdevffAL4z3aC5orKYNUNjC3tRMnIPP+OB26637roVLnRRrGmXRE+9LX2SLL3khToYualvfxT/PdgOsG/FhPLneyQNmsraGY6X7SzUd50MEUdT81D/nDvaDdd0hzTpAQEs97dDwODZaABXBdC2H6+6XSRgP/LgeQynVNv6cDfWM9zbzzywAR+9+wFJuuze+/5o27f/CtnkKzw/Q5AmNzLkh7kaHulAMj8a0THjUmBY8QPxba/gDK+EBdQEeBbGngiQMoD6MIyf6wF4V10hpdRJ+gPtbYWmqvfRvajtKfsVMV/ljT12TAYWbKTa05zobPaBoezUBXw+Gnw5AIfPVp+R6kcvg/jU3yuTgGVG+c6elM2NBhzUmQMMfwUI89+dzTP7X0wnrxeM1/IpFiJFN+ByckoSQ1MYSzTLHQwPImF3+gMY9tIElDJwpX1ybDI3A6Kmk2dgL02a6tgOhS2zz3XpXXl7FizZeqvEZsrDoOskwFUJ9lS1MHNnzR5s9991px3Gv3sAD8zSmmLIEwZTcw+1R70boImlfmB/nVOFiSCkZHc9D64DBpWsT36unkMF4UeyJ4tEiSW2lKy3NHiQFZTLGtEQUYNSESJYaGLHyW5t6PAYG5tPYPCStcj0e2z6b5Id+LN1LZ6W/DxZlCg8NoC71Z/fImEI7JFsWYQU96D1KDnr5Z8KJdcbaKs+g8+3C8s8reNAJNKy/MvPBWAoO4liCvuzk/3UslmAPyAWfAyhMT6WOywdaziCV1kvo0YNt4cfetzuvfsPZJ9U4VceTujp5bYS1cWonCk2iZyVW2+5Dda1mNw6SADu+CyiOFfljT8oOZr1fQIZdiPgHPeOWKi8LtWwqYkBlpueSr9K3RCaaKvWbgXook7QW6JnbNXQGsaIQOUQGPJZQxPpN2vpY4MBZgfhP1/IWgmjnuSep1bClpb13W6333I9LMWfOGerAN1YFwQJ+eOxOYhzvB3WmogJWveZSIPKUDhqED+IuqQa9WxGViL78wjnCsNNzpgu6vMQ5Kht9KwdIKIJcZzVANIeWS7A8vRlUfjA9G5sp6hiz/gzoBKI2esPcE5tKVmOQqxEnomnDq0mRV01lat12C6hvNlgmieRQdx5JgsA1x/iO8rXyFtae1GAaTDfVwCnrmt9rYgnk6fm0ctV8P203nVG+kNgENcRUHkA+zWAtS7+vepRfxUTnOf9WKdEULfo5yuDhW9DLcz6pIeqO6l1JbsUXhcAt8gfkQSUt8Lm1X6NZEM3Y5EgdaoYrQpPysuNsZmzptinn/yEbdMkzsl6bKX2uTNF2TW9YE1RMCfjBjdwLuGZTY92710X2roVG7Apm247N5bZa//YykAwlIFWmA0flQDRbi/AP3cK97Bsx/w4JyZNGssQleBFlGot1MVnnHW2ffzpUlnXMrz2hnkrPDGatZeJXWMbGE0f4U0NVd6zol+Da8aNbRSPCjFzaj9QBNUz8l2HvOsOQamUw1ErO89k9pg8agfoqaX08PbsQewPAAh+bjRnrHreDs6cqCj6RICgXmoGH9ByKbAm56dwFjVyJrDWc7IgtR3ijoA0EBaPynoKrPpOzkNec2Q6AZO8Bp7dpZDBPlq41L79eQv7GF9/6pdwVJbyZ+6DVFFQkEXQ4SRnl7Jp4wpqGmw7OejqTrTawf1H7PHHH7d/z59vm/fvtwbeVDj7PhDMT3tftbVKL2UmSNldAw7grbvFfBbOpDXNmc19lC0CEeqAqtoilHjRZDdUOGJPVQU9q3zVqTs7ueRk9SgJfwNqRyngNUPVYLWfYLwBAP4A7s6mmlobjm3SzTecxfkppWYZNTBhoD9UWAPEuwbWUptCBZWJA/v99huvoBcrAhQmswl7o2iUa6Es2oOHq2zrFrx8+WwysxngUss0AJhr6JAQFcNdE2BZGcmo5bHvgsAU5Mcz+nmX7dlwyKk+O7l/nn/lOQYqe2Cs7rR9O/e75xHMe1DVK5WoCG/hDM67+pPsvfkEFmLDlgrh0Rdm/QfvzKd+aqEm32NLlnzFug6nfmHgNig5EOwFRglTKLFD4mFSNjHiLJiUwMEIm49LKwfflzo8Izr6m5gQmI07LYXGIgKPmRY8o8qhrkfYZReeC6g5DjosByB+T2nIjTo6v+cgOsB0N5aGJgZJ6CS7+Zq/22NP430QWGnF+8PxZzgAVTuZtM1xgHkpFp10wrYfWgZ6HmFFmCPv2y/JVgT029mkV37pAE3CE1kEoXbHPVdzwHbQzH/tmmD/rkQkhtkUG3Ug+LDH8iPt9nvnOuP59ZvWuOCj/JEzYYeU2u49R6FCA2rI5zRzAPuBWBZKC95zTLH5lOQrKeAsGFpNKAw7hadrsuSkSZrGyriaAkITly48D32R1avI8GF608vm7aIJU8EqJoa8I/QrCPZKK/6w2qATJsdb4rA2AIF2Eupi7eiOBqsAEB3ExHL2hYPxWS3h2fEh9ZISyGElA+qrbqSo4/k71TU/3+OJtpXLGpgawpYcwjSKIsOnJ9OefqyIw4UFHNnJv3dEFVY9jSnfY+75BHKE1ePR120/L0f6AeV71KhY27lhAJ9TikR+VjzTiTNnp0J1Lof1N2BnnZVKM0FYCr658/9VwzRVPlYDBrHDZs+NBFgh9VwJ3zz/44UnXQqp3rIOe0m15DHiimgKJtfOaVKrqaUIswIsAZXFBvTj9YulITmuv+RFYi06GfypAo0GIRgWUGSsUFSm9CoMuMj6uoMIC0EiI9kQX91NA6Q1rWfUxYUXxgUyiIolFjT76OGDFob05O335mOGXmJP/fkpB6oO4hly6gLoEB5AmnphSaPzPPWnUpNsX8CAGhq1JCJ1BnCbBXLg+tKo+LL7Xvr723be6ZfZ+2/9wkERbSPGpMOYKGFTwnLpqkPa86GNHD7cvkVedIDDrl6gDuCLps0qiARQK9lO8j7JUZ2Eh4LT2XSwzsT6kmxBkg8VDT2sLzEC9IVifMlqAu0zoOApY38KtwFJ3QRQ83pFiT/rzDl23TXX4D270s6Zc6Z9zBRw4eLP8YKiOOWQ4e2476+iTeyFNuQ/CuxVup6eZwReqO0dADkqXgEYe7sYTIixSiCbGg/V0af6Y29xy/c4E5+TnGEJTHvxCiwpQbZahBcOqaczcpBGIR3aXI2EqM+ObImw229+wp5/4TkYOvLskSdTKMAqrHC+XhPqFibWY8YRcgcolpBIOiAJmru2HHF+bl2wCeMBM/xo4prq25DZwvZFmuZyHVhjg5JpMPngWphEDgBqjAf03LRhq2OR97LmMjPH2C1X3MsaCbTX333IaroOWSc/f9cBAGfeLqGGbn05n3J5r8pGQs006zyIwzt/5FimvXX21GMvMoQZRYptof352acZ6lTZb+96wMaOzrd35r+KDPz3duH5s7ioGSqI8cGD7gCAkkewEtHbKb7DaJgyR8L2BVgsPIw0tB0mM5Lo1p5mVyAraA7XDfyOeSasCXkv+fG7tkbVgvyfJPfDFJ6LvJ110nVqmq9nGJJEc03RGunJt8YK3kvQPhihHvvni69aRvpptnrdGs7MS2Qi6oqKAVDKk+WoBZKn2OKFywCMsO0o3muXzZsK06fNUgjmaMRLcsKYCTZtPNLvDxfxWePdB3MuZ+QY2D5RJGtTkJ0k8RaLhxz8uj3IcrXHaoloDYIhqku9Bf8xsTXE0Gtn3SmRV/7vuthmnDGIBrHOyRxbKOhS02HZ0AjyaClOMhl0lXO+k17LFHEArx3mUI6B0AgoKiBdIMjIvMGsi5MoLgjGYauTXQQIrnNHDFgNothnqjP5efSoMBEUpjIAQ1a+wd5JehJrKJGwvVh+TkS4vPYkP6QpBSDZsBo/VnD6dhqfYJqdwYQbeiiG6wlr0+cro3wBMW54JG83RvRtdEj5eMYGw2Rpp+H2MD1Pwtqki+TleHwdgwNiOCMERHD3dlbagX07YJnX2Eju0dSUofbyGwsscxiG8+CekdipTCqYzeczivMozjF7/MT+3b/Z9mxZbcWE+BTWsFh53vEpGGQA1mE967yWFBqn4umySya5geDO3XthJwwwxGwn/NEH1kYGhXSXHTlU6YJBHACmIlynuyxB2PgKcBDeNgRZzIRJI+zXtdsdY72kuNoVar2cFzpDnaKC5gSHbvzTvHJ/BRPJw1p+mj0MC9Uo6D7QT/BwBitcUYyCUEDqwWnpVow31oRJc+yq6x+2w8cI/iLd7bOln1vekFz7zTlz8COstaee/BdBR9/x+tphSUXDDmwipC2LYLVKgPljdt5F47FWwd4EptFdd81zzc/hA0fxQ15PY+DBG3iInTb+dDxMt9j6dbscey1QoKT89HSvuGaHCf6UfM5VEr8pCr5a9g2eqTV2zplnwZjqtF/XLKU49LeLrnzaBuddyB2cZYsXr+ZunYXn8n5b/8tXsDT2kFAq0CARD8EW7rTheDmdRbM4iiER/uZCoMT+k5WHGnH8x9uwHCk+2GqLF7wHoL8e5m6azb7yLqRQhLp108Cpg+EO7GUoAiIHQEPwBz5baanJgMGRzreyxxm0Cx3Rc+YUlwRc94hTKnh//+eXrH3c/nCfN03oKWDV+zXeP3NKyf3f38M19qdk//8BavXPAd7JqftvWj/u7wXocFnI81hAuvy3yTeg0D1u3+ABfv/tF/DeD9lfnv8Dn0suQUxzbOkvy+2O+x/FLqbVvlv4PXfjr9zVB9xdDc5AyIpA0njOfgEKHXikhTi2nJpOsTAlT+1nTXYz3dMRoCFkPyBeABJM5QFoDYohIx9U+Wn3UtNq0KumUAwp3QlBNFaIpPHs4vZ17GqGuRq+xw6zx/+6AAkZlhUMY+WV/+2H+2zHuqXcNSvt9Aum2CXXP2rd1WH2wbPfw9T4mUPjO+pCgFV5nUK/6BeIzxmqfRAiD0Ulvis9DyRGtZE+kwF8YnxhOAYRpAVfmfsOn2CUWj0MYXwosHyRpKmxlKe/H1Q9X9aihg9B5AD08V6qO5H78fl3shZ8nK+61w7AfUbUAN1I7OS3GgjHQ7YJjbA7AuQ1zYApgAsoBiZEO2zYBrxFvQwiPjeGWQ1YXHQ732RqLwDWMAYuAYCIaob9OWT9AUfEkO3gzGvBX+Q/yh3VHlpHUlxIeursCTho3HBGOmB+hUBTE8aq+lprSNJQ1ZYBNLtitrTRu/QyCOuXIigMm4cwagGAD9VXnuCRtmjJdqthmLdh62bCLkdyDsMMV8PMQOerxe9BQCizSFQSXxJYJZmxwkTFRJLfNi46NiQrGKY/PVHqXPts4WGbd80ttuTbtwgcOU69p+BaDQRjqLFT7fQzrrAxY2fajp17kWpmc1+04gO9lruDTIbYMYDe2lfN2EWVWfbQyTZj9kjHNtT66mJI0tRUD6jtYxedM53BH8Ozi87g+8bZ/Ddfo3bopu6HskmN2FxXDQBKZSqWN+eU7j/1GHHcp72s4aoq1rT+PSmUXXTCF11E0NmBHY452EjwgUKmOJmdzUs3NZYsJ1x9LhIIZ/WgZBRreOTWVDfReAPsUAfJaqGbwAVlQwRrgA44IkKFk/5Ti4hYoc9Dv/77TOGn6C4V+KIaUlwG1ZkDNLeSlesOkPqqlXpUZ5j8VQNV3/K+7r/rFvvg/fedlUE/YF2HpLV4X1MKO49G1bDN1A3atxrqa2gv9nWHs2LjvXEHK3gzFoZYdHqLzZgTA7OPEBTu754WP95bJIqsOsgWqZDtPPbjp4fJ62CYjbf90//4vd11319Zl50Mp6LwIEyzHXuRNVOcdHIRKNwJXoNTzUXA+JSfupQoWuMDvAYNk/ypOZvI3XievIi3334bcLHSBV85WTzvKRwQppA6+JLLMq28ssgmjB1nFYUNhNwU2YhpkfRoY2zF9/vt8G5CJHkfAdStAnakGhJYpQFFIHWO+jLBQ87OCEWUzl6xJKXU0b7xRREVyFnfwbOipaOvVCGpkCXk6bzmyvIWAPQR9MEMyyEDpWZgBcY6FSkiCYZeK2yqtoYeanfZLfDzGFzNOG+sXUzq+rtvfWnXXXSjzTh9vM2Zey6+kQAenFXqpfU5KWG+YPwQ27W7lHsSNQJ11IisXCskzK+GXkBnyG/Oxbfyx7Xu3pMNkcBC+b9DB6Heh20HWisLHtmTqI8UuC6LpvGT8mELltve3TD9hcurPoEYJms+DyCjD0CXahexbHv5QdE02tkMag8h2xd4F4xnb0Uxqh6SlhuoHzSEaKXnkaWO3n8TfrH9fONIQP42bN58QKzbwA/i4hiQsIv9mcrprGwjkLJWABL3GW2mU7goALujt80FgUnBUn2C8CbtPe4oF4AsXEHkGD5P1ar+zvOaPpj9oz2l2syjQ4H7UgMzgX6y6nA9o/YH+1Uesdr/s8+ZbDu2YwfD8KIZuwJZXjRCEuqinsMkhN6AAa3CRxUKRbHn6+FOA6iU3Fv2hefPOdd+Wr0BT31YiHxdPYpQDQZ0Ro/EsmsDg1oRylyOH687nP63n75c/Zp+NzBQEulGA5QWAlzDwgh6pD/yC2pwQXcB9PotDDA6AfgGj/DaKnRQO3IMO1tBccaGogTYvbURTEdesh6URdyzIHcK/Y7khQZDnhk2dJTt3XPAJc7rlJl++iiGK1VWQhCuL69XNFipoAa4RzLZ8x4PymLuhgiSt9pRsTajCNAZ1Qz+regbAas+nD29PJ9uevAwhh0iDYmko2GNziyFvjo1ILVDG0CuzliPiGF8JnVSR/IzE8mwaOfnNAL4x2It0cJ+kW2m2PIR9BQRnAkp+LEKGFU9lUE9W1HaAh4AaYo+LykxDyuuwfbRoo/tpquvxKZjjV175bW28tettnT5OlQXc2wDCp0hmQk2a9ZpMONRV7C3s7IzCM49zn3ZayPyRuPznWTlDD4OEOD96KOPQvBZYMs37bST7B8p5QKZBut+k6JavtTNEJTYBg6z0QCKq5pcolT2exNAZiuYRgQhZimsUZTWqAGqTpZYSVmxw+MqS1jLtQDvhI63A9RGgSlF84GWlCh/hHpDobnc7d3UCqHULB3gQ6EATZPH5oMPoKpOpgfuOMiAocK+XX4Yhn6QVfLn6lXIcbaHUZv88U9XYcu02zb9etDiAcROn1Fgew7vIAuUWriC7KRK5fXQuHH2ya6nEhbryJw4Qsk5KwGiI5A3RMUkouZItzYIlMs//8XKi5vtsquuxZ4HdvCeb1lPuzj3DlIrcTYqaNPpRAHLsS/sZP+2oiR69k9f2djh2PVwB/mjDnnttZecDVkrqqM4rBc2QGIJRGXoE5ekOSWbg0lAAI19OEi6fFAmTie8AabW8h83EK6USCNaDeA3iE3cDQBXx4Us0IrChsUXD3o7hCT2KZMKuPCTYVRN5MBazwX5iwvuSRuSxgtsAuCKsm+/LENuN44DpYKLKBLPsFoWQR5TFE1rmIR077PLbswFpmm2b5ftx+MsACBUCbwex+iSFCs6KtHuvu8eC+YNzH/7VRgvtdByWbw0tR11sTBh4jhk6jiACcegsZowcQhIcoiNKyiwFSvXskkSWagbnRG2DyiED0wlSftCKdoO7GZ6jixCk3al04mNOUBqXgqLJSc32qZOm2IvvPiVS2mdNCOUNLNoQCklnYcxFStlGuFvl/xmKnKPSlv23VE+IB2AAngoNihS2tiA6pUysjhA4ykgMMwdhTQ/FK1AjA+TSWRDIycEkmbpYwsXkNAM5bkfT4oEFt99j5K67KkC6JL3GmW2b7x99VEdBZoHYBhafBqMFpqmtT8Bku7qQKbUwjMKsLQcTkKo+bmDw23iBBYbHnPPP93oEjlv+B2bpLTPPnsXOTsbzhdgQkDsnIujrQaPSWuLw8O0GuCbpGk8RCG/OKbVBRen2awLMHWvP2o7tjUiFSZMpgZmlxh3gKGdCuBw5rKSo4m+z+TSTbS9m1bPQHIeL1FC/x+ADqBUsqsQZCWZg7m46qDaF8ESlPROfk7yAeZCCyIMRLK0EA7QFooBbW4/ioVOnq2CaEQKiMB8v6mJdcPP0OUUx8jUfR9u3Ft+ewNS4ivtoYcfsq1bNzpLgiRYatlDBsF8bSeMq5lDAym0SDSatFDEuaAEWBxO+sR78GfqL6ldrzyAKKbOmHyRPfXIP21ICp/Jsu1Izj+3Bx66lYO31w4f2Wp7dq7nvXbb4s+/4uCS9IBgAKiSYsapiPRR2o1rdL1SYk2j5GHTTdXl5G78JzHEdXlFKo6bw9wlqcpbTM2u2Lo0VLqM5Y2sxEfJzFX4itGZxMQlmkNfTN2lX3+GRUS8fbBogRWVMl3Rx8R7Ui6P2itZYnS7ptMbMiGmidIYQ2EIi5nixySp8aS8EpUoSREeKsNmPSf+yoGTNzQJ9tdEpPrLnOxXErFQ5Ovyq9UEVow5nDicR6jIcUPShxM01I/X3CjbumsFrPUGJ+OIAM1sZ5wbAJgwAIjYy7NSe6/k+Ly8ZA7zJn7znFj/faEd7qJQmmwlDE+dJwJ/Y/BDvOySC23W1Bn27rsfcZ6t4/l4J4ky+I+EbhsFEH7wYLltWLXPFn7wji376Q1r92WSzHPp7tWEUMCOt1gX8CTJmkBWTcW68C4KoYFXES3/sD8+/BxMuUlceKWY+d8PWNprEybMoYHocmzpYfhDlhYdpBjB45LpeivyhjZAxC7WU6cuEs4jSah9YKcomV4Fl6QHPTQrnc5gvQ+2bZRNGp/HNLmI/QiLUFN4yjtJS7pojCSJg9TrmFYxKQGAcOmwScsoYvgcqPZCSRhPTBgC2IkrYTuyFL4+J/MC5BAzbeuelXa0cgUAZ6/deP0DNDTP20cfvWX/+MfLAHfn2X/ddC/y9+9tyXd/hYVXrugiLuBIe/j+x/CXLeD9/wm2w3aKfTwrmRj2Y0KFSQOFHIOvoCo+S4IMuTfmXfw7pLs32/Mv301z3WYrf9zqGuQgLl55GvsEIqkhgbEHMFlFXGoqw6O0Ll5zNyESaexvP/vhhxLOKO4tQgxikLYkJsfSdDXwZwg/8x9qG1fsQ9o3B3bfNxYDQylQACrgjXyRdUY4uY483vD7ERPU2X1yies87SHUTw1TL58bb4PhV5gbgDU3w1B1Q48wKz7G2ctdk4wFyNr1O+3N+VdS8GXb/Xf/y3bvbsaPCG/gYrEB8L+isI8E2BawOoRBZSUewsIvIpBDRCIzldg6Ej+3zIxhbpgTTAEYiL1OMGuhu7vEtm1fgUl9mc2ZdbEd3FuJ5cFxq66rokHgfQM0hzHVnTLpLCwTRruAmQBoNmEwaRsJmDy6f6sdLtplJ3tqrRYwuIkzGu6SZbMuMqGu+qGBjo1MthQYIwMkli5bupaCkEEYBXNldSPnqPdc0FrUPu9i/2vtu9+Cx7jbJK3T5J23gNk9DSwptPL9LYeZIoBee1dyKXV8fGKO+S1g69zZc7DuGQmw/w/uNophQtwErulLFeInTzEVs0EEr2nQFKr0W5LV/QhOq28NtLfmL0F612Mjxw2y/dvbbNfa/TZzdgH3Hj8FH8urz3+GRvAAz6WDtXMc0NJjcy4awUAJr1KK+aefvhomLOmkDGNCA1IAIfCP5+d98OFnpHZ7Qy6czFVVEn+jhtWHz6QAif2ZZ51H4xDKfj7JM/vRytiPPnhtD9BsD7C/dddlDB1pwwpUvN3B2Ygqhdqi9iRhkLD9ju7eTTH3NgORlRadEGDpObkEiORQqxTA1B6PfD+D8600100AACAASURBVI4GWixCPXMGQD2AhGKGdOOXeWx7J0FOLwEQf28X3nyxTafo9gDG98IK8NXrcJYNstHhzyHZFpAl8Fq0FKV2uxDA/9BGHbjpBVP/TysAFzCkNy81j9cmxsGqTsL//4Kw7hu4f+8FTf/3P//HCsB9jfpHycWlwXCEEY3pFCDBPcP/Arhz92w7ZJ8v+Js1tG9kSFJnd9z+OOBUsW0/uN3OR92QkT7MPnrtbQtog2HWTYHN4OQ6FCOnnXahvf/KIsDyFdyRRU7aJYYGNupeYI6GwkmYeRwaQvWQ9K1040DukQ6sF3Qnd8AqDA6C3eYh4bixhu9RRYHeBBtnEudsIEzmDU7y2iPQ71RzjAkpKqhkO//aB0iGv9BZ9PQ0R9t3H5bamuXLqBcb7IY758EXjbLumgh764lFqJ22oVL6lbukEqBDqeE0bX0RADGcC9w/0ZGyjhArkmAGwh19ABUUquqLXNcHv0uFqwo88O9jGOyHzJXPt18MeRGkZBHDGhLjy31+nK3RsDF9ASPE8u5kOqgE5G7WiRp4pbg79o7qKe7QPhjg/v0RrimXD6IfZ6g85PLHD2MI5bG9+47ggV/nGmDVuPJzbKGGErAqK5I4GG2SxPuA7CmU0U8e+oBM3bJl4bnJAscB7tx7GhTrDhA7VX6CapKC5UPE3ajQEt2vYlqp2dU61Ndq8C7gSMz5Hmc5Iq/CDCSxo+3S62bZuwuf5bM+Qf9CneOP92Nwtr33yXfOQ78Biy3JBT3U2HXle+zuO6/kZzXbkIwcZ2/TD6lBP1f7RSUqcQf4HkbYpJH4+R3AhupElA3CM289lmfxqQP0J7I1oDHlbgkj6yE5ZTzBsG329oeLGQYV2sEDOwF+ljMsXc8gdxxMmmk2fTqqDhryshNlEFamw/RRaGIPtXa1S9au4/y9/abrsPWajDJwLNkVv2VNwECklpbMOoj3PjwPqzLSiWvqmgm7YsBKor3QjXAGSi28xzZYbY6lTc8gybTqd72fdNQFNTUARuzDSAoyDaqjmHSKxazPJRTwXP6dlwOarV69EsknIIY78+mZXIgp5z3PJCU9kX4HtQYydQ0pvCFXApdcdc9fVauyDnlN0fQcMQAUHlnD4YkpaW8baLA8RmVtIb94Nfu6O5zVCN9vMKFJ/jDIb7r+Cnvx5fmuNuxQuA/1nkAcd37w3kK4S1toqp3fK39O5bTqaxESOupk3dVtaVkwuWgSbr5zhGVyFyRG5tqid7ZZ3CAGeN3lDJ5ybMqYHPtu0RaLDU+zstoyO9lWYYewxUnGC7ABAOKvf/29vf8hyrOiOrePNAN0rEF+rp9sITQw1NnLBvST7z3nmh8P3EN4kxiG4fiPN8Jqi8PmRL1QdjbyVIJo6+qrYA6X4Qs6jrNswAryZwKmbrYVJLI34JkYAzFEqjAxVJm0MXzuAATNtgN7q3i/AlYVnCUFIIMSzjoBJTHsvxN4zXbTGziHBZ5tOISO2Weeaes2rXJKucZaahFAPQ9nld5LK/WYwg7VUw1giaFBk5Q6MYCI2UMybff2wwDweHaWcFaAZXhiqT+Q9cqSLQ62HG8FclYdwCN9BIMglzmLyiOazz2X3qCWIXsntmFtAC2+hCrTVrmhdiQLU8OfToC2dj7ALs64IDGalLjWw9dDlujEP1G1knMsUbskQJLMDA/KAVklnT59PGeQP8rNTcaSgUTDWpOfMwOGRCjF+4/WEtosK1FfVxOqt6kl1GgmStZL515mz/zpKfobqQJZk5Cu5C0vBZ97DqASITBdPaB/A8gTWhkmxJAg3sZByfKDICCpfqQ98PgrsILb7KW/3m+eKIKP8GlV79tALkAoiqlAWKkZ2f0276q59uMP62GtIl3n3KjHOkHzTg2jtLv6FVRFraZhVQifjQv3UWI9G1ZDPN3AXrsHhSt7Bxk6S9Ng7zYwNJYytJ06rocepY41EMxEuE8qLtair4ICNchE1RCEP2720DSYxtfYK6+8apUn8ct3/p8CV73+1roj9b0bUQO38XwF6vqBFaiMkEomHPVdamqYFYwbZj8sRX1Fj6u+NAgv+TZsV/y4t6Q87qMXjEeuXlbRiEI5BFwjEAusenvwwRtsx+YiW750DbaSnM14GTsRKftJLHH1Dzm5+JoOJ2MG0O3IoTKGE7Xu7nrs8Xs599vtlZffxJaPdcRertVgQwQu1q4cqWLJOKlinSdgXRHOGbtvP6Cf2MAaxOhsZyOKiMLSc2xOZYDIqu0kliHCtNVLRXJvSuouPpMG7eoXlETvR03azODNzw0zCTTFO1drXhZ5Hv57I7iE1DARkGlGYqeoAGvZ/A1BPXiioslyMkbwmpIZlA23N//1jX321be2YOE7+PoOtn/+5VmGNYmQ2spJqIdwkZbN8yrme/tBABiMLcB4wO41AKtDnL+o7Hwqwdya6I3PPms2d8Z010998uki+3nbUWtCbaCMHzWJ+msYQ4rQ8GArxwrpmiun2h5YmydrIem5+5fBmrPnEUAvmyQBwgGWnDrI9ebrYfG3tRA2egJmKfWTH326BgUCdcSW76KB1lksdZDO9TbOzrEjhjtryxKYppNGj+cOjMbDOQXiWwdEym84/xrtky86rIFvVA+W0Ip3azhr9PKrUH+0AJxjOTepYDQktaF2qPCgHYasVQezvLwCFTPgL7w4znvyaVjnzRBJ4lBmRLI2PWAag2DcykM5NTHDNvwCRvPFZkK6brQrr7se1uuXnKN7bN2vm2nBvSxdfdBSLHv7tHDCpRPt329soBKK4z3Ql/Lmbr35FqtqOm73P/wgCrqzsbtjoFR/0HziU1zdTe2ipGsKTxiaYTSCMt2lX3EPf9QE5KfZsUwEimCMxQOkjrTXX1lDMUbj69uCd1kABS4G/jT8g+LzOUDH2HtM5W69aTyFIhN0iq7tezbxMMbaz05KfoDJVT7S0kfxoLoBFuU0K8OnYePaPTYkV5MiDG75QKvLKQ7x42hCAhDCCd4JWy4I8HP2mVeyyGOtvOqQLV/+DYtnKBOQVr4m2erKwmzZEiY2YiSQWB2A/H348DybhA/F9z9+i//ZYNu8Y5db6JKR+/LU/AG/xFRKws/w5Ako9PSCkvoG8aEEYNav7CLslfDw8Ngdd19l7+IFGRjdYfc8OIoEPWRcPOoDO8Ps/fknsTagOc5MB6SpIUUYORdT9x4YEvKYdSATz1oU6yDAqP4wpARpkUh+Satk8USqsefnXHDemfaXv66yn3722hHoAmGgZvc+HE/D2kT4kIyjmdDWJtiXiys5NEgChnG5i2Y+b5i3oIiIS7dXXiulMCTdM5mLL6adr+u36VMpJEEGO0kfDYXt++vPJNTiZdKBGePUs4OdvKSkUFPAFvwr+63sMGsCkK6nQwFFTLo42AH9DVs7QG+mFbDCSop4kbzH0ADAS8nuuPi7HKDKwuQ9u4AB522m6oP3w9RKcqRATMSVGiqgIgyq/RNPXcHrJEzJU2dHDrbZgjePM92QfJ2ineejxssxIV1SnxdA1OUgielYPEf27zqEDI2vY090EBby299dR2DOUuS5+CNR9IfjU9pKZfnwYw8TktYKKP8O/x6WARNFX4qgwYSbhHA4tgNOVUCjb4TNpe/llJFq9CkS+ilYNOHyo+JTk+GL/L4XiV04kr8PmdgOHZZIQRtCcEyzvfr6AgASPF0GR2BPcRQJ10o7dPwQ+2QwBWA3RfZR16CKsRoASOuVRzIF1uHE+5MPmS4HBRypgWhvQ7Yn7pykBU5aRdGoQDD5w6jhUEVKcaH8jyBA8mh8gyVdTEKu0sC0d+KE8zBbvsKOHt8L5thh73+wAEkOfjz8Ckfy3k+Ro4OwW6bbFB4K/tEDV0aiC57ge4YDfHXBXutoaXdTVxnCi8EVSJUbSFjLpFlBMBySYWKNAKCKsIN7DiJHpniH21N24oQXiAFYEUjuyyUggGX08HFIGZm8+xAYVb0PSTjfm4JdXjBqsOQZG8gh7avKXKm/NJYB/G6nyNJkOozGJBiZjRr+BlgGvA0vgMNN7qzYKWri0OgC1cJKx0c0N5Nik+AO1nJWZg4HcTeDoHJ7460F9sMv3zOB+sEBdALZOpg+hxEG5NEAhvOxE+ZDsCRBFP5aJ/Gx8TaXNOjFXyxkTzXTDA3ikkxhAHOGrfr1OwroKvZ9tBsIiM2RmBiFpIGERiZBQfxzF4dQIx6uA6zBADEMOI/02LtARsXWjMeuQ/1wOZcXH4k4RTYKT6+C0WkAqcWsIewKKPTaJeuksGsl6VHyKupAVwgFcjaMGJXmBgNb1h133rXTzyiw8VPHIC/5lPq8gc8pmgIqkwskyTGK4dE7W4+Bjji788a/olw4aN98t9AmT57DuvXQwFVaVQP+pqMybfSwYaR+EiBTD4MkYQIT0qMwBw5xYZOuDaMlEDaLknk1KAiC+d8BSzOU4vusWXORJ0/BK3sVxToFxRvvudAdTfgH3MCujTM4kmdBejdghQ+FQE424BPsmWDYyX3896Iyhj0n+m3SlDCbPWc067aRixGmRVOy/bL8KIUcYAlMm1gmiWWlWF6w2dqgQAxwx2kooiJAzU0fd12jAqrYN2JZC5juhOElryUDVPfhotXfigioAiM1TUnAvnaiRJ5lYjf241GdZa+9iH8i+2HECIAL2O1KQ65tOEnzHeHkY/5QhNrQvJ1EshlKkR8XE2eJmODHMdlWASazf52zQXTwOo/6fRrwTdoOiHqABp3hJUDoqh+ZEiuMg0pek/A47HMG5wSx9wiCY1I9fNgUGogYt9YHelF9HCyxb79ahD+vxwpreSbxeKyxBhMIBgyBjexH8xITk2Z5mQB5MNE2bvjOFi3cRlHJ+mFfK6REMlaXeKxOl3U8wMLso5DsBkh1zS9rUmEPzTApxPaNjcE/EM/pYjxgBcaqWdOaVhPk1BZCJznnfGEqRYYhDWTiHMHzUUEUSPCCzkFdFV5/afYDf1gAnoozMedvvOFu/N5G2FdfrYHJnopy5TbbuPWoffP1Ert23jybMWu8/eGJF0jEvtBOG5ZHUBcBcnhy+vofpa88QINISCeskLb2env1jas4UtosITzPtmzZyVlNyAaensNIDw2mM53//ss08oRvEkKXwnA2IwfbEqYqTdwvzahPTpRXOnZkJyoO54HGPahgzVaaxg5YIl14kL/wypdM12th/OeQfEtwlVhKrQG2Ytmvtmrla+y9AzYaCV/uKC7VbvYLA9PkrPHYZuTyuCkWNVDSohRjkgagDzm49ncvgMFRgjk+X7QIdv1RfEevI415OPeihhOycxEdTL5u8iUktEIsTEmohXmqbhZLQ0WwjhgnN1DT6pCQ/wWVqoGTQE5+YV5rDe/N4OBRF2bxv3/9/wFW+7VAWD9qksQ89BcDlsK4Hb+7vz/7BOt9HYDRIfZYgd15x6u2cOHPtu/QOotMgoHC+bZ/61aSYdUchdu5F19jcSTpvvHmv/HPq6VIxn6Iob6aSUn4xMZTHSNgUllZvWzo/JGTraM2gLrnGG+nhjMLUCk8xh568DkCRKcDfFfbTny/M9ID7MjRDbYYYM5JWKljSCfhcwX051lLjisgqAO0NRBJ+B0PPgt4M4bnRcjpym7bgqfp7XfOYODEz2XiWXGgwzYsOU5z3mgVDZ/hh4a1SEs5Q792Gz9qtt1175N465fZ2//8CgANhUT/XhhiRxm8IUuVIklsJwdeoazhI1Cggj9nVY8YTzCfZAfRQ30wgKJDgVQCtcW6k1xOAx35NkuG7bAg3cUCQ8WiEyLLw+mAgSWgIwq1mYfap6G+wTHMJY07/4IZsChD8fKFDQ+DvJthgsfDMAdqTzNf1wYCFAJAEMuz8XBW9TC4UshjABYjInHIn9671MQypEHnewrkV5CVK/N47QJQlKjdxXBVzFvZqAh0VSPfxz4QS09AqmwKdGZI1aNfQVD4n3z+OVv89Tu2def3qE1gyIA6VVPbdw3gnZl9FnX8Y1ZPF36yusxOHN9jny143YEDOsd8yAhobQWY6GoEWOef2WxiUw9QB2tQHQMLTB76XQAMHQQDKo9gTEE6d0wtqfdIa3kDPfRTUdHZjkhx5z0P2LJlS1gfdSjKKjlv8P4KiGSAM8HOP+8eO1y4nue4yF547h0bP+t0276vmvMwEml5lH3BAOjA/l0oq+63vzz3AAP6+dQNUofJLifUzjp9mu3c8rPNmZNDPYq9Q0mIbdp6jFqNARRKvxNVKF4cfa/HDbOhizibKQW36jkLNJA9iC9Fo5hcSun2BxXo5ZzopAnXsRAajvUVgFITAJTkwaqlBdTKCiA9A7kuWtuK8morK/RaBIhN18mwWGxfnRICGcVEE5AVDCgaxMBYwKlAWK3jZuTNYl+2qrbizTUCDOsujoLe2lRHGDLv5aH7aGDLGmzB+4vdXRTOmzlj9iTbQeBIHaBjdAL2YbCOFWLWRp2se0uKE/2SErMNCxzdH7rUxoydZbf97ibUIrEMLDdxt7bYex/+DXVfGEOqJhuLT2okg7tAmN77jx+0TfuOASbxvngP4azHVmr3cJRNBXjPrt2wHiZiOPsWZhrv2U/kDeod9Qa97EfVGC4/QXuMjdbH7wDWkUrZVlQ7zgOW7aZE95tuvoq+odgNgXZu3cfd3W5DM7kT+DwOEKqiMFitdwW4SeWiukiDvWKCYoP5IDu7m5xXfAe+aLkQD+pI8g6gsa3Ex1N2BgJIg3j/vbB7G7D4GYLaSEBJB7J19TXycQ6BtKFeow1vTWdvIvYnrzUJ30zy36jdgrELwp8VBVwXasbSyhabdBaZJ/jM64oK1g9CnqzeWjkXkgerVwnBLiIE5qeY5vL81fsXsWIEwc3lWF6oZ8lJjyNEij/LHx6gL9S/i8H7vamuHlsjjlqe3QD1ltaO7iOtH1nwBNFvCVhtgvJ4+RVSi8TZS3/72PnPJgLcBcNWzMwY7IZw73/wnesrHGDKawgRQ5RaTd7EUpps27KR14elBnvEDzZneIR8P/yxfECORE+mkJ8bscxavGgJry3S6jrqLZygbQVythE0VYfsfu7FDEJmng3z9mPbeoxAoQgIPnwPf/woC4sJFeJZjh2PFyTvY8TwwdSeQdgroqBtZJ/o/JG/NM/AhfsBKssjWntVQZa6q7Wf+G6O5d2pvpt9rR5B9j4CcEUA0ewpITmUa55AIghGjQCVPrI4hCEq6xSdpdpIAxCugsIhx0DwCiGwRuFFqi+1cx1bGAKTBuI6y+Xtq8fWjULUT/0M6oUBSF6yBpEtoIZgN94419579VuwcHpE1nUYwyFfQiP7Oe+Vh9NEfybw0/nE8r3yRoZAWIiAkDAG2XqhrfmJGpWzXyzzmhOdYDfJgI+VDsAdOjTV8kfk4WuPF+a6Ild/KOU+MyvZS/iRYoT9f4SQI1/ej8qKUJ5ZHPtzVP5IW7Nhkzt/dB42Up+5ekiKBPaEj3peHprwBA2gAugR5OHrkdQftK6TxSoPZPnkqn5y+SW8h9NPn+jq359XbHJgrAh56oXOmDbaSds7hQ7TnzcCcItNPmlEAgBlLGSrY4Cx8mol9InzLpz76Z47H7Vn/vCBFUycjYplv11wwQT75tMveO1TuS997b2Fn/FZxdoDD/zOdu/dTH/5M2B2LB7Yp+GzOtV+Rg1bVVrBcwYE531dDeP18y8+xrINL3dAyM0HK8HsRI6SklohkVInsw6oGcJQ8+RCLCstLgP8ZoCE6qRF+IdKAQ3TBK5Tm48FBO3urcOfNIu+4gBrSzUV+4JBnI5XLxYALqE1K1yRn+csFOSdTVBcEudGNPdnbTE9vuHZDT02LT0M5Vc6RBRCplGLfPVdnW0rYq2I1EAdMiY30e763UVWVnmcNbKLfuGkw1l6UGMtX47vLGtKWKXyxnXeSt0h+xitozoGqvH4BY/IyqRvwR4QqX4MHsnd7LVPPvjJfv/gE9h+DLavv3iLYNITDH2q+GxPBcmpbj5V7EZGhNjZF10LRngOGU2X4D/fY3998jXCmL8iS7HB7n3wfjvvvDMg7V2OT+5e80lIYZUJlVUzQzet5imNSaZ8EsqQ1GuDknkB6uuLl6XZuedH27BRGchadzratKSpQ7I67bKL8zgAmSDgWRMbOYWNJobQAZDkVZZG1PBWmAfRNHz7tvvZHg7mWGi5U6fPsqXLPnG+FQq2SkHaMbogmEITicDoMfbzyo0kMHYzGWbSCSgWRDJpDM1okCedxZlBWt4GWFuFlj8unIfpg/l0qmWnzrDHHnyXxe2dWEyakgegNMVefPF9NrkfDK5Yq2Ga0wqyGuASSrWRCBJhg0oq1glg1I4HjZh0fmysQJ6DP5e0L4W+DtWhoyMJIWu1C+blscuKnUxpw3oYjkUBVlRCkA0U7c0ba2BQicTgTVyLYEI5ZWKB/fT9OteIOi9EwGu/aAAfAOmUbFkNAHZWsSnLYXohJ9u4tcX5arUhU+mlKFID/fvHkmi+650tgU7YxR9SWHIhzJmbQjECew+rg4oyGHITQy2Wy2b/7kDAk3JSxTE/HxoCq7UDL8MoKz/oa7sP1joZTvUxjuhunl9cm829kguCi+bLj5qQsTHt4vAZS9NRXrGVzx6JOgtdITmTZ0a6w3zntm4S1mWGD0uDosbDLRwgPy9Ong4xXHiNDlgVG8Y1bl62yABFujywlMIsmb78rXQw5uQjHZ8TYXGwAD7/BM+NAzQJSprT9+VzcmWSLlcAGhTBNL8p+Ng2MfEjWAsAKjEmgecA44QGPzd7FMBKhH29ZKVjzIZQiPQw6ZeX3+VXXcUFVwIj6RgXiBoiEs4pZgrGYZAM4CrvnxrkE2AHbmKhYk2XuI8m0SpCuZUDYCGr/ZRDQC+NboR/DsbII+0Pj9xqWciOq/BGEQvhs8/fx5cyloFDoG1c/zPeVzx/wMyMwcPsYxrESKat8jjWYe4aCnxFXbKn3i97S1I9PzpxNbRKLNYkWcwpHyEP8kGVR4pYr4oe5N10AmYN8CwvvWq85Y6Is/0HoM+vYQNxWPZ0YT+RlGTpmfHOauPzz5e4ZsSfz0cgkkzfFTYguVU3BbQuDDVamoJpgqNh5+iccXbFhXgqrVoMQLTPqilYBZqEcT4Myui3uVcMISRuwB6+81N8wL7H12iV/fojBw3jvaPHlCSvnyVjdCbs2gcU4VHQ3E6egG2DqXQr0994zgFiQJwcWYmUkqz5yUSb/aqLL5xQgKSUEA5IbEsaGvGyoxADOOjhA3MKV4oJPyr5Xr925OiDOIuCbcdqgZny26PhUFgKgFkIRfK4cafZ9o14PMP2zBo5jEkn5vVYN2RnSUpxxK78zXmkIP7Afg2lgIA5o9Ribo/qKoBXZJ4y8n/hjXfsmeefABis4onhR+eTyJoLY701UPiSME3IkRrCJ5/6o71EiFUoB8AWJB5i8YgdgvURCk/GM0zXW5kQq/B03s2RNP3DUrjo2jE2ryEpUXL1ASxTomwck9vKwkrkVlVc6BTHNMGdyOlrYMj0IMHxUFXqYmvjgsufGGGzzimwj99bASPeH+Yk1hwe2KoU0GG8F5d7QDPZyTOUD5FvcAfnp04v/KujYO+07LUw2PUp6SmsdfzoADAun3eFXXTuHGwK6u2BR66z08bNtHvveN4WvLcIye5j7sxrxQsnAj8+BX7IaqYd8CkSPVgIZ61AUKVyKgH61X9+QvhVFcD2E8rdxmsoj33SZd8tP8JnR8GjlEfKKCW3h3EeZ6X12uyzptqYSaPsyPEteCGW2a23zsNbeo/Nf327XX3xb5F2FNr7n35jXeyhPleNijXCUIT1pgT0XoBrDXXEclCjKSaIJteSkck2RaHsKiZ0XmkwpK+JjoP5TYhNBPdEWTnhfTAMlAasIBelaScl4JmEB53WXyBWCqEANBm5MG3TYwk/jGFNyKsQ9hlTg9q6k4Cs+HpXn+ClAchHB9qY/EnYS4TDUMNozb8ONcAaPJB34hmkhiidewGpN2BCPWfeEZKi1WBEk2ifO1wG/twhHMpj8idbBgbtwWFJsAbMVvz0MzYtW23EyFTWT43tPV5iEQn+lsQEP4ohSW5WgaWlDacYQ61BIMcnCz83Qpud9DsiigaZ8yWOgMlu0NU2ZLsaZHPlOOYLiqlTwKr6VZgbLFp/QKtklC7tSI5a8d5yDEd+9zkwiwJch4X+T4wmzq1QQGSdaz0KFuJODiRLU5Jhx6LjnzVIFRtf1dkwQPy1GxmaMriIxDPx7HMuB7D4icC1EXb/ffe7EIDC4hpb9Pki6/EU2SsvvGXNlf4U+u9RXDcg6/+SIjOAsI3NvK9u+93tM/C8wxqGNXjT1U8AbBHixkH/C15fNaz/43yvKTPO5WyLB0htwSN8HQ1mENYZmVjewO5iQNrUvB0goR2mKQoE3nNtM0EkLSEALOwviuk6QoO6u4fYBb+5n2bqN6y7LoI54tin7bZp9QE7cPAH9lSx3fHQQwQyJuAvXIlf00FLgsWUlj2UNQpbkGGIZNX6H1REx9qXfFeNX2udj+1YX01h+CZFb65deNk5DBMYntI49XKG99PMyRaAA9TdD6pHvP8Tmuod2mh9u+C+/8FY/f+yVk95rJ4CVr0YrIpeLwCr4b6WxP/89T+BVa9VgPcr/i/Gqite2TMaPKjj7YeJVXn8mH30b5JsYRmb33aGwAztppwFAJQMAL6VcxD/5QQFz3GOKJWYZnrOuZdaIWzWfdu2c+7VuaClIJg2vTAjfRgkqkYRQObD590J8BUbn2aRgwvswXtfsMXzvyYcbxnnUSF3D8xj7qY4htMjRg7FPmg3a7+KupZzEzZYwylmniSc8iEEKyTwjQRhzu5eBlx9qnc8qXb2xXcg774BL8MAbEtCnEd/YqKXlduhZGOAlS/fOmyDM+Jt2GkNpAovxZv7kJ02Od8uueRymFyAmkjLl71fa0s++gip2x7UVWuoDegk4JwHeBWmYgAAIABJREFUy1+Se7VHNgZ8P7GmAgQYM3QUq9qP4bWPGKLmpSjKI7ib16+ho+Sv/v6kUsuKQwC7M6cWAKeVAWgG2NBFeGQPoGYYtUUYDAt5KfewJ1UDjhw6mNdNeBM1VGklTPh6MXkQ7EpCy6RBbCt5iEv+KFnqAHVGSyONeA89A+vZsX00KARU7eXwDYT1o7+Xf6WAO96EkzSr/ugDRRSQEsb51gETyk/emQryZJ14B9MauMgXz2sP0B/MOUSNIP/KLrIE/BVmRNObiGrnCFZVXbUhVo89wEXXXQ7oVGSFNGsGWNBKcGzmsOl29+9vp7ZdZQvffYXX2wAQzVklIBFAMDIaqygxchV65KRXUj+I7SvWlobsCvZBOoyFSjhMIKfCAJyNgkkYTN0axmfmj9VDQ0eazbv5GZt4+hwG7qvt5X88yIutJkxjkC1eupyvjXPEhH/87TW7+dZrWKs+yMQBsxmgeD2ItO8gaKB0C1UPhid3TXWJFeKnShwFax/iA/MEPUoNpcT6F7ipPxobx5CF86SdAXkIg4U2ZNgcz/RHrG+9T9XtPG9/6pRmQEQ/amYHtgKgKNDXfW54QIqMko41gt57fT11DF7uVfLX1UaXHYAQQ+5XfUYRgKppSdQEUPME/tXBHhOw6A+gIHBf6jM16FJxaV8FUiPK77GXjvnRh69EATXdPvv4R1v62TIsfLDaSRtil11zlv0dlppSELWeErh3CmGROtsWR9gQ+C4LLWor1qY/QaRXXXUDrKVc2OY/wZIjSHbHWlvw4avc+TWwPXn9+HN6kKkOpr4sKQeY5HW38wZkYqYchT6GA0qd8vDm6whUUk0QQ03fhLpF5304VmX91HX+gIiSWetkk0T7PIDv8pIWKy5k2MjzrK6W3FgIDec0674OeT04ugNyVGsnx6fanq0VdvrEWfSVR7hnIMDgn6v1JIBWn2MqjXkwDONDRw+6vqaPu0V+t+EMk4fD6Dq4f597Le2AWoHcVR2A5cEA2UF9obAjYRFSS4ZHUdcgtVbxwy7jmNCHC7+UIkA9sBPS6ejmGTvfTV5rA+rQRJ5LL4PVNogHurPlXdvSzHNhIO1DMKk/g2uwZne3dDBc8NDfRoKsKQhWe0Z1VQw1SG8/hArqwSj6ox4xizlbO6lr5LmlZAtHMuEhjslPwjOyGdsL9ZPsH559D2tD91lwNIsdbKCLel8gJEIwshdY53yeYvb2cbbl5qWiSiuDoa3ZsAZOnCus3yh6AE831k6gxmmDkmBB4iGs9HmKwG7ODR8B0Y65q2cvqz3OM/84O/fsC235+q+pE4MYvMbbtInTbPmST/B15JkyaGlrbSVok6+P5fXF0bMgdYtQ7gfN1X6utLNnRlPbZ9s776HU4v2lAy6KXaqwIHmjKq9F60TvR4o0xxTnuWmwL6wmkKF4N4Wn6jQXBiaAWEGf6h9EDIIdG41CKo6BQxtSR1mj9VPU9mM8q1pVg3zVWD4UvFIcin3ao/uc/9YlSw3tIQ2VdDCc2sN+PEcNaYUV6tKX9aBmJwp5cnQZgEMPa6qzKRCw2TtNOIkSaDAhXLk5DIpgh6355RgWYKrJ+2woDNS+AayaYF9mZw2jjy+z7ZuqbOyoYdStBx1Y++yz97NHV3EeI3nvxWuZ55c1JMk2bwF5k6+2gqHAacJg17eQvzAToFPs0eomLAF4LqXHKi0rBeIC51c9NVwnfYgPa1F1v/p71QfqtXQWSrYuwD8zKxpAPoTvU8/9KBUElgGgwe785BwX29QNMtkqsozQYK+6utmBti7+hs8qY1A6dXuds7+qhGQVgeew1EPB1L8aVEVzBqcD9ssvfM/2vY5JfM0V19OjrQL4J8AcMDCaEOFugI6T1b02bSZhmB9/ylOOtXvuu802b1vhvE6jUGSmpSd7sQiwi40rt+HJeoGNQCkl4Hz+u/+2Cy+9AI/oVWSkEKbOxznz9DFYcRyDmdpKf4z3aLiCKfttCvZ4v3y/nlqfXpLPqAsroP5TgYTqJRHHEFKu+87bA7dTH3TQa7LzAH7F8vbu1xDwjF4Af/naC7wW2BnI2h9AOTtl4ki8c5tgntYDTiqEExYwnvCx0TB4k9vt6msBztHxL/i62crbqXGi2iw/K8QuPHsiSslN+KgSsFVa5nqdtWupg1inTXWQOhhq6XwKYC0L/g8RIE5NGQYiXwtJbhj7KzEjjvBCHxtCKKEfqsa924vshb+/a9u27rEFb/wTTEIZDAz2Ghl8asgrKgHPUHtLqpn8STMh91xh8y76L7C35ZwxkHqmDrfb77qRAclI1G+P2vN/f8g278SCLGFQwEAAl4AYZDKV120mSbiAFTVVHXRRShZUMloXbJuRY5lUsevLkduyFh1rRtJYaggHEtXVkIKL5Hj06MFc9Gtp2mA0nujGG45CFfArHvPbciTmQbCzJFnSpDobHX4Z8V7TZtD8tZfgm+IhLKvFZs2Jth1rQu3rxeWkxrGkkHdHIYtKJzV3MJfjG/9+ywYP6rM5l8bZ2AmpMMHa3NRYPqCiMqcgH73+xuvsmaffdL59zkOPQ7yXXdEn/x0WSCSLXAeGJBShJJtOGDPctm84bBmJWSyXLiYNjRRlFKcEEAVx2dfj9zZ6WhLofZRt+mUvUlQ2HSDfBB7wr6sPc7nSCIW0W1gsIStiNnK+CNSLh2FbeLgS1pSX+RSGJAZFI56yeFWlcP0AfDXjvdJRE0YR3kIjp8k7LEJ0EkohTkgbsLseDmXyh+RZQDSX2C/L+5BlmJ0BGDlmfBReHbVOMhLHkI3ahQlZKgbSlVaEGb6mcyic3KVYccjPMnP97fTZg2zd6nIr2RPBAVdvoyf5Uhj1I4dkh0giBzg+CEDAzwODGOZrMCdYOw1LRo4/ExACSvhe1dWOz8hBLSkay0d1uwspUQPh8AxvEe24it6EQjEQdRBIyhMI7VGTDuZyznvz+X/SGAYkAUSebn976hPb+CtNDf42KjIFymnjdon25MAxL5tXAHEOh2F4cASH9WjLzsmxH5evsPWrMX7ti7R3OFyeee4PgHyYkLMuIuPEIMT7C6+OZnzDOgHTBAjMu+JMPqcYW7t6IxL5GuoLptP4CIgZKraOayzkRUeRKnmBCjj97KAgGH8dMIugiJ8+9Ux77m8P27e/cAgGV3NIxzJpL6VI2kJq3CYO6D6bd+U8JI13kzh9qZuQK/xIdhLy25Rno9i4LTKzFzNIis1TII+YyAGaAOkyoeiVv85//Fd9ZequwB6KKB/SC3WpyGtLALgmoAFMh1rqwvEYGWKjx+XjMfYzQOd+J83QdEsHn1hw8qTtAvDq0mRd5wJ/dQ4FPB9ZIxQdImGZD/Sqm8ZwFuAzQnq5mNktFMnZuYBWHLBzZj4CU+xh27v3V3vzndspbBkGwKI6eEhptkhw8P4SG6WbYAxNxzSB91DQE85NwQOLTsxGmq0wQLgODkyxAYLZm/KhEuAciJeL1q+KWvnmHiNI4DiJ7AEA35IktqHx7tMzYo+lI1O/+fprkZOusK0bD8tgiUsnE/sQmGaAKwnQrw/sgSkZggm9hrgUWqkUWEmxsDCO77dEPFziGQKdwHB/774Slxrvx4IVY7ERaYMM7VNz8vB4KbOkVFhIFawlGGfzLr/ZrgTAP3Z4L0OhQHygl+MT8ySM9hkUVydd0u8A71usvOjBMLjlj0uxAd4ME84NOWFqhFsmqY9V5RWEXrAlMd0PCGc4QLEYRdHT34YnD42NfJvjQ4fBvGmwg7sL3aUYiNxLRWcv/luRCV02Funy/l2wdBnUyF+nz1dSHX6IiHCwwcVm0A2osA59zpf85hZArySkxu/gnQOTMLyN94e8m4n3Iw+/ZNOmXWxVAE+VBK/c9wBfCw3rDDyGt2zZYvuPbHEp0QZAG8FnJmmrGDb9GuCER/OzGMDhszqg4LvIJPto/kpA7DZ77E93ct7uY3302R+eOhs7jW3IiipZ87xmCu2/PPOAbV3/o21av4+LmGaPe2rqjOG29Iu9dtH5o2z0qDwCwpZRFEbagcJqmO/cWdxrmmZKhiQAyKUOu7/ADJTUBbmnR8a5Oqv5TH00UOC19lBoqlJwkh81sFRM/QPYTjAMCuHnVikxm+5AxZ/+nC+G6wIGmpnqq/iNoIHRBHUEw5pDRwsBFbz8Pp1X8pLTqSnmjYZ5eXlpGNCPcxLZ6IgEBza3dhZji/GtSxLes7WVsDLvZD2Yzz85KwUf1GLkYwP4yjKYg2kfn8gdxR7NHz7e8rGi8OA72kRQwaqVqwGAKUTYU/KFS8+JgXEbj9cUsHlMCoFXU1n7hGAVHrIlC7+k4SKVk8rZw5ptA/RXIJ4YJGKBS3apdaJwADFR6bVcg6eZTiSsjZP1Haw9GLT4hdYCeDXjtyWJryvCOVt06kM2doWnpp5eiZvkwfKMpoFXJ41Znf69A+5oHIYQpJGYmAYAiS81w6qLr7iNYWsxd0G0PfjAH5DsVtu2nTvxM91oT/75aZ69GCYN3BG11CjNABZvW33pcZ5dLcVwA40Gn08ILG0YDcFQEEYgTayuLLE46gAVCDVYi8TivVZMSGYAQ7/I6GFMtAuwEfmCEA98fAdFE3Y1AkZZMsDrrzZuYieMZIYsTP37+5FUVSTgo11G6rKSulXzeAiuOxP22WgK5D78rddQa/jSPEzjrhliX3/9Mc/3JHfvHJsyfR6WQ4TqlRZixt9neaOGctezTjVsk+c7Aw0xxnpZOEoob6HY94DqNROY9u2nnxHActiuvely7ud0V+HSCtAUAsQKrISZIoDDAU9CLgTUOr9UXS7qgU4B3qfAUq1tHQlezpe2h/5ODYn3Tnf/7tTf6A5yXymAzv0XL2D7n18aqjpgVdgdf3XAy6mv0x4QWC/pcD8D7JN4AZcDqvrg5RJMYbnihy/Y/0WsDcAshj6hNK4WWEvx32YzJ19sxYfb7VhxrRWcMc02btlkNYWFFsL7i0aPeuF1l6CUOmCb1m0ALMGKBHsTqSycR25fol133R9t1LSrqQuabc/6QzT1NbZv9yeAldu4S2G7MtDsZ89J90A17BopTDoYaGBJRW3sPEF53yheLSIxkruMkl7/DVlcPczzEeMvsuv/6zkGGQq+glWOh3IAZ7e6N4X2QJS2RS8dpo6ut0tuTmNogzcyAwqpUIJpAOBpAl74WNFmX3vr+S94TxtpbrBp8TvpalZfgOJ+5wmnobEeoppxBrE8N2XnRQFqBlJk9hPs2CSfPTrJfgYH8gcUw80/iHOZWqxblhCAkwIvZbmkqYkANMPuZICu041YeewhME3U9HdRmCQgzywoGMFr77Rtu2DU01jK61xn6gAAjmzFgpGoepDTRhEIGUSd38L5oGG9hgM9vA416WKpCkyVtFTKAa1LFxbF38rWSlYs+qxl4RQFHV62MQEMDZX9ICBVf07WIV00xZ1K6QZg8cX/ug9w2Z+zpF1nGbViggKQYIlkcVfv20ygKI0SBEy84MQcFNhCHR47xR57dCFJ2Y328ot/spJjO2Ci06BruOwABjwWkVbLo7cP1EmDIOUAtDOI1/4MlRxZgCebRFZKen8KdZIEOiWeGk81XTvWDb6j7ezf3GcTzpltzNq4k9vtLw/dwb5fSW8y1u559CWGhiMJ06JhhAEbFAEJga+78IJZAKlVgGPyKmQYRxMZhUa7+Ggbyc8P49/8GcSC45aWxwAwM8BKkUeGhsXS5CJbRiKvoK9+Phs3ENCMhsM8EJBGTKJgFncgZIoGZ6XgtWbocV9I1U6N00gB4kJ19L5Yaj18n6zcKEA5QHIG8sVkEgR7IjlLm11j3g8A1eO9PF39GhuPhJRa6gQMx7i4UMdePokdDi40zn8wOCzIsWIryvDY5p/vvvN6epUazoNSznGGiAoIQiFZXVZraXFhdjcqhfcXvm+VjfQm7FMf7o52gE/1GmGsEwUKHztS6liq8nPU+mWGaUVHiu0K6sEyQNPbbvut/f2Fh2z2ebngciFWRBCZBr87dx6GaY5ahr1Uj1LBh8Y6CIPd4mM1oho4VqDeWriGKTwHrU1djrLC0GDWyac1mEnifhmZxfrn+TEdjcHaZcvmvbz3LgIHZ1tNRa1t55/r6KvFoBT5QE28vl9s1CAIA5129x2PMSB8g/cnJR41o0KN+JmB7IF+GFvKjjhcTF8Do04hWGL/yy+1EZZnKPLxphY8R1mXgZGcZfJ6RcnSAvjuYdDW34+8emgctQZ9oxh8wsIgCmnvtjEU1WcYLiYstNowiDoiNTgVGIwuBeA21+P9LnUnwFhwLABGLWsH9MWXIVYvdZfIIFJCBFHPRIH2e9inDfUA30KyeC3ynpe382CetewLKsoA+E/Js135xD2pIbzOCAGBOlsayAZxAURYkakGERgvKw0fDS1Yi7KGU8BOm6yMGICImMm1AnAIyYAaRjkXNZA4SpFL8/YgOYBJYOXWg6xfIXAeBvedFIBS7CpgzBOSgOrIG0Zm/SdR4kVbvZjvnP8BSQx/abRef+1jwnha7ZnH7qJvgDVNsFV8YohjTsamxWDFR82QBAiJCW8lQ6gYBvC7Nx3nM/Lem44kBIGikbXcplAoh22L6U1dBUFBdi7NDKXERPXIeo7z0cPn0MF5p2G1I+rzraIhYogd3MX5VAbmwtweIo0fGAfWE5CPFB7Ug9JGvt+yFdKZp3vGn34xjL2pmqEE0o9S5WVTlofSd8/eXc5pUs9vELWPhwv0KHJs3f1OLa5nq7uIlaW1F8BGk0enL0MonR6Qx1mPPPeRoZZOINgP3xwFsEQFyBk9iZ6kH0/44qIGp66YMiWXMKLDWKnl2xefbHF9ZzYBpBnYEJZga1h2rJvPL5e1Usd90wS7FsB9/AgwiDKXSyIryWr2VCs/NBh2d+7wDN4jhzy2TLIeCUZFV0ovpc1ZC6jYBOCvkCntPQ3vB0SYkrVlAnZgyIe75N2tdaMMCCxUVPaEkzwvZrxsxQLc+g7Am5d7BVm/5O8dHS2AyDDh11UStCmbSChCMGV8OIciosGc6ANyhkLuQ42TlIgP6ZFyLLgiORN67YZrb7Wtm/B2bsZm6PufbOLEYZaBSu3bZassa1gW9+wehhThNhhmaRAKte5+evHQAfvjkw+Ta1NnpeTH+PN9IiITbcGCpfbII7+3l/71Er36VbZizS/kZxwCl0vE/isNMuB2zkhIP9ibRSSQL1BUjiVBGtac9ArCY+S2w8YRk7uH33rvvdytg1LTITNiLcIZmI3as4JnX05/IYWjcvO0TaTIkkJTpCOdk8JsNOjq5Z4cM3yI86PvBXwvPsxnqLgchp46MyIJgRpEsObsuXH245Zm2N58DhBspoyNt/PPmmz7Dmx3df/2XUfo8WXXwOeFqqCMOv8kOFQnG0Yq8z5qZzG91WeEo8AI5HNqqSEQOhWgFaJPA5YKY0YMsVaYwnPOnsd57mdrvv3ahuXl0GNUM+jc7FjNImbqPhHDVyrviPgslPY3Aw5fYW+9ssDefP1pd7c8eN/vXQjZvGvmQup4zZq7Cs0nLdXDeuKgZqLSwuHKGYMcQNLqAtu8aS/MB2QjFASRsKlCOUA7mKgooa4D2V43FWUQ8p9W/Ab6ASxEC/fBj0mAzGDovYEUpeMm5NgXy1ZTvMBKZNLUB1CFF66FkfZcz+ZMoOCYRGJ5JwsyKIBQDTxJApAUL/+53C6alwabjEK7CE8hDtzMtARYarEAOHl4pa7Cj4EwLaZzt/8hGF83GJzv1NrMc/HSKMugYJjovDxef+0z/O6YQskgnGlzX4C3Q1RTIdBGiHQIoGoQsnT2peXgkTkqc6wVDD3dAikAnn/5SWSCJJA57R2NDKPg/UdJF2QqVHuC40RTHd53Lh/Urt3HAfVI5MTv7ngRIAY/JxFmoC9AdBeJi81M4/xcWm8vQKk8CCn0+Zm+ovgz8qvn0qiD/h4NM0J05Ig4SQF6repYgA3J67dbH1KKCl5KVf74nrZZfTXMqRIWEQVSbCKgH9OQlFR5VuL9ms0hlHWO/euF5ZY5FDkFF86uHZ0uxU2D5OEEdGTkd/O9PLb2e5B+/LDkB6r63LmpccjMnnaanX3GWFiXC2HotHHgM43lw1NzRQ1jmXkBFCj+FD6EYCXLkD7ITpYAPtC5SK4gs28tTm06AUVKp/UVe4bmTZJED4dCMMWvmIiNoEkxXD4vv34WLNVA2L0l9tWXyMIB9HvlG9mJtw2AmicBc2IO6zwKgvTUOPt15SEYerowOZT3F2O+fT7ekNfbp5+/Z++/u8wumftfdsutN9gV154B+EeBKgYUh6JkC5JvtIBgi5EawoUqdkQsEiwl3tRxyYla7Euh0+t8RiQ/AfBzG5bCUwCJRqryq6E6VAPrz7Ta45tGYvmDlj2S4n9gLxu+BLZZrC359Eu+ttWKjjUysY+wc7F7WIilhKZGYk53S54hOQV7y48mpEpFJ41JEM7tampVFHdxMLn0d74uCJ8eWQioX+2kYVAgRBeecAPq1ijyvRkhXKoklgYBGoQBHPbVhdm11zxoF116pd310A32y5rv+Nw5eOSXw2fVKQaso81yyVJlxXHBTC6YafWVnYQDreQgDrBNm5sIivnQVm983LKHk87HsEQsQDWT+7c3870GYQA/zQr3xvBzptj3q5/iUqlhgtjuJtqJUPHHT6FILTyBpKOXSTyHHmCzrCICAFk7awQ6cb5wGQ5woAVRYbUxiQwGVBw3KYcQnoOcxEy4kmF7A9BK9lB6lNfdCuiEDKkOw/yG5hZXSA4dmYZ0nCKL6XZOVj7eKoko4vpdSE0pBXrZiSYrPdHghkiaTnXIrD42xmZPJWEdO49KUgg3bVlv0yfPcIzD1/79pmvKBdr6UNx0sDf9nc8dRcjQIZydviSZ4qXLBRsUCCN/yly76drbLA6z9Suu+C8Yq3+D2foI4GURnx0G7lzsGmZF423ZL+9KPulG9qnAVU1OVRDJO1WMHWOgEsgUU0518pITy7ufAioJxnskPoDv/X0lU7d37a3XXqCBRXZJA+Rh/YhdJJ802ZX00gxGoAYIoyELpdjtpulrlAefY7VItkVRpEsUkHDJkl8d0+26eWcyAKGwDuuiyIPpQxDOY4++TuEdAaC+H+bkTrx+su2ySy8l+Odd27J9A0OBCsJW1JCo2MHGgvekSy4IFq8mnQMeznNpd12oQ5xtXXMI649Su+WWqwADjzEBnGopeCwX1yJJ9ymwRf8mlIZUqCF5vVy8cbDUBPz14pdWgBICP1cxIrlXZrA+9sFYKzxB061Ua36u7o1QilAVowJ4uri/5FHpwh0oWiNYV+101p0KuQCYVzEnKZxAZy8UKjUHS06AjEukxp6GBqGV56bCVr5mzshfDE7+QARn96wZE+w0EpR/WLPOlq8sdswbP56lC6STDzJfH8edkot3+Yj8Yay5VJ45QAf72hfWRUPLEYYeO5jA41tdy+tgqttI06LGVhLRbkD4cgpLyeNi2JMhFFnxiTApOBgikDDnT51FuNsgBimttvTzVfh4ItNTDc89lYjn7khSW4fljSOldzJrIZa7udl++O5rEjF3uEaoEfZ2txij/Dx/ggf68GVVUQQRhdXnj8oiABUL53CjD4BsHwXjgA3ORN5TSSJnnQpr9jWNiqSgAp9cgIazUWDQQcOfgDx47y4St+WFrYEmoSptNLACS+Zd+zRhTpPtX//4FyDlATvv/Dn2/dJfnTR48ecfWHtfvP3rn2/a1VdcY2++9QrrtdEySf08+4ILCaSbYr+/5wkStlciGx9u7y941558+mMbkZuLJ1wNvmt/4VlVAJw10tQ3A3qyF7j0G/AWTBkE4xTmVgxDN539/mh+O/HLUipxOIzdKuTgaBtOeUnKw7QDpgD2DFnsyZ4m7hGCzioN2RoTdJjjLc2wpQCGE5J9SXmOswgGNknh+C6mZbj78ASM9x079sN8x/uRuyMKn97xp51LfZMOG2Eb7A3YCAAyTnpNs5pCIvaQ7DwCdFKxXEDeGJRAgEEeE/lQPLUA4Tf8wN2yxyZN/H/oOg/wruuz3T9J/tl7D7KAQBhh7w2Ci+HCgViR2jqq1jpqtXbZpVat2lattWrrFlEUBBmiIMjehBVCQjbZe8/zub+B877Xua7T9/S0RSD//+/3Hc9zP/cYjcR1OPL0JO7LeD4x/mRSkfAu9HOE7HvDvulFpiq2i9adz0XwUPvD/d8lab9rOAQWUayyV9Uo68+4UBoBAfy69oQbk17EUv9fC4BLAOylICv3n/+DufafOwLcNWrgPA1hoxUjRwtGUr5n3x4GMnjk42m5f8d2hjiHYQ4W42mV7RpxsaZls9QHO8qX/R7IPu+UubQkke6c4U6BtSQGVDvvFitlGnW9T4J46sNs7vyf2C23P0JxzDChqA7bozJb9f4LNCxMq62cmmIioGu9s+/osRLWDoBKG8+Sva8mQhJ7FfEa1E6cPMnOnc7hHKFW8Iq0yQtuslzC3yZMWmTjx4x2TZ8ABQ9TFz6yU3k0F/TaP5/61oZNDbZrVg7j10PwTcY6hOAHBUa2CfSEEFB63Nf+/eyX7M1dNC37eVKl1BwlDNkAvQBiu8UOZH90Moz048wV4CP2ZICaZhQGLTWEipQwcIWF6qWBNyC7hqje1Pk+DJU6pPl1SeKyYhBIiP2Jm6DIp7efmSmWk87uXqVfsyYV/pWGZ1k91i4FJcXc49zXdNo9NCkengs7xDWz3txBGoKLfRWEjLgb0EkAr/NHvMhi1pDVsSTlbcg6kw9wO+w7sdr8HAiN/z9ecB4a4mYxh5BAy8ZHd1sXe8yFHjHwoxOkDu0FuAhg6FHOWUGjxXkshnI1Z6FAlGjO/HZqazX7qh3yz6POoGSqp64bMniQ/fyeFyybBOv3/vMSIKYaaiW38xm8CejiElNUTVT0IOxe0lHkbOMuIDRMSj+eo0DCcBYZDgJ8Z+pIfm4SZm1MAAAgAElEQVQrAcDR+IFH+iWQGh5td9z1jHlHpNiICQOwymmgQYTZRh0QERhKfRJljz/8F7vv9w9YGzkCUYSXBcneh/DCgrJ6O7z7uN12x2x77rc/tarc9RYX3ABzOMJ27eduwJd5yS132mvPP2iZYxloxrBiC/tcwxnEGd7B8+xSGBvDBccmBbwX41W+gpLARlAvRfPzK1EdCgzWJvVTGBLPvAmgQoBxgDMXFwGHmpj3GEDT2kYzMWpsHB7IKLRKpCzT5lZIGecp+0ZqFeeTyb/8acYF5PQxwSaXywXxBcF2BFdm+WGnRd9UVtKA6i/Uxo8dTjDpMRrjOOq1YgdYZgwQcWGS5Z3Fw466dcbcafbWhx9ZEIF8FwDLFJKkO1tM+n5hBMMJkXs5+2TDFoCqIB72Rn5BEfeRmKEMqQHMk5PD7KYb5mAXFcEzzkbtco4SOJhU+CbS3/HrB0TrhfDQn4Ogtap7WttF8mH8B8W2Zu+54FYREdgH8rD2B6Ho4O5s488LbJA1qphfqUlR9vOf3mtrPnoXIKiWoBZ6Yn1uMj/8eMa+DNO8GPLlnquzN9/80F577jkAuQJqMIad7DedV8EwVZuQpIhBHkhN0AMxw4+BuSTkqgE6mSaLSdyOX3QnfV0wwJnIEml4d3/63lp745XX7I3X/0BfD8hBTeLetdLfua/FWqyBgSzyav+Anu/IWSqg0Z9n2MbANRKvysh4bJmoKctK6iGIKACXWk9oG/9Pvoryn1Wf5BhuPC8B5pcCl6SQa2Z9qCdvASHroO4MYp8106PFAsJrmCFPy/BYAMrcOvogrMYY0rTT/F2ApOXhDhRRp48MFTgyji0oMNKPerODXj0YhVkbFoKdfNYuzgGd+/LMVGjtOVQ7Z/DoxJ3EBSJF8ut96u2dPl0S8n57NS/qlnr8yv/4zFb2R6o998yPAfcIzOH3LF22yD78fBXvvcNmTZxku747TH0suiI/D2BSAUfxAJG1nDsN9JixEMC8+M5h5IgojDrnfAdy5gF2eH+pLVk8lyyaUjt6qICaXOod/GCHcB6CMndwLskX3IfzuL5C+RYgBRBxfILpE5RVK/RSpCXenbzhQ0XehYV5AfBLeSW6yiPIF2mnJ/ICjPJq0QANAoWyMfgzCl2TpF/rQ3LzchLPNaQK5vAbP3GsHTtxhAEzfr0uSZ7aD+uzPbtKnepQKiZmX/x3AavUB6xveeKrj9QedNlD2HH5Q7751e/usP0HIEpsOM5CJ7MeVYEPRCBv/tCIkRHkYCyz//znc6cmHJieap9+eNi9A3gzdtPSKQxVom3blj14CvOZCAMMoTdqoTaIYu+fRbGm/lnrNFiZNm5GTk9HnRNJdoo//ZefmItYQskiL47Qv0p6v2bOVg0DuDrZp26uDkYl+wOeGfZcLQzlNGRqpLaD2+X2bhjhtWFYKsqOLh4bseqyNsiEqLp4LonYep05fZ4adirKjRj74N0vCXFHrVIKOas3iGBXhquwmXPY18EQFno5dycMH4IFRoojNO3BiuqqhUvkTwQAvRuiXI2tWPFDW7PuM+ytZtsHH0F8qOqz559/1l557WX2I4oN1v/goUnsFQKZhw0FHuqxL77aTh/lbT+8407bsGG9zZw/1Q4QYrtx01HLQkJfjXbeiy8TQmaK7mdZgPjJdqUSAgUknSTswlrZzxEAErKnaECVKj9aqUC6GSSUX6D/ppa9fO58+pDztg+lVzuMCc3mdWaon3TvgJUptq8L4+bXZRkRxdoM92HIwvMoI9hWQdQeyCOyBArkHPKW2nhogKVgX7cJT1icsLgPElCcBXFWVrnBbj3m8NOmZ7Eu21AHJ9vuvbssMXoKGMVxu1DD4C6B7Bfu+ErwNLGro6iT+jhbFdiWnh4KJsfQTH7x1L0zps6xSOwVTu87BP4SAEhfgf8uwYQiYYLt6XPJLsePL9bYEkbo908hiQ3mewaAM93EGVxnn76zyt554z0LTQq08g7sK72wPBwwAD4bB7DM+oM5fdK51GrrMdEn0fTowQJeHqlqI6FSB7fzgUKQI4l2DKK+6YgD6YScpaQEMiVKxPPunLvEBg8mPIpmQyzMjCEUIN+f5RCD3QZgFYM0tgXq7iSYRueqz8GyUIqrJO2AY8PT+HOYS0OPqeQQgUjj5CYydiZU2aYj6R8xfJS9/faHJEhHWF5esV0+a7FljM+2yTMj7L5lx+yG22Js6qxMQK9Ztm7dXvt83XZnKK+DHCjCbQhNE3sU0ENRoImZqPQeLgFn9s0B/vbf3rR/PPum1SNXPVeaS1HeZpdNH04DVm1HjxJewqFZBUukW1NZOnc/NusEKM7bvs12E7KMDBYOE5ui2noaR1GVxTTkwOMHy8u2CeSEXhLJO+EELCYF3zSweZWOXc/vxbqFZjsA4DLEyi7UMrWmwIpssuvu4FID4Du6Fx+lLTSGsJ2wp3HfxRuwYngW/p4UyyrgzxyHtXvxIo+HCTphRoidPdWMnwdBWBjtX3U5icd797IoW6yGVGtmWO4zy9uyS0EdHIxOXC48mctRnjkBgO93rhzFBVLDBKTWGVQfPcIBCpjuCaDw1GQAfxGfi9J/NfPu3FewABeEkypQCPQi8b6WUJmvNm5wrC5/T5TzMEkc2G6PPDHXXnpqu5t0dFI8jZuYbOdzigDX5EvENJXAMvYk4VaxFMIwbnccJ8WRzwxt/aYbrmXtDbCZ0+fZhq2v8X47bMGs+zjsGvFvfYIDXpNkDsG4aFcclRHs0inmCU1FKAWxTKU9YrTix1kL2CADdT+mwGoaXdPJRSvGkDpjRUF4ZPCukQZMsw7+ucBVPy/SvKE1vviPpzB0b3ZG5EPSstiEyzhESgHPqwDhkm0OReH5ghL7bPW3TurhvFOdryprkYuznSpERYy3CxtRocLhIFDeTctlYK4CGaCZxSsPWbFOeylY+wDsdKgJiNBN4edCkLA/WPoDm5Z1mX1IUbXkxqXYLqTYr0ioP8FEMiE6EVZVmn2HzFaSt55OFS2a8HXYX5991eZMXkiK9mw7jX/LY4/90fJKduFHdRiQpsxi8Fnr6IolvbTVksJnMXVute+3nee5/xip21DbsvcXNIt5FImkgMZHMnlthZHUwZQuwUaNI0XvIHKllnQaoWKepx8NLuCF6nD2kQzz5c1Sz2Widvyqa7hUTx9xgGEA54gvTQLlIF7DgIQtQRQeja6A7pLMjb8iieEOKw8ACIZnWLBjX4sdUlvRQqrgNJhup3k+4Qxecil6eJcc8HFx8ZYIkFIPQ7UHwH32/Bm2ectmgI1EpGEEQHEgO994McIE0CmUByAyjqakGb+lJgAieSyGhsZR9ITaP//+np0/XIgFwKskvRNG0ZhDsZ6P/IXgNeTGkpZ5aDB8BfSrAQLwaGX/qsZTsIDWpma/siWJxA5EjFL5uzEUpzFUM82Ap9jL/v6nj+zLTz6x3Ts3MNVUMUlxAFtOnsG1AMvtCr+haoiJo9FS9hn70V+gNd2A2AXywulyBSUhFlxIq9fuQKGAXPpuLnqvRsf2Uu/tRTr0yOHzOecGwfi6A+VAKJYS73LGVnCWn7NDR/biFUvzy9rR0g1yEb0AdRSB6nqUQyA2NTMtF8wUirn9XSses13bDtpYGHofffRXGuMu0k1H2OjL8CH+PsVWLH3Fbr51DnYEBXbNteP5fgGoFsYBYATbU398iUk6AVBIgRooGPCzR2YpJJRiGcBAl708cRWqp4veyZf5L/LfchNmQH0NUvxpZsTM6mJwpDO8nQJUabsKvFAT77yWGDJGRCmBF7kWn4GVZTfcPI2kcWTm2864giJ1UCh+R0ORfIbbpm/3WU4egAPvzIeLXeCAAuYyRiTY2KxRMJyU8i1wkcBFJpqI4AD7T+GpepSGTUZgGlxyD6QOwcuzwUpJ2awobXGeYpI7eShC4wHlI6MZCDGhr69ugRGEXcf00bANUigeS2zz+hOwfuQHyH5maJk1NpJmfKBNmjyBtT4AILTXPvvkK4aoB5lmo6ygkTl1DHsN2LBeKDV8Yaa0QkFoY7obyPkmb6aBw3xs/LRY2LXpFBwDHdu+uvYCKZs9+KefpqBBCij2C2dTCH++rp59ybcbODjCrrqZWiG5G0Zri+35vs3yzvXZiFFIx2CX10Aha6nMxNB+MlKw7zlbwu1Hd9xnaz7eQXBKCYBzGVg/IBcs+6yR4/H4HQMTfJ3NX3SdTZ4yF+sBw+f2ZZrASie3f/jRX8IyzyMAZDtSvC6ahtPYl+S7WqaJQW5qSjTfv855NrZgqB/DeRtIKvyIcSl24PB555PoC1XMK4D12weYLxUIzaWGhALU/WjKFUjRBojqhZQ4AuBN90o9Jm5KCHdNPetv+pTxfMc0inySThmuHjlSiC+eJKEMg1gCM2dNAoy/mnfXxbBtFUyz85zDmON7GtmrAObIsEMoSAcMGMQejsGKaQ4A7Wj+ri4m5bmEhpQwsyvku5zi3Kh2CbZhEWHUSMNg2I6D4TCRZmAYhSiWDvJepTHsAamQHE4DNOfrDfj6f9O7LwGrKu8uMlh1BzlLB5A2F0J2EVgVE0x/jyOtql64CJb9L+z0YvPX/88cfKe77BLbVXcrQ0EFQupebWSthCGzkIS1ifoigeEpczXDgt1yAVo+fOc5u1C/n3sSv0qGiArZCwoLt76WWIY3zXw2rDU4kxXAqFpBNis6sDsIQe0C9IzADzKUsMLLFy+DBTLbju25YEVnAFIayuzciZ005ITCsA/7QhPsBz9+zA5t3sfddgwVRQnqD9J+aVjxP3H3r4A+2Wf5ApqPnTjBsSRyTlfY3AUrbMmtD8OIko+pZHO6v/vDmXSTdcteiM9Yf77P3nzua2wfem3Fg3M4JAJoGhpcknESbBcNFuV31wcw+spTh7B2+oSGkqArzzkYRgDyUqZwvvZxF8nfV+/GjztBNUcQjVsAIHUHoF0TvtudhKr6cvC6IZAQaer6boElSteWzym/LkaYQir9kTDrihOTQ/Y36jxdxBjvSWtFtBQBnhoydXA+tjAhUdCJgFUFSwmwC2MY0K0BlUs+5zuLocqf0xBMqpVLC0ZrQvWKvFUdYMW70p0nj3HJNmUdIT/LIECqHv6OFoBVD4NM1e5dgFYCY3uow5xlC0CELGbkjSdZYDvPo0tMb1kIURNIyi7pu3wVR4+JgLVGgC42HePGrnDg/vEjG+300X08D2yGogE16Bvio6+0VWu+sAsNp+w3v/mx5Z0uADyNst///nn7jF/fh2VAC4NEKSo0aAjw4Lm+5AH84GoZeibbaEK+QiB/PP+nf1lS5Hi7974fAQR22Fv/etq+2/oZz0jCxVC7cvGttnT5StuxbofFw5wZeRlezLyzt/+2xhZcPwrVXwNec1m2actqO/DtKoDYszYsWenlfviMsiaD0i1j9AjOo2wLjamhRuqyfBhe51ljAvUUptJNfeXNmhF72Iv/LvBNTFBZnAm88VMvxHvtpPj2ll0G795Xf5j30UrP0quwT+6wEEDgxjqBYV3cYQF4jY61c+fPMeCpAqjxQXaNFRZSPlkitDFkCwftkeqjkYZRNl1aOz1IMfsA8KPwwIxmWHryRJWT2MYnYEWXHG7LGP7/8VdvUNvJix+bKfyt74V5dezQUVt41UIYX1X27IuvWSi5GKFYAAj0qK1GlaBcAg2CtM8okdvZk00042I3itnnz/MKhMnZSH2vFG/5ljaz57wAe64kCOabjXsYlqUbTnJ2uuA8wI4GZ8p36KUpj+czyiNU9x3vjZ8pYEv7WrtKJbmsg53CTdZDPDqV9Roq9v+W/vOvG5bc/XfdxhMh9Lixxo4VwTTjfA+CtFNWTABfcQ09ryY3cbZo0Qrz66i29etW9yv0ODuamfYFw6DVUKyOAaGUHpJDd+KbJr9ckSgc2cL5vFJHoB6C2OWCpjuQgvt70W9BwQvDqsifmrCXD9rKYFpsMzGVRSKopKbpVn2r78R/an0IIPHmDAkE1Eqk/yrlHceJDUmfW8cAQinwAvh0xghM11kkxFiDGK0rfXsBcs1I07WWWiXH59fApV2fLE9fBViOGTOYeiSHwW8SZ3sIhKXzLitBoHwkfVrJ2SZ6Btjo1LlSGmr4J6JJCIP/Xim/ON88yt9wuTHKBVE4Wv/nb6T31PuRD7IC/QL54R0grPoM6q/Efm9hXXs4i8VGa+dzL7rhCdRYS+2/b/zVfvfLR7GduplBQo4LPRVIXppfTN/H4JzvHUpIr/IF8vJqSG2farln8236zPE2b8EI+odj9H6D7ZNVnxN4R2o8/rHlMLi1JipRicKhwZopmWFIM/YKYjwDBPD92mDmlxQy8KBG0e8RASeIs7eFvatnpjWvWlbhWqpP9byFJagPqSPYR4nsmjR4qJuM9y91iMJG/bkfxATugf2un+PNYLKJ+0bWdAJ0g2GRSyUaBBgoULsc+wr9/Ab6D7FpXQQBr1g+1LpzpegUjqN+WIHQrZzfGj5is4qSZo6t+uRrV2dF4YsuL+fqEj4x4G8cZA8VFI38M7GThw0dYPt3VaJU7Lb7H1oImFaOhWS+I1elpaXjr3rA3RG6L4JBhsdPGI0SaLfzyI7AHi45Jd4pi4vo7yOig6nFsDaUpQR7NQVlaxPDrFo8MkW6EBNTwxgN19TKh7IP22nIg/AeFmM1gP6/i9q9joAxqHD0Zm1kiMCkBGeR/c6A+DiY8aWOgS8LoHrWdDRBpEMyYIKT+tpCv5uWmkp/3m2nz5YZFv7uzo6gtvXh/lp+7Vxqek0KDIl7GWeYN4qv4TCjB9vWzXvtR3fej1rrtJXXXHCe3l9/dZTedSZ14keEp04AHyq0aTOyIGmkcaUzLGetHMardu/eXML+ltuwIRmWW3TKBat+uOo7x74UphPNuRaXGEIvRi4JtbA8YBWGGI1dZh8Dy6njRmAb14k1wznXuyk0Hp5BPwAP8BsFA33WtFkQTJrs861rsd5iCOzOQtV5/c9VKmOdmwK11Yh1sw+BuS0UtDQUj/G6KryTudOFfzlFFAOjIIWDyycVbKyEgR7XBPc/z1brnL9TbGjd9ZDyHdklIQn2Nt8hyDee5+8HKaIRLKEGUmW0s4ApK6ylD8X+RPcYX7yO9xGBDWdcPNZ39FgrUbSHYzNaerLI1Tq7d+9BbYZKhe8QyHqSYkbbR2oEL69YaumZEESSGfxNs1uWXk//08PaPGYP3PMA2VBN1hlIDRrAnk4ivEop3TJlj2Xy/qtf3QHz6DVYYD1WWSZ/RbPrlifZYCRzfay8apr0xORM+3rbfmjjML6Kmm0Mhrwywy+rPY83hfGiU0kXu4CHQjCLJAlgVYwjHgIMzEl4Efj1RBOmEWob92y203lKzVNhzXQJL73hI2IdI+vkcSQfaYmohmqZKgAWMW27ev5VTCZrbe/uQ7YE78PP1qxH2oxpO0X21NmddhAWZ2Kal926YhJpppPtJ/e9allTYlms7SxOpl6SJco7SEw/Lmu9TAGV2lDaeEpaC+CJXkOwyg4WdeLgeBs+bjCG2jR1Fyph2F3gxeANyS02fOREUhVhENBst7Ig771/ub366vvugBZxOpIpdR/hVEOGIu3LraSBl9xOIRfayPIsgmnG4vZD6tDBypX8PopL3vkdUVwqRCyFJOpiTWIFKl/hDQuS4hip46b1zVacDbWZqXZpOewgDkMBLgk8e32HIIwwWvE2uXJRskUlMoXogAGJuYxXTwweJ8hq2Pz6/QTHOTmuQDtJggVKiRXK4JG1gCSi3ofmHIAPiY4Sn0P4TOl4hC28MgFf2MH24ce7KPaZBHSGIxVu5ntwWPH3iGCnRkmqDoG+LlGZZyzwugsGhi8XXjfISsrgOCbkte7PhfO8psyKspuWTbUv/r3X8vAjiiBttKyunGeHB4gmoWwcLxmgQxWNxZ+nl2msLmgxt8LwC3z2Lw+T+v628+QdNlo0fH9bvOB3eJc8jfdduQVHV1CAAIrAnFQD0APYJLq6PEAcs0pyNz5oCMV3KwBaO5te30FyIvl46ZKW/sGb3wjs4pho+ncfp4nkBGIw9sDyCPCPcyl9V141g6Tume7y+PljdwFEKiW72O66+xrkCtUUvucJHijBPkLnKmxqNThqaiTLp/gVk9nN4NkbekderoES/qrPwbPkJPNnctLIVFTqmj5peZAaqveRgb6m9v58X2GsWcPH26p/f2OrPl5ln67/BM/NefivnrRvv96MJ/Fjdu2SxTadyVYvTCyxz9XYCtyPDkMWH4l05eQxA0q3q6+bi1dJPvKdPEuCrVqcE2r/eKnefvnoo0iQx9pv//QYgE2S/ePF1bZ139/swKnXOWxDYcMB7jUxNcTmQg81LjwRT1b8n5DBXigMs2KBwwLksRSIwxfIh2IwIiGI4hVPSVioLbDjIim6I+MFasQxCe5iX9e5iZSyNgyf3w5kNP7scfn7+lLwizEWyKHey3kiqZ4kegkkB86aPpXQp9Nc3Ejwnn3Onv7DXyneAHh1+QpQRvcilqwkNVNnjbFT57Lde1Cx3C/FCXDBQ3r+ZWUVzhZAvrgasmhiq+Y5KBgvaKqjoYPG26Qhs2FfEfJRdhCmZingJBM/bE3qkZMXnsUzzi0yvhfgoLyl+pBy+suvh/2m0lOSpRCedQLpuEpMvVCADLiCwofvGg71pq4cuVAjgRukxAeQvulSgNl/IUipYiPwbWSPOSAOYGjgYLGRYXQ2II8EYKgF/WnigtGlqBTR9g4/WM0P2vJlP7bPP/3CPnnvJfYnoSV4IYl93gdbxcuHAU5YGtJVAMIxA2iG8AnK3oUc8Az7huKeM03Mesnvocy5PRKLfC8SJlEPYGAFfmJ1FLgKJNG5PypzBiFZjzK0OmBv/PM5fq/H7r//BhqOtTY4aRHNtFkVXpZ+QU2WztBu985cqygSyxFQGXm4j/y7ALLLi0sNojcy8ADH4veoqeB7yQ9J26jfG06FX38RpT2rafsl/2d5rsoXT6CfPNlk1i+wVBe0Dynr8mvzRdmgYZ+X2D+slR53LqlpldqjG5Y0XlKcnclxKbbv6Hl8wPEQYwPKbcAfEEN33cjxI1kbeOMx7g9hUqymw59Je37RSSssBaAVA4HitwEpfRQyWvnOVXDOZ3Je1gHsnDpHM8V6gdjmFAoCln0APUtgX53N6QCA9zBozGCPlNk+/L9b2Ts6O70JcszAa3vFrT9gKjzYrf8v139r27buoiDvJek+lHUZYNs21nAu05RJZquOlIenxiEAILsNVD9zpDf37QDAh3QaHcKSOC8ldfL3TnWpsTt3fGOHDh7n3pbcCa9X6EnNyKH8YaSMnOJjWZNhIsSJLYT07Dy2Mrlt+NCSuim5Nw2aB4Z/G2eFUsnPZVMoneDXkIEGwbTW3lC4l2OuAdxOnDKLMz3JHnjwKZ6zvz39+xcAayngW3NJY2XdsqnjCe/zdNUAaDD1pisQs1wqHYUSyLNRIKnCETth28rOKBUWqlQlHl+CNQBIfAFbIQg5a58w7DnKS9spzPEyY11KEqfjOJZmYcxQWHV89jxCu1op0pRQOmRIok0cN4szMNy2M8hsbY4AfBnE2YF1QgUDQxjaKckKE/JhH8XrSdvZc3kw6vMda0dPPxrbocSoBO4g/NI6YApmTLUpM2/g949grXY5m5GT+94HAOAM6ysFmFTjEg1owOJw9kcKORtKMOg8S0qfw9maynWvoDx9dg0WuF9YP/8/xmo/94tzibNPbB4nWxVm4K4m7s1LOJnw1kug7EWgVSeqmq5L/9MBq05Cp38ijE62BgzUKghg4UUo/VjNbTfAmQsr43zIKy63HV+sskObPgA0qKVvq8YLspnai6FCbBpMvYcswmeQvff2c5x9RwAPmvgctEFIqPuoZ/xhj9y0+F47QU16OiePAVqgLVv5YwDqqdaQ12iHvz1khQzsIsMa7Pa7ltkbq7dYDeDD9bevtAICVXdt20aDesSyxsQC7JzAmkkep6wtGtUg/PbFmA3AmiQgGIshn0QkiAupmR/j4GHALlavA5vVNGo42n/uiP1bldeNnVQRQHG23X7PFYC63FmSi+MJW13eYEkDkzmnYJAXetu7fzsIm24zQ235zZ7gfqgGJJO5szoYDfn6wYtwQOYIwAh/Df6op+s5yxoZWPgAdAoIVkiQ6H99nMNdopNx+aiZFUtNLNUg7jF5PyqAQkqddkCGDoVFya9XXoMC4TkLHLMUtE4Mt2alEfO/uxlECnRXXeWLXFfAk9Leu+mEtM6kEBIDVgEtInIoiMeFVV1krLoGjH85H1gWiJhTqrvUMPchzxUjqV2WXtRKqqF7oNDr1zq5IBXsIgmRfPS9mGQlM1T1A5AtggwRyHNtoelvVxy47JIACRcvHkUDVUMoZLj95fmvXKjlH568i1CLc9xhyIoJdJEdQXv7UHvgoRftGkJxxHB87OG7OWMPOml4YjJ10YlsBo0ZdvVl023T2vUMTErtkV/+1cZNuNKOns5HnTOC9OISSB5rbNktt5ED4LF1n7xom9e9DTsKQINnW4uardc/ylIzR1j+EbyBowbbm2tQnzz3rlUXVtgfXlrJewqz7zeutaW33A7btMieemKxhQUUYpnR6VRj3ahBmqiHn3n6fftwzZ85s2ocaFOQy5kKSOJDgI8sYTW4V6MYxMBIipUachk0aI3mbOzCv7AXgMBHNlPsxUoAM/nk6c/5ApJpqCZQR3zkHhjCdfQYIQysffnFFoA5j/x6+XcMjENJ1zOGJpPezdCHu7IFBlUkg/WyCwT6atmppoHhF5fCWc46LS0FLOMgiUb6ueL2uYS2nbEju/Gs7wqzmdOmcr8128pbruXc9IHtzzNievSrP/wOuT6+poQROnm5O5gA4MSMplAWU1TgjNZgA2pM1S+qq9TsC+x3vpXszzACFJ9+6vf23cZvUUgetzvvusNee+ffNMqtDPL2qewAACAASURBVC0BARiC55zmXmaNReFp2Mb6rOTcddbQOgcvermqJ2inVtBQUQCDFBr6SGKaipmlMCLtifiYaGqjPkviXiovg2zBYELEDC37SLxLO3i2fr5J2Cr4EVx22q4ljLG2WiQnMa+R+IcjTwf5XX77PQABBx37Lzt7r8tpkMeqL7WLzhFZA3UxbAqLkb8qQLDwDZUtsG/VC4vhK5IGb9XZGLXSE4WyV3RGqWdzfSr/v698l3lY8skXyUlkk2jUoF6kdj9034NgBihBeEZi0sJbdT6TQe45c1+TP9GKr6p6Wnmbqqbit7l+2w1/eFe+EHpYyDCHI5wyY/fOk/wcgD/qsTT8NHtU25QTvMNZkQiTcPSwSfbl6l30kP3kkj7lTmicA1iXiLS5rrkCNrjOm/51ppwU9XfyfZTNioAZWVpo4B0BbuGhpoiJDQc4rEYp0m1Zo0bhx5pH7QNw6RXGOp1sLzz/kj3ys+U2hh7nyV8+Yb/5833YOOwDINJZS3/q1UQ4WxRMbCkb62FrkxkDw7oJK8Fk/B1LwC1mz00CPGxH8t9CyBxnMgtFAb6yVYgCsCqn1uhm/0ViW5Jb3MgzBtyDOKHw1VoAI7GAPXwmH9aONzZgbRQkCl/SoE5rXWq6VPJxFADbRM9UydnvQ75EIyCj9pxHZx+qxo6LCJgsAaSV7e5pcn7tF5czyjh/CCK8JN36Ch4Tq1X9CbVyEwN3rW89Tw/ntUAtKcA8/IYaAo/0bKWyk5LAV3YFmvlwB2eNx0aA+q+dXnjksEQnj9/4RZ5jxs65bIxjtm76ajcMasBP/IV3bisBQ4mzJ359D6q0r23vzgOoSeMg8Q20b77b7faegHH1/6NGZbDWWqgzK0isRzFN7xwdl0aI33HY9MNs974jpoDz3Nxz3P3UnNg8zZszyA2kx40bjTVJIoFIdQRC5TgiWydfQmV9IFiKfGgFoCq/RlZcSv8QwbABha1yJISZuKBS+jI9P9nPygrMZWtgj9EJAzuKIffQjBSrqqq0hlaCCbFZ6GHxNcOW/eFtI+kpAeTor6rrm8GY2gFrUXA34sceRej65LkwKHPsP+/+l1qPvg9QeyR2FkVF5+nPwwGVR/AeuvluJ2zmjMkEU+fbd7tynMJ2Nr6/992zAnLhx1ZSXYT3Zx7PX17HqITp81MHhqO28bOymhreN+cArzye3mX0yAysJGO5z/bicd9PIlOArFSVgQwJExLBA9MHW1RYhH2x/ksLZggMhxLCVYnrO92E5qI9lPdFu0/ZDIlc5yugnfo9IjAS1WMjz6ED/Eq9P4uKs72Xw8Gx2wX4U4f4qH5D2SzGrPp8vQuFoMuaZ/xEFH8oRxrITBqRMd2+WLPBUgYOdHYSN9x8i23ZvAVFd5mzvpHLomoOfbQuanNvhk4t3DuLFk2yCePGWe6BfPYN/QGM1d179rsBVjBql17IdiqxerBFGDNmJnsnHDuXc7bus01YW6Q6TO9vzz9vH36Img7wqxNLzJYeht4DB/v03ffwYhrAw4ANxRySpG8VnkNWudQe+enfOK5a7Kmn77Fm0i83bJRPQ7mjTPtxcEbT2ZWU1VDsMGnEp2HoaAFCXTZ2PNIENuSurd7IuhpZWJpc0vCy+FKjKD5pKmR+PmT8APtsAymnNDrtNDhKg42CuaLN3toUDCPqNhohMWCqLPsgBQ8NopqYFja9n0zPKSpuIvlswxffIsXvJP0aIIjCZWjGRHvtpZ0wwzosa0YKh2QRhVMrEwQlnCuZVObPFA+SjnERNDPRdDIHFZ0cOt54Ug0nvbcTKnkPBUIVkw95It5/7922kTCQ/AIYvdGAfjQDkl+JPbvoukX26WerXGCHpv4KbUoZ7u8SyM9kn4aZFYY/DJuHg9sxNnhZSWkk4LIg2/mc5QRXDUxOs4K8Chovfc5OFji0bTwfpl4WaCNnCOhDPoHR9uFsQnmiMy0rdSwLsB6gotAuVDbA6kFW1BBqe3YC3rAQ514eSWgVAVMnKID4TLnHemC3CfSk0ITNpUbRi1FmCBOp4EDkKHiftHOBDhzt5+j5322oRVqtoAdORyVZsvFCOMgZAtnAUYEk17VyWKieYfIXpXRA3jEyfvlyGvKtHiU665J2460+mmA8TwCVbl10k/3tuY/4zvWAUYANyFhj8YLJGjWQVLpCu3ryYnv97c8Mu00DU3DM2zi8Gt2mUCOLJ5/M8Gvx+IkI4RCNYPrjqbU775tMk13FRBZvyFVH8eLDODuVIu1ILk+TTcwB5hRvNEQeJJTySpP5kiZ9ahp8oLH5ciBFwlpuY4zfpgRO+ccIkWFtekBjOpgIST6v5qBPDYPzqxNQwyVJE9DFevDujWUdEjpEsRcdiQSMy7Ki6gzy6P71MmpMOtPXTi7Scg53jXQFugMUq4Hl4tREq4fL0zEV3RCgf8DRx43WyfMSS1MM1Q7WrS+AiTZ9F0B1N2BMNwe0GEkCOwKYqkXE45kM5b8KBviNc34LF+cMNg6l+KQEYX4/zDasf9PWrv6U/RBv9z58jQv10rRSxeKNSxdh6J6KJOsMSaqwEtpOwBirtEHDkGCE1ljBiUb77ivMtWtJIPyBglnqaIKPACI/QhGWYFt2vIqc+Ayewb6Wk03KO1euL8UY9x6yOMz/y2FnsggDmeqUIAuKRs7gy9pRqI8P4IC/3i2FrEKeelpxsE3uYIjRxCXohT+VBlxiiWjSywUvYByA3jGsaAo7WK9Q8WEHIFukABCQIoAvUAMNJsrlpI8KNHvuud/j73kewHm1G5CoLGiuJ4iNyXwj4zH5SUpSqnccDVjbzpppqeOy0VReTSOgrWQkArp0nrRrU7nZmiTaUbDukqgZ/WzOvNHIwpELxDQzVKKYxwesud7Ptm6oNA/sBDFqvMXsUVojjY78eIIocgciF6/HU6gZY+2UQQBo/N/57DYrPMk6YV/EJoYB8rAeu6PYJ7DckCI1k+jq0hxpBEMorALxy6wBEFOoxRAGZHWcpz08F1+B76zbegpfMUlliTB8xFx79z9fsE/87QfLVljpOYCENoLu+hpgpcMEZk0H8NlDAWxVeg/CQypzeCLrO8/OcKHpQpIeUAW2foakS/JODGVKmDzY1xIHMaThAm3Ea04Xothpc2ctpJE6YaeOnAJQ7HQT1RuunUCRjP1AWDJFu9I6u/A+zgP8G0IAyVEKDNZHexrWC8iCOWtHZMTZmKwp9hbyG+ZosLSZmqtAUsgPH0mXo7PH4L8IDOjhgmahOPN+H99+doeOqRgYbQ0wAQNpPPp96TjfeC4enocvHomdMFr7NLzQFFMhfBi4+1A0RIa1Is0OsRGZofxnCuDYWYDsVNuJZ1EeHlLOvJ2fEZcWynuIYM2G82dCAUXjXEpwWUUBwHsudxoeW5ybDZUKG/EQXHK5bdu2FZlRmp06gd8cBTn1l5O1RUV3cl9SiCaGwroItGMH6xmEAbjjUTsSKY3+lYPkrRFJnKTLsvK4+ZZFFGuTqFCC7Mihc/baq2/CfpN3qA8sV+Sp7L3tW8qddY4kmv32BKosBIhQJMuigp85fmqIDckcBgCRzFpliADyKG9hJ//nkC0uLLEtm76mACyRyNsx2jS4kgQ4Dub1+JnBNoh6wYs1X4KdQB3PXMGPvV7lnKkUngyozp6uRZ3RwV08CdC4EgkT8mePwKtgBqqEUcA0TEnNcL6r115/E4zNQKT4lbZ5839p1A8RUpKM5+8RW4iv8YY1b7J2aeqDxEKQtcrF78V7jAGgFpM7gAWiMMrU1DgrhjmkBkTv2Ztfl0RRTA1KS5huNCo8Ej+YGqFYGci8P5QaJgqmRyNDu5oaCiyeVzhS/tGjhiEpH+t8qY5lN+ELi8TYfxCfs5qz90OCLt/j3jzNmmK/8HcGMVwR80HDRk38wyiCJbsOZK8KoOgm1XxQ5my7asmPARWzaFz88A1rsq2rP7RT2Wv4e84waCyh2Q63AQkpGh1zrmCzFEpjDfCdPPBq1AqLkEyPoI4D+eU8cQRUgWuORfo/VgD6X67L5tfk662UZwFn+m0OIHXKFtd/8dn/l4WAuEkOSZWsVPfYRQrDxb/P41Lh+pkMYkOVE0AYQoMdxL3bD9BpkNgfSJSfU2gfvvKKtVTshfV9GPASFgNrkqOfJjnMRk5abHOW/MjaGLSt/s/bXCxF/Owi3hm+3irMqW3SBg+0yROvoJnzIfRwsG3a+j2NJLLsHz1kiYSWFJ6pQ173d7tu2TwbT3PSDeuwqKrOBsBuqTvTib3Kv3mGpfb4L+90YP8HH72JT1cBA3d8JTtJtMb2ZMDwWEJsEqhNWZuJU2ze4pXONipYLE+d7XxlNTuSMKuQEcBScEahIl4EQO23K6+d4gItlMYuvzoFaTRSa4gBaO0BdmDLBcK8NgC4II+O2s/5VsT5jveoUDINiTjrZAcUQA3jUcMpO5lusW8AFPEy9KHQDA4JcUFKvSoO5UnJXSFPVffZuAB6de8DsETAugpDlt3N72vn/Sh5WsNDDckdu1nhkNQlvtQjGo61otKQT7zYJ1J+dHJf+9L498DM8wLJ6XFFoADmfmmd1rOaI31m/Vtdv5irklQ78BSgSUMFMcgERnk4wCURVeCcUtTVhCtEp5tmWsE/XfK6lr8k/+eBJexDjdCNL2sA8lWFQgYAzNbihy7xu0IKe7ANamzssNfe/Cs1ylGUUpPsq3WbrPAUvn4MesXMpcdywxFvvzTkyLPtt394jdVbb3/9y28ZaAbYQ4/91EaMHWwffbzGwvjZo5FjVhQdYVD1vu0/edyuuvo++9Fdf2RQ1m5nC/NtBDWfD73Rmv++bDvXv+PyBdq7NQhGSZMYb4UFObAPYdv6DrG0rCX2138+b9fPW4ZaaIpt2PIKQO1wa8g/aIuX3Y9qY4H99smbOa/w/OR+rSSgT3JObwCk3/zuK84Fjz3+5EqGcbLUgGQBI68bdhTEd6fWUy8mYodAE0n9fXjWSgRXdIHubA2HgxgwdnDXt3BQuqaUmkrDaanWBL6KmalmW+y42EQUXnVNznInhPOqnF4kMjKEu+Y69kOrffrp5+y9/gAo/RmxH8ePHYT3+HnugihqzlpnYybpsI6KBfPTCMuthGndzuAiHAn2C/bvf7xkS/GYTSSNugtbnR4+9/0P3c937rdhkITbncmsyf6wXNX4SDOrm5xvscJnOrUO+ZKh2NqJxSgWljz5IwBW136ylnvvG1sPCzkVG6gdh75n6CzvbNUQmpwKPKIv5eBJZggoNv3QYRl2+lQOSxsApb0fOJTvry+XrUDNPmrO+Pho56WYfQKWeQhMWeT7Qcrs4MQMZS9mDEyyXO42Af9dnPltALM6M5uaBbqlAQ5sszf++pAtmDfR3n3/fSS+bci8WwBheunL/8H9Wm65J7YTerefz0Tvw5nqDQCkviRYCigG3dHIobs5K+RbKoWm8kaUut6u0DUOcObwPCuFLGqgoD/Ds4GlFwij10/AiO4G9rnIUR72Xh2DcUmq/WCFNkN6SUmBMUz/VMl7l8WI6hZ5s+ts6FSojQoI1eXc/RGASgpTUgOsve4Dm8zbV/WUQEKz239AoPVn25wSsJDeaNwErG/wVS4pq3PD8GGZBMPCKD99jHNebFr2cydgqVIk5GcpL9D0oWIlSiWj76FaqZ+JKga2Ah0lBmrF+inIhWRix8d7SKN+vIDcqQ4gfsb0y7jjS8AMcpFm/wSg/UkUUwsB1euQhDOoxg4mDNAsIWywzZl2NTkln1PLidIHPYawwWPHv3d2ivHYMdU3w55j8F2JxcsP71xs6z7filIm0A4eb4BcQH1L3RDD8NwXKXUkey4Umd6J7EJUd9TJrAmHN3H2+rFmNBD2+AK8EcZ0ejd2XxQZYpQrLFqex/KxF54gNmgEfX01lmCqXfW9ZRtGR+L82DUwEuKsnAEXLkRP5gEQ6oZw4eyqRA5jHcnSQEiF8ndiWUOtEFcEbAWjBlBdOIo8muraKpTKF+gxYN+WNzprnlD+fHi0P2q2AbZndz73WhDEvDAC2uroTSAfZMSjZKZHX33Yhg3jjmUA/ujPfmq/efI1hhxYu53Bno/hwvU3/th+/sT99sijKyyXEGYPrPJunnEnZ10H+0TBUFKiRQCABQdzn7Ghx42FjEfdcOIUIYXsdy/OBtUm6YOU18Hfy/AmhRDe6QREfrdtE1hRKiSZBHw663jnlSS6V7MWBrJ+GsBUyNWB4e6yhlgvsq5SXxBKHyhwXM8uAnu2AbAb8lBUtaDKbuH7pwwk54PQPw0BglAINCOrl//X3PnD+H35DO4gq/H8alEorbglA7VdnzV04DNLz1JD6OmsaQvtw/9stuGDptr8edfZzu/32br166i7o8knqiK8K8OSk1L4zAWo5Yr5PnEA3rU2jzr3m+/22JlzMKjZV7MnT4eMOI9e5Lh9s2srFje1jhgQAqmjvbUGoo6PDR4R75QVn3+525FcJoxNsPjYODt2IBcmNkpKWQyBLbh5LGtC+SJTZk7jDuiEUIl6/J33LIrneQHWfyD9RQVDr0bRf/lz/QPTfqBZ/5JNkMDRYOrOEGQlqvFkbdIqexP+SCeqY1nc6b5Rlo0HjFFBu/5hWpsajIhyAmkGbEZhcoMH028B0nNpwWCPZhCFfaMsSDjLZs6Z7mz8clG1R4AJNvAdmhjWpKfGOJVvXU29w/2GDk23TNbA+IzJ/PNm2/DVRghCRfTb1F5ayJz/IhVo6DVz5hWQJC633/7yZdu47jtClNMt50Sp/fSBHwEOFzsLjBah0+AFXvyzvtlXZLB5m1lY5TZ7FmbASAinTrgK6vtapkhI62eOYvpRCevqOEU/dHEOZCXmqWPVpEoSan8+bApAYRvo2vAxHDwwOGrKIwB0kCcWyjcnHpAOJhAm/gU50Nr5oFfcMNxWrc1hstxPg/eBKhlCOpkm3y2NfpgIR1gKiakZeIn9+7U17HgxBzV95gAgXMSjiSAASB9AbSzem9ffGoCM8YJdTojKe//5mkmdxy4QDHDzLYvtk0+2AFpiyi95AAWkLos4PDKEwDdBqa+EvinmioybMwYMJYlsom3dtqP/gObFeTNhGDxoAIdDBSBuJpfheQ5LDN1pYOob65H5RpLsJ3ZsFQw7DNwBWDwELUSz2DrZcGm80A5eVhmTWdagK3CSUvvlCR2awpb2J7Fq6cSS2t3VzsSKw1k+NdcsD7ekIY1sWhYeAHAb33f9xzBZWbTjZwLOwozt6PC37V+32tljksVzsStAioM3Y2wvRX6i7fuu2g5sB9Rig8iHRGl3vUybJCcJC++1BZdHI032pvkrsykLMYWeHG67vzLb8RWSH11gFNm6yPwJsQoFCCAYGYl3O4ctzR7Hb3AMgIgmDe1KeKfz52LXtKdDxTaHiArVa5dOpHC4YPOnLLED35+nGMiDNZnPHqQk5rtNnjrYnvrNE7b6nbfs4zW7LW14JAWJ/Eg4zDk4fWmUGin8ulgbS5bilYPMopCQmigCpzJH+djcK0h988asnfTALz8rwIIBKQPTkTyMmV1AqSb2akIoghQ0In8ipVd2wHKQj5x3XzCsLC4Fmhl9bqWVilmi4l7MCscadeNcfpObmOl+onEQwMphL59iSa36COnx9zDRVaFHeIQCmjp6ALN8Ac1JRmSL8wcxORdo46RDKgblMicQul+iqWZULEhNesWQ7XXVrRiNYg5QHFBgaR2rMAwgxbQZo3ZdOvJPk7ettwpMmFbLfzQR9i+AVV+8VZ7hghtJQRHTxHqcjhTtNNKxctvw2ee2/Zs99vYHz8MwQJLFj3ro4QewfbjLVn/8rm3ZuNFu+8Ed9sX+d5AfXIFMYIL95Q8v2qHtuQ4ASB3dY5dfM8R2fpvPpRNiy267kelvpZ2v3Mq7b7b80/4cehSZA3oJgOHiGeBvhdnxtm5VkQO6FB4hRXYmjezE0aPtm68pamkGBVEGUryJoSuJU1K6woi6KLrVCHLxy6oBtEdypQAOswgmvx3cfpyXsqlxr8mFxdF8+iL/C2SUrsCvC4TnaR2ocByQGMvku4OUWozjVdzzObxFwaKYUZ0vd70+9mAiXtARYTA8KR7rlYArf10BqmJBCnji54gtoKKll84/NSWNc7SKn6MkaVhAEXDEgtpt4XVD2Xv1eDzBQPBEE5RXYa2l/Z7EeusqSjXMEZssFqnGoqXzrKAixwounDVIx3hSe1veYY9t/wyAk+kfqjwGDGL0KY0VUI4/19kiBodYebBHFbdCYdlDQSZ2fDgNT49AG5qnTlgN3qynXlgfzMYA4pPt7ruesisW3Iwfs3xPT1s3Rc8mAmQqa+XT2cgRDPMQmYz8nzxcnsmxpJuOGkQjUOc8pnVWqAnXpF3PRo2+bCUUEkVwtw0cwa+RUFtDowM5jSaLwCAkJzqXQ7gIqpkcD4S518yEfgCM6VFjUgCUQfL6ouyFp9c5cPLyJbHs/SqrOAVgG9VHIEk8e8GDx2SNncPjuZWfy/Jx390RuvRylMhJcSpWsZM1CxxSWjIS+QCm5uEM/wT6B3HWxMdFsUYwy6ew6OmASclYJorQI2/5ufAv+cMxIxSeofmR3X5Dpt123Qzzx2+sgov8CGxNL2Rpu4/V2fE8FgprkV4H7y8RjwTupFlMeAyWL6Gs2z6M+M9hAl/qErr9KOS8WNtBsAkSBnD/DSR0jmdbg5+4Eo87aCLaO5Dw8Pz9PDBaUYvFMDk/ewIbgUJ9tQjkM4QzMfzqQd6tkIKYeCT+8QGWMWgIk/orXfFefYFE8tUbWQ/I8psPcc/JQsQbWRJAF6GYCuMSQzeYzxNBI9pB8EILxWUod4e8BqMSewFvB9CEDuLviKXwDwMUiHbeQ2IMCTA7cugIPtlrXQMvyZnSU/1ZG02wVrw5aIeNxwt8rAKCZHPQaU3IoKI4IzSraiRkrR5WdWMVAGHkdCvGFy0AUDQ2agjKFxrOLTssied4w83L8X0+wweOsvHYG3y19W38Y2Ns/97vAPwncS7i1ZtzBpuQHJhZ3EXeDTRF2JakAaAOgvHIhD6YGkCenW2SPreJuRXKsyVsp+UCRSJMKu6TmPA0Sx3AQIznWoUypwPZpXxsFb5Wg6/TqdO5lp9f7bzXa2ATiY2rGkApubwxB5ImJWTZHSsf4VyPc0OIrVs+4KzIsdho7CI4cxpZuArNkDLBAwPNeaJyGHdjIs6t7845X4CY+iYCsbB1WXj93Qy5ZgB8wa4mjXv39m/t6y0f0jSeZG2X8ndTlxC8F8gdGAAw4u3H3qcwjSVRezJFYnLaeACegZwTBCA5MbSjKrmhbz8G2v/fvOiIHWOV9aueTL/sXNUuAqsCZQUK6x8IIHN/7pJ/puxz3E7pZ6q6AYe7P5EWXsCKByAiZXC6A68FjAlYlXRAw9RWLoUNa9bY8c3vUldg2+JbiPchCh2eS3TaRJrdx7G2mM3eCrZumpcDmwrt23Xrube/RrWwnTNVYT3ykOu3RZk0bSIWCoPt662HkZ4OtV/84jnySHoBTJ+xexgG+sTCxJM3Ih5gkYBlxBJZLsGI//7XZ3bVonE0RmPsyIFiGzgoHlY6AxikkZ+9vtrO1xy30bMHEeY4GhnjFNhFKAniI1g/+AQC7PV7F/Y/EheQIVsq7u6CHKweoDWfOXsW8DcZex1Ypdz5Aj3U1F7ys+3jLO+o8dh7r+wlDPE7Cwz7nvvhCM+s359dU3T93fK296YGwJ7chcop+FR1jYBcDX6dr6ST2AhMgF9HfamiTn9W/YDCKgL5ff40+YE08R1M0sXeUbiQzvRehfuJfa/DTMoNyesErCIr9qdT1LXZKdCW7xvIz+7RWQVQoYGA89sTSAogq+/Yw/d3oLu79/o9Vp1Vgvs1Gk/J16n1BfLID1gDMC81YqwJAbW6K8VwbIcdFsQQ0pc1njZwvN1yy0p74U+/JtMAhRb3WgDfQyqnFhhSKqG0uNsIcAkHTPOgGPCExNoP7/kTjfYCe+ufz9pH7/3egTQBvDdf/0jW0jAbNWGp/fxX97Meeux3T/zZnn76ScuhhxmZhe0TEtmnn7nbTh7ZTM2NJx+fs5M7sqsb9l3KFJsLODpz3tX0Ksi8OVhf+eMvrJ0hZHBSsl190zKbNH2u3f/DWyBvHLeYoAarIRH6kadWoQhYYH/97Qu2/MZrCKPytkdhUid500gDONx1z8/s3Xde491XY/9CI0rWRTfvJhJZfENnJP5zs2zHzq85Q6sdyCAQPxjgVH6BAuIbCKLSzpa6JwzFRD3MIbfPxX+4uL/ld6qAMUc8Eq+A/wiHOS9vOvUzXRQMGk4JIB49Ng3gq8yth4xBmchQT/aTLLC00MBIvWATjFXZnshnLwDPwxFZMfRCDVi4zATUDcU/e51rXnVSxBCq8uhDd3F3fAxRhLoJCeYcZKd5Jw8QUjzDcpBej5s4xV7+x6v8/fLa5fdQ6+pzqibX2TFvzmwsEk5goVCrsRCgihRA1OHdrU5xIoaF7kfZ7XjRd/oDvCl8l5OHdYHcnQFrY2cDw7Q6fo39ywCrCymex52j2s+9dtd9d9p/ARZE0OhmjesME2tT7GkPf7+GCLJXEEtPtVAog9QmwKkg1l2fQ/gBAvuPQgf2XXnFHGTOO13t3049ExWTZffc/YS9//fHyc2Is5V3riSg8U+WX4wCBOXCjbfdZ7NmX24P3oUkFcZhACCzQPRwUms1xEnAnqqhqZIBYwxhmyVOyaamROeAAG6Bjco+Uc3rcYzv/uGYhqpSoIoc1QejVb2yh/0pC5525NqBUkSChHjB9FRNMGHiaFjcZxxI6S2QW163ehHa06rP2ePu7OdntwNwhECY6BG7WWbjNGW+9PICX/pt9JLx1C1xUvz6eoB12L7hEGdqkfAGEJ4Tyl1dVVHPmQOTDRWR8i4aYU53McQRC1aAXzDqgSCGQz18HuUGCNyuQ8okKbswXq1NWYz4jDVs9wAAIABJREFUqnCX/RoDCT9AaH8xPfGYbMWTO4Q12UVf4BeQyvAymHdSRv2AtJtsAQ+2Tc1dJebXFm0vvfCSPUHwXAsAagSgYAi1VRu+75LHjx07wSqwSDpxJscFJ02ePMSKzufAOEyF4DDMXv/XV9Ri/CwwFL0/NTzyQ6280OTAO1nkXGAw0EB/5AULRMrVaIIQYwAqT+0TjtB/dmtdu8ECZ3uPpNT8WgRrrA0lq6sBee09zicYgKlaSh96Xw3wZHfA3vGG8ahQVt0Fst0IQDkri7FW1rWIaLKckqpBFi5SRcqHW2tbVhe6G7RpRd5oofFqBvBMZKD8o3sWQhLosM8/J1ASayh5i0ph5itPW/aQfPk72XuLryUAsbXARmfOs3f+9a3ddusKe/PV1YDTwpvOsX4b7eW//xJl4HGrKa6n7+Xz0BO2YAOhoZ3ITZGoVzsBJhVAfu2i+Sia99n5QkLtAB7Uu6lnDIdcpKGwgHb1fiGwICNhzNcxBI9QyDP2GWWl9bCEw23+FfwdBw/Y0RMEOdFf6V8che7n1cFI1h0mtrHUHDoXR4xMgVVazLmmoTCs6VSep8hrAOfDhtPkgHkV5ddAIJONh2o4mOl4XwxPS7I4erOOdlTZgEJVMBlk45QUTZAZRKgJ1HjTJy8gL2aN7T+4zwUff7HhMwdujxoxBj/9adhivgG2NoA1QY1KankNg5s6zpiT2Xn22E8ftB7uvTiUAq//9192OreUIV4i/SHDUoDV0RMSbfmdC/H7LbB/A+SyzWz8uEz2cgG4Cmcd69GP2tBPqiLqQ3nr94K3PfuXP9o/X/mnrbztDgaOfyLwENsmnu3VDIezj59m3bG3wVZ0n4uZq17FDe/5+yTlj8c+UGf0mKwx9K71APLlqA3rqRcATVlXYmFrnTlWPSpAL8KTdTH1YF/Tpr6Wui5AOSE82mEZEdTPYRYZSB3OuRAcEgqRMtdZ13RwxtQA5McAzqaODHJAqo7dpFjAWPZCXEwCSoSzdtnseVaI3aTUdcdPnLZT7FcR/nx5n96qVcS8x5Pg9dfeAFPys8ceesHu+eHjNn3iAnv+mb9ZadVJK6s+4bJ2RsF+nTl7hnlNmeHfp9CWWgoWXWrxJOIGc/BVl/PBKIymTBuJ3wQhFUpJZ5OeOcOknKcUxsUj43VNN5X3ozRleXFoYQxI72MCPwIpqRLOemzpEsyd95ywgtMAo7AuywgEkEQiORNfGQCLaoDJhBhSws5iRjuQgxNmZ3ubvhCLnwloYuwg24F/qTcHaVhEJM1EumXnHoLRhTcMzYgS73Q7XLc0EYR+vh0+eIZpUznesL32PYnll185zb7ffZJ0WKYCak4cA4kDnheTDuDbw+mUB6islx+NtKW7iUKgXNJwBRfJh4jQFyZ5MsiWl8tYLpKvNiNF4HnpEpKHpRcbOBMj+XFj8I49XUg4B6xRDkL5DEqlcs2isfxdjTBo8Arh53RxSYWFa0LozxQCijdgqybJsMZt2jSSHs8g6WPy5Mtlcu/PodT4VrnplZdXvL31KlJNvIeuXsohH9JE4SIWAVK41/MoPpBu8fdQGyCvRz6cwYR1iA/+d152Yj8bns/sAcDtE8CAjYGGsdz3pICnWlFePWh9o93xML5QiZW29r/1ln8YBiGyXQGa7ruqIOPyuvenIwHhKm37ZgpbwMLEwQDTgJ81hA8V5/IZasWeZHFywUTAxPChatHUKAc7hcYS+UNCo4cx4aMwKaq3Wi6QGNaAD4zNwaSPB8FQbUESV1LA7xELiuI4nCCis3hm9MEKWnHPTMCqWtvwZQ4mz50UsR7YOJhJk0YN9u1A8thEMQgNxrACF3xt2Cg8NgF4is5xuiFRkdm3D2CKphxqwATWUYu7QBul5arJFWgqwEEMC7045xuk4tNJgAV8Cljl91HIKKnRP1R2CJRi8lOgXfVFAtoN0Cqqv3cALBgKpIZGpIQ0IJJo6bLz4O/Yo+AJh/r2s5WUqKqQHD+NIEGFO/AbEYtVPqAhIaxRpnOdXFweSXS5ccXyaaMgEDNTbME+VXIACbOuCgcwaCPpfjT+hY0UWIU2UTJeGGp+vRn2jz9vs3++/HemZfn4ZB23F54FTWdNzGAq9ciDv7Cn//wo3xuLjcQMO0Cow99efM8O46O48bMNVsW03Ae2zsg5NHYhLXZ4D6AWYMKteKsGhcl7rRzfMqTLBxFO1vng8+uxuVcDMlKYffxGJX6sWH+MwaaitIfzhQuZIcTym66DVv8FXqS8CPkyKSXYxYizZmA96r/JV1jVgmQoDidjY4wdhf0C7LWvN8JUp3CSpae8gjQGVxGlAk3MWL2vwoIqiiQVHPo/b5s0fgwSqyo7SviZsGuZqqvwY2iPFAgWPedbVATrlPOvAW8xSaI6KOQEcAeho5NhvqSrrUhuhg3OYn0V23WLl9jXmzZTPPJ71Yh6I2OXf3VDNd8NLxnOyRA2ezNBQTXFNCsUnD4UNaH4vSiRsAvELgALjnFTR1pRBYClV41dfWMoFhNhtu6dCtu2moaTY8+FaQkM5rMoNNA1712sNw3QJfGhLRDbE2IW78Sf82mi/ezBB+3vL/yZ53DaeU350WDXM9W+beVjAANX2Scfbbff/foJWJJBTuZUVV1PobPDHvvl3azBBu4kilXkyypuw6lkxS5Ss1BKWIvYGx3yrxYKpKKPNezPWvRl//fCjgqKxGMpBYYxz9SPs01Sz3qmu5KY6Vzq4dKPD4u344dKbWQaRufRCgLzZ2DWjCQeH3CYAbfecbkNSk9AJn6ai/OCnS8qBFjlsO0IstyCemtgM3fJzw8ApkcaEkA+eQuF8f01+FMRSl9NuABNJf69PaCkKQQyBeKPM3x4oEXyro8e8SZAr5LCnaFdQqcNyeqGLYvXW2wq7OtuWJGtrNt6u37JQLtj6WzrJfX32M4cqzhXwFoHqOb9gk3j0806hDk1kMCoIqRm3rDygrEtUJCamvC6mkKGToRDselKMYVvAehtk0810/gAilV5CTUy+ItLwAuOwgAcioZVUj+KVb7HoBTOZ/y5z50UGKmmibNdwx0hWKA5KpjTM0LwpophaDEZCc9YPn89Xm7VyFM/t5HjKJzCy2FBhlI0+hGKKBsAyijUC25SzbuLwXdVnof6+bIvkDQ3KAyWXnoA1gxJNAFx3KWx7KkIzsAwlzbdCitFfnF7du2CXcAdCnCbhFfNsNTBll+IyTyDTPVVGsymEIQ1ehQ+4kqf7mXqTFHaDMsbYjU+4nMYdF5p+/E+amkrZP/pPDlHsTTMneHTZ8/H3iILW5oNDDwT7VzJZySpRrt74HdP/cMOHDhnH/zn3/ig5tLkVhsW7bCyQwDaWPdKH4e5ewarHhwlLDY9kkEoIXSeAe5cFXAVE4kUMJAgsDqPncrZzpDuKHK7cHwEMzkX0jg9FCLSYdmnjrCHLtiokYtgis4A4NyJ5CybRi2fex3PQ852WUp0yoJIEnfuhgG803hAhEAsEBoBkSHmuDve4wZleGfj39pJcyMpZjCexcGcWVXIwToAwNoBexMHTrCfPPonSx6URSPP/gIQLsqph333BXKlVXy/It4JktFlK2EfDrPDB/aw3vDBR8Y+MHMQoQY3MTCYRIOkGkjVzP+AqZf8Vi/9mpozgSyq29T49wdXCXSlCHaDwEtwbP/fcclr1aUHS06nk5bfoiGhvDc13BHlIwSdIaILN0xUWr0cOHsBuDX83LP9iH3831cZdm7iDEdtAiOnibN08ITLbcXdT7IG0hwg7adwJViINWcIg/rLuzCBVgMKfsNn4A7lfnXhfIA5SoQN4HxtBzz3wo4qLXm0VWJ55cueXLJyCcRQLxs4fAKfKQ6AUonpkr722LffHLRZczP5eeEkhze69Pn4RFQP1CIfvLTBJi7ItCUr5rg93I2HnVhnwdQvAp16aTD6WaX9/ruyoNJ1JmAxH3AukcFezpnz7INIGzYuxL1/TWE0CFagpK+YS/jk+XPQ5x/qsTde/pRDdRuK9q0MMhpoXnTOyrdSMv4gSyW5toPzoPBcuTUBoArgcP7hABxi0nVRC4ilpnCVAGpdgZzO35SzslvMViliuC8CscTo5uzQgIyv4FjUvdTNUklQJTmQRn+ffOYVjKJgql46sTbY/D2AThrcccrDOgT4UjPMnpYnq2NK8l76AAj1cy8xVvWfYjBr7ahxDee+VnBrM7W3amv4Sc6TuFF1gcB6RX2jTPIOqbe+4AqG7ilIalEsBYbQ3O0hEbzesfT9uBP9BRwAXLTgtRcAEOosbaSE4hm3UPNFJ1xhb729HlutSsvJ3WgvPoMfP2dob3ccZ8ty+/NLv4Hxh7KBBvKV59+zx/70QwoDbzuD1UtYUKX9+tfX0JSF8O597ZYb76apP2Vr16921j4CR0IjkmwMvsjzFiyxZkLw3sFqrR4A/M2PP7e3/rsaSeyHtvLWObbmw5dpJAlWa023e+7/rS1bspCaDJZRUo8d2rbWNvzzASd7Dw0fwnPBhqgyB/ACKyGec4dYiOwPH2qkVO7G/PwyN1C4gEKNlcj7ZxiGRB/VJWsa9qrYiGK7ye4KkEXP3Hmos5/kj6ik704XN94PVulfKWnJgLCwi1A1NGEvoStGgEUf51Mq90shPpDqdXSuNgG4OZsxPkMXtcC4CRmc3R0M/4rpebxgnnrznnpsyaLL8LsdbecKjtL7hKJUWWr33Xs/52UUIVXFrhlXrZ2OsmMo5+6AtEG2dtM31Ofabfiizp9FkvZea0JRqGG0glh7qUFnz5xti6+5zu6+/wnWL8A8C1Z1PGMqZ68hixsNChK5h8UOr0ECGiDwiu8iVlsH9UoLdUEQQ1c/WUhhqxIE+0dMprLKInpkQGzQUDe3cLMLdgXrtxVap5P8O2sOzhAWobxoRZBoV74Ef0DMUOfhx7OR9D+YvlkhaY89+jO8e//GIFzSVfwksZGaMfNq86ortc1ffm7Ll98Me22P7dp3ksFukC28YaUtXnKz/eyem/gMWA7Ry4hEIEBUSgJ5TVbXF2O3gDoM8FGfVcP/Nj5P//msIFQxx92krN8fkX/78v6kvEofmI6yC/IDvYl8iTsB03sA8YMDwxggNlviALwJUaxqoCYXD/5a558v+5lesdn5GR72uupTtU9iKsvupYtFop/eBuDssFX+u0KXQgBDJeuPimAtFWDhAeu1C9JWEMXy0huvZE0X2J49B/jd9Fk0oWUM0QfC9q6hrhIDVbJcLUoBV1q5YyelElJZ6Qa1sg6SrYWGMp30SrIO8KFO7eEs6WItpQ9J5X2TE8Kgqp3aSszjBNRg2VgR9XF2KXBqYNIQu/Ga5y0T/8lrrs/CNrAFdj8qC3m60s/JD13gnewG+q1u+PupfyNjo/GDn0jtPRJ7ply81I/y3VsIbLrRXnjhVSevH0A9Lda2aqdOJvB+/AUKJKpjsFDH+dnKYKCF81nhhFmjsUKrbsNCqcFZ/0klJBKV9qlGTs7Skmfv0tx5EFKIKJinTT6a1DsCrdogoIiL18WB7mFgLXDVuQLxDoPwDO/VQE0ytv4pKhiPM6hy6kspA+XF68M5IQWl7Ol0+/cHlXLfcq5fdvUQ2KzVgHSNAOS8GxfSTU/POscFjbrDiyCg6XacUKU5c4ZYF2n3h3ZVWHoKBJ1tp+zgwTKULL320WpUGv6wYvO/s9dfepfaDM97znIFTgu4U4hVOgqx3DwCh/jf11x1me3esRMiCP0TZ2m3BnIo0rTEwwEzO3mOvc7vu8PS0yKdRD8xOdmOHc3BFmCy7SdnRL338VPnHUFHgF4Mnql6r7NQs6yH2SlwUAxtDUzDqSlCyTyQ1Uc9WTy+bLIhIzj/6jt5Rz127Y1ZLtPj1IlCi6dWb+X5qfTR0DEdS5DfP/6wrVr1PjL9U7BW+bXBPCfqWi/IE5PGzLNxWVPxpv3EDhw65FjSxmA5mmDSGZPnWTns1YZ6efXrvKaHSUl0NnB5eLXGkSZ+ObXxYermOIgin365BhbnVO4oQMaEYfzMd+0nD99gOcUHLPvseTt8vJbfJ0syCA2c01yfjg2uAPpQGMq6QzuwiomMjbd5ly2w9/+7kR53AXX3amsQSYc9pzBYseCHZ46yyxcstG++QbFWIhUeGBVK9EmTRzN0O8HdznthbUp90gcQ3QLrva6CZ0cmSZcYxlpMPAt/DT8YmPVCSFLPqelUu8iFPPcAbDB1l0ewL0eNgHWKKqmF/lus2J3bD1MnY28nyIY9KAsrHwgkQ8ksiouKJT8qnJqSITo9sgZ3fZwHo0eMcszuY9mnwGhS7YsvCQtVLc4Auo9NFMWgadyo+faz+562Pz/1JgTMYLt28S32wQcfQ3rKRokZZo88/At6oyhnL+I1YapPX0omFGO8D+uR47Uxggjm4lOFpwNXjZkUY878m8KhDTl9ExslNiach6igFv47nhN6QIMz/ezGZWMtr2wbabiR9vH7eI1x4M2fg9dIV5N99E9Cm5iuBPLw5G/QSfBAxlgvEP849yX37aiwBKaurRy4zYBnjdBak6PxPSAQR0FZ3rC/7rr3Hvtk/QcwC7AOALUuL4ExF0eABjTv6VOSoVFfZl+ue4vLio17W4+9/AoFOQCMGLINNI7yjFCQCNcEiWAZsJ0SbNuOPYC00LZ5SaIkx4cMsl1fI+VkJNMGSikpu4A1N+3iJcyYPQ70nzR6ii05UFRyyMUlsKEyIwhUSnETgewjxbCQmORT0AaDcv7uqXtYCK325ttv0mRyYDL5EMvO3z+coC4kCgQGNZByFRPXa/MvT2SC1grYS1HJz73+NgyDAQTEaP12Cxe3V7iNmhpJ0w7dnSl5MM3CkV2+tnUtkhqA5lD8PQQGyV/Im0gzSb4GZ+KDuA/mDAwso0kJdHQ+DhkVyFT6sUxtICXxzLnsBxB2BYO1IhdrgQvQsHl2ZZU8P2Ru3RTOSha988d0/BzQ326qoEjyx4uWA56JwuYvoVgj/W6vkbRR00stJa0nTch1yMOeivHmPSfhhzLQtsCU7PFu47ml2fHD+MopDA2pzdvv/cp+8+tfWBTp6t0cQs0whA6dweyd6Y8/F/wDP5/L9zpk6ZlRtnVTOd5n7c6UvhPgVOC5nnkQz2H4iEz74tOjXBgeCpFMCrMQe+v1fc7XVE2hkpdHjWFKerIEyTrvgWcQoLADfWaKIV28+peYqipWHFgMWu48TB12JPCuP9VeoKs8TdV1eEsCw/qQdGb5bY9QLIXYSGj2B/attk2bt7p0O+0B+YV1cZlKNiS5m9gSKkKUeKtKyCOarXpQJeDyM7wUTkGB5y5RNrwAQNfIcoAoZEcSOefMB+upLwBpxEwuHhhBxw8DgPMyGppLYfv02RULs2CCXWbFJ8Jo7mO4HMp4tsfszde3s9Zo+OPi7Mp51zNBX8WlDsCEBDavqMkum3UXCdTHAcGY5FNYRMaHWnFDrlUDnCgBUJfHip8kAXbX297trYCMSloX0xi2WWqv3fmTIXbyaLVt/QL2I9PVERMoeurDrZSGVYmM1y6cxvAmz06fr6Aw02Xe75Wk4khvQv6z8k005EOZTAN10Z853mIDkL8FURg34FvTSGPbzWYNY/JKt+i8icSm6aYZU7GvwsKb5yqzdU19hw/HGxJmZiUyHyclowDT+5SNZheFTCzS4RDYjmJoVPH3i5WqJx5IpSgWAsQa1jYSKXzxxuG9vGfbbjxkmF5TRLbS+NSD/qr4CqEIasV0SMMMXR4MbJ3nl2wcOjjfPHyuYFhlknG00yh0QiMKApTroxHQ9C1rImxxprK7N5JoWQITmj+kpoZWxtkQeHjfTnWFL5mSsLtgUMp7s0tdpJpMqsNkpLC33nQToOHHDLAI7eKfefH9WigcfvLgnwFWr7G7f/QbfGhn2ksvP8zfq+AmScoPA67utFffeM6ambCmDcFCBG1ha5UkSTwY1nw9RVMH4LPY8O1KeOaTiSEfJgY4Z2J0DGcjGsKmvkok8RRFsGJE2VBYnsCD+mqaeIUmtQAO0lT7c95NnE1QQlIIZvbVgGWdLqFSxTnbCc/IMIKCaiiQ4u3Y/guwRwHm+DldXIbdMkTn79C+lbW2/KsV0ii5ajhJtJq2y3ewshS/Uu6C4Zn+XPzRnMl4/jDk+ZpgJTE3Y2Pxuk5FxZCJf1UKU1TO8w5M9A8cgBneEWVjhozgrKu0yqKzdsPCISRp+tiuXWdt4+EAO1MIkwIQLRQQd8p09mB2LkBxNIO4SBd2IusGr74mu+qqLNhG3JefbEf+5m1lKCtSowNtYEYaygjCEzlfJGseOSrLTVPr6mSoTKHP50knebaNwVc9oUi9nK1613LLkmVDDXIlNS4pKWH4CI1mUhuPzOyUffdNLub6ARToFDJ95QxAJPX1sfyz+N9q5iO2K6qHemxrxMzWvMcdcwKr+e8acIQTmIVLCA1BJMOAeNi36ZxLURS6WFKwjptJjKzAlzwuOsYycOz3B2X6BH/nno4ax6A5irSrHJ/g6PBkpEFdNEkllskdBaRjFbCEelg40+dN4GxeYNmHCYzBrmDYCGSjDGffemWdPf7Yi0hyXoKZtNAefPhJe+CBX3AP51C8EzSEiXwwwye/oGhYvvlInsTWbeH50awQCuFHanspqbxnsjsBSlv45/42Z8FUPJ1TAHEIvGMte/EdlBjsx3cugCG1Yf12hloNNnIM4XYAt4Hc2zHhGTTeMQRPlNv2HVsYWpXRGAIsk2A7GbuF4SNJoM7NZpi6u59JJTYbBX2TpuEcTWLThwgQY49qMK3AQTGwGvC/Yc7jgu30ntU8aUDRBtNXnmJdnGOt0usxpb/6xjthrt7GkAbrGVnBwMarKu6x9Z9uwZdsLe/spI2aGGvTrnsQf7U+2//1t1Z+/gwDCn9bePONljJyHKyMBOTT/aCWa83EWtXnvchYvRRg1Uuhq6GwuxEdSKoZBb/2v4DV/8tY7cdi+j1oNXzUX60aiv8t/0+F9nQCUmgv44LjmjI1LwJAeqnSa8ta7SPsgPKRyfv0vuuAoE4Q2MyJV9l1tz8GSJThmDne7PM+1n0PdheHCMD77L1XaIp38muF/HBYP/J3ZTjkz5oNi0YGhz/hgnlLaFgmU5RH2R8efxW5cC5WKSUw8dNgw99pl+E3HohllTfmtB4saGTvFJsAf5VasAtWRSPAVBjAaQPA98ld+RY1yM9Ss8gZ4M90NpBEDiMwNlG6W4opVDB6+f3xDApM4e5xzDgv/C/rGF6Fw7AoAXQhBIgAVpGUe2lmBAwwouJMY4giZQaBCC3FEfbCr3cB7mxiQLOWc62MM0zejUpn9mDRBNMWkLyVc7SOxrLOl/pRw15Y5kr91pAymOGiFCAC7Ju5d8RUUynogQWge8gVNdwbHsCeXvkksgdkv+QcjxTWyeWlkAsXMC/rDArIDlgyanK9de7il9gOyCCGdSDTvK5WnhvhWfI/DgDMFdOvXZN/3rGYhpeAVdktXWKsKvwlkGJAkkL3/vRMOBkk0a+nYXUevdiFhIVMtGX3zLLWgJO27qscwLTHUVqNpZ5spv6FHciE/XQ2ax3/5PfffZF+pQjAj0JWM2e8kFvwyQwIw4aEO+vBx9+y+VfewJkEmeDkd/bs7/5g4yddZbesuBc7LYIo+E7Zu847G4ER86MI4MAqqOS8/fqx5TR0J2h2g1wyehsDoWjYQ83UTBpahsCY9VdYEoBwFzZHStKWpFzs2WAA/PnzrnHAXFFxthWXHqP2wF+3Npaz+RqbMWupzV5InQsBoo3wkWd+MsWSIxtoDifYsJHz7e2P/+68hpVa7KEmaldAMABVIO8hjGa/D0WDkpFr8XIPx1KpBcCojYZZZ3gQSoQeUBTJZR1JXEMuBrnapgLfZCvRjneuN2tXvZ/AwjZXa6qUoL7lmYktqD8bxiCylslUDE1HF5+/CRKAcjt095Df4hrUBDw5MddyQ6jrrhsHi4q9k32BGgKwCQsEX85WX1Q1fdQHZ3NquBeSGK4yiGSg0MVQL5SGP5bv1s2h2cJ+oMd39/rIIZkwvwuwDOM+5kiMoCbz5wc2MaiSVP8sZ3crrEshRgJj1PMIWFddL5BfA/KZ07IAi5tZr+wBGsACvNqbxIrWwIZ1H8T5NWiApOI1+PqNs517DjqmnwKAPNAkBcSo6vbQF6gj1BkoKb4UPfJd1UOTB6WIHCrrNWz3FjuQZx0GmDgK5Uc7zLLmBkC4iETnfV5YIvulQHv8id8TVPwJ+QFVdppQmhuWXmnvf/Qlfn6BrPUF9va7H9hvf/6grf3iPXoMeb7D5qIW7eLzJSbSdzPsCx7AnQL+KZKGY9npnHXvXN0L/QYfyvnOsqd1tgv4lTXErcuWI439HOCjnqyUKOoz6mNJcfk7BhF22wzrLZkw66oKUrBZ01UEQbYAxkM0pTfnPuGc9+HMl72QwDnZkPi60CGBfwpHY0U4qyV+HqCkvHAFSGnPO5Cf/09kHX1W/XmB9vJ+1pBOYaLCIprxgg+FcaqV68/fKbWr/lwbPWN4AmpOd45ocMBQieevJSC2rrAND/eJfGUF1IiIIoa7eudYfCebWcO1Tezx+ghbv3aLLbt9AWzIK5HrX2VXXbvcfv7kbZZ/cBOfB69vnuvwzOGsG2zW1FiKzMB97sO908s+asSCxrBlefqZP9i6ta/zPUuxDalDVfmBTZ2+EuUI5xD3Wzsfro/P1IDVwrA0+QRjF0cN5g9Dtpb3Vw3hTF6V+k7DxidSu1SxbiUrp4JlOCC7KalLAgFG6/leUjD4OOsW/sV69MFCA+NK99nEOO7RMJYBki/JkL1iu/JsZGmh8ESuDPesXEXA8x+SSVZMMYHYvJsA6maFnflSwwaI/MW6F9NXQwOFk/VJeYN6LoxciKZGDRLoCdh/oRo28o5C2efTZg2BvHDO7Q3V8uOGjbbje4rwvl5if37mPeTyHhLnu+wGaumTAAAgAElEQVTFlz+GqJFnGze8Sl2MbVoP/qAEmNKduXtVZ5Y8nuuxb1NPPAhrkW6Qz0rAwZBogthQ/bXS1NfDcIgiMKqbGqilvsnhMuotY8l9CCFdq52gliXXXG9Hd52AxZgH85OzT38ve1FZOL30cD2667CE6gQU1HcSQ1j9m+o62V8JlPelJx+QHOIUr7IXu+e+25D/F9gXX2zHu5/UeT6XyD1NMIcz8eCdOzmL3KBi+t1CBuQpDPS6wbvqOMeSrbyo1m68/hYUNpth7sKW7sbXnc8kBdLoEVPx+D0OuQUmNnX29dcvoGYscmf/ybNFBAGPJV8Gi7W9+zmD6+wCBeUkCIHok1nHPwCPetKiU/psy/e7LARAtaCI9cG6Sk6VrUsL5CXV/v22mX7gErG8S+2ppJQE1gF9JwNJ/fOq/0PVe4BZVZ7r38/Mnran914ZZgYYepGO9CoiKComdmNJojGJqZ5EY4zRGHOiHruxohS7AoKigBTpvddhCsP03tv3u99t/tf1eS4PEYaZtdd61/s+z/3chb0bvzms93g3+exS0N5+630Q9dg7vvwCRv/L9BaQcWgkRk+IY2gdSb3Dfg15BAcAxxwVEa1N9nrkpHRSP3SxN3qk9lKtAdbkgYDYBxvfKUg5c7TxS7EewzUl8a7KCjAMr+NGesMqVKJcMYMLhuLy6GOP13AZAYD7JxmiThD3f/r44QQMh9u4kRPx3j/hMIqi4hIs7Wqp3VJt6/ZtjhwkZY/yFgoH5Nu8WT+yBTPusMf/8iI2Ents3vwFtn//LsselG6/E1aFClEWEfECVsdMCOz78b1X2xdfb4GCX+MS4wK46H55vJyAYx0UEtHRAKCE8ZQiQShGjtighHY+n0zPp0yFzttRT1omzRDT8NwBSLqn8oExJf/ogzoYJxSMw5BhBmfaY78/w4vO1hwK8wWfvjN4z/E+2Zgxibbl2xqmvxSHMYkuhbiZhMFGjJ9lr9zKtElN3W133gNTKsXeXfk2/iMwEzE9u2JiP6u8gNzE4vjgQ5FBtNmBo99YwdA4G3BFu33F9z1P2EdLUxRN0gDbtXuf8+VQszgYT9aW2jaKbZKKkSd7w2EOQTX648+ft+Wvr4SVut6xQ2qR20i+rymuNj9NKQRoSHIQCMtBJtc6kKIwfRabJwYpv6ZG4d40GEJDnO9hfT3svUMkPiNXVbhJE81wRmY019aKDBkmEi98MIsjMcljiZn4bMyKR04Wg4fPaT6jGLahdvowxd3+ToKHcqyVkArJafuIvd2wpsHOYgEQ2sdnxMM0jQl3FQdOZy/VDYdbUHSdjQA02L2Jl7OCxj6ICT/X28XmFQxj1ONp5ecGO/au/KoOHSmCRYKXCMW4Xhb5VLbCYGqBFQbMynbUzrXD7uVa0wBIsvJgnrDB7d7SASuW+9EVai0kVIstqrRChZA1tNaxQSKDgaGUBVO5lUKzgYJPniKxNCG90MVrLvM5uwDZO0spkkkx9qvE4D2SBhNeENOdc1gMrPv2hM2dmsVGyCQ/rt36DaLAgyXlZ/H2xmvH3QGdhAVDNprjDRuOOdP9elgnKvTADzk8CAw6A2NDmyBrSqyQcVeQgNfQivz5okteFNlTDYlHCaNOAqFaXCFfDFI4IMIolNuYzOg4d/5hapj4MyVGi9UsmUSf04rTBFNo33jDfXbzLXfY8pWwb0LxhGxts327D+NBM4hJ1EnkOBxw8n0V0O04mTqUKSgZuXRT5IjFKm82MWMFoDmjAFUeUu+wJlV46Nc2ZECSIOlCu9QcUyhk9Me7DllJeGgSheZQgm2qKbbOW1VZoP3sxy8yuBhIIdqL4fNO238OCcahLTaLidSuLSQJnpEtR52NnJDAxK0MZiCT9Xqat/AMvEn/aA8/cgsASL2VIoUdOyXBNf4VVYAPSNZPHDEaeEkeKeDxaeYsd0DioKEwVLEFaLrMeuJzjxkfZxdK6y2YtdWPCfvMWWMJu/uGJEP8ENkMNQ3VdLoFRoakLWqqVBRhN8MhgD8efoddGHIH8oXyCNNG3cb73cs01Qugp58uZopUX/LAiuIQlcS5Cn/fHgCyFjbjIGQhPrtBjbxVg/v4V0EMmPwp4DxcZxc9sp6xwAtJA5Q0HATAHY0MIQBgSN8rMSrJfnHvvfbmS2/b3u+P2M/u+ylF+EbbRcq7rjmKFHgVtYHonnoJEjKX6swvMvUHGKsrU3InbQuFixqZJpJr2/ksXgpHAVbtnY2uSPTvpmkH/Ia67WuMZS8uX10YoI6xyh6r4lceaSqEZG6v7tQfIOYZpEs5/WLt+Wf/jnz8MMxxfgasgBpY+hNIPs3NG8rwByDDP9WeeuJFCr9+gGTVALoECp5kAkkA16pP3nZBChVIlkR0S2IEHQJwVgWbt4pwPzlEK6xE/pm6nkTkhvq66wje+IRJYHVdOQUR75XzhKK5kQ+rJKA8p04aHbE89L51NFJE4SF930+nICklyTEuy0YPmWLvrlptW3d8azUUlZKDxGMtkBob61jvF0tasAHQQITnRrOp1HC9kwooEKtcCZMqzlsoyr3ESnbDTlaDryFIAixGqQaY4ZiH9TVxRgqgO0FdgGcB/HlN/QFYAw28qyHskTTD52Gnc170cF6lwQC/YlQMhu4eAiUqbcv3hKsBlsczcJNgaMKUfNhP/ezQ8bNukNJaj1SVvTU8qtNmzcqDUUJTgj/1NxsqSL0FmBGjF3aoyVMrRwzOdiwXhttXXx9zPkThFOJ5WcHc+yjbd6AMf1XOGxgeCSSsxgLWRDJo6Ma6IZrggyDA+gSm1vWNyNIOn7LBDEDzBmBXArWjGMnP4QNtLnigBqBIyaPkqDAQxQcXZvV/mxqxv9TY6HmSj8NUF0kaippIzkAxTBLjsAQg6C7SiwcaUrMQBhHOWgBLkAYK2eMY8G/ZctDisaNIw3OuFRuKdoat3Tx0sc8y0/GnxN7kHD7hfbCFEtKZlPMMxOyUt3UY52wIRVcQFitp2YNt754LduZIHftXoc2ZdQsp3O22YfN6zt0i3hUpXhg6ihHHSorDczaDexiPjUYrwOPZY81WX+mTZyrMbNxk7I4mEqAQQDIe56zk2UGAQnU0kvJeLDp/QZM1C04PsEEDky0etlJ6YjasgELe1RjYDoft241fsS7Yewj4y2PYN3fWXAeKHTt0llonmGCys6SvVlh0KmueCXwHg+jOZoAnzqZuWE5e/HslU2rlbNA7EAgzw5dqjTLBfQ4pKgRuidGgplOMdBJwc0bbXff+geJuLnucik98q5tC7BJMzNVvrWYf/oL1X24L7liGDcsoQusCbd0HGwjAO2vXLVtog2ARBBOAFygDPp0s7KMaQHloygTE0br6wFSAN0k61eE6lpb+nzZJ347p/r/+UxqA/w4jXeQVv6nwPf3qzx7o75p5vd0acGl2yPsYwnCmF8afTlp9LhjsDbzH7734Ak3G96zTg9bCntt/xGy7Fd/KeDyUBHQ5SS3MhiYUSx+uWG1bNrxH0XyO71zG/UVxICosgwbHwGO7VK0jRluw86lL4DPgM3yCgR6sF9kGBPrHUT+S+Erg5MgpUy2z/xC+hhxbBsayCKqi4QjG4qOJKX0nZ22MN5bzsoyQUkLhhhEupgRlBVywDhQwosGh7qHPjERsHh9I1QoDvaqsloDWczZv7jgUXC0wtGpt9nWZKAs0/BOSwPOGqVRTheQNULiPsImigwwV/ncbz/cbgNUPGaRdoiHgPvAey0vbn8bZnzXhEoq5kS3hDNpolvx4nxx45szLuPM8kBBUMt3Iszv5+17Sn6WO0UCkl3pD9gwO+Ie44OGDq+ITg1aBL2I0amHqvVGohcyruqlDFUyhoa9sXjoYlGuhyvIhkGtSIB0TSidRluWG9tBO3g3VM76F4/OgdbYA/KvnyijOqUDEwBdYJX83sZOV6itbCtVxgwom2V+eetjeWP2qbd93ye697x/so1UWmRSPN3meAwoO7j1qI4fk2ldrn7N9361i8EUjDrN+7+4K++Wvf4f90WP0IGn89zEyDibZw396lSEfOzbn0uFj2GJNGcR+SxPNz3uWYKhlN86xtKEE6sD0+PdjvwFwC4eNmW2PPflbt1crbVngEDiZey0kt/ZZ/PhqCw/1aSO1o5TX6hTF0A7CysKD9UA7/VMY+2ErZ4o3YqDd9ZNHbfzMeVYFxSkM9c2p/Wvt/ed+YmOGTkNJONP+57GfsV4EOMuHVgqMEFu0aAxEgn3swWk09wCpXdWOfdeID34vhBKBfkEw1HpYJ6Hh0ZwrDCT1+mqI78AG+TkGw26aZN98+5Ujdrhr1dJhKauG0sOPRipdh5KlhbBRiao0OImkXtLfj2W9pqSwTxM+G8ZUcc/+4y4URjWY6h31Rjn9ovBSnWIv/PMrmt1wwIhgALpLdvOd19qFC9W8tvGE0a1xajlvpEKYyPGAsaV1px5FgTlSIsmPvFtoJetVAG4f61c1sLxQffWcQDqtVPn5+pRpGjIo0b0GX1hJg4cOzbPsVHxC+Ts3Ll1iD//Pn3lOQVZaKd2T2PkETmL/cRJp8P1YFDz/8pv8uSS8ndQQjuFA9sUPtgm84C68jQ1aTEEPfya2dx+opVQQbfhzymKhF4Yp2KUDgb3c7/lzp9qXazayNkkxb1fgUIS9+fbbtnHjGhvLWX3h1HF7+aV3uE8odfCC9GOo3c3NXHrDTbZ53WecEzCJoYApXDBUSDsfXTZXze1VFpvehxejWJhSQ/g8rHu5RjHGBFD6qd7ifGsDrZYtkgI1k1LjsK4g+EWSffo/sDq3XjNT4rAMrLNUQNvLl5sZGlP3VaqnJZQGgL2LfVTe0HFJUTBA2/kafJEhMOjo0JBB3swKxv3hsHAgqVi24Qx8dD8FiHRKRsx7r9MnkPdC3o9e7ncTJAgNJWTdI3qtGPpVpbXUfnhGIveIxPz9ggBpFqrA5Q6XkaJzgBqbW6IgwSBn0eNjr/bJZ5a1I4/S5FQpCWvEyXS+p/rZ1RCJIoOvwIZwhd2wbAqf6zQD20TrnznR/vHim/Y4gWdbt3wOWz3Gpk2bYmvXf0BdSd+iYTRnjth27tXhPPDD2mfZsmWowd7g+bBPQLVrAIEO4WuSCX9VmLKej4Dmyko88lFrpcHSFtNRDMVizgt5eIrYpZ5UtXV6JioolEfqj9q4dzGQB3oYMASxdqW062Z45uXZYgLigsFdcB97qOYMAtV7qI17gmGvI8vv+OFs7wbk0tQihPNLafDqM5XVkQg7+TLveyD7l8gP7dQoLsTKefeHAd5hRcdjDaa36Wnm3vegLOXPtK83453pUa4NgcSxMYHU8MnY3xSjMsVSgo1y2NBB1gqmVEkQuoaYBw5UWQgg1RbUve+t+pSBewKp64uptbGfkB0N1y1pvsJQRUbS/dB9EwaRAUOsi2uplnWEhkwMkGupY7UGtD+4eySLEwVFswhvWjbLdu38zg0XkuPTsffpQkFcg5xeNhCA94BzEVjN6AyVpHxgTh5M4TLOqCTbt+8MlhPy7wXcxx4tCR/aCkBHsXaHj4BwAOAYRC05miH79u0M12FdtoBbRUYnc96chQGd4OxjYpkYxaUm2c4DR+h9YL1TW8ydsYicoM9gY+ZzlY0oAmII4Tph1yxegI9pI9aRvO+sl/PI+GWPEUvwTSt2FOkM/SuqygE2r3ZKvFKsyUJ4t06wf/zpdw/C0OygDs6xt997xy5eOmnVEFNqWHvVKMS9eIAnJEZCFOB7g0c5n1QVbqyNBILnhZvFsG7b6XWDAqPs5HHU6yLOgZN0qdbha2M5F65fdCuB4bfiBV2Cj/k/7cTZA6iC5IMu/27OOQDaTvoMETSlDu1mLXVKsQhu5MiKqgWEh4DoC2sKh/zWzTsjEqAfQ8aM/j5LAb1bIoE2ojqsPO8bGIbT34VCROhk32rV2aT1CdBpnEnyr6+vZlgt32X+YNGCCdRBIlGgssYCcciQQlu3fh3PjPXMu1OFsjgEprZCyQtyM+36q+9lyJZF5sx5ci+2wt6N5r2Is7t+di/46ACXBaVzMULD68JR1IWgvo10TfEJvKhFFD0USRMmZXIjm+zQrga870Def3KTffHlBpdGKJ9Q+fVo88jPT7AKNjVRb71MLnopZNVwjZ8SRaJ9ky1ehEyt8xJAQ6d9sbKZzUG+CZJGkDjPBpI3IBjpigeZWquTzbczCYhPojgDse5gk8BqlBtDOAeFzbhJUwFUW+zsueP83DRA0r1IZdNtYOZg2/d1qf3xN7fZqbNf2phJA+09WKvy1hBQnJHWj7Rp/ALb1KhjOqyNlonakuvwUiVcau8eJPQlJ3hxPBaL59LI/CutFlmQJKrvvrcTuQieNTAeT56CRfeDrEE7ihJskzJabPTkKKTETA5KAzk8IpFewJ6MZEpwnhds2BA2jiEsRC8T2tP28cebOAD8SCObDIPpvJ06d8nG8Rm+XFPsGKApSMxqkVbJ2yMbltRQGH0JyWz0HfGEgTWQOtrB52OTwhMwmJd7wydVVnKWg4R7R0gcQEgo08VEAIwiZBpiVYp6zvSKaaCMoyV3URXUJy8WnqFXzTss1KxcMXaDYFD0t+3bjnKowoSV7F3IlqQlKk24b9o8RRXxyICDf7IB0qfNT8IjqsH2b211PnndMB8kQVBqs9I4VbfFpaqzoQjkoBSQ1QBYHUYQR3lJE5NF/ohNUPRz/84w60RKq3TaEE6ogRhd59KoLlo23t777H1k1G1MKZL4WtLAuY5JUwFVmRpGx+TRRIbaquU7mSoaXkQP2IavTtlLr2xwHpizFsYTcDLDnnlylZ09KB9VfPQoahsxMZZ/p/wWm2H4ah/R5MlD8dUn6b2T1tB8UED18at8phqRp2lC6DNGUPGmKbUCFgTaSHoo4FOsHzZJmpfgoFi8VgazgQaR6ppjB3d9zyBhO56jKTCfyykEtPDlFcxxLsmgig1AHwGAMuiWVYLP7EpJyQKtfJNlTWGVGq8NRQbsbTIr5QNIciG5k+boYpukZYZR6MTYX578M5PW+53cPSthqj33xIdsaHjV8LnOnz9l20+Ruhx7guk4U9DuZHvntW9pQkNhcjUhU8Y/h43cC+oyc9pSu/nWH9udD8yyYRODLJnUy1Y0ZvWV3fhcNuFdKGDPa7u31nOt8v9iA4Xh0UoIGsM2BjUYqxfD/mFzjOWwUi5pAmEi9YQZRVA8B8L6jU1SQAYTPoo3fY9eitLLJbxXFEjy54lFQlsGEFmJ9UQEFWoQLBslDgoUaAeh0HBWHp6pAE/N7E+NTNL17iqcRmnDrcgluxqYrBKCpMlmAF4urseTxxQLXQdVwYBcgLoLVlcEe5RNWkVCOIdYq8xxRbZkEBTFS+fP3wnsjbPs5H6w81JsE4ED505VkVg4AKZ1uZWSBKliWoxVFSrybQliEh+Jw4cAf4IRAXj9rA47hM46FeOyhkAazHULrNAB7aXgrq7CHF4VgktnFv9JB4ePfeBbt7KV0EHv86vTPy0wV30+SqSpDp9pr73xGkUlkmoa0FXvfGzr1rxFIYb1C1YNI/GMyR+SSTHzCuyNfjZ14i0EEQ4BANjHNbRxX0nNrNprRaUljjXXxoGoC0zk4EuniK/jvSjlGv1l4aDhAsWwmucIFmgs+6Ia5HqCTjpoLEMYHCj8RCnCQtDV7DSztwsMl/RTn78Dtpg/N6d/NkFZHMioumCv4n0G+hkU7gNELp6p4XziuchtgRtRikdoA4FSvEEuBCWKIZZA8zgklHrPgwBYI3kOMQDFYtzGxg2hOEql4KmBAXDUUghhVAMXn8n0mLUaHpzBPpEHk+mIHTy5GruSIOQ1fbZrH2eLCF5MrzPY22bPHG2FyKuLMKc/DjM1PjbVMTDE4pDncSCLsYHqr4FqqKKswirwFE1FonfPffNs1x4YaLDuKkp77MThJrv/3h+zTsU+xzdzz1bM5TGHx8IjO3OoffrJDvYYQrBQGAyWbQFJ5F9vu0SCMp8fiwD5IyqAELWeAybjUkNtyvSxgDN97DV7WSOk3ubh90cBuGsHQWecr1OmyAw/1978zyaaF3nuqphh+oq/VSfXIHlyOGukS4m6FCVi2wwcQjBif96FjsuuSU1MyHCBfXFhmTCU8c+7XGYHDx+CcTrc1qz92qqR/tdT1BUwDS4+XemKtAGFGOVn0uDW1yCzl5c5ex6s4zbYA1KcZOOfVEB9UVaEjJ81JR/2QAYSPbCS2mDAVVzgXp7Gg3z+T622OcpGT5yJof9x++CTJ9g7CTBygy3fNi03DkkEwzlYvUyqJf0Uo2D8pCwbP3E05yADvM5IwAECuFiTR48ctS8+28D3aXZgmM76Jn52OuqcvPREFBZDWTvDaWw6YIbuZyiIjzc/s8dTx8APBiPAa9UFrJJouOfgvxvKflXdUmtVhHG2MBTUoPZSkdAK2BrDM7H4yKGoFpKM7xdDyUuEW52nKL6InYI7Q7l2sGpsAzgdJCX9QaXXjgIlMrqfTV9wj82+5ioLwrqgrYtgxnqsC/ADXfUGsmOCE7MKI2zZT+5iz8m1iqIWW7vyU7ty4ggbekWhRdMkd4oJoB1FAUU6aVRPU4Eq2FG1joYB+kdnk/u6H/ZK93usNw28HHioAYlvW3Bfra/skhzdAatiuf73zBRTUn+utGEYDb00RBrI8IWd7MnbvvjOtq17g/u3D6uKTpt01VI812fxDeKdHDUKRrICk84eP4L6YbkVX97LsIba0RsHg1selzUU+4D0sFX8qG+6AJ2DAI+j2GekzonHZ0tp6vf8EfBWUvuQcBLBDxDueRnQIMUGjSy02NRkmspEPOPwWYaho6FqAFZUUlI0oOSJQkpdR1NSzrmVhL++9hXlHIqp5swRnO+dQAQAITF3uU9t7AEKl1GTe/jQBcDySjtzsBx7naM2cCwe6ICACYkKWEApEcmvCnng5wR6kHcf6rY3X3iTB/M94BjKkgDC3FjcXgKb/GmI+wSc8Z54YHD4UQ+0wNxU4xvAMDYEuZByEPoYUksB5GS9ap7kScjgtUfWR6xV2X/J41Z+cV72SL8Qfo+BuJ6/wjGljHFInGN80QNINg07UH9PDZF6ib4g2RYJxJCPIWuV+iawByUG4LwCIrp4Ji2otnQ2aFCj81P1kvNiFFjLudDHz9SZplDZXg5eMb984IPGVDrwAFmkduCH9sHS9RBy+ORTT8FMfcn5rP341p/RgKfZTixlxhNgW0ETefHEZvvs/bfpb8qwHmq3bM7nssuHAJxbbcyI/pxHoVhPRdg/n/8YNZ2yC7DkALAKRpbJLMX++qfX7IFf38Ea8LeGsnJ76J677VcP3g6JI8Hu//VS9uw6wmuoZZjgXyyq4Xzks3DWNzkfSwAhznDJ0ntgpat2EytUL4B84YNpfhSAGaokbQbFba3RKDKmMbgtsMf/+Qggn49RtHPtG/jf7WYwEGhvv/WqG9TKx10yreh4BnhjC1x/9pM7H7eTJ8rs+Ll11CgV3PtYPAz3cz3cN2qOdjfIj+Z6kGmKEUSfoPsvL9521oEIEf+vjhDbjXuuIDQBGio+FeTZxbOQB69LbOaRBLJBBSp8DkAtEVWaZMsLllxJ37iFs6SXoS1Ku5HZ7JlNBO1e5n3x2sm9NTZ++GhsdU7b1VcPsmYm8J+t2Qmpp8eumr2QOqXFtu/ZjoUSZyhndxyhOD7bCP3K2IdBlPYQzYXUz/gJeOL65Bmvpl+7VQAgkgYdHnTqrTDr9BeU3VELjRM8yoVaJcsCDkDplRf/bc888yRrvh5gjj0UIkwSQH0TwSha7+NR8mzEB7WVe6IBbSL14KQJ4+1TVGja/5xjmO8tcaCqQGnJ4rvUHwDedOB/72xPOEsgDVsIAHevmMPU1q+9+rz97Zm/MXjLhdX7B7tqPrZMK/9lY/JDbd/O7+31/6wCTMsiHAxPRmr9REhGdfRB0ewPVdXVjlUexNkoy4Iear52WJdiFfqpXuDcqqzFPog/DwJ0bKG2FLiq3kYD3Ah5imrYCY1M3oJRKGY6mOQ10AOLNexh3Up9NG/mZCczfuGFVZz3qDNQNPUJvKS+1rscwM9TCGEXtb6Upy2EHaj21V2Rf71UQ3rXtV4EsqhX0TpoxzpIPq7NEFvc/Md9FgUF8R4qkAZcQXkK7ardVYfwTCMZcnUyjA2g31SvKpCUmYjzHO2TAoQ9qINaRTYeCsDzAB4lRSqLwJcP0s3zDUAxIR/nNumz+doocAEvzzWegfThc2U2f/oyetFoPN1XWWB4g7NM7GxLtTVfHbMyWI1bvtoCW3WADRuSb089/QSWEaF206K59tm65fbRmlfZ/+Qx7fOD9mPNKhwwUP0J776k/X3cg1QUogMKqIuKy50dUHUlgwvA0h8tnWuvvvIZlkEx9Jwkx7Pu+SQOnxHg7eVaZVmnujpcgUooJZISZGMnKyyIFvT49999j7383Jt8NK19wC/uifO21ctBL97NOhSWoLwaeXvXYfGhkOpI1lQ7fvFieYuxmpkbgZ+1WK6AqjxXPVL1Q/JEb5XygfNKYKtUCRru9eCbL79dPcse9bZiH7LvyXbwmvljyBVg+MneozM8P7fQKksaCAMabm+/tpr9i6FA/0LICbvsT0/824YOzre/P/qQddThE4x8tkPTET6CbHXUL0RAZsjMSua+EDrM2dXMwCQSGwWFl5eWN3DNrAf2sy72SLF9ZTEp9rjqwTys1XKzk2zHpjM2bGCqAw2D6QsuXixiGNSOYi3cho4cTADUfterJkKaO3eWDAPqwZISWLlkijSxDpIhNChPR+HgCjcdNiSYcKU41MeT8N9nrVyqItQ2j4B4aowG6m7dK/b6G6+7Crn8edt3jABTNjHV1430SHFRBN7tqYeNHQ34OxuV6we8r7K/6Aa3Wsj3PM/e12lHT5ykbxuE/cxpu3LyRGfbcfLUPrvj9pts/Zr1DEQiIZ6onoWRM7cAACAASURBVPDYLTcuYT/F05S8hm+/24LSGRXzyWN2DpYmQkxsSYSLaFCCpF7PzSlyfbVgKAPfeOob2en1ogSqgBDXzH4pub0QHsFECokKx/rw5iV325C8IeBTZp9+vYKh5yaGQL5QkjZwPX9n6cM7oDpWjCu9ekqJBmztljWH+n3qYFlj6LzyMLD0JqDC40KGjo60aQsCGcJhHwB5sBLFJPnK1nBZ2UucOxD+UrMJH4eEVQ5WJmcSqcW8qRA60uPo1/wJQmMwxfWOou5OSY4FxMVXmdDfdHAzeWqHhWHPdLbMLtLDtGCDKNu4KydPt/HD5tqkkVfbM39/mUHKbFv18Qd4oU+wm2+7A1y0wdmlhMoXlnPGbwDAareKaRgw8SkAFdxhTRR1+BRgpn8EwDOeDW7SxFF2/AyNNT6NjUw/MrMyuAjMYpnuyDFFSZBqtOW3OnlqOg+nlCRWr40ZVUBh1WeP/v4QEwkKBm6m/P7mz59J00mi4cWj9pfHr7K///Ubmp02wBWxYQJo/Lo5DJj+0/wITEjPGsjCxeMHFusFGuCsrCg2fqTvSKrTiRnOTRqHkW0mBUG73XL79fbSR3+2LXh0FZ1owkS60ObPW8aD9rPX3nmaaQGHpDBDNpB8HsJ1P5phW7bvdDLR9vYGS8HrMyMhnaI+zAVLHT5QTJFSy0SQgxLqg7wFe5HOYStl02bnw/Y6SaozrDxW4dVLRkBDx3spMtpOHLzMFJmQg/oGPAH7c8+iuab9FIjtdvU1I6FyF9vCpf04jVpoPo854+DP8KWtLAdogBI+GHn98HGSzeH39ykHVQNylNrL9qO7OYhgpjbWxNiXK3jJ2SAmToqwYaMBDOLboX/DIOhMsA1I5FH/sIFTFONp5SdqM882AJ8VBWT4BQBI4nWixj89Ixx2rIA5ed841Z4DscSmE7NQe5nIkHqBxJpUFd3CQaWDNDoeiSN/J4jfky9HryaGFDoqeuWhWg1NXz9DQFccPhxiUmZnhtvZ/c328O//x5545imX3NpLI4DNDQq6YOfNlQjbOUwBCXiJjZ6K9BLAbvqcYaTpstI9gDt+59iYYcjhN7dre6etep/pLJ5PoUzzho/uD0uo3k6fqbf4NC+sWPx4mDof3VdJoroYiGy0VF/dFIvyldHgWZuI5GbOK0agFQe5M2AGoFdwlSbLEdC1Lsmon11Dk1gBr46h6pJtuSwWlooZMZrFbuxgQu2P1jEUL7no2BCYvoS0YGjeg0S9X34unrHlSIy4eTA4AgmM6XXeUQLG5IcmDzK9i77Ju8gCAs8EtKookXzHJzIELGIq04XETtOuHho7NViBTNzwfqBx8gBipNnia+cyDdyN6fVsmzn+bhjiGRR6MItpLDdv2m5bzj5DCt95KzrWZmOHzuN+fuhYIuMnFlLANRM0dpnP1mG33/ILfEmn2QMPL7YpCxJt++5iB/DJxzIGrW1re50rjGsvMWVmKpWK5KEH0OfshTIaL2wgYNTdtGSZfbJqLaEHJUi7eqwfzOTLgHJRDGVSSY+PIOnxUhlTdtaDpuXsh6QwK40Sk2wCoBQEsf4L/Bj7QJBYN8n8EoA3TRMbtvjjvRThul+xSPLlP6R924/NPZyhhgDOCBDNcvx7S8+w3+GF1g3r3JGA+Vdylby8fJdSXMHP6a2DnVmKVxPfefa8K+1rQmLkRiBWSwRAezDJtdXyDSax/IF777LNGzfCUr7V/vjwA0j5YavTSHawQUvmqbmGm/LSnMVqEsfaknDSnxT0mmKeHWFw/uwtCglpZsAiL7Awil6B7DVV0k6IEeFLsHeFrIJR1GeqgVUz5Lyz9Ge+X9WU93EvJPX+9PPNsDMKOIwJ9snOZgjSZ7/9w+94ftvY5wKw5ihk0JUNwwSmPod2UlIhwy2M4TlA2QX4Oewn3aUUzpIJSRIvdqk/wKqCBvHc5lCvAxwN4CzxAxAVGN6Nb00PBdovf3mPfff9DvtuxxHHHpBvsmwc5s9dYFdOn8ZUu8V27NyOBOM7Z58QQqHXyTXp2clLNBywIIc9tD+sz0bknCXlp9i7ehgiZREAdtxJS9so8OqxkGnAn1JjhfCoDssbmOKAhWYK8DKm+2KApzBAy8rCFy4zlQnsCCS8STDRqhjaHaVoBCSJzuZvZ7JXZdJMZbCuUpEl7Qac34RtS4OtfAOwi2m+QKRRI9JhnI7GezWSdPsq27H5BGxoptDJLRRt2ew5WW6w1cUzq0Eefxr248zpc1xA2tvvLmcgxL1jkBjE58tKHWovPrcFptIMrAFgkZ8ocQOfvXtPsz8jB6PJbGcvj0/qZYKKvB2Wz/7d9TYUxcd3X/nZ3h01dvvNSykEQu39VR8ACjQTFhZnI7DIgT/L/WS/j2LSfPgiAEcPBRnprAwow2PUzHcS1NON5UIV4RjVANGJnBvyScanl8ZEgJuUC2pKtCfFMIxI4ud7GUioCYumyUqEiZpMuFRoII0AyOH+A4fx1L7I2hU7kSKokq6BrS6RtIAQBkctpC73H0j4Y3MD9QPvLaBqLyB8BywBrXeFq3hpCiORqsXi0RSiophljQrSpFoOISir8jwhSCV8XdRAhj3IcQgy3Pb969zPUt7dC4T9XPIx7YSO0mg4ghGMPQEYQ4b0Z28bybuIigPZtzeI5pI/27Rxq327aZvzmhNfT2nDYpKK4evFGmkoNU3OwNH4Q18Ny3m07d523N555Xlk0t8wIJRlEPteLfsJbP3c3GQbNjbNAvl9Xgz2uwsuSbcSliWWjwDaEayhwfgLxvKsCQzhvWjn/BQQU0vBe5H1Uo/MthWJbAhskGC8oXphrtRiNC1AJTQ0mfdBgGa0TZ5xlc24+nr2nGyuAelvTZ9tWrvLPl65AsbGCRLFF9hspHb+3cjP9xQBMAcRrDOQG0mBTFhYJTLoYCjgCrnzCwGMhB3ShwpGfntKbtae4mSuQk4Fmf5gFeAYqAJJxc7iz1wAkQNVfSCsame3F8mXVaCY9i+3P/mAVfmdKehSi6sbD7TS05224j8raGw28h5dsmtuvQv/0am8o0nOP76nNsTqzrfgEbwCC591FhLfZkvvvMomTJ3FXpNuH7221batX0Ghu4c1f4k6gQE9TbMGitHcw4HIh4uxtbn9tqcsbchYa2ZtxwIWtEAa+G7jdzQpB23w2Czkltk0aVI1lQMmkP6Lv6N/KLJwmtLyIgY7XK+GxyUElqZk4ctLjcAMjM/D86M7FSdGnE4x2BQmI1asAHqFWZ7H+kYfuR8Nax3s3K/X7rNBY+MAS5sBoPJcsF0YQ8AWUuodc7kmyVa+fMwO7P6c81zsFyYpQYBKOthoBo061UNNF8JhGQJ7xgMKEkrtJXmmAyR5n8Tma2cflHpAZ4omDh0MToLwUAukkZenqZr2AN4rNUEemNXeSJpjBtwCHjSkd16VAkYEtok+SF3ZRkJ5t0zWuB8hsN292HZ0UpsoqMSfzjqIQaEkiL1cZwOhhArC63TsKTFVfcw+gayO2cm7o7XkL0aRwFOAFwHwssJROIofZ4o+k0L5NGTp4H939MXDvr7Xjh7aQbjkHnz4uO89+XbH3W9YWHKyhaPG8mdY1E0x8bN7b6Lu+94l26txlPqIpw9DiV6G8zg5YyhDxJF2/e03MzDOd57/Xchwd23dbB+8v86ef+VJC6DHef8/n9iFY8X250fut/8sf9i2bkXF0UXOAPcmAuVaA8qNAPavHgpnhbT4oSyLjABUxNc8kmGf9tBgyBatgF+aRGh9KLgmd0ACns9FvPPUg4E5PM9su/3uX9mosWNc0noo9+TQsVdtx/cvIYEvtfJzYnFRh/A45ePZzb+RUZEMgEbb1VfdaSs+etLSc2sJe2xG5srgmqRjxu0O3NP1qYgQm3/WrDEEoWxynu3BqvkBy5WAHYQ3Y7NM62FSqdZtQhqrAUlSPAGKNL71DDHkhSmmWlMrMnHOe9UKYQzHI1D2JaUB9ME+27ETSxbYTh4vbHRA0mYa3xQUbzct/jHeiR8AHskyDaUdtagGFwoznDZ+LGyyPU49prDkCROo/YtKsEyo4mwOd+E4Atpd3a1QKe490JUb1nbJxktbCv8nprzOnxD271YAXtkyxDDoCsVWScykUHnxM6yRWjSJ79sBQDN7/ggrobEuY0+MRSlzeMc51ru/rVyxwhYsXsLrxvfjHctISHDqtGL8JMV+dXWZ6jn2AFmfKYQO1zPUKtjYHKl1km4RFHSfdX/F6FZ4WwxTUPWJGtaXVnp4XnXI97tR4T1iowZFoeyrsGeffZHnhwUcViSNDGgUZHzHXXfYq88+zzPHo5w8EtmBdQNqBugd1drjogJheSUy0JSv+R333Itn4wcQoaQaYlgKGCEbEblFhXAetABwxsfH8IwIYGJ4FZ1Mz1lF8C4kqzCGNRHUdh2tnA1OXcHwNoH3n3fc+fw7hqI/ljuEO5/Bwoh6oR7Fq56PZP9iwzr1AF8nUoyUDQJmYunzWhvbfd6LgJwtyK07lEgv1SfBmV0K0RSDXmg1B0YnQ/1oeZ/Tix07WIxdnFRTNADcjyIAcPlJsxuyZynlQko5Eblc5AT7v4BalD2JkIEY4JWTAi9F13XXX0vC+Vuub/XyXCOxzQoERGri7A2CrahhjghRZRUEXROK/Nob662hKwr7wmOE+PzIkaO3I6v2oz7+YOWb1ItHecvIcqDX7ZEKhOuYOWsavcFW+mSdieqpxZ4VUxDQGc9IBWPqntIZwDasRwUUa5eKa1Bs6lxVQJR8u8OoZbn/7BdiUwbBIO0S4597k5kVy71jkC8CFFe87IZr3ZBj5TtrqcnIXaBmVW0iv3z1tkEwPFsJuM3CwnDcxDGwo78HsGqSEwzMQwBnLNXkxysAMhpQMYBzQsxx1f5ueMBn1nnWzILu5GY38m5pqKEXSYSRGM2J+e/OFikpqLcGZaEoJYsmOwtpO+8L0rCiixcBF39ky9/42AU1fb1+lx0/XsswINqefXU5g+hmfOsL7J5bl9CvnGNQIV883aMAiyGId+bMKyA9nHKDeAXrQROEXFGPJeVCW/nRatYf3SADvQb6Cw0ApJCSHZzsLmKiscGg+R89oh+ye8LIwHZKIIgtvHqmbdm6CQyL8EnIG3kFGfjiFrFndaL8ZV8OYq+DfBQfl0uNft7lbowZnYOim4wO8lTOHK+jXsD7c1i8jWVw30ZYcSfndAL+/bu2HLLTJeWQNgJt6tShVnqhBFZ3tV2AEJJILdgJFbMeNd3A3Dw7TG3fx1AyjlobTjGKMhSBMGrDYJEkMwyXPklsV5GAamCdTCbgT5jBpfIznB1SlQPCM4Ro4h5ORYGQTp3bUNdop7EdKLp43pZef41t27XNiuvq7OtdxyENqY+UWs1H1JHdoYbB6jcVPpsEOzef2mn2nEX2+z8+4QKy21nbfjI35jxJz4i3CSOmWyTD76VXL6XOLUXd+Caf9yT5EmWcrx4IiNxTQO9GSBbCioS9qBdytimcJ6r9OwmKYmU5RUIP904+6RBknX/z3GuovYeVU7NAVKBea2AQ8/G71KbUu3U8Y/gdKNTYcyBeFJ9GkQCemJoYarOuuoL6ttpOcmZ38BzlE57DcE12KcrUiVKIO++8el34JPxZIaSWPeCTqKDBIhYvvYlA0zSLCEix1cvXgl9ei//vx/SO8XbDj26xSZOucINkeUrrrPGDpNTnB3uolQ0tgk0slo1y8fWFLHwYno1J9uyj520mrIZFi6fb4VMH7HuSfktpHONgDbbwMsn/Rs2h/AlFYFIq9Lix8RxQ7TZ9QgHNQRlgS4Q9/egZqyylKUzloObvJLKxeWPxwWBaMmw4MosjsGP3KdQKiTgTXjFUMP6CTQQrMifbmfsXDhkJUMMkhEPr6KE9Nm3qBLvM9ODMySNMnKdDV8ZzDGbD1zs+tydffNqZFN+BQXROv2y74frb7W8vLGN6WIJPKSFWBLwc3gFoHNtrf3rqRrtUW0zTv9cKCllMPUIjYVCw6U2cMNEO7qu1Ve9979K9ldSuXU50ZuWzSJWgUM2JMxIscxC+Dt2NPHBNdr0ku7XBrAtnsxOjEq8VZMeaAs+bV2DZ2SmwxXYyke6ywlGQ9WGwVZWH47tSweGoaTIhG/gYjhgfS3FRZnu/g4mFR2xwTIct+jEFVkyIffoBvlt4sS1e7AUwwUGTiflZZO6frKDAoCFqpHMbMjLc9uwGoFLQjduQBHyKwSMpM4AcG0Dh0ChSsFswllfKo5gDPhWNMM2EuBg3VasCUPB5igrU0/QXYJXiKJjDlrB054klnwz5Lon276XDqKdoaaBQD2aTVuHYxYQumg0wHfuAq64aSXNHuEZggu06eJrNhNTkNK6Hrz18GN8oDl5/Nr8C/H/5HyxuChjAlv4EULXAeuiXz3Qgop7k6RIksVfYhyuPMumDoUaDWgN7OjKJA4HD+CJMS4h09rs/zSWE4ntAWRIXLYmAsXKkEr4AIzVCWm4C1PQJVQyrORRbwk1Ynb66B1ZWokvnFtgjEEt+N77eUeinT57vLzkVILKahB5NBUEBvF5ukCoCGpQoQALaJf6LtYf/SzMbUxNSiWZALj9YJzr4OtkcBZD90L86AMc1pj9UFpJx6Hfkr6rRSzeAVjRBSAFMd2rwPOmEleLHLqTJM2UKbDXWyLUT8QYGVDty2H5y+xN2+Xw/yyMhuRRmlCegCv/CBHtnwx+Rsh7AH3u8ZSQR0Lb+VRjFSG2SMilKI+z95dsxGh+ElF/O1sj1Quusuv08hYu82AgdQnIUzUS4j2atHcntJaTSddD0wziQO5oCYWLjocUzGTAoxX57/69Zv1/wTL6TOYul0YxE0tj4R7HxwgBsZcE2YpGRQaEb440ikAhWLcVmDT7QkQBHpeWwhvn47Uoy5rBO433o4EBqJAxKzYXWitKFvTwDMZXU5npCkFgzuerXn4aTjeooPpnt9dwrWQ24GGVXE9A0xOFf2c+y03Nt87ffWUxgBhvyCd6nRsCUFLtMo03N4SSuEVxLenK2TRpzrV01a5kTfVYBxs6dNdUWXDWFBNudvGfImrBXaWcdS50qz9hInk08TU4TG3wfE3uFQVyGsUoNjFcsA5KQaN5ZPKgA7+VBqnevGXaxj/nkO/hc2IAPP3X/rX984IcP6BCzwyPmM58tHNbVP//3ZUvF+7qn57KVEyJRQzL82o3bMWrfz1oJs1UEAIVRwf78/hspjA8w3aXw9U+hgfL58vmRwOwJYO+UrYKaGZhXul/R+FIlAZbXw+5pUdeuKSONh+ED2cEQKjctAxuKAqQ9uwEvYb7Coo2gQPSwV0QzJl141SK7btFSW/vt5zSq/yBMRO8djATYYVVVlQ68VRhcB9IWvXsqMmM4pMPxx5s5dQp+1mfZv8qdTNAP9KSSNaJQmLFjRjIIwfu2vsoOHTjKhJPro/gTaJvXD6Yza7WgcCjevyEUyUcpsCsB3OJZb4WwTYbRyIZR9ON/1hwOo/uobd31Hiy3ckJrBH7528zZsFQL8QilKK6iCVv/xX6Gh2IhwGTBl1U2BVkZYl3256xk8Ma+0sEzKccHKCMtk8FBBan2M0mH/ZyiiQEI66SMPTgW+wCGppwH7fxsn2+WEjv1/cJpPtQoddMQ3XfnbHv26Q123U2EABzw2EeoK+IpNht5z/zwXfTAUjaYvSPHw7jS/AFjnQtnSIqmoL9yPkz0xFZkP36wPAHE6zXpx5ICT6xuuqwavL1U5GvdZWaE2tDCbIDKMmTxWCFo7Wv9UejIPzYpM5gAgAi+H98zJAkv1xzHipDtwL59TOsv+iOViXfG9oqRrec5uHAowjY8MLzoX9zPUcBgB4WztjUNk9QIyCEskvviR7UvS4yIFCbZMBBDGI44exCao18/+DTFKV51IybZu+++TcDHp7xjsG0JF5GnpS5Y4LZUBdqvoxniJeC3OWfeNBjQKdQWseytkTSyjbYCM/pLGIp7SfedOm0W5vSrYAYI6AcgkLyZtR2Cv/z8G+6B3b0AD+kOu3DwrBUf2wsA96U19pZbdFKILb32OqboqFbKivHOwvqgF6D58DE7c6rBd1xwHcmEK44YzrAgZwB7VDjXh7eyvAAdA6CX2qkSi6XjpJg3uUGRgnA8DKg6+dzNUI3l065aQcO/IHzXIyP72933/8UGjp6IjBs2D0O9KljQn6zYAqt2ORYtmXbjHYsZUKfgZ3bJVr37MedoIIVuEzLzIisqu2TDxg3HymkMwHEeoA6s7YAMnqUetpIGtMn4wFW35+gU0i0VG0fnlYBSB65q4Of7Gt/JqC9ybuQ+EwAf+vDD9+Br2FAEpAXyArfyPA/sLLa3kcHGpdeTWjsDSf4swDrOBDyJIyhKeipC7MM3PrXvvltJ4BiBQXfdbikZBFn5wYpvjyRYcY0d3r7K2us2wR7gvaOxVviB/P0yEpNt+vTxtoYAnEGD59gF5FvpOQUMYXJs8KCxNJVdtmfvtwA856209px7HzywLZNY01OunEd4EMxUhocVpRgwswdkpw3k7KAeTifAMzWa4agYnwoF8QHLkiW7defuAk2eGJ54SBefb8emA8VTKvcLufOmL8/b0LGp5o1nrQKORLH+vC59XL66ACXtUbZ+dRnhjK/xfmJ5EX7Uxw7uElMVlg0sbKmPcJSgaQM00xACv9dq7FFaqdOCsJnyMjxwMkho3IHUOgEwc9Rkq0wJpZBV3dHjkqp8UtgAEqtld9VFuFor+003n1eQhZQGjOucbUAPYRgd2Et04KXay94fRLhglIb1rFexSh1LGesaD8NvDbNbAYU6ebEFVcjeSEBMn/wslTLNodLLRqDhsd5/pf/6hBdi06ru1H/AgFOz55GqSz6IAoYz7MYb77Pq8kPYG+xygMz3uzpIUf6t3ffQ/bZp90eo0rZZI7LkTeu2sieWMtTD/oqmubs10P7wm3d5Z8ZZQ18DgEgDEtx0BiTBvItex3SrOFuJnUEjYUunITsMNC+WMe+88ZnddcudTrHy+FP3MkjZYy2XjnF2E+yLOkJsp/TUApQ+tY7JG0rXumLVx/b+ilfsw9Wv8NnFfkq3B35xv/36lw85+yGFd/VSo6Qx8OvtjrYJ46+xW259kMTp8zwffO9hUtcBiK3Z8BgssV0MqOLt81UHXYMqDzwNYbvo5eqq8JwL7ocNC4nQMBXvvRefv7Pn7JOPP+PMJtSLPdcDKC02mV7KJcsYIuND292LtxzhIoE8V9lrBDIJdvWHhl08rwiG983ch04GpZFkGCThny2LqGuunQwYcoRkZBhonJmVZEvkYUElX9c5NKAXYQcXDJhkLz3zS961CNhO9Q4clLpo5MAsO4WVTUoSkk6CREaMG2B7Dp1CSh9hE9nHNq7/GmCCOg4vUtUEsvhwTCbqJ9XpYjb6mJK+c1LSenmYBmBv0SbJvcJLpbhzvT9fw1BJ9mMh+MonQrhoYfgon0Qx6RX4u3DOHPbjNBiK61ALXAYwjnQBUu+9/Sn31N/uv+9+e+IfTzNP4CynFkkB0OuDyeevlHPew0rWWAQ/W2CrPzVQv9wYmz0XmWjpOWuvDkOpdgE7Lg+gLdfeAYrH1zl5Og19MIM9WSzVNUfb/z37ocXxmZ964ld2600znEz9maf/benpGTDaOhzYKdsAnRN9WMnoHGvknEglzMkrb8jqCjt7ssIefeQ+e+U11JsMReB84gX4iO3YuxPG2pcu7FTScT96tHCGMMMLB9Njar/AmqS4zJYsucY2bNvGMG6GffXlp5y/UvX5AFYpSjX4ZFdwoLbYqVpLYl37swYF8HoBPxAEOml/Kt6XOiwqKnzAn5caTCq7HvoGrf1kztQP3v/Arl2yhP+WUk/MVABWvfHsgzmQkkTeuFxe74A9l9fBNcdDbDi1v4TQ61hqAvbViipfPoUYd1q/YlSLLavwUlRBHoDmaACUOnyhI2P7ExDWzzbjp6iOrY8hivIEIrEGdK0g6y6U31BQsLgtdQSQKNA2kDCWEG8WdccqF7SdkZwPcYr+CH/v5e/9i96LvBoGSEEMG7wMdDTJiohlME0v6AdQlsYQLx4myPd7djqGt8grHgDYhMRwwLpkgMJSBkRdDKlj+NnykmUQJcKCwFCKJVk06R2QZYyC5+RvKzl+IMPPYOy1OmWDwzAnGyuONoZRA2B/biaAUeoq7fvdBNrIYimMM7XLj2DirAj2Y4A7WLzg6fTk8qHn5+rI1xbBOo6Ejakz4hI5Eir61QMI/4iEKRuFGq0cRmYbhDvVcUEoQrQHJ1OrebEIK73QgAcmPsWZ8XbtNfNQF3phYK6xESMHEXC0xX607FYGhqds9PAr7bG/PIPlAHkSw8dj0TLODp84ZSOHD2a/fRabKcA4zitJqDJS010afAhWBg2NJYCvuS4Ic91Xu1Ev+duUGYPwM72MV2obvUAOyuAicAAFuPnY0okwkpUNUYe9z6CCeK4d8pfqD4YBkQD9U2eMIg9lr00cPwq1QzUEgbOsv2786mNYOxABLosowLNViBXfbxyWSm4IXtrOc0uHiFcEWD8GldIBzgwmK9Rn58Aeju+hxgIXu9x4DlKiwjVR4lVjmYHysoV3KJqeUKHUmcmFqJ7G28avvmXdkKzKoKSHc7SLnqricjkq6CwAVS9gego+n3sc63r82HEu9+MItehY6rgqgMQ6yBiy2Lhy6kRLj4BYduAEQYHYJbF/jRyRz/vXY+kDCu33f/sXJAoxoX3ECdVz6u9kQ+WUDKyDicP6cc5z5jJ0K8daRMB8DXicyHZx8fT9/N0QSHtXz7iW4Kzp/D0yhd590QWI7Tp8wGIzvQCrsIpV12jwQR+okGXVw0H6eezTtIfsi/Ji5rzj+Q4aGAfBpxswGAX25TZyF1LNP5ahEOqMyDjY0eQlvPfGZauFcBICAC3bpC7wkIiwcKvnDK4t8wW2Dx4AwQHl+PYtuwGO21H7FfLO6HEQgQAAIABJREFU0stXFHP/y3GSwXapupZaGxX0hMn0WjG2YuUXzj4sMS3JCq+YyNAULCcQS83tJ9zPjYhIsbt/+gDWhXts8TVz6M3AXCh4pNb0m7wYl3rna0ATx4fSB41mE0hM6gEsGGyv/+8xS8OLR4leg0b2t237doHkHuMl1AJlc6TQjcWHYPJsUuIvHWFTIy31AkwXDuarZsXYxIkKeyi025d9xI0ifCWexayAEQpCP370oMEpMGjKWFCJAGMy1K/lRYf5FpMOM8dDkwMQhnfKnLkz7OzZU0z8mpBSnwSEwv8kPMn6mJa3tlcjqXzAVn30CRtWriXm+ENv3mz7tlXaL2653VZ9utJuvmO6tQV9D3MvxzauPQ3rI9MOb/VzXpe3/3wCTmJlJApftDkLkmHLkqhaQ7FKQW29UZgZt9KER9swPv/WbRtdyJGaPhECxdQMATiaflUCbDw8/krbmIQhgWDKRHikYwdkZkbSnKbgj1rqZMmaTKkYWriQpF5AxTgarAICdNavv+DK7wg29uqKbmTMsNY4XCqYnEgq0syGISbklDkxbHKJUL1P2ZXTgmgAYfYie5Ov3Yp3Ou3Qfg4uNr8f3Ukhhunx6jcxve4g+ZcGQObIQVCrYxOSYV1VINv22gBAjy/Xoo9HitnFQe9eJFWD7Ko+ebGM7AGh5CuqJEXXLVG8cKDqiwRoKPGRnp7FByODAlzBKdTCjlmk9EHJTjSR0Ahx8TXDSXFPtef+td6epij9459fYkqajuS4xPIx7W7l9JpOmMjJYwfd1CWG4vU80qsWDmsPTNG1614klOxJ27zlMJsjwFZSqF3QhJdGU15x/ry4ARGAUhzYCi3TVC87FykuNgLJJLQe2VHhDi6jkdeJKfjR4fjyMQXAE1gs3yp9NnkSKb1Wkzkv1Plapr4CiXVAaYLv0hf5c3liinWhaalSbzXBkfSoh0mIfpU030NhkIm8MJBQi+pqvFFgwXgouFUAdzZCf2dqLhm1z8tOkn/96mtmfQFV6m19vnXuj/inS4URm24YuqIIJnDVAKsCjwKZ4GgzDkRSHBIOUxPWqg7HWlK150570IqPD7TIkNE2YLDXltyQahn9Ou03f51vo7C1OLDdyxo6y3vYBPjWajMmLiB5da+dOVFjo0eNYBgRbNt2fA0ogjwf/8RIPIJ6YMZm5FK80ABU8g54usN4hwBWOXy0cQb0BsNIJayEBiCboLInHn0SSW0+hyvgVzxFuIIL1Pyyl+TiYVbXUIm822vhADDBoJH7j1U4iVFJGaw9mGB0kmzYBHc4bzL2LBXOPFIXAv9fYJWV5xVNVL6oelaYnsdgozhkGLYX0LFL8F6uuwSjhwmZ/PMcY5VrjeLl0eHYQkhQPQdBB6B/NewxD0zkEWOyYT/LvCcAidp+JzHJ759nd9/6KPd1Ke9Jp735+vt2zcKF9vjfHrQjJ76kkCTxkA2f8QasK8zpYbMl0rhFURDV8DwYg3FI+w6ZWDxjIqD0e2D3BCDfuXSpFuah2D8cqhRMkpLqH8lw9K+Yzf9li0mOpeRkH6tMXonOpYp3phdmYj5+0zvxeD5q77z9TwZL/nbvXb+3wNg4+/Szz2zMuPEUJjEU/pvt1Zef5p6edf5U9MLOU9TDOtbAyUu6toBhMf50XwVQ98tMYFCUYUfOn+GVAqADABEI5s8e7+Hevv7Sy+zLicwYmNLOnksDE85ap1niG40dcwWFT6q9tfxDGkM2U8C2GIZRw0cOJT3+AoBmibsvGkiJdNgn/zIFdQk8VmXHupKsIwggoZfCWEGmGf3CGYhN5hpjmDLX4mN9ksOUEDF85v708O32/e6NFJCtzmKmuGq/hRLEFMGADTUdslqM4QdMA7wq4H338n0BLghKOXPqvG3e9jn2LRcp6ELt2qULGeTFO9D21EmaW90bNvZLGM4XnYflAPgZxX4IDkoRF+0aHuef7IIVOpERUTxToAhcYE6EFDwBn05k9exV/ZHZ17chU2RP6KRgkMdYoCSmHPJ6riG8534AkDcsmmyvPb/VycT1zM+dQNJIgTNl1ED7hvDFatjiUQRXpPeTxQn7GOdHCVKikZODbNx0WGSRMBShD58/1wMwq2FmhF2EAaUQMUikDljVoAQ4BICYQBYZ+mtPZ+3Iw1YgcSebkVQPeYMjGBSF8N6kWgLph1FM7FppwFcu/wwlCnYeCkxwqeO+syBQ3t/s02oopIzQ5xKDjNmBY6l4AU6143VQrPewVjopwjTU7JFCgj0kiMbYpdFyPlRXcN7iK+qvCOpAzleemZjSBfhsF525SPEdYFdOGuOYSps2baYg6rX5C8bb4GEFNEjIqPncewCAP1m5HmCpFSYTXo7soVpzQZ5s+/vj79jrr36EBRHSKhqJpbf81PKHzuUaU3mHPXZq23578R8PcbQdJRuCvRw1SQy+w368f2oKo2F3NcGWq2B40kMzrVCqEFii2Zy9w4YOYJ2kMLgC3OX6A9nH23sYPiBPLoZVcBYZmYDIDj9aWIAlD+ET+vtNAjhcorM/ezpVA0z3oMBsGzWeVO3f/Io9mUKXtdWG39npw222/MVXWQ/n7NZ75+FzncuQqpkQsJXc81Pc5SMW3sfeFA2LBtZYet4Im3jlLZaXP51zDs9zN1DVGuLnqH92YKGGje5oco2OSmUxCQX2qdl3Pqv6Yt5TSQn/f/9oMiIwRAM56oh2EPoQGaDBRu1g3b322lvW1FlpS26eiy9sPmwCGCewW46d3oUf6SUrPlpk+3duYfNrsjnXL7Vhk6+zVG+iNTPIfv31f9uJ8zzH7guKZWHGoyFjE+wuYAXOgCAlIfGk2M4AXJG1tWFjw5nRSVPRDw/yrOR0bIbq+L02QsHmE0I2E9CG2hR2hFK/43iWlP0MhoLt9PE2e+65F1BZhBJytAifvkjHyO2ifvEngEB1klcNu1jeDCuU3CtZ7SVscGqrPISmhVlUAqucZm7vlloGFICznKEdkikCIIZwvWwvtnHdbtv81ac0Iod4b0rYB6s5DxgcU8vJGzWQmktKKg2Be6ktevHMZ+Ml/MHr7I3E/ghkMCpJaicAaRiFq9h7fShkRGQIUCAGQHw7UiUBq/LBbeMg7cO6KS4Ztic+gM3QWHrFMgVkF5NESelimXUBrHZj+9ND+Kq/huEhjdQZvOfU9t2ELwo47cKvub2Bv8u5Lfm4LFl6OKxl3eIUGAAhznKJ2kvvqmTykp0riIcTxtVWrQwTOvBpDSaQrpnaugV2aHg0zxW1SidD3kDY4DlpfQRu4sVfXGknzgXRNPF8oZd2B+AZR5hUQliOlRzqsnv+9HvstwbaL+6a4YZ2fX7j7Y2PvrQK7GCCANk8zdx9mnSVDhfPwUaGObB3xy7nhTpuynCGzzDYYZpKBlpJU7z6w+UECF1nt1wzhAVczsLGp9mLz2v2aJsweZr97em/uETnusYq55Uaxlmls1m1nPbBFjY9efUHcJYHQzyQFL+Hc3PShNl27OgZmKCA3/Is5/mOHDaGptFLDRbEWbSdz8hAkdWi5ycW+MABM23owLmOLXjNtVOwHvuAQcJsVCoKMTmBf35/++n997lAWnktJqAKXETwyQerv4UIQY3P3qwdP4a6/86bb7H/vPU2KhQUW5xlWbk5qOmqrBwvRJX+AuOaYKzmD0iHiY8VCq9wAkGT2ZnZXPcx+p5s++WvnoadrcDJdHv8zzMA3Bn6sWZDYFe2MhwaP/IK27P1OIxN2Hec3+WciU6prGab+kIAWwSkFN0T2Ww5lqMYVLKZl2Scf4ORcysPoR0GhZe1JTVXMvVIL+vxEkw0gReygJIt1723/Y6+41XnuZ6ZhwqkqYRBBf0v76gsl6JAV6+7egGqxl0A7NmkhJ+k/xKNEKYYtdUDP3sAIP3vDMo4twBQ/YVEABzkDk+0UgKJKunbBg3MAVin+aOvjmfINiCPIoBrq2VoGoa8sJdh94FjdQCkUulRwzI07uODyJd3wqRZ9CnRVgbR5e1Xn7abr58N0NdlgwcPBNg/RCjNEADfUjty8gK2BBCLGAzVV1dS5yg0yadgimFdRtHk//G3v4atVmu/+NWTDHDoqzgr2Oawqkuk3i3lPBXw7LZDp96MVGgZHuMa3jrgFElmAD2lGM7hzkMyEgAHFphC0BTuBBDRx9erymyB5StFaHZuGr1pMIoMVHkalvDMKiBiSTrubIS4z8IZtPYUNhRM4e7nwrSgm7BXJQD2yUO+z7F4GNqweboEePoz1Qt5pLg3wgYvKanAozORYXsHtkqoZfn4xLP4wphVm7KI5J8vYLWNd0v9sM5qeNaOtNUpZaA/e78CTvn6Js7bZrxh5ZkZDaNOXtCyIPAQPtgI0KfgLT9AvEDua7VYz3WQnLrT7bP121krByD3xNmTjz1kRRdOo1wNseXLP7BPP1ppK9971mEcJxhssArJmxlvL/3zBZsxfyyfHZA6LA47q1pAaNnlSFavcOwEu2ruHVZ0ttaWv7bCcrB/qBbYWqeANwBa9TgKPFbvyQPs5T4XDMwAzCUNPlF+p9gqaU9gzat3jyEI7tihEoYiUl5SO+qc4JmGMrAODiVrgHdPYUsNDPiCGR5Ei4xAP/RfkA1s1N1/nWMK8OW2+vyMWTti+GogFI4Cogp2t9QtYheqNIiG/BCNX28TjM5usAM9g7x+aVZbWofihjqLWncI/saLFy61ixdqIbCdJa3+ayf5/vFtt6JwvGTX37SMQN1cu/+nd3B2VQM6kiNCZoD2z/bmJlin2LHRM6lOlTSmiLwOPz6TvKwVSqb7448Co4k9dty4QtvG4GjG9BHgS7H2+SffWv+8eDtzuooshRjk/3U2mBwDhQ8mpTGoH5wN0B1lr774OpaOw/BJ3WnDx2SCbbTDnK9zirbCwnxnSSPy2WcfrWfv1HCYfrK8E4vLIPJJIPH4o4JOHWK7dxCeiCqzYGSunSw9DjFjgPPXP7i3mHMaeT1s6C4YO3CkbMKo2Xb1vNvsVexBymuOO2C/B2D+Ev6nsYT+htArjx45AoJGGsGp26jHpK7CC5Uw6WDOl0HYJ1RXoRzlOUajEAvmzE8jG0V2R7lYlh07scdycuKtuLwIhWiBvfPJFuxNfIpk8cUUsKWzWdiGyDzK6njkwbvsm43f2C5Cxr284x185jYpFLjPY8cNYyB+lDDdfubHQP/2m26mTwq31Z+tcGG0ew6ftKR87EUAszto0vQui/UuIp+rJRmyiaYjm74u5Q1xRgzn/i9ZNAJyC5aCBK6v/+ogQ+NwS+7PWqM/Csfmr4Jh3v6d9XaRMCwve0lENDUGxC71kJUXITQyaZbtURi1VySyjhBwkVTU6FdOngygSm7M+RMoaOPsNPupepYwmJyDsW1UqPMLL7xoA1H01dIMjZg8ww3nwvDVP4DaqwpCym23PWjzFi6AqVxvm7793m7+8QL2FtV74GfDZoX1KSwqCZaQPnB3O8E8FDFhmMUmAAKUw2ZRk6/0tzGTh9lpwMeiMgIp8CjUhFTFvWj6I8fhq0ZnKptHJU/mZ2RYM7L1++65yp78xyew3vBuoAj5+79nEZ7TaY8/tpkHSbAEL9/lYl9BJdm/hxueCNCohdTJmz1p7FS3cH506wLAt3B79n+XI+WRYX4kk1MKOtK8I5ga/uyB++yv//i7zCZt4BiAkZwuW3jlE7bgijn24F+m2BWzkap2lyDznMxkbBtea5F2502/ticffYOAmZOW3h8Pt4QuW4qX5y78bMaMikV20x8/vUZbs+4kjMlAu+WuCVC7kcru+Z7CuIHJMN6JjckwZqsJUSINLp/PztSyvp5Ai6NVhNH4Fql8dlBUOt8sP4qF6MhIGnb57Ug2y4HqTMTFNAA81aGjjZMNTB48CvaQ6bFsuTqdFIuDGcZOHOEkBUNCbdgoAW1IqBkINrMxrnidgKCBuXgbxQMolNubLxfj/yY7gTjuaQugLUURL14ABX4LiBTAvpNX1ZNEqCI4Aomyph9d+KKI8SYPFTVMKoj7CAaSZERTYG8Qb6HARLwwJJ/vxi8lHUA8gSlbMRL8etkliFHBagwAFFJR36U3V8NEGmwRGqLwdho/KdeOnr7IZIkDjs98BVORyloSVZmgBVMkJSWSjodcIyYVGQpMgNTMTKaE+IRAnx86LAup/yn7+U9vshVvbbRPV5xnU5P3pe+AlQzEUWbY+Lwq9PmNrPQEDrIq573XI+SXE0BAqoxEVMSp45NptTgb+jMlSEbQTEvirzAg+e+p0QzC08dNdQTAul85xGla9PLJf1iyU6U847rKd5ImifvLdCgvv8AVD+dOH3YSlR4KWCcbkz0D08weMXvUjOqeCyVU3ypwWs2oa19pULhWARH61cVUMFEUaykabz/58Mjk3Z/DvVthVzAlA4PxH9UBSPMJBEshk2HjR98O6JPCBtfAFDzObQhb9/+WRGQO4SMe/IuPUnxcZEMKtdToHKaYYfbCs8/ZLx78PddCGnFIBe9pnr27YpdFMpALh/ncL5fFxC2sK2eSHJaLTHkv91ghX734s4h5jASAa0Lcbavf+YSD1kt4x1Sbs3AaQDdAHgDkgRMnXNBICA0IWwJ2FxzU3E4GS0z4wp2Eoh3WhbIJupneeV3BH2b1ZQ2EofnYjIocgADmpEmhNC7+vDeSKwWRLMiZDPPDD6ArkneSFHRkmNQrTOb03gFMMQWLwG8vLSYL/75LAJ3J3GfAi5pqPJhjbOacybb609WWnZdtm7bvprnzcsBNpRj/tR3eW+4a50469VJSznfvWsP7VElhjIcNJuGhMnkH6e8B0E/kPWmAza+CJQrjcrQQ+PBUuoI4gmaw8hw2B7BpagFjtKdITqoi2IHqKgp/SHFVuqrYL3p3Wyje3UCAAk24htaMP8+vG1l+QirXu3kP9yAA4OIf+KdeyQFxxuZghl7HesnJSXf+2I898ijT7XW8C8UUOBxo4POanGgaLaZnMNcZD7AnD6s6WJb0zgyAvLDNUx3I3sNG1sxmFwKwqjRJD+/L7bfcDMB81C7jaXam+CIFNCF2gCldBBRmZcEEmzLFPl8Dm4ZCW2EI6ZkMH3i/Dh3eC0NZXns/eNOwcmRGHkqlpwKxm+lWH1VeK8x4AY89AJAFhSk2ecpE/g77pPMnbrcjB/fTBCLPBCgXADtn3kDSRtfjE0qDmsqhC7CdlzuM4jzU2S3EwILwBmexT+JNBCChELnT5w4TmPUVhZwmn5PcNL6GcKMPV9OQ43mWnx/DdfP3GLJpjyi72ETjUc3P1bAhmMM7nj9T6KFvGCn5XwNJv5VMYefMuRpp5wHbsPYM03Kf5CWFRqirnZ9BIRbJ2RNK4Egw61eAdTv7rgImFy8Yay//c5cNGUcjJGsGzsU2JDbZ0Vl2ZB9J3YAQbZ4LNOt4oJdxfziDVBBPux7WdiENPkBaTbWHMz4EiSp/F/+3Mhjq3XjUVl7WXgajC1lhKJ/BC7tl+NBU1uhlnq980GCp8b4ozBEiCEwks/4D4pADwVhNSmc/JGzxWAnekcfdcELVuCx91ER1yEta+y4PUz5TUjsE85IrybhN8Z2cLdE0SQJSGxlq4P5DIamUXM5KFlwU1h1e7kUHe6yXgroZAFfSVXn3ojt20jWt/xCaCi9gZagnFhA/GpZhPV9bZaNhBs5eMIzzKgkbljrbgARuD8GFOtI0NACzdHutCtlfPPgIDXeq/fWvT7EvVdpUgv0GDZ6KdPYWfmagfffF5/bNqn9bS+U+ayM0q4fr8pN3iYauAOiyv0nO8jF8sd91SapiBKameG3kyCzr1y+TZpNiGL/DcDazCAZTGtQqgGDT1m+QBZ93jCAxEPv4ewEA/x5uuAJAVCeIJTVh3CybM/Vm27fnsq36YCv2Qli0zBnpGGM9DLgaecaHviuj2XubROOhNmoK0jae7/uvf4VdwBHu0SFC1y5bUBzDWYrhuLSJNnXKQwwEMHh33pecJ/Jf0Fn0A7D6/4Z9Ysj/wEXVM3X7lFa3/PtcKJEPVXVuNr6txDXXYq46x07OLaBAtj/YerBDP3r/E9KVD9iyu+YxwEoFAK62d5991iobj7igwMlj5lnxmRMwqg449lVS/nCsuSJt+8pv7PO3XgHYq7WMITmWWTDYjh0DFDl1GTAQb/zAIhdUCeGYfYmBJsDXlBk3w84LB2gexLpqgKV/GJ98rHBO0xyz2SakwYpJu8LC8WPtV4DhPTDpBZgoNYBIZWWl7MsNeDWm2RXsX0NHjIJZoaE8bAr2D4/YkHSeIS4ITMMvMXk1SPGDAdMMe57BC0OQ5CwAca7pwzePu0HFjMXZNKSonPjzegCdb9edsDWr19IwnWMNfUVtgWqgN5I1wL9eAB8pMfj+gbxLDlCQWgZlhDMzAumST3kwKR5qLh2QKSWOPPikkyXKV42OghjDAFPEFu2mJlQwWQfvdS/rLgImXhBguxrUPvxv+vg8znSNtdeMxZNUXX0waXqZ7qj28cfvPgxvVtxAXA2ns6id5qm9iXMRYEve2v4C6GHiOmaZGD+SbytokW8agxxePvJ1+ND1UgSLZSx5oB/DD+JDAHnYIAPi7e4HH7JxYyLtrrvmuOTz0PAu/EXTbRAM7JMHOHt387mCE7ieMYTA5jGsSnG+oVfPvpmfHUx2xFb7vydvhK0NsNkzwq676082Z8l0x9ZrKm1k4NlI7sJFQkRm4svrsf+89Ak2VOM5R5MZSMkyjb6DvWflqg2AB+m2aM5we/fVn9n2b193AzsFYEVSlE+ZNsk+XbfaeSHq/VAwXQye1B30QFLeibjQCqCkmlIKFNV6AnFU92vQ4iN7y2ZKDElCegEkF8//ud1288/tyX8+RDZGGR6AE+gPCPBh8HrqsJ/95dGH2Wv22m8euhMVYQM9BdYueNYPYaASQ20bFtGCN+QZKskImzZzuH1MU61yV0BkryzCuDYBBCOG9WefQJ3DUEP1dBAy9dDQRM62CldrpacwAK+roh8Rm56/z/Wr5pJvXf+8HICCGvbTRM7/P8AsHGB33zKbmhxFHh82BuugZhR1/fFGLKJ/CuZ7qE9CrMhwCcYgPUkL6jBXStMTyiqni3WgWr2VcyIc781WwHf5O7o9hhpfntoe9kg3YKZOFMFZg8A+ehe9I70obwqyxmI7kGMfffy+5aPS6sPfuZVQ0GbUa1I4KpwlJyPW7r2bYFbu58O/exIwh/oWxU/FxUZ767XnYKz+w4ory6h/E1FQChTzWC21iHo2sTnFGmuEQKOfP3h4gkutj+B8brgEi5F3sI4+6BQsXlY35BOAC15jsT8j8Xl9+H9esf+8ucV+/dAv7PmnH7fdm7/g3eyzbJhpWTCZczkvgkGznnsef13nOyx1Dgx6mKBKKQ9H/TR08AAA5QvOt/Sun9xM8NJSW/nhx7DH3mNIwtrDVqaTukggtXxPe7ERkfes+q1Azsw2lEGyPGtoZGjBvdY/skuQjF8/Q1koofJaFNuO0NVOWQHIWkIBUdSLickMFfmaWvaHrPxg+mTC0zhTpZRUnoBL7daa1zsh5iNrXCArqnvWCf+bhxYKoNsEM1P1qiwwtLdV4T0eyGcOBzRr43rVK2m2Hqj9inUQlYCHsWhz2hPZy7RftaiH4oJ7AFDDFfLGMxWgFwb4rJ5AFiciXXSqX+P7KSxLAyoNiTr13tGTNUB6gNzvmI4esYoDBtkNS35mLz37NKzBdHvif/9p914/lz9vpWaMtkU3PEBPlWk7v/sYYH4Nnw+VCgu5gwUxddJs20eIpycSokgMpASGL4MLptsna/7FeYsdGr6dXTBKIwn3Xjj3BnsXS5xQqc5QPI0YUeisL3ZsP8gaYy+mmGsFWA7hHgkQ9hJeq3sjX9wYwOFkLNj27adX45l1MgDrhLjjRZkmNawGZVpzktBrGCc/zHD2JYHRoQwYmsCEetjTmyEkyNJG75Hzmg/Bb5xnpV4hjLUWwoCxtOwy6wP2N2C7elIv36dTzbbOdQ3bpGJhkKM2OxMfy37JmZDVjqFcIzgLUHbxNUu5D8NsJ5ZK//fSu5YK+Dp3wTznta/zdcumb2z3Tmp46j49hHoYh3rXvDSIQTB0k1CSppGDc5ZALJFfYqmtAqi1A1nrvdRKh2HA51Cb33XXjQQwH0OCP42BWQUEkvd4lyBUAPL++bGf2ocff27nURRJKREAPjN1Wh6S/hjbuQN7GT5fONYY7dTD2TkDAfax7aDQVHaDrqueXmDb5kMAsQwiWrDkYNBdjUXQjDlZfK8unlOwHT94CULZQAiIZ+xseYvNv5oQcgKSqvDELqG/DQmJ+sF6sd7ivKlYIxCstW+DNXVfYhClALQId8bmZOTYvu1HSKovYH/FuglW/akzxdSDjVxbjAugKmagJFXx0MLh1ORpECHLWXdHAQTrUDFDquIME4B78Mg+i8vMs7Wbj7khhqyofPNw5VTIMoE6gGeqDIiXn/qTvf7aG3bw2DmGruAdvGPqtwvIKZLl58a128ALwm3JfILGoDvHAlCv3fglnq5YMhZXWxg4QSg4ohjVOm+EqTSBNaopcYMWBqQK2JQtvbIEFs+faNMmZvIZS7k3Haiau2zjd0cI2vK3XMKhzpE/cJ59rhnrkBr5xqvOZInQvruMIvmrRkJtl2KmFQa5H59NOMaQgiEM4Dxkd6QyCCtC5X2W9ycF9dg4BkK1DERTUbhshoRygjNwIArXAosAwD5wcA8EyXz7ePUOrjfZXn55BQTUJOdNvPnbQwwwIAQNzvV5D2eNZdlTgMXgKiywphrAMAVZZyIsnjPI88P9UtngKpGqwxpxHj6wAPkEQqkdI06bKd8oCXappBFxFJVi9fnJWIubN3nieJrOJKZr+fb28lf54jrL54d/sYap8pkWWI6RVnFeExaS1TCoTSfQowmAatgopPQwECuLkL0h8a1B1jRnXi6L/CwJl8Kp2Kgo2BKRTGZo5sYxAAAgAElEQVTmZAPOLLRPv/zQBlI8tPnvcEDaFdnI4jLG2Vuf3G8FE8toCP1t7uRHAA+eZOPBwgCNdOmpXtDmcsd0CoVVtuSG4TDaQLm7D5u3N912bSJ0a+05pnxxVgk4MhJ/4CvGI0djww5DenWIAm7vtl4QexrWWXjLXCzDi7IbiXo7TS5AAYtXMvw++WDpFOBeR8AATsJXr/gCKYQAFWKdBSNrGjMhm6lNJYeQJrLIGLW0OaHyBqTB1Cvy0aT5Ps1UHwMKPTbvOhgJMKXikJT5M33sRi624cNqZDpM3MN5fid68f3zefqooelP0JTA8+oymnNA2GR8U8KQnJWQgtcMEBoqaQleWUpJ7CLVD/W9Y3NIdiHWmBKJlaimosePz+/FoygwJIZNGNCVgl9kuoxscz65DDJcA6Wkdsfulb8+xX+jZMAUk42XKRJ5AeKSCAxJIim1E7CMvzeKQBMld+/YUm79SQ7VBJ9OgoTWRucdFoW/oBqycRNG0PxwY/2Y/FIEF/YrtJWvHyJxcC6eWvxg70X8+3LspZfW0lD3MuksBOyqBGSGpQhzVQCDmNlRADkj8ODtAixYOPdaXmyP/e73f3bgjwqIKORPksgJVBXs6vPG8jFI9QIJAJW/lCoEgbDOfUaFpg53CngFL7mGUnYGMn/GcF2wSiQbdVn5Jecn1cO7EgQQRFnjiltJueXLo5/rfLrF8hKQ6jY9pWqqyfZ1uZIh9Gl6ziQ8FLZnMGuykVRETX6cyb8LGuNXLrGVyqaPZxfoyUA6MctmzbySKcscDoS99s2XyAl6dlhkBonm20+5gC6BAvWYRGO5x8E10G667Uam6O9R3FTZzHlDbTkSU7GLwzFfj8UjKypcoWV+9tfffGHpNOUzpo0DLJEZPkWbZFuw3Frxm20GwDl34pzVljfDhC+w6bNpSgGSSkrO4VlzFAYf7xZrQHdRrAQlAfRWAsTB1krGE7m2i/umm9olRmI97+wogsvOIcsFjNRAhueG2sQ3rNBfZzlgV+qmcSogBLykpcF+YWNv0yHNmm9EUhhM4ZiSAMUfJsbZo+Xm6fQyKMiEjXGWRqEfzzkMydsJ5wm6a+8u2A74OVEtjBu9yJ78639gNZbb2rVb2HxhuyIX2bjxfRqw79mjGkgQZDqIN1gp0oQFC+cxWb1o54vwb+EdUFKqH8BJGIziOA7yYoKvGvDcibAomphG3ivZQzC1ZwMXKCfrB4EdksOF8GJpbchfrxn/s/9OF7UutV50Pxw7BHbEHx59GWbqSAryaqbpq+0gwOqUadOshBCdRYuvdUB6BrL4BKZ97W2XAZxW2MvLX+P7+gYJ2gCSaNDyc/rbrm0nHKtRzZBsDWI4pf1gGIux+uPbltlHH77LuVFnBf37IZE5yyFMY8h77E8h5GUxdtE495EC6UsShe1EsRYFoNB/AD5MyGHOnj8N6HfJhWz0KACBKWQYlgMpJGmqQG+BLdVGIdFAIN9/vbdS06JszJgxHHCJ7DdRDhCXmfj6zz+3WhqPqVMm27ov19gQ5Ne9gTRnvPvySUtOQvLsScCK5jTy4j1MrVNs4bWznQ1AL2nlrW1N/x9TbwGmV3W98a5x+cbdNRP3ibsQQhIkQPAgLVJKKRQphRKkQEtxd5dgIRAkkBASEuLuLuM+k3G3+3v39H/vzfPkgUBm5jvn7LP3Wu96xQ4d3+LCOIYPmwL42ETC/Y8umb6Hd8wx01SY0vPrPdPQhi8BVKWAB5TUSpYkM4lEX/kS+bmCNpg9ptOZzrfhQXVgVxN2HXx20nVXfr+JdajmDMBYfmEutAlZGoXsWYBmBXNEMEhL5vPv2oStTgZgDVYiYpVWIUUKZB86eADfNhqcAeNhZ+PNdRSbnTaA5XQsEKYtiqCYguHPYGHzbwpP6WuKxRRqJDihmjNDqZs97DWSCyoxOKdfOA2iH0B3nTUCYHazT3ZShEsO3sF6lAQ5KcXb0nOiOI9hrcAWPrTvDOdjIXtrn1e3eh4F2Um44J47xYP8/ALYnzwUuMk8v/4D0hncnrBK2LGSETbWByH7YqB79BSsmAbuZIclhAfyjEl7dQcsLH/Okx4UFQJfm9j3mgEGxLJwrH7WSv/0HJs55QLbu/0gPl+JNmdBDn63hymy82FwV8BiQCYmZiyBT95dDE9mXWy7dh8CLCO0rO6IFeHbmJDCvgnIXlqIHN0TRaDA37AR4fxifx3G0C86qNk2nj5mX61ca2U8t7MMGZSSOhSLnpgU1nN+HT+LtSD2DAXT6JEZlgWoEItyJMTDwIvmtvRMAdN15Jxx0ew5+bbtwAFrBQnEypz7JBYBLF95wcIk0r/DewUkxCcqbhDvzUye0RTOWo+tXvObTZuRa/0IxNAh1QtzPO9oN15r3wMQemzSfHyDAd03rcq39d8twweOojD2MAUQQCB+w+ecdzvPYh6sxgTHCBRb1ZvBn6Oh8Ot/TgD/H2GVM0wjvj4lRZ8VgAuw+v/9fTWt+qO2JD+hL/oX7oU8NYN4/l3dDfbFJ5/YD9+sgKUaQ73la/kU48cPlHIN9XglD7Jpk+ZYNcD++l+W8z7QPCYi5Rw4xg4e2mlNeUfMwz3pDY61q2//B4PuibZva76t+nwVrAiULb6oCwi0CmfCmBKfYdfdeK+VVAXb+2++TP1SI2cbWPQKW4TJTvGvI10y7zHTriCZ/SIA1sEwLwNs+fs/27qfP2ZZwU4OoGnFcskvMJbh3iiroFkS6+G5116yehRE2pg8hAbJNkrSV1kqyOtUVii9MO2D8YP3gbncy7Ct+DC++dTPgyf3DcU66nzsyN46e/7J53jG2O307GDvL+mzA2JoKpsiDWk0xPWXrFbyOjElFGyo4bWYpbofAr5drd5XhwTAunNDKb3DvP86OwJg6YUwtOxSjcO7I4BJDHMJRkMilMquz64GCyCW2rODr/XhhknB5IbvLnUdX2sN+9hX/TEzDIziabPXq05q491qgFESCENMwQ49bJBdpCH3OUKIBat1I4aaUofFgOMdpqYUE0jNt7cGPL2RvNdReJ3dYtNo3IKoectO77WH/3Ex7zpBSEgDx08chafyKStBWWOoLIblXmSDR10PO2yerJ3NG7utippS++WHT+zY1k34M29we1FdR65desPDdgHhpvI/rEdCWgLbJ6M/mQ0EwYVRAD143/N275K/MJiVqkvEh2bXaHXx/zMBBcJpVNvqttvjD19lowZGYLl0zKF6CnBRb0OGoVtTYu3NnjmbczbJli37zMmr9WZIFqlHG8RZKABRgwmxhPQuSSqtmmUICdFtMLbaWYcKHczBG/FU/mHulj9Dh3Q7/4Ir7N3XfrJbb7vcXn/zX4BVTc5D0J/NsNOrlcFfqk3C+23jlq/Za2AeclPCo4Ltkssm21fL1jjGpESfgQIyBaDxeUZCdGiAaduGZP76W25xNYxsEGpR0akf0VBeEuo4LIbKAVKbFSbE2vSDJKNaNRHf7UgKxEcfes4WXgSwCvNeoJsH0k4A68QptZo5/3nvxDpuAjHppk9oBziT9anqC+H4fpy9ydjPjUWau/a3NfjCAs4wdGoSsKrwS+reAA7fNCyAjh45Zpdde6UtXfYl1yCZP4nfDPsUjOTfG2sP3LvEbr7lWrz46H+cdLQN+b084+lpABoHDwSER190w3XX2CuwW32QgFbL740eYQ4M5B9+Wmc59JkhkR7bunm/q4naWL+yAOqiv4qLE6DTY5kw7UrJGskn0JVQb6To3G+ainzyQ8hcMU884J4Qp/YA3knATlCKZ55ZabuxQps0aZxdefFEzhU9D9XxsntAXQFzdujQoTyvn3knRWrptkGDs0hZz3O+m3qXZ06fylB/M4ApFlAU8cXsSzmDE2But9LPEeynIY+IJGLysijVz7m4PQXYsQcI+GjRUFqAKoin9gN9X4VZySJOO4ncTbTPaOCm4FFOKWep4AVjRmewBmmy9BFZKBaLLw0OGqjVfEE+/s/WSYeESALqG8Oo/SpQuQr0E3knFFm/3ged48EwgwMByiqQNktVGI1nbwU+8FIkehSWxEvcTB0fDjDZQz/dg+LDT6QChrtNCuTStIJ3KZRzJzEmCpBS1jq9rB1ZkvBZ+UGd9FzV1EeRZICoh9O1tMM4FnGAHD3HiE2EfFZRyfoYsMBuWHwX9eR4e/2Dn8hc+M0+f/8xmzl+sGQYtvTHjTDhCuy+P1/J2iFwlsGEN+zRVgbKE8ZNdDZcFVWFFpPqbyMGXmivv7KMLBXC/dg7y6gRgmBcxlML3XPHP2zJ/Y+5wkwMOllhRHE+z2S4uwzfdA2odRirD1XQ6SDkzt0M+yayDx44uN/GsYZW/boe+wT6UvpL5X0owFAHswZq8uFNiCfYGPvHIPbGVlQaXVIigXK5UCKIVC1QVF3AtQLWeNe8pDQGa/ClIFGuiOpZAZ163v5sGOrxfWTV4nJAxGbssxXUeDUpFuAQf74hGTm2acNGrFKiSK+/BFCy1XJzZ9uRw8V2732PkgkwAQ/PO2zNum+QsE9wfr2vvfo29bIwuL5wLvmrdLMeBZI/8sj99tWXyyFQHINBmmYXXznH3vnwM+kVbVTuJHJt8I7GS3bkiARLz4jga8KpvYba2l822rYdJ7BeARzEb3/23NkoGH1RoB1mTzzPXn3tOTtxvJreCSXAoDjuB+GlaYQdEc5VzlpNSaduo5fq7KylB5xoq376nVoCSwWwjUDWmi/n2ciRmdyDTvIGSmBJjobsVmgTZ0+3j5Z/x03BlkK+uex7ddiXFROImcRwoJf779XKZx8+zvYRuBgYIVa1fIrl/YsNQny2s3o8eqCYHiUecPS4668CmNAuumQ2z380+TqrXC+eiZ1dE8yENtiOy7/YSa/FOk4OgeEcRx3bZbljRtmbH34PZuYPM1PDzb5gZD1QzcL/r6bzZ6Dw/JIH7OlnnrFSQMomke/clJ0wsotQNnFelEJYqy6rsZGDhmPrMMR++XWlHab3q1f2BfudZvPRYC4aEmpY5cc500xt1Gd1J0JZ39oJoj4JZ52OG9rPLjlvHGAofbbRD9ST/1BeZQcILO72TbY773kMTPEjPmOd/YoXdx3D4m41+/yc8VNi2O+xQsCxKYz6qA4Vud5lZbZEsGeMHY4VACS7BgDnaLyM66i36uvwBSdResQI7Gh2rYHUF4L3/VobPXaERfLci4ryUWEMg+m8B+uR2fbaKx84JYNqICknVxG4Om7MSPaJCIDVSQG9OsQ0SdJG6mQ+FAMXnM9mjUS/WkwWNhZNubRBufAI/o6ADUmsNR0KBVwIAczrZiMPha1xFqmrKOPagYOQB1xyESw9GKu//bKXF4MiCdnw3iMccmy6Sgb3aiA9nUNt2nkUbgRY+OOZGJXQaSV5HHw9UUzGSf46gzcQRaS8MSSpamsD+IMVEA3QVt9AcYOpbmVDPgVulIXGn3CNWmv+dRza0chLKLqzdrPAw/Dja2QDQ6rHRHO00PyoMXbjjf91RtfJTDUuuWwcYRC78dVJspMUtl9+pHAd7h+n4vwrsygY85j4svEKDMEHyNen2ZKioeGXhpDqeBBJJOyi8Ej76ZtKJ3UTSq67xX7P4gtx/laaMqqOdBui6kkVELw4Ko49FGjqO7oAddoFrvFghg4NR+oOWE0xK/8NyQUY7Nu0OXjbDaJwwpdLspSyPBhHJzBbpwdqbfWzzVs68XiT9ANWH4SLbr7ngR0sPpqvJnyQCD1l0aRbVUMB0kb5FBlyfFKKhwHkFsIkBiCXP6PSnN2EgYffCiCrZtUX9Cooig2EgoHZO+ESBESxQVeSrlYFQ6aaxtKH3TkK4MKb6wiBilUDWFlN03nuOcNsMEFjzz++yk2GRjGViE9BDo5X4eHt+SDBeCvildNvcAT3GsCXRtqXZvJ0XoUdOtJmT724ABP51QD2aY6if4iQlGH9R9tvP+6GJVVnYSm1NM8D7HssHzpbPHbykBIqKeJkiM6ajE+BRUZR5IGtoKCcMthc115FKBEBEg/+8zFSqKvsySefdmlxAh00lRHjUwW1zJYlf9AgV8CjNwd9A5Jb3Z/o6GiaCOSyCnuRhE0O9U56KOCiBYkcLGCuN5ANJJwpU2cXh5ICiiQulExGzGbAJzd7pyjV2pAnmwtfAsh23oMuNUlNVF9x46QhbPiScAi8DaAAaQfVbqOgEHNOXq3yB3QsPB54enY8AUE7aAjjSfg83z54/2XWZLc9++QrtnnbSqvt3W1h+CGdzMcLKoxiDPlIU1WNXXrhLbadBras8DiftoVwpnkYudfab1u3WQD+WCG8H6mEROSdbLUH7/jcMhKm2tVXz4OhS7hKMyzF6kKSIJmSoxOpPhtMGMRRW/bpUnv3/f/avIvG2Pa9sHFkLi4wmcbCD4ZCKwd3KxfZy2EdyT4hSVJoDCbVTFtdQjF6TloSx9YWMCKDdE3cNGOFnAvQE0EDiXUA16Bn2NKM3IhDUo2bWL743yPnhtHFZF0G8ZHyaWWzU7hOCfsN/uqWgBu2n6eF4pmC/WA+TQ/eqHg5F5TkwZRnMqogJq9Ee/H5ZYBuI7Ej+ZzDw4OMb5wtefBGCiHkCADOxw7ncWCXA+7jKY335yP/fcTuWXIr71Y5aZjxMHkbXMBNND9n56Yi5IgcAN7xePHJS1GfX1NDhakJLBWQqr1VcmquSR2Rk6By/ygynQpX+87/+ulusc694mGrj7Arrl1s5184wX7fsMref+tze/ifT9nqH08wuEDGMbDFJk6NR2440N564xU7emwbi11ACWwRsZ+ZiKspkmeN/PJ6kJp2sS5Z1U7W7xoi7XWABUpcn46FxG233GF3332HFVVwTUxdG0mdjfSEWYQfwCJU/UYm4i5sgN/tXTTRSvZlsxTgDI7IucCkXcEsgJRpmdEusTUIgKsWP6gjp0jVZm9RIJ/Yrump4YBis3geBPdQJCRwL+uqa5B4A6wSECfblv5IO+6+j4Cx7RtsN8nvhadrLC0l0nIyMmD8HbbKUphOXJ9CGRZcMJczId41dWLNau28/95S1jPrT3JuGjnJ28WY6YBt7Q9g5twl+bs+FMIqXOXVxQzF2b/EMlWPg7mqCacAkECAyjKGWts2FXOt/vb11+/ZfRSU3S21DCbCGQBRScoeg6/XudvMvairpYGnqEngnQvjoo/u9iGgKsrW/FZiC+ZlWC02NYX5JXwOUF7202GT2etZH/s2wlBgv6DOtDHns2/4xtnOLbUMdzqtP9YYMQxHegmC20DgYcleCm/5cLPGtL7B5XkvDCZMnAt0OnG6mL1UYIvWo8JkULXwvLUH4OBjKRnRlhCZanmAliVnGNoho9ZwTXukvqc3BXgr903gKmUFrHCx0xkksJ8G85yjSFj1ZrgRETuMou1O+9e/n7Mjx2FbAy6zgTBwwHpo4gSbc+Fce+qt5ygq2UMZxqLmc0Fw3TQRnbIb4Ll18oOjsN2Qj52X3n0CvFL7eQO4BNOshdrWbWWAoJqiw9aohR3DxF1M7/7IpYYM7weQcJy/x6CHRkuBkmLvBrPXNjLsbcRaYhpT7mTqn/WrVtgqgjTCYDs1cGafRbpDhgxpv7Hu3dmH9LOoXOxc3n+Gh6OHE8YJOu5PTSJGYT0D7T0bt1kG9hJxDLk3b91oJXwPMBRr4Z4oXd1P9hc0urKl8eV6QoLjKd4TkS7NsCGTzuNsCoMZEowPKQGCnEOpqZGO5awhX1ODP9ZIZShJim3s3FjsL2BblQbZ9++sgQG63EKTtuMNmwGj9WbWaS7vOix6Fp2TY+MN7uT+Aun+h6qq+Hb2NPqzC57SOdkHqDqPVaf/1ynouK0OeHW1ozvtaCbkJc6ZfAZw5CcG7vsOL+c+lTOMkFc4fx9VgrznOmFnZo8fZ7nDFlEDFSE3WwY4jV8hoRwNsCXV4EUyXOpgmOjvibR+U86xC//4D1LcB1nDqU776p2PkM6uwydyH/emGKBTaecwM/ksLSzGDlhv2QMH230PPuWCO9554TVrqCzgmmm+8ccLg+l/w22PWlLmRIYQu+zLt15AopwPG40AS0kOqani6cx8YBufIkW6B3bE1NkX2XmXL6YWHEkzqHvnDwBzgOeR6uSXeh6aZITh8+unvZIzrxl//WPHumzaQsEWeAnmtdqrTy9lkPcrd24vTDfsRagr1NT2hSBSALKPePCk197iI29id3bKnkryethZsEzkpdaDMsalPktZw3+TWqkbkEjeis72ieY4gP3Hn/27W4W79NV0cp0a4vo1MOhS8y6pNfcMZrjsADQUc0M8hYnwef0YkriQC/ZvP/w6LYREcgBJrQelRddi86WAwWBNiTTgBbbV4FnAqsBG2B3O0igMJmIjkzx5CIpRJclxQFA0oFM0HynbLr38bzZ14Xjrje6yL159xtateI2fAeDszoeJdv89b9uxI3n2PhL2ohLkmvHJ9iJ2DcFMvjZtWm3Pv/onBhlkOZAcHQR4pGts9B5pDzz5FkPAWPv246V2HLXJA48+aWGxGlSxUGjc3sUH+9a7r7MG7llFTQ33jtDc+EQGTc00h7LWCkLt4mMP3XepDcuu4VxpgpVV4QAfee4HCFjn4XgDLAdCp/FwFrbSwwgQkQohEPsS3Ucx0lxfwBLRY3BKc4UhyXedNJhWhnC15EFoT5a3uSzFFCjWRcikJwD29KQJDE0/h2BCKnV/vq4nwnZta0QFVkFdR6+EIsCPzxOJiqKRIJEOMehpyDM4W+sAv9vFbqBJdnJhSX0575kzECDqBSAwzg7D7jm8t8YxjDoYqssOKhhPwjb24DZkrOEApk0w5uRXqiGA2NFhGIb7YudxKp8uV6F4qpUhlqRmhNvBXQT8iDySlYT9VJHztk3FKqo4Px/cgWqCnxNJmHAtZ8gEmnU/PlBReX5f2jd3TExG1ScdNFRihSsKSkMFZtGwlhTOhIxdNgAA10FM1YNg0N5/z/2wee/gi/mcrG2dw83cSIVPiaig65asM4W1Y13B9urL71KDauCCdQDWdLL58aX3lHVVJw2CiA4ir2SRLh7OUDiUfqWoDB9f+uU6hqeyLxpG2GQU+0kHFnP7sKOQcN+TIFYtRCKUnBGo95Rz4uc/2sZMuNb+8cCdtmmdLCZuR+EWxlkRjD0A9iack5dePM+2weBLSe3n/LI3bVlvVWeRV9d1oKoKIYn8XKx9dlEjaf1hBYS3ZZ2GRwxJHUCj902DLmpoWfO08RlDeVe1Rtv/N2gR2NHMtcXSyzaQnyIlnPZvWSMJu+iC1eqr/YTrEHtSAwR//qk3u6KqT0buQ9PkE9Dmgs40mFHolb9ATOp7lbHt9LFh2KvVMWQPw6+3vJo9X0iNzhZ6l1bWUyJ+tJFxWAsAvnXwXPkReG1ia0BPKtm5CD9xEQT38gPrkfIH6nlq2MS970DBIy98qQJVa0bwdeEwLBtb6hkW0UvrfeT/dcmzk/pv4uTJ9tHHHzD4VIgmbSj9ayBswwh+qGzGBuYMt31YXDQw7NE1U3FaRNIE5P4fG3Mi++r9F+znNSvt4+/X2B133WZ71nOmYW2ovlphfjpzEmCC1dNP+Xol08cUA+JMszdeWWlLHrvBribEqaMuhlr8e/v2hzfsztv/Zt9/sxqv3FPstYRmcV+vXnyZfbfiRwbF4wDr9qMcxnZNTHP+/2AIWAVnigEXo+i70m312j0MJBN43n6oEAlxbIHFSf2g87hbKhRAbSXZp+Ch34FNYFySh7OymsE5lyYlOGdFh5t+0TEBljNbccNxp7Kjd/bjzGinIa5XQBT3S9epPgtXA3fuK29H9WNkhCw9NCCSJzfkKxTGbrjG8/rXI0sI9NrGea7n4gPh7nferyhb8sjt9tKrSwgYRXqPpHD/3jLnvemPJ4kY/VofnQRAiy2ehr/uIa4vHNAxnGT6JkeEol5GkREdlcCe1kBv4IelAJUje98vqwvsxusudmzPt2EE33DzPJiQq51EPieF0Loz+fx7Jj6wa2GID7f163eQKJ+JZWJ/rvUQjNBk+nZ5e2OR036c4ZIHckoZw/EAK6hkz6KfFqFHmTaLLp5rmzduoBcNdcO09esOkiMQZGX0nO0KtUT2PmJoGuAxoUrcL4jajrFZh9RcjNS6lnyGvtj3QPAKC0+AcQrJLwIPcM7DWoKs2qjDvRmONNM79ZJDkMmgKyUlDuJWMGSoNFSJe9nrQyCC/MZ+AAZCLepLTTh+XCbklDICbEfZBtRybd4RVoCXrEBCneuud1Rfw3NTSSA/0nPGToI49LPVAn408T47b3bY0n+9/Ub22WYrgVh0Gsu0Cmw6xG5uouGS5ZKsT7q45gZ8nmSN1SeXF4BBr65ATalFtWCEg2k/4XcwRU40aptFc2fY9PFDeO+7bd8RQqNDW+1YUY2tWldhN950Dz31SUKRVwIMowQAVwP3Ry2Eb/iVA6jPWvC1LXJETMQPrDdwFVngMGCL5EbPB7QvzDvK3hpKmHWSzZp5iW3biVc4thuRKLfVwx3ed9ipSkZPwycby5VSwO/8014Ert1vV115PWtVwKpCP+kdqJ+++3qbnTN7rHnFDmc9YNjqp4vlgjQhEhtEW6QfVHAlZ4v9hZWKY6c2It8M4KAakuvB3Hq8PffYaoohFXK8bJ4Y2DyVJFjG4pFVjaGxUkgBIgA/IyiYyko7AAmj8c6rgbkXxhSQxqGSCToFsjytps9Ity2bkB/TaGUOhvFykANcCfU82FEjQ/EDCsYTgpRuDoMGGDoqIidOCrT0zFy8TetotJEdslAJ86SpCban7v3RwgMn8lDz7c1vFjAROWNTxlxrzz73CTIWf8IKRts50y+wv9/3IA2uZIDRdvnicZacjfcc1/zZu1th1vUBnsn9Au3muwaSmLzXBmbnMp3Fn4HiqbSwHap6J0FTum807sghT8BqOVPaSWqzlx0Am6DedxNCTZoDlOrOBFBG7WLycE6yyZa0LSAAACAASURBVDCxFb2TyS+YDdNn/D7w61FwVxh+cgJVxGoMBJitLiNVlU08kKI0Iq7dLrgh3IIS6vm7gfb7SrNTBzts9gJ8JPi8Z/AtacB/TX5NZSWE4xQRtEVAiaT5Ud6xyNny7e1vZiBLP4xEJpfABrwCfSLtFDTyN19oZLLB36e3z0gHtCWUpZprwhIPYIWXg0NRawLFtBXjAzb53GjQ/hD7/qsCZD1YClAsJgK0VZcwTeQgkmdJJ561VUxPxOpSVTRxbJL9trrUHY5Z/eOYbFTS3KjR7gMvYd4D0iMPwTcjLSuRjaeBzxRpmfh4aLOfPHGyPfvMK2xGsF5Do2zf3iNINOfYqjXrYEOz0fwPWMJOBRNivAdnTsbW4VcHDig4pU00ZdaSh438misWW0H+CdjMT9sNf/ibHTm6Fz+ds07eWlsFYI08LDgSrxgAZUlSL7n0fNhvq5x26zNM1x9Z8jC+K4WklA+3jes36iTlcJfUlek1j7aFi/QAxHmHE4TC4RZKAy/vGVHsVe1ofYSAwHQxGnVMTb7Ih69VAdPKWvFGkiIvo278W13z6tjMYqz02RZINie5nnweXbIfDaNAD3nEtgMuBDN1HDp6mF148UwA6jPYV1Tazs2F9sQD79iQQSn2xvu32tHj+y0uC+N9it/j+cU2eex4O7SdpPSaZkI/UqwW5KIc2bMY0ZF45+QMyLC88mPWFsS0mPf57OlWJAd+tnb1Ydh/hMH9vtnOPXeSPfzoTUx8kT2TuBgcTOJldziSuhyA0m578ukHYHv3t1eeewiK/UcuobSRJFF/gHgfkmUTE2IB+89waPRNRX0opMW6VoOuP2vKrlCfUNghndyYIFjNDZyq/jCdR4weYsePnECWB+DMn0NhE1XXtFBkaerT5xUqaXKAdC4c+krWHZM7BGbbEbvk/EsBijNt2+adBDr8zuEu2Z6SLuPsrTffJal9j335+aekAU6x9z9eZhctuBsG8JW2YuUXTDKRrE4Zac88ewchA8dZMz0kvmOUjcdWI8yHTtCkK668jQABgOzWAhs3eqhNnJXh/izZV8EplhUNlG83pur4050g/Vdgu6TUAk7F8NRzDaJ70SCsDZ8epa5KgtYGwKRhgA5GnV0KCFDD2kVzH5s00u5/+FkHbgUABC755z32yNOv0LT42dP/fcY+/uRfDDGK7M03nmL/D8bG5U7Y9xvtoYf/49BUtdCSqesX7RlgDwAYBVcPFbfsQkIjIynMkTLRNiQDMLUyHWxh7Yrp2c5G7se60RkTBAjhR3MfGRoDqI04EGZqF6n1XlTbgYR2qRH14CumZ67TtoUCW969Y3NzkaOPJoTjRztyEIk016/G1KOmQL6avJepWBKMHDkcxh2+lXi5rv9ls23dsJsmFJkV62/o8GiayFSYr+mAFmdofmEWsRacp6bAIbHymT7SZrnBSf9+kTzjXD5DC8yELYB4GhpROIllJWBQJuw0Cj1iJ1EYCOjW3uSrJFmWmRoI1aiyRpB3aDLJrWE0SoxXXAGVf6yU5r0G1kCi3f33K+zRJ1/kGfL3WWtpGVgRAOYlpmChgcfJ0aOwDHxRFfS2IJEZZuMHT7B7bnsbIDPSsZLaaB56+SxK5zxwKI+BIPtwXBC+wiGw/8oZCHjboCEegH08PCkGUL3QtKa6YWcJQVq/r8U/mrOliXdYEkWGt8icYdhzXUd3A1wBGgUAWjfC7KOG4TeDNqWDc5Fi54rZKA/jJJr0wUOH26E9R+30wXLYyX2DQ9x32Bb72P6aWKuB5bH2ebxxzovNFqJChYpUb2gThTFcVgYWFJgNJwGMsSlokVckwxSmIn58wzrkimLJReKpLT9yscykPigrLkdiq/Ab1mV4uBs21eNlHQPe3G8InlPUI4ePVLIfyM89gQDIRYSFEKjmXQeo34O3b7XNnHojzP7phNWdsrWbltqegz8AwseyFybic0UTHRRLIVlon3zwhUteDcJrNjY+3O1H3cj/JCmMS0iCTVRBKI5YQPJb9+DxNZ1peAxfz/SAilIswiKY8N4AjTF4O588k0eQ22ZjScoeU1iy89uUosELFk4ATZ0KumAaRb/uOJq+BLvx789RN2HtAlDb3KAANQGayB8BUGTjJADlxBEAFvbvnKGRWGAQztMEL6vSzz794AMYnp123nn4xvI9BTgrSEGecDpdVJv4YD/k4pjEjnfsVA1rdJ36d40itN/8b6jjICL9FriqITHNOM+orauWZxxLyKU3djyn7YXn70KCegLQsJE1XcN1OZ0o7xL1pPxPKfYjYrLxr7/BInqzkFr/hzVzkHeUBhzfIH1C1U9h1FRNDHn8YzLspnsesqxB0wDw4iEFdNtXb//EGYCcrucbGnPSZHkb5SGqQCv5G3dUc97RjI8851wsqbDBKq3ALmAvezRMFPe3sQLhbOjkur1hWgTIq9WfEA35mhO4mMWAuJEiqbKslv2ZOhZWUDeVvV9orN11/xLet2kARj32yotfwpK9wEaM4yXgs7c1hhN6CIjsbhD7wPEGe+651xjwY91Ui/86jC1/VDy93YTN9VRx/3RvAI+EaihUk0bFwzA9mL3PG6KCPDi7ALpaYKGqnvKnWPcBcJJdlzBuyW79+ToFdAqg78ILPJihry+SXjFfBdJKCdFFwyupfg8oQDf7ewf+IZLBeijG1GA1App1qEGBzaSzs48Iq+Zb7GNqPN7NAHm20nT6ePisDCHqaxmg4dtskCYCmBJ1Aaxq/CnfcNlI9fDnbvY0gRVaf3UokHoBnCQLlJd2MIGWZ6sHc78X2Btf3W3E5+Hd32DfL33dfv7qdd4K/NEBmkMiR9jNtz0NMO+xVGw+CtjvYxLDGXhzLxnaXgWbp7XpDL2BPEJhlLN3NTaFA3AOM3/Cy1rbTiErbaHWEyjDhgV7vT9BI5MAKwMth5yHcXbydIHF4/OoAC9na8IeuGfPPoLNRgJ81JAj4cNw6llCsj5BPTWSMyQBH8afqUGqud+c2/5RnFux9vyzL2HzUmgPURvBLHGMRIEW8lyVf6J8QuVh5wLh+KeH4UE7QERXO+CgpI5BssiBFQULuBtQ9cYb78aerMF+Amjuok4TeKTnKtbZ6tWbSLqeZVHJ1AqovDTMkjJLIVQCzL1hRA4ekQrw1YX1Rin7pWp11VVB3BOGnayfjMw4wNEAhstFgDn0c7A3qgnzCYYs0MlAv4fn7629QPsO+4Ak/Do35MPqR6/y4bsf2ZyLL+es0Jku1j52NPiglsOAleVBI1kQCjrNwJJnySOPASBdhPqR+hcUMDOTIM+2ehuQNtxm0wx//OkH1FVtxizdNeTa470AO4UBhbFesmCSHDxUgH2YbKNQw8lvE3Z1BD1CaDAsX/aeUAgIHSCpYqh2Uk/GpgLy886Ul5PGjpR4EqyvmsoaiwlD0g0rta6liuF6NMAGtgpIXL15lySVlxepwnpb+f7RUbEEQBKuBEsHNwhnnyCWVu64dN7lCoug4fOwjx8t7DUcqKyYwX08jFl/7F2aCY0KAog8CxGoXy4sxvdes7tuvtJO71xF3SRSTjCp1DGWV3TGwvDRHDB4gG3fjDyapKCzhKmGYCPgwRszkP2+RonrgB+hnGed9Jpe1GRaXyKFCBiNjI7Ah7jK2QcJAAHb5Lc/70UkIFwLLNt62QRbYlocvpPYsjl1SZ9qUTVzIO+tGNbqIxshLoRylub0T7VkggFry89CJki0X7Dva+MclwpMyhRZDVx52RW26ucfqKVoKtnH1Ne/9szj9tC/nsSiQMxHhhQ8iz73GAaYDFYEWsTzPEIBngsLuH/co6z0fljAnbQBWdGwobH1QO7ehOKsh4tp4lkHgUeo/qsvgkXH+nJYLd9P6qIQBlvNFFjZ/dnruYZuhsKImwDhg8AlNByXK7asBWBe8+/dgFViZsdiWViL12p6Wjbe+NgGwfZTndbSHGKzJl9iy79cxt5BAKVIX7y1/tTxAf6ENzNQkre3D6BLHUOijP4jULQNtc/e+Mg++OBDe+aFJ2C/TbBl33xKUGsb11XAz4i1ORPi6Kkg3LBfNwM8S/kJlE1PytBUtnqNdWAp8vf0BSc56MJiJWE+W1NOoBGDDLCEc8+bhbfrSTt2vAjlGyFGSKh7qV81YOvSMJwaQrSvQL62f04IQXNTbfl36wmgJbxOnqj0DmXFGrT1rR2Wk7OEkAe4iEVRZGN0sL5aJSvkHsvH03mrK6tHPSq/5bM6ZECOFTF07J8ayxB4mH2Cl/1D/7gRuwaFDHnbr2s3ExZXzPwx0QrL8whru4Pvf9Y2/b6CbAiIOPUlWI5QP7RjHwKxKw2AsqYCZS/DhAsvOIcatN7WbkSmne3LMD6SgZpCm1BIsFYUCKcwoVBA11q8JjQUaeGdHZeLDN+d2wzZWGP9h2iIfgZsJwUJeCHPqB+gXTF71EgY8ttsztzxqIRTeWePOlJANUid7BI6YMJmZoe6UGt/XtQKMknIZXfqBO2FPviY152VP74sMshg4MUX1wpBhCNOxcX629w5s2w5/qy4igCyyroOLGNnBTZpMdREeP0G01PxdxecP59MnmPsBQxu8k7bjElzbekH6+zaa/8EKUf9Uz02Rsjj2d/mzZ2H5UmaffQhWBcKyiOEoNbXYtMDuUqBU2npKZwfHfT8JahFfV0GRiHgi6T5PpzZrdyjICSfGmBEMKC69KKFYE/HLY+sm30wU8XyVrM0ICPBbrr2mj6//Np2Ww07eP+JY1bHunBiU5EzVIMj3a4j/FlDeGePqGAM3pMOeRxrMCZLDjGg1UNRsARRmwWyzgcSPJbN72HZ/ajvyQKIK2Kw3AohosZOFARaREIGAdoFVsT72iqbD96XNgUBMiSaOiuFIV0v+2Gx4e7Es9Ewh1qA4a6sAVI4qxPArHrlR37u9Zx30fQEJ3kPy2zhJXPtmxWfYedAeDeWVIn4OZ/kTKnkfaio9LF7//ksmNQAwqDj2Ts9qCtRQ9FbtBN0vOrbQ+b10rcLel94HBS6CuBArDw1OxwKk8bm2oZf93JTQa3lfUrD24Q8WJnm8JSZOPbaeQRWfbv0IOh+rF179UKoyaX2yYcrbRwMxMEjI0gEziOwqdFQWtqFi7Jsz84zTOaYcjBdAYOisOAmcvJ0s3OlpflTlGTalt8JQFERSPHAPgsoqcO1DXmct42ZmIIdQaU7VEPZ1KuLYOpRvGVm9GPzKHUF+WiCO6655gqmEsg1MsfajPF32+/bPrPtJ+5zDXtdRSgbcaVVlhCQNP1cKPv72Bxq7eQRKNyVsFYJvho2jik2kqdTqOO8e0klj+nE4LedjYRQJu5THFPBzZubjLqAKW0YFPxhFHOFLPhKXtwQK5E3EGb1HbxQuzdQLFJLKxWnplKUfgA3yXaRO7fycglcVa0cjDdLVVUdxaE82YKgMmdxiB7G/yuFlLdipn5hDnmvJHzkLOo4edRIgjPxPEBNGEiBNHkfvI6ReZWXzb4Q9miSSjKChEqaaCYzORQD+PypyCnqrIjm4TjS6aZainOebyOTsJyMNJt/eah9uw4a/B98bHja9SD+XfYh8rziM7125jBTpxolJEojAIuAtyYsNtal2NYyefcB1PEiObgX5k8LtGt5K679+Q176tm3bOeOI8gS0zBMLiT4Y6ZtYDqksJ54CgQv1kJ5vhhKrbwERmHDvWpF6kH6YCcTgzCmv2Kn6HAXM00eHV5N3fgojobFdMrmnDuKxkceNL720ss/AVAYDcpT9vh/HqawhNnFC5GQmkBgzV4aKyaTNLZ+TD9KCUFSg+jhvkdGJkLhnmwfvPeBu2eSWIRFIntObeMloqgk3XXMqAttzdofrKn3jPMd6pvixFFQnWXDxvuPPSMJbykU4E7q2KCdk80JaBWJ1nzS4fO4R75WQtPUCrgWCSWvG3RB4QwdbHB+FHhiKwzLHOmSzbftwvuEHbqmlI2fCtIXT0MHJLKO9GSdtNJ5b/H/+K0prWQZkveoYVSj5AK1AJ5qMbDXBHkAk7FzzpvipE3XX/tXmzdnscUEjbF/P/FPe/mtq2j8mXo3V9AQcYQDxPbPGGj7Nu/FEoONVimuYq+xQM+yTs+bOYswuWPIcUstmsK3iEFAc4l8F73t739/2r7+coM99+wjFOSxdgNJ1CeOHWUgQCEuf0n5mwwbDXuZd4h1d/VllwGWe+zOv+BbiLxXQIIXbHj/0GgCFK5m6nTUVv64Fmm0mKaqucSk4rodMioLJdg/0ozJuJepvPySNLGUZ1E+jE9+pBuUaDAEQdLdvy6+PlTJ2aLiAVYKyIpjsp7PsASLIXvkwYd5b6IIO/onhuE62GhaWRfnL7zApk6dzIZbTYL4p7bo0ovx6/qRxuYRbFS6bNXa7yxnSAzvIz56DUcp3AnbI7ROh2xbrQosSbB4x2PwL6usZqJbz9oagbQN+QMM8DJ8Vo8dJJ2wXiczUiaAyQqShRVG0U2z2/s/awmlKLsUaAq2DtaRGMrOf0wBQZoeA947YJ3iNIh3hv9K8xFHAzULNcIlHBI77J03nrF7n37Mzp9/la3+aTWAJEBn217M+FeT0nnUHnrgKXt0yf1WgGUFP9552IhNL/8pWRIES5LKu6hkaS/ufzgMrBamPnLVFcOmG5BvxrQZFOdnkFlVOOBTRupiMjQARFVR1PhyyEkaH4iywRvwBW6dS72PItitC2a9CzVSojuV2+hR4wk4rLPdu6DVq+EUmMnXKH3WTVfZmwS6jxk7mGJlJhKoGvvk3a9gLKv5Iblz/DD8XCe6YKA6iowXn1sBiwygUtJZmnv53jn7H140b7TtPaB9PuzXYjaHI2HJHphpu/ZjawDTQ16ZClvQ36c9cSi2JC4M8Z2cLQAmHQJFGgpJWsWiBBSVLI4k4uh4mmumUl3Yr+QdLgTg4hpYnxOnDbLFN11iDz78X4Y83XbOOYMIATnKYBJAFCP37ZyfXRTGCm7qBHWL9Am3KmwJ2tj7lPCdnZbFkOwYjRoS8/h+Nn32HHvyhcdhydfjO0UTJ+VCujfpvwxf8F2uYzhWWenBh6sR30eGTzRIrQ2Y6FeyP6EiHzUZo/g0Gsiz9VYi/LkxgrO6L4RFwGcva0y2HdqXY/AX8mU/qkDjiLsMwXdhKE1gnnEWRAOoJyDRbMbL7jj+kpIxR8FyCoFx5U3FXlGKFJN93wvP5HDC9hQg08JzJwzXNc5DCHYcNy7L9u7ZYsVMi9so7P/+j4cIMfwZ5s5WPJ5SGGBh7QBgHRxBYCPMl2JYBw38fD/5wCvEjecfSqEYh1KhCT/NOtZtOCz+66/9C1LXRkDseNQznHP5B20tA46Tx1osOXYojJKpFO3LeXfKbQxWPbPw50pPQt4FYLFl0272gBUuqVqe0ME0fwJbEmk4hgxOA3BvooEtZdLdSzPG/gL7ZjoyzUHI2qMYQujcb8e+Y90vayz/8GEKyFjehTjOigqGWzSaeBVXMnwjH8ZJYvVe+xOqE0qzEhKOWgS02qcnEY8uP1t4Of7Y51zoBrCMYHkWgOb8PQ1YXFYUS7SBZ3H48AnO2Xi+XjoavNWrfBm61hPUEOtqk14ALrEQ2jngWvkdHBrBP3kmPLMenpVE3z4CUCRTlo2NVGP6OtXJOpdULuu/OUi1b7jjiyRcwyzc5fEU67Gff1hBI/osDXcRjRprpAc1js42eeaxp0wghfuChbfyTifjocVwHZbKTtQk235/m8HLKc49ATltXCe7Gp9FwEYnQ/EJc66whVfdDHswG7A2GK9vWERv7cBP8ivzjviBd/UETQvxJXxNN8CaGhtv7J6mLZxlMxddZ9UF6bb0uQ+st2E9tccR5KGCPWEcaowJSODtmHx9gLLYR9EwFtm5uK+FAKFi9iJ5b5THXSyDs/vtwsuuw3vcnwG8fPo387ki8VxM5/vQUPIcE6KiSNv+Dp/OD6kNz9DgxCCNvJDQnFTOz6+tCjaF4V3fJSQMtpsfjasjdgDEB1Bnap9RzeUF6O0sYgCw28Ukl5exngAf0o//LlaW9keFtojJ0qUwJDY9hfF4U0erAdKepya5B3BV1h/dfA9ZqWjEIV9qP4A9fV/5GXdRR8ljW2eQAmy1t2oB6Os6GfAqzMQfqwaPFDqAdtonW6v5KdSG3kpA5+f447HqC3iuQMY+5pHSuLFdYv+uh32sM6KL4XCAwGAO5MrKQTZu6l12w72zUfmL78dnby+3W6+7gEZMfvbB9AcL7Q+3/s0O7CvBB5tikgaxjeavl2f9689foFx4E6VQF8qoGM7MQtZkHvcvBD+/f9Kc3sc7f8pOn9wE+LPGrv/DLQTvznKg3Isvf85+NZZnR8hnZgj9i7iSsP14H4tBx8QgD4Y5LMUChxbDxjy7+9bZgCG1DgxpBkSWBFNE3i58PjMGTEDi+7jde88dnJewEP3rNCbm/YPZR4Ood0lqtVZUNEoBl1d+IM8uGSuZabDqPv2EnAker84Meai/+NKbTtr78UfvWGvVMSssgqEFANRMg1lcUcF+zbvHUo5C+h5BM9lIA6wsAuFXCoTqorgOVyAgBZIY+1I4tKpRpTQSThKBpzocb14F6nqaYJ2x2juB4SHQoEzzQMPhfBOjTCqp/8uVEPvI1e388Fb8a7w4X/xgON/4h0UM31fTf8Cac2uvEzBEno3UZ2Bu5869yNatX8v/IWwXYE5KBnnOkrFuC0mozyVA9d4HHzOyCN19EMjdI5shfo4/nzkxlBDO31fZ9TcttiOFKKUAtASspiQmAprALOPrBFR30tRTJbu9x5f9NIbglxqdGdSe1y9eZO+8ttzOnzeL/RlmYFuVUzmpbhTpQ+EoJcWySelTczC7cwxrhf72MJSKJ929AxJEaRMhKwz7M2HS9efM65eebkeLqmwvv5voa0YNGWBrVh2h/oXFx3vS0Blh/cYssHc+fsNG9BtkSYAq7dixeBgSZ6X0I29kM0MAAnszAEsOHGE4k0QtVcMa13AX5jsHc1p2OOcNgz0OgWBQ0wgUoNERyJ/JpygrLrF8EtwbeZbN1DCSa4dRe+ls6J+d5NRPtY0oQGCgCqhUSrqCicNUK9MDyEZEDHyxSaUO0x89kQCagKVxhC5ft+h6W/HtKsuHqdTOcFmbZQ/1dSw9lkKRqqt03Qqd6wPf33r2Odiaj/I9ogDVyt2Zo9rdw5ClBaloLGdpWKQUI8r38OMdbQRDYOjGwtL/X7LkGvt11S+EzIyyrz7/xZht2IKFMwlq/R1WH4MBfBkV7tQloooCfkAo5f+ZmAxgyZrwYGfXxH6UlB4CAD6ddx9SDL+k1BAlz9nNscY0CJZfzPBhowA/D3LdvEP0a7FhiaTeN9j2LVts6syJDNoy7I833WKP/ffhPjYbNVYoxJ1y+tkWPPPXb9zLvphkXajQ/nTzQnrxw2QeLLPvv9tkb737uv37ycfsuqsvt7eee9h+XPkl6j6kyvitNsOwryFvYdyMWYQcZjG4+daBOYMId+zls+bB8NbnFIloIP9tzLjBrv6Q3cEO8jIqqbE6GYgpfFrnpRdrs5MgOe3pwdSq0yf3w2ZjkL31/goA8T5bqFR65w7Wct5JwHWeidihUl/JT1dkBw/vvfx1ZacSGUnoJjdJ8u4ublkH/5Hy3w3+1J/ihmAj+ifZ/LlzbQvBcK3YqCXFxLKXVFCLhPIcvwG4nAvzsgYgNpeaAduK5nzqrwysCk+xP4BjxKaxR4UxHMMOhSl1aV6xsz3ILztNpgaB6XxIf6T11TWAsNRMISIZsR9pcBcOWVB5AZFxUc5HO4x+uxJv00g2l9KSVsvMgrFJqNb8eWOwVorHTuQUvSPWE9QeFeAlQ/BtjyOk8kTxQbxXp8MWPujUrpOnj4adfopeGBUX92gGSsWDR3bCEifUnUHL4X0VhGN12vXXz2VP2+TyLtQZiIzSxf6jM3TYiKG2D9unbMhjLYQxlZdwbQUMlLJieT/J5hApiPPlZD7nJDI+PcPbb7uOXBIs3b7axvB/nGUOCLa9BzbY/HMuIBD8Vbv4wvPxYs2yFSt+opa62F57/U3OHixFlIEBc9yPoYF6w7KqSlfDZWSFMWxmWCDmN0NXPX/VSe7h8irc+ec/sA+324/rNth+snuakff78znS4oLJLQqzOXiRR5Md9NFnn6GMYCADSFvIkEW2aKpdZQWpAREQgBu4S6Eo1rTsaOhSXVil6KraT32pK305RIJYNx5wjyislsIAL43he2ZWL+zfYID/HjuI9V85bHvKHqtkn5IlklSCqtqG9B/IXlAN+a+WQFfwJILBduzA/ox16A2yHcKe103fNQD7tH7JWSjj42B650KS+8KuvOpSWOPbHHFsBTZy8uQdmJNjS9/9GnBZDG0/+8+L76DYPUv/f5kdhcQSQZhkCqrrQPIcSvJ4v6ZeHth7aJdeOrGxaIwp5vVyJND8tSJ5bASxHjJysDPHbcXsy49NOgDQQC9xHIbe1ST+jhwdA6tnpL310hrHphQCpLRTsVrUtMpIdvIMzOcJT8rKjgRIYvcjnevw/m6Yp4RtZPjRxGRZy9kQpnAnKBiYIlK8REVmWXlrFR41GPFSJIrNGZZE45KCnyushzMHQcW5qfLeiOKzSBI9cGASctDxtmfrdl4mJLYdabb/4HY77+JwAnkOOoPumCh+Vk2SXXbhDfbJJy/gtXaQSSSNR70PyHS3vfzGzWyi4chYXyT1uQuquUzde0kAS0Ayiewnjia8oxl/OxUCAYB7F8Ba/cFOHGqHjo+JM8hQA9SfeBDqX74lbIBm23m4sjaSEjn8vWmIYTjEyWQY77WBA0gl3tKI34OYmlCaKV6Ffp+LZ+uJM8ctDQPw8CgYqNgBSE5VfIa0ckBpFQjxkDfnXAmzBzboimW1jsEYn45HC41xdmaiLf+8zMknomJo1GA/KjUumMJSwT/H9tPwdJ2hCMWH50SzDWbzyMmNtM++IXQIHNZ7HQAAIABJREFUEHfSxGzua5z9unonC12G4ACYfISKsjYaPILHkGj0csB4AbwzBEGSJnCD5jgICXZXOV6Ug/FjHGLLv/qepGWS2gCHm1lfmsS1Ngdj3wD1HqnCKuj/1RUtSJD9YaEOthdfxL+Mn9fAGw+xDNCA544r+sFtzRB4PAQFzHL+TAOHpiAvItSBgn31ql0cepPs22+/w7eub0CQNSAZeUm181+qw0y+HrA8KsobAC2YkIoO5/kjNo7CqiRPaULaqV9BnB76/lEwkC6Yd4k98NcPOYgCkEmPs1qfnW5a10voRSeLPYrQppSUKGRDA+wBWEMHjx+ym2+62eIABeX9cw3peDfdeCsstWi7+fY/2Iadv9owUlTPADIHs2kr3TCQaWk9Rv6SdUBscywIyf0EhvYqYZhn5Ucx44VkxTWsCrdywKokNdqm5HOmjUWNLnIipjZ9bAWKXYHgvE+packAguNt7bo1gBwDYTLF2batBK7Uk0SM/1RL536AONgpBPl4s0FJRscStygmvGK3aFrJGevkUlhnYn8RghcKgCugmn80BuYUmb4UPsGBqTAjYzkMS+3WGx/lzxFMKB/k685aM0WrP40ghBLzZtLcRBPoa1F24+K/2BFAk5PHt1pq/y4bMSXW1mw6zX4TYReffz5ewVtt37Y8V8xJfCRLhxAYiNqAVRQrAEWm4rRofE+YrZrO877JGziMpsxXQBk3U4BOJYWWGkkVb056oEkrDZFYpSOGDbbLLr7CXn/hXaQBYfgoXkaT0Axz8xkH/KVmpNuQUYPtCIWVh++r5NcY1nQt7+3MmefiZRqCTPooP+M4a451x8/XvXLsPD5PHMyZaVOHwyDZhYyY4pHwsGF48Bzdd5QCqp6fn+gai1KCDRqQvrmkZIo+yQklixVLTIxVLQIBjq5ZhoqgaaFY4fLbC6fC1xSwk3Uln14dXn40BB4OvTqsEK7+w732t7vuBMy+GLbdbltw7RX2yEP/dczX4tKd9vHSR2Be73N7TSxTCqX+1sPW1O1y+KGAbAGhnJSBeN4a7JWm9rNOruWNpFABGmruBQrrPWrB2yc0RIEk2qMUfKCinJAiDUsoLmQZoIJX8m1/DsHUAQBkNCm6b83VcVZWVukKFjWRkkLWw5Jp4n5ER0X3SbpYSwqu0vU6r1DuTbjCnmhIq2D3y7LAn3WSlpIIe3o6P68LucdG27692IHEjo0BS1prqEkFBX/u2wX6AFI1h7p4l2rLM0xKIzWcz17RDN0ElF/gg8QGfnoPZZegZaWiRL+5p9k5/fAMLYBlwIvDNbCsAGSCARAp+lp8rRi5vIrXGPzTJk4fzu9R9tTTr7nmTVPvnH4xsCxC7AiSFh0kCq06dabTFs0/BzCu2LZvOEaRH8B6pEDIzEKCepL770EWCPCKJ11RxWnrNzTCho2K5uyGDU+F2wCrpgyvVmp+F9wmGxz6M1d8ykpAwElSJnLVWJju4QBYXEs1LJvaUsKQsJgRe6hVcksBU7w/kvnHRxKgpXRrfFcFqHTgMRlMrRBHQ+YDy78KsLaGtY11lCuAoggiimCvUcPUzR536kgVnwtmAUhcIJYCEbD5GvCezGd4mpTA/pUcZrmjBrhB0rpf9/PqRiFdi+M9OAsDqcCBSAK8msRA57n6ykpF0jMF/PHfxebxEAonW6E2wA8B0QMwsR8zZiyBGcF24MBmpvowO8oZAECliQagrUQa3iupNL4cScjlpp873rIyYdoj+1n9w28w1Q6761eTqDM+HH82gQijYaqlEByxf/92KyG1WSEjwSzqSfgbDx0xnEZGkg2lqjfhKfodQ4wzNiE3jqGTn23div0S+4k/tLT4lGTOAV+kSTUMRhlYoKPzlRVGBGntiX4ohcLxdQyzmjKKeDwYZsw4h4FBIyFovziZZjp7fjRhLA2oRI6dOM1yVfClarhAaplFpIUjhwuIZ+8DcIbRcWDvMfv8izd4PyvwcZtIQvV41gWyFVjSrVSvvTThQWxqCi2R3zNX7fzYpaj5f3/x/V1wngNp+0DXTqTU1hXNoLrRPnr/dcDrlewHx6nF6mmAuL+Sb7GPtWNFcenlf7aZsxcxzMhhqIT3NV9aRnjl+y+8Z61n11KH7aJ+RGImkNPRYsWGxcc2eZjd+rfHLDlrBHVWpAtZaiAAausvBfY1ljOd3r9QE+wCuBIGqDAkNTiooHJy7Y5/3wNYkW1ndsXax09+yubzO59pO+A+a4FzVZ7nbpDDtQYCNEdTXF1+1fU0nkNs7dfH8bP7ke99gPuqvQq2T0MIEtbpeMVOAZYUuxVJGcqJO26/nxCOgzRsqm9KGTRv4Jl42+zpV9jg7IkAEt/BKjnD/ZKnKlYD8rWF9uZFw+MroIML9tHATN4gvAGqHXxB63Q2+bJZdaD8Eps0mEJTIKV+tXAu6AwRm9TDdDFYLBTWiHgjWm+cim7wIOsMWVYISvVlX+sSC4nGST9XgJLOmm726xael4bK8l/uUeIyn1+MFA8JtvJo7eQc1kA3hGYwgDqvmTq4EaC0G+WaAjrFxJSlTwD1tA9DNbFL9DVBNMSRSL5qz2pQJDm8woZorGDY9HqlwqILt4++WW4d3BJfQvdcc8q59PYr/7UdG/GThE255NEXCNEbgN1OgQ0akAowrhqJYX1Fnr0MUFFbcciG5sTb9ClXWb/sCHv08RtgvDeghBvLmYeVAMyYIRAA1v+2zAXbtbUFATR8xpD+G7vxz3+2et5zLwgA/tRjPg50l+UW95/6UYxFncWBnGc71nxmH753P+cBqencm155zPPKs+25wbvOUp4GoCaDt3ZY3HJHcOwm2MSQAcRwk0y0jTpHsm2F/MkvV8TiFs6+pESlXLe75lbgRgJ+jKns13VMEuTgf/QQeQQEoXSyByf1ozFF6VdOENrJ4wzwGX4hcEHa33f2ufNOUn96NKH2AnCdNzVvdwvDJ11niILYUI8I6G4itFh+wR0AMiMI0zmGF7oXwEw74GhfyCp1KEWVH9cgsL+dw6WGoCsRIiKSYAvija5nD65Dn6A+gGyDC6bbyp/x6+fGhEG8eeKJF6jD7rDc0QkMfBLp5Q5D/OmCHYSHJGe+hgAlGHB3sOY13NMd7T94PLZgk23Dyh/tiSV3cW7G2tMv/8fWbt1plc4fkxob5nSAksIBFYNoKrqpU5qouUM4o9oJgps6O8fOMjRUTzZkQLqlJ/anH90GUxJ2M9ckKzr5AOtHanjQzFBR2UjhfH19NVYB2E+pFivJI6yVaWz/USk2YX4m8tnfrPRgi103b46dP/tce+mdDy02K4vQ5O08rUa75dbbbetvG23P79sArPvZ+POusalzLqY/PQ9PaEAQyEPTJ4+ht260XXsOcSYnO9ZgVXkhtem1tm7Det7hNkeYaafOTYPo0MM6aqUgEmAxe9IIBo8B+K7u4JlSqwBgK+dRrEJf6jINj0MgeogQ0oRHrsC4AEC0XvYdDb3VaAofSMFaSbYB9ZyhYoVr7YeH+WA1FwoJwot3iJAZ9gXlnwjIbKDfFF4ydNBA9r4/2o/ffU/w8072JN4HCjr9zFdRHD7x3//wM1usqKqU90HsPoBgWLXNGAknAIZfdc059tFHH1I7opbBB1GZK2cB5YcMS7DF180nd+UHwE0GcCSrF+W1wx6fZL+spTkXYkRRoPdS98HZjrD/iJGdRM/WDOrTgbdvF/uzPxYBvtB0W6g5mjiXRTiqpw9X0HQQn7OhAWAUhiKYs7PhCOLvq06Q4jA6LB41SBkM3xBYcnPosbYBUGMBADjoxc9by+B00YW32T1/f94mT5uLauzfNjk3g0DMP3FGJKDIK+KsHsL7DLGFMLgggNhvP/8aNd/jDHoO4vHaYDmA4vtgK7ZQX73y7pt2719vcyxk3cshQ3KcxL2YQBUf3q0kVDVNWB6JEKK6NRIgvpHaSnZn2rUErMrjH+TZKmsaHMFoKDZPI8YAJK3c5gamGnjpeFXd3SUAnppQI1v1GB1ct/PIlyRfdYzY4Mj9Bbx2UueG+WEzhPKyjfsr27Ug2NCtqIdkIRYBo/qvN1/DZy2zVavWwz2Sz63ZTdf9ze66/SWXJ3D7Pbfb9z+8ZX/60yVI2bdBfisD0GpHhZDMtQ6zHVt2O6apBiPB7H+BnDNeNM4NUKr9ADuU+SIWekJckhsWV4iqyMUwB+UzwoCtRrHAGReJcqChpgnGd5MNHZLOAPyMxTLULCoqIlQ0k7+H5QuYR06/HGwE0tlDC7E7a7VJk6fap0u/pM/FC7+igHXS5JTFIWT2zJs135YCLkaCQQiT0r51BiXn6FED6Q2PUQ0oQIl9D+whlP2viT0W9yNsIUR6QEnkG8t6JjyT903rLDkZaxHUKy0QKRoYvHiikgFWGTBdMAMFXzYA8HF7+63PAPOvZ586ZhPHjbbPPvmcMw7i0/F8+m5IKgx53nlvGf0pNQN7tC89mB/7wbgJ41BJrmEtiOyE2iszib8TbLsPnXSDeJ0HAtSlrPsDfWJdTZ7tZjB/rECEGPA4nmUXNX8uAU/nnjvHPl32Aet7OjhiLN6+v9mpvEJAXNkNuVYJi5IR9JhVdugotQ3PWXW5siicLcj/ch508ujvqq4OYa9OgohT60L/2KMVLkGNoZC2RAgiKTmRdhArN1lXNLLnyPQqBZW4msAk1KaF+bWEL0JWZKCXnuMLFoSXfTl/i28uAJaSw3IHZzpsKT4oGWXKLGctUFh0imBjwhd53sdg/44eOdqRrAr53KtXbQYfibY/3n4vFpoQQlPSIT0mQ0oaRi2tRjHY+W57jZod2VuDV0MLMkIlMTs3LA6s4TQAp0+cwtS13q75w7WkYEfY44+8DM050K66bjxT+GOE3pTZ9GnZvPxnYIcRYIKXzm8ry5k2xXDYNuGH2OdlGYofUlwaXoOwG12x3MCmxUaqg8rDC5GeFmRHd+GHcJDFHxMNKi2aMqEw4+fbzhPb7MP3efjchESmehGEZPXCmI1AAnH+7Evt469/JgCkoI9aLDPmBHxYARGVRi5J5JDxWmClTPo2Od+fwf0H8XlPEg4yCOlCuv284hfnTZmYGIPHwmz77sdvbdEiptP9p9sdf32Vur3Z0vFky8xBQjkmngL+LMVYFVPvJCf9wlmOwroQcCrTDu44jqcfxRNeIfUUFFFMPguOayMSH1qMGrNrFk+FCbyNF67Txk5OJ2CplSRrptOYuOcdTCZM4RBgAouHhsqrOYJ72IFcuMEWXTUYieBxqPU0nEygC2DU1OPDEQ6bacgkgNfYaIr2MlTlyFq4BxkZAq29YLNAga8CrGVjwyOZf8ofhcYD76xOgaXioFBhiU0Xgr+Rkoo0xUsltXPPNnxLQgCnud4AvOHYJ2BiSt7LokdempwGm4bUdlVm0+aQ0B4NMEjxfmAnk0L87PAaZlOPYJJHmnTlQb5PHRPIOKsmQMqrN91++uW4XXhVDjKFaosPzLat6/ZYAnLZyRyMn3y53vqNSMazjqbCw/2GpdUI+O3XHmdTCCVIy060V99826oA60pIUhTYJmm/Nwf7IKj5kUyIa1j4tQAxvPswLsTopIhgiiq/IAW2QTh3TZYOW7EPqvFXlGmQALGExBD76rNvLDM51554/CWAbm97852XLChRwQuAXTR8Ss8NxMu3ERDDQwPSzUvlxefsVSFC0RskaRy+l/IS6+KA//abZbZ93y/2Gp5fhgeaUnjlkVbLtDccScDgwdl2cr9kPeFsFnjbUsAItBA7Tl5asr6Q39b/BYWIISKgwUfTX4YhPch3tSHpv+kd1rXq8PeiMQqHUSZGZiOJQy1tsF38ARnakVMQCheI/2YX0kdvrxoK1DQmd2XOW6UN9qOkligOnVdyM02jmFfhhHAlhSfhR9MPv9YtXIqaPhoMGiovhgapSK1b8YMMDxoMOEFz4XuaAqYEoAM5sXZrGEwShDEwQpIXZvFh6TR7LaSXTrTk/mVW2rINqV8ofjTVPBOxNQCjiBmurECqDAiD1tKBcQGwWgL1sPTM2GcqocDLw1N+W874nmJ44UXzrBJriw7YsVUASuXIQVpcYjX3kqJSEmFtHf40Lv2zBuH9O9o2rNmGGfkEbniz3faXxYRB3GLHAcDGTRpiR2gknCRTEifHpND7QGEyPIv3W0b+eLa2FlNoYuVBVdLcQEGPL510T0UFZx1g5hokGM7tDCEULlCHX9j5F06xmTOm2X8ee93KiggdwFeuimmPJD49rE9J1B1gLsI40yp5izp7Q+6jksQl4wyhCVUzU4nJv/OvlFSTHyY2roDDHp7N8HHn2fhJ0+31156W2QxAxFBb9vUKprblWGh8jC/xqxRKJF6qqCJ5oBUplIYcYlGL2SIJnFiAKtSDkIV7wbpsgrH+76eWAIKdsQ8++ozPIrsGsesUsKLTGdN1CppmXsQuCjbHjFPBywEvhpPkqjKxioxvteyhQqp6AUUp1I/pENSwifuE72Q7XUwV6ZuSuImR28HL4Y/PoWw9dDCreNJARcO8YFlGwI7Tj/fnpRiD3cL0GRM5XE/ACISVu7MOFtT/520dhqy3g7XQIhk1wSf+MCAVGiKQTge/QnYyCGUqhVVRVQ2AID8pDXTVECu8hb3AjwrCT5Jc3lm9NzFMx715HoVl5a54Eh4i1q/Ygip2DaZ92Wl89gAFtY7VWA4aHgqDsBp2EsMefr4C2MRAtN4I5xna41sHSAODmvcQyJKfR1MHTaVdARM8mwyaz6KqYhdE0gXYIMsMmeQLHFGQXThFhlLDw7EIaOUzV7PHROC9N2gUDTgMxwom5WcIdIxAnREUgToDybgK7HICzvIJQPJ3THiBLeLE9aVZyy+6ERXJ9PEzeOnwtEYyVI/FRTAFUDuqDVSUNLUwTfm7gQxGAxlKdKniV6HNfVERWadZq7uH8jeDfY2cT0BSE02wmrp0mpZYANsGGpaaij7/vwDuWS2Mbk2fo6FqlAFACtN3TD41jTDznU2FjihhY3xNO83guXMvtH8/8qxtpdH8+afv7HeSl70JD/EmWTyQoWAj6yYxIRmmwVH3viawN0/B02xo7gjn37sBr801WExILitVhIDVYSNSsHmAqQ7jKykmzfILTuOlh28pQzwN9gYMGGzjKdCiqG8ENpbCHPrhux9QylQwfCQ9fNpYxy5cs+oAljblNJ4xdtElF/M9E/H6+pHQu1PItBoc+8KL+yoGtQffvV6GG9VM4+uRb3qk2Zb/NotS68kfdnwga0bvSnsrkncaZbEsIuKyGXb34zPPsXFT5rC2PbZ51R775K1nOYfwDG8o4h3vCxPIIgH3qutvsJHjc3meyGXFTFRzJmCVGk37khgswmIEpOqXClyBkM5rVcxW5HBFZ1ps6UefULh+x3mEbxUBiA11gCy8X12wVEPC+9n8S2+xsVPmM/1HdgzaGoAlRxMDlv27a+3l/zzD0AIgMgjAk71Pnm661m7C5fwZoP/ptodgHC2gIcaLk+fRxNmvQMMNv+ywresZDPuSmtu9l/qAeygzXr4+2G+InXvV7TYXL3B/D8yjgz725r+WYhmxFlLWJtYS4XQKWHFAU1/FH4hiQ/vnVdffyPcMso/ffJ9Aij3chzJqJBpJzv5qUrA7O5DhijmMIiaIZ/nvJ54FCA+xd99+ic+1l/qo0aKR31102TWWlTrKDqHuWoNqoKmpgGXKEMWLZlDaCg0PeXed1BJAvJdnomGO2/9psn0YFAXTMGmBy7OwiwYjAnZaKL6DAsxcKJTsG2STwwYk//I2OpFAWQVwhvXwDFs1iHMgG6Aq77WfBkasIcW4+NG9y/Naioh2vpa+xp0tqhydT5+Ge6o1+Dr5Taop0jkVhtS6mz20nfdK4K43bC0/nqcGoLLzEXjYw+dvANgSayc6hmAT9vkqFAn6/tpYunnIgUi3GxqHYW91BaFkCw1SJyxJ5JGsKRFEK4uL7d//esL+8uc7WM8AfSdJaYf1rmF3G6xanVtiSV49bzLrrJqaDAYwKymAd6GnjdR6htsBHgamw8fzeepZk6dgxw+jpjzNoAGVDUOHlIxZdv/j71kbNWQ9gIVPJ0AS75SGnKozlIatc1eM1UD2gxsWTWRtyhKL++EGEM3Oi1Yy3GYaaSkDNch0Vj0K2XN1nC5Znql9Z47znNP65i8FcAjIw7aZBj6SAVo1wSkhDA/k9R3JnhjsgS2NxL4Vxr389ypKqcsBgeLS6MmS6ZUSsQHJo5EEhGgsRwKN7D4UFYFjGmswzbXUw5zXcxcwmoEUuRLJezcDMX/2hiaGq3rWwXqmHLCN9fw71ypgWJYyIVGo7djAXf8ophGNltZdFIzs09RNKng0vM4C7L7+uoX25L9exKqDPoNzP5rGuR4akYJbwM0YdA2yv/7lTsDKOPvzLTcAsC6wt1+Hcd5N8Bn37b67/grAtNeWr1wFxwSfTG3qMNjrGnztrnsetc/fe5NastB++ukj6tV6e/KlF23/0TwYdJxdul7uq5QCgdjOxBD8coowGb07wfh6S9Ux67zB9LUHCFZF+dQYZLfceJktXfoxNZ1sjFj1Gtqz74cgj+3Q+6AAJe5DKPW/bFsyMvvxfhcjyYYtyLPDpY5+C2YYQcLxrLWrFlxkb7y1HL9T1crelkOAoRRBdSTeDwbMP3YY6xxYeSPGz4EVt5d1DpuYYKfmpiJUm0GOtZgzaKbtZm22tdCfhbGn80zce6rgKGqBhKQwt893KmOBBxxDjdkMopqWEo/tUjWsVmocfn4T/1R9qK00SCFWrAMPQ5ns7GwA3F0OVG1F6q9nl5ORyZqotVLseELxbFQQk4aMiShKo/DmbPSqt1HjRgF8d9l3nxNuJlND9uFAgh7Ly2WREQxIjgJuzwEHJsViG1CA5+7EMWNsx+5dvJPcR2qidoaHks0LwBZ4HAXZa/AQLLm2HqA+4T2Aoa0ZtfaYYBhbh+i94wi9fua/f7cvP/2ZwMxSaopYmzp9IinvawBWSjmz1A+oDka6zgYWhiVbfFI4RINSp/KT5VonNZgb8sCaieH/VwG+iQBSV6PacQLstxJUtK2QKSpd7S7llWwCWgC7xPoWO1iK2TaIT3fd/bizBigq2MPPhUyWnmqH9tfa3/76gp2PpDoekH/7zg34/F5D/YLtICz+7779mVyXc8BXNJSIYC/JsPc+fM9u/dNiW/H5R3b/nX8hwPO41cDW9GMP8HK2LXxeSa55/v1yknmG3XzuctShmVbAdUs11oQFg4YhqhO7YPX5UmcrqiwQiUAnqoEavD4D5JMc0m7JGaHIqyHXoNbywa5G6khwZu6HFCz41QKUOwVZH7vH9RSujuPPHgCaUPyFVZP3YFfSzPoTOCfWqtiKspIQizQG9vYNl86xFT/8CsjVgQUHakOen39nNlaGRayDdrvnX3fZ8m9fYfCbg3rvFL6zsEZR1WQgO59MAFQjdUNZYR2e2bsds7o/tdeZEno8FQUC0bkvsjhIik+w2bOn2tfLv+V97YFcFArIikdmHmok8g6mT5zlsJgK7CIS8DtOzWCPYQ36gqEcx34tDXuQs7yXCbGwGQdmUxOiJjpaDug6yD78+HNUndrA5VkK6YAg9QiwCx+G7jXUvLlj2ROpybohGxVRU3vohbpZ08EEYrYixepgD00moLaJG6zWRXzESMgVXQB/NZUM0PmzWttcN3DXuCzaNmw8Av6UYRnJOXbk0FasHgbR02A9yH0owuohAnY6+mOncFx81WK8eH8CHGyEjNLJZ2pkP1T9x/PnPdfZMxtV36Ytvzt/1hCGDRpGTpqCcveTz/pqLJ6dsoEUWP73u29HdbrHTuE/fgpbsQgwpIXzZqOgLgCnm2gvv/amXXTDueBgydTntagnlrGvM7jge4hgqeH5gIGR2CEk25YthxwRlm2E94ctWU0Ra7KdOkAgu3ygtc9GA9Yn8J6dBUSvIyzRi74sgLBITh3qaAaMmRBSIDDkwzQ+gp++Bl6jxkWz39Si7LgAO4USnkEzKtAiy8DqKoxhzcn8avxWeQ84t8PA5yYyHIxlWJ4WkeGImNHUnuV4rEZAFpOF3fMvvWpTJkxxjZsPuMNGLCce+s/T9ulyArqzB7KOUmCUJ7ncjznnzHQ114MPoo5fcG1sb2O9NwdgpfOSUkK1ptF//OPtfJM9FIVMPnmZsod2sqj22UXzrwUoS7Hffv8IgLLETWwqMNlMgUXqC+Pgxy+46YCODch0YmDB+DNtGzk+zAaODsLjzsd2AtZlAFJKPlp0RlMOX8DUQNu7qc5iPP3svLnn2bp1q91mHBQcicw8z3mZZMAYKQW51iBdGy/9CodZl/ERKFBJsgZ0LSqvdEa4QsPFVovmIGqRWzKHaXtboMWH4OmDn10Tm5nACmou3guSFtkUNXXRJhURqaKc4obUtU4m9kNzE2H8YFSfEWivPneApOAgGzGxb6KeljAKAMjbln61mcaRe89ZohdCdGPqVfPQ2HYhwW+H3ViPxDqYSfvsc7Itnw/diG8KeUscVl40UNCwKfiDKJ5SmZ4/88RGLAS4PiW6s+m3ojVRMSb5mQqx9CxYTHgl7CHNmABs0k7NMgeGu2I3H19VvJUJx4i331ZVcNDJPzeGiT9FJYbdAsbaVDSzaMTaCCOZdlCOn00eNRF27H5bfEe6vf3OcTtbHAxTmDRDNmLdD90rvWTyTm2BBRaR3G1j2dDWfk3wCs/iL/chPx2Ar11LEF59PrYFdmkZxVz2AF+sFfhnjqTBSJVhhQXir+jXO9lef2Mdksce/ClHm39Lgh3ZucUmkxL/8Wfb+WzIi1iLHkJaomAJxwLcp7Ap5R+rpwhTYeOPzFKpg0zBAQBlIC/wIAUfk3kAYGpCho0aZU8+8xJgG+taBuY6WJAZY39GY8N9YGmIVt+Nf2kTYLWTMHEAhzO+v3bxdbBVb3DJhPuPf2y3/+1KG9ZvgX3+3W/2AAGxwwkhAAAgAElEQVRX8n/VQTEgezgN4zK77+93IKndCMio4CiabXYOMCNLT8HnA/nPtu3bnc+dAljCAFMTYb2U0BT4ImWOIdit/+AM+23dUVf0+SLxdJYbYmXIqIk13cHC1vfjNHSFnWj6Ks5VGGn8rxArP04v/T/XTPGwxCxsxzOpg05lIMbcjfWFzrOxi0CDFkKYvALleRpti6+4l8Kt2X5gStjRCROA4kJSD5dyygsXBhAUjSQnCNZXPtLMcCYEoT5hsMY7MEsvd7JgX2R3wsdCkIgtvv5S1iwA+cQF9sST/7Q585E/nd4FM6tMWKXzbmkSIslgRcB+AO+Jb3ekfbD0Pky9V1hB9RHbhb9yQQFexNTlXhS1vOoAhkwkOToy0vpzP/CeZboueaoYML3IiuWxchbvFOdRS+EnX+d0wocqYM/2ipXDaUIv55J9G4ki7eT6xLwIFhOQZjUG/bPHLwZ5T5rt3q7Jerl9+ulrSE1220uvvGFZTgqe5wIPIgm96qGgrwfYkQ2EmMvhHAT1gOw+rDFscNzhhV2LA988TCeb2dCDBI7yswJg6p2txW+HDxQXjJ3I0HgO/ihM2k/Y7m34jvV6YBewm3MYO5klz1nNmzzo2vjsYnwKvBCjLhDGpdKm+zNVlUWBknkl19MvXzWWfI9AhUt5heATnIXP32Rb++v3AAPtgH/ZtmD+QvbbQgY327kvp/kiGGGShso7lPWsOkoFqMB6NcE+NGBi0fix9/kwIAhg4vfGW+861uyHH78HYIWcSl5TIGb+vIfePF8xQ3qwiVAZLzadGjoV9H50U2JhhkSfRWqJmoHLFQjTyPDNyen1bCj8arHPaGKNKnVUn8e9A3yfAPaPLpdC2scoVZ2nIJZOhSPhHd7N2s9Elj5/3kwOS4Gc+7DkqAU8Qjqzq86xUSSlV8Ab0ADsUaS//ysoQmFduSRv9oq05BQaTS8AsTK76PwFpJEH2rcrv3ehFdUUet287140xiEU7y3s7YmAqkqzjWAadcutN1LcnIWh8G8H8HlYl10M2nq078AkaAaczsxigIVsMBRZnT8NUkpiBMUO35MR/q7tFezFYqRL+RHJPgPLCZ+iANDdRgWvcZqrmPRmQhCqg481RptiSx56nN//5P81IJ+TiFvsKopqbE4wMKJ4gq2mAhRvqvQc/McYmNSX+9j2Nc3uvBEDJyK2LyBtMp4z2zadQH5YAIDCs1TV5SbakmgylMOb25vPM2PBlTZ0Uq6tWPUh9iCHrJXisoPCTtYHfQmN8tIElKDIk5OHmEx+PNNaGLRdKGI6SVwVkCM5pjdsPLHQJScScA4uZUNg38r64sQxBc71DTbkEyjQWcxJSYLlTKj9sI3PKbmehmbO60nBAPwzCPA3NjIToDAcm5EjFOCwvGHhdgXU8k7zTBoBlvS9NPhifQ3KibMrFl0OUBRECMAO+/HHzU5V4IZYkqpyb2fNGcve3umYIbL1Wb9+PWcOqocYP+w3BtlQ7IJSojOcokA+yIcJi9uxgyRTfBEz2aOmTJnEuxJKCEIzthy7AIlpaOlIQtlTzBsVEdLqJobfddpfqCA1KAwhQCIwBDYwTWwzXvVd7OnagzUEEJsFaJ6mhuctAEQDKcCdDm7m8NGzbPENS6iZRpF+3scsGZSZQOATbGTqA/ksfvv1D7Zl6+9uyOLFgG72nKnIo68FLAl3gxU9My0BDR+0LwhMFXFV901AivYPNWH6Z0MTapujzfYegXiNTeu4B3v5Wt5lhWMAtEUQEHjLX55gDc5w3qRyqQti+ObD3lxb0WO/riyx5e9/wF6wlvN1r7OKETW8HcZ3VOwAvBsXw0AcR2OT4SwHCgryKPZz8YbHR/5Ury19/weSgT/kHNzMeXPWSfq1+fgTWJCeNd7mLpyDX1Y/GJCR9vUnP6GkWs2ZdgQQFxCWd1O1hbYssXWCaGoD+N1DfdKAyiQYm41g2Od1ACkKdVLTryA9DYQEjoVyPVdccqcVFlZTE/0M8EtNBTje1YwqxpNK0EIIIAyhiJ2SINGMsol5Of9SBhq+AHIAp/48P8cMZQFrQKs9TqCe0ryluAmgJtNZI8aqhv3ymw6krg7knPMA6mvHVFgYUCqggGSU7LcAKB18DmlA2th0WyACaNSsQV8X75c/e4j2ZzFM9V45yb68KgWq6ncfGaxPRi2PS1kS8U9fhpnyfpcyrBNg0Wg622DAeVMPyD6jDVBUoT/p+L5JHl5czAHPLzFsxXStITCVipVhSgPnAmsNJklNzXB774vXzSeOPYL90BtrAlnr6CDQMEYSFDXSUnAd2H/CDYd9ZRnFNXBMwqQ7hdQaBjjpyldfMgt2U6ONHjrAtv26lWeB5/HcC5CNX24PPXITChQGSPmc69hjBcNqjISNVgPjdlDuDLv25icYNhH6IeBXGB0vgC/vgYYvTaihdCYVo6D67vNXAI46bcO6n3iWYgsjGceuoZ30d+2Z3thYyCNdigkQbwdA6HL0Zw3MPJxfuoedgCe6r7pEDbLEKu4mkEfhYxrq+HBOhBDuKtsPMBDAOQA26hdlQnR0wdSJ5ixkz/SBLBGCfVlREfsEtiQajoiIKA9T7Qd6pmIY6n5qn739djwjv1rp5LZe+GrHECxU+f/wdB7wWZfn+r+z9947BAgBAoSNICDDAeIAFVTcuGed1VOrto5aV7W1dbXOOnAPFBeyN8iGQCAkIQuyd/K+Gf/v9bz27/n4OecgkPf9/Z5x39d9DVhf3axvWRboOQ/JzqGBr0GJB0toEH7lx465Aaz+LtUxdQ3y2qR/49kJANK61beUQigakEGIi+TBugMEynhpmBphgM6dNZ06qRFp6RTbzuBr5uQF9urL71HvdNoErHz+/PDD9vHHn5DG/r71yLsTm4x+7RtqkLt+9yCeg/8GWK1BIp2JSiyIYJNini9MRbGq8WPogeUcwPeXZD8V77xSvB8FHiVx3+ahNoyM78KKg/DeY6gfsZJbu+ondwb2UKeJzam+Q8Ng7TexKlvxaQzg4adRD57iuzYgqdfd70+StZcve8b5g6jzYGG0htiGFdV2/63L7Omn3mR9RGN/lwVbkXBEGHe3336LHdi503Zu2wPAkgEYzIDFeegqnJb+F1BIidptMNcycqdyHs+z//u/W3l2kFkgr9ThBRipbBR54YspKABMdlkUHFEsAjGOdScKEDnBu+wSXVUMXC4xWRioTtI/spaSeu+8BUiXf8aOgWJIwUOTxo2jb61ApgwBg5qsj74pAxalHxPcdjyv84ryAC1KCF4ErN5H8K0DqBicgKp0cW+F83/LXqSLjBaB3AHcGTEQSHQ/1dTUc4YJtoZ4JX95eiupWjRwkIe31mUoNaCUTlpFGu5oeBTJWbDo3PPs9dffdWraVLzo62AO5Q4aZX94+G92wy23EUKjYY2CeOkx2FMnIV/obJaKNiNHtWswjGoG6vQ7LtxPg3w2lGyr1Nf0oPJ69pmX6Stq7KV/Pcl5xD5nIK4hhhozrSM9ozgGQ9HxKYAyXfb55+s4V4Lt+acetLUbPnQq0mbUE7+//0XURmX2/vLX8A3OwNbqqPMlbSXs+7prlpFx8G/HIo9h4wZHD7Pb77wDUtnL2D6dsmwUPuXHSq2O9ebHgRPIe1PtL39QES36+BdSHed3oD2IfdeqDevsx5/WOIKTLuZgBlE99BPOUogHoMFoN/1LK71xKO8mDoVx0WQAdYaR8l8WKzAlHSVrZYcVjc1mLx53dbc+nxQ4Yo3r58sHWwN7fzaEaqwYnrfqWdWjMQDhGqK3sW9EYFK2yRAUX9dcMNf++eo77N1wyx3Jd8UvevfGZivd220XX7LAEggg33dopV1wwen27uufWgMBgt3sK9krFY3Nc0OAUyhcd3PW+wUTCp2MX34J3sdJJLcjPw+gFgyHUSyGbQoAaksrNk4T8jnXS2Gl6jvQMdIfLb7oMoarsc7SLUY9bhK1CkPXdCwQ5s6d5BjAxQcOO/CstRm7FvZSy0mICXzurduPcGbQb1PjhUIC0JeXL2k4z6aPojSYujEdRmsJYeL6WfI21x0rZ3gtrGRUWcmydwQol9VmK/er6thAVNNNWBkMy0+yiRPyUE9shwRIvUy2wMGDXrv2+msJ+iuwjz74txWMCLNxk7B3GzHa7rj5WfynZ3Mmo5Zkf0Zjh7Jtyx4U1x6YurA3saypwZN2gJ8hz9lg+sIoyFayeOnnbkrNTrUh2GEdPnzIBg8fZj+v2erepwBF7d0br11GXbTNqcj2FB+xs1EN52WlQQI6wd99ijDnRrvpwUuwvYi2rz9bQSDZbgcyCo8TzN3P+hD7OQWbgBNVp1zYti5DrSeR1MSc91CfUlY7EFYqZdmrxDAA7EXV0MHd5mnmDEfVEc/7nztzIgNXgHhsUtKyE2wXbNJDJQ1GjAo2H4PsgftQD/9aht3bi5zXMF6jmy1/FGHQgLS1qEGF9Sg4b9ZpkCVYq0NTRrBWclztsXXbRhuKqlg1ydPPvorvbo7Nxs925TffEPZ70v7vicftoxUrsU8YYeeds9A+fedrq8Of+Q2Gel588V/991Pmh1f4gKSWClZQ6IKmmq2wdsaNmwpF2s9e/Ns79sifX7BEktY1mU8ILyANay7FxXYYfG/b+eeeDyD0vS1YMI7U1F12aBeJuKcoc5gkJAHwJWE8nYDXoaQFh45X26xzfdOiH76pxSNDQB2AA82CdSuZKw5gQEmGTC91Q8BEkrx8JolcwSSjrfzhqAMX9YJGD4dVSSgWEQ4UqHHILWG8EorVy4Nva1VDDdjBBCA2DfYnTcm4ouEwXK+3Z598geAEAGFAFfmRtNRhxs9fevKU0uf1a1wGsDAbqvrt3gevIugixFq862kyG/E16baNa1ts/sIomz6VZ8BBtWXXOvt+PYxDmvBGQN4IWAwtMnKknKW2oYnuY2Or0RViznQlP9JuvvFq+9Mf32RRMI2EHVo4js83LoMwIdLUmJYkS+rTGG17OGzSU/Ng3NbDrmpCbhtntVwMXqX54T2qSXw0m64HoIZvQaEvI2AWFmynNCbXu7ZV8HKDmFYocRVGA8XYxUsX2ldff+8mnwE0L5LGTJmQRBsejAdupV12B96aY9OtsiSLtMNdTsLpgrOQ1orZGkeC2gnAtSgA2UAuSn8WfWFhuN10j8x2uilCQ+2bL2m8e4fb9p17be4FMI2Ymsdhrq7QpshoQhMIm3rt+WqSuiNs3ORcDgMmykw3pk5ORELZasOgYX/55VHCAAjrCMQXCcPkJPxNZk6XXO57DjIYmKT97WQ6Wd9Ag455YS9NdEpShF21dL598/5nMMs89tbbz8NkuZemVOwnmNLc2ipgUQBYegasTb6/QONGKOJRvPs/PXWJvfDkChuUeC7U97vtz89eTap2tU2YlmobfyE0rGmUvf/eGhfgE5tA0wiQcPctTzBZvwcZVrmde9FEJC3trGHCVAhzuvzSRUxntuP/W+oKZDF4UjIj3eUdgmF/Ek1qO1K0BorQehhfmpBoyqsDttdRcuTjBbDEXtDFqYmjB3PpXqVqyh1KFyR/mcOpQGQVYCMGiUoU+RTr0lWx38FheP755zHx3ETFQjFMg9PeSXPOlFKg30Xzb0WqwKTqnb8y0SsDSAIpFFuF060buwOB0fIGDYEZJnBSDXEvk9pAmqUaWL7y35QPk1h7BaNy7M/PPEii479gbdWyXk/ZHfczTQVM2rIO4+t1JKO2RSIBEYJMwyUQRDUe04ELF42kyW6iGC7BtkKHMIyJ3lgrQ0Yltqsk9dEwkqaMnwkgVoUh9RFAkGaaVRgS+L/0UZyfYj2oofUZ4LsBpivG1IjJnlQWC2EAo/KHkrwFuJLhg8cBr+EYnXcg0bhy8fX2JSzO/r5WPHwKof1faPf9/n6Y6GI7+3wFlcQpxk8SQQbhBC0J9JNcrwavMF6ZYyiGIg05WQtLkw8uSYXq2G48+PpBBsJjxDKU7ypriYI3koCO8ROzuYBjkQfvdaxweXcOyBtKn1vgKs2V/NzUdHUhARJrSaxlB3Lxd+fiu1VDs6PK0UOzLAaSfl1NVLSSTQm2aSPN+aHHnkKWXWMf4OMVhiZw+nQkqxgj7T2wgfXL+mDNiDSgKb8Lz9Dzc8nfCqfg8/D3C1hR6FcPRdMD9/3Jrrz0Fre/DhzcbXfct8wX3qPEXs6mbhgKmty6h+9kIWpIKehZ1zpDA4JbDOIs90QokqoeJG5iYQNiwMaQqsGPztMxi1UUOOqhPpA8swDU8LGSWoFcj9/+0eBBEj/+LMClP8ykIrzx5iPDa2iq5LxeZdlDBRpK0h4IK6nb9u0GEKGgp1ZHPiSz/SDYGCoE+Yz4+xw/3kESMgy43bCtuCeZVcBAZCA1OotwADw0m2geNKQBOA4DUe/l/hIIowC5cCRlagiLkZhMHD+ZfSufrV+sBxDOH3ZmB+dPDxtI6ymRArGLSz4xnudKMRbNBFxee1WVFF3If3q4qNNhkJ7k7PZyDiQADDYjY+oXM54mXIBXJEW3P4EmHj6L1pcalI7uU/z9CnISkI3sD8BUsaXgwRYDS2dIIQBeIn6assooDbI9vyAzhSkqhYUsHsJhGTTzm9s4FsSe1bBFb0EWCF5AGg9nQQxgYj+qgUEj5tndjzxhK1d9DOOcPUTVREnBIIdQIFgDodg2aKjYw98v2XwYAwYlBctfulUTbjaPWI4KMgvg94bCCoiBfddC+rakXxmZsTZ2HL5inKXbsA1SeKSYbcEE3elM7GWi3QcQ6Q9rLQrlyqiiMP5MuGNNtNOUHj3KYI6BTTBBkBpqpJPS68X4KSs906LivVZy9ATAHCEaDAB15g4jvCwIX6weWGk4XFkFbLAu1Aih2FxMPm0KQzGCsWi8ZUchyXF4SDzgUDvMnGPY7hD+Na2AwrcA+W4moDsPlP166HAxYQ0/OI++WCT444uG0DQUUWzGcRfgibb1sO2kcJenvT8+aNEAJIkMGMVebMKrsqvD1xgFURtFJjBQYkE2VrOe1Rw60oZYqmKK0Djyr2ZvXgfW+f6ODkIsUjIKATMfYdibS5OfDUOeQ4KGQOFMAmnkDV5T1WdffQ6Q/N3nDMqKbcYZ0+2qqy8l+A0v2N/Ce7QGHIPFMfB8jbDzXFU/7LAaea0RiFISZ++9ssKOHfuQbItVnEVt1JyATgDoiaRW37DsLzTEZ3Fm4PXK+RCiNHvul2aA1R++PGDffPgR72MlXogHHSu5l32WmjyCvXWuLVx6Pd9dvr1Jzh9WzMFmMSFZEYe2D9grz31sVdVf8bPW0pC2uaYwmPM3PF7SSKFayPKoIaMjUxmMdSH5q3SBHALMgmBayqdNd6pA61ga6Flz5tjZWNTs3rvP9uNzWEIz0khSvAB/JwmHwaQ7WX6kjhUIc1pnVxT7SPkEXia6IYACjmHDoCOQOldp390cYgKtdEY6mwN+oPZBiO51QFXHAlaSsLO4AByjphGrJZh3LNa7hsVirGoIJ/sA+aKqeQjjHItg+NbPd/Iq1JICRv7b+qedYZg8gnUdR3G36POKeSrrAI3mpLjR0E5efP0ORNB9IPKF793qZwWJ9cYfVLMvpolAHdnv9Iu2z/7tQMLsB/ChYVAPqIggizCdU/z/Cp3RfaY7QX9Onz9AwzTqGQ8eiQOBeIV259tH37xgHYHYDbHv3M+nOdb66pdfIOt6gO+vUNVvvvjJ5p47iyEId6e7NwXeyfO/w5qrSux3t17NUKueRvFy++B1PHs1AEQOnI/HcBBrv5d3c/JkvN1+w6P27VffOSlncSmeioDXHW159uiTf7Oc8QVuoK87Wf8q8VyBkhpa/eult+1SfHKzB4ezfw5bOsOPqy+bAaBMKjt1k5c7J0ADB8AYf56PhhYBslvQwJd120U4Szj+NvID1N+r/az9pRpWtgIe7lIF1mh9KnE7IZHBLJ6TNcexbQO8CQD4GzEiwwWpqi7IzyfJfF8Z7NVsrK1iGEht59kpUOd/ABU7HYZpJxeYnr8CimbPonbffsgpBTQokBVNE57kuqMCuYu7AUAnjh4K47AM3+4M23vkBACDgt1kVyRbCclNtVSkLhQAI6sEGEWSX7IOM/GSbkWC3I2Krhlp92N/usP+CysvCqDt4J5qlJEP0dx+QwbGXNuzrQql17c8uy773V03QeYYazvoK17411uWORyLuvLDzksyECCjj7okFRA4FqZHD4WVwNhm1peIOWHYsvVCGAjiMwzwXAMIg2rhng4Rm5NhjEB0hbgEhiuUBnIETKpA6pU4lDIa3ndzD8vHVu9Ee5uyHXAswYUBit2vXIkk2FPNMH/PW4AV3a5fbfFVI6wZosLq749aayUAdXSWHT9Y4QaTqg+SUmPpO+tdMra2eyxek1ddcbm9hBWVwNpwQIU+akUNl8WwVgDgiMIigqF+RQqby/5o4nkC6iUn89mwj1KWAtNG3/BbViGquwboVWfY6tXrYClyl+PR6HxMeRZ97B0NZsRGVl6BH/WrrCbiqTsGAFOD9EXZa9HYybTx/tuoczRwCQTQFpNafW40n62VcyscUEpkjq5G+c/TVwIYxibGUYsTlEl97cEPNZJQxPi4RMdgl/WVlAVDhwwCVzjmhrcKkhJnTQoISbq7BExwz0h5ogckNqRAX/0jtZo/a8pPfkb9eKszde3qP8XJonDfWLvw4rvsrrvvtoceutPWQY4R+aed4bzqoXDsC/p5ngoUjeI/NPO9ZOEiYo5GhBowyUbLPRsGvd0MrBgtOSVcPHWjimrVHD2a2kiRoaE6Xz8c5VgAyrrp0y+wh6mJP/v4bcKgXqFHBSTnfFLoW49szOg1/bC+UhhuP7WFh14sh0Cm2jqpfHiejWAbQ8ba4ssvsSf+9ACs4CgbnJJoDbDIa0gcDWSfCDRU9ojA/nDuULGL5T0byDsYgGjTgvVKCjLyIPCEijIUXfQnIZz7IhzQ+TmFE52Jww5kDxMV77EC+v4DJZW8L/U1/nbtssXU86TYU9uuIXtF70CthqzWBEzprhIwFo9Sb0hONpkGCqJmUMt3VUAUbm3sL/ZQfASD8zaecx9S9QI774yp9tFnn5AxASiWB5mCs3nvVuzBsEdbes059tMWrDMg0Tz04Hxb/v53gKryw4RQg8d0dlacA+X6+iIgK/0KWBZncakB2HtVAcpeYCtWrkEtRY+pTAr2lTInRIK67roFlo/NS0MjoYdfy7oHAh22Frk5BJIzFPLCikum/u7nXD9FTT171mhwjRH2wX8/57lR8zKsmDSpyPZvK3EkrAaRYkQMYiAQmwTQLm9wzjLRF6ZOG80ZtYd+jBDy8iaeJbUx+1hKtC6ebQRrUOF2Scmx7uzdf0RSXA2cGEZQm5Vxls+ZVcCd0AyOEGTFBysJ1mSAj4XjlNPmwvwegZr2HVu8eJZt3/UlHuFzwXrqua/WMVAezpB5sKuVP/3kO54TPub0GZLEe1nPAjijse0RY/PZ55+yDVvWw4JuoE/H9qiHuplfj1JWAefl2jXbsP5iXXOW3HrDMpRRZTyfAHuX8LGLLpqOPclpZJ+stJ/X4zdLfXnFdWfwvWJt+UcrnEWFfpa2sLuvnXrJd49pCO9P76xaIYgzp42eXcqZPu5C9eh9whoYCJJ3Re/AgJa6Fm6IkbdstO7i/djkkWPBaK6l1m+0r1b+xxIJG/v6x7WwciVRjLaLF97Ge0+wvxGOF8owpGhiMgxXcJwd21Etkomj/Cae+aJzZ8KKRWWbMNSFFrcyHKtAeZlKSLrez8YtkI0YfEQGJlOXbwR3irab77nT1mzZQb7Dfpsxaa7t21psgzPG2dwz5lF3HsNOlP09OD+Wb9GNxIUDleCkcfjaqCquJ6Spiwl+gF8a0ptwjrtWmzyxEJ+sGr6ovAz3c9A0IhsYYsdgOgYDUvVyAOG1zIZnEeA3VjAynQtGoU4somyamBGwh4Yb8jeFXUTR8BDgQ0rX1p8ww5UNlzyauMhbYNBGclCKMSCWHhiVY/L08Ga403lQHBrx/VY0PJ5iI9r5p+3cfYJJaa5t2lgGi66dpgI5EkVNcBSBW6oQ+XvT8ZpoQl7rdQ81HBbi6Sw8pERPHvSh6xwaaelRrnE+hh/YJAygr2OS/d7ylywJYHn0yDEkvhfzMzVb42WNSrJQ7A7qaLpWftuK5JFDm0tADVEY4QL9hO0MK+rFWNrLdBK/QLSnGWkhtuyGeTBcu+2ll0hOxAIgOLKFpOBUtzlmnkkSLtT4/b/22FcfddjoQiVn4wsHbSoOf9SkDPxSkN56SJ89QUpiahbeN7lJNmr0GPvg/V/ciTdyZByelc1MZ5lGyUqF71YKiK1iuYVGOFSJlfxaW5M8oQJJSOwmBT0boKbFRk7DU5FE1IDuERhql9AIwaQlfUtMQHnU+ME+k0/PAJ6uoUwCxhcO2KLzR7np+adf7ULyj5S1RkVary25psC6gg8jJ9UkLZrCExaApvFdqRbrf6a99cpKu/yqaYBz+/EdO0Ch0Yu3RaCVnxiwX3eS1A2JY/9u4UR+Nm32GOdPePDoESbPgN9qOtE4l1fASqII0hA8FaDSC7DpDzOvBU8cyS5bMK6VlKYV+VtjA4ENAB0DrupT6A1TzlS8CfNh9EL/nngavofYL9y37G176I+PWXbRARtU1AD4nm6vPldDyNCZeOHu5ZAiSQ/G6Yxps2zX7gqa8kH4bm6l0JXxdLVN5gB++I+PkIJ5ExMbkDMODTGcu+TzA3jn4ZSQ4fjIkUkwqOucVFugm3xqA2Gn+GSUur+laZWFgcheFDQcQipGO1gPrGzHWJEeWc9HXjYqzzQJdqFVrhDxBR41UMSmp2dbBpKdgIhj1kjx18chIuBCDJfEqALeKxJ2DMUnTRrOs1/DZ/bCohts23bgJwojS4MB54vCs1fC8AAXJ6Qjtz/FWBLrJQkZ6ZU3F/IZcuy/7/4Km6HBZs5DYjmizngAACAASURBVD8iwo6dqCUZ2M/K94ZayQFZLuC/xamtQUCMbBoopmQ5oEs8JTvIxp6Ww3SojGaIyx+ZMPWDmxj2Ef7Qwzkj1o6KSYGbMkiPgmneprRGLmedrWqe9RyUjC0wzidf9Pn5RcMQkH+bVwwfJroOtBQQwEMLkXyYM0lpthE06QkJXEww2SoIgRB72EuxLYDcWSzwivIwPU/B76WckKxGvMQ62XOSiKtfD0Ne3sOFHMlZ04/eIYQz0p+/o+o4wDt7IpEirXgXk13eczAFsoqzRiaqhK674s35/1L0+MlE3z1oAZK+96uQD5/fqq/BTEzCwxoZXxOWCsG/gZFqivtA0+TbxiCbP48vFvv2kutusCuXXW7r1q+giKuAhRHOEASPyZKdFFwwNsXuEwbg6/H/P0iixkWJ2oF8niAaLDXSHrqWM2ae6ZC6mJgEW/n9CtarAkNUdelWhTVNUy3g0V8aD96CayJpCnuY+vvjQ5WW7YenXYzt318D6Kbk0TDOgnD+G9+Hgkw+bC4TnWJa/o4q8NRwhvLu/Qh10Z5WgdjB2dbfJwY794h+ngA3nnn+0ASbjFxF09jKU8e4g/h5w5igcg4249VdWaG6hgY1IRSTdM5HmFbRQam8Y85LbFiaAdli+W7lx05ZVWkPhu2JNm0ChvHcfZF4J28hGG/1D2sYpNHQsAaVMhnOpe4ZIOX1RKPNXzQZX6EqAAoCdSjsegiJcz5V6hFYD2JHJOG7uvDiOTBeyp0XuMDFQNkDcG91A0IKNhAjTowzf+mqeLRRrFWFgMmPT3tQMrf0RAWzdLAfAQL0hyX7YQAnVoKefyeMnbQ8wlYSYMrieZ6AFCt3hJKhaTr7Qhh8AGzvhxknMAlmXxxqkCDWpod11qnPIbYUDVsAn7uP/7+TYjKEl6GiUEDkLXc8DfNhjn346XIGrHX2x/vuRXZ/D3KdLRYSx+eS6ImmopVhnzZJEO+wDzBZa1hnFXw2x7jsp1DTGR1LCOTIwjznM3wYn9lskm9jsLwoAajuhy3dDqjLzqGxFgKBEgGgPh7p6/R5CYTEACIC6DpPPPZEWQmJzPs0TIQpQzq3wCsPoI8ajtoTAGOS9PJjT1DD6G7QGRNLEzZlwiBkSUG2bf9JKz5KGAkswwsuWoDVUBaJ84fwACvhjuZOpvGLgaFYXgEjSIGbMGhmI0UrGFbg/IrlkV3N3fHjzz8gWS4FbI3g94ex7uKY/g/nzElyUq3ig1X2y6rdnMdiFMo3DOsGJvFJgNxeTK4bSc/WZxOgFk/xJ1C9ET81rX816Nq4uvfVuPlYupwZsoVA1jzAM9NeEuMtKaOA9O378FafyhmvMR57jvM1lILNsSL5y6QGKD5Ybq/BGjtMmud8UniXXLrQ+YcFC1RzPtAOWXUNrwYwroj+bQCi4J3+AIDVIzH20b9/sO07/sEGRw0AKIDK2FD8sv8H2eILH4LNMp/3kuKaWO1vLwy/ZmyMVn2H9PftD/gRawkq2GH9eLAUjp1jV1zxO55PAr5j8agNqMWUeM+Z6YGdpcbJwzCnbH+fvfevVayXH6w/6Ac+F97mMBECowlEQYWRgUl9+EAiQ9NALIqqaeapRT2EsyF9D/KjoWcNOikpX0/DHsf0Yf1fvPgS6tRWarBimirCfpCvqDkIwArCj8a+tha2qdg95Al0M7Ry8m+xOTknBTApFEugk76o9pr+bp+VAl9c9YJafIW/iJEKVV1AqG+PqNnXYFVDVylgfMNVAZLdKIn6GfwJ7JRNh+q1SIqLGDzUxGTqAyXrZsgaCsAhZobecSegyP9CDgUc9wv4pAAWMOPl/OxlQOMYjexNDSMdE1k7TrYdqknEVtb+lV5KS4ALXZ9Pd4Qsf7hynDehl4FloHziNehjmCdPeKUra9gmf9YeJPbdgJoBknrw7fW9iBNiUJpu6Xlj7el/PGph1PxdshNCUu1Hh+/Vz3LpwgwQ5MnKfbJnW7GNQk6ODapPTg9YMiAfeACMj998A6uyr+ySGy+z99551UJIau8F8ExkuDR2ssC+HjyqW/F6DrVzzrmexv0Qn2SM/fXFZ23/8fUQTcJgw4wgKAWCAX6wsoTS99c/Wi8CV3fvPGITx1H38vOiYGI9ev/1Vn5ghVOHKCrJ6wF8oTbW8EDDat2wamYFruo7BwLSaWgpJYIYdu3UE2Ir99EcB7GpA2G/ykIhGHuJ5DQSwju5V1DgeTmHnW0Ud5pyHGTFUFnRyd08DWbeWOqYYYTGbLONWz8GcND7k7xD7He2I4C/glCVcB/Mvj3/QjxPv13jLFHUO4nF2C7Shr4qr6xoZK7lpCaRzLyTvcfQirr7BL1NLKnydaS9yiee6wAFhNQ13A9IWQUACY1PwJtfC0rBlh30RwGcyx0ocIZgNZeEh/qRA+VkFdxHQOUa8jKG2sv/eM+dt5KV3n3nUthDBSgat9ovm3ZbPv7Y63dshBVb475HLJ9DYbQC9mqqq9ywSwx67Y8WAT18JpUlifyc2bPOw19wp82YcwE1yy9WX7KfRp53AAO0YAx2WCdOsW+CILCk2b69sHG5r8PoXTQAlJRWtbX2Ywq+oyIQxDMMHRArDeAsgAJwJFZlZfIYBNyB2A7rUMA5Q3H2VBiM63YyH5xnvQawbQSB8h1D8fKMA/wORUmYCZtt68ZfLRlZejjgroIYBQzn4afZwP3eRJGoQY7CfwNYd/2Akqp1FTLotqFKQ/fdg+h7SHinlhVjLlIPgd/RJWWOTgiYa8pJkIpkEBZeNajoFKpDs+0ID4PyCbyqkcIS9YYYv/w3qf+6qUfliy2wI4i8DdkQ6GfHhtJLwV6rw0s3LA6VG4PvcM7revzupTAJpw8M5PfqXurgjpTqTp6fvSAwAu3CsVjwY8DQQW3v76yP+LhsZikdBdRo2JUQH4USrAMSE6cpBX0vatR2QN7gMHUpYvDDJG4NxjJhHIPSvQyWGB61kwivjaZBjABN9p+8FocXwFhDZXS07JDDMxRU6NwlOEc1qJH6xaeGkvWJShbZG3B66xkpvEuqQmelMmBn4Es+bdqZ9tST/3SsU5VpjQQbpmfSPzfVs3Y0PFPdKlUVijRsFvSPlAbjJ4zm7iHw5/hJW3jedfb6m2/yfcTy42fwLsaQVt8G4FcJQNaB0ig9I4HzqNnd5cJNBEy30xsKU2nBI3bypCF27Q0Xo0LdD7hXbV9//quzT5GnZTADHkn1pRp0g1A++7DhkTYcAsImzi+xDCmxbNHCucjJfwYnEAAG2Ud1nxolzirHolcdzloPYE1fvvhiwKwL7PcPPGzHK2EScgeEMVSL512JwXkKeXukAsh4htnpZJLkCFTEJhI7Iz+/KHvpue/dWTNtDkxeAijq6glIp/ZT+Kvzz2KaGo66LRnbkRDWRUSEAqm3Ww6K2GisJgcjY48MzbWde6ps175Sy8QbvrKCs4hMDaltszKjHJFM9UoHGAE4P+oTBaHKXs2HEjtvT35vFN7/Gp7rs1ccR84vRQR34/jxg7BSQRXNvdVNHRYBkK1AyQ6wGdXo8h9XrRlDSJ0UhVIwCqx3SnDutUZINuQokhUU6QLfupBvKlhNGUG6e1kiLmNFBIaRw5OxJohhIHzU4TZHYKvKAzlvaD4Dp4kQb9qxwIgjE2Af65G9MoAF2HHVyPvo81Owtkwne6ACaT84y7uf8/dQ0+id8OxC+GEtjX32txd/b+99/B4kIIZKAPunTlWzVtPpRUMgLxTZX5543vX4kVgZ3nD1lZD8CPiqOWH/emM5VqFpNm3qFOw2frDjsIc76Q1njM114Vd7iyH08RxU7yi7REQcP9WEv9WH/HXO3kjPOwR1RUcjFR/v2MdW5Y5k6BENfhgLeU/qAg93jwdgXeQnlqWFcY6EgUmePescO2fBdPtp7QcM9ngPeCWuXLubdR1gixZda8cBrDeu+ZmfQW7L+AwbNX6Ybd+/k0ylBpfhUYDSYji2o8NyM8AgEtnf9CUAq5VV5dgK5ZMrtR/7LbKBCKj7acUO3mkTd0yE5Y8e4fxVN63ba0mRGY5Q0gpLOyEqA8xAwydwjYJx3A9iN1DcJCK3ToAdIQlZRiYBN2GD7cuvttiEWWdSdKoRbsODcAjsiF48WH6xtp6jsIzinFFzBMi7jKVPVlIQcCIPyo/HM/ESe/XVNywn359GB3kP6PmvO5GokCA3rCDaVn5Wi8ecs6lgUiOTdJo8ZL7tLfJCKKcoq6XhJHWV5rpJPiFIFds4fWP58/6SEnIgNFNM0fO61G+hAI345ilEVYrINCY2hVOTAOdqkbbj/wFbLCSEZhKAjnQNO+e8CFuwMJeJaI199z0eQUi0JWdRUpm8HaO4jEYMS7VBI9tt/MwekGmPrf8Rn9bRYgQpVR4GJmBgOGnw331bY83VTCHxPBo5Mt4OHai3RgDVxcs0leQQa2PBsOjiKcjGFEXZcPw0H/rDz9ZcgU/aQLtlAJDK5+O0GVFIPRttzQoaZeR7886eaZs3rYbZw0Kk8BqC2fXB4io2FenaXMAhURSDSOMvu3g+SbIbOQCYvAAQ7CKQ7AaSScvKYVQU19oATf28s65H/pJhr7/9gnUiR6oAmJUhPWRCGwKrZ8KkTKRW8jzMBmDEyNvbaCcxSo2AVr5xA8mYNK1iyJwxOwc/MCwAaNizIOH0NgRSGI2yeYvOtYdgN8vvNJBmYeltKRaXVa/SEbp5B0g+0uhKf5tVdLe9849NMCRUju/g0BNWQlHH/5+ADGb9r4APHKSpsbB4N1UAXrZjdTDY6rqROZMgPDwjx2bMnWC7D+1BukwjhJG5pzkYr0okxMitvWxOscW0JnQZxjLmUJEh24lwmowOQNluJFUCnhU+FE+DpXcg76ooDsr0zEC7/u5B5JMfpnFimph0BQFLb+ONE+v2gA66/3voSVv+wVdO1jJj1gzM4Jvtm28/wde2wW7EnPvgwRICcrY75plAfhVkoh72cqp48TQJZZKYxbChi2jTQECEELziujmEKAHcBaOCUCwXFbya7AbSRGtaHAQ40sa0TJL6cOwgXECRiigOJY4gn5eg/m9+TdM6f5pDiXX/8tTzsGd/tp2H5D3lM90XQCewJSo4GxP8++ynnzbbxInD7LNPXkceU8FggqadYiaCoq/mVBUXIKwwJUHSkUlNqb5PeF8QcsOYeECVO8eQKFmL3UePLTjrMS6+Dbb/6MdMnxAmY+6dwuES1MkU8K0NjtWpgDoHEME4DiUd2s+LV2gHjWBiF6xphTE0kjwPyAbiWtcUaYePVDmpvbRzYrXkDEKiwa0fHs7FOjiEg/AkXlsUsniXdrN+xNoV20D/iPkrcFNetJKICiSjlwMc4r+pf9b0UdgMhfBoQm0UmBfLcCeNEL9jDXtgysvwPQobCl+CtaZpYgulpchLzmvHi5G/sGckE1PgiQBNXFRghHEmIGesrztho4vwiOGHHdjbaKfPSec7RNtX7x8BOOby4ZLxAEB2NvPOOSfVYAUEtzuALQAPwl4AT13CjsHiZJBiKvuSuvVnc3kWx0nJ1D96rAJL1QS3c2MF0k1EueAFGh2KmPEzZsO6nw+wKxC5lSIl2En4d+5iOACIphcr+b2q8z4qZ/1Mn/RHwCpNL0VCAIWmgGgNUDTYEtCsJHF5wTmWKn5MofzMAaUbu8AYofK6bWXLoSaNd0NBGZXQTkp5hFVVwBJsjWB/BmDtImCmjTNTzT/lPxdeO42V20PyZlVStGwCAAY1+czKTeDOCbMjvDOtdcdMl68PXwWivWNTS8aPJR1rC+kitiQ5Q1EnAGxrDXpkJ8F7j4QCFNgVCbuu3Q5u62EtIdnBXzsSb3DU45wjQTZmWBF2JWcwkIp1DLN6kifLjx23EyRKd1afspYy5JYMhFR3y3aCV6zkPWvsjrM//PkOu/WOR1yBkIIncF2D/MtCXWBCJpP4004fyrl1EuZMpv3wIyECVCeNNCiybZEc2YtlAeQc5FCjuWdhCXHpN8Mk8boql4accy8RqV8Dw0OBHl18ZwFcXgBuNZfyJlZvkD2Ce54zrpEpfVpeKEFIrFUaq/JD/rb5hyZLBBjy0ujwZHweUrLudLRyH1jhmGL8JyVL6/NkpuBZKE0n53w2xcr02fOc2uXQ7hrrxNMqBHCqsnYnjM9qi8zVLEjebbQwYhmLHqmBkLyAacDCGIR6OxVaJFDeJ5MdNjzWhhICVovMq4sCtrS4hn0roIi7CpaZDIE9NBsKzgxhXcWmDtis+WkwZFsceJWLt1xTvde2b260A/v5TQyVlNjqz76QLUsPAKbCL1LYsN18oQDO6yaYTvGxDBu9J2FGyl+QPZQ8jLWWjyIkw5n8V2IxsmPbDoDOBiRRnCc0TgKh9KzFRhtRmIX1z3Sk/oNYn5Ld4tF2sso2bAaEh8Xpz3dvYBI0ChuYUfgChQfGUys04B22jzAtwFmYLM7fmMC/yPhepI6BDK8YetJENzf1853EmFNAHMcoRb0AetkoqBkM5JyLlEqE76dE+wA/hmndNDE9YrbiY6m7gqbbzz/HziNYYzZhKSnUFKXHD9qHpNRXnKhAJZJKwME0KyqcTbOfZh99+gXSxlV2253XEyRWSKMtSxAdDjp1fOwm/W+NAcRC1D3WTZ1WR0DpV9QmKz79N76weyi9jiFn5B0APIckt7Jux9rF835nBTlnw5oG8KYG0fnQg01TEwyo/Vtq7a2XZTWy2noCdtusBRfaJUvvZM0R9teu8JR4F8DBiALgiWfA9xVLQ2uinyHHzlX19s9n3qRZ/9GCY/fDWE8AfJthY8ZdhGJmOgBbpK3+7IB9vvxlq2n6hc+MRFPrXfcwIIg6Aq1ugYkhnDNDh44g3DUTFnoxz72a38+zZS1F8LyjkUF10AjU1FBPct56aAx7YdvJh03sU6pY94Q08JHyStJ5hWj2YOPAZvMNU/WzJBGn+dfhKy9q31nvA1X1j8CuMMd2FYtVQYWBrD/JeMUq1e8Qy53ny56NhcWoFORA91ykZlE4CX+XfN71WXgXUhBIIsgvcq6zr6g9JP12Fln8Pm1+MYA1vBWwKk9ynypEsnzfvTRAB6qKzjFQAWT7xJqlptdZ0gWRIJizWc1VECwmeQXLhkeqGMH3CoPVA5cfvYDlIL5be08Sdl7z7LlXHjFKBOcN6QddpZd1rPPGK5kye0hWBRr0HN9fbm0EzhUWFQKcK3xHSemAyRj1PvbAPfj4AWwATvx9+VtYPS2yIA/Ktf4KmzYrhQyFFNcoKZwVnBL5Kp8hciikg3tgqMCIJmvBR8METAXI6VdIE+tftYD2ne5afz0TQS3kEfRi4/Dtlx/YR689b7GBdTxbhuFh2dQrWBz4NTuGmXzR9Z0FcvtYxgzAYPXLe072QiHUmQLqG5rEvKIOHVTA2joOSMPgsDsR9vh1hIH8ynBnLZZJKAJYM3G5SFrRBLcjie7mfhhVlAiQ4EcOBCE1WIK1d8m+DYADoNzLfRomyxX5xdPRCwATA01DXBFHNMzroEaWGkSfV4qIPoWDArAUDEl2YFwfv3asptKaqfmDZY/BwKywEMZsqWo1H2AQylmkek2yIa1fDRwiAH7lNyt7LgW9CCzpb5dc3GMTRg/hOx1lL4Xa6bOGMahqcLkdUycUwkD6r2OE98NKqmwmhAaJdz9nm2qVANbSLdf/zt598z1YZTxzfGdVB2TSpHj9GTzxPLTMhGcNADL5B6baP5Aaiz35hxsW8f37aOgh5KCEPO+iWdztdSSHt2MLddjVXxrOqbfRna0hSgdgXhsNtfrWMO4DP+6I7NxEO7iz0hCGuyFoOKSEYfkpLmjV24eC6WQdHoQnHbv5qmtvtb88/ybehpPpY/rs/S8+Y6i61v7v3hstm5Tph++7zd6EVT3n7FkQd35xBAkPfUNwMgFZpBfr86j4FzgmOygnx2aPq+bSEeDsL7Xh2FNSg2ityv5Mf06ApnoHZ9uioRHniPoMWTxpYBYMKNAJgUO1cQx9QDTDbvnwy6+7l/fYBbCsrSugWAM8nVdSMMUjBzx46JR1sReCUX8GcnfF8q67eE6qFZZeRnBR7VErLT/gAK5OWJz6LPLsn4sS4NMvv4YkAZuYAXAIwJfYa/Im1rqM49f9kS0rnK+URHCtK+cFDrgnoolmLPLtjhUTi/Orod03yO8DEAlQ0J7UZiJHiPXPd/ZiTzQPG6yHHv49CoSp5h8OeYgzS+tTg/YQfq8YpUIQPZyvkoBLLRqC16rOHGdDxHNSLyQVj4bOAt0V8Hv++RcSbrnNDeIamqoBjGW3ojArADbwAPntiwqjz+/HWkxkSHLn3Uvt9/f9Fc/10dQJR51aNwWFRCV2Feko9cJ4N6Un6hwrz1+htZKOy5aB898r+xZ+rY16UarbQVkRlgfxLA4LED/q7i8+2UXdgJdsB8QoUMVeaogOyDO6czQ4nDevyBp1tjAA6ePdRaMSKj9eS28tr0vsEqkzGmHLyjZCQ0k3AxTgyL96/oEMbi9ZeA5bvN827Tjogn0VFCtoWsdmFAzIOuxVBOarPomlDr9q6TyYuoPZq5F2w43Pcm722enz8Heur4PJLoAS5jlMG/XpwnSiMb31E5Ar5iX9RBfTioQ0Lxk41LTYakRHDmFdtaN4POiUYS0NAH7cvzqr9U8M9buUEZl44bdAj+3ivoolEb0RG6q+PgZ73C85WQoGhFhBzR4nVSyqX4HhzDwIksJ/OI1QQ5juYiz3QZyoqkFBrDNTVzXnqkgeHjdoBFuAAdunwYfwfJ59I6HfIZzrQdjWqS8IiNS60j3MWuBMGkHyfMmBE9wR3QRZpbo10wvjPSU1leFAouUPKYLodpB6mEkgarzvv/rZFl96llVUHcTmRQSUEO6wI4QwFTg7v3NRk1fhN/rK61+7e0f1BLMh9/PGFOZgPzXZ9pXsAeOppwcDFGUNLbt+mRv+16J8/Aiv1SCamNFDCy0vcxBDszKbdeZsW/7Fx4SbTmddN8A8/sHqICe106PlUIt7xd7nu/eI7KWagH0RpLtR55SrazTIUzi9GONaW6ghANGbAXqZr3GmgNPRL4hIKWBeNkZcuS6PRAOfAGrsbNF9wfLCOZwWL1kAUB1C+OHnhCPG2onmSvu1uM1OnzkLbCWUUMDNAKPqK8iZCPdgeZBse/aXOmXIBecsoCLx2vjRw/AlP4WX8wTbu/sgLO29+PUXQsAKA1PA+/77TdZ0SiQQLBrwe04DiP3iawBbTvmQviinUu7mO+ZljnIhg6NGjjC/s64MG6jTwkLu3aeJCi9ek7r8UQRFJQk0mgu7wgvajmfDpo02CBQ9Ky0PKvAce/2dZyj+kb4jg9q7A2YjVMj6plPukI2GSh6D1ErSw8JxMTTLXchRYExw0JQe8di3X+DN0hQAbVnp6cjoCHbx57A6c/YUuxfz5zZugNLarfbcs3+jkAKt5lJqbMcfBWaN6ndJVAwT+ZC4NsdOkgxFXpBXXTMVBslhW4g/5vNIwAJIaj10kAuQ8IxojLT9Ahtswni8L/BwVMjV6PHQ3pMLSS7fSwo9L55pmdh4AM/uwohODCbgAYB1NNMO8PIdW5pYDCPsq89g7HJrZQ/BKyaxDzbjcGSgIzC09eAxuNU+/QBAkanHbQ9FuvTe2nI2wncVtmBRPJd0l02ZMtrW/HTAvni3zVkSiJ2pA/DK38Fgye21P95Ksd4G0MCBFaUNBtAAnEahkYEEsprpsj8ACQuUTVxWKvkC4AYFX1QClgEAOgnRhcg/9jNlSGDjw2qCrTKChE0GDviG4JcEA1msFgUUhHDRyrBbNgRDhiJtptAeDsum5MhxqNDlSHPxRWXCdukypKyRrUz7f7XWU8B4kr9ywmpz9HD6iNGUADNHBtkhQc12ydWwdMJqXd+VANs2JKbXAb5Tc5bZ2y99STHbYDfckAu4zAFVXWPjZscTgINp/e3FHGSBdtc9N9DkfYZPCFM6saQxiB7OofKHRx9zG/RPjz8GtZ/AEjZcIOBTWyPsGKwPJKPpUkFNYy7Zm1zG/EDQMrOZ9OFPe6CY6Q2brhcEXSCHLjcVwyrys7O8UNqTCUkDtGC8V1OVYE8+ADDNhTBuah5Nehp+OR12eG+t/e3p10jDW+BSpu94aJmt3vQ1FxeyF0VucnGHK4XAsSE1VUSizvryCADhwysE4OIbNSHpt/VfwJbjrPDCVlK6nQohsTn9eR+B8i6TdFHfgoszQH6aLNQugAddHrrIBagOCPTkYtfh2K/UVSpamddLHhpGVzKdwI26+hJCBo77AoncVSPAMYgpVhwA/kLe+yA8jmdQxL1vW7d8zzptxe8pxsqrK2GDIq/gDwmfUTMnIMpR+ZUQKxSX95EI6N6PLCcE1oCsRDbvWA2joZ13T8HFHmkhOOHRewiHu4Q03vaj7s+rlwuBuhQbCyDJISwJFjMepm4w1gHuB0PfF3BRRlp5QxPvhP8eB8NLjIsYTuYeJkweGDHh+EYKYJCHcCAMUTWFXbwXrRN9V3kwDvBrYqvHc7FpSivatoq6IEk31Vjy/NrlwcXzU0J8PMymuGgaZUmMQAmmwFLcsGGr89DV5FxBQMEUyE14SLZJEq0LlhcvKVwUHlPxiXhesRYfvvVZ2N+fAMIADGggxOUWAljcwbtqQULmxXuYN4k3GGsHubIC2NTEq2l1HrqS2CooR9WMa2b1S2IqAZqI0UYvmsKUshxWsApQ/R4NqiTJ7ZJMiTUVxY0aBBsznovllrsfYJ8y5aBIaWurcAO1Vd/vhm3tta07v4e5j88YCZHNpMX1MahRQyVAs1/WH05w7ZP0q6GW7DgYgN/r7EIiGbQlU9yUOn/LYCVZC7jkrOqHdSBvLv0jOYiXQzsiAj8jEkwboWp3MOENBQFNljxGdFa+XzspsQIMxGxqItFX72BAa5uCOphGUBLPCGjUaiB7JM8WWM+z79Z9wbsNkqQYForChXitenInDQAAIABJREFUfAYuawYnY8bFY/HCfoGJrLXsAYwI6ku0kxW9dmB7A+/BfV3OdQYu+L92AgLEcVfkZafZuXMuRG6Yy4BPTCg/pMrcfdu22pF925E46hwFiOBM3v4rciyYj8wAbdbM0Zzp0bYFIGZPaRM+UJLF0JQySNGa1xRd0mq9YO2HUBhE/lhbaBjEkcA9CnCO/1EDjPtSGJNNx9VA8fvl8SeGIDIjXwSF5P4+A/gB2GGuY1Ixw6/5qetwZF/YuqNjLGMYZx6+QzHJsAqiU+3wrk7b9D3VLGoFFcp+hBdor2v59cACjgSEDkkkxIRXr+fVwTAgFW/02XNiYbrgK5eQw7NQUGUq6wavwQp/pry7HNPA24NnMPdBVCRrgY8lEoJXieAqThXcwucO5l3FAQAFcvEqDM5ZZqhxUdgC50EclhvxsBU8vfjYVcN7xW5FbNLAUJ4TZ1gdz0bBEcBxFKT9WHhEMVXHnxELnd3bT1k1KggxGPvY7yowIxmwxTB8CJAdA8BfI7I02mX3d44Ymc+6DbHLl96C19Q6Auu226TpBfhxUjBxR8t7Wp7X+w7ss9XrV3HWdDj2uJQT8igUu0MDgtGjB9lpU0dzTkQBYGBRwDetb6hBXbOVRggFBX7IYoBPmzSG4eJg9oHZ+tV7rfjQCfbP/3zytJ3lK8lQE1aUbA3CCNlSs1JHaFVPG56kAFBN+PgpJIeny9nhGyZJ9qk1HMpnCQMdFzDX3NTE72WIpd+gvpozpI/aIDUqm4I3FEnYCUpNDYcIvOTz9ON97eefaPf8/jGSc8czUNegtsQuXbII/3CmqlTpwdydrk0UvYhhgBO2ahBDo1GDRdOnH2y01Wu/tJmzs7BS2MR9spmBEzLALJo6GOcJmZfa/NlXWUrUKMKF4tx91ke36qFp9eBRf4ya4e9/eQGboV02eV6mXUqgR0IcDF8YtjUoPhKyqDlc86LPoLBIH+NTQ6l+7vfvlp+wD9/72Np6kbBdfrotXnoZd2kOoFSrpQGw//zFFvv03X/CLiNdPoSQKwePqYETqC22oAYbgBXsT8m13U5j78o+IR2fMg8Mz1YWdRJDtnCkcHHED9ew7sTMbiBwsRnVjM48NdJORUENrF4vFgbmiFFZnCOxDPKNPYNCi19XwyifbvOnGZJKgRpGgVUuZFOtKc/GJdDLW1X/46TwDBakTNXwhPXp1AEkGivgKYrzUlYw4fzr77zmuct/O1t8YKYvElO+awJIxYDSQGYAoKwJ8Eq9gZ8oKGqKnfzLJ5PV2e4YZ6x3B7JqGPybJYSb3PLZI7Gs0kCwDW9AecxLgh2Czs8La9+dTb/9fh/IqKGEGPxa3yi/PGPtoqsfszMvHu7uWRWb/QCr/R4Yt85aiaEhn1Fnv75/FcEaGhCFEWwbDHgbgkd1t5itSE39YA4vu3SZTSq4wH7353sJTqU5nJoOm/4qznOGN4PS7MeVm9zf10BNFspnHjbkTJty1tM2+oxxNImEcFJjd9Ego0XzKVwESzswS2C2z1tW/2gmKTDn7jsW0JDt4fPKnind7rjnT3bo0Cr75bsVkCim2OVXn23PPHs7DDLkrazHfnqb1vYSgKEeAkVluwNZgBqhvTuWmmC4vfbK67Zj7ef2wYd/h1xSYDdc/5i99ubjgBjbyQWQ37jHcrEa61KoFWdOBTLUSfj0JSSl2cefbnB+sMlZ0dTz+H8q7JV6KQxwWHePV0xlXq1AbzGq42HS19W2OT94J+ulHk+KQureiNycxjeE5lge4m34Z8rzmYkNykYRFQgzgkF+GM872Qq4ZSGreAqxKKh6erdiaKtkFAnAR9IGjKYHOevMmdipdZOjcIKB0wm7+Y6xNNh+9AY9WB20WWxAFEBICtLPdQAj8rGXNZVYt6rhsA5iUtHAZw5hECEVhBr7aKzLGpFBK4inF7/M2Mg0vjd1EndAZ08EthE3kJtxuj330M30b9R11NwQuiE4tGNFha0Aw7ZSAq7C4uU7LAY9g0K+bjLBOMHUHvLMFDhCy+9UaVEAvR7MY8cV5cK+rcLjuduFUiXAYosl/+EAqpwm7prBQzNtyulz7NkXv7QPv/4SUsLtkHi4r2r57vi4h1ETBDNguuuuK7F1S7VH8WdvpuntYR/EAfCEMPDpoeDtBiRrZ/3LZ1fthqwL1b+pBnF3kqTyPI8eivcuGMLqRQJ45wGq21Uv8Pij+NyyIxJoLG9K/dsH+0uqOlnIzZ8/z9lZ7dsNCFNHDy48V6ufnyVA0w1t6bfE2lT/19rsb/985QN8Yx+wup49rDH6P+rh2grOEkD+BDxoT8KAumzpGfb5BxtUrfARsYQBRCw7UQ8T2xe8J7m1+kBZsUi1NQg7ix4Rmiigi49UYN/Cb+K/BfGdlE+i5Hk1IjqzNcSCP+PqSCnSumHrarAsf/VexzZm7fCxpRwqGl8Ii62Y74R9jKbxot7Ll5ThjViZOk+7AL51Ng3IG5k1opBCL/2uMjFcEB29hWy1AgANZK8SCtlEIckTxl5gS5fcbU88cyfEpIOElQ2HgNYCq7SaM1D2SpzvCtHlnlp48Txk6is5b3mqrNeLLzmPfVBnhfTib776HoBrusuzaWxgjTOYl4/pAOey6nsP/Uo4MfKnsEYLobaJRf58+z1n2aatGwyrUFjTEHeYkHSjrJCti4KeZZml01xkkwjYgf5BPQwH6Qmo75QFkcLddqIU0A1FbBm+mHI+UMDpqKLBsPoIf63Dk16KSc4O5StmJ8bbow895mqTu+6+lzqCZ8YdJaKJ3ofOx07WqoeaC+TCIJTbpFETWccR9s13aywRz9voFIhzqFjUnonULYJMH2sYDBNyCLUFd1EbZCQvv46QFoa5VK4h2O9B6kC9PHrMaYQrVaJOO+Du2gg2cwOEqU6GnRrmh1DzhTEI8ee8UkD4WXNmYrW4z/LyBxN4t8aBxQr5LiJbR4P8BvZ7FMG70fiVeyFPhdLbemCoTsTe65dfNkMkiHVknuPlLQCvCWAw1KYcrOpVxH5V6ySCnoL6WqlZA3QHioUtSTzDVn/Ac53FzSf77NrFC2zFJ6utnnCrRJTJDz50r/3tpb9CNky00Qzf++jHvR4sFfj+mWkFtmfrASsaQaDygRL2NH06531DLZgGZ7YGzBdcdI5byx98tNqFCIpoJnuRTvZJOnYsI6hPO3sbqMX9beKkGWQobOEM6LDTp06EzLeGzyVyQTLPoJXabyx3CkP5Hs5/Psf0M063L7/+CcwDZiS9JtvDokHZ/fhespJT7dCv4TrTB9UKYirLxWPo4CSeWYLt3F9s5F87QmYg4O2R3ZzRDNb6GfL1wmgPgAUfADlBZ5ojrROk6KFXUgc5KDnBonpQsxyts0XzZto5Z0KEqjhi67avN3+ITDWw0yvwUR1ZOI4cg0MOP4xTbyoiEbZLp/CarWVglp+ba5PI4ZH/8imk9kWjZpAhUcpz7mD/+vqf/Vh67dhRwfvESiaw1W65ZYmt/ulHa6SuS08b6izTjkLo6cA7Ojwi2s48Zx7v7EXzu+y+iIFOzHRq8HHrp4jtBiToZvEPGhKKKTlTpHlTkZsnYuD8gU09DUnl+LFOvpqWOBLP0x9c2MKxozVQ7wVM8eYwoUvIGLBxU1K4kJrxZWDBU3iPHhMG7Vs+E/iZpZ0GMtxOcEKpPfzo7fbVp9/brk37CE+Amp8/3O68/RHH/t5XsoaELWT4mmiyALUptVgdG40mQUVULOBtsD/Jg/hXqNBJ5PdKCr940VVOGvXhh284z7SqSn4fOz4ccA+WuDUT0iGJRu6QeJrWdDsGA6iGgJF4GGr1VW0W3MV0qp8CBWeEzCy8e5hi+tE4SKpaXQ7A00iiM5v53IV5touXcfNN4+z0CVfYtr1fUUzG2V8fx9yW6fGkM/wAkr3I1AsIm6qEyYtHHsmnYyfF2YjhUfbLylKmg/Gk08EMJXE2Z3SLzV4UZH++l0OwNsQa8JCLZKqcnMPECABJxswuYY8XGp+A9AKJYD2bUiE5QSzmlHQaRSSNBKFZTm4yB2UL6XFTrAqf0j27YeFR+BcML7IVX25g4tJB8RBBIEuzTZmWhf9qPumglYDHp6Bnh8DozbJHfr+dyUCEXXfzQquur7D/vAnbUAnTYigJmOKUiKDAkl9pTXUz0ycOPJrPaIq8W3+fSqMt7zE8+PAhGcBH89vPA6z01xZsHJiA1ONNMYj3lUejn8smzo7BW7XfVq2hWUpKAAgezzSmDjnHcWcePZJJ+PkXTGfiafb5Zz+6qVU0BWRVdQWHPlWiuxPFXKEwovDmEbkkUB1mOuCWXDXeft640zX2Su7uANQKkaefZG2ATgoX4x4H7B1sUamVfK8kCu+TsBHlVSqWAgVAGHR+xp1XLbkSw+gHAKZgp8BCevylP0CTh8ECq9fPXeYCDNRo8O9vwQAOC+HvVzMtL52X3p/NVLPSXn2qlDAyin8+ZwvgsYYPgUpWZTobJPmC2DggGvIMU4HYL7YWl4SrDNQQyWPHpc2LOQFroF2SPSwHKCDaGEbMnj2BgsLLPj0K8NjC5aKwAMmk9MclEQ7l8C6goB8K+BFAUbyVn9tBMc0kmYO4tJzny0WsPCSl+SoRt++3QjxEEkM+Sgdgo/qLCy+4xNYR8KLOva0TqR3MaDAFQG3V3mH2xMPLYRYewaj9Odu3v5Yhjhop2KxMneT9pSlwD0WQJAJiDYl5Lm+6RrxnGjgsCahl0jYBhtkJS8YXz4PU49jhMg5igBoAQY9k+vpaanxUACJvFkjmz7RpgIKCnoD0RM4B0U35DWILhnNpjp84iYUSat//+DNnjP4GBevQmLL2Z/D8Vq78CSCQhFwmujLzH9BEgb9XUzelnetfPQc9UkVyqfENC5MfLiyG2HSSJWHEbNrl2B/qQ+TTK/8HZ4MqFqaAcxopJSCqx3Qee+5L+NaS/mbXhLjeTUUKf4kDztTQkwINw8EDc6OXLkagopKBJdNS5ayJaTr7KXdwsnlIrj6HZNLEBJLBmfiVV63mb661+WfeZNkpcwiUe9kWXnoutgC77f6Hb4FkSkOhsBqffsp9SRf4Jg8qMYVkz0DBGs9098YbbuMdeEgzfQOFAQW48/mVzEOSQvlCMmWk6OsFHJOqIZkmrIvxfgueRaGwGiK44OIY0qhJPlEG0sDgI5jAoFDuFbEMWtAYSjoXAvLeQQEgwFcgbyfWFgIQ9I8Aix63L/T8eT9iCqipYKqakRaPWiALcIoLP0CXJVNrijYGr1ZXhQT8sC+AMAhARE1uWjafCclzG78oy4k5M86wSaNncKbEAmHB9qeaaK9vs28I06g8fpTpO3Jt7ovo+FBUBNGEODQ5D7IoZOUNbe2GOhhbCbF2I9lrgN4EnuiCFzg8wDOUt2E0dKXUDKX3tjAojOHndtHoV6NUkLVOEudcs21fbVZRwr5iffVgCePpBjDBg1VAawDvS02KZJ3+vDOxWCUTdIxoDkRJ/8ZPjyOMJdGqmg45m5QjB9tp2DstlEYzLBhZNOnYTirqAkdYf6zVAHyE/WNYUJLwsF/zc+NtcBZAQ5uYUgxCUil0mOompudhe3DS9u2B9QfgrsGCGsQQ+QnycuRVx3JgrfpSiakBXfetwBXtc9ozBq6AJhTSwZyDumtkPeKGODw7FeQezjd/geQwHOTjRU/jkkdxHnD/O5pfY8gP0xSm+ylGiNiDwPuj4aEB0aCLzxLlgFUC6PgMbQzKFOyARR4DqJF4iNfBzqlHCRPLu2+z0RNH25Tp08HJYH8pAILn2tHWZqvX/IL0bKdj1wnOlm+sbHLETlKQWDDg2KSJ+QR/ncZwNJrhQaft2LWTQuyYY4WJnRXF+Tll4giXuvvL6oPc5YBFWDxIZuwDKwWUcbgDQAYAOsdx58chk5LVRl52EVPyWfjETuQeKaYx+IIzVAAroBVeonpXYmUrjEEDNA/f/xSLsJUBlZKAQ2i+KOkdw50Zlgsu9eNwKkJiu/Tq2zj/BiOF89iatfuRFFba2Uz4J0+eyMB2I7VHiJ02ZQR3hDwLpUkRo0d3qRpPDREBq+sC7OeVx+3dD9+ye//vCrzGwmw9/oAbN39rwXFYzMRXIlmLxWLqOSscOgl1QoIDuvv5bmraGc+6BqryYK+9TWPZ3HbE7ntiqUUB6MZGZlo9jUQ6/v0emohAFYburHSngLsLBUD2dobisbrWft27zqbOpS689CJAkTgY8OH4pa/GluFfpAJvoBGVFo3mHuZQqxdLANho4QFJnDONnCk6kH2sLvmJimUqH0PVA8lSa8CIEBtZbJggDfvYN/WA1/K1dZe2k/5zfvOdFEg2dGiBCwsqgxE0cvhEGMET8LffA1PiAGcXARNByGYJZRAIKUAziMtC0kP948JHJIFVErUjt4p0INaqrCs0wPJZMyjoSnVIEOs9SAGHYsvC0JFlSDA6bdUYvc4El32p4aIY43w2AdM9MKuc1SvrvJNaUoC5u290Jamu4XKSU5r7s4515fssfQwN9Vx0USmgSyzHMJhu3axzqQgUhugH4BvEpCQUlYdwSI8kwApBUSPK/SBGo359gHu7xTPR/vrP5ZaJ/7b+UnFe+mAeCliVjF7ghthl2ndBnLMHYTmOGDHI1v60BhYhwYwZ/jZ61BTeNYqIEyftvrvus2cef8HSRqWjmuuyJReeQR1VzGBXFyVnRxc1BKqAMGqfRLr+0yddZfW9p9u1917HWuK9wHDrRkYbqs/q5p1usbnn9z9QVZ9SyoouApRuvPYsBnlNvAeURf0Z9sAfHmeYstfeePlVJOTT7LmXHiSMZBb3fjS+eWfbky88gpXKZWRArKWGBrBUKCHMx7zh5/J9h9gjj/7OFs2ZQZlSTZ8DI5IBlpQz9Y1lji06atR4avs827B+pUvB7qUxbkXNlUU4XiXMKinO1KLFS4lEwdLOO9HgQUqoVu5gebYGyIKBPkvsQ49sjXQuyFKE/5aEMkXDTH+a3hM08PIPV/3S8VsidgTgYXNrG2QBH/ElTMCn2GYc8qqxwzUUdYMt3/MS8KR3LlZ0SmoMy4l3y/OP5t6Ip0+LRykSQz2QglLg0L6DNoNQxHIAnpPYHW3eCStNrF/VINL6smK1/qQ21ABB51AbPn9JyI4le5ZnbR81ZA/MyXhYpImp6VaDn3UDMvyb7rzT3qIZDuL3BFFzp9Pvnmw+6TzN5Ts+c9o0O1JZzB2XQU5BCTJavFux/cnIjsY2DbCQRRgMsB1GHdlIerX2kOrW+Wfl2WHS4Mv2N8Coi7QhozJc/7iTDIGJk8ZaWXWDnTZ9Ccq7o/x9lZy1u+mb2IfsEfkw5+Qk8P39bWz+MMCuTlu9HZ/LSO4f6p/UlGgX3tpwstmqIJRosKSzQd65Oo8EnrXCXuzl2etOlOekz9ZBwKoGmtpLst8KtJggDTp6nQyWJePYtIHOmkI9BYAlNbLCV4U3dgDKxMIkboJVFwkDsBvCiwr/jMwEBlWkqyNBTkwcBCglywoAi44y+qhuQpkzCCJstYqj9ZwLgeAKE+22m6+whYtvxq8+lTokGo9ygnA5K+p4LxOxJNsH+NKBIlW1SGI8fonPPUvA3J9Z7w2wGtt4BjCDWGhhLOpOvqvOPhW8GuTIgqZb/qycE30iQnBGNZykdpCa1dmt6YFxNlIrSUEYEcN5KZSUe1sEiQh6BEnYlS3SyXeVdZhHi122K/xZSYLbRavUcJKfGsIaVACYP+tFoKoOe5FcxHz/618+dF7//3j5CQCxFLv22rNt+cdv2ZaNB129ql5egYrqHcIpWlvxoNd5p2BPDdPuvA2C0buf2lBIEU2QTKrKKXTom/ywZtB5KgKXB2my9oKXv8dP7HJuzzPOwX6wtg5MJxryGcBbWaX7vm5I53o/hdHyZyi2/HlOY8YNtiuvnm9H8cb68otv7K+PPmjbN2yzn9dt4a4mxwaMZMG5M5wfeQq+7E89/U8X/K2RoVxNwMPsEpi6Fy6aYs88/3c3NA8Mi4ScVeJIKILhFYbo1a8zvOWIs058oXuxXlO2QDwWcKq7h2JL0ABbWutWA7YeqIyB7KkIZT6Qi1GL97vCw/irIf8N2LU3nsn90gKzcAfrUspXeIjyEHY+ub6hQbtCKPVOWEs6t7zUx/PmTOLvpVpqdKw220fomurkoQX42eJXHEL9NmRIAsHsqVjEVIAhkYfCby3CE7/s+DF35yUATqXy3zdtPeiCPZth9shnXfWLnrGzugNcTmHA01aPr7SIiwzvzyAMdNXmLTA81ZtgB0f4Xj2qvT5A7TgGMG1Q6++5/xZ7443X3JCmAcXjufPHMhSvhRWbhZKWvwh8S9K4oYPzOc8ysXbbB7DajyVADfuv1hZeNI/+zd9ee+Nr55EtjCCaM1yex2PGDkN5FYpsf5dNm3EWezTLtq3bSP07iaDNo+y7Fhd+nYmF4LcrfrYliy+j3/ASIF/Cnd9pixZfZO9gMfDT+j1YGqg1hEyg4RVvWQQsf2dBpkGsSGY+SxmBr+ecWWQTxuXZp99+zjmGqgoPKn9q3xYGak0nAfXpDTt5RxEA+CJoKudDNgK9/B4XIspDjdBEjpCvXliumdwPD+C9HRLeZ9v3rGf9MHiN8Nj2fUdhlmahBAi2EpSsi2GmN3AnHyjZx+8F86pqYVAxxBaccw54x15HJgjsx1c1MRswdj3ErnDUqIn2/YpNtnljGcOKOPbAgF1z7SL76uPl3IWEDYN5doDZHD5WzlpgndGIPP3cM7bg/IXmd9vTIQMBHKSb18Ni62C6x4HlWGkylYXtNgZ259Jlebz8ehifNJpItfZs7rHifW0wGmvYrL7ExKgkFhMFpZIYp59FiMrJRtuD7F9F0tXXTLA9W0rt+KFGEsiXWOGos5jqD7IfN34MOFmKdONHAA+KWhrr7MxcmzJpviv8djPdXQ8QpiImirQ5SRP9HK9aZZ0OMQ40DpYYpSLWnvyNKSF/igyXuldOGqhMzINZtKXH8MHikodQ4yalF86/1EYUnGcbf91P43WUJqjF1mz60ZnU9ypBl2Y1mgcZCwuvA78jeaylp/ho9ImxYn72k0TGJNMlGBq+qUVIHkYhn29imnMShtoemzkL74pMDteGeIDVInvysZUAmCl23gVnAlL+SAPThw9Ggx3dTYgKDKdBuYPt2++P2ZMvj7Lvvi5FjtpB8xBmd91yj3345d8tKBGmCTLccFhXJ5G9qzmMjKUhZHp6DPpznSQGHOxpbLLxk4cQmkTy8NZaqO8w2igy58wdY2tWlfDZ8auB3ao/q6J3ADpzApTJM89PwGM23t7+zw4nE7p6GYa4gMvr13RaQd4o/I5+YIENIMMfaWWHu3m+VU5eEyHJBptBtX8+ZuQnjlTiXxFk19yBXBa/Mhd8RBDNSRiLrzyDgfXE4dDNucwAFPy5vGaczgaLB/xmovPl18g8KQqG5mdxUVcjZWRBMwnIxpPl0IEDNMvJtmHHCQoowO6kITCeh9nGjavAB5GO+LAFxxyahQSzqxsLiOoWu/Pma2hqa62lv8qO4wW1Gd9QeQLGhU20Q/urkNsC4gT3WN4I7CgoNlpPQaNfOIiQE39b/t4xihYWoKYvHBBBXMp+HNiulKMIlJF7OA26x0908HYmh2K2+BKjXXKj/EjFVJGwioLGwwdkgOV8Ys9ZMhRpJSEl9XxwptxBXBrTptAoZ+Xbtl37MbXe50z7FVLm7zxDKYq4wINpuPoBVDrxjVVjE448P4f1njcCxstAE/69sP2wnigvb2YfDHGm+MdKirmQaPY44OSppeAQkUr+x0YJAuyJjMkEGMArsEdDCtJG+VghFNG6gxWU1C8QWv5pzuuUeeRv7EgxFroVrsUVm5aW4woDgUTtnWJ5aACgFE8VdwRlXbAU24sEe/2NV1wap9NLwxTQJaVpmt61QAsnOORQ1julfrBAQjjakGD4miguJyZ0hXljrHhnCcAYFxa3uocGWJNfXSAOsNRFzGWqyZn67l4uPKkrIyguIgGuBX6oAEvkchQwWE5CcT2MjH6et2a56hGVwDsYH5bDxQxAqDS7eW5qSOX3pHNE7NN+3osAI2fDoMKLS1vAaDT7IhhALgUpjc4NMcw09ZXvlcR2gbBIXYoyf6cf7x79BJcLkzufQvC3RlbcKVmiq4PTz/2Na6yRvgYCrL94QtsGQprxloS1BBtZg6dOZPR+WAr4IZenfrQMjI67uKxjssJhaczBE+km+w7/pNauTTSZSG/qwmFWXI1J/T67gvTv4rIt9scnb3UNlbwLBRaL8akU+ADAeLEpBbJGR8QyqMqCITjdfv5lDftupn2w/D3HOuvVYqN402DFCZSRVSlVVxVVFOw4qcBlV6EkdgF+A0yRNbDx8p4k4ZHMSAC1AG4X4KWGHsCgS4mtCmIRSEcnILaV/D21x+QdqSbOj4IvAo8j/Rl5GydQCGcwpY2JoVVF5eDHANCfwiGUO00MgfKjJJNu5dk1ssdodAPCm0kK57nz83tYh4M5j+bMmGsZCeiOYPi1A7Z2AzpsXr3JfvxmE/dDH82x5JEEM/URzENDUg+rvwfLEYVOKIEbe1U+n4pZ1hFgsBj/GgR1ARQqUVvepVJJaE3p9TpAUGAMe0A+1ROmpNGAMGCoiwOcO+6AqgDuv317WLf4+4o9INaZgGHJbyPwM/N5HsICBdHPysCfDauS9LQmEpBhCrM/S0oJPlIgObYM4Qy+JJtScatgLbd3aDQHsIcIhMEUlZACMK49VA0Tl7sR1gy4LCwVgHDuw4PYYYAnuaFBBIW/fLejSK1Ww8cWd5IenwWJDwDv1TnJl2tV46trXYAwS0ZFrwyXgsU80SBJrBExgngoITBjQhl29MEKCQ9HGSNfeO66sQTaxcQOxqe3juCnTfiC7mENsZ4AY2Wp0kVxrSRk/UztId2T0fjNye+wG2pLOgPVGVNgZhytstISmPqslz70azNcAAAgAElEQVTsawIBxadOn2JZOSNhKePhzfeI4ixSSvbqX1Yh7WQISeHvL5msvBPZqx340Wn/68yZMnkojGWakSiCYwBUP//iW5jHNMICivnOw/Kjbf45p1PcdwGMbuPdKkFXt8tv+x+wUqxt+ZQOsGa1FhKwAwiF/dXTFWbTJ19KUxkBi+vfjt0uBnQYgGlASDuyVgJEmLzGxhEeSDFZVDgXVlaeHSIgZhOSfv/gKkDpYnfYyFdetgt61mHszYioZPy2z0XJcA1MobEO+FfzUEMjP7KwgCFXrfOOyyCIFME5e1WLVs06e0hJ4x4Y2hur7Jln3rB7HrscWVwSg70KPKlznB/0Rpj/W3d+h8fhUDwpZwNsJjt/V1mMAO25AeIAxaq8JZtOBNrH7/3A34Fn7cJRBBXgYVqDbQ9s21gG7v0sLolB9eydJY5knwpO4tfbTgXb6y/9ZOcsnITfPbZMNRTgm0pJ1X0Zr7qfYIyUM1CKtvsJ8gryDrZ9+Mn+57/PswapJ4W10nT2wwBWDaqBhfwufYxNgZkAKNS8MVFYvHC3+/HzQmDdt7lwFpi8XPQD3NWO2UjpLv/zIC6zKFLhOmD69bAZ9HcoaEIXlgDKHhoLDXFk6WD9sawRagto6/LyFBgvD2DVU2p6lBquAZIvSITGn80jgNk3MBWISxPCzwuXbYA8zfEBlXWRphS6HyXr1c9XsrPYjPJf1P7vZDoQipGg9ouSuCVxl+TUpU/LM5cfEMC54iuLRHBQiBbnBZ+vDeQolJ8ZjepNn0G+5AoDakIWLTKEWETykY/jvQlUa4HJ6lNjaBDNHcMC1GcZGECh1lGINHSJ3faHBe476kJwa6NXkmAfsCqrGEnKZWezf38ZvYWYghvt6cdv4oe3YI0y2JZdeT+Az1B77d/v2hNPPmGNvNOq6m32zxeut4TIk1iGKZEeRVhvJOCBx9oruy2fJrlw6MUWlHKhnX/1An4evvgCmXgWzHM02vztfvaBq/rnf6FtXs7hj/EEXvXjh6RLj8Ercy/A4Wh79IlHaHgP2/XX3Gw33fykLblitl168XTu3l5beuW9WGnR4AIIXzR/PPVNldwbeccEeqbOsidefM6+/Ga9rf3yE5s4LcOOHVlBcN9+mmTdqTrTYm3JRfgUw3pct/6/SMq/AzRDUUFWRjJs/2jO6FYsQCCZubUq5qIsKHS/RAOQCQzw8uw1KJbdT7/OYO5FSZl70eFqPaYRUCQJdA5kFH96qlqYl100vNUwYLs5X/MLMpD7NjqQro/3Io93L7/ue1bySBQbWrvB96xYji4sWeB6AkHDoLDu7FPQURoy2kgK0BaUKjfdfC3swwYGPGuweRiGSmAHQKNCGakxfmMTalc6Nxr+8jBq+04KLamQhLVp6O+cbKQG4XsHBcTaf99/HXDgXgvFh6CxpwawvA8rsZMMasIsa1A2EuM427OXPA0YaH3szz7235C8fNQEJeypcPIHBtne/bCROfOCuSOCCCmeecZQi48Ybu+/9b1TGT72yMX2+zuWE5xGvUn/OHHacO6ZPFv59Vr8Ywvxu91n9//xRfvLXx61WTNQMK7+mt4Sxit1RSR0vFGjM13o183XXGw/ctfMXTDPKmF6vvLaW4Dogy03Kxtm2RY7gAxYXo8BqqN1TvGuWmDR6czu5V+BpWKh685JSoRvzf3XCiirMyA2OtauvvxS++RjfBirGtyf7+VZqJaVv6f87nvoBf01ROFsUPCNZMZBEBN0qqk+bOeMyMmBnMTwrZfzMJHpclV1PWueQDjYsRdeeKZtXL+OuiGYHJES10vFsB6LJg4hfOegWztXXLHYPlr+MUoxfX5UeazHKFjRA4Ar8mkUp14KvAgWkcL2lJsgpcTE8aPt1217sbrDEhDLOlkjaZgj1uol199v/31vubU3lKJu88mKm7FEUC3RQn2pulL2G6qR3J7QYJHv38l5Fcj56seiiaW3Uz/XCCgm5YICv3Lo0zsBvpsI2tZzUZCenptjYDtsVz6W8u5kkNwdZhece6NdfuXVduNNS/l81TZpaj7PJpTzYZOzyRKRRDWRhsfOpkL4rYZn4DLRkTHOa/n00yYTqF0B2xm7M3qUGhiYsgaMxeM/jEFsNSGqTh3GuRgOsH4KfOCZl87DAmSnbVhdA5Ekif4bpjp7znk/ymLO2c6oUNFwq9ce+dONnDf4uDaWAyKW2Tgs0T589wfO4QEbOSGXoUYZYXlYaIXmAOw1UvcwlIbs5bI3VDfw/TNRa0ycyN44AMmIhyE/SykJ4wDje7mfPHp31I3+Cl/U3kVJ3IzHpoDIANRlCi2KIzytgz0XDgiojArdd2H8G82d4SEQsqGSjBWFJ7P2Jk/PxxqhGsZpJsSVYtdHRjJtamOI1EAotQYO+s4Cy4fkpVHDhtiuPWV27tmn2bwzz+KuOELafYkdgPV5EhaiyBppGdHUMfSSAO5TTx/C+RkNOQ7LNs6lo8dQ3J42guDko464pAUTQX8XSD1WQ7iYavBu1qILONZwmLpKmHIC92Gw6ldqCIWAJ6cm25GKas4xvFyRGMfTz+7cSB4Rg44weYsy6D1/0TxbsWK1PffMbQTavcjQjPda18YdkYhnsdkoJPqVJUcY3E9gwNPMYH6fDcubQm+bbN989T13YaEdPFKMQhcbP9nKQF7wYRmA7nML6e3BK7hD07ib4mKGoxQ4TK2XiR1UMZYDR1BywyyvOUV+iMfeIdh6+ef/4W6XLZa/LVlyqS3/9Dv75scN9BFSySqK0mdtIFjAjz0sVruyUzQ0UNnBKyMYeqrlEBy+Fk9N1fotDRAqWL95qcN4thXO2uUYIWiyt5fHsmp+MczdMAAQU1RmDf1CqEFiUGHVE/Q1JH0oDNrx1KaHWJ+cUXFeqwVEbeTs7CRT5Dj2pHdefx0WADtRA8LmRvXwAyFnp08+wwG1jezjeHrDE8elmg/BVjAD/KSW9VALhnmMPZjhQk2HjMyhbjtlSYDkYXzATRv3WzWkjHYReSBlSeXz8r9e5dweZ34PPV8wsG5jMTI0BePgaUG3JyaMpv3xyOCToSTPnZMDkIa0ozWKiR+SpfKTHNDxTu5aR5r5NgyDMTCyZLwy0/DNqjgBsk2jFcZACctUu2B+rm3+ttP2bzyF5C3WnvnbX9mFGJ5jIfDHx/9sR48AvtFZicyTArMqf/AE/p5M27rnW74Qvmwxqhy5qHkx8hbrp3F0AMdv5pICb8QC8yW8qumQ1wVU89Au5/+maXs9II6Xwl1SQh34/31rnR0p67fShlo7sOMHDv1aCpe3kQ+x2VkFktPL3FjgURyXSSTV1LACkmiZFDefCrENv1RZCcFJYmFJFpycjdgnKY9Nkmo/r9pCMxNpV15VRFrdRvz0hrs0uh+/K3ess4KCLMsadhIvDKQ+eBJ1t6Xats38N5qIzauQTadquhNG2my95SCJvv3Wm+zxZ/6OX6ka/W6Q9HBYFu2WNySCQwPAGOlFbESKlR1rcUCNLoAOXlQaRsR1JM5ffsU0vk84zcxuKxozxt7h4veKGg/II5hmTNEgQM1KG3caEu7JWVCdy23X5gaaPl4gjdIFC+bY439Yz1rwECJViBSh23ZuOsGUVcEHbCKefRjTNU05IwBC29E0Fo3xx0dSkleKey4wAX9HDiLFCZ3Lr0VBQW+CoXHcygDn775rCRdVPRYALxphzZaBdUJLM3RsDtL45Gg2eCLAeK0Nzs21DZgTe3jm8qP86vOVeNHtsYcfeZCCK53fL/PoQLvuyltotMfabTfebHfffLMNZqKEi4e9/O7LFMYNPB8kFF2D+W//gUZfigxniYURGDZ6chQ0+ETbtbHG9m7v5r1QRIOat9No9POZlSgp+UUgTV8QlHIBOoGc7vKfFGDqFfNCSa6/XVj9YlrJb08HDWdCEKiJJEphIF133nKfLVl6lk2Zc56bjEXh/2HtGMinEhBXxoVNyJUOlsZ25NgDbDqKIcl9VHTIc1IHgIAtUe17Re/iv0tSHs/3SM2KspFF4bA7mewioT9VRXNaJxkWzTYFnj5rCwCw/pEPk9hMoUFRPLNpHD47ODzq+H5qYnyXvf4JhQWg29Ml1YqtIaDE9RSagLI3+c4d7EcxwwY4aJTqS7XD3hjwrffMeBglpXYdoUlr163kYsLPhzArsbHkm+YIObqMJLXhdvSy8VQsCn0TUCplY1Ymfs6Ydrc2eG1I2iA8d1Ks+P8x9R6AWZZn+/eZvffeIYSwN7IE2agooCKigChaRevebbV111et1j1xK9riBEVQQWTI3nslhCRkk5082d/vuB77fZ/v339t1eR57vsa53mcx9iX72Sa54xLjX8/AuBOnnHnkDBqgqTPr2NCnqHdHNCypZLfi0gOWruSLwWyZ+Lx9q0EoG2g0ukWCqR3J5kjDXsnH05NoIp4x9Xhr+sZKMiXTM9Fkiqx8CSpCcdrqxOQqraaxG96hViYpMEwuMTea28PptAAuJY3qRBeMVfVfMreAED5XGmDY1S40BMdeXq+ktQ6UEn/qVAo/Q332B34JuCkDcPdZhhTcVjvhHMpt/C922g8fGAiS1IYQAWtZMM6GtAn/n0bF84Z2IYDCWEaYmvXLeXsgp1NcE5S+CzOmyn2C740q3/7wvJLNwEO8DEBM9W0t1JI+ctfVS2ffK0ANvw4i+OQCUy/aLr9uuFXpFwFPD8xvGQar39OoLxYTN53IQZiKGyAEED0Flgy7r3TsOr7iPXeDhM1mAuzldR7D6ngmvSLmehPAayiSQy+Jpo+MbMlkxdTxTGXlHguOFzAs5p+Pnd0sg/Ph4koz0ABRQp38PNX+icAgQBfV80pjAFW3JlOziKeG++ig6FNTEwXA4BQGqJYWK9BKDgykeMMtMigeC5j3jmGYQUn823rxh3Y4JxyTJ7sbNl1KDyH78Ung6TqGjvVsWJEtPH8NGkn0txtoE4nk+dL8TmiYfu0IQEO4/4ZPhLGDl7dOzbW2AnCdzoxape0z5d1+c23H1p9V7699PZzPDMPl3iGO3MP4S8oL74KhmtVJ2C5dYXZkpuX2FtvvwEziWod1Ozd9z63p598Hg9YZFIUtw1U8ZLsiDGhpGlRnBOTot3eUaGtiXE3AJVi2hZcfx+MhukUWK9TtK+2a+b04KxqxyO9ksLUQ/K0B5891gYNiQZ+SqoPRLUgoATrSSfh6W7n3KKIF2smOy0N2xWCMWjEdx4lUI+9yfJ0wE4oi07NTCdr2g04+HcVtifAKATpf6RS7uQnymccd0GeTYDFFcW929keinStwd587UPuwnKeabgL2GjjewHBuEPYnVX6SxaT/MIUexrIGgiXTBoArRHwO5ZUVJ3X8gXX+ldAZ2pGD/w98XsmrCQWds3Jk8fs8MGD3FMob2C3NvNeFWrRid1AKwNpF4LBax49Oov6aYKzpNlCIbb2ly3UILLPYHBLSEIPmL+xgOVVMJQLCEpQX6ZwGpenIBBYf816cX7U1GT++BNHxwE6wI6SvK2OBOHhg6cjKR8AwOSDh/1+VB67Cc4jUIUhcjhhWpFhWfyOPJs2aQGy0uHOB//dt14kGGgrlku72K94OesZ6z4R2A1CEUiHk5U9xJb86S/UYwN5p5Gcf7B+WUon85HSsqjjAJ9i8EELo+nx0/vi53T5weXGT3jrhmZ75tmX7d6/zbbUnuE8o1bXBObSHHRS6zXXhuFRWmnpOdSMAMWcCOxRSSC9IU5tgDkdsBOdfU59tO3Yhqc7jVbeYKVscX+dQ20Th70QZ4bCMxw1RP+uAE9tOta7PDwP71KYTocNvSAe8F5+bRFYQ5yyb79+Bon1CusmIFUyTkwsGACEAxbVsde8nmAdMLV0qWg44w1b+GO4yfoViUDgkNQnYuz48c+Eyp6EZjcpjSEWg8VzdS1IltXA6t/1Jn/rBevfFYtf8menr1CIEP+nwWM4XpI9ew4gPGk2Q4pa+56wpSb80Rolr3IWS/w+F3ykf9drmeKYk45iqpfoZQOqBsbFBga6MqBpqnhfWkJdOj9p5LW+cBF0IEkLd55qE4UvCcD152LUvXgOKa7AV7F+9MFdyrg8MvW9uaCkAuqm/hCwGoICx8PZ7bWG0VkCA4TaqA1/1mr8VXVWO8BGdwD/TCJECdUdVXgMOz95AScOMBEzRXsg2iLiL7EX3n/aAhjKej3nFT8pEICaQYM6/R/AkerQEgJzYgDFkhiQBPiW2x14Zrbx3Jpht3la8RelJpBt2dRZtwHU3W7rVn9hHQ2/Y2myic9IaAx3L8I7A8dz4P4ghoV+7QNs6JS7bOrcqXw67RGeHe8xAHWA7hT94Ui/snD53596o0xGV3611i6cNhbLigDn29aER+rw0cOohTvtg/e+sEnTZ2BvEmMrvv2MRjMbhn0/5xXsH+CxRZdPgTCyH7yDIWv7GLvlvjesx4iB1IL1NJHkT8Dke/yvU3nW5QyJAX7oveqphxcvfAlweQf34x7sAXZbBvZbR/bXw+4O5Rxj2MH90a1gU1lK8CIEIGmQF8ZZkpKayH+vJeQ0BsAuzfbtPsBZ2oidFZJj7ttW0Al5QmfBKqtGJTSS5Ouf16IyxIe+mGeXgjxdA9SqCnlgqoEHkAUc0Z2sAaseVzBrtQXQwdkACPR06Y3yYPWuXQ3z4pLkgdlCQMsE2yuvRtQDfftF2V//djvfqZTauBh7ls3UryQ70zhrUNcES01DOwGrArYCATk8QlIcyOSVTIuN3s25HMDeGztypF15xW32zPPLbca8y+kLHreQTvxLmWT6cS+PHDuQfqIvw8ISwIuB9tarH2ILpjpE+4MsERiMTz75d7v/gb8478XYhCiGqVheoSSIj+ZA4zuGEVzWD+bbprWwv2D09ugbzyA9BED8BGef7I0g6KTg4U2dX87vAf4kHLknQ75abNh6wBo7A4gRg11BHUw91DSsb3+magJCKvBQD4UYoFAwSYMbeZZtku7rGSu0kDOoCQCqURkCOgvZI5LViiihdx8FYBnA96jjfBKzVfVd3759IQ+QeA6oK+amO1/YiFrf8nIWI8OPMzGMwZH6GXeXcoiI9SrF3CUwwn76BX9qnnst4UntsungrBpGv3nnnbfSZx1EVVmLj+RQe/TRR536KARLLhGZgugdOzjD2/gdjQCeQUyWlRbeCiqlOi4SoLCee9YF0LJkNJQP4J/p7Gp2bFYpJhREK69TH+UvQDaQldfiu5bZVXPnYEF2yq69cixkGtj33J8ePnc9YJBYrAI/VdurqNYelmXPzEtno5I8CeEgzDb+tg5gLZphaA3/HO+evikSYtVUQLlVKzhDOLS7eSc6s4RBSJUgYFVr0Y8ac+rEa+2Wmx4m7HA277KEOnkcQCNhuGfzIb5UeC0N3aBG4V96Vzr79D5RGQAsJEL60PnfhAfaGDyGWxlcNfJnQTXqUNaZzt4IzoCE8FgrOFHIIFgkD2+Q2JCRcXYFgahvvvoVGQatDJoFUHP/SiYk8ohsIRx7XMxcBiO9UwDc8RXmfpg2rZ9lJ6Tbfz77GeCSPct7SM3iHEE5c/YY4CZ1x/0P3mZvLX2T8xwlTRTPnHpe6kwp4TQ0bJLvrPos9Tk8D4lKx47pYYeOFLJH+H70J21YT8kfVNY0UclI92VJIIailBayDqFX1zBHOQkpSeFgL41WcVrPWgOfLpt9FTkypQedlNuF7nLf1cBkbORM0DkTBalIKrhCMKssyFkazoaFxcPMnIZNVIUd3H8cwDMJjGMBWMJuW/bJx87Csqmr3CmhvOFkYDyQI0aPzCZ8sxAVRE+8NwvdHhORo0vMbywUWqUUoWdv41+Mxw6lCS+DRgIRKe0ZKjGk4F0loso9eRS7THa8mLMe7utWVHMBWBjWEgLVDsvbj8C37F6xTsr//cov7eqrZpDX8hPvDeIc3tLlEDZ65461iybMsNXf/MfZV5VXF3IWJcJ6R2HVfwygfxus6BVeCz+eZSAPsN0pBOSz3mZzrh5Mz8hQOSuL4Vy8bdtUajmwzR9//GHWzBVuQHrxRdNsz+7dKD467aknH7J1m791oa6DGKwPQGa/7PPv7LvV63lW3Mk8e+c1rPUrgOB/Pbzrs0W8k8Tf7OZFF3OvQj48c8rd2Q3VwdYLYDQWD+HK6hKCEIPt8OljVsXgWQQNkW5asNmTn7AId8pHUC+oEPho9kcxmQm1kA9jsAmLxQ5wcL9obHGwucR2rJ5zYddRLDdQGD4BRrT655VWC9Gyg01aVdkMW/UyJP2o087w7Mh/OYsNybFDJ+3ee26zL774gHUSAXv1MHXzJVZyusjOYk0n8tcEWL17tu2BWFpmFWS+9Bs+3vYdOW6zZs6m5v2XIx35TLnMp7uVojA2kdALzH7P4mcTDrquyyg5Vcy3Lps+foit+R5Ai6I6hr93zz2kzZ0kERK/ikQapI2/F5jAWfxtxcOyE0dgQsKoC4Cem0dqWwwMirZqGGFHdCEQDHTLDTZg+FRk2bvtpddfg+FGAU0nGoT8RhJgP6JE4wAwcdaxN5aOY8EehR1ZQ7OdyOU40l56/md3yLYjZe/gpQVjcqt7tFv+FRToKg59/fEuhSl31Zyxtnfvbth6HgJ8Xra33/kQFuchfE8eA6U+z0LwHFq/6l3rncWU+av38e1h8fFCxbITICNpX2qCPywfbRZYq8n+9u1/Gy0emXghU7kmwDABOQkZkhPSUMJQaufQSE7DeH3sYIzXC2jkM7jtSnm20J1hpiiAJ6N3nV0yk6nVN7525rQf3g6Y2ssWS36LAAl5/ZJt2swIy8HDowVGz8bfK2zNz6Ks42XJlFGNfXwKIJcaj9pgKz0N04DP0oFJfl6fZMvsmc0GaqIYCKTY4WezsTeuP+6KmOTEJJiy5VzgeUxl8/EcoUTHV0hm2ZEke7W0nWPCSxEEw/ehB+fbV/9dzdSToKrsGItMZBFwkHz1EWxENpIOkdiEUIr4AKbxJGgjr1dYVCRS10suZ4qBH00EPic7N7fYod1MmmT8TOPSxUUv266khAz72wNL8PfYZZ98+rN1hjVaFqB0IxOCmhoJLGli2JRqJGVw37t3Ok18hTu4ahTSgrR56rTRdj2A3Wou9iC+yGWXzuHyarcrZ81xyW+5FIonivJt0NjeVkwo07QJo21gzjyKHCjtV1xjny3/2O79x3X4rzKhZ6zd0RgFWA14ginxpbPGWN9BSfbII587z8hW7DIEIrcCHDDMdCCjY+VxszqGlw6XPwpJvSsVlLrkBA+IvZEUmW5FhN2cPlbEc4u1nEFZUOI9NnRIuoVCRT++t4DAkKnO2D5vQC+75c4bbOPWn510WtEIkvjJQ6WbhrsFppUStLtlRsifCrfRQ5XcoxOQQBJ3BilIp5VySGOANCUlNcGqkLC4UBwqAfmyBiIFUqH9yN8fxZrjbxQlMM0BG7T+9f3kweXqBZ5NFL47ev81NLYCVjV4EJYlmn+HWIeATl0ARuPGjrUJ40cht3yHw5gpEsFP4YCH2TlJtvvAb85wv6yIAtBJOggVoMDQBF0/T6xc17fQQPryzDUJ1p4c1D+dPQYrlz3p0xRpN19/rz379L8cI68Klm1yeoDl9E7Auzed6d12wmW8/nOBmnzQVHuN1tVQqhlWs+xtdEOhaXQA4snYvhZpVwhsO5mmK4UxkGmapJEJpK0fP1HGgQ3jgRFtNXK0YC4ZyX4Q/jmJnTMx53vIE1ehXJLKJwCscj6zT3hGFH9lePbwGBybUt6HtZVIziNSaYJ6OpD4DF44Uk9IzilgXn9IAqGmXuECTsKje4u9EwzQH02x0cBnbmDqK3wyDkuFAApdD6CU1mJQB3J7pvRNSG5U9E28rK8NgzWfmZxr4wYtwHu6xvaffI0Lt82O7Q20yeNvIS3yM4ZO+wAdSmCSK8m4i6aLQhSmhmwAlG4rJlMo4MujjzzOhPo8zLy/sqUfvA2oK2kcQQ/skUAAF71HrTGxnlR8ugadFy3JqMAIpWVKCqgESd0NTfW1NIv4QTEd9uARKIDfD7aeH8xJ2Q4EgV51MVjQVLhBSbE8e4WpSPon0EwNhBqDxCzO7VzAVPZDeTEhF2yERBpZX+mPAIBqYeu4j8OWEXjmhgUAcw0MukoIHZRnVN8+JNBT2IrZOmBQHoOdTM5F2N48z9Xfo7Lg/aYzea5gqhuFOX9JeTGgUzFDpB5IpWJJY060I4SktePPV15R6KRi8RR6UmWkY73RiO3Ont2HAOlOOsmfUuQHDgUoDa3DmgfwqjHPDu1qpzkudawNsd6SAD7D05B35iLhg605hMR6+Q4WlpzFH7ONqXmHndoC27WcyS4Frppbx2Tg2dx62/0wkn+3IpJylWQeCsNDNg6t8jDDIyOMUAJ5q7bjSdTOO9Q+aIJRHJ+SbeMmT7BTJfmoMQ7ZoqvHAeZhFA+j/pfv9tvBAzQrnEedrLtYvofYCI2gpN4UceT6NHsRDNe6xMrjDE+niW+hUSjDOkZTa5xNrIZ/toNmKURyNv7HILGkVbA5KZEA9SDHFA+JgR2DVLOG0LD0tBSbc8VsrIIw5WKCXFxQQgARYSSwGVvwPPLl+yuYzIcpezep3JLoyhtathQatopREKCgNgAH/XUH602seDUCKgbV6CioMJZiL5Ek18S0dNbBIBfasmvXbs4XCkH8nAspuirKAe049wSEyt9AxZ8Pa3HSpF42ceIo97//8M1u/JoOsOh4L2xOMfED+FzydJYVggOknJ2Lvq8KSoVSeEE4H2oiwbU+/P1QwgAhsjhJYy2+zNfOvxm29DgSyQvsm+++x0f7BIFr2BoRchIXm05DSYp31kibMO4SaocMwlgO2vtLX6XeOwRrAesAHxj/AnJ1hrv/pDnFryw5aYD99cF/IUUbwrPk0AV4bIVZr+FSNWtN4S2xNC1R7FvJeLVm2tsjCZ5ps/vvf8YW3zLbzp9KmjHhlr6cAT16RgHkkOsAACAASURBVPAevKFFWndqov14N4yt2Y81Llyx4NQhpKQxeL33wqN2qGPayobn5EnvEKBn73CACc5oziI/DTfVFAKLapjTje2MMw0kaKONsINzBJZ9/cVvdtGswZacAzOakIw1P62zH355iAe/y8nv2tg7AjW7GmkMCVxTSnAT6LG/PFXZO+q5NRxVJaJ7yP2p+4P7Ug2ffqES6hUao8TdYSMGW0/SzA+irilChlnLGSX/UK0n50/qfEi9Z1UXTGSZwPjw3LppdsRmCeZu8QfMCsOyyYN1TjUNdJcCpbjPdSf7wZBTc+S8t7mf3BXhKN18Jqla3DCQmjs2koEQIAl/K4jLSYGDkkQqzVqsIf21LyxjXVUKX/JK8LUGxT4VCClLMJ0HUt/otpSli85iDWhlteBGqk7B4ogMsi4SE9x9Ng0hCRbkGdXh6+jh3tMgSz9DoKOa7CQYiq1M1RQkKuBWz0O2MW6QyJ/+vmlIIi+2p976m5xTHDNWv0/QqoKDxLzRkFc1lQ8fZs/efBg9PVgj8tpjTXFXvvzsI5AEPqUeUm0dA6togM28/B6bccVM9jWNGzLlxVdOBJRjiN7GKozpZ5fOvQEV3UY7tm2j1ZyNtdv+8ZoNHD+YMw3QgM/ZrHuoW2l+XmDda43g/Wv9wXibXoTaCq95lR0dgISdBI2chQ3Yg8AnrRMFHgFpuiZcjY+/1AF8O2WE+REAsuLz9+y7Lx6B6QSLsmYQoUa/WRt+fMolC4B+WHRiNxZdcwCGCG+JgukdVmv1NGfBgf3xAL/Uln/5PCQQPquCXJG6dxFYh0M92Dtnn8A3BYTwLr33sLPgdAzEFFiaSWRjKCBv2LC+dia/2r76zw7qYO68Zqxo+pAv0FiMzY/3HUqQor4rHGm96hF5H2qdZxAWKFChniG4/MPDKZQ1GGzEFs4Bq66AYQQvxQj9gST8TuHFQDUpE3kqyka4FDzzUFRGyFYHpWENVAigFeXsVUqQdCvgSKC82Gha9y3IMjV0EGtIzPI2CkllPsRKso3Bus4OH/Z2F+d7AlYI3Z2Jltd/puUN72vfb/zcWsvx1mtgON9GmB6fKVwMO75beVELZyYsdFivUQyxW/g8Wv+JfMCCwlMMiUNs4fx59t7SFfbQX5bYgqsvZmC03Za+/TrvJp4BE/ZbsLW5Gqj3sc4BEG6oonYGZcAJyOJyqMcJhh2mwRjPq5jvKTWCnpuD2xiIDBnQw3buIv2bPlNZF4nJKbC7OOPD6JOo/URGEXuvS3uEZ6phTTNghJ6N6lENCoLpAfyp35sEUvCj1WcHkinh7kTOAw17ArlPJMWXKlShiQJGXcgVfz9UQBbnQSz2RJ1SIDmFDWcJz9llCqDIECsuiHq4N3YUWyAUNXH2TT5/JCBqvVOVbt5EMj3rXKBoKz6VCvwbOCqJQSCWYY6YoOBTgCZqPx+F+ui8pC4MonaQx77OHK0vrVlZ2Ygbp/NYXvWyFXeBpfz8YDTiUjNdMu8lhre9bNn7/ySxuw7V3g4GrQrEpL6XJZDOTBWoDL6cH7dqblky0Z9q0NQtYgCyhZ49YrEHKnZ3VicIY12Dj72M1P3FF/7iBl5dLrjVGwDny3drpldWsGsMA+8hAyZZZlqufbfiGxs2sg+2anu427Jt3W94Hjs2JWeds/WSKkIJ6vr98qiU2kqfyc8FRZ48esQS6L3SyCBoBpQ+XlQKwUifh/2Hf2R9WS0DGghENBpV1PQ6Q8PjOtnH6ZC2+Oz8HvVWHvayP8ok0AJ3Xul5alCnge3/7B8onRiwhNrwPn3t0J7jWFag8KLXHTYyF8/tAjtzRFhDCASMlTZ/0VWcnXXY9mVjBVjh8kcoyR3eoMmbkuhz6MfaAckLT1fh1ZnAXV4J6YS+iqT3WkgydZwnihaJBSwLRIUUQO3kfGexjmmRztwRTJTlAsmJIV0HH1B5DMpbGDVuqO07jGc9qz6aXkW9r/4d1cHubIIUkZGeCMOWQTMDut6cYQmxfZ1SOBigs2eP3jZhzHx8tvuATZRST44kyInfTV0RzzPIP9GMSptakYeXlY6HbQV1CDesPGoVpCqGplj+6iFEYJXDhAD27IwM9nM9FmNYenEPxMHEnDjpfAuGFNcAyW7r5gPYfdUT0sb9SGkVp/sTqybhTRFgJ736Jdl9999iPyCZHzq4L9YM39KHNtqfb73Tnn3hc57jZKxsFtirzz7O+uGc5X7Ihml/triKPQujPnuQ/eeLVXYSW4B22VKhDHBhdSoI/Nts5pWDqFPCqbkOw4JGCN8YY2Mho11xxWUA5vfj29zCc0tHkZTobPNkTZKcHcF6w24P9dufrv+zffDRl7Z5J0O8WoJbNaDwzsc4h+RxrBpA7FZ852GtS8VDoWd33DDHRvbPtXfeeJO9GkpYV5XNmDQT0t0xO2/8ANu4fT1Bv7ChqftFUIVYT83JP8lZ1Mm+aJNiEixk9Ng0K0MxnRrS337/EVCd8O9wVMcZSSit5zGUwxagmvrUw+FYjwJ9OgGAp4tPAKyeoyZrhqWbbcOHjLJt5Ea1NjXRT/V3Q+mjkCWmTJwAOXKN5aCG/nntRhvQZxCEmhAUBrtQXGXDWA2HGZxjq9dssVNFzXbZgoX28luv2PffrcL6a7TDt3zGT/Hr7mKK2ncY9GmmVYcP0KxyoYWE+iFdZUMhu2nlg/QbFGxXXD4G9BrQjWakDjlbcFCS9RmQaS++9gWFA6E/1020LVv2IAmop+FLsj17CP1pwlsGhtD0adCa8QDTZKLZE8flMBQvj2OwQ0Gt8W1RA+xHiqMue4W3+MJEUHL4c//GJ4QNm4rcfdvvgHN7OwBuKXzxaZJEqh02WCQXewhjvRqKfbyZecFc2gCkoqhPGNfbrp5/Mf4bv9jlM2+wJ554AUkaIEz8Bfb4P7+wDXt3Aeq9hbfZr0yxamCD4EEBShTGYmpBBqKwmXQA5iHIyLjXAQKRVR/uhKUjGjUgKSEbSrzsMyzAThzGGJraXsl8w4dn2E033Ixn4zd4d5zBS6PSTZfGjhlLath45OxvMJX22PsvClRA+tAIpZ8wkUAYFD17hcPEybH9e+pA0ZvskivjLYx0vw8+3ok0xiwHMDg0rJ3Lnz3CZq44hT/IVg/Siiw2OQFXEybZb7+vIWinFKYtkn8AIEnPYqIC7DRBZMFQAG97YJz9+P0hfgfSew6CWAoZP78oJ91IyST9LC+awyEdGcERGzGqJ0mPRbzPSjvvgkgbfn60vflMkQPFlCyenBpH+lwJLD5dTJpAAybBwJxycSRFlwd2XLZ9/MZJKzzOWmIKn4LX4RlSc9uppoZQ2IwD6Pnx21/xhYRlwoGWFhsO+JCD5Ge/Y0VruqqAKgV+yP9XIFw2vlHtTB8CKEQ/XfaSfb/6BwLIfsbg/w2mqmG29MPP7L9f/IhhPk0i71CX/yAsCPYeOMLUGmYVa0z+IdOnLLA78d66/9El9sO6TxzYksb3KaMQzkpNJRmxAu9VDk72w6kCwAYuTmAHQA1ANybDtUykxNyQn1gYl0UtQwKPqOsCCTWFF6swVlPCDvy/BtjE0bMIijlsb7z4gZuuHS04YTffNtcmTh6E10i3ff/VOiwbLrWbb73dXmezLvvqEzeF1qml5t9HTQWfQSBXMJtdMpFAmghNTmvPIVtS76ZDTnIUpiutTLIVeKWApnAa0VRCjgrOSAKqZl4/GFBYUice0Di8pH7fuplJFkWPWIDq1/Qd1P6BQgYD+IvdF400QiCdmj5JWcS6VGC7L9JHhQM8eM+jBKqdsa+//IznUeSYf3VohJudfyy/N8yNAh0QrKbLD/9X7hU3SW0CTHDwG1WUfpcDykSYYY3GMOGTlCs2kDRoJJ63/Ok+e/mVfwPmUWD7VMN2YCgAoJiERLW6voY16ZUKSw5cD4glX10lFMqPrF1USffeMNOPSKL4DAE0GWH/+eorzqZopCaccy7lk4oCsEnDmnPnJCGXHYMY82qYBdLANpbkNo6wLT5nFRdviybDXOp6L6qPtV7V8MuQXQVwFP4xakIjMdqWz++gXiP4bHjb7ivEv7mO50SQE12ZAqD0HgWyetmp4RTIsItZi35iRvKeNPFvUnFM1+WRyTsFYzBAhw9Tzw41y0yEG2Gr0t8BTsNum5xk9/x9um3bsMsmDrkVGQas3zMf4pGFr1BJIsOXM4Bv+/ExK7HYNH4G6cYCQkIpZOSnLGBf3p0atAjcaMT0Nh4z8YysFDtx6qhjbnRSjEazhxWiI1CiGyBLAVTyAPQX2KdRsGbnMJL1cyQJFKsrAjnnHbffAkPkHatCttRFtxZAM+DPuhVIq2Ktm9+tYY7kYyrCDWBKBk8qolwuOPssNy/QUnvQGMHuF1Dqw7rKZACoz15aWuakrp1ctgIntAUkNVJKtgCWUBV0NB8ZnA0xSKjFCvNHepHA4DEFkFVF0arvfrJyJuAD+vYCfO2NBUuFbd25gyTXJs7uRM5SWMS8Cycz43yqocn0ZdLfTBOUlsI6G0jwTjQSJoClivIqAk0OwRKtkl0SgKuAR1mFEG5WFWNTx/3Jbl/yLJ8Xs32dZWLk8TPV+GVmh9lY7omcgYCcVaexpjkJqNZt+Vgc1+NDHQzS3sGZLHmwvGw7eXY+PFNWDIAbk93IeFv+n+9hJ8x0HlVB3B1+AgR5O+0a1HCYhNK8JWUBEvdkeFdzAGA3xP40/0aahjT7/IOVDFy3MpjDEwpmTZeSzsU+4ntI0uZLNe48pnEKDGG9iiHqLBpYw7UMcYWZqhBtU9AeTV0L/4M/CF8ATIbIEDyiYf11ABgIDFAKqxhv8Vn4qstGgnPvmnkL+B40E7yvXTv32U9rVnM+M0RABhms5Gb5TrIf2liPgeyJcH7mOaRU9cjEAjVhdCRHwhJgxESGkZzMeVTTUM0d7A2Hkt9VFwV0NCzitLQgF96U1aMXDK0Kiqr1eH56WFeAupTaZ/GXO8fwQqCe8zWgcZHv0+IbZuClDjMXS5ovP9sKK7XYBb0p5ELJ6H7O/kKNIsMrnl8QBbK84wXGVKEG0p7xstcVYCQGNwM2ap6IaM4dWCKSadbg+SeWoQZkjTT+ApH9kEkmIblKxXIpNCiR86/NrTWln4oBE8LdFYxUXH9K0sbVw+9UqJyX5RRIfdUJwz7IP84mT7oUj61FsBtyAePlJ+plb0ot08mhGsjQQiCypznITh4KhMn1rF0+v59dMmcgDTHsvW8+xT/vMPuolrXSwbB9KJY383jmvRyjsRTlz3+/eQX5IM0Dsr5W6tBAEsyTE3rblZcvsFHnT+IwzWQohV9lV431AuAO8ad5ZvSuItsAjiRz6wTQcuRKDSCpyYoJ+vj8M+q+q4da6bk9tnkDstM2VFO5apz53o09GAhWWCmeddU0QKVlBXb+hKmWkzrGPn1nOXsH1krgQd6LvJ7FLJd0X9JPnTVi/slvT8FOAlbV7GlIAWQmWa5CJjmUnM2JAqucJYfoHNoPeqdiWPG52QBACaw3QEmaftW8IuBq2NFKQEM3tUo361fAqjc4S9I6DQZ0K2tdOJMMt8f9+VnurpaSQH+Tc0LsCcfSVvCgZOzsC/msKkxTQhfvZStwwWttoP/UvdaupAltPCfl87IyvT6oXuart9mVd5qk3jqbNewVq17PRr6XSvIF+OD7C6xwslP+przv9C8rfEfPUuoe3aGqMwTaikGrQVxzA0EQM/9uN8F4Ft9cvsVSHIi44TyX+f4ChHUXebhATiKF7T8wyxELQimYKGPtxsXXMGxZ684Rf5/etoRzdPaVk6yCp1THeXdoxyb7+J1XLTc7F7/gyayz8bBIYYjVnbJb583HGi3B/v3JZxaiIE2xaQHBPZzjPlILOWDV+1z+/8AqN5ELPVOCuBO9A/QqWLWJkBqlHIsdxrdnv3mDYzTo9ZPEmJ/ephRtnn8M5/AVk/swEA8DGBxF8M27CPH4ufjHhQNMV5edsT/fMJ+mNZba9W7bun8FSdzrWGex1laD53VgDaAbwbp87pa6QAZ/qGcgTDTS33htJCBboDpDMe8kz51/SL+9YVb0FzkM+VIiAB162fGjdbYO+zANqmITOc8BlkOo81roJwYOGEoDe5B6sd0mTx8KQ7uCYLsStz5kzaAwVoHlCoeNIRy3ulBeu3xH5w0j/0vVBF12/cIJnDc8DQ7dHfu3WxlD+wTk5Ht2lFl8CLYZNdhLyB6DNTV4OH0RyqcEaj0PkrtKbLsUtqzzQDLw+KQ4gK1m9jLs3txUwpAn27vvfGocJy7kGP6anYdHYh0BiQUlhKacKbdErA1efuJRu+vmRdS5nKXUDbrTErnz6yvx0WTvVEMwmjZ9KunT651HaFMTYVoAPbo/+uT1w+O6iPeORN6/9v+1eYnEMkae3NUA6TEp/jZwcG/rD+klA3/Kf8OWDYkJsvMu7Gc/IafNYBJ8DpuS+Mg0er4Szv4yFygm+4kLLxpMbRQJK/Qie/WVt+0YYSmt1PuygGoSQCkGMuSNWOowBdwWw+xVLShFhOr6IMgBNfinKuOkWYU669bN8NxJxD7i/Negwh9gU8PLFoAT9YEahIjlKB/wINmyAKxGhGMlwGatBQQWoSgkGHUh1l3yEA/h+zqXRYYHCXhVC3gdMWggwWlfe5UQ6kl02WnPsOcbQE0C5dPLTggQ219M0wZkxWL88n2COEPbZdnE7xY72Z15fwC9Ot9cdoL6Iv0nP78DJCY1JZ1/L4I7pp/9iGWEVIYVpfn0JToX+Wf42e5bc0a2IDNXDSh7EgUKK5R2+tRZWPysZ9gPWMoQMYhaIChQIbgkn8NWBSwh4+EylJMb6HFrHUtffZmOQw/rJI41ozP/uWfesY3r9sDqe5PP12TvvP45zPVj9tb7TzHwgm0NpiKRhbtDpF5gj7QqEJjvIjsn2c45yzDOYeEhksIrL6RHWoLr9YpQVjRJQcBnT00g1IrgPmVIDBranz3WiJS7hHq/gwCkxfbqix/zyHVfgY8wIMENmCfOcxa4rPcuxSlD9C5qEd0ntCLOIziWcyI+Mg5Aqtz82M/+5JBo8MsRAzkrzWZgTfHpsg+5T1DRIN+XnQg28nbROIK8OVy27jyIV2orNiyZ/L1maoAqZ+80aEiiVVIPSTnT3MRZTM8XRi/URY2ooFLsXB2ZRwovJ/+mLmlmQOdc0PgIYTCoZdOgxjMRj/Z6wO2cXhnsB5Rbhw+78y0tKwdv1/0wSaklUVDFwT4eiP/2wYMHnIKzqyvOhp7X3/LzC23+lY9YsC89pecMYPm1rj8FkbJa6krdnxJIUd5aCoQv2eskQU6SZZCvBu9Mx8OxyRJw3MXZrNutB96e+SeL6Du870wBTMlxMDP75pkffVE5g4Q0Mjf27YeZiSWY9lgI/9dQxd3lT/gzwUlp6eF20YwJeGRXwxDtj1LsQ2cNc+dtD9qy5b/x+6ttwdxrbcu6n2B/HnUs7nQA5FwIdeoXw7ADWLp0OVgcw10O9jAsRjQUUuaCQNjYZDCy0A7eDYxnVDIFxxrshef+aS/++wVXZx0/yWAeBn5iXCwEputsB7hAKwHqEZyLyryYN+d6eooAW/7td/YtGFcr39250zlgVf27F2YV8z2ZQXkZ1qB5gOozJ02yWs633dv2ocwbg2JjrV0+Y44L4Q5lDQRzHqxev9LKUesoI4djhn1FrSrFj0gX/G8SKo4cnUjgd7hVkF+Uv5t1XUNfzOA5KboDNd1EzjdqgkL6aXCHY/nsBb53/2F5EA5CbC/s+VmXXe5Cjw8f2Mvzr+czR8F0DQXzSabWTyaP6AC2nRPsM4gaQWraORtABbHXPELO1ABs2iq5N8F1/FJs3/FC+rkoe/2VN91doEGPz0WzArrDOHCxa+TwZaJI+laLmhs2m1ICNZ0KosmLTPDwkP2c2fUF40fY2h8PkZA+gTSuE3gTcvGyqWLjSbEXWzGe6SqT2IITnVZxwt/SODQb+e8xsEKTSFY+dJSGt0HJhHU0e1weSAQlg1LKp96Mr8JDKFCD8We7Yq4ouo12eB+fjc+oRkxAk3w029vxSaSJ0LRUAIkmevJmqcfjTF4ZAmkjoMY/96+7beWK/9pVly9kkvgxZrYwjMKH4g04nkKp3fbt+QLwpdIVtJqm+lEIhqnp5qKROTksYetBYt2wYb3xQ7sUf4bfbcOGPUyGYKmqOeQD9CWc6zBgq9K4/Wky5EGVRtPVgc63pREAgp2pqfDEiVM4zGNJjV5hx3fU4o/GjR9a7kzzBbR0s1j1PKoImZB5+ryF+C0l1UGPzqdpinFMo5wcD3Jv+X8FWWIU3ndQ2Xf8VmPTLu5pH3ywDWq9CliZInfbdYDdP36/ns1AKiVTRfnxTbignx07fQRWKFR8mB1+IZyGNNSxbHo/wLOgsFaMfWNQhuJdy5S5sKSYsK0s60/gyZffwGRTA8zl1MCBEBNHMi/FTRgeqgqgkeizS40aE4ox58fB3DLbur7eitkA3GN4FaYCWjUgawKA5ALK6hVho0ZjvRAUicchkgca2cMHarmY+f1IMS+9bCbA9AmYLJg3I4/77OP/unTDLhl+c9Cqkb/znoWwTr/CAyPTHn/iCcIL1tljz76D9InCnyUVwSGs/5RXnaj0Gtp89MFSCsOBTqZTxYGmg+FM6SmaZXwoWcPfffs53j17KUZJzkZef+m8ybbnwB47uK2GA1+sOFcHuiYrmMND00fJ2FUwtjmvPfnxyFOMNFXkaXWERkl6JVB74ewl9sQDz3hBSSqcBdctZFP+E987LCmYJi77jKKL03zLjvXsZ4AtUDGxNJS+q2c/dtwkfGU3uoPGlyIlJjzMXViyKxBLS6BhK1WkPPmMNGlSaVjbHouhSFNwQScfPhbWcgFMq2Z5vcGCkEdbLLKuFsC8NgVzqHBR6yZAQ8FUXO6R8kCkyQuAaRnAIENeR0rLVIfgPVD51niaPHjPMwDSZ23ZsqUUJhRgrC83PWdsL+ZSBxe45P1ieOqdiIkTyzOPgNVaAbtaBb4AaTWqkv/pr3W/gse4JEk/1mUansVa3w0ebESCkJ82neOZAfDg+VPO+kruQVGE72VCmpjYETTvXVZSwEBG54sLoWMNSwbHRDMUSoyHMIKUtBw7euIY3wXZnKONqtEA4IHhKHmVLAecfycfSM2DfD6d5yuMgRRADMlFnXE5zLcmAmIkVVYjLM9mhQUIjA7GsDs6WqBFCwe2WEYaqmCGj6dhGNV/KB7WP/+03kldPAwSXDHxh7WEmHKOTcef0TBhA2hOm/gHJP0JZp0p0FT7vtnZFDDdhZ3RIZm36hH2norScZel2/QrMVkHuLx8/F+Rv1cBSFfRxJyw3pnzbOk7K+zn9awtGD2BkYBDnEkh/CxdfGI3qfjVuhPjRXI/+QjLp1Ssl7rGahdOJSsFJ30VC4liT6ClenZvUBp/XwetYqd47w58AGCQnEpgT0oClzw2ESFYU/hQxDhUSUEoYirIL5W16rx79A74uR3yH1bho+/Hj01Np6juo/O2GpCRZwOw2AvWfyYeYI1M+k/ja6SkXD/WnVp12SuIvarP6tgASGDiKBLDGUKlwSwNDEliwUQikU8DiOi0Vd/8ZMcOnIYlJ8AyhLsB+SINzbBRw235N6u4RxnGye9V28J1zrxz7k8NYZxvMexlpXEmZqQ6JmIDoQMlsE0rAGdVmIexPlKQQwZzltRVIKPF0L3gOBJbJc1z8TUht7r3wb/iR/Yxg40ips7BNmlWP6tuLyZgQ7IXWLqwuQ9uRd0AqF4Pu4dV4/ZnOIWhvMtj8GiSCb4OrwDuhSaaGU2zY2CRNXvwYWbP+dF4eGDlp2SGYAIPU4b01RaauHNn8ewLz3V7vxKjpxYCQXx5AR4GpAEMaPVmhekIP5EfuDc4ywu4qqTXYMXhNyqQxPDWsuDuDqDxEQOhqQoWwvBRTPiTbD3nuGNwAkYITFHTF8YQNYCCdgGebAkYpv9O87ST4B+ljguYjGTg1dTAoIY1oeJcjLkQGu8YCsRGQL5qgFUHzLCOtR+cXFX7hntHSclBsG7F4PCub3y5Mgm3JEwsmWFSElKpsvIaJtf7YZ7I0sPrhxuG/YhCAeoZEIslGRORjLVIDMOGGJs9C9AAIPTkiWL74qOfAd+97BxfNrFLFNdOUHMjKwbOxbBIahY8O9UYy4O6C/m95Ip6fxok6D7RweTPMCqARkR3goYVRvBYG0WU2LmI/pxKITEZQFw+d1xUZ0nxPX70tDuoNfkPAfzTc6CW/ON4kUTfWzOpQVBTLOAoUEVldxxDhj52x533EioymiIeDzKoUP5iT4r7onA6AnqqywPt4YdetkEjetull/exE4Xb7OMPlzP8+QVFS7MLmvBnyNWGVUBS9DQbe94NDEEJoWLYcejYBupIBXtJMlrtktQjKeJl5TFy1DQbP3Uh8LyPDUSxEiGWIvYYGgh3KuTHWZNQx/BpFC64Zesvtvfgj1ZWdcDqCHsbPCLNRgyYYkfw/F+y5A6eLX5zKGISM2HudJNy2xhhx3biN3wSj87BA2A9f22bfwUMaMNjMaqQxhG2vvzJVE9ogChLGD6DBkQ8BVF83VoKAqz354zuYL0qxC+QpkvHl4aqek7OXkJMWMeU4lOL/a9LQQxNqUf4s02SOfWSwov/t1G4YHV+eFmiXs9t91cOmJT7oIABgA+BofzLsqeSb6uYU9rHGvy7EEH5o1MnaMAvGxyBQrrPhE6oEfJ6hMqX0Qt4afjsJMGig7kV6B3yuZ/n1omXSaqF4v5dvqesivT7BTArFKmNM0RAVBR3sJhYDbD39DMEeOgPneOqPwQWC+DwQGbQz20DVI5Pm2Gv/Ocf7pk633FaKiliOqU5dNYv+v2+NJYVjjErCfqvG1ba6tVbkIx22o03zuZs3QC4/r69RPjuIFjdrQxhK2hmd+8/YjnZfRhkZTtwUYPmM+yRWu6IMJ7L6489UdkJywAAIABJREFU7cJuXvjkXWsNBZQSbZbBRhtgteoHPQvHQP7//eEsErwaK54WIJOYcACxSiz15XMH0hcoREnAS7vuR92HDGHEnBN7T1J94HWacfyj/WrtniVP20333oNSrKcbLDY1FNhGpKErV37GWYwvXY/J9uIrT6M0esDC4qLswQfusEVXDGd9F/OeO+18FFpHsdvSUFNBaqqjpPzQ8ETrRmexGF4OI5c/shTzfFwsKrmD1Evhp4pUdO+BfM5e7gSB/gKw6AtjwuWHHIhyR+epVGuA9uQviIXuAFp5k4vxrfNN9QogpKdagLaY7ULD9O46Ycj64euHByya+vNG9LE1v+3g/mE4Rj909jSScvrEZKTriYBHZ8qKUeTEOi/8EaN6u6FSRVkF+xIAsA7/zFoPd3GUCwlsBMAdTr82jub9vbffM/puS4lLtPKT1TZn1lQyHPrgD3jYRkyeZ7uOHLEMvPc2/vQ1DXM+tWm7Uwzqvjt/6CjYsB5bjZd6KP2TmJMJ1AJ1EIy6YZq3wYbV95O6+rwR0bZk8a323D/foy9tQkEV5YbGrQwAuGkZ/tYxLArGbzHIVn6NGijJzzKGKpcEWKWbpn0XcvdGzlaeu0DndBhjUZx/6dSWpwlrLYXsUVh41p37Ci6CcE99EuTCh8VuFHlEcmRZLUkNlJQUZvPnzXHWVG8tfd/V/epXBaipPxa0n4jyL4SaoKyimvNLikdAP+p9V6/obFEJxs/UoEXZClJxhVJn11Bjz5o1m0H8dueDqUv0piWL7V//ftENT1Wr9lSoDoO43fuOcEdA+uAc0Z6RXYiAUKWhu2E930HgqtivKg58FajGutHd6mHPBIMfiNEthoXYza741rHDGhLJ3QXq8vdCqdWTAVb3E0KUmZmBMg+7MeorBVxqvWnYWlvOQIE7Tfe9pMnt6tX4GfocQezxq+debWvW/AI+ASCY2teOHNvuyEH+ADVSJLa2RuHRfRrrBAYfQaVuCNrO9xfJSHkUPiCDHQxFP/54FazrIbZx0xf4Oi8hQDnCxuLpuHUXSifWRv/+GVgJFbl9qPpYLOVztV6vVZ2bYpDqZ4YBVovBC0eGd9FNCFi0A6XLqWMUwtyjTx93pxSdIAuENyoLmtw+eQyQawAcKxmwcA61h7j6uq2DvaqAQ+7KDmVkaKDCkMOXP/2pe0SIEFjYpouG9xTHGkhAYdWIWu2iWRej2NvLu+jG6/i0GzJFY5lUV1flLB3CZf/EPxeIgufFfyzB77LGPvjkG8hqfA/uISneBB6PHDkYcpo/mMROF0RVQTaA7rqe/WKspqmGugVbRfxnaxn8SGGoxPhOJE3nCCEVEC0GdhzgWBi/s1m2YXxu3RvNCmtV760wM/qRdHIx9h/Jd4Qf1dMjhgxAwj3MXn75fcIyL+RcrLea5hLO+zq7+9bXbDj+8/mFm+21V+5gzVRaA+vMj5+tekiYVxDrko4LxWew5QGQbtmx04WEhROe3SbbAwgmuuulwFJt1c4ejubc6uLvxcVAPiOcr5YatRvP9IriCjdQ1YXeQJ0p4NBfdwr9cVgwbHpqkkDquHlzL7E9KKMuvXgmfp4bsSIYZrWw9P1CMwjKJsxUQ3zOqJ1bf+d7t6LgrSK/ZhB5FyN4t372yqufMmRppicBn4HcVY9FR4AGq45Q0mrjp+RRwxfw/cKQ0I/hmQba8q+/tWuvv4msn/XYd5yyKy+bAbgeRn3RafmoftUHDh04kvXVahdeOMfW4Z38NhaLHqnHdT/rXnHYgbao7mlAZXBBWTvm5EBOZAhfX1qD+nQYgaiyLyMYmPf2pxtuYPATCui5DRC/w9Zu+o2BHdafAKtt6tVYI/4sAIWPqd/r0zuWPiTGjmw5Y7fMf8D+9firDBhiGSZC+moHP4IAOYKg1SAarlWrfyVXh6BeBlG9h2YBhnbYpbNnoRQv4C5rgPRQzJmUaMV8v+uumeMyXjYR2jYRu56vV3wPEbPALp40zb5YvpqeMINMANjNZAz8jvK9tpm6t87Xxl8wBXzxKle7Bvih7LxwRmB3JH5uHsDEgtP4zMjbgxpiyCCMcfEDrK4+S2Fs+C8SPnCkyvnfTZwMIAUd/pcfT2IQXA8an8KmbMHnodx6DQy0/kMjbcU3VUgvoPzDlIhWKAsrrt+YDJu/ZL498czLEvRAH+dnHi8xBrDuAnI2b2py8CMSoNFNcdEjF1Ng7AlU1GharUlFCM2nDqMawAvOGycvVIEn6UYUF7jAmmrkFvJjkBdUz1yCigAIIqgYTh2vYIGR1J3WFwPfubbq1+W82GokjhWu4dPCy4G9VcEESKB7FJtCsuBkLAA0WUrG5PZ0YRUg5iDbRkPHWuYiJ+TrvFSSXTG2xRzZA10nNysBOX60Y3J9/vFhp9aq45BXIqoS6lpo/Ced35NGQwv2NJ9LDRbU50oeAs8ikGZJON2/Xr/B/vHUy/hXsmETOMDwmx040DCQB5yhgHdJbHj21FWEkfpNI1kHk6M1jua/3tasOmmL5l8KYLeZwhOQAbBz1qyZyLPXkhg4wH6GytyCn6DYFmpeYyhyfCjIYvBwG0sy8GcfbQHghK2VAZtxUibFyEj77Iv/Mu3mImGCE4ZMT35d8chT5eXaxKhLQFsY7yiCqUYHF04tzGYjFE2TJ9+ABtizyNe4MRs4ACmx7Nb7hhGG4WunD5faulWlFHJJdpy03IZmP8tExn/w0Flk8v2ZFBwG3M62g/tgxfG8O6DNx4Wn2jNPPsn777BVPy+3tF7JHLpR9uKzS60SNpFsRPv1BhyhXD15WBMkCloO82Aa7cGDcu3yWde7C2w9Rsp33PY0B4EarSa78/Yb7eihw5aS0UGTKFZnmB3Du6Scwx4bRIccDB+B92JADIzfU0iQ1B6LpaBGz8v4cEFG3vvpD49P2UtwSXLxddf727+ees0unX4daz7IHnjoaXvq8Qd43612y223Mf3eg3cxwAcM7k5YzQIsVYRrmrj4+rmYw6fYZkzrt23fCQAFo47f04p8sVOACIe9rALCYJp1SyoiUNJJZngnBJHFkXQt2FeXnQBqJ8/TJcKhFQOwqYFIsxIVXUnMhYWcR+w7MbgppQFUGbzACtHhJumRGjYxGl2jJmkLBX8vZKcVSFOaaWp9/NkgFBLReEw2YIEhj+QIwI9QgHhJbnyg6nsUqoS8Vf56Yotr6ikgFsKGa0a1PkUCk/m8n/xuOpMs3C/T+fx1BzY5k/tazohmXg4OHS6JNJbk90QAIYN94MdarCkDQMN3poV168tDaUAmpxRXgQvdrLVgnwjHQpWXmCQx7bCfxLYMAOiu5+emZUdSkHTSbHGu8IfzGGXDCpjr4tRXUet6ZP09DVskWRAQqQAeBkCSyYbzDNrxDuQ4cWEKETSDHe5Zm82ccYWVFTbazdf92V577Q3btBn/Q5hlahxBx72ST6UrunkdUrR0Dm+AmAqAIzF7w7DxCFSKIu9WjY2GTh08tECAdV8NrzgLUzN72WULB1powi4WDKmbpSk2bsT5FPbs+dCRpNhH292wjYvO4u+FPUNkchvPVIx6sbFDXfOvKbGaXzF4Q0CvWloIO+SgCmQs26tPD4IszjhWusKSoIx65Xfezs2xBNRcB8F0VVXcSaHnJGUKFdIgTU0e54JS1/3la6DBABtIsip/PoOaOzGpO4SE8SRCad4CYQH5U3jXcs+IGRUBQN8J2BrLOmjhHWhanJONf2wyLOYa/KNgStaQlCxbmy5+r6Q3DrQMAJiCKSc/XQasltEHFcKAXD4X+6UzhnM71nZtP2S/rdlD4Q8woOE93ysnJ87GYy0yd9E8u+uBh5mOFgEixQCs8fNYyFUwXsSyd2wLmgRcUUjwDLPMXimuyZBnbCmWMmdLYOPRHIgRJkmx/B3lreqPrKeWqXW/Pj3xImcQQpM3bswE+2397465GIrhf+6gAEvOi7DiGtKuKALD/WPt+J5zdvYE746ka1/Og3b2dQRgfA6Sl6Ya0noriniu8pNElqh9xdpR0Jr8kboAvzxig/F5yesAUAxCigkoeZZAriJ+DmwWf87xQJic/ignFNrTznncShOs+1msOwEVGjRo2eoeo9Z1z0v+wRwlromLQO5cQRBDi7yP5aGVhimkZN/4bo8cMQEpajEhGABbCldgL7nzVfLJeCSiYvsxLJJUrhmwuUvyzDT52XTALG9xDNNYTI4DQfyDQ+JgimLCX1DlGjov4U7712sVoSK4mcLYj6lNKOxkyRbbAYp9+fnhfFcfGkB5H/siQw1hfXkAr5phWgroVcuse1u2HL48twBA+DosbK68/ErCTEaz98RUhh2Hl9fqFZvYW4U8Y3axfDUpeBxQpr0hJiCNTRChBRrYtVNsd7Syx7m92kA7fPH4cmnvFG0uRAh/OQeKMKTwp1j1lRxMclD9uzznUOSQaswVVtJE81CA9c+5Krh/kvLz94PZGAGwWtl97nsr4U7KA59ub6JxIwCYk6xTS7Vzb/owPYqKTrIJMDqnT70Ell8vgIpUxzqX+0FRsa/97S/PsTcr7Ml/3oeKKIGC9hv7cNk/LDapzGISOywna5DlZc2h+D0flnuyG+p2UqvIUkeMUAVvtTAYO3yglNCGr2zfgbU0RkjZUF1MvHC+Xb3oOhg7hFnKaqEDX0MduPhLyvux3RNKcm+9vfXWaygy1iEjr7Qo7BCauI/Gj59pCSEj7NfvjvHMYDfQUd/+t1uQ4fJ925MYIBPsg7/Zjk01+ASutF0H3+WZHmOQyNriuaqq11muMKAASZgZDgkoE2te4RM6l/SH8/HWPwujRtJE3VtKtJXPvJidzs9Oz5jFrMR3wQkBMocUMKy7TBJVDe/kM87vlgROdgO6WzXAconqQgjEctV5ItsZzi4Byg7w5ee6c5Naqw1wRDwYSXzFhvSuN7GTNCgDAKbO8wH0k8LFgaK6yfQ1JOFzEnEvcKnSRsyxEIEfXHJ1pL5rOOZ8YmUh4kBV7z2t7+n1KxS4q3NfAYPUHNgSRMF0a6QmqyL8TAGIIMrO01V/CJjQH/+zS1Bgjx8Mok6/IbZi81JqXwGqag50j2lwp4GD1CxK4jYCSE+5AcHbbz5PCMl2Pl8wyrCZdv8999tDf10E+2YNwJ2/TcG3s19fcgdgzPTMGcF93NNeeO1Tu/rau60PgROtnL+BqIDEOHn/hXdt5sXTLRSApisc1rxCSPAxbJFMVZvM4cn/nxWA7KoE/qjf4Kvp7bu10AFI6s/wSj59GiTqYemZS5kl5qov579wYhFM5FfpDTdkoMrdGQPLqIZhTRBn6tG92+21Z+6ghqUu9Mfv0T/bbrv9dT53HzIK7rCHH3vUQe5/vW26s+Kqq6/mecIkw6JLzzORCfPNN95BUNJf3bDvggsuoMYgPIc6MJD7Rue0PNNbqffcfcv705nUiVeuKpSLZvW3KuRy27efJaCJgOBcWJrbjvDBla0gT942u3rxDBQQq906UICZrCP0pzcwhfNTFjN8aw0Q/VlTgTDdBg1IYfXX8pFaUVlAckBtkN4rCVVUnJ08dsya8EsclJvGXZFiP23c6yi+Ag+jIAPJ8zIGYkkjgIEGZL7UavI393BeSsk1evhgu+/Ou/G4vMMaOMt9YKl112EXRT2QBsFn3YZj9pcn3rVPlq/CgmkrtSE9H5+F6CeLxkZFn3nssLEoJE9aMWw7WWg0QsQQaBGFyqEVO7YAAO8FC6fZgWO/2HmjsvG7TLUfvj7ifGKnz861g4dRMiAJDkBltGTxIj7fab7XHizl8rDCOwIbuo5eEQVnWG9UfdvxoY3lTKQmKCkEfMuDxS8PSOWPIO2meKipEbtKESV4QgOE1DbJfg3rG/a8MgDUe2gHZmZAkqA2k6qoU9J09nEdYHOr/j7nku4OlXMi3GQnZXJeRxDqs8spPBSGFhKKf3ZMEpZE9MWAoqmEEnkgYVSSi+LPULAeKygF8DQzxNS9pT6qDQq8rHf0u2JgSCfAyis/U8VwE1UTitOSsyXc8zoPvTkCzpJL56XsC2QhovJSwJSUSX/YqeksDIAw1Ug9pNtKdkIK+tRQXYEJClwLkt0ECi9hEwqOKyyqxpP37/bGy8/yfRhWcv40U9fH4e/XGxb2to2b2Uc+VkXvKjKQgCaxq5vq+O4AkQH03h98sIwhbaY9/8JfXcii2PEx1HWnTzYTvHPQRg0ZCnCu6QCkF4ZozhJNQ3TAnm5siTJ7jOWeXGzjR+fCyB7L92lDLZiKVRTvk+/80N9uhQT0Fvcnn5/v5/yi+e7BDBgUttpNH6qCpx2wzV+qB9ZzKN+zRzrnIvW37P2qqVuuWnS9HTt+BMuovTwTBuQaRFPzxNCby5qg8DT3IOeWyCKGZ7lqbXl6uqEyv9CPOkA1uLz0xQjXXecCRKnJsMF2jEsR2aIY3JQU1eGxHGgnz/B9/7BuEQFPnvoJsNkrAFNzeuTaY7csITTpBD1Tni378ivY9Nvc+00n++P6hfPt8J6dDJor8BGuZ1AA4Yi7q9/QGM5fjwtVIyje+d+KyCB5fBBDh/LiBtdXCVMXzySWEC1fzkWXoSFFBj8jnIZRTOpY1L0LFy8EFPvSebRqn+YpNDMqjPVbR9A5930Dn7cuH/JesE0ee5M9cNcTrKUymzyxJwpEbD9S/fDsxtboSA3D3BxY35ByeH4V+MEK229hH+l9+wM+x8KGPVdFeLUUg86+QYA4+8tZndF305/K6qmuBoCZ/lOhmOKgiVQg21ANO8Smj1RyF3VAG6GLGs31zkVVRhbRhHEX2I7tW2Hc5lKHQ2JkiJ2RMww5e5YtX7acYK2TPAflrrBW2FjXLryCPRyBx+oaaiHIJOzhmKQo7l/85EVaBDXrYH1dPHMouMpu7AXmYud1lP1Z6iyIsnL60afE2ltvfmRDB/QFzKd/YgCzDr/hDr7bDdfdYt/gIf7I3/7PDUTe+uhVW7/1R2cfokJJz8CRF3hPTr1ASRkGSSotKYaepMrmXzbHkSFqkeAXlZVxluKd3yvPrpgzh8+73+oJDv191yZA5y7uHJE06M8BIdsAkbshE2nPX3rJKG0927pml72Pdd2N19zgWPhLbl5oGzdgFcqwth/Dj4H9B9GjEQr/81Z79+NlFgGoP37KOCzX+jKA2e6CHRW0XVbCoJ2/HjGsn23fSkYSFjs98gbYh58sg70dxD4eB8BLeFhFlfs+p04dRt1LgBngdj2Dq92791o2uS8HsGypQL3t0yuHe5TivJU/u7nohLYHsgmmTTmPlOd9rABfy0Ce6MuGLSn2Sn3CMMvVwSlze2l0I4JpJgANK5EGy8y7d780flGJmyAHcvn5AZRqGnLPfbfTCAfbs68+bYNHx/JyQ23jmmIM5kHueWGRpE7mZqfYgR2kgtFQBsvIGFBGzDR5+ykJVF4WMy65ALnqTiQx/D1WdyjU7WAFn/Cg1ZiJNSmwRmEomq7qgAmHARgGpd8dFBTI8anI5pF67j9BQjyFRdHJOpeiqAY2OxW68IZ9DuxlgODku01Q6BuZvqRm0mjgU5Ka5Q2ROHlUUoBA2L4UBVwy8fGwk+BWTCEBMpopxZq1++zYsRYMkQmb4GXHEBJTUYinA3L7/oMTAbQrOVxIDD8L8BuW6A4oTYL3b8M8m0I9uXeQjbmop63fftQmTFfSLgmWXCjZvZl8JrZZMp43hzfigVjjb6MnhQGGhJBk32wlULk9mMwP7NeXqcd+ClqYnXdeTWL3crdpk5G1piTH2YGDx60X3fORQ4VOyjJ5ah7vL9lefnu9jeKQiUnlZ5UxJfWJoTmr5LJIxtg93L79tti2b5Zxtw4CQXWivOM1SyOXm5NrG37ZQyPPuoHtUV9JJQYT2tcP1q5YDhwgdTC7BCpfPCfQrpo/1pZ9uMkVxOEhsbDnqmAOtsKQucpeefNzku2jCPoag5RyNesgACPwebb213UAvOcoIgmTYd32AJA9cYIQNplFA5iVkwjoJpVtsNDaah246Q4zNnpeX7wkpyMV+f6I9eo50m6+6T48dJh4N56G4bDVYkORBXSstymzkU4WhdvbrxUjMWiEBWk275psANdy1meQ/bwSj8StmPVDw584eTRM01+dt6BjrlIAhLhiSJIWX+vTjzTmIwT7UPjRk9rQoSPtkXtW8MwS7QckrC++/JwtWrjY5l+D/xcS2vff+8gefvhBilYgTh6apkA9cqLwu0ti6DHWXn/1Y4YbCphRKM8f7AmaJRUfKo7kI6QLyHnCccDrYo9mMhkBK9XDwVSD3LyLm1ThFt3ItyUBDqAIa0ECowZe8lBdwmqgdJhKahgMIN4mJizFbTDSERfcRDHVKuoWh1ool0k8KashWEpout4A+0Opnkp4Tk6IBsysd+ncAhQ0KZZsM1TUMnkMKv1TRZkYVVw0gwflUDwUWXUpjUxHAv5jlY49FcW7CYS23wbQIdDXm1LawnSXsCo6lg7WQkU9A45M3vOAePfsZUrdTLBPAhOxqrIWpp/elMJATkg1kUYKvJMoItkR0BECNdY3qNmiEkmX9dBc8z3y8pKdPIsBLSCMWGQAzSTBRsZp+h/sQk80HXVAuuufxGoSIA3Yx6XnQTKb3iOIwUwGdhy17KUqx6oTaB5MAmxyUrw9+9hSJmFV7NMb8D4F/OVMlTxHfpAOMeEMFJSrCXFWLmm29SUu4Km+FkawWmPetexPXIiBS6nWZFKILx6EYrXRNN9443VI3PCrbt1vJaeK7bo5c23HjuN24aRH7cP3ttg/n3/cvX/1vH4hAG+qX2lKI2Ij+C4Kl6Hw4nkHwUToZqAhSVEHDZOaMnkPN2HPIYRGk0tJTX0c2iyP6iybMnkmDXACDKJv+U4wWIykTaaL/5NTdtCcid3l2Hv84Usghy5rgbYq/FScqfKWNYSawWgCClHIU/jDQGbar4JbhXoycvtErAA8SI+18amduAxpMJlOiWXfSpPbJFBVzBD2C3b21kZRXV6MZyRFXSr//jnWaZ++PvgxZbDuelv+mTpb9cMW60BC+MRTs+2Vx78iMZgBF7YTQ5EnBlPobTt8HFsFpaIjHQVYlkQsHHZHO8EYkhBpGKiwOH2ftNw47kp59CL5ZjhZWqK9oSE2BTTFQzBVyf33PYXsqKfdfMtNDArrkOxwxtPo/bb6d8coDOZOk8w1iPNm8LAkl24M3YqGXIMEvGILAEI49wNoOIJ5Xh4GBEn4Rg0aOIUh4G4KPKSZtTD22AP6TBlM+YuKihyoymAd6Q5sVRgzYd14sbaEYdxP8AYeS77IbQIVZudkdGLycTfWMbHnrpXVj3AT2fNIWidgW2x6B/qLicdylO3HsEExNAlxFIVnaQyakUtyirG/Q5AvKgQwDuCtBhCnRqnh8oiVXYlLBPVngJjK3UvoR2UF+xlLHhhZjbz/+CTu0BQXUebk2dHQPDLwuq3HHuEkoVb6bBpOiL3NyIE1jl8ngGoDxbiYI5LpiK0ahJ3AcNhHEyf2pqGM5+wItAO7y/Bx3OlkryIGooCk8fJBqsU6YplpmCHXMq3dQORc99xzr+UReCYfyYryajykimzN1xvtXEM+/5DCPfRZVN/okObAEJuM+0JTeTWdfkjAW9nbTu7ImaahmnyE9ackfQKtVIs5jzaS5/3xJovEC/aKy66DYTCY0I3fAWqK2L9nYYFSjGNR00V4Z7sYf/y7fjBwJAH1Y+ASE0VoTlAj9wngOfenvOT8xCxnb0QAICgRXFJI+XBLstsCS0tnoE9HGM0mDAhXrBOg01FoIbGEN8HGVsheU1uRZeZQ0+X0srmX3GMDM+Zgf8SlzJcS219ARTONk+Rpuqt0T6hOVJpwXb2vrfvloH21/EvCUL/nLA23yRdeZHfcfSNNlQIcuX984xxIt//AfjyxfrANm9YCapZxPjYiyRppp47VcM+Ot4WLbnVp1WtX/WRjh5xvP3y1nTsbCWVf5Lnn94FhnGvVp/zszeeXYinxHesXpqp/qfPrdMeX2HpiYQFGBOhM5Y5Q0ncbZ0QjqqE2mFg6n/wBVL2+vdQ67l15QUd5BboALA0J9VQljxbDVVYxnGfdDPMbuJDgK3mtZtTo8u/4MDTQPeLCMPl5AkUdvVo/g//0R5YqBqoGX0pv1+izFa9JgVFKI/bjDhALVr9X/18ntUcggwJnKfBHyKnzF5SDrLpWFpQDYvkVqpcELIVzbirMTc6N9ezHZtazPNQU+CUJsgBGFyzlhr/u2HYMIlkW6ffBQ0MJhTcmXc85wiHl7aozUN9Ddjf6Q6CFPDg1aNK/K0sCBVQ1e3rY5fNusz8/PMt7twKS+HLv4uBMTY90EnBHUtLtpIKfOvmjrfzydU7yBM7t6YS9PkkK9ilbDGs1wA8LH4I/SJNwA8EkBjCDB07Fu26IHTq+3ZYv32IXz/oLQWv3WEllB95t1fbzqk12402wV2R5gzxR1gH+ACDdesE8d7HE/FUbcQEp7M2P4rKW+yWEZxsIkCnmrtaO89Z31TEPR2uJv+zUHhYQzp5qk/k6IKuXia5BiyAQgjeUhM60KYz3Up2/zx77y5Wcm2X0abq/Agjl7Y9lTG/OzuM8Pz1j1TqBDDb3AFTBIoOFVIfaISiYwXM0A9izgCPBsQzNYDyxntLxADyHTVNOXiJEEezA2EetDHMaxOBw02F9mlDnwRkIOz4Re5q4DO5FmN5JhPfsh0QSrDAx1qjqvxjqg4ioTivjDvWn59OAntLMm3LOcCaInkuM7w4NQVhqQdRMQZJuwuDkjVt2dggklTYGNJLzwyylnqqFOCPSQCp+piNHjbBvV61xZ1Ir95UGC9HUsqNHnoeybKsDn2q4AxpQ6Mh2I44wmWuumGFTJ0+xr7780VZv+NXJw/fuOmw3YtFWgDx0z+5jAJUelHXjYR9tttsgNfzz6cdYWwzYCD9ppofUQEK9Y4g/IZi8mW6px6gdRo+aDMC20dKz4xm8gMMPAAAgAElEQVTiRZEXcJimnT3KnRJNEMvx4/mWkREDWSEGxWGiXXDhNGuGZLJ9x2oLS6m0yNR227qN/qIQlm8hdnYQbs7h0y2yRg3DX9lGifmpeieHPk3QdxlBK63sNZE3olBEJGak2K69BFFyVzfr7hVbXQMUStmMFGoD1o5AbAU7eairdG8l4kPpoUcJi6Cu5b+nMey6YMw1NrBvT3v80VvZw4AwkJCwuoetSPo5jB8No6KQO2si4CygAHukUggB6G3mLpCFSSfKTDHdpaZSqRrAJT+coKI9GxkG02vccstt9srLb3EOdDGIPp/nc9CKywjk4hxSwK32U7QsHTgLtSfUC4iL344ixg/QNjMn1aqQ31bQ14kRrztKyhop2iI5d3Umt4LQiXxVeY7eHOWTHw+igyJNQ2PHeQW5TQbgzT95hjWiwZX3bNcZ6pjz4AySZY8fNx2p/2ZAmUw7U3HEfKihmQlxr4fCCmR4cd8/eI/77Ml/vU7o0XmsCepwSEsuEDcQRWB3tK34aS/3WIRdTfp6d9tp7nD6ZDHveOZdLbXYTxDezZApghrFw+fWmdvBwHAw1niHYVAH6Pz/H1FDZa+OTPZNAsExKYCc52DbIZqh7kyhVhmJjdg+zle8JgFBocxYLM1vCwVlBAD5wmvwgHzpNZcD0KYwI9aIB+BaRBGpfzQAp3yHgemiFDkvCAOijzuNSlT5DtqvA8kZyUzPctkV+nd01newFtU+hfHeYgEtG5Bva/CXC5ArhmofFALFAJkFVfimp7QTUpRqqeG9LC8z2Q6cOGjf/bCTupezk3MgLQ8rM1jalIzsP68SVSqFdsJEgwCvaiph8dNLSU3dQr8RxVkTDXnCn+F+K/doQ72P9e/ZjzCqQ9TU9KGEq9fV1BIiLsUGpA0IGJGo0BLisvHHLwFErHOy/fTMOMg6afb4w29AOPsEGfrbDILZPz0CAPt62i9rjjKUUrAsdidT+9qurQednUUpaoZwhjsBWE66CErqsAZqQb1fHffEREBY8ZIAFD565jg1H72kD3eHD6BmCDU+EIzr13x8IUWc7gT/SYVd2mxnzqE8c0MPyAaAjgNy0tzwpYUeV4FJndQcA/qN4ixutePHCqmDa1DUpdgZ2OzlZdV2859m0Q9VWnlpPfsSX/m1hBBTV2t/SG3STC2t/u7dtx5k71WjHq6w79asRemt2kU2lJOxw9jgCCH9+vNMOWOuv+5a+zfBTNkQQnr0HsyXjLWH73seD9gfCbX6niHRd862T4vWy1p1U3rnwS5biXD2aAx2W41I46dNnWxr1/7K4GgomE0h9SfZSdylTz/+iH3z9YdWXHHYKlsrrI4zoRIMqxUbGh+F7PFcPSIGcCYOJJsmJzXezhU02uK5d9srz79tJwr2Y9PRHz/dE9YDb2Wjf0xjQHfJjMn0LU32+Rc/8aaiIe6dtvOnDEU9z+CyHjyNl1BL/pEP6vU+qAkbPSjpWYcF5GNs+HUnpLvbAazpCYaMtU8/+Zw7oxoG7A56rtGcfdF2lv7h/gefsfw9FQSf/8hehwyCWXl3hwsTErNN5vOgw0K/2FB+xHG2I4vwk9cZBZFQ93AKUsgQXLSaDtTZBRNGceCfRa5dxGZg6kC6mZhW/jCl5PMVCwuyCergvXfdh8dkjq348W2YH5WAFJ3232V0fZq0cSEEhENxpwiIpVkpOqXD0Nu8yCLAJedpQsx/xKCcV2d9jgLIh39PqWrB/J4olyYniwAdohxD/D+lRwvjcuHP/LysND+KqRQa2VKMbXXJR7gLTOmhoXgplkOv1u+YODaLZtIfL5szSGGRJ8N0qifMqAKT3/6DIlxQjJojTfaoHSncopyMSPaQiclsNgrtKACdnj0BQnfKh0XJhpGuETNo+fLr6O5GNovsr9PtROOAgfbMZRaPeXwuHh2H9xQTbNNpn6y+zHadXMX3iXK+is1InptqYXP2RAoC9Wfv+gZb+yU/g4suuzdJw0kBtnc/U1s2hfgASrDumdfGpo1Gcsc78cH4HNP1WCa93TCxahvO2kMPLbCP3/3eigrqbfHiy2CK7LD8qkprZDG3cSiNGBvBhJVpQ8kZu+QSr19oF03w8k/rQftDrJyCwAPztZNU6HC8VbpgeQTiE6VQIQVziB3WDF06NU3fH/NmAA3hWPJ9nTk3Dc/BJJ5/BsXNj7AdhwDo77Shw0Ygucm13Xv3UwREMYXYYVMvmIR0iINx307+990OmJPhuhiXkqh0UzwLZJBPSzJG0+mZ0Xi34j3DWlajIJm6ZFrvvPWsbdyyEqlItV2/4DGahAQCLb6DXr/e0mMHOvbojzuvxuqh0p5/7IwLzrr1L2kASWVcGxzw8qytB8T2nU5S+Fx7/Z13kN2k20svfurCFWQMH8SCa0JuvujaqyjYbrbrbrgR36dCx7AWUH/eiDx78vG3kR1uo2icYLfePo+iqRpTZBi8mCXv27PXDuzfyTsHuFJdLtCMpiCKAvW1195kz9Xalt932LfffYusDpYaxZ/YljrU5AusybR85sRikCxI+xr/bBcSVMvkR8x0mc13AfiNHTWIw6iA99vAd4t0oROlpTDOvR2ZWiXnzSZAVextpfo6wMtJZyUdVNqsLlgxNjjAlcjIZeKhQHLSEkmP+DEqPFRIKWFewQf6Tpp46veE0Jj4S2YnSwPOIzFQ+vdJsgM7i63lHOAUoGckRWp0JEwnMR9Y301I+hRiJtN3AUxlyCSa+D4NBChFcmlls/9K8YlugQXRxQWtyWowi0NTTX13hYSwbfiM2G7IVwqw3J9pcxsBBn6s3zAIdDoPIHfyewBHaZi096Mj0m38+aSC/vQVIDWHMN1SQooCVBg+EZInv1MMJ13QiFgZKopSYNCOHJfDRYzUeeQkW/rGCqwvKjm7pP3hUgXUvnnBo8gZ0u3Rv99PIUEBBIDZDpNFnnhi5GkdixmTBUsymgFMKcBzBGtTb6iNpigIbVgdXloqfgW8Kc1Xe8EHYNeP35OYnGyfffi97d39k33x+ZOWCHN47mX9beXyfBs95Hl7+v8+x99sB/uXg0hAAFPaEM7VcCb+PqxpAas+gDpiP4sF0AYLpF3sEOjLkuO2yQ9TwAjP1I9qX81/O1KLUM4E+UU18B565ebgazwDqdQy/iGlYEr6qWm9gCMKNX6+wCmBaX5MKjWkkH+xQBcl3woU8uV/i4aN6NvdSPHEUAlSWQBrXawZhvnYAWDNMoQ09CR+Ns+hCWBcwwWBhwFc8G38jnqYJ9QpAK4AxAzNSk7BZMXwPgvriB6oDfoP6YlEMZPPXIEy4QgsiGDOr6GAxQ225det/LNKj2dAR5jfFVcNQKJSh4zxDIxV7W95XyK5FEtfjDLO+CiARikq8J/n/sTTM5HCLJKhJEMZDQgUaigJu4duR4VrMM16I1VmOwVHWjpgP9XmWYqIqmIYpEihgnnvEpJXIuETwNsD0D4OFnPROXzCCZAqK6EooZkOdmsHpjl7NorAD7GfggHEtE/LaWw8DFJaALjCKYyDkLQ3wxjU/Zk7MIXfXQuTp8p6sm5OEDypZq5JDCywMQFnHQKUtI81ded5irevIYADHwALOiiMwGUcIzhIzQvrwcO5EAzT9ryhcTagN3YI3I2nT9ciNy2FzQkDl+FMC+eD84TiknB+TfwpWyI1+/K7SsFiR/6Dhfjj1VFc+nDB63yTz3oHfpjh2DO4oSps7i7kdPodDssB3AkDcBDQrHtb/nfnqkgJZcFqH4myIVmygiTS0v0JZctCTjuEuzLZdmw5SoFZxeeHYQGzIQrpayOWGxVnAXdq1WjA6IMBqPNC1hnXL1qA3xVMB6xnOttRPByusM8//ZWC/iiKA95tE75PPCN5R4YymJYXti/FfzB7rA2jeN2xCkYQOCMpgM4SKbLFTpXcTgBUJXe0PCaVIhyE3+qCa260P9/8CMySenvyqYf5rCWusC8oyOdzyuJELHa+Jw3mZbOvIMX0amtvCrVnnnqRgrUCELK/3XX37TSfac5TcdP6U/bicx8imz8MGr5P0JoL/2olECcIUNNPLH+ArYREmsNuglzi6wBWvQBjBJH08gWVNVTBwUYrOw7sh91POP53KUk0aeytzMw864Xfah/80TKzelJPhTs2sdjLGlCRwYFPai37pAufx/320ssfE1owym676xo3pP0vdhhrCdDo8ivjd8L4DoQdCRA8fcINNnzgDPv8o9/smvmL7OcNv/AzYm3qlDHWQqNXCvt65crfbN6fLrduZN4+7bAWasLtleee517dSl14gsuWrhVmpIAcLXCBYI7lpdEbH1K1pqSsLaxnMQ19qM00bNA5I09VSf0EOMqnWNCaGKFqlLVHAvgLsdAURqmBVLOsHuTJqndOA+fsVVgHHUrFVoiJA1dVOWh1ibkq4FKkBa89kMB53fMe9qAHVYjBBNY9Jsm8A/j+QDzFr5Z0UoqHMKTcAo10j3sD4viO/LMuFFYyfwes0oawz0L5Xgpw1PDSPQ/nsyrmmaqD/4U46Tl5QVZ3lstfjv0mH/BQGqog2NwaFGq4pIGtwC99NzFc/3f2ez1cBZroP7mb21Nt3rX32+Lbp8NalY0IdYaKIbE+xd7lM5efPQfh45Q9+tgiBmzYbDSEAugNtAU33ULNfpQe40X2i9A9sV0FfKjf4J4P8Nj1i2fbb5vxqCttwXYjxq6c+6zNv26RbfkFP2DqlMEj+wOYisWvQFINPXR38HujASY4WyqLjlIPYIV2Kp+z1mN33PUAclbCqmhc1LM4ZqDzhtMZ5n0uOsQExLaBcrXJj5caXsof9/cYUIjt0+osGbz3YSS/8+3n/gHZ5BtIB7VWxSCi38CxeBRPJc241EaMGGIff/S+y5sID4+z51971RbfjGd712kCK6UegxUriwHOkppzUiWp1gq2QcMlvS2Dudlt4ydh25F/ColqqO3bYYTQApBoMCB9O+sjKgbpf6KCMvUeYR7j2T5m+CRb8fWPLjxPQ2pZHBFQD1MyFsXAOc486iQHagC2lkLYYe/QQjq5aW7fWBsyONc+WboBNpT8gbsIme2DSquCYCp8+2HptbKvxL3UQElDMllhaXijQET1bFrSAnBjCfRpboCxysWvcNCkzGwApiqGqd32+F/vJegwCw/T9bby501kO6TCQDsGk6kvntjV9EFkd2T3xe6MvIduPM4BNUKkxoBgEoIyqxskS7Y+enZJ0cn80ha75uorCS76wDG4q2GPSrkVwb05eXx/rID22DULhtqVyO83bf6Gs6vQWhiQH8+vYyg0xgLoxVpaSm0a3tObdv3gPDtL8wGgu9OdrUcDQT5BAQm2ZdNBbN8UikNNyXoA1oe1dp4d2LvXy/akkE7ISLIa9mQyRKSzZ8vtbIUG1Nx/sMCY1VJHYvED6F8PAcGDJZAswURKGj4kxY4ShqksGVG82tlnISEJNnf2Nfafjz/APoFww11bXFBwR1sQATr34lG71K3jCM4CWRI0cz/7UG/F0IzL670EhVMYQ4f58xbZL79sccGuSRjFj5swzj756El3H8ZEw24FbBPZQgMS5T9IvuzRUB4ffR1tHBFu4BCF9FjnTSjDk4pSbJBEhELaW4c8P1D1G/VMD5inh47tdwPGaOQwYTwT1byqHc7SN4ttGMyZLJaeAow04NTZIpazmPcuBJbTWEopWe3ootWwrhXwq1fOQFtIIM2zL/zdebs381kuuWyarVy1grXvCyC42xYuvMsewHrjgjE9GWZewJnFu0jLsmsW3w3T73MC8q5HDTbUHrh1JrVPHdZUHfbGe5/a//3f81aUz33K+aNBWZ1AYBiNuh8klY9A6SSShrM809DVkWa8tb/6P/moDh/Uz6oKjqHMY8TEoFLe6pdOnWY/YBMisoOGfB183zg8DDs4Z9KwRzhbdJbaUsGkGsqK6auhjqT7sgAA2Gev0jWwJrAwTOX+AKrOPwELk95HnvgKg06HBd30/xB1FmBal2nbv6a7O2CGGro7pUFRlBIDURFR115f3TXW7tXFADuXFQtQQQEVJKQlh54hBoZhmO6u73fejx6f7zGvKzHzPP/njus6rzOoDxWsVcf70SxIjzEQrEODe9mg6CqhrKfvnU0fGkZ460Wr9lbob7H1Tu9qleeb7OyJkwx4vPFKLkZ+zftHyRefRj/HfmvktTlbR/WJENloxRgWBECGwdvZ9YoA6qgX/Bh+p6RDGGCQW09NKquKtMT23AXFWIDBPoyLAecBe2GA2z4NQLlZAwCPX209AeNid/syQGkP1lJMndwhZQDkhQJyVDLBsBjCiwHL+/Lct54BWFg49kRRUlxyN1HbCJ8KQUHcxL1dhwq1iPrVm4Gw7sCIWH++IFCQBZObcwmCEGufXkVBUFJs+UOY6QRRKhLgtPBSFXgYZ1d8Bv6mVWAv2LfwLMRSRndqHSDodSHkTp/D8ROnOWO78brCAD8PuzpKbNU47MhOIN0PoU/IQLkrDGn/vuO8fz/7dctOBs7qmaWyATcD04vkTP/vpw9iKbgWIDnNvlm1xQYPG466eZfNnnWD7d1zyHm1h6JiPZKZabNnzrC1a9ZDgKAeA9G+4bo7bQBZQcePcwfiW//ki//nUbG6esCjZpXdiCyJIrFZaaPnagQDSsdicvAgrEQ3/gaDHD9z+p1y7GQUKPvKi8/bxvVYMHlV2PELJ0xZ3D70UiKdgHlSU/E5cIZKJTZwYCdLpAe8evxMy8kswzv3vK3bsJr3RV+GpWUN/VR6SjqMX0g28WHUmACmHHojAY137ztib73zqc1fMJf+upx+IorgZnyYOTNC+Tyyc7LcOgv0j4A4gdcy+//6WVezplI50/OxxMiyi8WXYNfyBWmrO4Drq698bq889radO7GdJXPSvDp0DMBWiaMbygWEKLehAmTkjD9fQwt+NSS+BcF28uHil3eor1KalZjEP9r3UUzAImCKSHYqYFLFVBQBUJJixhL6VMrB1kozd9O1/8T3qAx69qd4l3jDjGngAOaw5lKae/1Me/nVb2nwdHhT7NF86oANxeuuHHDKkyath2w2flIf27KFxc/FUE+qnBAdATJxALjtU8IxTy9zBuwKM9FESr5AmtRJpiyJ55BBBAIAFuYWMD1nw8ZHJZOKlmeJMJP27TvNz5DpO8UIkuQGHkgVBVkVBasK1WKkdJFsLvm7du8WAdBKQYb3hyMo8vrk2ZKMb1c0Mtqx+BsN6j/ctu3cbps2nYYRqefWag//3yKYtqW24ZctvE7YZrUFFOeAA6wiNY9i9InlI9bK0EED7Y/Dx2zaPDYxE9h+vbpSABbT9GDW3B1vzBrCInal2advZbnJsJqYmJQQ69w3zsZdmWj7dlTalx+ftPkL5bUWbUv/fRrpDRfeFS0s1gb7bV0xU8IwEimH0zie5dIqIgAg3dasPGhVfGYPP9sXZhX+Qr+egbkDmi6qAaAVKj+mWgA6zX0JiNpPA4THxKjL2Hhb3GEgiwI/Oupq2C/06xScQyyjdz3Tv7P22gtVDjRoYcpdAMEqOVXGzmH25D/fsCMnVtmuXZtgqv7D/vWv15kKcinS8Ka27+Rkjf2Rax07csI2blnjYUi4yYgKgCbAkGQKaj+mNrAcCQq4huLlCEmKF05TjFFwCVRpqJE9AduSzazCyXzr7N0ln8POnsffOWOzrptsd956s3Xqd8IKGzfb04/mc/EBmrVDgr8o0eLC8EZM9CFZeLcdPsClVgbIDoiYRDr1yROw7ygIJXV24AmFpCbFv67/FT/cZHx+X7WVq76iV6PRCGBgASCnBrKxNtA2bzhun/7vOTty9huabAqWsBRCYTL5/p7iUZI+TVuFoNx2y1y7ngnk8y++YE898xRsnOuY4sLwFuNT650LSVR/FQQCSDWNla9oIPsymMtPU+waARYUs2oUB5M4Oe/62Rxqr2CqDbCBJ0kThYdYJAJMVXC4xGCKkmr0cA4sZ8G7BlC+P3qM/HcAoIY8PwVY1Ckdlp8tgFedpDKGZNsTAiCtRlDhXmLBakorBsdf+K2md/J2CuDBhCLpnXf9JDt9NJeQHELMYMiGoBERqyoG6xExasUMEtsmHJ+bamRqYsPl4VXZJI0AhTVL24FEbRRv/khHW5HhN/Plgk7Ys/V6nxQY6iF9vfBIZRIYxM8NDIHBxhnXyLS8sUEslRpnSxBE5VcMEzAkIJYLGbYI6eo1XMJtKthgJPbsG+0KxexjVTReSitW4aKmxts6dIm0WTcOhQFPOiXAz97tufbTt/kMSQA9A/HA4b2EWBoCgQguowYkWEioKqHHAvA2q3HXa+RZK4EyNZ2QCi72Yi4k+aGJARjIkKieZOucM8UeViSfdz2FiQ4+L7yjmOm60K01a3byHE7Z8y/PsTvuGmxVl7KtpWKSvfMqKe0lJGKbZDuFDvQO5k3Ly1XG9fV8sEEc+JQkjlnnDRAu6wkZ7Tv7FoBteTPqlTrvawo+57XDrwVTRLfIKxjgVeC6vyTQPDOtMXn6qcFWY6n/FhCgRFYxmOQl5Vg9rDmx9JwECB+dMJqpcECYEg6Qs7xfTQXFI3Mp3TRFkuZKwirGTCJAaXoXgjfYt200eWI+1cBMaAL89kVpILDqAoM8fy7saN5vGqBdH1J4AyhQApB1+wfgxVRXymXfFfAm0Q7u3WYrl22CnaSghAC7+64rLOv4Pgdm5+Id5E3hfwlpnhTVeohiAomZ152gq2ok6+1TezE5XevCLCIBw5So3cB5pAu8TQw1LjvtXYFTdfgT4vrhVAQVRTUAusiiqwnp4E5VYFoizUt+DkEVMNSGD+loie1RQ1Tl2/mLF5FFRThQT4VmcWGVm7IHs3iqyqusPUET5cU0NTwHXarVFNtKPQ/Fhymc32vlIdW2VbkAi6L8KuveKR3pyzlLSI/iDOBwY70p3ErAqQsU4/MX20NWHg01OqfE0Abg5K5UNIX8cQO4iAU21YvJjDx4yIAoGzmoi7vn6bUsJ5dB0Z4sfjaAkIAoEbiclYD8RMVd8QSixEXDiOjSG6XFOZQUAOacj/VI+nTqSUbuxRmX1AmvWPZlVQFnAD9XwVDNeAaLjRcSFMXwNhYFRxk1SBFnjbw8Sbtn/dZgJyFgWAxKfydVlueZ2nv2kOTnsIlaA4rxNQPwwNhf9gj1JM0Xcm5WMlmXR6ueh9g2U6cOspGEAfp7weD37Uii9jCGPe3sf7DCl338mc2Y08569Cu048c22FbCYZgJUahzzjPcqcWvJAiLh7hkhXYwdKVgV+8pEgBvkdcbTN0URj0iMEBsWaXIptk9d75sv67bRwOI5CmaIQdDQDF7GsSgo47R/26DKR4CQ+Ddpcso1odY/tkmGORrsQVahzwqyR54+HrSUFMd2Et9aRvW5tiSpf/GW3IvDb0YLIAgnQbZB+9/YFGAletW77Fnn/kHz/cSg/l8rGJabAYs+JR22ILknYUBew5ALpvzFfSfA0GMtizCP7Eo5NlH84yjuBP12UgS7tkzIaxByS4TkKDJG7k3Q9YQPF4O4Z23YfN6BubY+vgVAFCVusC1qHgNTWCRUbBH+Q233b9VW7/efUh0XW61zUXWDSBq/Pib7I/df9j0yydQdLfa92s22egpY6zfgF4A4y22c/M++99/36WpOo13ay6HVLWDQ2WP4Cl2PUxMNQ0CVtWEy3vQYWV85ho8+bGXPeFNDpt3zGtdfPo+TjniWnkPS17ArAAlAXiRsKoDADpz8wmloSGWTNX5psLqEytI/3hsAP4EVR0/S8nhIg5oZ3hAsAax8dmeXsjI5Z3jzZ536dYCIrnLdbeKrSpP80AuDZ1Lus8ll5SsXizABuoXgWJ6sTozQjlEFUpVz8ITI03DfL0ZNZpiPHmQf8kx9SA84Kqeke5/+fq1MDAI5mcJJJAHnxoogYoCc1VX6PV5wFS9Fhpf+cMqWEtWC03h3K+RtvDOJ23e7eM5W8XcZgAhhQHPJYjhyepvvrZ/v/I4dxWBhLyP+roI6z1oBuEUM+2ZJ26jsSrm4yn32GSotwmF2ckde/m0YVifbYeJmsPAW+xtJLZNve3Hn9bbi0+8aeMmj7Xew/taEYMZMSRbaShCaGCV2eALm7GSNXPPPVfSw2y17p0HWr/uN9vUy+fTA7C2ZcEglrPjb4mK/ZevrobcfEacfwrkaVOwl5MVCSxwIid3x4vN7cd5FUtYpT/v89lHn7ND+zZxN5Rax75jCKR5mmcQYOt++oHk58/soQfvtZ9/+gWArcxe/uATW7fuQ+6oZ1iAZSTTcz5ST4TScdZAu/OXYoiaBDwR1r8fTN8GAhBjqTUqIb4Mt01bdjvv6iOH8tzQKIzPPyyMuxEJZUikD9LRYpiMgFN8hgWoieLw8SwmbKp33ww7ujcLAE11D28ExrHCk7r2jLRLWN2cP0Pt5RMDYFjEz8OzGZ3xuSxUPgyCxfhPjEwm0CXOtu5UyB0qRIC4XLzvZDXly97yhLa5EYcndZoveY6XACiqX2KZARzSRKcScoe8tCdqgRSYfbMIKXn5lf/YKQC6SCxeakrxZBUoy/3YRB3nE51mDz/5uD16z2xUIlhFUXSHU9tUM7TX0N+HolS1agzPoYaQk+uvn0OQzAqeV6vdftcttvL7FeyZKoDP3rZv/2HAlwh75VWYV2veRv2I+nJvmR06hD0QA9Ry7tIg3svt916FdPY3mGHD8f6/aEf2F3M25TEgZkgFW7AEJahK5/Yd6DmS4vHlJgSaAagXTZ7WoTf7+EYs9Wp5I6cu5tohgFgFztSzb7n+eI7UJvFYH1En5BcqQCea4VgpQcFhKBgZaAFAvfnGOhRbgGnUucwZ7Z4FTxDKuYEVi7IqJcj2H9gB0KTwGdXtMLtg2+rudTUN93gtd64LueNc6toV9jNgduf0HlijnWIfzGJNlAJSZbGeYdRSY4g8VQI7uBGg+qVXn+EzWQqwTCgS2I8WbygAACAASURBVIJCWnVyBKEs1YBIHuCqCzRlU9aV6oNoBoRXX3ON/U6K9yWA8FiCikpgsKpRlkmg6koB/GJ0i/WYnpFhZ2Wj4HHtAMiljmfNVFGDKZRK97RUTGKaqsbU+alwXbFYpIIaddloq/OutDPH6uz2effaoOHptui+adSCLYBR3A0QhLKycuyf9y8EUMuiDkcBwdr7aMV3NvO6u+2VF/5hi2bO4fmhTAumnuIDbaQP2IiF2w03zCJo+CIvnb7eDb6lEvGkyndh6HAmB4/NP5UKUoo4wgF/n6PbfQ3u3weLp1orYO+cvkjgtV+8fYKP8K23zHKBqRp4N3CZJiYmQO6ppmaAjeesXWQ7pMGZKiydw54wI6kxlGlSUsGQnvXAlWtXY4OyZSN+55DJBg8djufmT+6ziwAEFWOwTuuQZyv1WHJyFOcial9Yz3tRDxRIVg1I1QMZdjPqwo07f7KRo9rbXPJpCrHr2bl1l10772ZbdO+r1AFVAGEwlaO4T5S74dnpLqhVXuaFfC8v2SJR44ic48J8ORMF5ManRLp8izaAwhbqvSDq+SI87hHnsJaCqT9DyYcpgBAgixcRFGDhnrzIEEZgMGsK79V6nqsX6pxoem4f0LtcwkWrOY+kXpaiR4QsMS45WlwtEMbeioyjl4QcEJGAn7HUWygfCy40Q0Kgv6Gfa1HGAt8/FNA3CgVvFsoZWRs04xVbW1HvMBHxaTqjsm1DAXb8SCVnPXJzQL8te7ZZORZp0YRXRZO83MS5fPXUiSgT9jkrs4sX62zWzBvtf5//zHkIgxpbs8GEcGWfOsGNgM1JSntUjwWsez8G59faNyvX2uYd+1HgCgdRHcL9RbC47BYWLRzIkJOQYAbku/edx5N0qG3dvNV6ZGARkHkK0ooCz0Mhy0HkAFspw8pA/IYa+oUF8++05OhUeqB423Xod3vjvddh2ar/84Crnv/PGc1ZFcbDWzD/Jvv+65X8+WR6idNOVZsAy/b4iWzUqQOwNTxo82+8nmK2xiZTl23Y/rOt3/aHG8KdOHbKqR9Vh7fwWcnuJYyclwE9utgk/PcLTlXa3gM5ZB9sY+83EfY30A4eyMTGoK/DPXLPov7m7r9szEDC3bqiiEh3Z/LiN94Bl0q1m26d6cK1lUvyzaoV4AMQc7r3wKriArlS8bZv9157+bmXbPfuA7YXm8ZDRw+AbcqyEhtTchC+XrEae7bLsepZRh35NTjaafPqOcja2oHod8EXdecu5Pu+idYptQeTGR6RXzvkXZV2/PB2Fw6jqZWKLgFVCvAJoshSiqevpEWsOskwRePGpx4GDMyadrA+hnQnKOmw9egyCjZmPFOK/ZaJaXMx09QofNAmT062vPMlMDubOEABILT4j18gFRgJHheJvPpEW1exFYwkZ9pVo+zHdVsBUrTQCevhDm9mISrhcgDAhuTGgfDI80mc6z+4h5WShFkKGJNFQYCqkQCkDDf53rznjGNRBUDPl0zOT805/13EVH3ShM6ka5rNvOE6e+nd1znUsDm4KEDVI2f0AkHt1FlhETTRmNUOGdjZDp845XznAgERQlhMwwfS9ML6k89SBcmchw9gNk2X1H+QJp8s0CqKXl57aTkgBiAm9xSvvY1nFAcr9HL+dwUBSr+xkBrsoecyeO4N9uPyEsvOJJktotkefb6LWxyZv9Occ6AMHdkb4989Voij9ZXXhdjvf5RYTUGAHdnDlMqBABygrXgFMjm6cWE6vlMApt/lO4bggw/xfivp4GF0vv7vHylSQu2eZ8bg23fevvz6hE2Z3Ne2/36ci6Cew5IE6rxS69otxH5a3eAmbhx5LnVd165GWE0U9UpwnjUjwebMiaZZAPhVMe3VyX5cU2YbfsVXjwYxIdYPicgcmzz+Ghh6hXYw63UOOwrKwKvtxOFGe/31r5mKdrR5N99iY8eMIPBru3326cewx7I9hSuVTz2ARiAnX2xUuPuchg4ZQXLnPiY4sJ7CYFmUMSnlYqlr4hIGnJTR+U3X3kLxuQYmTwHAZjCyzacAPwNty64vYGLnItvxsrc/IL2Zt4N9E0C4JkwAEwD49z7SjmYwwj776CjfK9nOQr8PB/QWc07vPSYqnmK10HlsfvPfVbbqhx9Zs1eS3orPU30pnxUJwz7h7BkOOoqYumov28rkae68MUwcl1gLycrzbr/ZTh3nB3MRhwZHYbGBRxMTJx1iV195FRPRz1jDFL004pJlywtUTD8l3+m2U4Euar2IYwLvveXdB9IkebgmukpbV7iGZK+TJ06gaGux7/FM8VEaiI5D1x1q4iRGCRNi9rh8LVvEfvxT0uiRouoYlQecx7dW7EPHnVFTJxmPJnlcwGKzCjyNgv0opqhAUQ1LxF75i6VSD3VUf07M8giKWG/YATOvGYBpeIB99s5O9lQ0l4KSJ+XnBPMU1oV8N1uZ7MVTkJ89ddqlTx47fcr5BAdL6sSkyY/3Kk+0SC4H+lTkb7ApRCjl5+iS9uZ7ySdYXpYKTAkKqqcJU6NJkcYaDYDyGcO0XAEDxSQb5uOxg+MowDzMDPauF01KM0BSs18dIT8eaW41A6OGShpSDnnnX4vHqy/eibPn9be4Tpe4iAHsC/xs9fJ6PHsk2WcKSuMXwsgv2CeMCW0gRelF1/h6c6Yo1ALLJKQsAtw8/mRiUnjLGoHACEmECs6TkAubEctMZ4QvdlIwn0kgzU0juhIFMdQyTX3uqU8IaGFg1fgZlz7m4aerbeMaH3zBkNVz/dR5ZeOpzXCH1xMuw1oa2QZJrngewZyrXjKHF20Q4E/Bay0CR3mdrVx2aqQFjsyffx8Bh9M5cwvwSlzLdLEH8qY9BOftZL0w8WbtiakrG4m/QksEqqpJl++ewNUqDMQF/ru1ze+p/wzmMxTT6jxTwhAa3CRA1gt4eAksatCNzz+K7pFnpA9FWTDFUUQsNiE9AVYZ4CjtE5KhY2v44K0ZxPNrpGEJotHmCrFSmDpjYMQlJUXwGmDcgu4FMzCoAxxWU5hXWMS5VYIX4wEYIl4w/DogOVH4WSsTdQL6aHLiYMqXcleWwfZo5p5QmKIm2JUwSepqCSUkDNBJ/tlqcXGhDD4UvIGMmqJFHkneqnzV0XE5BJMeK0BAvrHRsFtPHIENDEOwc89UXg+/hy9sIR5a+VhLZKTLs4YThc+rmfXvLfk2oI2YYpU0E+7uYoNpP9DjUTT6OHlVK2utFiaIBjABWA24YEKeZy/86bbtRGLJ/wWxR4JoqlO6RZNGm+P8U+XP5cLMFG5D4yl5vf5cc7XCsFrtiScfszffeZX3TEqySNna28h46wEWAhhedOsUbNOnjnL+X/6wdJrwL/riyxVWkIP3WXmx89UUS1kMFTFd1WWpGR8wAKAyMMW++2EnjXSsBxwCUKkmCVfnlc6tVvaIvF5DZMUCGBJCwVQLmFEBGBLKuSHrnpISLAaompVwreNOYEYbbBWxVxW2I0adnp3OqUYAK50DtaSiYrtkA0bC2sK/TsBjwTnAn4pgzuZ2NMACxgg1gck9aFA76ohJ2PngC34AxtLYa2zAiP4E1AXbL/hCff7N3TCMka0FkkCNX3Q9bIKCoiJSavGgZPemIqEPgVVQxYDmUh7NfTl+0BoKtlAAIvtXoyD7gvPYPQwfPA7fdVQOe2rsxPECQi0OmlcQNgC8dtk06MATWO6D6kBazXCA1eeeX2pDBwhk9KEZyrXXXnuNO/K8PfPiXTRBvXhm3KeNIbBLqu3br7baqu9prCybeyCPPV5hfft2c8EtRw/gEwiTopHBiZpXqRRGj72M4ZEAl6M0eAAGgHICPiXDjgxPs6um3s4QfAhKl0o7xXl9dDdqCWTbhUXnkQBf5HMiYddJ6mQToDspiH0gVmy1hcRKggeAzttinsb60EBZAwwf+9u8xTZxxAL85bPtzbcft4qGDY5VP3HijbDkH7NPP/4Oj7c57NUSF9DYe0g32Cql2P0U2ztLlgK0w5IgBK4VD0vJwsS893NeDEJTeRkMECWNFDPMh7NBTGkfhSloisN68+VMc/eZLjsxPyWVdK2G5++LwajBs7+AIXkQC2RljSaQ5ltWUc5nTZ2i5GkGU316DKKJjaW4z0GezfCIYWELQ0EBSvI41b8V2iMv0zbUEa3sZ6mTqgEvdG4JwtV9KSBU548AVDH/fTkXNFB1kl1eqywAVKvpz4ldKzWJMFJvLuJIzG/1XqrRCLby93U267xWPaB//+UxKkamszzgL+pLILDk5gqj9ZNMXs2wA05VU+hc1L2v4EvVLq5q9LwWDXD5uw5YpfZpkuTeOxbFzzs2c14/F2aoMNjWVvx1qS12bPyV2uAVBopIYAHFqvGmbPNKJLh0KXuo0fpmRNtdC6YAgp52Z5Wkz4nte6K8CLFVZAV8Cptu195VAAH4KzJ0l093gF+KVRWVcI4yWIvsaM+8vtSFwRRePGUfv/O8Hdy1zdqqqOF5z/6xZ6x9rwruwXY2cugLNnEq4BxAv1czgacAmfUiSlBbaSheDYtLA0+NgkPYu+e5Kw6gxkrr2BPVA6wjPhsXSglDtgFA7OMPUFWt/8WCYrvZ64vfYZ3w+srzAJppnxk8S2r+6SdLbfKkkXbHwpvtgbv/ThbBEJt841zS5QvsHP5xdSUHYTX9l3Oy0fKKC9mDrBXOQIEvQ7ANGz50jGUdbXMWJyoiQqkn07AeO7QflRB1hAZvEYCqAsclv/Zh3dQhJ5XljpiTlOwAXqo9sSGBTCMPTvnjg2e4gQMuOA6YcAwm7rzqxiAbMEx+5fRN5Cjc/bfZdmDvVtv6c55FBMRYqHekHTt5mqEQslfWRBkPTSwjnc/afhzjjlEdwlBJBUEjLNU2fkF+mwokUuhSs9LV+XcYP+PjJW/SWAdYNozip157WwvUongPgdwJLagxvaK72ttffWunCpvtp89ehTGajf/mOh4FAInzsxdrFKUWRBFvDtN6iBMKzVLCdfcevez3Xbu5t5Axs3979EI2TojziKGjXcq0n38VAHWQ/b7xBDVKmfXskWR3zL8e67jTZDrsAfDJJ9dDwTiNSNc9a+OF5x6zl158FQuBNGcJknXmDOcnrEseZrSAO87XdCbFY8czEJfBMqBNJjYvJ3dmY1VEIA7rJwa1SiqKlgYAikRkzjt247UrNZEASPlhQtyYM32S7dhx2M7gedogxSQDwRDfMOwDOts9dy2yRYvuxPN/qO3du4/+R6GigJrTr7TvAA3D8PorKsUTV8Nx6jQ9c53F8ur255kPGjjYjh07wu8LeKM30+dP71Rd0wwRQIN+s2HDBlnnzskQTX6kP/Dcs9UENKV3jGUvY8lHA1NHBoIsRJpRIWpoKVBUHv0KuGpiUcUQiOMCFAU2qu1RsI28TsXw5EwRQzQdO4BLF7AQ41yuZh9q9EO5x90UhVKiKzZuu53Sr4r+X5kO9UiH5duvHBQ1s9PnXW2Xj5lv8cEpduP8Kdi+cKcKoEufbM88/wVDfXzqawjKxZ/2/+67i7OLPRSbYIsIF03AGmPR7Nk2bFQ36tYGbGo2u2H9jDmzGPit40xlCO/C+FRbeEIppbjq3b8bNnZk24Ad6NzW2heRQRYF+mz1bDqkdrAuial2GG/VQkD4gIBODFkZhPtWOPJKhYI8JZun9oyKgNXJAKIMm8YQBuvOtoWeTliEWO6SJmilB8MqNHoZKS+Q4VlSdBD5MNQ0+fkE9NQzSJBVnJRx1M28nlZqMteD/+mdH8waCgaQGj6sB/kB6bxuArw+/Ynvi6Vb5UVLT/OzkX17W3xAAmdjNGHYE2346Bt47rUAwICVnCPBDEIquBPkh+s+Uw2FqculOKwAMJWfexSvq4n9yWOH9EHtjeFzGcOQEEK1UgnS7t93qK1YvRUP23+gYCyxt9//kGchL1YsLWF5n8i86Hotf5DViBiYwJyFegxiZnqhQlYoNu8QdS8LhX3XpTsEkTayLvi/KiylpE5UEF3OBdYe55y+OmbI5xmmfy4s6z/V1YjPqFNUM2htYj2GkkRBcFLLy6YnGla2D3uyCkJFdISP9evR2/r0G2hf//gD4cuQY/T36IeqisAxGDgsums8argsO5SZSw3r8fEPITtADNShgwfa2nUbsExotVuuvYp6vgZwuB5F634IedF2JPs871PKbgVLoqQFJ0kGuJ0CYWPzlr02aHS6FdF/DB40hjC63c5iKD4iCcXSbu6AWsf+1Z5JIJdoKLYp6r9rAUbSsNXQ2t24/Vdb8eMqq6YHVrWj8kdfyjdQZsUErD9yT5MjdCTPumGvMXXq5fY5tgtx8aji2MvC63xozidNmGxnDh+1SrKaqpDjlzBwGTSis505fRISE3Y1qpjYJ/U0mVKEXDVhkM29fI6d3JfNeXbSWbP4oZyIh4E6EbsBKawnjB2HIqHANn65HnJgNBYCGY6k16ffYNu15wA9yvv27/88azsPbKX+LIEwiHUkmGM1mTV79+y3kcMHOuxnyKDxtgyV5YHMbAgtqM8Z7Bw6kcMApzfDze9QA8ebF8D5PXfMYFi7z7y6DwTwZ3E88MQI27EzCx8qJrz4lPbMGAPjq5dNv14+lw8ALDTwAs8xwYygcCVFi2a0ggNWU/cWijFNlTTM1sUnn9ZwNymFHk/y4VXXdLa+/UGAC//A+y7IKmpC7LP/kbgOQAuZj+lirP34M+wL+Vbh8YOli5u8xyA/EUhXyrTMpRQDLnbM4LDEQLauRolrsMxg8XlJRkdD1adXBMyQeDxUsp1cbuEdd9i6bSthtzCF4Ps1cGD0xj+0BnZuNp558lAN56FVMpUJEetOdDAagBnXjLMIvzQLTQy2bze8R3oYEkxcC/Rheon1AaiBdYPbkLoQB/YPsxJSz7xpxi/CDsI9gEk5oBzFhCc0pZnLleacZ+NLU+m8tmh2OmAb0Ldfd9tz8JANGdYbJk07B25WllfA6gyD7XiCqdRhu+PefnZyv5d9+ckB/gwrl4bHYMOFY7Lco3NfDr8z9vd/TLZLVfstrQeTucBCe/0FmpZDeMImhdmj/5hnefmZFA7R9vZba+zB/5ttX321mia1Jyy6WDtwYLsd3RkCk4QGH3flMuQr3fsjpU0ts1m3etnO3/HNbT8SyeYRiqw6/Kn68v2ybSd+rwX58hGNo3mnMVCqodJyAZf6Dw+A5Qmg1FbkDhJ//J2yTzcDaFbifxkBQNuN46u7JcV3YELSh7X3A94iX9hgEqErcjvgczuGyekQGp1AO3zsMA10KQxN6OYUFEo+VD2u1kR5ydynjqGm5l2enf0GjbP1a3+jgG2yZZ9s5vLJscXvPsrmpCnkM7ly/CwKIUARwsWGDB5sd9/7gEuu1IwlASzp1jtG2MncI5aEr+bqlReYctXYiHFMde+HpQgzNSWlm7375kk+e8LQTuPly0fSBXPsZi7mGqTCVXzeBedq7Z333rWpE6+wMRNHwYhlUs7+aIPxq6JTSy0OENbfL8KWvP2OzZl7uWvoywFsAgCGqikm/CTVR/bwn8Uv42ts9jeM+NXMSaYjwEksOQ06IphsVdcg75dfm3wPOfjUhOvQkzl6IBdmClYOujzOE5KjQUOLY9LQpCI3qmLq0owc2sc1RZKgqRiWXO/PplDP+E/AQkxIpcnqUnVTDQesKmxDQVScBQAUYqfJZF5yAE1c6/5it6oIkqyby9yXh+EsAWj4HQuBi7gJUEj/SL4mP7QBGJr379rHNv50xPJQZwpIdwnCAEaSA0tKJ3P6dikpgHjZSNbikf4XUWAx5VRavHgd7Ml6Lpoo/HUkJa/WlJZnL/BZrAAlNytIp5yLIgDguVngqsbCNGbq6alDXdhXLU2G1pkPjXYr56NLCBWaxHumHePcqLOp1ySQWhtgv284bxWXAALw7RToVM9zFTs5JsXbyOSBQdkK29KQHHKGMHQRUyEUQDeRCWcxqeuaznEXwJylCWUNyFJF1gjy/qJPcBNSpbL7csYFcOiWIR3KO0OAgYimYprCuGA+joyfC5weUAC7mt+qsnCyfQYhuctByn+es6nFhvVJt+9XnHOSMRmpq7ASG0+hSipeFJAlmbGP7Cb4ubICkGy8lc9b08FW1qCk+w10Yrq41UT27XeZvfLyB5x5NTSOyUwPYYN98R6KgE18IoAmfGYa0ukc9MgjPY23rCuCWI9quGsAIglW/rNJRyJFMyXAVYz9WopkqRJCmaKK/dzIPSIQQzYJSmYNoRkM43MNZG9U1OJvyt7pPyyRoVIzMiHuNz7X+PBYi0ICJ7C2FPnh/t05NrBvD7yLugFyAGrzvWJJgg/whcnUyhcN84GjR0jzXYe0ytfGXpFuifGBnA3HsW2hqWAtaX2E4vkUgU3DH8fqkUQ2k4LaB9ZdKnugGg+4Ss6PczB4Krkbmf4D1rfSKJSx/8Rwk9RF0ixU5TQH2EPw+elOFXNDmKGYFBAQXHMSjWdxXEwK8kvgrj3ZvB9AENZtGXR5f9jdDXxDpQaHRXnkZJW8FgVMtUhKCzAnqWdViXwC2SUkxQaJYY4XWiTPuQlgRs1JFcW3tmRKMsMpL2TwQYB63G0a2ohJp0GIbAv0uhvwwfGj2e2Y3Muef/I/dvNtC/EvghEayOHPmcLbcmA20LDzYe9CHTD7mqlIt1NpnHzxAT9tW7bu4TXSBCA3qq7HjkMNBY18IndYiHSC2IFcheH+2bM19usG2EEAhGWEtOhcFfaqhj0yCv9lzhJf1oEPkiJQUUC8FJ69OclkKGCR1muxKKKCnyTV1RPi9dUxTNVyZA7iFC4NgJ0tBBvFhbZzDLwHnrvOUjo2ooRYa1u3HORzb7O5Vz9g40bPtVWkqa7f+AVrsIK9V0VASqiNg/USHphmu7eds+zD8lRGphxN6nhsCQBDCsmyO6hJGEg1RLHOJDkF0KGuUXqzzhE9g7joLjZq2A3UKf1pbFdaQdk+ApOOucG1PKery6Ls6cc+ZE12wq6h0T7/9CvLvvATA5ksCvtgGz/ualKjC1Gv7HIAgdgmycjuX37+Le7erjBCKuzblT/Yiu+Ws28IUnz4QQapE2Cjkk5LjSLWe86pOlv871W2c986WAnHOXNzWSsNzFY0fJA/LSA9kmCxNMTmkG4rKJS7JQzgg+eqgRbXE8CLWEJ42KeMZJ2lo3IZSXBlF9u0Zoct/+ZN1m+B8ywbg8fdnFmLXF1Rhx/g0f2nAQgy7cSZ44RGnGLYfxBGLyArqpNAzneeBMP/IjwMWVjcKcFheCVj44KNPqwvWNiRfWkOxsN4xfJkUG+GE000r+U840gYYzlIqnNZU9kok2CmA8Q6yTmHk1g9XhqM6d52kgHxonX+K5QKXz8WiZ9+Q6oMAQkKKnTsJ84iAINWft/hsi4c1BN05Dz+uZ9lXaEgsGHDxthnSHBPAaJ0yxhgr3Nu+rbG26pvN9i2HTsY1mRx36GuwsfPyxd1BENSgY9+LrRSE0IB59whDOVloSMWvpOdu+AonRvUAgrT1MsEdBJ7VGCufDldWIzCuLjkBKRWwLSvgd0ciEWOAocUxKTX7JGp88UZLYWID9/MV764el9iQDkg1PPnPINSUQg9r0H1gtipHv9UZHyqC8T41fP9U6Xw1789wVeeO0GMyEYNmmBj9eg+2/7z/hOA+jAvGS5ewt8OorpdpM7f+/ta+/aLDxmAxRDGMd+Gjrnc+az/+NMKe+S+O+xegjlyc3a52iKURXH5VTfZ/z76Amsf0RGLsZxK4n4M5Y464WqS6nIGLw1JdhbvZh9YTLehnho5bjjBT9exlwntpIYYP2Ih7LBFbngx6+bB3E3p3Hc/IwX/Gh/uty2I80uHiB+NbzVrPjalK3ZR/2Vfe9NrVNoDt9xmFWhctaQee/rfsKb7OD/NlT+st8PbvrcLkhNydnnDkC+tjrPPVv/K3mi1Tz9ajtS7zq69dj7nXrGtgV07/+aZsFJD7Ol/PW/jxkyyYZNGUXfU2aXT+2z/juWAKhds0pTB9sprLzG4YUiKbUnXHgl21SzUZqyxZpRyEyZNZq8G2lo8iCuR1UcQXFJEHSWfbLGbFa4y/eoM7t5WGIkXUYfB4tmTw8DZwzLXAEIEhIR0L/6e7ExUu4hkAAjMGXGavAcxvgRujADQpWe2PbDKlQ7epUcrFiY32e/rLtofm44BJl5wtYYDxyRVRmJeWoryja2tM14kHnlEqu9SCap7RV/e7AOBdM0gFwnxUQTPhdldNy/k5/vY+l9+slU/77BU+q15AFthKMbyirFZW3vIXvlkNZdkgsX6lNlVfM6Jia02BP++/Xt2sFYZenGX1hPC3DWDoE4AphL2SEq7VMtHCurL+VtWWms9CBCra7logwZ3wLs80xLDO9ioEaMY5CyzyeMm02uRofDaPbbsg2Wuxti69QR1OJ7p3Nkh1BUJqYnYURQAdFxhyz79ljsBn3RUWRfxS6xmP/pFoF5A2RnNuTSKPrrfwN6A+hH2G3ZoBTz4nIM5+O1TfzFI96U/wvEHOyC+B81/NuxHWczheOMGj0kEEEbxYcin/PDpg6xD7J7wCCuDnaYtrpyLYUPSAISzAVcJySTgTGsgEs/OilLOIc5jMSsj8dYWa336NTfaV98sdwHCOhPc8IjNKeAmFhCslcFgEWywyOh4FCmZnp6bYfWoEYPoySvtEH6i8vYtBXjq2Jl+njueapO6EvJSeidLIvy5CMDj6HH83SFAqLfRuRML2FNWghUOL1qsf8/dRq0NKCfGqkDARBjK8lCXB7DHExbbCPqNQvZBIqHM0RTVskJq4M6okQc5vb1nYEXtA6AfCEs2IhDLG2EQpdgdYOVXymYIJtRq+px77JZFD1kpZAY4MgByVfb0Mw9Z1pFMG0uKewv0y4FDhrC30+2PHevs1eceAShkHUP4EJinjAnVZVI9aIhBtp9jgNaieIsiAFuhthEofspFWBLZBIlyLPd5A3VxA1L2guLDUgAAIABJREFUSSMus01bd0BQw7aDwewq2MZ33z+H/uGUwylaGaCpV4plSKFap2fPnnbuzFl3Vou1KN/vejyq/zq3gwBWg7EkUBaEgqkD+SzDsfXBfc2unDmM5x5KBsN67koIMvQlIlKEwrJs5TxUzdoHm0f5cR/af9xGThtBcjog4Ze/wU5eZvNvu4leIstunD7RumP/o/snreNImzDlRv5uI7Zkr7IuKu3tDz+wnHwUh7zfWJTQ1eXcvdSM4IzUOepnvRn69uU9FFgmjHp1Ds0i/8BwD6KOmzS8P3toAr7DR2zX/v1WCEu7nDqlUQM9qey4F8l6c/7xIgwFhtGHUAtHRhGiSoFISwAmwTVHTRYeosEYXtUMuoIAbcVZEoFFiiEpbbPPaLbDQJPCX8CtBrxSZTL/AKOBpMN57s3vKYNC914LQ/sGDU2pk30o8Ivya8EGxgNeYoeC0vqyEaO5R8Jt+eplBL2z31HaqXKXZVADd2FsagBWhR5ms3q+SuxY1J6LwBRNzo6yHPqSD1SAf2gLa2j00AnUQPGwKb+3zJN87vxZ9foaShVXFXCGhdj998+CLIMyGwTjhX9/aOPGXm6nIQiWoDCIJFzoyMEs8hj62NChI2GWZtmkaXN53zk2h4HByi//R11Mj8V5PBTm/RWwyavpr8QEV3/vz1mvEMjE2EjXz1dhwdTC3ouW5+m0afbJZ//lzILogLVoCErBu++5z3Zs3WmjWDeFOecAy0vsxLnj1rlXR3y3z1jWhYvYAVF98JDFlNfgekjvzjZ3ytX02ijA1+7mjMhi8KhAX1975DGIbADuhagXBg0YYuf35dr67zfgS56KFVUoDPTusHZD7KNPvuHuotdKlv0MnxXni6xsrr12DjlOv4FNZdjUyVfa5s2H8d8/hC1cpt1x93z7+oeVkHS8bOn7X9gILBRUd9ZzP9y2YBLDwCPmNW5yRNtpktk69aHwZUPmnBK2CIurItCGj7jZBk8YZ8ezfuQi2MULyAFUigP1PyfGrisM2nGZ9ukby2b2gzqej08P00OaIAEmouZjJ6c8Dbth/limwKes+9Bg84P2XcRBuvaXc8gMg21I/3TbuqfIvlpRRNI7lydAg1giqfxeA+j6xVyZ4HpeX1QcxQ+edPrfvlCYgbKcbJ4ljswykKJcXj05XCYt+FbebLsP/2wrVgG0KuyEy6ESJqgAUazZWJWBloLcpuhcsfPzUzKrF56WCxZcT1H2puWVZdvSL++35f/b68y85Y3ZAiotZ1sVCtrYms52yyBpbPRl9uWKTYC++MrxR26cO9xySAc7sP+8OzA1KWt1NDmlWorw5cOEkP/Na+nVP54PVEl/NbBgMHJvF8nrFFDpSeRTM1xxiYAJWBFlVTSEPOsmNn8IbDQ15l26RHGoXgeNeRnywjg7nn0cMEoFBgcynkYxyGoMP9X9R/HkSDe77tqF9sMP3wG+MbXhcOHKtuOHsGeAceMbCfNH5tEcFNffiSF9ZKN9/D5/huIFSzdCuDjk5BEL+BNLcmYrk32BAmKHduB155woZ6rSao+/0JVNAZustQwwKoSERoIP1OfyOd54D0mggIcdEuYzLO0BEH7BnnzmSZt4FSBRfgxs4SZ7/B8v23/+sxzW1FG77+/32WlYz5uwAFDwmIxcxKpo4lKSbN0xHTSJ+5O2Lw+mcKasuYCb3TK629YdK+yBpxbYsi92U+gzj+ICri5OZJMT3JFQQVJ4sb365hz74O0dloP9TUFRnqHYJXREkpIwmzgtzdp1Ksc6gc1Nccn+objn9zlgtQvkYSp3DCUFtwHmduva2ZZ/uMImTrqcQxuJNgyfXAoneXVFOH9Cp2BBGiA/YnnMKBmSAxJgsBnQ/6/PPi25o733zpe25J2lNBlltuOPX2lsPEOEIFi6KUg9CmFMV1IUyUO3nul3Gbe0GC06zCXNlUzcFwm//IYUbqAGtxFbC+4rCliBUrC9SgAUqwAY5WflWhsPsPCXN5tWusAHMScl+/dmAiyfVcmVVdA0Ucx48euCKGTL4C9pvD4m7RA1X2o8XcMlQFXhHJ4CRr8tYFgBCUpEbmUhuQZQMRzIcJUWnYHp5YmD1XYxCyZzPJU8f6kWKml8UqwDxeTv3AmT8Qv4nWgvKY1QIJYm3WImBGAIWV5UQZOAd6okjXzptbqgGICYWiYujVwA5HJYQkcwJ/YzeJBjpkuGFIycupbvJUabN/tQLnstFPaS0wiI1HPwonnwJTBlwKgAGzqKoAGK/Nws3mNNR1v5xTb2E4MnDu9RYwfbY8/caO9+8gjvjeTXc/Ww9Vucl2A80u4ZV3a1g3+cdlLZMi6dVhCJanlbA/j6AYgoLV4Jv2L6qnjUZyKFgB/nWBOebw2w1UOQwPgDKsnAXqxGnb+RIHR+BMVVc+YW58RbBWqB1hYOF/7x88ZPSNJTBkoq9aLwkxRDpVIvCiZUYLi8hAiw4TVIFirNnS6kRvllMqXAVdAlUAssEKCrgqUKMCajS39kOZXu85F1TAtMO9nItLbhGyi/UwD2ABzem+TXJVsPPUvAKzXlKgQFeLcSsKNJfjgDgUAu52KYZlVI9BS4VsVIWGCz2FACEMRYlWpWHtde8q6Uvx0LT+FdCkEsUWAD66lHt1i+esNwEQgjUL8JA/WzsGnPWBoAqBrMeGR04XxF4qXk0wAo2giwCFiWnXPGViz/ieFcsPWjidr4ayYeWzTmbOzd2/KsZ/d4pGbV1r13T+s+aChrIxhFg3w562AgZ+PJkwMjsdjdJSp+XQ4K54bWmnyDW8WW5K7wBzDyg10bwGciGXubS/tl4CKvKyaOOn81yAxi/8UQlNFC2IUfIJg8y+r4XMTu0+fvRUEYhtzTj+elQq6Gj3Tc2DEW1yGZKeu3LrU0BKljI0y5QIq9eqbc2nuXaDwEhmmKDATEsBL/Swz9D50/iAm+U+h7fMudFYheH+8HOlgA+60K7/OKEgLEErtSzMEGaEWWhKxa54G+lwPnYX4mEa4x4+rLCTbqa3sIanz77f9RWLJ3QOLKxJADwImMjmRSHgkzhEEA5123run4UXci0GgbwC5WPEw7vbk39SxU4CUjqRaI68Wir2mBxRDCZJ6CopzAi7xzFLRMJaLFcGBtSyonb+o2des8hwR8rPyxflBRVaYgLva5gMc6hrq33DDPjh7ZYy2xpwDNm628BAYAzXZpIe/HvzuF1022AjbPScAMZ0UB/TmGxnb8eAouWMs7th6xkjxRYiKRInNX+eMj2IIXnsBRmBMKqRITXGyZoCCBxYROEqzzr389jQdhBnsEZvJ5H3vzzQ9t/W/vsTbFlC+xsZddbg/e/RrPPgG/XzydqSmWLv3YXn/rcfMJLaJWEoMUMB5LngALd95lGkR16tzVrr92ASDJUUKuNroAhYuVORTeiQB7H9rU8Zc7KaYDw6Vk5hEdPFRgd9xzG5JSmnH8YcMC4qwN65Ew9tezLzzDmRBuL7z2lB3NPokvJWcpAhj6BBrgaJuOP1cMAHFq0ki+hnBxM1SDGXIpr5DPfodtgW1x/tIuztlsziKl78badXPut5kzbkbVkkj96I3FiReD1Y8YWHxrgXEHuLcJpoiMJcxtAjVjF9Q3Z/h+yGEJBjEvzpzAs7Bbgp2HXgV7HzIiZ5y8rPl3QzTKA/yhOfGAjp2digIBHaCnta3BohNye/ao6jd1OWLoO/BPvy9gh0JDwwSpkvS9XMaUKgIueAGr7hfkEc2ErpV16b6rZIwalum7c+7VEiIQjlfYhAkTrHOH3vzxBBvc7wpqvwD7aOl3zhuuoeU8Zw9ScAIc27zwhNUdqdR26UPwHFEdIVaPgHD5X8uLX3tTQKEu32ZJP/W+VKM4VYh87BRixbnP6/PlfFAzVA4IIS9RkRI0yGlDDSPZpXsebtqqb8J9wL0pmxjdtWrePYxYgV16jxpwyB/W+Tq4n+UZnnl+/S+bIb2Wv+T//99bFeCWn+NsYuR5jh+v4QHpE5Bsv/3+M5ZZLB1+pgK0fPksZINy8vBOW/XN50jxJtvMOQvs2VeeQvqoOjHI+vQcjKR9L3dFtstmUNNXWEhN2KkX+/AMTE6svcLisRZJdQDht8v3seaDbMyQe+2Jp58xL87gTbuzqAHxUZwxC2lhH3v8iUfNm7yERIaPmvWovnrpmSV29RXTbeZcAPx4mTcrwIazkEF7JYokwxbns2++BxROtNtuvA15ZxmWG7djgTaD+4I6EjLG8m9W2nXzrrT/LnnMtv/6Ja+LoUlbjF37tzet78iphMtm2Zkjm2DprrNH/vEYZwghnqAxsUh4pYqR/11P5ItRnHdJAItL3ngJ1dP3AFO5EBTaYERNsbdfXW1pHToSkJNmX3wBweKh+Uj7jzPgmGbr2YPZ2XshwnDeoriKIQxLVkYlZRUEgmQ4cKuAr04E057LybOpE0bblVdejZfiA876RCqMlG5SNwHyczd7M8xPiAeowa7sQm4NRIok7sVYy6JBr6H5qsz3+ARfOTsdr8zTMJUkYyfUFmBXSguxp93wG9Dtnrtvto/e/9TlJ8gfUpJqWVvI41hejOo3td/EZIprT5/E/qrlzP/nff+0J594FoYRafHkPkTR63lTtCFORX3SYvEZoy0gub/d/+gjthR1XFnBARj436G6yGHIrbRoedwDgExDsl9wntoZf8gc1Gh87u3aR7FnJ2El9q1NnDzYTl76g/sGL1qGvWePNnFnXAvwV0JYVHtqikhqjjR78pF/0ug3QL5gL7HB/DA9TYRVWVKK7/OFMheYktEphbqplLOT/Asm2+EwqGQREs9wO5y7atH8WbZ75zYG9GOtljNgw/ZdJFETsKQaEfVFOFZ6rTSYqp1T05ORq+bzHD1hvvXVfhaF8iuKqbTsrSbjDXrwxCHOFxjb9UW8DhjzUIXV64nIGi7vb4DaZpjnvlITSWrN/unduwODf/oZ7ujc84TxdoymLwwFdCHkmJqhfWpn2F4Hua9TLJFB57ncC8jjZ9knn/zXqdUSAYWbeJYD+mdgdSef1EDIHjQm/NyxYzqQ2p5nLSg6Kzm0Jb3v1j0F4LWCtYH3uJvDS8Wgc1gBu55AvhCXMYEdlag26q903vCl/C8d4AJXBeAmJMTgzQ57mztP1lZVMGN1nkKcdANC9ZBOJcU510iRExUViqoJZRXoqZeGsNSlGpA0tAZbUscpdtcdT1l6KjZPsERbmy5ZH9jt5ShPrgY0TOrTEwDpP9TS+TZtdF+LAcRqRMETkwAOwcUcTC2kYFz5+ordLwBQ9U5BUTn5EhHOPzg+McmO4p15Kb/CRgzuZRfOMpi/UGGjBw4HaD5FcGMRwP5Me+LFt232DcPpXc5jIxDEgBOwEFu0ONR8RTSr6enpMFmpqziLm0RIkYJA4VDsIdfbcDdGxsmXG4VwFb7wfP51MO/f/WyR7djzA+vC235E4epDGFIr/ZdIJ127pbt+9LOP37O3Fr+GvdMge2/pErsAwSoBP2Zfn3R7463l9vwrr9ixo78Q/Fpprz79oPvcfv4521Z8/zMK3hRsiR6zNavX2OdfrrVu/Vj/taj6+AHnyD1gnuQyZcoYhCjromPHQGpLcIKSOjyiIXZQF2qo2cb+H9Y7zXpndLHtpLoXUcPVig0J/lEKFqTsgsQYhiOQsuq5L72od30CAKn5MyEoThVM6BPCUJVzLJTvWQXGpLooo7NH9RlFARzkp8yOQpTCJdSk0puEAcyyVhiCKXdFtW0z/Y0IUrLcqeGeUv0UDgAWGgSmQ53eAtArXGfmjNkQ8vrbE489a9fPnmy96EkOHz5oq35Za/MWjrODx/Y6GweFudUq44hegPLcDZQiAbS17okKcnUa17Qj83VNC7eRA4YziD6HCjUQ8h8Do7h4e/+TZc7+IhVGehAynxqAaW886R9+aA7Kh8O2nqDx/Uda7KorB/Ezi7GyyzFmmFhOZABONvM9Otjq1b/ZTO6u1LSODIf6cUaW2kHCQkUoU87RE8++Yk3xytxATUXZodfVDnb93/92hy1Z/LYj4KSkJrhzPQqf0IOZx2AUe0LFo2PwNuUuu+eOu8wbgCKMh7b6p9VWjvwysX0ylpB/8L958/Q/zaDbwhmuxeon0j/YuqFSrWSdR4Ylu9r3FHdTBAHyty6cjYLgpBsQxsMuGj1gEtYzBbb9t52cUS0MpzqCE9RhcbEdNWGbxXcM5tkIUwsiKH0Yd95we+P1ty0DL+fEhPZ2/CSBZxew7eROGDikvy1571vYzB3tX08vtjEMx/05Y7788lP74ptnOCsumdcV01LaTpGQSBi7m3g11oeAhiuUKBgv1BE0KRRQJHTV1OEbgF+IptCcORxrkogonMADSAzmhVaAouedr3SG0831Mqz1w3+OpgqkHusZV0SonmQY5xLWR0BBTiLFNzIBmQAXXiH+E0W5GKhvLcTgGdl5fyZTyMXPZJGsq0XEBxiBvKKYKaEOT6cedcQ5DNm5ZEKDmuyF5+/lgmuiKXkXL7tXbDMpXR9/vpnJjooghQIAaGASzsfkCXQBda8tIoWR1ybZkxds25VfL7PenaZzWN1rBS1baMbwHf1hL5M3/hCXFC0slyUSzkoCMwCn6P+gzQdBLSYtG9q2P9OijmnBltEjDs+zcwA/kQAU9Xaa9xQBwCMG3wWSIMWcCkbqS7CfxSViIA045t1IGA9CGBnulxazEXmDvfomcpEVugTwswCvF3KRUXE5670H8x4CASmVKBiF/0kz4G0hfnwTxnSyU1mn7QGKixK86J54fKnNXzQaw/ZjlpNXbTfMGW5JUb1JjmYqWluKV9B62Eik77FwgqMwGUZq0OpLA+nAllimV/UURp1s8YswX4sjoFMLQCmhIQ1iCoBtQ20uGxHQBsuEK5hslPhussCYMwDFIbb6S05H/GzzL120waP9bdBIDw0rIWoYrM0hdutNNIcUzEPGA7a2S7cze/PtuScXOzZofWOw/bxhg/2x7w8OuwLnvSgGl2tieHF/kSnEddAlGiLgld/Aps6Skv0w+u/EBC3KGjlEX3web14YUdUccEoRDVMycFqbLfrbTNu+6QzyoeF8PpG2c/f3eAwdcv6aiR2arWtfH9u+FfkyBy2P2OZcP8AuwRj4djnjO4JgApi6qVAIhxrXgJxAvlqN+PX4CyyEfijm2dSr+tF8BnJgZFop5u56D96sJT8WQRXFpILQJNXQ3/HBLkAp2HNn3Gm33fKQffDxhxyOi5kQIq/XxJE9CIbljK9vu+lWfP4aAf+/tsoQmlJYcGfweolk30ra76WDDKq90kyDAVoaAcsaeO9RJJlW1OU6KWANSedNhHFhDubpKlWL/Mke8YxPJITwmJOL8dSqAoOpaxDvx48XUlMvGp2HQSzTdAE28uILZT0peKlWJ78CO5wsUVoJBbGI3eIwcs9nqI9N7AP2p1LemR8B+gvY9CGwx8cqmQzHQycWizP/0gXOhUgYf6SSwtCbP/9WewdvMbEAQ2ABOG9SbgYBQP40ZkrdDHKXHt9VoDzgQiCTSp1fkgAx+LZHnm1vA8c32M9rAS1qh9lavAO1t+u41MUEFoivuBHHWKWNbvgzWMZ5gHJphUU326Rroq1TTxV6dZaf5WfffNBg/3tvPcXPNny33mQw44WUmHTrKyJhUMqtNIezNJAGKNw2rcOUnHMg/zQerSdoqhTqRMOvYtCfz6sJf7pgCnFnPi92J8CwmEg+MBkEe4sJparTD4BTgFYjDbYAbW9emw8/wwBQ3XSaoiKYS74GqX0N1gCSegRg0t0MK4pZBM1LgmMNyAezsQavW8KEvLA38aZo1zRAAJaXAsl4uErw1qRE/tNiGMkv1EehQXTN8vkNwROmhuagnkJM/phNMjcCYBDz1Jd1L5my2KkCVLWXQxl8lXPG1jGFUhPuhV+d5FNR7MniQuxDKKyVXCGmnmNUK2VYILesCPisnd8sX506p3JWVMESr2DwF24F3GfykpoycThM+C4UYTTF8nblHC/AX3s3Z4uYkSpCAgA1k1KjUUvEOElQIA+lFjZCQfUly710hoT4MjzK4uwCyVDduiRgWUOgGgjSWSTNYSGkWzLAqoP9HZMaxjogQIGLVf51F7nACtH85RCYUYzlQCt7UymqjYDkAhMR6sBUkdRXwCjgPZ9h54wI1jxqCGRe+TCdxKLVbA6Mmmfh8REXU7ZH+1SkYwX8eQp89lohBvilFLH+GO0HwkSoZVgjGwDwXRhP+rstFEj4bzWUUEiLbsFHy/S1uVZyYqTz+BBm0CBs2rTZgcaRAOv1+BRGdvTjzODOF3nU2WjwRROiIVELahB/2HF1MKKSYnvbL+t+R770KCDHKoCeQj5HWUawXlnP8hRr34HBULtYClSsDPDqU4EVztTOn+ZDzTxKHHcmyD9P028B8AoE1LFUTSJ9cEgC908RZvTd7f577nD2Ku8s/tgyM/dba3iVU8YMHdLPKvC127LhIDApoC1rIA+gWzYfwbCaNciBjuKGPjFxIc5qpRRWcf5FAOqaULxQVxHq1gsvw/ds9Q9vWkscShfYVyEASwkxsdQlxQCxklHrgdCUINcWkCcvMIH4l08ZZkmJsYAea6mNBCQKro1xQ9FA3mdENF5RYQACsukAgGloQu2htYBf8o033mUTx07D7z2VdRVIoOMuirh/ATbhmdaUAxDYSIhBe0I8Ob8Y8kVyl7X6VNIcw3rlc46OZ5gCC75DR0Bx0mb3bTsM+6nCeXBHhMbj451k52D8BQYoub3SlG/iwrHa4ihEuzjlkILp6qB41DNF1zMLxPdVgHAbr9H5lCutQAmzEdiAsFcjMQTuN7QfIGYR4HSeS1wtAsBooW4ZNXQWypnF3Hf+FPJf2Y+rP7MMXltXknyP7j5pB4/Lt/iSC6YJRI791FNLGOyPZBCJ1UJBC+msFfb3h581r4hMC07ZbrGE3lw2/FpbeOO/LBrv491bK3hW7an7nocF9T1SrXyaJcI3aAzEcG+lLuMgtEgmxqXnuO9gBlsAtSnnpJpIMUsj8YeUJY2HUemxtnJBUfxbwKqC7+Q76qU7QPeXvBYUqsP3kLGPen2x5qWUkBWQ/q6ARXl2OR8/ahwfnVsu1I1fY13XEHscCoupA762PXv0Q67YF2BiMIByN/tlZS7et5usuCLT2TCo/hZwr7tYJsS+YsxACGjgHG8msMrNMTVABeCh53CBk3rhDQznamjoBHo4Cb9OZ9awBl2aeOg8boAhpftTEnz5oIqbG6zXDBLrwFVxVbksZX0QJNk6X43yDeTvOf9X7ncBuGLI6r+bUZfp13Su6x9PEKZqdvmnAlJwujr7lz9/TyCr89x25zqvmuLWC3sedhcNJVIML4Jh5t2O3+pC3huM1NUbSDX+AhsmHzwLr2DI9Tu9RJKtwV/UT5LElkjkxmOwYZoNOy/CFt52JfcI7C+ekTxDpWCo5g4sK4yymVffZB9+9L5rnBQXcsuCv+PTWYHl2G+cQQH24n/eIbS2tyNSCIXZvGUlku3HaF7LnC/2Dz/8bltgt3z48XMwcAjWRfF1w00L7MG/P8K5B4DNnXgws84Oka4s9cycGaOwRNtrjz72MBLXBnv+pbc4dy7RaB63ZZ+9bjHUJvqUqpoTbfHne+z0BfqpylP21buPcHfkkHGQQRDOD9bCcPBiSY0LYe1CAFwde5ZIWzZxHUwraktAkouFa2zXzjdt4rBp9tCdS1ESXAuD82usBjYS3nUDVdZpGOSj7K5F/7Q3lv6NIWa17dl1gfOB+0thudRXjSjQNMSr5fNx1jTckVdAuDmEj52CV7plDARkYUCWuQ1Q8BIgbJEDcNq3J5mcu7+VGv46Ap2+/Wk5oY8wyOQTjUeeC6AC0AmJxAucwL0EZNQFNMnyKpYaS8PHMOp5Z0chKa3WKqDFgoWL7N+vLnUycNX8oYAiEdQOpVUlMMgIgaJNS0VGfjG7ipDR3rCUx7PH/O39JUtcrfHssy8D6N6Dndrr9uWabYQxptqddzOMslLOB2xRnnnALmSfcgzPBhK8k9Nw6KPOPXacgS/1hcA9DXCbuIA7pWbw+gmq6cSdwyB2x0b8A+ljJ4wfwACujHAzamTOsx3b8a6HkaFAPzB3S+6cAOBYhnc6fQO2BK0MpxPjqb0g3tSDIPUb0I+6ZJ9dQE0zZEAnx4hsxYZo0phhtm3bdlRFiZaDp24+AFOvAZ0tK+csR5Fn+O7F5yQpdTuCrXJgvRqM7HzqJwmsQljPQQr6pfr0pW4ZM7m/Xbh0Cmb8eRf0I8uHm+cttE+op705C/wYOFXhn9QKANeeaVkxiiFlG2j4HkqtHUp9Uw3FUaFjCqRqQMOs+rJPr97UluVIufOcTYEC06p5/16sC6Xal+SX2j8evssWv/MRwBFWBZwxNQBIo0fHWysXWBNM10ZsL7oP7gczczP7ToFiDBipbZoErLPvnLqHFazz25P3IGAfAC0p2iWot/F3/uoPReaQLUcABUUMvYPqUqkCVbNUAvTLp9wHwFb3QZsQbtZVeDB2X9RRcwDJl335Dcz1XgBRJ7nz6wgxwm+du3zOjY/YVXNvJzCrGfIEihie36GdmYBzgcj6M+zJfzxoGYO6WRz3/arP32GIMcj2Zh4iO6aGYK/P7b33FtuRw7vcWRqO2ikSe6h6JJ5Deneh7opwTPozZ3FtlipHQy8+uzJ+VjcAp2lXZtiJE7n298dX2ne/7rN3Pn2M51ZgSYTrNtDvSfXlsgpkP0PvFYaXvABVHwWjUpOyWag79Pxg7NJXRKIuDiDcrgZim6cno8YA2+mYAUYC0e3gHwxQhOHIciIG+Trs6Ro+42umX8E+xXLj2Em8njfYBTzMJ0/pzR4Opfftg9LrBHXJAXrnKnvmkf8jUPArFKplkFn4mdRAT/7rBuuOMlE93AUowK140upzyUPxJvpqMZYZ9dWeAT7LCMyDtcvNZBmYAAAgAElEQVTn2Mz91MyDiWsXAxu0nGcMDgXo9+2qrQwaWPYqVFkYUZCbTh4BXE4mmJk6JT8PYFiBu5B3lAsSn9TBcovkD19PbceD5tzs1Bn7xBRePx7w5UVtdprw0XM5DQD9YDUMjPLzpcjEdxoZv4LaxYwX4UbWaKoRJHGvgWCSSMhpNIGaeTmA2jDRNcdPgDHpi4TxqunT7PPPvkGR1Mt6kRtQiWfuLiTpNU3YNnCm1NC/6LBokS0J7OUa+idZr7QHQI2O8QIvoo+hBgAf5IzFCgUSQEkuYarFftY+vgfe3904K7YBNB+AkAd5gNDQBO5IDYaOHjsE2O5lU68Yad+t3cFnn0p/NMoO/LGZc8zf5uMlnXPmPOsvh2BZ0r28o23UBIaHBFsd2rvfco7ss00/fctA8Qr7/sfNhJQVWE00QVAQnrp07EDY+B6yhvzsNbxJ33xlMV7YRTblqrHYoGzHcol6UiRFDS7osyo5sJUrMm3SJBvTr5/9tnaNG8YEcYZ360vO0N5My4KUkkjwVTWDczFWxwwfaf27dLexAwbbqSMHYUB3RXV8EiD/PXBMX3v59UfZMKqraxmunrBu1Fax4TEE9H1ppwCOu3bp4wLc9nCHVTNVaaHXT0mLQmjCwGdgLwhJodg2gh0AugbB1j6Tf9EyUZbPvXauvffhJ3bN7BkoZLG1mn6rpcV3sxWfr7W12O5UtvyOYpzMm+FDQ8E46vCG0xRFtHk/Do4a2HM0iM3RpAYCRnLY19XwcIHz1UM0s0ACaBqFznsB6rH2HJsyCNlxFMyJGhgXutyCkVpOGDOd1MqvrWvnRCaxpwiFwnCYRV3PdCcI0hBZOXbNvHQLiG8kdCLcfv0lm2aohYUdaWmd/PlwAVlh0VbQsKWndbbRl02w/36xAoPnYteMuRhZFpVkWV68npkzBvLgS0gyy7E775oFW6EKuu4vgJQCCJm0M8GorMYzFSwoDAmEP4VqgBpW9rDwHzE8HrzvbtgYSfbb9lU2awESfZLob7/jBRoXhfvgWcLGTkqCCQOQHOBTT4NDU8VBdAD/UzWD0UwUfNico4enAhDX4qdTaiMui7Yt27i4mYRG0fRcwl+M7AmKVUkrkCozUZfssob32a9vMDKINDuWSZoebLepM2iO4k9YdHKLbfrB33ZtanKHey2HjTds0BY8QFzBwyXYLiXZXTj/98Bse+HpJQReweC9GEQA1R7rMxLG0lVxvI92turjgzTapOKlRpByVm033T6ZVLUt+ANC146Pp6iG9VN7Dr80Dp0L5ykE6ywtw/C7MDsBMYd+0abP6kFxUYj0Gc9DuskuncJs3PCr7c0lyy001WOKXkvqcGU5UDHgm4Cb+x+J57Avdh69mmyUFmDWfSwSiXapZfRvJpWcKU1NuI3ofw0SzpEkUq6yXzZu5mJWj6Ckcxo6UCT5nGk6ogmI1qQYUb48/CBYSd4KugGBCCdN+IprLrPOgyvtxKVDtvZHgP7D0M85CG+9Y5RtWHeUgzDcvlz2PY1WGkBFhd3/8DWEomR6WIGAFyiJHYjbUBNtkamlyDHabMr0WDudX07C+QCYwXms0TwAA0kFuJB49tF8xtWA/7rQvJEWhkf5kbjXwbp274y3yBZAfjzi/mSQiK2mAJJYZFGabon9FyrPOEl2sQEoZ1KnA7GhoYwiFbYqF06zQFIGANEAl+8veddSKMhWcvG/+vXH1p9hRTmpmMcO5MKiZaIGe1JBwP5MaUJojGu5nEOYkqd0iUVWmuWYnGXFAEwX6q0WtrmGJo41wqWhqeFf3meStAdwSYl5IzBGafV+sC5DYYAJWHWplgw3mkUbdZQeJoFQCh1t/0+fVi8fyfhp6gSQKGwDduufmKvH75SBhNJWGwF55Cen4lBy7yIusaZSPy66BMA7puZMyzVVbodXyjkKyocefsSWwGgohFIdwbNvZNLlq6Aipl9+CqPhdQtkrFNIj/zeJEfm3OnNIGD8+D6ksO60gSNjmEA38hxLbe82TzJ9A6CBiplmXr8Yqt6A0rrdddYpmETeUk4yCkPYN6iBwivIeg2CFRVGI18db6s/q7Y3XvzR3vvsDtu7K5upsyQpAGiwkCADcNgLcE9h7cMqAFgJwLv14K5628PPb6b4aaIIUCK0L88qkM89lAO+Ekad1lUQRpkNYgqLeCm2m6wVkPZIFtUiIIDNJSFKgEDWatlz6L88LDTXuP4pLYcYxPPmgqZgUbGtUIwAwBbH1GohQR02rr6fD0OpetjQIQyitAa8aX7kKag03ikTp9lCpJG3LJjH2crwje+jEIda2NhqtiWpkwzVz+llZB4kAILi33lHcclSHEheHoh+sI7/1t8JxjS7nr8XwgWnhlseUUpllil7oFgDNOf6HvIHdWM+sa/4zB3TmGYsNJq7KBVuCh6eVTA1p19xLfuF0Dh0iAECTGRjwNl7DjbIkWNZFC9iL7ZxQSe6NOMKFAMxTEG9vMqspBaZKAMwX9joWpMlBC8exx7kxGHWFLWPil4BL9OmwwYiWCAEcyU/mNKS8n2x/DtYHQp9k+2EB7SopeBqA8C8Bf+/FSt/BGCV16KH/SywXHW9bGwl95ZCwI9mqZw/0ySggvs4mPtT+6yshPWMRUUYb9qL80pAK+0n0tBYPKCQVQOqTpw2CgneDufl5aekZ3kZo0appugeydovqiSxtAwbHu70Or5XvYagyN/yLxXS/CrAy5/ia5Jt2fuztUVgY+JklwAvMouSj6sOXtanvH3bCASrr+SNtMQgcTrMeeWNDOxKPNnwXPPlPASUCUUi5wPARfoCYCZDUirVJtZ4MABaHUMZDSX8YAwIUBcI5w2A1Mg9NbDvYF5PJJ58xwBj+UCRG1YTKtbWVkZdkOgULlXlCk3EY6lzmw0d28OxzzasxvSfUE3Ni0JgBiYmJxESMM6WvruUz1vAPGALl6fukkCafI0EFIAzeuR1dg1r5q3/PI6XLmBA00m7iE/cSeT2Gq2qmFV6uvaNpwmRZYdAIw9TRo2ZCN59uMu1Pg4erHXMaqcS5v/qAUG8eVEKMVDDoNdHr+gUHf54OMjmSCogef35MrhrbCslKAHvPJpu8ayTUgiqpGEoLBA4pIEJTGBqEceLZN/KB7yBZ+MZdoW6FN1W/CkFxrU1RzrLHg3bfPhc2mD9NsG4UOhRCwNxyesV3ODSuAV4KcldnsWcObWsOw0pArlDW2mqcDmDIQCzjkDF2TcsYJ022OK338DgfzfJqccB4DgLOGuDeD1qlOvq2ccw0TWMTsGja8zQqXae+mPL77/SbNbxe9F8/xi7dcEi1t1kS05sR8BeMFLrb+zn39bjgrTTotNOki4bbbfd8I4N6TmTho1QnSPV9t6S1TAbl2HbsYe7CWkfnnQlBSgYZEHAPTWbMJHZ0261z5b8RPrtNitr2uPUEpLUSxYv5qUKCXFRpApRaI6LINKZyXqX36+PbHB0xelL3rU8AfmduzRcsXuBQFV7cGi6P+uj761BktMS8v3Zh62cbxoWKDRDQGzX7qk29cqxsCWCnQ9wWFiG9eszEflvEvLv9YCFnzIcOcOdU+yAF5fYzr4QwOEL20v+yZpt6mf5KqEZhoysZ/SPswFgvTVDXPBiLyuwREBqLIwmH/agG0yxLlUTC+wUO75Ff5Z37s3P8uEbqWGUd65Giv6cnTq3pUwQ86mBC0RAu/xzBUhrIOaYqNpXXCL6+frnr193g3EBrAqo+dNT1RMKJoDbw1jVOeGvOxav2TokwSJ9+Ad0sU7dBiBffATZ5mlbdPt91rfXYHvp5ceRtH9IY6nAuLH2yD+vg5GezzOmzo7uwz5fDmkBmfu6T+zdt57m1+tcBsSIkX3dOZKWfDlAzzi79rpphFo0wOS+wU6ex1saKy4v70TWBcGjiz8A9CwiL6InyoSNtgRLqjqSrhu9YZ1DOw/Aaz8MH8b3P/rafNjsku2X0WAIDHsL5uiva34iOXgUvpwjUNbkE7Tra7+sX0bzL3VTT3qKEGwq/gAMKQI84kLnA2ngfJhx3UPYB42yUwSq3DJ3mN113QBWJjYX8Z2svC7B/u9fb1r77r2oPfColJcrn3MD9WpoOAA4fVlTg2QHLagkPrUlr9yFVRD3KoV0FGyye+96zd586zVAwwY7ebTIrp+7EPB3vR3PPO7uLt3ZwhjCSb0eO260jRp5GcFBOyA4bIeNH0xzWoRnXRxAWxkDCdn9XLArp48HQNzgWjIB+LKDwnqazwbFHfheNWsnBVWB/OyLipH8686j5hEzMTZJPrQaGsgygj2oOov/0lkbi1+t/O/q8IpvoIbrDOO+urIWckqeGyYEUQ9IKi27h3p5c7MRywjnvQnJ6nfffk9IVFe7YsoU27RxC8PCffbA3/9mr739oSV37GMHYSJ16jHErrnuXrwKO9pLz8238yf3uMTjAJjbXgwfhhF68tvm7Y7VLMuGQNjEvtSy6YQVFQMs5yNF7TDYj1CvMO5A5K9x7HvWMYJiZLUQbnaeow5W44y8HEZpJM8/BD/ICsC1JoaZlfn03/TbqnPKsZRrDwOyR89++Ij/wDkbyHAOwI+ArCgK+eFYC922cKEjwrz7wWoG+iE2ZGxf+/HXzRAvYFuPGoyc9zAe4rKkaSOQCAsn5R/wqZRhqRDCvm1Hf5eDSjMa1Ug131fEcBciK+sSepgyiEe9urejzs6DgOBlvWFC79p2lHtD9BUBmPQesMyKYCvFhSfiN/qkPfT4A+7sV+Eoiy8B8VWcZemJMKhT2jlvQmUutEsOdfZxEQy1br/1OnsbRZ7GAQsW3W7Lv3qP/tgPa52B1OAHOZs537g8zuXlAmAB7nHWiMUsL1QlHalHiIShLfZyLdJ99eCSi6eRlH4x7yL7grMHJEv3l+xLvFlwAuxTUmK4N4vorWSphGqKQXudfPsU2Ev/5Q+JoJLalaOcmo96GEDSl8Hc8NGDCBE6jo/uGIgsKxjAd7CRUxbaZdPuYhqoYX8Bo3h8b//IsSnjelrBJfYzLOlIMJHb5s60U5l7Af2+sm9Riw7u3pcgWdbm2P62ePEzyJXTCI1MAoQ8yFlcb8Nhu6r/Co+Isg305UqUj4cV7I9VQyoDxCqG9MOHpjiAeef+Rnt68fu28L6Ztu3Xn2xIr1Hcs1Xsk452kgRzsVbLysAeYD/LG1nNZyO9JGIJZ4OgX2oEA4qMY/BGDdTI0FQ3W1Qc620U9lgwlL/77hfLIeRVwd3tu0AgoK/woRhuz4C+W7d2MPs6EKD1uZ0+WWtPPXsre6KIULNR1oHh1gOP/AO8Zhd/Jtxi6VnPHsujb6NeZT8ltYeE1tHbpky53L7AMkPhWckMwpq4gy5dqERCTrB6MUSOWu5R7rw2iDmyAZP/Pke0pXRFrYOnpldrpUUp+JbP+FjWeVjeTXYZtijbdx9mHRP23Q4VGn8xHGbUiaxLPE9PjkR8EgMZ9txAfH9PXziIBVIDYdn+MP0h6JSWEWzLeuNMlQVCM5ZZ/UZ2o1Y5DnivvwfgzQBdymw3N9RslbtQKjtZ/ZTCAA+iRg7lTq7AduvKy4eyhwhawi7Blz7WB6a9+p929O+XDRkPs7kK0lOJ/UY/GgamJoEIvBcC+bg/YVPWUHiEUdN05DlGAMK3oqSsh3AjnKKOHm/HJkhgKMrD/RItOSINqzDyirAG+PKbTc6zWWrM1LT21Jh+9MqF2FXJaziW59jG3doRbOcsA5FOBKuvBOztzb7yRqEwxN5YgnIG+8k5c//mVLUipFw6m2lnjh6CmFdoJ7KLqF0DrNz3gt28YA5Dvs722EMvWbtYlEezZhCKtwa2ebldz+/9jG+4D8SYrFPnIetxsVPjq/6uATDskpJqKQxrZkyd7DCDZV+tssyss7xehiIwQrr2SrdCgPdKzv7hAwZYZxS99916u3297HNbt3Er3qoptp+hRSGKzC++eIoBASpfgNzJWKx4EVLy45qvWUuFEAMbYCB3IR8HYgnqxnpwnyIYuL4MEjM49y6bOBL1Rjb9XzwD8Ag3bD5+5qgbdt5663z8+9+xaVfPZQjeD0uTq6wM0tdTj75EcPBOAgX3czdDzhrUN6AtIRl0nKLbH8bcBcI1NPQMjSJ5Gi/BOGiwOWf2uQagBkmZJAK+XJpKfa8BwFKRH4gXj4+CRugw5HMZyjRSTMsAmms/vudJQky6IkuoZgqcxMP2pTH8fetJJjy6gGig+KZ+uP4OHMJGxX9w2OjBpHydgF1SQ5MYxIeb4Ci4OecKSH33As0mhZcQjzoaY48kC68vrhH/wAamp4EUp03WiY1x1TVjbfm3W+3g/nLnVxFJQRDMpSiaf35+tWNM6e8NHBZoGcgMt/56lokqmz2usy246e+Y/662Pw7+xoeKJIFLXwduMF8N+BylMv2YdlU3xzbJPHTWofBYv7oiVeEAUSRlXTG6C4lmx5HzVsGwCOA9MfHgMJOHSBiq5jFs0guEj8TjRZN7Cul/kTcygUZ8Iurx4WMykiDPxyhSdxcCnhyh6C0gvKqSQAmAwpMEqXAollVQvAIeNSntXP0cl8G8OVfbGSQ+lw0fwYZj0XBBzsf8+FDe+xaVjq/ER3mwgmkcXHPAawEk9eICLUTC2UbDFSdvmQQu3apCGzwcjzlkoKdh0iXDjDqaDZCY7WVn9jXY3x7sQFFy0TZ+12CZu2ByaHMxKXS4msgc/4+ns4CTs7za/lmdWXfPWjwb95AEYiSQkGDBrbQUCPbSFtoCRVqgOBQKpWiB4pYgCQkhSIi7u61k3X12dnf2+1/30I/349evlOzOPM8t51znEp6usBSFKETH99rwsTGwVVWU1BNQBPgciLPXnsXEG3r31IUw2CjiwBxhYSXZ1Rf+0f7zj7W2bd1JmAmwjz99A5Zxuy1f9SXEEwEQkrhSeOOhF8akVhNwP8BAKOspisNx3Nh++B+22Z/ufMZu/L/rrf8Erz39/Ct2/ZX3I9+sIhHuH0y5x1l+QT8uwA5k+7OxqqhHJhVnQ0eIkeGx1SsqHGDQVs/6lu6bdSAm1S1/pBls2GZbt9e796RnKPsHlzYqaTiHAi22k+TKmFngZC0s2aD/pRpaFY0qKuVHBMMB6UQ0E/dYZAV+TWQ00gYgiKB5DddYnyY+BgM7ebRIopCcQfMLdX7G9AV2ycLLYdqG2MrlH9mH6z6y6fOK7Lvl+zBV5+DFy9gLkwq3TNYtjRFT9w75luFfIcZpn4oqDn0xUhTo4zvN74CR5v7in6kZEggqIE+SP4FfvTSLPQ5cpeli2hcLg1xAZS+FuACXXppKWWqIzSYp/j+efRnJQput/3mlrfj+c6aIQQ9VDwMBP4wPJZzW40WqiWo4C1Jnh5vaw4CTtFGeWm2wjnrxO1RCYbik/kiXo5FlpHLIK/SjP1YAkjyJQR2qhoIKWCE9PcglAuwlyTL6OHP8/HMxbxSGF0Lzk0L66XkXj6Hw3QOzoMMuvfB6++qzHRaZUMLlUIDP3V5YxMjsaQwkd1MBJ1BQTbguUgHueqfgBVY4KAoAXLJ0kty5FMcPm2kv/P1nu/bKm+10x2fIhrtt60bSiXnfSj0VsNlGsixDNDewwNIQo+0iwqzM3n/rIBcmIBUgmH6PslPSAIXk76ZpurJJIP7BKNf3UuIw67UnFvZaiwN9YykevKR06g+LWSVmRa8Cw+SL6Xz/+P2iAqrXBzBQSrNYh/o5ClWRQb6T/SuZFADLldPOI48VyyJ3YS18AZ1zYv1qp8sOQsnqAl0Ejgd4Ty0U8tFMU0Jg8nXDYIqGkR/Cu+9h2ID4jM+m5kuBQWKp8e9RlOjfCxWgQ5cu9oQH6pW8tSSHcf5dCu2Reb4aPzGn1ViBUmsKr2KyiwM4DtZQShZnaW63ZScBUiD5k+eamN467wMUkZGRnRQSJ5DAUIRVw/BOyXYycQ8AVCSMn1AmJVUE6XhpELL70TjHZtqxIw22Ye0J5z3rZnpBwpcDP1PxCh8yDBkvfkQpeHDp/ZVXFNvOndsJrKjCoxtrC/asBi1i1b74/L9gItQwFHjASVwLh8Q5Rcapk1RxXMHM//hMAki4X2EfdQPKNCtkjeZKd20czziSRN16gLU4/lk9LIYYCktfK963nCdNfEb5jI6cONomnTHRPvjwHUBSzgDeY2MVZzreW3qfzc0Ak4NQm3BuJxOcuG/fPouSBYR8mrlfZD1RwF44WXPYEgDz9P4DsFJCYRUIQRSQp2CScH+CtQPw9SIFLcwf7t7rsi8+4vvdgS/R944FoH0YRbK3Xlo9wVlRjuECC4q12sd518N753E75mAy9+egwsHI385igk4QZFmtHT9WDCN1L17dpTRZDHsZfEjG3AMFKlxhXmLrUOgmIdM9ew5qG4Zmy7/Y6JhHPlhvYjYEWM+VlVgBcL7IT8kDW+j8hdfb+rUH7fTRg0yvj9I0ZNjK79YTBHXS3nz9Je6u7RSySK8wqyuFEdANYBwKJcLHmhSbUUMhHQyqfcSYcem1bBrJMW+/Y4GVl++lsfOgXil1nmnye/XwnfXnxMrqYZCkoAbZsiglOSYaBhMWAk0MGdV8ePC8VDBFJ+zGeN6b/JMTUwFWAWjqqxqtrRZQz5ccZOjIzqUvgc+mQApJZ5V4rh3MJcW9G0IYYHRkBrWdmEzsUVhEUUkw4gHQ0hJzbeYZs/FLGw77M5cGvxBv0n6sbwZknB0bfqqDeY/EuHQV35+ABZjlkp0GAvE0X+NozCLwn92KoqjNgW59AL0uOVg1AM9GcrkYQD8FKOlcyIMOM4Lk4DMmX8Ud5cXXsMR+/HYfSpsjNHW9Nm3aeJs2daY7x1/814t2vGyfxVMfpWWF2fnnLbarL/0dnmWxeHIRcFKbY/fe86RVtn9rYalbAKE1rCDwp0oyvnT7891/tPlzLoUkkGwfvXuCMK6ltnX/m5ylxXwXpMs627C60V8uuzEofHHnvUJ7wrnrnCcpZ6JLqGUwIl9HAfy+XrxZpT6BDashtwBq+Z5KyaJAKQ0dvdy93Qr4+4XdqR+tu10ATCLnzsSpo2hC+zEcCcHCyAeQcRwW2GmeG0AM954fJD/EnYlSjgTvZDVvzprG2YBIASLwQCnPQaZsgOemoaLuVgFdbarN9KcZ0qmOTSYEtZvhbQ0aQw3Y9FnRZFDjK5hSNaEGiUpI9zmA1A3U2Ge6n0UtltesgFAFVTk4WneHgGPWis4oPUPnWcy5xNjL3csamukvSV9VFzkgVUGbv9QZ+vMamimjoQSmZjzndz8AsN/cfKNNJvytCYDgosW34Mc40B588FaSyJNt5ddf2w/frbTHHv6LrcMy4PHn7kOGT8gkxUZKci6ewedSh4Xax5++iaKMIEEUAFKq5A/IA7zIt1uXPIJH73F76aXHqVdbGFLCjIMJGENi/B33PmZTZ8/iu/ptxcdv2fKPXkUxQN0Cu7KLoi+kt8WaaEgLcofYdUsexVJtOozMSnv1Hw/agGwfa6DKTpQdJUQ3yS687G+A5oOsf16O/e3hO2HUF9hXy9/l7ud9cDccRhLf7UvheaUSIvRn9tRUx3JNZtC3fPnbnD1bLbznJE2q7vYMGz5pgd3z8DPWoLRnLIskqNOdnMA6RkgNiT4RT8gAjKV/2QYY9534bXph+/rCZfXC+5B/NECHVEYKRx2GHHX1qvXsr3iCStKw3zr1i1wZoJbBUSdMzFj274iR2COhcKpCDZCI3Ugj3jazGa5efskiu2jRrZadC8sYFqDzlxdQ1SewGMCGMzQJplsKNWNleYur7+TNnYgnYTNScMmxE1HLhbIuxEQdTHjOVYsvBvRqs3+98ZYdxr81lkZ07lnTeec/ud4vjuGfbDE6IKdkZKc46Wojl59YbddfeQVg1jabNfUsgLlUW7Xqe9iBx0iaHo4PIxJ41vaccy9j7RMGVowvPqzgjs6jbqgUASDnAizFznQKKw1PJBGR4iZY/IWwd5rrNfwFAKNubWrz26+WjOfeLUWOi1SWHqsPJrmP2jmSQXFktGw9ALchJPRyJvu5W9OSAWDoIfz0F2mEqzirI5hK9dgoaTDjIbBtyOBsiD4NlkMvHAvAdxkJ26EwkrbvOGhvvf0ZjG4fzK4BhNsUW1HRELy2S5HdJtspPMXHEiYVydmx59AR1jT+ufjLZiHFPYZaIXMA5wdnc5uANI4yEcjVn6j21v7Q4HAGOQdTx48im2MtAGwy7PnGYFgg7yiK2vjPt99rD/ztIVSOqPVUCOjcoZ6Mkt8q/YCfNDPZRERi+B8FgBMIbbbHHr/d9u48YD+t3oVqotmdHQpAGwCL99G/P2h3/t8dkA4KsRM4yXtkGMSLjmDo1MizcSG3EhDw/Lt5lnmF6TAzAeAIKNbndzYp7nyUXRl3JziF6lJZpISwhjMy5J2JEpIDrx0Pz66+aCsAqD+2d5/FKOCP8wpeGZwW2Ij0JiJPiDGou7IDMlAa0nzJ8n9et5Nz5WL77yoYhgyS4yTVxjtu17ZDNnE6fTfnmxQDSiWXQsHDnReGJduSX9/gLMze+cdT+EDeZa0Myw4dWW9LrllkP61aztocZZXcn2WcKSIyKOhPZ1cRNlNZAHA7YO9puh3K2TtxzFj2JNYZ1EDbYIX2unoGOw3Wjt6B/K0j6WP1TDpA6JIA77u01wGfFXxYyeCf1eyyK+QrHqmkMbCYAGC/2LyPPHMl1hpd1BrJYBBvck+mUw92IFsvsvXrtrGe2R8en11yxUzIUzX0Tnts7PCBNp8+RvhEfPxgOwF4tW33VuoMqVtRGKLO7EUFWA3OxCO2bJRLKTk8H9bdacg9UjAyR3EAZUtdAH94+YyKWcsdzcvQ4Fo9THi4z2VWJPeTfSN7laYokvDCeHxwF14y2555lmA0ekaRd/TuVZsNH1zAmXbahrNXyghMv/CCy+zTTz+lRsI6jp4glUyfMyYQVpyRCnO0nM9DjcmVCcTA7wf/ou4bjb645PsAACAASURBVP9wMediAntAZ0896mCWF8eB+iqpVWRfErCrLpvLGVcL2LkXZqmXrIVBNnHiUNRQZfbV6o0GVOEGAfJtjeLOv3r+Vdg/jLD9pTtReX0OGYHgrCHJgLwwmP0K9NTgPxalXBu2cdH8HHJ/UCudfXYRLP8WCIdzUQfX2wcMYmeD+1w4fwEkxZW2f/9BGKfV1C8AmFzqcYkEJDOEKoJwJ9Z5DOHHxkCgL1Bj17I2yytKAH5/RIHQn+FrDuslnnqsi2HFONu06YQtvnARtUMj7M2VePbW4Am9jjorEX9aFIqEJC75w6WA6KX2xvPfE+UQZ7ficb7sm6WEg6dZ0bgR9tOPq62QwcfWHftt6lmTGRLm2hqGVlL4hMsfldri3OlnUqdFk8fzk1U2QsiDqNipgE3urHCGwW2oyiaOGW1VJY125aXX2t/ufxJCzEAIi1EMIXdxl0rBQ/0HNVcWBDPOnIY9VYqdOk1vE+1j3VfbJRddbe+/u8wpgEePHOaIR/vI0OjgpQwdMZDzCsuJrBxnUaAB2zffrCLAahC2J1nYVUywr1ftsOt/dQ/5UONtH3ZBf334LuKRthOwWsN64KwZWEhPA0OCthjPHqY7LI6c/gnI1vnwk+aQ8EfiJp5gCojqwIiwE2BHMqkoLhJI5ABpmorTVHIoiiFGZGbQqFwMSpqjaqYFoaQ9dvAwWlksFy4cAdMvD3r/dqaQhIkgu6spQ5ot/0VJiPhZqeksUGpTLNcocgBwuYBkojxuIpLzTo8dOl5B0SXKOtNxPrkPgDaWRiWMy7AA2Qa9BwcKNGDo/RWlXH4YH4sFF8rhmII8XKyLZC74RjZuOE1kHEmzM87Osu1baqBss9J5yalJhUy1ymnckEdwcQpQknRLk68GgLg0NSM0FVrcksmpYE5MIpirlQL4l2CWAVC+x09KYPrRa2nI5b9bI/Q9DYZfBH5sSLtUt1LciMEgvxP2Nj8j1jJy8QCFHdPtwwOUJrGHimPBnGuZrhcxiduDP8lSCgWYeSzCktN1AABM2gB/osOhOAE4AP0CJKQiRamzASxoFSp/eGiaVbbstYPFFTBXB9iLjx7FcwRGI+8rlwanBHlqKZPXvH75FGUJtu/wSabNHaSneZkQ+NyCOmv2+fb1d18guamxE1t7Cb7otRtv72fvv11ji8+bzzT4AJ6y5W6qrlJaJtkjRowhgfgx+3L5h/bR52/boOGGD2WiFRbEYWDfbF9/1ILPSrrNXJRgjXacQykNoLOGyarHTuxCFk0A1/z5ZxP0sQ1JL0ElmM4mIevvQcbQSpPayy2r9RYhhENDRt65DJLT+rVD6R5j+/Y2kXp6DFaOwiQAs2cUwn4oQ8Y7nXc/DLnwYS78UORPNHTH6rlkPQAj8Uz+Kpm49aOg+CeBBN/avkMb7PCJw3b8QDAUQt6W1EsU5nFuI3kABsIpWMNg4yQhUVei4hEVytLf/NJ06IITgUOHvGStCqfSxhbDbTDF3s8//hxMXlTvoTA1ptvJhM9MQBayf9spEpyDsmfuTKal6RwI0/AX6bDF0PFPncAv78gqO4LxcxQFQQvyydgIfLKY8nNT0tAq1RVJIId5Lxex/Bq7YXxpshwJi6EDxlotISWSdKvJEeirv2RN4KR9Sl9VaI0TElJiAtIIEIllzYvB2qcLTAAkF6KTLki6g5O3mCmRMBT00KKQPHaw0HtgoihcKIQ37kXKV81UsosGP4KJkdhBCvbS5FwNo2vOBIjhyxepppGmrZmmJxHaSTSjdjWQiSQWVjHBbcXSQmmVcRwWHRTYftgN4a4oglnD53MhIo49K4ARMBAQQkFNkyYXOaPvlvooG0/w0vufPmMH9tUgISQJHElSJ0WbvBgF9unydAFcDlpTn0qjDbN06HDW9ECsVJBXK2m7r1PesPWAIl6bcxEeVAnZ9sF/aQZcqjTyGnT/JSWVnEFqsLGAiPQx0AB4YDGXl/ocu0s2DYKuZEwuWWpPn9h8FKsUbVr38umStMcBoiTuNnDpCuyTCiAZ0EWTaB/niC5+L2iPik29G0nGwvk5AlYluxOA2kMxIMaxQNUuAJMYBgJqyF1KND9T/5tWhCaffSq+9M71DBSWJgN59RoqauUpKIAP+Xk7AJ+HgYBHYWRib4kRCIgRQvPnU8K5sr/4P7HwJL1Qge38a2nG/Fx0Xunu+JndbIhuAFx54npZt70AFHouAn3DwvizMOnaWmgYqVYk+8XFxIpGe5FB59iIAbOZVGN14G9yflY+qvyG1jLOzFLn01RZ0emKFrE9M1AhRFNo9CL/01AhBm/XXM5DDQp6aL42bTpoB/dRjP5SwOsVJOKN2y+f5GCYf7EwE2bPOhtJYyFFDEAp+66dwdaeXUfsJxQDXchKPEolhgknhrGCGSX6DKWpVXBQNQkTtQCwPRRa4bzvFO4xsVblpyt2j2YeOhvkfy3tcioek7EU6bn9cki2rsInthhbD54ze16Dg/whmZbOpL6FxkOFpNg0ARiJ3aTYa/IlsCANb1EfAEyIQtDqSZOVZx3nRAchHQ4UAjzSAMtIto3DU7sX0NmtIQHsjoTH2mNvthAoEyBUQUBhGkzEBiZkDnQBqI7HwkQVpNLhwQ/dmRKqYYDgFhZOPHeZPNIS8GOLQN4q3/BWZFCd+B93gzoH2K8BnomsEiRBVrfTyXkkz0tZYqSQQC9ZcyMMglom34WFcShK0gjEOkXNQmPC2ZzLoDU1o9D9vWLlNy4IrK83AUbgF9xRZ7jk88suuhjgs8R+e+Of7Yqrr7bDByptP6b3P29+mjV2zLIKAP9hpGxFui5wVqCRAEOdWVr8mmjLFkBFmsSWKr6TCKRD0cfvwx+d87uTEAOFWYqd7IAosV3FBOI+E7gYQ+LrmFGTYcXMsPPmn8/9Eu+aqR4ur2GAkMdPVJBk+hx+dptYpw3s7zZCa+ZxnhQQGjeetVDAHvISklaF5xM+VR27bPZ8mCu7O2HC73PPKTwSmTwNkRhYochEf3PzbTZ51mLWUAOepRMslwZftMxwgY18QbExG2ABvPHacvvo07c5NJD6snamT8JbinW6b88JO4aHcC/D+VAK4k55F4frrgbcEUApGaPqJ4GKYnzKQUSAMWtazM3LL7kfWfJ1VpCXS73YbV99sp0Qro8JWYC1FKCRlK84Z6y8F5OxYFi04EqbO/Ni7BhybPiQQldX/ve1PfbGW29YY88PFpZwFBZtBAB9vp3Lv3fRAmonhsLBTMJ4QjdrAdmW4hvL8L7xG+60Cr4j4LzqMZ6zVALu81IvykvO1X387qDEXQGNKtqDYKEm2TrXAn3xvPtk9hqWKyTMR0UwjUaK1gNLTWBCFOep6uxugDhTQBY+L0oF1oAnBORZTVYYg4Ee1r6SwJVgp6JegyYfcnulmzv2p6ZqaobFfsDuxvkCim3PP9GAtJc7SqCoRwMuBWjoztM6VTikbITEauUwkSIhkiFHBIBPC2ei5sYBDpdOmKu6YxVA6SEpPMAd3IZcVCCq8y+m5lRgSdA2VUMeVQo8M102zkYoGNLlYkW1vt1wTgqc4D8X6OoAVY2ef2GoqonWv+MUPvoJ8lHlDoqKyaWxHG//fPVV2O2AdPzO997/0q66+kLWTy/D/j3YS9wK86yS+qEdddYwBlOHGB7DpKY/6cFaw0MAlAaHUlr4/NjfcBZGK3iL5zakaJiVwWyTx6ka93j5VXMPDio4C+usR/l6EDFInvYxrQnDJ3rbxmX20tMPga1l2hU332VT8CKuKD5im7790FYt/9gNJzJgbv2ecItXXr4Pz/RR/P5OGD1lZFQEIK1wd/vjWBN4gCJb9xPYIp/eSy+5xq65Zok99eTLfOdEBgR3k5nwW9u2i+Ag3uc82FyL+PuzTz9h2EOQK39OQGg9d163L94eePo/NumsmQTdUvtzN2dAo+rC3ikMPLOH8JUuH/7zJCQ/eMcSvtIJfLLT7LrfXgPoHLA3X3mWoa+GkVL6+Bywl41Fi2ThHUjAg+ckpBLWj9QaWYT+jB07CN/Gbrw+D1D3sK9QQp0qrrKHH3zI/vnCWwygSrFuE3AeBNgjelNh9MJS7S6n9mYoSB3YBiNQd38k9hRh3CXtrDsNBTWUbZXnN/suSinzowg74LOs23LAWqn/tNIn8s8qYau2cd4H81VhxMLwlcgrvR/rhN18+eUDLBdgYNPqwzZ64FzWT47t2LkXEswhm0sq9bvvv8dARNYrkAy4q/s8HfRclS5VfUBhAaBIHWCPhx61knpKVkzcPzyHKOpoDbP1VxIHewtgZQ/+6L++eol9uOxFglxyWbvdtv4H1IbsNdUzuu8HYtZ4uvqEuzu1P9MgGDUzqJO9Vi1knjkzptq29bssP7c/zP02VHPV7MlwaouBqJ8qLIZQxCkjcwi8mUIYWraz9Gqj3ln1zRrbD6urFbZOk2xPUARMAgjdvHmPO2C7ARcSuFNDYhi2As7quV57+QJUivtgWFUAeBn3Pu8W9nQBBCbnncp91Ib3qAgF82YMtUMHGSbzfJuwEFKI7UAYiqUE/umzDuo/2HZQ3yQkKVm8C3Yq7OWd63iO9GbsN7H1Guqp0WFu9jFczaG3FUBxurgRb9hqPusIfjdKwiP0Vicb7LwFE5H+7rNLL11gr76ylNqNeoWzokf1Ou9X/rTCG9z5BcgcTo+RgvyhgsAdse076f9kq+aTjy3/vhRuqtt1djnvZt5HSmoMA5p2CBrYFuEHeysBdX+9537rxMLCI6sUzs02entOVGof1COqdzinuZq576NhDV9OwNf59vQ/nrV3li3nXErgfBTDsgzLqjIbQl/WzndPYE+pFhCLVutW+6cahVQeYWV3/uomCDKp2Djk4+cbsLdfeBRix3zW+SZYeied8ka1jazRxmH1sG3LwWDdp7JfwzUO7CwQSC+fV/7mWQMG2Hc/buW5U0eeruX3Rbu93L9/AaQvfCepsdzdAqCsnIsAg08N4QQca2iqulqqMg1F4Ya4qeKfH7wSleYpVKQn2W9JAFFSikAAgqRQjJdlDBiIwkWysxNduGwNg5YiLEkG8d+bIHxlZI/k74H2+NOPgblgo8F9o6DTQBOqw1oIL7z3bOqymBQsh0Sf5bt56AuT4nqcrYksn8oZZIdSGzl1MHdgBz2dAPQ41MdpYDlJWBJGsid7+V7xDKWz6f13EVKpOllqSvWm8hWvV/CTBqKOWirMKtzmcw78DMM+DJC2HwBvRg42gS1YZrDvdtLnS3YfynpJwoLi5EkAVLY9uDWfw80PHBGqjzumgeBOrTXhQKppZckYA5jaiJVjPYSa+eeMs7n4MDc2lTibsy9XrCM8jx5Hxwh/NIH3MWMMQZ6Di6hHjtiWPT9R35JpgeK2X2EKnwu/WUBMuPuw0SFJsaZ9kPvaUGk9/Nf7bRV2QVPOmMlnPAXQ+Y5NHjvZfoV/97Kln3DeEQh4QmHOUj9hzcdaTqW+0zMpq6iyYQR0jx2bS39cDsGp3iafMYr6kNCzdKxgABRTUgfbJ5+sx+eXGikMZRIqgPysSIKdPoHJG7CP3tuLjVEObFFIKfQkCy6ezbBwDSTFI5bFmrv7T7+lZvyEPRxis2aNt9Xffce53cFAJJ9BDyxR+r4rrr6W82orwW8H7FJyF1RlV2IfIhuMchQRMUkwqcEpygmiUvBUA5kp0dQmTXWdLpsiNyfVhRbn0Aft2LWLMzqK/gF1FntjAKzcgQMK7bsftrNm6GUAf5NhfnvCUwi1bOJcg+DBOuyXnQmYjSqCplTs/vSsDLvttltt69Zt2FnVEV610e6/dwn1wnGbs+AibFi6UGpe51hVTz36lK3d+C42jKX0UX7udPqvOXNT+g7ta0EijMyRPlZ/a9F6YAE1c3HT6pMsDVCBJrqupsqFaXQLHGFlpfCAo2Gl7t1dY+NIO0wjqODQoV0UIUzdOARUCOaRoF5YMJV/ZwOg4BEKYxLLZgwEKDvKdG08UwnJAuJsBcySljoxatTMMdXD60PM0nTkDQJKmwFeornAc4aE2tmL42z5N82wGanl5C2Kl9zAwhyrgtWihZOQ0uOaGUlAK05oeqpiUGnmTF9giibx97hJJEIzcdu1vYI/H2YjxuTz3eJYKLDXGvW71fxosyjdTSwpSZfVMPG/cXjLXlCJwb0CRTksBOb56Sp9BOeIZaCFy30MSzPKho7iM6aF2b79rfg94HWBR9LW7cds9BlJdnQP6bZKZaXYjiCMa+LESbZu87fISNl0bRTjSX674oqzSao8F4ZBBjKCJ/FVOcz3SUbKkcZlXwcwhU8qEkw/AUQCUQMB2LiwjeO4eMLwS5RM3ROODCCqzWYsTrCCkRH2xIPVNrQ/DSkgaHcbvmMEPITjM5FIcdnZ7MFTotSuuiGTfwZouvA3JHkOwa+JSUXJ+1bnK7EUJuRrv2mzKRPPsIXnXWB/e5DUb5JCBViJ1SEGjiQYv73hNps7Z77duOTX7rMqQjGJnkOXTG15KL5CTEXnpVjBsFBSf2t5jgpMIawmNJtgsTH4eRTbxs07uKgE/ANCIo3ww9I659xFgBCdgNVrHVtODTjDd4qiIYRevcTk+AILZUIeCkp3kGesw1no9cBhHlt4aSYXSCVmzgOYCmUjWcH8PHSKvfvGDg6dKFux4gtYUrH8rASa1oUYKOfYl+tetNL6SoIy4gg789p+wtZc7gmvyUOCIKaNbMpGJ1OI57BQI3dw/xHnXyNal2OQ6N9mfXrEauXi8qhx5SgWgzKcDk6JlZLF9vKD1ZrooBbwKXDMw3NNRCodYA36WGftrMEQSSOQsYQDkuSR3N1KIJEAZLGTtEblbeWnG5GsIx37CSWGtmtywbr3IB/r4/L3E4YTBkosOU4LxbCkgvpWanD+B7C6gkQ+lpIi/wKsBiguxZ6Tb6wYqyH83BBJgUU/hDUZwdpTwnMXLDsPhwpCGb4nlxsygA4mohGY52uwMHFqsu3dD+sKFleEwAY1bwJTAZ2UTK/gHQ/P1g+lVmsqFjC1DQBIPpsC3gTeJyXKUwkvQJhrPkC3HkkHtEc56D18FjGkJH0RUKl3oMZGQIcKfzE8YzA198CoFtP986Xv2Jtv/tu+/GyvZeR1UAgBImte9D/2kt6j+tsgrOgaVgHNkkbn5DM0wE9p304YihVqwNldjDzzR+pdheGNHCweEpFzxABotvD7enw02N1pfDYuTpid+l6SdUCEd2BwFBslE9+NioYq64aF4UHe3U1jq+LKBaDQlHYyWOoCQBI4Goe/TIhSuWX0zTtpRkIkAMV5VcozQ0MfAGy9H8lpBBoEG+PgfyqASDLYAGtM719eqJI9y7JB4XtOyU9zpLNUPb4sOcSSU7EmtqrenUDVoNckE2PAttDeaACfLO6YMgpUCjc+c0dHJGFbXEJi0gEwJCQEacDdFMSdMChCQGME5oolHBAI6CSCGujR5HD5uVqZItcTDbOIS7UFr0s9sxgm3yPHca7keACJFnC3DOB3VcF2oOFm7FxKYE5PCMUT90zV6R6YAUzwhQ/rvQBGyxKnnbC5Dj5HdFQ8lzYhTPhDHwOo2rXrmPPi0nOKYG2FUFTGA4YXjU6xbJQA1VzAQweP4O8J/FkUH+wvrcs1q79HHlbinqGGPwqek/2GQMVMitA21khAo2uetULOlFKptZUGkFnYX96dHRRvYv8EhzkCSpLYd51MSTJgMZw4WeaY52IB+rmT6qsBeSl6I2Du93Ae6J05G2RZPuAd4Udy3ct5GkODm45Ur50H99Ajj9m99z/A78c/HFlbC1YzWH3RHArIEVDLXT4w1dph9bdrAsh7jiT5OgCI28zUPpqirUvJuhwcyVC22/kOajYEIik4TZ6O9VgXRMG6SUYClMo5Lh8tnYFtyIR8MCHaSQn2IeEVmCS2TggdVEADHcCHLhQjYp7GY98j6wv5lCsBVJJnDWL0vMSMEaAST1iZPHPFunHgLUsrGt9JyZmSUnOwHyhzbPHf3f6MLTz3Brv55j/Yvl2bABSSrKLyMD8z2hZfcpXdcN2D9tHbK231T0/Y0JG1nHU9NJR1SFDb3Htwx7lkIsF+x53X2o+697KQYQ2GCbx9O/5p/LsKcooHeK/BU09p0n6+l9itzs7NsfqCdiMevlCPpJRIkLoZBieRWD0A/6jHnv8njUk6Sa219jrpuSXlyD25wyR7fPrpp/hdyW6AEcoZrXd4/EDA7v7Dc9x/Nfb489daDGE3zz32IYyBDzm3DzpwTOdjHMXvE0+/ZZkDpwJsdFl/7FWSaUzdQAqmkDwzdZauXLWH5plwBLzbezgM1689wvuJIwk7G3ZVu7szy05zV/9UTmhAMUPf3SwbLFsAp0IYOiicUT9L9ioCJv+XDu+8kT2FNhe51pVXXYqX5UDWcIKt/GqnvfPBa1ZWs579f4pnG2mXXHKdLTr3IiSORdYvI9f5Bndiq9FOvfbM4z/aih/ehY33M3dgJftmiN3z57/amRNnOx9S7Tk1k61YLZWX9BKwedqeeho1hf8HBo2nqO84exVsRb2rQZRAS2+MmH86ltxIyT0vMYj0ziIk8de+4PN7KfRGjjzHHrj/WfZjrq34epc99zgehZHNNu98gBFrgp2FvRA2WD0h+JqHHHKsTP0EqW36OB9lERJGnamBldicHqWW8vsk3ZZaRNe2+DC6u3poukIATEJQnWhI0cdnCdpRCAyWpY7YrLxbeaH+ArwKEO6ivgiVFxzr00MzEYVqSMCEnz3aAQCs9Su7FSkqutkffQTICJR0+58n4wKp9Dv4W9JhnVJK0NY/V2il9oMDz/k/saWCoVUakGqdB6X+unMdgMpZ7uNAE9gqi6H/7SIHlOmOBlgO4JNax/115bU32cx5MwB2qmz5imV2yeKF1D9VJPo+DeO+hPVEc8S+SQd0F6O1jZqmj/uYa4hnq01J3UCg3VOEqz39zN+pSZqx4ULdNmQccr4B9vWKz51Ni4aIfb1R+ApOstlT59k7b7yHHZbPnnvlaQJh99p/34a9zu9pb0+jhrzJFl5EqN3Ojbblx3cZ4uB5ik+59Bsx3IVDRuBNDTOzlQFV2SkVDBEulE7phMLNpZ7Qs45g8Bgfm2LVMJB6Ads78Mu98urLbPWPH+NnTAgGdZaPBjoikEQNmGYPPPIq7LwT9tyzv+fP8/wsDTJHoi3Ek/n6JTdwBhAeiI90fXkrXsckxtcV27hRM+zeW25hmM25h6/+eZdcTJjwzfbzmnV4D66FsJLFYGQ/3sf41KK8aAGUFXjvRxWQTiBGPfkOAUB5LzWjam0x8f14FGuw2Q77b8K0fjSiiQBms2zskDNt/e5vbM13GxhOl7jzu6eNppu1GIpFQTeXimqpKOoPgfEaDKRg36ThdflJ+XZqmCp/Xsgo3BO95BwkUlSXVLbYlTfdYp++/wHZEAx+2KQt+LtVVQhwUPgmvpnUPxHxLZZZ0AdISJ8D+eDIjha75oIbARcq7OefNiGJbrU77rjD/vrIw/S6DA7oNZLT8iwqzY/v4A5IFTA0p0yHKbyPoJpKaq1WWLAoCYKjgmD6N8s1AeZXB5LtLMCxSu6DBAYp3jgf9QVnHnedqkMN4KdPGwYb+hRnOuFZKM3UtMsqXveh9kcdwEtaOvuUBj0awN7X3GWVdSSeS6nFsCYkLNNG9kPp0n7SnnzwRoaeMHvZRxk5AwA3NjP8O46cH7ssasCxU+hh3lvK5x+GlPUwWRpY/FBHh9D7DCOd/tDJXXhhhtl4gOkkktCPnz7Ge8fSgvPRw9kzZQp+mDv3QSpC9Qnw2IRno7ZjMnVIuxLNBcjxf1EQKnQelJyERAIxITtrEM/07/bxJ4TZDEFlMn2EPf/8n1CX7MD6IRK/8GtsNL9zbNEAe+u9552395Z1pxlkns97jgC0+AFP40ZUg9Ptvfc2c85P5vMfZ0iCnRH1hMKUXVcilyGVMWwjnYcZ2RkckQpyJiwTvfSJEye5+5odIMlVwzlJnayS9xdlWdCaTeckajpq4Ua+XyhWV+PHz8LHdro9//iT9BntrsZsVwiwujBID7rvPNRSoRBdho8ax32XYAPyplAbZtq6Hbtg6dGTHy3GXmSoffDBSvv1jZcDJGp/qyZ2vlduUB7JmVQGRpGVme7CAUVU+dtt1wIKH7Df//YKwqE+xJ6tBlUrihqpi/gzwlBkJdBJPeNAVYUG82fjYaf2tABUp9IPc5f0Azw6cJTwR/aRcn4MtqDqf52v8p5WcJXyDKRSkt+s+rseGMb52A80AKjVwOIPXnO6W3RuKTgo2h7+x3kwTr+3j99rpGbL5jzGLx9v2ebWOvoAQmpRaR05XO162oULZwECD7PMmBS77Y5HGQjRgwPOLf/mC94de5varJt+sJt+uwm2cBR3XBwMdR8+jOGwZfMZXPu5E0YOTodRDQDSC/uWrO6aGh/nuvx/5e0rRSPkBHyoJ00bgj8yvqIt1RABms3Pz7z8ggXUwwRZYj5fDi7CbIDnB04VkWxHD1TTy6lPEoFDhCwxdbstA3C2CFs4RvMwNnl+9B51zX7ANgI68QGIVo+IRUsLoOipajJTCLvq5f0KA1JmjwxLxEoXySWK/lB3on62LHhiYbUWMXzqT31GZe8sTFZ+t98gk7t1LCW4XA4HZOYR5D7AWrtgyhKansbZdfRUNX7awtg4NVD3NTOY87XApGYPjxtV5M7UUSPG2k7Yn9Aj7fBxBiwcLgncdTH03gpFi8bzbtfuMvYTwZ70EIlII8NYhxnYgWgIK8udxYvnofRYznOsZH0PwNoBZgr9XTHM01oY+cexzOnujrKrfnuH7d6xx86bdwakuoPWXOMHyF3tsikGDks2H/YLLTyHjVsOubCuokHUwOAr+w7C8E3JBRcBG+MerK5uIDuin23fTY3Iu1TuyazZM9kbJYDLhfgyt9qg/CH275eVm8IgbeoYK60shjBRAIsYiOalKgAAIABJREFUdTg1uAgkssJ6/LFHnAJg2RdvE9aVTwjjbj63bEYDNmxEhv3qugtRYgywD95faiPH9Ac07kShut0O7EX9fbgLX/uB7D8C31hbYULM2VwVtWT58C7/9KffgYE22Nof1zJcqrBnnvwd50IzQG8m3tYhdt5512NjVUP9fR+M2l0ofBS6zL1JbxuyavNv+3635E2be84sW/3tJscKaeeQ9tD4C0CQZ2UYnjutfNkE0qBb20gmpRjkrrHBpDxOnDzWPvp4DdKcIjtnPn5XGHi/9voz0NHxBOMgfvbxVyiAvmEaeJpU5K1MiQkEgt58GHZgGomvjdVM7QE9K0ESlXasSUAaTNcKzH5Fv5Y0UCblfXiqBEAI//jkQMsefYoLymNrvoAt6EcikRsDGwNGkhioPCCxTAsK0u0kX1pG6djJwWYLHsxz5xeyyKOhKx/Ae2ESD7fcNqwrp2FLxPe0jYAJCk15khEEJGBIJsSusVfFJ7YfTVI809cmAq9cgqBr/nXQM52VRASplLwi9Y50CwioZuiIV0kuE95yPHn4LA0c3Ehg0gtpDAjA6oR2LwCpHbq+elE1a4OGkviOD2sLh3+4fFV4ZnmFTAsHFbpwhzKMnQ8cOsBiAHxWmIoSy7j8mtEZdlPkiuGj9G2Bf3PPHGzr15TZJdfMsuawbUw4a9nY0jAzTdUUBnqwhyIjgsY8jv/cv/ugFYwJtWlzmBiPG4vUMM1OHQvgZbXGCorwoRhH8AYgd19XllWXJBLUNdm++HwjwPFJmgClQ1NY/MKAu+ry61x4wqpvVyJlraf4oGDggPJSoYi1FJfWhvl2EpYJTY79qNCFaSNuYdN6bC9Sl2NH9gDiV9qEM/vbfhKH8zBGLt0cxWVMAYAJeU1NJ3JFpDIA2r38LY+VZiYi3ayBpMJwS8gKt+NHmIjVkEnNi4rB/zKz0GOjJ+P/lBOOD+4UqziVaBfMeJZLKNvOnT+Ll9Zko2Egjho6iEIzxw6d3mp7yjZaO+CHmMprlgIc1bGBmKqJSg8MRBo375/PnonhcmYqHjQ0zUcOnnSXoFgiasbEMtRlqQl2CC86kvWiRk2FpliwYqZ10RBF0dgqrCWMiyWSqsLX1YwEizUJMJwAKNrEXvQrFVWNOAWY7m4d8N0AJ2I3+mA0iO1SWdHsmnMxCAXOBUBXJFcKgUWpiZokxF0UEI0cxj1IVXvxLtKgQECq/NpU+AWzkTUkEUvxF8mfwFW+h9iTUYQCdDMKdA0oZ0KbJqKcHYlMvCafMR7ZTA3+xm1WXVbMXuCClOQwLI7GDik4XemSO2bR4P5I06ABuwY6NB6sHb/kqzTOKkDln9mrjUxTGe9Nxb+WYB6x3nhWsYDaebC0mpHhVNaW04wACLHmOyVBo7kL48wQ+1Lgo0KrwGf42brQ5Acb9AFD4WM5eDr7A4121z2LbN1PJ23tdyStavrEmFxqdyeF/KWwCQKrQlUkH5XsgAac/k3fR8UJj5SLKwYGDEx95OmhMS2OkU5tw3ryMOnPYrpYTAHEuoHFKLsDMaCjmVKLKSCgoLlOBQD/PtP4aD7/6ZYa8+LN1UcBopRWSa1kc6lUT/kFKXhI51IkkqQ+eV87ABgmCD9fILLOIicB4nfQy7l9JjsHTY1d/0uRp8A0MZ303Lz8c4GjrmFnKttBox2BabICXOQh0oO/nGub0ZK5hF4+rN6Vilf9d8dUY82cOeUce/rh1+0RJF6r1/7Xkgid0dnXjk1FgGFIGBKkBDyIs5k6qjAOAIp3MYXU71Th6YJOxBDh2UZQMMfgFyZ5s8LEwpFIC7CRDUUbPm1psItmzBgFa+woaZ6Flp8xyZned/eW4xV+0k7DFqgWCEhie01NCAnA2BNo3VFmptNQxXF31WD+X0vB6kFOkoXsKxLW9+lSBmL7i2Hw8BkETssmQ+AGayt/SIzNWzTeGtvKaa5PEOA3ggZzBs0HhvrY1zRw4G/bss0Zptfg9dlHgRSpgQAHc6f0t4KWBRKLLUcHIC9L2XKo8EtI6EWyk8QzJrAIFoyafu58x7rVmSHvH5fWzfOR0kHm937WtAIa9PkNBn0ABpPOFg2yCKN2bC3DRqePhlcBjJEAK7pvVEj46PgD/BelqatwrCdopJfv3Ms6dUBvVhSFLBoRimQxWWWYP2bEJEL7EmzVFysd26ML0JVZJzWEhkKRfK54fLhSHZiakZHDekcKTwBYBWbwClDrAhTRAFUsNTFVxYNW86AQgGjYCwpXSGMS2gUTWamrQ5ngHz910qW+OitLFpoGAPJI1Xr3YugvAEBefEo4d5+Tn6rvFEAGr6TlAICEvJN+f/s/YZVdZbfd/rjzr9yOyf9vbznPzrtwOuDyYKsp9dpDD/yBIvtbmH1lMDMAjzvDkeTipf4LW1WAjAe2rxuKKRiC5+fjsyaR6pxJfXNg3xGKW84Ivpu87OQb6+MdiXmhIXCEOj1ANfnPgeO7Pa/hrZrFGIbbkpJqyNB//FBAzPMZmObZZZed7/zU13y/2Xbu3m83L7mOBFaBfApHwpebsIU3X/va3v3gfSwqAvYkTa7Xk2sfvr0cgJRiFb/8ACBzOEMOTww2OAuusEt+czvMjGQ88whjY01EUuNpFCiv78oqvABhL+cQyBnQQIUHX1UeTkPViPfkERrxeBKyi2Dk9iFF22+vvvYE49o1NOIoTzyprAeaHtmwsM7DNayh65XtRTvAhEAvydW9fNe5Zy+yW265yyUQf0Xg19crP+PYQonQBvAZSLG336A4RsKWrKGB/HG5H/pYgycP9tnf/vKFbT/6kfVGb6bZjwbkfNTORAKcEJ3kLKqc9y1AEJi9bd7QbI8+8rqdrPremgP7sCqAqQSjS55r8rWV53SoQEsxbIJ4YfA8E7Nfd4GCDB1TU5Y2+n5+Qg3uxPvw9+wpD8GHR2zpR2t4NgfthTd+T5MVbiuXHrZtP+PZVv2jdYV9z/NA6iTWqxQPSuxikBCtSTxnsvNXp1GK4pzwA2Rp2Kj/FEIQykERFUMoHkyqJiTPap7VcCok0mlJAMMFWkbQQHt5TxpORUbgg86zdkGvfG4NGcUwEvNFMsouEtM18Jb6S9/TAfR+r7VSm7dypkRBfFCTKLZND5enhgBOqcF+07Cjm3/m/FI1nXLyfg3xUDvwz0P5bP9jrOq//w9YDZ57gqoUfii2qu5X1i8fQHdrN/u22x9rU6ZfYM/9414UKT0QCGpohPqx/i8hXBBwfD/e+3ib6/npivBG0ojjtdWnuoDBTWFBf9vM2SvljBcgT1738vWP5NnU0qx78PKVl7aafnenY0Hl6wDMiud5oKJQbawQLl3u4BWwLgmS8+bYXfc/ZcMJzdh34CjgHX53nhZ8R7sAlAgdy0LGDXtuyqwkWDwePN4qOUfxR/eQiMzgvQVgUSGEykGQ3Dwai4g62FtiRkfwnrp198myh4UndYcD3lUXwt6K9+bbXQ+/zJmy3vZu/wx7FOp/9k4Hnsnjp19BMvNz1Lp77E+3XkUPElQSzZh3jt1646N266+utqqmFXqyit7F3mWk3fSrJfbOq6/gS3ul/fvdB/CIT7S9uzgbOCejsAv5iSCmrDRsPoYO4UypwRIkAWbqcc4lhg/UFS1NnZAlyBDAsuaq68/hDI7g7ANoD6nFU7rYjuwje4D36m/jPsEjL45wHEm+BTDpTpLKJQvbAbFZi0/S/wGipBOGG8OQtY2BpOw05s+b6/yzS0/Tm8F0C+EPNkPw0b3dQmrfmJHDUUDm23/e+xIbF+pq6v5sQk4SkrrtqssXoTg4ZAVZBfbtyi3ud8w4aw7huvPJ37jNZsyZA3NTrE28SDsrAMJFJoJpyiBfzZ6GEfJ61EBFdZ48l0MYVCqgWOnzuhTzsEw4dbiWIYbs5PIB2GqoPwCGuXu9MOnU+wzKT6FHQfKPZUIUQTbFpxscW7CX76JB+gUXzsaHd4eNzJ0Ea3UnYHWttdFrVLV47dufDtt9v7nWMpHfvvnSXchf97gQqHpYcj/+sB5VhIJHo23v8TLbtKvULrxonmOBfvbJxwCrsE+RUatGyB2cD7iMtQNrrA1WYjTgYQMD3bjUoI9/KOf72JHU61WAutgq0KXxLrsAWzQ4IoAnPRFyUBx332nnr+mFhNQGs7aNgX4XEuxwlBU9KCUiUVy1gxHEwbZTzkgXB6a20NQpRQCps8kN2WZffb4VEKmAIOZqS8dz9cabboAh/ridMW0coEgZ0mOs4iBUNaLJh/TpgGwBqtH4TLYwSPOiIBVdpInC3aOgrKLR9shDf7eLLryQegJAuFXelwp1lgJOlYsGTmJD6t5RDSevziDZqrVFzNxo+/C9r+zlF19hza/mDGhky8t/XX9OmRYiI2Apk5HOMOVSJMfZnInJvPMk+8dLz9vv7nneMvMLXebEiZMVgPoFrCHqDikoQc9Ujzn7As7lKlShOnuVN1JRVm39GeYPSvfaZfSdzXhD+2DbhwMahnNnSKElMDQORZaYdaqH+8F2PXaskmAgcBkGy2k8oDr8dDu4M0aMKXS4S121gDB5vuq8j6BPZuAEO1pAv4bWCjGU5YrW6Gjqig6MmY+eKHH1fSvqVBFM9NTa6WHPX0wwGsEqWZglZ2cPsY8++I78FYhEKMUiOHvT0skjYN8qfEtgZ3JKpI0bMpH7ez0Euvn00wvw4CUYjt/VqyaIGhPBq0uNj4EJmpGdwACStSabI0KTBNBmY4149CjWiPRLgwai1txfAtuTe9ARbaLdUC+K7Jm4ZO5LLCR7OCdbwUlwemKNzScP5pAjOm3dfYohW7C39nKntdJ8Jqm/pM8NxQJCqiixRkX0Ss2DoMIz0dWmvIXjp/ArHQgeQo0fyQEsflQMbL1uemb1HJ3Url5k2QHqhSbwhg5ws379Uvn5MfT9p5065Iyp4/ndDOEDDdhxDWYvNHHv1GL9wHBexBtARsVhRNNX5ySlwATFlrCWENzMMCsmxK+ZujspI4HP1cQQibtI5AjZavAZz58/xt0fwnoaCHSLoKcuh8lZw8vQ9xwwIBabpUJ6Lb8LY92zu8L89JXCJZoBoCdOJOgWkHfSpAkMI2oBtTPwQd7OUAhP6cmjXAhjDp6lr75BkPuYM/g5kBrx824heDsNoNpPP1pxst5WfLmNoFvJ8CEKVIVYcVmDHSuusUcevpt3DODOvtmIwquiClJL2WF3ro4ZO4H6v47nRthqI8om9scggnejIHSE8S5PY9fwh9vutNtu+QuDzxSbc/ZZ9sXXy13WgxivIiwcAGs677w54GqjnMqwtvootXksnubLgzYT1DOZWNJcd90s+o80hgIZtmX7j5ZXkMK5FrDlX+60c+ddST0Tjs3Ocis+zoA2mJ7tCJQiiw3FDiGNcy8vtx+DWJSKKMcbm6pt3JRZYChZdu21v7PvV663d957zELjDtIj0Pv0YNfiybGQJQ/H9u3ayHSCgJzTZVU8dDFqMJ5Wg8/CjmSzyWvNS0XipUDRJlTyqJpzgStq4Lsp+IpGnmlFo2YTEMH0saOSQIE+W/be54QTzLdPvvoelgEmudF4E5EQ3EFRyed0KXwhMCvFjgphShlMVWOhw7aKQtZ+kgXIoM8xPpQqL4lk9tAeu+GPeAfhu7NlHQsP9mkavluzSdv74RuSDZFDXHDhxbzEGnvzja8oRjyYbHdyINPc8FKzmf6FhbXR3GGanB8BQCnmQNArTvWsil0/PnFhXgptgQ8UOWIRaeolRp0+c/98/GzwrJEEXV6Ex0lhJ6eHg0WEfxXxOmDYdBwiXWLWsCh5vG6CLvNneQOp2EylqOjAU1PPoAU5qoCcP/3lOvvrX/+L30waZveJdvUld1l/KPUrV79i+49vokln0+qA8XZYTnaInTjKQh0zzjFSi0tKYTYhIWGKXDDUg5dFP1v7ZZmTaU6dNgjvSL9LiYzCh+RoOUAmdOpOLq9BAzKh7pNCPWCK/fz99xQUHQRJeWB+wTxqSLJ9SOkHM5HYvAlQnf+buzAeu4g2wBkuuoZkkqZH2wfv/oCEH0BFxTxMLnmHRSsNNxANTX2Mbdi0niJMkg41DYRj0IArhGZAkY9DJ83ef7Pa5sxPhDEaZu+/xGfkALv04nkUOqcw/vdYVfMxmmLarBbAqFP5zpxcsoV4XJ6XY+S+gKCLiUzLtm3b7DzEWjjECW2zM2YjsadAbKRJhuNFM8Z7xXtuzoJQCuFU2AL4xOCpl5Fwob3z5jYo48s4lJJt8aLFsFiT7ZyFY+2vT91jTbCAq5EK5dDA/rySy7IL+QeXZgAQS4ez7NYkrZbPqjz25EWsQ9NJnDmt20BLJOmL5GAXqOFVoiUIRBhAvCpMSVeikY2On5mH92MZxtCwBRJzYN6lOylAQtxQW/reMuuPUbdM48UM7uA9jcdwvw4/isYGmixA+kg2pjyExEjtlUwBuXMk+zk/H8YgVVIbe1kNqQYYGTAFepBgNNI1KO1bDEN3Gwus+EUyobpE/0j7Q8wYtZkCXB1wx47SmdAOeCj7AdkIyLNHUu9IUuAFsi25+Q67/qol9urLT9t/P3rdwpD+g4m4A1QhJoOHpsLqqgM8lByQc4aCQsVsD9ImJ0FnoiYfT02eYwHS4in466vqYE0owVNNbjhs+al2eO9+q6ovd82EWFjykwuh4S3sDwuN9NX0hHQbOWEwQwVSPUE46yRVo4FWgFsIDVkAOYiHyeDtv59sb7yyjQEINgEw+nwd/B46UrEQ5BGnSb+Cf9TQCshxbE3R9GhGemDH9LIeemmKBhcRUFclANjLIa/mlzONS3fEiMF4fa13hba8KptgKPAf7nwRyz8gIBcwvIOJnIDfPNJfJXmrhX0SR6OmgUGYWLjsw1hA9gbONpfmzruO5cDqkpO5Qqj4eTJRDwCYC3Tq5d2oOZdHqRInlf6JbbfzA1bzq6Zb55bM/dXsKbjITxHmpaluZp8p/TicQkJsKAGrffwdrkvIef4HmUwObhZrSXtcABkN6egRk7FXacHe4BSFkN81YZUMjLq7o/HUUcOiQpcCEUZ1LcbiKp4EKuis72QIIDBY61d+TFGcr7IB8Eu6rrAz7iQx4loAGFKTvSRWzgCsrCFAYztrYgTBCUVOKi+Ap7xmlx0rqeDzY3EAA2b7FkJ/AClj+YzxHOTaD51cnM00QpncEbHJMNwYF/g7Mbs/XElBwYTarf/ghojmuYayfifPLLRRE/FuOn7QeamOHpGPVGwqXpiSZIfYwQMHCc1b5QDrRkBdNSKyFuijOIsAVJafm5OD0+zLj1zT2y4Yu2IJy3t67PhkrFoimapWu7u5qYHpuBo3+U3JSoA/3Mde0uDPWY3wHp1NiRKVYTeL0afGJA7QRt52NVjz+JX9BIAtPz53HPNneyjSwnTv8++DSeDriOUKstSK4nqrKAGIgaWSjHVMAJlQO2xHD+u6G5CxE3/kZhiLmcnx/HfkXQQ99B+UD6gBm4BnXVFZ4piMnZjsy5e0m30psEKAr4997RNwruAxzshI7mqPl0RvAdeyl9BZw1kQBnjfziQ3FrB/NMEGfpqiMsInOsWC06nO2SkmsUB4+StJMhZgLwr46qUZacUCQsWwH1YeIwj3fcOwJ7nkgrsJa2mynbv22WdL3yJ8YQ2y+YG2YNFIKzmSaMs+3mjvf3In7JeDPEPOBwWv83yD4XoMwNhDsjCQLFnyVTU+bnmoEWcdq48Qe1XPQaz7GJgO4TQl0TEZWAnAQGe9KQ1Vwu4Aa0EedWLh50J9z6F5y4bFMKiwyBadd74lZPcjZK3VVi3dYaNGZQHCAfwAGnoYoOXxTBLVhIFMtFNY675+4om/s79rGcD57drr7sZXbI4VDc2DXZRgq5cdsIfvfYfnj3w/4qhdfs01du5l58G0S3BMUK9AOZ1JnAudDEE62RPypleCN0YsLogl0B3HIMRPMX/Spk4a4hLES090272/+9R2H1jGFb+e502RB1tK3tnhNKoaPOtMUpPSgF+/BjEaooWHxDOkA8BjqHvu3GsJ/JpEaOYEAg6OUFd8hm/reiR1LTYwv8geuv/vNmvGNMda94hlyPmzf3O43XfP23a8fikB2Icppn9jf/i/Ozl7Fe4ZZFCGKl2X+6QOP8O/3POJ/bx1hfmjvgO7gSnd0QxoJD9aNdMacAHoAyoovMcrPzvHBHVkBveO5bUn2DmMcyoUmXMI9hjx8QU2e865NhzbngYCs8aQiv0V+/5Knu1QwMCOhlB7+/WtsFVeIe2dZ4M1SQipsxoY9QH0h2MFE0NdMmjQYM6sbJQMcXitVlDPQQ5AMiF2URcDpGiaUacaYR12tYvVD3CizwL7QMCPgFndmVLEhFEzhzKUlxpBd3O4Uq91TsvLmL0kawT5/0cgf3bDMgaPYnt5+f4aSkQikW6HhS7rHA0XNXgTe1z3hYAm2cK4YYgDUDXQCwKj+ktghBvMMsCUx6r+rIDU/3msSp6r/657SkCnuzc4hDXQ9XOfqKmHF2jPPf8fzn32PO/7jCmjAR+6CFBaT3jPP2HC/MTgKZ1avxzJqFQcmgDLYoP6kvqhoDAPFUGZk/76eN6ye4hkH3YQBBjL2dZJTRbDueiGO0j0m+tTWRsv2+S5BfbQPb8jSPJnngfPnkLOT8MUaQWWkTjCXnz7VUDzcnvltWdh+qyA3NMCAyeewZKUJtRehD9ec+M0K604bqsIN9VQ4JyzFwPEbsZyaz/rRQeJWJDiIPN5aH41aPDKo5caVSzODuoOhT2GUK8GxG5mzyWRXv/nx54lmPZOG03IRnPdMWw3apBI89nbM+3Rx/5L2N4z3BVHLRcp4znnTnWhO2Bl9vfH7rHZ+O/XVmGLJSUbtdT9f76X2vkdG48V19Y9W6nxY6k1GJwQwbNlEyGU3F+6h7LT492gTYPjaC9e2tQs8gfVEEnp5snkMSjX4MzZZ6JapH7FC/kEwIgfkLqY0A/JksNh86qNi2XwpWAzreEohrzqr8T6FjiTQ6bEuQtm27Kv1tAwE1RSQW4FDXh4bw6ef3gJ1sXb/y1ZYkt+8ytCG1th1+fYv158BjDuhN1215/xLUS1QfhJMgCgv6caxv6N5A2ssIXz5nOu5tof7rzHXv7XayhPdtjb777Hnlfqe7eTsbdxXneSxt3YhFUCBAB5ybY1Am4DFEeGxVMfYkvDO/PKYoK1m0xoUih7rJuLNhcLoenjh9krr27Exi0GK4ROagmS0yF+pGTKqxNQjPMkg3CW+GSCFmHoeajdqsrreT4Au1g49KEs8wDw9XKPWQQ1LGSZI8da7b7H/mM9ZaUW1V1iF50zmFqz2Vav/hn57SjbsWM7dlKwFBmQlACueBPS6EUrScweTZ/SD3Ax3NZtgh1XdRjgTQATtSjKEr8YSxFt1n8UBCEA7B4GWfUAPdHhGQTj5No1183j3DnqQIyTxfQVnBvx9LMhnP/HkURzBLn7QX+FAKoGB4PULLLWwg+6A+A3iSJCwGwjB3SULE4YoifDkJ8wpsjWrNhul1w4x50bw0ZmQsjZw5DwKCFjA+wiAgb37T2Cp/YycjhCbR5ratfunU4qHk1tEQ24FQWYXIk6KITaNDElA7u/MshK9fQQkAPoidp5Jzo9ONaxc0typLBEyFoNBL8qlFj3TzwgbZfqT3owsSFDYQfnDRhKsj2KFepiH0wsDWxFqtJkzdcdb//816essV47VrnDlq/83GZMWGRfffAf++TbbRSnhLVShykXpiAvhaGxkuJBhYMVo4oC1gN9N6BxMozrquoK+2HV53b1wim2+adv7d03X3PqwRiYdgpoSgdslYe7zk7dm80MuDR/ywTcFQktG9Cr7nQVPs651FcV4BUMJ6lFFPwXRx1ZjYRadicC9lV/CFytwrM7HmBfXqUul4EMDw3zFMwnpngz4GUrdg8RgP2qVVoBczHfcaSS4eOSSUKfy9lD6jp9gPzcs8AfMjIT7RpCK5959gUO8B5IU+xrzvwm6sIRI8Y5r8odOzZxhkuFRtAqLNXTx7AK5DvJHoeOg32oQQp7i7o1F+uqUEDJSlRXHQT6qg4MwYqlApKQ8+qWXRnPQaGhIiB1ouaKos6NpJBNZ71MnDQAlioSbzCcoydbGWKwCCDlNdL7CqSP4a5JjE62HNSq27YyVJW9iAKowFN6+PwsEzAlkTxg5PLqC9P531nbIqjICkAe/sLfdHcKx+llDbVwn0gVNnBQil189kKY8RsB2EsgN/E+qA1o+2D0M5ykntf6lAqjj5qnhppGZ71XNiuswyljJyJPP8xnabXTMIapBsX64PfhHwzI2sbgGjydNRAC6SvFUvje8fjcVlcwqEHt4KPGqQQHqKrUYAL7q7xkp3qsgoVbhr1cGlhJNHesQhvPmz8BUmExQekTnRKpo1N3WIZ9+eVSF4ytL3/9r6+25d9+i6UnlmMM3EPjkMszGBiUl2EjBufa0b1l3DcfQmzMhiwJ2FoTsBNYjh08UWM3/vZMGzqQcDWAy6Vf/mz9CgZTKx4DeD2Nd2mey0eYMH4SXsXrqe1h82NrMX70GKfwEqEiG2//DT/tsLGjh/DevJxzNezrbtZVneVDrmht6yDwbBKDzGjO8BKbPHkMmBCBwgfbYLp+69RHKbB9b1pyJsxVLNEIompuw+/85D7WGVYV9YQCpo+itysJ2lgw7Fr2xQrwTeE4PFfOsRjOzwB2bhcTwJXAwqinlti/f79df/PvGZD7+f2X28a12+zlN+63roiD9And3J9hdhlZLSHvbhra9+7LR/kvN9h/3n6dxZHmPArX/USKNSnhUWGky+KdqimVikvZSqn4ElOjh8JJjUUj7LCUrNH2tyfeBtyoxi9lHVLpH6xk91G79Pxr7K3PPwCQwP8iNw7ZSX+amKUACyk0lhhsQzdOwLxcP7OPyYB+j2gBmRwENfi9tDdCgWazC6TyM2nowqMsAkm4PFjlaykj7SFe2ke7AAAgAElEQVTDMPS+YjieCyUgz+2EQl2Oqff32BJAEWfaKeRUyWJdKvQoOuNo0LuQVyt8INJJc2gIuUhVXEvS20zz6+RfFItqoJSWLPq8CnMxMqPcraKisM+uu3YxAO7nrjnWAZyRweWoRHOa1BB+ZygNaEVFEwWxilzBTjL4D4bFOMPydDxuUMjrzxaNwxsUsPXrL08BEo5Gqni9JUSl2wtP/wtW4TFMy8+0z778EQZcGwm8hVwS7cjcW/Gq6aToGuro/3X1UOCrTpFgmGJRISl2bHs3ctdiwCZ5jNIwAAD1AnB7ORTboTP3AOCMHV2ITDHbvvt2BwV4J74UcVz6+C3xjPL649XFeLiutgvGzABMqWEecsGecwHMzPxQ++IjzJRTx9inH2938u0QgMLMtBibO/tcqPfH7c7bANVeI3iCAkDAdS3Fyi/YXdBPlPcZBSCkAjsCaUEf5sSObaGJOxLVC84fQ6ECY4Xf6Y3OtE1byu2s8Rdx2W4jxOwUU5VCpJm1zl/XT5MQz6RF/mV1eO1xDiDvxW9uP01xbxIFKn4dHK5SrRUUeJlE4FETU2vzL+kHKyecyyhA0neDHdrVyjMYRDjGr+31V1+zkyWnnQfx7fcV2Y7N1fb9t3hnckAlAda1EC2p6bUuMQ/s0hDJs+jOxCaMFvCjxFsqfoXv+LmUJZVT49ajhpomx8M68dGYS9oib8yhUxIA6Zut6mS43XPbS1aOh+6/330ctgaDB1iXCVwuUVGkIHIxTZo2ggOLFGX2wUp8YE8fobgiCVvs1Eyo9gpfqcW3USyWXF32sDnqCarQmhTwHcekKJqLrxGgRsE46tZcE8pGd5I+/habxPmriluiG4X/XRNw593GItZ+0l7QBJz7mENvMO+rBWlJFY0BbFYuhJSEfoChyJWTWFNMOqFNUkhqqBhsLBrZbx6YmJH46OlAVzqxH7BE/2sfjYW+X0YuzQbDkAjkgUruFOgZAwDYwsQ5LTWfZOxmWNhlgAnydMSknWapDyBl6vQhtmfbEcAog/Wcb9kDU2zHniOs53YSKjNopuTNqRA4Gl32c/9BHqR7iDa4/CLwH5RcV6zXaLyLxEAUAOTALCf/1+3Ke3Y+okjIJUsFtQqNEjtNzyvI0IpkcSvlN4I1rWemYCSx+RQqJZ/NFliBAgp1BsqPSYC9JrsRsA0iaRKbKAo6KGQSYAz2waKXjF9pkBo+SPpdVQJwoWKDd+LlM8mH1wGrTgflkE7+PQ2t+D2SsaUCJMLGkuxU/kq/GD84FpbAUK1JTfU7KKyMwUgHF5+83jx8ZkcNkkcrhZxABnkhBQADJTFy9ggOJVQFov3M54choZRRsaM6kDiJAqbCtkcDGFjJ6vO7hI7wefU+e92zVTiCBhQMQ5xNilKiKZQJJBFyKB8mvzax9pcYgpwT1113sQt7W7p0uWN1LTp3AWcijD/Sm1vbKmkQTlgdw7h++Umw4Lts1yYm7nxIgcgyRdd6biWZTtPtPFLmE1MJ5WhuwWsNAJbCW2e/LhKBcioQIxmbJ1H8TpkxiCauCZZFKSAtKfBDs23WTBiPafg31/lsBU3i92uwGEmjkGTYUAML1BFVeb7xYpXKPoa1qXcUwvOC38G75Zly1wlg7N/fQ2GQyGCwkeLI7zy9BdipOHb2NpJTMmWWDElrUQC0riKBYhrqdFCwyt80KqbXBgxO5bM2E+rHsIXnlhif7FghYs2Fc//58ZYVa1XYuZf7PTMdKRTDhxhvCs3aWShavkEmc5rhDCxwmhqBGCro0mlQe1izuf1ybdjoodzpJbYF9mc7wIXAL2dNIiUb9guchI7aHgZQC5/FDaMiKbAF1AjYD2XTaCgk7znHaBPbkHtSYVOSTY0qJGU4PxuQvMRqYBbrLOnG47WV4WcnxVakAj8AJ5OTkWZSdEoa2NDM/cCXEiCvPekBeR49Ah/Fe/7JGcGzRQKfmZXKZ66xs2bl8TzbrL40xl5+fqmt3nA3e4IQIcek092lc4/9wYcRsJqSGs+Ar9ExcXsZhOhucyeXY1vzudUoc25GApIkJaXaZ5+t4R122G9uuAEANYNnnMJwstkGDBqKjHKgnTP3bO60XI5inoUYDbwbBZ81s/6qysLsoT8+y37ZZXfedR4yvkL7dMUK2330OxrBBp4PDGyeRzueeS0AUEqr72PI+Ohjr9gICujIyBYm9+l49kXbhh8Idrzv9+Ce5fbnB262sxdOo2ECtGNtRXMvKJVbeoVeaphIzl+xa7W+QrFwce+pT89NFk3NLiVcXorHD4bY7Te+bNVt31p0+iGYBcMZdG4BfG+X+wyDWIEzDF95jxoyc5wG2cY09o6NEkJieCjDTjx58waqkIURS7EcioIkFSbMyKIRyPi7beLoC5Aa3gL7nZuCs2jvhi7718uf27aj7yJFK7b5cxfbH+++yQoJ35Jk1TF3eH8aaiz94DhJ1Hix9q6hGN7NHgKYZI059QO1g4ezW8xMfT7esPNCDuOc9HJehgI+CiiMIXEwAu9OgRi91C994agSsNiIIWAlEoA4DGZ5J4OA6GgvDNtZDEej8R08ANOojDsSVU2Upuuc04Su9moox7oKB0yJhIWTgu+VF3/8Xtialag9gveMQEpJDcXECAKVCQCD1o38mbXr2J7a9Uou5W6RZ6UAgZAAvoaqewE1pA7ycr6o5lCDpzNe77NZXmRc3JGc537uTAF78bDFVPtKFaNhoIZ98jXz83M0uNW/r2GdPkfQ9oW7iHNaLPM4BtUCTcWqk92Dmvr/7037C7AqwFX/jvNVddZRQessMWElHe+EzR0gl6GbfdZK7yGGWipp8k889rgNg2mZhUfci688gWf/C9RMBPcgMT6NPHDfbth0fM8ewB7VYjr3FEgmtqoGwNBw3RCwjwWYlwsQAvjRQIien3+/Hdut9KxhJAevsg0bD9qtv7nFEjnQ+wAEO/rqOBdRsPUQGDVgmj3wxIN21TUX8S4YjCAVVw/kYzgdQoHbS50XgJ01bLjHMWVKT3VAUklBSbEQX7Zjtn7LCgd864yV558AcmE3UtnoWck/XWc7GiNAgpm2YcO3vCsADuqiNoCPFM4MsfcFVKXgW5mUClOpGguokGxYYt+5miWUWjiSzxABY/DBB+6yz5Z9YQsvvBrJ4mOE4KCASYEUwFkxe84Yzg1UZtTNiYmZNJ0NNmtOFoMmfPoBs+XF20AQThnqwXwG/ApR7GyDywhrKRWfumqGfR08N9Vsw8ak2WGUBPkFA9mvXaSDd9o1V/yfPfX4Xxnqp9O0423OvqrBvkt5GHof8loVi7AHKXoZvzsHptYZ08bYzn07GAriOzhtln39+TqbNHoK72scNXqIvfbyv12QZyZKHoHH48aOwoajyJ7hn7dyLh1hGCMZeG5eps05E7k80tDHH/wL4Gud/f3R5+zjjz+2t99+27bs3GYDhgwnNXw/93yfTZl5Gb7VR9z+zCAcr+I0Iabsj7Y6lBKopFp7oNmxVWPYGz2ySKGXeuAvfwSYXmZH8SCtO0UflMdeEwjPud2qsGPuh3mL8lETpFObU9Nzjtc2NDnbhCFDhtiXS1ext7jHAamzAXN83GGV5Y3OKilMxIjwZNj3hTZ/0hSbMS6LQNqjgELhAFXHAZ/XEv6HRV8XaxOk8xiMXqlIU2EVzztrGkOAgO3Afki5CmefM5GAGPx6AdN34V8az7PPGcgdOBU7AGyEOgEZyosZdLbqHm0H1C6E2SV2J0y3XaRoI0PvZT95Yn30E674oJaV1QF1A36Cyl3R8NZZTguTYW2LYN8H0NOpwTnrMRWgYlhhAb3YMWcDVFlRiXR8NvcTafUwhSsBGpWV0MY+qgQYuvyya+2lF961CaMn2M9r13LX+O2CixcyZIPQRFpoG/1KXXOYTcWy4+jBrdSY1Qzv9e41BOEMEYmA/a9eSGwzqUpUk8ovWsqn5GSAIu67CoYyyj1oxdoiKoEckWlzGDx+BrZNx8e7AVJz91UPtjexDFUefe5pe/SFv9tdf7rVKpCrv/OfF/Ae/xT5Nv2GQoHpuXPSY4PWaQB6wawK8APuKa33kpN1ADZxkGbCbN3qpagtNtrnn7zPID/N7rvvPjyPn4GdXsI5RlAXWMNwgnSk5AqnWY7hbNXAT+oD2cNITTGc4K16FEA1kEWiQd2aSLBLAUGMIf1UZBsNl9s5QzMzM5zft2pQZbrofPRB1oghJFCqpQjO7717+D2aHvKppXxrpujow6bMC+IZn1HLWRNmRw9hW0UtIlLQ1Kn9YQdW2tXXXIwv7hY7hDesgtCEn7RDZNP3TAXnUQi2fNKlHRJRrgUATrOlJADVeKyhhCU5Vi3BaKXsUxyh3DOP5bO2s7ZiY6gFuH8imHRGgqj66Bd018RgWRlHYNHAoly81vvbjyu+gYCEynZqEUxrbB/T8+2HH/bQg+pO0MCKu4KAyNrKBnfunzrRbjNmTyUwu94qUZy19eAJjGooyG4mjJJ7Kk59DfcR1xm9nULdsZXh/IqGjHG6rInnLWKC7AAVzEn/m5gCntPirAM6fHhAyy6MzylmtB6tWjIFVCah3iotq3AqY81DxUadDtAYSx/c2F1hB0vpWyAHdFLsR+OTHUJN0YalpcDh1OQ+BmvgdOAlh/aQBYK/aSu4SifDxFB+by2genpGItk1I1FGnqTfKUdmD2jM50sF40rind/06+thHy/jnGvG3uks+2bVd1h2XIJEfg92DiM5J7+weQvOQBnCXoONW4sSurJaKpoEGz+ywPIy4+371Vtt3ffHUDLlgu0A5kamEQaMDQBWIjNm5dverbudheULL31i5y2eiffwYPv4sw9dNkI+yuNzzlmAugeP6L2HUQ5DioGwdPDQXsfyVvhUJ0PdscOLOCPbGL6UEEjZC9aXhbp+CmsCohK41LHje6249JhNmDSS/Sr2vQcm/z7OmTaA7RDqxHOopwPkBqB0Pn0YKX8t+yQZFWt/7mUvGVInyd05C19iPF13H7GV3/7sakIvhMlBrBUfPWsTthd/+NPd2OKAzX29gjymCwkG9LE3p9jurXvt1beewIKq1OFKc2fNsrOmzreQR94f0rfyc4pRZBGfL2NhksgrXwil9oYBz7cwnZRPXjMIuiS5kurKd6ldgCX/L4eLftioibZ2Q6m98Pqn5oHp8t93HkU+fsgaKSRHDR1tG/avAwTgQmLirgewnWJbgGdiTKbVNGK0zELNzInnoiuwtWvX86XdSeZ6eGozPhNGxRQQfiSMpcf8SPzbnIegjxeQyEJJYaEtWjiEw6YExLoTW4J8/IVaaTwibcOP+I8C0gRoOKphXul8jVPSNws5hMa0kyYxBOaRPHO8MJlkUt8IkKvDY/q0yWzMrc7Lso3LV6xCSVnCWPw6GDTNzc9PdhssUjRFBzCpiBPoK7q47AFgpbHJddlH872ymP4qcKIdun2U8y+jaKfITc8Ot0WXjSS9eZsdhTE9/5yz7O5bb7evmCinpbDZmstsHz4u4wBMY/GEXLseo1w+9+hxUPGZMm/bxMXYkkwTkMqUvgKGRKstmjnbdm885liyufndULTrrZl3F4fXTzvpaBkclEmAmj5kRoeONPIZA0zbkqyOxM6mSkI3ALynzIzFlxZJWBM+hkhZtOhPHemxmXNzYea12Yafe2DZ3m433/gE/bLCX+R/2ANbdqS98NTz+FL9m0S1r2367MH4K3rsi+Vbg150eHaIcC0goAdwKZJwlHiahW4COaJgUCjdcDKmyio8ywBQs3O8AOVdHLwdMGTOseLK/Uzp5UEV9KlqwiNGE3AwS5fk2QEo7KWxkURZbAlGAc5bRc9KMiwvH0KTwSGjMFy+ygMgA+iohpRCSj6IkmG0YrAfi3dTN3KMxESBkzGEhwTZViC1gOWkTHOY1UPbV0/j1TiL6ZJjIqj5FH7Cu+2l0ugEUBMZL5rixs8h77yDJNlTw0+TIu8z+ghLL4iwSy8bSiEGKDjydvu//7uPMA7kBPLj4qCn3mR/cnjTrLYBKCkdup1DSObk7Ug2MwlhEiCmQK0uwBldil4aNjAWxwStQZYvj7YIALdIgWVcVh2AAO0AKqECSt30RLVAcLiQiDmgvNAUcKOC739BFUFWogA1mXkrgAfQjvfWQcGvoicJBmEbgQQCFT2kKAToImIzOy1jBKmLqdG2cx37UoxBzpNmLh01h9ozYii6ZoPiVHIKNVn5BbE2aEI4kqs2fGbEI2Rt8iDiMNWNRNLbTkpuE7KGZoxaxRBPYDDU1NjM54IpDrAuvygluecVIWcdigQEEyIltFecgpEZBpNeQFJMje3fSYBBUzhs2Hg31VOipsIWspiKlzIxe++D1+2fL70IqL/dpY06eSZ/zSM4YvvOLTKoAyQGsFMSKQeIJFSUeUg9xGCL5jNgocHU3c8FrkbZyf8AW7uRs2oiLVl+F2xjTUM9NFdRSn3H6sIHgMXxZYkZrC9Y7V29SP35s4kwCKthdUgO24oXTpgSRAFWHYAqrz0YgmGkIPs48XVRyY9af05SO68WEpd+MJnZuUm576J5koZAXr5DB+BtJ2eDGxTR+CdjBu+SrZ1pFcMpLjoBtmqS+9Qdat3ru+pH8eO7JNcXA0p7QGCxKm/eXi+NSYAmNwLQTiyqdpmH8gei2K8Sg8uP2KWtwwhTEayBlBCfThiR+v9KOizmTIj2PQXRBRedAYNjoH360TdMFOts2vTBNp4QnkiAkMiYEs6MYpijNXiF81xhsG74sdNqT8FaYMIdzuUcITsLfr4SjBWsA3Thzqgu1p9sIwRAiFEkwDcoDNar7qFhGW8DsGzZuGmjS/heePZUAjO8gEAUrRHIevAceuXlDxlGVVlaTgjNShrNoXzhJHtXkcO74GW3Y7MgdmsvZ04vgykXEgfYJBueWKxLRsEoisOX98ChchguYojpaUlqJomZAhYYOgEeaEjSRniizjkx71S0Caz28L8LfMWuEUWAwMYQms4FMGhpvrYfwUcJZiFhRmLs9AByRCrAQdxzXlcintLJcf34vad4XtzB2IykpfW3CbC/B5HEqQJ90/rNtvan9ZzlTOj5XWJyS74usFeSahUKnYR/SIIWEsP5ybv3MA0OQ1Yp/1NJ2HtgVozHdqbxNM3e8cP4zNY7VolAIiWiC2BXIrQXC4p8FBaNeB3Vcr4IN9bAp4cGz9fK8NcpdxkG0IAkY0eSgGw8wDBHP0MqnC6SYqM92Vg2zEOuRBMDGJpA09eAjVAZViL9mL7HImkrOWj2xOOPYM3yDY3eMQpjmOhurwQThzVQCqCyicUQXwPeGrzyIkmGd0w813kELYwiaYhUQynBKTG6wP507+N4Yh3FZiLbbrrpCue1fLq42tlvpGWiZdNoS/Ma3quGvmJVlJDmPW7KeKbq+MLe+Be+ywbA7d3cmYmoT5ItOpOGgQbsAqyYhhVMsIL0Cbbxh2J7/EmYdY2H7MkXfm+Tx09xAYY9HTCPKNgrSOB97bUV9snnH9mzL91pM2dOZBAo4KQdH9lSF5Q3cNBAGg2k0az1Pr5TOPsxzIFVNNp63uxfyeAFjKm72Lm519kr1HR9Tlqv9H6ptviyBTYwp8iWLfuI1OoNAEf1nD/hNm3aDNheHoYPXbZo3tXYowzFiuE4A/3tND5NdqrkKMcFwA1+7gKckrG6yMrIZs3SaMX2s3c//JBgh2QnWy091GT/+vcHtuXgZ9z9Xnvvra9oHjgnCSeJj8ZLPxFIvLeNJjYChsXXtvXAe1ZPyJV8wsfTuFdi7VBX0265BB0kpfkgACTjvXudbd9URuH/CXtf6ck0515qNsClqFgCNnnfUj11ykMawDqcgaYaxLQ09jZrqp00WwFoXlLnR8Keb8D7swQPsU6aLW41x9jRfa/QPNlciXkqL3ANQXW+6TwICK1wxw2+hgwDNDBoqGtiIJNkc2bPs8mjzmSv98H6+AlZ/C7WBcoCmkfJZaTy6KMeUQMs2aUmClKdSeIaxp70UOu2UwuqRghVeCL1lmSiHb461jb3Nw1rBzZbPu7f9BSMNxViBRPv/9F0FvBdl2sbv9fdDdvYGDU6JKVEpURKbAVM8Nh57EA9x+7CLgzsAFFAkO4eMRgbS9bd9X6vZ+855+N7XhXG///7PXHf131FB1YmqofFNHZKFmo9XQf6jDo15GUq8LKG5l8BhD6sf2cTIFa29jl1vZQfXfWDXFWkcpIlDXcBB0479ZqCReK7j7H/PP8fQOt6u2DGGKSoYdzjNZxFCbBt5tq3P37hgopCIgnxoMCdesF0++H7v2E+KnSGGp/z5X9gre4jWSOJaVsAyyuxJ0nLyKDjGIxF4Ru4d7cCrACb/Qm1AJxor+e5N8Pu8Y+3L7//0J566UH7Z/OvLjAmMbKHRcfHUw+c5H6DhSkyCJ+7EZsl8F8HZDfy/QfDpI2nETtAgF4z1mIvwLzdsmevff3tu5w/3H/y6NOwzoHNqhOxCKHG8pTiqCHApk9bZI898STnxXWkv//iwP1OBpHyv9VwyJ+9HxXZy95+awVElTUwgfLsuhuusT59+tmRY5sJWvye4Xye/fPnLgAGlANM5FaTZDx72lALpP4SiHDJ/KH4Y5faKQgoUwhXEbhVSACPBuSdPCutzSAN5wC1Gqmn61AD9sJeoRSiSF0NjC6NXjpjafzDGbDkwKrHwxqfu8xTGXzWJFty/YN44D3MHdZmvft7cr4SHgnwIt//YIHWCrJkE2htN0NeCSRYT2cqS85Gj+nmgoULTldbQRaqKqTvql1SyTvw4gH0wN8ylnTHjIzD9tjjj9r9T75AgjQD/fJKNyDpmYI9Cf3bZtiEE0aMdft2DeDBk089a59/8QWs+iP0UbGO6DF67HT79Y999sNvv9LXeUFI2GIff/i0jRjY3f785U9Xz4dyl5SUwX7TIJDaqJrfd/mlc+znH38RUc96IInu3pdgZUKfy6ghvRhkxibp/vK0mRfMsFRCnb75ZpWzHlB/Iwb/JaSSv/P61xbM3o8B6CMy0vmnSjYraT27gsFqmj129912aMfPNjI9GsUHPq5n6rF5+YmzihrZai2XWSUVGj0Gaxda3TXz59tGUqwvmTvbNm/ZDIkEy7aqUu5KvLcz86k5vGzxTZdaUfVpgLECzsUi7rwEQJswEtFlWZDjBpnVhAJ2wDjLzy/HFo61Aht738FTTpnlhj0iPbhBPkNP5ZA4hidWd6wTf1kJsrybuRv8+bWqTbuTQ1JEkvdF0yfwLHPdeXCA9PVbbrvMVv25EYCvEXC/ElAdwgfndhTy6L07joAHUPHTQ0TDRJa+9Aws5mCGW7MvWUrNE2U/fPOWXX3l+fb1V+84ZrvL0OazBFK7i03rxXmowb9sreQVq54zhCGYiDpFuTmSpbpAt8sX3eo89V994imrhFnXxn3eiQ2TB0MIhe+0MAi764l3UGxeyV6pwI5jNd6jb9vFMy6zuVffbPWcA3//fczGjOhF7ULPw4J14b3KMeCwVH7F0aNHsNcbYlHUebcvJkE9e6/Nv/xS1JAddumVC62R5/LBK4/SQ9S4AXNubr4LZNWz7BDgTsEUTF/hwRkTibdQCsSizFOnWPtVMFbZuJz7MeEw8rhvovFHrgTzUB0vb/PefbBiYogiG4QYeppyPIqrQTEVYCslWr3IGrJZ0KAHkEqkFTWt+vPhyxBk3c/lqKgfqISUtfiaGShPzsB0j3U9RRm+/LvJztl9pBjgCwSQmieawXErNWMR5244mI3uxkrUgLLZ6dk7wu659zb82dcwUCilfw+2tfiPytk3jPcjzVJNbR0s0hCnSguhd1JP2sw7bmRwEUxNPOa8Ubb38B6bc9EkBg8oEfNheT/6oK1e9z3Dnv4w9d+BPAPISvJYEGpIEXJGDB9h33+zlj+z2eYtmGk1nIW7j2+n8RGBqAvU1TOQtVUMe70NJgSuF9iJeREYq2Ak2N4ENp04XsgggHtV5AxqVXlDh3CYC29JxCJGGQaVIK9pacjP6VGP0YPobBXhxB+W5NkS6grBDVzZPqzTZAhCiXH0gNQTORCiyL6in+zqEwN0yUKyEcPY17PG5l00gvomz7LYu/KNjaAXzj9LEK/zFec8UB9DXepJDaLhvMiBPVJwxyXjiJOdIHTk6gxeo1HWiS2cjzVXv/496FErWLtB9FEH6FcSnSWFrIh0xw3oe43t3XaYAZgfPXarff7xHwy6USEiG5fa07sj3E5Qt42Z3Ic/k5/DsLk4J4C+5aQtvmUBwx2Cq5qrIF/0otaNdv1jMUzkXZszbNrUi2z9BmySUHGp6AkgFLyJnjiMOsWPu+90Lh7BDHil0B0yNMX5G0dHRrN/CARkYNCfjKfaFhjZ4JfVYFXvvIIlQF41cn7UBJPj7PzxU/kcuy3rTAb2ZHGcLeBR2DhVoxbQEFke2F4wzL9c8Ru1eBjnTxDWF0j3UKA2sH6vvnERvVAgquwywG4ydk6SB8Rdl4Ft5uad66wNP/0++MMue/xZ6mRyBW5+eG5nIE1XWmq4vfvuCppnDIRpQkLx9SgFXFXz1kARJbAxjkPXH1AynGIkNWWgS4Lcjuxy1PAL+XIJSLovtnmXTra/N3xmv/30OlJqNhBNcmUT0wACkrxA3j2RrejDqXmtxxuwZ+9EwL4SCrlA/Fd7gTZvpQDkrKMXYRBM06tNznSDBybAIyQgzrYSnKBQGU3ggyQn4xKI4DCOwRYgGjnJlddOtOC4fMDUKnvlmUL8LFptwAgatmwKAha92JCSHHmIPceBR+/IRLQHh3SYZWUfdVIPAWCDmJSuXk1CG2CR/D68oMA3S6LEpSiPQm8dyFxSQUyOHZjFSEOgajST11BSaYsIR6lX8JBCETjMY5jQiGHRJG9OilxqWAfOyAdk8ZLxVlp1kqar2CBXkRI6FwZUoGVn7yOgAiC0oZzCgsMzgkOS4m3dOhiUdxH+1baPC8MrvZEAACAASURBVIlDuzECK4QGO5MlJh/ytGaARor9reuK7NjuddgmrLdlT7/IpqXwjai37oMAPxPjrLaozfKZ3Og7+7BwuiXFOD/BpnIfLrgmu+u+K6D8+9vqVX+5hriIgysX0/I2ZGYFTJ8jYvxs9vxzbcWXf1strM8QXlq/vskc5BQFqSAZFPr79iOpArSNwWD8GAdBFZPZdpqJdtizPgE1rnnmzHQH2sRJJHluKrCUvnh8pHQgfe/B1CgUOf8pJDz1yN897bH7/mPPvbrMkjCELq4868IYPPkLixuY0GGWW0IYCqC2TLxjCFJpgkXIveIKUgHotUiM2+p4FwAvl1yVaMHRLbZrRzPMQZ43LBRPNk4jHltiKYsRJylWIGA6r46DN5hJMoFgTPQkqZe/Z1FBHvIoigxBfrDsJB9zPBQk2mJgi+UmmVevvv3t2xW/2iLMzfft3+omYwKORNvDZsp5GOXAkGNJ2zjS6f/+fTuXYxhAIA0OVYEaDy8aXG1wWWM0KPCFYtxfKZg8b5UyAuVCuHA1/W6iIO6kkYkAEAviMi6vrnUejmJdyy3VnwZOjLcWSQU1dpM8zXVJXWw5sUlCGMNJrl0NA1gTaMfI4v+4z8KB7QIqOHglE+vQiN/ZCADm+APA8e49ANAV2qPU9GuXDraYPmItBtov3+QA0HNpaLoPIOLLl5a0XJdOgwA0B/LhmxkTwIGVxCVUREFJUeAYVZ08F3UxQsCVag4IjqWGZGWefKcQ/xjY9uW8gybsMrqS7tXEd4TXWxzrSmz3dvZxGKyMKhr1Nor9GdMH2ftv74GJp2kzKbcnkWuxZ8MpVqKjegKEJNqVl84n5OdpGzgszY6eyKDwqHYS+xgO6nKYy+0AlZ3yMYVV5Px0+XuxR7AXc7Kkzf+sIa32aoqbcpc638i51cCfLaZpM01bSLjsThjC8BhDeYditJwlsdhLnpnIM6JiWHtcMvX4SHnB8gvm3OlwnsZBdmB7Pl6HCq+TnyNgB6/Rl0uxTRJoml8lL4spL6m/pOLyolQToZGDmm81OK0Ai0rn1RQ5CPmFjNA1AJFpQEQ0Fiowils4mAPwPamXzyfFcgvekmJ86X01UzgG8u80TFLAEGOTroZbagf+JLE8vPirGpBK50wxHmACEVopRsTY1d0idrTDZWX8L2N4gBx9nwaKdS1NBX6I/RgECBtPETKZgj+FIkdN9Y7t7F0K6Alc7ElinXKX1bXsY6pbDOuPQIs+sNIp6iDEWDNNA70WBTWFCkVRm9KuFcAm31JZUXBgBDL1F0At2bIGfF3QgVh7Uhr42iWXTmO9dtiq39cjTeywOdMm2WDM/HW51xM0smfnSfto+S+OuaUDYcDQKMC+YCQ4pCbnyXzdl3uNu4NnXoO3VRdtH/BB9SzASjTyk0YWjoKP0voQcAagcfxEIcWWWL2cLdwDKqJwYOTn+DNQTAIELKCQhDHAfT1+7CgA0TyaUkL3eH+S+kpeFkla+icf/AJYkcZ797f/PP2FfbPyXbwm83nHgGaABK1Ue1qbetZ98PWeMH6cjTxnKAzLWIr1CsCcrVjPZAFU5Lqit0msFgD+AFi4AqyUZl9TA7uRPapCWN+JjDkLkk+wOlH+I88xPVF5OgZhx/Gvm26x9b8fh9mHOoNm44sVnwBuq9CiWAUoVT69H9Kq7kqhZeqeV8J3FbDq1p58qVnH/I3SfEOYOMdzb/nC8NaGKiO0pA52VUtTpKUmjbRFV99u6ekDkNtj4i/QiBTb7KL9sN6z+Rn1lkUDvHfvBmqf/Q4gLUAq1EBxPIYmPL3/KPvi8894rxWccQQ4ThwLG6nMzmRS5BLu5RwBxLyVhQXrNZhz5valT9PgjiAUby/eg0X2zLN3wCKF6ev8Oj3wgtxP7RLD+gumqfBHavgVaaofYidSBnPnS+uNl+COjTn26tP/RRa5mkGLfNTC7ebbl9nU+SMtpRvG/IYqg30sluyZ7AL78KOfbcu29cgqX7DBSC79KaY0XGum+Zbf7pNPvmMb/tloU6efa48/fi+1UYG9/sbrtmPbRs7cNFJcpxDsMYrPncz9FMDZIu/FLpmY7ggBza0MeWQ504QtxMa/imFxvUKNsZZhXQaqox720MP3orRosM1bfwPkPUrDK3VGB15j8syOsjtufcYunrmQ9Q6bm2eY7OqPQtJkH7TBI7pxntCs/ZPjUnGbO3Oc552CHsMIvRgwYIRLhD5bWMhzqrWhI/vRfMXaI4RWeVHb6f7dtimLJiiBe5/A01+O2e9rAF9DDtnRU/tRKEXZay+/wa0di+XA77C39lNzUJuFoXto8Cdwrhj5HYxQnzz6ywLYpwPx97zO1q7fjMf7TphQsDIZznsx4Bb4q8A1Hywj5HOrMJX+/QbSAIwhqXYHjPkj3FFMEmX9o6A6xzLtkkTDD3IDNo1ulHatOkjPVrL9VoVVSW5PM9vaSEo979Cbet0H4EuKBq0db4EGan7EUpWSRKcU93ALAEgH972AUA/O/xA8irWXPAC0BIg006hI8s/Jy8/wdywoBUC2yeojGJYZ/vR13PvtIGwRodHU8vg4s6cVNOTCJeUzzU9UcKFAWVmIiZHTTO3UxGCog5pCTG2dma3ctxq0CFTVwJSxkTvXxQKX2kiMTHnRSv0glnRYzDD7+JMPkZrG2eZtq+2Ouxbz52hoJD9UvjdndzQEAYEGYobVMzkVQNnaxFlCAxFCUBLjc2cVVEU4i2xCorDfEcgchqIlKLiORHBsyFrwcqTWLSuvJ/CETeFisj1t4ZX324L5N9h7H78F6PMtQHEZb0lhkrp7op1XnoaGahArakkTZnipoZ+IwJoTyhJBg91AGIatbWGW2mukpaX3AUTAB5iB+BjYqEtvXoLS4goX+uiPT/Wll95gH338Oe/fx/r1ngAL+xXLO3vYFi2ez8fCi05euwp25J7oQCnQ3haLBPcznlss3yUG5loBkvkUGDy77Pnnb0Fye5raAxY1oTttMJmvu+Fe27ntoHVP6yAYZRf7o50w1jTebxHnWA0gQL316hljNdQn5ViT+dOYBwFIt7UGMdxhL6CYCqBOO2/8RMvPPo76Apa8ZwR3aqWNOXeQZeZnAtgiKQUED/GbgD3H63bXvVfDqsxyzEqpY2QpoQCTDsnqFZbMQInlwtAMiysAs0iIAjpw21gj3ah3yguxa4DJLm/ecAglYuR5sK5KyMOYe9EFjuE8qH8/+/KHNeZLMnFJTSG1RZhl4m09sv85BDX1Q665g8HRRPuGYczChYsZGKXYK3hjltc02onsElt8/Z224rv1ds9Dj7vg059//Ar/THqNShLRc0+7PXPl1bPsr/V/u0auVmuN79EEGKa0sgnje8PAisRLcKcDHdsALNrpAWJozPfuLqWfxUaFcDz1saGcQ90SolwQdAJha/v35NuQ3t1cHa0wsBMENlVjK9PKvlwwbw7BKbvt3/++F2bYSps2ob9FUrSsX7fN/v7nIMwwT/pMbyvBi7akAlUpg/g48h2EiIdR5IlxXIL1WxvknVRsYNAbM5CZBJmA3hQ5eRlKib379vJMCaWG+HQmv5E7KRAAU+CaPL5hh6E8fGrZ60j2k+hB2lFDQq4BLNRZ164ARLUN6mMUmKdAJdZUEHfFWRFd6EvaAHYoO6x3UgqBeC0MxqiTBVRHsN/VW1DnJDCoGDZkiH32xXdOlix7oKiEeJs8aZL989efVlBQwVqkb+XeqECi3z2Zz8LDHDl6giOOKHgyFR/brZu3UX/wXjhnlKUA3MXe6OTc7mOHD+NHLBUVvaSk1RGAQUUFIpnUuAyCVnrRjz77m/62EV/k1fbd58upI+gVpGbluclDtJ263h/Ll8j4Qahz34KlV4+CZD6hwuzDj363QoZszRBtfOTFyCAjhu+gzBpfBlch3OmZDNZ69wy06qxSe+qBW1nDx8ElGFAPwps5meT4Cy+iPlhuG//8kHeXRT2PzQlAtMIj5cmu8lB/6dAV6SyIO2D4gAHcC9z3sB8LebbR4CgC80WSUU0ZR/6IyFuyQYimF3bviX8vwoyGEDUAqy40kTtJYUYCbgW8qo4WAUfVVSfn8zULL4b0ttlZfIwciQ0BoOBVl1+HciKY2ui47dy9iTOjEcUy6hr2tw9s4FrIY/JVlU1QV1gfdXGtdDDgSKwVMfEffuxmVALfY0M4wJ2pRbDgj8I21HRZSlZ5w4rVXgthIC4uwoH4ys+QDZ0sM0ZNHMq7AYjMBOBNVmDSMGrYEPJ8jhDUXE2g01kX2qs/L5nMhKuumMb9vYbwSljmZQDV3NuDhw1iwMLQs7kcRS/3FJ+/nuB2DXtSEglP5kqoZJAipmmHbKc434Op8WvpEQKwBtHz65Q1mdYX/ZCsK8GIbdjQOPAq+u6yYt5nsO3bg5eXbK50d8WKAFdOvYOsnXO3hucWjG9xGrVtPGdJDYzlLOyipEZg9uVCsTzxVe+EUR9NOOst100GtzngAqhleSSbQa8OAFHUtiwF1ib3q+x5ZDMkRi3vM5rzIgyLhyaA1F69IvG0n8Ln8sZ6MBuMAHXFmWx3H8dA/tM6qoJp7EVYYzUYlkcnfUp1GrV3ClYHf7ih1isvrHXvNITspRhqhYZm4Sa1dssd02zzpn8sNhiLgOiB9se6P6kloth/zfRMM/FLz6EXCLVPPv7O5l88nz7pBHekJ2Q5rNpY07V1lQD/YagOp/Edc8nCOIrFQJn1hjzQp1es9SAIWRaFcfRSukNUOxWydoaNRrlam0nPZIRK1thfq3Y6otKrb93kbNDOni22IxnHwQ5rCMLqyyoMZWCfaFs272KNYVmxbx/nAINRzvUA+pFQ+r+eqTHUXo0WhjWXN719GXsmLX2oncbGRaD3BoKtpHj3IBTrisuusNkzL7MN6zaZx6TZF3SmJMrQt9ixI5RcGw7brJYNV1nOIqNZCe8eTFFYA4Ib6vzEwiNSMbidaYdh0PjB6CvOrbO92/H1ieuFCfVdyHK22TvvPOzAUB+kVQEcokcymBp0V2ItgKKYnph+1+DJOXHCRLyIsjD9Psq0U9LbSnwRY6x/3zAAxUgedpb9A9AWTQGtQ6qQABBvDqpCDsB4/D1KkGBoGtOlUpXkroMJZJglEQyF8xmJ4wIvQLrHxdpeGfhSeIltG9s9gJeNPKUAtg8TG0lg5dOWn4f0SBNbJjVNGBM3UGy2ALSIJSSmSosKUU00OIjC+DPlrynwV0y+BuTD2oTUSDYYSXcNZutqjAT8RYbBWOouhiN+lkhp0mlWt63NchTy1PQI654aTaJkAZdco/XpOZSClunX2n2u6ExJDMFHtpnP22rJvUl4HCzGoqj/FLSdoq/7MkGOtE/fxwBe/nn4ovjCdmiFaVFa2GaPLFli6fi1PfHIc1YM06Q1ocLOnx1sjSD7R3c1WVpiFEAKCH3P3rbryFH8awB+YPb0IOl6L56u7731ApOzQvtpzds0kHjdwXY7lSNjd8nYO+28CwZa1rFCPNZAj7iAdCmLfReXDPONabWYsHUAj5SPeOEgv+L5i1qvVF1N4h3ZlzP89eVDKQTO2oY1JXbuDCj7jbn8O4rzWnxljodyIGbRmIdbN99+eBuOQAK53TJOHnZebQ08U3BSV3S1ANSqyJUVQwg3bSkyAiVap/aJs+yCHC7qesyXOVApIsKjGwF7kSgViWGnhGk1C/Kc5GClAZXcJSE+BAkMkz15qAKISxasdFRNz4Kd/M/X0e8dZ7mVAYI/a1RrpDnEXXDOJ4vpzK3/utNuWnKfTZ8zwcpr8x0jTmQfefdFRXpAc0/FhyuPg6wLLfAFqPCgQRFI5QHrtMUl8qpgYCJGMEodhWEtzC33DzzCYLuJ9QvgCkPTFzp7OwOBDgr+bhieSxp4thRLCgpleSBpkqpVq4vUhWcIAvufPE9gsgo9AAmBH2Iw1jpglRRwx9oSsKoE+C7WiUv95aprYnIkYL0dJpMPzZ9vAI0Ta6GRlDyxYHTZ+EfBik6LQ3JQZSFRTPjQXpzNpegUQsRn0cXpQqEEYcOwiiaIpCi/kuJM3mtqGCnKmHwmxYdxlmBwznmk+lajRi8Wkhg8CpiRo0h0pBdnCUMJknnPnOHPPQcPMTx5vDmIPQEIFWDVwDAkmgT3PFITSwjIkLdoLZdqRxNyS9JkGvnejXyffPzu3n/3NT57N3v46YeZ6pd2hcW46SDwkEA/mqg2/oHC/dQsaUSuZxWIl3E1PqnJiTQhsLG88NbTQEUM4GaKBDFw9YPEhBZbLQQQXsOfSkBV/Xv59wikCeR7B6MIqOKdh8eEW35JhfNxjqRIamBUWV2mFG/aZFiYAXgievI8GlTYKiSHP0vJvrJ2UOEk6bV8Y92Mln2CUbZrtDQl1nr2YHhUgxQ+gEGMAHaBtEpb7uA8imR4odRUH4WpCBqjWPDlWUqeL8mSWBdioepzax8IKO7kvSpleAgF9FQkILUwmt57/23H/qiDCeHLs/Oj4POlOWgFpNRc1QsWpUDeFg7ZUphaGjjooNC+DEMJO2saFiYwDTb9c5T7Rc7usjnwgh0ThTfpYJTq1fiy7bODMOlUIvbo5U1h6MHwSVJ7SdQkT6b9ZuggDFihWyr6Ghi8RHK4R+BBXERjUsYATAWtA1Z5lgGc2SMwfx81bgj+Vrmw7HYjcYLdjZfHlVdcyLAwzkpZlN9/u8YO7DztAAiFBXSDwdJvcDcnATrL+almUaCI9o8mFmJxaZgj1ocaS/kw+ziQsgt0loyrigl+pRgMjj2uhHCx/uU9hQw3VOmkDFtg6oWwdrvFJOEVLNZZHT9bjHm9H0+akEH2yYe/0XQQRtQWgpdgpV197WwaJJLLKdTCmViPHDnWLpx6LtPhIY5JfDLrFGyEXa5BKcDTrAz5mQZGAlK0BuRXjAEwTYsYqWKg00AonIjn5sHejwHECIc9WsO6EZgomZcL1uO7yTerkTNJDUA438WXAlOgrpo2MVAE24ux1I3CWOoVL8DhlG5Rlo9nU7m8/8T8wwtX4KqS0v3Yf/E0nBAJHBPOg71UQJrroGETAOOHW9+eSCvHz3Q2BVrDZ7IrsAV43nYf+omBsoxdkEcR+JjYHWAbm5QMpEqn8cLz6gyxGbMus9vv/K89/di7tmXjKtZOuf3nxefs5Vc/YXoPgNB+0jHWNbyQl6AfqpT4iO725iu/4EOVBFBgMIQK7Y9f9jgP3Nvums1Q2Y/GuJiCNs6pRZY9/qbt2L2SPVwF0BBvjz78FrLSONuxodC+/nA5e/BHmNekVXMv3nL7a3be7OGWTE12KjPb1gKUbtqxCs+9nZxjFfhqpWNp8J0NHZzKAub9sK8baBgyDlYxcD7NM8EyJqOcNNxygGbY1gDwsVhAKIBRe0br1jGPAMa0VtWU/U/NoHNEYB67H0CfhNiPd9oH73/OzI9BahDPgfcXAIM0DlWRmIViz4Oxuv3kgj9hu73yn29g4w7jngqz7dtyOBPetR37V7lAied5rgmxDNt/yLQP3vvRaj22AFqIOcz96sO9x+9pZh+3UbDLYz4UJmkizLDLL59v/QFbUnr0dOnP0TTRZZyNL73yunmHEOjim2d/rjnqfLRefuUN6qtz8OguJoT1Cwd2Xzx7kmNCHTtQbq8+8we+ZVuRgx92ku8+fYfA4MrBKw8vNAB5DYx18Sugsnu3ZJgXM7ECmU4K9hDunCp78YUP8ARdx0CshM+JkSSfVYe885LmIQRTvOuOFmAYyB73dN2zhmM8d0BBsTflr9qqAS1Aug/7KiCggZqhK0BOf7gGn2pIBMa6QCxR+6QMoB6WlY0H/xsQEMRZruA/gEx+vYBGH+e/Lc9hfQHuArHcGY7J4suTQKeYBOgP1GeN+DB2cj/4+/Ln04Bo2FEL4Mwk0d3vomfL4iaSlF6xt2trAf2b5YUnlg3flXNN7FUN0ASs6mPqc7rgPc5TBRxRyTrAV6Czau5WUpzPGTEB4PtlJ+edPAUSQX0uvw+WOoqYAHzyZFnWWBuI3P15B/JE0jz959k3acbx6A9sQHUCKNYeZo88/G9C3v7Bb2+DC4ebfdFltmnrr/weZKfVwdztDJu6wXJvrXa2Y8qVCAmCHU1IZhssYCkIlJSt8KmAEFkm8d6dHUIrLLBkWGin3N5Q6GIgza8P30Ohjl5INStr0LWSPD92zAyGsft5vmeddDoAuwcF+1VRB0rV4gHbZ8Tgi+zfDz5kN996AyBjh+3bt5k6GeXSuFEMbM+4sMQOGmj1IL74YRK5aAsX3WEXXzwHoIrwIPbjGWSR8djYtDYV2fWLLuE8J+SPd6h6oI4hbFqvc+3aRfPt3nvvdMnR6f3w8jxaDnOboVx+qfViiN3MwEgsgjLAmCRCTU6eKnWgWS09iVK9vVibsfjuDekHIIHXdSmAjtaNMiO69+H+pA48fSLebr7pWXv2xZt51WR30NcIDFL9KnukEMgBYmg3AUTIN1eDsFaYYQqHCob9Vs+gLpahY9VZQqjmz2FQXuTsmvYdPEZQ3rQuz/HScpuJ0nLvjh2AwU128GS+RSaH4WPK8+FsKMg8ax9/tAzw+XlknUMBkyIZ8Gyx+ZdOtT83/GWVDdRiALp7sZCI5j7xphYdgPoyOT7JegGK/f07gXh7tvJ+NDwPYR1jx8DabOQzx+Gp6yklEftJzP1KaGpeXFg6B/wC5NsvSbrqhiCafWTirr7uCpiLwT6GTtIRMZqw8hg7Ot2SE3rDkv3D3eOeePWNHjOSoLaJgA5nGJ7dYZcvmI51VZsN7dfdqd0EpNVyDwaiWgrBdzMrO5eesYUaM4H+pgSbhGRn41HM/V8L4BWMXUsDIbjNAB8CDIRL9ULCq7Uou41E3nMYnrCHMw4ByNVY3z5RDDw7YbS2wC5lGKKhDYWc5Lb6/PLyFBtSSiqWFWuMsONRowgLw7dSafSsnw7VnjB3GwDpPdkbSrnoldaTd4wlWHOFzbiYwW/WSawJsLArrAGwoVbiOfUfls5dEegUbHu2M9h0FmEy0ZPCtBEP9Bm2a88ugBXA+GIFJIbgPV/NfVYL6AqwCAnGBxVsBWovDVbTe6fBjM3B/qcnzPbLbO+R1QwfUIm0pAHE7yTEuAfDc/4MAPxrLn/KSaPHjUm1AM4aL/VEAgX5fq2cA02crf0GDbdHn33HTiGj/vDtxfixZ9uXPx+x5qDesBoZPnAmenOmniVptJaBTVpKCgPxM/R42HadOmgvPPpvCGz0+QMIRga4j8FG8XlCvj/9bDVD7CDUGn8CtG2GeFIKo09DaPlod1m8CDTVeaSzUxLyBLwvG2CKRoUmMBAMcbL2suoiF966b99J1w/Ecpc3sbc0tAoCmK8k4CoCr1Uf1kclOI8nwLFUT7I5EhlJQKr87hV8JNXZ6LF97amn7sWW72buYw+78pLz7atvNoLdTMJm8Cyg5ml+HypMlF+hSMcPIGP3IDxLSmc3yIOQpTyabnE9APGwd2Qw9+Sjj9u7b72IP6dsQepQpCY7QD4PP2GxHEtL6W24X5oEXlJ/VsEslFe2SDvyffekH27EhiU6nh6eIXtifCR7qBtD6ViG1IfAKc46IpFsbpnDOYJfLGdgAkSdFgbnpeAR1fWQF6JSNNbE0oJhIMFE1azzOmwMGgGAHXuXe0W9uZOm02Ko3Xb23/J+1eCJf+dPeJJqISlhW0RoksUZ5xikZQYceGOHEfjNu/bAJmL96gznGSof8/jYeGwzjwHgwjvnmgigdxqQmmpXXD8P66dSe/+zT9m30fQ3Zx2Q2MEd44d6OQ6m7tVzh3E2ZjIUqyUADFWtB6ou3l9xTiMep2an8NWGruQUId4cvGwHi+cM6M5dWgjOFMXwZOGiWdR7gQTKHXaKm8OwL2MTIp2HaTnZNh2e7B9q8djoARANaqmnzkexe8oFPg4fOsUun4caASawH++iO+HqZ7EZbAXVnDotyRKxO1n3xxkszPhcwsMGjce2cjNBdQu5R8qwZuHncH5oSNlB37B1515LTu9lkQxwN6xbjxI8GmXKeCT6lQw6MrCSLLVb774KBchmGz10NPV+k/UfQA0QjpUf7yYpcTBqkPft2utmQtyptoN7zjjb0H82bbbb77rUorC+zMaGIyIEC03A8Rq+Qx39SaAPewNM8kvUjo3Y/Th1HHd7NfZ7fXomW1xUEM8qCgu+SHc2HcRjtZbvmNa/P+BqHj6+1BgAT+HhoYCqc8Hdwuy3X1ebR8KAvp38XovBB6Kw+BSHTASswXMwyN7IlEOBUgAkMGYClMbMxqyq4kskpdp5Uy7jsChlUtqXQyKeVL0vkaoVWUJ0GH8FcrHuoViosgQeeFtog+UDYEYC4OpDhiA7aGTqd+X8G+2rj9civaAhwT8vCtnunHnjAfS8YB+tseGwTA/RLLQ1M12BdRoHGCrfuqOkOTcBlsYk4CMC0HfhjFSmT0VWmsflR6hQdvYxZG8CGCjYuvyjrd8Qgjs4aL0omgoLG2BDxAP4VdsZ5OVNNOq9mRqG491yAjZRIc2NkgwlKRA40Uqn6w9jrJUNI9NdsW+iMDX2BIiV1EGAioqtNpioXvJR1Z+JnDAAxpUSghVK0y0eWTqXsqd85jgUG9mAoaz2cKSjPlw+TRziYtuVnUUmCfCiZOjQCIpOWCInM6qcd8jQYUw7kzlUYf+1cKHHUwwGUWAey6AQwvNs184iinGBYFzaYnbg93XVVUPtyDqAGF1rsD8aadbgb7oEPoXEbFpXDFAVYTNmTmcqcMi2bM/gc3rZDdeOtNOnkH/696SIC7c1f/xhF10R6hqe3Pwa27ab5DqCs5oBzfoPTKUAbaIRyXGSNjEJJS2Owch9OGmQ+w7vcLLGOgArdWmeHABKPdf0WjxL0cGuXRJmg0fJy9HX/t6I7xWhNMnpSrdtsCMbobGHjcPH5Tj/vJM0Oh/nRVtOgqcPm1qNlnz4wjFnToOdsn1XBs+eBt1JfzobiQAAIABJREFUqZno8O7cQUdol4hhUzH1r8avKZeEzfBYTXQirV+fCRi0s6k3bCZBL8P5GEo+L0aI/Nl6ssmU5O5CG/j7VoUXqaficosgxVCNhaYelVykanAEjrjgDhcIVU+DyVpQaBOfqx0mpgdFh9ZRIJMRAU6t0DpDOfjquKA6uEC9Jalm/fkwjW7gIumQ/6zwH5Ha+NGRXGIC3Wtg8smfC3MVplmalkHzj+9uFUz/PTQQoAiU4bnkqXlMfsORjqoh0EXrLmem6bpQtc/deIDGzkn8BBpK9qTnKB9YCldZNuj3/O8v55HGA3CeaVz8rTRr3rI3UAOHbEYJnQuuOgfPlnSAhe+40CXLRaLPpLoKOcV1t/ajOAq15a/t5ALkGfeOt/0Hi5yfZiyeUwINq8sxnOcgDANgC+NcqW8C6AR4jgsJd16npRQGED9xZgh34TQCh9VYekkezJ8fxtkVylSRH2WhyMOymbg31jDpZ5mmA7SLiWGNfnb9lddhhbLejhzOdnsqjQtuxrTJ9uGHbzmwfPUvv9Hcv20//LLSnnnpWXvv0/cASUHjefgteP6EAsLJD0deutTbTl6j1Fcf2KTdsGdYsHC4bd2x1Xbj49hUx4ELQCAfQzXlmgxLgi2/aAGyrbBKvXjZ7U6+j+8eifX1+M/oPTRTAICaI/viTOa7zbx4qJ08Vmn7thCSQQURHMTkWd6KjrQEEK40TvaXpvdiHMl/tEPMIQHLztsSJiDFSi2MhwaKF00w1fB5Azo1Y4Hh/Fo5A71hqinAppagDiGlKrKV2CZfxiYOKw00tDcUDtXIOdcMcCwfSiee178T0Z/iph7AbP1fv9in33xiXxFuKG8nFXJKljydleWk+Kw417S3dirJlKKJVMYT+AWrsBQTOH1gpE2c3NfyjucgQydYimJHU2QV+UGYtk+YNNQFR9Q3ZbvgJPpZCkIAI6bPRw8jLcwFquPj67NJmuPH3abPqgAiMcaCKeQGn9PP+cxu3rLHJXJKyqrfIaZNRBRyopEDLKVXgh06fIBigzUk5hMKj1GjU20BTFaOIxjQK7gHOX94LpoqK9QstRdDSpqp6vIuz1u9KD0XDaN0lsiKQywzF0jDWefNXyqGmwR48GvFhmwVmEEDJ8sE53/M30re5tgM7nl3MbPCsVYR+1bTm3oGo5Im+/Beg1k4sTG98Qm8xmZOu9oqCv1gRc3FjzjGJk4cA1uxL8VTLeBRJhYXe/E3OkIjcoY1qDAzBUJ1yYzqKLw7eU8+SH6mTJwC638zfmxlTkqkRltJ962823gKv05YfW3IanxpqjXMUbUrwDwAxkMTxcyo0QAnPOjczMN8ARXPKlAVtuauDD6/2HxKjfXHZ9rX0nrEwUzBd7biLPtfzGl+D8WwB3+eP+Bhz+RoB5LnYqavgdnU6bNs2459MCGX2fjRs10oXTVprllM69esWW9hpNLXNlfiM7aNAVEeAOpgzvxYWNXlFLabqF/y2KjhNu+KS+3+B96w1d8ftacee9ywEbXX330bL8Gv7CBFX2nNPn5/CenWkc6fyYdnHheaZiu/WmchNOdiwXi1c+YTwrh9UwmeU39wHjbbzbfNY3832z1330/RmcE7ZVBHwXb9jbfawmtuowYJsC/f22krP1rJGUrh5p/Ds4+xV97+zXoP6WH7N1bYqy+9ZfWdx2hmD9Bc4v8FgNnKgDS5W5rNmrGIMMjrYSlLmsc9yAA2FOaDZNT79hbYq6+9DyvrAhKN8WU/no08uJDmrCdNVRpgTE+aDIUmyQNfe0TWJmJB6q5XOrx8gb0I+yrBB/Ndq/MifTxwr2sGvAHv/BgYhUbSeNBcVSlFWiRkrVMCeWZMudb+ddcdgIpx9uabHxN08C2S1WL2OBJYgqr69iRkYV+53XP7h1bRtA0RfQabpJI7LcyWPfIOTKexNNTF9ve6XeztU9RvGYABedyZ8o3Es5WmXH6LZayTBkD9bj09qBvyUCqQmps+2l585RnkdwPY494kh/9jF0w9h3dHA8d/9fxWfV9iK77+AFkef3bHMYpvBuXO9QRbC8DIQMJGWrhPBbSNHjnB7rrz38j161Hw/GgbN22Eoc66RH7pKdsV7sgO6FvN1EqynQrnzvCT5RCDv2b2lmx5NMRSMKUA0I5mpL/IHZpEjwOcc0xT9o9+nbcvXt4dsmlQiKNzt+7yJObeU8ig22Oco83SBHJoaDAjdriG0Aquki+1HCsEBOncFlOzlfNIahGBugKAA7AhiUT6KN9iAdjy0/biz/biDKln74gwoJ+tesANQhlKikKvfazAuS4AQLWB2E9SKalW6zrz2j1oel0yh4LmdD7i50maYBhKOX/82iuph7yo3yQTnzhpLHv0ByefDgQMqGVwNG7MfLvr9oeo4bAxoeaeMGkYwzdk7adOEsgx2NmxnD9tPMqTKtLOJ9l//vsAHo2jYcT5IwllqENvEstw0lqQA0PWuPiSC/FKe4s7kfcq+xK+v2xC/GiGG2vDrG/vvjRRMOJCAFvFwuI5CByXxYAY7+X4Jnt2RlifNEAy/Oz79hlk2XknbMqFk+yB+5+DZTPYbr97sd3yr+sd+1fvSGBGUDhKKTzAnc87X+XrL1chyRxhS2+8g0HAy85eQqzzBx++nXuHoEbUB16wizsAjH28Y+yzz79xypf0ASmONR9NvoFkjcsefYp9jfcy8sh2T4JZtIKQCCcSaDu4/3m28e+NfM9cGzEmAoZYDrZIGk7JikGevtyjDOmiEwhhG5kEOSWHPxeArIGzXvMzas4EZNrlgHZe9D0DYP7Lsuno8dPWa0gYA68KS+91IcSaftYt1dN++f0zgCvURgy+/GHP+nIm1uDf6MvAq43eS4BxAFY2GtB0sMY1ZFUPERaMX+ikKdjKQZDZj0KIe1MpFQq5ky1EABfenOlTLbVbnK1dt9bykeqXw7b1DSJXIhPFGUv/7XfusS+++NzOv/BcWIqR+E1/bDfdOs/2HDxgJ3IBa2sBQ9phTiLDj8Uj/Lobl+Jz+Q42VYXmR0+m9dstCesZ8glEZtFd26RhBc8zmv0bxPupBlA4i6VJGIxw1Ws33HwVe7bavvvpF3f3ePBAFcapQYzua9XfYndfe8U8+/XHPyDgALLBoDpzqtDd41ddO8/WcnaU1xCunI8y8Y4nsRR6EfCH8GDsOaRYC0HNUkw4h6fss7iLG6jBdD8q/FCBmIn4dCswUoy/UhZWGjLVevZ8BH7oUlrFhMc61qGGK2V4Odfy+7vjCayAtxbOnBDAomFDlMheAMhVj2IJ8IaasZ7gKzFvQ+iv9TBasApo0pCINZnep7/17tEDf91jyJIzCWVttzHjh9iubYcod2EvssbDUWWNGjvY1qynKIO9v+SGcVhrHbdzx05xXseffPoDdfdF+OCust79Iu36mxZid/ERn6+a+kb7tgWm6jm2c9d+d9400aRrWCLiVR55FLfcdqWt2/yXY71F0c/JB/n4oTpqaIBdGJBeHuGUlsX4Iw62ASmL7NCxdbBjGZ4ezUVGXUItDbnC7zyGFSPt49efdgx0UbSk/FPZ5UW/VsvzHTzyQnv+7S/tg9dutD3bNlhcj0n26Cuf2ZGcIsKtpdjUsJwTDqA8g8Tx7oBhbz3wuJ06vN2GnD8C3+Id7JFuDBEPwXYeiT95sf26ejVD27l2zmjC5HZugJ2OrYLKbd6rBmFSx0o9K/98T+5UOSb662xn2FaDqkpztlGTRjnSR59evfGDXN01/OLM9ZWenLebQChaLTYB8s+XP6GCq6AQURfKx1sAIr2B49xI/wgmhC3Fff+e45SzPtw5gay1GKx4/vjjGH1CdxszfDiMwv1OxdQttbvtw7OynnMNpxCnVAzkrFXIK1cOIdmp1BZ5SN87yJH50S695FKnkErriyyePR4WEYRtF7ZtJVJRcEdo73AviLFag0WRbOLCQ8M57hneEUYYiKzdj7wdhdqmk+A+c9o0rAkP2I6thx3QOXRYXzuac8gCCOtNIN29BEKAsgPUo5QCBDTzcxISUqy8qNRSYU3nZBJyzdBZ/J16yKWx2H/E4yVaXVGE8kB2dtRLDNsqULvBOXFM7dAIHwLqZGMHSfC8Ps4i6bdfMxi4Ux/xBXA3gdyDBSTnYFJSb4sIiAfvOsUQNpWBbi9yCzZRN550eJY852PwSJ5L/5BTfAL2eqZdOH2GvfjSD6gceDciOnFljSCMqW+iJ32lL589D3VeIuqbMNZFI8S8Ijm2Y3VSAwmCioP92cn6aaVvjIGtOv08wMqzhMtzz543eRjPapONGDbafvv5L2w9A2wSllAnTx+0HmQt/bl2L+9YlmLx+NbPZ23Ew7LF951G5cC+0xDuVjt7rzCUkr36xgPo5trYcwZwfwWSdXQC4kGxs+nqmY4FBXtfyt758ybxM4oYFo6lDmymr8u2KZOn2pcrv7ER44dDCmuyNT+vBsuBYcy5Wwd+lpNLnY9lwJKlC7iH+WeQ6Lqj7qqsOQGorJyVFlRVAzgTtqOuDuOMC6ePP+qyFPYTTDt4aBpWm/je84z9faLp7dPAcjIhPWoAhfI+q8o+XbEGGIoXSlEklm9aaix1YTR3XLXD/doZ3iTg6R2Az/GBw4cA5gmGZdDWxHkkFVZv7EcjGG5kYbVSB6veI7xPz85gChNfmh4PH7xLAFh1ANWA6J9/wQgaq61c/qEUPZLawErTZsFMuFcvkrgza/Bam2qTZ8xCmv4DC6ncwtkEWUcyCQf5h4fTYnGJoL/IICIxlCtlQ484N5LNkWwZmNwmd+sFcyjNfv1+E4eGL+BjvM28aKJt2rCSg6kUCRfFJ7L6rKwGK0fKiWIS9JzLBrm7DM89+LnlLPJ7HxsO8n/Irrv8WYDAvjAdHuWSxzsOjztJAgSQzZjTjYJWBuLI5XN0IfDPAUCVgCYGq2QvAlPDSB3UBLWMJtkXMMExlJjwqXSswp9T+JMAp4H9McPNItSIotdT+iDduPx+gRZhbMZypqGqZnQBR8GiCseqQECL6OUdYohxAacPjILVU8LvB+TBELgQQ29Rxs/wovkYoOwUq96kuVcE2eHduWw6Xxs4OJoPwAULaFrNzzq0R9MxvIgAnuWhN2RIum3bBrAMSJMIkD1rVoTl78NLg2JkN8bENz4SaSdzSQJEippHmlxIeCJTsvEuqOrQoU00BdU2f9ZcZC2rACcxbueHpg/Eqw7n42bPE/hyIQOjMTyTk2hffQprowlpBZKIdpl1AxApcMNDybSAP3MumW0//PqzY4OJ5aWwHUd4IbGvDpCtmUvaA1aGL8XU/cuSkbXk8Z697Z3l3NwcgFcu7k1BV26/flZmc6ZMA5itd+EW46bOJjBsOc00zQFTq5r6YotPiiUQZBEpsq8TeAF4x/SnjUIuiJdc30gBAigTHiVgz8uW/OsGbANiuCx2UsggsfKOhRZ/PTKPYAr4P+2Zp191QLqaewGZfvJ5FIiouSF7QL2BmKxdMk5H9qCIDEC2jgF3aQ1BU0jEdTdxOSmIQA5IPRLZ2JWSBTS4JNoqpiVDhwyyU0zZr1hwlS1/6wNYSExk5WeJT6+Y175s9GbSFc8dP8WmTLvA7n3oIccmFyuYP4rJVyfBRhiv18FQoOhpAzyWPC06jGkz4ERxHkA7wEoCh1AzQGopxb8fzBWBdwJK1Yjp/1cYSZcPGp+XYrULLHXdI2tKAVxdrLpWpY+578VekTRGv0dgEM9U/yuA2KmZ8Vu98fq77bvvf2aiVwlNHw8nCucFcxfZD4QL5Rfh50vRJbNvzzbCtwgsa8MYv1c/Qqd49RX40+n86eAyCYeVUs8l2MJUKxSP1uhkpnsww30Bn9qQa9YAHHdI+oJXnHwyZQcgFrAsHOTbKOVqpKb1XCzdBnpaXAq+KhjwVxfXIseG0w7AEMgGvHHxjfbaqx8A4qXYO+++Z6+++qJtorgdMKgngBnhKVzotRUllnuWc2lwD6bxMK+4ZFqYvqr4FrsuGElEM8CbACWxNlFRII29k4T63vbym6/bbxh9DxgWZaePMyWW77MaVZpM7pz/t4Vwx4ID4Tokt3LJ70o6F7NQthFckExb2ylGkphsT57az4FbP6wAiFEADCwhHzxYJdnXedXGPuO6diABngAUoQKgmPDRGAYwqIlgAiyGhC8StEYuJxU82scCMBXEIjC+Sem/FDS1NNxKtlRC9aQLJhAit81JqDqxoGhGpu3nCjexhmEf8pkl+xQQ7F4GBYmzKOBnA0MzCBvLRSw5+ndOathAIyhAQWenzsdgmmf5QNYxHtbwwTELKbD8kdXMnjeR8yjGVmKufmQnxbYARdlPMEET+0WhYaPHI1mB5V9dmculWWjlechDmay2tGNjAjtJZ7g8pRxe4di4Yu9qTXet50EDetvgcwfDIiyztX9tZnjHvmLAJR9g2VOoAEmnUelg8nEaD6xqvJhbYDg3MCyTN+1td1zBeRdgb7/xmRXlAKLAyNT50cL0WxJWIbou38uR3TS4kWRcB0mXi6vOFw0NBJwKqHAhaY7JKnmvBlJiqKmYE5itfag9KLxCz1igt34IwwPkc7Kq0EAvHFBPNhMKwJGDhtiqg4aMsDmzrrEeMCZ8AOALivbB7NiFfCoXI/cM2Nx4AfOj9PM9dBA6jJYmUZANg8OLL15g119zj23555D9SkDKqaxt/BuGflTUQQxCvLFJ8IOZ2siAw1uSEr5rOw1WWCh3LI31R599zQR7iUvY9oalE0aRGoLCpRM2W00NbE/YxIwx3d6SNYTkxREkEvroTOP76DNkF5+GacYekmsF54WY+fKuVpOrAKHk5DTO93CYXDAgABgELF191V122SU3O59lzb+0xkpoMsU2S4RZ24in0unsDJ7BOnyZNpGQvZ29BDsSEGDWvGvs9lufs9tufgGAPgvgMcWexEewAN/c/z66zLbs+gV2bpPzI2zBs9ajswbQtp+9DOg5fMQw7CeQfLMfnBSWdV1W6gPAmm1vv/eVncr9gxdZQDEqz1XuLwILXnv9Ixs15lznP3Zil4fdcPkDMEywkQncQy8bba++8ZMNpdFswhPhyw+22K4DfwGsbnHroepsd5gGJ7nXzrBewm3OxdfaLTfdShMaCwMMTyS+vby533r7E0Ixv+d91cLgfA5bhu72+Ye/Y8v0F++9FM/veXbrrfd2ebspeAwGhJhXkpeLkegJI66m0tf++L7Fnlz2tjX4/WTt/jvcGvVSt6c1I0BWRwT7WgPIUBp3eWvWV8CujhRLDhdTmjOxJJS8PWPaXLvv7mcZICZZVUGLPfbAGtu08ztrD94IuR6llAaagX3tjtseoIGaABMjxQ0h1q3dSVDQIGo1PE3PFOAJBzv1ry0wumBja8P7wvwLYBDSGo2EeJy9+PIjMFpTYb/pXvNh8BHuJOdOFolX1pb1rfbWW/jDZv8NqLudQlpyOcA3/nKuOchKJYUXq03WVPIXdrHB/Aof3mFqWhr1JSodBYlQOMqCJQjFjwbbAlHE2ignHbiZ9eLsd3QoaE9zbit0ox0ZWhusco/OON43Flp+7CUNyFzby5kkvjhng4DdTva8J/d+Jw1jAEodWQA4T1MYsWqudbAEABzKRkVJ2WKfOeWCGnV+hsLW6iUlcpe8WGJNgJAEvbBGlCJdyx2hgYlsYsSwbYa9qPNLP1oKHm/9DHf2s7ap53XmCXQVMUFqAN1tXX7cIqyyN/Adb1cSOne7Bks3Akg1NJVig7HSctA/xjOc0J6WnM8PT3s9r3a+j5cnCo26SDwqb2EvXwarMppnz8BCtggweZWFwEyQFGuUQUXUQyFD7OuVbyJZbLYXXn7K/ljzHWxxnQ8AfGUwmqNT7dsfPqOWKMHncD51BLJ1WOtSVLVUJ9v0KYvttTcfZSjzL1RTP9J3VDvgWAq3Fs6EQIYysjgzJP+vvf4GCcWDnPLG/Zf9cvkCWJuw3Vd+/76t+OpzQPwaG4af9MiRfezqxTORVx9z68aXoOCOlkQGj5vpTYLcgD8xMZGaJIg+a4rdd/9tvLez9txzLwJYxNg99zxql18xHxUf9QkgQDVMwyC+lx92VH+t2mqDB8fYDUumwmDLoxbBHzA6EaVfCRYEt9rBg/vs0NEtMBWpSUsBBguxFJLqjzUdyBqNx8946qyRtvLXn1zPUV3igz+oMhZgsXHWhCt8k/M1iDMzFq/SSIL5RLg4XZTJwDHchSzKy9sfS4ZOQHS94yCoS62wYf1hrtfAYuyk9hcwH0S928G92ioQiLNbvueyLNIaki/nmeNFBOJGUE+gIODdivEWzh0STZPbDx/AGOquDvZKDnYtHfSceWW7nV1BWkJPmFK9IUvs5vuuc0FfvfsNtr34q2bRa1VxN+biUY/xG8UrgwLeeCCs1kCA31AUV62gWh3sqSrud08VkvwKH/7XBYxyKUryGyxPXi7EWu4r2hmsFLAuC4NhV49/JT1gcs9EmPinHcvUrX9XI7FU+L0TxmKfALDQwqBr1JBRdvzgEexmkGxTr2NkYqXUt5HxQ+y9N5fbRYCNHbCQ/ei1pBKQ5VILF3kj9RilRhfZgS0rBpk2mCyaQvHHrqCGaaT578FzUg3nJxYroYD3P/AQvUg1PomfQDLwQdmDHQDvNBEbhSZ8EGU9FYt64Ux2tbNOU6iovM1ra8qpzVHBMTAKJ0lHRJJq1DlVDDseffgJ7FP2ubCZQIZ2W3ZttKsXXWV/I+fPPZ3Pea0zwcsNpD1h9BYCzDcTdDuQALKtu05AVgqgj6+wPgxNh6anQbToax/iJVtC/e1JLZSAyrUWH0315PJy1gC6hLUvFrTu8Pj4COqjGhekq36vHhBShZayUSegQNm5KxN59gjbun2v89xNiBnocmRKqrOsogpLOd6Ogm8LTkdhG7OKu3Y2gCU1fgP1Oie8lDnNUh9RL0+evsDuefo1++6Txyxj7xYsOzrsoRc/sVJq8F5YfrSy9nUebd2702ZOHmKPLFpi2bCB514xxxbfebO9+OQDdoSshmXP/BdG3X02buxonnEZQckbbcToOELDSqlfpXaUzVuXEjYWoOdMNh7YSpEHCI2lr+nkvI6PTIC5i8IYOcjCmxfbj7/+YN+s+MZuu/VO1MNnukgz/w+uxrCfmhk6ih3qx4C9DA/QShiE2veqBepQvsniTux22cQ0sshl4XTLvyZw/9fzvnNs5z8VlpPtQe0z0gq5YyNQNLrwce63zXtPWCJq4+PHYEcrp5i6LYy1IG/2pG7RqHrKuDmDsN+YA8hOffPmZ7D/QgiHw/IAYP3EYXoEBkwB1Pquh5FFIT2F7gwNtILpX0NlRcavh+wIDkI+Dgx9gaujYUzv2XGCmrva+qam2513LbKHlz3AwFyBeYST04/pbvDhu9cAZKnD9WMd1AJKdwOMK0ZhEt09AbAPSzGeuzr+2KhI50UrAlAk///RY5CrBLzyfmXREMagIDqOMKoYzvkrJzDca7Mvv6T+UrAb3yCZRn3AYLynE9rwwsXy0jfSPedS9mCQXww1ZJ1lZ5YCTNPvMmgOxuc4gnDhWuwxm5gYzJo9w1auXMOQl3ucMwT+BnlIfewcVHl1pXlWSzDbxRfNQzWBDUtrHjYvIi7gXYo10uZNDXhvExYGo57rkEFRm/WDCRrMPh8ysDdnErkypQzquC/awdO6weocPrwvBMsc6z8o1R585EfUP/3tR0gEM/BAjYsczHMOYB/txkIKO6UMhUUCgKYm4LObAnFhh10wZZjNnDHSPnp/BUqvUkL6BrnA20YFY7IRJ0wY3qWEpDeJxCM1EkZuGCSpsxX59MY97cjuQ3Zi3zHsuhhOQPkvgol+urAUTKCBzzKZM7fceif3g1CzDdvRiZB+UK7HpvK8FZTrA3bzJoPMuxm0/YncP5UzuRXyy3Hq9nPp11EoMISQQqYvn/fkKTGtA8B89nL+MFnESkGgcRB31nXXT6U2K7NMlEyZKDrECUzqlsBZWEVNl4ySPtvKOOPlviwuoRjeqm2d7aHKp5mLr+wsRsJWik+GN4bJ6uwkeydfCaotSYUtZQCcKXhC4otAM65JjHylvKHQNjfHkCx5rSWkjeTCIzjq2N82c8q5sEAz7dP33qCJaOZDelgpi3nuJefYgYN7LG2gr02dOpnLNBAg7ySUXXywNufaOdB7DzO5GjZoMJtjI9J3LnzYamLLLrgCqTmsoJ3bSgFaAkD70/D1KObALaWgD7BFd/RiSlmKPHgsVOHTSL79mYIdhiHXwhRQpvRMDUi6V7r0jJkzAd++cywxBXGJIqU0L+ECXaE5NK+ANOCH+KJQoLIhfWi8qygq9c/ktZoA67YN2nAgRWcdFZysSPy5cKsJwFD6bRs3Z60KQKYXoj4qFU5/yRxask4BUeqZFezqrBJ4RmJzhAJmiG10FsZsJMVCIL+ghIInHwC7qqSBKaEMpAOZYvRiGljHxJJAKiwWDu4t4fBD5iyQhwI497Q8shxmQNJbsA1Pm8L04B+bPneUnapex8+NBwCkkMBLtL41DFbpVPvs0+8p7LxtMlODk4DUnX4wWZmmJ5Km1uGZg58Phx22D2dOdEcyR7gIwQ31XLCOReemczwbsGRNlRQ2EwGw25vgsgxkUrVQNT3FNtCz5MJrA5WqrwUEUggIRZcW4m13x3DgVVhBdhiSiAq3WK+8ejgeO4RU4QObjnv25DHnI6WstR+3/A1b4T4ebau9+frLsDyL7aW3n7Bs2Gnf/fAzhw0Jgox2Jky4gGKmhUNgNRumDQBZE5B6G33uSPvt+20cAv1gNvjbtdfeTlGHlymf84Ybl3Slg2tROOpml99oV1CDCvsuIFGgh5oFHbLgXXwvbwdginlQhlF8m/NQk06WIgQLjFje58UXXm9zLryGyzOXBgsJ21OPO1p+E/6877z9jmMqtvGc3vv4NcLEDnALUGTC/HyWy3fGvHl21fVXAsQedkyO0WeBAAAgAElEQVTMvv1gyQLU1NCY11YRWtNUgQRTnCIaThbKwqsW2ruvv+t8YSM4rBuwDaiG0aUADEmHFeqlYqyr0XEjSjcZ9XLJYl3p7vr3Krb0v2IyyCNLl5wapi4Gq0AQeQlysfJ7wbkd06YHrLzBwwbYt1+vt1uW3k8aaSkSrlUUL3WYSXdncEIgCfugjlCXNmj4MbEAtwECXwjgoViuUFK5/ktR2w44HshnbmyKsha/MzZkgr9Nntjf1v16wHJP8JlofuXp2MkfrkA7gZmN8nFjr0LScx5Y0Vx+Cobo3h+ALbYN1oYaSRgGgEtNtRH20xcFSDZC+b2a1oqlAAgPcKMCvq4W8BawPAFPV/mLiZ2+6Jab7V68BONifdgzNBA0CfKQE5swFOA7kMa5mXfTQOOalIz0hMM9KxeWR39vGzAy3nZvy7d6LjzPaj+8vALwmBYTAssAOhtnsyCg2jWsNGY02fKM8oMRoEID8RwTWM6gFACaAC7Gs56c3ZxxwuBoQn3RvgjwUGGp5rgK9pQ8F8UwE0AmKb+CSYL5PkoNFzuwhalgHawLPjLNjyaQQTSoeIviOeejACnWQDUIdAuVe4/UOC7dfrZx8z+sF6wbKKrVZPiouQek96IZ0mpqU5UPSOIQRBoo+TN68uvFbpPHprAHsfsFzmtwFYzMtkg2CQLttPlhR9fgJeqJjDwgSB7F3nbN1ZfRIPQA+P6ABrEMUJc/k4ZbvovyRNJ0FpILgHNPFzZXwiT6JCA2d/b/e5GqsaFcEiGG/dlGM699LDm7EFWxTZSseuUVl5hfXKCdzD5pO7fut5yT+FCJmQmA4s30PSU11BJYpwJIggj406DgJE3nWc6pfv2SbNF182jY8m35mz85H1o/mnANJTXZ9FEwH2tIgLWCPARIO1a7bAHUfGlQx6YVmKoAPTXngsk1t2OW0SWjpeAVy9X7/0OrZIXzP9BTwKc8fxROJ6liGIOlMkLt0pkaDxk6HGVGsvVKRYXAOz1LAEM+jK/DhzJp8I7BvMEqhyJU/Uh0NAm9FOqe3GX+7JNa/n/nhQvDRR5ogdyNY8edb72SJ9sdS++wSxdcbSdOwv5gei2mY8HZk9xPpRbGOpN/W7U7f5otwvnseNtFsy9jqBePhP5lS8YaxIu0eYVEhDB0KiDhWHdKTAJrHFaLfFoVpuKPn7IfzM3y3BIaX6w6IgjY6aijACXLnKFBI3uwnUtP459IZKREIvK2g2ginwHQ+IXE6B0MDbAC8Yyym2980ObPX+RsCMQ4VHeWRUH9y8q/AVVzaG6iCD06geUBqbIMEPbuyuLsLbfnXvicYnGyffHpj/bYQ0sAhpfa8NEjUcdE2fIXvkVS9B8KxGS79qr7bezYIdQbY+3+2962t/E5DXMhkPJuhunG9+wETMhHTrhnZx4y3E7Su5dbVRP+TICZlME0zGn2znsrCKgc4Ow0Ks9427OP/EBYwydW17GRcyYIpul3yEbHsxfl5czADr/bsBjZ1HhzRlYzuc+yi6+A/c8534Y8r1tsCr+GoL4jm2AwnQVc9uE+X2mHjxLWgV/q4kVLAcsfYM102jPL/mvHT+7kz2nnLr6Ud3w5dxwefjqHGLp4cn4wand1RltTOEExnnbHnc9ZjfdKmBX73V0pO1aF83Xybl3ByTmgMI/g4BZAdGbR7IFGLHNa5bfJ3deitUWjdudtj9o1l96J9yLnMMOv9984jQffx1br8w3J21mcN8o7pigPjbUXn3sXBuMEGqICmHFl3PtD3MCzmTs883gZ+zrUBXKt+nU/SpvvYPVucGnDGgz54WMfFphosZG9bdHC67CAGIAHYyx3utA/vAgLfBmQrLOff/nKatp38Y/yXI0oDzoPBoIKJ9MgQUFsGnQI/JNlQANIfwNSw/lzeZ7XL6W4P4Fn8OfcCzXI+/C2xB9U53s9A4byszUw2BlIsPFUr7Riri1VSxs/V4MwNS+tjVGs9ziGCbD4CfpUE+ApSp4+JnWmUyOw1tU4qElSyJFvIAxXLigHPAhU5nwLYpqp+6UK9p0OPoGpqmd07yiYVICW9k9XCKEuDNW5qB00fFNYIYeQmkZfDaacyoX/uPpIZxJMWOphebVq/+m01a9pFttL3nVClvRP+d5trJ8Ohn3Gu9FASoyaZf+93zKOb7ENm2H6MbRqI/RpxgWX26yLL4a9fDu1WyHPVgMnFC8VMTSYN9qTeAPLEkuDR1erwTYRQPbnX/8Q/HQTFVi89Uy8gP3/VNez8KmzTLzp1q3dbGt+20aIR38G8tcC9vRyXvV5RSds6W0LYTgXUnuE0RhPxNbsJe5MAculNnfOFTTKyTBhjsCym0g40zO2AG81DfA+WL7Czh1HqAi1lZpkMfKakGpeOGUBNcvF9vwrdzNQoqmkSFGZdc99t8EG3cJwFGBDfv7cE82N4fbWK9/aqHNTGexr+ALoR0jsX6v3w9wdTQ3dai+++IZbu4888iBr3KmkHZgtSwiloWfi4az0a4UNL71zmh07td2BAKoNWCnczdWoBBiocs2KlSvrNU8+a0pqEmQZ5KUM9wcNHG89kYMHxRzgHM/D35m12YJtE/W3gohGDBhMcEom/UGyC6aJgMGaw/BqCOEi7Gjbjww5WA0LeQT1GnDLZ5T1pOGlVBn1DJWlTHJhs/IDZljWrhqS9e/B2vKmr2jgTj/v3GGkiCstvBBJbgyMpBSXZB9MndLC4C8EAsJdS6+3l194F9IHIA6ehdPmnGMfvkOyO7XHwoXnstZbLWP3URhjKZA3CAjkDv76t/UAMwA+9HC1fJYmgMF2ei8NQ5jYWxQ1R0qiLJvw/jvDWmR96azSAA8HETwANVjxgTRQy70p+yapRrhxYMPpBkpKiXWegTf/63L7/JOVVlGMcogbScP3GgBb/TxmsM4fX5s4BjZtT5RmpfQDPXul21qUMkW1vvbcGyvsq+UfW9bxfeyHEt4fTFwRHaQokwc971BhdBpMdCgsVKxOzr0Ank8ocu+cnBI8XSMhfRDAWljgQmjUh95061Jb8xcsNf7d7u2bsCm7juDnk/TohAurLmOrhoNEldF3evMZ69BBC3hUn6wZaSREmwAan+riSqzGgu3wiToshlKc9L0/oYcHIU6dMybNimtqOZdP4pc4jvdPf0P8+aGMk9SShEgGslKoCf5151KIB++hjOgDQAi4FRRtiVHJtn33HsupwLPc9Rj0jlLLwPjXwE7rPkBhr6xrycXPgSknP+NGVCfyGtY77ZOOfJch5gnugFjYq9nZhHBNGEhdhzJKhyJFaBLr5bwJiwmd2k449Aa+Xwj+6w8CcDfaV+9/wvkM4Mf7UuifO2Pc2Y/MnTP54z/X82teAvCuAWTKswef+xS7mlhL7ptknQxt/KmBq+sK7bEldwHanbHr77vdLrx8nrUAEj1039W8f2xPOPseffhh/H8/wq7mGH1jAd8Xv1wQNCkCqiETaUmKoNOD4LbjGQxJef9SF4SCS/jyolK6JXJPCSAl4wAcoIkzYBz++vn5+TZ+3Dj78YcfXY8ZSpiM/H7bGSIE038GgC9UETrTxDtpgtwQgqVYNb1XixihnD119LJB1OZheI7PXTAafKKRkNKDlhSNhcGxcpu/4ApCoH62QbBFz5zJhvELIY17NRB28Jlc9rF6ZmpVhZEH0JsmMSjLQ44dDMsxNMrDPv3iebvupget5wBCqiA9dKKw27MFlVwRikMBJPzHn9qxkV5TuQ2OCMTBGYUdWj3s7fDu1FABWBOiIGvmOehddzLAqcZiUn3VqJGD7MiJI1aCDZsGG3A66LuFu/AMAHxbWEti6vrKxqUKqzycZtT76FnXIAUXsNOvd2/q2uN8Buz3eqBKYwAqf1cRGBKQu/txiNbUllLTo0yK94GEAeGmHHY2jUyvNH+7cPxIammznMJjtmtXGdk1BL4nynaHsxCFAFwdiDsiNYGJoMRsRh2pkNt6hnztqCb6IzmvgQF56CCKMfZ3AD9rQD+86W+aBc5RgMIrh78HW8OHNKEXNoB2Cq9ZbKFOnKIG8bGD7MsdB2Gay3iEGpCZmSXgb5oESSYKFrXsKaPwmo8EnK+pgNHLmhJOJwLXCSxg+vZNsyOAi4MGnIdl5AgXSL3/4CFCnlbRQwSyDyE/8fNiUUIV5J1icNEDsNnHTmTkAOo34VHaD0A5k74Yv2Pqowfuux9rlpfcOTWQO6Rv734EtP9Kz1Jn02eNhpR5Ck9+BsDIvnNQwPvCzC/B/qxb9xC79prp3D+nGZSiYMw4TQ+iUPcSp1icf+kY553+0fsryfhJh8UbZ7/9/juEuQupoSDNeBDMy4AiAtIZLCS3DoIZor2HxVQpIb75WIXV1XX5wi9B0RAYUsY5z/C0KhgC0Cork0qDEKdWQEBZxPmTy5GZizcs/WCX41GXX73TE8tZaf7Nizoba/KZnmzioO4KNomEoVpUWMcHFY2YAhQKrbd2CQXLiBH9ocJmsBmR4VcEQh2+lmKzL1/wDBsX2VJdvs2aOgmZ3AMsLF+K1Dg7kVXmEPRZs3vYhTPTbf36HdDfE3khSbbsCQqL2gCX6rmOgKToqHB+biF/rry02piSmV0wqztT4KH20TtbaHIbbcSovgRI9LFcvNE+XZ5hy16eB52/icNxF4tTgCPIfTKTW884JqP4A1Hd7yec6PEnLsOL7yDG3zwQakb5M7lpI02jwFcpojQF0wPSVMif55FO4t2pM8UuvEQ+nGEAu+3IovzY+EFhSKecV6ImhTIzN5szZ6p9/fN6KOVc1Ew1BDJKBibwTYFXLlSG/z+QKa0OLU8KcsnZZYIs0FGWB/EwKwXinspsg30YTnIhlynNqC/NSSQ+df364mOSUeT8XX05QBwIyHd0BRbFRU21Qnx42RTXL/33Alu7ehM07XabxvPvO6rT9uzOwcsCNkNLuF0w/Sr76MsV+P5Vk4SLl1EhXjFtJ5mwMAXmYMkj5XLwKNYEG+3Xn31swyomhvxxk8aJRYOcPve480RKwMP1p+/3Man0gA00ybIOZ2Jb0JNEU6wFeMYKF2jkcHeHLexVzm3qFy621HZbeGMKErRcJzHbstYbzw+8oNJg2hJYIYBMCbpD+420N595x55/+k47QMBTG556Kz7/nkKyhkL8RySZ8bDHTsM0fNMFSZ0/ZQZAzFJA1T9t5Y/vO6lSFJKAVgqSBLx7Q7hgQphWzZ89nwt9OOBeqn3y1af2PhPcRi4IJ9N1LWSXZFhFuxiqbawPH6X16j/yHdKkmH+nRs7JeMWWRIoEbsJ7DeT9NtjE8XjLHDlrm1YdQm6APyBJn0EUPVMYMBzDMkOM2FY+X6fYvmpa2PRtyHH8mSR5EWay/+BBpusNeDqO4EBQw9WMr20a/rlMurA0qMGeowmJdh0Fhz+NstiCYUg3O9SUUYAHOr9OUvU4YASG/Y+VqmZKwRjOYk3/dbJC/a+Ehf9jsXZ9JzVDCpYSsKr/tED51kXXZbov1osYL4KAML8mRHjMZGQ4Hkk2YdQSe5Tmp5mL8/JFI+2fLUfcn+cfSnhEdLLt3FBGk8TQACA+DMm7gCRJNrtk0erK9Xwl8UXCQ9BZGyy4lCTSpJFI1VfyWZVmyUaIws7CV3IyX0AZmvQRI+JgivZn75Ti2Qv7rgJWL6nOou/3HehlM2cTKJEWyt6JsWfvP2jJcUN5zphYyyIA75bCwkoKZpibBOa1MOHtgEk5KD2ByRohDhTsARSdkjLXlCq0QmngCmFicIK/kzdyt6gEiuveAmdb7PQhgF7/Fus9nH2Cr9XeHdmWewjwlt/Hycx9L1mmbC9UgChFWexzAHPOJclYqmEGaRLWJQHlQk8OtWC8fUoI5fDHm82DDXbJHCabX+CtiLWJmlV52rbTkLXBpNQ+VtGvgiA4CuaIktJ9aUAB/ZuRUPvA2K1CitMCaz0eU3WBnK3tjU7eE+QtwBmGOc9AElYPKhT5tYkxobAqX4YjYuILQHWlEBuhU4W/1o9j7Ast1LnEAIn9INCgCmqH/EDFuhJ9UmxRSfwVrCNfRk5C5l1MhAneOGd0L2RlhyniphME09OWv/MN03JAVZp5F5REQ9HQ0BV4FQxbR4EmPftEIAPzoxnJRoqPh5g8HfVzHYAqv18+GA2Zgl4UAiObkg72ex0pgqk9u9usORchtW7hYs/BDiWPwiKLzyIgWKCJJwUV4ASF9/BzCMnCeuTvzbvxacaigsGCmpgoptuZp8/y/GCz6ZMBEjsbAQBTP3yDfd00HtAb2YssK4BsXZiigFVJasVCxbyty8vbsZ7UenX5Bzv3CMBTdyYpEEyzG5ewLbBLvoWKGkMM5NiCXpZGkXXDwoXIsNJYT7Xcf0eRme21o5kZSGE0eZBFA/sWUFqJ3yF8PkWNyS9XzEIBKTovmvh7/bMEJIaapAsMD8Hf9oF7XsYCqMYeffQhPgHqC4OtgsVNI4CCDP69aWLFOhBTIASrlg4KeDFp6hmYeMLClIegAg47SGbVpD1Q6x6GUDPnVhjNq/a0C/ORbQqMp/YGmlw9V84FqSgaYHA3MtlWmI6O7GaZHvO0YgGGxXyVL/THyOeXL/8cadM3/JoKBw4H+MXaNECbhYtuc7LJFr6TFBAt1ZE0wuttx55vbcwkmIWR1bb6d+yK8CEN8o2zJ559jkKb4IZLl9ojD9xHA7nefkFy99PP+2zFRx8huUyAifuqfff1Vmqjida/T6it+GQXfmSjAJC73pl87pSyLRm2mtbMUxVIEOsAMp9klraZQVQB6yHAEruNQur7E0PmYHc25B6vB8R+yY5nE14Vkkm95mlPPPEewXvzACC1B2AecO9IMl1a0mQPPviy7SQ4sicgyx23L7Vzhkm2V2w///YtIRMbWaOoipDTDRic4sIJMo/nk2Y+EQXFTbBaAY/2ZuKttozmKwcAogrvxt52y80PIrmbB+NFNgDUGe55AxAiW925ud5uufUR8wyHze61lwaO+5bmTIN4TxgFulE9CRrSuR7EHRmHrZA8y5ifkz7Le/7/cyASieHzT79r40dOYxtwrrIW/villlrxfavo/BbyPTZTjlGCTxwDp/lzr0ZSeq9t23KQzz8QIkA3pzZS8JIX557Crprrg+zd13bbim8+YkC3DuuRbgDu91kA98qBPVn42e+mOVbCLPczYV3pBE0ORlLe6ltAcOcmSABH8DhnfWNNJO6SB9/bE2arD4eKLLJ0B3apU6RS4TPrLAN09dLZwuHjWFb4NscnIS9MxhcR39lOggGbGNyVFlIfYzkhSWu9QlC536uZ4I8YPMauufIy/MpQwlRG2JofK/CUx2c2YA+NFwxYFBpqUEYMGWe3Lv238wY7uC/XvvvmD5oFvDzthLP/0JnipKQ0p5Kua9hTBbuxw4din7tVg1adpxqWqpZ03uk8X513GkBKeCBbJXkga7iipGGx5nzkN4/MS7WDfq6CD1U7qcYTKKPBs+qEZgYXzodds77/tw7qbJe9jUK0CKm4eB6WF/OR5W63199+jO+GhJBBuCcs3UvnLrG0nn3sFZKyG1py6E9a6TV0DhLk5duT3IBn7bIFs7uet4bdmg4ykNq4aZvdfc+/kFBG2rNPLUfpkE79I39bajv50eFR2oj1zS8/b2SwPh0wgrPDFW+E3DGRvfzS62mug+wGzofFN06GLYyij4N41/YTEE5S2BevEs50B/eY7Bo4v2Cgq1aQbZOXL3UXFk7yRRTYft3Cu+yWJXfYoOEMtLh3pKzIPXPKltyyxKkImjgDr2IQfjTjBN8VaSLMpvc/+g/PWPeGJBnNVlEqSxgFo0oVIc9p2IfS12ot6qyXKIVzVsP8LRsO4PU7giFFk91yJ2ym43gEU0Pw9q2FJv1/thRhyME1AGhnHQ0HmCoihCqMfmPshHT74pM/GRCivIjezx3XiRfyPvZGMIw1BgOsmxaAq/EjRzn1xNq1W5wsvor378nnGzduMF7E6dRQBbaGIA+ByLI5EwAo4kgtg+gUMiWSeuBvm5ftmJ4irHTwC9sBh1XPScARQC0cC12uFP9n3Xh6tgEMPsMJ9VEvIdu5WFhvTTA6YiG7bNiUaRXUJHMuG0OfmAWzthLFUSyEimGEex4F+OtrW/fTo2DdNXPBVPvu92/xYaxzLKw6AL6qahj01HkheKQO6ot1BndzLr2XB0zi2moGYjxnlaQjhvQDrEPqzh4pxftbShqx2zSUCKfhlp9xC0BPfBIHHP1dLUOT0ydK3D3lw69VUy/2vOzGfLA8E2M3CYn2yUOF9tZr/3VrK6HHYNt5JB/V3m329rLHCSGCSIH1jTI6NF4XQB0AEaeV9a4aWOFO8gPXGSSShwY8KrxUm8WEJ3FueZFkjx0KrLFkiFKNKFfCYQEXF2fCso2kZ5vnfEFzc3Lsp59W0WcCssFeLC6qo+5n+AuDtZqaRwN39T/yob9t6RLbsXY5Fn1hWHJhsaJMFgDqmxdfb6v+WE0tFmk7DjOwhXUWy13++itP2o8//QSo2WzHUFLEMKSLhbXmw/Paun0XPc1M65HUC//yF5wHvgfndjUAlNSD8oocO264nQD4137REaVeXcNw+c2HR2A5yAHjT902alQ6QNRBm3/ledhhZDEUxS8SOW+NfDMZhgcD/Iyml5o4YaidKWBwWjOQ4eL3Vg3qFeATDNg8EEANUG73XhQfxzg3AXaxhWqsY6GKtED9UMuZNuem68E6CHXCE/LXb36yPxm+7jtWjK1ZvFsrQYBjd2Hjo3vvhU9etxzWWkhYLIE8pXj3ruQenQim8Yldx9DywXuuxZYDEOvoPqd8HDN4ODXlAQDicpfaHiAGMSzys9iP1QLGytNWFIbEGAK9JekvwDOSXrmdWs2X2ky1uvy5B/aH+YfNQ76YpdRfTYDqrdQ5UUjHo2ISYKY2QQQqog7DZxdGcGFeKbVZV6q8zh8v3n0gcvtohhAE2QOUJVkxLOZcvC/juiVRkxEEzt1SyBChGEuL+v8nIXk48J9nRv+j4CSxJMNZ+1VldaytAHCdYAZYC+zTLz+2KGTt5dR1HdTmZ7P97OgGApyFhPIdnSrSeVxp+CcpNyQM1ZcdlTBj2UgB1I8oJGl1/4+rt4Dvul7f/+91d4+NjQEbMDqkGwRBwRa7uxuPHcdWzGMrioqFIgYKSEhIw0CaAdvYWHfn/3m9Pvp//B5f/Z7vUQ5s+7zfr7jv676CHljWR9QF/Hc7wLZCDEUCaJbnrfzheXd+qJwUPK1g3XpAiFgGZjHYw3TiAVxwtM7VIvr6nSLK8LUSYKlqqBBLzZ9KkFHOIZBTFINB3EOZBEDJ6vEY71O9RRRfp7KArACeXUKar114wTD6Roh3kJ7ky7kbX/vygk7r0zfcDa+qIf7Vk8NTUqjwZp1vsr+CAZoWT43sawcATcPAU0R2KqHPPG1MNqpUgq4AQGefPpC+r8XGj5zoyB/qRWNSOYUINY1GzbB1004bMLiX5UGeWLayiKBX9enUJXzmBPq/0UN6gUtkWRkEiPQeKRBC+tupvGLbsGG9U7+mIMM/Ttja6NHT7fPP1rBWL6YWi7TFi5dwZpRjv4SqGkC1mjUdysJQDSF8asLkAZyVNQSg/u32ZwfD/GbOnN6AwQ2oZPpg+dbCv1fgy13DPXARd7eGhHUEQJaWHmGgz5CRILniU6gc5EHNMG78jFFgcuX4qGJLRN0VFZLi2L7x5KysXrPaRgw73b7//guGK8OxI9sFlhNlFxE2+Nb/3rZzzh3HuSRGdihrFWZsYZGNHzvUfl3xgyOa7SIsvg5CQjlrt0m9MqfrHOxIwyMbUbthfZBXCxaKf/cBQnrLuR8hqoRyXzQxjKgFe2oVYYC6Q+JHqRs8tR5r9vl33+l6/92nOJzwW6EY7eSFS0YuhiFrHWAxyU7lkohL06nJ9kBeVs+sJOjm65jekbybNJrJ1DzbDj3YHyAym1TkjvaTHKCfc8Dh9UjiYCc+SrkH2MyAxeEYDUdHc2AiYZ195sVcUG329Te/IvWIoLijaeKHDQR4axKixn6K58+MHEuz3DsJ9uIp/BXwMqQ5e+e9p1jQxXbDJR/y/dNtzEQmqCcO2SyCgZYtX4zVQDEMMNiYg+P4umV47tQynaJZSY3GRxQfBD6b2LKSEMn3KixCyduSfEvWRPOj5DdAjHh8Hb0BS8oq2MAcFD1TM/El3Q9zVinuFO8s6OQU7A1USLbWA6xE2Ir1eHx5FF2expVLToNngdZiOUnC6FhSKkmVJMsB4JLvkIWhemIigx8saZiakOksV9OtCWcQm28w0pb848e40AnV4jrnTmJS4ktDH8dBjN8cDLJwkPhqvCcnjesHq2OvK+aiYVl5h0db/qmTHAbtGCBD968V2MJUkinV+AkzXPLv/kOrAb2q2RQhtmxxA4dtl114rSfNLwHQoKw41bJS5yHlN7x08ikaL7THnrmLQiEAO4idfFiKaSYDDD6Q6POzJcA64hJsJBRgyIBeNHwlljG4Bwmb2wGo8b7tD0g7A1YcUvBOJtZffAjMVMFhxwi4+ATeOLDrajgxY2AEzZ04w4ZnR9or7/2KF+A59hNypw2bV1thxT5o3VsAjLfaZws/Z6N0wuLdj7frYRhEH9uuPavcxCw8WImXifz6AaY8BKT1yqJBvpb3TTjLiXx75MlHYa1SuHAIB/E+5EP6r9zfsT60e/gwXkraVQCF2HYAtJdcdAmDhCfsjzWrbPeBzbZszfukuVMswlgZOY4iq9rP8nM6bOfGHA7MFDa5r81/9El79LG78TKJ5+LGH0cqRU5n9WYdLBwdVK0kVa9btY6DONs24f137sVzYEa12tnnTIJRkM4gYptt33iAQUgEIA6MQkARcYgEi+oC8qaBUrp8F0VKLWvLMUppDiQ9VnCOK724dDzADGwO55kqOaIaZn1GDRkEnnpgHCcbpFFVE+akfRQ1erceZBZwRgxIvqwmSZ/at78AACAASURBVBdd2Z8iCK+lYxR3rYFMy5sB9Vj/MJ+j0vEGPSfMfvmmHQC+iXXIn+HP6fO7iYD8IyVHZ+CQ3RcpKMy33GNIBykuallbvlzAHTR5YewbgdARJAieOOqZqAdSBIRGAxCmqsGFCcFGrMjjZ6iGySdGL8wboVPhkTwnLkj1lrWstztvftRW4LV4/jkz7blnnneBeL48Q312L7w+ZZo5sF+KlTKSlIjEiyGApFBhUMNzCMUTiCNJvECgUEzqU3sHUcDDSGTienAbhVk0TKNIPetAvH4kp2OPcEY0c3n7Il3Shcd95jyM9NmF3Svsi5/CFfySLUoaJyZxB886ItYf43akU3/XAHgAKrGXKjC6b8c/tgv2tRowSfC8AUzUJHfSUHrR8MUwqeyEmdsMq1GAnT+M6CbO9kZsTiJoDOWK2gobX5Nb+V4r1Vy+c628b81qFTYlWbiANj1Hf3kQq2F260P+RGpOuVCd27ouViazMFaczytFqxfSqxtuvgdz8p72+GPX0gwSjOIYmvyMrFcpYX1g+2g/+PhEId18lFC/HH5fk32zeBlTUH4mmhGxNtpIZO/kEm6HudrJ5wngXO3WXcM8jOL5mjk787DD4AeThsYFvKgJlUcg03RZbciihHcsL1slZaqYUxHcHdncoIE9HUAoQLkUa48NGw46SXos55HApGBAkZ69Y0gXP+YsFYoJ2VDQgwvlkfepEpCFN4vhrmAZbQwNvxjgKYTK2SvAElZz5Q0oGIrXqCQqrUzn9L/pHQtUVdMkFFXPRc/HUdLFUvNsX9dY61l49q7IY6wPeS7KikGJnTD+RhBAVQ9zRH6i5RWsZXzGG3VXAeJruBJGYNOL/33b7r7lMSbk6bYRtoyA+KgofGopCN0e5+5XkRvCYHHWHGRBCd1gU7QwgX6cRPUldpKG7JuvPoctOAD7hN/wpZMfNwynUliwPAhZVkyfPp0CqhCv5wIUFWHspWonuZZESOC71JaSdPXo0ZtwjlMuqEJ2Ah2sMwGzaoD9AOiCUVpA2aSJgn0FC6aBLqATlp6eRRMLJ5jBgGqVeoraLnxAfWFqyddWd6WXt8JodL7CAG+LspeeQ2o/fKJrRiWT0PtoZK99xUR+zbrF+JVtIbwjl69Mo90eZUNGITG791GUMG325MOP2mtvPGTDhp9hl178GOv0awqscv75Rrv2mgcZwsoDE386rJPaCf/xAZDSVLIOAzJJobx8kHMy2DhJYb3tLyS+zz7GvtzEu891wGEn0uKehK5cevklNmrYcPtxyQZ7/4NFrKFTkMAL+fzhduedT9vFF13F/eixqjHW5ScfrrUXXnsSX+6TFhbn6wJx5kw7k88WamtXFWKjs5CQC/xgq3fznsKsW7rutDqaf4B+WKC+MKFqkaS2YA3SUM1akYGxfy3s1giaFcKdZp1v48ZOIWB0EINw2J2cVUp1XY3VySuv/g8Ach/7hEE0TcSpAvzqvYu42wHLZOvAAEp2AsndvABB8dqnrjh4kOYRsMkLENILr/AJ42bbY/OfRSWQQlPG2QaIvnd3iz33xO+2v/ArAsuW8V4VxMZ+Yo3H8fvuu/Mp++3nDXic3otVB0xWWC261zr4XGKUdrVTsy6qszfeetea/JbbaFQP1157HT6rWRYCa1W+s60UfZVYQuTsPoX34WoslXa5xPfQGCS38qokOV2DM3VuYtILKNLN6AODSbVBEEE47bBz42KwioFFWoW/oaRqTVhChEZR01ALhcLciCV0NSGJcDAFvFFXFhzPAzir8gRkcF8lJWbYLbfdbadlj2TQ4VFV1ZfH2NMPbbe/j62wam+8zWgoHdeBs7JHapZde/Wt3IeRtvaPrbZ+3RYAIp477FqBaDwFV9eK4RWOpU0znbPOgTZPEfoPKMznl++6hpg6zWmqnUcun1VqLD8+oxogDWLlFatzXkoVDcxD0SKHUFuV0XAJmwzBe8uLPkK2HPKTdJYDsg8Sa58/p8FvF37FZ597oZ199tnU3aRmM5y/6/5rATpIOnakCu5GGDcaoOts88fiRn62HQyc9RMEc360NAZZdu/x3NcvAZp142eWJ7iYz8HUGyV27twrqKWz7PNFbxG4KHBfA3k+h1jWeLKvX3UAgkYyAAFDaJpunbutWEtV1zTa/PteYr9gk/HWIwzDFGxaTU0FiEDtUQFQpmAgWUCo5/dSwBcBgQH4L2oIJRZ3F8QTqaQEbO9F7devT193P9U2MKyEKbZ06ff26oJX3dDAFwbuos++wDIs1pEVSsuQjMLOVGCl80p34ClDCBpvF6DK99WZ7LGuEYPO43Mrm5Pdu44z+It2rNFvlyxy62Tpj4thkB2nVhULjjUMG0gMqTvuuJGz+DDSzk0wGwl14xn4MzAJAbz86J3FTv3V3H4Cb/jfCIcZBNM334agRDq8/4AyxhimyMOe3IfkZPI2Djrptc7z4Xjq7yXwrwcS0bPOOcPe/eBzxwTSUFVqSA0QQzjnoyCQ6PNoXdVWtzsWK2WUiGVuHQVTa4TSOA3qOwC7mQ1OpdEqMI2zGCiZM6uZnwvpLBYlaclZtmJlDj2O2ewLh+HVV2phfPFlS+hJuP87GGJnD8q2v6lJw+JhpYXUwJpDPo7/dzm+BeXY/RDC7foy2VbNmRkH22mCvfmWrKsULBfH9+hmh3fnwPqPxgoN9hk/oxfvqAK2W7dEf/Z0CKobbK5YE2ICl1XybrE9SEsExEddWID0fcSY/vguhxBOSGI1NZvuG44qgALqPGTE6anYtxwtt7vve9IWf8f3Liq226+91p59+jHO305A4jRAw2OsIa0vahrO6i4N6BgwyX7CD5BNtXkyw5gYQqYOHTxog/uPIkBvpxuMBEO4aKcWGjpmuMvpUN+ad3ibZaEyGT1iqP3+608oM/KdT7p83aXoECO0RXc4H1hDYR/qrymTZgMKwaivWAdIW0N+SooL7emOwnH7X3ucf3kNSi2pdMIYlorcNHJYNr9Waem9Uyxn/x6shxrpybrZOajxArGqWLHyVzuABye8a5cx0sa7ljd0KwCSBmVi+cXHy0ao3gYPHoKyBa9swHP9fBpgZQAQHTuWC1AWYbNOH2p7CIo6fpSBN6ibD/tEPu1Sct5803yyEpbaqBFp9PXHqfXG2y+/LrXZZ81EibIcXMOHurGF1PNn7YsvFiKz3o0CSkQjhiCgZgohU3VWD2s1LbU/gW+QzXZvY41HAT4S9PTC8zDvc+zVe+fbyCFj7Lr777QC9ktRURFsO84pgAARP9qp+Q8wvOxoykN5eQsAvQYEiYREXWa1hJOtWf0LAx+ITQS+nmS4UEbqY11ztWPEU60CdAGaQ8jqTWjiIZiswgootYEpWJisO9UQqTASI6lDVONXMDiRr3ETA/Y4Bs9+HGwt3C0lFcVOQZCeHmUnjnEPOXGDmAicmaxvEe5kL6a7LjqSfpIatRhrxtHj+lMrYSvA2s09lofyjn0s322RYai/JY8WFtAiyxCGft7c8aqwYwhFHD6yH2fDaFux+nOjREXFCSGOnrkLT/hDG5VMDyOa3qkKhn8zz0neyuqxwjj3A1BqNbRXWEpvzgECbn0AGzoEymJpInIbH53+ykOE8BMhnEK/VQpiaTqUu0NN3dxMaC5ItDz8o8leSeLsrSrtAENCJc3/7s/liqOFA2OVmZHeOxKLJ4KeGHpJZXzayEQ3TDp8sNgK8iH88MjDUa9FcYcUowZOSiOnYUCMVeNfrDvUh961osIPuw9Axiz6VjxZKzlzarBEDAtMJbSr0JFTajgHY+JCOWf7YsO50y678nz7ZNHX9P0BNmXaRNRUfwMO1tmUiSkEOxXZoH5DqJ+O2oAB/cFtBPJV86zxGM3Z75qyA7mlYFQ+BB1jbiPgmXWoWrEfw5QE+tOMHtHYzSRSG4S6bJ38/ELCy4uxkSEbZ88u1jo1t3c3N2zYC2t2xfK1LntI5BF/JAeV1PCS89cxdNE+v5GsgL05hyAjrKe/EH6A9RFAfwCKVDGw03uE2IUXzuaMaoVVexywtLcV5SsPoNYO7zvAXRvEXZ1if27YwyA6mrXczOCGAFT2/cDs7k5B00Zd0DdzCPZOqJnra2zokGmE5h0j1HCyPffC02QjpLDnCa9keDlqXDc8nXmW2/JQgSc6pUMgffC+g7voFfuhJMPLmLta/Ym8d0UkiYqR4rYnagKIlVm9CYHbhRoacJbnGEJtERsZB9mniFOqGTyiXjbxbo0IVO3Qf0QymnvxNV37D65ms4LEc2C0sJpik0jOPHcwzSIFPA1BZ02EbVx9wE0e0zIC8XGgCaSoKi72sYI8Lwza53EI7LBz5p5vg4ak2cuv3WGjxvSgeI61t9/50nr0jiJcJo6CAL8SpLfyqQiOiLUZM2/iQw+FjvsYh+Rhx1prREok9qgyN/Q9eH8UG4QtQVsuLfKzKy+5w5599iUagmC8xwbY0s8PuAZ/7MRx+DHsZdN20gzV2D4AGw09JNEAWLfGMsA7mDG33XOWbdy+lg8fZd9/XeQudH++nwJJ5PsoGVotDaO8J6eOHm4b1222cBLU6jgUupEcWYU347EDrXbrDROYxm6ETQYDLqsHjNw8aMZQ4E/i21NKgczh1KsvG5ki5QRJbQoNicATRWCJD1MHrhxPWrZqWKWDAwZCQnAhMw3VNA00DCqqmpiCBnDRK/nMj2b3tMH9bNOfJC8qZIiFoOm7fv6UpAgkOTDreKkhHLai8cfB2rpgLowIPGpmXTHZXvnwT1fkRgIY+LDIo2AU1XLhD+k/lYZ4ui38ZoEFRFQ6g/+V31FgIgeMCgu1K29Dhm0FTNJSbNs6AFr82las2G0fvvGVnX/mlQR4VRIGhtE5sn+pUsUKdXJzFqmaWSUChlNItfGskuKRzkK7bsXboovQErGl5lyYZpEZYqyG21svU/Dgo1pK4RJFwMOYCVPtEDKgBgz+E2msL5w2w97+9FP7cvEqy+gzDC83P8DMNRyilXYrMv4GLt2sAZk8nzh7+eV37bJrLuByOmmzZ43Fb6sSsA+PNCR0GekxdjYNYs/UoZy84Xbx5VfQRLE+daCKAExx5BJMnYejB8j4N6xKIIcmYK0UGoFOth1k1151GR4skbbgg+ftyrtSYbmUwCrwswsvTbQv38216dlXO1N8XVQbNm9jWk/YAKnWT/73Pqb7+GjB+K2nGFFxkUsCvQr03in97MN3Flrvvr3xEb7Pvl76md16x3mAC6U0DBQnW4pt+bIVzpJCqZXA4VYPAq8gnjCeVTnT5mgOZP0tlnUt4JkAQ094jIeJ6qSAAD8uxEKdmoo1sW/lGyerAF3Ukli4teoBp1yKufAdflGFvWO48Dxcarr7M3gskmA64fQQpmYJlhZ3FpOsa2zymZOtFU/b08+HCRbaG7kW5tOpRkptX/vpnaNcOhR+SL4lC5N0FawJA+sQwnRibM+OWiuuwlKC5rEVRo8/zYwPTAt1GMKaaPVgzeCzSfGjFPIoUsEbYL4JcPFvCbJADvLOCKanSMXrsU6oLuM5cMn6If+LxiOnsY4UWqbJ+Yfw54Wd06CUVwoUJT7SMxlHg5PKhzJBjMJDuY4ppmTcrfw5NQIdgGNtFG51AHQhDGli8TeO7uZvx7l0wygaqyslh/Qw76IpWn15/gp0SOzG2QIrq5xAvSiay3BYKY0cBGFM1Xtkkth7sBTGBhAbzYHS5dUQNQMAKPxMIHwoiZMKyOli2taEZLaO79MOM1n+egLHNAQQYNiFbFVSx0AYHu0UDk0Af5J5R7TCPqiV9IjGkmJKU8VQDk0Bq9oPETAl5JvazKZQAS+bBa0fJTerwfPn+TtPWLcmBAUqmET/kTRHsiOacVhLYkAzriAd+XR77/2vbeiIyVy0exkqUXRAflNavRqCNtYptGL384vh5M+z8yVFtlldDCC3s63QVFBdP2xETX7bxCQXQMky7DsgFv/WCCSdeY7xX1MqVpZAGK0SpfLC0KUwCkRSqQYvCmlsUYHC5TwBWKonVZAkAs7Nnj2Se+U0W/XnWvvh520M/HyQvMTRSFXClYtgSBfDnZOPF6sGgoTM1QsE8qCpCl4T40VeTR5gkgsXuaWA9xAsdbwp9hoB+wjYdozWEE3d9OdkvibmO3tSJgCOBKfkbAEgAmldyrbsePT5+T3sTddQ8fzku6U/44kO5GvofOJrtfNM5bWsJraFdeTLhLknSoyCggqnCgmACX7WzMvs+88J75k+Dp+ro4TAHKUJC/Qw54YNY+B2wK07KS+6pSYDBuIRBUCgs2D2GTNh/e1FSlVJo5PH+YNnFcVat9QkBqh1NKaS5mFvg896fDLTYeQ7nVqDvDe9TrlWhNI4RSNFk+yvtKQGsBcPKahM2s9iIqj2EEvWhz3sr/XNc5N3sDfFm6vlAUPlcdTIxatnrP2hB9/C4FN/PkCXpM5zhil6kKoNfLuibeq4i+yeO59g2BvnYUzSrOcxuT92qMpytuXib0XKvcFk9DmGR5XY3lE2YMgo5PsH7fYbb7ebrr+a5ivHXnjhM/MP+9M+/XIBftm/2byLr3U+vPQ0vFOYML6xrGeA9BaaAQ/BGwC8A/XPAewtsmzNyqP28vMLqDO28PPnOhm4FxVbAOfdKSwtugDQvL2ZumPq7x1SBYNIg40wu/jCW+x2QLhUmF3YxNnTT75vS5d/aB3+3KfUMhdcerXde8/9eHvRDAL67d7aBZPvGTtV+zPP7qT1G5zIu2Ltl+LpuBXZLszT4fjGXnH9NJ5ZuK38+ThSwjU0YIQi4P0aRABmJ2GMqhWD/GNIoc62aVPnor6YQn2Q5ljbsbH4prKvju3FE/byh6yodhleVCQ+4+ml0DI/7DtCIzxgRCjaNoF8xUhOGwA3wyLS7dH/vGhn4aMeog3qQPAA3kmj3X/H79QCq6yy7TcAFhoW/Ea1YVMIoJBnbpBvol0y71JX0MsSWOeJPN40YJP10LeLauyV197AA/ZHu+LaOfho3QCB0YufQ6nJTdSZsuSQdJ7zBT9xDZMXLzxpb3zwFJqCjdQ2WDQASnjBVBXxwIchnYYhktbr+Jswfoo9NP8JmtNCbLFO2Mcff+YAzi5fpKSh9aTjIhcEUE1KYV2EICvjzCrG6/Fknry+xNqG9eEbRbPRHwY4SeYpJJUboHNZrH32dilA/x9W0fGTdYXSjIv9x6BfoVcCq3VnSbqoQa+zkuEwFLfNR4MZKSw44DSY09ndwHlfzzACAwOnuBET3bHl/xnW6JaRQ5yCiWR9Ekzt6lHseA7HFljizYo8d/c9dzaWWqoB5Nuq56daIpy6w8NYBXRUoAG/V6Cbp47ie2qQDDiZBSjhy1mYxFn66+/fuUT15lakm9w5nkAeDW1V4mOfgI9nRzNgNJ7rCpqLiUqCPdnTbrtxvl155XT2V73zne3UZ6QGmTHpWlRYV9rd987kvGEc6oW0sCuduwyLMs7bhx/8yJ56+moOEpo+gPAu2YJ00pHzNZaS+xCMB+GZc0ZxhjRCwABo0vAtiDObs9SX592KXYnq+3bODKUJC3QV2KlzFgMj1pHgFwgQjdh6AB67Wp1arZHza9Hnn9r7738ACDnWHrx/Ps85DHLAYUKBh3BGow4BYBAJRSxiWSaoYdZwxznsCGh2FlxiOmnNSuFEfUff8tKLn9jjTxF2Z2X2zQ+LXD2pJHYpoH7//UdqFlhlvKbY6GTHBJQvawJ+mXknKpxdQCQElwZqmhGnDeEsrYRZBADPnZ+CSqaE5rd/9giCpLa599HiWGYKSFGdj7qAeqqWwON4LCuKQSnV8/hCUHAWUhqCORsJMdAA6RgsOysA/p/+XYo4H9jsTQAgNfSAssoRmSSOcy0QBvgZ008nFOYX9h1KGdjAaViD7d69lWEwe5Xn5YP2thGgvbiWIUY09x3Pr1+6j02bNMqWfrvZCgim1DBcw5tGigUN5FMYws6YORjGWI1tXQ9bikDdUAYE58wZSa+5k4a9l/3w0y7qdO5QDpRA1nh3fForYU2EMmQqI+CxhZ+tjgtGA/HMvvKQrYPhxPlG31R0ijAZCCXMcC2au7KsspqzANVSOqQNhtdRNOgHdlbi3cc9zjMM416uQErvB0N2wKARtoPgyISEKJhk5dTA6bDmd9hz/30CZcNLDCln2Q8//uhsg3ThiQDQRa0XyhBPw7sGwp7E4rz8iovw0j1CGPR2Mg7mEdD6k/PijMG2rDthQkmwIw/t2GaPPHg39+DdhLZoGKgaRfU8dZzCkRiU5JLWzka1gazXtWt22a03PwgR4U87/vcyFxgaEBdsAajwghjA5B8pcVJzgRXhALkNPKc4gMlMAl7+2rYLsJn3St0bE5+AVRPkGYgh/tQ7Cqxdu36LaxjLYcsm43cpjFDse51jgaz5AEC8+roulyVyFIm2504n7I4wXKXI982KpadFJh7ONwmrc/JuDZ51ryl0LIHw54YGeYtW25jhWXbxJWfYqjU/I6Un5ItnL4audycgE3YQ2TCd9/6dw5oVgcRDhlJNrTq8EgahWNQDh03nSgvmjLnB7r/nIfyL50Mq+852b8sByB9vz7z3Fv2xt31LKF3vnlmwjIOw9iGJngFdE8QZLwCpm65G1l29lZ+/ASJXGmx6PCMbCp3th0KX2TWsI1iSMJSLyo5aYlo4QW1YM8EGJcPZUpBAl6Aaam7CYkqBxfw9+9LJSLOlRCY4iwF3LR7fkaEAYIDhdQLDsAzw5ef2QaZfXV/sfh6tNZEBSgr5PazbLp55o3p09gqcEbvuunMI11tq580eB4lqvQ0ajkct92EM9hYCpMqxIti65yh9CAMW+vpogvQE0B+nh/HjbvPlrpX/vQ/EFykcJ02BTdtVwGA6i3DP/YB0XTa4X7at/3kf/tODYW6m2a/LV9BHc99y1+r9RlF/BYFfVNTl8S7FWKOWw1apkyG1WI5tDDSUTRLCHdiMfl9ZGP70VRru69xWHI4fRXVddYBTqOnpKs9GdxxdM3UI+BMDqjbuHu1b+OXOai4ijrMhFpKOhigwbCdAWlNQ3IrfsKQr4BxmucV3I8R1XA8U2YcAdDlLGYREA4D4Yz/TyvqJTYhxYGpwqIaNrDVybmLC+tnN1z5if67dZB999L7r43Xmjxs3hNq7wuVh5BYUg38FWna/vuwHNSktDKUzqUF3MgRgjzHcGoxdVFtnBbYlOZDv+uPP20xd0QAQWw2JgrMa8mCp/ltkl9oOO318T5t37mRyiHKprU5w3o8B+C/F8nO3s8bqyXlzktpkxGkTqKGSLA/lcldXOOzVb6ywEHuRbokMOCodcSYhPpmandqfNXbdzTMINsOLHhWhSBkKAq7lvr7hllFkKsUCmHOntZVigUg9DZg7dMAk1EI7rVtMpn2A7YkvashW6r1SMDDZUcw9exKDcnpbapZePdI4Ww8CGh+1GTNOR333l42bOIpBZIsNyhptO3crvIo1DPFi47qDsML3wJSFLBRYQaBWNoOUMbZx7RrOGwXGUzu1hWC19Tufg56Y+1MkFpEx/BmghlK/9s1mQE6dOXrcAMsvKeFGD7Gt63Y4cuUphsjVWDI28VwbNTAUsUwhxBp4ChfJGjC4KziQyRPMocKKUxhRs1EptLMzEz3G17wMEdFKWQRtNHGhBEz0GYIUpaIdNmkqHiw0gy14jtIExHVLJ2U91rbv2WqPP3M/ANJKDHSXM5E/acmwqsIpLubMJpFyw3L7a307Xiyz7fyL5tqu/d8DRjQDuO6GPVnt0p3F8JT8MhCJoh+XR1Y2/jMAcmH4YTW359vsuVlMGuLsw9cLKG5aCZiAJYHZ9u33XGR5p3bZsmU7bNLYiSTIb6eBCADEAPSgSAjmIte8pxjpQj3T67pyCi55CwJEKVXtkcfPZCrmYx+8s8ymjeXyIrUxmYMsCIbnxClj3GSqB4ymEUMH2EN3LPRsVi4h0cvjWWDr1xdS1JHONzkA6UIUfqVlLADJGTjnkdnUQ0lVEp5IgJowSUrGeyGRm0pTzRb/LAKPk/jI1wXgw4UD+WBSzQUcykFVBrhbBBPLl0LQSwnggi10CPBixTpWARvJhTZiiK+dNsTHRo4fbmv37Lf9KuILKQY5hEpJQg2EQi/fwFmTL3Kl9JYd3yOFjWWTFwE8dZEsD3OlnMtjfKtddBMT1coUe/mZE44J8tknzzJlW2Trfj3IlNgDesSCYFfhZ9IKMCJmlhp9sV44C5HcceDxHuedPx3j4Dn2PGEeJZgvNyLpmXVhjA0aTXjW7mpbt5yViZdTK0XivbfdiQn9VPvuu19ITPzBw2SWXJmp2RDM/BuaA5BmPo6sdStstvfsD+QnKnI7ONSuvfp8fGxetF7pPe2SK2YxsT9pk6dOoqhCGr5uDWybTLto7u0U2Ol23gXnc6mecCwJI1Chk4PLF1afLm2tQweoqqwNiGVqWOqCkcLwB2JY4TzWxk8ZZA+SEL3/6FZ78fVXbcKMUPyKSpEWIFeleD25L8A2rtjHAXzIlq/+AIA+yU0hvTl0mmk+5BvTynMIhcV0HG/GvzZt5vP86GTW3ZIzCK7qa+u2rrbuA2BOA2j1y4y28pPN9ufPyAEx7Y9AnpyId1T+Kajp8q9E5q1iohb6f//MPi7Q4hhsbjVcjRxyShj0wTvTNfgCYeSlJqBfjFmHAunfxFwR2CqvT/2aJDcAK2xOyQ48TdW/f144rcBVAYwAZQBeAQBiKb1auWwCbMGLy+z7FYvNNzIPKfdKUgIFBkq+0mKXXZtBQV9sRQfDbMemEjyDKQtkzclFLIGVmpMoCrby0gYKuFCKZgxGYTxJ0leLuZX2hqSGbBNAJJp2Oe9hZVJLcEA74Gujxq/8/F5Yc8QQTBOT0YAUyMu2rweMa8JGAyZkpJgLiTA+ASaaqxhKwIZT4F04aY9jJsfYbz9UmI+ky0zfBNLF4/3YKBaUmAmyquBxBFB1BYdwOhfInAAAIABJREFUcZJWWwbQloIHahDfR8nPhw4AjLieVGAnwwwYMVpXQ0YgG2NN5+RwCRHC58MXTIwBtCXRVMONWORt+/cWOt8u5wkIu9Uf83OxRTuRLEbEd9lpwwJdyFxJkZcd2SuvOSQX9WU0GUps55VQaHhJVh7OOQWT1pf30sb7c404Z2tDsUzFJUnTIEerAZk38u3waAoPmdzDnpehd6tM5Gnaa5AOiskrkFU+vTL1VzPv5Gk00B5WqCT6rBeAKuerJ9sPSfv5vouRTH311TeEa6xgwoq0DS/BcMAiTeqLlODO4dlAExTMc1HaeyggZCA/TyTvPpdQPwEYOksFgrYrUAophlN/yrOMR5zSg6/FFPbEyQq8plkXBB4F09TpnOwUciA5EEWU2P+tgBKyE2gBmFThKBm1/Ev1tz9nYwL3SSsFgs6UYHyw07G1aeGc27O/iAYdD/KsBM5j5G5bDjM5FUOYs/wfeFleMwo7kBWAgpfkftxJUSkmskjZ4dBUOngeNchR9YcEnPppOCFWF2tFvt1iKXkLtJb/qmBEfnYvB6gCcovRyH3cAhtDvyRgRJ568hHUkEH7VhN6AURtsmHg4SQgzTtj9kxkeCV22y1P2/qNm2FAvse3P4Z3JgzSPH+bOG4cSei/uE+hKbl8VseMHU+DsZcGuw6fqQw7j7C9g8f2I71kUKcfnzPoqouvsWXf/sDvP8GfrIOtlA4wX8Wr5zxiHfgzzW5m7/gBcECip2CnGKVg9+M+FkDqCWuDlQ3lSAMwVqpLIq5j8lyJL6nA+yjkiY1+SJhpvv3FzFFihQpF1lgjjbrL29Er5D0K3/bj+zaJEQbQ5phdMplQYQ1bQOCzMKcg7174wS9nct+D7wEQRDHeBqIfxJBPEtVVK7cCPpTDMFrF89rNQBjgp70QQPU6u/fW+W4I8NTji7EZgF2COmThZ+/xzEOY4tO4Unx6Sy7PmSygqlOFFGtWCet7AK/z8KQ6/YzpAA6wPX8vsfn3YwXgt473l0uNkQxA0duuv+IBxwCrh6lSCx3jCM3kw9gsOYYcHc/558yzZ558jp892IWlvfTKf6lFALFpUi+77HbHygykEQmgABR4dHCXn91y6ytW3rQSe5ntlpqRDKPvI4Zfg23l8j325svf0pCH26tv3YpUUyxGzuWN+MQ98oSV1G+z6qYjzje/mkJRFjhdgLXBgQnc/ekEFt6HX+Us1loTdUOwLXx7v330GSEpnZs5KyucB6TOJD8K1wD2V3h4O80TXr7QbCpgi2jgdeVld9stN9zJkAmli0Of9VJphBhCfPLuLgb138KK2UlA1y6aQqT+vO9Av0gG6Mkwen9D+ZTgAgaiwuSDz/qnfvUh0Ki1JYR13WwvL/jQmnzW2nMLrrbhw8axn+qpAQisETuQpsUbsFr3fgP7+fD+drvhpvexltqEWgImpddJB5Q5/2PWrfaldniAQiO1mMRkEnWBtSaHCz//MPaWlFfIsDluVb/E0FwlkC7rRyemmq+Ec0o/r4YnWrNeSNwDfGJQ0lyDpxgWDxx2x482Y7nxOiqlA7AjjrrgJ50zgbB75cHqkdgr5MMzxPFHqtomf3ZYbJIaO+sLmCAaUrWhBGsAEHM8Vu5LgXNtYqbpSucvx4ZUVSBQlfpDaicf6rYu6hR33/POBZZqj2gIomGszq0WF2rqaZj1V2gwA1DCYuVz29TgsRjqQmEgKXh7I0FLfM9WO84AEgUAthfauK1tsKWoHwJh3DTpYGHwIPl+POwKyW87YVzfdfNDBFZdxf1WSy1bwJkNwz2th2PeiZksz9w2nZMM3q654gm7846bGbZxuWPh4EMN3dWBYoNuW2fm0iUr7JzzAEb0jvjUzr9a3tsA1kWFJXxNZH8EdXlYo1K26R9kdaDBlSfk092ZWtQ6Md3MT7+mdwEbnftRdZjso1yyN4PgRp59WWklHsd7nQfiTEKJZD0hb2TZQAjw0AxIn1dMVFktuUKDe9KFocqvXPuIGsib+6SNs0+iYCUeFyJzjImLdMPgYIaAqtUefYxncM/Fdte9V+EhfDn+yXc5izcBRcGAiKVleGNCMsjn7pWXo4Bsb9UCUFITAd9q8LdrUkgZ76KNdx+L7LCJzxDCehJwUYf1mvzS9ej8uJNCYMW4c0GcPtZIG0CP/FyF2ccxOKPEdcnwJwnRkm+hJLzBkGaSIOE0IRNuAFQNA4Qr45+1lts5X5HYOL/QQbC4Duw76uzOPv90ia1b/ae9/84CnjXMIvw5844X4e19kn3GZ2M/33zTdSTKf87zabdnX3qS5v4BegP35VzNl5RI6vMpwAuAOgW4tBAWxXjA+YeWqpbmZ5t6Roat33DChZ0c2FtADwtBBhVFN4gsOQfKjVKPvpf1SfBfcgI9LoWjmOptSIsDYNEU8XWqAGZD8e6srSIQTda7hAHpY6Uht2WaBMBC6BZLKBZrg1LY0N6wxHS3d0IgmDNnBsz5PayNSuqiaptz5kTCzdbB8ryIvuhnN2irVygoa66VSY0UJSJ9yA+wEiZuFn1OHrZWlXXx9tAjj9orz99ilUUM3SzSXv1wqT34wG3Wh4DoguPyjq5BIp/BvjpJH472giF9Gsqviy64wL5Y/DUScepUwpl8kOHeeNN91GOn7Ndv34Ycge0eFlM1ZBLUAegkhsPmY32czDsIWZgPyrpPhpQ0fHCWbd2+z4aPRWZ/OId6oN6FnGXiYzl0yHD78ovv7Ybrb0NR8QXAUANAs+TqcXwfbB2wz1FQmAbwAjel8KyBQKVBhtZkJV6s7dQQIvE89+xd9u77b1DbMVSth03JgF2hR1X0PlJshUZHAzTV4987DpC+xKadNcC+X/odYHqjHd5B/9IWzIrBuuySi2Dw/sFzrHXe9+7QcEQThktYRpAHzedjX3NWzpoy2fZu3W9F2JM1+oXbrY88zzAnHCl+P+sBA+7CqWdZtx5YV1ATJCYNtd++/sSBwQ88/h/75dt3bTIWgp9+/JZ1QzU2ZNQ5NrZ/hi38+HkCL3va4cOwjodNcOHT+3J3WToAfj2bp5Jn/cKT99v/XvzWmlCCejNcaACw62SojKAVy7Nw1KxRVou/79G9WBkRdqlNVUkgtNjfYpVGw44MQmHYAVM/jrNDysdGQMd2emuxSWqxRYlLQJnAOXznXbfC8HvfPnz+UbvsqscsvlcMfVatDRuQxb3ZYGOnjLIPFy234yd4XtzdquEvod//6asVqEI0NICwxpnTiALQl00YB1g5aVYS/pUaLnIXonDpFpNgDWSkpGPNlwB5aA3qizzCHb2FXIK1iDkcQf91gn4+HqVBKMOnFtatmNEKXIvkWRcCMnu3oXZopNcCPPVCKaDeRz1MIHWjpOb1unuLUWdzHskzWDWoGPNaroMGpNmu7XkMbdhb+DwrRDUacM8rkD4AIHrUyDRqPFnZ9bIfv9/Mec79z4/HlQe7Pp71yl7lYEvADi4RVaEv904jNZ8UIyLTKUiruc6X9etLuHsm8vhJDGMZoFajGsDL84+Va2AvdxLyOwrm5i7OSOotar+x41Msu2cfBjL8XDB5awi88iLgVKSRvtkQPiry8L49wdmc6M5rEY9CYdofySUACouHatQ7zewRVcJ9CJCbNr4PtXspPeZhGz9xLr1yFeA0eBpneFJcPHjMHtZPb+q9FAgAR23qrDkuzPd76iwNChuqYP7Dxo2GeFgD237CuPGEP462RYvetOzsDDtyONflISXQXCvIddVv61y/dSZg6cpVq5wadSiWFwLz8w5WoQQ/ZqW1VRafkW5/cU6k4in8wD03Abx+w9mKbQgYh7yAVRYWFhZzR7bbBbDd//prG0zY3vRhG8jNGe8A2w3YQu0gZ6mmqdT64Imef+gYthmcSwwhemVFQmhKwPZxDZ+rgkEnFgnUbp3UCCJnRUKwCqNmnjK9P9+XcxuynrC4/n3wgyVILGfbIc6mVDAA6nq2SWk14Vwwv2X81qhwV9aU14xZZ3QNyU7lvCjFKPooKYSRgJ7brAwqvFiifmwOsVIaqvBQooFSymVKHwozzpl4fDfa8cFrKOZi4RDJGoj5bGEl3mRTbezksRaGl8OC1x630wbE2aJPP4I1x4Gf0MkiiIEJgSl1SwoPWiOFOrsSZuGSZR/g20DhxiGWiNSwAn/Uijy8AjkkwJPcogwLirLRkxIsJQNqe0WrLf2iiancJCYH65h+VeJrlmV+EdWw/srs8nnzbMOqL5Hlc+EhD9i2qcLmzoywzTtqjN6SRp9JG5u1d1YcpskYEPP1Bw1D6jg703ZuPsE0AQZbQQGbs4OmOtmGje1jy1etJDktDTZUgZWfoOChcAik0Rgz6TTne1RJo5w9LNrCE04BRtexuLi4mZ62MnUuQibSBcghENaPZq+qmkOYhlDpeZwJTvoimX4V3o4O4JLXJYWUrJQU+NJ3QDReVEwdv1uLmf1+DgmPRMiBXh4il5MPadrvx0MbPaQbkphTds/8m+3txQutCv873Q2NpRS3FM3hUQJCkGVPmWM7tuyBTRptPyGdCfCKtZNlFa4Y0s8w45xgGzjaC/q/l73+Ip47fOwLzprraNi/8tx9JY/T1JxCqTvT2IiwJKYsee5n65bqZ8OGJPN8C+26K+bZog9X2WNPv2hPvfQsm+OIK1p7DujARzfKfv2BjX1c7NbubgKdnpKG5MjLbrnxJrvkssu4MLzx6J1utQR+nDX3Qg7VJADWQc6ziCdn4zDszuiRYY8teBg53BLLTB3MZt2AZ+JkN4lKSk+yX1Z8QbNAkTaov6V1G2YvPvceMpk/PQbp8o6CySH5nGOt8tzvvfdO5LGDbcvOLfbTr4us8EQDxZWSjQErxLRDOvXkC/Ps/vlLuDTbrZZiiFqADcxwIn2QXXDGo1iypNFkp3EABtjCbz8A8B9sH3+2ACZqL0vHi0pSKNopDm1AXQ61Zp7rqy++BjN5l/Mc7OSQnDE31dKGhtqRsn1cUiEEuPjaht9r7Jarb7TJhMjcefuVFKoARIz569mvkkF4UQRtI6lvxlkTHWVdIH6oHyw72MA+THW0rwSNCqhUmI+AB7FN3K+KefqPf6r+WfJmdibgcqgDc5RO/k9ct1tDLrXcFdOyzKAJojSZOnsgAFG1jRg+yy64aLbl5D+Pd94GfJz0/bRWYVhi5h3JRdOjnwCoQDu4uxHAGjAN30/5WonxFyWjfIFjNK9VMOj0XkIBptppXDQYkPyvjQayg2IjSmbnPL/eJMd7h5HIDXNUjMTCvXhxUhTNvcYL/1dS51uzSdHej/9sFBP4fGcwDjGFwokCmwcTldBlt9w7zjZu2QXYzzAERqK30FsWeSTvVqmnrZzwbbANW6rlI4TkmPVTg4eZvM4aeBeZffCXPoIJOZuuWxrBIuz5khKFAElSZQD+mZxxp5DnIlfFDoGzGc+pEBrdBkAwWJfIaOMpjGLjsRvIyXf/exvS4XDYfF4+VTbtjD68Ty/7c/1uWM898H/LpwmSdAMAHSDCi0ZUGe4qIr2YbPsToCd6oA9FezOVVwseN4HIEIVPaUopNoA/zItIeQ7BZ2oTC4fn6ZpFJS5zrtQzhRTQ6oAFmjoB6f6ynXCAlpBJFZ4OcWe1yAqBdcaZJnaSOE6SkHZSDIuIGch0Ut/7tlvutDcXvA4wq8bbo3UX01WM/Ag8ILth4dIAUhHCwKQgvw35LKtLRuFCKGXnoK8LW7dvzxibODXb1mzeSIPVQXihVEAKlGEoglyoDklSDPJDsf+bmDxnYBLvi33GSaSXkp5piCVmt7zGgphiO38nwM90mGNT8awrKM136bUZvftSTPaw9Ws2MjgDwBf+o48s33LAi1aBqjSXKhjE+nKYus5yLmfJkHSRaSquHaWJr8AIx77UM1Mqwz/PW6Cqpp8uLId9KfCxS5NVeTvridPRCrhWo++UCoS3CVDQ3pMsxXW8vGvHttB7p5BWONeoUTNt1vT7YcUMtnvvu8P2HV7B9kWqXY+3+olq/IoBHxiiqMiYNHkazU+NbduJf3ljBUyhXnbtDbdZTHKY3XHP3bYW4FGptI/N/68t++4rgFWkVAKu5cEJQ7cN6U40cstKAlqCYJEovElsmHBCrRrFLtffDH7aNSzgs8jWAe4SZxyBfKy1ZoUu6dJyzxJ2OSxHb56d5HANDNkkuwwSC4mC1LkHsWY87DkAGqRokj8qUE3ghOO26yzTQDFETEied10kYOISZJBj+J4sKV16zo7E835KGOjICzeRumjDtn32xhuv4//dzV5b8KgbKjRj9/Lckx8w2M2xiuZ19jry3qlTpjk2i96LO1Pd1xSTxOO9WEo6qYYP8jIWI0hr709k9C+8+DKMq79IyQ2F7fg+3mkD7MPXlttXS56yFr+DsM0lqfRhsFqJRQ8NCAOaKhrxAGqv1iZJs3zxkZ9P+NoFnufAnaKzWYCOH2CSwJii/AC7744vbfdhAh1DNzgPwBefWWQTkIa2oyJ5+7Ufaa6auGcH2XQGeiWkDedsO2p//ZkDo3Cl1bQdBhTII8H9OrvpurudwmbXrsMkx/7EfYVq6dyz8IucY0f+brb77n7JWnzXwcg/ppXusa8QEMfjpX+kIfbCAxH2JmBSCQPf6pIge+qRN5GuDnPPzldgnNY4qoN2QE8pJo7lttsPX52wjz5ZhNfoGmxU9vF7Q2z0adPtk/eQHDuJhRLq5ZvMOEJDB6SMrdjR/Lmy0/773IeWlFFuDz91tmWQLqvzoZMaQ8E62jvytOzgDqssC7InH9xoS9d+wi8do/nEzqDrlAMYO1w4IEAsgKn44bqju7gXvNqQSTKw9A1i3cKK9PaK4ffz63wOKUCkVonEtkZWFR0MGRpprJthLGmvKhBFa0EsVC8A4Si8O7t3T+P9NlFrilEEOOnHINVfg3kNTkQ/F0NedlKsMXe28K5hUYYTl9yMWiNQv8YATaFIoVCnua2cf7kYhpK9tVNTdlJnebHWVfe4e17HioBCeT/z695q0Pg6XVKHaH7OeSIAQxkFnoUtyakCDPW1BPaJUUkNiuVLU0ulk2C2I6n3ZfDY3FrM1yR8NmaIPfrcMyTIr7bnX3vQBclqoXq7IRnDR4vhGcv7U56ufF4XwEUDyXsODYyxJd8utbQUfCN1TsqWSOFY9AwCW/S9xTbT5/thyR92+vSJ/PzsA2o6ASI6B8S8Xbv2L9g4QwEZsftxd47Wp6t43fuVf7jOj39/7d+aSP/t/Y+N0v8/hP7nzzkQVHcRa9AFgukM4d3rPggDoD1wMBcpazjNZhwEjX0EffTjTsJvDsZ2KiqAQwSOBMP8jKUY0Z//v3/pPJJNjhuEMzTWoKLDWYYoNdvbtmw5YJOm9nOSe7GeIgCmVq9daRu3LYZ1eZgUeHz+Nh91Z3sYfuQKadVPrNmFL8N9X3cvoengOcrGQfdQC6BoIGuvSTJe7vwo2IWXXXIZ59/b/D4UUrCKNGfXcmAG6paEmKbu+uGf3VBRVx7rP5z3GECv0MJak6ounz2vmqhFg0PO3jAFonGRJtDMlsF+0uNEaex6P/fu5FtJw5varQc1APcIAFYwFhHJSajgThS7gWwAwIeIERoinDFrtvOoVvBRAyyt6ES+YDg3LZ/dmyGkvIa7qGWVyVDHIAJaGXcoww/8DVsIVe30brDBI5PIiSh1uSN9yHn4YTEgEXfphLGZtgefVdx8uAujsAUKItw5FEIK9w12M1Uwd2sJPJaaJo8w4UBfbCJ0RnDedvDZqRJh2PNcywjx4xmp50tNhwVbTogPtmq6E2ULNDC7t/Nr79+/F1Zv2+zh+fcANGywKZNn2Pz/PA3rE7seHninLOX4TIGAQTVVlbDlsHvgPMkEcN5/qMiefuk3+i6Y9wyJvBsAJQh1u/mB17F7+NQSgk+y9nYBvJ9BONFf2ENUW7+BvW0fATT+gBfXXX2dfff993YKuxINYyKiCS86CPAUj+USwT2xAh/wVNeZF0Z90cXay4AQkgjRJhZLoL82rcPP+laUHd86C6FN2/bagBEpBLrmWyYszmZqvVoAfAGFXZz15UjWQ+gzUggqmz33PFh4ufbZZ5+4AFOF4yq8SoztZgZyGtiIECItUhf7WEPz+++/xn77fSne5eV2FuDU77/ssGmTZ/FZpdKQVIV3QC00bFQ2/qWQTvKO27DR8bZtGwHeAIpnTTvPfsYqIAVPzVDIEjWETR0lgEv3faurD6lQWOB+wcCvUpRSN4dQTMjHNSiulz308ocWnJRtf/650378/BPrCUFicL9EZvYFMOTesfi0ydZGfsGC9z6l9v/FPn7zccCYCOvVv5/5ASx5h2bY5FGDsTfbBMC30gZlZ9q5Z11irxFwXEkN1ndwLF6mVVgpKVyaZPkDNRbYIns0znsFQvJ3Db1Qer8I9n2t9YTIc3h7GWswhpoL+TLeaxoMiT0fFYM6DXuaViwHIsk9aJF3d3sCafUMFjhH9Hu6pfI9iou5uzwBS6f1SbSDR2vMh7ussqbYqYeSqE2Gj+7JRk+0z5dSV3C3CLC8/LyZdnDHXvYFSiA8/Xv07QOz9RiEN4Bz+qjBo31t7wHJrwle4vNEMdBuqK61tHDUCPy8e/bn2TGUfX5Mm7y4t0JRLUVRTxbiNSulQzCexs2EbmIf64BMBVPV1EKcO8FIs1a1JcNOfpZgvn4Ta6cVZXAcAUbVsHabAFI1SHJ2f7rOeMMakiYmoNSqaOYejeN8a2ZwEgV2oJDkajfcaGF9K4tDtf2xw+A3snlV0DkAdQR+yUAAkAHo6QHeu2fQ2XNf13MWyBoqAhJaK8MoeD98nWBA/XNs645iGzvqDFRfq6yN+nj3jkPOLqoHHq6Tp862Dz79ht6iycZP6mlVWAuoZsrs1YMMiVKIKBq0teL7je80Xq6x0Rn4jubYiJFZeCeHQhaqx87mZysq534LImeGXvIkrOyhg1KtF1klsTy/FpjOhwA2p88dxUBbiYYd1iMlg0DAt1Az9eKsxGOaWvvWex+01177AOXAT4493IC9njfKmWhs6RprfLhPk2zm7P7swSLq+GoU0+nUCiG25PvfGdy129DsQdgMnHTDv83U0jGQNKdNGkuN5gWetQk7AJjIUqxDHqzjXM7KzLILz57KnVKJGruAugXVCnupEbVoLe8hC8Z9B++iRzqheQ3VWLkUoqBK49028Dl7OAsagcWDh/clwBiLEfZ6CcS1cy4YA56Xag9DiGiEGFBNreTNVLEXYXcjRvYH+A7DxiEN1u1JGPjBYI5JfB32A9Z4gfz7g/e8jeo0ju+BHRrJqj7caRVcVJUMHxpRxfsw0PH6+cefu7ZtWobvU5sdKzliazftYMJGsUePnD0QgJEJoUI3Wmk6lbjdyEEybGwgSbRZSEL2W3MNbM66EKYEdTSebdYrexzhKn3szAvPY/p2Etp7b1vy9auYQO+k2GvG7y3L1q1ZSSFNkyeTO1Z0M2wwTSJamGQMHhHONKLWFdUBTF6T47rjn5DvpLgKOvDi5+g/DFPZ+gL8aobCBgzmYbe7MIVKpBztmqh7V8Cc5WXzIFphb+3h4Lnymr40dYetB8FFZVDVt+1vdNOyQsJezpjd16ZOG2uP3PMZkzs2AEBPNBO4zHTSn0lM27DlOJ40A2CiYj5cl2/pNFa9evW2rxetwATaM+U//Qyk5kgQElMi2IDI6EGMdm8CGALRUHLaSSWcUYBHx1JAk9Emr5oTuZrwiZ3nSYjUM5BBeAXAgZpxH4pnSThVSNHr2sRpmQQzZNqK33dChy5yAICnAPunoKPpViMlryWNQNMTOCj4Qm1M9VP6cRj7FrlCL9CLKVZjlTNuLsG6ILP7aPvmi034QEXz7htgj5CoTSJ3uGTPPIdb5sc4GdupU+WWuy8e24dCVzwNIdRqB8qNrnZkHxwc4RHtMJBH2c5tB5C4UcjwWZuRxlRD61bCV7AuHwpnL4DlMOSC/foOt21b9wDAEBZwWTf7/ptCa6n1t/NnX2kffrDQSWOCYE2pmRGoJ5DoUqaInS2xdvtd91OUMbk6yQUPEFRSmEdBxESDCfBH330MY/lzq6cpuevWW1zBMZXLcsDAIZjBz+Fyj2MCnQHQe5eNmzQDc/89XLieolpJ2pISjhjb0yVIfsWEooWCIZwCXAmCNaXIXLHKuOjSZKaj+GVFhGOY3IG/IIwc4NHw5EaM6MNtBhPMWVPPtq2rS+y1Fz+wV19+wbL6TLDdTHknjuzJPycTYFHHZk6ysWOnQt8fSYPMpBqATuBSAXLCB+55AtAKU3ouPV8Kvkgm4p0AuqGg8PV4s5xi6PD7TyuQwj3MZDrecvZstjrAqRZtXg4ryXLimeC1ISPrwFdE3kj5eJF60YzJy6aLdaF1JrNlZwHwf4DVf6X+YiEqKEHJmAqoEBimq8iB+S7sSsCP07+x7GDESjbIJda9TwgXGk0mxVJLrapsihLWZxnspLDwUDv38mgmTUGWsyEQ1voBJAkAAGpaSTx2hRLNtCaG1KuAwsEwzwDFYEU2cHOJESu7Do2vFIwkX10/fo5gGqoQnk9PvNN2YPswdGIwl0SKbVh60M67eIBlDkOyQujT9g21NmXSHOREufb1lzs8FwXnSwYhP8PHx7PXD9nqDaXOs0eFA4Ng/L6irEUpC1y+8cmy4aCw41BsAxz24/sqDVlsUl+KgNJyArgEagAWxeN35Uv4RRtSQPmY1VLkD8Jn2McfzyQO5KMomng07r1EkoLXhSRI+yuWs68F37guf2SPMYTc7K2BCQaQRCEZCVOhld8HCQJPtQjSywmVgNXRAsNSwHR9JcUEnm+0LbTTNFJItbyZFkYxYKoiZbeTosKLploNUwOXkxJVA2lKxHgQBOSsUjXVRrarM8bj4SlvVaV7cx/wWYOYPsuv0sk1XUMFWOWsMTxgdz1I9k033co+8bG33nuTwBSKn2SFOyDnrK4HCIs4bwhFAAAgAElEQVS1Jd+stzWrYJx/8zH3xTZAB08Sdis+On6AoQoGES4mNs2sWSNhLtcxLDhkj8uj+JFnOOuRYQp0o++nB2di2c2lxBcU1Vif7MGYqG9zTXU1gSezzxxka/4grED+rR4FnQvyUlIuyxq5Cd+XIVoEzUEAz0pgX5cCJ4Tc8nvVIPrDBEpkCltdWmbH8aNSgeVHQ6gALi9orPrfFVIhuaWYwGIyu7RqgaECKGheXWiWmOBKMuXnEAgnkEDM9Tb+rELKFDYh+wXZqigIw/3lGHIoEhxjSnvPA9rKHkGBQAI1xFoTau0IFmJKOW8qAHT2TjsDAzGI+g84zR64+11AqhIGhd8hW97OZ8NqBWZYfWmwFeTiJ+sAI3nZMR0HpBQgTEvsGmHlhkcwAAiBrRsanIhVBYm0p5CJw5zWIdAjozce0KSBHtlrRVjkdFJYZtIgbtu9y0kEG9lUYQDmQUjV62ENc7y6Z6FlFATixoiCQS4LW8Aad5meha+YvDTksl8RoysO5kkL660OlpdqBQ16JWVFmOzO+0aMoJQkK9AhI60fktYGmDhHkSLhd4fvV2AkDQSs787WYHvtua8Yyk3HjgAgTh7TPFfdBjrHxOwopSlQ+qsS3f/OKbZfl20BcB5KEZntAJhl3+XYu28usdPnRtlDD99LA+MZOuh+/vdvRwmUSgVJn/zCmhmehCLtU7FYCe2pgATVO29/kHXXZm+++4yTfv61ugjw8j7zDd9oCf1O8Wxo4PwyUJJ04bNeDMs7kmdZ6Vh+nY2oYbizw4KjCDy6HLXMKBs2dIgLwmhqUCMqD0lktkj8Vv5MU7fgA6RhS+z8S2bY7dc9R0iD1hfhJTBH9uTkkg5+1LE/Lr9ykgtCayOU5OsvjtvLbz4D4yTHJk4eY//F2zIqCv8s3QEC3fgStQwscnblc6bV2SsLniFMZhmMEUA7gWcwsRwgxGZVU5WSiJfY4NGWntmd/RCLX9gUGB/jnJ+nBmYu0E+DCOolWib2lWTRvAc88BZ/VmqvvfkaKxI7kYijJDufbk8+8SzFPNJTaiiFfdTRpMaiapLdRTsMlu++PmqLv/7F7njgDAbwqbwj9jl7TnI6efvKy14sSSmJfv4RMOLRb63eD1ZYRAn3DYFjNKRNMJX8GWzKjqMTL1Bv7uUa/MsF8AV6JbNe4hhGcb6ytpTs7MflIc92eUxKWusrX3B5XVKfeSkBnT3ZpcEKa8YRIsVKlJUSKGkDATH+2DE4IJd34LEgkFWIzhOxF/kzYrZpKKNzV8MXZ+mCtJbn5eVdA1DHWcI6lGRceKCS5v3wdvVn4FXTVuasgMRsbVV6k1ut/zAw3QbQ3a5gLp0tAlA5ezg/FEooRpLnENKwR8ZW3MPcDWJo6l724mdroRbRAJZqz3n4AcOx8vHurg5iwPwJ/Vuh3T3/emoFAb0w7ni/vp1Jbi3PnD4YVvw+O1F4iCYKNqVkCvzpaABnhS3WlrOPICtMnTITC7K5SKNp0HhGGpZoCKdhpva8aj2dClr7TaJIMv0KhUl4/vk30vC955i38o31QIN6Q/pLgChnAO/BedG7Q1b/5xkYyrvwX1D1X/Dz30G0/l3v2yXd6xLXec1ZcIiwnoEDCR/h+UmVoLtSwK2A4BJkhiFID+uoLaJh3/lz1uh/d/Xo/wuw8r2lalEgrqdg4F3w72rs/1i9HlVeg827dKrzRJYsfOHCD+yjRU9iQ9HAECOIPSnFXyjru45anTAZ+o2qCmxFYLbKTsYBqwxWxTLWPQEPwCkgNAhOJ7TmxImTru7S/SwSRh1gmCT+enLlVdgX0cQEIMUpQlqvQEg9OBeMyHPV3aRfSeT+zyTgr4lp0qlT1DkoHQu5P7T1dHUNHdaXPqqKGkmei//kAmjwS4/oXgNfSAyyUaeNsn3byfWgzuzTkyDS1Ayk8scgwlQ4m4k0QLFaAIwGpCgaOk4cMwiCxUz77rdltn7HQXxOkaznNUOACEQBlgbYd4SainAf1pqu+y7AhmAAUA3Z0zM4czSUKkQ2jc2bDz1Zj1RsWSIBbygk8pH8689EMrgulQ0A9WoQ77bDfTbZlSh5nL5LZxrP2Bd2tQaGvSCBnMRnsKOcQCmaCj/6wz2AmV7UkrL5kS1dO6BRLQPhPn3TICQctzNnTQP0gikL+68aeWxpWZnbmwH0vx0ALLr72qj/Ja/XcDchPhG7g3kQf653NgDLl71hVfn7Wdf0pV5x9uobC2zVso+RtPu64VhpYauNHzeM+6LDNm3ezX5vs6uuvMq++pagYBD0Jr5mTDxepicIPKKf9+P9xhAm1qy0Iy9stJCvT5rc3SaNnwhLFACsoMqWLvsRW6VpzpIuZ+8RvGYB6WBK5gHgOrWRPApZzskMHI4fKceOINFKi8sANoTIqzbi/TNIdbZsYmnLRkTsatd3eAbIEfjB6z6tqibwmPswiIF5BsGiw/BiLYPQtGn9dlSJDIupmxtQc0m5VYw13R03KfzuDlu98VvbdeBTBoxD7OuPVlJD+wFA5XB/dnPqhwN/73fnnIa3OmM1yOiSDJ6au6IKmxfuMx+pqwj0DIvIsJGjZ9uEiZMIlH0fJeVy7jHuPXJEuvcZbLdTe+XiQVxD7TOIez6agOP+I8fQMxfb2dNm27jTL7W1v71Pz92EHQHBhVgpVcOunHfhXOfNue6vX62Zcz2VPZksqR1p5muXbaU3EXMSIgSg84mCcjvvssHUXel2cGeubV61j/VHYCDeUzqXvOh3VASLFBUTC/scBUyEiBcM0DK6KwSIc5eLUIQbvYA0gn79uMfbCHOQx2YltXxyr1j2ZI21V/DOh/djwE1dgu3h3vJTLswwit64meCyCPraeobAZezpxJ6phOGF4FG/z2bOwtN3xd/00AlgPvjlks5O+ewsNwIh52Sk9LH1W3Yb+XCcM8pdYDBNTZCCp3MtZ1gTUuzkNNjKDWX00vw8adx1bB29I/XGtfRlOq8jyUCo424SWCdFcBA1RQDnWj29UgTKmEaY1qod1Wf0Rp0silAtYHpsVCLgfBHPMJIaFjsfWKTNBG6rBtUeV8FDXrarG0L5Oq2QCLQcw+ihSmAJq85MhAggwkkrg5tolAJpaQEMBcGDcushDpGNkzGYwMIp1idzAAPD1+1C8gv++9Q7eD5XOjLdxCkjuavxA9+ymrMx02ZPn4C8X+syClAXhTmAaTws3zrsHIbiYaxB/0ef/QTuFmcTx8vqo5c99uhCKyzhjg2l7wZ3KcdyYfqUXpB5TtotV11i+/acJOTtlKX1iwTbwN6L+2T/roOu1vJjwBGMHcsh8hnE+L/vvgfwNi13fbxsFwJhoGho2kI9++B/RrP/YY7jyx1IvRkX3RsQORprgC3UoG328ktv26WXXU1o4/UMWb4jDHqIUx/s332YXiSPtQa4zkHQpOEtA+b/Pv2EpXBOb97wAzhbPD7eJzjXU2Dg/u2CQHuxluqxFevXJ8tZidZiaxMSGMVZOshW/bEDb/EteLb62cWXTeWMTwcP6rT33v2YflyuYfI7x/YTHKSKe0x36f2PXEQ/kks/HcVg25/1c8qqilpZbwPxAaZGk50Da+KF5z4Ab8LKhZBV3X/lnDkhsK1OcI+3gQ34oKD3unLepV3lJXuh56fZF0t/colmDr0Xoyw8ykphfwXgpdXli0k0GzKBdL8qWJkxMLwyMwFAOmJteMoggKWVsGuSrO+QqSSnnbQbbrsDWXOB7dq9BbbV70w6lajIN+U/NeUUqryZQUxejp+guAPVVjhJG6PTxGTkz91VgOOPxziwEVCyvRH2IjTAgkMc5tU+UM6HAsWdIH28u+1d38Z04Ag+Hb0wZO6LPGKDnX7WBIvpxsWwbbUV0/x2z+yysRNIesVraN0fu5m8If9KbIcx2WVHtnrZ9DnBbD4kS9VJSHIDSaA9BEDBwuDwnTp+KAdIDCyH7rb4W54PQEeHHwbcWTR3yGVjCbfKz6/CpyvVbaCqmhIKhCRb8VMxUgqPDF4NnnxB/AC33LSZZ5vOQVXM9y8ijEX+Hr5UFbK+VOOj0DClgKuI6pLnF8XDoEHp+KGlUyg0MG3fRkHkyjwnLRaY6go5Kop/p8VKcgX4Z7LhZ0UnJV9m6gBAN3J0d1hWNLtNCinB61bWXBw28pzrk9XLDv4tSbyvDcJkffWq7c4D8z/Ppds3nxYDTo6wrz7faP2HE9h0/Wi758bVVnYSTwsWXBAguBicXd6cuNSEAqRgizsDcj8/pAs0wGotNBHyD6Gp4OeT5UFCTC9SwnPtksun2QvPrKQxAhCv8LY1a9YjtdltX33/FQd9ApfTUqvD7HwCyYmrN5xEktJqL722gGnuQduwca0dwUeosarDfvt1hS36YTETy8VckqPsnDPP4XMxhQhN4aLtxfTzCGEgs63vwAH25ec/c1iGUbThHwIoIJloOMXN6acP4BIg2AOQPDI83cl5MjKxoOjAq6NbNgfodthX+A93AZbRPC3+uM2uv2WOvfX2UqSandgQzEYCcQVgXL09/cR8JCdz7PRJ19nPv6yzkppy+2vdd/g0nXCTfjK5LCIZMI1WSP6ZZ885myl1XxoTfxi86yhcou2r775m7+EdBbguMDOWIAb5ag7qPw2PwHM4mBk+7NtjTzz6MpefJnMYLSNZU4JpCtP0LppHN1HhAonB0kL+U5XF2B2IYqe0AKcDFPPN0xDoL4/ETSFVsAu1fvG7DeWQknm75DeNTGckDe9wzQd/XgwXvWEAJDHMxOaJSAKoi+Pr8lxjYCf2zojDaLseX+Y2OwW9/r5Ho2zz2irbl8NaEAglQijFVBCAoA+y3HYWyPDhmpzncQDTSIkBxm/S92zgUgzRBFtpw/LxxN6gjaZ39KihtmXzThs2PsEaYeF5M5F78pHb7ek7uKwYGOl8Gz16mF1/0xX248+fMglrtL17CXSjOyliyCBPYIJJrS/M9RqK/2NHaF4pbJtZ1gLj1IOpsJPheiAFfgibrF7Pksu1g+Jbj0+MyBbA5DpCp7QfM/t3w8foFBNM9j8NboSShPkixygiubO41NXPqynmwlcyLkiTnrnsIvYfyeGy4lyEudojrZf9/vNWXpeGDTJdp2Bpr6FRcrE1TvokkKo0j3VFs+yNfLAThpwPoFoMf76FG7Maf9AuWLZKjO+gQGjnTArBoygKoExNtGR+vgAbtOIeE26KKQecO09eeU0BYlG4ag2IceeRProF4xKlFW6m9OkOCmGBLEMIRDhVfgJrAX8rOIlXFs2vTOqDFZDY0RcP4WUuOOHZ558mqXyzFZX+zXNBjkKB2AyVX+3UVKaat992G4OGu5HGzbIhg3rawo8WEZJwAiYfhR7PQuzrgXh49cCTNzW5B41aCB5zP7kCWl6d11w3FwBxP2dfPgGIan4BLnkeXYChbTTK6rkbAV81iApHRSFgUcn0Ifx5yWrE2A3ggGtgHcoqQiirQAZJdTsAkX0kB2adi00t9qrUEJLjKhTpX4mo5+t4wmEgc7qGy/PsFNzm4xJWXQCa+ncamGaeIT+CA6zE0lQB5xmEeLxm3Q0gFg9AsFK/xRJt4n4QQCsvZYGr8up2zb7Y5GIGUVTGkgb7yotLaLZ741UeZMuWriQJ+B3L2bfCaosY7vDc09KQgZLuKa1LJ/eBAiTEfJRHeBefSXv//HMvJ3DpdTwCHyDs6WMsPHiwNHYBeO1Fhoc7ME1s1+Ejxtr/3v+E919i9z90DXetP4qGg66wlW+4F+eQ89rjHJLvqpiY4Zw3Itx6YW2jT+2tA4LCOAKQPgqmhHC6YkW4imGnBl5JxTzvKoYWobAW1ACkd0/HZ7rdlhB61oCfWRFn7pNPv8QeAGTpPAErXbYCZq8+9yX3yln4vHGG6f14jkAH7uldqpCuAICQLNgfr0XNLf/+uxSfpZM2bdpQwPp8e/g/j9l/Hpln5xF+p79kv+AAJv10jr0lMES+nSgieD9KHlcjKJ/jKsIjK0rC7FHO75vvOJtgKMK7TjTaHbc/ymDiSlu+7knbU/C9G8Y+8+A3lho7Br+8y7nLDiAt5zkBPPpR0ApMOWPKZXbnTU8zUNhOof4dzOR5Nu+CMyyEc0ZNUjPNyNo1xwkhyLXfV39j8x+7zk6fNoWgKLESYerxPBoYUq347Yi99eYnFJuXIFce4JQjx460ERS02AWvJKV12rsfP8E6QdbOM+qgiRCbsYTaLhfA/vtv9uPp+Bus0j9RDJHKLNyOc8sbuwxJu3tJugubv4wGJJ2hoI9XqN147d127rlnuPV/9Ig8foNpHOMp0iWt0ENkyEht1OVTy10Raj9+XWHvv/ujhSbl2suvPISMGsaoADyAILFvPOveA9rLEuKvTXk872B825HK4XvqjS5YbPEywImQ4HAXstDG5zy01/BK/db25C7BPuYgA3F5KNcDoHJ/0MR6072JXelPozV+2jl2/12PEVCTTh1YjlfcKthVywFXYcE17uU+QRrl8DiPB3kHz8gbIEt3fQgAqwPhASfEyBXjVP7h3vJLdMMY2FDc5y1KJuQs1xkjBKqL/dIlZqs7lzlr+WdZC4weOYF69Uz78pOfIQiUc14plV5TpDpkiJKVc5/TyIhxpSFRk8INeR+6ozSQFjPeDYBcAeB6DbcnZT3iQpo0PFOwiZh+YuDrTAEUFWNVIKTWuPaMBnEKl+RmdoPEZn6/fLed3UGTD43QGHvo8VtJhb6WX9fAEQWcVBWoRWTN8eVHarqUSnzcJkw/DUaIQnAYWApZ0YFJ7kNHcwjfI4xmNY0+pDdn8ikYb0WAXyepGSbYVVfdQDDWBAcme9IVNRCkhuDnFPD8+mtf2M23XOrYpH7cAfos/xIU9DP/v4qdfyX//9ZFGkC7tfV/aiUPu1Uwouomvg93vcBH/bMAXtnz6C/VVAqKrYI1pQAwKcz+ZcbKp1aEAmfl8k9goOc08vylGkTPUcCv/tJt0sQ5unr1djz4+gP2k1HA1GLD+j+x23oMb9A9NnF6KsFuJ/DcZr3x/WrwIdVf4bA3u5xcX8oTT56AehB9LKW/y7tS9Zxzn5E6h3fPkeWGWKo/YqIZ5ApskuyX6bdsXRTqpN5FDFiBw8xQHQim+aKOwF70jNkklRcWliNBLXOM1FBYI+qRZNfQxP0nmx8RZWQ5JbaqFF0in1STOh+DtVQwNVclVgH9e6YRFkOdiQ+w7JLy+Zpt1Dszz7zAfvzxF3qXJPtr8w6AxZE06DDhYDqt305olEZb1Bet3N/FhASrBwLzoweingNo8tPgUr0Jvq+zZ02wLds22wF6gECGLxXULiHs33qGKbFgWuOnj6Qf2cK69eRg9M5g3cKeld2w3CwUPqoNpTTrxIRYQtUAfjUKYQndAelj9fLfrQ4wuIt6OoShUAWBYE0QHpqUhUA9EUItUg7wetbssTAnizkvCWLOgy2I33bffgN5h+G2c/tmpxZr54wIZPgmyyOBsh0aDHPeJCX0Yw+l29MoBc+dNQo1Yw33ALUfQNvNt9xr+3ZsAtBdZRdfPMW+/HQp/Wsg4A8+oEF1WPrNt/senM9ZxuADBUA9qtMaGF4RYclIfr+yJ565F4LVTr4mZCSG1BdcNMKqACfWb0YWr9gWSoiLLx7vbIdqAf4aZZ0XyvsDtAuEDdnOXRONBcK/+yIhIQGQJ5de3hNa6CyfOM/FVBRbVcP+ZoUj82eVpC7Fj4D0cEA8eTq2MKjU2RSBDZc7dXXO0YtGsdalSCzIr4cdHk1PV2nDJo5mIHMzz7OTRPvDkGmwejt1yN59bZHLu1B7lA5bsxoUsQPg2FXZLktBRAOeL41znKwXYE03kBJfg21KSEi81eTx7pBoy07LeNajR4y2devWWTOy6Yy+YwjY+ckNLp979hmLp3arOXXACmFXRCR142wcbm+//zZWPM+wN3ItHCLN1g0oKmVbxRku8HMgDLzfCQjz5lwUVsBswEIYEBcBavqGxEJ+Y4ACg9IPdqSC0vwYchUfq2R906vQ54jNLit/DbYD+U9vBps5OTk28rRMVHLHHPGjtlqYBGQ3nrU3DG04l1gUJGIV0Zfg8rUwD72w4buLQCCzB29/1Yb1jQOMpheppEYOq7frrr8J9etyiuoO60dQ7S6CmDoZ2jTClu+VHUtvA5v+F1jA3lGWAEaxG6JYM0BoGgOGENQJxezlyopawFAxcPlZAS517jUzmI4l9b6Fz1GDb398N6WCN1lUEj1OMvkU7PEQgjRKT7USRKn+QQIk6lCwmCaIK2ngIMJckghEEllAIPMpLCZj6E+aqeO7EWQ1bMAgO7Q/12VgSFmY0A0/edioGQxgSkt9CazKtXjZI2AzUEz+RRcElRhq0jJYyIpKCKR/rUSmL5anBtr+YAuyEKhCLt8dBe9IyIMNOvt9U2zOeTdiaXIYhuQA6u2dVpR3mLDDYuw3rrKt29bbn2Abk6ZNpmeCkYn1zeUEWOfs3UgNWwxZsQbWKL0U5248A5RzUQv9+ONPgPshNmp8GjVVMcrPOHvh+VWQkQBBRZSDjduKLdS4sT1sCEHzPfhzPhZNbtFCeo1WmOW32IE9ByD9Fbh7KAw7nMraMv4Do3X2VEDEQ/bbLwdsx+YGmzF7KIS42TZ//isERqVindmLvgo2fACYHjVLQlSWBfvBKkU5+dRTC+2JF2bamrXr7ZqrboZQsxIlM2Fch8vtpec/dvaImdn9OMMCCDTbhCKrF6rd5+zE4b/YQ4Xccc3u7FSdlMszimDRn419xurVy7mTAhlqSc3lx15tt+ysCYSiBtlnn0MaOXQE//8h1EhVPNdC954yeseBGx2Dha3eT31+rY0bk4llJkPdLkIP6Wt7pkFEBDCNRT3d3IDSjs8TgRmvVHILP/6BfCnIFlhxpSSnceegModBG4V//tGTx1Cw07EMy+7TFRDQaH2Gp9qaTZsoxABmKABaONzr2JAXXHkDDMXPaeyFuEcysWvkggi12OQKjGJhUeEfOjJjlL2OnC42vi8Ue/yqQNDPu/QK+3bp73bbHXfa/IduZpOKCZlnWT364HWQhFfOGpt1FqbF3+DTxsHXIyOcwzHSjh8vpOjtsAmTujsj6dyiSjd56IkUL5jL6fhBkigJmvKL5aJKjbJdq5FjdaoRjOdAABAcOMN+ZCp59iWjSEQDWM1vImRE6baexOk6AJIQ5KC9hnQCsIyyBU9uIpU+hHR2Xc6ReEiUWXsdU+R8HiZ0cvBQGzAKZBxgK6+01Lo4HObOi2PSUOEaNHAKJ+U/cRi2Bn2lgrfA+qyigCAGPBDjE3nhFCmatPnTgXQwdUlIFJCGATbJemUlSFpgyDpGAN9LoVcNPA+Bjj5MlRQAxTDbLpzXn5SzI9Cd1UYG2v59NIV8ngAZslMJuRR5mk8F/6i+C+VQVPDPxBn9QdcxCwbUKOKwSk7ShHaUfblwIxPrWDYzUo44mKUcxvI5PErKXQBNbTny5uAo3u042CShFUw16+3nVTfa8l+/wjumzlas68RYOMn27UfK/DuFE5duVxsSCeQzA4Z7238XDICZnI9cth7ZCN5SdZ7ENYGrYnKJrNyHxONaPC1T0kLtiScfZQNFUQRNhMmSajffehvF93/4jUoVr3ep8YN7QsnHqPkAU+FI1tiwUSPtvU/ed4Co8xJkWrPww68J7LjUeZQ8/vg9eC/1sZlTzwfYhaUEaiap29PPzmeS/z5rcL/979P37cH7YIaKEQEw5s8kOVlMWxqc7KF4mUL1lqfwaael2h+/FVhy9y6YwzRwXGRA75YcPZ2GfJh9+/MbPLNC2EDFmJSn4Y13K5OW3/CR3WEb11cACOATWtzI7/XhQIu0sYQDLPpmtZVT1LI08S8Z6QI3tv+51cn7Lr3gXJsy/hwMl2fSgIeRQnfU/t6Lh+vzz9nBI4fcYKMJ5k4LzL54pFAqWrWWAriom9CVQ3yE2UhBQbLeMUJlWgBYumX6U9Rm21bCz2qRLHXgA6WQILcxZAXwT0PxL1P13/9W0aMEbrGA5BEm9qLCK/Q8tT6dAo6Gtssx8FQgS8KM/IkQp1T8YGta8aSkGc3jrNi6b5198vXD1hm6g32ZbE/dfdgBFYlIFBIIPdi2Ndc1m2qQe/1/fL11gJfl9u69prsTJugcuktCVEDSwsQWO7ETuxNEsVAUC2zcKEh3wxBDwzDDMN2d7+e6v3j2PuePd/+OZ2+Jme88zx1rXeuKjrAPYZ/k4YPlz+ChCuBUdq/BFI9+jLmVYiwmdBCbrgmfFKVHRoRGOSlgcsco84mstEwafTEZq88CEFHYJCZ79tfgYbBHYHBnZpbis3WOUSC5STOyZYYj4ViWqA0KCoy36NBqu3nGlXZg/3FbCthdhSeX87WT7FEJkwByMdE0EmJv8msREVGcM81OTtNMdSYvphCsAwIAPmXoryTdwgKkU5wbHl83TVFp5njvnqZa/lwayXNuYYfggpD0WFVAARhIfqdfiIphAg2LSiEaMfG+1ndwFIVkg/3+LRKRAnh/FFINeAGFYS4fRnBeLmmPOmea+T5iMyqZPBiQyxd2gnzIvDhfheLJN1qhX2oMG/AVcmw0PmgjnZV6VBWrUXxN/YsKE4ETarYFrAq4kyRZjZQfP0cFh6OPprv82RTJlk4SkoHUddaTL9jYITOsD+Dxq2+/SZAHTAr2jzd+iH5Id+s4y5oqsXfAjkAgX3fsarbipfPpRx84b9JVKzbaiQMM7o7vsDIutqS4DqTn3mA9uybZZVNn4sfWw3btO0wTBpA+ciAMu0H24gtzADN43HhghmAlcbaEteHAThg3eEqreYuE6RBJMyMGV2cmocdOYsYPmCrAWAlKktHWwHSQR3YkwwLoIU6eLVa9lAKNIEiyrGhSqAWeXi6cUJgae8Zjp6EmFtaLe88e5qkO7HOERtewev68vgbPXaFX3BaSUvqIRcWfFajp9p0abPZtTySl6aQTqtIAACAASURBVAf2e/4OC1MprfJOrANolM+qvq98SfXN1I8HMSAJDkq2556aa7Meu9vuuvUxmrQ2NmfefXYaVlMhkprIKL4HTUo9a8WPu0R+ZsE8m07d28MIq0dWik0ERYk/SGsdxWw1QWdaskppladvDNLJWgYSjShMxo27jPNzjD397AsWmYjEiuL1bFEOTZr82dWsI1OmQVcx1gQFWCxhfx3UgKo6ngJZT/76/NU0F5zTel8orllH/GUxfxVQ5CTc7EUKebdztTc1HKYBbawMgv3QC+YMHrCcmXPnLLIvFr1OKCUgAJ37V/OXYqI/xjFfffQunCRc55q8oD0yWzH1/UEdpNpxtg7s69OZFfbHnxuxIhrPf/+JQmGU8wKUHY9DoXRYnZNLn0PX9CbdEESfUVJnNWi1DIWOHKixjZs2o6gYxgDgBNslnKauDYXoAeqyT23nMQBVvCTvvPEJd970QX2RkpRkS37cCrg935pjllOz5eDL2tXeeflH/KB6co7iXXW8zua+TYo8QGLPgVHsC6klurqgtW3bc7B4WGnX33iBpcLkldqnRV6OnNXZWG68/CLA6+yrCFOCMSy5N0PhrWvr7HGUPfnlu2zqNW3skcdmWSSAbykMwiMZZ2yQK669SHz1ssU/rLdvf/gI1upqXgZBBzA0tQ8iQloxcHzfJl40wZYuXWVPvXQXxavCbIKpM1txfvjgK3qcdx0BG/Ey7jIkXExjBg4YAmt9FGwNrEEolIJ8YvFBbbAFi5bbjbeNpkHEwgTUxwsmajaekYmEcYh1puGb7qtqAv5C+Xcv7EM0eNQ50MwwSYEajTTM3px/aiqXLCqwD+Z8b+Gp6Qy+8PGj9quoVKNHI0NImpYmMA+KlgGwZBdaUjyWRc7ygzOQJfnlnAabO+9Dawr/1byCDnvCHp3PMoymgEg83AbYqFEX0eDlEcp4gNAivEIBWrWvheg04RnnBzNV/t/N/Lv8oRWW5a2BlQZwyMH1tXxgQQkMVeRpWGi0TZ00ndCvq823Ico+eOcbWGVHOacUuJVPgwewKOBTvqqaIrHGlQcoYFUfT1YAclHwrFMnSXGMMM/YwgMYCoRrAuRwLE6d/TSi2gve/KPnLm9HJQXLjsHLnYewuZApyAKlQd5j+ACH0RQX5MGE8pHvuAaTBBY1FTs2vw/1nw+M1bQOAwkawxaDRrX3wG4Wn0yqNR7DXrBOG7jzHcsfL9zYiDS7586nIAD8ZX/DvC/HVicShnI3WGHt23egP4lDHr8VoP8kv9bD7rmbUF0CbyuRLQrQDGIw6vxQVT/qDXB+V9HAyUO80VkLBDpw8H/DOrV+Nc35X8aqx4deF7nnLpclqs7ionzsznhWMajePKC1Z1j9//cfDVwFqKqe/3+tBv4FihQKpuJDf8YHcGnjBhg8gKldOqfAcKwBPCq2a/C87tWP8MCGFZw0uXbyMOunMQ7wAD9CfmYFtcnfm57U4wcsGwk9V55FEJekBnU6u/T1ZQ1wwYXnW/quLZzz+GZzrwgQ1aPQUhAjrJg6BWzeAfByjZCCSbVAIEClN0PyCAb6rQE3U9rGI5tPIfxmm+VmI/8uZG1w/il8Mbp1ED1KpQPv1R/oPSs8WXdaEPWf6hwfADWlXt1390OWsYMhLD6AAXgHRjFM82UwuW3HSfc5UtsxVMNLUixpP+6jsSOHwFDeQiAoaxJgsHf/7rYDMElSff2MAWFClBlo693RS4zB9m0yNjg5AMVbNm2zlQQZavIvokiL2MacGXXUgb6soWrZBZECPnhID9u4caez4aool3c7yiWGZiHQ8HSLh3A31FMvlMCc9Get6U4O5tL05a7uwHo9U3gG73F5QjOU5OKrljUSDH8/FIFDBnbm/MGL8nSus1orwyNSzEudtU0MjqWG1IAmGACykn5JXqTBsIeDAsNtH4y0rcjvH37oce6Z3bC9s3kf2BagznlqNn0XthvvvPkuvVd/QmgOwCArsReefRBwaZe1QY5bzfP4A8JKxrHT+INig3csmxdPD92hkyOXFBefof+rtgG92gMqA14kAt74AHwP7GB5GRX0rXn8GXxw03qSxn3E2UE1uKBOVLHdOgO6HbHZsx9iuPsLLOYcx7h2ai9+X2xsKYZUw/hTD+jn8uxJhuCq5WSDIvCUtaH/yOqoHBAynPUQLDWZ7Ib4XmWokVKTFfJUCnkm3HkaU8bB4AQMBZQNj0IdyYXZxFQgNzPfDXMN66lA12coUV4nruqDAI+iF2KCL/V5lN4jZ1sNRAHSb+22W56wTUv32sxr77F1m//CH3Wd827fu3crFQV/jvMzIaEnOTA6H/0I8H2PQO6LsUPDDxMQ6/yLpoKJLAVALEbVx8CZ/aPPH8j6DwNMqmd/66SJJQg0AOA0N6/UbgXc2rf5uP2z7BBnJEQhgD6F4D7x/MP4A69k2HqRzX5stgPZfVEqlJTCEFftKWY9Z00ioUJ1SLd79GgL8+8Ydx2e54CAzSgHNWQVoC1SRnvCuK+9HnuNBcu4JwET4ySRIgixzB/Aiv6WzxIIi6YlpB7wmgBqvE6Zl1kCBL1CBtPeoVjl8fMjVrN77+tB8PgB7gdyLMZhPYAatijLz8K4+/1qQmFI5rl+R7W0a5F492J/tUBYCMQDV7VwHYQob2ydYlAP6llwtTLQqCdvBK9Y2Ik909JIdD/AeVhOP6Ey288mE2Ldln7i8wU/ObJaEZk+Z3IrwJsGuLvCGyA5BTVUJMzjgwfw5aRfjIF1GkVoXTnWKYcz2LuAQnFgYOWEshXCspXCTKqPQrxg/3XIk9pJU6pmDkP5/iYmoATkjqggs6ZTB+oELGDQdjBIn0WWQ5rt2LIJvKbZVv7zOz0P2T+ojFq1TqIu78jPsAuiSSJewVnslzaccWsdVqFBei39fyC5G8cO51JXQELKOAYxKAZF7XB+brzoGT5++eV+GJoa6hL02TbB4gnti4yss2H9UgBexbrGZrB9X3t41rPWCSV2MMPc1vjAr11P0FMCYbM805R2vlgTtUcJeMT27/DGsi/KOvcOtOk3J9vSP7aC640kVNZs36H1EOdUQ6OkJKNi9HkXU4eGMcg4YR17gYthdRIdmYIkv4aBTJYNGzzR5pIN0AHv2BQIYgGhMfbhx9/axeOn2N233QJBcaF16RTGuVttO9P389/YX7RJhpG6wu655w5ATjJrWrUGs4knrGonZ1IaoHARlght7Ae8fWXzdPvdYwlaS7V1hO4NGXK+vffBO7zPVNuN+qyaAZaUht2oHdvApO7bp6tlcYaNY2BWW4V9AEPLWrKYgiNb884T6bOO2Jdfo2LirinJhwEfGI0PdYpT0bVqQ8bS5vUuyMqrT4/klslTxsJMzbNVaze64kqMo0ouz2RS1x95/h1bvvQj+/qLj0mEbM0HC2eSfAikPYy+JwbD5lpLX40P1GFJUVshwU2z0Lhwkus62A8//8MP8aU9QNrgtKkXI1f5wUYOPc82r9kG8r+Li9cDKhbBvlRDEkZDqzRDXdq64LShyFcBcFD6NLRqvCsFnmkyqHQ/sYNKzgDckGzfOjHBSd67dx9uR06etMHnkzSfWIDP0gq75crxNv+dX11ASQiIfbMSoWGB6fJW6n1eTiVMW2Qog7kIoUxjN0OyIV4vp/B0zKllwkaTyFS9BU+V62+Lt1RA2DICBwJJYMw6VQuwiKcJE5wA0jgqoLuLXKMmHQY3iyLaFW4FBcUunADM0tHPKwhnqmSCJ7YofbC7JFLbRzNJwbB5dTrghyYcTXjJmk25hOk8rJRBg9Psu0UHkCUA5EJB15DXXTYu4MSD0HguHZpRCp6IaD/eQ5zzJWquz2ZTRjENLLbEqN62lwMn/wxHPUVMJCzRCiZBavRDmHQV0bhhz8YBwkXFoUB9jBwBZu9F3Tk8sVmIIxXvot52JHO9nXfeRJgxTOPqi5lWkzRb7IPpd5wNH8uh5xNP43Qaf8kk+2UxHhl4foo9Gw3dT2Esky++0f5ZvpGLtMBtiGefesPuuv9yJrS5+McwIUa24c+irxfTks9zyYXDrD/r6/WPv4Ed+pndyyT1NJ4ZksYG6MKFzq+An0cee9a+//Yb/Obug7r+mD056y2bMOFi0uVgJPPMgzFW37R3qb3x0QNMbypt7T+kWCoUiMMuktAqL8ARra+7HmvNGqpiotlCqmY5KZrNNmJsku3fXQSbebpNwaewkaJqxdpF2Gh8y7WZDwsnxq6/4j4n5a+g0D96ZAeNbDwHbJ11atvX4lkAXqzTvJw6Pv+XVsOUU9aeSrZ+7JGZ9vH785ngSw4fYK/MfgePoBnuUvDhOYTBmPtz2Y929/03OT+xCphdSlr3o4Dyh50SFU8KIJ81MqIZf1+kEXjYScYJjmihCSF2w20z7JUXPkZOCvDCEEKyZ49ASwwIgTvOYM0VKP/bBKjAV1hBEyBdIMCGJp7yD5N8UWwH/RUxVwSGKrhFUmftTU3m/WBpBpDSGhHPWub5P/rMzfbki69jKM3wBnnpXz9w+cA+CQoocXujhl+r5T0K25APV4CQDDoVPwrMBg6ncuSRkocK7JDXWRTDnioSRNU8S1bgBQtJacvKPGZ4i2k5a4MmKpt0RLEnNFHUem7TDdn4NCwsAFr2b2pkas8klwflT0MQxuFe08LUjc8vNin3m02dMhRZ0TC+TgVSjU/4PmJ0MMmkoK2nM5HnXI+eyRSGua4RI+PJhd+oP5GHlMKPImLxWWbShWrJ+d6JZaswNklVxfrxp8lVk9HM+kiDUX3w0F4YRoBJeMRJa9YMawekyFk9BEeEOv/SunKlEdN0sI4h0+EbCgt4Jc1PGaxfWSowBNEKU6PnOI6ymKJ4CYYl4s9zaUJKL682dUP6Ok6m6NiOHjZurS8FAJ9LEhyFnISD2D/8yAN4ca1gYJLBPQHbiHNN4K8aPr2bAApUf4ZJYWIhcq4V0iDEEDrmQyUbhBQ0k0T5TKRsgUov4r1KYt5AwSSWi4KwvGGhyp7CtxEbC4BVNYJqROQtKv+i2269zKZOnGo3XHmr5SIxeeaFO5HgVdlDd9xuvbqPxG82AgDmCorpEvvhp18tCsn0zDtvYgi0175fuBwWQJCNvnCIbd69lgkpzEesT/SeJM9vjWeZVxMyHQrxipoQm37tSFuzeQuFYRnfX7Ie3odYkzABygnqa9Egi78byDvyka+jWNXsr1pJpgBnHSxBkeWxUpB0zeMxi+zBrVmx6XTRabgg6bgHbNWfl5m6lr4KNDXzmozL6kVyZc/+FJtIklfJUaoBmvwByiVNj4JZWQlb/l/vKN0PGj4IBFHIjOTBCruIjekGOEiICEVoA+/bD7nzaAzo83OO0Xhgpk8hWVCILxNhD7KsiCNdVolPn3z+FQBRjC1b+o99jfdZVVUhhR/MYKQ4YVAYOnXtRCo83ptINWt5Bl3TutrxE6cB+KOwsaOoh+HRCMgmZpisPjBIdsb+uvMb1czzPJQC3Mj/aDrnDRsoBpjYC8L+9ayQYCsShWXpwAyB+8q0Y+M672MdZSru5NjojY+SWPoa8k6bdiNS91OEDd4O4JPjGH9vvvw5BeA4AF7M+B0QqiAtvjeLQv5tAkUaAZmbUauIRamzp7BInnBI0ZClidWwdvVmu3D0MMdOkzWQA5/OAS2e/3Hu3zW8cqw2eSSKoSjAimaNoayTDB/bzkQ9BrZtOzzWvO21V7+xNds/sLBWJXb+2PE2686nLYpJqz9rpRHf1MyTXnb/3XPscP5iGDaHHDh078zXCT+6yd2d3pyd6wjGeunx77BP+pW7+QK78ebb8U3Dskh2MfIg4udSaJIaKA21Gyjs9+DJVlpWR3BiimetgXb4+MIIwpP2x0WHbD4Jtqmdm+yya0Y5pcLwAReeSxoGsAMoWI/f6ldf/GFbN2D5weeqb8ngrDlDr6F7xuMLqSGz7HXaEDDZrWtfB/BUodi55+5ZgAJx9sG738DG2sGANxMv7iC7+aZbCMeaTI0U4xLE5cP6ycerbO26E3imXopXPkFIgIyb1x+G8Yj/NMv1YMY+FC1rHatz8PDRNI9dXdiNYxLDblOYQwCDJQ07dJG1AGLW1PAs+L3ly4+RUv0LbISjJGmfovk7xZ0Ly5ObIYgaUgFcEWFd7Jbr77VpF1/FeUkiOBZXrzx6hqHODivx+QT84fT/3KVYm3DO3TBjpt0+8z6LR67rFPW8o/R0w55hkR09gaSzhdCX5uPiYXukmCx8B2CiJHBAExtAIaXNhK0KV5W6IBQLjSEDRlnPTkNs5Z+78AQsBGSIYVBVTP1KGrkXTR/rS2x2McWUJl6Mwkf7U57Ykrfr/HaehQ449pw3OrMcg96tAQ3X9GckllTDLUWGJ8BQA0XHsnSedfKfJxgSqX4RA5lQ1GpACkiGxSCvttdffx3v034a5bG+zsOaB0827rzosM72/tsf2mfzPwYIeNJat42FRTYQViTScmxhlEIsqFfWF2GhyDNr4xxAf8mlI9i3TS7Y7aorb4adlup23MGM7ZxbpK6ndLAL8KobTgjf0aNH7ItPP3fn+NRpE+2qq6eTmYCMleLDh2cj30Zf7tgK7CTEKm0E/Po/Sg151/OD/us9/2+dpDP5X8BU76MapojUY8UFhdaJYB6B0Z7tf05p4M6Y//7nf0FaD7jtGcT9y5T97+97fLLrxWYElNE9kQ3xRD1HIoyfID6vepoffviJweN2wINXbPXWubZ260KIFLsZYhHG2IJPHD+ffgYNAcJ0jnJ36151ALPev5hc7ItwBcOI9cjnlVS2jdiirDv5t9eCyrdv3xaGG77DrIfMM9WE84RRy8PqpqbxU1gtNblUGlJXyWqodXwwdwEEhdUHnJxYg2V5Ckt+oEFqLH74VYCeLhxIwVb8/hf0nXPe+wDCDYAczYofzVIgw7yP5n5p0YTmbVmzkTyMDdgDoXYD2MqjcS+AFDJ+8kRb9tcfrHOUJ/SyUgXefOOltmNXOkDKWceCK4RNLGseXRuxrY1zcSRrLN/1JofTj1jGrgZ8Y/0Juetq/6wHcJJHapAAPT4zQ8FKJLXauwHUqZJJx8QByI7pZof3n+WzdOH82ArIpefLGSMmKeBYKHYDBafzRUB3cmSpYAKp5WvEzuHeqOPPJyS0577McrY06t1qYccKLBpInsTGjbshPlEvQWTxB7HRTVIHWyjQxZ3rPoQQA624jj8ToqAgvmx8Yi/IM/KPR4EF266oWFJt6k/d+dRgBZjRi7yTQEBMt84JNmkidW5mpv3w1RbqdkIYO3ahN21v33z/HX6u5TZ18nibfsVUm3nLzTDlAKcKUQJwJt5zxzV26ZQZdv1NN5hPSAMen8jYM2vwbz3j7P5SOOePnDipHezOixDYksOHX0DSdzag0VGGJ1gLaDhNL9HIeSMmfRDPqDVru6Agzw2LBaJqeKN9KT9eeRLLykNe6ucBnm/fdZCvIbYg4Co1STVypjg8YPv162drVnpIEaHUp4EMeaoI41TmiT/9Vp2eBeBYDTWPbNLC6e2rfVF3AUaKzO7qc+19mH/lMKcFfMuqLMglgbMn1VtgGzB02GV29y0P2/j+59vVd07A4/g79zXDsJZqAcAmc8jVOu99vAYS03F74eGHLBOf0nYQsFIJXU3rP8y2rYGhyj5KjIf9CiVR7xSyLWuMz8o+0nMw/EM7pEVDtMqzEYOwXdqVhecmfvBqJmFU+1DY+tM/d8WfNedUJnU3RDmGH0EEyNWwserI3FDoljd1q4gXWdln7OIJ/ahrMsFqptuir3+jl6mhBlQ9gFqJHaPAtUFDIIWAkciaoFNXBSYXUsqiTEQ951BUai1/yBHxidGA2Hi5ovztyIA4K/soHp5jICCtdgQ4gYgXTxhqC7/d5FRl4RA/6lDxVMFy9iomYEssddqeQMg8YpJL6SUQXOdjNI1OPQdEKL2XPFDjk2H9wyit4AzR+evcg/hzCjXTOVyERYpIcP70q5GA03p8w/FIDoPgsgYm8QcffGA//bSE4PFN9F8MXcWsb9MZIg1M0j4RPB/5ZqOiwVe2kp8nKTWS+xk8iDWRg3WG8yXn/qoqYx1q1s/aliJPe7uaIaYIB8rwiKUPOX0MRXZ8o+WfLuMM9gZT8CP06WJqVF9Ytgf5OwTGQQravG076ssLbX/6YdirV9tTj7wF6DfAWUjJGicLz1DZfoWQOSQLQvln69quZqjiDfkvJpH9z/ethyRYUhrOWYd1CGSIVoDoiR0AVqOqscVE3RcH7sFZlo8a57fFJ1FYe3GfngfQGmO7963n6/CsscBs1zGV58rnz91oh8grWf8n4VsEtXXpFcjnqYfw9YGtX/49Q60syEtgE/h2Dh040llWnTx2GGXXeW6wvmP7blSZ2Er4RLE3/Z2dWqm8HtjYbTu1guDY1T7/6je7CfuRKCS6WUf2QNIAkGZhlOGv1rVHGgzjfPtrOQODceNQIB5FudvDtm/dZ8eOH2NtgU1QH02eNA7AMxUA1IvBajp+yeolQ+3g/izCzjNdkFrmaRQS1DhvvXsfA4FarFK+As8abr//thqffwGp9RBtAiy5VVcY2g02YfKl9u3Pv9o/rJmkVinsN4ZAECsTGZwmp0TyfqPo2Q+humQI3Ld/YksgctAKGrLMTNJkYURFs+DCmfwmdupvfWDN1VQX2J9/fMKls98eerItm6YeCW2uZWZE2rrledY1tbdt2Zjuaof4lGCLbxuK9CyO6VQhhew4QKtkGzFytD33/Ezr2bOrpW/n8MNaoAKpodIr6wCnKgDzHNMSdhdUMhoCfBtoqhUYygiEw6uKxaANQ2Gpzdo+gsUaYMdOFdkJzI+TEghBQGIgX5PBJBtfdf10G3NxlA3om2Cn99baztWZhLcEW/eRbS0y1ZdGJp8XepbQpK726ZyDhAuF4f3RwqFRicSfz763EJP9PrZ7eyZTQi4CmDjRSQ126z1JNE6VhMy0tTXrTgNw8rW3KiUT5onopq5kZ04KswFGttuUIRyqKi7kV6QpcyXgUE21p9hSMx2ghAX+XzCXaB2dozaxih6BWR27tth5Y2N5cf4UCieQexEI1BBvn38KY+u4AmY4fMSQcSWn4z85ma4/hVMyU1RFaMvDxt+rFLDBn6+TQtOTh99EvfXF80nIRymStQkTJ9orLy0BlIu0C8b1R0aATAdm3N59mSTXBdrRdBIT05G/cfmPvyTVlnx3BtAZc+TKIsfai4oS0AXoBh1QQMsttyC/x8/x6+83IvXT1Bmjefz1vDgtj+wqtltm3GZz3l/AIRyIlcMZDjQAb+TvrdvXkhhLQcPnqOZCalQRAdDejfRgHw7JADElAIT2ZRCMwHNKSIGpTGKmK/j593qk5D/++Cv+IhcRBvIYG3qCxUR0J2gtmOepyzCEwtnHvsdX6NMfnmUC3mibViu4TOzNZhgSpCY/FEcBkcsUZIg9eOdBe/q58YBiNbZp60beTSIAZwfYRNhKrP/eIuLyrEt3CnIAwZI8AYCdLYm/t3ndZnxkcmzfrgIbMCTGHnx4CtNAjJTTkMXO/di2wMzEWoqEYzXUyGgwTK7m8G/XoTVABZYX/OwXjJyE5BkT9iOnHWPl6MldtnTZp7YWeUCtjLe51FU0liE5794z1q64Ts2pt7364t8WINYjiwqlEHJ4wFWWCD2D8yA1nnUlE+R6SZrdcSzqilK1PV6P/+sXpvWkwl5+i2rAIwEyq5HcKKChWX7Gkt44za6ABzWrSlWWnxpglZo+9s3wCTHWcQDSBzypwjA5927oYIeRwhza02xHtsPKpjlDUeMuzSYKArGP1bipiAqCDeUHCNlCMRDAZwiGJVtaVuqRWLPOI9gjcUyrTpOwq4CLesC7SooR8EYbNApPY+wIcnIamdSLlQoYzM8pBkZCO8KlBtYyZQIsK2tvy38/TgEES5HibwqDpg07vrFNG5EpYkOSmOLFtC7G7iC0Z+OavfbF/CVIxilVACGCWD/VTDkjMervRhjZ8hW7YF3psyl0i/RRGpDMzBLXEARR6PgCJJRzQUiKo+ct9rljBlNM1gESNjAYSIxrj1fatS7A49c/v3fFXw4yagWBtEqK5vKs8KSjik2nogegVQNSX4rFOoBZLy6WCjyCGqoodyk25Icj9l4w51AQ/l5C8bx5BvLwlPdXCwWLwHJJ22VFUM//VuGrAUQ9jVQ9P59YtGq+FX4SinWAvLU0TZbptxozSbIEEvpwlgVymYllECB/UPZUNUtOLHU/6q55r75urxNUtRuPrkAKRXkJFhU1Il/UGSaGIGxnAfQ8E35stwaABWHTp+BXJikvSbnThnLW+1ox7JZ23ePtz6V/M1mEkY2f5PCR/e0MgUOLf9xs48/va78u3cI5xGfkc7z/7msoK96zEibUnbslAdzRPNPo/LF0p0gwDiBNxOpGgTP3Ae5MRFrz9kfv2Dc//M5gAxCa4rsRCkUkkjfJi0TX0c/lJcBCHsXyxBZ3UoU/X6xUiaTaGtJXijkqCET+iJyPlYQt6cLTStcO1HqWnYQDNPis2jsO0dCL09dw75evIDAWQEPPR/isPPiquA8l2YmlsL/v3ofs6acf4PfZ3x7zUncn+PGePSnT8pKS9zUAKwOZN/AXlVRtOWDMEw+9wJrLoEmr4fkGMeACBOUUqSEUwYf3EsPUPpCGrEyelPgN33DdDPvuu8+5y2AhM0loASwOJfBRbP+k1tHIpWDL7N/G3SkQyBO05UNCqwIR6l3KuAA2nqu8URkgBFNgKwhNP7oeWT12QA2w1JSCHa6fnb1UoqEfvxcohpFYVucYwKodwMSYmgPWyotLLBdnI8D3hcXqSwPfwAFYA2tRAFUwYI9S2sMCku37r/9DQBn+mKKFCyQ6Z42iR69JhJpnPf/KGjy1g6PxjYNNwnA0HEa+fL68vcIYlJUxOAKU97xBd897wBaHUrmv6/45pwpwsjbW3F6XEAAAIABJREFUkuR22leFeDJ/9PHPdhnG+t3w3db6OZsZbHfc9bQV1S9lGHzGbrrmAbtp+mM0+yqKFKIkuyR/moJt9s2ihdirACQE5li/HpPtTaRdMYRNCKA5m+lj77ywglThr1DmHaYZO239B+M5OHEK7AEkn4Rfae358951ljQ0KJXak8QtZq2SynUm1GDnUwkYIan/HmRV+aDBHy94lsIX9jdFajk+Xx/P/9AumXKtjadpqkDuuWkV7KdX37HMbKbV/qf51NmOaanhbzh7WM9Vfr+TKVqjKfD06xkZOcjNttvvP2/i7MxkGL7PqReefvwJCto2PP98Gt9oAml4ZvO+sY8+eRucA88r7pa6Cj8YVxX2n2WLCaqcB+vrLM0/IakwJZ9/8WXqz25uLzifTM40JcgLSHI7z7HXRLcTQzUEH25f+3HJn3a2eDc1CWBQPTUPWmB/zkh5vkvB0Yhstk/aWHvmyac5wwLs6AEve+KRrwmL2MbZuYVzQl7bnnev9aDwx9iYJNjzr1vf7qTyAlg3sgfk3frZF2tt2fKfuadPsrczOS88HpxeAKvC6etpvurV3bLqAznLvRjKequL0wnJ1LBnt172+APPWyre3Ns3Zdk77y1E+ol3mU8h34OG49zXi9K64Pw+i8ehY1KqFHW2JGJCygpAZ5OGCx5fbQGsYshrL2mAIVBDtl06rsTs1FHo/LjFVOXMcr8P0uDr08qGjRhmb899mMHWLXbvXY8xFIhzwGunjnjf8u6vufEyVAGweuviUKz0JCTnffYYzSqUdCVRB3LnTwPEOUTDov15xaVX4P24BjngcTzPO9rMm++3mwDbV61eavfd9yD3VwIfKtY+wdN75FjCM/jsWoe/Iw3/5ZefbNvW9c6ipx33/B13zgQcbOeYSn/COA8kYHHcReNtKue+fNaClT6iAC9+UFkG6Pyt4zPp7v1fNun/ZRUgz1k12jxPPT+Pd7QmZI7n6u5pj5/ruVPh/2Gw6nm700J3wzmrgf/+t2eA7RQivLeiwlLbf/AQZ26o9R/Ym36GgT9N3h0zZ9mbr78E8zTUVm9cYH/+M88Wf7/D1Va+Ame4jxUypEFpFAWirplKtOuV9CTOCk6DK3oG+a3Gxcfy/GBtc9Hp7orFl7WRHqUY1l40ipmOHbvZBgJSqzmbvcQmFbFMdw1ntn4SP30x18+Q+UAdJeJGPQ8hkwTwRoYM1TDi9Eh09MYnyc+bgbvsPlDrlZfS1/EewvHjz0VFoWd6z523YmNVQWjidmozf8diX71mpd1129XykbIF33xjhYD5ca2xKKHnyssmFbpzous1ywCW5P3Yo08fyBAbHOkkp5S9wQPomuZjI89vTyDKCNu74yxKgL+ozJCYMrC45daJeLovNLgXlkuNLsl7NHLjHNQ3wYTVBHKOtXCmdewaaIMGtLGt64sBpyZh/bXODh6E9QSKGhYVbgXU9D4QBWoZVnJ18LMDFFP3qI4Sk8BLA1CAEmPIlUVgVTAD0xYMI5s4Gx577H77+KP3UTtFUAfhAwu4HEh9Vg7BJwTkppShZjgsVKkKfFkf/txxXbFb2YafbEqHoVaQu8WmTRptX3zys8fTlM0Xx3krZp+G3wOH0LckpdjunXsY1h23R2fdZccOHLehhGS9/v472IiV248//2QPMVQ/cTTDZj1wF+dlrf3x8x+w0bDc4p2HwlSrwZs2GkJPXKJHGj1yyDD79Zc19J0dsemh56dW6Nw5jvM7EHCNVPVlG92AIDYqml5aPuKyDtFn8vSy/rwbESVEIlJtKLWQzhop6DSmj0fdWEj4aAmDYClF5O0fwX0kpqove6Vr147OZ/dk5lmnyKsDRApUrcW9KPDrNGGyqWAJubm+BGmlAVil22svzbaH7nuSvYLCkIelu6IegEzrWcCqshjUq8r/X9tVXb8UWuH4QI6/9Ha78ubHAcQ22evP3ABcUcG67w4wDNMCxVwNuS/V5E0sXbbFPnlrgSV3SrOrZk63wckJNuSCEdZ/xIX26xcfcm6c9FhhUQi174R1BmrfAIByH0gHFeyLHsnt2KsF3NkNsFPpaQlO3AcDsABwT7VqMOBxNOqPNm3aoNZJsvRtWwlBPEYPEunOpzqYufXUsz6AsJEwPfIKMvHxbU3+RS5rArk9nsyFhdjSeIe5fr6yBoCXNRqFdZ3C/4hoBLimZ9GwSBZZPItEeq1ubdqSkl5ILUR/vAZPfdZhSkwc+Qk5MBYZFuefRcJOfcTfvOLadnbo+CnIXvj5c1aFYCFAtKMdWQ9IiJVDE3iJY3aDAej8lJWAAlC9AeikagrkHYplHEQtKEWEMKyoOMLbGKyIDR0cGAbjtC02A/uQtXuCwZVVE8nPVkHIsNjQcXFhlgrTMIxzYcP6nY50kJ/L3Q7I3gh426VbOIrQUHr3Ujym1YPyGhW0h1+q7Co1uBAhR5J8PxRc1dSyIqsw92MdyqKL0GTqZZFpdJ5KcSwMOhLcYzRKumiuqy0bM1DkclfxvjNzMuzR2eNt3Za/La3rGNu1LRuyVjZkB2pFNmpqp3YQ2DId1CM1py/vOg7UNiE+hV8/yX5IgJEPdlObS21LzQCIXVUbQcheDfgC6kV60AGjkiBhYB8FWVBWZjXU3vXss3rssrp07EhfSH2FKryyPt/jScwPqEFc29TOYEWHYHhjWXk2yt59jjB29oPqiUXfzbcFH78D8I/FXdYRrOUisBPp5Nj7CeB04QpGKw+D8PabU/SGBkWz9kIhcypXg//NPdGvP5ZTDPrXbNhkDz74hGVIcchaLcg6akOH96fPZl3QWK5Ys4oBRQUWWiX0xfQeYB5SBRRCsLxwYleHxY0cjg0QA8h67PyaqNGTUxLAm74G+CzjnG7Ne/PDK7bILp46FBavn00ZOxVrq1fJ4biQewIiEGTDxqY8yHY1kAOw3IrlM8e0spWbN1tcMjUMpIuzMGMPw+6PBeCfevEY696js2UzaFy3Ybt5tesip0VNkJCGEOoUxOEexwHtj4TAB/+iS298yAJ5yB98OAtWQTAP7BDJkiQeEqIyAX+pv/7+3Yb3G4gn1xZ3YY8an4oUPJbpYzKIcBPfiLTK9TkArINs2aqvMEGPoSCKoRE5xGJUaArsA+SmMl6XlD40KNQ9CB3U/ngYtPhX8IOC9idHkuRbxQJrgPPE7gBcCGOBpvYNsIydGKK37UVxWmpJJDh365kGPdzb9h9aZQO6D7MvkEVV5rNZ4kKsE/5lrTrjpZKfY8cyD9qtD4XbumX+9vdPhVwGHBiSbHLLR8c1kJTWbFdOv87mz/mNSWIF5uftKSazAVWjSMrNt737AU8BKuRp0rYjG5KEx8IcmRsjP4SxFMzBE4HJrooJuFYeuRPFSQ1gmIIG/k0O9qcI6cLl36Vjim1ACq4FVw6DtJwDRQQlHxhjwSzYEAx1dem0MCIRu0NBW/LwaABhVGiAYzM5L0SuHMCOFqbbftgeaBN2TPLm0qfYIw25Y1o7yz8WZOv/gYEBeDrj5qFcPhX280+7LJXArgYaybx8vCr60SBjt1DZiBckHmxH9qnU5+CDncwggU3N4uPnwjbUdf4J8UrTI2BBeB0hVRJQVFNEt9AcK4gmAcl6KYu2GYClptTPJd2qAfv5t5U80wgmNxdY+pGfMITHYyUXQ3gOU7WQCFqsX/fOtnHVXrzlYCTn5NuWHUhzGOP1Jc3ZG++ZfXt3UDwBuAF4yUPy3ruewPi5D+mlHxFsMd3+/msJwRWf8hwjsAH4GClGrh09vRt/pBVWgf9KWrdYG3dxqHXpJ3NvOZ72hTHkxVTtGtixn9svf6xFquGqY4A+eUJVsFkp9C8bbmtWbbCtK5HhAFpeMH4oTcAuTMe7symb8be7hHe6y+bNW8KapJDkredxccm7VpnYYir5UWD6lME+QP7Ywr7rN7AjT04+OIF2HIq/LrZ/KB5vvv0yKg1YKvyfgmbuuPVJpAObYewsdQWbDkBmIlwsXHp+kYAJyFcDuWRg1lSJrSZGMhdRPaxdb5rnWqG60q0BhKq6FgvTI3Xz+IDpP//6fKmo8QG5EItDgFsFjDgnvZUpn7yAuXRdyEaz/MG4tGG3qmD0D2u2gWPwtundQnoo74bC78RhTRNj7deFZ2E4w7LAioTBo5OA+cAQEOOrhQmSY63zyANhv/iwZ6pgLidCW1fxJDaZGE9BsAcEqtdQRIUxlamHLdHMxZuIfHDgiLYEowTYReMn21efboZ1v8zDSONHDKUJr3fAGmwxmFkyPI/Bp0UTy3adYKhelWh//55nu9aTOApLQT5vKmBrKFwaSGLUs/LhM2K7AoNOELaXC6YJYE3HIoEoLIQFIB81JoEN7IUSmHnxrcK5GNgxNADOq46CsZnixvmZ8gH0v3xh3AbDxFj800+2fPUf9ueGH+1E4VHn8RrMc6hi5D314gvxdVwNsAAYBQDmjcyzVao8zjA0PwmDhAm3sKGaEtjMDKLkexdC8RMsGwEmng2cQyVUBPIAcvuL4lGDLE3nvQSY8/fjCK7x4u+VUMjKV1dNmYBz/XwNMDrlL6tvIhm2/AL18wgoFHDti/RJYSRBTPXrOIeq5SEtAIPJ5IIP3rLHn3vCCvjh6TMcO8QfSW8JSbZhAO+SjbrnQnMBN8atwWjOBgFuOQQaQMrkGfrb2DG92bOtmKquQ7qTYrvWHbK3SZp+7NnHLasIS/0yP7ydwmFwlznrgXD8F2sAtFOYpPdLG2QdOibatz8uAnhp4IJVqAmNHQBSe9hwlTCoSopbLLugyaJSaBZU1PGOwP+d3zVEYcdaEbu2kgAJWROIxOJkkGJUUPRLQFDOcxMrsFFrRcxHFxrgSadublaojCeURjIzhSS5oQaFmJqjZp6jYxifYze5cBzZAQjNYK0H8D3qKC51Vg0aOAo1yCZ78615zsf0j6ULCWo65QAA+fXq0wskVEMi/1x/vBlqSdqcedutpNVeyzANT6Y+/bE1uY51vp47Dm8mMRn1Bmi2mzhPx15wEQ3dSbvmBhpYzjlN0tVgnT69H5lfPl8jjP0RbzfDhnzn3Tf4XmJkUnjLPgKg2R/5XRlAWGgcHs2cbXpW6kpq8QdWs6IBgIqwEH5DPmlcefwLn4DmR/5q0TQPjQDVeQSeeAOY+mNnoGekECAxggSKecOKCRRQKx82gKE6qmuFTikURax2ZxepM4vvFx6t5iyIcMp++IH+TcMqwpCAVQfFOoBIKIjgcA2O1OYpOC+b55vUOtE1p5Jo6881oy5oAHwOAqj1gCKS1Ypd5nmGDlPV+cp7dVYpbvTKOcXaqKVpXrLkH3vsicdQmChEqdouGnsJZ/tTMEZasFP6xfae+A7G5DF75bm5duFQAiz0GXm2OnOLUfus/ucM6oYXUPcswzMZGxPOjxnTZzPMHkqoYUeeTbB9+92vznewpGoHZ6KP3TnzRQe4rll5ELDqaiT8cbwjAWMKjWJXOq9ZSc0FfvJ+5E0pgJnv2YhPWjND1BMk+2YcPwK40opQr1P21Vfz7cGHrrURg8e6AaxfAGA7P28VUqpFX6fbm28/RwN2yAUc9OzVhVMjGqZSEWCVrz300CxA5Ylu+CMQrwFwfteOLHviiWctvwpWC4CnfE61R3p378kdcpo1E8C6a2uzX3zNRpzX2w3gDu+utdde/IrU4n9gvOxELYOsL6KdTSDAZSTD/ThCd1SDCSxXndLE122BWanZtnt7/H/y+xRztbE6yv78vcK+/uEzq/c7iFcsMiGA5749+1svQMwYgKUWOrXiXG8sTbrA0E+0D17baX+t+dIag7dxTpZyXnjkvE62LYsQJ3MWI5bvz3mrcJgm7l8fhgraAD4afDIYc3YgrBJfmTHjV67zt4nPKZsgNeh+1IPah97clwLhxDxWKFNCVBsrxMZBITRhWD35BemQLXfsrxYCaxR25BdIXcnXrKfRVLydZ9GK/633LWBVh7kGPnyvc2xtT8iVJ+BLcnX5qGuNq1yQTY+sAMTA/9eupKklmXpzMmfBHQywWmzZ38vsxWfn2rAB59s77xDIpsAd9suLr86m/vsNG4AO9uJzcwiBZajgfZb3EesJWXFqLC/+znt4XrYiwOUqmj0fe//jedgdfGsvzH4VVlEru/yKKdQJKKHIeXjwgYfsyqtG8lzxQYONLDa+D5YbVdRjqmuKiwqcbcGiRd8glV1PPXuUu7sGNd5wQnYm0QQCqsOU3rJ1i6spxo8fDxNxOLVHLI0p4WQy4nZ7/JwtwjnQ3A1SBCxT+SrEUVJvAeMqYtyIR+e7O9M9j9xzVvzf7FWn/jnHdvcE03oG255/PMCqgCj5ny5dutwx0rZt24Gq7WJ8DW+1u299ELAAsgHUtS++WGh33DvVXnnrLtuJbL4Blng4jXwppIpw9pnOzHout1DegxRfdUpn59/1f05+za8pzLKYr3XpZReRv7APa5EcwgATkMEySOFMraSG8JFlAgBynYaL3PtixApk13keIDCar9kI8Ho+QaKJyYlIWbOwDlBYmWxQ5MTLHmS9J6VSa/GeFLKThU2G5OZFBAd26ZJATVvMMBImHCBrGNLSXl0HU+smw5i/xt6e8w4WWqtQYjN0p48ROzQkMgg2UxZWYASkopRSiFppaSl3H16sAIH1PONahrR1AjS5z6+6FmAHZlRpbjtb+NlBR3KRN4L24MTJ5CwAqqzfAdOUgkl+0M0wa30ZwApQS+3IGYM3aFHhMexBkIVaMqz5faw1wqto/Nvh6VfHoCCzoMgx5KPpaxsILIwCpD4LW7SO9R1G7amMgxbqghGDxtuGVVuQmubzXgQ+K1+gibuMP4d1hrx6Azh3yvEGHDSkrwttySeJWeBqEMVJIHeeL+d2KwatO3cesb3HS7CGCbQbrxtDxsh2ANhIF7TsB9mlIBciDM+hiXNm0PBW9OVFVnAGJvl5Q230qDR7+pWPbcAI7F3otQ4eyuZMV2o7vtit2tptN95kb7z+AGugioF/Kvcxwdb4dB7FL7SaPi8rU5YEYuvF8ygV6JrPnq4l/OU2bFBO2V9/bcSTsJo+mTOPtaieV76yXP/OT1xs6fbJsRCIPIxarXmxteW7K7aef1C8XXPdnbaPkIbVq/7GD/cCGwyrdw6BXHpefjD61Z838kxLqJVFEGjm+UeguopB+t9LDGCS2M/CwJxxzcvIfy+xOXOfoxc5xL2U7vqPAOol+d7LHcWDf1PTVkgdSYgbv+gD8KTzOUgDKcIZ2/cZa0mDJtjUCZNsz6pVtguA9RFsr8oYpCsgORRQfv/+A7ZzPSQZ1D6BsYQoP/mqrfr5U3v3rVewZwmwTb98ax98dLfLBmiN76qY32k92gMQbgWMTkJi3drOHDoL0xgsgj6nAi9S73r13mAG9Ekul4qzr47zSUrNw/v3QxxqtOPHzkCYwyeS4ZAPoKX8a5sYhgdCePKjL7luxiRY/ltIqB9KfXfMvZ/aWtEBGMTxw9dR9w8d3s9qvCu5Zw9bIj3U4GG9uO/2WxnP6L57Rlo9De3a3fhdF3Ovc/UQD8m+ZL+ItYA6+TAAJXiYA/0gFFpqF0LCcptR/lJr84t+vKOGLNYKacGIRjg/QEkUrCifbv4dRJefgUuH9yinct3b8opVLSiFk7Ic6vBRLBWbnM2qc0rqOeEwYrwrrCsIhrlCYgWYu/wDdnk4wJwIaQWoOOTJSwyfG/YrpEoqR2Y1rAeUIeGwh/k5pIhSoHUZ60qqY2xIaaNpTrhfm/Au15kSnyhgFVU1AHU02I2yB4oh3zGLsUTAxFg8eEurz8IsxWLzdLRl7DkJYaDFbn04mdolB4ZphP31C1aEMDlDyKk5fOSURSTo78U7e5t6MKYKSHrR/Mzt23fkPImynbtRJtBDDRnWCbsSFKG/70ORR73J8x7aPwHlRl87BnibnZvFe4HEwAOIiI3CcjPP+uNVfjbnBGeVWLOwgRX2pb4DlnQ1zOWda3XpBaIiCQcPol6vS7M3nt9I3e9n777zCsrl9xiOYVFB9smedAafyOT79+mBPSdhdyfS7dBewqA4p/y4e2OiY1kHpY7sNW7SFJiteZx3gN3YsZRT+3Vo341wvzT7+7elEOtQ29DHhNJsHzic4WwGBVvUQZhIgFHbJrWNZRw9bTH45w7GwmU7ntFTJ02wDild6NcBRtdvttYJqRBrFvM1gvmeIu4l4sldbG+8dw97dKmN6nspmBD7q2M4ZyMhVATVKgi14Ay5JIVe5O6Mt1Ows7Ox0SgoJyuEhVcF67WhNMBW/rbBhvXtYuefP8wx53OwMPVq318MdY2eAQQpBPxoLoJhMPj5R1r3wUMtbehQ2FgYr1eeYeqzAsPxDXb6SBXyHJKtSR4jAA5gtR0hVUf4oKXQZ5FsX96FaUilrV571jp1602DmsdlGUkBlAT7swCPknhL33eIRZHjUqwl/XPm+HyMECbUNUiyZYAexgKOSQ5F+g7DqLu/PfjUWHvpxeVuulcNDTkRf8C0frG2YWWBXXH1CEI4NsCObY9cOwWfVwKaWODffJRrrbjIik9VWigm2Sl9ky2Mw0jBFuvWf8siJh3yaIDNf6OMyZX0tv54//C2YQmI8ye5y1lo1gXIeqKRehQgeanlYAiXFwiXYSPG6d4wB9p2hp2zlwUg20eAFBWZ/uygEBalF4eKr5N1eIopZ47P9St5eAsMzkCAiI4pYRaB6XE2no/VFAG1sGI79GEC1DHQkvGDyEUe74gq8kRp5U2R4G+fzz8LgENhQrGtw8EzDBfTAMAXZmZYFM0kgQeoBQCQOMQ6+AIoKwVVwTM+eJC04rAlVZLFHAV4Xs6FIS+ySCYQFRwuySS2RyKlTu5QTuPJ+iiJttxTFUxQuAABSodf2MOefniP8/N865NOFBE1Nu/tbN4vn0fPgJ9TB4t8BxUQEIpnjKRBYoo4GfO5BlpsuWYaU8ljYpjsyBtu4KAB+IWc4Oertuuvv9Y+ev9z9/sTxw8CUCrHvPuQNcFerKBg80Wi+94770M5P4Z5+iV4LE4AvCZRkRCoPbsybN+eLHv7zQ9sxnVXAQ6cgRHUHhC8HAP1QtuR/h/bc2CVXT2jD4yfxc5TZ8nX5TZzxlM0ORH26hsvsTWquXyYlgKgV5eKARzEAZzPZ6YVKfX48vnBXnn6+Ts4TFJIVFxvw4YMgikTib/wa6zfXA7zQItNweMzEanQ4SMUWLD0eB7BMFiqKLK8YRq+/+7HyCWut58XL7Ynn7mSQsqPYJVFMCrSre+AnvbCm4/DhDkJc8DPhiL7+xG5xvxPPoOmnmX333+vde3ZnvUUzCWgAChAVlIAHRmaz1sfIH9M1h2olWS6XqQkF52loIIFo9AisVXUmDqGiporSU0l6VOIEO9H+1NNifzvVGwL/JS0sBQWgKTiimP0gEgwYxwLRmucSyisAeZftHUZytdlOlpbGW/ffbubZjfCsmnMq/CKCuXZVjn5ILIoJPMoY/DwpLgb046JHsUnkuvVy89YUSbFKInAyYQAlNQg1UfSKfRdxapCfgYMaEU6OSF7RYGYn9fZu+/dT1DJSMvOK7HX334Npvw+19w0UzGx4pzcTdJ/yVMFZoWKccEFHoevzjUzgzG+rrG/l3g5Nn0owxEFApSXAmxLGiQsGnZciF88VWARU2Q9X/yyaFiuvGG8/cnAqbYM2wk6zzCK/GLWyXFM0+Px7/EL1ndHJSD5r0iFdUEU0OxZgNO+aQMoDD+1H5YssZffeJFJIuCEvPQct1EXm6eYCITOGQyaV0+TVyPWkNh72mvyCUXCp4LBm30hG4F6MemV8MzxIJZKk9gkYt04ViADDIWxOJWAUunZqwqgUvovhUgzU9J60Vj09QRICEAEqNflJjIk2L0reOX1peZaRYzjQQsQEOCuLlLVsmRTnEW33HS1bd6wl/P/FE2cUq7l2wfIBdtAAyHZqKjZlyG8jxKw+WLtkaW0xhx346b9PAs8kNskusHViIGtAU4S8OpJt3tunmnvvTKHsy/E9hwssLEXjga0KmG6SbItF3k4TcyUyRcBguQDJnZHlpgCQ2yhHTiKST2+ippAC1yLo1g6dbTaumPsfhbPqKJyhlcUfL76mRWMI/YE+8+PBy2uTb1L5VbDXOf8tYcMg3Xfyg8f43rLgxXeREVTz0S1BomKmutmnoWXUjQlEWK9K5DAD/P92ET2GXeqrCKEzMnnNhEGZCFeYL48owY1BTwO+W77ct8E8Pc8TCPJmJWayrScovq2O+6ArYd8mYZNAwftWSdl5c+q2dcnbQ2TtLKc85fhx8OzZsOMv4Z7Jt7aJdyO3Go5IE0ZxRSfizO+ssLXvv/uPzAaapBUb6K432D9aJ72pe9EUlhguSTWKrxL4Gw5EzYFB2iNRSfCdOB7nWE/BpEcGkUjU4e/X3AiyfSM9yXH0vMQC1g1tzf1hxvmIMMTW9MX8DRY7HaGk0lto/l3sTNLrZQmSD5WLv1VC5rzSswn/RMCy+CeW26z+fM/J2CDAZ4kZBQXGj6qSWM2ykApxJ565lX84BPtjTfe5Iy5AODV36ZNnibhtbObEEMqnAmVUrtlIxICYCWMI68QxipDJcfeF7zhLlwBqx4JtIdlJmDkHKDidpx2g/ApearCHm8Md17MfhhSVZUF2btvLrPPv30NCWCY3XnH/Uzah3JHMpSsDrKVK/faq+8/boU1m23MyPE2+8l3rFVkkpUVNDKoW8izKcSTbRySQoIcX3ufuxB7pZBjLBKklNjutDSE28MPvoiNyTVuWLzgE8IQtnyPfKvFZt3/Eg0aIAA/1wakuRtWZ9vQ0Sk26LzOjukrRo97MdzdGnZJ6ubYOdwfkgufyamwrdsO83fSGODU21OPverqhjvvmmE9unV3qdLmxRldDyuKQIvF3+2zV9581Xxj0qmbTlgHbHGenDXPDR+3E7STd7aBNdSKesOP+ww2bF6hbd+zDkZuAjr4AAAgAElEQVRWlgpUzhzsXhiExSOPbJPUw2LD2lN71sLCOc0gsr+98Pxz7Ccvm/fhV5a+Zy/sm2SbNGUUTL4+1F4MErhfNYTzpl5D/sA9wBnZIG80Pqerxzxsbp1jgsa8AC/lPJ132te+nH/QsgqP2MhJCpfJQzK4B582bLEGDLDWcd1JqaVObSXLogL7ft4uO3j4oJUGrIKxetqCGZQ1emVzX8Q5hYG3/Cz4Do6J2iwFj4aIAskBavh9yfzVPQpgiYN5JQ9tPwq/cpoLBf9paOjF5/dHAdEIA8arJZKGHY9F7vdQv054s99mMaHxtmHFWWRvRzmfctkn+JnyfT13iFj1ejesS35eF+bkLEoEvGpQIUsfN4HQ7vQAiGKQ/WsJ8G9YJZ9S4UKBHHrKT1DjXFsOiSAglq/P4LCpDYF17wJe4N/F5z5+NNeuvvIBrDgm2xNPz+D7CSz2JWhyL8GEj9mwoaPsxZcedvZVzair1PRyu/L5PIMIhTWJGSswUyicBk45uSWAFCdtx8692AcscI3csEGj7dVX7ya0RbUOz5NAJEcYBShvaYy2ue8uswdmTXQBjO5rAhY7Gy0OlXT8GH4D5F2/fgPsJFhBfILzRoxCHjiSsxR/+G07HYO6LSywCy+8CP+7tihZkp2/qb6GLBXk1ar7Vaxdj2SZw9lzTPwfab8C61z44Llf+z+gqWMN/xdo/V9WrAbeHgsCz5/Ztm2/7T/KoJgaaMjAS/gsBMTs3QObu4z6dzIqjn+ox7OsT/8udvmVEwgICiHAJc9m3DTOlv623AV9csO68DytBam4kpI6UG/TGOacpj6HlOGCrGQ3w3kifF8WT3x/eae2xw8vGHZlOr53FYBG8Qn0TRBLdE76AHppRuXrUu08x8iQAT3swbsn2uIlP6P8OuoJJqQGQbGNzyJntIKaztUweudVLpHSYwsTibRdgJoLLEXxEAITrXf30aSI+9sNN95mX0GUyMnaxzqWP3QTLMVu9GKHqckYxCJLbs2wNDWlKx6hBCrh9agtVslwPB7rgMhoeZpW2UWXcSfyTNavq7ZDBwDkeXf6v2anvgi1KSgJFv+8y0nS6ZCpq8Lw4sxzqqMePZPokbpgV4CFmwbUIC2nTxVzt/SEAXqAPioKFlmFqDXc5wzjkTHijgS5pMr5dHpxvtZTf4t5LB/iUtUNKKWa5JNeXUF9AEuW4qRnV7zUD2YAYql+bIHN2wqQu5XtOrzVMX9fePYZGFw5PA+semg2qwEerr32BgCNo3zNM9RQUXY6K8uOnSC1G8aoN/V+KAqMlJQY84vGviAJW7ysAjuIorBzh1Ywda+3737+m3PkGHsrCHIU/ovUsn8sXelsd6Kwa8mGwd9/UEc7TB3lxz0bQN0o4oPAT60FrQOxSxXwEiC7H9ZxW/ZM9skswi8vwa7iO84RzkGIC40AsyIPleJDedFkevigSlv2w1mCfrDo4Zz2CaqlPyVvpVM3yyJzol+vQbA2g23ClZfaa/RpV04433zJxFjyy1ILiNWwln8Ah2QtKA9hsafVJasuCmK9t+tBODc1S3Ul9Z11t2eeeg7V5ks893yUbtS3nJk1+aSDQ9jRwN/wvvUlQ6SRYKKWCpis9MSaHlTja6Fhu4IPA2AUh0NI++T7f2zV+hPYJK5CIv2DzbjtWpty9e2Ag0iSSfS6cdoVANQnkK+fRWU1yrYt30LmywQk2LB4F3/JoLAbQH2+s2E6Rgq6LEASEiJg5xKQJDY5G6aIcKUa+t8Xnn+Zz/40eEgMbNMyh+OI3ScXtbAo3jOrJYJeuYAAtnqwnkDYCdAlXCBqNQxjP9mgBGG3Eg4xBEB72IBB2ONttSIAz/o6egGKhCY8VlUSTAIE27kfCy1AVrHSFZiaja0dYhbei5/zzD0OC7WiWNZOfC96iUJCRl2omGo21kQ58ul4ziOF7QYzJCuBPVpDLzZ1yhBbt2KrVWRwA3vxGbEhc3bSrnYF2JUpruwb8WJuofGIAqTOw6s2RAGA1MQJMN59YIv6+dJvMbhhe3GTaxgpZmmlC1DXQLWKfRFI/SzQUE5cAukSW4ltWkMAlywdg2Fbkh/DutdtLDJJLevIh/rSh/PWP1ChVL68j2SwFViNUF9lV1DA89KZmYz6uaiYXi9OQKs3QB3qQefli+UHWE9UCGrJ5DDeP+STKJLm4yBSVY6wZb+sRAV8zNr3wBN6fAhgZL0dzWC40DYNwkyWZ6DNYZqUFM/XjkEFdIzvQ2Ad+y42ujUEmRieEeuT8GqRX2o4E/KwJqrRWcJDTOmszALWPgftQJTcIfwsZcXkDHDXasCURO8tO5wzJZpcwLhFzRcWgVIbm4pKLKB+XYRylpqyxauSfr2ZQOALbN47K7EiDrbrLh/perk169cC1IZgkcA7BU8Kpj4YMjSFfirRflmyk71W5uyYtm1LZ7jeDRsVPxs+YiB1DkTG9FzbsmsPwwX1WvRsgM9HMo5bd8KN24LCCzfp3TcNK9JjvN9iLF0K6LVQLsHKasLr+eFH7rWdBA3SbUF4m8RgJ4vnLwZyGYHhewGdT7GuRPajduF9jMWO6NLLsD3J2kP/0QgJ7g77aP48auhSSIBBjqWc3Lq783FuDT4n65EyAp8U9FxVWQ14r94ryj6Zi4KVhXnd9JEQNchU8Y0zr7QB8S0JkUhpT8OWk8m8glCYBIoGvoIwq3ufeRxmQwnGvJkYH2cCLtDUecXw8krwD0KicYoGTPIUJgH5pE1GwYoKcHIikvwIGRg3ZbwtWPiL3XHdvQBEy+3wSZnW9+YyYZqXRVJgPj4mdEjykFT/3ZpFc/IYkzqNhwA5YqGxR9L05hWdZoFFWAmGxd15IdlHakiCPwlToAPhQMftqhuRtTORH4kE3MLXkkh4kOCqMPtnabZlYwUQRBjLgKEDrD603jKyDjq2XQsL9fk3O3GQB9rsh4mC5eBoh89JBYBIKcywetg6WgT1NESHj57h4gAIpREsPs1kRBT0WD+SwPxooCsIUkICsuWUS/ZugDnjJv6ablKMhCK7DYK16SOWybm6yYvmXImaXmxWXzrmIBYlvTtshgjo8mUWQuJk72EEPUAZ37upmskUm78jlxSTu7aYDyvIYA/qulV/w/YjGEr0fC8lwQt7pQgO4+sN6B+PBxKTTAKivDiY4/DQySNVUgWfJNyRSP38eOfl0Kr1F4cM62IFGKTXQc3KpmmB3IkhewRTCBWHNTa4T28YfHn2+ZwcGw+jr7S+lIVvMFlr7bkXu7mF9+Jzh5w/rOIV5MPkkXF4CjI1uLp4m12VpskkRZokHfJOYuPTxzNlIJlNibIwH8NBWXv27m6LvvmVZYtnFUl/4y/qZZ1SEu27P1Zbao9+XLD4xuDZ8dWnXxKA1hYZ7DPIVO6kmJzGpDQCY/QDzkBZTeteCs9rrp3uEkdvxY/xxpvuYkLUaBmZpEDW78DjpMK+nZ+Jd9C17vB57+3vmKghzwkH+AScP4m/ZkgUwS3FgMxo68tyAaGlrOaz+wKsBlIw3X3zLBs3dgzhKDC8+xjJhIavYzr7q47P14vmcrZNmnwJMgH5CQNo44eoEW0woGPnzr1Icl3Ahj5pnyyYRTFUa2+88BNNYi/bsPUfmz7jYgcCBvtH2O8//YXEqbutWrfapVU/+tSjlnFkl2PcNNJQJOCdUk4RSCuHHJ/ClCJB+S+BTE0l3dTgouQsQBY/hzxlvZi66oYRO+lfzzAV9krCcymSNNQC0hpBAhU0EEE4jf5sKV64LpuDzdtMUdsEgKbLsIXpnRoXTe/6DIJ5TuMniWlONmzI1vJKrXMG/5LlN/DZnnsDiWZ4le3e1GC/fH6WotGLA7UjzLRw27E/g8uXxpMLovBkDT93KrKqfGtkylrHpekvkAkZ0vmjWwF4eduaP89QxN8CGN3FsaEX47PcrOZRHnGcKWIKS/qgz+0rSajAZMCIcGRIAezHeg7pK26EGREeyWXXgLwTf00u+XgO2ybWdgUXjy+VpbyRvfA5bOHBhgGQF+YDnBOiFxgLEMv7PX4AXyim+5GxfF+m2WdyqrmQMOzHi1UsvELCLbp07GG33XSn3XHbDTDwscUgJVuMLV9X7AjcFANUPbAnuKuZJketph/nimxEvAClxQH0poIVIKl3pc2sdxcIs7MORnod31TM0BAKKvkMlXBOa6Kv6Z0mq2ouZTaqs79BzEEBK/yjlMw6TNSraJx0osVwYbaowBVjR0F8rNsGzkhPoBLPjgeirytgqoYiRWFYSqf/l0Uvg29ZckjWIgl4GT5R/hTb8tsUk6yoiAmQRkSgtwpOEjgjq4J6ztNXX3rB3ntvHpNWzmEYNrfOvAKpyAo8gFrbnj0ZdtNVY23vlv18/c5I1tY70/0uHdoS9JbtAgEFUibSSFUDzj372NP21Zdfw3Q4iB8bGwEGZyQeZDFxtXb3HeMIM1ppB9Jht7YhPOfyq/Bp/QFP1UgYF2cpspn2A8QF8Jn9KG7LxegVk5VzNAHv6Qsv7ESR3eA8ew+TxJpPo+osNjjzdAaK2lrF8CouXhYKTTTtA2zfwe0O2G9NY3PyeDXftxlj9onYsJQB/m5gzeq8BvRgvMsWcwRIsSkkk9JEX0xxpdXnw1wYcd4YANCVrhBVc+8B/jzMKLHm1FwE8Xxffv5LQvxepggvt5deeBclwGTOot6cD/mcZzCSecZiNYwaNYlEzw+xxThs9z9IUFE83rENBGXBBrhk8lX20w9/uOlAGJP81hS2BXllyCAvZRBYztn0NzItCmT2nTygYpHXBMDyKygj3fMcm0sAuj8gV9ukTgQRwRzDw9KPZ6R1JmaBP/WGH810VJyCiXjWpUycaVyb2H/N3Gm6c3THyI+yhkTQCBpTnSklfJ0AhdO4xlXsX7PunL/Tp9zGgC+JnzPaXnrpZWd+3xmlyF7siQb1S1M+mWNs6ZkpDLIQMHXnjt001EV4gSbRhCY71rxAuBCaV9kq/Auyig3/L1iikD/Js/9FVRwPzLEixa7VPR2IR226PfbUM9YYkMGAmITWlCF24ZiLmfLT2CzPtieefJQkYZgJXifsvTcX2cRxlyDUqYON+oSdOp1ujzx3lV1xzaVIC8ORbVba+x/M5syAjedfTQNWTu0yzK6/7jaahmgXOJNH+u3O9PUocTLsnpmPIJOjOcR700dWS9Rwu7YUI1/dZSPO7wkTpbVjsQRyLzXygKWIkT/58lUrbcnSz2kWqmzYMJh8F5yPxMsItPgFKdZhS+sdZT27D7SJEy5xIXb+FEF//XrSlv69xA5mLrPsks3cBdwhPOjpUx7ED/Z5q2M9rFm12774bLFdevnlsLFquP9eYe8gieddiwEvL1ZhbOEU+7fe+LjNuPIee+7JN0iFXU7zVGrjx02y84aNYb2OdOdeOENvbRRZJVU75jiSSQaZYo1LK1THuVWQW8pa0F0GiE4DIOCq5ZyHscCmeuqzPOxGFsyttD9XLLYS+5Hhe4LNfu51rKi62MEdZTAmX0b6eZVNmDbA8vGYf+mhRRT+u63Qeyu1YYClItOrx8uIK51NWwiYlOtANXlViA0s5rEnPJJzVfuT9Su7iTGjx9k118wgnTrQvpi32vbu2QcIdZCz/qjzU1fQF9uGv49agmZfIFZ4UCpBJZfhrd7ZfvtxCwQB1oIDpKllmyRF5T6WokmgnhAvAcn/IznXBf/vEEaImIvNE/h6Tr3i5gjnwFj5/ukuDaQJ1VnTQGCm/q4/UvyWenzmb7iDYI6xfG/5KSvYMhiW9As0Y1fbwKFIBGHJyeOxgYno1wt/hhF/ASqCWPe56sVW4muHBIW7s1/b6BBg9d/L/7R16zbYiWN5DId6wvJ+wHr17W7vz5nv5H+XTJ1KIxQF+ME7FpOc4XEJLHmlkLf4Agxw2T147xxC+u7n7mdNnAOJJZ1W8rhzbBCszUBFe7UKwGTb1u22bNlftn27QNXTgHEJrLUJWEr0ZDifZ/v27XPqlA4d2rEfhsHebodXomzJYBaCGqq20Fkn33lBxW6QqAGdA0lVrXsk/x47ATdT+2+PcM4K4F9bAP2ZqroKEsYJ5Dq1184W7Hb3/awHX6GWqrYHH70Vlk07e/3lN23VylVkYnS3xYsX2XeLF9Ko1sJCAgjLKXDDQbH4BXjWMHDQXR9EHTFt2jRA2cvtxluvcyGXQZBCotCqZmcBxHG3+3grfMmNpHnefoAV8ir2BDpGRQVznysUTV9PajXVBarrPeG+4y8c7qx5Vq2WN/tRlIWJWFvlwZIPhaRAD8Ml7dyAeF511Dz18ljkWQSDVIQhgS7hPtGgTuBdl05t8CqstNtveQa/T3zvvv/MPv/sXZ4uhBzqjVBYJOePGm0H9qWz51XTMvSk50lt29W+W/IX4GAYzXsVQa7tYE5mOgBi4vQ21iWtF5LWzXaEIYBLnKcG0X07BJm8P32CAua2bz1Mwx9jhfjE1xBQynyZPoP+i/0ntlJ8vL8NGdzFJlw8jvPPn2CXPwFBWhMuGm0bt+0iMOsQ91OQXTBmgq3+ey2DUoBU8k2CICvIlz37VB1/93xUCPg9sn7ErCxnuBKF/lYkgCpA1UGccSntUu2HbxYBXPgQ/jfLNm2CKf/7PwBYAIJ80mh8RQPYP9lY9o3A6mcHUvAYPJ2LkeeLCNFAMSkLPgF00fE+dt6kVJiM7DX2awPElWqAA2/qokLChY4dPmtjhg0kmOoQxIcgSEzTbP+uYySot7WPv/mM8wjA6Jy6UiCc1rvuCxeqTGaFsvJS2ybyvQn/Q3XWzNBYHryy1qiCjStptay7UjtEu4HXqFHnIZneTa+QSZim9ikMUQ1fWUxN3OXtu3QA6OhOaFkCnrmZ1gk7iHsfuslmXjnKfKoYJHGOtQQi160rY7heQz0G2MtgWoqzCGpT1RgK3qvjOcQmNTtFbHNzKHu6B0zbFnv2idk29+NH7cSZExbp28olup9AqTL/ix8gBlxiLQTyNWE5g02ks/ySokt5C1JnCcGNi2tr196JAoX3XnJsn3029ymCrOkdAhIAEjvRv3e3yydPBvjBY/WFRwlm7cAgIN0NDGSH88AD90MEeoK+vBqmcTs3VLuQ8DhZO6kmEdllM+SdwoIy7EwetA8/mudIPKVYIshTvgjbgTrucyloQsFO4sg3qNMdCPu0guA0qSUEYDeAOzQwwKuB4dmqPcPTAB4EdUkId37uKbyS8aP1BuCsQR0sJonq+4jwWGwBCqwbQVens05Qt2roJYqsL+fGdFQrX3MmeUIcceizwYPbceflUdsRYF0Zan0INNt38IAjach/VNJ6+Ryr7urWM8FyTpBAn+Ftz81+wma/9KpjTWroF8r57s2BUArRIRi1URjMzggsvs7QVwepsaCrmzBpAOQDX3Jbtlm/81It/dhJN0QJ4r1XYw9QSy+jQbLWUjgAuEd1CYMcqXoANabu4GDus5ioeN5HJmAi9Q+9jqd+1hmtM5H+EItKgdv1KG3ccwGTkfVAfQ3PkOFOCr2GMA01bAXYkvmx/gQsx8KorMbjuhVgaiiYiIDYGGwWJ06+1ob1uRei0TF78PYbOBOxDOFzdu8e4zJxOtIHZxzj3ufHlDpE+I2v+2/5oitoDH/hEUM4I4tZq/o17CaQA549UwE4qyGkx7pg0vReYBk+9KFZlpuVi01HG/ZCgXXvPdBWb9lt9eBY8vANZEDOlYbyRcSqevJQUK7VhtnKZWXYTsju0JdsBt4ZzyaYAdyj915radTG2/dshqRyhuchL1vsl/wSUTictAEocEP4c3uwWNm+bS/PhAwLkPhrr7uWofRBZ80QxEPcvG4/ZzODnnaskQOHUMh3tzUA/E8+eo/rd46jjmrbvg19zlksTrbQH+1zZC4p9/xZSH0Iz6uGWjzjavqP3BP8k2u9eg2BrFhsXy/4HWsSiHGcefXUQEK0Xnr5DghNZQznt8EKTrYxI66FsT4Xsg42CHV53Gnt8KHtyd87i9KCsD9A6BA3OKpwoHwxlhxhYW1t3pyf7czxSgimbW0KNpoh/Cxegwb1bPkdudl1N0wl9IlUOTZmHKldRQCrb3/0qS1d8w+S2P8AAjH9iyrBT7IDH2AShfBSQLXDmBNzGCPfb0CyLwr6oH5dAD0LORSKbMzkNPw4h9tLNHHdYqAgZ+wxP9D5aTNesjiK/UfvmsTfZ+pCzafkbHm9+AMo1HBhN4iCjnwiIQlfjuPHbd6iTjyQHPt+UakrarA1sBU/nUZ63c0+/mC9XXJlLw6gMhvApeYducVJ5RfOBx0n7di/JtCyDuXze0Ns9OSR9vzbL7hgEUmJH3q4Hz6qpVCOQbeZmGHHBJjkAQALshrsRqSPGRjen0bScSbvFLK58+3HhasdzboeBpYfVHF5fUaTyl1CY6edXA/7Uguf7ps+GiYNoItz31NIhOQymtZy6TD3YpPSfADqMChCvs10g5RM+heLawfI2DXI8vBw9cXPJZCqIzgBL1fAzvbtSK5Gml9TGWnfLqhE9sXEU0EDgD86BHxYbHEcPF1Imkzfc4omHjNhbi4xy4L49VZJGB5zkRzJOOXMwQWwhoUSxIUfURWHIrc9IBmgdlyADRhdBxMygIQ/b5s27kp75sEfKEZ8bNAUDpQoLANgWK35k8KKDT1gMGbyWCTUwHLSIVjNaKAar1n9RwepI8GokNegT32PBwV2B6eTuXJIRCCfnn7pVJqdWLwqduBb0Yswrw1M23IoYhpo2jpZn05JNvfLP5FhUDwEJyJJuRsGWhvYCxkA6jm28Is5yPfn2qeff2Ty0noSOaEuqfNGDKVYaID5tgH/31N4aU2wjJMbbOX6hUz4/6JYw65A/kBRiRRXMGGYxF5/3T0AFbvtqWfvZlq8zpauXoKH62aKN/z0FJaE/cTA/u1szz5o/LBtu7fvaQ/f84wt/uUtLgWYLoSbNdUByh5vZM+k20/LfrIXX55Ng8PEULJpMZmVpMulXMOaVBHSES+TIUPSCFk5ZAs++4vDJNkWfj+XSfSX9ugjz1o/DsIYfGtEj3rz3Vftq2/nU5RVUHQTnMbXS+sdbTHBybZpeTrXJKwchgC1NBsK6pERod5DAAVsWR5gC4bOAuiaSd3z0gV3Tn4mEPW/EjTJZmHRyMKcUbQYrQIV/Ghg1XzIIFxAvwYQnjRtMWmw9GBta5IUgGeaHwODlKSuFN/4rySW0jSrcQWMDWi0MdOiObCC7MjxbP4u3oUUsZdNTbEF7+XZmTMCUWC8xVbCAG1kIoskSptFcgwuQqkWBSnGMcX0Y1qZ1rGDrVpKWArPMQSfHkkWhUzK/LyZ4krgcTQDhlMMGGpYny7Au4kJCEymIIzDA0nVlG/i0NH4o1J8rVtV7rw+3cRU6bTy6FE6J+deNGyHTt187GxGE5NGQGa8s7yZDjQw0dSZ4MtZEI2XTFvkqHWwOU+QNljC0EYhdmIsBTBMkhfSLTfcbBkH93AO7aIZ88i/lR4aCHtS7FF5rwpY9aFhURPoUsnZK7q8W/gaslzwlSyU/a2LVk2pxxaExwOjsYwLRc1UiNjGCr5hAlsHYCGPHvmjRsDOUxMgMEgQlJ9kcJzlAhYq8K0Rm1RfTzKzGmwMvLnQ9Y+89/RM1ZQKbNeFrzX5xhuv8M/rzk9Lk17nPSogja/pTwMiUL+aEMIGwPcWWKnDRrd2ASNLvmMSzoRc3Yyaf7HHdUR4UQjGRQGGMVXKRqrShDfQy6/PsnVrllpaX3xtzhzF+3a/XXPphbYS77VDBJU1Mamkd+LSFXvGF+/iZBqlCib3gXbnTbfDcHifiWeuszKIigdYiaiyRx8fw1230ob3ncSxlASrpcXefn8eQ0MCzaKDXYCTJLH+gBkhGkJy2JbDrGkAbJfcVEbpqVzA0E2Y9sPEwWrDBw9NuGXcV4LzeTfcCwOGdwDIDUAxQYHJuSfQNIwLLYzKqSCLYjotysnG8rAjOEshXER6sy7yRjWbDA7EkPdYxLChuU8iGABcctnl9t33i5EHEmam5+f8DrXOPEFKAkH0d7R+QhmM/v3nXrv9jidgUe90vpcTx19qv5PK28gZGyfmDAyAeCwW1qzexp5tJpk0y/YfOKBJIUByIR7aV8MIKrWxoy6kmc2zjl2QfLUGAE3En4n1tGIZUrDqWJ4PXTXsPxWgkoYGxnEu8PlKOY/FggdXR3LNOcozbBFrWm9cvmqAtfoMQfKS5D5KbB3h1llxjrY8+xbQtQpVjAALFfEusZf1FNgQw+croegTC5BmQiCLnoFYrpyG99z5OE3+NUjXTwPwF9jMWy93QwVJLlcjvxyM0kAFq1iLOgs9DaKHra9Bks5EDT6K0bNlwwgroyvTlD8xMZEiE6N7BsE6D5X4++9ZqvvPMdHkOczBVEjj85//rLRX35rNHQqQHErAD43OtIvvtVtnPAJ46mP33/EWVkPr8A07SmJ1o61YsZoGKd4e5/xfSSiKbAjeeu9Z69NviK1ansHeDsIfajBFrd634UO5k/VbRkFcZvM/m2v33HUnXrpjXWhdaRH1A4oAX/zaghn4NhE4KCaGzspm5OZb1hUR1piBLLsrTV8sf67W+YM/99Qndip3q0UklgCM9AAoe8mSU6Pwr27AV3QOrKyNltz5FOdakA1BWjVpwhX4gx+3l2bP4WnmWk7xfoAR5L+AfFEwiuppgob0nWbTJ95i48ad7yR1CxastW9+fMmKqje5taOhaRPsCx9qLQ1jfb1DnFfWgX0n7MMP5vOcPeqi++99jDU83QUY+rE/W7FeamkIN285Cms6F7BiKKCTgg4bbO2KdPv6qy8pjAGMOPMTW8XCtulA+Mlw69W7L6BszLnBu9lh2GtvvrbC9h3+20ZPDLF7770LgCLVdmwstGdmfW1RqY328nu34kMfjI9/tb04azEj6AyLReVz/yP3WA9qlZ0by+2NF38lAJUBSgBSPf6Euh2B7ScTheYAACAASURBVJLka+AiiwXdCVIZBMPw7pnWjyCmRwFwO+FLtpnQyqU8j0zY3qcdKy+IJjw0HN8/RfFywgTBSBKABEnfGiuwO1D6KHeOH9N6Kar+P6beArDKc9vWnnF3JSQkISR4cIcCBQqFQqnbpkrdlbq7u1JXaGmLuxR3dw0kJIEkxN3uM97Vnv/vufvcHnabrPV9r8w55hBH25SdiYLDALycpNzd8Q4t/ddj9V+wVZ9Hn01sRc5tMVg994kHZHXBR+xPATiy6/Jqhc3RWMGfFdF4taeOHWqvvPYQfvU0mAD3usPk6zF3zkYbOYo1ymfS3e0Abg3QFMSkoSFbRMFUYrapkVWIpQLYnnrmCZu34HdnZSJw1LslBu/LTnbLbdfZQKSpbXj2Amn0HOX7KBXIS8+/B0GjjPT37tT4U7iP5SPeYnNn77Br/tef5yCLFAWpeWqe5v+YpW6zeiyRZHkgxrqHGKDwGU8I7d+z/sRLfRmMpr0ORJoISDKU0L+oqCjOS6wFDp9wP3MQar8+BB9lZHSgXoPJy2tQMngzaJyGzv9ZA+ie/j+e6n8ezLr3HNjq+Xx65tXcz76AjHPmLbSvvn2c+iMMIsP7eLKncTYfwdtwi7362qf4Gm+0L776wtkyTJ/+ORZM1B/UhwltE2AU7XCKMC/OWulZ/bhjq2uxvmD4l54Vj+yexvVsKUEth1y4ZVIyntKnixwj8oH7H8JDGSANsF55EXUMTxXGJqsUZz8G6FCBpYLULgrIbGHCLguAEO62OgYZXjIF568E+pEELHmOE2xCT0wfJGCCQXr7NtwL2L3ButNwTbWD6q5gas/qSvU21EuoANuSWJ1/ijOhJR7JaAfOoGhCUdawTln/AApdaMiPYRUiGxcBIAMG9rArLx/O9yi3J579yMqR0rfvGMrn9cLLVCnxYTb6wh6W3acPvsTfwrwtd36dmrwrULV71/b4dtc46aosrPbsyXOAajq+3JLFl5aUOWLFtf+7FCVhEYP8FXiWtkOiSvI0YVmSw06ccKHtAxj49pc/XNhRKWynJx99wkmOX3/zFTdcFrHIi1rpHJLucHrqJkDzMgAhKaQSY+LxkG+DZzkhgDzbdu1TIILkcwdX2V8LfrSvPv/ONgCuqqethQ6rmjCWOjcC0tQ55NkVfPZQ6ota2F0CGX0gNun5jhw5AhXcIevYL94mTh4D4BMJEPgew9FxhH2egJiwitqRgaWCeKgt2mOZdpJe+KtPP7fZvy2w2csXOb90DYnly96AJFz1fwBgvRsiSrGFmkU6+vzCKvw88dHl7hfDT3snBD+/ctZMCP1tMz1pFYBuRxhqFRX0kfi6yhfdhfeqHtVzQG3ardd53D/9AEt+wkJvgI295D53Xk9/8yaYmvsA3DgHAMjKCgkYkqiNu10p3vIRLyUIzAVnMa05Vx2MhRaeo9yD8mv04S55942PGWJ+DHnmGPU0gUjUX6pH4tokktdxLdYwM+ErV6H2KwdM53xk/TdTs3rLJoVzq4b6adIlV9nyf/ByrgOIYegVRa2i4NkivFUVuleD2nTosBGw9rZD4mqw2XNm2zfffmqz/vwNMK0HPUkImMcqhhpBgPYJWBxMwi7ob+fL37tXDweOlxTls6/CuUdZ+zu2EQj4NFYrz8lYywpyKyFFABLyTGMTOBv5HgH0B5FBMXihF7lzNVQAcx3ZJJwBLdRX2H674UE9DNZAiDlt8ZQ8h9T5xLFCfhY9n2yB1K7zczRkCcZXWJ658qk9f/RI7D22MOi6D2LQqwRuh5Bt09U+fn0jjP4Qu/6WvjYDK6Ai/EWleCnm/ctqQ8pZKZcS2iA1ZyCSRRhWJdZp4U0J1qdvP/v2+5kunFQp9bIzU+iXjENq8FMXNhEfj4T9MEQAhrca4j706BTnH79l2x47chJlJz7S9VwGUuIVk7PhTZ3jHyAQnKwKEt71HHVu+fnT93EWaDhUgnpUKjB9WT/UfmXsb7FQnZUWa1iWcTqDdB02Yb8guyRfiBRuuM/6VXp9OKQZBY8FijkLGFdFU1+JXYYk9QqHCuB3ZqRGsi9CCekqJvBsig3t/YAdPbLO7r17KsNK+iM8W2WJFsY7lM1bKkNHBThKCaqh6vZtu91ZoSGtBlwpeIhmtI9nsIjtAu/+2BECy8hBkA1XKJhGdDze84dPWy5WH5Xs0UF4QfsCwJZxLuSiAqtgQCBMK7VDpFW1wLYfQcj8gmPWNSMBIsghO3i4hp5d9g30cpx9h/aGgomVW59BrXbjNedZDmzTRUukkAF/yE5gaFACEYRArsJ669GjDT0KuGJsBiS5ldandxZKh8P23HPP2vadmzi/4x0xaNXKTeB54yHPnAEHqbcN6zYT9BWD2qEHJE5wQAYRh47shxCEXR5nzcatm939LMutcCx6MjOyrAS10xksy2QblZqWalmZvSESnLafvltE7RmKpRaKU2r6Gg6VDz54wHbsQAHP9x2CpUqHdkMdkaLFFxU3Sod6fFgFrp9TuFxGolPMHD92kHs3iDMmjMECg3JcgffuoSaYucsSGKZeNnEoBNAY8xp5Xu/W2cgzrrnxcjucc8DJkaJCkNRCMU5My7QifFxO5+ykqayxMGT+gwgH2brpMP4CgHwUgq3IYb3w7ayHVaDACB0i/hysYjvEAw7GwrQ8Caux5jCbgoYjDO+BV79YYmvXr7IPnv2fhSIdrmP3BEFDbpV0hN/fgqS2/BwssNAE0uLTbcPKlfbCe20tq1szh34N3jkVloCJchvkJ9F44M39sdFS8W5N6eAFKzADM9poPHpKbMOGfVDXL0QiGG5vvPiN9erVnrkGwTEwJpLSkFlCtffiYDx5nKl+PUV3DSbtLLBaLh4tBDH6brz+EmwO9uLBc4v9+OuHdttt1zPRetsBkgKr5CGqaa8S5s4UIWFyrDGxrQBUYa6pmWxFCiqvFi8uT38aBDXEzWwIAV1N+PBo2oIywzqmt8XX6TQSMqWWB1M80rRzmLZLRk6HPUIlpiUJSSp2aH7xGclIGwQY00KQ1VqHVOrwc8AqRXQmvj+tNCaDB7BBNi9n+snvbEB2jgdRCyPCa68BhFi+HHAWJmUa3o2AN7IBaGGzJrdLYvpaxqSy2nqcZyzqKHt9GruKQzA7O4kLB+bozUi2Kcji8Z367iMazJNedvFlnZlO4f00F7mfmFQUbzKSrkHu52kyNZ33+DfpstICV0OhhPsWDm+pLQToqclVoSxvnIz2XZ2/4pYNWwCK0yjKouzikd3s1Q+/s2EweLZuOWifEII1qF9fWKHYVeDNlJIUg23Fcbvy6kuQSbxMgzLFsRDk5aMgg4svudhefutRmFOHuQx9kH98gM9WjmtYdBFH82x79GhvD9+LNw5F2HuYt3cBoC8pzbdZc7bRjAUhGUC2wnoN5d9JIPBmPEXJDzPmWXbvZOvKZT/t3vft1x9/sXc/eB5/nJ72xuuf2KzZv9v077+C2YP5PAeCEs8FqFRQSCVj0q/LvV/vYfbhmz8iCUkhOOMb51XauUtP2BFs/sHDKJZpvFyogqcx+2v+LAdOPf3cY0hViy0FMH742Cz7/tOtBLkwiaNg1tS4ScCgPDG54CPZa5KGF8O89gH09RHCrcKO7yOArZaL4P9LMQfM413qzwWsVgEuqcjXn0UjU1HzIXDVyZkA4hq59JxvDUMRGbwrXEfrOyyWfx7PknomVRGw2IrKC6yO3xdNeJRPCN6g+8+4SWJYVAjSX7xDOT+ObPO288ZF24ZNpVaNPceQwZ2RMeVZtdgyXIa6TBuQVvnARo8GDD97Ot9SATgKSFx0oK4knTRmcRRjAaF1hIuxv7msQpngnqYYdj2lkySz+Rhu+ALGhDD5UvKy/IQaaWrESlUAWCjm6kpfr2pCDgwooQa4mr2T2cnP8rezzgGAGwDiGjUgiERuQLGp6acfxkCJHMIxCYFYW0iSBZNbxQuSaV8k4I0NAE+8g4EDujJZI9yFi+kREpEjEuJs6r1T2UO1XNA6T7Vp1Nv+K8tU2UphIkaeAFc9Z/lNujZZ54r86QCRfeqZTAMgy4dSvkSycIgkSEHJq/WyeABIUeMsP84GmOoqsgLw8ZLkXu+xBcaQ3nsA+6eRNdLMBhFAKk8jsfFbKOT1a//z1lPKuXNd5d36AjTq+wTqmQKKaV0pCVd7W95A8vsLhc37v1s6oDo4Qaidt409/wYu8FzbsmsJDbTCBvQOguzOqQ9w3ifbM88+5J7becN7WJ+uw23VhrWsmUYA1d32/muPwPCca+WAV6cLufT4bA0Ax87njkFGZnoilivIUjK725z5C0neBTRnOp/ardZefX+g7dh42IqPkyyc40vARS8bMXqcjRl3lTunOb4dcyqcYk1eXY2cl1xnjunfBPDb1KCUcwo01psYzGKxB1D4St4fjIw9yF++dpx/3As+MOaVIlyG7KiGH94J+dQZGBFXTujLRVnFNLnUFi89SOEPCK27gmcp4q8AAy/OxAClcssT0YXNaM8G4gM4BpbSOgo4KjIaGoHcCieTx5mGWmpK5ZPlDWgQ7tWGlGiaMFraKzgbG/3w9eYRiUlZV06TwPdrQxLv0mWrHUMgM7OjY7u/+eaf9s0PXxH88QPqk6X2049v0jyGcH9EWC/sgCqq8vBA2khRVW/rltVZ754TbA33vE8g6bCqD7jeQxIodmHIVzN8ZEtZRnoSXk+EJiAtP4YnnsLXxHZWI+UKWqYa+o+KXt2rZZyVmoh785zFkBdg7EthHRIUaXfd8rAVHqHImfszv4MCCeatwB/JvcTKTsAbVV5vN133qHVK74+UsBPAEM9TElQOhr37juKb3Q4QBLmTVKzQEASs6t7S/+/+jD33XzCV/t5zr7mTxHk3yu8uGPAjBABTQSmeTev5/1oA0L8ioOqdD16BJE0IUiTp4a3lsAk4I5KS7ckHvrIeHc8nFKXeHrrnLdt1cC7D6uOOUTJy9GDY0qWoVPby2wS+BdqHH39CeF+KY6w11J1kOH6Z8xv7c/afMPz2OXlvFL7BsdyZl5PWfMn4uwgIKYQdVIA6oh2DxLOsqQZADjyzUDgEBYQ5lq2AJAV0fPP5cvZpMc8jFFbY9/i3qXCutltvvw8J7s00w9rXXrZ1TYs9dD/D6ta5KDwOOpllVWkUe1f7IpiitItr4IpJ7FZQUYtvCZ+t2iaNv9YunnCH9eneg4cTbCeOlOLR+oSdPrfWalsAEHjgrYRyaDDBFNNJjDWNlZe1GPIhWNporQfg+xcLu+CeOx5nfYfgp74YKfchkn/72K133oXUuBopbRvOP398mL+l5qmwu++73E7krbUZv8zjWR3mx9bzHOJQtNxAYv1kZIMRNDr19vJz8wC+C+zuh0YhXUNG1BRqO9Z42SvP/kaQzRY7b1Jvu+vBy1zw2v7NfvbMAzMsPPGMPf3WBO79FGtm8LJ+EeDJ88vwOV+AJ+tK1iUPFw88LRs15J6hs5BFDST5v0VFpZj2h1XtDdvgDkDxsSTgniuFRQRQVc6w69dflrLf9rB+cnjOBIMGxlq/wbHANBG2bPYhQPV89kkN+0jSfg2xqKvxR2uhHnAeZTxTnVMOMBRTV4F43FmqxxzTjPNd54tj8f573wv5lE+d81gVMMs68aGWbGUwKYZbMwdUAAyvIf2m2Kuv3ICaQDeH2B0MJQBf1VNEwU4RmKzBlxpr59Pt9pmaRN0jGg7KXEXMt0ZYJa/anLkz+eeRabpDUN7bwQAJr7vGuidp3xpI5+ef5CxKd2vvgXvehlm4GzbXdXhCX+BA4JMACp99MsvaJfW2B6adz5+pVvYwduV4LCLAf0odZ18j0wRqHN2juq/0nV0N5NjGHjalAGN91rWEbcyfvxhP4B2AhTmW3aUX2QFjYUR2YOhXgm3KbprCk8jRuXuyM61Xn26c+Z3/ZaxqTYtl5Ix+HPHCceb/ZRLrXegd6HOozkJ7hxJgkS1Y+qFrsF9+9gu84ROoI5BNL/8a4PMXmNwvYIvUBzXEYAY9bQAL3yAfYjwqBCV64/vLz9e5pyV3110329+zZ8FKPWOTLh1N872LhjSFQc52Gn+8SmlMRErQnffKC+/a2x++A8B/2jIBYI9APnDwGWtK70Z1fBlAUQhMOdUrWjdq8usZCMp+qglP3/R0WLPU6I8SjvT+h5+5EK5GzvAwhnlih0p9VQrryHm2KoSQzyhQRVJaqVf0lNRTKTDGBwmqA8XV6bN+ZSWlGrInydHHDuc5BnspXp+lFafsgpGk2v8yn22FIB+bO5FL6pAEH8NKRB7zF4wb7HwTV63Z4sBdsck1wEwDsDiKWhGZB8MzATO+2A5gG0dNKaa/LO4Ocm8oe0BD1zLYhaGwwnTXJhKgVQUrTtZVJYWwntKSqa1abcuO45ydAciYleQtGyjqBoBZDTz0Pf2oSaoYpvrqXKC+Q23viBB9e/Sml9tqA4YPZpgQbyuWLeU+BCiU7yTPrwaAUqHI/tQXWtvx8W1I+66yMeMn2k4Yq83Ud5WASUqpD4Q164dWvLKm2IaO6USgTRZhvDvwMo+k70WROLa7s0Lau7fI3RMt2KDpqusztBuWCXxHbDc2roIRzACrBKm8juhAag71+G353roVz5De7UXvJium7B59XA21HQ/Ien6WhgoCzOoJ3GhB9dXIi7v8ytGE7u2CeRmAxDqf/17nANU5w0KBGcexofPmnA0KSbCePZGkb11jRQRsPv/qDHr4XDCJLbDl99vylUucz3ojfacDcLl3RXTSHtdfIl3oPs8eeLF179nZWfLth/TV2CjbIh9IDntcSHQ9//7uPTsBtAC76WO//PR3m/bQA7wLmLBiO6p9oL6ugrmmwbcXv8OHdSKbLYV9eovEwjdon9oPNVYd924ue7bRgWbe9Bpl+H/KKmomVkv+MLT+Wb2RgeYOhmZkrKDsOHp0r3Wg9pINofw9S/iuPqzxGAY4gdSA6e3b22rqqyj6zzMwutXxJKDSLAcQratCYYKKIAnJuVSEOrezCI84jX2FbIJqxeyOlEmAvOjrLCkdb15Cac8U1Fp/+s0iAiK7ogj98cc/2YNi4wLwe44qR7SIJfSpGMBedgI9eYbrUYt16IQtDf3l+ZN62k/fbsRqiP6QtZIAqJfVsZ2tX53D54nDCuSUY7UqgFY+2oE8M5aJUy030RsF0DNpAKAaUQNB+cQfPEQwB38FAC7qM0fH+jj2cTGM0Fr2cRj7SeFQqViUNHCXl1Tn2MRLe+ATewA7nwZ6bGVUOGcSj/pO5BjONLHSVbdrsOcyPXiu1ajQwgGMFUwlGy4BmD16ZkEu2Mf9IsYqwwn6yCgCtj3nVaHHiq1eoWnYFeGB28J6DoUIojvj8LHj7r4JAkwO5169dMJIzn8f23lorZVisRAeMtICGsajOF1iZ8rWW94xMJNSBYFXwVYNhbwTTbuOxJ/7UsGr5QxTCvKr6CXBwKjdZFVQSU0zcGA6vWorLOfOgNgEupWWu/7wRMFJwOwG2L0iMwGg08e0SwkisDUEYtw5CBzYRVKSiHkr4l5yOhgWa7QXdk2hZMk0NhLSTp7P5p3NEBhjqSl9bNc22UYA4nqfsjjIDw0FobaXVxQIZtUXpWg7wtX27sAeBBumPr17go9hbZCTQ9joDAYFY8DnCi0tLd1ZawWw52TdWIhlnx8KBp374Shl15Arc+Ho4Vj4bbL24IDqv6NjAX5ZU76A7LK+SUtvz3NFkcIwYPiQYbCVF2LREGpHDqPwgfGf3Lar/bNyN+xd2NnUquU8U2kPRo7qSQ07nne6lD2Kl3FCG+zQhjnv2kDqJl9wumACT2UP0cjQOJI6Wvf9vv27sL2BiMSZW4lCoxB7jQ6ZDHl+WEPvQVAdipmLLupvXglxoa1Tb7iJi3o2CxIJjnzAAEVqYRp68QaKYZQG4PFXU8cBzgtRomMb/NOK8ipdclor4JBIRnFpTEW54GpJdZQKKzWdoKvUGhs9Ptu+e3+3RTSm2y5o+31GX25X3/ou3mIvWN6ePyyohYte/iQcegJ/AsNjOMRqbSqN9HYM1/es38OU4DhgjCOeYf5MI9opwzatPGU33RFvXYYxqbjhpI2b1ANQ6RwsiTsp0H2cl8++w5uYnPRiEZ5F2pkH8MGiSeWSBsHL7BnI1Cue0KFTVpDHgUFAh7ZdFKBLMRPTXlwEOzkspt5ypS1bvpaLFk8MUmFTSJJct/qA8wQKxny4AmmetqrSyjUdqdcIRpuUS2TYmDguTX9bs+I0l74nFVoFgJ8aYxWsHMR1ABfeVBS9QPVrOaBP4etQyiGY2gn/H9gUITASdJjgH48sg8IUlmgiMtIxQ8YRxJJtP/78my1eftBJ3nwBV13xSfExcVInW7XwIM18EDIUNi8X6dFDNLQcQtWw7VQ4pqaEO1+yCeNH0ESv5ICOxHT4FAcKQTxFgB4w8q6+NRFPHXx0uqViDXDGpt58BQDhEitrLeNwxlMrNJYVhqm/VypF5CHbtmcfiXs6vrjgKa7EWJXURlNtDygkSwCKFmEdjqnhYUO44xLwRX2sAB39u/U8G5QtzgMvAjnXFXjy/AJY+fg9F9nM+Stgm5bYKy9/hP/mBvvh6++cj4io4Uo2vO2OG2hEiu3B+x+FqXoBKbHf2ZQpV9LcldjDeHG88NadsO/y8Ynbi/fHP2zsPDt/fAIHnhebLI1LOMuKCyMpxuZw0B7jEPUnjKEfPr47CRUhDZL1EkKDEMFFf99dk2h+4+0iJqe/L3+LCyPCrr7oUZvNz50z/wdA+UswmR/NptyBD/EGxyydP38RiaE5jql51SVXcwm1hVL+mS2et8LSU7MBuavsqx9ewG9uP989jQI1mMCe8zm0BsAGIPxCoJmeL4C0Jt5ffvWpfY4dwrqds7BoOGizft1oAbVQaAWSsoZaVZQC6iiAKwxvmkYatPzjvCfk9b5a+2puKGA9zEXJL+U9xrui+FJTof87iEJIrEYH2vHGomOU5uftWFvyCm6QT2ILrEeAEwFpYr+rd9Kkzz+qicKSwpqBRu6JZhodJBJMloNhuUUjge6Q7mfp3euw9wi2RX9wYwAKe+GRNPLSZi6bJjv4F5enzLYp3loJk2pgoiTWJopCGHhM39l3TayzSA7mGop7PwLgNCkM4vui3OJZMUmnwBeIWkEjViWPTA0h1MdAtVeAiC6cAJ5BPQz3AGgd9RyooUwn26eHWptUeRaHMh0+Zh26hFh8CmCjdyTsWC4wBkdeDE+o5hRjavUAaQ1iodNo1CAdD6R4aseEspEJYSFm2HVMyrW2NaBQUFSof4hdftlEx56Zv2Cx3fvAY7ZmG0nFKxbwefk9NFsKE/LIpyVJcZR3d86oaZWc3ok7HaLtAVY9/mw0bKh4qvgMIhMLIhKTIJAKQ56jmgpWF/HcuG2VAK7zS+Fi/kzefBQowF9NQg8VsCTvVIUq8XkE5Co8zNME8oJlq8LfKv24HvBL9hEJ8aFcghm2b99eGL7xTg6rCbEa6Lo6mAQSC/IZ45MCCdVqpOkGsMUD75H737DvkOnnF2Ci3pTnzjU17/ff9TiMbwWNwLjBe0sAZtO5aDvDHo9hwPbS00/au++8Y9fLa/Xz6RRWMAFZ81qD8pIbOaI/ZyxFNGDy5x9/T4GXTMicUu9hw6aXEajViQlujE1/dyc+ltn2+Q8fE8y4zK6/cZqb+Ipp1KVzOwf6FdIsR4YmurNM3tda4xoiBXLbKmzGl0VJa0PxLBBDfDJARIrREMKB6CHwIPKzCVdkEbx10o7j4ViB7YzW5i1XjbCqkuN28/XX2633vm2797JW5H0uKZwLQBGli3MVINGxUGXh4WTEYjB7QAmlUPty54gxpM8q+ZzAVZc6rH+Ov02PzrKvP96Ep1qgXTT+QTtVNotz+KwL8WmkqEwIjnLhlREYvEdBZXjv/c8AnaIA9Yps8bLltuvASjtxfBML7SzN3FkbP3aMrWfw1eTY6awpeTvBLA2kIYlrK69WMTwVjofUF5lTPcWkWNsx0YEAq1mwfhqRoR9B1og9At/JgRo0J1pbaixdkJT+1DHHGdxSiIn10yzQGaZwE+FI8dFpND1P24fvfMC9VAT7ZgRea8jSRI/WT5KPLzZFYvBMGD3Fbv7fA/w7MUzphZOIZeOxKhFbS0wwDeLEhnVqXZd6pc/g/g/38zw9mgeE8vzFs+UMlfRXf3buXBnWMSc4O9q7/VCYX4Yf1Wz7Y8435h16En/MXJ4LA2UAB/mN33jd3XbpuEdp8qPsxIEme/6pL2zbvu+txgvfVJ5LKwunAasOSXRb8fwW8Hwe/tElZ6p4L/sdy7YRVpU+orzVXHot66FX9lBYrq/i/ZRtrzBcXr76D7v5zmGwwcPtw1eXMvCV0uCIXXnt7Tb5knEMi8ocMySSZ5XarhN1npfdd/cntmnn3zBazgB0vYTM/1I+t0LskNMX19p7r82xhfP/wE97OewK2LdCqhViaFH21st/W5vM9q4xXbZgN4AgQOaRLZwhJTZh8ljryyCxf/+2gM5J9sS0l2079h4BYTBprNqF1ci6pBFARmxwffdm9sN/culmFr3shaKRnU259lZAo2qb/dd8Gq0K3ka1Y0ZGEZxy9dV32fDBV+JXdpbhwCsUy7mWQkjnE0/ex5kw2gGC5/BMT4C56qfugnP8DP7jf/25mkYt04aNTON5Sm1EfXYw0F6atg4f1VXWHDXPHsBD/YLRg3BGCbZ/5tbj9T7XHnl+mA29AP90Al+aKoJty+ome/Hp363G929UTvx7DjiUtzn7VfJCLFq6dunmfCxzjp+mXtK+FrCaB4gUaOcNvt5umHIvnyXaqX3OFRMGNee4XTApw2qbS2BurbFTMO/GXkyATkGZzZ2BlzjyS7+Q0y5MSOeTmMiG736tvOw5CyS3d6AYd4bLwxOoyjqXx7BjausVsiekUNEKl+WFBnm6D1QPSFHg983r7QAAIABJREFUxT+kmryBIq2OhPaQQNRo+PkmJUfYwP7t8Z5sxz7X8EpWVbpPnDyEhUlSL+we3TWSiys0y+0jwGQFpThmOPs+P78QxvEme/iRex3wq8T0+Oj2sDJfoqk/yXkFeEQT+8fvf9NEVrOOBtnFk8cBlq/geU3ksABQxYMhNo7U5LhE++Dd32Av9gXw9aWOT+V3eZjlTqrvwFI2tYBez3zS85eeCZ9N965n3ekZKQxQ/uECaASuKtgLeSa1g55VDh6WSxYvwbZgnR04cMB9nxEjhgP094fpkogU/gB/foh7kMFsZhaWHVl89v4MMKIduKYzRqx4bxXDzotVwAPyy1MMrg7SU03IRJa9A4uChTZyyGUQDvCdy6NPIixty3bCBKlxp950k/3550yArC0kLy91EtVk7rwj+O66z8m6kzffhPFDbNcOMgEG96DpxK8vMpHP1MG+/+l3QEF8ApGwnwIIVV39P2xFFH7z0y+fYhkmpj4kBAYQGpjo3GtkAat+lDeq7iEf+hx5tgvAEMPVlz5nFCFgRwgLCwOwPXacQbKOVn1jAciip3mI/XwXzjHNFzR8ELDN2SfChWakoS4UFDY7dVM1A1rBrS6Qjn851JldUmOgPLzzroftkcceRVL8DDZjOfR74fYrbOPDKFr8OOMGEXy7dtVWFGDd8IbsZT/+9iO/lJOH+lDBkpHU8d06Z9CUo5LhUC0pLWCo0cLgJZteYID98sMs6lZsukiBDsIKrwZwIJKhnIbP8v3LyEphb3F+MXTo2qGd7QKwqwbcjAdc2rnntKuZ5Hep7y3PeA2dQyFtdOvaB0bXPsemq0VxoGFjGJ/34gsn24LFyy0yEUu8ynOOoHCUQKluZJ3ExyZy13SE8T/Hef3WMpBOactAlKTyOwlzk9phCkSTIAbnjLt1IzowWEMFL/rMKADSW269xRoBdFct+dtGY9tw6tQ5iCooM3LzrRx7OrHzGgGagsgbiMPTMQcmmBcAlGTwzsefd+fcjqi7lNYeTS+dA7tVntw1opvy7iSL1tBXtS7jabypAx3r8wwqjosv7sWeYSDIuu+eTVbF+qOwdoNt4HnRrNUYwjIr7CihVwFMZP93DUGIFan0n+GcxQfABEJsxs+vofw8x+dEdh2XYrsFhFE3u73LENmfBSvgWiotX95nz8GXk/renftztWVmxdCbxNqu3Zvo07YDPtIn44Eptr9AWl/IWdddcZ39NJ1gQjCPINSotfiVSi4vRL6eBStiWVKqAEovx3TUuVDHWrxg5M0scBLQV8zgriccN7Untedu1j5nI/V4Ncntb77yoy1csNGdzdk902zYwG74RE7me2U6xmnfvj1h288CTE2FREIGDg/zVC64At+/N1YV3/7wLd9df8ppSk/n0whoXstdHMG+w1JLlUsE6zkMf78iAkDrqDf9kHmrwGliXDPpiqEoco+zN5H5J2dZ/sl81Crd8OsnJBfvYfk16LwWaKwtJhJSBMPuc4B8sgLwpfZtwve0ic3bzF0tYtrYscm2f2eeA569aErKAPAk/ysjA0T9ix93u1PYuZBR2dSgUBJTHfxAZ57ODTfA4iAQ01WDPHceq64XIcsxvD1AeefO5Pfksaek6gvFOkgZEtTJFYTFYIEKnoXlDypLb/zAO3XFTxnG+PEjgOOOaerpi1iQDJhDXEhpMGCd6vIm7kXZW4hYIrJITFSsdchqawvmbbUX8DT+/MuvsBo77RnwY48VFYnPLedhAEq1inOEiikPiBpU7GEpyfoz0L795mtt09YZKJPzrIT79eyZREuPn4K0faGdOIsKohpWcGsU5/gZWLwBvEMdksJDYIAW6UwOgLHMvwcDWIpoeZTuYc1qQNk+nbodxmx6uxhH+Duck4d3MWrniGj7/TeATtZICD8vGAA0CcA7AiA2vwQlKKVjj37dIdvtoU9ho7JfLx4xCIupDdRoEP7WVxHyVGdRCQTXtccXFw/bZH6XP9hCA0pN4pIssSPsb/aZMKchAwajiD7lgnJrIacN6D/Q1qzbaIsWbgGP6QN7lZqP/RGB6lgD3CPk44iyr+wZb/ZmHIzfGb/8aWMg0ERSI2dkZNIP7QPg7gbzHfKhSECs6gIC/hIYIKWlp1ib+FjISUdgeQNwQ1gqBwcI8E+2F1DMh4TFuJ7pLJZe3bJTqVEC6QmzAcalqi5hOEkgbWu8C7JMSQ/jfj2C5WAvF1xWXVMIAAxJBhJCGSxtX+4IYXINeMCdIBAutm0yDNpUKzzqY2uw4Ondk3O/a5cerePOH0Vi+ucWEscCoq7s1KEjCD+pfkyczvCDGplwyGRbU2r5UXToGGebNuThTQawElht+/c1WBZmuMmEIx0/WIQPIozQNgBR5wfb4PM7271TNuDHdiWXP/pIn7ZMVD+2yaTmhfgeYLFTBGu6xITwLIeRN0yuGNIMp9x4C0EEnxvhxcgi8vB3O48PnWc7D56AatwG/6jTTFT87MQZfCT2EaQ0LgCpFg1nQ3s7uF9BIjGYbu/kxUy2n36d5Q7UEzAw28OwqaaobN9DDT3nRY28XquY5Ai4UbgB9H+kjz8LwHtoGuliY2zu3OVIDgbZT7/jtQfDSpMCyTZECZd0l17EXfry/KiHgavJp6jl4ya0g11RB237jGPNaPIq+aymdfofHUI+TCcRKbnNHUE3pGalkoJWBIvJY/ohcd2MnCnR9h3PxwdUUjjsFkilHdn3ahqFHBhb8wCQadS4KxWaJe9U+UtpAhTBJf3IQzfbDz98wndSWjyLhEOoARBA07hIEg2bxVJlQlSFgXQwoFQoHi/nSkps2KA+FpZYaGExdchFc23kBOj/3un22/TjbFIAZZqdA0cBFvHaPH/w+VYGcr9y+SrYXTAQaWjiKV4FYlWSmlcG08IjZxJDQT4n8nzV4eyRwKmgF6iny1adocAiMeDkr6XPGcpkJIxD8fprr7GP3v/YLhjeGV/OAPwsu8JqTmKSO9guHDPOeTDp4J/22INMGrdwQe7hEkqwV1563w4RhDVwYD/XEK78Zx6HaxrFzQ779PPPnbw7rQOS7NuGWOXZKOuVdTOy/yP2wx+fWkR8BQ1eAQWJjyWEd7M3XiL8gyYomO8YyHt8+amb7fNPZ9qNd0yxAQSh3HTPFQBnHF74AvTsOsxeB/j9+lf8n5D2RoW3Y/K2xE2yzxaV2vSv/nDs4npYyfIZXLF4lWNdSNZyxVXXMKlry/RjjMUjAzp+iiksa2Tk0NsoGpJ4ngrQogmGYaRnu3/fHg7hrvbs64/atkMrWdOsF2wavCkQdNjxI1nvwD2AweGxyKnaxsHQQw6PdDCIJs7HFTqS8yixGLyVwtABeCrBuDT0OwKR4AsYq4ZO73iezotMxZ/S2wFFYMW424kGVO/ah72kpkWXYxi+qj1IHS1ls+ScQvoD8+8sgF9iBizoAaQqd0mBudoIO7za1i2tteIcni8N2birdXjia7shDlYv58INU+yFt59FQsEH156i0Q7g0m6iYGxFUpyW1M4OkFAdj5djJROrCLKlQmMFSBBCVUxSJh+9kbWldtH5TooZooqPS8+HdyTybmtTkJMgyaxDlhUZfMY2KZF2CGmhzsdufcKRYvlynrQwmMGku4CfBStUoFQAU1hfkkib+e51YqNSxLUyhRVDSN47atoL8jGYBxBu4BmFhuHtGSmpiwCzMHv00Qfwd/rOjhMgUSpfCIqNMC52BR2pIVfDInN6N3mlANUUTUC3WJmakqtR97xJYT38Vj5Cqz4Dl5i8PlVQi00vuZ5YrhUAqyqIQ9C8NaiJVmfoii31R5JsArrCIpYsSoOzJg2G+D36d5Ts7JK0sDxQ4aQuqJ7Lpg0g3ODBvfEpKubCzIOt/awdydlPs/azK2q1NuqZ+gqzDWM/+hEEEYMft/mUWfsOSVyOFQAFOo8qPY0r7KaUZApM9shh0lrjkQElt4mxAXg5Vgo8pwgaD7t07hwkmiuWYsTO+mPt1Iopz9oO5VIcQNHQAqC3Ye0efHgqkfwA2sh6hubt0cfuYKC0gaISj1aSp5+e9j7FRr7dcNN9gC1tSUIdZiuwxAnGd7kICwkXOCa2DEWN5MY+sPQFHqhh8YOJkEIDl0BheeJ0MUWXmn/8f0hv3rJlJ4MQAD6mwpOuiqPgvgg5SwHDoYV4bGM3AGtl1PA+NvqCgfbYkx8wmeVmgI0tzzmt9SB+jwByeY41uMZb6/Vf1pX6Fl6ej/xp2eyyTZC1TTXNnu4iRaD/988G4pe0cvFRnhFp22/MtfkrP0acvAt5o9hgNRR5DNGY1ubmnmPQGG/3PzyNKW1b3h2DOAZBdY3FtmblfFsy/y+KEgoN1vorbz1t3/z4IUVJEIGIB920WAFm2i+amldWqrAGHGStNkp+SxH64ftfEdS30J554kVCZZDCzfwLpjTsINl2iG2utaywQ92XTgasNSamnCyDWKN8z8Y6P7vx2nu5A0bYs888z/0tZo08nAkVaGDg4yT9rHeK81QYHldfcbP16jaMAKQsCjZYUgJtaRg8frS8U5qwBQuW2nim6jpvHbDqzjTd22LVaXjn8RX+zyfR45Woq03sO6kzPOxyeQ/Ke05BOAV5FbYAGfLif34DXM7hUMolwdYTQjGg5+X2+MPvYqeTwB1u+NdV2VOPfWWHT89iSIMZP4ymJjHHYdtqoOELUC2AQZixrxLopFTBs1h3qoo+P5o+MdUumXSD3fS/aaQYAyI+9rWt3fEhjWylPffsK/h89bEn7v/C9gC8PPLkddhTnI9sL87akmTbCjvQG7/6ijJvapddTk7uDyt0+5ZTtnvfVsD+QhuBhFRJqYWFFfbM45/awQOsH+91sN2kwlCaOLuB4V/ZmQy78c7nbfzFF3AtoA46yH576AvbeWAuqoOj2E0gc2PAW3y2mSb8MIMzWAt8P+pmlDNtAd9DLedQPmdTNeck7NvotoCe3Mmsrwa6Ismq2yDTzCLQ5CgS7FxqFfmWShnky5kK1GKZ7fvbddfeYaVYV/z825cEJMEoDkqkoQ2kVngceWUWhbLCLMTYVN2B5AsfzyjSs2O5t7zEIGUJ1JT74W1+yr759S0rqp9v7Tu1tfse/JjAwXbmVUWC76xGO4Af4W3TUmnA8OErj7BVi3fZRx9hO0DQW1PQP5AITlOjUng2IRejIWWH8lmDYMOlIOfLtE4ds/l9gfhG72PweQTmsPyog2AsD6cGvhk2GNLs3FZbvviYjbywA3u4yb6fvt2OkBI9/tJEmHFnbe5M2OitNN1ReO6xHhy7HaZ7EynsLdR+AvRUc8kPW/e3gAwXWKm9xX5wQbI6zWgqJZEXyKS/3JDNrX+tfWxOqPX8APRravHp9YLN25iBpPU969wb1rPuIDd80/6SVFyu+2qMxUJUCjw2MBoHOiBRdaHuK5n6sLn1uxnStHCvBHHeHDp8xH786QeIFgQUce5++8P3nMeL7MvPv2Bf5TvJeVLbJCwDnsb24kvHiNM66ISH5tSbHrT+ffq5wdMX03+lxhtvy1VTQ7gIwxbHjzPVY3XqGRL+/8Oj3JfWp+HzO8zVSfN1B4vFqs9KheBsP8Rk/Zdl6rz4PDWPQnvU7ErevHHDeltHY7l50w6AqrPWi7yCQUMGWO/efTkry2Hf7aImLHbsss6AeUOGDHaWZ/qdngBC/a4Who4M+24dSn/jbydzTuFhV8zQP5keIc6lfofgHbgJFcc3337N8/lYfDSY7FdjoZNjH3/8oYVyn15//VReSaNryO+/5xZbumgW1iC+hBANtmeoVy9gUBYbH25/zJpFGOKtgJMvAvpyNjL0GTt2HJLlme6dyxooDFZ+JRZsAhNliSNQtBZgJIThlx6r7i49X5X2vEoAqQBA9142asT59jTnkPA2vXsH5HOeq7/RepNnYS21q0JhaxgGSL0gCwNZGYWFEhxVUMT3jrVLJl9kX375vbsLfdlP3jq0+RxBfrEOENp/+JDMF2zGd89TN4STVbAF6fs5zvfJhJy9Y4nRqZZzuNB++fkvmzXvO1u44hcG77CapD6htmqXHGMXjhtiSwn4y805Qb8HMIoHYRE1qVQDSgCVV3CHzBQXMFNK5kBWp3YOKJUVSwpnWCjdeemZApt8+UT75vsZ+JTHUc/nci/DSuM76r6QrVMiIPZpmMPKZYBH4lQqMYAolNnUqb4uDV4gc/aAntjT7WQomQhDMcRO4oF7xx1TqZeSGSLd7RK8y0thRJ7B3ooBcBzBXZHkKhw/uIv9Q5J4RTEMPynfgq3/gB5I2lus56B0dwbtJ2yrIGcjgHI6w9NqGzn2Umdt8c0X37gzwgfQUN7mzdxHIZAXyrFX8lhnuCg05+UpRyjVVpKM8zgcsCp7Kw/xhftRJaZ2D7VLeDyEJCV58V0DYG7d+cBldvD4UkgRrbZ+5VlHhhoytC/gSQig/IW2ePFqu+32e+3Oex7Bt/U8u+yKa+21F9+w/r0yAZnKAW5mks7d1w7AIhZDLb8A337WUxU9izIntc09ORKBlpg+nOHai5w1x9gvL/LfixV+DsUN4T819JxItwtQoAwaOgEG/GZrqDwDYKnvJfUMICK1tYKjdSZERKH0BajyAsRsZC/U8LlldQbPzJ56+jWArnR7fNqDltW5rz346PtkLzTg7/6Jrds4B9ZxmT380OvYKI7BH3KCXTZlrFUQSi3APa1dAh6VXezdt1/gidUCwgHigV9kpKUBblFDU9eLNRrMexGwWEsvGQeTU4QKPwDOShSqOPMAZKGQUzA5cui8HAKL+NxhCgeFASb/ZT8G3kOGd8XeJI9wbsK0GQhr4Ltk8Qbndwz6rtExuAc9C8BbNWBZF0LbtOZBGwCms6ih9zlMJCY1yiZcTmgjnqpbV591Kqm8HNSOeiiQSXS/CGVX5oP6TPUvYjs3cen7CmzlmTVz1tXRT+la0P/2kx2ZgiXZ520IoysjvEhnr9Q1lVgsXHftcDJUdiHbhmHJ+5Bc/BxD30Cwg2KYmz36h5P1ASGkFpuFw3XU8VXUTuG2bxcDSNdHobgUKY7aUaVgWhq2JIQm6z2rfqykl+jaJYm6IB9gNQWLHoaaVT4Qsza4DA0NF5sbghgmQDLD23gYmMiBvQfxPl7NZsDzOM6fPdFoFw3rSvg3Hqco6iJhwOfBHhdBqak6Fbn9LjIvqHwhtgVzvwQA6mf3QM2FsrqE86YOe8zMjHh3dusOPw05qaSItYelwKDB2dRPxyB9FQISKuhRrN5Ap7jNKaCXhtG+byf7jLUfTiB5GJkkD91zCYSIFVhUYIXBfkvkuW7eSNA2z7qVc6lXViwgaSnrIBhlNANDVKMB2B4E0CcHwFKVzZZ6sVEDu1vu4YOWV1eB7zTvi7ZV9nkasuj9XTRhAp8RlSgSffmOb8VndQhqgmOcK30hqxUUkOtDfdeOIL44zqCPP/vWDZxqYJdqSD9kQHcYtqlYaJVQEwLWH9wLhnDShuI1raCxAnqyTp1SkPwT8t2zC4A43t0MovLB9aqpyz779G8+Lx7V/KyKiip77fUHXd5Th4xYCARSQ7D+qf2b6kJ45+es34AsAOYl1q/vIPrEE6yJCrDBNgC1KDdYq1ExYbxv7ED4PEexnMnK7mgRMSkWG9TT/mbIe/rUEfOKSUppnThqHBTaP5DzI0uLAaTk4C6kYFFTlgM9l2dMoRhkVXj1ZZEe3LU7CV9zOKSZDnTqFwSzk50QVI8Jbpz16zGEJL9/RKXCq6HcOmeH2eblPvbO13Ns9/G9VgHYU38ywJbO/sYCQw/BQIUBx2FXXIJXBFOWIcMnUESOc8Dlk/fdzYGFzyr+ir17x9vq5eesbfs4pn7lNnZcFxs7PtJefJQwhv211nuk2ZU3JLPJlHzIwYhk69jBM5bMZbR87WHA2CzbtuqwNROYIl+QOhZIfDLWARQQZwphUxXhHwGLwTe4gheCPPXaq/D8+9tuv+kWCpIfkaQPtLWb/2EiGYjMHN8o3amaOFKolPPZZcgdBROpmUWPxZfzR4kDMCklNV0BJvI+82Oq6SLutOhY4D4cErr8VTxlpVMw0OXn5tVaCUCVWHYDu3Sy0rP49VXnMTHlMoBF1gIjsHuHLMts0w9Lhh1IQzD/jaax5wOJ0aLCJJbGIQcvjYtgNKS2aW9ffriUS4cinoa8so7LXAALoI+zRKTs6NuPxDXA2W7ZaRyM4Syq3ZbdKdlSM/0pXnpQoANihWy3pXOQbdSG8fyabd8OEqzxQ0nAU7BfjwF2dE8+RsnHYD17fPGiMUuuAgnWoVwPO1JyKsdW0OGsiZNAAMk8eQb/kX5cmBDf0xO84knB1iHTwMQ2gCYpgPUWxOYIAP26DMne8jVbWdy1tnX9ZndpeFHkT//ua6waplEwZLuE+meefA57he2wVW+0r7/+AvDkIGmdg0kL7oUkOs02b99sr7x9l42f1N727KTZbR2BaXIPzJwXUEBwMRfvoKjDNyUwyn7+4m+kotmW1iWRz9GAV+Oltu2fw7Zx807rdX64ZY+ItcDatoRXTYDZugiwJNP27i4lHGudjb9kOM1uF2QmW2HCkapJMVUGy6ISH8YoaPKNFI8Xjh1vN914HfL+mfhIZeFTuMK2bdqJB5Sfde/taw8/fI/FRlzMJdZJqm7btGUzF2acbUPmozTAJcsW2pJ//rEnmdA/9+LjQJ28C1fGKGmbZoBGNwh2YCCM1cHn9UJ2cwQJPt5L+Ir6i5UBMz0uLs41AgqlEjDgJGpKvf6XxSIvt0YuPbGhJNVTCITAC71EFTL/Gue69yymXCOMWsde5d1kD4220Lb4KzExO4rcoZgJJlgwsmuz9DaZNuG89+1bvIS+/e57pAiwJygYBozyApxjpprnaxnJafYtbMRrbrzSFXRlMNubCd9S89Xoy9qsDsHTFMP+EwUWHxXJs+VnRMEEoI+NxN6hvIiGh49az3OQM52KPBkciFnhpaEHe1cAtJoAhtIU5zD4aNLAtR2glJtbCzDB3wOMyQS9EalrEB5zpQWkBTLgCZONApdznZ4lQKWAx2YObS9YA42wIDTJi46gyC4jiZRpbIPCO3iRHTtE8c8hReVdvv/uZ7Zt50GM8wvsyKnDNm/ePAA3F0HmGN2NAlV593rUXprAM0XTf6ciXQwXvWeBq4IUXGSPmHpIBhXS5ULjADUlpXbgFYVyBUMk+Wr66zziH1dBIzldM2eEiuFWCsWIWOSbKkr5d+ooILRf/SVh/Zd1LsBJ0yRJS8W26tc3w0ngHr7nXXvgsadgfHW2Zf+soAAF6NfBzv7Vvle3W860lBILqYivDRqeyjmdZNO/XMTZCmDOL/Jl3XC0sjbx78I/sVLhRpwFUfzz999xI41kLF4531CsnMWfWQA4kuY4fTZ/yz9a6+TYxZgDpXNpZ2Sk4kO2haaDCWsFxQ5Dwlj+WYUV9iJh9tCxzTZu/AAmwVVMgI8wtSyheYwBkOvEBVvEvsDbisAxP362TjKXfiwgQk2F/BGQIPkE4ikEU6svheacRSvtHIWufN4uv2SM/fQTzCFAbXYGcsU4QKgONmPmancltACmpGXiZ0k6q87M4kJUAxRF1M3sN4Um0myxoXwbKYQl4gdhFXzuyMv6H7FmZcMgDBYg6Lvvf0C1MQM1A89ScmCln7u7BzYJ3qfvv/cNZ+BAe/bpH23v4a12tPB3J5trB9ussRiP48tuhP0yk+auGYXC34QaLbU+vUawTv0B3yJo6mLtsskXUBjDWm0k9RXJL9km/2KQ3vj+6ZzAhF+hlDAzFeQosJ4LgnWCzycBgLdPfdwG9hll98IsOrL/sCY4FhxV5gogBStI7i8wWJCHF/eXAKAA6VcBZyTn0dpoZuib3XkIzJ1CQMwqrBWKaBojuNOykflsYeiDf6DOPs7yGFit77z+pQ3oNdT5bvlRlAsEESJZyyBFbFiXgE1TffzYKVgznf4FVDTwc8iKA1A8QIc+lYBXj++qI5CznnWmSLbnzjzH4EYCxlkg4PbAwVwK2T02a8EPVtGyHEZhKTYIWfbUgz9alwy8XeV9yPfKPe5td97yte09gc1L5HqCVmBO0JN4ATR50wC04nnqztfmSMes8SPVusn5yMIGolFKxvLgI4LeemGVUYff+ftvzcPb73PUAf8wEEq0156diyVGJ8sBiDm8Oxc/8uk28pJB+LBO4QyjOeT7KTwuiHpD4PWJk0X2/c8/27q1awE30wALOpAuPp4wTF54cwQywJP2zdez8d1axqA1BxAG5nJIOVYgPrDBrqFwTkaKfCEM22x3p2twkpt3Ekyi3v6YPc+WLdxGjVnAOoJNF1jJACOUOiTM+XjXYR1TdUYhYdyTsG/a4Bt4EFaBQphqKG79AV6S2nIg8zzKy0ppxrTKPMCsloov+yqK6VoExXAF6yOU8+KRh19jnba111/91gXGPfHE/YAKkTQNHka3Up41KAnm3vWRPzCgtRhoM2YugwU93xoiFlhYyhnCFW+wqy571tpHJ1rpqTrAzkJrR3hRl/6cw5wvX76+wZYC1DT5beHcpqnxP03NA/OmJcKBp2ouFc7VwloMCgEkunQKvsd3st4DYWvCeCa8rpX3kIw1Tn1zhZMLt2vb2UqLvGGD5Fs8/rayfzq4pwUrlPU2dFSkbd6wyo7sRjoKkyQ4UvYJUp9gs8T3UfhYA9ZdrYpBdm2ywFEPwCGZsAZDHtalR/2gu0mNkc4Xt+YlRfx3rYvhKoDRD1C4GaZ3gF+8vfrqa9gRpDjPOW0cqZR0QEnq7ajUuk8csEqNjJe6B4z0DCn+C2/SntI/3cie9UMR9+YbH9msWX/w79Qirx/DfhJQ6fFf02cQu7orIU1dGFxtw2tw38H9DH5Uu9S5oWVjTTzNzjyeGaQL73OEzKI04D4UWaK3JIo0nJoTuoPLgav6qPoE7m/+DzTy+FR7rHQEAugeFhDgbGbcX57v4flQ7zEfAAAgAElEQVRbz/fxDFwEiOr5e5hzzieQYduu3TttzZr1WFltpT4F6O3RwwYP6gdzdSDNeTwsyBUwBguREJcgB83AxgwgdtBA+/jDGQTeXe+eo9jMWzZjGVOeR8MZRw3oZwuWrLD77pkKkLvOhdalpyXZ5CsmwPI5ZbPnESJ861Sk7XjQcey1T21vzz/9tC2c/Rdy1ADA3AF2uigPT+1zECNisBT5nSYSS4wTeS6NuSC/mjsLOTF7dxdhO3o+Afif9unbmWe/DvYaNlM00Do/qpGliwUscLmSvaN3HwyDSnYuUp8JSKwChBOwquWo5yrgxGO0yzAZALUcC49m1RViBwPkBys0U76psOPqUWOEQASZTGDZn38CTtFnieAbyZnRSp3QVEewJOv90PHDSF3LbOWCrywpyc/+Xvw76r8G7oexqCSO2g5q92Cobxfgnxke12pbDywiYIogIcCEQbyLFjwHtm3bTJ2Qhmqs2k4RvhwDsUQfupShRwAAgL5fLMGYFXyGOga9Xbp0BNCDVcX9J+9D3as1lfjUAl4IhKqV9JhiKyIOdWTpOcco1/2k6zmWYU4xwyovQoMqYd4H8swU4hkEkaSZHsGf3xdPEFQy7Mp2KagbDu2mH0i2hYv2U99kw4pch4wW5laOQsoCyBjpbz2wg8vAhuBdebnS9/myvjvTW27cSN9EDTNh8ihncbWWTItJFwwDMK0gGOxGwgQX2g48BZsYhJw+VuCCw1oAH5WlogEgFp1O3i82suT2Gow0O4afGNY6QxR8Ks2Vh2Wovs9ZRLBvfASe88XTOqaiXoN9LtKQV5QNGAHzq2oneEAgQ9BJtmzREgg9KTb2wi5gENT34Zl43B7Hjmi2dRjoi/VCqx1eR+jX3ibqibvsT1QqyjLp17uXrdmyHhsYBm9J4QTjJVpOLmsb6zCRE/wBZHywIFq+eJNt3TYbtugn2OYNANf4DUCZQG2Gz630NkUMt/+et9e+wgJj86afqb/AKWojbPiIIbZy4QLuySZCXSNdGHF9SyWsb6Wyi3EvVQBAMwNKLekabHy0r0eNv9luR5nRijWfD2e/H31kHgPFJ+59nEyIRFjWt9nsv3+3Ky6/1r748hMb0DebviWHnJH5sITJisk5bKmpCa7PEClr6LBxMNLXOI/2o2TBiPGeBLjn3+ALuBhoJ/MJHQcICw/D8o195K3Nhv3g2eIyR5Rhh/J9aiwhxdcyu8Y4S5AEwg81RItA1bZ+7XYASjFeuesBPDSo053RyDtMbMvwFWs4YRhBsCQDAet8ARFTO0dZ5x7Ntm1NtQH5uMAtP9jlLbpLqUXDWNM6G32xtTtXUs3+o+ZwdiiekL8GVLU6jhvksS27FZWtPE+plJSG5yXPWKYs8gBvmxwJ8Mg+AQz0ofhVANg55L1ipNfRu4nvIbgjPgn2FIP+3OP0D254IyICEnpshRRsp5NfQK1IE/L9V0aPCyBkMK6NGQJ+o8/cxLRDZ3sV624IKtRt2zcBVAosbrXU5M78vAqbeOHF3MP7CNo+395973U+M3dRJAxxrMDSSJSvhMmKGAAcBrwpluA+WZ7UhbJeqvBCxcbwSImzLUhkmCBYubRUNYLUlNgfwPQPgWWq0MKSs/huY90lNms4688vRIgm6wJAv4EBkFRhISicT8POrYY5XU4GkFMsArirVztvYLIdhvGu4N4z4BD63hyr7tqD92QDs7vw/fbDGKcnm461EASNEJE0dG/T8wnrCmcgd8dNvahPT9uqnZBO6ImrwLsaYHOr56yANZqIPL5jpw6OcHLixCkUq2esf78hKP+K+I543ZaUYhfQ2c6cZbCOJcbf88DZYP5mZ3dDhZTH92617p07QdZMwE7gOJ75ebxj1OmTJjtCYD31RRzklc2b1nEvlHLOx6HsFkh81NYC7OfnVVkQ95jU0ekozu++6zqb9fv3gPETGUbuc5aM1dw1qSndGNrnWhYAemlxERYXDLAOrwHPq0KhwXnN/jx8NAf7oZ7stYPOCuLwvhPWsXsXK8a7PzmuD5ksq63gZI55Tb5pcuvq+f8gaYY5SSpcDWOYRIKYQpHxpXdItR37MTGHWZFOWnuYxSLPVSJas63dUADSjbdoMsnmFKsnc5Gf3HYLjU8Anqhr8G9IYnp/kA9QzIeNsSnTXrULr73AomgOpo683prK9lpA3ElS0WBZAjIUFdM0VwfaA4+86Jr3iyaPtMdJ/dxDiq3Ygs8+eS8SxNX4V+EvEgnIZnEkzsXYwW059t6rqyyzB8mOl3WiGFEKqPxYzrrE6ihAwF2H8FuD9VRb7Gen9rCRWbWhKXgPtlZhmB5MgxDJAZIPPRij8r7hhNBoegKzhgtzxJDxhCTM5jDGmJgpui7DVphlR/BiwH+dLCB/K+fgCeWSr2BCiUWNW4Dyqi3Jg/ZP8FDeWS4lEYhgYogh5cov/pdm894Uj95ihcHACeeC9/JKsi4EgC1escheffJ1WzRvrh0+udU6dO5jC5dtsfaZYrjxDvD32bejjMmpJD2I7pAvalPLO0PTOdWyvQe0sy1rc+3MCR14lM1iEOpcFUEPditHFlOCaJ4/fpKwCxzrVdIwPlkU3hd3P3SJJSZ0s4VL52IVscaZf3tzuDXWhDsGTosMpUm4y8yA1l0dzSRhn5t+yixc301/NdLsa6ontq63WIXal25qyJ/xOQQue9ir8p31eFeF8n40+RS4wg+kSIIVwehPhZOKs9jgNjbhkiusR9+hXJARNnrESAfiCVC66dab6bubYD5uAKyRT4oYsxWWzeI/eeoojUkbWCfz+YxtSCXdb1t2zyEkZC2FZTzJ1B0wS+6CHxYTXTxBH3/hXg5FGDhQ0X0p9H/7/hs7UnjAlq1cDFu42q6bfLm1i+9kn0//0OI61mB9gRde8lQ2XB2eG39gGVEI8/R/ALcfIknHYFsTE0DLEIB9FarDh48k7XcvQw2KUgB0Sav8uTAiYpopbMM5yAEL2RvnTsoqodUmkdr61BNf8TOAMZhEFhTmO7+p337+ziU/tkuPt6eeewsz+yUU0+dTGDCVUzghAVVBMFFrGYyEE3p2/a2X2m6SWTdt3M2lzUvi+XrB/PGHGRWO54YPwEAN1GYXZqR3pd+uRSspiFgByELUqAlcaMZ306WdO+AGwIfGDT2GayjE6HOebC4Vl0KedMGeY0Jt/c5zGNAzyQ/FYxAv32BfPP4oiGMixgDynMXzazHyOBmZc8FQ4OaepLiEvXjPLVOse1YXN+H67qffmPCdZSrPpZlI8ngYg4JmgjQk8weUTeQgrYElF5tM8xVVxx7BKBxfGtlSNPH9qv79XLJ19hdrBaBbcm8BUC7EBdaDH9/Dh+8UT+BOJQCZgt0CYS1WV+LFJK9MSeR1GcGU9YE5O7BXtq3Hpwo4l7NCLB0lUNPka0qPvUorRVgkVibxYoXx3ko4rEvxQ4qQ9J4zQBVr27ap2Dr8aJu277BpzzzpimoNtYoB9JT8qwakVQ9Tgwox/SmwZDciTy+lSisVVo2hs811417eAd1LEw2pUuQTSA916JveFZ+vjr0p70d1ON58P4UjCeRvkeRWe5LLWgyvVryhZIIs+a1YJwLb1TB6yU/K+exxWct7j58TgUdru9RYu+7qaUi8SIBsOMbHKLPfZvzhChLZR6iJUlC1DiOZ8qe2SwUor2ByicyKAqQXZ2AVDLPDx3K42GDCKn2VAY1jOqgc5DzT16sgtTaE894Hj51mQLQA0ifB/twE88BmmOZygud9Shp08cUXYcGxBOC0ksIhgpALJBv+yKUAXy+4YCLp0h/b1Duu5B0H2DwSdrfjhUb9wrMiAk7NNFNVHdwydWlAziq2lksTp3LTAIIH6IpLSZRCAbSVlSYQW3LFO+68xj7+9FcGABRl8o3lvxfwrjNXfm4pGe0sIKbBzlTmsQcB/ylwcBkAWOJ9ULj6caAnIJvxpcqsUgGolHaqP71jPU92pPOwa9bEhaasXWqaCyUpY61qb4r5KVa2fHfTwnsTDLiSpv4Mk9u9tnzFesst/dNyCw7yU/hsgJ+B/rGsJX+75trrYH51sosmXgwYkGNdOmbijwcQemQ1//0pfhfNMfsbNR/vGKYiFgJBnP+trTD2+HJ6LD6ST/D8AwHDQ4KRX7G2is96WwxNUu4xmpEizhlMq4KoOXxgnLYqaI/zNgrgrppIaUFlYmf7Ulv4yFuB/95LTDx+dhjPJMQ/Hs9b+c4iXbZi50FdXa1/S/7PAL7yA+a5B3kn2Q9fziU9tIc7Nx0BVqw9LqBKWD7hyLUUgBmKF2E1gN6ZM8WAGqlO0ufOOK28f5mqAlA1HHVDQf1HzaPWhofyzT/nAVbEutD70f3byM/5Zvoq+232e0gotzplwAO3f2QXjproAgR95BPBgCj/ZKA9fPc8W7vzJ/OP32Zx+FA/C6OlJJ866PnnIWTlsncBW6Uk4unIs1JiATUKftQmCVEE/03/2dolEhKwpdDuo2kraV1hwbEkRA+caM898issahotvtNXHyywd9+dbhff0M/uvn0q9kJxfHrtM1lJtBCWcsIFvV16xVjUE8OoN2r5eW/S2BXbtCen2nlDh8Bx9uYOy7O3X/wEP7iVvLuDvMMq1k22vffuDArrRNux9TTBkzCnopCgEzbVgu2Hgm/KkbrO+qrUygFVR12UZAuX/OUYoqNHDwUwyLCTABkP3PQ+rIR97DUxFsJcgF01/57CzXSOMgv2eOhpDaon4z8u/BSWZitTIjV7EQzEW5kOTbnuMZs88T5kvX72znufwLTdbJdeOh4bhIsoyMOR81JnAHpoiKuzrLKo1f6cscmWrvnJ8mvmmh++uMGxDMu4B0IDu9sl456xznEEMqH6qYPxHwOQIt/ZHz5caYtmbrHmoPXmHbKRe1D7XZMHrRIFMhKwx9kX4B/FP6+zHOuU6BS7+96HYQMPw7eQppJ1WYOUsQzZdTLMueS2ntThcmw1Sou8AFcCCMfJccDq3t3HkbjDtsrdY4f3nHIgRiDAsLcf4DN+zpJexxF4cJo6vZDQNrdO+X9ibIrRWg+bSINuyZGlKBCI6EIWNUzg/HRNr9PCe+o6L9GK+B6+PtGcUW3s8ceftsuv6crVjw0Oz0FFncBEWbno8nds1X/vHdnAeLdw0giLcT/PM5zwMGg18FNd7Au4cKudPImdAefX8y8+zFrcaN//8LXHdoa6+ZEHHrYbGLB/gP3HMTxM16zbwK8NtvseuJM6CvuFlx9CWpoCUADzs6GtffTZNBgx+B5zd8qmZMbMOVjwXOSABQ3IVF+6WseNzf4Fg13C6r/+r3wnBc5kYW0RQZ3kbNNcMJfb/u5/uRGMOyo8z8155wov5LByHq0AT5ruyvNZ54NqPjHojh0D5Nuxi0ZwE8SGVdQckFT6D2AYMRBQdQBA5iZAsw22c/t2FCGxNmbsIAbxl8MgP4SCJobaKQOP6GNYnbWDWKFgjeO2GEn3jwSedshq7xQjr775ok2bNo3vfANnW6UtAFxev3K1/e/q61FivWyvv/aMXTgBcHdQL1crz573Bx7ZW2zw0F70Z5WswfY8p2DugR34PVbiCz+ce/N8/IpvQ8VFYCpKql079nEes9ecyomeBqbrOayiqpGKd+iQTH+ShE0MScxHjjr5tHvSkvhKkSD1hcIheShNCi3yuLhwz9IPMEBWs99K/xiKEWC9kA8BPdSj+ud8FcKFbV0o9M4wPCoTY9No1KsIkHuMsCdqzxQ/pKR/2NmKXQCbfrZtQ7XddsNz9tgjd0AUirLbbnrBqrHV2HFwA0FFkbZ0wS6GfacACCodgJnZqb1t2bidPvQp++HbH2CcEQIEa1OyYXmGC2CMQrHYs2dH6qMgmvxdDJhi7OabJ9qMX2cjU022Q4eOMTDBzFAhdRqiCTDF11L1vBd/5idrEwpKSacVMKSAUOfbybpSP9WCekXgkjds4G54PtbXai+fJW8jlD6zEz6hudisnMHWCW9HKBVF1DkxSPYHnjfK5gGeiwSkPVxHXytyxlG8H3U2tiVctWufLHwJCUGkf6smBfuT996w11+HUNS7qy1aucDOsV58ZFVA6GAkIHIePRLVMcCO6n6BTgoo8wQcyR5EHoTqJZWU3qhBHf8JpY+SElF3vfxr6+kNwwF11N81Yv3FimFYxOeuLHT2S8NHDIQ1yjPGbi83J5/sCkKCtxyBHUxPjWw9JRumZnA78ynpazV4PM6Y8Q3gBwQnJuwVrM9S+h8xnqXuS6Dm9qH5Pk5GQzDgm7z//fDpfPCeF2zmb99xzp4GVJPNFQMw7tPacnpx/JwrGBxOe/JH2755GYrC1ywcQDaX8OYDR47Y4N4Zro4QuaSc2lyll/qBBur4pBRJ4xuo3fvYnNli139iy5Zutlc//twKqYtm//4nQTdjAIuwl6ouAUw7Yn//NZdBx0u2aO4mWHBxdu/9N1v3TmmstaPc/bwr6pk61spgbAK27t4DWJwBY5vALvZKHLjIiy8/7gYOUuGlRAPo877qYU6fQ3Uco+BGQKhqyCZenL1iSsvCwd8vwt2hUYnI1AlV3QSb0AfbgqioaGclVYA14TmUfr5YIWpgKe9Jb2zfatlr8W3C+USqQesBFwNs2PB+WAqS98IziI5FOo2/+NlcAuWoI1Iy/BjMaJ3DBsUmsgogqpF+QzZkwShrHXmAdyL2toJ2JROv5J/5b2zlw5BWKkDZa7la1vVt1HTgAT17C5wvcuF0YfQCzRCqAnjv1fz+cAYVtITsefZCgoJkUboA3MrTVqCf5zkIWGWQTzPoA3GhHlBSgVA6n+v57MGsW9kBqCYM4SxqYP02URt363Iew9CJ9ua7jzqVTO9ew/AWf4GgvKtZ49isXDjO/p7zO8HKgXaOwUoofX8Ae9iHwaL66BIUMF5gOWHgSCewk4N4it2cP6BeAzYkAJfUH1inco+z7/n5gXzfSJRoLVh2CrhvBUA9Sw6QbG7yT5+2tqhuffAlbqkJIqdB5yPflnpBYeiNAkI5b+V4oNomARsHpcY30BfGkttTWIqdD60Cxxl1uvySve3tl97C8/5ha5MRjIIXEhPrKhRlTzk9lze1ZjA2e52zI+2qSztbIVKkYwzWvHh+O9cSFM+gsw+e0PMWzKHWQpXDz+uQ3g4v5AKeexNruC8ha+e4B3nesG+Hn0cgfTB2I/5h5DTkot6oYtjYl9qniPVKRgv4WDSKpQBqmmMMy3r37c07R/3DG1Vvr/v4xPFDEDbOYN2Sj7LiIoaQf2G5IY9v1jkkx0gIZRPGDUWq3xl/6tmETCU4n3YNCo+y//r2HsSarMXqII51n8tZ3t12H1iKvRWWKzkadsGCZjAzYuQo+weiUEdCKUvOVlg5/atvYAL5IFfbpvXr7ATsXa8J149qPXH8gJ0GJU9JjXAT+gIS74JAtfsP7GA5+MvIRsSnIcKeve9+TI13wfg5Y/OX7EfK1ZbpUgVfchgXRTCAAkw3pnZ5yBxGn9/Bju7fzYEcYUMvvM12n/C1S6++wjaTbrrwq7fMr4WE2HAmJQQlqXmVzPAcL+CpZ9+2Xv1hBXYyPF+uhQ2xg3GPvz328BWO3cqQ0C5EVrZp03omdEG2bM1K+/oVfBXwBBt4XixeiMkUKAcJN+kNO3EPnid+9s+6AgATCkgWUX2pP5+vwaI5wFlZ1qFNAEBmuG3eUuQu6VJQ/fbtw+zAnkr8HGBsRkdhLVDNn+NzCrhXx6GoC6KE8K54QoDCkFMoSW7qbdfYJ5/84iQQYgTU01X7c8Hec+/1sBx+I+myzIXe+AISSO4vCrufCi8KMJm7y5OmFS/GyZOuZPrZFnN+2F5443z9FamemAXnHC2lOA7DhiGMz5Dv/EIOIRksJ1NKXnWtVA8lFWXWrT+eRxQyzSSaiXadmp7MAZzKBl/vGnov+bBwQPlzoKmp96XADKPJamj1UOh1KcZQmKl6TU2n0KZgKTzVhI8S8kAkhhV4pjY3hljxabxVWBeSeyRR6NUw2T3DZaYGpxGGhx+SgNAYDl3OwPpi2Eai2DHhoL+QGaCbGqrOlh1bIIeWppvSDMkjNlSJkqqexQoUO98vmvV0MQykA7y7U9YNcLtO4A8X5vW3329j8F4NwZJAYfGjR48GHI9lArmCywS/1EQA1H1Fzr/vy8+mAxqRfpoRZ6++9Yodzd1GUiqs684YIHsnEHD2HZ5wHzCpHs1kPgvJ33v2wjsPYxbvZxMv6YYnaq6tml/MwRhAA0kQW3ic8ynKZRLar38bngvewOOn0GQuwkPlEEziDvb8S6/a9r1b+X1v2OBhg2znNkI5rNxumjoZBmMUIHkHJjgVdhk+q1dce5FV1J8GmAp2BtXNStcEwFTdGUk4WlbHNhzYkfb4I58wLQyzdRs2wrQbQsG21wZg3bCeVHlR4D/55C28yVY6cDozPcMG9B7Bz78OWegdXE6Fdj0s7CqYwFNuvNouv/R6pNEA8U1Ik5iAimElTxsdnC40wekyxL4SgCPfVU+QgkA3TzOk8ByyTVm/kuDq/XnCrwi8AnRq5DCXl2cTYEpkUpP1GI2/Z1wDTLVuthuLjN2Y46d3CibxNIrLoRLQORSmIEx3AJxlCzGUl4E4S6MDDcMVV47ndzTCWsq06V/MwR9rhzOXxj6FAU84F6KAX4LgOIQjguOg5CMnpxFOTOeu5wAvYsBQjzVHKEzFKiXe07zWM3wJ08WliSBT1zqqoxYKozr2jlip+nkaAMSRXJgrjZZYnUzqUWw4yw+x9Lr3asclhwH+9jNgV4D51GbeSGeknBQQqcmqGiy9Rw1RlJIbFYknNbdYODL1SqwyKilUvCj8ymBLtUqOyucIQa6VkJAASz4WdgEeOgJo+e8C+EBivngBJEle5fzpxCRyPsZq6mhMeO6S2dRRtKooCIdlIRaBPCv1l8Ks/BmmNfJ5FMQkCq8XU25fii6xguSjJ6uCQMAGDdL8fCnY5NXEfk1sGw8D5iyFhqeJVFCds7SgIJHkMiMj2q6EbXAit4yLCX8y/lDBZqdP57lpcRAPQumsAg0V1BKLP9iXn33Hegmx555/kr2zkmKCtaRz0pGe9N1ca+5ptHgfHhYjQBjMME1aU9MAc9nLxw4yJMJz87Zb7ravvv6eS50BEJVjNIViBUBtC+uzAQAyMcbfRp0/hHfoBauT9EkYP+3SU2FlUgzMn2fbdsOoo8jzUrK264w94E0roFAYxveVTMP1+xvZo/UK6WABBVF0CPDVoeeLrD6Mfz6QQWUrwPVd91xnn/44wwq4F+rlyQf6q8Akyb3CMCX/8uuX7NHHX6YQhqVKYa+Gq7wMEJYQxwi8BeNgPTZzt9538+32+7z5BOecs7wimjuBEVT3Wi8BnKsqRBth7DSzhrthGfPyK28ghfkUhtcK9iFJnXyWoMB4e/Kx1y0lgVA8fCmr+PO/l35uh3JX8H0ooPD88kF2Hh4YZ0888oyNHjXW2UL89vtM+xnLIKzu+S0UqIBQHE8OPK4VuMpzFrO/EWBFIYERqBZUjIu4pSWaRCp1E4FSTbDPapmgjzlvkrWWJtoCvKjPnM3le+OLKWWGpFNtgti7PAOsQ2oA1JUMrNAmwVIe7qssEBiq4Jl6/91PoTIpQ5HwufPu9KVw1IBBa9UDXEtG5m+P3/uy3XzNXR52qVOMaL/Ijw45Go1fmPSX//4l+Fx+3DJSiYuNcf+cWByyYfCAIp7wQI/HreTiOiPlm/kvwOIAI6WNyx7DM9SY9sibDPFWk74dDtgYhsT0YhJPR/PzRAfnXxBd3reaxOsAPIX/tO2HZ1m1z3oCQ/vbVDw2C47522svvYA9wE6CogQg47kpcEIeQQFqavF3gx2c1jYbpcabAHHpSDjn2m+zvrG60O0U1E12ydir7IbLH7V920/Zt19/bcdzt1i7TAIDeC8BPhFYzUyyu+54jGYiljCCU/bZ9O9hwF1vndul2cLfjxIU8hgD8XJ78vmn2EuBeOCftfb40/Xs1RebjSPIrB5HTbCXMzHVnqZJ7N5tsPNyrGVNyfMqIVHBlNWchaReUwyIudVY6Y+Ko4CQwWAG5422eMEq7oa9DGwjsPPZSNDpbgAy3Yd4PbKWfGS+yHMNANAIwEOUNsfZcdTKA5QzMDOzl40cdikep21t/uzfAGV38/2oAShrsjv3wG/1Qu79jjZz7gLbv/UwYFSaPfHcM3iAt3NAo1i7GkiWAiJ/9OkcW7ZhpvnF7aIOPuUKe4V2DR80yS4Y+iCWClmAv6fwj90CUFSO8iUbtnZ7+/6zFbZm9Vqrat5N44pvoCxUWmAV8nP9CXjt0qMfvmPjbPeuo9Seu9wQP4xiKJEQscuuupZAmbGocWqQhUe4RlFBBkWFGlCWwTAhhJQzOz6GwA7vENu4uoL8ggJkmXtYX4uojc7yXJAQU9vRc3CvyDubgTfnWVpSEs2hF1YDu6gjCRsR+E8zIdm+AEwNqPX3Goi3MKxyFgEe1JD3pUGhJ1wqQOGk1Izsaps4/lG7/LphltQeZpLOSO4QndeCJP8PiBXQ+O//4Um6l7+rhn+eU133lQ4KDWJ5QjAJT9pddz/kLJSef/kpGzOmL55og2G3MFSAvg1UAzgDvQKrp4pz5bB4ZJlC8nXwYPv86/dQtpEKfq6QWmi67dxUbl2yBjIov1AcS/Y59TLDLB3rb7z9pT382K0uJNILMLmBZl9NvLMh0Z2jIF4OuRr+vJoz7dapD9lLz71knbsmOT/pZu61VlH4APHFzXMyNmedIIaVLil9a4+CRH/vOKycR6IeOPavhl46z1zgLyw6vpf+vJigmr1799iSJasAZJZRlzQ4xs6lV07EnmyS7d99wIFla9ctZl1zbvE7x1ww3jK6xtL/bIVkkW8P3HevzZ69BfCtzm689Urmg9X2/hsfYP/yvS3hZz6C1dmtt9xPyOsEB7zLruL3WZ8B2A7BopSZAeYAACAASURBVOVnahN/Upv3471YAdu7CUnnMAZieQyfSskKYBhSHADIustGYV1Dh0At1WRp+BSHBiZSWxFi6lMLEYF6ti3qLIDV/v3xFt1eQm0WQ9AoTTVnqIJKevZKoeYrgFjDOenYkDwLzlK9i0w8CWMJPd2+ZY/aNZ6fn8UhG6oGFGh2HsBYxUGKSIYwse8AZxzAqmSwiTFxzh6iS/9+dpZQ4rWHfmTw2kTILvxJ7N8a+R2PPXy/vf3K6zbxguGoIOsshzTqzjCnduzYY9mZnWz+n/9Y1x7J1m9oGl6RxwAe8+z222+wmTPnQoroS2+2CAZUsvNA7dWru63btBzQj+Aa1paGwCfxxG2LzUlmJtYOQ4faF198D1Mf0gbswmi8WPOxMxDb/hhhWCKXgJ04S6ZAzrcqCCFOHaTcA7a/5NytnA8N7L3qCsgCzm+WvA3YWbEw+QcPGQLov49agt5n4SqUUdg34aucT3L3s6+8Y2v/WU140BpATPn6s38ZOMsTthEVUTiqnYcfvIF+eQfqz/08e2/u0u9s6q3T7DDy4gangGKJ8m60TVPTVBHBKOf9VZ6RvZ3uWV20Hmm8gtEaqYdV/2po5FFPeYag8mxWaKqvAFYNGwBOXWCdvE81vOFox2EE6XIANVCgnc2vsSSAo5h4VFWASYHeqHqo5RWuJtA5KjzFnnnwI3vuqTv5bIUARwyE8RhNyyKQ2Qu1LfJkH+qtUPqBp5//CHbqQfvmm49QicVYMXZBUqrIk1uZHiIHKBDXi9CpOtaKQPyMziPth5/m23VXjWfNrnbnbiOBZRs3H7NBnTOpcfj3q8r5jxi3qrvlri81lKwzIPUQcNMuNQMcobN17DrKLph4CQGgpN03FdiqVQQjMqyv4nmk/z+2zjrOy7Jb92u6uxkGZqgZukG6pBVbTAS7sV/s7o7XDkwEQQUFBaSlu2OoIaa7e873un+w9/7jcD4e9yswM7/nuWOta11BnxaKbUOgH6zRU4Ww2H9jyPgrQbY3W2wC9XIRvRG1UTOEqJSENhAWcvjz4XbB0BEATZlWxkC+sqrA7Z8qVGhxsaFWSiJ7CEFtOYBT3fp1sMzjJ/gaAKYMkRVgJmqC5P6y+4qBHekTgmUTA8sa+kY36OVFVAHyt/A9ZX0vAoYCo6rkkU8dG4e/ck0TUnGIbkHh7DksHE8TdFaPZ6/WmBRBdTXywVf+BpZdHFMQrt152MJQOCmmDYAyw3nWUlAw+gkGrV6wL2X50cAZWVTEmcza0jrzZ5BZC+NUM0h/1o5Ax8hw6k72mcYzfQfFE8BFYGZtEOGV+xxRJUThaLxfeT9LVDdwSCIAeAHnIfccWEtjNXkbgIka0ijUTgBnCDhBLJaYEGwdezM/GzuIk1Wcj770603WrWMX3v0+Z83Sq9dYwFHsMov3OiavF8SeYPo5rYPcnGKGToNhSe+DlY7Une1BG8znZz97xfDnFX5WY137+9nw0T3s28/3gXPSdwH0BvHcvTjvY6NloSBbDbIblP8RQGgWtgdi4IYgbffhPwYEIE/nnXUEJMzNKQEg97JcwPPjZyFgUGM3Uh+JKOQY4pKG85kEoF4FnuFDbxLI0DUoilyE6hDbvukkg+sI1kmZs+Gbeds9KNreB6MLs6MMhFRPJ7NOjoOHNVZBAIMNG92aHhGsp5Iw71BsNgP5HnkHa6wbyrcgCBWVdWVWyQCS12Td2ifZzs1FLggtpZPqLM5KgpujIOJ4+Z+wAYPbQHJMdr79gQH4xefRU5PZ07VzB6w4ttmoEQNZJ+prUaWBQh8/cZa7SMPhCOs7ZBRkkSWEV0fa0YNnCYzuSTbEQkccoipBpeoPM7+tXXPlZGsbD7C64ld3NodydxaW5NJnVDC0qLX8rFxIXpGoRwYy9C8AZK61ldyxndJhzxIOXglDuDfWk8oTwkcUJm0/W7ZiI1+rr40ZOgPvdA0d95hXv4sCWgYM6mXzZpMayJS/HZ4edbyoEJoMhdLIX7WB0Jgfv51nc7/40tIxZ167ZpnFJ/e2dt1H23wM1C+/cgabup5mdAuXSFfbtW0PAOt2K845SRhHpD399nfWqn0vEixnW312plWc/IdJ4DGm/s02dMIY/DC5gFqlcVjk4gt2o7VLxxg7dwms0I1cEvuZIgTZ6GGd7FICXuYiS7xuxk2AMEyeIg9x8ZNCvKOr1RaVc4AQlELReeIEaWrto1hISkyUcDKEFMUU2/TvIYsNFYMIUCwe0I3EvGBYRs1MSs9ma6LaiWQyUBMQ8nKQ6VimZvIrO4t9gdQswRz0TUiY5CORCm24b/dOIPLz8VArwzsFxihIg9p/MRYkeUmIjnMSpZ27KHRo3nQ5BgDiaNogxpbLxOAyYWDuPIR0KVUBXIYjZYznkBKTt7jwLKbjV2FcvYTpoECXekAAgUiNLHCkrhiEqsCVDDsEVqRfKBJrQLkWCmM1erEJPiwCpcDql3yzBPbg+8dUQsBBIQmzusyCYEkp8CKCaZ+K6VqkyYS+wyrCqzIf4BXwt7gSKRsgjR/S8WxAK4UEycQ/BMlgPYetps8CA9XY+oQiSeggvyXYprmAAhVqZMWS4/HSTDVTvOu2pU9x4GwQUmY9P8ko5QkpjzQxj/OZOvvAipg08XqkW4Nt7TqSE3/7mkO8lQ0bOR7Z+2uWB7syguRiTbpHjxyKlYJAKPxMCNmoYtq58LdFtmHNTgC5VPt29qeW2hZ2KumB73/6qvPF6YBE+IfZSzlwvAk4+JRJRhemIwkUEpU2dcZAGzYOPzQAvfZpfWjMv3BTSqf8FQhAg+HHzxoBCJZzFrY3rKow/G5yC2rtP4++jQfQdHyB19g+ir533/sUAKKUAqDRbr5lIu8ugsPsMNLnOS5gZ9DwXjA+CHWCvaLk43lzKcSyTnDh1EKV72dTp+KZN/0eLpxSJFqSTrRYbFh/vF8yAM9bIduZb39zYCz67V+bdu10PFVOMilPQz4jeX8NoP01NnHKUJgGw2nqLoRFdwvsiH/tkUef4sPkUnCqyPeAgI2OQcZ7pToS+0CSN8duOSeB9XGeOFx0rF/Je9TESYohwKJUpt8csH4AhWJuiW2g8JUmLq8Lr4rDk6YBYL7W1iyvhh2AJBDmkQ9yxYEDOgMWH3LsEUkl6DG4hHi+4uNxAVxz3Xi7YHBf3hGedXjyCRQK5qJqNLxduHADAf60CMMprmWKLR8b2ZS270L4WXSjQchj0IO3cCJhRhPHwIwlfRoGcQAXdVhogr359nt2/8N3AG7KM47FKRUoQVMMPQkdARwG/6iTTEVFlDyhkOgHwSYNoJCo41BOjGllWUfyHDgt31E9Gw0u4Cc570bJvQSuhsGIVLCVmstaPIiDkcTUsDHyiklQZmHV0FwqqMsxZySn4LxSYXqOLETxJXCVf/hiYgm6/y4ykfYW/wg09dg4cKFyQQbyHj0yV/yvGFroz8g2RFYCfkwjdKEo+MtgGzcp4IuiRu9ZIEYIckJf1n4zbH3/QCaePO8bAOR/+e0XGNPc0uqHKcIUMqMv3Mz3VV8ZjYVLXCIAbEExzUNr/LB72Jw5vzg5cxPnWiiHTTU/g9aGD5+/SWFwAEUKP1OStDeSWaGwjqHqijz5+qnYdYRcJw+S1FjAlSwOevZMsPvuu95eev4DvI9jOL+B//CsU8CbmhxfsWo5/BooGpP5uS7on87aZPDD9163fiugMRIdzgrJ9iTvqpXEmyfmzXQ5mAGZzuQqWF2+IOqRWCPkA2zWCqRlb+hnkewrhGGkWN8C0coJPojgbKhHVv/EIze4cLSvf5lvjRx4uVio8GWdBDG5VYpNnDSMUIol+CE1MdxMwpaFwBO+joC/YIYTwmohgJpPJQ1ch4EOf8vKP0vxdMrOUHyGwIIW1CifZOdfDdMiNbWz8yq/4/b77FUkugf3cf4lRcH8OOYYPxdNmmrvvUGjseWIPf3sk5ZVsJs9VgoblgKqGZ9tQpx8GdZFRIRTUAJ4IcMrKMnmPXMeIFlyOKDbA/JsIpWTtVjKGZN7ls/PJCSQ6lgFnaxea3me8r5OxT4gkmKsAbZvMcnP8rtqKOD+qsS7thjvMN0LfN1wPo/Wv4Iuyvma8hETBVsAuWMGC5gRK4Z1lpKYytQY+xwsYQRAxSYA4tEUaTkGc38E8O6UvqsE5MkjrrI3X/jArSc1ePKYExNPoWpiF/1vEJWDbd35to+QmWiGqxoqaYiqs86fglF7yMNGU/iPbj4BUjonBdq66YbzDNSAKQu2jVgrY0ePJOG1DQMEEkq5X+Xz5oNHgkshB9BWcI/k/GdOeNs9d35tu47OMe+Ig1hdfGKD+02wvZuK7IGZtxAcucEasKe5657HgFKD7c+5K6yo+phLv1b3GwJw8cB9z6E8am8vwmIp5L01B6KUYO8qrKsallETe12p4j6wNOgFrLolx7GN6xjIXj/1Dhr18eyLHTZu0iWoj1rbif0EQd71tOWVbbWEDkGw3z6xjoQsZmdWEzKwlnu02Rb+9R012yE3ZPj8qw/wqurn2AResCa0QsuRZQbweeWv7UOTJDsGDYO8/WFVsEdPnQywPbtKbenihXiGbwPY3E9BfhDMSr65CvqQT59H2udijqgT1DA04bsZn5TKOn6dAreTY9z4eYcTLvE2DIK/eRVnWdtlvLsypLbh3PddCeJCTsnZeHI/76Eh2u6HmdERCVgEa7kRj/Rdm0/bhx98aoW+PzNUo0b0zUM+yZnJwCEiMprwmnE2ZtiDlhLV3cnyf/pxjhWUbaTBRJrNvVRexH2IfUGTF0oUfFS9keV6KcAJWaCgw7jYfnbdtffDPCQ8Cwbj6ZNnUVSU8PdKwIy5W1kbAwZ3J2CC5omfM5x9JqZHbm4RdXkldWoh+zkMi6q2rmHatbXS/vh1H9K+bZyfR1hbMHrZkyHaR7LikISSZSnvtqsIKVtCeOaxLM5aNnGjarFzQwINsSRxd57D/3OxqFH2yDOd9yr3i7ycJaetq4+0e+9/mrTgHpwBDN90wXHXq0Zy3/Dcr/N1w//1MHXy/3P7Rn9MLFUN9ATM3njNTMCnGHvimQdgf0XzfZrwyO8JswwrFnysVYca782PoED5s3kxjPJqTrI7b33Trr1pLPY/OitqkGTutO4dhwBQ7kbllMa9yPdE7xnJO8wDuA6HITRn7s/OKiYMP75eJGG3ANxUA9wFsFl05wj0VSDp00++Qh3+j7355qc2fGRn9o5YQZqeSqUjyNQTDPS/ei13fbtfDkxw5FWlk+tuEYCjZ+QZynhsA5C8M8h2HFlJv/kLehfqxZb/Q/o3Z/CK5Wvs08/e4u/izQfI0Zoi+/Y7brcFv88BAD1lufmlnHcEahDaFoOJc3xshl0Hq7dHr+EAe19BEMgA8DvJXXbWeRNmn/CDxfoYw7fP7J57Z9jS1R9z5n3LPUJt5dOFZvhGznFk5+1b2Zx579OfZFufvt2RRuJzXO6NfDIdVhhyf6SgUdh3/DxnLoN+/LtRQFVxHrbvSmAOPqHZ+AReenGyVZT62foVpzk7+tialTshBGCd0RXvfUghvy0ExEM+H06jXlLSYtNuGOXuvwW/rCfIB/CWRlc+gw11AbZo0XrHGNU9408tkYYn4rFjR9i/YbCOkFizhnp2I4D40CnC5J6175c8gi9ipGUSprN9I++f4YaUIF4Md1+c9YB1H9zNflw421bjwepHUFEF3oUhnEtJ2G2kd+uA+mwHfWUhDCdGCwxUBw/pR40Z79RgX6BEGTpokO07tAWAKpTnW8IgYKzr+9SvhQBQF5CpoPuolFyBRu6wSKS7DYDyYZEoDFUDcafUAsKJqSdgRqFGzkufgieSs6CY2iQmORoAjUAchVNVAGxS5wqo6oLXautW7ciO2GpjGMgs/+cf50ffwpmTTXhUt/79rD3Do9+oP+SD2kBtH08NpClg/8G9sQXrzln3lqXDBBUwl8SdKvXIokUbARFJXdeAmx7Nj/8WCdON25Pnzn9j7ZYB3qkmk4+7elcEHy7wVr/EhK9F/VIvdRg/s2wjXCiRinL6RC35etZ+KEQIKcnk+yrrH0TMrrcKgMnYt/dldsmEa1HTLOG+LqVv8Gbwhgdsj47WpV8rGPiNtudf+j/ulNVruS85vxoIVX7osQds7cZFgE6F9BKoWIOSILZcjt3BduqbEssj7O3u+2byd/520upyvOJDsKDZvMkTTF1HPU6pSs8ebd17QojZssoBUQLbAsMBZlZus4tH9+X7FQMgVlMv8ZywPWgGsHPDKHpdff5wWHK+suLyS7C3PoB4FYpMGa/fGKzKKgHIm1B+fPDeG/gW/4xV1Pf29HMvsh+ftO+//Bo7hNOWmbWdn6+J3jMJu6PTrh/yZpCjIEX1F1LGhYBpRKGwrIbRAd+KPdkKezjUjNj+tXDPy4bJDyavU7mB54BxgjlAfjln5QH0BjjGYIrGpoq1ofU6asRQW71iE3uEmhv1Xh2AsnrUSMDUorIiV8dHURPX8SzjsTEsoOd74J5b7aM3v7QqaopgpPOBMKs9ilUII2ItQjzo0CnaOqbHg8UcBARLhfl8lgGY5Pi0VfR8kaifA+gFC0or+Hych7wHAavCaCIA62oYgDVSu0lZERMNiaygzIWZ1nJODh7dFnIe1gpYDZVgMaDaQPYU6icFrqquTEslZJt6TLW+rEUk6NKdRAtEvwLegT1ESXm29RuUwkAWsLoMiT6f3VuFKe+1TUIaSrZMl2fh7Z2IT/ST9uXXr7HmqvmzXnbhhNG2ft06p4JswrJSIZF13LE19JJ1sFWTUgTYevrUMIYHd9xzpWOhv/TSHEfMUNaCH/cn5Ey+Hj0XzPMKAjAbmbrUgstRBjAI8cGq60YA9ULOpI124ahugNwxMIIL7VTuEeiNzbbjYBH1OjU4tZcstZTfUct6qypif8C8nXZDb0hnDEC88qjHs8mSSMd67iBhs/G8ZbxZsxmVHSWsCsXH74u2WTQK2nz64lZYPzZz/x/eV8279LEBw+hXjhGQRWHWDIOVH9HaMfANYtB49gTDAHClrn1SACVzLZo9sHHdGRTnEKV6cN9TO+SfqWPI0ZEBRCbDB3AgzshEeqJaiF8njuW6IVP3rukwRDexrpNZf7CbUVjHQjY6gF1bBX9uAqF+efRUwMncd4F2YGuZLV+cyZlRhF+2ejNU4fS/t97VC8utThbU0gp8B5tO6mLV9XVNZZZTmsV7xoITa799O47YPXc9YCvXkXnTCYXz4gWW0b09RJci7pYgws074/MbDfa4BqyoK2e7CIUJNnzQVFu1msBpr1zzuuSOsJZyPGcKoBQf39vIwklGItnK2neMs3kESzQ3EsRBWM9v85faa88+gUl0nH37/cfWtdeFltSur/2xYgWA5zRHhf9r+WLrmtGfCxYqbfZa27T+DyjJPvb+NwuZyHSzq8ffbRHQvZpLNzp5XgDMw2FTJlnv/hMxaU62awBOP/94rv33o7ds7MVJIMHfk9LF5Av2WB8mhzEYjYeQ8DlqwiQMtUn8i11lp47QNBQNwOj/FFOJAhZuOuETG0HBFTggLkODjZnYm8S1AwS1ABbSRLTGTyQHb7+OnQgJ2MTETpJxHtgrbz6PzPsfEt/wJIVl4dhS/P1wQKz4pDhHT6uCXREd1tHGjbmSA6cGGd2ryC9Ow6ZVQygUP4xCMIWwq87mS7DGX4uX4CUpMxoOZGjr8uVz3nBO8qQJ/TnZh9hvCuGRNxjNlabgNYCRzz3zMAa5+2wEk6lDpMgvW7oKycdJDkY2GQd2/wG9aEpIl84qhm2E/xRAWKRo/ByyYXidamImL1X5iGgaJDmSvMMCYAWVMVXO5pm4tlATUw43rI24AI1iIh5gmeCIgxRqeRzaLLrIWA6nSBo/EnPliauplTfoi0cSLU8d3Zcc1wCNie28kTDy/YuYMORwOPB9XM0N8Cg2kXwSFVbVKoECl+mOPIpEGa8HrGgNEFPFFDAYZoE8Ds+eqUB++gqeUamEqCTYgk+fsfVrNpPOeZE98J+nrZqD9/CJY/bac887c+8GmjAFrMz+cgEMuGcto1sEk7Y4mmw//GwOEwh2iPUK+A6AP3rsEDZptL331pfWIbUHoONglbX8+Xi7lkn+Xyu+BqDZT7BHRxq/Knvntdke2SHrw5viR5LVtHYp/B6HC8U/alKKf4BqDsnUtAyKcBK1Sa2b/eMXTPmP2o8LMFLm+baGcdqjS08AObPrrrkOcCDXPv/mQ2Q2wYT+nHUAiZruIYP6ATr7Uny2ty3btzGh8bGXn3+C4jXTxo682BYuwPeNxvbOe6daufdOnn8NMuYVhPC0tpXLttuFI0biAZRgN994q93z8CwkZRvhbITbI/ezlwf0s7btM+yOex8G7Dlqe2hCArhsmnA+D0e2K58ysfsUfOHk3mKJuBAyBeF4PHHkxSawIUAeNwAjSlOU6bfCdTxAiAdk8MZntL6lynoNgzkIC+2uGXfbE49+iGcpbDCKtHr8mAVSCdgvKQRclneZgFXWi5/ARr9yKPh98KC7CabBS3iveC5esjkd2AVJz/35WNh/yUny8GL6lFPLBeuRTPrDLik/A1BMMV0v6SygrwA3gXJKbJdktxZWkI88MClagvR+0deWw2APDdPX57MRAFBPkyXXgxoKZDWulQCR4KTOk1W2of48Jz8KVslFHPjO79VROAZSOegCb2BsKRxGxU0iQyAFzAWx3/MKCdDDUL1t+86ElNxLgfUYkz0mw4AH8qhzkmr2J18WVqRTzjHQUHEuJowCrHiG0KEkyXKAt/O1U7MKi5CBiyQ88pg5zxSSj6rEyzqP5MfTBDtE/pfy6XTMV/6+Fwy36DZqpHmPMI6rmHSHURC+8/77eAmmkrw+gUZA6VjCQOV1GwgTtcpGDu9nnZDxdkQyqQHHXLw+DyLv0DqpgzHegDysEva/H8CDY/EoUZipuAp9MeYDQwTEiRXtAfLlXalfCs0SiOtJspYbpUIU4LAwIFJgSRDF/X8emm6ffbyAd6tkXpptyWkBLJ1dAp+rgjMmjEl2O1jrFUiwmjkTm5kQ11BAVuMLp68laVI5AKOfwsxYVPr83rDjoySBwxxeYXcajolc5RKMeScCUyUli4uhLKHhOYOiIUjSeN7ttZdfQYDgXEhnrG8GCSI41VVjGM+1oKJYXrgN+ozyvGZNhVGU+rj7oYUCALsdGppqBgn++H7NuPJ+5J3fM1H3syPIPRtZr9Uu2lToqyS7hsfThW6w9zf3oEz/XU0IkCemtOxfmHCwvnmPb3xMyMNhe/OtN2ic2AcUQbWAk8V4zs687z7C9T7nDuRdAKaG8XOIJabJWJADV+TzpG+LMgHmQLPYbuyZm2+6z779aj7DSEIBGDzIG6uKZhkrRsfKUQGteyaMZlw+TAXHAZpgPsdQ1EYkETTG3aUf8SzBX03yKeWhaLijvSRlhwBP51Tn2OR69n5IP0NgiTda//69bN+BLXwfXxhFwwFTVqJOYLrHOyinPvGrD7UH74Rdd+WV7h7UPtHwWEwanWVBvPfzv/R9BL6WMXjJJ3k0vVMHd895gF3HxXPDJgdISXqhn8oF13j2nfa6vIfz8oocE1Z+kyq2FRxXW0dqrLOQEDwotEVyfg4QztlmhsgnCUh98L4vbf/J+RaecJLAmjl2/PBZe/NFmq3Co1bhdRA1SIJ98/1ilCnYJ936POyEvVZau4+z2tP4t22Nh3hYW6xV/uTHFYirAaBnWFBDPSXJcwPP09cX4CMMr7Qa2KAUzGLtBDI4jcGM/12GjH36DrD9+w/ZK8+/RYDBRguMxhcLFcxrb3wPMzYDWNcXJlQlrMI3LaeYBNmBrRhAR9KgdMTnXF7mXWGA8J4YKBpKlzqahDCAE19AC6VHb16Tb4tWLbCxk4fQcLV33orl2EQ8cf/PNId/WrXXSgKVYUiwSDheXJPI3+Su5Wyg4ZElCzMNfg8pclSa9eo5FJnZcPv914WAtNiy1OMhhv1AHAPmRoLmUATy7hOt88BJdtENt+L572PfffKH8+SedFE3mIikSe87bl98/5F5hROulZ4FeN/Fgr2S8GQ8jMUUdSaWThOnXGlTJrzO529DENwu7tz5WGmtYUi91YqopRvxuwwgjFF2ILKU8arHpkbHHUCgzpvY6N720IMvIePuyZYCdOXPBYjxTZN4Gn/VzJOlhIMkWcGZKpiB2Kiofji1FcAsmrqCRiquNXYnGVjm9ACcgI3rG2d//NiExHQpIPAmhmCnWZfcXbDrA0J0zntYYd40eddcMZkk7J22hcGr/O88a/f8uvWwzxROpR/4PGNV+9zJrjlXNTx1oLxXMrUMTLAX77UefVMVHK1V5WGsnmO5/s9++p+vf27EL7amgFX+pwvDcv94sFx5gBblVNqwYX3c/VQKiCTLqLHjxgDOFzFo4R/u4WDvjvb8SzPtFB6F38z+hPWVYk/O+i+ssD6OJbd73wbrBIi+dV2B62fatucdcPmWFQNeU5fIoqIaJuUqrJ2eevpJ7j5v2JbR9sEHnzMI7EgdIKav1Ddma1b/SzjeS3y+EHv33W+sT/+2gEWyT/AMes7xbrlj9CHOG2F5Pv3539W/te8csHru8wsI0h2pPyWPdA10BWo7RivFg5RcOod2wQwdMWIQdXchw5LHOUPynDS0Xuc8PpQNUpcw2GuXng4pI9LuxtZDjOnfCKDKy6nHaqcTjJ2LbTiqKW//Yvv822ewmmHgXZtu98IMziRwsBf2O7uOzGGNHmQdBtiO9U22aVWjPf7ka9h09HGBH4cP70IuvMJ5+6/9ZzvKIsDL3TvYY/ysAJ2FpWetfTd8DxmcVVJT9OmXTrBKe97RbjuyhV4L39vqyjB7+YWZhI3sg52UDZi1ESbuFTbr2e9cMGosJIk7bplOyN6HAIZedsmUwdyr4S4cxouh3exv/qaOCOKzXAow28/e+/hFuZruxgAAIABJREFU1gPqAvo9Hc2SvDdTq3RomwHQ2cl+mv+XfTvvdZv93RsM0XKdtc2e3Tl29gjhUgzUr5443jbu3Ww1obk26eo+9suP2+3Irmrusmtt485lNmxMfytExXmEgWcc0tHtOzLdmkhMAMw4W8rdyhCFs7wO4C2eYYcUn2MJm1v37yY3IFSCdYP2k7At+jA38KZ3EFNZntDevDfd00GyPIAkUklQjkcJ5FHshfJ/lEGkiUDuXYwCR/9bF70P920ANMCuybH8HGIEwsCKiLE9WDVof2Yj41YPITRGDMTyomIXAiy7DUnzY+ml0/CE9vavBvQe70JpylBl/fr7r5wx7WHfdravf5rrVE0K1JW1h1RWyuxSoFZSnBe5ABH8vOUu3McPtt+pk5xvLgGWtcz6VACd2Ld1GoJR26g+bWDwqbsmgD9fBwCvOrYG8oD6bfWhGtaKfCP7p4kTp9tlF11jr7x+Az0JCjQs3B6kX6moKyJfZCckmZ72yjPvk1vAPUsPHkjNMaA/Qca1ybynuSjyxtrfy1bRAw6Dtf0faqAQe/rhGXYmczvEnBGwnHfZdTdchY3dQZs/f52NHNMTpdUR+ixYjPwsicntGGJhnYKtgAbX3thCnTlDFkpWEUFTl/Ks/wHMwatTUmp8U1XfalCmOkBngzf/hNNHDxs1yXZi15JLKPjipcuwzDguu1A+H0GahJaFAbYG8bPnZOfZOx98xHnuYz/89A3swX3O81jDavXM4IqcUbCNeV7yEU2lDr/siin2LsNXH4YtHTtwxvEQjx/D3qSSeg/1aAh3QC5MzVhsUHzow4ohKwl30BEt8otqzkaYy03YffFmOAcybN/eo/RKek8eb084nLwjiFyAz2L3BaBujAZYLcdjv9eQtkj9kwHbjloJJLQm3mcx4VL+kNLUTzbIV5+6RM9E9U9KKmqCIvlwVlP6+NizT8+CAPC6sytLSmxNvV9hhVARmykYmyXxkM0Ynz++bbgVMVhQjxDEPalzrgIFYpVqaVi6bVAaK2BWajj5g1fKpoK/qxpS6jAd0gJkI1GDabDds3s6afdHWDMt2IF0IwT8IOufmpPv9d1PT7k67fFZHyFhT6A3KHYDNj+vNM7KI5w3PvTw6TZ50mQII5/zOQjNfuhV+3PFfHfG9CTQaPnyhfSzqChQVe0kUFlD/vBYyByuJvCy62+4xp0V8+YtczaRQdqnWi/+qLfP1mCB0UBvGUNNNdC27F4JazLGqkoqwHsgEoFXDRg4iMyINZAzwCsY+ssFrox8Hh/s0EqryJjIBWLVIFoHD71sNWGkQdR2zY2FNmpcAvVFCASRE9ZncBgYVSU+q5wLbEHhSuVnWuzMjhq7oHMP+33+XlSTEOxYd9kE2ovtHxXtbw8/OYA/fBgmf66dyqQPaMXX4/0r+KqGwZjUpupzx0/ohOz/OJkXxgC50TL6BOITzbC8IdGxs72pf7wZQMUznI/EOiYWf28FRYmZHwzhpRder7IHVGihMlJSWmFzxu/L63/X7v02efIl4F7gl2dWu5C79f8UwnRFFcf9nEs/WgFmMoWBYkobrDwJLQ1qao11IvcJGEFURDT9SS4qsGKGNCfA3GDbdurNvDMc5eQBgOTWrPFiAGedfRUoxVPAFKgTUHgcObqbO6AtQHkLuSIjYD+3YCN5kCETau6+F3q3VHLo1ahpgZ1VB+KfnBThJiCFFCDl0IrzquLt2ac+ttyTh0nzSsQr7mXAwx5IqSuthBc5YuLFjs5eD0NULLlLJl4LOOtrLzx/NxcSPiZPfWSXEswzsCNgLGyNuqp9Fk0IQVBSmvknpNgTz7/MZdhst06faheNuQLZwj9s9H1cQuUAZkzoYCVd0L8DJUmk3YbsbwNF4b+bF9mNd8RZ9kHMxP0uQDb8r7Xt4I95fT5Idh7mvw2AqMGW0tGHVEQZ2+Yg2/Kzzhw8GZ0lG4OeXA3bY0EuiySCwrA/jIV29tU3s3kRanIxYU7hEEhBJscmbKIBj4hI41IIw6+nm3Vq15VnU8Gm+AWvzkxQ71qXAJ2A70h4VDgG021tLwnUOWfLAQRhZFH4qBl3vkAcLir8GiWtloRS8iM2gJ8zl2bCR/EqdlsoxU1qclc7uh+5QImmUaSRMSHyD2lyh73ArCTkQf4wJA/QeMnfJbldFAcN01Yu3NzsbEd1djJWit1ypkDN8lRUCAHNbVJrUihzS5ypuphdYsgJROqF/2Uxh2cDIGc+bNc6Nlw0gHEMaZgCmo/yTiDusvHZtGxm3fPJTHYrOeDkQSG/oX7DkPr5KZyJaVAOlPs8Ln6KCkkpQoJikXQVIz2kmebnu/fee5j6fA24XUsDlERi5+UkZb8B+yTSMe/q8TO5ZMpUdyDlYQofVJNje5EK4lBGwFYX23M0E7bnUBiZk+2RmffS4CCbahULi6me6f4XtnPfepq2DsgUX+SwLMXaAAo8xUwKALgSUDOPHLdVy7fbN/wMr739CkV4CkwHgmzGwjDi/+7WFZDcO4YmLtn69eqHJ0kYhtOYYMs3l2euhlrWBCpenG+iUuB5z9GJBBN1jCFhc5RdP20SRcoLyEoAxSWh5oCIh4HQF7+//n17ACQcJ9hklQ0cRhGXXwYzAa8qOVjrmoQeORW2ZkQCh0XLGcs6wOWRhayBZzjnh3n27tuz7aGH7yfZLw+A7iwpqe/CIrnDDu0/YGOGX0Sa5hSYBKTVVR6ym6dNs2Au18CWcLtlxp325IvP2nEmO1l8/zrSIG+adi2ARiGsHIGhnqCIOibAkuH6cPidD5rw5qVrYnr+l5iQkmSHYFdRVFLigFW1WbrkNaGX8WU9i6UVPjDJMFCG9htuP3wLg5EJazBNb63CymShARjmgpoUkMVXECtNTSdqK4YzrQBPOOh/XUahAXuc3y8mGTOOi6WS/awBQluK3UN7CanoG4qlR5T9QYqzr1848k0mnWViqMFuQU7gh8w4NxeQCPmr/OUkY/OWTQZFo8IIBAAlEORXDcjEgM+BTmLlueaIH0g4mIpe/dsLxooci4FNePf4DeHZqaKqDkApREy/ehUD7HUKal3OunCoC1xgVDwMqraAy0ePY7KdBxgXghT06sthb/zIcAD7DVgB8pFxThk8jNS0VAcG55w545o4NYaou1zglMJ3JFFRUIB+ySvPj0s2FKa9pufyc/N4RKrw5c/qZ+cDaJ9rAu3DP3UUbPI6UiEdTEOekOoDa15hT3wPEEE/QKwbZtwAM/pvzohsAC6xkT0hJ2Ly6d0pCT2D/VZaAmOY4qkEVm6btDA3yMnjmUs6p+AN/0AxNRScIlBQxZfAVcAALFPEWPXIuD2Y4f+GBHlCRNTYSF4TIGYPLCROTc7ZUOTVY2zZXyvw/ObecOxBpXzznpHN1PFenQjTeV7yvliwYtcJnNZnEFvVC+ChHvCb2gYrDxo5wKgijM0VGlHG+ebF9FfNk6aUwtDCKDQDAF2LOEcvu2SCTRgzyh594gkrQQonBS+QNswfJVzyefhsYlJFxgPcws6vgqWh5rmBqXJkAuMOJr1+3A2NPL9Giiqx1pltOG85SZMTgpOF0lt0CEUO0+MKiuGCStgDHKQFDDMGDOgLmIRHlrwl+X+qSW+adovzOM7DM2jNagLEqHR8Wdx6937IhWtY3PKJrdM30roWzgfjpJkFJQsJb9jKYsW4kovnmQprIBT58RmatnL2ngthlMWE3iN/Khh2TSnnrgzl27YjWfg03mUKcQOkEWNBHt0CYCUprKcZC2Q4Eo6fVExrmIwM7s7CxqunQanGxyktpT1WKfEksWa6EKo6nmm1GBieUtHtvbvvus0647v8GCFpMrIXWSaQho1RBoBhJOz+Mu6CFLsOr9hxQydaxzYZHgY0m0F7QaCF9qYLU1DFfu6Xvr7uHkmVK7kLq3n3yQxXtV6cBco55v55lut5oOR/PFj5/TLuWzHjBHQ6wFUNl+jWDlsSOOhpNiU9pAJzZ6yCgE4cabS7b33Xjhxfb77he1GSMD4irbgWhphChiKoMV58/RtUCgNJtT1qH+KFl4P8qN73AO+hhL3TZH16jOJ7t7XN2//AAqjQgZJiGHvDhhBrT59NYK+KwlEjx9roC8fZL3N/wj/uGPu3itpDbFoNNgkao0kSY9GPy84b6dnYi6bCbnvBUpLxVodFnXWS+4/aJwvdWmllpo0adQFf2w/57mm8kjvCjGBROTYy9Ucde+dkk32F1+3aDYsAdI/wGSPtpRc+JpWc4CPOzUU/H7SXAHMaW7YydDvOuQdLyg1TfPDRv4qmqxnP1kyXXkz1ar4hRSSo9weMfpIhRBQeiHNtzdrlWDRlAVoUwCKtQRrLec0QsxqGCjC+3f/sh9Z/PBZCDLlLj/rap6+vw9LnZwtP2mnFdafNF+A/HiCuXfth2L4k2solf1rOqUOcp7Ci0whS7ILH5biXLAbw+o95u2z1suUMTPjH+yD1EndlSwyDxCIaVSSWAhlgf3vL3N4pQjR8iaC26MuuiqTJuQR/uuG0f94wo3ZQO6bAnsHuCO/ufVvq7LOPfmK/bKde3MbzwcuPRlV7uHVSX5t+8z3IINPYoEG2/s8m++GzPVZSsYzmkGyEIBgjfA4xeqSsEbDaQKjgcFQfzYBQq/4FeOYS0/napEGaQoLEDBf7RExNhmYuqZkfW6xJDZ2KUCDIB88bQL6mIpnh2mV212Oj3YCoAUaOmn9Njjyyfw0czv/SDfG/Qwe1u5KLOrxVFgCcUfLSVN1Qxx0axqHjcowkX5TaA9TlmWefR8q7HYbmNMDQ5bZu5WG7cdp1dingyZVI5K05zAb1v9zeev8xpLQHSGfHRge57LOzfrLHnrzGhQjKB1tgsjzCxSAUiCz7guuvn0G9dJSzI9ymX3+XsyHjJ+EsVGp1rc358WcCPGZT92dQ83/nGnoHnLhhiyoRRz91H9aDIZ+jqrr/ovv2/H/zDGU0jNHdJFqcu9scw42v6awRxCtEPksNpICZ5ctXE+g7nPcBE5+BxJnTOc6K4a13nqOWAkDLAbBBqhmNn+be/TvsVBagem0wtbVkafV28SWjbDFkkTHjRqEO3IuCjb9Pkyz2VzcsEt559w2Ud7+hfOpr3Xp2sMV/fY2V1q/OJunWGY+glroY4Po3Bvt/2LiJPQBXdwDOXw376KAd3p/LMAMbqo1rkPlvJ5i00noPS7S9R+m3WsVgZcPQlufdv18k+w+G7OlagIoO2FoARGEfNmvWDbZtxwr6pwZY7tupM2C78Z7CgiOQWbaz9PQ49kkSR6d8z3farn07nGdmWWkoZIfe9sXs9yFXXM7A44gL1JHkN0LEEdawD4Mcr5Yo+/WPNbZj2zH7d9MC+2XJRzT1qOMYSB3dUWZXjB4MM+sYdU48dlKNtoZzxZqjbeYdD9lChjNGGKXyFvbtPsDPgi1BbKwtxqpk7Nj+AP/DOLc+dKCKQi3KsWSRh776gTgYw9Ua7GJ/VsPnd+xTFrR8LQWma9BRVo6dAUuH482BW83yDxcrXDWPW/u6oxV4hsc+g8EW9kDnjC6Whx2aH3dqAUGeDz58uy3+8QfAhvYM0OMBsLOpfWCFoT44cwpg1VfWcQLIAHGxsgjmvWs4LcbqaVkzUW9EwEKdOH4EIWBLObu7wMTay12reEgJIDyWFvKRD4bRXQthR2pC3ZQ9unMGoIHnx9MEn88WbVvx9Jalujz/dQboHi6HDqhaRLWFL2eHhvfOix+gRN6Xuhs11GxigCoVkD43+CdrnbEdjNHRI/uzpvdYAaCjGJBp9FQlKIFOH6MoZfjRqWsw+4S6XdZSsB2vvOJme/PVP/AY1/BUjAcNDgNhY8JO/+Fbu+XaCZAZGNwSNtWGIdXDMx/Dz/RZbGpSwAUIzwzhTgHo2ncwzyl+vvzsa1iSAK0onBQSXYtH7+03P2y//bwIHAQvcpSceWfyAdipEQFYfXhP2qsamKvnj4CJp5wFbySr1c4Sz4+guMGQXLZTw2CvR+0m0tP+nYdtNnZRr7zyOv02IHd5vif0SxYA1A7+yk7gpQQp4BlbmWQYfKcJpWud0pr7oQa7vAHI1JczrCi0IQylNi/fQ4giwzDwizAApxHUphvW7UFVlOcsTDjinaJNa7EWexVfBvry/ZW9neyRSsGCkpC2Co+oJCiY7eos6Sp45zEwS5tpPFp8KrknCV68eqR9/flc1EfkD/Dz+fF15LHbjyDb3btPOYsX9b1iA8u2JTGOwGTqnuLCauoqPNi3CrCDSBCVxLmHqpM1UcnPIJ9qsTTDIMo9MOtB++DT951cUPeWsnIamaqW4cXqBt7OI9xjMyhSTwr2bSXUoqWwV2Up0EyPGMD6U58UAVu0mnUZBpHHC+WBrL2umd7Ptq+vxK+cPvnO0eyRQEgMy6wtdhu5WGpknYCViqLHGwBaaoaYyNb2wfvvEuq5lFDln8j/GGkVYGA33HC5/cBgthwFkcgxPgwkyrH1EpPbB0VqZ4iLhdkQYJorOY/zUWbwNYP5moCIPcEalv21jboESwfYnw/cezt+oWPt1z+/Z29tcTYd0QmB+A+Ps2NkjPz1129u4J9CCOekyVMIfloI+YMhNMSLRhQyUjuW8B61iQN4+IH0PNqzHdLpm7jflM3VvQ+sXPZeVCJM/gSySRj2+DeSyYIisUdaTxTop7h3sf+KV2AfViIQFIrJwxgyxpfsH8h2TFky91IDcsZV0EcL8M/DbqGhypMN0Q6Lp7BQQssgJglYDQPHSGjbCBlS9oHUxCiOenRLgVB22FLSAlCzQaZkcJ6aEo9VRA7rAxYz9Y7C33ybUdKTS2JNshkkY6OiEsszDe9jYM7uAPvbi21eOSGKAJ7cn9n52byzJjCSqzmLiu3AzhzrmT6ctZ2N5J/UKEKu9h5aZ5HYHbRpE2vbIQ+0SWrP+/LGgxo2Ol68nbAiKC6j9uMuaGBAnhjX02FGJeW5qCA6E4CVw52WzpmfaOs3rURZ3cG8eg33pZ9lqsRG64BcPu9ECTLvckCnOIo+mg5kRGWVnUiv7QYglQnoJBZaAaw03QFR1n/EEEvu3t1Wr//HJQR37jjABvedwKI5bh99+BQswCFMzbtb79TB9vT9tyCPrGCxMeWD5vXyh9/bY899YrOeed4G9WtnN90wiCTbNMDIXRy4xTTKTNkw4j2yq8mSYtXxBdiIUbfhNeONb+VC5OtZVnHKz159+h1k07M5OHNJCzzKhnPhcRS9wRYaX2+tMaPdhQcVgWHGXQ21X6N1sdSi8HygAEhpC2Mm3HILi+3YSaYNvTvj8UpDRkLb6lVMNMKYqlE4hgSlWmk+EteIDjBze+Nxl02x9RVAJiR6FpGasB4Y4wYyFVSa3f5tm51s9zwoIK9BNa8KsFJIUTMbrooCTY2+bjH5a+jfCm/y53CuYXoZGdqa84JFDkMuMTmRxbPXNbHBYVxOHDoVNDY1jCoaSfoTWNuCn5bkWPJaCwO09GKSWpBX6kBNJQarWa8kAc6Hy1GJumpwJdfwQn7GVwKAIvgF6fQJfGi9YFqI+aWqEKyY93OzzfvpN3v0sf/Y469glK1kOw5L9ZgxTC/FIquCBRgBVX3QaFiDfI9Dh2j+j/NsaKKbYAtWlHvZqy+9ba++/KJr4MYx2d25cwsLt4LnRnIrhWbXXjzbbJoi0IQKwOtevZBccFAKGNq2faPFUDSVIv8MhMJXy0VVzXNvEmtWDTebWx5Zt97yMAzqhQSgPeZSAufM+5y0z90O/POT1A7wqAqW05VXTGDylYI36wR78bnX7UTuYQpumH0UeqOHDbdJ46dAVe9l27YdtSvwI1X6YGSiGkyAcsB3gTvx8WH4PEVx+Obb1Otv4GA+aevXr7CBQ6Px2gELqQyyCye3t5LK43i+NeAfhhcQF6YsDzp1SGLD19ijj95Lk19tvy/+DRlvmv3260qAC4EEsLigwcbjH9kes/YyZG9J4XgO+Yyy0YMvwasz0eb/stpGjx5r837/ClDzLImfHeximOBfY91xNDML6WN3LrBy6z4sxv773pfmje9NII1YYnwqLIGnbPzFk50HySl8li+QfNNPjFWepRs+8BkpJNQo+0pW4NAq+dxJYs10kpcvQEISOIV8BRPiVszhUMulq0AoFZm69AQ+OqqmkzibjRoyzDas3+zMSqfdf7198hksPNZL5wwkdnz94zAodKlK7u56L7hBHdu1t1tvvtlmPfa0K14EJonlFxRFISNJK+ABVwdDiDobOqITjIgsZB8UBNW+hL5FWevYNsjFdlnf4Qm2ZkseTSIsQIHiFPyJiRTrgEyNVIzT7+gCM9rL/px3yFpFwQ5CHrGVA7eMJqGKzxWTJAlkA2xWmJACBNl7GooodCCYIiWO4IlkvKN3793B+mR/C5jiOTU4rxsaXAGZ3HXcKTQR3lhUwOhmbzR7hTmPrGMnT7iQtoQEJnRciDkFRYC7pDwDkKrgleG4JFtuwM8z9tM3gCVTApDjMpTk/+g8IAEpAfIUmnY+fdmlGyuV1iXtKjBHrD/5YAKaiu0qTyIuVrFW1exKnqnQIAGtalzkwxTG/vYOAjzj7/kCvtQCRMoQXd9Da0GMOAF3PoC3Yh0GUbCJMTv12qmA/nMduKTU2zj8BGuYzowZfSEJyZsIxhGTSMwLJttMkTVkFuPWsTdoSFxYmvOnFlDlkWoLjBWLQKMqeXtG4jc2bvxofAt3MFnOd56uArw1WNLZqgJPCm5NlrwEzlNdumRu1nrnjLac6+1t/55tNu2W6TSu7yO7UegNhQJMV3mp+jGQ0VAqiHOgAZZzM2enkpv8eX6tYNPnnC1yYTENnEFlyPQDaQLrGbrIpL+FZlrMrDh8vSt4ZvWcXd5CArHIaGBvhOMVHJ+olprpKLYkBSgD6libjayNMO6L0UOHUWyRUvzvHhqgoXYiD6UChXWDwDqBIwAnsoh5/OG3beEff9sRAkLU3HQjNfsmzqX1/67DFmUeGAxsb4AV9fDaR44HCtgu7y1dRQF8Rv2eAqPEpHFSd+4uScRiYajUEWp3+jS2N+dAb3/+vFj46gZTeadeFLt7kY4HSV6mC4Y9rLUvBqsPrBjZxdTDDq+hIG7GFzktNdQ6YOVQ2pBDCB3NJ8XTsX2FgGCwd0FD5PnYTGUcAMjQyFmkUAWhLvr+YrcoJVpprVrvYqIGgIorRK8V1i/PP/cK1kX/2qMPPeJ8+3T2n//lSSX3/OOR4np+OdCUAraCoi1Yvqs8jOXLVxC+1JlzIvEcGKPnIqBYTY/Hd1qMbP27FrsJ/Vs/i1g+br3yjuSv7EFe5Ml4LpZBa5HmUN9PgJaeu9Je339tBXfAMgZK65DDZ9LUd7B33/jUgcTPvPCq9QJAmnIl64Hmff+W4/bKi5+hWtnBwtzlpPXDho1jMBcOwLgL9ngi4GYM8kUNrFXAwxjHY037WyOR2KhYm3LJVDuRdYRzDh8+miyFNoA7OXhITHnhW7UUm8Ghsfbef+chIR3K54EJi//9/gN46tJAdO/J2ZVZiZpkJ0nhNPoU0pKnbV5DsAEWAdNmTIbBmk4d2WBvvkKjAKBiASftnsen2WWTb7U9O3Pt1RfexlrpAO9AZ2AJjTaNu7oMwLr4+Hb21odf4KndDqBog83+EDYVQ1bz30FtRiADvooaUpcBpsu6pMkLKys9UO5QbwC1FgYskMpYR0k2CFB12oMPUUS3tZNbfe31R35hXf9hDQF/2MTLJ9JkPc3AOsW++2qzfff9K9RFW6mpGKZyoESgNgmiAZww/lGA+uG2aXmJ/fLdQkDc9QwRNnOfwAIOpbBvzCfZdgLrOYE6cyc/QwF3PKAtgFwg8uUB/S+0sRNuYA+X8DyHObCslktfQEooCXalxV62eP4+W7t8EyFugKqBu3lfMDzkT4hvmRe+8MEhbW3KFeMJ37rC6gsi7LUnttvxzFXcFcepj7OpXVlTLjiU+k6gOgOZrvhWxhAusnrjdhcWqDXs/A05J5sBfzUE0p7QvtM/klsHY9UkT+Uafk/Du2avWGrCvvbh589SXwNYK4kQCxIvHfxirDosUcDp/2XD/i+w6lEenHNddXvI8WbPQa+6O/R1zgGV/GRNzgrEw/Q8w1DxStQS8k285pqH7M77LkVK+ar9PO8bgPUMe/21d2BKImuWHQlD7s9hJN99/3j33Gpq6T3Yt7JXUAcTyKCQj+Y+0yaCW954422CN4bYrCfuZkgg1gBdEAPS4sI8wJSbeQb4IbaJtGk33Uz4326efyjKpuupsdJdwrX6iiadd0rClve4GKlu8OjZ7w5M5SISc0vng/zY/Tgf5EFuMM5EevAYXXA3wYoqZEhdVlZK35XqiBNiEIs1HBoeZHN+/tLapMYQiHTS+uG1LzuT6ff1ZU2l0WcNsvzMNlgEfMYeyAZ4bUFxhnKHs7JTuwTkkxO5c7eTW3CI5rsYhRbeqNgd9AQkLSBsNy4uBFuPXXj8dsFuYiChHzMY7JfY5p3zsK76zMYOG2l//b7FTh6HGcfgMJ3mMzt/L/uiEgZba9uwLQt5KlYNhN40UW821p+FTQtgQ7+Sj+1aeHAi4FiFffH5BwyJs+xl3pnSsVUDx8X6c24/hT3XT86HcTMey/v3n7Xb77kb/9wPXLCOn08carw65NX4axevBwhez1lThvwVJq+IHpFRNqjnEIY+MBu3HrGMTv1Jbwb4O/CrhRFklFdMvSa1HkPjNKxe3vngAXv1zXn0scdQbVTaNVePgNnHOYKtyCqsgpoAvQddkApgf5I7kCE/z7Agn/1BPZEYl8B7wfqAXi4EQCMeFV47hoqLsdu4adrN9u0Pc2nCOTvk38mdqrRy2WqphnTzOZXGHl8Iz3mr0BnO9VAALnmRygpHDto+GD/edvPtduroUVv1z1/sOYYEAG5duD/9sUvbvy/Lbrv9Gjt46DBMtsPO7ikkrBU/S29URMM4FwsYOn2glyHyAAAgAElEQVTDnSH/c4KHIDp4vjJAB72uhvj17GNJh6s4Fxp0wcoHl3NTtYpIIxqch3Ovi3QhD8hw7sdaAq2l9EpNS7ONGzN5ZrJmAbiHdFVahLKFu7kWQFSeq07koTZXTFzA1ETupZPs5zBqWzfg5FsWo97SUDce0lA+NW2rhCjUZ/nWt1t/anlqosZcmIanGDh72ehx7SwWnEA9eBH7JKkN5xc9aE5Ws+3eBsOS+mDI0Al4Wg+1eQv/gkxx0lrwVg1F2Qe2C+Em2gVT41Rh8xcss73KhSk/bW+//zykMbxXiewO84uC/PMYIKIf63oT+2YleQ3Zdu8Dz7CPetjMe691VmCNBHBV4fmvekDPze11Cn1fah7Z7DU76y7OBIY3ATzjGnkKcqYV5osIFE//EsH7mUNPPJZzRWC0JqFmQ4cPRwq9ljWPdysa8SoAeX/OX/Xvfqi0YmGP79t3iBpB9oE5sHOTsStotA1LTpKFSb4AnsQt/Nl6PKl5VdQXAJcAgPL6clGs1NaNCi8G8KyG9SFlUz0PR7V2h/YpvKdQ27b5oKvHJf/XWtberqmgZwcviGkbzPCyhXsHUIivL/WggMdWDMtj8Ho9QQp8NfiIsIJkVAIlJQUuXb6JmhiXMrzUO0JkOsb+ga3JMEihWxWwCcUYdixmhbVST0WC0Qjub+LdCbQVjsKswCmnBF66vaJBuUo8zoBQBvYIX+mzJX+H0a9sF9ke8Pc6oWA4nVXgLKJEWGlAmSCkQ0Vlawhdp7JKnKWEH3iNhtD6eXV2enHu5BQCFPOK5SUcjipYi7kRMkD/nmMZhp+xq8iXOLB/C1YgyyGp0U8cOOaeQ0FuA3dvV1TYDK/LAAirs/EGTYFpG2/7j+7EfuEqaqMSrARWQAqMh3HfjTOnL9YRshY8bDu3I5eHXBHbymwZaoE8VF3ymVUt4Mdn60CNGE048V9LtjhWuWr5kaMn03MtdmqxQNlY0W8LABVxMh2f8K5I3DOPZNqxE2cgpoEvHc/Dfz4JPIMzlp49CobnApjcx0/QI7FmZeUYBGmvhjpLTPd0spCmXd8bS8P9Vl8Km/fUEfpj9isZNEfJKYqmf4jie7Zpw5rClvPMaWp/9kdG1yCCrGCMxrSgBovj54UkxNQ7EfZ9KXX3YcLBdVQE0H8qdGvSxJH0Vjl4xENyYxhdzQBu3b8oqJjCdSGYPEKDXQYbr7/xGdihvIMJBa1HUZB/iiDvDBtEDkpSQix2Seup4/twDpVaAHhiOl7ah46ux0oLOxFsgRoby9mHIZASUgFM81kn3W3p8qX8XJA1wEWKC+sYQt0OI/ws2I5CIrPxfz0IQ7mHDR3SH3Le55y3hCL3H6ssQg4BNv4wQqMKThZaaaEfFxISJJLRgkkcTEzua8UY55cUnuYiyGSRlzv/loCARACLdLt0BumdGBjuO7QacKHJWsf35vA7BavnkLVN7odHwgRb9N0SZOXLOUxonnhiwyaPtjtmvmc33vSEA1NumT7Jli592kaNjuTlLuXBh5PYWgSbdKB9+OJm54mjxiMktAsgcAXMUBVJTGozfWz6dddiXPuXjRjXi4NPcq3THABscCWqwVSoBzS6efp99jkU+wBkcRDK3IHVSENcwwvCVoGwjAAYIBlIgHpapy6x/Ay/8cBOcwg0El6E1JBTobqCSWdBnLXUJFuPjKG2cutftmXHfg6fNm4qo+TWkSOHIxcB+d6+2Y4h4ZeXYiUXrsefEiBCpCy+t3yJ5FNZUoCXk2QhMg+jupQ8WV4z9fjuaAoXHRrDpK4WS4DnbMkyJJb5AE7IyZTKnom/Gcx4gFU1bCCfghZbSlyAii5HWRykpZFyj3ytEE+kaBh4MdExNMUANXgQii3TQjPcBBW7mYsvJEw+JM1MxwGU15ZSACl0hsMUKV9CAmmVBH/VI8sSO7ElgAkehV8DRZN+brFkNCXx5dRK6xhoPQZim8Ah9fuC04ZlCbYIiKhIfy9EelePqWxym2gO2VgmNvtIQg8HsKLR47CM4oKvY+OpmK1AhqlzVdYI0TRpYg3J6DpKgAsSAm9QsDimCwdOHMdgOZlJ7SkO0kbeYycYmov4mmdtBX7AK1as5z2tczIhX/xLb7zhamQf33mmJXDKLmbS8+uvf7jQIBlK61LRBT+kb4YlJ9A1NEfYiNET7PmXn4O9lkMTQkHGHxCTC/seUvmCCIa6lnXclYCAYBLrP+HQPsbUhhR3gROAfiqYmvgcBQUc7EqIBizxp0nT95ICVT61Dz58K8xv0rSZPi5Y8CcXEo0rP0cI77F1apAlUUBp+hkNWJaPN1bxmVib8/0Ce/A/z9rLr7zCP08A8JcBZh+l6Mt3pv8NjSVIUcxeeHGW7T182NKTh9tNN90CcAywwWXXtWcGQHSz/feDeeypzvbQzIdhedKgKF1QLGwYkfVCGykIfM8BAw6E4HPJD03AqmN78YPGwM7UoZuXX+BYcrq0VTi6+ow/IxmRPw2wUh8TwpNY31F2EAuHqbeJtbASG4ds97wCeF4sLg5/vK5gi4kL56O9HxBGgVWJXCTGyb5cM0dxVSM5ukJ02Mgu1RwJe0gQchOGEdlM3TQpD8Hb2Ic1GECjJH/lJm6agnxduF7Wb3C0XX59GkX1ZgZJyCnKfPH/ibeUuL4wiodaPgblC+YusU2rD7jgoehkDm4kJ81IDErPGKyLh5AgvsrBTUIyoORDjzyMpCHCnnv5eS5y1jDTa7WU2qVOScz/p8/jIxsNfi+OhkcgXzaFfCOXmXxfBFZGISESy7WGwqKB59FMYavGXo2awqLUhEmCH8iaU7hPCd7KXrJs0OtxSVkKm4IlCbBwHgRz0kuaX7GmFKLB0NiF8ugsEmtAQWY1YiI6Bqlk+RQTAEFiNMmbqwUGYxCWJ4GsSSXiKjRJHq5iAcmXS6b/DpeS1FHeuBx27dJS7K47byUw429b8vdq57cVyM3foV06AOEIklqPwYaIINV1vgPH5GsdxhqXdEa/tM5qaCbPfwZJvbWexPr2WFPIIF8MPMmbKM6wPqhAthRIsS6JXr3CfTjrG2hW9JncIEBoEYWyk+hJMsv9or+vwYxA0JgYBSc1onhI4LOG2QHkqRqcNfBnkgj0ktKgFvZ9PQVbg4ZG9ODiUipXR+qEBAaTAq/liShZkpocYQ7MjlzRJ9JwgwoA/EuDIjh3vGE3srflnVVDMSivohoGV5JyBVNBVkEZHtCnC5KaMwA1gMK853LYHkVMn5UeLJaxgJMG2MCP3v8m8v53nUdpBYxWYQj9evUCXIu3xYsW0vjzDpnY11OQyfrf4cwqSgHT5OfqQHv+jrN14Vm7sBl+X02V7iVNgvU5BXrLcsKf4klNl8DtSKWKc6aVyGtNA0S+TizhGHn5ANi8Biy+HJuluREfaRqKJkD4aNJ5o1vTWCHl84nR0MGPogxAjY0bCXBRBZArqwHZPkJM9jSjgkVU3KpZFQgs6Z1oPgBwiCppjG/DFqQVXuyF9tADM1lvAdwhEe4++b+/zkugPbLkc4E1YqkyZHEDUdaK7h3ZOxwjzKkbfnuOPe6GA56vVAYYdgoWUZAUJqnYX6hxdAm3Kg3FtPQAt+7nc8bq+l56wPy2+2+ST+rP8v1Yi2L+bVlbhVXKZ3YsZ6HdfNdwTPfvthVL19qXBPPU8XPOfOQ1u3YGwVekyzfTAOzCZ27m/bNw80QGCiP/p5+/hblwylb/c9imTLnUZn+80FZv+Bm/Z7zt8Wf1h8kk2w4fvl+AmPp+cfbEk09iXZAHI28uw1ix0ZvcutMQVu/aHwl7U3OwPfb4Jzbuootpzvm7BDbsP1CJFKuKsEvCHDlrivJa7M/f17t01QkXpdvJA8X2xSeL8f5by8BipN1y18U8m2BbtfIAst4fbPJ1gxlylVvmwVOw30haLT6JZyj+codOwBDPAljOgv2Nj7dfLOGcg234hRdxdkbad5/+TkDHadbTXtYaQD7hPGowfGCx1xBIIda0N0OlIpjhWjtiiQa0xHLvBVgSDINn3nwViTQp5Udg/836lOZ4AyEWm2kMCBdL6WN5MCMKCJ7wpdYpKd/DGcmgm1CSqNaoiSiKxo153DJSrrWs/UH2zouzAWQ2YM2xxiUNJyZ1tWeef4w12NPWLqmxObPn4fe1inW8CSCPNdEQxlkQB0A+wrqQrl7BoKEPA+Q2KC5a1NTCgjtdUMq5SJL1/hLkeN9ip7KGM6OYnl2yRnYuAC3jBhLZe8HcnGGJEb1s8fcMW7C9Co7YzfAL9p1CNRywT43HedPIXmrfNhY2T6JtIxwpiHNYzEEFHVZw9tfRMNUj9dMadfcMy1I/gwZQNeyDRp1jrNv6JtQ+E66zp1++muAfgbzamOwuST7lASh1hKDVc5v1/wKsnv713FBD/8MNyWSp4dmD7v7QQe2hfp4DeXX28rVphP/73oe2dtlc/CabsIj6mMEwzF9e8D0MaE8dheH7yVfUoHj78nd3bcU7mGFvxy6h7C5ZX2ggjrccYI8/e/vP35diefIjg8tqu+6myx1Q+c6L7+FLeqPdOGMa4LhqnAaAnJX2zKxHqNkAlJD+toPptuzvdQxCo1lX9AUMKlatXE9DFmv5yLXFmpd/rYaNGgoqqMl9NrH6GRS89MrTtvD3xXgpP4F/6A08L0EGqLjckJqzgYZMzOSlS1fg03+hC87V/aRQzABUKLsPrLWff/7Ryb0/+xiwDHPLzCNbbfuRz7hPDtmmlUV253VfcNeU2dZdf+HX28U2bFlq65dkWUmeP0O3HPYN/QBD3Yj4WtRr4dhFPYHlSLG9/fa77LUQyBIJ9siDT9rFDN4FXIyYkAqIf4G1ZoD47ec/2Mfvz8ez8iAM4fexKdtjN957oQ0a2hlgbyd9E+qBlkjuggCXNbH4zyUucCWCOj61Tar1wwLjn2VLGcSccgzKLl3bWefuqbZm1TrYRDU04inUe5EMaXZTxxI0xJDSW80cAIjO07i4eLvjrhm2cdufDMSP0G8xlAXt8IFQwkKxeO6NVuQkyObgFYKAjx49wcC22R569FbCSFbD9my2IwcK7DrY96sIq/SGSSaLs7DoJM6cUrvvnhvt0w++AtiutQtGdCeD4xhD20jbu/csn8OTnj19+uX2/be/u59/5gPTYanNdwF9GRmAL7nUssjwa6khCqlDW9irflyuGg4KeHOsMO5KDbc0HFcd7bHNUhdHPcOAO4DNFwQiVwzLPJjUa3+eR87xAvvio49czekdTC/EWXXxxQMAyzgjFqwljOxq1JlbCVm7z+6792nqM6y5GNDMwke3PQGwD828j1qxhjqceg/gtpp+wd3TrFGdmbI/CqVvCMED9iQM0QANDykGBGJHxTDARNkSwOeIorZS31pPfyD/yqRkGPY8FIVmpqSmOpn/2ZxjsPywZWOvVcJ+FuAln9UaDSy4RCNg8eiZyDdW9njN3IUCyaRkFLjsi8IlDtAuN4vMFzH4SvDh5xlkQgBpmxrl9vPChf+1ivpC+/qHz+3uB6bYnF8/tMEDhxG887cNJDk8D1sVZikweel5qRH1NX3pHZoBYmUvFKnPxNkWExWPvDeB+32w/TJ/ofPzLmEYAJ5m4byDq6bOtGm3P2Ul9Ezx5Co0NZTYO29/aCuWfGvjsclY+ucfDMWkuNPdrzglERt0CKLUIZtAX8+bXsWHh+3trT4BosHUqVjRjbYrJl9K8jphPfmFDgzMSEftugfFAcWThvGNqhc4DkOpr8X47UDIosCwZu4B9aHJrQUi+fBcYKoOgbU/rDPnA2rZPahgykN4tygs+cwXXXolGSO/OU/uRrIMVP8LjPCVXRRfS8BqJeq6SAKElVxRCVgcQp8jyz+Bno3UlkEBUY7dGgT7tkFSfiykMvpHQjwotvR2re3M0SILoI6t5n03n+t7qqjxBGYKvI4Ff6ivr4SZ6seAKsH27DjhAK78PPoO3n0ayfFFDABqpO7h53JqOAHMImhEwDp2/lOeMDepCxVe50vvJEsUEUYEBouFrdDDeKwPNOgVYhoFgYWC19Vk6i90f3JkYyWShAVbHv80A9CFcw6H46F6BkA+wJYt/truvHsmHupkNUAgqa7S0KyGHB/1YPLeVq3sBTkq0cYMngQ7H3UiQ4GJE8di3YONFuCdgilvvWM8RMRqhiHbLO+0JwSyjiFlarofRKlGgEzYrzCDo6I62NqVmzkTZATDXcX52cjAumMXegCA9nos1LzqIm367eN5vuUQuTTEJxcBQPLs2UMMCXpg03LUebwPG5bh7ouVKw7bKfxSxeT3aQllvXMmwZSV6UN4jMDpFvppL/YT6lrC6xu9Iu3v5VnUtC3UIhEopjvZL/PwnQZB796P+5d9uG07+Qj45soirFP7AOso31UsMPbtL4KEFGQdukZSE562qkJIJbBlw1j/emfksuFTD8sUgmMXQF0pA4MCK8FDRBSsZ3gYz3r3sSwCpMoJluYIRTXusfXrlJpMX9BMsPgodlUotVOMzcEzun2njh7/Z55X3hlfbOrmWw+UT2fZ9/XV0azhbHv93SkIVaoZyuANC6aYSoiWf1CxC4qLY0B+6sxO9mcsg4AoMl7+cQSJyy+7yX7FQmbQ4BHcLdvp406giu5kf6B+GDZ4KusqD+sR7mje5YkT+TZs+AXggPGEmP6DPU4X87rslh4tubADi7iYJbkPowtr366TM3aH6AjVdyjejA/BMnwX4/9gCow5FGhl+G6qCYugsQ/EHHs85rpFAByZjtodC7vVL7jGDhzZRqAL6WMU3wVZJ/k3bJ4IJCtpoTZq0jTo6nfZX4tW2b5tu617RgoN91KLT9nPC+SQh4V59GAEtPxW9ss3O0gfVII3HhE0hHC2wAxCeDnhNmr4ZYAeizh8zlAQR1pQZLIdOrwHjyAORL9El+RdUhIMsPSuffrhC2zSAjcJr6HLq6EpFrNVku6EpHiMv8fSaCtc6BRst70UAaEW0wrZdHiFnTzFIkD+dOoIB0Z1rCXGtrWt+LQouVEp4rnQr9sRznHTtKmuUfrttwV4gyLL0+QedoqHdcUCgK6upPVQWFwxWBUU47niSCusfDVkmo4kJsL8OFbI9EZm0fJ2YAF3MevFFL6MBTdvzmlXiMpTQ2BNRLRAItGxmCaw8FsAHQVGCVBKS2tHYAbG5iyY1sh6kymoT2bl2Jn9Ytl4SAGSWTn/LX7WAUN8aIZacXAH2c8/HOHP+FhwNObZyKoLALXke8HAFW8Kppp4BAaARIkBU8uBHCTGIizhYG6jS64aZsvW/0tqKM8ToMoHmn8UYFcu3iGSkScnR3EIKlSEzwFQXq/C3dHS8bTBo0TG7vIp2fTvPuc9WwNzSw2/EKpw5dpQwDexHryhahejMzmLL2evfp3t6qsvQyb5NozrSMf8lF9XKUVeeHiCbdmwnfUUYp9+/R5stMdhWDbaY48+6vxyDmWehEGzjaaunItd/AIAI77dVZfdgi3B+yQGI+1BVqKgD01f1VQHAdbpQBc20y09gTCKa611pzTbtGOZff3VYsJfZLQchC1GWybuBHFIUg54LVaN5M/yn/FiSizFlnxZExLi8Cu+zAGhW7dugCW1j78vho28B0lhhA2W2jYZgKUP0sRN9sJT/4XRXUGi9wcMArLs1muetIkXTiHVfKFt3roGD75vAYQ7INE85czldTlFhna3HVsOusunrBhDfCZXndl7pYXB9oPSubNP2XiMy6NJLvXhZ6tEsqwkUjFe/F2whUBCBfbIE+yc3yr/t4DVSDadPFaLS2CFKHiBv9eg0Z4KRdc4AW5STDZILu+PXB5wK6lTJzsG6+7Lz98mgXCWs3rQhSygvl3HNnYaA3HxqjSElMTZD5/jSB5YFWmDVVzwDGEdIC5YwkeMWv4tQ3KFoTXxv9sgG/IJKoNhEGN//5TDFA7PSs6xIoJUlEKp95zSscHuntWD5OgsO3ik3I4dMNu+DlsPfMPy8+ssub2f5Z9ssN74R+/bj9QSFC2ZCVxQY5hVnmnA9/VB++mnOfjl5Lrn8s+Kpfb6hy/bAdjlFYRtVOJ1E98qkkFVLeuUkCuAePlG1wDIYQnLFFJVArYDFKaSUrgmk3Xu8erls4ndzrtQYebHJSIZYiBAqIpPLybNKhaUqOsFc7Matpy35GYCp1XeUZgFMqFxwA7fo1GNovy5KAjknORNsSTPY50DKoZbeF+VxUgSKbrEtvEjCbOR9aokdH0/cW+aNY3X9B3gtkGsNYFqGs7zj0L45HOlJqGGMyUyIkJucfbog4/CUn+DCwp5BUWOhihi+ciqRIWU0jvlR+nAUT5rUjKsB9LYFSxUqukFP18GA7jCYqw8cnNd+mYjxWlTsxot2UaIucqZ4JhXMvWX3YnYnzTRNDctSJ4d7ipwjl8CG1VstOiZ8GcVoKezt1f3NBqSO2EL/omtRgEM9ixkZEoXpCBxPk3yf5VnpCNLw4LjPJAiTd6U7FM1fZKzeknupqKcd12EjEoARc9uGRiyH3eBhXqG5fxcEgSEYLsRFOrxDdVUX9/O+WLzzP0Ucsh+SKDwqsFwXzYqpYTXiW0ilUkQBWopzE+djb7IY/y9QgCx/qBQSsW3bjKfAYYGyhMfflB5eJXzbp06jnfQwhpRAJgAeAGUDfwwYosLDBVG4viV7r16QFWtDcnHtFjEgpMPmmsI9Rm4A5TW2sgaVriNGBrjx7XBFyqB6e4h65LeFbA+0Bat28wAFhY5yoV6JNNNMOCCYSgjygBY5UyMA8DnGaCyIZjPwzIWc4MZr5MYBgDyq6D1AP00LIBGure0BvXztU1KJrygFP+zewAtHsTL723YSukkjN/qAtwE3vz/fp23ONHvlcK4F0zs9g1fXwO+cJoNsYGV7HzBoD4MT6MphMM8AXYMJJy9gDsfBQS5G90NMISeevOc5LfqTilntAmTT4xVVADuQhNjlbPRYVAKc+LZHj3cgIT5e7vk2j7IrXvYLz9vJeX7TgaJDLUBd6LjexCw0J3zvMmSw3ug4PCh7jlF4NRGzsYCGDqJNuvpB2GOXmBZxyr4Wm/YHvxWUzp6wwZ7jVqmg91720MAhofYp9iKYJdy6aU3wHh6xAUHfPnFtzb0ggGcUSX4A/9IfQGgH3iSPYUaYNhtMACfdt6p/iT6Mc9xqpfss/k0eWHcY6FYqHjB/K6AibLJBvfvRsG/2j798k38SZG0Mhju3W8wA76HYRq0dftEVhRRMAZak5JdUeprC+fut3Ubl9h9/xkMyFtgGWm97P57/0OCdpa98+mH1rfXAKtjLd8743krLjhGo4AFRoBYrtSl1AQanNQA9lbRFIaQHP/YM3zmoDa2aB7e/2u5V1m019w01QYP7mO5NP9fv/sl5xwAbfAulhy1sAZ87LV6H1KE85GqorASkJHIgDMkDsZXeAe7avJ/rVObUZZ/3M/ef2kNrI61VhO4HJuAJHv2hf8yPEdWV+xrf/1cSfjrHM7K1QzkttMwYYmA1E3MiIh4mrJLpjM07c0e6UL9jex4e4F99eXP1nVQG5uKhVCzrEy46KI5I5R2HABwLjBH914ja66SO60e0PTogRz75Pld5kUOQHAEoV34rDbLI5mN46XGUOF8POso1BCtIAFsQcETEsqdyp2sO0QWLmUASQL0PB7dfF+kwzobZIchxqqKSg2MGprT7SaArYlTBgIcMBShwVaojbcCuhRQ6Ow6/pexen5wcX7vqY5w/03sVzd2FJvoPOAqYNcDrrawh5xtFr/ZzMFbyRl1O1Y0tYVZfL8Ue+ihNwENzgJIhMBM624PP/CqTZl0qU24uKNjHH341u8286Gp3HeeIaPUHBUABuWEJd0y7TYGiciiY9Lsk8/fIwxwp9338A14sHkBUIylbu5D49bNNmxYZ3dgDbBq+QIyFV52wGzr5C72/rtf2IxbbiIk4zg1nJosH7v6SjzgH3kcMoUaRhWselfyR9SZAPDHYPSNt162lasXA2TX4m3JXrr9YUvAS7SUAU09BZ8vViuSuDYy0D5zJtcp1RzDlX+kJigsyrMvv//MuqJE+HfdVnv6P8+zpgglu+IKe/y5qfbBV9OsPZYng3vfBLh1wiYBjB4/u882bP3Muqdk2A/frUHRNAyfxzzk/HlOcluUD7jFjRYdF4EdFwGsSG8FsJ9yRBuIEG3jzAef+kmTh8EgjLMD+IwW0yQfJl+i18DudujUNgJAztidd15ph3cfs+suvdbeog7POlEMWE3oCHvwWCbDCdZOYT6DHS67W26+jPNqGQPkShp3bwgOd9g3X86BBVsEAEMQ6Ok87NewA6PhGDNhnK3bspk6gTUKMzEu3td64+tbV19Eb0agG0SR+MRoQIQSp0zwgTYXyPk65aJL7E88aOtpVt54+VXCLV/FCq47BJytWPIkkGKebddcdjVWBistt4L0bt5VMIBfiKsp6wE9qDcTcVJu3REV2lbHppTP8ZNPPY437Db7mn1aL8UfAEUyTC0NJ6T8S02Lp+7van//ScgWl2YzAa26S/0BEJXDUaygUmcNIEWQAp5U96kHk02Spq7UJJpuUpMU0PsEkZxdgmLqnptn2qQx4xiWTbKgaO5wSseY1vSGsLYmjJ5Eanlnzo4v3TPet/c0a4o6g/pk6lVXIOndSv91lgF8Ab33YPt3wwaG+vRhIkgIDKQv9WKPJLSBzIMnpw9J7c0wvseOnmiLlixylgVinIbhkytAVX1P9y4dXRDxaXqMAgK/2qREcc6G0t8luTruACSPCmiFGjYpM6NeiitqXNVbLdQJ8VER1MUV1FgM1PksAspUKwWirmyfnoS3by+Yp/vswXtm2vRrHqW29ybwZxIKwgP0GQx9qJ32kbcyYFhru+3ucQzDT9nvc9dYesol1qVbb3vgjictQgUbhAUxoqskE+e5h9Mf+HG21TGcDgVQ7IxfdSeUib8u+NspTgK4+zVc9feCteTzw4gAACAASURBVKqfJyLO0vteZi+9CiOuQnZvDTy7JmzWZBNXiC0eCgkSdEVW0dmls1mGCTqnRfTAlwKCEkNihnz/mfUWzFQAeQaAz77wlLXPaGPXX3cZRLLtAJdgEjqrlCit/koqHCwAJd8W2UGFWRSB0r4oMDp0TqJfnAgj8VvbuSMf9eUoPCdX4ZsbxhCOPhaP1YBqfEhhuIqxOnwMLPO/1zBIFVEMqyxX3Kn25G4gU8A4wwMgTHjxXqQ+7D+gN/LsXQREUb+CqFVjRSR1HjpGGI3c8aUl1rp9hF1ywxA7emo/g4oSfOBn2bw/v2Pt9wWQ+5Nepcyunno5APhfkAL4OTjvQ6nzpt043mZ//g91Y4PlAzbKn1YYSUIrAOaSfJdp0cKDlxKsSSC4tg/1vAj9GkT4BLFmZS/EqaqyvHVSK0hVZS6UqonPpAC0nn0Tneqxgj3rx1l6+mgZ+EKgXTAUG0uUnOGh8RCq9nJuQMSgOQ8FEG5gwKUaXDZtDdgaBAKEl5PHIjJgIOtlDMMlH5iaTU1hzgpF33tAv+6WicIqHl/5oUMH8XXD7cKRw2wkitekJIYBEOUqUAkXYV/hwz0OXc0ef2aiLcfOpppnHZsYh/oh11kyeDNwv+/hy+2XOXMgKRImn5bK15ACOthOHC60gX272Zn89QyeEmHA1sKMPY5/6AWQ5Y5zV9RwppeiJG5hcBULYSHUVvxzAkY4tbXqa5oKYUXVIqrU0X+jlPOGaBjEc6RdAFgWM9bLNm5vJiyNIQ51NNwmhvdBDJ0YqnKFde/HEJG9rIydUhSbQ/rDSgYHKSAIc8dBqSJQrWWQrxMVhV1jJSpx9glgbgH4zKSrYZw3HaO2K4bJG82zK+aZ8ew511Kx8YSUjto2FaXEGTAZAqGcBZEXA+f2EPOarQL8qX0a6vn4FFTOey2tU4b9s3aN9WSAUg7+9suP6yGCxqMsBKPi/hRJSHYRr785gjqVqg57sbXgSYMI+8rKIRw1DyKMVxyALux9eq40AhrXbVjjgpRHjrwI/GUDZIWH8FR/n2HNAIgJc/nc2Ej6dSTovi9DtzwX/Bmf2MYuHD+Ed5xl21ATtklqZ14XXX1BSxksvGxShgO8ST7mFJafWkbXZICkSAC9SSSj32K33347TTPpd4W7AC0JJcrDDwXArIWnHU6YUzSSybCYGpDuclBmwFT880KQxA8bMMXeefU1iiTCLGBAZFwQbbGkylY3dIDaiwwg85A1geaHUoQktcrC46ECKjvsRnSRC34otMlTR9jBPUft2J5CO3sSTwxkqCGAkkWnkUuF4oUCW6tvHy72o9tgcrDZaKXVuPgwtYzAWL+wRsAqxX5SGw7+PYQqQCQOwQQYOaECjDQt8efzXHfdDDZAiG3f9ScSXmjNPOgeAyMIaqB55ftt30yh5B1nR/aVcCFAGYZVWMb30OGoprMcb9GOeI3ccgvsWfy9tm8/5BaiFwdDrSRoXEJir4rpAyXBmVH7c5LIMkCcd0mlq3RZSZgBMq/GWqyO9iRZdu4JqykMWWtgI5uzCasGPOliW4PKl9mO3blQndtyCTTY2qXZjqXrT5ElAKsA2rLMutUMxQKqpnSAnYAB75mTNMNs2iI2hu7whPhADIK70egfsVFj8W3JOWl//gGDATPeOibOvkHIBJT+DN3Kh8bQF98gr/pA3geeMyqJKQaiMJyvAgCeeBEeh8vWMH3ysfseecR+/PE3Cvkw271lLYFKgch+atzF3LV7BlLdTJoENoHkuByYbduFYiaOlyxs485d4qCKA7gI01A4DcVFICPPBiQqIf+Pp7OA07Lc2v2a7k4GhgmG7u60QBAFMQBFUCwM3HajYiuhKGKxCcUkREAUAaW7OweGmGG6e+b8r3v2d/Y5++e3FWfe93nuWOtaV2hKpQaUQ76Gg+iuSZNsCsBNi9YtnPQ4ERnOjJmvw1CKY3IzmAPGE6C1A2ERr9or055nc+TS9PAM8MwZSNDOtm37OVAAH6hjYiKRhtBAKHmua/vOtuDrpbZuwxZ77D8Pk+1D8rTuNseU8nD+tmIKlBUy6eXvR8PYHHrLnRTN67j0mXoFJtqPSAR/XDbPPkXCKONst3eY4oSFYJpcCvUd4D4iissPpu2pk9esSdMY3kEX2D6NuJhWQ0fHC4j1FUnaXTDPzYfE7q+RQC7/9XdnP1DrCyB8/GfSc6fZI/d+xGFcjecWxXg8VheAHBMA+uMwWH72Px/YraO6kzj5lv289CdX7GRmFNu2LX/RiFxnn89aasV1gAewUtq0TEHSzkOGOVMBQ00AijzdRLd0wBUXl/6qiapAF7EVFbrgSSPkGISs4QDWnYpFgVUqCGrxmNMEt56CQJLYUC7ut956zRb++oMdxOPq5N59FFItnbG4ZMe6RDXFywJI07RXxQouCOxBPOv4HdUEYdVhKyBbkEDCZ6p4D15IEeuZxMoTVambOTCOgqIqbOzkNMCrcps/+xIph/hVYSMRTqrgNaRo/FQaeuSdJL2PmdDUGZgLYEyH+ULOmTEQtDHjhuPhvJ3Lk2RXLskSvB4T8TbDosnKkHdERibCiLiIjQIheowkB1zf01avX+6YnRVUikEU+hUs8CvZyB5aRzsbhTPHYe4zoCDkkARFWWg0MKDF6C1TkJJ8eHWb08j6yJCV84JRO2dAA5tVDHdvih0Ij84PSU1YFRLMCi5NTXO9WZAOB5T1iJAyx/4RmC8bDLzjJOtSr4cvlX5eBb9fwwIxpyWdkem7guQCAbHrmBhqgi3mjgC5WhkWaePzO+7Cu3I9gX8lZTlOZu/OE/yzxTYVCKLPUEEBLJsGl4dCY1UOiCo2pVh6jeLjaBjwp1JarHQmQlA5X1owjMjBaiUTLzYCL52ftOwIJJEtAeiSYb2GE2IB6nuICBiMdtkxpFivSpes5DKtFjsC8FgkL3l7lVPAN4IpXyGA2QOzf/yO8pCbKSU1F1aMhkZxMX7830jz8bny5Nl7sfZlASFZrB6lwFO+gkMexb5mAO8AwEAABqXZygezFhBO/sseMCRUDzv2nGQ0fI9KhWmx/qUGKIKJJBDSX6A5k/d6GLYCfXRP1PGevBUIx7OLx0OonnTLkySQyx6kmiZIsTMNoVDcQLBVjanx/ROm2N2jn4YxF26fffkVgQk7GdJsAfSDXcvwy0MfmLUlBp+kT5Xy4aVZD4sAHAFg9ed8EoOjGjCXR9Eg3dNX5bOq+BA+EASwoDNBgSl63wLRvbEWUWNeLpsLgpi6dA3FwgVvs0KGgPxKHR+JWA3lsUf37rsMCwB5LfJUtp/7/mCuyoa0ICw45LWldNQwGrQClBapePKVUfh683tP0LQLrxSI7oY38ijn52vNy4vLj78fHtLEbhs+wV7hrBNQ/M03P9lDD97FVpJfWcM+0H8kq9V/JNlrYJh6UivQYPCfkFApQHhU7A15dmk9VzPA27Rxjwu2kVWSQu4Emool4eWCZhTc0xDYJ0a47kU3WJXcUsMnNUv/H1jVP/gff5b95GAsZxUE25Lza+3anbaHZN/Jj9zqDPqff/457uB8htfH+EzlsEY/oRmbaOGAc5XZgIAMzgoo3j+b9Zct/H4+D+KqDRjcEdueRwEq8glxhG0XXE6ROd26dxlm+zbX4t/1EizKnQC11Dt1pTTDHWzxd3/SpMTT4NYyBJAs18/WLN9scwn0ySv/w/zwUOzdZ4I9++xMWN2kvwrYIw3ZHyPgKwpQgekh72QlPVcAnH/28W5sKabhy3bIyuto9ljMpXioefsRUPPIuwRN3UkIwFmAx6XWq09bBqMj8TO8hB/6h/b5vPeoa/JJhkYqiES3X9802IB1dv5SOndUC/NgPc77/Cdb88d37OUjrGOARO6gYLyhBSRKlWD1TeyBh1+2YaNG8blQcKCwCYFpIa+vWJgipbk+9vb092hMVgCsnqXxKXMhLmIbVrEOxd7yZYhzhVAeMS5iCPPzQ37WIuk2u23IhwBAEQzag+3f1WV8h+WWzTMaNqa73XPvVKeMKsoy+2HRCTtIQnivAWG8i/V2iBBKjELYx4UuPOxmhgADh97lQIOqXH8saDZjXbXDygMu2dQXJwLy9bTyXLP3X1uKb+IRzp5TANhR1rZDaxt191Ck+KkMVwAgAcLWLiyyHX8d4j2tpBkEMAek9/MPZl0SsELgg/Pu5z5NTiU5Gqsasd19+N9OjaDwVHnWUcsqmVxKBp2p8kUWsOqk+7IEkmdhRYKNuGOwTX1+bIN0mbO1HommB/e8ul2FetbLx1tArINZGyyl3P8XyYCBl3s9rHmd2c6WQnuHP68hBLulAVSlVhbrU4xJDepkoTIZH/hKQpyap91gL7/2Gp5zWG6IKc9nl51QGVMY36A8GkaCqD7+HXb3GHoXDXmVRs5PxsvuFgA3pT2HBTW2WTBgo2J97bY7r2MweRZnFuyyWFtprXpwJ8fYY489yrPLwG6D0KgKgrOQB9fX+dvjU6bbnXffhkqpGFavDyDJdFs872f7GgZs3z49uQe0lrhP5e0nVQEXxvETB+2hRyfwTtREhyC/fIAE4sdt/vwfYNyO5UytcGw2WR+JSXv/5PGOIe/F/V9Oxy+AWFkGwZxPMz+ZgdVES4CvG1GT1bBHDuHrX2RZVe8zmDlnod5iuhYwdM3HWgv7tvx0u/NGAByYrWUQTC5eqLSnn/zAvlmwgLOjgEHU0/g7n7N5XyxgmCFfcVjinMtpadEM+1FKRSbjbXyEP5MPgQODHdZWOLrUzbu22sq/FtmWfWuw8ziEzDrMGoXHIF3dL7kZZxp7nh7In3q9HBmG5L2tWhN8Bsrfi8HGX3/9BTjK2cF+aZrUBMC4pQO15Ll36TKp43FNYQ7DMIqE1YbqxJf6KSSkmobYH1CjE4OVQtuyCR9uwq0uXSEbgtcc5A2rCVZ+GaBSL2xLdm9ZY4Ooz65dhYHPVDU967w1To7BcioPUkQTmIO328y5s52CpE/vgagzL9rQm9tRS1+wlSs3YDERAnCBGpAPWQxTL4AzQCy2AgADL+6qQt6NJNS33nKbLV/xiwvraUqGRSHhp4WwyyhbXc0l0FDDON0RuaSh+1MfqJ4QYKT6SzZweuFSqajkywcU4is4pnZsVBKWKXfan4BUVy6nE1hYYD6RMIlvS7Ddu87amJHdbHDvIfbis7Op91+2/zz9DoSSSNSnWXb7qLusU9uONvPj91nj9M3seYG6XgKu6GPF6pYNk0RCITGoDlgzAra8CL3JgfEWJYuiEN1TDUMQ1VEesmHS4JA7IJhhj9ST8uoXCFRNjVzImSQAXBZ4sq3TALtFiyQ7c+qiA+ZUZ0bjMZeZgwrQSbw5F6gLC/Kpj6j/u3XvyJoHA7i5vy365ne7cIrwGQBmDXF8vQnsImMiHBsAD3y/VadVMthISfLF4izGBvUZwGDvqv3+y18wLai7WHNNm6XAyKyi78c7sn0H27Tzn4ZSQGca7zCxaRJ1dxFnKRktvO9g364ENFXZgQObzZO1WeMXjRpxA4xAACTO1D271tr3P3zMO81FeVpsvig/a+h7lYEg+wY6pIYwOyopb8KiNYmPwo5MwUMBKEQaNWrCjLrafl72vbtzpnO+LPzv5/iBo85UZg1DFtnatW3X1ql192w/7tjkWzZvw1/zEEFx5wEDGaxTv16BvdiKIXZkZD33KWFbrLWUiOaWdwHiFv9uNt9JQzit3zJqWfUF8nNWTSTGqgdKvlpv8ioaB1mMwjwpTtu1a+16vX83bXXWSmIaagLuI7KHgE5+Rj5a+8aAYi07RIOBqBjm53CvlRZDnopvDJ7EmIGgvXxY6CK8qFYbfVdLfo583AnqPFVi2zZetSbxaZDJzrFewvisDEcg0JVS/wrgrNV52DBr4zwKdgN1L3JUaqibRI6Q4kaAtj6zlLyI5gASkcezlhMSGAzyfrMulNodt95iR/Gt79ozCX9uzrHTgJ3w7JqgUsgnoKhHv2h+JkAsYOC5k4Uu1LoEuwOpNulIHRmkRw8CsK9im0lWSEEe1oqs+ezMUgIukyytaR9qdS/WdLAt+3kF/V0l5BBUlnjeCpDTUF9KxqjoamvTpdYm3feQzV+wlDshH7u3MkvAYiYaMo9/oKc99cRrnAGJKAI2QXI8jrq3iX2FdaZA9ybJWE52aMqZFGnHj52w8ffe6s6cUydQnhAOGsAXr0PNWcNd4oflyhVIdxmoSGkvYP2jsBKxQhZ6qrupv8kFxOqiu23fcZh+oYL1oX6EXp3+H8zdhTuHoii8mFlig0e0oNHJxTaKgfMF1g/ronOrWDt2MMPSc8GH8KtFbGCJ5DRlYBMj+wMFUsunPIh3G9M43y6cIN8nXkFUxVbCcM6PNeUbUiZCsQNSi8F65Aer5yVLuBbY+FVlYYXp34SfheqB3v5q9jXUBRH2z45d1Jb08D6QAbFYaJrSGhsC1RJS+V2yHr2iUMGnQDyggELJxknHLyy1E+d38nxTrXFMe9bqFfYpbvcEZ2VmZXJ33wT7H3URtczAgf3pBfMcjlHrcZkB3CHeQQoWDTeTNYTPaiFhrvSTXVA3HyEAsRSQOC25uXn06ZJE2QKrii9ewuVXTZMQxDQxNCiaTeNvSS0GINEYiLfOWgsMzURmv8vRmMV64S4GvRW6j0E1xf2NHPpZ+SeYdGXw4MLNszIWDzWo+0e2sKlZwbyk2GZe1u/GPqTA9+cQS7CN61fa/i3rAXIAMEa1gN1ynEXTxvlipp/zs6jGKXbg2DoWeC2sVox0CecI4HbKuwQ7B+aG4ckWDKuzCCRCATNqcBPx4jpx6CLGwl/aU8/+h02opDdJeng5ceEu2biWRVNHmqMkNp27tENKNcGuwo5buORzpnp4R3LTtRsYjBSBlGQ20ontOpzxxYA9pY2rMlFZVEFMtgK5BEq4/ZrjldGqVQumBFtY0BzWfJ4yfk8mnmlR+AZJ5FFHASssVWWWAwb4PZGgDmILS0ZbTPPGx2LzBMLOIuGNQ6GMKb2YkoQ4wgqEoUrwTiS+nmcvFgJK1FnPAaFsRmQRPxbjv8nfP11ss+e9TLDFZXv7pUUU4fzzCHmIVBrsbp6dUunjCIkxAOksKPzxyJ7usvkL5xMuU2rp5xvo9LocxBSQTMNJPfm/ZSyvS/9VAlomTZyGlM7PgZKxpF0XUPCFRmI+jF3AuLtfsg4tb7AVPy/hMnjJnn58ip06egr6ejqTO2+mak3Y7BkIpTk8WeuNEoIpBkEoeLZSdgcx0XSYMxdeCQeppLcBHGzCpb24KIWf+AH0lvAuO3fridSpn01/9313+Mq/NIADLoQmTt6f3nzeaiSMy5ctJ3jjOidXnD//Z+vbc5D1v7Eb8o7LHHz5NvqO4VzGe7F5aIVpdwqF6n6Ckv5AEtWUz4GdA0VPmWjCOuQl60W24Qu4J1BKUg0xKiXxljzbj4Ni6Y87AUKy7EnM9ZU0qHAFXwLZXAPAJg/Cs+UYYQIvvvG6LflhKSALBRsywQAaw/4DKcz5fzvwZrvKO/HiYTRL5mBhXy78ejkpsZvtw5kvM4Wfa+++PQevn8H2xX+/ZopCmA2Xlqbt944fi3/lUFKw77N7xk+2tz/82oaOSUGqA/uy7SDkdCfwRtlrH7xJk37nY+xRFU6++Gy1BdA8Y36EhtUjSazxphilwq53bEcHRbiEYF/Q/0oo9uqk1IhJwFDJZejFeglhHQqQkGenGMdK8dWeEplLUmDZAoQzufcGzU5Pv2C/rv4R9sdkZyegC1t2E5LBSxojz06/QAo0wPwyJCkJjWNg2GMMDkjL22WdSkILe431UgVoFc6EtxTpkoCPcs60+AQMv2N8OUt8kKyxeNi8rVrFw1rAMB1QqQ0eLz6emTbxgWZMw5rY9Hf+tXH3ptiJfRfMt7CrXb6YDSu61Ar4WZeu5HGZAJwI1RK5ku8TSFBAOWveD4ZBEOvOj3C5ai+mmpIdckGEwna6ijRB1hzt8CyT7+DJY7BbBSrRoAhI1VS8MSFWssAo4War5LmXwbjRqNSDc0seVp4gRzM/+Zj9NBPZLOwsJqhBMAzqqXLy8FKqRsZRhUSJJeLYlDXFsEUpQByAKo9UnrnY6UEA9NU0wbUs2lrM2Oth7lYgl/eRNEjSG8n4RZoQgwK9TT2diva+CyRQ2A4y/UD2MPAbE+UGGwDZlohx6ZLcObNqYHGIlCd2fj22F7Lp5Cu4/VmlhEpuUXltaijlEqQBMkSSUiNOyQe7IQRpMRKujHz3jNXgacCuwKVasQ9An2JZB/GERGz95ygAhwI/eBcUZB48d13SddxL1UywnUqV4khgXBATUk26k9Ii7bvv57I/HoBhUegu7HNIOpQ878G+FEtGwyTtBz2zKlDFUJhetZLCsn7q+GeStzlojCaqmuLv/6wJFLTjp/MSoE7LxBuUVMORChoyrVGF3In1JFmqikF5KNdQgNfw/KsVHCO+JGtX8nZZx/jw+wU2ljGJdlYGYkM4M10Yy24v4ZvJB/FG6jOo783Y7ygVu8ImEAYZjCfm90tW8t+FFI+n+Kjcw/iAxUclwEYq4Bx/Gxb2ETyblvH7C5A58TMZ4IlBLW56uZNPKclZQJOCQWhAkPtcw7O5HrlqMaC+7GsC6xrxOeosjnCrsrJzfI4AAjVQcTBZ3779CgwD1ncK4Y8AsBco9nftvATDm2/K72lCmF0RxbSARZeizCQdBwTX8wRSIBVcAWDWc+ZcF1M1SPYUPMMK7huxcdoAjl+8iBk9IFA+k/UI3mUWgHxIUCzrIt4+n/uFpZKeG0dRK3DbOcXJ+1lsbwVNANiQeKjSgSa22DFRBfIrOKIUn3MfwBEv/u8iLEEC/WIIublk7TokcUbJn44wIc6DAGSqArvdIv2f4UBDoJWABf3kBia11C1KRv4/NnmtEsAlsacp9NQwi+F1bUUErCKGufsIdoJJ+p+nnuYO3Ma/jZ8om8yL82bKwy/a2NGTLJrCgHk1a1EsVh/HrpwBS++HX+ZRzJ6jNpM8vtY69e9h77/7KSnbCQBw3nbysKc98cRbdrUYX1HfvQ6krK6Mpo7Alz5ENkt4l5f6wNgjZJSHf+rIOUDdLApgP3vllRk27IZ73LoPI2jOg5eVx5qqYA3nYi8QQyEWw1m3aOEm+2j2B+YTeorGEZA2sjmDp2KbQwAF0WYwYdfbLXcOsC6EZZ4nkHHHJuSL1/YCvKaTeNvfhg2/EZ+ysza4X6p99fVau3nEMIYdDaGZh/Bkm4sHcsbVXaQQk9LNoNtXCe7iSWoGhSWNh1cs8tD3bcCNN7tADh/qRubKyBWLbd6Mz/hdf2AX0ghWfgHPez/2SLBpGVB5egMqEV6iQWC5Y5ez9Fi/cWkM9WGJBQYn27AhL1jnlmMsyi+M8www61II9ReN/B9LkPhh3fTW87A2aMJO5Nibs+Zbm96tkZK1sVCvcPth7h5SyddRR/2LgsLHGuOP+dBzUywBv9crh7zs45f+sZwylGE+p61dl772yHNTGSQG2X9nbLHj+yRb281eveDYqJ5eTS0huYPdM3E8jVYT+3YGTHvUYWFhUL79FNyo5p47FeC/FKamFAG6K9Oap9CAZMDwynHEAgH+FUKkdJaxnyu4c/HacR50kiOKcSXbIvOKh8UcaW/M/MgGXZ9oewCMf1iyiFor3u4ej/0GPmae3Dnh7Jk8QsYqisW0FLOW5jHrNIE5ssxKtjO819NnjnOOA7LzXmJjYV8RUJpMcFc2tiElkqtSbwh00t6Tr7L822sAgV6CobkXD8nHnnjQht08kPNbIK2GuLLvoPYDPAAatZMHkLaWwvLpF+Wkm56wjHRPbd56DODpRWuO7PSrr78CQKqHdX3F7hrVj/sU0In1kyspO+DcjSNGUcveh7/+WH6/JKQMpyTW5t6tLe1uO3euhWCB761SuylkwwA8t+88wfPLh7HUnUE3DSUAghLjPTjXZs160/78g2BK2G1+HmnUPA8wNI8G8Fpg3y6YTb8V5UKCcngGxdQwGkKrzxHDT89BwZPOQ122AJA6ZDOjRoRH48ge69cdsF7942j6diKPnk7KeRIM/kK8gg8RTsX9lUcNyvmeSZOcir//mYtXGQDj555ID0JNOvGuB+yfDRtQLIVZTla+/fPPAUfAkHIKroELqh0HA207YItfYBnMo972K4OAIqx3bhtzvWP/+RBQfJ4wqTySphXmI6B4QP+BAIOxnKHZtnfXNu4w3g13SjKf4cKVc9aqfWM7g9emF6SQMCwyFFoiwMcXe7FiGIRB5B6E0OWLgaZpXFrzeAL07rQli3+kqS9wDL9Ll2FVcwT7Oz9gyY/5K016TEhjejeFO7a3Zli5zP1qPu8y0vJptvt070xgTAsa5FLuwJ2qaPD1vGSNkvxo4A31yuP2y5Kldn2PLgBgAMAKGMWP9jIy+SAxzNgyMVgmFNRAHJK1F/2dVB3xNGsCUS9l5Liaxwtyjl8IhCLqZdVZNZzXLvyUfVJDAKjAZt1N/lz4gdTVAjbk8R2DZ+LFdFLcqX2TmrTGVq8nd91l0uj325NPPWhfLfjIWg4qsJuGNQH88LBTh/Pt3DFflIJ59OJG2FgL/NrjIRk1p3/uS6/wOnXdNWcBU65amtTrEsIyvCGoQMXgnIMZiZ1CtXyCDZIJVmIC+nSHlXMO4CTC91KoJ1J51kVSahCAWwFyXwVhSo3XYMVUzQA3BuuhEweyqHtFgCljr/Os4hrqFw8IIveMnWIbN63nrqYPBNh6fMqDtnDRf7FfKVQFxFoLsCnYhM378hvn86qeQGvJF4KTLN0C+bkduwGW1h63goorhE8BfsOQvpLBGfH8w/baM1+6OqF3LwLXjvJncgHlQZbiaYK9ADoLymA7p2NhhhKwknOlSXIC76eY1O8MzpBAzqm21rfHdazvpfbTr9/YDTcNwp4szlo1H8I7irbd25fxrGDjUjf58lnLUZPKRvsdzAAAIABJREFUYzSE/rII+4dayXCo3T3VV1FAV7Pmi2FfDsaa599VmxguH7d2nVrQ21PLMGwUuBoD0JxLbRXIpZvHsES4QSkgtnxSX37xXfI0/gDwi+OMzsVTnZCjcNaOP+GMpJznoLXv0rk9AGsbrAlzYO4uZwAFi7hRMphGnnXp0ZtBmr/t27vLPW8Hk/N8xNAu4ueJsZnaMtAqsKCpJrA8pXk4bPTutgRroJxc+hualEoYzGEA5wrp1WC9CgBdTORmrVLsFNiNyAI3jcIKAtu/IpjuYrdv2UQuCuShE8cLnCVAs+Zh1rtvS86wCpiJDEX+JisH9WsQ/9ATZncBAy/12iAhjpDgsGn+K9WdrKmc57tCFQWqsibKYAFLKaf6vgqJerlsAwgaggwNW9LLBvQbbAsX/k29SN/XMdQmP3Sbffv1j87qMCcL+NsB3ljNgSXxaCEANALcI/B871l+nywbqcvBvEpROCeEE95732D7d+sf/HuyMKD+Yx937TIAEL4NrNLDAIoXCN7rZFs37XS9XBm4jpS8Sqmv4sBo2tjfenZuxb4R7pBNzR1ACHcqwesn7edvVuGVOxQrkhed/WQk6oGfli7h3A/iWV3lrqYXxgpGYeJt2sQyaE13w+xMBkq+argg/ckWLjuvwUM4lBqkCaHPuTDQz2UAXorkQWGNza81T4IQRx5BbiYqcr7/uVM8ZOrQjh0S+AMVsEKzuW9ll0d9y88U30YKFy/+hx/gry8DyqxrWJhFURvjWe0dXm/RAIKRNHp05ShDQ52CQJ2ZPz35ZTzOJk5uZV/NPGFDBzVmKFVFXkS2s32LS2SQCk5XSs5DQnwQeB/Pil+YjUez7mxhPsl4a0cTWlNQlGuJyPmr+T0b8Hat5aANZtibCjBdzpl5jM99EfLgjDmT7PCpdRYWRaA2jNZ4wmcrqovo804zvAFzQnnQs/NA9nIYd/Y/3F0iFvnb8BvvROn2GV65dzFwZR8Wgv4yWRGG+fWXq6gvo1BCjAOYToJ1vBIsjb6+WSunPk9MwkrGjxohtal3fQAHcg0AUaEWKCd8ICs2hobk6Iksi2nSCSZZZ0C8gyz2bCbGGTToYjjpIUsyEmKtUrvCLixFItEEpuY6pvq8IJDXahr7khwkTzwYTz8Ce0DlStH5jbt3vPXqMY6Jz1l89xZyEB6xzu1bkIZK6MWhIxxIBFAER9jF8/6W2qU1v/OiZWIkW1dGKlnOFXdxVdMc+CHlDg2nyeTQCgkXHI83p5pdgZEwABvFNLbTLPKYOFHBABQp+pUMqktMzbFYhrWwgL74YhbFaoDt3rPLvvv5C5eUm9La0waNDKdRKbM/lwPg4K+hJqmEy0jfXZvYjwYpkEXNtnOpgWIDhIUhYWiWagfwuarhIEglOOJ8RqaTAHAmuP/IVNiJhPDVkmgqkn9HRX8ZTaoCUmBek3SOXJhfVFHqTaOjMJcaWI4wLDi8xWYKBKyJZhriEQAFHVNnBT1Fx2nyCIjLtPhathfBCtfZnPfWYG6PVxrTi2B+z+mj2RaLbEpp0PLWnPhwZ5qdC2zOOMKEMmGpFPP8dHhVcFGFU6zAyOR5YLPlnpcG0MEADAINNLVUATCa4ISVv6/m/QZTPOdbr75DeJ5pSHGiSc0kVRR5rSjn0SHxFCQU1jTmGnmVKGmRojEev9Uq1ss1ij3V8GK5BdBASiavoMxqABgVVGH8Tk+9X9X5woBYpzW8gxIu80X4TT00+UkKJCatFKPVACnyLvVnKi7G06rf/7RBN9wEgJtga/C2kn/QvHnzAIEvAc5mAVTuJAhhHHKQ5gDkqRSPj2Lyn8Ik+DCglnS2THpgbcgGSR6YksOKTaZJpBt6auIMsNqqaYot+GYZbIpWXJYV1qlXGsAtDTF/SBeBGGBiQ3vLHgIwPYyJ8oSJk2HqTLT27Tqxn/BjZHKsZPTrburD9PECw4RLDn6Kg5ffr2cfQuHm249Lv2K6W8F+wEsmqg2XKp64XIjXXz+IMIWRXCIFTI4aQX3fYgsW/sh7ybX+g/vj+/YYF4hkCdlMlZgew5wsRq64GGlKnz69HdNvyS8r7eEHJsiezTFRlY5bz3P0YOO5FFMWoL6zCn1f/n5DAqguWf6kwFPWSTj+oLoNy2DJCBTykj2FzNK5JQXaRRPw1K1bV4rZdRQFkZaAjYbYmEcPHSaQK9TmfPoJAWSTABx1WSIZwnuuIKecizTEsc6yYdkrtMeXglVpqWp0HNDJf+UPVgp7S2ydBokitgfIpaOR28mBsUp7ke+FEs8IP2T/6aIDGKrMtbMniriUuPxbB1ksAQgZBym4GnWwJb/OtzfnEYj21yqsApgCuwKT98hl4MsaVBBPFJV4gIzXYW/6AiyUA36BlSMn4XOxbpx5P3+VQlCsizL+HXkZ+PKdkhOTAVIOAjIF8v5hwyORruAG9BQDgItJqbnKX/KlaJMPo5pRBfYIUBO4VspGqeDcq6VIx7qU74+kGY8aBaEItyzDPkBNqVgVYUzm9Lwq2H9V5Xh+aaAGy8ebYB8ZsquhFZNIIHiNY802gLMKxRNi6yOPVdhbSnoPAvGUz4xk5pKyCYAVIK4EcjGQJA8XkzBYHpf40V3FOP8KHjNF7GPVS65gEmOf/S1GlFiDLoSPgi8M+4vcPCCYpFBn7n/58hUGW5LaAbLrd9Bc+rAX9e9WEiQlqbiXtK5KBwVYqUTSrOqiXsFRAPtKAK3R2cD3qeaDCqwNo9np06OHbdq8H2ZAsmPRHjpKoAesBgdiKu0OYEqMJ33WAFEgAUMqOCM1OVfRp+/vEuXF6OZf8qUYk45BhWcZZwA9XgM4LO9rNoektz7IZyoAC6KYUCsgqpDUXw3stEZchAU/OJiCVb5kNQzbygE5dC6KMu8hz1OBjGKE8X3kMSRmTAyAYu/u15FseYo7qhi24n+sf7+brF2bFrCffqOhfJ+1fQzQl/sKMD06Iokzf5eNHj3aDh3BR4mitpwmK5wiy5f3VUbxWgbA6DgqHFwyjI+C2eoLIzWAYohcFZ6Xv639bSPWJ7/gzfktUqgeWDqcosjMtwfuu55k+E1OiqxLT6O9Cr5/IUzGfbuzmHrL002+nZwrzmtOdQLPCS/wANiQuv88kIipWYkEUbuedNSffvgdhgZDVBpujXLEdFOzJcsMNYeVpbJeaUfo4BibMG6ya66PM4RIS2vq7Hc8WdfyKXP/0Y+Wz5M8gtkDan7EtJPHkmOdgoIX4JcYgqRb0uVrV7MAvxo764O9MOz79Ori/Orkv9oQmvB/wVjuRnAAiHvxahPVTOs81TLR8An2udg/qmN81Cm4z6MkYd11knYbjK9CPALfgOl5ADnpfoBbBlwUfl4oi+6f8Kw9cM9U/N+8aRDwWfz2fYbVLQnyAJihJlv/5ylbvWIF50UGU/cuAJz/Zc8je6QYKy/wt3OwBqY8+oHlVq+3Ms+/uY6xsBCzmCGnwEurCbKeHUfDOmlPKMohvAU3c7YgieM7DR12rz3y0Es0CDSkslOheaxQEApNWwmF8dULOfbgxImszRzq9GtIfCfSND8DE/WKzfhoCaEJra1jzxTu/QgsbE5Yny7DXVhZOlYGiU08Sfp+FfYyvlptO5F+O9L6dRuGcuOSJZMOrmd39nCVzXjzC4CnTRxGh2iK85xsXFvQm2K7jHOuc6+hDItfoEnp7Bp9UcvPHKywzz/YiCfWfhqLPXyXi8howxiYxMLKKgYEJKzGGLbVk6ouJrJ7X2F8bzzl8P71x6JHjI/kxAE2eviblhTXl2AT/V6eHSQE+afNnb3Fjp7+3a6VLXN+mRoEtek1yO64bxKsnJbmVYIf7rpC+37BL1xXv3MXA07pO44YAtMqxQ5uLLPFn2DnUPOb+YcfpUaLsqkvfYREsq3t+yfDlny7hHUJw9hrN5xGnr1IA2h0a2tjGWJyXvB8gnlHUjP4htPSaK3Lk5khk4ZeYn+KTRaJwsgfGWY2em7J0xVMKKa6DnoFGZZzX1TAOAP+c4xs1Zd1sN7LGCw1b9GVYfALNOJYLrBhQzi/dD68+c6XdvfY2wDAvOytt1+ixh9itwy709ai9ti0ZZUVVaazJopQGzBE4U4vIHxSZ6cfn98f775qPOQU5tS0aRohtYOwnOgPKSDOBWw1BECx5/k+K1f8wZEcwM8pson33+6CSLUuihT8RdGn5HUfBpoL5m22cff0o0aQQkw+4VIa+eCx/yr1JV6tn7/F+cVeZM0XlVyzB/FYLcg8x3kLQO+8yvl3uBNLuQu0t8Um1ICtnDO9ntrU3yvNhg+bZK+9+Rwg8lVnT1NBj+KBX3ZO9mXCbxnY8nlj6PCz8/h5nG9ffvUxSqRPaYzjSfG+BzbsI4RwbLPXXpuNx/6jAEUtOduCGZw8AaMtnjO/zH79aZ7zIJSPtiffo8FiQcC/uggv++rbeQTcdLFZc6ZZdOMSvH/vgoF92i4X/UjDXGojh7xnG1Zjd3WM97BxiwOvX3jhcRr3HPvks/n22NOj+bNrCP/JpWYIg8V1zVlvdWid7ACsakC9s2ez7NShaps4dqq9+fobTpKvAJ4kCEzX3dIB0A8gYeMV27hxo/P0raB+wRYU4kUzWISpAIyXaIjx26S5ToThc4nQD53h8ogMDKvl3Aqzw0euudooHDWXDzXmqZM8U8IodYZKQeEstFV/clxGoOAKRQYu9ZEG1KqHxDBXyJnsqBSiJq/v6NAEatxLdsPgPgyu8BzctsX6kTK/Y+cuN/6KRTqa0hS/b9ijF+jTbhszBqArjN73ME11CMAB+RT0NJ3wzzvAcOka3qz+1Ow51M+y1RHRQyq3SgYHsguRIkiAstjaek/+ythgOOdHz+QP21IAdDBrsBg1lcghYDUSKTgGsJcKZ+4zf/aSAFrVyerNvT3jsVTItW6d+9v77822uXPnwaLVIJSgKR/orLC8nn92lB3ef4CgrzPOLuqV6ePtSvFOejdUFssj7acF61AMahioz5WHytTHOrbvZufPEcRDkFEVLNY+fVo7gG/n3gzUp9QUWK2VgdI88eQN1EdbLD2D4RX1so4U9cCyjxKgV8J9rGet8FOXyK67jxo9OjbCynII8gMALaO2jkJtGo8//YED513IU16Ohs1YxFGPluMjq+uyc5ckyE6yxKjBSq/BJk9s774DW9Ij3e7C9aa//a4LfIuKhPxw+qQL1ekzSMPQenzQSxxIF0L94k02RilnQgnJ6I88eLfthpFXAPhxIT0dAIQ9ieVPbFwzhhvPMWBZbHO//ASG4B/22WcfuvOkXL799C26uwUCKmc0gkH+pAmv2L8bDljjyBBs8gjcbZdE2N0rsN+S7Y5b7rD5875wZ5MGs57KoOBFimlZytB8xKi77f1Zc+zFZ6YywFhnCxcvIGdmrH07/0u8OYdRXxDeRB2iXqgUub7qBdU4YYTahtE/D+o/guFoqp0+dhRwq5LMleMMgTLcn6tHgSnPzNTmSVgBYN0DtnFszzmLj0iE0ZpL3R9lz7zwHPZ3BHmyxiqlUtBnY5DjPPUZKHbqyZ+l59ReGzVmLLku67CTuuaCnusl12SIGsDdoqDYam1G2XDxrp1dK3emwLzU1lF4b6balo37YGz6s1dKCRNMcMOLtgQH/bZ8o91yaw+sW1rYQurG86dgNoc2QcGcw3Mr5b7V+lHugHrPBhKVG5bKnkOgvO5cDZfoOeMY5MlyKTtbtosig0klqBwTWXMoXAqPZ4Z2//572p0btCAN65OFFcW+PXcaazI+eyS+2VKKKexX9oQiOKoeFbEslP7wCoz6QPZiIM+3S/c4zoUs6lP5xLa03XuPIBm/3zb/cxILuaOuZ4tBEblrx0lUQJAAIFA0Qoka3yTWDp8+bCOG94TJyV3IsK1t27a2G1l7McP5jtgbfTN3PfcMZBtIFD5gC8pX8WNo//Wn/8UWaoyFJ6hPasiA8aP5k/etPIkh1lo0QVr1yuihDziD7UF0HOcN97jG+j16t6J+z2FoAUtUCkrWsz/1fgn9VRhnrJSE2QwemH+4nwfZGOWKL9+Tv0ct6odCwxufV71y9YWy7AiFoxgdq7UDdgMrllkRe8DDWiaHshbJRaDWKGKfS5UWC3ZxAUo7UIz5VgdbKOSA7f9eoZ8KcKSnXPZpFAoiXxoeERsT4kJZ76EMYgGe8bOvrczDComhwC5C7WG+Dr31RsssumzhWEoWcEdWXkJtvgUlEDZTldQXjRL9rFNX2OGw+mXJpDstGSbpgYPHnd1RIee46vgeWE92aNOBO45gum1b2VuJThUhAmfHDu1dbReLqlIEm5LSa87y6sJ5zhAY0I9S0y5c/Dkq1GR6qXisYbaDIY1gndC3dOwYBBEN6SnFsbyyAjnEAtilifGJdikTWQWpiNEJTWlor4BBI/ckLEFUcAEo7TunOo88q4qHTUdwFB40HTukklC3GZaDn73z2mfWq+P1sFh4AwCA8vULC05g4UYxAGvkgnbKqmAbMTGtlIE+zEwtfvMKgdWYjKziGTvF9PC667ra6T2H7eNpb1PMINek0fSQ9AcwmNrFXSRqyiW7F4gj9EtAlzxE6vle/hREJVz0kpvrMhBIKImeDo8b+veliHmZS7/MnnjqGfw/6i2DCdq9j4VjA1BgB3b4kczKIg8B3GnijU8I0g4YqK6FYtcxMHGAo04AbdAwNmEAwOWJU5g4q3FnYiApr+jKYoC66YubTFLMcnGJmRSqoBYmVMVMavxo/hKZ4kp6kwejoICJU0y8pDNRsD0LKdKaWHMOTi8an0XfrrW2+NE2a09ac2OFvsD+VPoIlwFvEm8Rf0tuNMR+XbHFtsFereTLN0XSUV8cbJfPFRDQ4GnDx8TQxBAUVRxp/517kSkufybFj0Y0HLlJPpKgyoYppRKV5RXHYedMyGGuBHD4VyskAqBKxtPVsOxG3jrGNv97xMbf8wKLtq+98vIjdvnCXsB11gnPqE/vbkzLj1kGAKt4/AIRS2A1BuPZWgPwVsPEpEpSWH0FeenxF1l7BdEwhSq8QLIA3rGYTlUKA6DQZN9yCHvbfZMfcs/384/n8TIAg1gTkqAqTOHtt94BcJwAeH4Ao+HrSEPdB9OW9MdP30amlGmDr+vHBR9pN1x3k7057V2mekec5FS9RoWkvQJUtTYlkYNx6ohITCIdyAzQpVRtJSk3ZjKnwKIfvvsbedGNMGdovNkv1dwOMolPSIiCmZv7v7Ab9gPJzWPuuJdi9WPbhmfThHvHUER0tNX4QjVrHYDvRwoG1EcdClBHwxgdFkyS6iKb+81n2CaQcI+/SFkZF+jRswDYHZm0vMlkFW8XPD1DKOSCQoNsPGzs1WvXwpLcT7LtM6QJFpOiOx0m2d82+5OZhCiscj8/gElYmy5N7SQyiPNHkCryrn1U1NKYCazSlPv/wiU0nJA8W+CPGCkhNA+VFAQC61wgDv9cPlo6hbMBdcuRVjvptPMfFEJvNL1M7aC9K6VXMojDx47hH4SfEGyZd6e/hafeS1yKSO55dlGAnIUwiuR7CFGDRgX6PpecArZ92Dv1XF4K3hCwSt/jggMc8AZ7VKFKzj9StkXI0byZhAVyZpQreRJ5Ux6s7zdfnWx/YEB/5kQx+5A9HIknEsytSaMfpzCvtOdef8wmvzTStgO0Dx00hCC+HBoBJJc0kaEYvCsJ3ZcKWQ1+DbLa8JhQzk8aSGEr+s7CJCm0tEZ0NvnJ11jMeT5PJT68p06d4lBGFnsWH2DYUpLCCZDDPISGH9CTgyYAGwI1vwLn/VhMlVS3AqtFB1XSonC3nv1h3TatYUJ/wa5dAvDB8qOWy7Ya1E5AobzexP5VUqmejy6UGkDJGv65N4VxAIeWPFeroaho79XLGxIAVUWGggZCkMZ6wR4pA1nW80xoxHCHT1nI0EqecQL/9HtEqFROk5iqwawPnRUq5Hw4B0r5XUpcpuZ3ZD7tTzHz/QF11RyreHfPS3iIfhYFaSBApPZ2Jf+uC67SMxWYIh9S/j33LJTgyR/S5wyiWKyj8Klj7zqVAGeWGA66MwoBNCVdDUaOL3Z7W9I0q1i3R4+eB1jk7zPp1nuRGb4AaL3Dkbd1dym9q3/b5BjnVZxTktKFsy5z8YEtpxl3ZJr/vW8FMHkAyIqpLT/XKORBBcj69FAVGlEBY1h3UNNEmfkzIKE54Vpz02ZXTfKzQkj8FH9VwVcqAjQM1PdWwFtDwjUMEb5vgO4XFB1JjZvYo5Ofsg8/+pgClf0L0PX8M2/bkIGj7eC+4/iSbSb59lsA/8v42sGwlK8bZ0oRaosgADcl2JcInGCvBxGuWKeCmfVSw3Ot4/d069odxkwH/MO/48yGeUOBXYSUetWKzYCYDwC8XGSQkOdYuRH4poJZAy7wXlFTeGBg345CR6uqsMgH8PcarL1SB4TJz1FXqCT5ngz7AmMBRhgilsOiDvUMMcgUDoQWmKH1oDNIz86XRSn28jtvT7P33vvADQQCMNn/dObXNvODrxiwRNrg/jeihBnJewrlbhTACZiJXO/E8UzuIWqLG7r+L4BPBzw/X5MBMVr5LDqrsnHblx2GpEB1BEQEY1Ui+X85d/XWTfsAVga49xDABL/BW9UVBq64cKnACoFzkn8xKQHixdLmDpGfcCjIQzAMAAFdkubJy0qMNC534SV2/ICnjb/rdcssXwTAkOmS28WR9vQMJwzuVRuNT30F733Kww9RmB6g1oizadOnWfdevQnx8bY3XpzDGbWOoctx/t4N9vobT+G92M4xT65iwzDt5V9t24FfeFnLGgYVDHLEKInmzL195D3ITqcicfS0x598wM5f3s6+9OJOGwk7YyRMCUmuvVEXdbCRN2HBw79/8EQeFgUvshbPwJqJtilTHrGuvQYjpaqCaaAm18NOHqqxD9/7BTVPpr32wZ0wyAMp7mGDhoTbbwu32aIvBQBfwG8XtiUF/wcfLyRgtBHsungXYOZR7WNHt1fa68+9hUx/M2fIVuRs7BLdxyy8WqlFQmNs0iOvwKgcBxOFgBTNQkAwsk972/QXVwF6/mF1EeuxGxlkD025z+LCO9jqHw/amtXfUX+d4Odwtzh/cayvANZ9QjjPm3D/Sc7rGWG9utxrQwc/Ces7lXemRF4smi7X2z5w3hnvLbLawD+t1n8769ffwuKb25Mvvc791hlf0GArItl2/YplKFW2U8OeApyMtJvuuN9adO3ggI89f2fZD58TguW9hdqG1Fu8fW+/51kbNHgUTNsK++zd5TRLMM+DV8AnU3NJejHns59fEsuOuxF/Gg11YsKa4gXOcFFIMGerBwChhgdqPrXeNOQJDWXgDuhTzvlSCiuw0klPJb+TjzFrHD/9WnlYMRLxA5wMAACr4zws56ysKA/iZyRzJ6XhZdiTppDg19b0DOdP0TBtsiNntlH/BuKzfDtWDn1giUUh3wZAYa9ILVbOmR8Ku7EIpUcRw1cF5Mhn2w9fkEDkf44hLm9AzguFwlXSyUkOK2C1ip/hS39RUIDSDgBDgSf68zlILoOhnQQyPKzj/P189kqb+gxSfVk4cc4JdNDQ4o03Ftrbb0xxoSw+SEZrvSps1ZpfbdkPX6O8u0h6eiGEiBQ7fJQhFPeIBoplSNh9Ccesl9wX1r2AW8TPgGvx+OH9Y83bBdMjFUhrYZ/DpP5n02JqgwJ6GoI+qNWH3zwZdcB0hjyn8RYe5wDuWZ98hY9hN8dATE1iqMeleQ3vzaxrmdwLsdQDt3Jn5OD/2M5W/fYjYG1DCImCO915olOTs6WOS/bSldNkWmy2Cq/t+PUdcN7kCdT3JUh1T++HpRfRD7liB/t8xmwsCz60hybeb4tQ54VGF9q6zQzpQ7OsK6zqU8itI8OC8EvMsP27iu36AalYu3XEg7UWQHsDAGo3GzLgevvmyy8YrLRzCrVVf650gXvMK7Gg8Ma+LA7CQACDBuwHALLKlGUhmxmUhbJqSGwUyfnQEnCuwm68+QZbv2kVASLnORP5Mwxoo6JhEG3PACBq8LiXl7/sIRRQqXOmSiFV3OcsATfUV2aBBruqN2VfoV2hd6uhM10KDFEAbwDxKgBE+Yr7c7foTpUCI4YB3vixg+zPFdtt0v332E/LlrDW/AGyAbNC8LKkp3ro4Vthppba72s22qHTV6ifeNeQLKQ4y0I12ITvkwuAkQjrShYN53mfg64biAXPIdZEMVeBejN9GNY4ewc8xTnCqFzgGnHvVMM5L+4GBWzGRlHrFuU5b+NyioLSQgBbH9RHgNwLFywGjH8CRl2+fTN/DhZ9E2H/9eEcTsFzNtXmfDaNARekosRoW/NnOinjsoYjWObARYKtHidfA7ZWwQX2G4N7humqk+oZ5N86sov17t3Wlnz3s5PSFvLOCmGgCsG5/a4+DP33IJOtsu79E2Ga00viYVtLPxDBu7rCMwihx1HQVpk8NDTYoT5VPXbtAgMb3pdqrSj8ey9fzuU86GF5KCuu0V/WwcArw/9W0uV7xt9qf/25imHaADy5kdVSU735zuv2/Xe/gDUAtvPSr9C79O3biWeK7VdVir32+nTYbj7WvW8z6pkyBsmDbAZ3fyNYqBkMA5RHIDBOKsUBfa+zzbAnhzKgzUQteRQ5fQT2Fo0a4c38zGuQvFbZgkWf8Hnz+bzUxZCB3Nqlx1SNJuuSKshQr73+iX37xa+2atkKiDlXbc4X70MsWmkzP5plvyEB3wEIXc9LlhWIPFY1OK2iZqyH8FEISekwwVJjx97qGtzAoHA8V6dxFoajAL2XsxBVCGu0R+/uyLJ3NDD6FXzFnw7BwjAPoMvXM5R6615UvVeR6a/hOXN286zEuIwmZDoc+54LZBn06tTTDm9nX/F+argjQ7iDU1tC4NhDwCWNk85Ujc58qZlqQc+86TviAaS0T+QXfZbU9uatIt1Zop6lnncOTdBlBGiQIYsHDXg0DhawGkOtJ4Z1DtNHneDBAAAgAElEQVSxnKuAcCLUCHzn80QCqufDMpHVlg/D+P4DeYdemQwtUB3hPdo8qact/eVPN6CrkS84/Y7qThEV/lfqO1WkAFFfWaOJyMM9ogE0Ihvnf1op2zpqLr2nGlmPUHf78D9aNE+mt48C+DrgbGKaNWOdlpc6/2b5z4p007MXZx8KCrEWnRKM++gapLog+ruUlEbOZ/oM9U1Kc3nSUqfzHhtFt8LTFEXNDR0s4+IF9hgBmrXx1DqxKFXJVOFcugNFztnzx8AassHBqEWCql3Y2M0oLXzZIydPn7EOHQfyz1rb8BETXPCean09X+ZDDECxtogB80npat8u/sEgSjt5vp5TEFNw2ZtJQS4FKdAwNa+GASJvBLlsANWgUrTJGiKR/VfPvk/nu/iD29VB7MrNwtqpXxrfI8PydL5C4ADbt2SwLm+fJNuw5ayrRb3YbyGhqMDAqrwMNcO1Emf3WQQAnNoMa8o4b9aL7mUFAcvSowGYBuuHDKf3gKVMnxjWUo61IkRv744LTvXuR1HVi/28HC9qHwHX9AxB1CZxMRHWunVLW79hGx7gPAeG/WEhWIdi3RLB8+3Wt72dzNhnNf4F9Oq8q6NVdvU0xEpqzEhURR06+7MWUE/FhznAPwZVyNnzWQ4XCPCL4h4+x91UA3HAD0XvzXgUQ+hkbfcfMNhW/vYLPQtWGG3TYD3HAMRiYwGDtjmh6HsPUgd7N8JOk71LLxDEf9syoFryw8/8XG+78/bh9LHU/r0HhdbLJ0am3fICdYARiz+aqZxSOHNB1QJoLCI5QLMLMvDSoojlshHTsH2X5m7CEB3QBvrzNcyDMXrmAq2ELkWLbu++OcfG3zGRKQHMFJh4nHFsAmj8hEr5+jSiKM5kcxwjyEaBNxzOsPQqkR/X1scz4fJmaj3RnsPceduWjfbp9OcoSk/wc5mOaTxDg1zJjRQVxyTdIQA0hRRpas7FdJRprQq2lKZQnSlW/OA+51Ik1ys9mEs5lCRm+TxOGD3Z+vYaY1/Mm28//PQzRTmp3wmV9vhreGfVl+CZVE2x4WVpPWoxyE6xlT9cwHsRw2FeNL2rQ/dDWUhymxGyr7ZM7FSxU+RhEd84liMAtgupeZpgKWxDqdOeNFB1HNIORBSBUwCgFjDFgoBE9rxbmF5KiKNgUEhSPYddKLsqKlaGz/haIluLblptrbvi65GAhIRgpHCAqasZ1ZaX6W37dxfhEVRv7XvCgoMBEkHDlMW/d2wblx1GwT37xHJOZlsMMqDMy7624Y9CJkqpTCCyeP5QsXlfxUgSy4obCjjZAXjDXFCp7QcbQvJ8fX9tmszLTCXYDP5+sda1641MxfvaOPzSXnzxKYyrv7ZZH35KgMZbrslOSiEM6NpVmIkwaxkN3TtpnP3+5woYrASyqNLg/bgMG+e30ABWtEiOt/x0OjDesZieAiqZpTi5ca2SVJkIhkVEOz+lKQ9NIXijf0N6J9ILARJPPT7Vpj72DBeBr42/bzLTjNb26/LFTPGwgyi6ZmPvuYMNNto++mgO8v9//pdozdRQkh3eRwQeXAK0CvCRUfvszcGrAlcgfQgNgjzppARNIIlw/MMtbPaMfTwvmbWrCedi50DVOq3g4NJX0meSDFy+jKWATO++Ncv5I3733Y+AvdNs2C29SAxuBZP2oP2XRGExOXS5SSq0fOk6Jmr5tm3nv3bn+NFMdc5j4/CtjbxxBIdwDB5Zc9wmLmIfllaSlsqDLBEgRSPckpCMme99b8NvustW/bHY3pk5xf7ZiicuIH/PnkjaSTI8e4YEx/PIfWBjgVdSzGqB03BRsAnQKSFOUQCdkrHFmpZ3mB5OBeshj6AeFYzhADNigim4QWw+T+iWpaTNF7AnxWh0ABJ/8J/Nf9uo0bdRHIXBgMtzzEp57/jQCCo+QICgkosjYIPqgtcAwpPivAjTOV+aQBWefsGYtOMLlJ8DhU4MQi40NR31/DkUCI5lFIKPaqUARmFb/DFv5OgR8vOpyHP2J/IMYusQCjAKev82Bk3yUq62eLyeB/UcYT+uILEedlAFG7scj1zZG1RQaMj2wJdCQJsiOCCUCyGaxugSstxIJr1M3vmeOq7EbAujSa5CDxVH6otSNc+cSqdoknG8L/5K0wmneYr1SPAIZ6z8PNWEQk0ST4cCQgxc/SwuTYVZsf4dwMR5IkloDYtLUnoUQ3hDx3MZ1NrB3fgD0RBVs6d8eZ4e/x/goTjjmcjPijYDphDnAUWKPCC1HuXNWwnorKJGqKBSqDXF9eNM9XXMC1E31YQr9C/OhRIdO5zOxSSPO6Xe0txQFAXx94O4OOvZJ1Xyt+P8cCwAzjMFN0ghoX3gifeJD7/b2wHQ/C6ec50YORwsDWBqA3hYI+9p2B4OXOOdOd9K7X0VXDpXKfh0nvqxKeWdXU04WL26Pe6DANZIAIFs8jy9DFimoYD8xVyQGtLBEkBhhyE0YOA0O/DBnD8cDFmee1KqpLScqzlKd+d5670KrEWFUcbPUENVUAjzA0BCzKh6znaBZhGRnL1MVEeNHMGwZSnfl2fOL6jz1/CIIkUhYC4RuMHHVEwQWcyI/BiAb598BtUk6lPVaKDEO3RsftZ3KZN5TfXV/EjypiBJDK7wXkwDUNvnAOBHH3zOnn7sZftt2UYkqGvxUfobhmK68y7SgFIMFjGLBTh44+nt1AqcwzozKvnu6k5dkcuX0rNumpTEHicshjXgWRNlY0Y8bY2jO9g70z9y4UZZpciyeV5Bei98dvnoxcQxGEFi1bV3KnuNIgXW3rbNl2jy5OHcAEVqgOVPY+YToaRZsSd09/lYj9b97fknXrEv531NYudm2P9XXHPtiKAC5TU955nJZsOftVnJSxQrPTa8pT3/n+k2GL+kK7CjymhYO3dq7ZjAYqH8/ddBGpoXbe4XM7CSSSZh+1cbPvwmt54ruZ+9xBoSA59npIGvClQfgGcpXlQpCkA5uOc04E+9DR7UXovYrUNRtrX2xfhWIKUmP3WAv/WyKoGBUF2JfQokoxXLdrnz7q7xN3A2ATCL3YLnota7fNf0TrZtKIRV+rYD6ipqzziAoZoH5YN868P3vrBe3Qbz3N8lVIegIsJDq+qRbUY2syefeBsmRHf7Can9imWrad5PcD7mU+80sbde+RJ2TwpAQwFenrX2yRefWbHPVzRkrG+k25U8pxAA1Bia++MwvaorYOXgla9hQzBMiE9QS8THI60kPTwcWZaYZd9+ssixt6c8Pclmf/EJcsQmALM3s0aRiXL3qY4SmzKUgY7YRF99vtPVflNfGUZhCniNR2IAe2rHuh02e/ocvmeueQH09LluKCDQV7YG5kuffgCTfLaygmAknrMYDh7gyP2b4RoKJjX5Ovx4R5pJ+ASEc/62IRznJWwArmewCVDI793/T6l9OutjKw/828Lxzn/wwXnWpWNnK0QmtmrZMVu95n0GR+c47wqdcquqppDaUV6D+C3HeXFfJKAqGWb9e95tLVO6OyDchyFHLWGuVh5q/y6tsa/nf2Zl/l9zhsqQLs7GPPC0DbxhFGdLqG1bnYddwFzOuS2sqSPU1ezxsDZ2/9TXCL1shZUF6edn6+yLD9bhO4hNQdAhp/AaO+lpbLZudwEcc985iM/lKSvzXWHBtbCSSDOvlW85KJMH4XWesOk9YRFryOeHBE4BkapOxfYUMOkY9gCrOsNikblpo127SugHz1YcyEo8yt0Zz2CkinAJL9jtgby3ADGdOfPyYPZ5MOyIjEgANL3T+l83HNAVT8biHFu9crGtJfSvU4teJFP3tdYdmtt2GOs//LSAd4CSq2kLmOSjWbd4xmJbUo5FjDrvKhAu5zPJWS1PVX82mQZTYrI3+CA3nPUaeOjs9+fuVFq0++cSb0vLyTfMzcnjs4Y4G6hSGKJbNx+2W29v6362wsK8kTcKHNUBVcZAQrWrJM251H+PPTke5gryXhhrBTT6HG6uHg+Q8oEOMErMq2v4HhJc6wlT9fVpr9useVPwmYuwJVheQLLlMZfbLMKtjh1YzyeGKQcjtJq97+0Zy8/E/iq1k82a8RHEE+5KGEODAd/E+nJe5px9VzJyqesU7sjQovSiPffs4xBJpA4Ksmeffglp4i0QNPRM9A50R2royR3G/erlW4VkMd32HF4O2LIapm0e1laDAcqWAKzg/d//OXuChOuNu1chM8WbOQiVUEwja5JEBRB+nkEwtjvXqIVoPMWDzSYLQQOP3l3TkLeWw4S8Akj9IDVLpu3ZeYQGGAAWa5WEuLa2FMC1XbuOdu7cOYDubNiPCpuBacXdplwEWSFosIrJM+dEMb1CAd+plucRA6DAHkK2qwCXgmyC247uJwW7Mf1PAPdGAnY9mwC5uMtl3yj2hmxwpAoBSK3mrxqmKEjSm35U7EBvKQmlVGI146okoSI2c6SwY4Su56o07AACbJulJnNHHneKnrRUPJTTsxuCaTnzMQyyGwY+yPrZi48nasquMYQWX3TS9osAEQWAqgLyq3QvcJf48ZkGoArY+O8OwgWR8ohVzOLJuHqV8y2E8x4/SWq65m3akDh+RMbmrl6sAQDx4PdrwO/LkLaOHqKC/iaUZl3DBA3itAZzcPVo3qyDvf7adPv4o08ghRCAB9ssCIaaVCZiR7Yg6PX4ydN257gWduT0KYAfrA6yGdifKLEVKxYCjrfiHe63zz6fRX1/wN3/Yn1Kbh8fH4FP9df0YiewvSqwxx95m8cczBmUA/jkQ40fTABOHqzojvQk7eyXFctZb7L9wt6FwXoudbfsWYLkC8h7L6afadO2PapNrD6wC6iFyNAsLZG+uIQ/y1nvH26//vg73z/EsepuHnED9RQKl/vH4nl7xPbu34uPZZmrGZ57YxKgfp6tW7+Wf5czCUCrGNWmvFzDw+JcZogYz7lgD127N7bBeCLu2b6XevQ0Z4jOgnAYqldtYF88V4+exBezgLXaFm9KmIUEbCckALpFtgA8a8VwOxMA+R/u/nI+KwMR9p76tUjWovyZq6nBFWjYretQCCyzYADmW7ce7SwxJZ41RU+bSZo9vVEw77SePV0nXbxqVGoJKS/r9DJp9idMfACbv/OAyPJoXWWLFy8jFG4UpJ4B3N2PA2Bn2M+//mQjbrkRAslZlKHZrme6b/wk27bpIDaLyXYRpnFefibvJtTd1aojL2cCmpdlAqwyoCVgqV2zrrbz78NWyEAmEPC0AEPQZ1+ein0Gg/FcLA0VWvs/YFWB0pW1hTbv24/t8Ml9AMUo88g4cYQKXqs/pIuCa7KcArASC1d1KzWh+h+pefwhoXijwlGPzCtywbv+oGs+jnXKWeqCUuXrS58Ii/HjGS+wn7yxezxrv9NvnztexHeSMoErAYmbMj1khef6AN3rLmnb8XGQdMOEBndSn6L/aP/7Y58ncFU9ufamgE8p2dSTR6GsEIs8lhpH4VCx9H15BQTjQXYoYhim/kJ3mEBX8q8Ah8mjwR/5Kr7UUTGeZGd0sx1bDyDdV5CYEtxKAbm9YXwPRkH1l/RI9ta0x+2FZz+3VsltUeaccLXaiy88QgASIYUcpKrPK/EUjYBFGx0TaJ26tLLjp49itcTaa9bFjmANt2jxcvr8BgVsBIQ83b0J2FvkZ5dg49EPkHEzcnv1mfwz8AcpDLNR/6l2VP0TB6juI+UmezArk57HAbDUMZw3Tq3Fw40gTyefJkPfs55Mhu4MLCphq+/ZU2FARagu/a01qqEh/VrSf4bYL79vJbqBIQt/PpT93bxlFM+UYFDA0lLWms7RrZtPEc7MWYvq2cMLzAGynewdazRsQ8HhS/+ZgN1BbFv1h5TtEHnquY9FYiLqxVq3DYMQ1N2W4WUdHc7AlLC0aPqmLM4A9Sel7EHn1c59p/6nXfs0S4ecl9YuzqmIghjiRVNHbv0z0zatLbPhQztY+w54N+fKdigBj9mzrIFGduw4FkkR2EfCvi4FrS0By4mLDEfRhz1f9imGhm3Zx5Gw4HfRS2dxj9RADhxIbxpkRw4dpeZpzJ2ehWVCHvYxN8FU3oAPNCpj7NY2b4FMyv02ZPBNKLyOw1jt7V/fiHTEa/k5TDQi8e7LwPQcaZGSK2CTlFBoqa1TCFI54IAXzJNGyYTmII9SYEEWnlke+FGI2RZAE5XPxZOEhKWAIqRD655Q5v+2lGTYnnirpvPmar1jmaaQ7oWcKJzCbh+suXpeWus2vBQMlI8eKcKP524KsgOwG2+zR2gKH7n/Pprk/SDZ6aQfJtmwW4fZ+zM/w0uDptV5nMkMl8kKdPAaEHwlZ8oLQixVD7H8YFkJpCgDZBMrSAVtMGyIOOjaD9w51bZvOWMbQMYvgw4GEnLTsW+t3XF/hB09UGnfzeeghN58yyRvJIHB9u1sPCMIKwgKYppBk94BmeVuTKU7yP8VT7SsTHkXNqQD+4BcBwLe4k6FlCvKSZMzr2IsLYEVaIuAqf5Dutqp9GPILuADI3Vu1YIAnaMXHdVbF1I0ssimqRzsNOwXzzB1xUuxQ8cku3iaxqNXc17MWeoVhbUwsYEp5wsSduW8cVAZC7OeZFO8aBox0YhhEtoo1o4zhT78b7l1Tk5ygUhldplJVb1t3IAHBbKOehJrQ0h2Y9078ECG1WoEKbUd2OPNAangEizYnC+kWEn6M+Gw6UqLdVEHMTW81R59+E0HgN4+ahCXVLb9tfpfBwxPf/tZvusxnouX7dx8gQWPnQI+mj0HdLV/dm1xNYcfIEoFix++OkWjUYB2sEN7Tlo18plQgAMlw0r+XC5GmbxgOYoeefwpS2vZDjnqUvtr1V9MbmfY1MefdQVxYTaMk+Bwe/bJ5/ElIryKyy8wmDT3KWOZ9J+xu6DYp6WlAWousaVLNzRMw8W2dPYMDUCqwDEd3PJREtAhkEOEJB1+Avic3yjvMCHZ36IpFnfvzrfUVrDCaGIunuZ58pnDQ3jeGGOr0SmDlSnbBgEq8heWd6rMybGBJ8X2UdiqcZbWIsH27N/Nzzpgu3ZzWIvFB1i1ZMlvFBXJHBox9gxMy80Uy2kceOlM1LIv1jJFhrU1+x0u6ddtwA0t7dCJvUhQhlvXtCF2z7iH7b5xNzFw6MS0bJe16e6NrcA6WJkcnIAGWAjy3ZlCn+X5kr4qHIGxsmOLqZh3/1P0IA5pPRNdUlVUsNWSovO+BNAJ7BAopKTeEpge1QCuYhcEAmApSCNf7EYk3SqWP5zxNiy6X/B/wZtZ5EsuBbFOfbg46vmZgfx5XbbB+Pbl5l+hkAt3fmUlTDXkmybmZUg4HkHIvnXZakJcybMOhK1bSCHec2CcNWkeQGItU3qmbvGkOf+++CCJ0vxMwN8qClNgOzewESgWg1+KAf7LT6aEAi6NS/zukYNoGvKR2/7DYcvhQXOgGlKJ7qqd1IiIHe9H0VTPd1WitJucz5yJzOcB23d4B4URUnTOS5mx5zKllT2Kj5oAbr8i1ognyT2SJYuxIRlFDBN3AcU6A5SCJ9mwCw2TDESDBw2I1KtQhEczicwjeCmIprLGk3cWUYmxPV5odzxpiz/9DoY9jYyKeNaaBjtqXgMoDMSikI9Ntb4ETbdM7huAHUnx9b5p2sQm5IIJhcXiSycqD8rQaG+XBhrP+ksntVjSpH837HHAk2winO8uB1gQz7uWwUQl38+PYsmXBp0FzHRbPCSFY8mbmiGdfNGQhPhqWs2hoz+rcqyKz+C8exVUJPa41pwmsEyeBGhI0i0mZUOgnIo9gYMUFwpXUhAW69E1yLxjT6b+AgtrKf5q+X7ad1L5S23gB/gg4L8EP9ZiChvxA1Qsif3vCUtOQHcEXld3jh1OauzfMK/C8e1q6cL3/KHXbt6CZJezXfIYH9aAWBIuoIqf70A/ipr+/Xrhvb2tAcgURkCR6abzQhT5XRpo1rl3oaR7/W4BRRrgSIVBkS45lEBoCiV5jCuV1y0NbUjhCk6BoTBJ1kNCIEzLPF4Bp4lfOBPuGAJfOFNSYM89OQUP08vu/ernO+WG9rTYYDTVYlRX4gtYR7GmpOOE5Gj2HR5D/EeMzGiGZ/IBbd06wbq1u9XGjX4e1n2s7d55zqY+N8aKvU5gYQ4TgqIqkAYjjKFTBcBTp86BFB3d+R6VsOsvOWA1i+GeGAYCogWaCyQIjmFPczdUYxwf7hdpY4dPspU/rYOtVYAcHiaFD8AqD9CH89mP9SbfZg34HDuUAlAhTlWAefWVoTAKW+CRNgRWGWcNe/uFlx6ByR8PwL0GgONLJ6nyoiEvxmfygw/fx/NtjBvYiU2mc14HvIptB/7Q9MoKSDYkPiT3ehIGJOuXfdgupKbFIleSj6VAfgE+MLxlT8KLKcDMPofi948//7Jjp7dR2wyx/n372uEDufbpp19yRryB1VIgICsNIkV7IP6xApwOHTgNiyDXVi7bZMfOLmWRKpiJWozBgwIDBRl4UlhrmusPkKRQx3r5TFbIKy8JSfYEir4u9vefe7kPYUB6nuFcr7XJ9z1v9yOL9ARkKMmL5Pf/YaldL9n5zE22Ye1G/l4prOQUFCWHYJg0rMUqwGDta0+AxMGDhsNEfRXmbiOahh0UteF2fZ/2tn3bIZv95TzrhIKiZ6du1hkvw0jUG6UCqSm2i7IYNBGWeI0CdtHCL+1KJkwNBvNFsCJPnTzJHZLOQAGfN+cawXnBniktxT/Wu7XF0ny899HLNHfx9uPCrTSGXzKgPc7zuARgKS9tahIHtlNZcSjKyinQP4H/JtqQW+6ykWNuQeJcax9OW0iDm26eYedItH/Ueg8cjhLK7N1pH9KkAXSGHebnqqCWwa/OKRhuDHC8/UIAphvZjUPvI+zyDkD7RB47YCB7V7YMsoH546d0+37+WkgHG7hJNvCsI6x9pwE28YmXeNaQCTxRBM06asd3r6FZX8tauQpgy8CBYn7KC9PZs83wKeT+oCGd9+EWO3R8OWA8jRSA27iJrwGsDqCZq7aLh/xt9rs77UzGXkB+7hXvcwygCG4kmcJDagzZqsC88EUGG8wwUaFrakb+z5pFA3JJ++s9BK4Wo4CCxACYc41wCwFV1awvL9hncpCppTCXfYQkprUwTGuqIgBTJznbotBQrLhgaOQTBlbJuvz1t2/t5x8XWFJ8axvSa7QNHY6vvMJ6OOfqGET88ON8JPALsPSQ41q5pbQcgiT/frz3Ep0VjgbqTg2jwYQjj6uJ4tCjGNBfdfc5eYpOK9kJaYLq2OW6v2UTwLDO+fEphdvf/l5zxFq2SoZhJMUL6gAGId6c5WKv1eB/7iVZPfJGhVBJju4TUGwPTBjEmZll2Vc5yAFXdD4H+MbyYWCr4Y1vdVhjnQe0Dx9gy1bMtdCYUrtr9Av8e6+QNBxru/ZtxJP0JwCJ1ZzVIQCl8quN4Tu2sHffncbnSYJMYLZ1G/ZT5UWEjkW7IFcNxLz50nM/mQfTpofdPqa/XXd9X/oZ1jdWPcsAHo4eOw+w1ZfnoP2vU1/PRoB5g+rLB8sjT+8qe/zpB+yG4c14J8ftJJ59ESEtCIzFky4xmebwImAmwRpeGZZF3ZsFkPvgxIcB+7Zzr1/CN52vHVpmyY2TLVvgJ17PF04V2gFsW8aPm8I9d8JeefV5e+bpqY6AkVt40u64fZLNmbWOs+APrLa687PL6DsIXXvscULbfrb0s5d5TfKq5pziuweytt5+4yUa+j5I2ufbit9JxmbK7kWGQTSDgEcfv9fW/v0LtXOyde/ex+bMWQSgVkYthBpPr5//qr7yBrQRo9EFpWuIq8A6fk8djUkERKAamhYvioZAWF3l9BKdOqfh136KfiAKIKOlrV3zrxvmSYEXIhUCRZU+ewD3Rx2AwpNT5pDJ8Ce9EcOqWBh4DOdisc76kyDbUppIeerqhFdvNHzoTdi2bGGQjpydGiS+STwAOH0pm65EIAPVTgT1UxakAylQ/KltWZLcqzrnUPxAWAhheBWo2gHyj8KIZF8i8FhMRCLCqHdC7DsYa7cQjqU6d8pjk7FVOwfxYgcAbqY9/NAdEIDSCaWDxeaRj6x/MOvYx154fqbLOThx+hxsqrsg2kg2jmwXuWw4/axs1gRgPfTQrTblkXttzcqN9uoL+GIzEBeYtXbtYmwGyOs4ddLuvvc2wKBzbvBZadnIYRk6MUxQHS9VEqWh25K1CuDk2Ur948t9Wk5tLtsl7c2kJMD0uET2eID9vW4X9yyS4C0bAFcHwghDLg5YeIkMAg39x44fab+v/Y1niu8iFm6qWc+eS+dOZb/A3vUllFmsPNVQCn7t3r051j3059QOxQyA8rLlVQrrmL0vNnwrsjMi6BWa4Cs7Z85cyBxi7/hgk0ZYN+DKxQxyJVDMVLMeNUROTe0BiNqFAOYFbkCci6Q3mD7t1lH3wRp+zAYDNPvJRgjQVSpF9Q+JjaNdzkN9uZ8Vovh1GQMCyPn3pRTzoYfMZj2rj+7Vuyfp4yP5vyMJz57ohjB+4CoXL+WwX5tw92DjMXqoC+vOy0Nhw35tjCpJZ105jEvZ2/hwxsZGxjj7kMzcK5wpMRBN6uzk+aPWOrmNHd11DuUqdyT1bR3nnJR96tGiIQLkwh5Us+vN+athQ17hVevIMyypyuH+z3OqBcnN/WVdRX0o0F8qsConB5bfM/6kUq1S36uuDSH7RX1CNgaWXuyn3gCSq1dvc0MCZZOExwahEkEJgHoqBUzDh9orCYn8kQMoc6kFy4r4XlhDlOvcVzlHT+0sr2SDRs0nvEE9sILj9L+luJKGR3eD7LCUUROONaRs3nypyys4c2RhEAlTXsrS1uTfnDh+gZqDvopfIdA0v0DnKKSLYCxpeDcFuaS8w7ytUSCziGTUI+3x01e4dOZVfMK5GzQMa95CsrZQSGyEhA7oZ7+v2GVxESngYVecDVe37l1RaUTbVsKnNBCOBtxNTGxse48cZQ8E2VvvPkuezzfYi2RyrgTbxQxhi0wAACAASURBVMslvGMp61AMsudjYfjqPSXEk2dwGW/jQhHsYBNz/ot41GDHqRBobOioUWXJ2KgxICwKUBFExPgsRAWXm13F4AT1Morsej1L1l0IoG05Nj/e2LF98MZE6tMLsK03WjrPduqTD9qlIxthoZ/FRmeC/YrSNYOgyIzLvOsaX2cf5Bjp1N7jJg4FRM60v9YQUsg93aJ9DAMxcDZ6/kKsZAoh5dWrHqUfTMYSISCKQDuGlvLlry0DF6NH0GCmVZtWqERlEVRuxw6dpAdhEEOwYFZWjnXs3I5cp3MM0untQSMKSN5KTQtG2VGCr/wIW7l6M2SRQmddwJFmgYCgo24bDJ6Dfc25k5ztYQxpzhNi1duWr1wNYa0jVm+76EvCuePKIex1hV1diELgAkz462GkHoZEE40VzE5q2FRr3bwTVlt5KA8I67qCqr60AAKCJ8DqdbZr12bOIqnIY5zn7XlCAvMhNGUSROZx/agm9U9PnWLPvfyaPfrEQ0xcv+IBBiDtFFsFViANXhEH5v2TRtsvvywDTIXpGSGqv7zl6hvYmfiA1nOJtG+FDBoUvCS3gkOgDPAnhoWdY/17hZEIFmC7DmVbDk1PFS8mORV0GAbRMdJPPbkMdZEobbGuOtw+fn8Rnkz/AHL9hbn4TXhXbKaYOIm0pcKef/FB27htDYbxeaSpMf1EkiaZTxqMxgounBySvtW4NoYBF4057b5d5x2jVGxBUayjQewDADiyeSDV/N640Mb81ddRm2spEAPDQbzv8rZufSLs+8XFtnV3mU2awmWQXMgEo8r+XcPL80y0jEsZpOOm8Psz8XUh6R6WRx7sMDHxZDkgdEm8Ii/5gShZDfmJO4h4cJ3bdbVjbLAiPFS69W2M0KqUxHD8h3iW9dWBeJQhIeAgQ2DNRLLIOnQLpnHDA2JjPr4xCsQg3IgghCP8jJx8YCEODSW7egIatGmL/Aw2kX9APGAQ02MlgCN3jm8ulhib9ESAbVuRbR2bdeTwZKoXqMQ7FagCsupg1cHYjWXqKHN+7p3iApo1WUQomlqTKGismkrJ27KWPx/ApEuGv3lMVUIxZ6vhAB8x4g4MvvviKZZsY26/xVo1a24/0swWcem9+OqjAOIZXMqXAD5gFbNBhtzQi3T7Ytt+eD/SOYpdLuQa1lGwHJYBAN758GnYz+9Y5kkAUm71KknUmWgVsxE1CfSgmWrXsS+TwAfd9HTr5vV4aezBR+o5AN4nAW44lGkKW6YCgu/fb6cunANEP2oLvp+FFKsTnl7N7Ojhk84kvRDmmgArFUgefDdNX10iIe80CMZeONPLrKtMrGVjoIATilwVdf5cQKr9hw3vbdOnfWtpHdpaF8LPqpGLFV/DePocJt+SX1dI1tYwia6FyaaCQ8xcb4qBlcvWW8sWPVzzvmDRl7Zj72ZYVc/aUvyU1m9YD1PlEP5UKXjDfoPPRykeNb1tz6GV9uwrE1jr+KqcliQgEG/Dyfbb0pUAsN9Zr37dHDAgY+FP3sNuYPt3vKdSPHrw7/HJg/FMeAx7Z++OStu9Aao8cj3RsioAlKuZAnvygOvwFfFwfhcCHQSxOJMNVzCEhtK40NyXMcSQ96RrepS8C/jjz6FfzfqrVDCRLkQwyVB+vjxjdPiXwmyQ3Ek4QT7m2g0hS0wMw0hAV3CSvAYBoEMoPsv5AXVMCtUslnJxedP86gISg9opcJm8K0RJrMVQPLLKJf2CRZbalkuYhiMhJZRJE+sF1mHhBUDTTM4wBgp+EYFceM1hZZxlkNPa0q8dYyrogZcWvwNgZGCP/shXNwOiAWQBMFRxIQTABpa0TcVjhTyY+NCS90qW76dAA4XFdOgJM+RJ24o9yqdffei+m16Dlz4sz1SsRH/khPIpDo6LQ1LfCOnhyQYrFE6EIMDFcKTC1wBFq50fr865BtBWA60ygBQR4pSkHgp7PBzwbPbMeXbvA7e5BikhNdIGDZhks17+EmBVgRxiviqJ2IloAAvx9gQ4FDvPbX9+hySaDc2twCN9DwYAyLF1hgUzQckv4owUiZU1KzaBAl28mIT3Ayj67be1rgBTc9uU9PcyTNuvIfvS7xPz7//Y+CH4s4YyjZQ3dzGFhNgIAqMdqOvAU84xij03nGJjuFNUZx4dlJ6frBbEhJbfUglStWqHNqpdkcxVYB4MWX5WrTRCbrrFz5PZvYwSYF6KhVvFl9BzduF4AsbFEOVcFjhRCqu5AC8o+dlpLQZyzoUhb1Qg2TXsLOTBpM+oR9YoDiCbX3PuPEC78+5WiJruQrX/NC+AtLKKkeRGoKsAIH0WqSk8XEo0b5omzQEdfA6BxvJgFbAsVrYLe9PUXbMYAa9OmcH2VF2r/837iWGIeTX3KgMpabUEFMsCo4Ht7CdGCvvQD2rxLSNucWb6SrishdmoxrDBb01+uLiuYRKvc10FoD6/WAaeDK0CkQwV/8+nLBT/Ze0xHxKAAxT6ltrf3kIWFx+TajNmf20/r5hnpfXn3DP25lmKiRYSjAQpkXTN/p3wrE5y0tRDB8/b77+fdt6O9RS1auAaBjIMZ7l/fACyb7v1dovwb2wP3PYItUQBSdvzbdXfv1l9qFjgSrXlz/H9xVzT99bAIAqJUHxkIiE4Y+2/3y61BydNtRE3DyP0YZr9CTskDJP9GTM/tO5dBrvB1k589n7+5VcXbPQ66eJxDIkk6df5fJUGdAWFmFjy8Y0T7BgMF+33Z595mqI3yiVByxNPhf9ebIraUBz68LIbfNSl85StjQcg7lqb88lCJ8Gq8z/JnSXGrTxu/RnOxMCMSMF77DKAYzEMlVFIBO+ARY3cjn+/eWoH27n1EsPI16y4ajsLBJ95zh6tl/9H11uAd122Yf/XujvYxthoRncIEoIiKEipYGFgJ3agAooFgomiYiIoiiKCAioqIdLdbIyxjQVj3fn/nPd83uN/vMfx+hw+z2PAfr/v947rOq8ztP78aWpk56F1pACrZlKHHHqDaFgG2Dvvzuf38bMF836GcYGFhdcBWBs6J5Yz2O5EU+RLU+lhy3/8hFTr/TZ57G22fvVO+2nVt9QFJ60piP3LunbWHgwIfPUXMC+b6sPtuWfnI127BsujAlv0+luwm87YywvnUA8k2Jfv/GF7/zlo10zpZtPu7o4KB1uhtCh75uF3ufd/ZxB8EPCd8BdSbRvrQ6kp8Fbk2em+8KbuCIe10EizWkSSrhehBB6k496Kl6aPxdkHb33vpPoevie1oTgbAA6xh5I9Tz3PTA3VzJnPOfnymh+3MZjMoa69hyYnhOCBZYAZ5+yKsSNtzLjJLoRh5Xtn7Je1XxNCsp174gjPFHYPjFdBd56Ek0ml4e0bb5ddfjsWO7fACI7nFKXhlLcxP0/BpGcOl9uC2T8A0O1gaPE350st6ezRNu3Gu9io7bh7Ujg//GzJG3i7Y8fjaQdZS8hgORt6DrzM7nkMT1lfLJm4S5gd2CcLf2Vg9Q8A4J+s8zB75oWPXZJxsO9FaqMI2/9Pky1+dwshO4BDfoe4dpELaYbE8wDKo56Q1yrSe55nEA2zmNTa4wKPJMtVwyzWYxNMVyX/xhEqVMYQtRBpvQf3sVh9fjSaAVggNME2ln+wPocHzz8pGeAcz9g/Nv1NWvF56wnz5o8/1rqaJRyQVqzMaTfcRSgOjSfnsliu3LLcnXW2bfMaUq/n0OhRvyErhCzEP4yBSTnP2sMABg7nrmi+SzX50vhNv7p5DKdLXsop/e9/hULzxaUN51jsGv9LheADMeT9t362GUi4/QL4NqhP1JR5NeIHRziVCyLlrKVN5CyHESqVBUDz158vtH///onPgMKnKtuxXDu2GWrHT+1l/2VyPobDgutljz/6ul01oYdMWgAosfhCZhuDxVY82QHLURy9Of8NnlcA0vvhJD/fSwJ5e5rEEmyo/rSlH3+E9yxn0uyZBNKVO+uDwgt5ZFTssheffZ7GrAYlWTf8+dY7mxtaT/wJr8LXb7jdOP06aiJ6AzHABJJI+8S9rhTpufOeB5RN4eybbE/Ou5whQRagX4Q9fPtLtmnXx6zTM5Z2HK/DHsNs7859sOsyAZnq7f4Z99ofGw66+7q0MduKCeJqQkHSkt4p52ylC/yphW0+atR4fCBX07M12ZefLaCe/9lOntrN2RiGZzEKh9owu3XGlbZh4yoGlAT6YDHhRWCsF++ycxfSybFuKmFwefQIxu8cj2KSRRIE0x/JcyW+3n4AaRmnMvFfLyDpPR7WXZWlwiIN5J6pRk3lJAyCADnvFKbrTzEp/8NqhtwIhdz6k1d7A71oQlQbkttznRVbPWzjEoa3I0f14fnvczVPOfJVX9iIZVgsBVMH1VOjumwR+sRWDN7y8FNcuWIb4PbVnGFDbPzkgfbeGwv57Gf4rCo1FXTjB0EAQI3vMhAQpaxMgGAOHqKwJi8fReBzV3vl9QUuaCVYCdvUbiUAbv4QDpRSrlCtiwzDPaXOkqUSbNgLkG4iUIpWKeSSqazu42pq3GJ+TnQ0dihtmi1XtiE1X/LRu7ArdwKGnbe7HhlvX3z+OSzMMwR0dbWtW/9FUQnIEdQWe6ud2OpFuQBO1XYdO3ZAiXCM9aMagWcHoCsCic6KG66bBAMuh97hFyzHQrn3623Z8lft08+/Qk3IwQQrOiAoztKyMgDX8rizYPChBpBSKcLZK2AniK2WdqJAoECmZMUAIqNHj3ABQ2lpZ7k7420srPWuKf0hecxgvee5wc3AgT0IxEzD55GeeEAnfLi7oMz7xcaPGW2bt/9Bv07oTztfggFhoAGIlAEmBaCwKSvyACw+z+cA1GxN7UNIhx/3lOrwvHO1KBKGYoOU6s69GnoCkVFyAKJHXoYd3P5fHbOwgD1XqZwAsI0azkMNERFa41N+BBuIm+n7T1ETFtmjjzxqL7+2EMZrP4KS5zKkvoEBNsFVSLrHXkXI1Y9rHGhUiH1fK+Tb/igI6vFwzr2Q65jFfmAEfpCIRAhRBkIdQUONrAUqWntv8ec2YvjlYBF4RSM7DuffS8U/duNvm2zXnm32OR6sL8x+lnVW7JLLRY4IpD4LYxCbJ/9UsJb3P/jItu76xx5/5lF8X1HKst4ungNEVNgut2cpe9yH2lmJ62JZFwlgVO0E086PoV4RWM3wUf3ZV1IG+oEfnONZF1NLcPZTwwoorqam5VW6Y1iKSzfPFhcFAlktw8Z+/XpCamOIcCHDsWmPHj0NeEl/yJ0jl8Zo2KDdGZrUM2yPhABUhH/r+cwKvkNz2eRBIGoFgLHWUJM2wH/hhQqp8qIQKeZdycNb9lGOve7+vUbwpGQHNudk5zdbS9JjSaEYwucqos+YMK6Pq213/LuPHJKR9NPb+GHUGISM3XvfA4Bu3/MswLwooiIhToidnJWVZ+Ov6W/bdih/wA87sHHU0Bn0LvJ59gO74PnmlrIflVsAKQDMpQGrzLBI6q/kdqyzdIA9X5fhsGs7fsdYIaiuL4fB/szzD9pX33xlN9xyvX2AWrqgUCFgPu7zqI4bNYpsIe7jXHqoEn6OMhE0wJCVWiNqB0/hDpz7uiNKUFDqQUSivpW1llSD1bB+fKjBWxLwm5eHAhlrOWXRiOOrui8WC6ZK1u6UMV2wzYiwIwzhNmNvJ3b8GOzkopHX/7rxuEXgiZzSqzUDlkNOPSn7BVpWhuLhdunwS2zZ1+vBAFld7EULZLDE52hH8PoAhmLffr+V9YqaD/YqcS8uOLS+3BOWumFTR8gd539UPLZYhLWJxJeIz3ZBPiAnpCepR3FNcorTGFi+jfRzUQB5hQS6i/yiUqAjdj1r156ld2SdaLAINnTF5Z0BS8njOH+MWiXWERmzMvMZBnHWY/OZ2CYQr36Fv0HJZA9Wl9LbGT6tvMdhI0dgBbOS7zUIa4CddvmIy/CZZ0AG07igigE2NXstga4NdQFYanZhYOVhhw+ewpdZCgCd1c14gAgDHgOviGwaMqi7bdi0maStODuwn7RqzlB5Rir52TO0jgkafhIc/LksWrH59KAEIulw8MJnTVJBP2Q2I0d0ArhosiN7s/DVlDwJxgz/bo+UIFiqpZZbxENtGQ9DIwEk/4gLf2oUIxaWjaZoYnoU8DAfJPG2AK+j7dv38NJj7DTykxqPbLvjwStIOswGDMHXphMpZgQtrflICRocikyEwqADVzGZEhMzNi4OqSGhUbBhNdXx4SKRnD4aqW0Yhg1pZ/LcQvWDYRnKTpE0SP4R/S/1tNjWOUzPWtnzL2J9gL/p7fdQaNPMpR2rs/07gMpKA7jQJO2lMckCeHCnAK20AEGVegIApPcGaKrnO4WKOcDkXq20vE3qmODVwDjq0A/jXi04Pls1B9fJo8gvJVOWH4v2ihp1STQpGgQo+MGOkJQmumUtfnVBXGy8myL5PHhZ3wEpyFnK7MCuTBqTGmvRjsIUEKYMqWIljVhEAsEABPqk7mCSABsxJEKyWApmBTzR6HsBFClI68brRtrqVUwseI+aVnm4ZHeBEBxsMMFKYGOJxaKkNkFtY64Ygxn1b9YHj600JguayCnxvYZiyJMJv/w1O7bpam+++qkteG2BFZQcsVvunErTVGdrV260t+cvoCicZSOvGWBLVrxjHkjQomi4xgwfb98sW2Mp3RJggOIZk4r3GQmz2aS600u54Ja+/brhS0q4FKDI559/w7tNsrlzX6ZJOG/HTh51/oeVMANmMJX/btlPgLX1sAr22mYAy6eeu9UeffJW55P46svvIvEVa1CNsgAGwH+AihpNxTTUVCkvuQH/bkR4ILT4SuwjRjqf0sGDh7g1VQ4DszMT0YVcvN6eSTbhlr4W34FnyjTQE1nbmeNMdwEBqh0jCi6TQB6n/8U8mmdWW+ZtX322EkkRvqxK4aBhL+KEkZeovEdS047Z9VNvcWmjy7/+iKb/D1hzQ+zdD+ZyAaQ6798JN1zDAY1fEYXw+tUb7fU3XrV5r8+hcGNKBcOkAvBTl0671pEccPJfa7TRXByVlmmH8Rw8tLXEsvJglLDnlTcD098amJRJWCWPNqAiB16pUROrRH5tYpmKpeUaNtEHuKlljC5pk0vCBcDx58KIbSlDLPkVAahxMObm0LTzPXVBRcJUKCE4Qf6ZCkNq4H99QA0lX4+PRtYOwFvLOVPTgIQbXzhdDOfO4XEF+yEMCYpYibIZ0R8CuOvZgDV8njr2TRzJh1H4nR7bj88Q/nzRTDRzU1n33KGh0fxagByFe4y/8kobM+Yye/Dxp5ChUvjwXsQurYfBF8ZQIUueQVwaQRQlPppmikHIz6mFuSbQxEFpAukco0LECvatB4AwxUwDk/UwborS4lLSaSmYef8Kiwrg99JEdSnNWNb5ixSwX8DiO8uzvEDRwgUPhbiWwisrv8KBiz6sT00pfWg25BWmvsqTvfv1sjdtCeDNnu1H8cWstk5YgwQw8Uw/y5T1IIxBXcxcqgJWxQD14sP7iyatsBzWuQMtFQhFMeIkN7xUH9gSAnDElhQQJBsTTXbr9J75ojHxfEPuUrELtZYb6ZTECujVszum8a2RyKxrfg6O9QmILVa3angnF9KUmP/PBLSytDkYSwEFUvZIliN5krwz62hwhReKBSE2pqcQHpoD+ZWWILuXaE8+Xg6g4z8+NEv+NNV6tm4MwHvR+mtQYJWadL6XmlHXg4Me+sN6dCnifB/J1zVMkRlrGenZCpjz5EyWRNNLQyb+4xukUAFPwhWY9vIDxGpsVMHOBRtMISyJ6kX8+eTrLAmVGJvOa0puBFycAoqlTZRnVhBMJVlQVAPiCRtUUakrQ2CNNz+jCXahwF3tPoEiYuT9D1zFRYCLnUEify+vuBD5MgUqciN5xulO69ZtgA0dPNwl7NKWOn8lcUwUwlDLlNqbZ6azTgCxCjMNSBRyoQK5Y0o7S8tMd5Ybtdxd8vKtopvsibdqeupZd1eeB1DR9/YhbVwy6x4k0SqQLFOG/PJ4pOD25j2UIj3Txx7YN9Cum0SoDeyUvMJ8+/DjHyk6eT40tXonYjwoWMf5pvJ85LsplloNBXGf9vi7bachlkWOwEkKLa1ZZwPx33eQb6qO0sH9htoNE++ySwePsPXrN+Gl1caeefZpSz1zFGYlL9j5Y3uRwP0hzDtM5tkDDax3Td/z8SSb+cjDTM2LeYcFyM2iAQQ62U9rVsM+wk+Kn6WB0CsvL7IrRo52AKoPPt5qkjB9QK1yAoZiB3emSp7s5WSETfhpF9qS979jSLYFZvo2puExTNQnIDvqSTr2OQrDtcjCc7nnutA4zWPvtHE+btHsX7F+d2+rJvjpOSurWc/iOMfv3ewV4YJ4aL6bFCqk/SHpNKCUmgz9UVeLT+qU+0lOfxQmUaU9+dDLvCN8P2vyna/bmPEjbeykMbZlywm+f4JrIDXxP7DjrL3x6hyr9oGBHp3FgArpZSFrhTNbqhWBUQGc0V0JoOrTH0bK+o2c5Xl2192P27ARNwISVRGUs9E2/bKcHXPREpLDkbrPYyjexjas2o7y5DDe4ApeyXTDWoEaVcjdk9v0tDmvLrHzBTB5Ye7p59QooLAmhzNSgZTIwkhpV4Ph6cMaI7hDR5WAJS9Q5XrVVQBzPqR9P/zYXO7R650Fz0dv/kFq+FH88sstr+QAbLXWduvN91qbxBRLPdJo856ezzrdCnt0JyAyDE0KW7GQvEFlPGFthQCgxLToadNufs7ao0ry4VyW9YvYG43V2AgVe9ja705gLfGdFZSthW1D3UFoS3tqgTKCJU4fq0Iuf63dcOsU+3PdUdvww4+wY3e7ZyPZ2egx023aHQ/B8KABzON+QKr407J/aHQ2wx7dZwktk+zFV1+mnsXZjLtTTE6pD/btA/T4civ39k6ahrN8/tOsAwJTkNdy8bHHxdYLdMCqmNRaIwIMNAx2wKqGxXpueAz58e+GYzFVw9BcFkPyqQ2gBgiJQonCmV4EgFJVHsK5BRsKgLgGoBLTJu5DQuy0f6n1ggKS8UG8zKaiLguRrxlkAQf6owaoFGONGq2Yru2jJbPYE5sBMXIAPyJR8XQGVOqLBc/tNOLJjn+q06qR76ihejNrtXlc0AysymvbTdgc0NYMvDaveZ2RGkhUVwXY2tWE8k0FrOUf+QQgxdQ9XYtBnc8F/k2Yvfx+vt7y75RYA0CGHuTe6Xez5grtsedutLfffQF2TaM9ev8iQvO62w0zrgIggLEfNpIw0LdRddEMYv+gm76WxisI368qiBIeWBzMm7fYHnzoNmoe6k9ZW/G0nnvmAYgQm10CcbBfZ+o27DeoiaQICYTA8vJLd8OyXc9dCOMQ2rKH+5ME7qCu9sZbK2wj9kS33XerhRJOySn236UoKwBZATVx1x+1oyf3YmvSjzUBSyzkAiE876JM6mCt2jbC1utsWzZmM9xq6dixK5Z9bz26RiMjjuFsC+TX59igYd3tDHZrF3KKLSqkpf279ZB71tNuvBa23kWCjGtt/8GD3Iv4pCOLFSNXfswe1DR3zJhpn3/5FvvLjx6SPYCFknqAOtabvF23YucWTrMewOUYERQByWEAg4+tsPOkaNLgFXIMbLyLhIB9AiP9RSzgTtGjqabQoE9qGGUaBAKq6D5TrSCww5vhSDQ2HXWADQps69J2CO/xSdQHNzkGXVW9LKMY2miQSyiSCg+pEBq4B3S3ShnjhnRuSEOfS6BFRmqRTbtuBoPuIwyMCKAhPDMLT74gBvwlAMYJpIbnX8xzfYDkruHcVxGoeDxhUSbR1L+ATcRFkqQ3/PaLHTyUZlln0p33YTZMJi3jQLHL8fkuBvD1J6hLuQSVgNGqH6IhFeTmUnhrIMo5pLUvq4hw/n50VByhNOn0gLUwoF9mKPiNqz3fWvoCjNR9eAe/AsibQv3sZdkMe7//5g+8e7sAKIRwhkVwD6bj3dvKMWIFhBWX5LtnqQBmX+w9qiATzHzkVvYFydmnMmw0Xqdfr/oekgE+ztRCPrA/r79lsn334ypqUvxLYeWOGI6aKzXVreGaGphjLcIdsLQTJYeAxFBs/QJ4/iXIbvNIHx81cqT9su5PGHVtqAlutE8/Xsw7xg+eWt5Z7EB2SGydZKexfYuL5EzCX71X/452sTyPmy+XAQdnDoPuJkCU1MNiwrUHbNFQKI9sEB8sEcKsM4BLCMOxH5bv5g4IhuDTmbu8K4PLUfbsrMdgjEL2unSE/f7zT44ZW8YaCyfg2pO6ReFnBfj6znzoBbvqCiwCP5qPN+dvrJ18GOddLSM71w3Da1UzEh7WBHh69birGSjFQ4ZZAkEsmkTyPHtl9kv0tvi+sy7rAQrD8DdtQK0jyyApZ3MghD3z9NMAxNXYAXzvQK+Nv23l718gUCwTNedGu/7aKQwvlEzfbNvlSTDPp18upkdg6MOm6MdQKyv9LGov+lIUjM8+/5q9+PJrgMx4bANeVcOIO3vsJJ7RrFN5/XOnhUZEOV9Rsa2lJnQDWoYU3pBpKklM75jSFm/JGLxot2Gd1NsOHT5sbVu3AuQrYjBzwaYT8PzhVyvcgEKsVPeHeDusI/n2X8inV0OlFol13ohR3e3g4QMA3u0I8M6xk2dLCPrB6x6wuXdPfM3X7Ue9A4v0KIFCBJlVEijkTY1YyTqo4yzXn81RaPJCDrJunTvYju0HXB8kkoIsEyPxZCwF5JElga6HWsgWkfSEsuCT8lXD5yrIUaHcW5cN7UEPXAabkRygY8cBfVFBMVwQs1qewpeP7ojq84z169nFdu08zM8MtI5dEi2ZzJu9Rw8A8kFWowaukYqJEK9OrS+1H7/73d1ACbBxA/yjLRc7iRhCv6+deo19t3IljOQ+jhiYAHhZD5GoHIa1Dyjcw4/eb6+9sdhlZwTxefMgBCooqYm/DqEu9UcZXkggLVg15V4zk9cpSmRzIvYz7IrERPzpIb5VA1YGIQeoJRgwBBKdyDr/sxcLB+cpLql1bGXMmQAAIABJREFUQfN+MIAzzpZzRrXhvrtgoT7l9vTMmfSPX7P+kbuf5txBITG4f2/Ox1r7Ytke9hs5RglefH5C2PGOVp5K6w4JNmRkL/75L04JmNA6mDsXkiVAfiw9qxeDubzcas4IiEz0e936EeDZNdCy6cGriiI4wwnazoGkAlmnEjC7fUeC3Wjghw3sbX9t2k2WBUNZ7uRKeu/z1JOFnEsd2kJ6wUpQiqT8fMhIKF+kiDp3lnq9oMEmTh0IE55elPo39WiutQhL5JmmU8uLRVpPoBoZFwysOnWJ4z2itOeMDZdNC8ShYN9wi/HvCOM7nR+Lt3Y4lkyo6gf1HogtAaoRj3wr9jgBQTMGa4N4q6AOkG3TOYhaO7cfsfPYRV2k1n/imUlgfyVOeefRZXBgk49fLQ+WAhXATOi3n2j2PjDRuAxyuCCKONxCedl5UOYlO5OfWT2Ivrw15ePWRIPpy7/r/M5gqAdwCQb6cAkVlbtk9shIfLSYfJaV+zBZaGV9BrSDOr3JgQ9eNLcCQWQ6XszG0iXaqzvTBdKHd/2zA+Q8gskKzSfMyjfefwFJL2mM9UdgQZzH0P2opf6DVBizZTXskTBSuvfB8yUvgMOgL7/fBTt9OJPGUKyoWmsJ+n6BBdws82oOm6iHjReG2+5tN9+G9ONLJmV44XQj+esM6ayrKmzS3UHWoxuMuoxI++6LZm+5TIIKdBBpuqwG20O+VhwyMrj+n5GzumQF2giUkv8RSnT82wBfAHSKLzTxknwtBO85edUmt2vpkkaLkLqfTy0ntVcMNYoHMX/kCu0oIwrkYsPBABp5NWmsQZj2wv47mw54xcHTBvPjv9efsJRWcXYclkYggC2Kbn4PGg4+oxhIQUhNTu3B71aFN5dpI9N7iH4ulU2d/VVje9ufv55hUk3RqDtdZxU/W4ewAAj6NifHkJ9jGJT/GugIZYC1E8ePx1e1n732+hs09d2cKX16GpITJnEl+NsK2b8VKdH6X2ANMTXIyMTfJDzBfoNmHoLE++mnZ1J6Ftkf234xf1KyLx8+lkljH5v9wlPWpTsRDRQPhXkAFACr5fgB+9Mka5raB9lUKQzTwxySTz872zqSALxo0buAjCeQGJfau++9DxAZB+jb3wWrvYjReRHMjAlTR9v2Pd9jATCaKW+affX5Jpfee+2UibaFZLj8giwnMXa+M1xIKn41sVMpFkAzK3lu+olMJtqX8/yZmPCf2XNm45F6O3WQP8zrChtwWYK1bBtuzzz6Kiyds6R5LuJQr7JJ10+1PXt34Yd0yoGXqpEVGhIDc/q1eW/blIlTmhlJPPt/d/9jKV2TKfD2kjz7nAO/s7LOMiCQGXMLu55wg4sle/EmNvxxs23BW0vsydlPWy5eNQpmkZl/M5OEtcn6z2MPii3nBWDiw/fzR4LWt29rxyyqIdBm3boDTLurLJQmrtugSNjkBZZ+iLVOWq/Ym2KM6rtKXqippzx2GkDdBa5KUlRH06fgeGFwnnzWJoVdcdAlMbDxxc8oGI/RY0dyOAgBK2G6yi6gDL+qEKQampw7PxVM+IBUKT6DKb67YBKdAQMywU6kpfPzYLZH1lNYCPwgXIo+SRKgYBj0KQODKKyibM3KDPzVaE7U2LF1gmBISl6dk95EcQXbCJZO+iEYLOz7pA5MqmC+jxw5jDCSwTZr9psUizB5lB4Js13BHgLFqmGpVilpkmljLBKakhzSSvGZ0dC0Xv6WFDyuseOvJUf15TwUACB/JjFyKzjbptNYf7viB8Bayd55iqwn8CSmpQ/ZrBffcN6WVfya83gvjbq6L0UUFzCsomAu8zadBtuWP2GcCdCVxzHeVs6TmZ/TrluIAzUvAuAJ7N+HjGPQ6CjLL8On0CvGDvyKNO8Mn5c97wFY6ewk+B6OaaB0cjXYfBadX3q+YgMK8BZYWc/l6sUhUM1Z78LbYLE65qnk0EzgA8NgubM3Q8NoEPl39N0HwN7Y8vcOx9B0ba++L2eMCnk/2KQqxspBcJoAGVVL6/yMgDWcQBOqv3fy1AU7l0FBJYaygn/4wUosdxUg/z8CUFVFQykFik4mHyetVxGGxITGR7+unnNJDA3iJx3wKumO2GHu/ThHdf0aWJfcaQLCG3kOSpYWm0ST77TUNAoFhnRK3JQBtvhrAlMYcFQD9uqeBEZtth/gt1Nqq4C3OLzI8pCN6A5LaKWmGgkpZ2ApxU8VvkI10P5CsD4JkMyZ8absIXhs7t3LFkaNo7yUNYgLicA7jWFLDR5FSq6Wct9Xsj2ArmAe6i03TbTlKzY4sNGXoMMSGJhiz3rQML4yeykMijFM28czEECVQNqrFy9ed7buKuYs7u6rpABTkeZPAdrADxAA04bvfyxNTVEzjiGgSae/PmO/Pn15voQUoSyo4dc6KSX3rhKPK9g3zkJMgDKNYznyp1bJwch2AgnNy2Uvt6HBaQkLKdP27s1gn2k9iW2l4lxeptxQ/H6BDE3EkJbsS/7iwR6AsTAy4pA5XcSQqUpyfO0fsZTFPmadBcluB+a1NwOSekBAL4HBVKSB3FWeMNF0f9Q5+bCkK8HUI1EEXH1KgEpX3mwt9UWlvfLKWwAJG11wQyUGYdddfy1roa19svSTZh9jvmxNuZ+9NOdVGzvmcqQ/KCs4Y8Qo9md4JlZGRkYOTJEEF/jTSOGtMLi83Hz7cvk6+/q7D9nfSJsIe7r6qnE2qO9YCrQQbF8egbl20ma/+jRn8QCAl3A3cBFo24SK4eRRb5g9LyHP+44HkuasQJq/P7ey5KjsQzHsmghcqaOG0NDTAebyHgRISmyVzAAJcCyH4R9SP/kx6n7xCSqz8Lg6694TT/I758MgyLcsKAI/AvwdPv6vxbcFMKbmumz4rTZy6O2E3yTZpg1b7KsvFvPcM9hC2fxsmI3aHsieb5j6KA0nwYqoKYAMWDEwefgs1dz9Hr6J1q5LgvXuPogU7u72zfIvuJ8YAqHm8PVnbSrcLX6gzZm/As/FVpxlBBoyvN6w5nekhF9SY+5joTHFR7quoZBYMgJWvLX3eQsCs12FArvV0xepb6dB9vDjrwOAtESd4GFfLN5oe49tsn4jo+ymW65iKNHeLqT72ztz/sXP7zMUPX/SuKY7GxmdDWKVB2Aq64n8NsCfhim4HWy8Wda1Vx/OdjGl+NdgFdfR0OzaUU6oz88MODbACtxLo+cJm1++sawjGjopW8w70cZMvpJ7KRzQmdAqI3zKM9MxHwYPu9FuvudevksUDKtSa4UUYOtvGbb2lzUMTg7b5GlX2qTrhhHeCCMG9qI8z3UY1HO5pZ9pgpl5ADnwXvMMAWD1OcW9ApOhBpYqzWkAwIZ8i134D3tbZ6/Y2M2BgBqiKQiFv2AAKh/scO5n+QmXowSSvFUDAoH1jfVhvKd2NCftaLTwRs7ew/oq4/PjDazQQTITrCne7rj3GWy0eqJ6oenl/JTtRyP3rUDNRgrKBhiae/evt6VLX7ZgqLn6DEF+bQmpfdq6Ig0PjpKXIRtaLFIdeO7t6n//94fGZXpH+r2bwVQ9CwFj8uLTqawgxZOHL1JjVGH1kOwa8Hox9DmvPesjeEbQYTSZ55d7AtZLGutNr5Oelm8vPfsKbFMG42EX7DZqQ2J7rUfHqTbrjfvJ0y3Fs/k5rNIa7YfVi1FqED4XmMD65l3wvXzxPW7kfFcIlxw6imH5+3EuyJrmu++W2sdL5nK21TEIJmjL2ttSGIa5F7PtpbmzrX27GJgva+kNyqhryhkE03txttQA3Me3GGRXjLnTbsZ/soj7BMtLzuLmXksbQeePwDEFo373w1e248Cfds+dz9JUptlnny/GbuFW+/yrWRaf3EBIjJddd811tmzFEjw7k5A4VlCP5VmXFJSFyHzbd0gEpChmCB9OXV0Km500cIbxodSPas5TOkZyTtTYHTc9xTv8hPUUbAOHXGI/rFkOE4/wxGRssPjspXg152bjE0qP9PBDt6M2+AC5aRG1bAesU45yxuEvf7wKpUsfu2X6DM7HZdhd7YFQEWNnMgTYUVuAWfsxwJEFXS0yQCmRFK5Wo0Aczj2RD7xY1506J7FCipykVPXFycM5DB/wsndm5Zz9frDZuQMaucfl7y+lh68KVtatQngaGbrKa9SfAqGUM7xVQiJ9KzUpjbOkqV17pMAwK8BKBJs5SC2Z50vsjrtvsqWfrnBp2pUMxqOiePfUxn37drcBA/vbmrUrbe5LLxK89BKy8Um24ouVAIDJMN+wM2M5B8MGDIQlqF47vwB/VcmogxngsnZFVCpmOKtcDjFuPbAaq+auDXD+kbJHaQ6ka9+xHf0J/5+h/SN4OX73wxcMFPsSKJZovVFLvYJX9cPkSgwbOglQKYj7hCEQwHJkRCwDAEKEACg9sI7x5oGov4tEbajhymXDevAca6xT+2g7jEfqqp8Oujp60uRxhFuNxaPzMe77cEqxAHvplRcg1ayxn3/+md6boMWbJzj7jYysU862Kz4J1dTQq/Fbj7FNv/9jP3yzEcJSMnUHDDLqorjY9jDFmqgXf4eYUkT9jjITluNlYy+F2FCNRPywXdoLmfW6Daz/CXbw6CHbtusgqlIBZ76WcRovbHlNuqF4Hb1na+uOcuTYgeP8mW9ff/klqe94FT/1PNLttgBDhAUSCForxRi/roxBlmwDPWSlw4aaOOl6GH4d7IP3PybAZj3vwxOgtr11RRIcGYW1GMNrqe8E6J2GidmlRzvnUXvtddPwx/zYMcZn8bOmYnGyCGuhRQte5oyrdc+7FAKBmxGxbyPZIwrKKUbZ6wlW0iI2icFvBIoKAC6Yp59+/IktnD/HHiSkTMNcKSlDYPdFxPgxHE3l5yPTpxb0RYknpVMIYFdlGSnovUYQiPehTZoyjgcCUQWgrRMg2mm8d8WsLgV0jCHhvBSgStZfUhS5fAkeoMhmBQRnhRHm5g8JTH8KxIrGLnEfZC2cyfA3b7S333zT7p75hLM10BDLBTxLqk9dKB/lGP0+sA5B19wAOAq7x9tm3GSb//2HQX059V8urGwPzqgHsNRJYOA0x6ksFIRZVUGNSs1TjXK4ijNAR70sn0TI0SC5RQyMQXoSeQsXQRYpJNE+AQayBuEhgO3+sDWFSehKi8PruIl6QfeaJ3sqEADQVyBf904Q0i40K4sBAA/Rj/Yf2MtS01PxoC0nWIlQdYZrwQpPZXAQxXosYc+dy6F/5Q4e1I/aIbsSEss56in5ysKQT2J4CGja1BjEGdmVO5QEe2ryUvymsyAj6sVfApP3OApjDXkqAZ6LC8GquneADZxISOFke/iRh6jn6BdlEcfGL4W5eunQKwF4j7g6sgBmr8J/y6jhI1gLMTjUCJOTuuDEoQLAVbHeUexRt9dzJ1bzfmPEAMXTWD2GQh+dVacLA4RcGCaCRb0NBEP5ZcNea52iTIgQQs0vAmDHcx+W8BmikM1DZMSycMCgdpzNaS5oWMqMAUPb2+4j5ywbhXAkIL7U6xc48304U4vzqEmp7/kIxhVhuBxhXxlk5w5XWAuAsE4MP3K4D8qo2aPw2fWj1xeOmJtdSuBzKZ8DwiGDsB7dOjL0qLTdnEOBgM/1nOlxMPEP7stl8It+JomekQ2Qncp6picdeAl+2ck9rbpINjyFlp2HNSdKMIHrnXu1dP2FhmEnThY4r+ahgyF5QjLTUMuvrh1DsJ3WhXyA8xdybNzoadhiMRChnNr41xeQIME9fFpYfNhw+/zD1ZzhIXb0EPuQWmTk1ZfZoZOHsYobTt13wlonYXWCYrspiCYBK0Mn5RSS0ApWaS1gQCEMq2KSuFvTFG3ZChuRZpVwXppZGlIurd69MXMtv2gXMMrVpaTOShPmMBhqouc20Fypm/WD6SObNg8uBMl3I2NYEG4OoQKZi00gJ6DCRTaLkAd5mYZocWEG7bI5AAGLaB5ue/AOWK+Ypseqpa6yXVvO29XDx9gHJFRWN160MZPaW6c+dZj/nyek4RvYIEttn2wESAdrkAyiQzxyBKgyknm7NGJNQwFSMZ++767bScl9hRfKRc7fv6iAGprbGTMTmWKU2MYfKCSrgi0CGVNBEeJ9/AEVGuNkkwRt+UG/rgU1VfhUEBeumAF1TBkaWfihSIvHX4ffU0cCDjZh6F1GocLvISDVMbJ47AKFo2JCKFLDkXzjscpETp6L3g0ATjRZYpc59iSXSKuOHoBCXhjPR1sB0om6Km/LPF1uLZjKBNbSyNOYYGpgOUzD/GJ5zkg3Q/ElEeN13658J6OW74wOHj/+WSzss9ZtEjmoGvC4OMdlFczBQ0gY704sJ189L0HGHMKQQEkKbGN7DoDus3FCkFGWMo1sqseCgNTCy0de5dg6B/cf4GK4D+nXp7Zj2y4ukhrkXu1YeIV2yQCkIYBd899bZKczTtoH777lotznzJvD1P2otWzfmXThezmIT3JAIrkliMS7rgMTzml2/4M3UCg0P3PvpgjH0OrMYenLZqwGPDqByXwlwwAvJXczWcqGtfzCi3Ns5tNPkHQdwpR3hT0x83b8oLrb07MesHtpBrIzS0hqvdvuuON2pEn9XKKd++7O01JFezMTTOwAHy60OG6ZBa++Zs88Ptf5FnXs1NNaJSVhDdHfHSZqfkddcRngcSD2GSvw1/vZ3iI0YwgG6nNfhM0wEwbt98tY581Tc/nBjbtqot087VbrAzCtBytA91O86AqRytx08y3Q4vNt34G/sep41abf8AAMx2zkM11syRdzrEffOGsV241wl4scTBwKV0/Az2yVK9Yef/J+gOct9gsef5Omj7UPP1jrPInDaLqqATh9uRA7JLWwO26eZn/uXm9//8nFDRgV193D2nRtYbs25VnxSYAVJfsht9Ez8ZUpOWeBWFtNgFIhTJ5KnZ+NWJrySgSEYn8BG8Hyg+XBJecHE1my9ixYlGLDy4vHj1RB/yBJu7i0YSrqkmqd1NKlotbQRCidNwb/IAX+7GXyGUb4Sl0NhTcXvA5y/wjAIFCiASPCbfRNJB4CpL36LBK4ghDYyqQds/8E4EQxNCphr7VPIVWTi6AYGUItTNwgCslaH/Ys32M6DbcX06ovlm10Zun+sN/vuX8i07yNdiqt3MluGpCQ8QiYWuE36hWBR87XBKFdx5mHr43CNOSFCrDep08fO51+gsELCfeARwLtmgDH5Ncn302J2pTc2IDdhYJovvlupQ3uM8qlWu5J32k3PTLJBQbknym2vj1GwJi5GUnXRtux+XduSBpDTxo51mgwAyHvkEqLT/SnoO5CquYeQFluuaA8gkOSWf8J9u3CPVaJr00dEgYxOrw5s7xhF/gDRqlZkUmsWCVincjPWGwmAVbeAKvye62oB0wXNgBA7AvbxINf60WRIosRb3kbyfuIz0IfRhHfm6I8GMndAYDocs4LP/YAewYZRg2spXSYwgLO1LBHI50M1+UOMilgNIBJazL+YF40AOXFAuNKLTMPcIcDNoi/J3BVXpoiqdWwZqvZHwo4U4csoNWPJk5MOgUD6pySVFLvs/4/tq08Nl0zqn5UjGt+qc5q9yeNmi72GgoeBRrWYR0iFpDWpKaPUhcokVbMbEef5fnQpnNu82tY5d5c3F78huVFmNpzf+k+47dyrHcVSjVV8sBstssZMLA96aNpMBTwJ0ZZUc1gqJQiS3LGBhqlGoUywGYdMSrB1v6Mn1ktfnENZQwCmuz6q0ci3bnOPnp/gc2Z+5hdM36meeCnVcufvFUGNLAo8Dsf0ne83cPZOw12gQLcqgiGUPiX0okbuGe9aTS9meoIZBYwrvOuSQC6fKMldMbjUixjgRJiHLvzSCmrCjvTs+b+V5CXWDClpB7L60pgh1jrIjF4e/Ae2HexsZLvwZ7J5D6FKKZhUQDPXkm7cg6RlYQf4KfuP/fMKSFcaBfngSfPToEYTTCCxCgPoogMxKO6GpZcKUwMgeJ1Cnjj5wi8V+EdKCsICr8iDmt5bolh2RHGjtJ0lQAczjAqOTmBwIQMK0A9LfZ8VVOOvb34dSSc3fCKwidw2ED8iXNgvG7ElqWn9e3Tn3N2AFYCm+29Bd/a87MeseHDO3LnXeQzU+TCAFFxpb3x67otSPsTacSSaWbO25tvfMWw8EdSS3O478Tumcz5/yReXB3Zy5mADk9ZaS0NGnXUi3PnEKKSwvqBsc85oJDKShqNs2eb8L97FSUBDFAPwDikRhMnTeb3K7Y//vrFeVcr1V22A7LTkD2B7B8E0ssSQgOUKKxGHpy5CAl3Dzy4m2zOk5/T4CgIAa8pmFZNNTA9kciUiVEhWyZ8CLsQ8OHJ/ZqbIQ/ntjbmmtEE3rSwTxa/D8vsH8DSNNbOf0xe5NwdkLufQE5WIh2XC+/SThWDn7X9nyesgj9aYrtyJgNPNUzVPGDzaCikYKOEjpdaUpcr7NJLr7S+sOvSDp60lSt/QlY7FObVazQIZwF/smFMsz8ZLHmIbck5LUBNQ3WxWALxQm1ogH2In+ldD8wiLG0MQG4o1lRe+Fqes/ado60j1jCe1G7nDnvaghfX2KkcnmE4Pv8e1DPYMKlT9VQgIawJP9YYsCHAAnLsS66yKdfdaknIlL0V8MZizkivQwlzlKRw7vLoC9a3Zz/HeDtxZBvD/Gx8dHdRwxVjbRFtKf1SaOrb2b9/ncMuK5f1fY7vEGxXjL8PNuQtzk+uttgPS5dAQsuKAJ//gBRzAvbtta6ZY5s4Vp2XY3I2+7tzc9mhvYRdvbWXZuAAd9mfnFc5LrSlieA3XxLv5dnrErr5tbLnkORbZ30D52STEtQd+ZM7QNQYhgcCKcXidsE5DC/qqAObPOIASUbbzNkzLIeh8+dLCTzLJ4THDfhghLVOsSuwf8rAGzCegCpPpLitkoKQLsfR9BIYCxtUyjDdkWKFvL4QVUjBQc6bDC6cGNhW19pDT79qYYlSCHG3NUW7hlisdNUbAlGdx+r/+UM1mc5hcfx11ss2AHUCthcCbDb8uI+mrAPDAYBaw2tagVUN3C0O2GAg5xAO3cIC5jmnuUtSU88ALAKUcI/kFKfZI9OvtUg89C4d8IDdNQdfS4V9UbNUnK+mATtBknEXfqUAVQZs1PhCATx0bjpjLTHqtP6xTkFhMv220dT8gN4abHolWsvWA23+62/DEr8bksZRtssF6uhq7kbuNJhILZOiaPQz6MdiANVa2sKFK2B9JbEeGWjKIkwvXz9Fg0n+S4McgYx7sFXb8PcP3KutqAHHuWb/9JlDlpr1JR/vNGqdZNeg79l9BvBlMk37Hs5lvDbZ14UMZgf2H4Dkc40LL4vAl09e3TWc7b6APyeO5lswEpUYBr3Hj+YQtDMatvov1N2+eM0CXGAr0IeQJ5F0cgAf//6tCO/RkViobCXwLclZCpxJzacmw4gIYkA/vPPEKjuXfR5wdiDP9IDV4FWsELxpePgGBcXYK68ugAEHoKm2kPrLS0FxrP8A7IckBda9U1MjFRX9DYE9wy+7lHXG0J9D8R8CWUMgaSh/Ir8wG9UeCksNLekl67jPtX+Vaq7BqJ7doF59+WxVlkP9rLBj7TFZA8l3XD+ndXykHTmuYEYpFwjz444uAgQvwctzwsRLGPwfcuzwSRMH28GDu6ljqGFOZ8P0JUuBYdnwwR1t3S97GKhSC/LeFNBWQx+Ym1VhPRi2nTh12K33luRgFBYSAs0zF2nAA4aykq7lia4grBwUgI2s844kVrelnk3POkk/1tL1dz1SusDU/tmpmtR6R5Cd8tdvRywKPa0GK4mJSW5YuPE3QEPuWfl/BgBc1wCwdWgXDbOPsMR7pnLOlroQsfAoH2TT19j3q9bTz0oV4otFSY4j0wQGR0KOiKZvmEFuxX30VtjG8UNjiRSXn2go7OSpN/S3PVkMrWpjbGTvKXbmQDY2FHsAQHtwLgJ2dBlgC95428ZdOZIhwgUsdf6yNilxACmZdstdwwgT3AYOEEvPUAjg3Z7P3sJ27t0BOabW5kFUeQ41ijesc19Yrhq/jL1yqAuU3g2JJiY80SLwfo+jRtlCjosCITUkc2cahYZILiI5qSYJhqhTRX3Wv/9oPNkvY712IKNjvp1OS0PZMoGz+FtYjgyFMyB0MVz3oDfv238gvrr/OLWPfEa1JfX9pbgR6cSXiWM1ATn+MBAVyCuyqgoV1VliZ4uRrOyJUKwV6ullXntpoW1CNXwTNduLs+fYeTyQ27ZPYW3dgNfsTQ58P4cyceLk0QxtcpqHp8oOUOgfdVNYYKKNHHY1LNOe1GSw1WHajhh2CXv1MGc9Hq0KKJftFPW/IwcxWJD3p9RQIrcFw7ouQy4bRZCZPKgrALSiImFl4ke8ZdNhhuUEJeEvev+919vy7zXkFUNbvsT6fbCu0BSeIkxD4XYpCbZ/P3iRI/bgbdutFaAwjMWcVNYGQ3jq1ApIdB7cw5IBxtCfBWGBsfcAeA9ruxqSgPptDZD1R3PmQvN9NGxkWxQhXvbjqlPu3/Egc0Qgii9DgratQ5GAK3jSD+xhMt8Tq59vf6AuIE+nRRSgagq98AmH7eRAjpHSsf/AgfbbXztdnS42fBOfqWVCJDV6nrVJJjsGtndsNMFwJ06gqgEjOU8O0J58VByERUHUu+OBMfbXv+vAYlKwuCKQ26slAGMagVddydb4x6KQ4p9MzSHsMh6PzlwLAqAv4iyUzUxiHEN48DAFZeXlneEzQswovGjXTb2NeuWo3Ty9GVgPpqcaAdM7AhvCKddOssyM4+RahNnpEwTrYZnRCrD8m2UbOH+qyAiB1Z6dbSFYbhTzXs5lFTlxh/pNf+qkZD6PSBL+frJuDIKEZgyLCvicshIDbBxKJsuBk9aVAMqV3+zERgXcKKTWOnSPAqwk24Sgzw5tPezRWROsjDrijXcIsmMNtmB4X1oSBjiKMlRqP4apInMox8PTt9qu5lysoyfMP3PMWpM3FNEi0n5QxfVIAAAgAElEQVTfftx69+ltmdTK59JglqpnYiOpJ4QsbC1ZfxchPZxnUAe0w2dnj3aOtAvny+1MFnWMs3motnCahlAIj0Mu6QTzmaFTO0ICD21DTYmnK8NtkR5EKlFd4octlWxlsjPSsRbQXLYBNV48am/6G3rxxNZRhGm14v2yd70jGLT4kUGz1EaPTwIbq7ZMQr33Ygfhy2DminEDLA7SWDDWVV5432aj9POl37qI6sojZYRXU3Fxc+BMCCCIZCLgMVzArlZwzKMeA9pQNHFJsCAlCW6iAFPqd/eurWFkZOIz0QhgpoJNjMZmOd//1Co6ZEIjvTgcOchoCrTxZLIei1xKISRFyBLkSyfzB10IjaIvqBBXAp+sFChQJPMNxFB43LRpbLAEx0TYv+93B+Q9e8d0W/Lxx/bt2m/tutvaWFhCo+38qzVAShIXVA7g0VEu4UK+T41NnsAm+n0nFxbFGoebP6CgmnBvLq8EPIUyTvFA1FjyMy8ZAWONwj8Jc4jfVwPU4QX24tzHSS77yTZt3cO7Ebgg4NFhgkyiORwwQQ9iIhYehbyDSXYm1OlqGLytkvk5mOFHRQfxcpoT5QRqSLokabWCMdy5xP/IS0SFh5g4HgBNjTVaDBXu4urdR8DwRRgF9Y7lpeAeFZUKHAnXJA5pSSwvrxG6ew0BW/tOIlECZwmL86NwIzSI0Bz5tmbBTpEBueS9SW0AWwLqbeLEy+2dhRtY1AqwkfTU1dlOfqqCRjQHSVz1Z1QMJv54r+ifBcjcGmrsyOHjSPtdwXTwGRg51+CRNwHz7yQWWT6TnTLnv9OpPQAoh96JI6ft86+/tjVIZTbj/dYGD7tk3untM24jda6TLcCTctXaD3mOSsv0svGjZtjEq+4k7f5jQhAIQIChSc/opON+PvKfbYF1RJVdIGVZG/Wu2+60r5ErFCNL6EWzM+6asTSvKbb2j5/s25UfI23Ms3feWkzh9iYTmX1M8RTOEcSlTFgGjWhGJoFgfC8V4NoXei86xPWHvOySW7Zguhts3Tr2sg8Wf4XEjWkWTMZyJAkh0Mi1b16Y/QJrpyUSqel4Ie3G1mIbh/3DrOdAe/f9N5HDLnJNhKRi+/cdZYoX7zwW/QWiS17GZdvEwfX5F8tg51UD/N6B19cem/vyQ/bhksXIDL6zVasxVccH7d67b7T9O6sBAQlNkPxZCe7y3wMsEmiV1KnOuvThkoMi6O+d5JgWf5GKffYI8gPArxAkgks/QK568C/7/c8fkX+cgqEBMIK3jljY6fuRLNWFOZq7Ghz5mLlDU3YGoLRiEdbzc4pLSXXURS3QSQAsPy+EFL4mpNTlFDLyF64gqV1BOfJejefQ8gWoEzAWCGhTWEAiNayFO++6gyn4CopXpkIHTjnm1kX8kWLiKUbFVO4x1IU7/fYHMgz2YY1HufW+xCyld5h99iHvQAczdP/cTBp8AMEm33KXWBoTT6gPcqQmAuAa5ZVC29XEZxRY1KZNuD369Aybw6S/HHmAmFj+SFUlFy9nmpqr9EUBQyBxJflNTCAvs9fnvUbxMgQWouTyOi/97FmY09dNnUbjMglA9ojzsqwBIPGC3SUfToWyySohjAhaGWN///0aW/TWUpLbAck4kw5kbrYHX5zGz4202Q9/Zg/d+4L1ggmx8O359uEni2zFt+8BRFTBqC+E7SPQOsQxRn1Yv3t2n7U7Hxxip7J3wtxvbft3F1tobQf7ddW/fG6BXTQUnBdBgBOy/5CcuxKfsRoabPEW5GTnBJZixcnHTOxmppVeXFwuKIq/L3mnChKdkapmg6CjllMI+Sowir/2ZuGITFQr/2AeYk0t0iAxoyi2hyBP/3f7XpfkKrZxDBdnvUJRAKTFFFSSZBe8oRoBRw7szTZydJyfoVwPPPis3vI1BiCt5k+xN5wMUuc3ny+EBkFnqrxzHMuSl+U87NgH0ZxXZcjSdd9ocyrcKhJpUSjT+SrkT1WcTWUwdjQkU6J0xw4tLQ32YSnPppGfoyAsFa866x2LX5N0fh+xePXkdE4rFTY6gpRkJEEFeBrJ4L+U4YD2scgz9CzcEax3wH9N4yG1OzY0JDEKuRYEBeUB4OAby3fTd4lkOp7PYKGqyJ+z3dduueFSi2XfLlv8Mw1sKxe6dGgfE3EQyxp8BJU2WwvK6IsEXAEyS5d+R+DPPBf8MXTEUIr0Fvb9t2vs999W8ZwBVh1QLLc+XTRKa9UZp7MfywKBFHxRDT/FaJXfbq3YrlwDGqi0oeJMhFn4z/bdvDvXMfwXHMOzEaNKaVrc9WFh1YAEDDAAqfJza9lHdTAn5SnL2S2mruycaeI9QDwEjNbRdIrFr+uGGtAFkTTwfcKC4+ypp5+xFaSLn87Y7coDf3lcca/ovfyPiedDwejBQ/Wk2X961iy7fsLDsHvDkbZ/az9t+Ml+Wv+OxXMGyPbnnjufsp17CFREGjzumgkUz4Psy08/hJFSCKBe5MIy5r/2nvXqJjlxAHL3Uga1uymw9/D+zsO6hUFOV9atRx974smnAAxp4qgGM9PqYZkFEza4315+ZbaV1p3hbCy3qVPvtfvupQHlHNr+B3LjR+ZYjed+mpnTDJrj8CWfBHOsN0b4BCDAjsrDdKxffxi1XHQvzeU9Fp8AmOJep1bwBoQTi9kXsFwDDq3DRs7IOvlqsUc8OYvdsIA16MWL7dKjn/W4ZDTejkPMu7aTff/FXtu05TPzb/Gn+UZUOOVRLMOxciSpBRd9beGb3+ELeTnPt9bWEZ71w+ofaNKrkEfOhGFUa++9/RayKhineJ1qb9chufcENGqUEoIhSLMhUvPgXO/KqXq0V9jrEYQVBQdHWD5eflVKO2EHxUZ1tudgDMd37OZAsJN7ztv67/dbz76J+KH/alv/+smGDhxu98x4gGcxh2bhOAV4NkF0gAySenvi+0qXLDBanh7lNO09+l1u4yfdxnnSlxolwsnlamkW4xnoSFFVmutlq5cX4os33yo8VvPrYKzKIxxwrFGheTRjAgcaCUGrb0I149cCW4VnqC/683PC2M+1DKlTYefUMqRthVQ/yjLx4f4Nix4fv7MkYn8Lg/kA65f7Dq/42DatkaH1syN7Llg+UlEfPr8HdXB3hiD3PfoUv74FQwdqPd7F6SNN9tnSzeYXmWt33jPW2idSl8if2fEOmu8rPd96+UwzsNqxpcaWfriZRkrsssP8s0L+/RoAywh3Bsvj2h/mhJpo5Rg49qrS5BncS5Xg6YBwzk6F04qNy/+XX552ciOgUmNjvHXpdb09OncKQZgnqbUy8D9cYYnYFPTpN4Ago468hAjWcQyhZIWAAki4sTAqIsfg2qlTGArkE457kaEGoV+sg7U/r0Nd9RLrgfA/iARF+X1swODbbdrt42FLcgsplU/f8/8BrOpcEoGj6f8Aq4DhAhgAcBVS9dkHa2BqTsY2qBrmzkXAFwAVJLtiK8pXzwVBOn9S8T505jWf5e485BKrhIjxEANT/4oAQv9etksnd+Edsoi5PwIgOoiJBUbDe4Dxqr3mIj4FmspuRb8n7EMABd1r6eln7M67x/Ie+BwwEuvrWhH6Mct5Kd9yy52AJlfRJEewLoNs25bfYOfBCMfjsALLlhKUawG+KbDnHwC8uov7pIi7sJkJ70IHdWFJt8HjEjioC1nrViy03XsPUMcUwejsiKR+M17Dq6gjOYvqiuwUtlSNMNxDXMCvN179ffmcpfRIp/EiTYEIsMsx6cq4T3RWx0b7EYBIEF0xgVaq3WBrV1XwcwCUr7hqOAPQNM6n81ZcnY8dSiznF4EsMHNDfNrzHacAqJywv/7+w/IzL8DUKneem4cOHcM2oD3Dod2smTLr1qsdIXZprs5WwOKKb1YBkhS4Ib5A1HLCYzwZBrh7QkN1wFVfwEltikAIJVLShYZEwCimdufXCIiSdZUHw3tYGQCspH4D6sqYVSCXs7L6X+gjd100LN1qGGrh4eGO1VQJCqvBqT/3ail17StzX7TZc99gydQQZtMVK7nT3Nvxdi6dAQk9sV9wNeu7pd1262RY/V+yVDzI4aC/hUATSA11xZU9kOEWw5DDXo47QIFxlYSjNmLhsvnvPXbHnTcAMLezNbA/9Yc8gKsqfAFbYlAwwlrFOzScBOtMVAVfEmKVB9t598FNnO14ecrfnXW4C1/r5FbRhMitZ1DNvoKhGoB8//ThXKeyCQsL437lnaPIcKAqQxf5DYfyfi8Z1JPBcBHnbD+bev1NeOVuIK1+OcPwQgCdYJtxJ8znz79FeXqR8y2IoUg9jLqhtmjeRwClXSA7aSBL+ncrejH6sE7dWlpOfqZ16BVutzKQ2vj9NkgJwbblL4L9QIwjo3nfp/F0JJTJS6QhatOp1w/nrEi17Iu51gcg+jhAdoBvnA3sNwRvzP3kZpxy2R5eYAQV9H6ylZDaSBtAvbjk7qqVBsFAjAwLtjfnfMz9PYSBfRRA8Ulbsfx77NHm2wFA4wDAWF/6X6dEw6uyFNLEvJfesS6denFPk9WBb73q4ednzbGFCxbx/Gph/OZy5mKrh/WSvCbD6LlLyR3wkjqEQsTZq/AfHy5UrdlAahTlKJRclLmkzh5J2KmzOWPkjK5kdQFQq1b9YJOuvt7+3ryVocKN9Pv+3FvtCM1a5Tyq5ZcvUPHjjxby7t8Ts8Mpl1RHKxhKFjkfLl5m369cy14ebG/AlG3bKRbgd5cjJoSCk+RnFwEABzjlVSTElVLUxCJUKDRUv7c/tWlpFecLzyIYGyIPKWaoRZUJoTCwRhQIqkubGOKUAU4Uw6hU8KjqCz13HexiPwsK9YfN2g5A9sABQqrZdy1ahlPL5lKH46kJeSwpkUHC4TRINCFYuh2zkZcPJBQtw/7eds6BwPWwCbXPxYgVPlLNoFm+phpmBKN0DAqH+c+Q6N/tJ1wAkqy8lDavP1U78khQqXaGwd0L1vI39OHRDF0G8q5LqfkOuv1cwv6rAkSNig11Nl81MAFkPBCF+lEEC14/OTGQegDMss6VgOGEOib+6UP4R/M6AxlW9GHgmZpBWnwCXuYKRcOW4uQ++kQeRzzS+rOZJ60Q4FSKuanXXk7A778ou1AEIMuXTUotwPYlA/rT/x8BXA13FhH+1MPh9LaXj77C1v/+F+xaAtOwGPDCVm7Xzt0OXC1Eet4LZmXe+QxwAy/8gi+lVssFb8qBkR7P8KOEoFTWr/zGWYtSjuiZdILlfvz4OfCLJEDgNJj24FX+UdRyClLkPcXDNkVm74Gyoz1e6f/AMs6G8RmD3UsNd1kpkvtGeprkVh42cESClVCH7DuU675PbCxBW0mDXdiqPH2lWA8Gi+rSvZ3tP7zLkQA1YC3Nz2LooaweMEaeo857RBIO0yFry7HjpRwKkEUJ71J9aAlrIp+zUvEvXTs1Ym9C4Blkx6zceuvQIZT+otQmjR9qBWQg/bv1BJkObVy2TQ01oWzbMrPLUKqjnodMJjs/2cr40HOEckf7s2Ai5A/MECQxoROs/CHULQDn9E0dkjtw/52zY6f+tjOE0p88rQwkbLBgv18xqi/nJtYKDPx19588RDAibO0yyKgdCFv1aNHbmmL5GyWAUMEAjgEAHdFsvLTTgIx8QdjRForEo5RLVn4QlYB+9FluA3HWW3ysHz5yTIAoBAQOJiSJAkRimXyAaSjjE8JZKIG2f9d5QB02IY1BAJe/kDH56oklVQuaXsel10SjwvnKhceFxmXlrZAfDusGfIvKADkHXzkENHk8B0mo7dj1lV0yJNGuTBmE5HspHzLTeg5lokzBdXhvL1ISF3NRZ9jCubdQexQ5n7GhTJmPHiG1WIcJ3yEEyaV8K8SubcKXspZpfmwcsoj4envi+T7222/HkaNV23kkV4vfeZeJRZzd9eDdVlhfDEssEB8avEsUSsJ3CCNwQxO1KpDUCwBtlUg/NVWK4ZCSXKl1G9ilWCnkZostJAYYMjFudknlJBl2TQhTF4GYkrlJvlUr+qO8bmmE9Vw7dIpDTn+W7y8POxVTyBJ4zpJcNsI2qgG86tyJyxfQhcfGJUCxgefNKSZ+kSz+KeNvxD8lBTbTk0Y+GUCTJ/4hFE0wbC8gFTxzHH8IDllJ/MQg1uHtAvpYB7ICUAEXG4O8n3RLiAwuZEJp7Rfy8X1FYpKdWcphdikLMA322lDkFGvZ2HjeRkQwGacJ4rIZc+VVlo5/z5KPlzL1eIpLD6nC0aM0tZ+6hjE7P8euvmGQxbdmI4UByHjBxozrx4R7IKDS1066X4s8NgwqeBVSHV8+W2J8d5hA823BogUUaeewkujt0rBPHk/FcP8zd1n0H97FgpDpwUOzEB7e+XQPWMPICsJhCLRuTrl76N75HO47bfUvK12zof7FkW0owppTdQWoyE+MdwKY488E//DeszCg8i0ZyYUYxko41YFy5MgxJmRdXIiTgs7kbSQmiArgEycO25VjL3NS+JtvvplguPsIL2rtwsDE3tKv0drRRVzDr8nJPw8QUcXldIY0wadg850nJGsosgAmieFML6s7wZw5xL5iXbC2KpAO6UASsy+B73bF+GSktJ52Wb/78Z56gvUSy6EaZJv/SJfrpmOqz5m1kOluJ1u3foGlnjgA45jpIRVbaHQjHlEwwGDOeSMpljejmhJNqeQxWcMCDAvDM4rCrYz1p4GAGBW+FBSSdntD8axmHckSJCEu0fkFh1LgHT2Otx/PthK5tT9MI8nsawAGZs16xl5fMJ/PD8OT59ChM95ShKkl9pT0t9L+WlsFOMO+pSBSIzRoZLCNGhtL4AgMRzy/Fr9DyASsbV8A5tqyCDy2+H0IRgsAMBfTUowJD5rRQC6qSvQT0YDHSoMv5Xz4+Itn7aWXl7CemXoyDdZkNyerjiKBZHQ8YMvYY/KcrIGZu2TRZ/gXpdk7C95EVgurQAcZDdVnn60g+G6gvTDnSbyoljlW25qf1tq4sZOcvFfpjQrlCoDFkHqSz6pUUsDe5V/8bI88cbMtW7PQVqxZbO+8uYJCtLdNGDOVAirLFn/6jq3ZuNI2/r2K86KEZ8DG53x9jDCdn9Z+jx9QGMXjUevUE3neqHb2F4ba1hBiw3pebYvf/NY15J40rL4ALjJUl4xWUsxS2Afy8HIlEYVmvZpqLT2FLHGmBeMfrHNZwRDVWt/Iiciq+89jUg2emCScM/jPPDbzRS76JPvs0y9JR/6Ti7QMFndXzoPD/wF38hWrBLSGGQrzXRYV9TCrFApWQfCgvFDjErwpaoH2JPHGG9efC1YBd14KX2HSKGajQDnJOlyfTPEVQCGqMArZEUhpIZm07pBiUvfUgAt4liTLsbM0GGCTeYPcBYexln0pq1iHMrrXWeovL1jWCSRpmg/8+hgESDWhHtZhyho06fdXAcc+r+e55MFwkW9sfDwSFqwnmhp5MaLE8rOov/msvpZFgq4Y+1mE9mkgpAZPHpzRLZjCEkzzzw5kNoD4DXwugYVNTLS9YbCq0IxB+nM3wSCvz1qFNN6sL4GHp05ehO1KwynLCb6DszrgF/ohQW8T19Gee+4dy8YPbNAlg52fuNhU87FqOQ1T0RMZuEBBZ1NIMSmPJ0lKxfBulGxXBQ17r8GBqbK9aWZguVAqzT0diwz4lM/rnrdAHhc8wJqB/dHEfVrHXvGnqZXXl56/Qi2Kimg+OLvrKbDKKCJ9OEe95T3OO9ZeFuAspp3zSaaj8Kdh8EY9MeaqqylOq+33TSRHQp138L8L9oJxxB0ZThMpc36FUfoz2a3F7/1lhmZXXXabnTtebzdOuwcpF4m/IeUMgfDTwiKonMJGoLELZoN9c+O0h+zXX9Zyf5yikC+AzR7Aew+2zz5ZzQB5gPNFFrtl3mvv4heViOVFb1u39jdbjVy9AOno26guRrDWZWn07WcH7L0PXsG+6B8kYS14F4tt+MjegMXB9tvqLHvy8ScA6o7DvuUuZzPVwApXsx0R0speee0T2BQV9jr+bNWwHonW4L4rbB5ycKZWUtX7Av7relAjV8fCjI1FIg5DKjOdIBDhCGLNOSanGMZedve9T9jNMx6lsCSBGjDk+ac+tV//QLIfvsdiYWVEAibUUd/VUmPlnqdQHzoTYHUYzWsBvuE03ADYSz6c5QC77p2G2G4amoKi09bkd4HGj+aLzdLEGe8CUsQgFKOyeXG5PSowDbzVWY34ctYrZKwMj+QKhh0OIIMZGJfUzx59UZLwFAtqjLUHblrHvtpp+RXfKHYIFlEPawfbasOGtex/AB6GZbRGyANRTcFSENjt7cP9xLldA6jvH4Q3e1wne+KFNwA0e5gPNaYH+03+qPLcv3De1955fS8AOWe01x98wBzHypJnsI9kxtROgQQssSFh18rGI9iGjryGZOwZ1iIuybEe/Pm+oUgQG/Tv5BNitr2AJPZ/sN9YbWnpG/nUDFagb9RRr8a17mETkIyKKb3qM+wA6pEs+2fB6O5t9z8yi2K8gwUqhZgXWJTnz+D0GL6wTXYZQFcIm96bu9SL76UG3U/e0BrE82DFOK/CU3TLbw2og7ZbWf1OWNgwij3yLCE8yUl/ZWmj/S7rGnl+q1n1BpxQQGU1jD8VNwqgFOvT1zHUqSv199njCi3z8iSE9MaZNuTqXrBEYGmzx8/BTPlm5Xq7/bYpDggQ0zyfIMIoQIesjAz74t1FPIszltyxtz3+PH6l3LUChsSYPwIbecXKJ1mf51wPERUyxhKTRtmV40Y0qxj0vf4vYNUtpv/+cMCqW1nNjFUpIJxntHxv6wMJVlpj06dPhDyBjAJCQ5OsVmQvoPtCQ6P/fq0jELCRtD51F0rJoN8NXN4eu+92q0PSOJu6qD1MTCkYxF+G++v6HMmotdmklJCqy615QD55oXsC9DfKZoDnt+bn1UjhX+IuISeC1JegoO626J2l1jKxLanCu234iCGch7KM4f6DAXzbLaO5C3NJQ5YF1Cn2CH1JVRh1yds2ZuwY17Q2+81KtSeAncGjvMH1NIQqMBxoJFn8yPGjNvvl2TT/Pdywc8qk/rbyl2fYOxUW5Z9o2cioG7hIw/CpO3T6hKVDlLjz3rHY4PxL7VpMwBjhRWVI8DlPyoqrAQYm4jX5N2c4NkwE3kmNJwaj2IliZ377w6f2yKyHAZ1gQvkTlALZ5ophk9mzKZxRlfb7379aW0LSjhw5yDCqK1ZYadiCRXLeVsC0zQA0gTWPVOHsuUK74cbLYbCedj6O5/B+rWPvNvK9a2GHRiFNzsujv3HgGtYnkgqrGYcF0r4NKc4pvbgHPZ0/amZ2KjAo9ThNexjkHvn5y29RLhOutqefrePXNa8kakLq3WefeRLAZhuJ9VuarQJEFKBPK+Pu8v+PEOMhn0Pq3bjYKMfWK+L+94GcMJDw07S0VKcgaAfDMTQ0gfc7zBa+s9AuHdaHQUsBlg/pzSGdAoRgSUZHJNjbb31ii96eB0C9g/NHsnEpdRTsK7UGHsl4eVYz6AjC80vDrm9h8m/bscP+3LwBsJE0cgCRsaOH2T+bt9OP+bPn8XrkGYVgeZNB7kYTtlUNMMDF0nRp6ux3j/8Cf8qqAPGp02644UrAnkI7i89iBOxFeV+fJZj55NFSm37TaGwBTpHzwMCYDRsIwFZEwKcYuj6c3VJrNjBkqJTHMGfdLXdcybqo5oxItd3YH1TAKovwC7MWsPU8UTl48+visK4Lgkzyy5p1kBEesZ9Wf4miow+D+HJbsepPBrIR3NlFLjw0gcGDks/7DuhpW//ZDwuNvpvtV0pNwSyQOkwhUNR78mCkCBk6tCP75oI9++Bse+6JOdSb9OppBbb4/aX8fti7AEZdf/1ElLnhTjl3hjWmQX1EeCwMPe4Qzj+Fun7zzWqGkZe4fJNefTrz/Rhii9XPa5EHvcglYbD+pMT7nx+uIFPtShEJPFVjKYAXLKAexY+2replAbYqJOX3rv46AKZcDXX1B4s/tu3bdgAWdbK3Fi+yt99ewnpvaW1aJ3POoJzi+T733IP25+8/O/WUVAZt6J/jE1rTk0bBeN3iLEgaaP5jEwC25CHPHqmgX5fvrogt+txxsBpzzlMD0fNoLQpr8KO+qODZ13OmRUK2aqBelEqsY1KypR/Lot9vZH+1cv6v4bGRhPledAzPeqlk+H1l4aJTKYnhQgW5JnX4xBcQlKr6UUpB3S9iBt97z4MoZt6HRFOC0jOYQUy88+T1DYyw95egHOG9elGDirmunlv7Smu3OcDQYVhuePToo/dhPfiB28eymxM43Bb/aMn9qyvysWKYBYvzRzu497BTNd3/8LUwRw/aEXquaHI7zp47z1AJYI09HchAtozPXMP93waZewmhcgrsbgEIHBwCOxvZ9+kTpYSUNwdZx2BJEIHaTPkY8fT1RVgoeHMvdkRps/X3Q9aSAWM06yrnQgHWbsUwW6MYPiajngmAYJgJcz/D9c6IvdznffyxJ2zpkk8JY+pk23fvdJ7TwfgLB8BCF2Hmlpvux27oT7CPYwyHYWjw7uWZWk76Unx8OOzpBGcRiNjfBvQdQihbBoSxdAd6N+Jh6odiMBD1nge1dOZ56VywORCIS50dER4DAQiP/+7+nMvgIuewPUjVhehn7VD4ZGSlUy83q+68KThDGBLx9bCB4++xeCuxMYyMDOV9oW6n786B1erLXaysu1rWfIv4YHrwcogt+q6Qm6Kwn+oSZudQCRcWsm4IcNNAUkpX9ZnFPNMISJuy7hSx20/WYDB2M6mJyyG6hIU0e+7yt6jbqYM4zDsw1w1EqXA+o4oeRnezbLI88Gbuhm1ZFv1Psct10WwjFmKFLF58WZcdCNX1ZwM0sjf8qDc6dezhSIN7CIuLComxmKBWWN+kAQJfsOPn+Vz45HbrmeIU7jkoTWRJUgxY3yquLcFusknE9/l0puu5PPpP9miKCm5ph3dSxPPD4uPwX+DgyeBDaghaUcYlAuOxnNKN+lEAACAASURBVGm20F4HNOnkUJHMKtNkqBQ2qAKLxNi84qoheENuZUrZDBYGUxQqPEcKMTk1ytsghGaiDgBSYAtnDhczjRfeD9o4Sg8XoOTHgeTBP4yKCOKwCLaLtSXWrheG19c9RfDVXuszkAKo/oD5X/CFOUMqFymSoyaFWCao+tWjl1PEDUGqlWdP3nUF6xCpLnJITVQkMy7jLUs+Ji8KNdUemshIciiGalKgY4T17NnGfv41jVQ8klt7xdhTM+faX1v+sP2n19ml4wDUDjfY5nUwZpg8eLC7BTaE4xVZDgMR20iXzCbJbRALQd9fbKAqfFAa+V6eTAl9tdC1wGnc62ooUDgxNOXWREmSSneMUODrkPcBjNJUkvXgZDE+0Boa1ciosaLwCePA8mOjenHASCIpjyw8na03XrZ7D2VxCNYgIb2ShVdp/+7YCtDIwYnpe59BGnXy86s97QisxCYWuRoj+XTUsdiU5NocKqJPJ/+8Zh8VgSwtAFAko5ky+Von5VsHC+EiMusW+OhJKtG/f3+8MDFDdt5X+HwCpompKFChQ3JnJjJj7fjZ0/gpZnDoE/BACJQa9x/Wr6HQ+hXfTJpJ5OMedfE8j3D8y1KdP05yy05M+efauAmDnaQ1KjTWnnvsDduz86j9uHoVgRpdnJn6F599DWB5tz1EIMkrb75g3rAXyjGy1wQnDAneg/fMo8Gd4yZI0fEC/pTq14aE7QI2EjJmeRwBsOgCd6xkWI5K3Atk6uHBJREWBMMHj5yObXrbZx+vhMHVxjWyjRwQlRRbF/BxiYqMpviAvSDJreszHZ2Bd9qEpcHdyCX22rffrmTPJfLM2B2O7aM3r+aUtgyg4SgMkRy6sR/WLocJPNFac3EtW/4F7INCO3pmnQ2miPji40POR0YGTvKYlITXi3TjiFgP2ObJ7JNyu3zUSPvkjZ28k/NYLdQyHccWYifSgciWzvJjwjVTbOXnO5n651uvzi3s381n2cNIMvg8koxoj3gwvXPBWgrYAYQL5OCv5QSN4GCVXK+EqY+z9gAgD1DyOUCi/CKjAOPDlS7O4ZafD4OZfa10VTWIF/FYqqsAGIOqFkawlheFpS+SNyUy19GoDB0dwV6HMYSP1qljNbZpdQPG0jSAvIvwGDxzBjVZF8yvs457ENYDExIWokziOZbMG7+5cuT21QRBiEUvsE1T2CBPJq/0jfUUSWWaeP8XgDJ2Yle8PpOROiqRF+9nxR+iQVj49hP22bJPLR1rkkpJqeWvSc9WgUF3S4YGfFIYJU/Zm4TitMUXNrF1Ij+8monjDzZk6CU2Cs/g9wBeyvCPVdCOfKEWzf+Q6fR0x3iRVUBmZrY9/MQ9TPc2w/yJsOumTLebbnjEvvr0a5jI75KUG2TZRRnOi7mBAmAg6b6Hdh9zg6qIaCQRWEZ4ck4ktvWyrigMSqoK2AckLGYijWagYwB1kkIKWPVHWqO1qgqxVJIoHeza3xr5cqjUK8iO88xfCaawPVR8CegsJe1Urz8CMEHngcIJ9TPVQCrBfMn7K5DKtuNyyYcBfw2F4VMABB/gq7eLNUYQyn++iJLxhgNABsL0VWBDWakngxc+B/tftgIyf++c0gmvX2QzSBVPHMabjPflj3Y8H18sTdpdYA/rxx+5ni8ftolnomLMnZw0PhUUnZWAqSpIgyiedJcphKsBBpYKNj/OAf0sb4aJ8mbw5PeoBdgXM1P3Ug1nXjBrthIviTrWqyxjJFUPAbgrBRSSB6kDtigCa2nAJEYNDRNI2AwwstTcWd1AsSD/4Dqm4w0AyIVYoYRwwDq/I86PPv1bWv/B7e07mgntiaT2FPfY3RTyzjyRuanQhADAOdudNPBUyzrN3YT/cbcuXWzVMjzIW3ThHE1jyFKBNzp3Ke95wpgZNu/lBfb2ghX23Av3cFdlkBZ9G/vgJOAiYJYv8l6dMqw7vXJ54OpOZ7jOeaeihAaIO7gWKakC9kJCkUPKp477UhJCVbdiAvvxAKvlx8gwSWCwgDV+qSt8xHTSHRvDGdShY0uGsUzcd5wiIEmVML+Ou0XyRgGrOlfdIBEUuq4ynEaiFfKcnkz4/2SIh983CzASxUotRaICXepoFlSQ6tnobI5hwFcLm0xndShAASWjPT9nofXtPtwyThRgLeHBUKrKnn/hcY7ffEASwEqYqTqTvTHJDwmJdinBubnFyDh3cifAKOTuVsPTp9cwQIVbGXwl2rPPzbHTpw86n+MJ10yymQ/P5nuGwrraiURxL+fzcFjoKfbSC2/ZMUKFLr08kRCbR5ig4zsOC2L9D0fs1dmfw7bcbvXe+xzA1YDNAVMrxz4LRZbiBYNg6KhxzuNv9apVDIdIxmbjVgPQeWoIwGCQq9/tQ60vsck1SFAgi/y9VVw3sFm8AJRUSkn+VMc5mJjYHfZaS3y+jriU2CafYtjo2LhQxJJWyLMthHWbYrdc/zzS1d6O5VhNQvjyr9fZSRQm1ZX7KGYBHxkCyxbDj/rFi2fE8UFh2gxxNQ8u/qsR//tr1/gorFF2HnxfJ38k3VUsHJ3TYlE2NbVwdgrXXHutPfLo87Z65S77e+MBWDvI3dLW0+gU4UWIjNBbTSPr0MnAA6xn9yHYhBCqcIqE6oLjnOcwivhPWDh7GYDNxzfWug4aa7fefbd1Tm5tAQwdZP0mb/CM9EZ74qHV+Kf9iuT+X55pMVLw3thrXGdH9mWS4ouXXzBKJa8Mvns1dwGqFoCSKyffbOOwJIrHVsIxSKnZVNecS6tjUHkUFtZm2HvrufMKOKdLSaxGOoufnn9EN0DZOy0+spct/2CfpQEwefgdA0juQNP3PCzwBKyaKsRp5LwJobivYvBfByiMbyw/yIFoIiBwJ1WhjBFDM4i6q0qeqAzG1v2UY7+vYaDfhKdy0O/szyKUG8GARSEueEb2TAIPnTpB7FcppRgm1XGwC0QRA7qB+ldngUBDgaz1nKmetaSnl4Rbl57X2OPzpiNlZADDr/FmqHwC5uOOHTtt8CW9AOTP2O6d/8KI4bkxJPCuy2B4UcJ3x5sQ9dRd971gg2FTNXDn+iJ5b0IeuIu07y8/Xo6v/EM24JJhzjKsHhqXP/ezmPT/swvTHfn//0N/LTm1GE2uXuL76OzHqZIhQAPgyw4bP24YZ3Mp+0ThjBoiSa6vP/Qsm4e/+kOKh/+BqwJnBVY3wqh7b+F8O7Q91d59+30La9EcouXDWeEPYKRwU30i1UC6U8RKE8tXTDQpOJqk6sMmoInm4vPPllGvvcc7oP8wwrpCO9ijjz2Nl/gB9oG33Tnjbu6/GlilR7F5eh0yQBpenR0IiqqndicNPY+kZSP4phYWUZs+1LUr/ruvRelX8J7qfr1f9S+cyzBaZd/jTZ1aCsCw8J0FSISvs67dw+zZVyZyNnDGwjZrEYjlEqDeX9s2EwQcY5lIUGVHk4itUC1r7AKqnAsXyHEAjJQXZBLszPIKgqDEIKIOqEC27zIq9CD4+fc9MsMyitI5Q/G1O3vOJo4ZwBChgCERzCKS4Z+Z9ajt3LAJQOMM9l4x3InBdtXVU2AsVmP5sYHnxWenBr9QcN6ycy9yH37qwpi2bN4HCCOpaZB1bovnHvLF4ydSqR8ANak1K+kdxBDKzcwCaCt0wyMB6dcTuLV9599WiGxaw6gAapk6Md9QIZVjv+N4CywJiQXlnR6Bv+D06Tei6PjNWWOkp51zpBmFsIqRVwWjUYO1W/GLXINqUV70yYlxJMBDGKGmzD5XbZdc2gEw5SyDrJvt353beU/Ucf8fXW8d2HW9/v1f6+6xscFGbAzY6BIQQUKUEJGDCioYGBgoKhYqinFsFBUM9HhUsBUVC5Xu7q5tLFh31/14vsa5798/P7+3t0eE7bP3+xXX9byecd2V9tqi92HndrVtW3a3sraQAkvCnID5oHIi3njtZbt68mjWK+HQ1I1Vkq+iAPX0CAYopLZhjSrANZDPqETxGTNvdh7MHVAEZmaftcGXdUMRksVaKbR4GK7Hjp8D3NW7abGh2NhsWL3X+QzK8iIkGBCPQqyafdaOPI4i2KU6k4OxTGjD4KOQr9EFdUs8kmGlxufgEd5FMvhTWdTu9AIA3EEA4GUwiOPio2HdCqjx5utCapLXAttKAJ0vRUtqzzT+XDr3Q5P15B3lZnM2AaIMuHSobdpxloUTaKcBi157dZ59+eV7NmhQd/aWN6Ffu7ESSWanKhBT1nXUnjz/QABUH84OXwY58uMsgw2svkOBelJSOd9xBl6jCAA+T5DyWcB15RloEN9EqN9rLy8BiOxqH3y82H7/8wcIOR3sqy+/spU/rbR/v/ISCroomIyc+dRmelayBnh47kN228ybeN9CbEilZ+8ol0RB194AimPHjrQ1/2xwgaeR0WL2AV5rAE1tXA+BwxMFUFQ4pKoCQsE5H8S/8FW+ibyrFcJJ7RxE0JZq+iqUcgf2HOZdhIGjjLOpMIdHDL/C7W3ZUWQiAc/F+qEee5lDh7YSYLgfqzgxCttwhtTQCw5z627osEtt/ZZ1AIy1qCo7wlYt5B0A5DEgHXhJfxuJTd07733g7t4mai4BcIHUupUwFxVIFg4ZR5YHvpxpc+6cbYtf/Y/zm5w+bQyWkOuwyyO06acNgPiQTCTHpx6oYR+qNhTzPykF72lqx5joGEDrkwyJkrCwyIHp3RVyDfVut9F25533wxaVcq4e27whgHt5ZI+cYw3JNxRiBTW+rnmpy+QXr/PXhdnqfcv/n4UmMp/yAaL5+bNZJxqAdE/FW7Wp3G6bPhmC2XmsMTa4kM/Y9lEWmxhKf3UaYFDB5rn0m/IUx4oLWyvV3p0J3kvt0NOtnRJAYT++79133oDn7UpIMPIK9wXwrKeOwsOZoqeSNXkJ1hG//r6OXqSR+1qfSnkpYexf3avcNUj5lYUzaeJoW4nlW0JsNMAhREUUagLGc7BgSZAXPMxtBZ+lp0vpB6ER0LeisorPGgMAnWonThBQnZPl3llEZCDDXs5kgvIGYgd4jmdcRLhYQS51nxjGnFnRKLDzUQtHR0Iy4r6KBNQtwn7hDAQPKWMVEhwdTb1JLZsFsadPH7CKEAZWpMOWMKg+tD/PkbOCyfSpBPvwobDv2gU7HchVsfH+1pEafcM6wEXumWLWRhBq9xINjFDJNkCeKEF9KgVjB8iGmShYgJHoecTIqbXbbhtoP/2wi3uE2h27kur6IhswoKsdO3iCxYTtwcgUFF87W+0gFJbN+ZKbh+KNQHW1qr0HxJCL0h/F3nEIS6NRZ3znrEbT8YVV/Sn7veRuiXislnD+ewGscsbVKgia4RTWdMLegsDkOsehXAQn8QbbOHSA9+tClsGqyIQS0Jp+EBIob1Rs5dFT+lsxuI68jr1QvezevhOiZYx5BgTTd6EKYqhTzXosJXdpz94c83hyaa+W6lJv+33lXujLoTAKB9vePbvwxilxidtFXKLVHCScja6YcNW6MFMxVPinHx9GDCDn+0TD3ItJ62kCZzp0bsvm8LHD+KVwh7ZK2yVN5tf82YEysmdgCfWXYzmAhYiXTg2MAhVMMtqtQ/6gTJgkTLTNA38KTPy6DuwD6/Qm/JP64PH5se07+LuVIrcPpQmphAHQ/7JAGHaY4Y/7loWPCW1ulr30+EwunZMcKrkAwWqkKFNoFGs4KHXAyZtOibMu6R6ZeiGIvqjeEaE0KWyAC/jd9O7ZGcZkXxIz/7KelyKxSmi2Ff/BM+gAh7aG4mJk8P9J4q+GQZd2PUBtWDim/4H4ldRwAajx5AXQIvEzIs+GBZzFZazLu5FnIkaBZNGtSd269LkYeaby2RGAWgcoK0aFL5ORNiyIciaotUrRY9PI8yuYwABf/Cqr+T29+kdSuFDU0gTRxwNe4aPBmoUAxfSWA5/P171/OIb29TZpMpLmhb9aWYE+g+RXgBtMoCUBV7Gqqa1euQ8XXizeayqWJcOPDkx0cpKsbF3irY1eENPStnFQlGjvxFqSHNGBNny/OkaLkkcIsKpl2u1BVVNDY6X5XaDsIfi5i0Gko/EyKpDhs2bNF9kZLRSLXnhheiP9SCbpOZYCc/eudVxcHBLIhh+lwY0MhUU0aAANdJYteGa+jR9/tS1e/C4piQsIJXrEycG9KdxjOexvu36uk3u/8/ZSCgTMnVmcavyegkE7hXCp0RPH8zPBxuG0RUnuQJWJE6bY9OtutpvvmOoOzE5cwi0cTn4ekbZ9Ez5ZtESuEQAY1w+sJkagRBXSO7FfQrAKUJSZCnn5FzZySSxf/hkT/S4kGF/uinvHQlITpUAGHtu5sxeQgU23H2HQhmFW/e03v0GFH2LboOi/8OLTePcBkDCdlBG2S72upanWNBrgRIQ5EZ7lH9qhU6RjOZ3ah+yPROVrpvsD+JH+fSwAqcQuG82eL6PA3bYV4AMvnkv7xzIwaWNr151yjAkvPoxkmy7lnRetyZIkwdoznjBpQrg4VFjUMDQJYt+IReOJj0cIjMAQwPDOSbG2+lc8TQDTPDjQGjknBEpF4F8j0K+YQ9ObSVggdhpaLwpHklF4PBfh+VxkjfwsPmUUpAXhrE+SyKMz7NIrAgFcxSoLsuXvFljuaZpKhhYdU7uQIkg4CBezNyyVEpqWCFjjeuZVMr7koQSwnpp11vAZynn3dchcRo3piz9pN34PPq0vfmf33XuHfUZTFMJ03du7mFVKw8KzLSJIT7KKFoqmIIqmAFiqF/Dr2biZQoc0XEncHpg7B0Brnq2DUZCalgKbrhkTfcLKmBA2sa/8fAPtlZcW2ZRrpzsbkPO5J2zJsrdIB/2SAx8QCxDRF79Q8CGYYzA+jx5ir4bDQAiG3UpaKjKqpISe9sWnXzk5k38A3ogklyvAgqBp6zu4Lebiabb6z4NOmlKEosBHAI78rvlHkyS7AI4C/SpptDWF9QcJ1EXr2Ik0ozwVdxE1stmdJQjPVuBZAExXF/LCIeVFAVDPL6qY6N/nUlv61gpnaXGWIvwIn3nt2k9dYNiqX3/FMDzTFWFaj/KFDMEvMwAf3CAGb/UwrrKzZFjv6iWped1fgTDpJZ+vZQ9JWq7vL3a/G8DpjGQ9htIoePLf6imO1OgprMqTn6GcwR1wAQMdLh9AArE59ZkdkY7fFwh6Kv/VOiajgTAqJehUArGk7cKcWSIOLRJjx7HtpLbnPwQCrIotrcZEBbgvB7QAerHVJQ+NxJdMz9dT0mwXEIDMTExuvo4wfFA1mAQKf2uheGOazAETk6DpXiNFPWtWRTsT9Hy8nKLxx44DUD91pAL/KCwDAJzLC7yRTSZQMA+wt19ZYXfdscCeXPg8ax+JDo3Ci888z34KBJifaDdNfdk+/O8D7t64fOj9Vu21hv0HW5XiRmCQkEV/CuhAwgBEdtIdXcOZpoR1trUbrPkBfEcAVhaWFwHGsa95JrI9EIMkQPcnNgoavgm8EFjhDQsVaMiBnBrC6r7pP4C7ggJ+/84sghv5tupQ+f7/Y8D6AW57cgfoz9Rxhgwc0B/5YqZTZvgi432VIIjXFi900irdpfoOApF1/oQCUtdUACTwzQYN6sdwKg6/uzLsDyYzuJhKUFEsgAj+p7+fJATiTYrQ/TSTBS58ptmjnHtNgLkf9iKDaMrDbcPGv7mzxdRtZU17wByq4yzxZz/6yVeMokqTBv0ME8fdZHfeNZ8aJdkBDAcJNFz23lcwr7KxwhlrqcnDMPbHJgWQ5dRBX3vq4Y/szPmVBKnsY42Xu/NeIURqJsXeV6OlVGR/GLi33HI/vsk9bc+Ww5wJoTB6VgACnuNrA4hSJzTQoKsxFaAqeVwNwHI9El0/rA8kA/f0kqm9GErsCWTQer++WLLo53JMPZ4fr5h/p8hnuNsxLck+XvI7t1g7e+P1ZbCOpsJsiUK5VIGv6pe2Z/sf3IlHODe4m5FKMwt3g5UmqX3c+5c0uxVYdYA1H8+Pw8YxASlPJV+v52DT4FbvWZZJLvBQzR0bWQyfxHa98BgcAstuBL623e3vX0lt5j74858v8L09zw+gwDqxU2hwAuKxYvkI368SW7b0QyRfNPCA5t6wpFuHe+HcL4n25IvvE/DXx4LZu76cE15iYbIXz5wkxfWBb6zO+yerbN7mbDim33g/1i7X2qHtJfbpB98wFLwAKwG7C7RqVTQPLf4x1n3wWJtB8Ebn9h0siPcm9kct4Oap43mEcW5GtbOd/XKa4VgFxX4+0l8UUjwsv+CeNmPWE5bWZaQd3w6Y9OnPfOYDdunoTjzrO5zPmr8ngV9ijAOQ5+Yr3b6UQX+YC7VQc9ms4REsED+F51FbNXDmOxsEzvTMTE9799WTyAB3W1PgP9TQ+OfrPQCsC2iSbF6SZfE9FPjn1GiAImIaScbaxPmhQU5y13a8xFoGYYXsKwZNSPA8qaXHTLjNbrz/Co5hTTO8SFTOgTm1HQ/Gy53fmw91y5o1q+2DpYs5R6s4d/F1DgQ8Z7c2MBzvkTbF7pw9l+cMg5RarBo1xcEdx+375b/YzTNusWSSqH0IGvKCse7Nf2ukJtdB/z9Q9X+2AG7tqtKihnbAKutOwXIKo2mhFty3+7SrO7shRVZ4WiMMO3/RaXXuO8qT1mgrQ955z0mx5uoygadinbI+AKGzzmfYF8t+tWeffZhBDBJZNXg0nb5+JReH43j18jxdmBo73N1rXGzaCwrt9OTn9PMOtH9I+n7q6UfcvmgX14d7/w2eeT7nxnT2RgXBr/8iNHW6zb5vNrXoBe6T9vbIvEctoVMgQTQLbB8BPkkkjpfh1dnIcG7hgg9t3LjJLlhFihr97Lq///eXB0wjXwYm6E5gvb1qv/z2A0F9y2zZJy/Amq5g3fP3YWoqiDLTrr8GwkI6npYHGURipYGLVRAEiFyYggWAaLJ60r725uf0gSzhyWBd8utSZJJah7qvFf7jB3NIZI9owlrvm/2A/fHzjzZp0kBb/8+PAM0R1AwxnLvIVGHO1jG49AIsqYIt3aFTiu3fe5K+s7P179vH/lnzm23fsY/Gva3detu/CLVdwn3rh/rwRmTp3zgloB/fR4FW4TCt9P5zL+TZFWPGcvZV255d2501imTNAhp0JoNxuPeu+ljvsILGV6xGqWz8AQireQ6qhXyUD8L5e/mIy5Cdb6fuZRDM+S/wqADSj5+CVSE6xCHZlf2JLGvSunfHWioHRtnN9vWK5fRf2K7gfepPH3SCcNoWbCOOHzsG64vnhiQ6Ef/txPjO9seqjawNgm2feBaQ/T6Cddfa7HtnOCLKFeyn/fuOWRXgrxLMQzjb67Ba8WEtyZqqCHu7SKS5YeSiKCTYkw8ShKS3lAFkJdL/2JgYBnnt7CwWBQMHDLUVn/1mLz71uL340is8NwV/argCsAtJph4AKwwJ880zxlBfxGGjcJj6LdK+//YPV0eVUVM9/fztvJMtsM8zWb9dUeeR43A+31K7p0EGyGKgX2TDANo2rtvqbGiCkOIjm4HUEcX57mvtO0XY3HsfsUfum8fzoPblrk8HbH/ltQ8AhQvs689eAuguI6j4SaxveqHYWMizFcGomTMQ6wjZFFIQduSO3b13jwttUgJ5IEwmb+6uCp6Rj4azvJ9g6qahA0fiC15tW9fvIZwS+XZptntv72PZ9tOP62BCH8Fipic16ffI/ge6AGWFjN5481TbuXctgzuGtqzpJuqZemz4XnppoT2/4FnXB2u/izm8iGHF4zCbVbtNuHosob940HKZil3bq3d/gtgIEuTzS8Xj7xXF+ocgQFq8D4BOGeCQfM89XF+s4Yis1eh/uZBDQxgWwFx9/LH53HWBJI7vxn7iBWfd16dPN4gKb/AzLOd55cEu7OCUCJ06dkYRdgrbjCx672iY4OccMUtDg47YE0mJUgsIJwapFJNiAI4CDF6Nn6uKaJEmdP5p0FGBakxWKP6xYkxyz8iICx/gQqTU+n233HoNgwiCZxmqrcDTU8QwF87t8mVEBFAYnJRgIoqxX2AWt4VR6elVCXP7Enf3X9J/KOpKBpoA2D58lsgoLBSD4pw/6TnY1S5gVYxhzhfVLBq466x2Xu3U7C+88Jw9PG+eY2bnwRKUvDs6BuIVQIesQfy5c9rH+5Ho3kvJ3eSRzLInnl4AQA+wTV/ZlmGArABE9NCVkJzSnueXxT4Qu5O1Rm3gD6AoO6UQal+vZgYVBOI1weQV6JbUjS6e8yI4rIkhEj8vAZQixpWDi0CGxvaAzwtBLVS+u+Rw7D6Qye+FeATeJJVrfHQIeFSBC6YLgxBQDRbSAIKYktQBdd+lhND9iqoZBRNWcAp/V/3kB3g8cuww2Oew3ckYOA7rtg1WmmLpxrDfM7IYYoJVBNGLVHBueAPyphH81NxSxhquoFYKB3QscGu6imGqCy6mfnRKD4DVYjC+4ZcmA5BmYNcQjTVJLnunLT9fFcQ/eiRqfPX4U6/vzbBvK0qrVkwqmh+4if7VZQWxfktgFgsbJOIGUpl8Y0tQgMOyh2Wr0Ow6eu4mSARJXTifOVPD8GdXKGIhwW6pPfHl3ZFj027oTg9eSA1f4AZZrhej5PanoDxDPgu8Re4phnBc6RNGXWqpXbrYunU/OJuxAJjpxTCEqxkidCdYbvvu485GVPhUUzX4meoEgFTlasAJs+H9o6w9792fO/+n1TmA3VJposKE1BWNCjcbMH0ktiJpPSKtzuecpecQWBnNhUJ/F6BAsYIq65TcFxLqOVis7bF0OMrP3c42bGBofvWssJa2sYku1EmMzkAWjQJG0qEs69DNxv+GAG7HLBUCLd8gFaeeSpZVfw19QptYjE0NgXWRCdSpl0RRTSUT5CgWUJ1SkOWPz6Lz4aCMIeEuIBjfg8gQJ0Px1UFGY6u2WemOjTSZtc4fDimLb5wl9xxoJ/Douf66B/BYDUay8S8ug3ZMQCQU80J6+guLNdhSSC4dM/RTvF5SLK/sPCm+t3IwHeGlAq57EQAAIABJREFUkqrGIhZQFspDCwEAcvJlilMvsePUd/OZC87LG0UeGlzGSBc0UXjtxVdocBvt8Lm3LTwBCWZ1iL35AtMdBnTyV4bLwASXjcciELjhvCdhF9TTdOii16+J5enLxmzb3ptpK/KBC7Aa8yiW5GtHMaTF609TqoRPyVIDoXo3SzrMn2nhOZbkcflzeQRGCHWXRJWpQzlsSIXHUMSF4ZFWxMWa0tuXIAWF1HBAcRlXA7Z5NoeShI5nYB6BVGIi8YyjYuUThUk9U5Jjh5Gnclm1sktaD1pncqeaRKePyBICGKRMEQtLl4j8aWjCWcsOCJEXryZDAq/C8MaU318wxihlZSQEi0klYAuat8DbdrB/ykD/SzFJ79kz2dJPH3XfG0Wdcf6TuOtsrPjZWXcXizcdsgpXUUOnwEBtLPpHJ41r4g9priGwVsWtUhglifeDOdEg/85QGShL80ARyqT4sksmWPq5c3b4KIEPfF6l3EvCqXCWa6ZPsT83rGPd5jsjYoEwkgPv330U0+gLNuXWcRQzsCn43gOR+uefr4J5ccwBq2I86LC6WL47ea2Yp41caJJQSTYWwjNxRb3DpihOKY40lVNt7E2xp4mf88ziwQvQvVCYZz/++bkdP7+eSyrIbrrmYSSjfTB2/9sOnVxnf61ZScMyyxa++CZrEDYjm0zeuxpQOECM7x9IMFAkzLGyIphCFIxxiZ7snTCko3iP5FGC8326d+vGZOcETSQuxtEMM/AoqYFhdyET4Jun21BX5gJ5xF7WiefYaewfH5oYyWnENquVFyWnIDiAC0XxAJ2JwndSbLJzpwTSAHIJWAX4DaUYDKYIq+Yzl1xQamsrA0TsaTUrWniDh3Ri+JDPpBt5jgYLFGqBbapgqfpgcs/hxjfatbHGDmxqwiOLYoKLrYENLgmbr5ADydp57WLE9e+L5zLWD0e5wEVSVH8oYLGaB+7DwKP/gE42++HxtmHzXlv+340X2ZWsHS4hDgaYqCk0oF627wAJhVx0tbBvIwHIOsZ1g7n2NA3Ta65o/fzzz5HRxdgjSPRXrfoJltuTNuvOuym0D9sVV4xoDfqioT2Lp1BYaFuah8dtxbcfwM5ViBDnQHENDTtPnJ+jkgbXl3MgnkCDBlgA7fHxy0Eqd8/dj9jyL7+HiX4SNp6kIaxdADkXBEWDmzYg0s6r0MC0tCCTBFhlMfDs5DEqppM/BaADbtkkYgGKXhhG0e3L+itl0KBQPtlnSCrXTLEUyLmqtVgNeK5aUIeECznhX3ReSQIRBRC/9J3lloktRmJ8AnKmRNh929mDhJYhS7vn/vsdq8BxO3n+4Uz+ggBWta/lN1pIIyeQRn5EYhfLB7tnWiL/OxD7FozqKbTkh6c9pum9QClvCuBg1lQTk8Im1o3OKnn0VAPg1DmQ6qJEkwPMBX3I0oSNoaJPf6tBb2Z6p/cmFFUgooekgZzZDaxrLw4ZMdkFPojlpcFfu3YAHVxw5zOKHAtWkh7JnTQQCJGHKoifhilif8peJBD5noCRCs7mEgoYIBbHULpiXD/OoGwKHsn0VZTzs2DAft31VxNmkULTtZi96mGDLkUtAhOErB/uTQ+kNXwFDuLG4mj8jgLwYvyDkJ7h+F4VsBb72bXjr0FtMYwAta52723v2HeraAp4XzdNfd92HF1McQnrmiLQ+Xlz3qnh9MWaQWCEMqh09zSIwQ3zQ8E9999zv/Un6Xj6zOlujTo5JPvBR/IvgFedeM5Tme/hy+Fcp4ORc1PnmBAfX5Kwu6WFUlf42NG9xRRU8vUSSVgJ3rwBCnEnKdNXAVWua8L8ni/hxZkeFd6WcyqVQcdLdttd1zmAMpfEVvpLV/gqXbqeusIP8GjypCk2ZuRkVBke9sa7X9hLr75haWntCBNqlZUVFCgkT8qZCluyZIV9h92Gh/951zBJJiOWnAf7R/6yLVTX8khvAZAdOHA4A6IQwNgiO3n4BPcfi7UZYJFpj4CctNRLbf5TL8Ku7AULB0ZJ9nmSoPtT+AfYdoKK+vRLc2t6x5Z8e+KhRdbk/yc7AC9BpXvp+mrAk1iDNCft5ZmjJPHg+cXHd7cHH/w3hTee6ezdv7AcOHIYqR8+mt6w+iu5k5KTB+JH+Bje7QDuNJhxUWn21r8/Rn5J0+SVTpOYexE44rx26c+tPmRa7sLV69gLYrOOuuJaghvvYUiZTAP6oR07/TfDyIe5m4c4P70L2TX21ceb7cdvv+JMwKfRCPEQSMvz8WRI5sP/lu++HqXqB+f/yNeX/5sAPO1dDVRV99ww7TpnA7N7/3HWUjSWNlMsl2L4n58ABGE6dOneHp/hYsAMBuGNpDZjP6BTw4F/uhM5MBTeEhQYZSMvG0uTWWeb1q/n88B4NxgLrFG3tr3DYH5EoHiYZnfc+xgDmBAHfon91czaOrSz1p6f/42VNiw3vwjUWoDqC19cDJDZy84darYvP15Jouxq8wzfQfhKOQNHWKsMUXuMuMZuvfsh6xhLaAENoCdFXyXEhD3bC2z1H6sAYk/CXDoJ4+0oLB8Sa2GwNVHX+YWhtLlxgQ0feg22BH72+9fYTP3+p42Z1NUm/msksmLFiQpYVCI8e5DCvZ6Et2DOHyBpN5Gqk6SU/RkG2CJfQknzVDg0ABgf2Ntk7y5aA0P0IEMhvFaR9+pPCnxQirgfFgySbUq2oFpMIFI1UtBGsYMkteSuCYvwBUzHIqeuCHAtlyEITRhDBw+ay5rmaHv5w2esQ/cONLQ1gEN/4rE41NmGiTWkM8n5tALQff3NVwBhi7n72dtY+nAKsqfb2LDLr8dHdZaTz9VaNAzuzXYWO50Zt11nUXE0/shI/BVGgkpEctb/f2CVJ6SCSYM01x7LPkU1SgA5ASvsGrwaU7oDvAnUBzxQnyLprG4qtwvEhHAskdYaV0CbfqHVvUKWQ/wumuDN607b8JHJfJ0q12N4eUbxfks4K2DsAbSLhS+ZqidgjPqJSrq4MJrNGsAXb+T4qr/eXfwhSqpv7Ppp07m3H8Izr8Z+/vUzGHpv8n1RRmHP4+0R5Ji8GgpUVEUQdPoxQMlZ++STd2i2e9gfv//okpI1fPe0ZPt7NSwsLklXIyqAyf18rT+DLCqkIqkD1dmybSvvKodcie/swP51DPAH26atO23WrbdyB5QghQ6jKf0F6fSl9p9PV2EL4GVtEiIISc1qHXwzUKtBW1lDN6vzzp/6ullJ4tTh8sPWOR1IyGc43tKh9Ipns7gTnYUG1luXxpErcNp6dgknkLU/DPGTtntLEd6APRwYrJT0226dBUN0na3+fQ1WLJOok6YD8s2kZ5AXsz9NcrHrC2LbtnXp2vUwgMPxEMrKugC7MpbPIV9g7nnuY39qJ4Ek+45sM5+QRpLZr8YO4KCr444fO+v6E7FVVSOr/9dALZB/bwYAE5OwhZ+pHBAvgMYvCGunNhAw8giK0tfXcMo9W5ZOtbPr4q6ndh3YrzdKOc4tluqg/p1JAW8A2Mpx5CJ5yWbClKoBKFP+QsfkTnx/XzuITLcY2z1rCbVfSLvvzkDrmWcfgvX4k+tXZA8kuwJvuv9yGKOyJlEjrz76ynFjbOs2LAr4HBHs1XpUhXWsn2K8dy8f2ccx1dLT8W7WcJl13K1rDzuChL+quA7f+E4M/QkyYg1VoMIR+1N9ydMLZA0WCriSY/9+fgn3ZRhDnk7gAVkM/Evt0SdvwGpvOZL4HpCkMhwLuwxQasyYK7Cy2EFtUgtwSA3GfZnWLYWTCmADADWZwLJVv26yURPb2dQJt9hrC5eSbSHPeWoIAMS49n1hJf9AHsZ1fG7CqfB4nAVw982PK7A0OIUVWZWNHt2ZtdzEsCgPSyHsY5BrS0kov/YaiDFQywFNpTJqdGGvUgJ1IsT1CEy2p+Y9a0uw4ymDGeiFT+7V1Acnj+dg69XD3lj0KizDn+3tRR/Y22++CziZCBB9krDaG1EsnnF7R/tfxB6pQWUReP2/bkQFmoh67Gv+Oyxy7uhQ+ZJD7qmuw8aDNSKiSEhQO+6QzihW9jAIyLOH5zxrV10xwa6bPo5zlruM9VbOsEqKJpfNpOEqP4pq7xb2bjjqmXtmP8j9n0xI5ijqsxDuoWL2QpHddNN1rIkLdtedN9p3Py4hUb6bbdt8ypavWOYA+jCstUTm0X0r8k857ykU4DGQGrqCgGkNYaPaBNvcRx+21998BzUydYzqLva1HzRQWWuIAR4LM9GD8yvQi/6B/raWP6usgC+/W2oPPzGHXjIawscg+/7LP9z5FUjvoJ5bhAzVulKAxSCZVZ8z+56bXPDXl19+wtrMccGuQ4cNtP0HDzpLulIYtxnnKp1XeQs2JuqRayieVU/rSFOtr5pCNUsMfqjy/k5OSWDNBTB8aIBJeg6QEcsLbCtExNC765baxsJQ5SWRzl6QU22nCStt1CBBtQr3lAIcldWgrx8SFkDPI9IXgxL6jWwyg/w4P8lopIcEg6mFZEaN2feSeOquQkKX8GBGw59PzVKIOpq5DO+N8wcwNhImaTNDZ2EKE8aOsDUbtmNnQc/E9xEZLZR+JQDSWi3PShZfPfAmP8bgVZ7QY0YOtzxMR+sJn0w/c96FW/XDG1+MZAUHb9qyhzMWL1fuWlkFNDrKPfczCG0YXupSSmsfFBAWGUl2RTsGtc3NlfiulmHXiX80vV8tfZLOLhEgAwnU1HAoMJifHbJPJqpmX/aJnp++dkrXTrZ3dxYgdRwqu/POtzslxce69YuxvUcJUUUJSiSeBUsFCqaj4PlGBiry4A4NbOPwryPHYAVD9OFH5hyTrym2aQC/wXis9uoeb23xtd6756Qdz+Tn4cdpi7p1/JU9IANm2jkyTTiSybIJsyrOS0Ex/tRwu7AmkflYEP3K4F7hNmXi1Qwj/Gzhax/DNKXmpG/0ZxjWAOnpAs/O2bxpeMCcVsMPnBUcL5Tjz3DLsKsu7QKRqcxOFzRxBgZaDjaAjVgICV9qCwV5CPfV8EtT7Itv/kNP6MHAs73r+eSHL9uBBiyiFARdVHTeTqKc0pauwcrFY9i1OASRItGEzOUsZtKhNN1if+jltSPZswGgJg9pSDlTM7YQfqqYerv0WVhlYtcwpZMvnEAMXfAJSEkSSBnfsSvDJUXXwwYLprlWse2DL44kFYEg67EAoh7eBeYT5gOLox4DWQ8OClLXeBjlPPwaLgNPLplA2KxdU4dYCGZg5fiDXXb5FXitwGJ5/R47daCYQKnZzlR90UvvWx6gaDzgU9+kRTZ6zI12PPcn++zHp/lZmBAwja+lMFXx5JLKQMBluF2HxM6PS1kT4ToZsjNREljs554B/4RJ9/knS5icQV2u+838wwpJhYu0rz/lMIAT1SEZOjnyxsqSGiZEbQFbkbCDMucXUIzLb5IF4MvGqMf/LTAUc29ALTXdBXiZVQM0qvlUoq8KK7FJ9HtF0xab1jekhgOEQg8mSgXSiwAKBvAL1wzV8DklU1Wxo2Rux5plAQ8fOwDPMJiwsCgkmymkuC8GxC3PReLA96kGldQhg8LEwQvyeqxAWibZpkATLyEQKlRblVLu4HdG7/rd/LNHahqAyQlM1UH08dkKRPIRxu6JjG7HdMQTaQupyvmFFF31XAC3k2I4FW+o0bZjx04XpDCeYKvOySm2DVb0EA5YAasPzZkFIFtAQ0DTEEe6O2W3N0yMC3zmYAo3ecOUF7PeKForMdgWs0e+GNX8mjyn1CzKe1HyttIS/bvAAgGxAE5Q2bXaNT0UiCPfRG82hZiy8pYU6C2WgaZhkvw2ciA3Qu0VxV0egyq6uTct40SeM1CfNucaF0QGJuEo/wjYYRUJWBXF7SIw7YpcFbsA7E5mrZIeQJtLIT0zHZAuWTCwK5T1ZH0VWEbB4aWwMoFVrCvR9enC+RmY3Jads51HVlFgrEEOfApvuE2AauddCmUVl8Qvf39EGMlKzJ9hAAv3lDcNhZlAUG/8cqPbNtmwkQSfIQnxaU62UgD208fO4w0SxjuEjSEXgTrAM5pTx0Tn+Qq0ErOgkkR5b2QJvlRz5Q4t0fKQtFM+lbox6nn/nBNIW8oosuIT8Z9hb8OnBhTg5+Bn4IFaDumn1ZyU4aTN1nDKSe6vqbsPxUThBSYUYlVRafC0neWEvBMjAKGTOnWEuZuJxArpLgdz6oA4K2JIktCVr4W8YdU3+Doh04zkZw1AWlLgpq7yquMiA+CtoVnXfkvs2Mo2zM4AVGLv6NRWA844hHPLy7r3aGPzX5hJwbHMdu1keMLF4c9+E+gHnsk5xnS8VCbpYsko8ENvzsdumHy7zb7jIZt5ywwuqGp8hVcy0c8iHOceZKWT7ZYZt9p5DLvnPHAfk61TbkpZx7q7kF3ExKucov+47dy3xT6BvVyM96O3FhtDDnk23T5nvqUO7E/BN4MJGRM+3kcA6HFJabUVwaLyZG178/xquVS1joHJAD5ocP3KkSgIN2X6prOFn18Nl6afaDs5J/jfLBRJvmtpGn14tzpHmrh8xe5pUBUACFULQzcIdn8Q+664kIKZ9Sb/QR0EjjfEOhAQp8k98U0w62J4FnOsW0oyICMAd1kJBcOV9vGn/wW0eJZpIcxRpiHC+wUkBikEQR5Q3C/y3hO7yYfv78MFLU9PP1mH8J40uJH/cqvOuPX81pDJFXKw/RsxKK/DjF4sFA+GgtWoITwVNiIAwVmR0DhJUk8zqmZMnYkbeMhXUInS/3fPIE2SpQrgYB1rzZOOXEMKFfe6+MMoWLKyxczmY+gR8bmETwdQ7Aj0EDFKTFCdQxomlXO+S64dBGszkHfVTDGVnU4xxOfyZbjXiLm6hkKNnO/yD8YSjYJVHlWkDdMAZpM6PvCyYKRV4fbnLxe4B0mvzGcCDpCYfoAASb9IGz/2Fqbix0kJTgA8nUfY0K/Wo38yYRT9bfbtz+Kl+TbvwdO+X5Fpjz9/HVLh4+xJij0Bk7CG1Rh7wXgW4KKjSjkEkoa1cF9FhcRiRzHD/vvZ55aRR+EaiZKEz+zP2ajhWBNnlqSD6n4da1EHLWdJC1WQetEW5NqSGkVGIxuM4b44y5Qfz2LZN4ohpCtGg7JavqnsEriyALMF9POVpG6pQU6Y0p0wwRMMSvGv5exIQFJ46PARN2AIpjaYe+8T9g5AxIrPYaAQjrj+n232wBOP2+z777OrJ4wjCZvyj3VTxV0QyMuSXGjatNs5U5Hi++WgTmHvuMZcYD2gE/dfVEw8HuHj7bsf1tBseNjzL77gbAvW/LXN1q9dxftmH1CcSr7nwUXqjxxozNiJSNpussFDk2C28rNdDNbZsSXTBvRLwa9tM8zbt1AT7GffnXeyfYViNQFoaZAxZuS/kOBHwnz/yQ2k6mE8Xzf9Hnw2u1m3Pr0sZ1+TLXz6Cdb3GVcM3zn7IRt31TTuO4aILiAUNliZl+3ckGNvvvoCdwOyU58z7FL56WpYJwsazjpXiLEnGEA2eYTb4ne+tG6EZgX6htna38/CGLqbd3jarps6y2be+AQgBcc3VipVxWGEbqXb4rcXsL9g9mCvpILaB0WOL42I7hw1J27wyt/aC613oELb5KXcyPnL72fPVzLg9iGI7bKR18LUe4yvF2AFp0rssw++hXFfRPF9hiFgMaqlI9wDKuoZbrIBUbc6lrz2lh/FThkSZSXc6ntqMKB9Kll0vcITABINQDoorJPdfOsTNmbcOAtm2FfL0KWhLNg2rCq0D9/5lv29ziqbjqNSmWTTb7uDGgVmWFOMLXvrW9u6c7F5xV4wP8DCGob8tc0R1nvUdXYHnzkRZgeCQJ6jaj+kc3s0YN3HB9lPUNMvSO+87Oj+swCrgLbhMOfbpbDuXkKaO5rmqN7KM2Ehf3UGhYWPDR3V3qXCB7DGAhiCNwHsN7Jv/FBnaFM2418gtonY09obCpiVqsVbKgKfHPIR2tm/nzqPzA+LiYB1vC/OCCyhdG7LgqqBveRURPx+PzU4nI0CwqtovFVLNQhpkqceKcr+qJ4asUWo4s6vLACQpbn0aomGqcGw57U5PMNY++efY072rPCWWrqVrKwca58Q70YDTurPGbp//zF786XHLcgjk7tLQ2pvJOrRyOqHYM3wnJ1g/x7evc+mTLoSxhHybfadU23pZXK/NkuOICD0og3A/5exKsOXZoeC6udS3Uddy0BYSc1rsJC4anJf5MEQFQAG/KmDWgjYVFaDsz9xhpySSQOK61fEXlQIixvM62pj8MhnqaCZBr6iTkGpw+dRDkN9fZh98uUCJoGN9sjcJwFasB3ht0m+XlFZCLMUj/qV6+xfyL81SPOnO5t7/0N244ypNNnrGcJchnomyUqqj2FLMhMQls+kOTx2C7rPKhleNzW2t/9+utKee/ZxAIYL9B2ZrCUICiQ5entQ0GAn8NQzC2GtjnWbTcCq4GIX2OisWjRMxOqIX9298yjDvCoCahtt766NABEBpDg/aq+99pLt2LsG8GcL/V6T9UvrSahItZ2ATIOBASGw7HfOtnbUcgqwoqSiWabPg70kKw2BCdEMRsUY69AxFnCvDuZrOXX8Y+ZDI/zG+89Z/+E0Ktyz54+X2iisIvoSLPr1ii1I4rtDglG97GPvvf02gXSPcOeWWvfuHfF6PcGAIcxGjroK0Otner1u9A17XB5AVEwc9QekHNZRAVYBhblFDN7auKCZ8lI+NethwJBUO190xLxDam3azLEE/cjSSUQgXxKjR9nPP/7hfC/l16r3XU1/qVAc1bEhnEthqF+GjxjNn/sBYAsbEtK8dV4GAtjJGkO2WDJcF1ta4bZ9e/XAM/EcfQP9g1co/uUXAF9ag81kAZbUoaN1AmTbzxCpDcyyu++eabNueYjeDAu4WlQU2A6EAxbp2V511TA3hKyqLAWUhTGFTUMB3p06uxXsWgMoctddd9rPqNdqGKJ2BwSqQTWVjn96EeFIbWIZJFEzBsEsy8FbvZn1+t6779jj8x7HpqMIS5p7AOzfd89PAVa1LFznS5mcBOuKQFvUqTnZGbCujiPL7YLXYTFMOHJWGHKkdE5iCMwaB4AK4K6TN2ePngRaZ5wFpImyr5avtKcfn28vPD/PfiR0uAvWeZ9+9QMJ83yWDJhyDAf7du1l6/7e6uzx/AGla3gnb7y1lH2EPY9HqY2d0I+asJSBewCg6hnrR07GH7/tcQObYvpchYEG0WcIoCnm3A8ABKphz9dyKQgviMQSrgEWtC93eE5GHp6zgyCKENLMEZGVl8179LaU5J6A5eUEue1mDW4km+Abm3HjnTaAAMrc3GyGt9NQTIa5GmjfoSM2cFhnrIG2U5/xfSo87JE5T2Old8DeW7rIZUVcNe4K9vZke+/9t51fewCy70Wvf8y+j7Wjx3fCdn2GWngwuQ9LbdzVw1DlSS0kawKtQepVR56hdqXGbWG4K2smBXInYoPQKSENcsaj9Dx++E8n2pL332+1aaFe+PCjd6yk6jx1ZLBNnXyLPfXkUzYG1aEP/Vstip4wACv5lwdRp8lKS6GvHtRi6oeraIaGDBuAfPogv64eVxe2mNkwS6n7CovwLw+pY+9DjoIsdiFd506r3dD8F+baqr++cVZEXZN7wTZexWEAuAbbtZqa1Zve2Vf9s3S5AN5xyN6HDOmF13Em7MtsF2Cd2CHRysBjYmGyJnZoz7mEyuI0CgaIKp68O52n3hSFWpv1HDR6fzrbVLZIkdoD0sEmLGSeX/CiPXTPo1gjVLDu5tvqf1ZjObbLGciIzJDSAXIeLPZJE66yTz79ldqBn10ZBNQPAp51pjiCB2drRgZsRbCqDgwY/CNhcDL88muKtKLscvCkNvSRTbDog/FoPcv9Lp97gGZwhHLqmBDUXs5ih7UooNyLYbMUJVFYLKX17m2//r3ZKes03GPpMkBstQuoBKeIokHNzYAZz1AiLjYAMkR/lKlR9t23PxOcFeXU1SdPlNg110zArmKNC9UTs1aKekegEhmJ/SFbDD8wtfjEdi7MuQAii3JC3LCbOyKU/SYGNW5hBO5FsXby+XUwJYgyQ4clEBR83upKdCIGU+NgE4OncQZBWLJ9CeBMaQsJ0gdMRHY6tVj4FHHmNkDWiQdQjEIdobqvoARchbpfViMBviFuT2Zxfkh67ykylQs/53PybrIATXt3D6e2qMN6Jt5+W0e9BwQQAWmjXSwYHL+uDKAqzuooBg0esqjIpr+CgJHFvdwAnlBNcFUieQmDGWjFYKW4YuVGbNGwHQLzkjq1XhZ7AD7CJhVCOii1I37UZyCqwciGTax+d0haZ/OvLwULyWPAzjsEjC0BtLtsbDvOwmyslPxsxuQZ9NeF+FmvtrD4NpxdIbyrKPoYhkyAx6GQPyrZUyfPovblzwawSZtZXx5dYWgrK7lFRt78AjWIm6B06hiMJKsbHzQfI+xyLlBkDxxo69fvp1BTMUJxzEtMSoKB55KBaVxYZEK6j5xIZzNJXsTXonEMk1EvEzcxGhUUIxaY2Dm+gRyWUKeLOLjaMG3AWtBqi2GJZrBJWaAhvgn8GUkgwqAKDyUw4noXXBAWvwkm6WZ76/ltMFdvtT27dzD13ENBzcsm8cyrlkmPP0Cs7bbz5RgiC7TkQSscSA12587xBArlcnjg3SrvP9hOdXwGSbUblMBHASrqvBfNR0hopT376Cy4O3kg7ceRXF5gAlyFVQK/FwAgtSeWA6fq2IQwGgBpo2ICrENSL4CurQAJfoRJcbHuOsY0D2N1DIyj4pgOMgH65qu/HBVf7CelXLqkVxXMAqsEw7Eg/AlikOG6TOIbmRRXc3FABgWcbm1eBNlps9Zz6Au0rKHpbeadNHIQSXavQ0mbTwcnJTkLmd+r0Ck2WkzbOMsidbOejQdTHKYXUyJ+jxpLARmNCi+BgegLc6KZSVcgC0aHdiyTwwKabFGz25DyJ1ChgiCQqydOsx07z2AAPMS+/+4nC2dqINuAXCZeyExxAAAgAElEQVTmqUxmsmHy6EK/+67ZXC74K00a55h6y1d8wjReIU2AGXyA9p1Z9GxG4UtlePeGaDIr5idrKIrmMRg5fzCNZWx4Vzu1v6zVGxhQ7krkQAcOHCIN+wt7ffEH9vsfv9jQEb3wbdnI41TXR2FMunsz4Pzse2bbGyQbS1Kp4JZq2D9wbwDb1GxScPDrOsjDuORrOTAvH3YVSZ/f4nGSb0kwH4Mj5W+rdOEApiztbeM/O9gPAS5p240sHPDU+j//FzXQGjigd4YnGqzRMk6SOCbx8s9RQ+FSbTVZUbKs1gFFaTMHiFal6Luakm7cvBIflUKbdt397tfffe+/9sWXX2ChQDoizUtKGn46xQX4gDAoAO+oALiTNUBSN7xpUwLt6CEkfhcw5yatV5LwpORIF8Rz5hTFDwVUs959C0AECbb6/DWwon3VwGFcHQCLslwBAlg6KCRB8miBMXVczKF4kijcISae9GI+q4DxGi5Wgf2BpP7msp8raUZaBH7CEvABVPPwq4adJdCcRpsQHgUOKGBHPq5KRPWmqRRo3hbJQxRMisNH8OIFiGiEARPZqcmmzPKzjWsb7NBGpuV46gTDYvJlcOFkMACMHnjBdE6RjDkeidgZpnWtsoLY6FBrFx1n4TCUtm7a7QzLg2AaduoaYZNuGEwYzWY7fLDIAWIKOBp8SW87tveEC+ZqBriT3KQBtFVy0jDSUjsTztAhJhWp7u/sCV88kYYhO/4TX6aZtu6fTTRKeL9+9h+7+55Z9tXXX7j/9uyCl5jwFdmGTZtt0IDBSGxmE8A1yk6fO2hff/UBhXclvlbIYhO6gLE2ElTwN2TrakvAiqPRBaSJUYlFi2Z3nFWVMC10iAcyvdTE2u1nLkJJ4kJ5/vlIrrQa9ez1UgSc1ktCKU8qqLv++It6yJNLhRfNk3729p1YBwppI4xEzXw+ZvfNPFvJ4PWGWxmr+rLsVfZPL2RVX37+E01SIP6Ah2i0KMRLMvFP+y9SjxJA/xKKEWR3fE0VkGIT+XJxaZoj+ZHOP3nc+NBEiA3nLGFoQJrkRSW2kOjyjrEmKTAHGYWtwhTlYdWC7Uotn9tPOnpQlyqaQRfwQ9CRfm5v1p3Y4d462FpJSm7/6Of4X3q65Oxit4QT3BAIE7kIZqTOADFu5cUahnevP75aQwihUDLuyi+wm+BcCgKYFAMYmNfi8QsqwtJGRaWKiUpUFyoUdbSH4lsexiCmgICXagqhFs5oP/9WKViTnj3PPISguAjCE/v3o+hE9r/2t0LkKXgpJUUSvkAYTUcGahR11RipV+ezH/Geu2zIZMei/gJGwIE9pwlAWMpZnm+bN+y2W24mFGLVB87qYv/OPLv5lpmoODbx3CXLBrjmHiDsGbY44J7YfBqs6f+4C5Ui7onNRRnSSf+ASJs77wmCm14DrGOQ4V8I2ymRYUkew48gPu9Azl4xNBiOSaKv4pp36iHpvBgMPJsInl0zkqliJECEEjsAzAOGgjxAJyGHfWTek3bPPXPw1NzHnuoAg+S0C4aQt1k9/uoBDGLEuKtwKglkp2Hx9teqA1iivIGv2J/8Nw1ysN0hgENsrhun3WnTphAKGJXoGGheyPshndqtt95vR06u4bHjd+zFMEuAi2R+Yo6wJmVT4QHgOAe2aJduqfbDj2sAwysBIF/n8zS54cg2vPt27Ubyjc9fCLL97qk98NoabLERbfh5JIuXd6rSxym0fNoQTHcYRhiDE6Tfnj6wJ+w897msYwjdgok++qpR9vD9Cyz9SJO9zDOuatrJcKQEttokJGDXYf0wmOCWYPvh+1X26+oV9u+Xn6Gx7cGwowRvqIM2EGmjJyzIQGwvjh2ttvkPvM49t4bvTq3mGWupePheIPW7FM9sj5Ys3nUhAEAgssUJ9tCDL1kn2DHvv/65/b7mc8Iu8ygQz3KmBBPw8RyhRXex7lnPFJHb/2ywl1/6t9V4fksxmc5doPeHLyfDjABCJmu4J7z8ebk+DETluccwWGAVJwTAuY6KILtk6BWcd3Ns7Z/ptnb1QRr7MKstOQGr5CyD7li7+c5Z9p/PPrP8TMCXOnzVsZThyzrlgQiXKFVdXSMgt5pivIEBmPzjZKfgI+9oBomy/agXeAsQ5emFhAqmYRw+t7Pn3mcDSL8O4pwsyfTAO+53O3BuJTYrgU7OVYr8XYCkgkZqADj8gghPAXgJ5IysB0xo9oy26I5DbCZhYPKLI3MDcJMmA5C8AaDkHB7g29ev4+z71U5l/sneQdoIaO7HHknq1h9vMWwjOqVyJ9LcVcrXqxh7Ik+kZtE0ybACqcB8ARwEmgrA8RSQqoRC56+A7QbFuQ81NKvUDaiAPVnTjfbTt1lIRPcwsNyAXe4ed24FYVsQ4BMBCKbUeP6sLCHYB7Jr0hBdQ4RKBnSqjVpgTjY0QZjg15UeXsdQvAKbqXqIBtER1ESAaRW8gOhO7Sw6/hK7fPR1NuCSGD5PM+FCRfYWtdRzCx/mTEDKqvdCg9EESzY3swCv0rlWXbqPUoE7VfVMCx782E3Mnv8aqdAdHNjfqL0iw1rVP6wzeZBXMwkHwwGgLHdexwofdP4kqLs08K3j83p5wCTgWYkBmZOTywAUO4uP/maochXsnyw+O/tRZ71+AHkruZNIjGp+9SJg2wpIXhyEt14NLuhM902zFCAtJQ7Il4e9P8OHjz9dYl9/vIQGPYK9uog+Jghmz2Z8VJcD8OGZ3WcQIMgSxyg+cZwMgfPpWJAs4fMV2dDBE+y5F57AM/+g3YGllIesH1ClielfifWZv18UgHYcsv2PYTHOQt56HBCe993oD1v8H7ttxj2wpMpcA/7f/37oGloNVFVb5tOsZucwgM5Nx14nEvulTqjRotzQmAPdga4e1E8tDElUe+eXneVOa7HxV11qyR272IGdh53ib+PW9VaAn+eIUUmOsafm+HwWYVZxPtiFEVwmuQ9ncEpCG0JNSy0ltb+t2bbXJl03AwLKJ60OtvQEAdGEfnYOg/VcZTEwjebwTk4fuUCuwFmeWUesAqbZm2+9YadPnrXx4y6xrdv3UF81k6wdZZEEhzw9fwH7ZTaAHtJj3k+PHl3xmCTwgjpb7DjVVWIzBVLUdeVn3UdYbCVN8uR/DUEyetJ6DUCJd+oYNVA08u8Lzg9ZYOVpGKUhAE5t8SJNP3eBRpg1KdEC+yGAeiLAP5QwP1jH3N3Hj2e5ABmFPtEGufpR3vQenEm0RIB/cYSAYdd19dUMG3YSuvQd338i9XgZ7CkfmHAMZLl7NYQOwm5o9OgRjo36C/6UbUBY9N49GAbde/8sW/Ds89wnntgFJMAEPUv/BNMcIlOTGC6yUaHuSwCEUEiMPGPvf3AGCefbCUXuYknt02wp4F5/gsp27NzL2U9twGB2xIgRsAI7uKDgEII2xxN+9t033zilpie1fp0UJ86b19feenM+dkxHUEUctKSu8ey/MkumX/1t5TayDco540PcsLcEv2v1DJEADEV5ZdjO9SR86wPbsGY79QODGQbIW3f/ZRm5GXb5qLHWFeuD5Su+tXOZJ9ygOoiBcixMaWPtRxDQo+DqKRNvcCSjJxYuIkwxGIusYdaJ97PmD9K400vxw5QlgsA76BrYGMh2wknFAbnUI6VITcZw/n38kN9f+o5dNWYESrF5MN8CkXmfxgd6nT3/7DP24AOP4Ac9EssGfyd5lkLvbrw+Uzp1B1gOpZZYYI8+/jDA4zB8NFNs4cuP4pl92KmdZEF1+6332qPzFjhWtkY0y7/8zG66eRoe+f2d93kQdeOEcVPdsHfNP3/ao4/dT8DlWoDRLvQ/ZXb99Ens6TMuYMqXLyrlrqTvDZAThJXIWsqbYlPKS737G6ffabffch/ki8P0zTfzmYMJY/4QgP5ey69E8k8vGxnBmUwYZAzgyVbC5WbPvougyfc4+6XzAJjikvKiHvFGDlrL4VxKr+4DpiJ/bd0H9eAKAQycnRJRgB+9TQBS/pdff8ZefPZFq6DGlIVVm7belpgSwpC7EOsPf0DqVFv92w7uZ4Ak9qL8QJ1XPmtLdaQAyXxsOuY+dDtn4xeOJRkGESYypi3hq0Nd7ZyRfoLeM4PaFts97mtvkRrE3JWi3NnTtGafiCBSQX6Hhk++/N2hQwKAarZTbFRXeNnmLX+ifBEjmIJAjBreVwT1dts2JN6XQByBZZUBkUVqXd2tAXxOkW9iYiNcD3CGNRbGoKgMi4AuvaJRF+ZjtUXdCOkjLzefvaohShfO8jxIMADPIkagTKtmzaln6A2p4RznQB3rMxSykGwDhCcFAzJWYG+ofieUM7FTYjSMR+4RcCGx0ePpl/NzL8De7AUhYnerIpgBjy9nTCYWRzqXIhneiWkpVmwl1grOWpCeWV6+CgBW+LM371eK8XrhBlwIeq/V9EMaxMoWSdk0zdLT0+PEEDxWUV3KM2qyRx67Ea/vrTZ+9BSbd+9S1leq7T1wAJUkPxtgf0ewvUGXdIKVf8hGjCRYC1/kgoJK7vkIGJ+h9O2wtQE9/QADoggmFHtZXrFtAK3VLxdBWpDVprtuVbBRzkh1Kkm7P4F8svcPxzotqxTSBZ60ftzRTv0kAhx/eypIWN781Oc+KHmk6A7BElFh6cGosTPP4PdK+G89GEctfWAdA2TVO7oPm2R5xVrw4F37Q/4cDuHhAoFJIlZ4S0nHNxmGddjJw3vwx65jWMe9zzOceQe5DLl7HVO9BbzosgHjGSCSuRDW4IYqQ0cMgXmN9SMgc8fEri63JSfvhBvedO4+ENxpO9+DgN3bH41pOY9R9hGmBk0cVsF4Cgbx4pNIgEtoD6WaRrNvj0GYFm9jwraBjaXpoGgpktbAREHCE8YDkdeO+uQ6XmrJRaNveRZIvtjAvwuIkWG3jMBV6OAxDhALvZuF1q4r1gCRngRz1NrMGybay8+vcrLl1LRLOVRPc3knsuIirX+PKbb6r69s0OXleDxtteO7SPZKjnImuxlZhQC1CmJAJl/R1nqlDrKUXnhIQuFt4oXLu0TYll5yEubclaDQFUzlNamQRYGOMkm3RYySJ12TGF6SQ+IJ0TclwobCJIpLyLbiWibtJ7EMoDl2gRpMWrLPIk/I1p/llfJZmij8KmiA9YpD5K+Sz2SXy6Qe8EqBK5UgwAKYPUgDVWEpYLU1GExogupo+YtIYiecgA8k5hXHpBy95FEXIF9VNldtI80/i2fUyN62+u8DLCT+rKwI2PSRgII6lFr4+uUkOCqttIVqoB7T+aH9+zDpLLNMDqdmDrwAQO0WmnytebgSAI6SRFIi8Zm85ZXK5R4EYFJRDuDDgaPwr3KaukCAscgIPID4edondObC97E1aw+6lMjUpG4A3odcIrTu7gCmEWJKJDB98wJ0HTZqEB4Yf7EZKpHJKzWOAlOBKDCHoki1rK2EycgUUfTvihaKaBrrmFgOCA6K2PYAEEExdvOkeXbvrf9GMhhlLz73ChfOnc64u2vPAfbEY/MIAAjlIGMyAggj35KOyCudIT2H3PHTR6xDl3gYSZj289Lfe2OZvUEi/JbNmx3wpzAHleE+AIprmbS24UKQxcEQqOqZOelOPmoA3u8uWkphNd1N4OWjK7BR07sATjp5Dmry1sqsaP2rNYm2VeKgwqZIyYm813I2SwUSg8FD+v7fQl8jNYGY8uEUQ9Qx7Dg8FUahav8fPM3uwCi/wQMJJACGvj0kLotN4PtUYV6dQXgDh1IEUtFi1yh6IRNu75pasZuVVJhJUqknIKQAhTCaqJLcYACcUGQzeQw5mO4AZDZTHHoBdIq1V0EzJjBdAEI1nys8Bm8j1prCjnSpVTCoUDCPC1OTp0tpC55cAk4F9IuRy0SfS88/VHqs1sTVagBcWSgINJNZtS55pVDGRoXazTfcRDH4A8U0vjORFUZfYVdN6WaeIVm2aXWN5aZL0i5PGny+eAZO5VcveS3IPKDY+El9kMHhc3WGplTrEPAzjfTGfYSd1VLMaZobjPdrx9QI1kMEl3hbBgNbRGN2ATnyjf33M4/bK2+8apVssCuvHGlbSN+sZ//qghQTbgWy0bdff9+x6zdv3AS4QxjY1ZOQYuGrd9MthBO8zuXmj2H7LK0okjEfZPLak0CJZBs6dLBjfYbixxwWGUFD9TRN0zI39QykyW/bPga/GewHeJ6RMAwVUCeGUTXvtVFsDA7d+BisXI5nwFirc4FLXjLXgw3TzCUV4AGYRyiPPD51+crrS5dBJYifF+CjCKgCRl3Kr/MRlV8vAiGlayuMQ8MTpET1SG4V4qLwp9Z1LB8nzi5Yhd99uZJCpC+Mu3AHsggEKULGN/7qS1zCsfzbagW0XZw+K2BAzFGBka0eShe/Hu/fm8+kJlCXqydymEYhjhdBUEliHGNEnFf1A/o9Kpa4sXVv13K+aYAXwPmlkDqFoYg1/r+/BDq3pj/zx6ULFluJAlfnrYBiga86i9Voa5+KidtCg68Lt1tanOUThCGaaiWXd9F5imGQHvl7+WOboOLbhz9XiYN7EIxgf5QYJUjfGsW4lawXOmY4DVsVqKIwAh9A4CSm0r4859On8jBnZ0ABY3Xqzb1RjhyzMZd2sE+WnOOM4H6Ngg0OSJWQFMAepZjM9sGfkD3fBKjZexST2MOExuy3bt1Tac7CYUeMYCu2s2FDhzMYzbGrWYsnDxUAaN1mF4q2Oj/rWgp6gTpeWGj4cA9DPnT7TpL4+jz5uzXCkJkNEHkfRVN7Cr1CGA+Ndv/Dd5A8fgJ/xiqAMwZfgPX9BvQhfOCEk6wJQPPmDmxUkcR573y2dXDw/xw2wnuSd6n+Vm3QiNeTP0DXwAEDXAHzwTvL7HTGGftw2RIACIKDAFU1zPGnvkil2RFjQQnP//y5lzt+kv3yyy9MpTmrxMDh+ctOQgehV2OoDRs4ycbgtTpocE/r3C3W3v/gC3tnyVswsTM4j7ifdb+J6agFggrEE6C1XLJX1nG3bqNswfPP8N788Kn7y8aMGgGrKNW9L9c8iDXHpa37NTu3APYsTQN3HKJvQfk8TwVkakhN6vCxZgDJj+xEFvddI0FjNekwWdJohrrZbfh19hvUy2p4v/u31GFdtNiqfdbzjPcj77yBwcsEGzlyIiz4IgCaT+3oiWP88x0CSg4RJtDBunMf1wC+N1FjoU23k+eq7N8Pf80A7XuAyF2WkHaV3fvcHMs5Xmvvv/w1++Qg0wKk4p7hsDnm2S0z77TPP/7MVi7/1iITi2FWFtEUlHC/09oF9baFrywHeOyMgsfb9m2st1fxiKzwwAsaLdVzz/6H5NhIAN4LdnhXpX339UYKzG2cO7ucxycJcLw7TjyKXg/Y6j4UfF3ThtiUKdPthy/XYeOyH2CaIQhBRy1YUGki5I2UUt6UFQThhPgStEYAUakGq2x4yRsDuMN8YNPrGBL4p6R2Dw17NDThPBSQL4a6I2EycA2kqC7FGsabIb0Xfo9JXROcr7ACC47sO29XXXulXX3NVSTZ59kny5bhK5aLz2hnm3bzdXj85dnq7wgzKwfk9YJxw9oac/UcGwq7OIp02YR4GGKAqnVsnjrOqjPIV3f8vY+98AXn827LwjOxjIXerXs/mzr1Nphgl3GntXcAoqyOCoqopbk4o2HCKzDHR+cfP6saYf2t80kqEgWbeTezSTXIJH1bwVEV1J+71pUguf/OCgk1bPZmwBxwgecAW5+vKaGeMciQvFTegN6AEGK36E6RtYD89tRcN9HgBMBa9AQ8roaaKMBK7LjKcilWsIqKwtaEGk1hUsGokoLDB9gt3F+dOrRheEto471PE6ZzI4yNfQS4raE5C7OJEyfAwJ7gWMa7kJ6/s+hx9hnayuYK7gtsAeo59yK62vwnn6dh7+jY4LIiEFmjCfYm3aUD2Vrw5pNvY7PsEajHPKWoaVQCtdQKhLnBsNGIrLpGoRXsx9o4PE132eSpvairAACYHmvIItui1lF3698eujgu/vU/UPX/FWh6N7wDsVgdyUGxhGr6NXlqBWmnTZrgvNhTuqUhN37P2QA00dQdheXWhmcUymC7XXyQLVyI0o0J9/yn5tAM1lBzXyA8J4Hm1o81dzlncCZ1F8FKRByX5TPEr4i1J595xa6ZermNHtuLdV5OXYgyBW/XHt2H0Re9ZUuXfsBZcN7GEW7TlsF8eHi4Izs0UBfHxcfQgwh8IL8AEoTSkcUU10D7f7WnP2Detz9+Ycu/45w9dwQiCt6+3JWhMCxzMrlvAPB69m2PhQksRdiGu3cfQ8rbkfucfonE9DDOag80kIN7tbMshjVpPSfZ9kP5llNeaJ0BPIIYoE0ENH3+NZiZTdUoFWIsNiSe70E2RBiSyzPFdtvtD9GoX2kPPvogQ8F9znJLiq0Eek5/1nb6yQwUCMttx/atNu/RV1zmRigDrOLCYj5Xb4g7Z1kD2KUAnIQwTFn49GP22ttvWg75CkuRf69Y8Y7bN5kQR4qQXRdQx4bT40TAajxzCss7ag71ofpLYWMC6Wq4D1QzCDLr1b0nNf9+7ifyOAi48eM+13MpZb2rjvUOpm4EQBx/xXDb+OtG++zD923xe+/aXffMdYOo4WMIlDx5jH0VY/dxh770MrY0vbu60K5OHZLskw+XI7HtyGfJot+h49Lap2aTH7Ls8Kqox6SGCGOKJEC/FtBKQ1mqIRi6lYCRtXbTrVOwHOgGMBGGp3oFSqsX7P4H7rHFqDe8GXL5eEYimU4C0M+AlHCUtduE2uANe2DOve7+cmMGekzJfynP7Jvl79pzZFMMHJCCTVyUrcYz9cprLmGIeAhiQjpPhbqOWqQSCwfZ8ASzt8aNGc/62G1DLhnKYCqXO+kotjJDbRWklnp67mUfL8MHfqFl4m8Z0Q5ykIbJsH+bOZxrkPXfMqO/ncvIggAimyVqWwA7I5ehIC/L/GFBC/zokNwDYDGDNY+MnuGhhuYCuVWT1TOQlh1YAOu9CtZyOOBo27aRgPUnnS1CZjbhQPjBPrdgAWfQItdrabCdzv4ZfcUom/KvqQD4T9lff/yNVVg/+/nn32zeYw9DYNlEmN5Ah2nI0mfoZQNdHbpmzTrAlBSnlijGUiiKzIMq1sX2PdstryiD+/Ap+pYGO7z/JOqF3fbYvIdszkN32xuL37TbZt1JjXaU3AHk8wCANQyvfF34J+eazhV6Jcmt1ZtKdVYHaPr8M2/aXbfeTc2EHzh11/oNvznf0vaJSYTNZdI3iXXsTebGLqT2K+yjj5a6QLFCGPSMnvg/WeigAmWNK1dClh6lsBSbuFtk7SVvz1b7OhG46M95ZjU83ybOvneXLLL5TzyD5BsFA/19n0HtyHbhOXNHzLrrIazP3oKtne9CrlUHNzBk030hKbl6Vr0TfpVhwlDu3xyndMqFkBUAIH87g8kj+DpXomhbv36rC7AtKCqj1tPZDEjIcaWgKmEispnxol+Rx3gln71NTDBh4imwuvNs6+ZsCF193J21Z/9+R+4JB9RLxP+8Ck/bC9ngI1yjsmloBzs2FxZngF8DNmWd8Ae+wN4OsUPHMhk6YM/G4DQI7CsRm4FqApnrqNMl7y+md0rrhm9xuxh8zLNty04NBLA+4Ax04Y/UsWHYtWlfSCkjJXAkVow6r9LP5Tuv1RbWjsJ1B/ZL5Uw95sLU/MEzuqWG2MgRaagWUBptPE1oVonFMSTatu0EtUIa/zyCpD8eILmzrVu73alopVIViCXinLIOxHotLix0Fp4iybHt3J0olaYHdRdMCPcMGvFmDaU+VFaA/gqP9rLH5s/kv1fbkkV/WyiA7i6IcbX13GXUEB6shZBwnhtYQjmq58GXdra1W88AflJx0eAJ46mjVinHrigNe6DMs7nOCjAyHH9l9rAsUyi7qJk0GGzNRKjk+fCa3XMNo/cn0snZC0IQhuhDDcTD1J0rNYrOJ1mMihio/x0XFQVxid6Ks3fEZYMca74gr4bBSbYD++X7qlZR4K6boVLX65pXmK40i7TFzuIziv9RhjpD9aFINH4BUtBh9Rfbn+9db4mdo7DQ2QT26evC3i9H6bBn9xGIV52dxaA/37+mMQtSIdRjWOAK6K6tyUVtWmghcT3ASHm/AMoeL3zYv2XFt/scUKh0w2TSvopI7tZPEwMjo2OH1snnuo1rkTZyICAtkoSi2RnH49UASSiav4Np2D3YTPLlq6QRUvMZh19PSUm51cCoalX4qINWIIVow61JYu07+Nr4yXFM8jDF5qK+ZHAPW7zoMAciwtaQBGj/LPBgJv8cqtFh3SgikXoQYqApCn0qDSqXEU+0mMaE9+oaRH8uzsT4SIuKr7azJ+ShJ0aqEuVolinMw5gmOqmylM+yOpPPEQtQRVM4LLQSDuk6ecRSxPnBgAhn+pPU3s/SenF4AFjgLW6hSFaCIxotD4mziuQOsD42rSEBVqw+L4pfLp4K0h9Z+07uExEq/z38aZBLa0pXweXpJ98zTewloRMvXciv5NAXp+sKBtOLk2et5Iy+eDp1btcDELcUOvcJGzoWH51eIdgqIOPmAi7nkD57rhbJIlJ8FrDCtFoAPxSoVcsBiZAG8IWpCpurisAjLS4XPKYilmbFGzCgkmRaBbdISevJZ/JmUlKNzUEsEz5P3ncKMt8zpFDLJ0SpgyV4+UfCWOwAC9h56zJJyUXmFdjSxi34tsjN5aUaSvPQOmXxsvhkwB8o5A1QowVcUQO76W0FYJVYm4E0K58sWWZ3zprlpH+MJ6CFA053kAE976MNSdMd0qyxPApw7YIN7D2YAICbmExus3cWv0UhmGzDR40CgGq0R+fOtQSkLuFQ0H09Iuwo4UJbdmxELjbOxo4bgqfKGVI6S21g6uX2xUc/2dff/2gPPnIva0wshxaAyL7288pVFMilSDDetQ8//4iDF/sIvRuasyCvGOjsiXYn0/V+/QY4Vm00zEIxUQXk+Aqp570KGBdQ2qORwOIAACAASURBVCDvXVCuQCbhmiC2MlYl6VLYhy6jVmBHf7UGfwh0EgABKEQDUsvPpOCdmbNm2Jr1GIhjcVHHs5Gcrt9gwHsOSsnms0/RnHB5J8PGOX6cdEFmExOvjyfQCBlRt0DYtxVYLchLGGkP7/Gqq5NI5cu2XRvwM1EoCdJ3aWJ8kAeiHucCUaqo5N9i0uA1QiJqZ55rdgGBNMiGXBI7LtFiTapJ1GAgCCTv/FmAJA75AN5vg0ZvMDD8AO6aYMnQ67n0vSqsNATMSp4udk0LB5yS30WKjaDZ9kJC2GMMTNzYMtL4OOjxtJO8OjcTiE2MHC7yqAR8cQCnNO2MZUpbzKRS6ZHh0QwFKNiK8vAlZE9E40MUAgMvJ51kbN6FLoom2EKjJvS2UwxxzqXXwuiOY3+SRM1kbNlHb9tjDz2MzACDdAIRgoOD8WvhcGVPqFENobFBwQ9zL8bWrtlkA/r3p5n3ZTqWY7fechce0B0w6n8V2d0+ZxEij92Ply23g0cPkLh6jonoWXvyyUfs8ssnMFiIwELlsJNSRuPXc9st05CXcVDTTDcDHmjQIQl9WDiNNWesD6DWcBJQazjw1/yxwQ3G5Pfpq+ZZgDhAkZMwUqzLQ1pntZicTQr+cIxjsTkVyiHgXL7MMjXn3VHYNfI9xZBnaTg/KH8x11mDGhSoMBc4K6bYc4++TADHFDyV4tx/052QxeDhminXWhFT9RpYVq6Id0Mi3jFnneCnRt6vpr3uPwnxVp3PPz3lrys+Kb9f/k/6N9lMiIms36df1/dwqdD6Q/x/CqXQD6RmqczZNTDwgWlbz+H+Pwmp+60XA3YEoDrCEptLX1NSQDG7nXKAX3eSUAfYCrgW004MMp6B2GvyLuc3+MOciWXYshcGDlg9RSkPl98mn70qrCbkLSTD9lLuAO1rMX1DYTdVqyCDKMY1A/Odgo611BGPr90UNQK+48FdkgkB2fBXKRY6KiqRal4SZwd2FznZ/oBhobZ3TZF1bDMYX8V0hganrHOnJAB1puAVpZw90Tb95puQsk/mnvC2MVcl2enTZ+zd11fR8HzCu2WQAtutXo0k69QT6a83Hsyu+ILVUM+95A9DqrycqWtzIAqUHvbU/BeQnl4Bs6DQFrz4uO0/uoZ1C5iJVMxXjCpJuGjsFdTkQ+HaDAtU3nXy6RUTSKCzwg9cEjdDOnmeytPbXXNi87I/Azg3OlFrdOkMwFqUSzDlPgesVMHOkdKkT+842CYDeAeoQ0gy/uM3EnHzJW2mUKoioVE2GFS1dfzvlM5p9vH7nzvrhWWAZT/99CN3L2sbNUA9zb58OGtY21o7km/J29QFn3FR90y9BCbVf1zIhBKQ+/ZNowEuJfH8sF07eQjnuWAWAfQKWeAP8/nVINXBblBoVCuLThc2+08hUgBcORmNtnLlevv86494Ljk2f/7dKCyu5E6C9cf9WkOhqvV2bE8LSdjv0jT9bg8+ORULgdH2F2qIFEDYXkiZYmND7Mtv1jrVw/gJw50nt5hY+hlk3YAbGpKsFvtqyQH7Z9VS8wrZaZ37DrA5T79oftVt7cn7nqUY/Rvw8gRDSkDTFz6xFV8us7V//Ur9w1f1ymKITTAMrKL87GqUNeE24+6FsOmnOEbo4R1N9uzj71pU4iF7+dWHrUe3wS4YJAvmcpBfNPfkVthhf9PA7rK87COcR0XsTYIzeA9SgYgdLSCxsT6Au57CgYZCQ2JPzl+VP5Ft2lP4x3A3kXoPkOblVUy9wDAYpmIj7NhamOm+DK1bAx41nKR4lzz1YhGuPSrQTIMbD4GxLDr5lca370I691z77c9tdvzUPr4P9wZJtB4K5uSOV20UGhqLbZIQeRKZJ1zL35M5iw/a2m8zKI+O0iRssCBqlzvufQVG0xSGi7I4AOSlDqWVdJLUk3uqbcMvm9jjf1sGrNUMPBpD8Pp/5qnnrauzW0DyLqsQBVLwc9fx+Zup/5QCLF9nBaC6EDh3QropFD+n1hke41gE6NdkfyI554l9gfb+oi3cSWuQza1HZprP15BvQyz7jeEI69wXSbgmULKa0gBTQGMAIJE8hFWQN/J1Gmh4nR0SYGsdwx8B4bIO0Hv1CcSLMQT7IA44T8DuusZImzRlrl0yfCh3e4PznX/yyVcdQDpoSA/eU7F9+Mlbtnr1Ku7JehvA0OeJua/Yt199jkT4Le5jlCsMAGqrGHw2aJARRgjMS5bae4A798VK1T70htncSFfthyIsh+b4Aj55fbHTqKkrdp+lmXPKKYvg7IqLUAaoF8wAPv1kA8B4oQ1G3qi6KSsrC6Chraud3V1xUa4g0WPr1aHz/v/VW623kWoufW3dKTSl3ELCV8WIF/PHX77jPLeffiao68MPYa39x/lXtvDMKkhCPnLkJJLMMHv1lbdZc9falTBCDxzaDxvuGQCPIoJpnrKJ4yfCOLwbxcoPLvBE4XktgMJ9065hkPEk4EOLXX/DOACgvawz+ZvC1qsIsp+/x2c/NtIpKpwvqCzAOLg1pHdexlyoAlYFpipktN6BHJJWtoKIYq+KNBIY1mxTp11D35BAWPE4fm8lA93ZltQR+TrSdT9Y0VLraSgXALB09Mg51hQhJFUFzt+6b9cw86wtZxhBP9D9UvMMTLJNuw/bKYGJYQCzeHxHRiQQOvc994e39UrpyYAoDRurnfiHDwbY/R1LgBTYiKcdQCHrs2RYh6fPnOVMr3JSXNmLyI+xF6E9h5BwBgYR0kZdWU3NLPZ1k3wwuccTkX9eM3GM/b1uvfUf3AcAB0ZXSIGVVJ5nYAkbD2ZxDRduObZU8x56wOY/9s7/PfdbrXtUk/CC9V75l2AQgGDulALs06Tg1D7QNaUhYRB3vB+ElhrYX6EQSnxQ+ZVklNq0yRMBD7mL5QVPGz+EXJATZ0470Kp9W57N5kN8DdUXauYhmnBPtYtLtJU/fmez7pjuiAbbYOwK7pePO6ccwBGfhR6hS5eu1BClLsRrYL8+tn7d34BQxfbK64/bp1985gbl5yEVRcfC4GWoemB/rrPuQE+IV+5e7PXaEND0nS159z1k9w/Zs88tcMCF/puAmBYAmgaAgPlP3mUfLf0IBcPd+F8eJWjvLtu8Y5N9/8vnfF3Yv0fyLSaqM9Lk0/iwRmDfVQAo+Zi9t+gjGzF0hM3FfmfiuJGcGbINbOJ+iaQvks9mAXUgAzKeNYRABguxNhNrjCOHOYuPH6E/iWDdX0bQ8I9WTp0XCCvzhhuG4HN9DBVoiWPEfv3VdmdXFh5Fwjh3jZidKswqITW1xUrhitEj7ecffqZXp6/na0TF8m5Yw2XY5KxZvc02rd3PIHaDHTq431ls3YuNzrDLxrDusTIqyGEIgvrlr9XUSWex2XgW2e9mhsmxltylvasJiooKkKEPhISSQe1AF00mg4pH7Td/1XgQjUor8+2Rhx/Ak/5BGzWcgMMb7rGxV1xmWYVH7JufP3D2EQMHXGJ7dx6EySklg5ij9OMwYfW+m3kPUqLJRsKFt2KF16v7YHt/8ad27uQRhleTXEK7iAjeoMoJDFVVRwns69QpmT16kLPEx3kYrwcUB7sCjyHgZ+I427ttB7Y62CmAPgkjAaRxtUM9/ZiyXQSEaq0GKPwIco+YmMuWfWpPPvYotWwBvTt+9wSm9ejdkdknNAaC1w7tOeHIayId5cLGl6rMHwBXTOgyPCtDGbxGRQL6AUC3iaEOpF7yYg+FhkeQ1N6EX+yN9t//fOysSu6efTuM6xWujq4TTsH9LSatE2sqK4UaMxRAtkPH9njZJ2AFtQlrjzTeRy6ZBLfau+9+zb2Ogow7RPdBJ7xbs04X2tC+HTk38eXHDsGDe69jV1j41Frp5/QeSZrPhVXHX507JTrQvRRSUBV3s6uF2asdE1Ghsm87EyxVUpzvrF0yqIsUmleCNYt6hWAAnir2j8h7Yu5K9eFDLTv8siF4TO+yaoZRjdS6Ck7v1xeyYqIYm/iPHj3t2PBRhDTnc7+VXGgmU6KHpfZNpVb8GcsKbCY7Rrtw6937DriATDkHqncuA1T04zmX0zcrSDmtaxtnd3Ius8hKAcFFZNOdR0nqzhrXL1FHhLJ+FOZbKZsfvHSTu0Vx3lTQR9MnUvN7UlfVVkaxbpB2UZOF8cw7Jfnh2V+ItVgb23Uc606eVzsIT6o5CwnM84LxH4BxaSGKCf82YtzDpsXvX4CpgqakMlKdHwbbVHZveXiZKr0BLBqMid/AWi/nPC+n3g5kHToimvAoqRNVAulQ5NeUJYSQEzwmGkzJD+/YQsJOu9sWwl1rle/i7vHWgbXz+teLFfamEp2/1cOqD4kMoTfn5xXwH0nOi8CNcADk2CAUeLCTfak5ZEUwaeII27ZxJ+SMMQwcy+0MIPmNN99MQO06fNbLUQbscxZ2ce3xXfdXqCrqt6AEO4qdajiNose4mfEtW3fl4S2pBggUORKzWBZDJQ2qQpkUIKGUsSwk3e0Ska6xEYtJM9ZLE+VbkuJwmfIC1kmyoQclM/Py2lKMnRuR00Vh5F+E1AnJf77CQ0CvxWaj8QoFbFQzIjQbRjmBHoCnUR1sxfKTPGgBe1GEQQBOhfDSaNLaxacgze1rG/75BzCBtG8eSDbTutw8NcrK5hQTiQuZRRaBnDymLZ8TOZMCt0oxlFWStC9SlhBknXXIj5z3mGoOpkNirSq5WIw6fR0xIhoBG5ppuINhqXBGgNorgZVQH16bFzqlZmR8iTDKjhwgZbg5lgLgAsWMmIWYUPM9ygsx2+brin0mm4LLhqfa4eNnXPFazPOlPHTAqgA0AdWurNPJ4JYFZaOm5AT9uMUhaTKbxINGTF6OoW2a7NGFXWAIIwng/8SE089YWOQNQMY/Sb2Vz1sFoAr1gUu+rIOFJCsApY7juY1HH82/GAEU+CFRbDhA1SpkLoR3mj/fR4Cwnxi1vMd2hDVMnDieJPvPea+AOrBOBRCqcFNj7UtzUMn3Qp1j3krwht5dyOETCghUS1HazFRabNpIQNEefaIx0Rb1HtCdDZVBcdJIqFkLBXMJa69deLwd3VFA095AkYwnFWEWPkj2S/8PW28e53P9vf+f2ffVbGaz72QnuygkspRUpJJ6V6SUSntKeRcVLVJR2pAQhURCZd/3fWeMGWP2ffver8eL9+/zx8/n5qP3MPN6Lo/HeZxznetcV04WiUqw1UVLpE5qC7rnKTijr7LjRy7ZaBKBed99zUFRaC3qNaMTepnu/xtutENFf8+enewAiHg1rOFsQPwImJYq/sPCSFxBkhORFlj9y046HL449XaFIr+XV0CxQzCtgI1Sm3HcW3p1tCDGGZYu+dUJ0IcGxNrAvnfZN3N+cI6On3+Olk6fPm6DS2tRSbvYElpTLrjJFME5aBgshjcxqJnkNDm04vTaHbNCI9HXgVWdLBqF1vrQc1Y0K+CZPzHuUVuL1p83iUEQxV0u4wbxNQmCjQGgcW1E29+BfZG8k0ZNMdnqGonOZzZ7gv3GB0k3OOsyyRLaIuVlJCFheS4J2rqqiIRJLvHSrmUdwzgKgPUoRlkpgVjC+jUwIIlHZ+0MHaoi1oUc9EI4HNStdEuYe1Mckf6aDs1mjNPuYrTJX+7znFi+kYxN0izQ/hNJKZjIWXINYEbgi8B8iS4CJkmrTUGyDh27SwA6dXpWWOfeGpOMskVfX0XHF21E4RdiYvNo6rQMsD1bpL3kxRgKbtQAwcUwLANDqyylNiN2sOs0hpWDgZBGLkc/8LB9//V8JzQu/aYX33jIvvnuF4qfHJ53OMkSe4zuWxyI9Hk0Xos4OINgY4TBUg1SowYNGX+1w8gGHhz5hL3w3Ks4uvansDrkWFIqYhcv/sX+3rANIH8b+lbvOykUuZIeOHDYkmsnsjaf5GdU2/ff/ghQnWxPjB9HkyGHhJPiDJDhrdffgplwN3uNgvO6jrJihMbKBVgJ+EFD3ekJx2CwU8pJpgReCYbM56iFSQK5RjFwHIjqObAkoO/DSa/nLdBKcULFRSX7RAwfIYSObSdWB/syDxBZIKhG4ZwbuE5XPWdkMNYv38QeorHDZ8z+Ypb9vuZXYvI5ALE8Nwara5HOsDO30/cpsXNrROxlNemuA1Qum9QvD3tUQJgcK5VIFqNfKg1lsWs1gqPr0xbRAerAUXXduRntFUmnKMHTCKlGiZQw6rcnVnn+W8DqDXBVoKpGkFyXl7isbSZ2b4A6S7pUfobuTTFYrzuKbrQcOStwugylK334SLpjc3gMLpRYyciJw5mmUQjsDLFonQEGzyCYRpf0lCsB9XwBGG8b1A6jvO3EJ65fMiTE1XopIbj6RpM0qvFRAmMMfeBaYXZwXw6s1XJ7d9pw+2DyL5Z9kbOZ57+Rjn+DhrVhMPWG/bPbGXCtWruBRPu8LZ1/2Ca9PpBzMMTuvPVljD2WwFagccJoaJESMM5UsVUlcaAkVk0uGdZIY9Cb5tabr79Jgv01o64HYXpkAqK8av9u2Qiwc40mRYH9smQxI/E7SW6H2atvvmJ/MQZdDitNuKIYJSHoQVW4UV1eulMEoClQAyY22WDaBZgRnENTXvnA+tw61Lb9uw9mzD6KsEO2Zfsm1mclsiaMcApg59pCoDE8PHoojMgDAF4nAdDRVIRVp/Wo7nRxAZ12gLeRjNu9zBj/I48+Zls2r+cdKX5KqgFd96Rk69Ktr61bu5FigAYGmnausHaGL2IMwjy4Fmk/LVpmLdu0cKYKanLWQD7k2GGahOhgpaRg7Kfxb1ECWDN+11vq2u9FsGsF9qgzWUUiW4UxnBeVQRXMSYFBh9Dpbts2lvWgji5MO0DskyfO02BJA8CiWL0SYN99uwIJjnQMuF6kkIqy1X+sp2jLsbbo+dWvKz0psXZUqND00iQLIIprLIinyXsr4O+2r83HXHM6TqZ/WreBbe3uEa/ASF1ua379CrBerLQCmjypsCrRrUYwqZo9rjOqmMpfUkP1WYNVnOGZ2f6Mxt1uE156HSZ0Tfv3j1w7euCMPTq2nWML/fftWUjMhAB6N0Qq4TNYzadhzcyzkjw/e/6pScS2y4CHux2rt5pg7htCzFT/gVFVjU66BkYJY2MwsKTrnYDhRY3wWKuV3ArNtL+QJcAAM1rMEH2PNNM9OacY0fQMnYSMD+B/hB+uu16MbNNkFOOliia8eiFQ666bPDBp0nkI49fjIQistqXLv+DvCJyAikHkdgJPZPR3U6tb7OFHJ9rXPyyzW24bBKO8uf25aJMtWwJI7XOW15rLNExbwLJRNHN7I6FAYUKMhPvNczc7uDnHNv22BUmMFXb6ym/kijjpPvYcIPrtMBwSPfFVZ6DiH/tCxY9ioOKamvo6dwWravpFf3o7E5obQJ9G8snF+N9XMYD74sMjtv/QOkAeRggjpKWLrIA3s4GVmNo5x1/WhZfispq1WoMeXXQBFD7kYvrMCnKlKjncUuCV8+5lcKERQhWVAoiCYmTSguGIN02qUt5NdEu0GqcC5p5B820WeuWnKQDLadT2sqdoYKc2oFFUdtX2H9xtH70/mTqiiDwdljFnSjWb3c+fhilCb9Ka9ynFgMuXIs4n3qa+/zkkDEAMziUxUyWfGgIT7fsfvoWRuwzWYzOb/gGTSaFM4LiGtYyuxEORFAU6grCTIiPi7B/MpuozhZREQaxYk5kJYwhGj5sE80Rz99tzXlyP6/8/wGq1TE51sEjPloNQrMa0C+eQtfkRf4Gj7L0yG37PXbbv0G5bvwGdQYC2HEZNI2iUJABWvvzqRCTKppA3yiW8iWVgiHMpDZd4YoJkUKa8M4s6ppNj9obCFM3NzrVunXvDKJzmDFwryUfeeO1NjDTJ8fwzAZAYfQxoiFzIdLvjjh7ubNJ1uYa87kgyZ8SDG7m4A1NZa2Lt6evKFVQfiY+pEc/8kou40D9uK5f9Ri4PcOxXbK+/MxQwcQ/9II2wRsHYb+iMua7gl9C+bQ9bOH+1NQMYuJyx2RrXpbZBHu7qFQpeCje/0Lrk/TfZhq0Lbexzze2tyYftIYCT5SuWw9RuAgMtnLPlvF09HWQNSEjbte9sv65cYWvX/QsIkmQnjl7g3Km0leiHPsYeTUOzN4T6Ig3AoWZNTTlSeNOwjMZMSyQZSU3ojcbj0OzDHn7q8YedzNhrkz/CcDjcOt8ea9llx2imm82eOY/xzDnIv1zAKCud+MeUYrZMdNX4D7DOXdrbaprSYqP7kLeGcs5U8ozEENU1FBRfo3CvoIEjuQZksLQv1UQlbpQTmAb0bG+Hdhyzs/hNqFldu2EE46Lt2AMHKM4HcaYdouG+lWcssyg0GZk6KoR59/60923+wrncV5qb9JCZZ9ZVmOGcYZlXtHeZrCTey0Q6EjCqmO/p1KEVE6SBdvzkAbtvxBA7iVxKR5qNn3z6Ob4jzZnElLHZDuTCvPn3fozubrKRI4eg9Rpma39fZ4t++tm+/nqeLV22nLjFGaY8imsKByjs3Lkdkj7oEO4+ALB63D6Z9YWt/utPO3KaZtmBY7xr8iImy3Zs32F3kGvEx4YDmmbBOvPIG5UAzNSC7RWEvFDT5jWRCKyDBMAvzmQqiLFarVQ9IzWbHyanVZPwn/V/IE9zwV54/k0b98zrnP3V1rx1PCPiV9A9rWuRANwnT52FoANQI3IH737QkCG27Nff2e+Y7HGOKZdQ17acBDMrmzUSA4GJPKsQfU0Rl47sOs/7Dobk8CTTrTVt2PA7Wc9dnOnhV7NnI+GwEnYgeqE/zac2TbDfVv5JfPK31WvX291DbiN2aIrSF3mGzdaqVWtyy2DXBPUjGda+S0u/xhoFp2C6oYzriY9PdjKG/fsMRyLhPbtvNAQfXzRvZYpJPOndYyANthBbuHy+mwDU9EEBEiKuISgGscyqHYM1CGC1k83+5Dt7aOQ9yDEegq3I2DV/P2DgENsLiC9zN+XWMsIUKCajszoQnNKZ9PTiDBgwdBCSBOvc5KAxnSfTsTyY7KHyBuEAcDmyUnzOMJ2rak5lE4uSyJPat+phq1asYn9nIQkRS5572br1amm5xYyDpxXamAdH2/o1m23HliOuYaApSn2MzBx9YEbmUW8NHtSLUfx06sxDxK1biSVXIH6ds0uw9wPJ4704e5QbN2oEe/v0RUcyUJ4oc8cyRkt1zmsi15lfsyHqAXCOwbhr/94/kZ7ab/ffD+MSz4k53yy2g7CaNWqemIJRKnutYRLgH+SvFAwyzqdnWBB4wz5yrWLiG6Ws04ePwgQyBxKdiG3CWlRzyjBJnyczMYF62cSKKKbEZNQdofuiBhb2JyOmpjS7L164DIuXZie/JYvm6zRNI4hRxZAc0ICGGODF2V4EYN24US3Ojkw7c6aIGiKcfQ6RsH0rO3r4uNVNrk3On2at2rVGDiUJneFdaLoedcapYZDCTp+96DwINGUWiTxi9lVqMnyPypguuaNvC9u9leYvU4CED94jBoIQpq5lYU7JF3QGaIwe2NrppvqSLxVTj/uBhcl8WM7RmvQrZGo2zFcEOUzzkOmUQf3AQe0BmOva3+u322HkM0OI9yX8O00YVJJ/VvEwUmheZl6+hnVoERM5kjDkPOJZcGluwjCA3xCPqcGZMgLL9sEApFrEDprEzVrXs4MnwMQ0xcc7kZmtI+iwdx1rVbjAdcBUMfHmTvWcQea5M1cAtGlGMNmqCclqPs+jxav7VOON7+ebZZCtKUFNA1TzHtQkFSkzG63VhEThdJLkKrIwh2MJK6xExrSSnIY4ws+8qWE79G5vQs5vEXItb9pfm5YArNLYZtogPq65M3Au5zwtLb9qmTIdDIiwWowMe6WisUr+48aIQ2FzOmzEjVVqtAaNvuA4OtXpFgYD565hA9AI/B09H16qRMz1orlbcBJX5CtTDkOfo0L6TxT1kESt/4BmbISjAE8xdAYa4yaKo6WYFmRP0YC4mYBvLHFe/hVr35EDgSK6f9+mjF2EwKTgwLoIuy+qBP2CAMdIy7nicbzXQwpiExdymsm0p7RUHXB1mdm01RFWMyYQynwu4zf5LlBlAsKrMSlGa2QsQZkET1p9xEw0RPk2NfF1T6IT8zUtYnV3xLSJYVTYH4CpTTtQQz9eEsCUGElq/JfB9F33Bx8gerf0TwXQlngYMAGwW2SQFMihL1aCwIJcHnYY4tLpaSCbWtMCPaXnRGBVV0IIm0ZfBLI5DTgWn2NR8ZREk/YjMeB20d0jSPfDOonruIpDaQmjFMVsrGxGUa/xjAouiH7NaDfBXnoVFSyaAjZ/NdpuYqHWxTXuwjHGxzTmTREl190SrjcgHkaRRrQpRsWQ84LFVZRLMcz5FY7OTSGjKDVTUmzfUQoNfq7kHMAPXDIswx+QFIuhSEygQNq5+whANguaNeLNiD98IYpts9Ej7rElP/1BwlRKxw3wi0JcDHUFhCxo5w0Yu+1zay80dyOtT//b7Isf5tg2hKkLSTCzSLZubtLc9uy4aJ/M+NC6dOxlrTH4KQYtFsiowF6YVobuyk6A5kK0B79hJLknQXi400X9l1F/dWsnvfy8054S80T6qy9P+K/d2vVeFxAG3YtOUs5F69O3G1IGYdy33B8zHdN5F8BYFKYuK9Deq8ij4D56hBHTrzAmmU5y50cB3NbpRr391rt0XnGyZqMGwjwrZbNo/LgUBl/nLt1sDKMhTz75mAsoHmd1PWx1XTwH9g2UUtqPAiZcoQUw9NvKlfbQ6JGWBFiYnXMF8I81RUdYRWckHZjXPhxqb0xdYsPubWkLPz2FxlK+DX80jK5YsJ05lG8xSQWsPxgJXrH22zISWN5H3Yb+du40emlHAILQTFFhpf0goFtAjR8Al0BmFbKC3WQ+I6azDuRguqRFzDaE0OQI4uApkwM0+ycK9vP7701Bi6eZPT0Wltu/R5zzZBXrt5KktJiOpMjI0WK48mwukVhrjEKycn4SgJYUB9Vz8xbRrO10Zf6zpQAAIABJREFUS+mEMV7dapKbRjb99eNo8HEdEn1nvdVqRpcaveRNqwssmpEvOXrXJMFWbXT1GsUYazeOPVxGbBnz8KP2xSfzYLUTcAFHxb71J+79tARds9feZgzoFC65PeyfLX95HARhrfvyfjS640MDyY/kKIDOWxld19Gjx9isL7+2oYPvsw+mf0JR18QB19LmbdYMllmLNrb2z7/ttTcncyC05xDP5f2X20Y64hGwFRf/Mg8A7KClI2BeWopUA+8lEfmVbl264KCa78aJCvl6OQ0PFyzcunC3Bas22LmQVvMQr5DYlnLPfkoGVKxr+IHnKA3SMg4YrTuN3Ze7UQs6zhJmdvdE3FRXU4L6xG9pkbpmgBIZ5/QGcMRItQ5m59vAvSluasxbbONAHqzMTYJos4vFSQnnDtxi/o0YfWpkucaC9E01HsRmE+u1iK6cWJz6egXxxelBO9ag/lsFIvAU1ygzlQAH6tOR5DAJQyRfDNPCQmRrHKqqxFQJqQcw9Yz6a7/QZiJRKiWAi+mqMSexenTmCszR3+lz9Hk6MqTdpOt0CQhrrxCarkBaNfOc+ZzAEB5KKZtVI+mVfJ/AvgBJptB00Tko3b8KClE5zxdprQjgkQitOqicpwJJFOvlJuzFfvECKMbZxUpcAsE7AYwrgX13R6/msOML6JCiOwWbR7qg9euGsj448M8V28j7B9m2DWfQ8cl0CeLCBfNhD75F3LxMAV4AQ6WB/b52rWOkD+472WZ8/qB16d7Mxj48GyH9j4kT6HvRrMsn6VQTCR0VCgo1uQBZAAKUqDgH1thIEl9v1vhj6AWPtkWLFvFvsinsYC6RJH73zTdO21DrSElQBpMpgRrT5rxSl1qAZzAxQACNGGKuOUTMiExSsyIIeZxKRgB9LSW2lc35bLktQXM8H+D4bOZK4nYWLqh/u6aIGHZKTLMydFhSTCcCpEUiFcNoUwnAYA5nmuQHlBTFRMUx5sNIWaFGc1E4LUUPjlvU+SLt+BFoeyYndbT33/6UMwvQp/S8c1NFBwcGvPJiH2vVdAAA7mg69C3Jg+jEw1SIhLGRmyV9+GwaqTACxdhWG17VCOtDTEKBITIZUgCrEj1HvFYShBuYTjHrpLAkkJFb6XNzVrFeNDHiWV7Ov92ZIbyLZIBYv2OfGYkhCUx7WJRimatI1BmrAlXD7vrFznIMR5eBOu1k7UF/O3XAyz56Z4EdvrDQHhzfk3O1hX024110yYkxPrDCyN+KAbb8I0i8VQ/w3n0pqqTjVQzrOYixcEG1fiFRVrNud3vxpQ/Rr0x1Y291ajO2tv2CTcDh3AejFk0qZV/bzc/JgKFAk+nhV2BrjKD5uJI4t5JY1owPqMS9+ADgKvqyvsfcOVdGYy0c+afKslB+bgqMGnnHy/Qr0+nkevF8igFLayTJvFNurzJcwdSSM0KjdHf0e8h69Rhp096aZxeQ0vD2v8STwSiJ80U6+QGABWIR6/EUc074MuoWgK5sNfmhNMArKUZDSVwq0GEWK6aKboASfoF21cQ06VRKt766Alf0HHJImsMyXikjJ/P3B8AsjOSsv8XuQvsutT5xH5evI9tLbPm8NcS3rXbkzHLreesAu3v0oxiR1HJ7wJ8i3cmfyDhJBYR2vkubJZPjOftvGOsJBvNWgqkgCjtexZ5iV162l339+V4KnT1WGrjG6eV6y+1YBZKgft5nBfmMgHF/H/YwcUVFpORIFMNkkKqcUvszjGIriM1zNRMSBOPGylkLhRDzK4RxR+8Izp6q886tWc2BwiIxCDtaREKp7dm6zWksylAoOqIzwPqXaJzTBKu+ShwIc42zXbt32euvjacAzKGRpCY950spGs2wuQWQlpKLFmMIVUzu/szzr9mIBwY4eaAsRr4r86qQLnkAoDeAP1+wOwd3JXukCQCAIIBZZ4RjmyK9kcHUTEJcEszYrYyhd4K5xeSTzGB4GDoLPPqB2pJC8q+zFFy+xX/rsd34azfGoGJO45IUnoyv5+dl2oTx4xktJT8m12/SCJD3wyms8weJDed4PlcAKBgrJfeJYBKmFOAiikZMTpaaaYFIbTwIkDWfe6WiRAfFG53epo162jdfYzgK2ysbvft4GnV9+rV3I97V1DY+3qGMgcJyffdFO3NhmzPKCfatZ4+MehtDvk7kfNJhFFCuht71TqVuz4HEnsLSga3Xm4JupfHfVSoc2eNe/pyfkpxAS/qVSZ/Q4B1mk968nXgP8HHoMnIrSApwzuVgDhsZlgwxRj4JzWzvoU2cK6XWtAHmhYlgNYA1I0Y8bk8+NRtTpRW2YMk0ZDLqIRt3HNmaeJsxYwmNdfZ0YSzs+zqYGEkq7B/uta9txVirW7ebbMmiFY4EoNpLeqfSOM3NzXf5gQxaNNkllq3yL19khpwWP/G1gvMwiLhZgURUo3p1+azpNmrUMzDF082/ZoF17RdoJw7TPKwIwwwo324fPBjiwzJin3IGSCME3jAAkAdgT340/UtXzAeQBzSsX8uOHTrlOe9pfqXiNdKyfX30AtGGBdDejPxGzjXqVGJ5KPTdCpnQhNaEfJ9h733wlj0+/kn2CW+Ac0fNQJkUKpeQHqgCdQXJdZmmgnincTUDOM/8OVeRBOG9ZMN4ltN9HlMuMszSWqpRIwafiqtOhkyNNOksdujQ0B54+B6msULs6QkvE1eqafb04LyIQWP4Z0uMb+KMqjZsXAOwIEM5jAHnzrdHRz9uLZq3Rft0EPFV05ucO+TEETSj69ZLYtIFHVyYtrv2HELO5KLTzIyIFRDsZYP7329rVm614cOG2xdffARohHUfNVdzTMd27d6L9nKYY/TDKeZ+SpBy8UZq5g7bv4s4RVGdzvSX9CY//GgaTYazGGvNt243p1h7fCFqM+4/fuI7djdN0WXLf3Uju9euesFmFQDoBxOPaTX2VPNW7WH27nFswdHE1aVLFwGgMppNPa1JIFHjlNMEwOgWWYLowjQctat/XVux3KN5evbsfgcetm/TzRb+sNDuGTLAunTtaHPQLo0CWH39zfesTfuu1LVh9i/Af4eOArPxbGB9LF++AmD6axiTB5DAaGHfzPsORn0mZLBIGioC/SVTJVCxhCbMz9YS0GjIMIg25LH6pcmxaMaPRQGTMawaeqFc+zXmo8vJv8OVL1EfxMRCDKmIQLquhS39abldunAJiYU21NKY+tDA/wy5pAxY3X+t28AYe6Dt2L2FGuC8jR03huezEV+Rg9TOYdYM08uTp04BWHGWsL/yriHrokkOYm84lMFsWBmO1MWeUuwXsCq5D2/OCBmVV3OGvPjyI/b3lhU0qQ/Z2Anj7O9tvzDtl2YdJMmx7ySTKWiIUiNVqNkl3irvy4ccRw07rbFYZOiy8CR45aUXkEcbiNTCC/bbqk2w/CQTVGWjRg4EU1rJ+5N/gnxdaBprepoC1OVZkidkH8rnoAIg41k0W4MoMEsZ11/+20qkR+Koe5PskcefsDvuHGaNbooi3yuzSWMft3aNG4HN/Grb9+60y0iqXGM/qYGiuCYGbA5SPB7iErFHCjTKrzgL/GEF6D2IcCEz3VIKXjVyVRIJ74hhKjWXnEBeCR5RKGmey1cAEgkxMQy2ruTdNFUgo9uunesi73UKqZRYjOwyIUrEOAxIetnnyfOVD0cS04XwyqCqZ4/OeHV0gDSxhpyuAtA+EzwCsiOEjFJIg4WYuTVukGLpmCSLDcvxip5smDVu2dj2HT/gtJAFFnvqOUg+PDw1WkM1waw8HDZFNnuxUkbGxHlNKGiypRjpsrJ89g95jq/OF4xk+/RpZMcO5AD6ZiDJCHCNLm0JTZ5c8gV/9nsqbN/0S2nsM2zDeFcRmpYkZ/GWJ48UVmXeLlNYeVjwgCXfJKzCn1juE1Rpz04cyzPZAct6i8tvlY8KRFdOJh1cB0h6MGE35aOpvTJwB5F0KpgSEfFFk4Y6BZUqheDXU8KzV92k471rt2aA8IecZIUY7RqOrGAf5nOe164bC2akRib1KkFbdW8okxGSu2jYsA5AcIF1atsVMDmU93cWBnF9231gI+B7NrIu9YlRfk4S4PKFo+BY562EyY8ApgBjEb/1qn+LVSPRQHGpJMujh1bFiJbiVCVdD18O+YgYnL95iHl8UBccHnMwX9q8eb8rCkTYqAA5V0Gm/ER07jCCuYqdOvXi3Chjjah4NC3Q/eCF7tx63rFJpfkUHIwTIzpjMVDxU5NDGWFfxDg1CDKd9Ky0ANu7Lc+Q53EAR+NWMELygikaZJiF5mmnVFsFw/AqQaEYGiapIgG1Es03FjRMljJeYIuW0tCJdgedXMdyMXk6cpLOMmxStQR9AYx8SUpl3BIoVIdCsYyAUEXCcpV71HvV6I9bjCyQJo39OYAYBQgqILkB6OHQObizAsowgQjdFS+K1CxATn+qqXbN+9jeI1vp2CC+r+JQ2pgUiBEU1nl0B6TrE8IiFNgqs4ASEoU8gKuwCLnc6jCkOJezt3rnjspHF5ODututCWhoBuIUTae74CRdq1Ko3GiGHtJImwotFZF4dOuM5n44p7kJEHo65WLMldJ1LMxD8oC500oYrH4UfNUAoqWwFfIBRcJhN3lLYxQwp4qCJJx3dNfgIeinLXLM1EAikNh8DZq3x2hkP/+O5IUkQos2IjCJDw+HZViLxPsfZBtweYSFEsVYyDVGJap9xSD0td4d+9jA24Zby5s6sG6K6Wx+xZ+ZtnDRQpdE+UMpHzr0dhsy8Hb76tu5tmXPHjr5AMM8NzfFdoUijI3bDyaINH7GPzfevpz7seWif3sJwHpY/3so/ottxbLfrWYdFjnOyAJHL53lXdA6kVt3GAzYYA6X2BpoDAG6BPsjlr5qO2yvv2BGEMDRf7pw8YKlImeRiWC7EvvK6lwCSVNcHn+CsVht49EamzCe0S2e0f0PjmCE5E/WkYzG+LtxE6GttyV57E7nWwWb2IDedvuAW+goXqWDOsbGjX3GFVNaGwp8DkDVqJsSYtXtjolwY1xNchYELw6cEMbR1/y5wh4cfZ8DSUVnr6ANI9ZvQM0Ka9KjCrA50D5/owRDKW977D9t7cP399gtXTEti8NJFB2+/duoDfPoHo/F8Ap9kNYdA23vgQL783cc5YuCYSnT0QRkFUjqGvQEtRL0UqvkMKzCTW7zdBWlCaTRAggmjOA41r4DfB4cdbvdd+9wDqEEkrHxdPWPO8fXMgpb+pSOESKDrnowUgsY5cskuS7zhhHAuEIpSWZlZRSjR+G8mzPIOkRZxzvlpl7DPn7/JCN3jGJQuMgMIzYVlhbrVuOdF46j08JzkBRnKEYMiYCtV2G9Sa5C4Eo07BUfDppM2CUCjTRqrs7tTa1bkagOA3yfaLVTUu3HnxbbHUO7s+ZwQGTcQpyfcCQECtGTCSRaB1DY+ZFMTJs+y3redjsgZw3e97M2ffo0TG8mMoJ4CsOAWbZ3z0F75ZW3bfHSJZZBkJX+Zd36yXS/lgLe3MVYZX8noL+TbqP0K0vorL3y+qtoW46wZ55+kINcjKJqu3INXS0OE7kdOqCQAyASc5gA9kQu9owVjunkzmWALaGHMntTAsW7AATW+KzM7ySKroRd5lXlEvyWO4U6TfwqJnboh+jAEqNH78eNpZajAwVAUSUrUNWlrAONo1aqGSCAkc8IVHdCQvysVYGTGjGS26hYnM6kSqZfXFcQsSOfexQQKZ3MQjrUWuc6FVX8Sx7AYxqmA5LIB8Cj7xGw6g/zVuOsGnNUNVwGW8QNeKo25rdGH3UQazxLtaZ+bhVZmZiqbrqEJE0Aa4VQTgdQe7qaGgdUp9+BG7zbUt5DEABMTdxhL10W486zpuW8LiF1d0YQr8n13M+QtqZ0qZRSi6UpFoID01jDArQFIBQ5oNYD7MotWBmANNQqadaJWaxGmqdTj7lPmxoOaN268zjFi3SmySlgfXXpXsu2bz1r3TsMtpuad2bUdBoMypoUVLfaipVLYTRcwgwv1e6950GS4RcAAn2t/60v2L0PNEdL6WHc4i/ZBx9PZizxD957GtcvDUM+njM/EhZ6DjrXYvN78YwLSSSDJfoOGDXh2edhpV2hmEJDmIqna9fujj1z8ADjSWX5JPty/eSepSWlRFT7g+dcBQCiiQC9L50tiglKXJgQtfbt61B4Ycq2/oJrSK5dvsF+Wvir/fj9IjfJcO7iGTfBom5wdIS625yNFAViLkaT2L319lT7Ys4sgLw8mDa3YmrZh32DWz2dY+0ZHXpKbP3UIJThDetCTYBBw0Zbt6732Iz3v6Eo2Gl3De2HLvcEjOc22oxPvrAXXhvBz+rOtRXyZwvA8wB+JkwkCjQGLblvmlKYgCjhF4TpGmBaB24RKin3UKgF8joCs4BPAV6srXy6oWKhyIzGB4ZbgDrkDvjwNE2ryD8KeU4y/QuigRBA0llGcn/ufAYN4mjHsteQqKaCtAOc6Y6AFCdh4ElA9XfV3HvWFV/YJscBOj6z+x9Dg6w8AlZpfVv/21rbt+NnpDp26oU5LbUqkspq4uiQUY8DRFyy/Tt30anP4rmRJMJcG/v8p9aj62DzKfTFXfdbW7b2PQwKrhLfn7PhQ8bZzOnf2+E93wHU77VqYktsys1236hXiZvFzrTv27kwWMn8v/1qKcyn1cTqjTTgaHwlNbDWbTvgZjwQeaOudvkI5iEvwIK8sgywcBejZDI3jLP2nTqjW8z5kEXyjh66NOET+d5nx3/A+cAo4mrGbNmM6/9aQHILGB/ItXvnIxeDnAD3qLhaH/ZdAWwfNSL13tz74gzzZU1U4HLrQzPE6SyLya+/JU/zuw5yitUlxo83QJ2cgL3URVZc4z2FoG3Q9rYHbcSYx5DiSQSUqrB1S/ZQ3M6ztp0T0KIbx9eRsmHjS56qilikBg7ZnYspXqxvT/QV00JrSotGms/6U8AqAKTo35I54RXn0UA9cwgTswUH7fDJZVYSsInAhms9e00EBxkqeEvHSb8B9bwq2UQ0KJVPquBV/BKwqjEt1VJ+sMIlR5TN+aIGpcCkErmGsm4DcZYI5TzPzksjVgWT70Y6RqkaxL64d1ezVnNYB7nkycH+ne2NN76D2RQK+zifMyjUGV3KgVm09M9mTiVX/xY2DOcobK1Cvsc/nIIc6KOaCZThI54BPMlmBHIpYE4F+/J2iwmOciwyRF3QGL4fx+4HPMZ5cvrl3QkcFnPUF63gTIBVP+QPfl261x55ojfndJYHPHOs1OuoqR6z+2/tVa2B/zsZ5F6C++WkCKh5vEAi/ANLbeni75HumQPRAD3r1rfYTMCzkVzvqdOn0NoLspmzJvNeTtmzTz9K3g3jB1d2n8BiCjeZz8Y4eQWZmUh7vFrrpiwZ0KM5MfsbijB9FueGgCTAFbEZS5hGqwRACCNXadq8IdMEOiOlXR9gvy3dQu2ks5GfpbNXh9f/rvs6KHx92kn3cQNYreS/3ZmoP8lPK7149lxLcSHaiyyVc+dP2vOvDLWG9RKsY9uO9vHn71mv3o0p2jGwrETHNRzdRkDkYIDzHdt2AADmU1sF2pFjhTbzk+cAmr9lYqq2RdU8ZYeO5rKnGcn3OemeY3aal/224ArMMXTayZ+6kw/XowE9depMN5qZj4qLxu+H3z3KyYP8sWaDY3RqbFh6ybXr1EbfMAXDYCRQqMHCYAL4MYojJ22ZnH391ReANi+xnkswyM2gVgy3Mv8LaCG3BDjxti3/APoxJedHQX76NCOvPCYx/NVY1VhsBTlsBqxrNWjjGXGvopGSGFfXdu06DEOWC4QEEBGDfBSTI/XrYKJct63N+IAzlEI/DDmqVujsHtudgTxaBucg7ObIKoyPUgG+1OCT3A3sXoA8NW8F0IQCkOZB2+rcvR0x8wSxEPNkSW9QTxw6gOFXajyM3SxnxCmvhubN0U3HnKhu7bpMcv4AmOtrj/7nQaSWbrdnXxjvYJ00tHulFB6KXnqnjr1t7dodNuXt/0LCWASregvnaT4yAA9RG6OLzBTZtA8YTSfeBSEfVAhbMgLgoAZNvIcf7W9ZeRnUdWdsA+B4CJIUyJ4jqxcIoQlABIC1knhaq1aiA77U0E5JqgUT9SjEwXxLblgFWBFHk6E2IE2cbVp7mt12ibw3HpkImhBM8bz40gTW/q92AAkjuY0/NWawffzlUppoxFyeX0cAu8w0JlUofgWgV5J7nkT7F4KpM8P8Yf73NgkDqYw0mm/aO+Rckjn44fvv0S/9i1jfGKIVBJxrmIjSJPzPozCzV24gxuVTK2631khL1GLicdWvK8g/dqLrnmaffTrDGS1rWq5R45b24czPidtJ5ED+/Mx/0XFf7oxnUyAUPfnkkx6mOcSG3//4iwbfnTbsrrvcHiolH7l/xANMIr6O1Nc2G4vB2DVq4DDYT1v/3cMzOEkjYhDvmwZtan3Oif0AReSV5ASFEKBqpSSQe/oxpXuJXDiMaczl1qFVF9uKTvUTT42EbZpJ8xUWd0Jd9K0rAKP+wmjpEIz/NwHfz5BPZzuN62zOPk2CpjBl2YTnsXfnbmIvQD35djaNMxmBRYQFgePQOBOTzFU4niabGmwyj5UHQMblXPK+6TZ/0Ty7eCndZn0x096b8YodO3LGnnjsfgzD/7bunW6Dzb4c2TRiLiSIHOk9kCbLr8MfYsI1WN6h7D1JlIjlW8z4tGqNUO6zVmqyjX18DHXTdOojCD3kTXnS8OWsVa7s2JS8Y8W7XJjPwTTuQyD6/Ixp2PvT3iafOMI0D7k4sTCOOl0TWHqPEYBbPpxToeSjpSLdefrdzkumgiah4msGOpuqEUQsCeMdSCc7B9M+7WsRJjwTbZ6YqtpCjTzV8KFMYYUD3OfzjOshXaWG5e49xwHPmbZlCvmmejUANrOZ3qniXQgXQQ6kZjw4QHPbCtlr3/5s8ju0PdF1VYNAcif+nItr1izGXO4OK2CiUilGBHtzwID2PJcrlsazLeScLqVePotvSjX1J3QOph7q2R29B7G2jqH/+4e9+PoEW/fP3zRUtrlJck/9Jb11SAGq5VW7KRfms4V/VSkXIMZKtk/TakFolpeBjShHqiR/vqltAM2GKju+l3sDQIsAyxExRq7FmZArYpgMEYGnQLJ4PMtwJjVlxFZBzQlSwXi+szI0WX4EcdYzq+LqAFePcY9INgMit7J7h9xp38+bB3P1vJvqE0AtKSDlPC4l4ncA5IdqalBNyCrmed6HfDA4K2nu54ONpMDMvwrQ5WpKTC7Pni61YXe3tv3o+Z48DnbEpXMMe7zMwS9CWSdZ5CK1amtCBhmNlq3sb0x/Q4nribDQIzEfK2EKPB2JhTzkTINBYYNC0Q2+vQ1rM5iGBw08ZJEkJfnlnAUWzDBbGQCVPA+8GvS26sjQGhbLmLBMhDKhD3vRIc8G9Ra9W8VsM4TKT54+7rThGtCJbNSgpf22Yj3FMUUvtFyh3HlEPuKm0y0ov15E1sD1rxKqSCjgix7CVTp9t/Xp4rQIw0B183Gga3FTN6uLjkwUN7F8xZcwXBvZjk07OHBB52EEVofnwc4MBoxCrJ7CpBx9pgEDesE88bOfF/xsp3IoNABk/OkkiL0Zj4N4xnGYBXQlOt8c5cbM27bvZqtWb4KFCljEC/Cm8JNBk+jmIWzGMrrjfiSgOujzpPEBCy+LICSdEmkwSsg+MKQURkyINa7vaw2a5FjL5rEI9TakSNtEocJYBN8nTaMcWDe9ezSFVZQOs1UMVYoBsVdhB0jbSp+BPKIznZGOp1xaJdTcrPlNtpvOXzbgoRiuFRxcOjR8qtQtk6FUKVq0yYwJluLchvQAS7YGIrPXcnMtK5OAlavAVcazFiJPgsxCiMNYLIyExg+Q4ijumkFcA/InuLTjDgejt4LNKv1MST4UoEejStuZwdBN8o2mW4/j3A0mrxJx5WyaDn7zrRcQa59LF60HumXLXGc3FvbxlQt51qJxC4Blf0Y7dzljF43HiMlLruQMy2KgwN+NJlFJPiZUMY3RtGsNs/NukggSHYggUXT0XnrrddiDr9JhvccWLl3AHvGiYwylnIM1lzEZ7wK6DzwcAZgaM8tlVDIOp7psnMeVa0JoA8xACwStqxjErEthaZUQ8HMYoZMG6AMPPESnMR1dn5k8+wLuoy/gAYLEyFDUovvdomVT+3DGZ7j2kQxSDAmMUU7epx+HPt30g3tPWxXd9+Js2BJoDZ5Pu4AzJDphdHoKAQCefPIhm/r2R06zsH37m9HNm4yuVn/GZjfjzD3QBfZSwOzjx0hW0RBVUXVD/1GyDR5gSMwxDwPBFdH8n2ti8LXVv/8J83K0PfjIKPvu+88d86e8Is85Y4bSTXtqerAdOHTFFs81dJg62uSJ26xRa5zeASWOENj3befnF0mzCvYh0WvqjC7WpGWiff7zTzA7/ez3+T64SLM2o0heSQgFkjjJG3TuFHB9OZwqAKOld0XTH/OV+nST69jho7vtFI0LPf8aNC80nqMgGxYSbcUkjtkkGRFitQDsCx0g/8GgjuKjPIeuDz8rlpWIM3oeTYYKmAZjHxtrj48ZgpD6JIqs9da/f0vb9PcZClycxbmWbNgKDz+XarGwmpZ8fdmO7aTggoWsiOxN46ZNlygA12hbufgIRbBAQ9YKrIBwqgkliFo7XnrOqrM1Vsd9YfsGA2Os/feTly2He66ZFGO3dGmHhtcfLsab9KVZWxW4USYhZN+5x23OEGvwkOGwaVvYvG/n2xO8/woaND/+uJjDNcElLq0BbwMB7JYsXmE3d+5qd98z0C6kHUKDrBYAWiKaMZkAtTMYt4xifK4PjQAMxeiA5ckIkJjhJqlZJ4qjIeq8cWhFcsDfzhTBij9WEVspaFn8AjWlgSompiPk8D0CHgR2+fNMBHyWCBhU0ckdBdHNLONr0lPVL8fgpPBwagL6H4APAvTLWFtFTDHoZwbiGunqfce64lmzx2UdrTnxAAAgAElEQVTu4QvzQa7yxTRLKsS+Z/MXE0c1ZuNNguRLdzSfg1vj5zG4OV7L4BB3wBQx53rRKwDSfYa6lvxcSQDoMNbZEsZL9GUTqJssiRbaoA4w1biWF9dchPSDelAaCyzXOApggUBhvTiBtWLBqLISgODDh5QLdOXfqzMtYFW/BFyrAA0mVkq7R2vD8clVlAL8qtGmMcwSje6KoM9hr7G4LJjR0r4tJLhLv0lAuNiuAddZRWXsFe0hJ2cgLTDen5NnEJtfzFZecJ9bu/Dsy3F33etYXyVlmZw/jOHmkvBUpNEsCGbE9jubC/vkr7/Ws8diSajPo5VXwyV9fjDU7h460sZPeNLOHvOx5T/vZuxqIwnxmzb+8fft0JFdjExthhWNYzdGAjkwZcIBB8SIysoQeI77K/rQWYz4qTs/8YUXbdXKP3iv6LhdPstzKXd6rls2Ar7JuJCC0xtwxkmOSZJZmQvvMxhAVuO0VbzcCrJavbsAHlYY8jn+0dIe5ZykYSHzqlzMRZi4dFq/uZx9PgD5mpWWXrNAfonyFwEsJ7OPsnMuW1xD4lhSAsVfOo0I5HU6jLE3Xv0EM4p+djV/D99LHNT4DZ39VLQ1c2DjyRSogqKnRYfOgM7v2eXTtLOJH305v9Q8/eefC/bYI1PtywU0Viie09EGbwEYR5R2rCmNGTmgi3iudaeCDmj8OqQhRFNTBjcAHMnyiLuhmK71JrYgY8m00EN5pwGsXw1qE7FZc9Is1rSKgA/pWAqEEQiv6RvWNz/yLGYvSamMTIvx7DiqHlaFI99pyTpwVSFPxn8CstCnFHfzvJ+9/PpMGmZ+jMCPYq372qeYgu7bNt/yK1dyVsGcKgt3Y84VbJqnX//Ifl2y0Y6jQ4cyNj//InlQuE1+fyk6163t3Umv2KnMnywgogIW2u326qRPOSNCKNifY+IHfUC/I1aGhmZVQJJNefcX1kkbW/jjEkuOq00TPAlZiWdJdPfC/mGsOaqKcXnpv421EbgeB2Hgcnx7lL3zyieMGmJ84rvFxQ5jqmL48PvID1OQZ1jCms2yCRMnIcnTn30a4ViJBw5eoyCNtoO7ztkPc7/gPk9QzG3hWcr0jCRc00ecF4mYehSSb+q1SZZHY1liGHlRGYgdK91dMT8F4quekzCJmonlakaTm6AGiyyH8oMWsDeuMDGBHhfVWq0GNyPJ9KKFEQPyMwNswZzVFAdZ9vDjd8JmiGVdk6+wvzXG5moEF3cV8gSE6g/P2a545FbQ9a9pI7mviYnvoqzG1wy9vAqAyrnmFYpuni+mVWj1+WLUo6kKH4BkX7RYqypo5KLbKfM/GVcJNFUDV3FHe11xVWBeBaxhmagWumJKBwbXCuvaR071gCr+TKEU5iFrUZZqD40ZY+kYpvy86DeayzUpJo4jt4SuN3vEp6oVwOJsJIcasmZKKTqR/crGsISYVwtTU+oxO3rssE1+7VmMXs9y36x1GH7e7IUi8oNGTbrRLPmUsxIwddFP9tG0yRbltHRVFAcDVHxMkdeKi2bkFcqyZD1M4CCcGNM6AGC9eK7UFi/cQHE5CHYjEgb/My30VGauRr5+xnise/4/YPVGAX1DgklyDTpjtm3Z6op+jXXeO/x+mzDhcXv1pSmM0P8MC6m3zZ4z0zH9v/1hBuDLt5xl1ELkYSIQ+KGnVc69VRD8NJEmbb8ANHbLMdb9E7fzJPRMsQhzZ1EFFaZYRTKF1RnuR1VciszYQXTZH8ZwMIRpv2C0h1etWgG4BZtTporc0A2ZG7ds3A2K/q4/r8vduKaLJiw8/9vpSLuGI2Oc7ptgg3ImhWCkUlqaDplhAKy+Zxipf4b8g1wyGJMx73gYVQluuqys8io/J9NJl9x3bz87cPhfjE79bOe+bBuKAdyuXavRlG/F9aba1r1rbP+OEhpJ5EkQJaZOfh8CyFXMk94BoEpwY8mZVwqQ1GhutZPqYi560Wmk/vPPDnLX405CRiZzip1FrNFgyARF1EkyX0kGaM24kuEMTTUWKnmgFArhBPbbZUC5ZydhGPTRDEBBwADYhGI1KodSXh3LYtQItAxh1Q++RkM/AlBF+15yHDLxaoXcx++r0KmkuRWHc3ethvG2fd8J3rnZGfw1Lp0m9eDMigI4CaVIzE8PIub4wJjrCjtuI8ZVsJ+47nLArQ8/mGKtbmoN0+5F2IOY4HEdgRBqQhnnrd0QeTOaTtJfvHQBYEu6uEVMzDANJRkm5TZhEEJCqc+feXqCTcbZvmmzxnbw4H6abalIV81EsowLoki7cPGkfTX3G3dWJia0cPeXgfnjpQx01+MlcRBq096Zyb21s+5dbiGWIdF37jR7CZYwXczWHVKt1+3t7Z335jjd39r1YqnVaqDz/7idQ6+yb89BNN7OYjg1inMZckJWHhM0V6xPzz4AP6etRq1qu3PEzUiUbaT+7Wnjx0y1omuhNmJULzt1/ArXlEzMT7MmzfC7IOc4x2jzZbxCnht3K+cKwAWHWhGg3klkBzQyHF8zjpyqgMnKRAwZT1qDFsgUHDjrMf4UeYgaQybNAZIxIc5L6iQUOuEYzMJ+XbmKfLbEHhn9oM2a/YG1AEz9E4C0ddOuXHMGgFii9bu9G9qJmTb/xx+pBcrRB1/GeslAC3qFO52/+BI9eshSL7/0Gs/7EHVce/RpX4J9mUveBXgvZh3529nTaQDnOUgu3OM0oMMQz+97+0Dq1UtMva1y+76AdbB76wk3STf/+3nkAADME1+hDr3P/vznd2vSGmOcIuqm0nyaluSwrFO4LvbQfY/b1Cmfom97kBq1OzEjgcnID5GCSMPb4CXq8DdsBJ8777vZyEFMZ72oZqSJA1EgE0PySEzyZCjUDX3YizDusvGrqaYGKIDckAS7WexnmdxJjlAEDhEKdEa6Fi65fxuIQd/NWwjo9SV1+GymhC5bvzt6OsLUpo3kCayDCnwW4mJTeLc4xBehZUysDGZPlCmx0mh+ahzrKIbR6ZPkybGYImOYzf2l4IGj5qd0X1WDekoNmUJBjBASyuEoJqUv+Z/y9mswRLV3gsACOmOWmkRddujwYZoGl5wXTjhmTNeoOxLQ+RehQRPNpYAAEbBwVRMFwA5KQ7O3dRs0m1ljfuAHIrOVKd/njkV+8ub5Sd7OTZqJCEcxrusKpAYWqJ6TQxdIBCPA7RBqvodGjED67TRmR+sAeD11pExnG9Nsmfv1KjeFGxMTTD0Ey7xjA77VHwmd07xrzmuOMB8BzXyfy+N4XiIMlgHOlhXnI9vxmS2YPxdDv2TWUqH9u3U331dtly7mkLMFElMwQYQU1qtHX1vw43ImdI9DYgPbIZ6Rtllz9tmB/efd5IoIEsIxpD1foWkZJjHEVvciKZEhWDDM+yLAwGCeiR+NzkoIE1VIrDz0n1u4pwybNXM/uYNSJtXyPGskPPOYSoxH+qOQSQxJHNVLiUVGq9wuAkJGIF1QSEO1iLNP063w2txUVCnPV9qqoWAA1cgQFEBSUe7/6TtvY/r8l/36z4b/nX+aaiymRldSpNM6iGdXIYyNmioc0F66/efPohNbN9yB0CcxWhx0V0tkd4gREEP37bnGvgSvrBtovXu1sq/nbWW9ifVq1rZFou3dkYY2MdMMdWRKdgrSVQ0a9omw74/SHOnl3l02k6AJ0bWQAcpkYqMVjal4e3Lcy+SjBgZajyZWL3eGh4FdfrdgkYUnBdgpTNFk7OdVq7tXdaTcpwFWVTifx4ypnBWSAxCiEVrdVBxi0HLhUt0URvDiWHCbS6Nvco8uZlRc3Vh1kQfc0RcdohOMFp9zAcL5krCAJQ2gzmkNTJDOXcxkc5GqEsFj0CWqLghmFC/Qht7bjSC63k5d3Eu3kc4G0zON2qB/mVAH4fajBF5P4S+dh0aMbOQVHLWzsGV9YKnKUVnFOr0KO7yeYg5WW+NG4VZBlzs2Nsk5wuXQrVHRERYViOEFeiUy10CDIg+9xjCK/yo5parGZREVqsvPS/SFxSOxeG+YAXJslenIU0/V4CA32I1ZhtQJ3UkQ/XyAPhk1yGSGZCU0AHYWCeutt1EEsMm37/zXuasqUSgHVNPoqzRE5a4eyzMZPPQuxje+QEMFwE5aI+rYcOKqUy43VD+Q8kH3IvzMuOi+3Sw6NHQkbC+qfD4HkRcHSySdoTBWTjHMwiKAy9hEUtBoXzoL0TAcLjtTnBB0Qfduu8LBjLRClhgRFK9ibfGDKmEellDcasSIZrUzlMrJhDIuZ2pAA2mCvjdtqruHE2fy0XtDfoDkOYTglYwj6TWEwNti9rFry3aScUwZpOEBA8EfgFkMYFUNSvSbteOHU1znZvgjjJwFo9nQI+pDAKUo5PtmzVzM4WXWqnmq5RRftXQOXIGzEYwmUnUhlt7XPv34B3ftI+6/z9av38hBrxkfPkLi0fzbIFoT0rGNI+C2YHyrZlQdRiHrkAj0h/HVhkT5AUD8O+2tKa8AclBwqdgggPszrq7gUwgCLbAznAaAhK3DCAaVMjdp0wAZghM8K9ZycKIbZygl6SxEW5DF4gCJgQO6AnYXYWrQ0po2boWG0CSnCabgpII6nCQxJxvzh13HuU+6v2Ios/acbub1ZFiVgKdhI2kIz3gXW8ZOnFcyFEhxm0RjotpmfDzNZs/+r9NOjMYFXWdCj7spNA+o219gdego/77krA0dDdjBft2woswO7/CwDQPJDv0dcIYzLYzPOm3NBg1uZ3NnHLJLZ5BJYM+GhVIcUjCrCMu5pAKRzjvrRMwrsb3FYsHbzuo0iLdeOGd/PHORvfj8OLtryF10Mn+2yW/Ocp2yQmJLFHu8iMThndfG2jX0lr79fqFdgbl2UwfGizPKKKqLLTKVQph3ERMXjflblT02apy9OvG/gBIV1hW2fABjJucuXbAMzKV8oqotqQGgEy6b53ezDzJh6WgAQTIGFBMtuvhYuw7t7Ic5e6gZGeUE8PLmIRZhdOfPdUfCLikjgJeTVP8XBuC7U2bZoDsxE6DzNnRkN2vb41aA1ThA+QzHvpEebh6dTh+NFTBGN+2jrxhBedpeeeE5e3r8004vdB5uto8yHiqG6tinJgAKVtq7b0+xseOfsnemvE+h9DiGU71s8luTrEnTRBvx8P3Wt+8QipULTo/tA8YMD+zfTnKdQ7MCRgF6Ykw7esBfHTK8X41Uhsl0SULrmCFcQ15EZlIlzrxK7EqSEaHwAj4lJQIYpNF0sTy0qMRs82YxCpDU2IYaQhpPU92ppSYA1pf/odH9ItZ8gcaDqEzE8PThewReao/o0FMnWp8XSNxyrAy0rcroIkufWRMNbuxDGMn165/06hiYLeG2et1K+/uPY268WIeM4rqTiJGhn8xpBG6IWSJJFkk7wMYs5fmWkJRIcN9pygWTIFCQVnBACxAVQKUzxrG82SUqHsskzq9AoTgH41JJlNMyVmwXi8xpH3vYpG6qUpcjUFkglYBsnluZnjPJZynArQc4BJhFl1R7Vh8SQSMupWYCTTWACqYASimKSnAzF1TiXIRVPJNgO+1CfvsD2lbQhFEh5au2LNdeAoAexHlUwpSAF3syhtGeQACacMDksuwEpjWySGSRXEBL8fIV6Xv6oouc7DTINCYsNmg4FLPv5y0hqeLkL4mz557+hsKmk6VnnmK9B9jiRet57t/z7gCFyBzi4tFKvoDmJomnpixi0ba+CtPGj+bdwgVLMZZ5nfHch5yR1OJlixxDvaHE9LfvtHsY2zt2aq/Vb5JiR88eZhTSA2JJHUDuqFojkUxnVPEsijGZIE3wmFg5AzWPVI72i7R7xRBQAaIxZh/OMT1/pbuKlyqkyjjjZzHq+c/fG+3fvStggIgiWwpbZLiNHz2Xkalz9vjT/a2wArdorW+eTps2PWzSs9MBQTbagh++IrnMthYdu9tbFJeRMELDQffFpq6E3Zib72/Lfj5nPfo3YJyylHMJQXuM5ALQ1FSyXY0reQUJlBdJqjaYa4JpL3o6Fy7WaL35aJPCMpQEgOfrsG0BkcQiv3g5zTH2Zd4lvXmN2+kM1LpkhXhGthl19oF5VV0R6caCNX5YWhDC/mJtE2vd+pb+tQPmrk8yeLA498tHDMiqCOQlKHIYsd74V4G17YRGVzgjkfnBtmzOXpiDH8PSBKDxwuCSz1ZDuW3bgTbqmfdsw5o99uNXs8hdzrJXLjK5EmFjnpphxw/h3rtythX7HIcx18Vee3UOQGVtW/HzRfv2x/dgmKzhWtGZItZU+STb7K+WW62aDRgBDrHXnl5t+4/NplkL+FoJu5I36xfs0cy7qWU/e27ihzRcmFaZt4Px9rXAdNsoBsmAcadV3Cplb0bGw5wIqwMomEzBu9Dp0SqgaOuUsCZVTBZeCrd/V6ejaf2jnbm4gHs7SnMFVgpxunHTdjzzUMCbyw5kLEMLt7wqjfeHLqljyBPbNIXP+lVRpiK9ikRQOmrlEeReSEuVF8XZgMH3253DhsE4ZA/8ecW++Xg5+/mI3dSpgT3y9HC08nzs5P50tOjqEeMEtqP3zGisZABkpuXG/qXx7LA+JcZir3K+Kx7zbj3SAGqmeiYQXPxTk9W3kHzVAB2CODuXwtyDHRzAFA9avFoTPnyOA0yVj5OdV1fAxCti3cBEDmJyQ7mm2CuuUHUNct00o3nkpcXswUJyRcn6+MHc9WfUyRdHLsVWX4qvksIkTDXu4pwbgCIB+5jrzuOcOXP0qL366kjeYxprujEF3iP2yJOYeoXxzNF5nf/Vxxijfct6AJhF6usbCvQNG9bRJH2Fxly2BZN3a3KimucdEYlG9O0PAGCcssGD+1njhsk29eWJsFgPsx8bYvj0EW69KU4qRwZmMgopEXtZ46Je1A/szmWLt9FwTLbufeQJQdPCgYua/NHzVGLoehAuJjsmFM/4/7KSXPPa/ZZuL/sQM7ynMXvLpgH09DNPo83ckFh5wp544l5y5GMUZTehi97MbuvXDz3NrQDCX3EWatwSuRsaMDJWUzEr6ZcK9rJGLSuZKPKtjrPfflnB+HOia+wJVPXFfEDsW3/ksirRF1QTBQsg1nwYTLXn0Qjd5CacXnrpP04r/oYMwg1g9QYw7KLmdeNbD2NVNy0DQQ+w7J4FMcLJ9vDv1CgTwzYP0CIUUCM7L518ZDifdR/NkVcc8ChI/9HR49GufgLJmfGcJ4Ns0gsvUVt401ROtcPHtuOjkYLp53lyOl8bNnQcmpVd7YkJj9jWP0sBJgGZeaZD+4zBX2Kdde/ewz6ZOR/d3ARGKbPt8dEPUZTXRf90nZ06j8RTZh6TCACOVMX+EDwyMbNKTKBZQJx6dOx4NxUUzRh6KszOw4y9hsGszkfbLopY5Qs7SySemjQ5dgOE/mc8OeiKpchfxbH3r7q9XwmSrJiusVjJzlVw3pYWafMDojItUabJHSY1JY0kB/VIiDr3MH2V3OwyucYlq59ws426ayk5BROKNL5rIJUXF84I7uHNbv3vPrAZVtll4gejxldlaIjJDKzQIPSWnVYkuYg8EVLrR1o9ZBICIQ6h9GeH9mcBplXZfcPG2Bef/eA0+otgQKemxEPKCcfT4KLdM2wohi3JtmjxAqvPqGox4Ht6Jnlju1owerfDbq1p+/d5PrtPn8EQfk5D5tjKRFZNa9WsrTWq1cIef3ScDbx9sDVqWM++QdtfBkNZ6Ew+8sRA9KNrUmcFWreevWniRiA1dz/6nnfaSZzT/4T1mQfDbvp/37OXXn4DxuAndt99D1irBg2cKZsfLMiO3dpbDJq4Kan4NSDlU8S6yuf5RoUnookIc5Vz+613n7PPZn3o9GQF0LRuEWo//0mTJrPa/jO6k10+cYG1kWIbt+5jyhUtSvRZq5kElV57GBJbTdC9PrL7hBVmUT8yQZJPrSzfhzwIYUHUbsGAHIUcLsWAc3PmfGWjxgy3uGTldMTZqtq2f/tJO4nPSbv2jdGmT6YJhOWjiACS10tOcbI7iRT3GvMvqw6BcJOJBmhd+x0yS3p6OnIT9ztZJhmtygBIhmbe7KObO7a36TPeYXLyc1sDczaYe9UErTLRUvKLP9fiNJ7UkCPfz7bBQO3do6Nt+ucvu/fhAUyJst7pEotIJXkgNTty8aOJovbatvmo1ccz5EnG/B994mGIYZ5Gaj2u8a23Jjt92Ndem8Q5iCwLdZxyppdfedE+/uwzYjmxhDMshHwyAQ3qM6fOg1NI8qXajbNLU7sQ0M9pM7PsBay66TTY/4pAq9Bgnjl9jt3coQ3akmATkel24mQmtV6q7UG7NlgEAUwzRX5QrFEeHpcQb6HEs/NX0q57LGgoSTJxGmEvhYwWgQxSIPuaJg2HmxiE2XhsiKlbLvlBTXxybiu2uUaXy3PI1TVtJtIFyaGIJa2olaKjYyB2rUOepjUyJfucVJukuBTbtM8CwR10BgQy7SYWbLnYrTxcDYjJnK+Qs68I4DmMurSYQsUXaqWb2MKMSgQtN3hGmiYwTnIBwk+qAFR1lhdcRe6Sy+vauQkG7PH2+58brElzmMSY2Gm91K7bxI6gnbpz10nu2ddu79eGmFZk384/5PT8lf8ovpZi5CnjQ2+amr5cdzKyBiPuGWCLf55jD40aCqFnDeuxnm3ctgecKAV97imsxR9gwcbaWYHlaNgmw8BesPBvtJqrGWGPtbvuHog2+S9gEMgqAUtEUqDLfNuH9yKJtdJKahPuNYRJW0ndybdH4/0RELRK8qKpyS7BOBaZr5JcBgwGYsfqlUfwQ0FCArBIkm9VnFXRqTA6qb3DAPK1aHMhOfrz/FT/hNA4KpKGEyCn5YgcwvvjnyXXpKHIKH0pTdICcjtNgHZv1gSpicNGqstErWfNSjJPv0XY0WRlCAWON+sgGyJGnGQ3iPX7dqW7CSOOXFfzCyMSYO0Yq2g+VyBzWUXjDbjFgpiQDGDPBpPrhfMPr6blYSIHWbF/K+qgGHRuL6Bji2wG93xr3/bE28Ow+Qts9MixTsKvpPIyTZ52tmXTNuqaENuwFu8Amte1asdZy3a17dDZ3ZZRfMlqUAcW5zP516SXVYeyWHw1GoLhywWYoVkUedJggtznxjbja9JFA9EuBsjRCH8VbDWNw6kYUsEpUxTRl/Xngzhnrf59CwDpRUZ3uFvYJ5Fu5IckiJ9ZQdJaCjMsLqkO4xDdrQgAdfO6nRwe1da0RSpU6U0kvRQ0PDH9rokOTTGLP/2yHjKAUpMmtnPzPjYXQRRG5AUCknQvIgCG/SnsswE+stNJYknMVaQHwIaQLly1H7R3NkdCbHMeErA+ovDlOObkwJoS8yWZjmcWnTNX+DKGok6PHOmlp6dN7iszGAKa9F+eGN3NTh/fY2cvQ4nO9YbiD+jqDlq6P4QkGVYFQaVXUSlaczELIwJGZ4VGcEmypOWjYKF8zxfX4FdxjX3muefY4LA4EV2+jHaVRPlLAaMEcpayaMX2rFsPNk1GAd1NtFpYKPVxbPMj4OSzYQVU55J0CUNQAiFnRpmSJCSjgQiL4MpVdJoY24xDs2ff7qvWLJEuEyMqoYnF1vJm3N3PVQO4nbfzR0udkG/9VnJeD7Gz56X/iLYtIKVD2TWq5oxulIh7NDGcxqBYl/xfzUQ6rCTAEuIGfXQjZ8k1Y7gmxKMx94qKrmf97uxlaZl70azZDEuUAhSW0onDEiK/XiQqoomhFoDWU0CBhdYoxjgsGgORAju6D/O0bD9r0aKWc6isQxdPGp+XGP0IYAynBoLEvowyONdZxnDSEVWOIhg8+sDj9tPX62z92n9hAhx0wMS9949AzHywzaXj16VnM8D3i66bfxEnWnIWACzp4fgBgr1pL0yayGgMnbYUWNN0Ti5dKLFHH3mGMe+Vdin9It0fGC9sSk33doH237RFY8SRG6A/Ug7DZDZBX8cLDGk+OZBi5wqJwWE6uSA0bs1JP07oTiW/padXzRel9SIzs2pOW4E5Ze7/pE2jQkGgjgznAmCwzbUvvnqV3FCMgmrrektDW0+yEoNRTMB1dKJ52wirw6jesu8Yk4ThXIE+oYo36epoT3oFUewKlVWg4nOLYYzpkIqP56YBMcoZfYQw5vaCDjglvXGwj7GHhQkOaMm7a4Y2bjnr5MWnnmWvhNrQIc/SiRbrp5zOj/Q40Uq8VGED+7SkC3uEBoskMHjPtP7VMTO0v1p1q2HH067CtkYnCcOAlo270FT53aKgpEdTpDwzcYR9++sXdkmOxhp1J5iHAn6lH0RkHOHyXDFGiGVeoLOhyD0898I99s7739N4QbsKUBe9AYI5OjDaU1SZGsku54Cf9tFU/t1/6bJJ3oARcpiD2rvlfEjPHu1xv1zvgKEgDukubXvalg3H7ItZcxkd2GrjJowl2IbjdHqBtXMBbd7OAKVXcP9+nfVZ3w4eZlxn6lTWTg3e00/WrGlzTAdac+jutQ8pFJ4ZN47xrGk4b0baY08+bBMnjWN90JjCfMV1s8RiIu6Wc20a8RAoKHDGCzSgxDWDWAeOzazCncMvLIT9KP1gGOrQbuUMmUnzyIdY4Us8VFyUu3IlhbeYuqUSIudnqvhS0eZ0WIlRPnpOSELk5gG26QPE8hEDVg0SjWKIcUcM1ni0vjkQkPMa5lticerAoyHumEMSk+/eqatNnjLBpn8+1uJrhdJoumD+JcmO2fP3JswdNKLBz1Qu5VhdxBqNkMi0RuBbOGPJlcTkcue+rmEVzoNonomunaLIl0xIIIErICtl2gJYKsCV3wKbfWSYKGaqA249jUBpFmtUu4SfoWRLtBbFbqEsPqxvQVhit6mRp8RLyZWKMYFqESRLwXRv5dDuHH9ZR/IkqkJWxgH4FPfuDJN8gYfI6Z61ink1SiQJUMW4tVM24PPcO8FUxhkNcJ0BsIjioiIsgw41ag/u5ZaSxNaIoeEgJ2XRFolNJRxeirXOeIMDuwRJnskvTSUhmGB/rNhFFzYJTenNVmjfhW8AACAASURBVKd+gs3+/HukANZZpR9mbIx2i/ro419M4hftmjUSgxWwp+cbKyAbpOmNyVMZuTpoixYucODtRCRSZn81g7OpzJ4a/4w99PAY4h7PlPObW+e6eVeI/YfSRRY4JW1Cb0b6PApcJFKw4Er5usAOhRsfAYVy9ZRUjZoCfC2Q0Z4KWKalPHBvkkGG5WA2dcJ8ooH9suZ7wBgVEAAjnEPBATBajqa5/EHnkPAqxdORw16y/zz8FgnSFYCZ13hmh5He6OnkV8IYRw5mTNVNBvjm03XHnPMS7FufUrTSmAKBlSJjuhB19fWYnTKmx0RQkNcNIMPFQqHBLmxqusdzrusL2k/eWlTEJoF1e/ftBaBq6u5XzVQvcgE/FQ8Cm4W0ubNVN6AGgTitemICfxTruTdpBzsQ1hOj3di/9om+JsmY66xGfZ64rZUwYM+eRX4kOoRcAYMopnJW/3yG8cI3yQPWc30Zrslcztj2sJFT7JZ+I23b70cBOD/FSHANjZcga96uCaZPd9m8z37jsk5aYEy+vf3O12gs9mJKqchmvDcbsPt7Yu0llnCRQeIHD42EybfE6tXobEu+2Gs/f/sJ7ISNFFkXPGNkqpUEwPNvBfqVAZJFx2ktit1MHsNZDhHNaRNKb1LIpxjufjCTAhk5//KLPzgvyItgxUgTuIRiUjkJPAr7dWGJfT13jpUGzSXHO0wyXp+CKtFee2UieqjN0OgvAwj+znYcWk4D6CiAPeaUxFVNgShgSTrEqjh3xGTnfgKCiB2ca4Es6pKSWHQ137Jut2EGFx9pkI4s/Sh6d9PX2en09ZytVXZLj24081th0EPXXfplNE68iNke2Ybr7FRPj8e9U2dNdf3rTnrF3YmAT/1/j859FR9UUJXFiGCizZ5yCYPUNRYQh6RCxSHG8DRhhBaerpvMwI8JKGA6vi+KaS/AVv23dGMU8yQDw7kOzM8z0aIjhtLgKIRgoGJaRbZY1gJXJeMVHKm4qPOyPjq5d9vdI7vyDmD4kFMVMrq2hNHbzZt+tLSs/ZxDTZk+6mGvvv087zIU4HA/47VvoEfOxAoMfl9iXbO2twFQPmsvT3yCceQNjNpFkZdi/ofjtQ+FZgEFUyzgeQWsrcrqa6x1MYekMct57Qc1ECOuApr4XiSUybWa2H8ee805y0vf+RrTbWt/384kG9rk+eitJsTxDDVCL+kFz3ii4o0ASx/WlAzl9IxvmD79X8aqQAY1Odau3YBm63y0Oz+E5QhBA8b74sU/2Bwkp3y80SEOiiGGYlTU6VaksY4SI3+jNpD/A9q0MIF0VpewntUwlLa8aozqSuWTAl4ryeXrOX3RKnJfoiSvg38rLV3OXCdLcR0gDeVsPX8u3QEgqbVqcW1qq1zvALp15Pl1g22rP2/cj8c01RMf3IrjD+kw/99fOg+ryX8CKPhy8zMAL0dwhhfah9NmOKbuOdg8O3dtB8hMwqjlGLXdSru5WwuLw7/i6PGjaHYm0+SvD2hwnFw3AKOaDIDZJ9iX1bDUZ5EDPWWbNm9g7Lepbd64gGdWbRfPeBHPb3HOy5u3/IzfRDrTA4OZeEhDDm6nbd16hXWUQC7MlGP6ZUg/kRB7ANHEcCJfFbtcPgx1G8bZ9h2b+TtPQ9ivXPuSnJSxaj2rMr9cS8dsRwNSOs8OHjiPBiBAAyPF8UxTNmmUxDWdpyinuSAARlrrPP/IiAQA86HUihgT790CwzHWZuKS3qBRMGaDuZi5xDNaiuEz509EcDTPlfFgdDHzCqAZKl/j+oJgJ2cj01YKUKtcS6C23ppqKU34tWhemzh/lcY9E5aZ5Xacn5uYgOYfwe4UzVI1ZONoxImVG+CH1ih7d8fWnfbzjwsxUXnZgTjZ+ZnWvstN1ntIa5iMc2GeA9ISXDt1vM1+WbjR08Ahp+nctRVs19ftGMzLmR98aE+Nfcr++84nbspw3979rqF7z4j+1IoxTKaes+W/rmcv9UaWYR1gHwSVLEwHYcMn1UyiwR1n27btdlI7O7ZvB9TqQG4W7oxob+nZ1Vav+s3pYbZqkwLrNQGA9ITVrVubfP8kuVM+917NtFZHpmd2W9Mm9a11k2awLZfSJK5ht97a177CCFh5QSRko4sXrzoN70AkM8LIJzIwqtZDLEOSIJSC2BlMEx/G03xo0rCRjUOOw+03QOHxT75kw+8dbB061Xf+MLk5sAyD6tqC71ayvnbgfbDC9uz+y7HtJMHlR1NKMnSpqYkw4Qow/tpvibWS3Vi9JNymffAZDcUXnISFZBjiuL4owEpf8hQxRRVPnb8Beed706YgVTSDHJJGOzFLzhTxcU2pe4ZbC/CLwXfexnmcbuv+XmXTZqCPj8iwcnexYDXRpCZ/YDUND3Qr0Z4hP0tADuU269e3H6B4f+vapYcdPnzUoskPW7Zqzv7c6jCLUliEahrl0IXzlqQa3x6OrN3oUaPs69nzIYUxQUzOVwyTMx4wKQ/zaEliyOdADE7lL4qLOYCvylneeftdXNe3w9bFYAkTsxx0hjOpSzKY2iyEGZ2PvrB8HQIw9C2SZr9iLT/P2zXp2BM8+ALIMgLAg6ndqpnCUX6myVMxSaPIOyX7kINcgIzOgymwde2+0gQl8Sc7cfWIigFPXFbtrFH+cjfZl5AYgTv7CfIZ5P78NQ4m2S9J6Piiu5zC9CSa7vycQHJpmStr75URl5wRuLALtoczrgKZkxlUDDViPjWEkwyD8aGSRzm/JqtCAqiT2e9+3EM52sI1oqhHoYjuAmDu2rWxY4x3hPhz+swJ6sBrjmgmotjZ02cAMEW+QGqAWsyLvOoq+riKB5pcjgCA17SuD4WdzoUI6oWEmDD775TX7N13MUSGWX3w2HE7gB9OsxatOFOymC67Yk898SiGUZfZv/usPkDuRSZnMyEi/f33Lhs0qIft2buH68h0XLNgGjNFsKZVz/lRE5bTOAwJU/7NvSivpP4IDgafopbPJ1j68Mziibk5sNIfeKSRI/OsWHLEmVkLsC4iXvYb3B2y3j5+VqljvMvMW/JypCzUA+SuxEE3rl9EAzyPvJh6PJ+cMRGTbJ8AgHMmwDXFzGOxmBAmDdAqZtqfZxXB8xbIXmpXWWcxNKiFwfnwO4iNoVpdkkaSdMhgOliDlto3oTIZB1/gUVoMjTjlXmlgP3HRYGDEZi/IOTViEuwsjNJifBk08SwMIArAv0PbNvbPtgPEbF8mX7IBxn2tXm0kWTCBC6e5IV+hmBiIilGAprkYOp4vpiH4CrgfbN5Zc5BIgG3cJBZGeSKEwzPU8cnmVaeTVUfArqwELLrGZimE2p0LoKeiMAJmZxWi/YEUGPloDSBdRKBVMudxZRbbyDOiXE3wDCVwldMtrEP37TJmFhR8dLihRFik0430aN95kQT26383SPwmxnvaMiJbByZHKBT5xbhhH3X07BRGe5OTa9oZWJaZjPSn1FJXksMqOJwuVw3EdM/AfoChiUZOnhINmB9y3LwuL4iGqQpcPpqC3puudkyskrICDgiDIrzXRjzWgQVWbtlX4IiAsTrxYjasEv9yindfuZ2JYSBmkTOp8KDgAi3VvUhFh7SE4ORDALhK4ZiBEYeTyWOTJiYwWsci0hh0DFRtMWWJra4Ql7lWDoetWLw6MKRVKOfQRo3rkKScYIMw9s/iL0EYvZjD4xoXrBFPATxij/ljzCDdtYgoxriJDulpBe5wIcZcB0o0Au85IJQ7y5AjHof0UhLU1FSN0QYSDJI4oE/YY3c9ay3axdiMryeaVABoaACieDuWYN3a/ryDmmiHpAHakHDALC4A+MoiICiB0eEt52h1Bj26jh55AzEiQgCzNKKrsV9KFvSKKJ4IuhfOV6F/A+sEQHzduqNuvLxRc4DPCySgaN865TECchDdjwqSYj8OKo1ehsHC7NS1EQH3PMUuI+WYGQSFN+Nn/IoeZrQDKM7hVlfGZ4YlAHZQuIsyXpjHvcBMrIm+ayyOm9PfnmnL5v9jz0+YzP0E2seffkpnZ4jTKUquHWsnzxyyXczIK1HXM5W5USSiGY3okK5D96mCoK3uuA+tkUSA4ouMi0YhopLF5lYCG10jju7mZYAB3hdl7m39O+HUSfJ4xyP26/I1sBYncW8Efh5UCAK9MQlNbNEvf8JEETNcQCZsZoJBFUCCDwFCOI8YhTLrkT5mJAFArs1VamwQ+C6g47lv716eXxbM44t0sT91oIjGXgPp2udc41nKAIBDM5Lgks8z0XrIzuDevATvwvThSmMSpVPKiDxAr8B1jU1IhzYA98F4GMkCjLK5R38Kmwy6PEGMZyk5DiHZEagv7bAqsRqzy+jmR9iA3m2sazsS3n832G+/XbFLMn1hL8XxdzmwEfxwiJVplJyxpc8irU7tDz6RYr7EaregGESDT8nqlTRGj2vWQSAdgwi65aHst1EPDbVzebvs8NXjFptMty83wg5sTLfLJynM6gAqMJpcDqvFq9iPeyqB5d0MRt1RmM/cMWB5NeiPj5gbGrVye5p9z17yp2NSSXLlxb2XEqvEGlSjQnta61vaVpLfKOLg6d2tp63/YwvJeaor6Uc89KCNG/c0oyb59scff6Bpe599+RWjRIDe589fJGHszTuQLMk52GE32br1m9FzHYTr8XIKzafpOAbz/hY7ofk70ZsJjmUdRxB/0KdWlxQkzI296kCpZERDAJdYgGKPirHkDD1UFjsdo0CAADHg8l0nL5QquaIkmp+d68zdKihaBSZqv1XRPS8nNrhRd2KgGNOK62qaaQRHoVWNLwFKSvjE7JKQvGKdNLnFkq1gv2i8TlDA1SvZjl0qUFU5fSXvsIzENZzEpv9tXTicGG1OP8Kaq2G90c0L863FqO9odIvUPOPZC3ByWoPSJvMQ+iRVoBFXyWfIsEJx1V0YHYwQjB9CQ0JIztQo0Ag1z8eptnsScDd64IxhBLgJhBKK4WEreUxi+CxhX9Io5H7EXqmgEBKDSPNmwcQJSdkEuNFQuYfjms2/UaIhM79QOt1eYjRyHkp6QKNDELtdfNT1Oc8UQDLHEBLrVYkG1y5DOjkShyG3UsBZW16GBAbPPJjJCxGB5aDumMYkDQJVJdpei3gsU636GOX8vXkHzrB32ZCh95LkD3Z60aFqBnB90l+qLojA9OAPRrFX2pJfljDGO9x69u6IW/MUV7QVA6qVAo5orF2dXs8oKucLjUTp2pXR5VWBL42+uvXqo6f+jw0dNtB27NjuzudojG0KmEDoexs64rizSoIFcQ72Mwx/JGa8aTCWSVBeXX5p78L05OkiG8K+FCDGms1j/eqMlRu8j/R1ScB80EXy8UF3ir1WLvkRAZR6nRpj5u/y2Y8x7JVQWCwlpdJepQmMhIEvXZ0StFBdc09rl8R9xnvLrXMHFTBe9u08PYfvGAmMQzbgec5vWG3So3RrFIY7/1GOHmWxA+3FaPSAYf9jTThQwlMYOxacAyw8v7Vh3Gvm/3tGy6/DZi5nkK6vx2Dm4sWLlox+s8Ae5U96327sXFIB7krEgPWsLTFgnS6iuHgOGZEWqoetrl8eL3BXy/0PNLnxNT1bwXPKV/IBY1SQK3fIJ7H+ed4uHO6/ZD1tZp2c5kyDTVUVae9/ChDasINtX33aPnj7HVjwFOVUFU88M84uIAmzfNEqNKe72F0DRtiyn36xNb8v5f2fZewbJhYFnH81JlhcUml1mPW9cyKF8+N29mi2vQPrMDrqCA37c85x1/nNCUPmGenc0H4KQ+utCjMob/ZFIOu8iv1dzEihA6hZA5IykfZyWA3Mtvzb29R3f7B6zWATs7V9APk0cSAX2ipypqlv/IXxykamDZLsoUdhbJ0KsA/f+wZtxb9YVyecXI4X2vJwnQDbcmncqFiS1A9gFuuhkvtQw6aSn+tPt177QS7NMmAIDEqw/zw5xVoj4xJKw9qXeByAnrz0uxd8uxOAeSd6xt2se2/crGn4qNgWCOarMXytDrcuPExUz/yJB6TX+9LfqZmhXzekAdz7heHrBeMzDy1MaaJ//uFPPLstsFW3uhwD6NExbHRWeTldPJmOqcMGEMhIsdjIPtKzUuFPSJJePirsAE9ignPu8nxLYF0JSFbR6YYiCWDS9w2JVCMq3GLCb0ba6GFLqoPGKs+hjLVYxP5YjCnoymVz2fsXKKxTMOboS9MF8Ob0JTQ3p+EIfYsN6DXQfkJPfBuNnRfJf5IBpL7+7GP7Z80Cmq2wEDX+W5LBNeby7mloXPYBpGsCc/KMFSCDUlaMO7GSepmrVKFdyjpRZlSFPEpVdRLTKN0p/IY7mYs/MNZ56KHu5Kk0XXgevoC1PrC81eDwaM96piFknOVMwhyo7dnDHgMozy81JiW/sw4DwFEjh7kiXmOR8kYYef/9EA1OcT2Mn7OnXnv1Qz6rBpI++2DiPgeIrtwpHFkykVDEWPVI5TgtX8dM+n9svQd4VtW2/T3Te68kIST0GorSO4oiWFFUQMUGKKIoFkRArCj2dvTYheNB0YMKoqBiQwFp0nsnpJHee/L9xnqDev/Px708cijJfvdee605xxwlyubMmYN1wFs011hYJPe2pWQIePuzCcsbmoGgy1RwQWYt60H+vPQmVShXXAikO1T+749/gqr/75+d+2yeIYyGoZ69xq0vsaPZVM6BFmJyLuO5vvP2Rzb34bmkv1/mAOaeyGdfePFpS05Mtqm330ltUm8fLHvYvv9xGe9rEGqNOIDVk8gwsScjiMvXOxgbhZPOu1DM2d7YOGzatAMrqhAA1iTb+Pt+VGTnubN99MXdsJBa7/rDbp0H2onDBTAa1zqgMoczJlVhKciaGzl3vWE4GuxtP9hS8QB8bdJawQ49wFnihY1BX/vvBxsdoSaYvSU7p8KWffmmffS/F8m6OAnoBABE7VxOXgKW2TagT4aNv/wyS8fr8umnn7dDZ/bbeUjG6ziHTmMf9xH96FmCsNZ+9amtgxVXz1oSmWAcNnQnT2fyvm+F2JKO/dNg+/ILQHUpWFgXI0cNxfdyP0MtPKHpa3x5P905SK2s4awjMVD4Ku/CF7JRI6wuvcOSJJdDSoiDbetsHtxuoRrPs2cGM4RKTkhyXvPHju4jaGo8ZJkz+I8esIuvGUrvFWlv/5uhI71DKqSl3CwBsnGEcfUg3OhnQLRSiAnx9gg2CYsI1s3NLrUnHl3Ac34CRmInQNpyLIRuIbxpEe8WtT9S/Mwzedhi3WYffricml2UDuoEpblT77/yymuWdTrPHpi3kN45AB/u/tYhLc0+X/6Zs3tr4j0r4WsWYWuQBMgkv+viEhQ4eAQH0ztk0PcfO3rCUrAx8oNcsmPbPs7IBmxBkBHTEOTSa+peyWuxU6c4WLH5AHWkuOMRW1fNs4QpGg4Tb8iQC+wwifCyRBCwtXnzBvvqi7XWvSthsRCHho/sB3vzSZs1ayb7RAA+ltfB4v0TQsQ63t/77ZP/fOx8OHUua8+WJ3bbDr1h5P7L7p8zC9ByE2ShBIDv00iCC+g7N4BfXIDv8ocoEju51PHXX38JQOs36uAklG/PoZbpQb10sZ3O2g+46stAe4m9+vJ/qCWDbNbMu+xRBn35JahrGkvozQEJ8ZrV81fQrOxYdM5jw+qUjLLXqoYkFcTAsobr7NmtO2zTeALn5gJq97AdO7bZNROuQv3WASXtneSVLMH24GeAVUB/UKtwAEztW2+/Qbgg/UgNPsd19F6RAIPa9iT9F0vU+fxr1TmAt4ZaPcH+/eY79uXKr/Hs/AFlUopt2vyLfbNmGeSPOxm4FACA0WsgRS4uLnJDG63TZs4cYCzXR4oFrBwTBVjXEBbZSEEfgmd+jUg7nDYKSNIAxjlIsU/Ikkh5CkJfXbCshtCyy+KnsmhqeH+CWH9+Cl3lz6oZBmrvE/FCWQHCrALAsrp3QXlFQGeVQtQk56WediCqPEe5x0EiTUg5rPvsBroaqrA3sN8IeGxyw3F5rwJCc33CfeTtnJNNCKN+zWcSUzELL9x6SE7J2AzJ5q4U4LBtxwgrgGWfD2FvOASr7X/u5Wt7PmdSYhR2OuS90MvHRLZiP010fqhe9HVv4eO9e9d2W/Kvl609Nh+9Mjqxx/yAQhlgkJo3tX0n7CJ7Uk/F2LEjBx2QKNuSgsJ8rAu7sweWQ+gaSq3/EGTESBs1YjDg7EdOodAII7aJXqjBq8a6ZrA3AMzKwub66y/AJ/gXHprsNKjJwKQuuTQDMke+7duCTQPqw4svTbNkWPMrP9uDHzFKE8B5P/DA1PateJ5Yd9CzqgZqjz2QMINClAYl1J1BaPzV5xScqbckGYNzDQrjreQZxiT68ZO6mGGi6pCIYHzSIUTmohST3YDIeFExrElUMyFR6hwase9jOCnlJGsjiGeseqUUBrQIJnKOUJ2tcOEq1YKsAwXv9cAOQee2MpvquT++7Bln8EpwanyeL9s1Sgd9P387k49dVAIACcOJuBg/l9EDV4p3+TxsNfKpn3PALjy5LMG+8ZbainBbGO07du7h73TGpudrMC8wNtZm+y6dzCu+uwttd2wRhTxVcYOrpIfn4hISoQpQhWnaLUBQHqsKZhBTR4ZsFUiIHFMDxkr7DkoRLgFsiLXjR4vYRD3avzCa5gDYfBWAtpKENuGZtHbNRrtj5n146pxH4mIsCZGr8Uv9HfAoCKlIV16GTEdhPnaglGkH9HFCPPy5sQWYpquxcZJKvbS8ZLUAPs3NoncD4JKsVl4mM3+k+QWUYLyQ4h3FJiBpZUMpwgPrkQUzbM36FwAFYFQVhGNMSzAMBZDAE3VOzrqPeyHGFh0DB4QKLzVNCpESVV9AAWxOAMB6NiAxLpT8Vs1b2hpPzzatkSbx6x3bjlt8GxpmbrQSLbXAA/BsyRcYildGFNKJGibVffpQdGzexaGAB01+rt03a67dOfUpxzrTJFsUe6Vbd+neCSPyg4B5PAvuZVv8OJRqW0w4VgleNMockHwlALBDi9UXX9VQpiEKpxCbN5QUvDLQ0ywYlLq3nWGs9uwTiwH9bsfOdeAbrBYBAeEwQnJP0/xyKApMLAA0U86Nalz5OynsqQ9Sim2bDyJljwSQE83cg1doc5Xtgx8LW16NQ0lD3w0AKIp2DH6voVHBbiLdsVO0jbuil7387A/4kiJb86twUxUVnwGkH4qpbIBDxfmwoQHLysuCmO5G8ZLlsibC7I7pN+A/d9TZANRyPSE0Xn5hAH5Q0LOOl+In4wnGQfXJVCKAMDTWCAfreT2HI1Fbbtt2bHZNdRUptRs5jN//6EPn7xITTygQhayYd8JvxDTw4oOHUNSVIumJBBBp0k7OZh0TE4akpQzZzVgk5JPsVmTevjKDhqGpHrJd+wzeFSwIYkkaPboXr6LtSGzk2RdoSzH8TkrtzNdBLMj6CAAYUap3IH6kkjtIpizZkoKEwmREwgGs5PHDRw7YtDtuwtMmk2IdyWoMvjQ1BS7NNwLgTBJpYU/0j7xvQdanVy+azU08f+MwdziAM2/W9EqNY2rXBrt37hB786V9doT0Py+xPZn4hXIANtBoynPmJpJTT+OJtIUJtXxiapj4SDKlQ1qMQpmSh7EbhnE/wZps9t1xXHOlbVxfZweP+NnJbBjPgPDyRTmvT28OEyTgAgTxQ20CEJfsQhu7gIXENN5Z5P4CJVTktkauXFIEg0VG2IAraXjODBvX0TYf/A5bhs62/tsjdnBbPYFUDZbWVQUKgwXWcRlkYNl8dsF2ohQLDhUtjWITAvZJ5h4sKQ+2Gv58Vll2zLx3mn1FCFA9BaGYEtVqNpUeyB6ng1/rO4BNIiYqyiZceR1NYBHrfxdp6av499U2/9FFsE9ftMcfX4xc9SUbN+5yQLBOeA12sEXPPEFxmURC4VBk1Ntt7BWX26OP3m+33HK3vfba03bwwE57etEim3TDRLxaPrDM3CMEG5ylvvCkN2stqEj3ICsE+iDfcpJ4TcPFsgSFFKNNYUSBjtIKYB7tx2S7J2zYWQCrwfbo46/Yhj9ghiqhVACO3EY4bOsEIgtkFZAj0Ij1JkalbDHqYAUX5rJv8Uz1jAS4h8CgEeghPyXtTSEAIzrUpCsudxMtAQKyDJAUUzLPAAr31kxRz2edNNmeHZlIWU5Zr/M62LKPv+fPkWzwttQx1BKwGixzGxVNFJH+bvoMFIA0Sf5UtbCmJV90XktM4rv1b0vw14kWEEafAwYvtjJeJHergVa6t/YjB6zqM+viHGKrroX1x+/pAFYAk1JCazn0y9hLVRD6weKIoJCv5J2UklOFox8HeiUjUUlTnIUKzBf9Pcf6UYOuNcbe6yMpAo29MF7tyfoh/1KdqTpWVNBSL+OBhdk++0sD69KPteWPbYrAY5V18i+X11+FzP85a8T81aXLe1RArHyEBLpUMC2QckBMDYUNyubk1UVL+D5hthbGiYKtdu7d4BhRrpFWOjFsPP1XlhhaQ0rVJF/Cw/zBYzic6WwZBaAvrMd6zt+Lx4zma2yjLhA7kIKoRgnqPgCrY+wLgFt/zhoVbb4UrEERWApQN5xm4INzhpO1ye9aoGo451F62yiYLEkwKUMpXENs+9Y9eKrjFal7zP7gGL3a7nhmrkASTiQ3DJoCsXiknGjTJhnLgy9txl2P2Ox75zLUmMEeTW0Aw7uJlzUpsY198M4qitAE18TmnWm2px5/zbr3SLC77pzgWBz+sIoE96rorOcdqqfJlTpB4LV7XlzH/wFWVYjJAqAFiDknI/YwxPRqanWJeSxGv/ijnuZAhb6aDAWAJSKTE/grxqprGsRZdCFJAlEp9AWkOmRVjGxP+Mw5oNXzdzx8VQeSuKtsAVlZi5JJabziaY7k5y55mdir+np4rhU02p5t2Xis7rI/t8DqbPjDSe98kbE+9eq/LCW9hx3bVm5zZi4yr4jN1q1vK5s0caZ9+Pp3lpAeQzhEiH3+xnfmX1dATXMIMLrQ9gITsQAAIABJREFUwhLasOdm2HEG3VXlp51v/U03LaApGGTPLnoCFsNxBtq7Ac08w2vXr7h3UcAxwwCavksuGWPTHnjXThw5Za+wf54+sYt6CcYWqiX9ZTEyo0OSbNrdtwJAwVBsjiUwsCcsDC0MhmeSEbKk337lO5KfCdFJbLB5j81mcJlib777OQAZTabl8PdzaZhbWZ8BgwgDrLIdm7Os8BSSx6ZcrgXbAy+sZbRncM/iUjra48++bT//use+WbGCe1tC0xFIcv1C69SrEzURILAoBdXBDONoSgB1t20otuXL1tlF43rC5kgHBOS9BMT0YzisH+7cbQFWHcCq33AP0QOUab/Urxzw2sKmlOy+njVdWBgEGNloK5a9w77yC793iGsOcoxuSRp9YAd5MwiSL69Kf4HMzQBefvIM5530ojbWAElng0Id5fIra5cSvCZVF1fJu4x9RzWNVFcCrsRMiYzoardPmc09S3G8fIFyDVhYFBBW8fKzTxJA87PzMw0KTeS60yw9rac9PB9/zphm27LptD0062G787ZbUQWNtiI8BO++9zYUK8ctEoaLT8Ioe/6ZJ235J6/a2tVv83xi7O4Zz7Heg+zF5+dRA6imzaKOYcgDS4IKjHc7hoHkPfi5D0PRks5zQKXAdb/x+mfIeFPtsssHcQZRK/BRogAO5J+v4ZEfQRMuiNGdBWrGPZ7I/wRW/2atEmySW8Iek+LWq0IX1V8sRgL9/dpv2aM9DJfrJo2zZ559EWbLeXb71BtRP42gVoMBgyzZO7CMwSd2DLWsDTYvJds34Rk/YtAkewiwZvf+X/BrfZDw1YnsXXexX2pAx9S3CX9ARz75G1g9d41SWQgk1nDznz+035z74YZBLevpn3/nLwar9peWIY7+3M0YW/6NZ0/B1gkw9LHHXuC9HEuY2Nc2cdLV1H2/0bQPoKfZifffZ+zx9HMNB/D3zrVH+DypSckAxg84j7/uGd2pkZIJ5tkFw5D1RU3dtm07R7rI035Q7AMA1wuZ7AHA5Xy7/8HJ1BK5PL9EWE0hhPAeoqlOtOjWsJnx4/3Xq99ae0Ia6UoYymJpgyVUBH16ty5dHVhxHGD1muv7MjzJwcuziB6KhphE9ED88PZiSQd50VLTkmHI8RXwhj+857hjT8mtZcH82ajofoHwEYe12A/WMT2R5t2Lz1Vnca3a0mO1QXlYbaeP76NfOEZtjqVLbj1Ej2TeNV+As7Ps7bxxEIdqaao0dA4KirB586fawkdfBGiLow+phlySRP1WaWdEvKBWUi0qdl8MIEkl/WotoJN6KvWtUm45+y+et84Oj3KzxvWD77z1jgtq2vLHRsDqrtYqJdkGDusFcLzTfvxpo+Xl4J2nMwJpbzvueSzWZ58t/8pGXdwfJn071u83sHTbAl6fpSbrBbjKvugPkIv0euOWXQD+L6KcnEe9h1ojIpz3PIfnP8nef+cT7AyaAKETAJuzXK88/fbbOLt32o6D+wBbgpADB9nxY/mcuarBG2CsdoZ1HG29M8YQ4PqIPfnUfPs34UelBJSJfJPRswO+y8csuU20O697de8FkajIvlq1yqmz1FMrMC87C8YypIxhQ0bhe4taAeVSPl7bGp6IaZmY0Bq7sWexDcjEN/UCPCxXuHAlYxAz6brbbO++7c6LNqk14Bc++CshuRwEhC3B8/zA7m323CKyMLD2WrJkib37wRv2x58bIHAFotR5zBY9O5/ejDAkaM75JMjfxl4YF9OewMtpjjAgBt6VV43mbMUGB5CvFQFub7z+DrVkuP33k/eQfb/lWP9tAJzjYtKxHksBvO9vA/E8vfr6EfR8qpmaAHrq2SM460SacSGKgKsMC6oAVOVDjeaL4LLP6LNzbf6cBVg9dbdPIGLUQhZb9ukyWLRPoCRZyP19g/4eiT6ewVXY3QQDeEcRXHL3jFnstS85NVUVBDVvNhl5aSvItpx12cC69WUNSyWrMXEDYH+v3n14bvPtJbyK1+N92a4T6e9nOedllaHy1tl7iYAhNS/WgwySVKf5YrlTXS4rJGy6JN9WOCt/Jxj5dB1NhywU4hNjsbiI531EMUHQUynerxt+zwS/UXaHAGURfOhtVAc55Y9svDRMbwAb0LBaHq66ZmXXyBaGs0nDC864a7GTLAPoXbd2H3WB1EKq2eXXKVYuYXxinFLQawguYFXsaOEoev/KYSNqO9U1dIGBKMZsPk2ziBZipx46kOWGC6pJO3ZIYp+AoU5hX+rejURIdLmWkAQBAFBOGEsIQOWVl41GJbaJ96fMhTwjlnIM7wEDBtj/yA0JptfV79dwMa+9/pQtfes5bHWGYOP0C+STfjBgT5MTAmuS+5GGDVdudr5jCUeAH2VnnqZeLcczthAsJ479KNtZiWVjsyf7vUjWbV6uVBMeoDgEHC0ZQDgU6zL1dm3TO9uKz391eEAgg87OWC/eO3uyzZw2F1s9qS8YxIbAGsUipbQQj+tqshdQxcTACA3ga5SUw1RkvdayD6uWS01vjVS/GAY2/qasgUBAn0IGPJz24GU6vwHX6eMFZvfo0wp2MMqECABU+qUiiF3HCZsS/qC6NyLK11qBn4koVwbAq9JWZMkIPKer6Ntb00+fPoWdE7+vPlSOeY0iCijAnfWhsloZPPF85mDZQ0B6KWVg2ioFVTv5Q+EA6P7sk1VYMpYTdC9yeDzqaX/uVccO+P8CEOs6Ro7oxWfBN54eX8qMagJkqslRqqnwRVGQDNjdnbwL+lj25xVf/oQSGxwQkqlXfA/vZoWCuMk/vgUFHATydVKqdDxAmBfgRwSeVpkni2zggBEs8DCmmGsdA6EW5pqTU9ILxyfAVoSRp4TH4nzCUADJGvBviGZ65RdaTqEBUMHv1VYE2tyHFgGubMRjBumPdz6+b1+6F54y0jHi6mlEujOlyjxVbdkAkZoKiYhRwSEdyhSmjElELItNG4OMocXQEuCSgyT70CEKN4xQdcOL8vFFA9EOEu1ZjCca0j4D4pg+noDGLlJSKodRgZNCKSxIIFELsYBDzePXoGAOgbiSLIs51SCJtoCksFC+JuAb1ZdLneP6EpkU5DHVSEvxTDcCkOt7w+IRg1QLI5xmoBrPpio1A/LLI5BKDUYI0xBdQ9cundk0O9lH7y/FvwlvS3z4TpwqhA1JIjFoWROgXTELNrWtv0sTLOch+7IoqwGGpJpSynoY7NJSDpAKTYK4JnmjOs8mrlsvXXxcK3d/jhw+RhEHs7OAzYkDPRiz+gAKDymyazkYBbarzI/gcMvKYXOR3JPf8wO4DWK9JCAbiYyMAZyqsmMHTzhpstjNYuZqMl6GV2sZrMn26Wm8kFX4JhVYSns2V+8qvKPwfMW3rVOPYKTKWBuc9AYwprnlHp88gtcUO9d5+AYNhqkqT53VX2y2mXfOdQm1S5a9CSsiF8p2rgNakrjnkmMWUqAkpkY6T8xjh86wLuTf5/GwE5hB7YI0EDDRJ8pGXTjW2pBe+R4Hadv2aXbvfffa3HmPY7x8lkNVnrYAczQdep/D+DxxUPNPnykmCRjBrNJdOYjkDyQgVLIGMCY2O09IhECBGhhfEZjEprXthrdQqZ2PdPw0yZYD+vewlSuWEjRUyiRrH4AO1+4ksQCrFDNnNYFGulrAWy4JSiyHUVckDW3bJPJ99f1q8bm9zzaS7Oxaat7T6hq8gp03zzlZs4AdHU6AEaI2qoHn8yg0Kh9A3otmy5+Hq3UryQRifApGfTkvaPP4deZTNGOorQNGX1cABxgj4HFfkgu3Ora1puba5MROVNKkAMcQwGsfCsBYCt/77upOwiwwhW8YbA6m9L5YIPgxbWqMsY8+PkKQnDzutL4AzUCYFHDjJLA0PRFshEHhAlgkJeDw01QJQKYcT1sl2AaFASy28rVo9qbNm4vs/B6tSao96QCqHiRfb9981DpjNO5dE2B/7DhqSZ3ZiOHTyaakCTBKHquS/8RjQF+Bv5KCdkqQCUUhsS4ozWWvAsSkWQsADZBcQ+CYJr0CC5VWG4U9RjDvblhQNNP2dgRNTcTsehLrneA/bDpWkTZ6xZXjGBANJYF8hE2ZMoWQsRtcwbIMQH/IsL4MQ+pYT6cB3pPsm9U/Iuu4g4LyS5JZw2wK7MLcwuMwhnQ4yAJE3ov1eGPdbW+8Svo2LADJvmu5Z84XlOcuwEdY3rmAhiCGOQEAe4MHdXXeNWIligmve67ETwesuv1CnqMMAeQp6FhxrEX+T4WMH42Q5Ic6oMUiF/AnZotOsWqqXvm5ah0FwEBXIRIGHVpWKhpmyR8sgCqnAu+qu+6aRuFxkOveCXM8jvcwlWcbZ1+s+ohiBpCeGxxKCJ+AqlLeYSkH9DXkP6fppQzXlawrcMgZsKtIoDiKikXUisXJ4T0CR/FMo9mSILaqVP7NGsLS6ChsTXJyB2Z5Aqr02TwsQ+4BIJzYobJ8keTSycw4YxrYV/TF5MnayE2rF5gqgJSv4896qQGx11DDh4JS7EpZZjjwViiYvLk51b34/UaKNVlqiJXo/KS4h4Gsd/m+NlI8d84gUIf1fWhfgbNf0Avt1AwkzgYB5JzNK8JvjGBE0kpD+HoxSLorka1VEJqn/V7yqaBQih55JIvpz4CmCaDQYCKrkIlAKlZPyvHZwkLnk17F56oAkG+d7m8jL0qFqR9pX31JCAFnrrzFirDK8PaJtmwkd41Y3FQyhJt0xRRb8/XPTKNhoXBxrVsjvd+9l0KDABB3DwToi0HMO8P55g87OYgBVzQyxjJCBRXmSM/hUYUwHY4Mas2QwQ9g1YuBZwh1Ra7t380QgXezmoGj9jUpm5l/UMR5iMdiAHvx/jUxxGzE4qVH10F23z2P2+Jn3nNN26wHbrPcgr3OIkB+1zPvfNRuvXG2Yzno2dfgR16U14h8bo+NuagXth3ytGQAKzYxTLJGirkGddp6n+S7qkA7t/9IPuwBvhwoLVsW9z9c+8r5z9vC39N/3e9L8sl/9H4IWFVtJCaIGLQHDhyAedORZ49Fh84QCkzHZmNBqlivlW8X60WgrEBWrVHnF+y+lzZ0LY+/gVXn1dkCtOpveGKtWsBXGdy6y265Xt79UhQcZzDhzzpcb0vefpL00jWwBZvtqklz7Yobr6LeI034lL+9sPArO372a3v+7akUnh3snRdXw2KaTOr1b/h7Pgr2ls+/y7NhF15jsx58jUl/gz394AfI0n6GYbDdyd6aWXNqXhSiJLBAyfDyr9dFuTBG+TTz2bSfdOrY2Sbe9bK1Tc2w9//9AUy3ley/u7n/xW6v9sFIKpRhYzw2KodOlMG06WALHptjGT26oLwIBCSot08/3mI/r1lCw76RfSqPZiXZCgQY8rn79+vnbB+2EXoo65P7F95tA0f1J4SRsNT/Ztqyj5bhE7aOa/vNWTNYcxwe8EPsfgZkCCVs6UtfkBewla9db9fdcJMNGzOMs53zkTMkEO/VBiUIq1mgxist9uJd2Uwt2hq/wSTeyXIn6XSVlBs86yG6bcTzQ8CWuycC/VqsANx/PX+hnuK9zhu1RlUA/rF+9s0XyGS9fqLeyQK8gKVPR6SBrABtWZKoafViWFZbySbCHhDA/q7G14v9Se+SWPkKKxNDQzVfBcGnxSiuqhlg6h2obwbExF9VLF1vBjM1lXF24QVjbeqMsZ5BkQZ4XDTWifbGi4vsyMEt1OIKYUvF//MZ69wjnj8nmIz9Y/knvwEuXebAtWBklKtX/kjC9GN8bwY2fL7WvWbb1JuvsYbK3bbo6bsAp5tt8MAbbOJN0xmu4od7NBMPwbvpAf7gbxdx1sCSLw9jUDzBXn7lKUC2EmzDTrsE5ko8mPXvJ1w30llEHAS0607ITx10f/nJwnfnXktpp3cY0Jh3TkNEnTnn3m/3tvD89VPNvGu2ecbyEF8Ha/PVV17Bz7CvLXjkQVj6O+zhBTfTYENICG1vDxFEM+PuiXwPQCPY9Ikw9E4dbbSunQZhf3CH3XMv75JvpL3x8nIIKCn8nXpYZpMYHIcCfC1pGcQDisGa1xnizintNS0Sfucn7nyZBaJ6muRzP84Bq38xXFvWk2fN/b13tSw3nqHn91zGlf7719rzMO4VFKPBn1hlvfv0hW33iq3D+3js2ItoUsPs+ZeetDGXDbADx36jjvsem5W7bPOG32nmT+DpWWYDB3ZhUAxghm+qAre+W/srzLouThFRUIIqbGOttUvpB1jlA0PxsN0z8yFbQ0DirFm32OljmxxAPuE61F2AtPT17noqsHZTSI58phVw60MtF4W9W9bpUtZcLOrIQrv4wj6ABH/aoKH97aY7brT/rfoOtt1qGIj0WbwThTmFAFsCX7zsatjUXy7/CVb7CHoS5ObR+fb6Y/k2dvg1lhDVBgbrWzTIdTb7gbvtt1++sdNHDyOBB1jBX/LBuTfYlh1b7GTWGRijlZwx1OX0ZN1hDK5YsYz3qQDG7wf8+mtAxSH2+29/8D7i5Ui4cyBgRANWFK2xLzt5Ohc2aVfe10DWL5JVpNlHDx+3qy6/Gubp+9TrDM/pCRsorhT2In9AnSUxnOnyvB80pI/t3r2HYOYutn3vXmf5lZ1VQKbHcOwRttLnYQG09QSgdgfk8L3tc2wsEpCvd++WznB/J2zsybZ40bs2e+at7J+fWEcYiQMG9bdpd84g4HGh7eG8OpmNxQ44QAWZHQP6DWDodRIgON/VVIsXLWRYuci8GayrXwxkWBKJkrIYefm7770IAeQw9UekdUm7gvp4gl0/8Up78ZXFALWXuvdnAuGt8wlXRGlrI4b2Q67byr7/bo1TwRVDYBEQVklvr/NEfeHAAb05KzLwnvwK4B+P1+cWA8rAdmVvP33qDCBHKzt69ChMy1iIPAQpog/eRIDyfbNn2sIn5sBsPkqNkGP7CC46ijxb9VsItWQdYN3kyVP4ew/Y1YQoT79jmo28cDTnZQkA6vUANgQV5ue4Hl/hgUMGXGjLl69kXao+y7MRo/rxZ4CYMNW7du6DBLy9G5bsO7jLps2c7DJo9NqGYBnx5Yq1kE124pU7mZyFLgCqDCPFrKdBLZOvp5BBVzNAqFAdSSGUD0PXi2Koqc4fckuW3Xf3/Y78dT0+yNdedy1WTDfZddeOp2Y7RdbGG5aB5c2q1SvYJVCRULsOHTTI9cp+nJUnjxEoCC7QAFUvhlAlnc0KzNPgV0D/uaDkagKJdIZpEBcbl8DwYTe+u4P5umth7+KXCZag8OIACHZUxryo8gZnf8LqpBiArJY+WazmUAYRPqju6sXioKYPAjNRnkWZbO+omxJg6r4BseTH735iEP4tBKgQh2VoGKWeQtaPHsIFdRLrUPV6IL2NhoSy7tu752+7NBGpIugb27UPgtUstqwsDxQcBk7F+pEK1eli+bciTulArqe4UjC1ADTVerK5LCHAXaV4n97t8JMFI8GeZcKES1BrFvHcCVcShsCZqpDB22+7wj7+eDk2AaF8ZiwlGDJKFRoCMF8OKa0SDEL714MPTcNG5hvCtk45qywNCkKpp4+gyK5lnQZDnEpiODWOfKJ133wKblJkN066ynLO8Lz4DEWAsvF4dzZQD51lqBAGCSTrTCZDhQRA1T28460hP1zsAtDvmP4QBMRSa5ee6nCReKytTp85Th2JjZxylFBqKhdmDPvEpt+3gsUk8r6gAIdEoSBK9VcxeBlXFmErRhZQUGgV5A16IgiRfvIuRxXbZ0A3hoMHwEqwgSMpKwHLFDHy97Lvq9xTfSeFpR+AdOaRIgvlXmkt1WANqacgbMqRWDln+pMBoOwG3a8CsCj1qsoYSsEuLgpv/Wq8g6t5eLL3Els5hPtZCw5yfo/utgc2sHpFZTqo4i6nBlM8ETg716YelPWNHFu4gWoq1cvRgKey9WwNIz+WprGeZ1RNLsb3APvRXJNO2PYd9TxQelEH1SgQmXM5KbGr9esHiYCzIBCAvhY8IiocW00svhQEFsFA9QRKhhru78lMVKEx3bA2cA0kYChAqTYztwT55ppAaiEGc2PEAJ08+VYor9+z0WS7Q1vBLI4xRWOLIpPDh6IiFlovk7Ps0zDUWNCBTGt9aIBjoLLVcV9rMHJOTugMg6OARcY0Bh+SmuY8Gzy4k5MIdOvY3fbuOsg0hvCfjpoAfesYW5JyOkNi9K2VNIdDho508jM9iW54l2nisHTpf0Gl5ZUB64/mNhuvRi88jMRmlX9Fq9byG5V/iA+ennR6yEMwnHJTYBVdAiTc5JBfO38SPn+f/h2RQh72IONCzVuaAwW1+AIEgXc5noiaOP1bAYwBfL0amlgvPp8XzXc1L536eaWFRfhHY6lAYiNgZRjJ6RX8va7du9iChY85mc/XK5fzdUrt159/dEw6JXaLMetFUSxGi0baUfFstJJfC7zmOvVTbCZ5RATTYNcA3zs7AAWKSX5KU68JoFhnYpe1aZNq/Xg5Nv20Tfo9GA4NyP87462bb4ezDtiwUSNh4+1ksePZI3k6X1spqWof5eHi2DVqdMXiEnuMxjwM1pfYmtGkyvvCzM05U8XknzJbDYAK1Ug2XpgQnC/IXQTEw0AlcfP4kWKmyQlIDlUQn6ZA9mXq3QqLiDSmOr3sazxMUxI7I8G5DnANWwWK5QcefpoN2BNS1CS/SYrpG2+eaH/u3sVUfb/zCXMAqOj+3BxtlGJbh9OEfIVs56XXXoWpu9OBDpJ+yAvlj037eYEEHiFbUJSd5NLcr+EjegLg7WEKJ39hmCAcQndOm2E9e/R36/uuaXc6GZP8YXWI6ElL2v/v99+xh+c8hidTjq36+jsArm121RWXIo9f5UA6pVeKCX6KA3/FFz/YuzBmB/TMsMnILPqRQl/Ku1XPRHREn54UDWE8r77uENy0eS3sbYpwR5PiXrL5iO0yEi+8L1Z/Rf9AQ8m60cNRDS0CYzSsVn8Ok3JSK2tL8R8jZEty6fpaSUAEyMh/k6aKZyXWYAl+Z/JMbk1qXlZ2OZuq6HCi5LMG+KeBUOolz61jEiigTQ0KWCNDCLxokGN7s94VrlRTIek47DfScaPZpOqRPYNhqufDK421yJQ2FEC5ms+pyb8sL5Q2Hke4kQHAq1kUa1hrzMc7yn02yTUTk4IpxgaQUPwzQH4owD/XyO0YOWqI/fHrFgtpDrdB5w2FmVRou07sMfBdNk+AIC5XA5+OBN9F8e92bNsDaKqGggaWw19BXPKK9XgZ6t94QHlNZ3Udev/VkMyn8Bw7erwdAcAPCYq0YSP6ufdN7J+nn1pEUdIKVvYW+/CDpaSKPm6ffPY+Df5ALE3a2otI6rTB57L/DRs+2MnWxl8z3gXqPbN4IZ4yyMSC67Bu8LLbpw9xUpgf1/3JdLLSXY8O/1qkPNp/lDzvdMyuWwd00ZALhNV5OANsjBrVE3uVQ/gM4+nDOyugxlsSZIoVXwohfwFBNPuaBEt2JVa+bC0ENKoRl3RSaZkqvFyzz581sg+oGPWweeTD6k+x3tOGDb3AHlv4NOtGQJImzXXWu1cfJGIjYAksYw0zBe6EH9SmTAduxqdWY96fRUN1LxY0RTANvsI7udgxaaVscKGHrCW942qa9X0kuZePcRNnU1qHNgB2Z9k3xL6EKdMnEd/tOlu/FrsJ9ntNtLVwBGgqPEoHvwPHPAiHGzapIHTUU907vp1L4eYeKCRLBNOheJMdZwBVxbRSz1dFkJfzlArm72goJjBDAKDAEc9AQ++k9iTsiNx6CaSRU7Ms+YoABTGK6liIEMd41gE0o7yvrt7Qs1MQg4o0JfrKI1ceTNgRCAXnesMpHFOY9G/fkEuTG4G0tj0qBjwKeVYVMC01RBRb0eXO84Acm5i9TZYywXQopeznIRS7/lhtyPpF57svxdHF47qy/x0BpPCBLcR+T4F/Zj8TW7yYfXGU79l9MNPYr+zlN98G0OpqW3//hdC8F50Pogoppanr/taKeY98SqGQwQwoFEjZCaXFxk2wXSmm9NL/+VMmDPQce/Sp2wFaaxlGFFo2PrLy9WtwzQRgtYYagOcK+ZIVSkxUNGwYPEH1jmEt0rv3EHv3neXYvMSxl79p/3rvcdasJF8Kdgmw8ZfOsM7tB1nvnr2dT2o8zVaAL6A0csYwWP2BhGHIMsWLYlI2CE7C7zzCxVjQkOEco/BvZqgDJri9AmXcq8AzFah67ofeL8ca91RPrknRBixmdxDrRZK7EOQTYjvIxkcSdIEamtarAarmnazip857vVsuqMpBry2MWMnYHGvVA+q6azj3zfVrB1x6fk/X6eTOLSCKR5BM04Jx+PpvC+yDN1/jYFhNQ0xo38tfWVr3JNY1jXxRgP30bamt2/CpLVh8qVXmxNvj979iFWe/553cTThVCUBiiF14yVS74ea5/HsYIOwjH72wyX756VUKTBoP7wKPVZQwSq5FYKZCGRwo3CJ7F+js8RGVvQhFd1wqg66OSPh6IxleTTN1iPvG92K/VgJ8M/Wll2ozbGRqa6NtwEC8cmfMsOjgDvbjN6fs9Zfe4d5u4Xv+Astd7x2HEeu9Y88heDw+Z41lIbbsbcBXkqEDE8pt7uIZNCqpdva0t733yjo7sOcH9jWYSgFIGuV6H5dm9yBxbde1p+38MdOWvv8C96fEumX0tynTp8PYCHFDWqkfahkaug/rfmiA7QejbB+1cDL2SxHUHJ7n4kC9FshUv9YP9x93TnuA1XPg6jmw1YdGqgnGXCWy/hUfZ+Hr/S3MEeoWJfH64MMfUAY7D893mlsPG1/WJTDiVL7AqRV4quTsZjGU2DPlFSjmoNhwIRQszRS5WZkwQ6kDFBRR3wzLVgxXeV1bPN8n1B546DbrP6ibqxlqYbo3NOGDB5j6/jvPoRbYRhMbxt5/JQPBqyw0VnkH4QQ8ZMJaprHjyuoZqAdYhN13x2xIDLudVykVo11+49OWgk3Uy4vvhMEjFk4g59VtduQUbBeYWG+by9wZAAAgAElEQVS+/IJthJm3YN4tvNOkMeut8kmDedKe4LwZNpIE85RkWUN5A6j9YJdfAat+N3Lufu0sPzffAaPhDMUbmMzKR5cb6d4O7VVu63eDthaQ0YGpGsB5gFXHKuf9kZe83sX7Zz9IUM8kG019cfJkJiDqTdQx+PQzEPf3SrZrrpxsS//7GgA4TSQsrJ69htvubfivvb4UFo+8eSe4JPs5D8yxzpAnqqkvf1y3HluqZ2m4V1gbshO8GTyrgaNj8Lw7LaDqOcaqs61x1/s3sPpPC4Bzn0dDvHP/1u0H5/Yyt+BkG+RZqX/B956t5B/3wqN60plZUJhLyOt11DeD7JtvkLuLVQcwHp8CiJd/nHPQ124kYOVrAMwqSAaXXDwMT2saVHIcjh07BcgieacnwKmgACCLs6eWtVxFLa2HsOjxl+xSvJ1n3TfDbp16kS2Ycx9ydezTckstB8VEcLxqeAZ2AOM1EG+UteHP1/KnJ+kA4SAqVhLjIsfK7ta+m/38/W9YVqQhjxexgYBlzhnZungTKKiAxnbtQjgzKERqwuyn7/bzqelJUMddejXM0kysSQqwDotKYUBiWHpcjsKhp82FkVt8NtsSIqLtgTnTbOWaVZbRp6t9u+57wriKbPio3ijX4iEKMXha9CihOj0BOHOx6Zlq06febF+v+sHOZhUCrDKSkD0Idm5de7VxTLt9e3JtEIGKWadOcL+OO6ArluHzoYOnSbtuw3tJYKwuhj1CAcp63gX4f7dLb0Nd4M/QY7gtWboMlR3BYwz2x469EJXK9w5Mbt++O3tzMD7I2+mDz9qgwb3snnumUi+H2BOPLSZcdow9/cTLlt66jcd2oKnK+XXGAnAu+XgFRBj2DOzcyiABKC4jBWAnDxmtlHCyKLh+wjhk6Hvs0GnC60C6qmgwg8nWiKSnjUtU1kYiGRjZNumyx+yqqy+znJyTdvmVl1L/Pg5A9x2Klj34vqdxP7wBSKMYeI62BY/Odyqt3LM+9PChfI1YetVQ+/NPGKaQdKrKtYcFoHzhPVF/gYrLBy/uQsKzFi9+0TFaO1Fjpqa2JjU+yZb+5137+Zd12DVkoIrdwbuXzn1iXQVEuaT0mtKzEFMIT2ZNDBzS3XbtPWqrvljPcwiDUX2cr0dgJ4PEVd9AaKD4LmNIHAAxJxB2/agRo+0CLL7uQkkhG6ovV6zkuWXak088R22FjLoZ64UEWSnKAlHWiTrNAaGxKDtEGFg+QOgl4wZTuzF8Z9gaSpK6lKkF+FpGx/H5ZEvIMxCYJmZ2K9Qh2zbtRtm7wgUDHzl91D7//HPyNd4GaAuChEQ/Sq+7adNGhjdtXL6EbLEysSILIp/i5DF80KUIki0TNZZUQ+rbFMilIZP6QM8WAa5Dj53Rq6MbkCgA6iwy7aHDzyd5fgcsSB/rQur9ocOHGAbX8p6JlQ8Bg7PnwuGX2Irla1m3kDjoUcKoAaW4q6Xe1b7jTV+i2rnG1U4MGqjz/GHONqjXBZ/wYcjQ7IbnUoQybKbe9mUIqPsnNZS6awF0IRG+1rFbsm3eehClrR++ndjIwFRXcHEr+uGkuPawCPeAF2mAzznIoj1+PN/J/bW5SjKu7VW1h+TkGl7rj8ZhDbIW8FiECNWh6onGXznErXNfAFaRRXbt4n5SM8vaa+L1o7CpK7GdAHwiggRSrybg++rN3nYS6zWxXURAvPueKY4pfeJEjnXvSTYMIWJ6i5wNkCN9iAAQgIfuKPrW7vYFQ5BSJP5dO/bALqYztSu2Fyh9f9vwKwOZs5CcRtr/WG9du7dnjWAtSe2tMLBSQGH1tUWF5MScISeG/lAkt2SsBOKTQlFCcrZCXmidHIf/arbrs9qh/so8mecGlyUitmAD5GwZ6zSQkiWdMEB6eIZDIrko+8EHAmUFPZKGAGKqx+DVnJKcaDv2EqjJfaENgFDX1g7sRR3Ar0OUEwTGEEKPKyWi8Kw2BNzlQ/iIITRbyrYQiCTFECYVUO9yOcCTopHmF8OAVICwcnSkVAiQooihGi2qVdIvRvL9C/OxGOAZMrsSnMXepXMP4gbe6JWoKHWGQ53heUrZDlObPawdTPlYAOpSlMmtElJs37E85+mstjG9HRlDbcNc6JhwwzYpnW3Tzwds9OiREDcPQQLoatmotKVY7Xve+VZUmeOCvERC/GX97wDh9KQhnai7ZK/BD4LQPVIiFoMfDMW4Vppi46ElZhzNX2JCGg1fsdtItNgrgYd1IZLsQfQDwfVztPlKvvBZJBPCp8R4CsUIX01RezxxivE99PGKwLy7Dy/GFpq8ckvr1EyxchWb7TGkp174Jf3JJl4N2u4HMMXCoUF2adFqXmmEawFq+g443/kstIYdmgZgkY2s4dPlq50kUj4QknXrdsoDo0aHKze8XSc1qTVWxPfIzwIU4GupOdaDFevVycvUzvBiqLiISwm08/pnkIi21b0sDBAdgMMw1xl0o5bgZsaz+ZRZZhbNMk20zJEjxd6T3I8prVIuZZSsqVViXCQSYgASplMqftNIk8tjc/eBDp7SNph7DHAEiKAphXxASvGCUJGrIsQbdEf3O4ipp6SoXlpsUJq95McmXz4mBGJCKNRD/0SgVTWAqZMTionF7ZB3hTYUXYv8LX14eXxAjCLxTAoGeOvSOw4wqhLpDy8lnzEhXlMLTeWxLeBtKWZS6sPkSJYR8paU5NifxRGLpDWKSUAYRaWma8ePIeGnFhZI0szmJKlpIC+KiqSOXWKZSACKcpD7MpETiDOTqel/l/xMIb3f+WDeMXO08/HbvX23uycD+g9go+/jNp8wCpwH5y4EkEV+IT9EPmwIKe5lULp79G5L4XtSEJKHvcF9aODzNfDQwgB8ykmgV4OXkk6YFjeigBc7lEa7HL8/J/nXVIPr1ZQJSNuNLwRq5p6BeSLAnOazU6dOSGB2wyC836bdMp1p+4+wXe/lAND02sHuTGbEhPMwsGTkrKmIP1T7a6+bSGLkj/buW28xlS0jFOspx6R4eP5C0nAvAThmzsimUMCkSMk9Z0lanTxuIB4kavnlHQKQ4VPBtQsAEETDvcePswx5bCWBXkH4onXs0tGOAvgVIGEQ6K9JXzDgQgUeyTH8XT/fKNZkMRgHa0ilJaytyGixTgnTcfaVIXY3JvBPPPkCdP12tnPHQSwuOuDrcpp1h6ceL0sdayGQzbJBoT8UDKLiO4YrC9APoCKOe3rDxAv4WoG2AcBmP1OecgImmknqk+LQudDSqIldEhKECT3TxRqaKY8qtonE2TCKZQFmHjm1gAp/McnUZMuAG2baIw/fbDuxmPh2zW4OR5iJTOR093sgTS1ggzxzOBPgBukjz69KXnWA3k2k+N15x0z77ddfSSDGgJ+LEZDmDNfFvlRYDYWdgAuZ4odC5dX6a+BlDWGqKGmWJqnhYUzoKLBmzniQ8IrheOwwIKCRUCEyfToG+uwrFRWVLj29hkJq7boVdheA+fbtMAz69XZ+pStWfg6D53Ubf/UVeARnk+KI1xpsoeGjzrdTWado4hO5qbV4uByicNRh5ymwzvmgSl5YCbgnGYeeo5sU8kzk6yqfuWDeKz1/FRVFSDd1b300JNHD4qeCkWUz4c+0xbGtYF0Ip9WQDZtWagI8rZF4iSUowMyfQ6IO2r6GAtpLBebr6+nAlIWIM13RoEUoOM9Qw4zHYRa0a0MjyUm37JOP7fprr0cuk2PLlv+L4LwzAK0Zdgupi1ORcgfxflaxL4hkHcj90+puwPO5hj1PxZYznGefbmQ9J9OIJqXF0BwdZ8/xwuC9o11+TRd7csFXVpYNqEiqei3FXg3yd/27QCbMOqyd3xzX6ALduHFi56rgU2Elj1RhuY55rqJWwKTCqSiyHHNWjbbkQ0JL2XMCUS/I4qWWzVcp9QotEHM7gPtZzj5Zw80QIK8Ju0AvDc3knyeGokZTQXhHp8DMKmaPP3kcL0zOCi+GCR5ZocdmQ9fmeIjy+OWdkueT2KXYALk0zwoGGArAKWcdyL5GyeKS6ctXecYdU23idVMYYqVhvzGYCXAqzziXxoKAPszjlbbpRTJnawIQ4/HF27qlEMY3Ht/Yrhw5hv2BCFRFNJtYsQzoM8imEIBQA9KVmpxm99/zAGv2JMAqzTIMLbER1TxLDheAPUK1gg1ZQ7zaMK5pEhiqBATEIFOrsLZxFyJTjLMNWz7lM8lOqAaZYlcHirggKN47f/ZM+TUFsib0LtUDsJ88ht8iz/G71ett29YjFHId7clFT8LUoMBvzGPuowR4o+hpZ/fPet7685kj8ZRTEFqT2KmsJ7jwrh5x+6cmO/zeoaNbsF1AgRGFLQt7oSBIlz77F5DhqY30Q/7b50AL7b//9GbUn7tayNkFeM4SSevEQNUwsxJqsqwk3Nkk8JbP6rz0xJ7jY9fyTioUoFZsZj1HZ1Xh4aGKEVsHCOwAUkl2RWB11WIL9VEHv74nP93u5SwfxFblNzR/c8MEBXJW2eEdEfb8ky+yPr+gLvO1J5//xGKSCfdUYFtjuG3+o5x0bgL4rkixrL1e9urCxdZUzXDb6yi09Bi7Ycaz1r3vaFKCfwcIG8LgGq/J6W9b9snvCcvcDsNaHnEolGABuJBF+aQ6Kr3nHv5TeixwVc2KBYuRgF0RDIKKygKKbBg1sCbqGS5VcDbXsifX6dkQUnHBqFuwS3rcNW41pUG24dsKe/+1JYSd/Zd6azufgbNbTGSGuImte9joC2+wZOSbW9f/ab9v+t5qAqpt9PgJduXVN8Kqi7WaQi9b8eEhUuw/YZ3SGPjsgk1OgAQ2PamEr3hho3II6bbezfhW3fGdXYiPGmw8hqc+3LNGPwoHAcXIuHWWK6TVj7M1N5tQuNBozl5qT53Vem7UIrJZOee56vbRFrD5n6Cq+7UD3bkvyNVOZ1bTwFVaayYh772wEfbwFituWgGggw+8gslq8eqjCW8mMFKhnQ14jGuRaK272tlZanCvaWRdOApXrBrHCxmjQg3lv9sgj0HqF2/2r0a8PkOD06hLZpMAjTJLAxsA5HpvQNgGmKM8l/8sfR52zW6I6t3sqcUPWFoX1dKACKwh7ZOyS5Ky6SiA0b4/d+Gt+gz1UwVD0U40fHF23c232vL/fgQbeCPnabHbd1sn94P1cgQPaOwFfAmHAQQKwHM5J2+/a8pbpw7gvkbgXzjNLhs/zA35qsqq7Y03PraZd9/oGH2ZeadhinawQgaXkQoYpF6ul4k7a8ITHPd/gcS/1mQLuOq572KAe6BHpYJHQa+JIUW7lM7t3vvuAfzdyBGaB6iDN32+x8e+C+f10eOHuK+h7GcD7MJRV9noCy7An/ZBGsjTeB9+aJddNs7i4mMZvi60/v2H2PDB1/HrFwCu27IQ2NRRZjgxLt//L/k+9/JvmwLPEPDcNbs9ye0hHpBY60YD7/+/H86yRH+gg58ff1kGtAD758BVDyu/JUMDoOb55xfjqzrN5i+YZ88+CWiEp+7ZsoPsvY8SsJnHnlwLkJNgaYR0bgXUSSZ/oDe+dNWoOoICw2Fu/szgsAqwyZPoHRtNIw84EAF9VCytnhm9eN997aefV1vb1rApIbEIZIlkElsAW5DKlvsMsOL2QuUuMCwExElPByDFm7cE9nxrvE6HnT8CgPcrGzHiAoDuKY7kcvMtd9gpLKziExTim8i6I8QXJWG66tlDhdTbvJtBKDR5z3D9sTmwZpd/+JN7Lx59/Fl7dMFTDLQzrT3g4+svz7cvV61AGYftFr7EuwnAzS9GUsx7JgZZGdPRvn17Q/LpBst3KYn0/3aff9XKtfbBu8ucIkz7cBM1HqUDUv5WznKiqkQhxB1g37HG6YciYLIVABQ61YsbkOlg8ShvAmVDxh6iekzWAl403gI65W0u71PZlQ0dMcB+/f13F5iZ2ro971R7W4OK6hJAVwXHfPbZcsfCHonceNvWXW6AEB+TQJ2VT6jVnRABnnUhkBXsJ8E8owJUM9F8Pg23WyG/lR1UaVmOI1XFofI6dDIH0Ic+Nj+P87GOgXeojbygDWE0ObAs/axvjynuTKtG/nccpqg8al9+9QVnw6bPu2DBA7acaxrYvw/y+Y+dBZnqh1K8JcuQoSWihA1AP511poxn3tbZ9uXre7EabsLLe9X/1trYcRexxmpYS31h6ibZHIKGZQNST+hfI8NaqT3bERaXmZXpVIWbAShL8NPcj0XaU8/ez7lVA0ioPANIEoMn4ACYaBOvvcV+ha0cGd1kL746H4lxgavDxYILgVlZzzVKFSlVU2pqGzt5AuASolYg/VGTrAkZqGnATMfF88xzClg9kwZUHNu2HiaZPBCi2njk24ewEsi1Dp17AHZh8eI8VpEqA2oLpAoEWFG4kPrTAX2H2IzbZxImONz+2P47QP5TDmDW8EB5APv373W1xSy80Tf8/r0j4hzcf8h5k6oPDyRQrd55mHqyclSXaP8QM/rcnqJ1Fo79323TpqC++9pO0E83QE6IiYtmL8Qjl7XQSM0ve7xSng/zMEdEGdS/i+3dcYSaXUxE4SzcT+05gAC+8hhlUbXv0gbv3Dz8e1MB4MNgl7aB6PQNZwXAK5fgh+2PlM2qW3ROiUih/UjsY+EgUsfJz1dncTOS9EZqQ/XE8isOp3e7YNQA3uvD9MKE6B08CaAYTU0F3sTf8eFMzzpFHeiCeNRLwdIV25G9W0qOalicCkFqmxrD+QlGVEyIliPc0Y/GBgGqi0QnmT/XKmUZ15eaksB2jO8tcvBKyCE5eWfs/L4dkd/X2sbf9rreVaP2nr26uVC4jIyusKKv4qyax3kqcFZZFVI+UevC+G5DrlDO6ZM2e/ZUhsVvM5QNIs/jUmqhOBd8nJd/xj78+FN8hQfY/kMHKDe8eB7YEcF2KgG3yeiRjPftUc7uWAYqZClISQtQJTuJUtZCVCw2QOA8OvszM8/y97iXfBZ5lAexkWjQHgQG1kSdXwMJStcldWBcchjsfOoyavs4ci1qAVjrOaOVBxGkDAFq1+AgKQ6ph/i9OlglAusreZZiHbpwNFqudh3S7ehBAsXYWxLIH0pvG0PIs9TFEMQIqfIHiM+FaBIM9iVWsPIFNJb2piGVhYMY0ApuLsWWNI2euxg1TDpYQXE+6kT+nhwohC/IrQLuD/sl9mqsH6eGx6LC5W9QnwmbE2EKgj2DrDC3pqPjWhNmtxMmNzlOqGIrGZK2SoDUgSl0Kr3GKQiApdgMFePb3LXT+eB0IbZm5a8ObE7tHG2phCkeP3EMdSBKdQ3BBk4Maz4CEFbPTSzNUWqmOk02aoDS/kNbW0lFtpXmIkEn5EkST0026jl4lLZcK3iYt1TyZz9JwfUysfGI/VqBb4HAQ50LkpVrY4mEtSgJRwXw8rDhozHOxRS8vsgFIMx79FpuRgUy+LU8WDwxYezI96OUBlOVoHwO1bO3XB6ssFQazRgStgm3yT1re0jeLiriQ9F8V/EgxaDt2bMLRtWHHEDcjL9mzinSyHghyimm65FXaQOUr6P87gJ4+fWyBLChyRYgkhueQgN4FPmDC0dgY3LNuXh0LMZofCe6dCOZkenU4WOZ1rM38jMYmlknC9koXN4r6cOAT0qlFmjDRqaDsRA/ERnyh8IEi+OBhscxmfErsbPIH5S0Vw+N3jU5Km7wkRFbSS++EtfkJSIbQ020vWFGNOLD0iRpMxuwfC6VTJ7EJKAeqr+CmV545XU2fvllcT+QuvrhbXDmtCTuaohZuLBDm/CBavAqtwHD8I4a2MbaJg+0x+atsnETBsDIO2y7/zzO1CSFxV/DAVDiqM4CKr0o3uXVoqa5bUemSKE63LEYOFgCyMlQmI3SFQVq9rSe+XVkZLhdPX4sfjafsXkTkoVPSTyG7G0Axr9cuQaAAQkq3mCXX5XB9OAQmywpzXGJNmbMJZac0pprjmBjLoBF8SgvJ58dJqWA9HQ84MpKCXHKBXjm+QmE95HcXf64fP+klDQ2VVKJBQrxUvHxaUpCaOopThzDxeOrIsmmkwnwd2Q0ryGeylQFpUFNQbo2HS+pJ5iGpnEvmdQwmS+GDab1o0RQMZFC3GRNsgUNHLjHfHhNT6KYysrPMK5NDKAk4Is8V8qqnO9oEGOh0Ig4ki172CVX3GDR7brTKNbaOgrFZW/MJ7SJpkYAg0JPJFEOgKmBh04k4TdhDBFOHK2kMMTbpqkC5vcwpigjSXR8BvBfB4reaae8cO+QrtWbTUuMPq0zX5rWVklsRmyK4Uw+z+89CACkGvnbBrfGq0C6Y/BKKmTDkE+Zmvx63ntN+3Qo6/PpGcjU2a8+wrgs1nAJbOMkZ2y+G1+aCnY5ecDpRZYlQxMNkUJytI7lmaPGzbNXiDmKzy1MvlAKmmamS2BUrHEOTg7zJhqnatZdEMX88P6dkRNdavfNeQ1PFw5KKP9ScJ9HgabZ6yn5KDHFTGkTa4NG9rE/9+1wHlQKpJL3jDw4tZfpQCsFiBR4JSBHyYJOPozvTTPsH3l+1ooNqGZHT5bPLPl2bEycvffOEufzsuTD9/BXfQXQvQusgbHsi1UwMWdjAdHfZt+3gHveCCv1akDYwaTVJtm9SMy+hMWpgCLZLZTzBatoREKp7lWANvBcwvEK9qWZVZMqIMWFLTmwRNIh7VVYgTBtlQpbTCT9WQ37Th0gtdi1AlaBJp2ti5jbfjxzbcbaywTA+bCHaQCjX6vAVThgjdid/LsAwMpwmOdi8tWUA5hx75Uc7P6d3ggNZwQK8I7VtMg0XGKmC+rRQvMMdIL4Br169MFfdSLfI5yk1H9xnhylsWCaHZZgt914C7K7xa5IE8gij1MNpwRQCoxsRApbTfGqw1lggCxnho2BHXvJ+RaMl1egb7ItmPsiE8ZQ/P6QrXH41tH0y1+rHtmJCi/JcnQY18nongv3+JcJFNaXFUPQMznWnuZAVwWfcC11LlRCK1JAqwboAk0UtEZhxbcI5NBrYOOoYsgVwDsvAEMgmvy1hXNJka+pq588+lhTsgFQ4++yFvm+ahhq8b9G5c+7JfADoIPGRECTH9LFSmwqmhSapcaZLUnPQpKWeMIRBeCVUujpzK7m+2tfC2QNNPJuTL1pGozstvjYrgHI32/33/ukPXDvAqR9f8Iquxqf5f3Oc7iWQlIm/OntY+zOu25yA8d/vbGE/5YANEZRoBZYYyV+1SeQBvOBg7kuf56nQquasBOR/D8U9oJ7r51Mn58aONJoiByms47RK7LuehgmSJBheTTWh9mXy3YTmDGf5u9jwNrxNuvuB2C0brc5C2bjxwm7TbIvDU8pFgNo4rrga3SMojS9bUeGF2esT8Zg/s1cu2PGPTQjaTSMw2APfU2IYDkyymthoe9lgl3Cu5Ftg0lHvnnyVLykElxYV6A31ggUhFr49RRGlextH3x+B/Y3R+yiYbNsYMZVTjZ8TiL8T/9CNR4OiG9hkjlbjP/nh8KKPN6rHqBToKkbC6k5YM8r4WFHoTeSikRfR82/inx9Sb0v9Zyt+qkzy4czQsCqhqgVsF4rOetkG/MXsCrwSl/9HLiqJkZL2POt3buuHcvjnegJgahljR/fG2GvPbuUeuMzmz7rKvbGax093IdpvsIh9x3O54z1w3cwyP78/pSt+OB51uBvFoK1w9yHXmef8LFXXn7GegzuQEjfDAZu5fbCnBcYHu6hQT1qffoxaMY7LvMYFhRnpHJgHbGfObaq7ol8PMWKd3RNPWuAUA0M2dN0bjrPM/afeALxlAxchtUQI0EH6D266DlCTQey/qLxUkVmdrTKvl6Cz/rKL6w55Eua0hPujDLsq2TB1ChGMoCa3skQAZr+nBEwT4aOnoHH3WwGrDEc/CgZCqNt6evHsMX4F3Ldzbx3R9xQxQ2sNZDyOesarMCQzjb51vk2cMQw53noy54sNpwXCgmPxQHKD+cF7Ao09gdsW9i05InmVNx6l/9irnoGOR4g7R9WAC3/2wF8rrHAZ5liyp/mYtuaGnv9qW85B/80//hfyTMIowbADquO4Azt39VILavx5ue81ADZm6ZNFi5uWMV/tQYcOUH9klQB3HPVk4WcnXXYNWhw5YeiqgQZYEaPwfb4opuYc2gf1ICA/YWapF6sOaysXn7xeTu6rwgPuVts1NjOeOcrgEHWIzB58RitZ2B04GCpzb5/LvUjtjJn8fKXfUhjhPUeOAaG1YX20ouvIK/raBeN6QO783UbS2r2r+u/ozkhgRgG3PTb7rJvYEMWFJ+C0V2FkmoC7wdsrIg0hu/XcU542ab1+6h7I5HfnUaq35M9lRRvFQDUtW3SqZNqStxZKRBKr4qeg7Ni0EumiqQFUBXgrfdVwIKT47t3S+tTajntzzoHa+2hh2bbnsPrqQ8YPuH1HxGYDuh4v10+fqBdj0f6MZgvUTB4WiURvgtLrJDgpRjShD9Z/r6Nv3Yk74/eh2b25bkwXnJs3CXX2IgLe3AhWiugewrb+n+A1XMDHAeOyoOx5Z13/7uFkXoOXPVE8nn2hX/+Pc/vqRbwsOzdn3tugfuhdegYnI7p7sY5bp8SWPv7hs1244032zxq345d4y0kusJ+3bgewOktGzqSBGSntMDOhwHfIJRV4exxq1f/wLlWhBVWpXXgPNqx8xQ1E0o61mcdPU5GRk96Fbw06wCoYaLnZjXjWfuKPXLfw4S2bHDKJT+CSxQmFwogpKCbsup8wBr2ZwWvUUundU6AqYTnM4SCcOSFl4w5H+l5d9u3EVb+vz+h6Q+hEUZt4lWE768sWjyy8vZYMIXghboVJqRsNBrYMyLIaEhPhCnFTYmhryxAoVmMbVve6SLrhacleUGu98krzAag41nBNDxxhjDFWHiIhCqrFps08RqX3yApa7t2aU7KrfqwHqRYA6Ig1E2B2NJVc/72OT+dhPhu9tE7K20UAPyePZBIYFU0UCvLSkY0K62DeID4KgCschQPApB69Vm42hUAACAASURBVM5wNaKUkVXYlZ3JPEP9i8yX/jIIgkm7jq0JF7oV9dPzDJWuxMdxpXWG/SpJfABs2YUL5/Lu9bMV//sWG4bbGbSW4X2bDSi2yy65cJR9tmwtn7seVWQ85zgmHJBPAvDDoypzDDP1opK///Y7FgeArf5YVfnR9+l1qqWXnzhlFIOICjtzItMKwBNCAhNhyj5on326EvCFJHj2rKUf/4fguTaAO4XWgd5y+LDhDIfz7dvvVkDCKOI9utRWf7uVfrMQkEv1uKTggdgBDMRGYD/4QZXzfvWtDbH4yET7Y/Nvtm/ffpQvfP+JN9p1119hN9x0pRVjGv/Si88xiJuHR/Ag6ogDbk9f+p/l9F4MtI8qRLnIPv3yPfbAArvkoutt2q0PWmRIPLYREDLwr7zw4kHsP8ccGUSAmi81nNj98mHVM42KTLB9uw5gi/ETvrOoF+XdDngezLAgBUuyB++bj8/3Olv11WcuS0CSf0mvm2XLh7XGdGqvzds3MpyPRGEUBji62ymQGmlmhK+oBlIApUKpU1uRS7D0U5sx/S7O6OMod3qTHL8IUsZSbBCOM+gcief9lzblxhtsB0HMslYoKDjr6gynUFCfRT2h/UfgeStC5yoZCEiNqh/aS0IEnPAZhJN06JDGICwRgPUbt3nILkwgmchYUlsKxBK/SnkqygNIIPshl4CvSgap3jTAaFEc8Us2diWAUr7BjTZ5yjWOUFdcgiJFpCv22wZ5pPJT+67UtsI9pF4WM1RqUFX/FUjFBdRHR0bwe0UWSSh1I3WGP7jG8ZNnIWIpEyEENmOs7dx8goFasAvKys4ttL79YLP/sI+hhRi0hGcpnFQqJVejebmwNPXr8uYUECeFr4DBoUP7QMDZQ+8gqwT1Tl54r+JRfPyYI1A00R/KPK3f+d2dIjWjVwTXjM8nQ4G4qHTOsp2uHuzYtZ3LnyihmdX3KaKmSWlDGC2B1YWwTINcQBmDBoqNSOqOpORg+hCsMI/l2pPzFtjObTuoIapQPyTY9t2cjSJxgB/t3LPLnTVt0wD2uSa6AZ6t7Lyw/QJj202IvAh19QqBY91Hsp8qGDWGdVdE2FYY6hLVnY0Mo5VlUU0NoMGGN1+/jOyeGnpvKgj2TtX7eK2iIKiigb9wDDJ3wISVXxx0CgJEl85nNykBBd2uI558FPAZsewdGYGV78nowEOcvbYcnC6Uvl/1T3JKPFYFuU45GML3KSlgWMWAIq1ttB3huaotE7tfg8BobC2l9CpE/dC5XSxnRoG1Rj3UBONb9WUlQwPmrEbr7v6dSC2BIKi1MCFVx2k4EapwMp6vlLfqp1QHhfCOxaG0l/WP7OjaAvjGYUlYXkouQjReu/RjOXncG7yLS2HVHjtSiSpunBUwpIvAGnUj1iuXXD2aYLfVrn9WOLrX8FvCmw8dxQcpJI4k13xeeC5ITDLQ3JEXd7dT2QeskLQ+bNz4UJ4pii7aERD4r5ppH9hnSvEWYCfvCR3MjUyWGpwekqkIHxanf5ey1b1HCtMBbzZNLSqANLxzwpnyyOMlABbP8dOH8F6LZ4PJhXVzl739Ecb2HBiBPDhvdsVgkPWcXA42Nrg26e3wM23Dob0DIO6s87cIx9e0keIhJo5gntRk27XnjF13Y7Id3NVkK5ee9TT+XLdSmfXAlXKsr68Xx7FJ5PUoMgiXHgIQLOmnGusAGmmXEIp1QCONgBeNtBB+MT/bd4yhiKjCLoHJF2CnCm7t4OwLroiV3KEJgEv4HBlcSBLinDSkjkMtgUnEESwLeFWgcqso4n5p2saGo81Z7B0BZGqE1UCL9Se7Bm8AlDoespuKSPUK537qHdfbkv9+SiBWmpsirv72N0zCE7jPue7gravxgjFM4RDNJIdDpxaQQDJUgeh9B4fC2ulg339xFBnX+RbXsdb+YLMow7bgifkL7Ls16239hk1s/oCbeTQaHKpiNavp75IBaMuvDx5EtlYiwBNWo+TG/JkCa+R1KkBB0j5N+HS9DbAb+g6JsrjoLpae1tXW/Pqek6Yf3avNHQ8OgCVNYyNCYwiFussxFWsayu2JZxazqXPvKM5KJFPhnkZEMDVm2qHk0GbYTfIwZPm5AyqQqY9ecq1HSQAEgHjxEpc7w3DCWWj8XXKnY2Xj4cv39WY9q9BWYI7ktX5i3LDxJ0S1Aji7jfCoqfYWRuFe3rCUmfD8lynSowsfx/90HuuZQQGTIEk663iZxClz0k5e5KnTb7b07vHIWJfAzM7jhfcE1whYUhyGD2m3yYnd7eVlyywX79k7rxkHWHmSFUFxyPqMS42jgG0N8zuDwvYrAjrkqegPlZ/wMLHaIpicsybqSsRG0+dkoqggBL1+YsupWHPSSn6fg7GhOoxrhRVD4ybQTKFj5QBpksuJ7RwW5U4b1puKbW8Y1p4QOLGwxWgWMNmoJllBW6AqjbBVvQDG4TE6Tzp38ALoNdEA6b3ToKEJK5BqilZv+YYhMZAJtlwFxU5UISF5cTjFalQyoD9/Xsr1+PpEWBzFqRcTqyRY3mlMzndu2GvPIZ3/aMUqW7X2d2uCWccrhe9mGGutzvr17GZjRvSFzVuERcI3VoGFQBkMb4Hnkk5EA6yX8v7V8T1rKZjDopGAIl0uA2TVkCKIROR7ZsymQMy2Zf/5woF+NRTEPoChIbCmGwEiZEkiaX4PmJchQWL9bXfTQz3/vXsP0FTk2FVXTXKs7iBefE0vR41CvrXsPQpUmlQOsgDe8fTOMdyfWjy2aAJ5blFiawGklHC4SfKvMU09h4GsCkIZiMgAXAdJPQdQCNeq4kOMJRl4Q6Zwe5sv99HHNVE8b95BsQvlHSeQUuxCvxZWqZ+k40yCNa0tp6CXj1FUXCCm5dwXwMiiHIUheELr3IBBTDrtQ2JlqwHkvdfh7cf+qPAGTdDFTte7D3XbJXrPnbfQevQYbjfdNtGaCZFp4B716IqsYs9OPkeDk6Bomi9GfSDNnMBI9xvVFEEMdJrYa5Qu2gpP0GLk/yOv6OM8ldf/eMQVEBEUg6UE0ii1UYxQPQMfaZAIkYtgGFPtgr44sOV1rYNalikUMPUc0iqqFFijwYr2CDFFtB/UM0LXsFBsJEljXIPNO6bEVDUXYnrXs/l6gG81sZ6GXYF9KmRl2B+E9YjAFicFc2eBkjE1CTbr1xvWPGy3I8c4Nwj0EGtaPbGzVqGq9QcIaOaelottoNvB+tBZEoWpO+0XDalHEaDwmkY+hwq9CLwoB2KB8cfGbxiw9LeffvyD95qOEhn42u++sNvvHufscNZvIUSEwt3Z2LAnx8ZEMFRLsa5d29sPDDsvurw73r9bYOo3IXkR9oSQRiE5KoQpMv2ZBgThe16H6qAGuaKaXhfaBeDapOfHMKJRoTGkekpGpGGQZK6PPPyyZXQdYxcjeYqMqoZ5QegIQMSYsePt9beet/MGdrYju/c5yxfHemYtSUoVxpmjRkADMlmwjLnYI9PcsesPgooeIgG6EFbVQ8gTp9o7r71rP6xbDjPgPMcqD/FJR8IzEA+8btwLpXZShHF/D+1vsJVrP7Ljpc9acGy+Ved3s2cfWg1TLsrtZ+dAi7+hBw+weg7AOMcU+/vPlbAtJM6DVniSx/U/tffJasCHmuYg193VBey5AbGz+WkJjhOgou7UBU55CkN9KZ2jFTTVReytAlZlU+AGJPydcwFa2lfU9HjoeAJyxR70gMDan/V/XmLIAtwc3xdqLz2FfDThiN03b7xFJ3Xma/FuA841keZdijQpOyeShooU+qe+tF2cy0OuaGNXTn/U1n3+E/XB+9zX07CELgN8HWvffL/PTu1aa3UV29nLK2EsSTtWaQVZrI8yPOm9s927pdGbA1Rdoc2AUOByC7jlz1qKwhrIj2K7SWwS1lIQa0xhQCX4kZfkJ2NXMcUm33YbjSLvREkA4XcRBIE22HOPLLWcY19YpdePjmWvcFX5aHo3ATAC6Bpgqg+/F9BEkQ8rsIazqLo53S6+bAZN3kS8oXnfm6LxngXYmb8a25TvYeF8wbuM3VVtuPlEyEanmDpBNjTtbMxV9yAdvhrmISGbPA8RAL0BHDVklg2L7rmYLvJGFEtGjYtbD3oGwnwl/XPrg/9KgtkCjDkbEv10f9fza7mUaIivtfDzd5n26et78D47iLXWHxTvzXZ+RhtY72Ec0Q12FOaYBqyVhHw28x5qw2mE1aM9LICfklB6az3AQtQAWEotscsbqNXKAHSqalGicUbU14XBOh4IWDjLTucdgMAQDlM3ks+Bakl1PxZCefle9u4bYhrV2023XmqRcbIYQGpHkSLP6gavHKvKCgeMm2+33DkRwLS9Tbp8jNvP41La2tjJY2ztyqMMqNsRGnmtbdu1y5579hm7Z9q9nF9ZsP3mIR/EloFrCWWInI60NTs/086crba5C961NGyrKhlepsI4fh3GdS7suBj8msdffYO17x6JfctxqwXA6Ekd7EUSteNnAna7+yvlm7Ol8FgwqF8RoUJBOqmkMevd99FzcRZYUgh5XitFw+me+rNBj7tqJPLuCqwzYuzxua/Y5Bv7kqOmIVk1gXrzsMm4AECZQD1NAmHnXnLRRMJlZtl4PGCz847w/TTsk3lkIkFd/0aG3EGQC+sdij/7pgA1z97h+e8/g/LcdbSsH/333H7k1pOYq5zNf/36H+Cq59/wuakhHODq2UY8A6C/vh4fVgC0thLHbPX0HKWEhcx9aD5kjQkoDb60iPhq+x+Ad3E5SgHWzNXXdbNff9xnAfQmV14+2v5H6JUuPUwR8EzZTp0oIT+iB8DXftec52QTgBLejnfBlyDP4Qw0VsM2vNDmLXjW3sJiZvkn7zBsoSbAD16hakTwOMZngy9e4eQAlMMcrlXdDFsnFr/woARCSCMg/wCEjkMS/d5Tm60TfeFxhoNQUq0xoMQBoDUoQdxBrLNFBBr2oDLyBOpRf7TvTi8STj1dptA51SCxqNLm2JTrZlkfUrfzKk7QLzXZmrV4Tj/xBKFF4+2d95e7vioLxdHeHSchl2jP550DCBs6ZIgjUhw6dATggHA81co88yQsIZqx8ZhwzVgb0Hu4TZk0y55+9imbM/ch+mMkrpyzFQwgtF/UgGxor1RQsmpkX9Gs+P8yBiF98K0NYY/cy3l57/0PuET1J59cTF1A2HMcHoDUpwFIwMXWOrDzD1u56nPqtBJk9ie59kthrn4G8xP2VbeO9stv621Q317WNinF3nplCT1EE0OMMXjJ7uB9aEYBl+0Z2vEyqG6Kjgt1KeR5hEkH0yNLjSdQuDc2HJU11Hd1hZaaGEmgbSu7bert1CEbYfDt5pqHAqjlcT/2ETp2CkuDCJs+iUAogPi58++z87Ec8ZVXPP7Ov/x6mH0mn5PJl/dK+mA3c8ACcCCBVEewCexiFXkAmIC+8jiNBwh+5aV/4zP6Psy4JHvuhfl4QVcSAHSpffftL3gDP4+n6302+6FZ9DGd7dWX3rdunTrbs88vtB37/sC3+XW78YbpNgpLq9tvnWxzH5xl332/nnCo98ArWEesFV/shCTbboaI5BmKhgK+1Npnn6wiKPZC+3r1GsJ/pvKsCh35bNFTL9mkCbezn8AQvmAwtk/H8Vt+iOs/ZR++9Tb9X7W9v+RN1tG/UHLBztaXhEwRHRchy3pHFNPzFiBVyoBAap7JE25iKM+ghus6e7bI7p0109UVmzdvdcQUWc3Nnz+fodZuj1cpTbf+G4NMWcxW4QRnGTxPmHC9/fLLL/TE9CGoC7THSJGnPae6hiBQPoUIAwKTlLUgcE6ZHPIsDaCvcOobBhdab7KJESGiT0YXUtaj7LsN6x2zoKmaApP3X/V4MIGhFbXkoKTwNtN7NfO1irl3Gn7Kj7OeGr1GOnAB9HyvqGh/zlj15VKdeRNACoYAsKoBTvcu8XbJVZfbmg1f2o8bjgCEkbeD3aSsGbNPgA0oI4QGRO7atTwH2YiVoZQWaU0kM302KVi1qN1eyZ5fUFrjejGROsTg1WzJ4Rf0CkGAZVI3CiOKA8hMSozDbqYAEJA9m68dRr8XFAzwBrms/6AOrP8giwVLWbVqHTVrsh2BGFBKP9+1a0e7+FK8hVEBvf3ea3b/nIU8E/Y5elAFjQUDsN7P8/z3O2/Yu28vYg2E2+033Gud0juiHgbgJOj3OMB1KHL/gUMHE4C9zE4xUAwOgFWJclvqjeTEGIZ3VQS+R4HX7HCqHAUxl/EulKEavXh0H8s8k092zxlnv1OBv3oRvVMwOEmN8pT4HrL4E94XQP0ihrU3KrawaIXPE0NF/RybFISFRDnBY9yXCqzr2CPkbyv2sHJIZKMpsppK0gCsJGSzFxMXjK9pK2cPEMpaEUVRFp+tsP07dYrgUIgb1SJm0mclQOTylbc2Nh0KnApk0K7erpHeQ8FXlSCnCsmTHVskvWYMRKlmenipJErYh6oBdpVZoKFgOIq5JgVIEjjaOikBlmoSGRViH0dg8YCtknAFzgTI/o5Ypf3WD+VO74w0yKRZzgg20B97B9a1gorPZGe5IL+uHTIsrRWhjOyJpxietU7DluqXHyCqJNsJlPdecT0Dm72RyYryXkzgEL65blHJMzOeF6ChEYYjtUk9vhkKn2oAnJOsRgCImKqS2J4LYZDkRl5yzpuIBt2PxlJ+fDWAp3XIFoMBbMMJn9JiLWfqJrzKFdm8ZEE+Ie5h1ALARkHHVULwzFtvtnc+fM4YSuERIbmvL5OZGss5yQvByxYfR1ppGYE7hM40kaoZQGhGShqS3SAaFz5EMi9xMJMMHfA7/yyw37+Hws5CaaZCDECiFRCkQsnVKe7lUnMrEEHFlZgUAhFUWAgYDMV4WZt7Aw9JyX3u72p6DNrvVQ/QAnDTgNQpPs2TTNaAt2sQxas8FDVxk/xdlgCiHufnwUIBAOvYHoCVDaVScjceoGpwSdDli6VJrT8Mwo6kOx7af4wNURR0pZvxLKpkOu2ZBkgaHgUjyJ/paHMdmyAsSAEiwYk8v+RmjIXx2IMqLfZUI81teZkv6DsGzSxcoBNHRZf3ZKtk2LSkt58928DkIdh5cmZmlrpJg0zItblKblJURBGjhlwYTW2chbcqtAHDo20d3m31GPomEiwUiTS2mJdYz77aUco9jFAB8woMEVPCU9sBagLMtOuIZxlFCfWEHTlQZs287PrfochMQ2D1jr/6WtcgvvXOu0xl+TfywYRBWpQHGMea9KGRCgEkjWB6WlrKVIgXV9JeJZs3yQdLLGUM2PWovbRZyDDcyad4TjRxkhap6PoAT8x133+DB9BywHOAWIEm/AxlY/XloCiGuf3xih9hMWfaaxixL3xkHj6Sfe3yS8fb9UwJt2xeD2X8KP4oWc5wvhqvGoWw0NnYzNn3cghX2reYXTdyahbyPtTjG/rII4vtPdgaeQWHuJ4yV9RLsjp61FjnZyzguh4mqvPjUAWsXB1N7bn2WunA+Ww6hHHvs2g8xzIJKNGhohJPE1aPf6QAAT0vAaWAQoA+/kxztJbPMXJlSxFNAzV+/NX4fv0P39I8QBMkhgDKmvTIIkSbkRgXrsjSuwGILZmKPy9RPZ/HT1aQSDSTkwmE4nAq54XmafF3He/PNZseCa0AZS4a0Eq+wwoAqwUIUDiXF383jHo8PrWJ7wVDrgqfnFa8U2L+Ii/1ZsCgQ1zp9eOvGGeXXzza7qYhy8GXqZZCPDaVdxdQNxJm/K7fSi0tEaYwB0AjIGY1RUYEB5S8Y6+ddJG9+epypM6ELJGOHokc2JvJWJ0YSNzTKqwTfl2zwc7rNgKgl/Wh7w9IpjXTqQPydq41N5OUVyTFkhl0A5RKIXDu21Vr8Xq9DMngI6yT4/bu++8hxfqffcfUeu78B+2Z5x+zSVOuheGeATC0y+2HffpHWYdOrWzr1v1I1RoBVGmuxHLihvo70JNmmPujgZfWckM194tDRI2RPxLxSqxD/OVFRENdJXkbzbt8pbXvyGdP91ysUz1sjyRQRQJ/R8Mjnp9CzgTM13Aiis3sy6Sxij1cz8NkZyH5upaSY+B5JK0u4IcroBxz6dSaxnspJA3vL/nu+JM8EUQDGRmejE/R7Uh/kuye2fjlBeKJxvQ1mMlhsCxOuNmVFBZFMAjEQg+RhxLX0CxfpoK2PFOY5qE1Ft8O1pPk+TFeNNY97fdfdhmPi1RHJCJcVx2HrZOjy+eSIliNsS5XNgd6SQRs6X3Q/2kaL9BZf+aaWMce9ICujrvT0pC6c6xlcKD3R024ilTtXfpn+t9izmjB1CvsSFNZGOT1FJvaXWVz0sQz0J8JdNXeLVsDFRR0oQxsJKXBQY6pZxb+R02ckwH/H1fnAVhVtW3tmd4bqUAIvfcuIEVUBERFRWwUQVCxYG/ovVZExQ6KIgpKEUWKooBIEZAqvdfQEhJCSO/1/8Y6yb33/bznRSHJOWfvtdeac8xRkFEFCiynYXVALUCTBkKVnKdBgMvFyKa8GeZU69mnmHCsY03Z+Vy4CbBn1djGcthob9NATtYyMZzlTvHBea1nsw4y2xiK1HT814bd0hfZ23asAHrbgaP7rM+QOPbVPNv552UDB+DMlNcjP6Mu4ArDiUoKC3mCVnJNxVj2yMzEsMOuANlUKQOlagCNcp73BMzz/SS9EUtO/qmwVrIobOrWb0lS8HTYG/sZSD1LbUBz26gp5/sFANa29s/BHcisNTUE1PWJsa4A8f2u7Wefzn7JDQ98AF2rCctr3rolHohTLSW5GAlub1KTP7Kt21ZhNdTMvgBkjauDnNsNSiX/UbOaYycBXhYsXGGLl31pLbv5IPvWOR5ts6au5D2Gcx56wwC4RDNen3/qONBM98JLoIfbzwRgekBM1TnuSZB8mPPeTVrZw9zf1QygXbgX62HXrr3WtWvXGtBE56KAL3mzy99SCAfnYg2TwgVq0ZQUAvbn4vGbI681DTUE3NVIf/Uc1tpbVAp0rQXx3Gt7QBmHnfAeSySfK68Hi85sBtdlzIM3W/tOMaxh6hnWuUuir2RqzxQ8Cwb16SNl9tXHH9uYpweQYkyC7ZzVtvX3dzkDjlkJNc1dk14g7ORO++7DU3Z826+89lIeg8tULwnWts9gbJfaExi1nYP3ovmWpOHFmcPaYw/GqqJaBwWHeDWSy/Kg04DH7EOA8VH4iEk6r4Av2ThEYA2QRcJsCuvtrnvetusHD7c40r4Xf7bLdv21BPb1BuqmC9SggIKqx3QJuTb/DSESgChZM3dN7HP56LIGPQyNWECF62zsox9YVCssKSrq2C/fVNiy7xZbq84X7cHnbrXTWACtwJu1OGu1hfnANMRTtsuAgTZ20kMWg8IkhEUtDYEDtFTI15CYtRZq2YJiuejeO1DVsZd1m2vZhLpHtcCrB1T9j9eq7iFAsE9lmJ0/5G3TpxzEi/oPKw/+idcMAxxoaf2uacI1kvpDTP1A2/Z3CoU/jY2EcYDMPtXyIqS+ofENkCmZKi7qmBKstKooTHSmeeFbLpac1kAle05paSjS32vso9mTISlU07hdxF4pBZlzd2c2LpFajrzEX//aBl0/mLOuOfsbDab6AIaMhZzX5ewX48f+y8bgS3rzja3spReetz0HNsMWGWb/+uAR27B9o+3Ge/LTGU9Ra9a3OV/LC3GfvfzGNIusG4gX/X3WAN/VPNLiY2LqWfMWPewUZ6lkduGwht9993NsASLs5OE0QKdKa99WwbUkDMMqrMLGwJdGaBcJ9q2at2RdKbAKpZoCLKthE2OV4B1Ak839CiBJZM/eozbtjTl23533Azb0RsJ7hbWsNE/RXmv8KzS4cMMRfhZ786RnHiNIJtl6du1tr09509b+thHAv9AeeHC4/b1tC1LXCIJIbqX+xM6oKsrenzrHht12Df8MgaiC5DuAGhX2vpUl2tw5i1mH8ewX8liNcExuL9ln1Dy/tR6r/3mYa0Bh/ff/AqieNe+xilG4omDTXFQPktzrfFI4ofYZqSckBRe4rnJSFgySfMLlcnuQhrB0a+7T++h6cb/lb5cG8y2bVPvwOmU2/dOZtmnvSmvQPIb+8JJNnNSW5zvV6kUNs85tb7fnXn4CyX8Tp/razf6uGrx9pwTr3z/E/tlyCR/8AtYtVgD1A1EVtmegnAEANsK+mL3QHhw/ltCzNxh4sFapKaXEqEKdd+sdg23rP3/x/EI64dyTygl1qwXS+wQCqo7j2h/Zn2yX6VmO7L7gvP1KOWsjAGj6AmqdP7+bXItcahIvu5qhEF+8CPEldQ0Oz08EysF6eGJWcF6qBg+H0bp3N6G97M8tWrSFIZWIrHo/YFxzO7D/KMAg0lj8SM+ilpz85EP2KWzbWKzTcsj4SKgbjTQciSe1Vd24WJcIrtpDQ0IqOGerN/z2e1zQkp6bn5b+RN8icgT3jzqugKGxG+hCJomAySi7rULO7ECG89M//MDOYK01Y8YnrG16cn6YFGW33noz1gIZWC8QrIQCLpc+sEq9DkdP9w5dCYJ73Z5k3d4+cjCDez8GqH/YadRkaYAszckyuemGdvitxnAfC2BArmblBwFsUPvTj3vxvFTBhi8hFA/oAol1feqXEjwTg+0UnpPNmzeDlYyVjm8KLL+GtuPvrXZwV64lcn7e/dC9AHTYh9Dnnjh9zLZs2eZClK7v14/wyWn2zbwZnEkn8eLvb0dg4/XuO9A+mfk5YIwX1gEXYbZFcp8LAObkASk1Dc8vPavYuSUM7r7/ag0sv1BsDO6jLu9iLdu0ghHf2J4i32LenNl24+DrrH/f67DpSoZBe5U9Zxb9dhHXaygqmUdcFkKQf5ytX7sJNuxeW7piHt65m23SpAdsJ4PpDQS3XUENo4dFj1W/AT1t/fqdrp4MoM8af88E+wov5R69+tnseXNgEJ+1+0beztcjp0YF9OfavyCKNcCaLZ/AoEEMhW/itf4gnLujPfbkAzbp6fvpU+qGuwAAIABJREFUAytQrGG1xb5MhQJISI8Ds1I1nzf7s9aF8mAQApLPUmUj77zHth/4w9lFXSHce+lPi2zSoxOd2u83QtuGDb/dWbGUw4KU4VEMCfLydy+CPZHPh8iDiduwIXtmGkxBkTbkxcn19hWgwwqtEOs2gPqTql4ZFH7VkLOysC9EgdG+e5K98ORjgIIvWIEIDLLtYpGNvP0mVEjrGKw2gDCRxhpWiBV9KMNcecVqT/MDoJPKLRB1ZRbD8xj61QpXP3Emg5lIpaUM0QqwkmhYm4FRkKwgOlXSy6edg/zny6CTAefN17ezqEZBtnjFFp4bmJj0boHR1Qw/wFvwCs3HE1aKvHAIJiKwuXBebFaKwX00qFFdL3KFD/6uAUjY3UaoHonXDgInKWLfUbBnEEHgblDCWSrbgIcnDrMz+/bAuE3hbE5wZKQEFCONG1IzVjL4gx2bcRlbmBb1rBVKK9WrixYttr69rnU+x8u5N1XU8Bqo50Auao+FQDg1zs5d2zi3wMdg6b445Qn74osZvDdqITCxs8fxVMXeo2vHNgwN5toTTz8EBoOlF0rZLmAP55JTWGMbUUY+ZPN/+JrchCjYnh14rV0w6y/QS/ujGPNY5YnclsR9T00/56w7S1AsN23Ynjyfw/T44EOBHp/YIPp5hVKXQHZSRoPq1zIUgOEAmP4MjcudugmrH9aoBiqybJIfawx4Wwph66pzSuk9VPUKq/EGkFQoMXAbhwpDMWWXlcI+Zf2ER3Hf8U4OZI/w5WeKTZxQL5LzPYq644JjKkvxJGvMUhWKyhiBOBXE+5Qy/ho8a8/ibZwQh7UjPWSO5g/U3xqeVmnzU68H1qEQPEaoVg9maizq4RjsTzZt3UVNBV5GUdOsgSwJiyFrEjwG27BR02hLu5pNrUPfzUAlknuRh92DMD+xli/g2duqSUs7yZAkOiKJNRICmC0bkEJA62TzqtPaq1oeY16+NFt1OBCQsqvh1KYRiIRVYcl5vHB2Fo2v3rTsOMRnpknxZ+rn0kbd6FN0YPkYUXwBRAokVQfrZKS8GVGAo3jAC2nYNJlR0xnA5lgqLyaaQAXnvI0s9I333rR6DeLZLGnMYfEdOrYZtNyb5ge5BZLZC+dK8aXhPWXBUoTSWFUUxoWEhcKkJxBgNa4uQISkjnjA1E30sd6DEmFgpLIQ4qCDX4JJQXnJAwSxDVBPUwl5nAk8VfPkYeQKalejIYmLkyvL6gAPymKlQ4vhyOcUW8kXsEuFSQFApzxjQinsmrdBPplSxgHFQ8p0pBoAOIJ0d6VRljAJKgYIlExeMvZQl06Hnw0gqxaAGn6Bzbqm7D3I6pDEcz8uX7rCASsgjA2DgzkDpkYRBazYs5J3OENx2VkIwKYw0O1o2jGYyUYgrKMspsNRMHpJT+X++Qp0ZNHViffHP6cCejksR1LofTD+uZJGQqD85bgXQSE8TPxMSXIEjDprQe55OKnoOdoARa3GC7R1T8CxiGo7vMebQhYfI7wyr6Qjk9IUio1cPtQqEJSa5wEykJSqCRduTSEXFIyHCfLWTA70BvggHT6Qzn33yJHEgg3lYR48BGnI6rX8IPnPFZNuxwEPSBgXnWD7d8BIJhUxDln+gkVzkcETOEEqZJ7Aah7SkFBeG6BZjNEILpTeVwC+JDk0bArIcaEaSOfGjXmAe1bI1PFHjx8nB0oQoJe84qrYjP2Zaof4htrPq9bzoBL4cmNfN10JxUftaWRdw27jMBUoj6zp888+svfefZWilhvJQRnGZ4iNr4u5+XkmSwph8raz3NOiXD/bsR8pT1aBPYV8J/nUXqHmMEAiAZkovjko5eHkI+9GFkQRAUxeHNba0OU5U8ZhJVm4gogq8its+F23uwbkzJlzjvnwX4mHgDA1/qxrsQHV9ysMTp+f5l4M6zpIdOowPRKoJ/86SdYzMy/xGcJptPMx5M92h683azoYZlEW+4Fo9pJWCWTjjwmsqrZJE26yCePutzETX7edSF4qkUaykgB/OaZ5xgRGefxhlcBerCw25/MphpcL4GGCGUCz1K5LnJ05mw3buhxWFYMJfY1CtjikBQiKnRkZ5WP3j7jJdm0+wCCosTPb33MSP2QY3gFsvNUcDNmprG233r3stjt7A3Du5BineaNQXzD3V8u+hPk69L9o/FTKed7LOH20f5cBRsn+IZipXqWMzCkAtFfFxEbZdwDw944Yxb7BewuPtz/+2IitRJatQO7z269rKUx/Rgq3wUaNHYXkfwWMlesBe/6yVWt/xTbksJ1MPorxeHvWKYwAybwBZPQ8iTnjeV5Ek4F9TwGs+y9/YyWF6s/uH9WFQLd9JKQChCNf+2tDspsKCzcVQ0thYeLWaS8JYPqv6yumqrypHBNUqaMKsOJzOoko9z6A/cx57gl855ksggFZpIGYLB/YkHTfnV0DF8bjd60W3RP4I5BCYKYARL1eGMOQYHx9gmAd/Pj9EpqVJkjVKvHVmmELFs8CHIQ5SmicPmskB558cHOYgmciMXeeQ7z7IN6YrxhXeCUxnrFQvLZ7DYkBqC9k7/Gzk6flD+RndcOb8AzlWzrM4FDo1pIWFXMhirgGMr0Xgq/3LJaBgFbZqQgYdSCpPH8IT8ggPClPEh0+g/Y5FxTIOaCsdg+IXMtukqzWM9FUAyuLBR+aUHk0SUmlaydmZii+tMUsTsmbYikQgsOwsykgdE97EPe2DKA6lLNN8VjeUkDw/bKKkUxbhEdf9ieBr4EMJWW/cPPQIU6OlJqOhxfXRIxidkEHInH5nDe4QPLG+FUlnz/rimcNLhzLyu3brGuYw5IBixEsxqMaBAGydWBGZ2K5c/OwttaJQI6PP11CkcrfQTp8EqbZlt8P2LY/8UQqkewrn+9Ts8dzzLDMo3L3eFLrPFej07/ftTyzp+wqycjFAOMKLYxCWuQASTEe+BaFCpbAvmzcrD33Mdn5NhUVXAUUbWLXIQmc+eX3DFajLTw+1I6fOYYSIRr7gJW2fPFq+wTpcES8vLFk0F9p15NYHsU5tnL1At53vM39ainNfznA4WcEZyAR5rW/+XoWsp5Yl4yblnIVL7vDpLMet0MEVWRknUZGihecAm1Q1gzsPYwh5BXnSa1AlZPHjzL82M/PYe3Bkrpw+jKBWD3sscefxNYGJrAGodQLksy65Fp+jpoUpaLWhjOpaXBep6yZs2cvuEAS3X9dmzIO2Cj21wiKEYEazjdV680FVfEs83seBW4OwGoRgG1FrU9wDaiiZ9jNBVSS8fWe6Kya4UnNuvVYByhMTWGisdj7FJBGe9YGDcGz3C+XPdzDSNceVw2gpKI0I70KwGeFjbz/WvyjE2Cp7rUVcz+w6FAY+ZZqFSFJ9tw7s9h/W9qiz/bY4a3fUyespQ2DYR/aziY89S77bRObP3uBBVfBlLhyFlnbRd7ZBcBtwAwUGLI58PenXvC7RNhhKHi0agqBXaTRK3AIj7o6yLCC/AHWWvflfH2OhUl9sOuMffPJR9zvvTSIBLdRSAi40XVzbF5OFgWMyZvNwwj2hEapMfKlkdI1ckFl1Qzyka5HAQZNfGasNevUynJTo+zLabssqUmujX6iF4Qk1llKsS35/Ah+fIDHwVssKC7cXnjtddiS9S3cL5rPo/2lFvD21DQOZK/hngpOdezm//yZpz7z3DUPq8IDqdYArv/5XWc8A3yeufQTAfbGU1t5pnYAkONli3KjLo1no4Q6DjhMapgAEJ1kG9YdJ9wCthHnsFhEXjSTfuwt/wVWPV77Baypcp0VqAWqsTxRbaShpzwSS7DI6NLhbnvmtdtQIwDmqMFnb9oGIyoU1lM7fOJy2dt+Xf6XS5yOjpFiDSiXuqUaVrAXDeGvv/7jUphvH9YdWeYhe+6ZB2jQKpCJP2tPvHwvjPktDDGm8PVXnEIggDqvuqoxoWRjbdzjQ+3tac9Y6gFswgBs/f1hnYclIuUlQI+AQ2+vuoBK82Gx1refFq61cQ/cSK0k1ZHyIKjpaKzLYM5qn9m5fR/BNe3ceeMLeOYtSyFIFgpjPHnmEA3sHNu6+RwDpiSCbz+ECSZ2lTz5VLfV/BIBoOZZcs8WZ9OS337BY3aufQHL7btvfiDVeqsL4du2c507yzPwwrvjzqGuafdinTVq0MHVlcMI2Lp0+RzPEAyagFiGgVFYHaxwza8fChaM0py/ooJu/ncw8t834xno/R/PVa2X/wwTvLBz+cDatu8EiNnfMaY3bvqb4X87nk8CUCCH/Lx4ufXq3YPX84bBw2BDQS5SvPGZxY7WwF4xuWJQS/0lUOQGwKD4xGh7fOLj1rBRA3vj/Smo7LbaoOGdkYT/CYNLPysOCSyKw5OBkEmooYojuA5XGfSlWut2DdgPIHv444XHZ44MYYBGMyymT1KDRBs5YpwdAqCb8cW3+CT2B+zeSb+A3F2MMdZHMcyeWFhi6dmXkVcD1rDPltJ7FOR7gtnqNQ6xgddda3dhOfQV58fSn/5yoUFDBt9AkNpma9mqIU9angMew2AeFSLFTYirZ8fZB6+/qRdpznjjcQbFxIq7z1osAZDJp4YBfMjifLxwpsTaAazuP3AR+XUSax5F5YlzeFFnkg9S1yY/8aj9tuxXx2ZK5jOpLlPvo+dKTFtJuQsBQFUz+cKgzSBnY8GCHwiM3G7rNqx2AJok2QX5IrIoeNTs4Ycm2E8/LnX3phTJsKxhVGTk4fH40EPjCb46aP/s3A64AMgBY05nj8C+MuqfdrCtzl5IBxySHyvXibMygOchDjbbgBt6wg5ugWKoDUFDS51dQd/+XdhnywALjtmgG4bYmjWb7ecVq7HxOmdN2iVa74GRAJgHSbxHFkuNfCGlwMZObunYbt99jK8nZ08sIcAh4RCbGlbQ5+Oje4pBCCzDYupDqS9Vx+rZUBZHAuzyUuqgb7+aQ+jbfNu4fosnsBTMIY2etJTnvkmzBjD9LjJkj6I3zMYyLhZgFYBadQ3oW1CoP+qmcHvvja9sygsv8L35ri5o0wFmdM5xlBdmJ46ccJ7DgZATdhDiNW7ceEdw6saQ6O4RI+z0eYYqsIUbIqVe8P331r1nV840bNkAPXoRNvvPpu0u+FNWIC5EjL1U3qEeUhLrEiBv/W9r7ebBt6HSCbEI6oylS352NiZjUUNcYb0OHnqrvfve+6yNNDIZJgPMt8W+6hXW6dewVWeYVxAgOmdISZmGUvRz7NtSC0tqr2GchvLudOA6+jMMC8dSKZDPmSmvfM6GUkCpUFCjoiL8Q+ViByNVeRlXURUm1q2DRQ97qIa3FGmFKIo1GHP+pzz/CgIT3uHsh5xNnmpJecWxUlGdCOjSEKYAH2CFaIG8YBHBZYCgVUw9W04/IaZjJLXfQ+NGk3fxmx05cdoTbAwOUc7aE6lG/b9YsdpzdFaHAcgX6YyHIepDz5DPEKAStSo/xlkklGF7UEktEAa73eWKiGXPsxQqFQuXon37JDuVesrSMz1Ev2hYtQLwilmbJQCihdngQDyDOaiixUBVjyKSiFiyJeAQUs44q0awAe0lUuxKSVZKvzd67DBnTXXx4iX6QPIckhLsIs90XTxAe3Zva/VjvJH897Ep//rKhYJ1bCHWImcw7OuNWzY5q4QGSfVcfd4Ka7g1a/4iDyDenaGnzqQxQeY68hmVv1IEmatf367OWqAAsPvRSeMhsOXa7t07Gf5ftGJCpP04w28bfCNMWWw0kPBXcz/2/PO3denc0bFld+04CN6SAjliEL1ROudLKs9OR/bSJc6rWJZIjZvEgZ1BfOMaSgHVFNBQfq+/rtju7Cd9OXeKILX5QdKphlhUTsp8ACyNQu6DH/tGFQQGETJcjyTlsWwFWKNB/J1YzqWsK13XQNahBpBi1Lu+lbND1zYQYFd7uMhpkdEAqZSA5cUA5nxtOPlLpexTsrRsBtP8PP7+EhuKOavvkR+rCI4R9FFXsctUdo4UgyJuCD5r26SunTqShq0K5w0DkMuw7cs1OJd3rFTerBd/8lH82d98ZXundS47PPbSIJ5zWS1dUSAg+GLfPuSzXD3vhhknk+Xvrb2G3oqAr0rODLH7d/6z1/WuQo0Ze9lVhnWRYXW5v76wg8leER6j/IqE1thTIcetkDQIhF/JvFlXSSQWkwzGSDQTvww2kBIWcAmIcAk0azVsThaj9GghwjVAWABov8JfSvhA8jBw5aNrPlzHznRZUlt5p3rKSpk7O/otdyqccIuFP/xor7z9bztx5jjefkUWwybSkAPtctZZpiiAdXSmmvZlY7gvdo98k27qfxNFNizQnDQ8c7bVTHvZoCi0glnEUUma3tNEiklDwvGZE7n4SQKIACaryC7jZiuURai5mDd+2lR4vwI3Qgh1UjeYEE+xTzOZQjK3mKsCCMUK9IeBkc/UyFfGvyy+rr2RTMHwrYQCn5oMTZkApisZeSw8yXZ5PwA/7UhJvoDfp5LbYca7qa5j/Kk5YDNhgEGyXDiAIB5iF67ApvNIe9WAhrO4fJHrHT+Y7sIsxK7z5Xtk9hvJbpyVkesK8Qb1o615p3im9kzHAV1yr3h8Ph1vRqwhJbJDzWe/o8ENJXiiyHr2amqrVpxwKdxeSCYDgsTMEjgKkMXBogZFjFUZAsvAWYTDtl1II7whnIKDtEgOuSsEjqVd4MHUBINrK2aW1oGo/gLVyinIdV0FSKgJcsUcL6jFr0Yd0ooDh4JhulVQ8OvrfJViy2afz8RTQGvd+kjwoIEHBMJI5qA/sCfFUk9TCIqTQHEfCCjXLLGD3XjTzdybfJs5ayabv2S+XCd2365delrr9h3s66+/cBu21oncITR90e+ik/vIs5I3FAqrqwTJWQGWFfXxei12bNgwwJIAJlBnXcppWEiMzftuKTKyFnwmFfSwOgFtH5k4yg7s3cp6kkSBjZTJhx+fpRDWY5cuHfAEOuWamBenfIxEbBTgU6FNnfaxtWlUz/bu+YMwl/VcQZjGQeH28cff2ja8xGbP+YTPmeFklPKBZQnAjkjAPzYDgEygGgAZnPYiwG2FVukpk3ekfN5k2l4NKCvGpUAw/Z3upw//XS3PXP0JP09St0Lo92L0BgEwdKThPHnylJvyVrKGgwBVR4++0w7idbRv73HHttYvLF+YBqmZAqQhGfXFKT+SQsiaA1itgDGCKtENZnwoSgIAjXTQOh8p3XsxygDzZSVSDYDtvOpoGDVBlDQ0qi6ABVIJeT1WKwWRfaeStUGdZS8/M8KakgD61KMzWJMUdi0IrGE0puellPdcBMOaVWxN28k/N5RnD/k/k1Rt1iUcbiU5bOAc7CEMZbyo7vxhBai4OktyYwDv3Yv9QWu9UbOmFKB9AUqXO8+WMsDYxgTlyAPOm2J5+TJAVWQ4AuJnfzUfydhme+mVl2kS37C/8Y07e+4UioAMNnFYruwDCurREEP3QBNBTeMEzgn71GRReySDNQ5cFUJqzitpJn1JRG5j31DktmuDPw5sgvtvfwafuVOktq/kSnKAAdwIoHGesTyrkmkXybtLdiZ8PicrdM8me7eUsrygwFINGMT60mGor9XhIO8xNQYCetRg6aDzE9PVgat6dmRDIHk864k/hwDkkj7rMMipF9vQnnviRfavMorlbHv9rddgW+ZwX8TuU9iRBmPsewqA4X6L+ejOC4F+OgA1POCzV/A6E5+8xU6k7XHsvUNH0hnuhDN/qLAMZPRiuccBsAdzb2WQrzK0kIXjGNW6pmLiaZXJW1CfU9xOrqXC/cIY9OUjM5PNgkedICDSYyqvYYOYgfrl7GP4JQDNycTVxDsPxWom0/Xdnr5nN4wY9nq3rKUI5x8/vHu8mDi4IRIXSsCtAh3V9OsPvRX+pgOSa1fBkES2FPxYFxgmpkwglUM7UqTPnDnD9WFfdQxIzifYo3przjien+HAXnm8ak2JScs+GsyZocI2H4mTJ4BMD5lnSCjYWHYOCciZyzFF7t23o/Xo3Z3Aui+dqiKQaxODNUZGMumfV+RPCKDOGVPIYNHLTx5V2C7wOvKD0gHv1g1FVwXPajCfWQxb1RKOSUvRLgmymNMVfIaYmAQatCSuZqh16NyeM2qTpaQedeumkOLXLxRJZkI8TyzWMjRnQcgMv/xsDiynPXYr8vMunTrBush1gHEKje3I0YNh1ZyBNdPOpv77a2uR1AkQ9bI9Nuk5mC4X7IWXH8IH8lZA6Dp27NhJhkKBMKUS7ejxZHt88gQ7eX4Hz76/vTrlI9ux+SBJwMvYoziYkaJKCqbbI99iL0AZbxfERF1Eozag30DXUHXt0oPCOdE1JA4XFROM50rWDfKId1JwGTxxPuXyMAfRiIid4CDAWlar8x5SwapnwMOGLWegUczNzOfZLYAV7WTYNetRwEqtPLgW9JFVjh7XWrb1f/68BrCtYB1W4IF95vRVhsrY/iSyYXO+uMOX9+fWM++qsDAI8JUghC7RnL25lnoq2L55h9TvjAUwcFZxn/H5GzDB7oex6lUZY9++v9pSjy9lm1iL5VG5vfrWUksECD18KpW9E0+yxsi/Dqba1Jc/pqD9BwbNfnYp/DwpQGkhUfkweCTk0AtFTikPjd6OwpOCmVJXY2VTjG/fsOvH2cOPfmwbNh22j97DO9zrPDXXfleYe0m9UUMsdNYC/L9AVT33WnvauwTeiaHuJ8sqMfK4HTpbvGAhVBXXsY7dBtqrUwnEKg20mXye5LM7bcDQ1nZNn6H4fTexK2eLbcEXa+3YyZ3mF59sox68D1BxCKw7hSN4mOX6JW9mJzUXVFrjpVpLevT4qNba8ngAcN1zR5ZRB+35Twey1toClEnh41tox7Z728y3yRDI/YOHk5rO7ypAVZbF4AUYhaKnS5dONI4+NFnnCJdl4qhQAz4r1bULafCHGi9GuRgi2m/1HMv6xfmsI7VUHa2BUzF1QwUM2box/W36rEewHNBa1qjLE5SZyQDq8PFTKMHqUcfjEw0bLyrSkwota64KbIl07T/6aDlJyPgV8/NfevZpO7x/iwO6Rt33po17DCYwSeKPjhnCj4VpTCBjoEIic5OwV/rZAmPLYfB9bnvWLYalJ6YfLCXYxZVc57i6UZzf+STVPwVzrC+DijNYM3VzTZS/FG8A9gIQMmCv/sH5m5mRz97cBvbojXxmBQP62fvvf2RrVi1xbHrJvb2rY+3lKc+SCN2FvkaBHAqwrLk/7q54Qurc88Q6c3xO1tN4gIRqwIELqJcS6zUF4B3PeRJiNwzqa889N8W2bF/qwGYXaKaA0hdew2d1Lo3bFeqQKFc77Pz7BPvNry5UCA4TnwFLIHm8/n/Aau0z7daQHtcaNmutXUktsKpltG/fbmT3gN+wHgNABg8ePGw98J3PhtpVyIAmBZCg77V9nHdmYqInxFXnm9ur+V2cGTHVVE9LPSRQ7JMZ0+2XVT8CjIYjq95grbo05PCBPRwTYM1aSpEgMgkhN5xdDeo1ZFhBXb77PIEr9a1+Q5h2bF45BcnWoikJ1QkdqWWTYXEGUj+e4Lzgey+S+YBqQ0OmPAIaihSCQI0QCnimukhgo6T0ZQBqLVpEsBbLCKJl+EsuQJ7ODIboJRALWjYDKGYti5UXEx0NCYf3xJCzWyfkuYB1p09eZgCrLAHsM1QnUMdFo+hrCci4Cjl84xZe9E4xdvZoMaHJuTbpiT62edNe27eNxHuelznfzkDpNNnZJGkApQEF2zkKmgawsx+w9z54H3ABX1f8IzW0jqQOKuM1CngPyvLQa3qChgMJcGyFrP1a+2nJfBhyhawVgGcAANn6hBKO1KVLFzeM3LVzt7MrU41xJvkChIARgGZZ2CpccCzz40dPOkJBIAQVb+rBN9982j6bMRsP187I//+GSdrWuncaRAL9IDyxH4TFlurqjJbNEwGYrwJ01kF50A311w14/m6GVXkDgOYpVCOdbc3GXwFYsROi7jm4/5yNGXctoVsd8C7NshPnt8CWI+OhtJsdP3LR1q1f5VQQbTrE83xtxPuwriXFt8XLdYsDlMuVAk/vkNQ4CjA9DKlxAbZ08jTkZ+CNKUVsz54t7TBZKbIcUEjyacANf3JBNNDOptgvpUb0B5fofW1XO3ceizT6xBIxEqk3fCCGBcEy1oAwD8s4X2qsvHSGu5zdAg0v4Hc8auxohgDxJLQvc96U/3rtTZvyyjOoCz34QHoadoJB8TZ/7gr2S6wM2DwfemgSDOR6SPmvs2ewByjCTkH2Rrqb1Xi8/rL0ext1/33UeTwrFN1xsHTXrvyTmqvSnn/+GVu38Q+8vOshv05lvwmwu4bfY1PffI+fOxF10A7UQyiyVPdjh5hFAJFIaVHMbIM4W+SvrqGd2H/yKvXjrCvIkqUV14caNggANZT6qJBr0+OaLvSMEDW4Jk89+awdxHN2zW8rrQ5D2zJ6AtnjlYCslUhpxHMur1IRLvxgGLhwK+1tbiBPHyZ7JwZhSXhUp6Zin0h/WE5x4U8WTlOCepIP5dNjMpyjpohEodYcFuRTkyZj3fgs5zIAKerRUgbrIjWo1hSoqJpaIVQR2NWFQMRq0qKhHTtDWBfnchTerHRnWHekO8ZqDPW9yAY0fE45GowUvIL35M/XOlsueuzOPdqzTk9bzuUcaxjbGI/i4ygVpaYA24H8pVDiNLyQZccVHBzMgJq9nQ1SQboCaVWRhXONdS7KF1XK2lwIIA9OvIVwyFPOt/Uyw7K+fXtwfbKpwU/ioXwb76XQ9h06a3v3pTi/piEM/HKvZDi/23/27rGM7DSASwKs6HnatGvFObTBqXzVK0RwVjZq3RTl0lGHIZVK/c1KUt5LEeeTepZYfEQV3B0eFmvnT1+0hvjq7iHUuy1EmqatmqLITLBTJ49y7iRbJxivA2F4F2PLEQL2lpN1ybZt+9u278amAFuAALw+c8DR4uqGUQtjOaD6lFdUTxmN32ocmEYyNh8BDEOLC7iylPMNGwFA5YRQAAAgAElEQVQkpyJlVy3CmvajR8MwEjm+elP1JcqHkZISJSnXuYwzsEgsJ7WKWDW4UDCnuBOZgN5H5Ev18uptBHEpJ4QaWp7NZRW5rmeU0lD1vOoTKS7kjaow4/DwOi4ET/7u8tsVkbOAelgBXJVMrRrUD3WgdualQoJCeV64H3msMdetOUxBKkwVZvL5VV/JeteJ7oZVDpLkORN5iWcJAPqRR+5FaXAIvOMoP8vHWrWJZ0B12Rril17JdVQYp0KuNYgQXrhjUzqMZbJ2mDakpWVyNrVCjZfNe4QkgE1AtWonpZHrd6VxiakkM2JfpgUJCYFQrCvwr9FhC0uSh7qI+C2lidUyNdR8iyHlzPK5MCK0l8kWRQ2qvEglZxSlqqZo9MhIHeGF6WkHDtlcNuImds99Y+zw6SO2aMlimzzpSTt98AzyxK42/ZO37YEJtyMFSrGflyxnU+aKULR369zVpr32Ehtxhb0xdSoASI7zB7mameXoxpF4JpYAPopOF4XHTikeG/peajxn/i0gQ8nKkl0UwSSNRj4ssO8yF8kPUCWxkT/SiX6YnbehWJruwIeWLVoSmHEbYNdMGix8DWWMy2cOjQPow4YgBPCvXaNutuyHPdbt2iS8YkjKY3PvDy1cpuFr/1gDqHbExiAd37/rGNPZg64YL1cqKwtbrVUonqF1EyIAHqLY7DMpFLVBKBUPOSAPRQm+gsViSgGKaROTwbe8eRJgOl66lA7NP8bOpyEtZeMMYTGUsQnKI0SHuvy/5A0ruXybzqGkbxbD3qmwiQ/Vs19+wqfrOEUD71dNQGL9ODYF/GRgfmqDd8m23Ln2HZuwgV20629pQMN30YHGKclesDrEJtb3aqKgApEHTGwuVk45ry/TedcEyeNIEnb8cZz/qmv+PCw7NRk+OkS4jgJW5S8mzEUFH0Q4BwrTFziwVBT3EAC3U0eKWPyEGiAvOkwh6U14jTbRMaPH2Lfzv+aQUKo5BS5Si7/Wb7VhSPezc684FZCS7bVJDBs2FHbYMFtBIXDPvROgqEPDTzmO6TueOTQO2oBjojARL4q1DX9utr4DuwAwa7PyY/K7DoClowMYZn7+ASmgMyhGAHn4PnBEj0yQoyOfTZ1huIfZqmeDEWMp8sIe3QfZsHFP0Mj1sulTP2Y6U8a6+NMyzh+z75csQ1qP9xCNw+uvPGcb18yh4CrwFP/cwzLCIkooRMPYbHQ4VHEQKY07kARxsaLkoevFpuWFxFiMXw9IpGurBs4TalGuoBj+u1vv9vb3luPIq+VRyeAA8FrBcnqGBaop/Eo+yYOH3MDXHWKan+WkAHqO6iMTrhejZ6jc+nDIz/hiB1R6AFRJY7HpYPjJJFIsccB55NIakuj5V2qk0AtfJrYCKytJhxZYpEO1QglAFNQNWtIUE3amZzeABkCMu1LWiA7qhKhQ+2HubO71BA5PAuDYiwSwBlIJawOtj3ef1lYhryfcgt7RBX3pdBUjIhfLCn+uocRwGsAEMaBQoNruHUjNuQYVFG2THn/GZn39jX348Ucw2Z50NgCSdUXhWdClU2cHMuewoQaL3QMTfQ2HqTeDhlE0X/fej8TtMwWJefPctLZtu/CD5Xs1DW2qqTwFn2JiBeIo/MbJxJ1Pq44AwA6BDe7Zgw3f1s9uHJqInC4dYFG0y1x7asJb7EXzkaCwT1Bwa5qug0LMYvmzyqNZQUcCLINptIq4RvIOVsKiAD8vrrOTqQtc1wDFyWY8k2YF1okZLS80JdHq2dXB6NIyZTcg9gCbihi+Sm1WEJlSYwMp7uqTRp9yKsMxBMrYBPKYqMvDV8+9ZCEyEE+IT6T4fNJWrllhm7dv9rDidR7THEnG7s0UOT4p0EJjQizlMvs6nyOWYDPtJahhSOyGmSqAkYGFikSBqiocVfYKshdLWhI8NQZa7C5vSPsS/x7Mgao9KooqVsMeJZ465p6IyjqrVASokXVg1n89+fTZVURgVODYGzovPcMtHdbsyQz8XHiNvFJYgEE0S5KSiyWln6frq/dSyR4oZr7OSAHsCtpy566eCZGTKdLFRnVeRBQqlby5Bo2bOtZGVj7G/4CUyrBXKJfYxK3aJnE+XgFUFkAlZgxvW/dFAzgaWyktAuUB59hzYuZw5vMsyJ/an9fRPpaBhErVlQeEwttNa5KzQGtaIYyVsDorsb6olsc4sosYwNO4aBhAMDTSSMus1tBEYW88M5pe69prsn7mxAkkvBTwjKq7XtOZprIdnmiNKfZIO888jwn/Vny7z3HWFOAJ3gsP1qG8X2/8zz5zfk1333GvDex3HdfUz2IIPauXFARoEGnPPv2h7Tu8xnxD5deYZJ+8/xOSzXaOwX3k4HF7/Y3X7dnnHidArZ09/thz9s/+9Zyb+KXpjqqZoUESw1l+grO/Wmg/L9xAIbyWs6aIprcnwM0JGqIUmA1MOxXCEFqK+iSMwJnb2TdDbdXKdfhbX7ImDZsTmjHKBvS/Dn+3RFU/7tn12J5IYi+ms4IMFYiS6wYDRVR8ATBGpH5RU+0s/jXckIe9BnwsQbHG5QFMHecm52LLufUo4JUmSexyzyBAzzsM5xpg9X99YAUK6Z8ygTHYc6Ri+B9CsENkHZ4ZiuIAGtdyzkVtf6WwusrKUUbAJggIhFUH4+7w9iqb/fZsbDd+sGL/g+Yf1d0efXm2JSKJLc4Osl+/AXj4czZgw06rgGX6r3cWW2zjVgwK8HPHHzWRIfHxvRX28WtLLSdtFfv3H9RYAGZCHoKjAGvxtC2QlF/pvGJdIdvmQZXPdRVehP68h3j84nNyYiyX4aoPYSMBWOaoZhO44UK+WJuewDEPoOrgSgVtyANfjGJ5L2t7h4mglFvVErqGlaoTUGf4+EZiN5VEIMhVmg4xfoJc2GdsbDMbPnKiDRjQEdat2bKFu/GY3MBnL7dJT95NKFpj5G0U247CL8aPKp2agCjXmnggSf1yLFYHpMuipdZn1c17PF/nmKv/BVc9li1SLgCsbguxaVM2secwPPNNRuoXYC3b4lUXkOBAA3/YJQIhUlPkhQc4ox8EUO6NlNuffcUPtonOeQWhyl5CQE8p18812UjXZCMl5mIFqqucXG/kgUPtw1mT8DT3WL5o6XiUM9QrrLUrBIiuBDwYiVIojPpSNYWzxuL1sqgdLgNotmnNvgpZYOig3qgKAPNJKg4NSrIFP81jbRcCRN1CPXSajqIu96iO3Xbrg3b3fbfZg5NH27Sp79vkR25x/pWjR0/mvEhERnwIRQ5qmPFPAWS8SE1cYBMmDgIcRODH+VROYeXDpufDZ131+2qbzpA6B19CBb5KLdF3QG/nCzkQMMs/IBsVEgOcmE72xVdTGbRjKca+Kear8yV3QLe7iO7e6BnzAOPUkBpKUbc98MAD1A6XAItH0XATpMOa3bh5s83H6ikbplRUfB4y4+009Qxn2f9vHToWtQwDCgavAheX/DyPoWM+uQRp9EA8L4QGit3qeWnPIK/Wx/l/gVWtr/8FVrXu/wus6rzSWUVfQ/d8CYZmKKhRCV5OstT46IMPbMF3C23mzJn2+OOTHENNPYLONz95yuob3XKVdU3t55fXdYW9PvV5201NGsJ9PHR8P8OnULu2fz+7kLYFdcBlGz2mM+svl/r6HEButPXrfT3KgJPsSdQkMHuikMyeQ83QMKmJXdNzmL3x+ueEDmfCcoUEwxlVBPFgx7b1BJLexfrEv5Y9UcMXPcO6KLKv0lAxBABRLG3VCMX472cjqQ3H7sDXgTeAUgTyZFJr5KPu6tq+NZtovl0h4EnnupLTiwBDGzdKxPf1gmMINiAFvEOnFraaPAkfPMFjGNKmnqc+gngyfERPwN8j1Ft59vToOwAs/rFDBCh6gQZw7NLPlDDs689Q/S8bOmSorUbirbO9kJpY/VosAafVvP9UJMICORSAlsegMxIvdNW2IjkUYU2j/UAgVGvspJQ8Xc7ZLk/+nKw8Z+3kxybx8MMP41W6GWbabfbL8l9h+JXhqZxs93C9Nu7YbEn4z7fvUM9OnDwk+Nbuvns8GQSLWH/hKAkJOWLAf8tttwAYnWUFAwCivMpDWZJL6FazFi2wa+rH+wq03rCZj588YMtWr6E/DHIM3B3bUpHg+8Fcbss+QI3LOlm//rQjy3Rs1J++sz7PdDa9JMzOvLO28tct1r1zCzuBVUcww4uR99xri39cSFhxLMBJKQPRs9a+VUs7euQM39MEr899ELgIeyKg+Cxh0dpFZXsgMCgQCbvLdZGnPyszCOC6iHojDMDw7rvvsiU/yBpFYcNilLXFhznV6mD/lZGFjJcQ3sz0XM5smP34lA4adCN9WnO7AEM5EhukmTNnwRb3eH5WQuRp3Lil9eo+0B6Z8DxnCrUM92fe3AU2/sEJrj7/efnP9tBjo1AgyqtYIJ2fDb2+LwzHDZxjSOVhlPpwxnZs0d1WL1/jiCMTJ42yDX/LWkH2hCivul2HhUhfiBA/WbuuzRlWpdvfO9fTHwBSsQbyqbnVYwWx/rTfqj7R2ahn1YuDS/u4bNSyLsraBJVNX1jZMCX1/h5//FGbM3eeU9eGw6q+mEyIEwCzgpOUhSMVkcff3QuWHXaLXFCRIwSsVlCP11qLFJcWohrGwiI/04KxI8yGgdiQsPDzkImkcD1/jMG26qcwCF2onirw8fVnAKZk+mp6+urqAke8UJ8vQpbbVmQ9A5ilQCPj/I+OCwNDyAeX0bUHEINiXIfQuEKA8qxLnO9sPyISiIUbEg6Ihy1ABLYfAdSfnfBr3rnnDJhVFs8Y5KcsHzt16qqFxtOX0LO6M5X7l5WlcwlmKtaEufRs0XHU1PQmBeTh+LOXK6QpkuGNzkXVQHqPEViNSSkqG6jLeNiWgMCFoFypW7+uux6+ITnkO8CgBFsKp4+Mpu+JDsXCBYXeJnyEh93ej3Mn19q27W5fYXHTlj3o+PGT1BKwh9kL8lmnsrYQplFCbZ2TIyAdoFGDJNZ6KbkfYRC6IlgElVignD6WApbmhSVkAgrmjvbXP4RrCivi892Bn3Wjeo3scmqKG5IVUaQcO3ISH39IEu/MhbXNMAPGk8gSICn8Q8/B9b+EP/jAAR2sIcrwxYvoVTlD/Nn/RbZpipXDqdOEtYkwoxaGvsYXi4LmberRI+LRnArhEWvIy+kMZFWfsMalwlIvKXxN52CpY+YwzAWbCkGNIba+yjIf7kUZtaWGF8V4uvsEFDjAswwFm4BOZXtcuVLoBnRS/4WjOCtCZq2azpufF8UeoWFWKIMYkTuiwlEt40dcAlmzMBt7H247LZhH0YMlQjGD4CuER2rYphpFWEyIJs3sJ6oLlNsgRU+x87gFzFV4J2ddB4ZDMXjCyiapKcF/69Zst6QYAillgcKDJivIlHNZlhjflNcoZUjaglyHPaxvwmmj67uQWq96TZlLqtHTDMbJUrWJaVrpYRBG4BWZDfiYjUdloEIpWAz5SNfFeKkpYWukqwCtHH71k+KtZZMk27hqp/Xq2JwFGm2/bN/hHi5RkfWgyWOz1g9MycT1ADLef+djW7P2TwzK8VYE/bj2mv72y6JfmUiPwJ9pm3W5prEt+/UHJgUHXCq5ntt+fXrY2LtGI+s5Zl8AfMQg55XfhqYFAh/lX5gLshyFn0416aYpyLr0mdRUBtOMq5QtYUKog0Z05ACoPgVcKNGPA0DwfKAPC7wLYFO+dCmLB4x0Y3w3IvFtO4XPTQgwvvyHSpAPNWweDsORqWnj5jbu7jH2/dc/c1jvcAX8TQOHWWs8VX7/bQWm0oddErh7TYAk9fCe6YC+VMlmHkZpMAez2EwKCRIgGsYmVut3qal6BQ2bj4Kg6Lo0kdIC0dQilwc1kvfsaN/8TyiyeTGQ5MGYlwvAkSNJFE0uHjCRPND9b4oEQKZxZNp59GAOBWsxabtqB6ox5B4IO+Bee3DcIw7sEQtSPUTf/l1hS+KbVpIC8OGhhp85YnbuqFL1oFcj/1Mz6OuQFw9b1dWKzmZBI3EACAeOApLIW1asOLHsAMi1CVTCeBXwIY/VaFgRp8+cd42wmFgugZ5/lwQdkoULrRqO12bThq1Z7CU2fNj9zovp+ede5qEOdumdZdzjQIoxfzblPr2vQx603RnDa5GLHSBvm34DemACfgp/nIdpnO93wOsddw1xcq5yfA21bmQfMaDPXUhQB9lb77wKKID0DE++li172JSX32QCm2Hvvv0UYPg5pmpsFrxJFauaRKk+VPp4mWRb8kaseX58lQiIBGHAHePswUdfpCirRi6S6JJY8/OuItMdTJFYZctXLAP4nm/VBWfwcCVZXTYVNE2aPmnkqdB3PWOy96sGFJn8wigYEotgJmiHFAtObBrPcy0fPzXyfkpK5g/keazr2rh5XduznUk4P8T57fDMCPmJixdjOoiDEykXYKasLARK+rLranOtUBIhLx7GGozHM6VH96ZI0JLtSi6DDbFh8IiVXaKGF5JshHBwaKMXW1meYq7hZFOu4mdX402s38ucvBOmLWslvgmFJgxUHyj+kr34A6D7AtScQHZCL2hffPS87dq7w+Yv2sKBLGm6JBBqFtxSg/kJ+5wJtQ9N9bGDeRzOgIA0YGPHD+FgK0DmtMVdv2G3Xe+sJ/7eBCjMtDOQ6xICwJkDG0JS24wM0gyjFCwFqKGgJslpOJAcG1hyeNZ5X9KOX3nlHVdUbPj7LyQ/H+OvhL0F6zQEQLkAcElT6SDYpF9++RWN44MWUMczVdfzor1Az4swQMl19Adl/Gwxz/sNTLSe1za0kUNexosMH7N4GJwHkBcXahjmmRoqCC2Aqb6C6TT5q6R40KRcz708C/NgRhdRvIWCmgWLEcI9FmgnJqZYIdoHSwE05Q2oQkCpuRqQqMGRvE0gpb9bL7rzKmK4k5LPs6dr3xLIKEfdUvZfCEDuoEUQ5s4VB2bxHnUPq0F6ywDP2rVvwfXNoMhSWrJHPufnpEOEAiY0tzYdGxFO9gfnjzxcPQQ7JX/7sjb8vSTb9IApDjzib126ulpFvjCQSZUAQQGpzuoFsFn7i66rn2vUNGxSFaaJqTgIHv9MSbQVmOVYs7I4gOapP/MkR4v1KhDKE/LmzZ6lXzX9KI8Ln5elq2un4kBAsv7SEVO1HvVeBMJov+eWRTNpzWNwySV3QwRNkjyvgMSLtScGeZAUEVQ6xdrrWXfl3FM9M77OxkQeRGo4PN5DusBKphRTL5bE2kEDBtuPi5d6kkQpssXqD4eJHkVM8uVL2P5QxcjiQgxJgYDy9I3i/IirWwVTHxaVN15DqVkuAVcsdjFNBeZGcP3CeZ06PC95hCulA2JUsVbKuY5i5geANCvBMxb5UnFhtvXu2YEGnGEMe6L229AgSUeZhTMIlZxTCjRdAm/2/oS45g5kVehgXFySzcDTrzMSv0oNBKV8KL8CaFdpc2cf4JmHxR+2z8ZNvJP1XZ9p8wk7f+4Msq1eJG9jR7KdYJzp0xlm/oPsDNaLQvN4uERulOOGzlbtZytWfE8TlmUvPP8vGsWm9u47M2HHaUjZEH9J5IWSeZ4DBKb+2LRpq/W9ZgCs2MeQm12yWZ+vgK2+kqYj3D797D1r3LQ+64I9QsWck1ShSuHw0r3XZ8hikCx7jyisl7x4M2KqCrjKx8c8n+CASoGxrN1K1qIaAwGBaiw9eKD2CHnqev5M19tBITo/awYBtb//l9kq+x+d6AzIZGHEvfOhgHLMSnVITOd9eeYq/Sj42Y/L+O8Sinm/8nBb8PVK27VpIUXpZisGbL1nPEnuNwIs0+gUXwm2w3+V27JZU1i7f7OYfe3Vd74nkLOJk6ApSFG81KriaFsy54itXT4LcGML+xm+fARkPvz8FMBSkm43HyWFvh6+ydtt859/sqfSkIcgyYLRKIZ3AAV0ZrasLJBpCuwXAObYrgpI0zOsNSXPaa1PDVDwW4ctlk9hXc4P0POkoYaUI/J0V+BcFaDqlSulLmDFC5/ZVp062DOvTOO8CrYNa0/bkoW/8NCeJX3Y3+6880FCCG/mmlTb4jkHkYNttrvGdbZrB3a0SJ5NDVu0/7uhMO9Ae55YlAqy86zqGqyO9yEWvANiBQS7nUd/57EDqDUFUACffumUlr/5ws+zbcVPG8w3YgVNZiq+lI0YZEY6maCfDlTqmiPHLsBWFWNTILn2RLGPFFiFRI9z2dnAcG9LZPHCHlJI4anGtbI8j/fAYJG1KVJCfqHCGO+wtz8axwYq3rhgNnkJy5fV89zoGpfQwaQzxF+37k+8SYfDuoEVQ9MjW6OoWNY1e9HsLz8giOhzhr6EZPrUx3YkE5Z6T6fYOHZoF+cca7GqmY0ZO5azeJiNe3g0ScBHAKsm2vadvzlZZAT+ZUsI2nn51Tfs0clj7bNPGZRX1Wd42wtVUkueK9iEYu6jdFGAbjV1rFNj8JmkjtuwYSvEARh43TtbYhJehwxAu3eKs5OHUgF/u8GSnWPb92wAzAiE/IDlxDDCuPC1zIehokG9gkw8w7XaXd7HdvxzxHbv2kpg3t3sY+HUoP627Jc/CDWawnUMtJfwfB5yS3u7tl9vrp8UfEU2+t4n8JH9AxZtibVtNYDAmmnuYmqgqxBUDRRMAWtuvXjWjCcITbYiteB8zUFS824866rWr7f236ts545/CP7JhKk7DKCsNyG2KwmQfNEef2KSnTl+BHCpNfkObemNGLLSg6iOKmbfueP2Ie41k5PP4a17zvlBB8Kkq8afb+68mfbHBjzpeZvPPv+UvfDSazYc9uT5tO1IV3fb9YPaE4yUAUs01Ro0jIURh1wZNlnbNgm2eV2ys+EohlV9bb9u1E1x1Ka/u2wH9Tf9+1zvVAXbdvzpgojP4q0nD+1yJ43k2aXeqHC6esJjBELQi6g81KAtN1v+8viFu3uWbbk03KWSDnPWh8Nk9eO8aIQEPjX1Ks+7WUsA/379r7XVv6+xenjhdurQlv7ipB06d0U5JRpv8Rxg4xNHvcl5XJ+vuYyd2vMPPUofut+27j2EhFwhozDhWHdtWjYCeDzEugMwwAYoVzpXDhYNjzX8VKikFD2ycSni4kmJUgk7U96hxQDIIi8pSFYKrg4Erh7DwqYAoErS+jxJpDn3JV9NrI8cld8LUGEFUmj5cd8zkJePHDkCX0FqWnJFvLyyOVPC3DDw7Jl8u3HQ/bDy6lrbdi1s2YofuL5bUQ9lcaYHkL1BmnjjOIKH6wEY/40NQD7Dowp8zps4Asv59Cv24qtjIEh8zXkWR/BOL1uydCVDXRoOHocylEJJzcOs8BKgFutn847V5KF8inXXZepm6lvqiIP7LuBHCFuY/XrXbkKROzeCrRrOQCHH6gFA7Nx5kL09grV2iT5zBFYIpfRQhaRun6OHuuoYvMVSgNYMzbTv5AOQ6XrJk1H2JYkN6vFZYuglAVrvvcumffAe+5/HfqmYn7Vo3hLk3eNReX3D+igEvG5B8E0Ig4D7kE2fByC6ArO6kdtH53/3A0BKM6dg0nMQyBrcuGGzdeva3QVyyjdVWQhh9NTZSIOX/LAaT/dptmPXRgAowEFxuAAWw0h0P7zrCAB9qg2+pR+1IpY7gD0lMIJatehswwbf4Xwu9x/+B1/ONM6cHMe0Vw8skpTOE90D5yPvQBalrENEUYUqH2Vqieq8EDt/8gpAYYANueFGbCE2U9/5OtAZPI0eKwLiS7Y7k/y1P6o+lhyVnxcKg1PMeGfdKPsIXtP5L7saFUYiw4j7x9yKb/Ul/D/3AqoCfq/fxDCvsfNIzeOc6dy9mdVDur1txzYCFalf2Be07hXC7C12Mv2NKnERutwsGBBY9b56fX/WahSszGzkZiHIz3VYiUmqnjMUNn8+faYCyzTAkjd03UQybLiGPtRU99Hrd8ZfvBJ66ucwyPU6+/dcgiAHUaM5RLFYPV/Urgxd0tI528SQlBUl/WCopO58nYBKhR3588aYMTsMAuyZM/4GbLf2Otxk9KhR2L0sYGgT6WT6rWGf5mD3Fgy56jj1pVQ/CTxrQeyNwdToTSALiDEpaX3Dho2tWZMWhBlttiVL1riEeQ3VowDzr+IRKfZmXewBmmELsW79RmuFqqJxk+a2ElsYsToH3tCJhPn9jl5aLx7rB5qWOtgXZvLcZNC/yb6pXlw08vcO1FbUzhwL2kc6MJhRf3/w6Hnbs/+S7YNcEMi99lgiItnncynLpwDwWkq7nt1boGjDU5yzeuf2E66+b9O2nh09dhG7jK6QWOraop9/xzs1jL66BDC2mbO8ybhUij0CtpaQezwBndqn+QcChjDEYl5HDFfaYnpvVNY8r0WcL14UHB5VIJ+HnldEElmXhGNzef4CQcORGl4K0xGhMMvVMMLENPyqZpiuZ0S9bC44VnhEFQoRBnL0sqqXgrkmysRRHyXAtCXWDIWEPxdAxpJYTz2ZTtEAWeFRH1Rps1cdw/kgwF9FtrKDNMRo3oK8h2ZR5DJdtsmP97F9u/ZZPsH0bMvgDmAXnC8KsIqNiCPcl0wb8BIpnVMY5Gi46wRoLToHAxlIRijtIguDp7KUxsefzclXkm2J8hwepok3FwhWXDEFlMAi51UhoIxJtZe0gRjTtmpF8Ys36/DrWtpkiqUKCp6610xxjbLn4PJIIeWhpwCWcG58E4IsXqbIvsTJl1V01dKyMvAL5UDFd2P8mEe5Sd72yazXASpWsqFlO3m5WD0xMDQjvZI4uIotG6P7EmiyjUH2c3LwhMQHxgW9UGhGM51TkuEp5L2QUh0jUga9YlvJQ9KxuCg4C0gSVUOuCy4QWT58AkiUACiZpR7SuHj5ICkS3Y+NOYemm4kLzI9QgFABjEnIAp94ZAweOW9ZnUTkfzxoZXjUKZyhHLDDT1RFV/R6rp82jszMSuepquGx536LDQb7i+ZEi0us0ziM0tMoDjIuS24qCwYKSU87z9eIvQLNnuJQ/+QDrhYBBoEG1IcAACAASURBVKnxLwOAEyAZw8NdgP9EMRuImpJyrBV8aywIwpgISTqmIieajSmbjVLeKVdpPCT/loQ/jEmHCgWZUCci5fAKybehdyQRGpTKa4Xatr9oFrMi3cZfUpntUqsdHVsNLB/ZYUS6+a4wh4klwEGRN66OFBNH3quaTEjiA5gBqNC0WSIbUQ6gCv6ePPTyzZRPjz/fFEBqeyEBQ9Uga/4wTBRMUoSZ+S/L1ttnX00jkfE9e/fj923+4m84cDQsQNpQr7GNHTXW3nlnKhNLecViZg8z5b3337NHH32c94KfBmminTt1cSbgAjAEPrp0WF6/e/cudvTwAbvCQyZWscBtJeMlNmpBeNc6qP8tjcvPemJDl9SR+yvfKm+xQ1lzbvKq1GJXLHkCbcT2C2KqU0qowqr1eywcpp+mKVl45DRtQrLf38esXsMGpAGesdZNY+wkBusvPTmSdQcYIokvh7UvRYEvhafWqSS7iH9t9ENDbPW61YAobDAAGLlIBAUiSFLiYdWoMBUFUQevzHnwIY3GuoJgs2JM6h3rSQxXTdIAlCPwJhO4qCYhD5mBzmh506pQFDtGPq9+bJz1Y5l6AdTLoySbGoz+xIHgARzIahSxUaXxwh6AaysgzVm+CliFNVolnzeKzkrWt6b2mgKWwM7tNiCEa0Do2oUCBgdqDGEB8rypaSxlrSrZ/s13H0Ta8y1AA+CB9gfekzxuJTEu4ecGKr2U/SztLK/BpFm734i7b7TbmOK/+NR7BBqk2dzvP4D1ecmeeeoDpGaVFN7xMOkuk+D4pS2DJfDn+g3Oo0YMTHn3uE1IS9qRKrxt0sRJNBP5zrtt+scfcO8L7UekQqEMEM6ePevAthgmX0rnlOTmugEkia76zW3UKjgkEy4t9Uwz5ZvpzyESIJkX8vnnCcP6cPq7+LmR7pqfaFPfmW4rf/+BL6R1qwmtEWAkMDUcSWIefl2Swaig0EZfVRbAFK8RNhNHXLGlUIgwEhO9gsXg8gQsCXAolN+NmI4cFq5p08fUYEDsJrFatTdpPYsBJjsAB086OhhbIk2CwCr2boXK+Qqg5/srWUNqixzjlZM3mKRIscfE7BSoJAlKEH/mwtZYm2K2q+UM5lzJzcfKQB6zDEgEIlWXweoRi5OGWoISt5fKj0rya32/QDNtMpL2i+mu/+P6tGfId4XGPhMmg7/MRvVV8q/S5FrBVgKYBFipPuCwkn9VFTdC3xuIHEZrtWbz8txzmpNqAZySuzgvbXmkqvTVc+6RAvvLa0cjS9aL1mEg+3iphjRhAsm7WSF7+d7tJH1zsNcCq76cu1WYw0t2Ho7liKTrel2xQovYF7R/6Ha7Z1igKu/RAWkUd4F8bbEYCbyfIFg1oRSfi+b+SFrwWwxq/ubvkIPp7x2QRlEC8KACHszewAccSwJ01BrE1acwL2bNphF8EOeAKl3zo4dTKExgkPBmg2AG+FBsCbQuokCKr499xsU8gFASbWn88gFbq7g+YoAFkbIZznBP9UQJdUJgcB185jhTKbQlEZRVSAisAoH413W4ye67Zyzsp0wGNP2sLqxm+WMJjNe1lcSrHG/GIP9YNyR5fPLDSIvXY88iNUMVRSAFDqFDUZEqsEORmeJPJ3UENUlUNOoNpuPpTOwjkNvFxSMrrQ62qZwVy39dwHOUypmXA4AWjjTyEbtnxARbuGAJIG8m0uZJTh4rObHWxAUCffbtPYYErBOhHwk2e/YyB6r27Nndpr33lgO+dHiLHSx/XTXieqZ1H9Ut6TzTw1XGutKgRR67eRya2l8UOuKsLFR46bQUE8+xXz3M8go2HLFbNahzIZKCb2qA1VoQxn2jVo4b7Dl4wjVVSiuWv6nWvAP19Mjwc/xofEoJlavm/ojxXZwdaWnHqm3GJ2+y3//Ks40/Yd229sy/ZlmdBg14L4SM0gRNfXG1Hd30M4zVvdaqbzub+MQ7nBeAfryG6oxs1E1XFQKQ4mufvfMNUsqtlIsX7L7xj9oArB2KSpEqFgUgL4dNQnNw7nCmfTdjBcPdA3y2fQzEkINS+zw48SHzKW5uM6fO474eRSJ4Cgvsq1h68CFkM+N0bvpcYuF5Bgv6wPIe1LOud+POGYoRf2qxfv2G2J13jUeW+YmdwWvPG7BnOAnVw+4bAfCNL2EathWhObZ1w1n74aelKLGCrHuPlnbb0H72+3KFdDS0ISM7w9jkjJFvuMBHNhxZXqgGcqCZm4tpj9R+oIvtAXhrA6r076rznC+r56/d7zpTHWOVt54Hwfrfz+/Do28fqb1LYKsWA+r3sCaJLTnXASHOsmax7jrH8yIGrz57LRinvU01przkNaBRzVlIrSvFkvzX5LWvIbgbfqtxlx0JoUpDBz1mEx6/jrXA3q5mn39qTQxcTcd7U1OkPIVTJ09bfEK4HThwhJ9ZiKfgEFfDrsQi57vvPqJhPcfaCrfE2F428bG77YvPf7LnX3iYLIfD9vMP/5Cs299ef/d220+WwuN4F6txDwloYN9+96UNu/U23pevTXnpHRs8uCO1UTRAWrnN+/o3u334EKtHoK2ynzXc8uO96llmc3O1y47tu+yFF59ylk4FDKZffvENvOcIgj153GZ/9q6zQOnQuRtn8N2w8cJZX3fQ7IXzXiPs9jvvtH/9+0VXh+m+iQlZ2+Q5FRYbZgX7uKxsDuw7wde+ae04X5b99j11ej2YLD2xM/jU3njrTVuEvVko+9387xbZm2+/Ynt3nbV/T5lmd93fi75Adg0cftpHNWWDDejOQPll1gxJNPCs/eVZEx7Q9f//Vfvcu9BdDRe4BvkUW+cI2WrdthVDoTOASBc5/ze54emyZb/Zyy+9Csh4PSQR/DBRu7Rv1R628HsEpEykt8Juh/MlnoBgL15TXot6pA4dOQ6IvAgiy2duyBOTgJ9jdgbnN89wi0oGUGXsgZEWUB1JTR5Ag3yGUKkKWKrhsLGi8KFrTF26FVsf7V3U1ADtD42fgDR6AnLmjpAbjrGe812DKqWUBrJSfGi/06WBS2IR8szjGcm8XAig0RjZ/kXeH2clw/9LGZmOZSXZeRDfX8VnlVrHZWFgaaezIIizpGGDSOe52rlDU9bweQslXPPgoWSnkAuTioOeIYyfJ9JKfSwobiBcKf3KeUto0NDmfLOO+0SgIFL2mBhIOzwUufj/+cOYUY3iLJ4EZlFMBHDdVB9V8ayoXqhLWNtl8i6kepK9UwHstQB6hWbN8XsnHExyUwF7qidzCNfy5hpW0ySo/GiNLdBFUsDjYWNV8b6CYQ0PHtTPdhEQdvjIfsdGvG14D4YSh/mcnLEZldSsW7F/OImNyV6sAVYAArKvQo7yp1br0b25DRnexrbsWs3eG2C33DAaYkQHBoav2WUyL8LroMjqHUTeQTSKmHZYDCxELRJDuAyekYUtbP63C1GaJrn+tKg8g4yLWYALp23OV19Y08bNbNO6bXYZwEzthU6yrligXaXHL87Ps5x0WGz8360jbwb0/R1WpLzn/e27eQsBMg7aO29+RE0gixqhHh7Arwmg58DrboT13JR6KgwV63j3ftq2aQ9AVMow4TzM7GzOtGB6WFB0DswCBiktmndEfr0PohCq0d7X4NH8sc2Y+RHPxAlYr6Od9VlSYmPeQzGAEmAVqH2AUyL5kINwEAZbR+dhmpJ61h4YfzegXwa1GCFu01FqMDB47vkJYPy8lvzyxWqHlbfx978gmDW3l/79tC1dudDV+G3bdrQhWNR9/eV3nPnKMymiv5FEn94WqbNIJrK08qO3l7zbW36r8ppUYKqkXPp/ngERFy6fYZ+T2I+QbwW+qkyMQT2knlY0z4IiwssciKVv0vrz+MOKOajjSZ9NGIdIAxoeeepbz95eTFJ9I3w5rwDM6qzwo45t26YlPVI6VhE38nuKHTp1xMqoM1tho7F+7RZFgzjWk5S0gdQTjRvXd9k2+iWimjJchBuJ4CDLyDAa5VKhsfJ05vtE+hL5KwTFYAVIl2zhdO6EC5+B8RgJENcCKfys6e/YX0tX2dqtW+w8fqKXyIUpUfHMM5TUug4YEKobGOPe9E7Fei0G2yJHVPAG8wlC4qWd2jkrXVZYBD4D/IncceTYcUu9VA5g6Q8JrhX+zzlcy0v4KePPD/hetz6We+wXeVyraLzNZfvSrFE8vvwdYDT+it9rnj38yOPkdqzGw5hrBTa0Zw/Bl2JYYh0yevQIyFG/MxiK5GdGu5qviD7jJDZfl6+W23fzP2cIuQg17FaeL2whYPCqv9cZK9C5AXkNSeAAly5lgr8kwEw9ztqGzAApq0WzJBtx5xCsgLZwvhfD+h+HUmsauRXsSaCFur/K+BEOkQ/R0I9BrPJ6tKZuvQ3FeG6mHTuahu1BV9f/BjMsHnjjEJvy6hx8g6mF6MUjGJpX0/RHw1w/e1o9ovxWVctAjuN80PkYoAWpRF7V2/TnhfRxUdEC7ithaXe2nWShhIRW2RdfTrHFP6yy5T8doMcNsm69Eqxdp7p4s+91Q6OMDDAICGY+7PuBPBfKGglFgZuZKaW8FI8i5MGSBg9ymQbc0iYNseHkXy7DFlU9FgYOUkVjJXvE7j072TqsxKQ4Vy3t7PZUc0nVJJ9iBfyCNYpkpxpIuVKNk+iD6uGh264pjOCLZDqBqkB5TU7PoYYt54ziMwrX4sNSdTkMJYBz/gJhgApI82raybs6kAMhV3FaPCgyh3W+BIozl1yXDSEQcEnpYPks9nyXmKYP46Gmu8LdfTSxTqox2cWvhIs78noAxtG9YJIdt/EfnoDd55mW6GvFeBLoWckb9Kd5vqnvbRyWkdapR2e7cOUCTIBrLeVsuvXpSqrat8uxCLjDht/b3worrrpNxsnfuH/RctAtAvADXAOOYxMop0CPhYmDhAJUXoWkJn7ygtWDIK8HNYNqThKQadx4w3X2848/UhSwK7GAC2h6yuTLpS2fAtkJ37VoKCC0eCSZ1MEs8DmCTT+Pg1ETSWPhq+1rTeH27jtvIVtKZrr+ChJFsQB0LaEZ08x70ziUARIIkxGoIBaBfP80Fc7CAymIg1yNl2QmKobDqSJ8Xbq3vPHwh7yQy4L2AHROluQ2WuSoeEqGR2kzi7LzydmWeg7aPM27wET1U5onOFCDnyOs2I+puvtzJcXx35Vl+FgF5TrZpQBPsYci8JwphqWUh1T6yccnwzA4xmSapGY2KIU7NWhpdu1g3NLwrd2wigL/hBL5YDCyGcovVrJFeY6VUxRI3iprCTUbuh9VyNX0Ogr8Uh2oA0DXQ8EvJRTnVbAWC2gA1PSHwTpVII+aQS8CCNSsq7lWYSX2jwvIguUUwjWUWXE0gVZZVzMpYt+AzbQAg/rDLhxAlH4xTrxZszEJXFceBIUlZVOoC5TRgyFPQ/F6SpGoqoHWJEuXUKCSgItQJAG5gCFhsLihC8N8PWhbmLpOGDsBH54Y5CccJAATM2Z9bi++9BTT1UyXxitWVwHyAK2lEsCXKknzdeDxIOvnhwMqFDLNf//DOXb7PXdbMkEf773/oR3efdAmvzrFrunbD9ABUIDvWfP7Cnv3tXFIOdjkkEiKfn8Jz7JgBVboWWSzLMaoZtTEERQdcXhEbQQkzLMj+/C8U7EuSV8NMCNgSaesDjYBwPKB9KJp8JXHLc+SfAK5rAB0MBC5j5K/6NnVQSmT8CrAUHfaA+yLiROsTQYaQqf2bAIAX4V83bmzpUaWAywVil0YyF6SstDcywdUYJRU2o6hI5ai5HhIqSHAehoamNVVNBw33BFvQx/whm2Rxf2rT1jUeQodDnFki15MJr25t1M/HIVf1QYsFFLYBwQScY9lJyFAQh4rUbIyYQDBtLIkS77Okkh62TfffmozP1pAKvoWe37Kvc5z7nxyri1e+BfbVYjVVcAD7/XMKTx1OYSVfKz1rWZLdhkqvnuT+piK3OzC2RR8teKxkhiDH+A6iiIATA6EgztOIfnRVH4kjLe9NmLE3fb551+4aV8esu4SDWo0Leb9JDWOIWQgzDELTx5PBwANYLLYimcphPCdbGsCiN+0fm+CDX6EabKfxEW2dTE0PLwit28o8V2BTCECMLl/enbio5vZC0+/ar+t+NO+nzffsWzKAMlD2DeCAFiLmVoWcY/dYIcDx4v9UAGGkjVrmWiS54BVgQUqhiR7FdNQe7r0OtrLAM7UPFRobah4F9tGlhjaa7gnZUhbxCQKJNxCHs4aeknyr18eUBggWGuRQ1OAqMLDS0hLLea5Dmbi6rygZNugsC8NjOThrE1Qj6M2N7HwnOm/zgf5OHtA1lgGawptU5iGQGjVkCpGXbMsPpuAYzFBHRtSTa1gGA+T0ElI+FrtO/8NFFHStkNwHZNLP8WxAwWi6H3w81QUVfNw+yqErybcKAgmqKbnMvrRHlt0GVuV5kmkSKZZJl7dagjj4mMoFHl2oKJLtaKUUgF5TiLOs1nCz1URXC3mJZ/P33kg8rqy9OA8UnmsglnyGH+en+t6D3QM/VKeOUambq8rh22mgCzdQ2fqKlBC3qv8qEgm9MWEGXbqJt+gK0ynCQ6huKyPb7ca0FKGXgWwvL14thq1CGOKS+Gt+8lGcZFiVOz4QK6NfMGCYJGUqWjnYAkDWI1AVuaDvOeekRNoaPsTOjjaeSwVVSKV5DmRV15IcSKT/TrO92nevO8dyyOOoBE/7oHAqzKeewVtig0hP2YfeVqyDhW8s//IZps1byq+dIcYksruAlsPJvvRDFXTqSsuAvwOxWagS+c+9sHH02jGYOwCtEbABgitU4D9Toj16dnLfly0H7mSt017a5Zd02OQzSWgRh6A991DIA2DC1ftcL/FaCpWEcWpqvV7KeWyvfryBy75d8SIQU6Zs3D+Dwx4UHEAxPTq04eiWr6G/AS+oYyzUE10KWsuXzJArp3wQf1EMUy0KfizXuSD7EKaZBshL1s3oNOyUxgEa1d7ac2Qp7Y58nx/7S8Fh7hl6fG+clCful3VEbKoqDmDqRQrYNwoFdW7jFTsDZk0ya/ADtngAP2JT7xrvW8cwL0IsECvCArl09R7dey7jxbZ6YtrbcDIPjZsxFiLQ/bLCcIeEMHeBIumCk82/BBX/UBq9fIZ1rN/EKDmaIJOGiM7Tce/OhZAimeDsz8MC5VTuyvsrSmzKJR3WlngLpv0ynQAmEG2c3Wxzf1oJvd8HWuWxi4ARjWFtxfptqorXF2o4YYARU9CIx9RkiCBbhTU8hOn+Bc7OBxkvVT7EbUM/DIGxD6W0GKAPf3W21YfJpcvNR7wMEBOIaxaMSoKbc2Kc7Zj3R+AA4etaftYe/T5iQAi8S4USHul6jmBILXAqock6vF09fiueux3tGXoXNKZqRrJ3TP9D7dG/+VhhsMMyjKbOf0EstvNsPB24quaDPssAEZpW5QaQsn5GjIPLlzMIWMAn1MxmWQD41JQ1UixVrU/UiMGUt/IGqaQhluDKgGrjr3tTJ0VEESjT6NbWRFpDevfaJ9++YQbSKsaVuSXG3npqHfv0ePXr61u58691q1LV8A6ReqhNivKhcBw1qa98y5vIZOaMp3nNMLaNLnTPp/zso0b+7pNe/8lSyJkds/e8/ivZth9D/S0J59/CHuh7Y41UsKg/vflf8BqMvv9980EP62lGXuf55TUYeTmT06eas++9DB1RjM7czQdH/hYXiuf2wybhOtZCIvlrpEj6VVSaOT8YdSlcK2jkJ/TlFMP7du+kT0kF5VEDmsmAjZgW1u4cK59+ileostWOGb0A+MesMmTUWrV3BydeWrQdfPEMpdJy/x5S20OYUkdGK4MHtbHnp3yoJNwF2XFEla5gb3hit0w8A5eO87+WPuTvfKvF+wg9cmPi+di6xLoyRpgDcoMTr6mpKOxPvU6Hva551z8v8Dq/32uaxrEmq/V91Sq3hZhQsoBzoQc+opNSIVjSEP+8quZED9gOrXvCJt1OEFn52E5ZxDQt9eRAr6f85M9iWoqvkGIfTrrPZicZ+yWoSOtZaOOeG7H2a4922zb7vW2aTN2RtVFsDPzkXfXtadfGAejeKo1aCULD51PFdjIBMHowY/xVAoDPk+atE9ZrF28jD0QBV4WvUWIQvt4zpRroVr05ltusV9WrKJ2gfHIPisgVywl9Vxqs3QeSv6sGl72HlXUp+3ad+b8PAcTOdfVsfmwHuMJPpQNXCasXYF3qj3EEtUWqUGP2Kht2jSxfXtOAfj7su8jGy2i5yjOZ01g3+UfwUD3KmexWPIBsCjJReA8VL1zD/YXv/+2yZYtPewADpFr/GRvxfvLg0WggEed/WFQ4RQMq+dd5Akvfo5CYV1AJQC6iqISfBVbtki0UaPuh5X9I8OTFEgkxby/aJhhWc4vU3tY65btbPz4cQSsfWfHTxwG0ElkMHkOMKG+dcdf+XRyhu3YudXatMfXD8b27bzHX3/fSHL7W/bQxKfsvjvvtkcmjbGtsBqffGqKC9DUYDsa0OSRyTfZP/vW27NPPE8AcTJ9cVt747XZdgJ/877XDwTs+N3VqQEwxMTKfPjR0YRJF9ODLHd7QSmy6M7dsPapFwxI34l6rtiFYt3J4OPU8eN2MPWckzyfP58FW7MuDHxs7dT0sX+lXoQwwxkZgrTXFyD6xLGrfI7VALIbGeh95lhuwAPuWRBAFEWIZCD3ZuSI+wjeWWXjn8DuYMZL1CNYEhAqmXzuIPtQiV3GE3vpyu9hHY6w4/sO272jJxKUtdgWLfwJNWsGw5Rr7Ztvvrb77h/DcKYhLNqGAGycy6wVAapicIqFF0DPlZaWTk8Z4aTt3Xt0c9Za55OT7b3pH9mQW4dD/BrJ6x7G25H+jvcqXIIK1zo2b28tGgIub92Eco91CDGgeXNUlYTzlNGgVIBjKKA0Oi6eNZTubJHCUJEpY6TfNQMJz+pk0z+cZhGszyAYfVmQWZygyYmSALIJbsrLYgAPKKvnIRysQcCQ2IGxeGdqaJd1NQeGsmwEZYcm2ziPDYCrezXk43kJUZCm83YXRuCxzSqG3NGtZ3s7BONR/WSVFJ/CUKj5+vTqTihZBmBbuU2nh1nG+pj1+ddOvl3N95bxw9shmU5PJwfG2Q/q9VS/kC+iz4iVkoa7qtVdfwmBKhCgLIchoViFwcTVy+qjkOdQw2apjlWzelGbiIkrULAou8CCY7U5UmeLfcpFZ5ZrRXxGYTZ1INHofFJtpt7Vj/NU/ppx1LEZWCEV0vOXQB4KR/6iBPpehBb9tXmrw3hCwLmKIUb17NaTzxyMb+0hPP8b2N879jp1s/pX3Yg6eDgnoNKIo6YvBfjdfzTZvPneRjHh1hBLi9ysHEsAQD1+9CB2mqHUScH4tF60CMC3CDI8Dh4+a6MeGAnTeyeZQvi2jx1D/UxwE+Dy7r17OQ2w+iCIcvitw2wtoWDae64BH9u4fi/315+BygC7ikVkOywIt/693SlGCorwde3QAZzoqv2wGBY1PZwwDJHD1FuHkSWQCVkuIgQpPnuPb2CRw0aCwY/Yyl3Itsh4l9I4S93E3UP0C4/FGomvSz9HyFPjaM7UWAZ0x10vqLGxSgyn6uC5EWmkXmOGVtmZzjtYnqnydG7XsgXruoktmP8n+56fXX9DU1u25Ai9AtYiKBqHDe/mAp2/m/cLwzjsUVifqnPj63L/IExIOavcp0Q87/fvw0KIwZCeNdUlslQMJlvHH1VrLkPUYHoRX4DjINZYLAPCVu3b2+/rdrg6W29TILPDQvT9NWSFUtQPIkBovxbvRmHckZCa4vjcsoDU2RDENT5LjhHOGB5rKXC9EoheoTwb6m2iE7AQ3Hva1UVejboC+3ED8vFQFTtJoSW5MAEd90bfzJ+Fcqr5cTDI4yoXjyAZ33upmeaBVuMpbywBRIKqY2DIhbMokpgYdsXrc/fBZEtriBQD2aGagQgkG0X8HG8eLk3zJSn4c/lmNtIvbPDNN9i8xfPsk5lfYIC9nkUYYZ+9O8euG9jLVm/+iQYMY3P8meQPpYmgYwXpUGZDyXcm+JJaKiCEw52GSTJ5NUAq1nTzwwk98kGm4EdBE0oBpHRIgexidmmC4A8rU56pUlNpk5UMzzVB/NKhLemdWCc6UdRoV5J4pglSLHcinACbJx5GLrJ7r103aKDNW7gIL6IzLolPzW8oFz4fEEV+j1qRovOLlSeps5KoRdUuEWX0/zH2FnBellvX/55upmdgggYpKRFFQRRMUMTgYGChoHIMUGzs9ij2sTsRVCyUUNEjGCDSCEPHDBMw3fX/rn0PR5/n877/zzvn8VFg+M0d17Wvvddeey0xvvieaDcmCcxg1MXW2JqDfGJWiS3sqbfuT+AjIDNufdddPxmHxDdh/QGG83pUpLlJA+wqMVTkqCLdK9anj+ILYG0CaPbcWx+oUSql0QKCAaLS6YzuI2lvALxr1cg+16FFR85kp56TQoe60vZti7RF82G6YEBRr/fK5+hnBuOGMq8CAOF+tSn039IvbIEK7lpQFHXE0aALRyEtplgEDDtrTqILfgAwU91f1h+MWiWzEtVWkJW7awTi2tJzrCoH6D8g3hxf7DR9ngBere5qkn2NvQ3nwJf2bMHeAkvHiCwKnaaSEkaiGVdWwlaLiHQcQVbdpbSk9laIYHE7Rr4FcDSy86IIPPp8Gb8ImEuKz0R/hQSfka/Lp063fQX5dD7/wbqqt3lfL7BiRhl+X7nMnnzsAZJMmMEt5Qih052mq0qO4eC4xsdVQosJ0Cq3bUabrSXB2iOjsYeurw6YzugFPvvCmwSrFJeIUDfiA7SKXnnmJtZ3IUyrhxFan2M7Ccx1FAkakVZghi7ASN0WGzRsMI+EcQsYk8U4kQaTVWJ9abQ8AFkFDOkf10WRfAPvTUWpa+QQ3hU8BURFktXKYMd1MMWykXOWOj4sSmcRCwTib4Cx0FEPsa69eJ+AjxvWNlj5/jhLzcaNN7TCNSeLh8QQaQAAIABJREFU1e6hUNdhHLB3tEbFDlC3MRjNzcwUUzuVIpDxnSPirfdxTQCNsJdLEXCH6ZFAW6lwb7Wlcb3VRS02auQAXBVn2BnjL2XPISWBsHYtnU+xLnQ4pBKgE+JgqEclWck+3gP7Upoql1x6rr392jcw5MpgHvPo2DiH9+5n3y/cQBKDVhH6TMeMHGrvA2RmwmBNYMRmE+PGYpL27dfdunTuaCuXr+dRRdobb7xib7/1Icl+f8TjV9g3384H0AIk5IBPSUn2NZKXt4WO5kAkTsYhV3Gr/YZmjvSRZHQjgCs5g7hELKsjQQ3neSeyLqXl3MDvFe9jz8jQBAaQUdhoLzVp/XAa6Hul0aptnAAYV4N2mfZqYob2Ckl9XaQdNehEktZlrHtY77DstaqRheVA4lCRzpAOM8c5FYSk6cw6ILES6Kjmgjtsa70ILFCyImBVh5QKeY1Y8C+xcfko36MauWgF5Jc8hdZNDZIF0pnSoRgTrxin8ahAEynUZ570/GXspKSLQ47N4kwVMaVrZB6kzqCkW7Q0NSooNmoQu5QAKql0V10xORVnfeyDx8rvVzKNoOtrEcBCx6aJ69Th6VGUm9bIUjBKTMxyA5Eg7usk0Oc6xNDGIFRyGsNf9qKNeOzmV76IAW7E/hVWoRjIz4/gupQkSC8wGpPIGhoPfnTyPZ0yOpAcAe7x86okg8D1de2e6aYV+XuK0E3L9kbG+jU7vAGm85nQIR5eAIp5I0R7JxgvDuEGpausvR3OO4miCK0DZNCXxiobOOwEwunO2gE4NCk2c97XAarrPAjlzJE5RARnQiecQwWslh0kMQtavG4+52c+n5GeHW05PdIokAFFubeDJTAkVFCCDrdSOJQckGmfNJKC5tyEs85Ei3gV7JdesEN62EmjzsI4gkmW1jKKJ4FXFNwE+2fufsd+BAiY/9lHbYYfkfb0Uy/Zr7j6JiVmUhii/ShpCr43nljywgsAIs8+xH4H7AWJT0M+YgJMU0m+NAHoXTL5LEZUAYRlXohWVDMMjxZMdlq4Rzf4o6MtPeOwyFrrgOO7AOftNFZiCGidO/a12Y+9QWLV3V549m276srzMb5KDtzaYZrIsKoWDdQY4qvGj8RYbuVZLvvxTxpfCfbMc0/Z0u+/Yf812/XXXwVYM4mfFe+5k3KLBp6lmmXSWy2jYV2H1IkWrBoh/n7VrPYGgn6pmKtmqIoHAQ5ac1qXAStF607/HbQpAsDlr6+guNEooB8BmlESTVy5G2tC+1jNolYOw8q6GGd1R4dl2uJ562zxwmfYasstt/Mgu+HmJ9AwBIaMTLB1y8thfTGixz75+I2VTFvMt8m3nG1Djz3CdbYjWpnaIEFqojJu4L0oh9ixFpfy7wBKp2MIAUAv3fJq8snUTO0RVjWj0EW7GpHTuRNpiV/J9/bZFHTjjjn1HGspz7WX7vveNq+ex3ueD4gIKCamIrqIoWpW8h7dGEa7mMcnTWHp5GvKQnuXner7UCC8pjOCrY+cCMLPoWGAbg8+brURmbbmzxiMPAcgLYTWHfsrAXCjQbkEzzNWQChxoqKkEhbrj1YMADTo6ERG4nd7HBkPAzeWIlFgqatx8i6Dn6trUrMqkApQaBErNUJNTe3HtmJXUwLep/RcDMB0c5jdMfMnK6laZc1Ri2ichzPul4oWIvqgKWkQCIpZg+RosHb27VduzF7ns6LI60K4b2cxC1DXxIaMKsldNeaonEisC7GumtjUMu6UzlwVo/c1NbHWr+cZgIQTGGnEVElNKmXqniQqdjilwpswapDWww4Syz6aM8bXIBe/iLHRasacQ8KqAAfu53ticSEfZzNvm8jIaj6GSqvt6CMOp2EMk3JbkR09bKCNO+dMGGcY8fB+6ssZQXzxfTviqCw3cJHGt6a9dDa//OJHgJZr7fb7pmNcut5eee5D+/a7l4n/6PuhI6+8aiEa+HfQkE7JbKYxmsTPXMe+j7dXX3nX38VVU+XiTb4nZ2vWfXhYkh0//B/20gsPwk7fbx+8/4U99eSz9sTsf6Enf7Lnqh5ovVyXjFUjJiErYJ7eaxUHwtHVf5q9W2gzbqVRJP3wms42H2A4F4+GmTMeIe+LQsv1Brv66tthD5bal1++BNCCPA4AYyu5sIq5oEvHexPh1LPNYP/+DxkA/ToYqfs/fund6DyU2Y+aB6rNdAbvhXHz86/LrXOnjjD5yX8w0Ny1eyeMqlXksP+0WXfPcDmerPTD7F/3vwx7eLm98OpsGpHI8zDpMuumB23EUScQo7bbhVPGuEnZARiNBUW7YRNFWVoueXR8gw08Yqh9//1vNK4415i4qsK0JQ3GXeFuJKsAM0p2NdnhgzEO3L6XmN+mN871xqgBTkFf6TWbClvJlondo73hOIa7LSvyNQPIKb/XSKdLUJEzRRJ/C/hZyh2S0Sk8vGcXdA4P+BTijj24O/MoG6poggHsxGG2ExGlUWTyTWq9Pofl+qhtEQZa8WkR5M2ctU3xxGkmOuqLkIfoYaUFLbYdDfC+vZNtCrr5Sxb+xBpZCTuPe2DtS7cwAUmSkgMyWJLsmgyyktzktF7MGqZDymh0a8qpGtas9ptkzCT1k4uPhdi+f/65yQGmvhjSSJLsII0SyfIIXBiBP8fy5cupCSQ3QD7IHqnk/k47aTgSO0fZk7Pf4X3k26Oz77B3PniLHAFjsPXb0ASdC9P7PHvj+ReZ6Iiwiy6dRE4Hmxh98EGDegHkrrHpN56HlAFMMXLM42DltotPtZm3zLZNW/fZiafm8N5PQsphG6Z1W5go3c+aBcRAe1lNgUiacLVMCW7KW299B3RiCuBIO3/C2dQkryF5UQRYeNBIH2BzD0TiYYObYLaDSaYR+1qYcyJncAr4JI/7vGBW17NbN3K9aib2ijy/k2SJcpR63mU07MM4tNWzOnT2kfvNezZZWHwF+Vw47MMusLM38Eyp25Aga6BJd/ed020repEfvPeJDYWk9dqL73Et/X0SrYh7+X7JKpq4SWix32sPPngf76+IBgKIHZtQMUfniOQDtBY2bkK2gIR63px5GNdNQSop0wYywdgMu7OuAb1IGsQVsFDFChzc/0ir0Mg0oKwmgRs8Fw10/zUJOgKizLYtGwCb9zizUrnAo489Yq+9/LqTM44jd5FR06o1MLub0TNlihM1Qn9eUcheyEA8nFi3Zwej/uQzOkc64Ugu2bL8ggInBZ004mj2/O9OgisvQ5KCJrdy8GqeravxqdlPTFMjPdBhp6nKAaozSxO5YjNWMUGj1P7cc0cSd6psd95G65zTkXqbepE1/T2koqS0FHS1AXH4khRVGLlgGnlkJXPTGtsWqCZylaTOJOEQrvyctaN4moQ/huqLaN5ZCexY5dLShpbGrN65n4MCqfinc+dONEMOQypjC838as7EAhoZ1Drhcexfxu+ZksznmTfzGQ2Sm1JtKSKQ6ll+dhT3JYJDvbAtwOvbbrndnnnqNTRQO1KPAmzXQ9rRGLdqKhBeTWiKkXmQPV0MgN0gY1gxNJ2MEGZHHX0kk0/7IGFVOYOyFdyiuOwgbOV6zuheMB6znMmYC7s1QsagyOyIDPb7r5tphtbZyONH2sa8PPLV9vbmu4uQjBgOg3woeyPOli5fgtzQLwClyBvACK8B9awBNG2Hlmu/wzpRM661o4b2sMEDjiKO6L4iabhsZIo2xjZu3UH82M11N1HvYigOThEnQiCXHck1pqVkYope7eSpuoaD4EbRnHmSS6IukykU56HyQZHZVAtFgOMlYFLYAI4R3ZKC/1ApRAXOkJIyN5hTbS3oQO9I0M2kS8+yU8482v454xamBDvD+N7pVVVuVjRExm723VdFtmMzzyK2Ad3l5+3886Z74ypcZxb4iUoNNQVctYIaq2PnOOJNQPgspY6Ql1BxEWtYQHlmkns5bP5zH88mqAMdfOc5x5A3SwJJspua4i3X5IJqJ/5R6iwMzDFOHbs6UiXZArBZQ8MvmocVIYwNoo2WandkPkMgih0+aLDtLQdHQpKhuJjcAQm3MjS+M1N87oTmHrgbk3PKQUK6DAttLaP7EQmoJkaduu3Vck7TRQiW5QCL4yALo9A4yFi2dJmkwSVzE+dWANZ54SndTK5YmpfO6eCihg89mgfT2XYe3MVBvoNCLd8uvvgS+5bEZ8c2RoQ4LFspeC6aMMWW4754xumj0LdabJdOuhUg43OSlXxnn0aiL7q//E8ODDQelSjy+Qp8QqpbYKqouJE8QHvGMmroWCrZa5UJi/KgoMXugJGEqutIPuM5ZOQw1sDMcCT3oqrSnUXbOr0Nol+r8BH7wHX1BCYIxASIYJE6I4oo1STNLl6CFo5GwK6cPJVOx1D7/NPP7D90dcvo/GiTKtmuAwyS83UkB6Ncq5upoiMiYNh2UHcSTViAk0AcHwYQgIOeqVBTjfAJSZcEQ6S0/gBNPe3SyBcLJyySrhVv9ZTTBqBpswuHNAC2YE8EiH7bBKvAczGogqQ92AitGnP3Ma9gUapglQmMa16yuVJA6MWwVRdYiY0wO2mAZnU0O/wYNPziMef6ehdJk1rLkhAQWB78TG+0C/2XMzlBUuMxdXpPXJP+yMfk+HOB2s7AEitCOofaWBTkCj6DhvTyMds10N4T6AzVyY2NjkSckkbXllNBRdLGIa3c1x3ntD7UKQE8FcA288br7YKJl+MkOYTOCxuhvAU2LwCHxgKgvGsMy8fpQ2IQg77IfkUL6KmnZjPq9BRsv0b7+OP3/Fpj2NgxNBcOAMbHcX1RZALt4nrYZ0t+tYpmGD6skd9+3WDHjjoapnErEgZVuMFvhL2xEx2nZJv37hP2y/dLWVd0vQjsCl4aT6oplxxEk3XtlogOVCUaRs029LgcuqnT7OnHF9h7H31Lp5hNL0FtRpT+Me4Uy9u1gTV+kJ8jtz8CnpJArsu7+vy/GtZ1n/5d+Dz0UtXF5PfFRhZIFwF7oJjDokmGJex516t0nT+kIGR40eaIKzZNq1AcHYj8nhp1jVyzw1+YLPjL5ftrEBaK5JduCCcmIB3CMADzrl0YzeLx7t1VbwU7OWJ0qLFJTz9rCKwBRqDp7IS6Hi+HN82O0Lo0gnmxTZ12gp1/yZH23fdfY/6wE6ZoiBE2AFlJoEheqL0thrGQVDR6iujo+aA0gM/BnTRovnsP0e6HYFZsZt9FUSgG19ZIUpZIDPEmi3SUSbC1TlWAiKEo4WyxxxIJkDEcJNIiLUX0Pho34twMNEBZt1dcdaWv1wcfeQDX6C2spWibdu0kfzZxTWk0VW61RYv/A3g60br3yuVnVGImtN8T2gbuW5pa55x7NtqzmJLRRa4BONWecuM/wEeNy0doXJo4FQdgpAophdOihKRFbLEKDj+wUJfUiOKm1P2tIxaEE5cDI55gzMdJyAIYyOfDaRnGJfA5aOQ20Pj49KNlNvXiqayL9SQnFYAoAjJZi8S9wPCJ/am96c8pYCM3iU3jY8gC1QPQ0OOU5DtIaML5R6PyWg9ij7tYvZtf6fsCxqq+T6C+9AIVLdXR0/6M4makdaO9q/ikWCRQNUJmSlyJ9FrrqyVFIsc3wEDeYTsaUAfoqIr1HSY5DP5KowB+MUx9nInrAUTwxJHrTuBkTSV5rCyttD0kBS4pye9rTNDlSXhoKl6UuAvEDQBj2IRirko2g1jvMV4LX3HfjcFIOPhvHS0t0tfV4SwGo4BP4pxASp/IUKNC+ob8QqwWnT3UBv79IegT+fSG2KVybVWThTMpgeSohcQ5t32a7UdnqpARozDecyTX0kIsrCWZkdGIx1lHTaQRxPvi1A0DzK5i/CedzrPOKGl26vm49q1GgkgaBeS1kPynphEzNBWgJpuSGOmecw/RjONpSiKSe84BPBVYU0TiU7qfZodE+vXuObfKYNa4lpBMuMioRAyU/IP0jBMxNJBpWRndXGwyMG6ZDNskB73h12mSMbrMKF0qLNTaxkpLI+HK58zSRdzOuO61k2+1K66+2uZ8+QbNPTXZIu2SCy63yyZdaReMn8ZIYjYMiZfcNOu0saNsy9Y/0L1C/gJpl8svvR5ziLF26dTziDWsb7rMJaUHrSPjginJJGCwCpxZQWIsjV0lZ1EUCFddca3NRc+9MbqAseY0tJW2uY53KPvu4gum2h23PGLb0TPLY+T0tDHDSfJoDhK3ImFXKvlWg1BN4iaKCIECzcTNHdv349B8P06jU9CW6+r6e4oVNTAGxWorZcxT7rbl5CrVOsOU0DvzVDrYgRa2AB0xszWaqKa1WOQCGzRZ4LCLznHlJdJPIzF2YJX1HLCnPVL7f7tqr4Bx6bjpV4eAPP93wHRppnBqCUX3TA0I9l/hnnB796VlMEo/Ivius5vveIpR4aFuHrH2d5lixFrfgWk84wO2eUMCUghz7YppY2BNUUhECMyXg2/b2LvkbwAxd+wq5IIjrAuN9u15ONcWF6JFxihpB8YeWSdWGWavPrGAPGau1Uftssm33myHDzvJWinkGvND7Q7klSqrfraIjGWYb+J6TnbcCvMKrNNicNp2aQk2XTNArppTcdqnTQLCyQlbYRwAvDTXA175+0JvH1mLUKZPmiK62e0PvMYUTqaVbMuwXxagW926gLP7D0DTnbyvOAdDNLbbQoHRgpah9PHFRGziRZ1PzD+TsfU0KJZ66oEKbpBoBQzDtiaN51jBeauzJ5r3S3sjkIJhH8kZVxIdYvxr0uU/X4TYU0/Pt/31yzlvfrOjDo+xHhndiTPsQ6Y/4lRkAzStgD0iJnuVWCgc1JFU+VrnMupSnthI/hhLEzqKAkOFfgWsPZ0dDUxn1EknjepBzYV6WFfVpWl2zdV32Knjentj++9GScF60l0FM2pqhP9XdkABUn/m601uzuSN5FgnjL7IjWienH0XrrkZgMKJjI222KZN+TZgaAZAVC0gWgzn6xTYjH9QQ5CDVnWwBR/OwTk6ySVgxIAMBSSX6eLE8yb7ePvcT95hfz2EnvJuGKzX8vxP490ISAy1d9/9zF5COzUpXQz+Ktzg99gLL77LmYn7POfHJZeP87y0pT7NtdJrm/ZaSlwv++DNhTbgyGS/R8V8jcfLQV5jyMFXAHbqjJgw6TwrLNthuzcm2S8/fQnTcLedfeEpFFa8+dpM++CtZdapV5lt2XDQli1byZjouXbGadMxSB1l11w/3jVN9XkuQ8MPDPp4wX78+1dQewS5rv5bslSHrsP/xt/Yqvq1dH3bUvwgPijNUzxgHdZTk933yOOAoaV8H+zLc6cAxOy0dz95ilFP9jVTTZ++/5Pnaa+98brNmTMXQ5k0+wQpjCaefTh56tgLhtimXds4cxIoSqtgmjfa2HEjbc2mlXbqWafazTd+TE0D+El8qIeYkA7bSdqiLlFxMNGK0e2OQEYmFHDvrlmP2a033oXXA3sgvMLKJS2ka2Yfi+5UR9NFJ3qUZNZUYqhIYd3GEeOiyFtFOhGpExEsmu3BOd0CWeJwJMSaicVbkbJpYD+FAzCUI9/VhFlVCPl+ajoSBlnSWW9GExgNvxz2VGW0rd38h8XA4mzhjEuERdlSS72LZOrsB26h0bfQapowywGoH33yafb4Ey9xhmYDSm7AbHGEj6N/+OGH7oa+v7CG+2bCE/fsRnQHYyAIiQWprqhqyiqS8QjA4HY8oxD+W2dvFT8rCVNDjcLuR+ubu/YJlDD+LDG6HbUYOQxNzK5dc8il6plA22zXTplCXliF4e6nNvrUofwVniHP+utFG6znYQNtDkbPL6Lx/+e6HwDVjwD0ireXX3+Fawi1LACdzt0jmEa8gImtN6zv4M62fXeNPfrUXXbXo1NoyNd4jtklaaS98ewinM75c4xWjxk2Aj3ypV5/OTxABBOJ4SB6mUsWfUuj4QB//jrsrjJbvnq5hddlAlhnMRZcb9s3bbNZ118EK/wz27IbSQCkOxKo/wrzZWIEYAxwWVhUgeRaP5qbeW7oLLCrCgBD69jrbHIp18uXuXRWN5jSt9nM26+0/kPQhuXPdu0opk7KdSm1LHL3NOTN1q35AQ3vfuzRKppmx9uLrz6PKVO0LVsEmA14vZtpszgAGpFZdA0uK+ONMWJE2+SH9nyEpClYkKpXy1jHI44dbnM/fcc+/eJdJOde9YaLmOJhyCq0IE/okwpct/JLNZ/kgyAdaLnAg9qQHwFoibgWm2Hff/kzpLNk9IaPtnFnnGjvzXnHosBSmsMhhzBpJMlA5RrqnSXTtK2F4bl/H81Q3qU8U3ogTVMBy7oajd86tM1PGIbhI80Pua9Xkk+Wk5tRxpNviCwjCqimsRoB7tJZD2rwcGM+hRMQmIx6wlkyFHWpSLdlMWnz6jPP2cYVa8il6zHzfcMOoPcbBjN7775Cd7IfekR/Rqf7YN78DkBWPTIOyu/J09nPDTSORaoQMBDCuSS2qvhP8UwhdAVM3wWTNwQgoxoJqVqZk5EH10p6kHpA2E4SE8IiKySgkxpBvSiD4lCeSSTNcrH8hVsISKuCQa3u8f58clkaJk088969M/x9SGIkG41mSSmE0Mg57LBB9v77v6KnmWmlmIgNOrIzUifkNiKUcw517dbFVvy2zeOnzknpwjbz7+xOmIadfIR99NHXfH4y5ndH2bc/fmPd+oTZASYoGzF4HwyBIKSFWLBnp40/+WQ7dhBGf9vz7afffoE1WkQdk2xdOvdA45smMU22EB7GDdOvs21//MEzL6dZsRbzwVrrxT7ejWZyTX0JQGICjaNUlx9ZvXoPBIITqLcTbeHXX9thvbpaHlrFKzfmWzV5NxLDltshxYqJJSI9uRcK+yY7p73tpNkUIrMq1nMstVsk9VlpMexVUjDJkg04fKBt/HMHuSoTRDA2Q8nnomFEN8HyFWag8fly2PmHJgxrKKAFrsogPLdzgl181THWPqcVtm6RzX17jeNzY8d3tIT0Fvviw/2Wj4wF5S+TkmG8fyRPDopAh+wMEpOnnzzaMcBGSFE679tnZYAZVVoVjdUKsCcfuBKZhTWhJdu1R5wzbCELO0jawDVGEPM1iSVcJZZ6RHVlGPtEeU6IJsRpbmiLq1faCFFTZJyGJuRlWPOabi9EK1W1s2o/4ZrIQONJEWFHdOlrKd3rbOEff9qOLWHWHdnP7QW7LAUiU3fk00poyjY1SMaLdTviHzmtO/Og3hL0xQJxMVgOKDFfHJeUEy03owK8Al0Y0XubVORhoCSwURpWYrNpr4p67XpOco3mEOwIAndY9x62bScMDoR7N2/Lo0MnnYhC13qSJqTGDDqkdaO7WY148Mm2auXvFLwdbCfGEWFRGtcBtKJwIwxx+FJ+ci3uGuYmLQQBAKIKxv41Np6ZEYe2Bcw8xQgR8JRws3CCaSuuk/E+UZ2jAZjaAVoUYsohlF2HebSouV6QELj5C7UCTsUk9MRGI55i8P5FoxfQ0KrRL/4sgoNY6UwZeo+J6CF2A0zeu6eA5F/i7Ii2w8py9hZRtBf6GxsxsKLWsGlTLiR5+YQXCBWeQlUgprSrxKTTPWhDuPukF7BytWQs3pkGGr1W94fvgU0ZhTB2Juj9lj8ZOeDvEbPcxVEMAmkFNrJA1aaSxoQAT32WnqMObY34SidPCZqOEx0kyuPU5RW2Iv2cAPhkvIeiu5TuF3mCjTsfo5DVxbZ3Aw/auyZ0baG4F6JjeBDtDwm7N5IQCyRRQS/GkN6HQAEdyEowdC0CqrXwA3fTIHGvY7RfrunxHCx6TtKcagdYoHGRA1DsI1mrgX4MyaI0PIPJAk/yFULkWq1nlo3odQ3j/hEE7BqK7Cx0Uh555C5Gtae67o+P5WjtssATY3NhGq1DP+ljG4KG2cOPz7Jffl/MdaAFJLYK4IQ0tUrpOEfgnJwEY/KyybfYeZdeZ1/98LXdNgX2Fd8bAVjbjGRFh6xse+ntuZbNoXHVteMo6hdZBbptIU0xPKskDtQyxlaC0aDBQ2NJcuJsyACxAbIsIzfSnv/3HLRVOtprb37leqLSJD1z9DAKr/0coAjt8/w06i0B/2YALU8q+Ud6KrGy827TftTiVtHUo0c3zMnolsFkDGQOAoaexihiAfSUdEseXcWJRuQVwHSgaX0ICBMI1srvu425F1ABWKvRmXrel0Z3lfBFwygUzqYtd/Sw7hjW7LFd21g/vDPqUwcQBO5o/SXAGtCCbWVfI+fq43V1MAvCaJbo8wX4iB2v5GP6bSfZHrR9duTvIuEQcMPPCsGcrDYc1l8pBWGtXTd9sp182vF2ypiLfc/jN+QASrvEeEYdaHIQTamNHUzS54uJpzUkN8hK2Efts0lm2TzJHOohADofvvU52jBjKdCiMWToaL+vWG8jcTlevXYV4O9E69kbMX7GXt5+7l13DlRCoqjp+kE+Cs1BzPPr2qUTY4j3owt3tguxjz/rFHvl1bd8f4nho/tLAPgJI4mJJEhLT1JmVRvX7PdRV8gOgADEMpkcoPvW2CCWnQpNmGBKPsV4JXFTQleL4YE62DrpBBxK05baiEOMpOMADC3ebzvA1hiMtArpxKpRphiv9aVOtsY5fVDYTTMUD6UtfajUk2kJxY4AdzamhONjASYUO6o5kfUsvfB2Ug2FjxsE8hLEEtP7JMGSG66KQ8XrGLHxZRQgwyZhqjo31EnUslZ/n8+tAWwB8fIzpoHCX53XWLUhOX9kruZcNDEYNUypM4tFq/FwaZtpHyheirEajAnW8Tza2LYKK4r27AWBq+EAYmEUNQJPZFSltSIWrda+RmlUrQbD/oEMgrrfuk9NGwQSCQH4eojdJDAzl4kNGTKUlXEmiaHuDYwAqA7jujzGajHqvAWZlPNlLLqqyegQ6TNLALmk611PJzSUUUZpOjd4F5YkEpBE3X8ZT1XABoonoI0YRqJFofDF/K8dkFOyIuZ9BTIDqUwfHCR2qrkXJmNE4sKIEX0BKXbQ3QZgERjPPbbJ9brVY/n7AAAgAElEQVSUjIyyRp0y2H7hTJaMSgRa4er+t+h5KkkWO5eENZVR93I+Q9pt3iDkVtuju1hZhqbTwUjGX3fA9rzB/gMTtaF5m4/kJKTGwHLphn5Vnr/bSs7OdnGM/FNGFBahh9VYbu1gW5POoulVhD5bZ5LaGMajdpGUJllxfpGdN+EfdvPNN8Os68p7hTkalWBPP/mOffTZ81ZcuYnEvM76kehfcdn19uJzrzIJsIn9ovfL5ISmXkiiZlw7g322GYmMRdZMI036eo1txmXiHXbv2sdeIxZ3yumJxuwuy8J9NTFZQIv0bWEn8ix0fmn6hAjn6//FFzFpoki78MKLWJMwAom/O7bth334MqwC9lnYQRzQz0Dy6ASA61C0sFSQSVtVsTUYW1c3PeA3CmQI1p4bV7UBKa772MZK1b+A+f777pzxqit01lpgxOFNVjEOfY0eymMCYEZnu86PhmYYu4D3pTDaGypS7elHPkZ76yM77bw+mCbl2uA+x9n2jQeRhUixYSOyOL+kex4BuBWKodcaXKMPd0M97+o4nKsGooBEnOrZJypMZXSXT+Iq05xCGD39+/a0mMw6q90baV/P+cM+W/C0lTSus1PGTbQLMfZLz2DSpyDO7rv2ZZhvS5B0WcbaYLycfRtNPieDSDXDWjmDQpAYCmeMu1prnH1Ti9Z+LAy26rpyf9eSnnKDQPaG1nrQmGaEK+s4u/mef1t7THcqd8Xb2/9eZT367SOvqsXAbCWgDIZq6ZmwYpKd8SHgU8l+TW0JxdkRaPD1d0DdjanULGlLZBRDJE/lo5YOlDuyGrBVia+RklMRy13cZKcRaXSYfIPJlT9XtNrDs76wogqao0mr0Hjba4MpEMOIXzKgaN8ly9qhM1xbHU4jcRurA3NJd9GWlji5l2SMiCliUWs8XOxg6U5KOqUKFnkD678KhhhTjKwJWHSs0RDO3fLiZLti8g02cdIQ74AfAlYDrd4AWPQmkppPOmD5Ut51yODp0Pe10FCTnvGECdd7bJ0z90lPykVAUDOxEEmlOGJMJLFICeGE88/DtGgf8TbZbp/5gJ17+hGu+R1B80xrVO7JylvOgY3eA8OgPfvyAGp7UaQeIMertltuvhHwpK+zlfR9ekYhaAZrn36PKdr1191sd91zL0ZkZ1hHwKkEJrJaa3PRDJxo02eeZqNHXmgXT7zD7nzgHwGIw3Uql/r7vR06BdesXYte7FTkQ2DR7MrGyOojB1UOh0UkoCC0IQv92B+tQ5eDFN4xxNhCzE8y7L5Zb6H9f3XgeM8z87zaQdUATA2aHP8TWA0mRILvCUDSNqZE28X8/fudEe1g6qGGSZtsDH9fQL4a7r9ivnfMUd3QlD3H+qGb2QtZCTl/r97wh73+2vvkbul2H3IYa9evpyk0jQkizg4An/feed9OhLwxaep4q2xKYF+UcVYWkNecY++8A/DKtUWSC+iehg3rYv379bVP5/zEeHkFk2+p1ACwuZC7KitvYB8lUPDX2MgRY+zjT75yN/kOHWmU15R5HIqG5NBMLSndTK041W06I2XMGcJ7hVxJvaozlxyLmqQK0K5J0yEkD+0gn3TP7kjzZ6Ov8VJqryiAqCLGZvGagbEbANQpuJGXkxOWQ2xohoEbDThVS9MkJdvs6n9OsZdfeMVzkovOPsFGDTvDJk6YhWfDNHvu1ecsDTmF3UyUFO0XIaILOx65GsaM82EA7EKWSzp+Av8iYdO1Mh8uNlYduX4r96Tx/nI2nd6iaqRUmg6VXIcMul55+XmA9wthcY21xd//4NMFCYkJ6J5mw0ijhk5jxHxgb88bt8Hcky6qmqk7Ma5b9stCO/f8iYyNm40ffwm5BKY3se3sIeqdbEydx4y9BDDsddaAWOnkX8SI3C4ATzRvJ58/zn5fuwat1b121HGDbORpvXifBbbhz622b3cJ0zPVNhm2686dRQDmaTBAP2dCpdaOwWD6p2+XEgto6JIXytU8hVy7N+a7heWclYwN10Jk2bZnH0bAEzDge8/OpRn6/rtfu3t3DcnG0/963O68cxbXJIOdQIdcUkY6TxU3qwDD44hpqh3jqLkUK2fNusNmzrwZkHc0QNh6xpTrAZ4O+uRhKHlhWGuy/QHJpRmyz/vv43fwrzs9pw4HvKrhHaQitVBPrTb6mLPt7rvu9ZH/iooKgE0011nHztp0RtJf5+3fG0xa43mwDbsj/ac6sgAjqiHHDPJ8OKdjV7Sir7QZN1znjD6dQ2LCiZQgwsT+AljcvEdJ3JWjB9uq3BU5kOaaSNu3I99OHD0cAHu9520yd5KHcEIKsl3U0jJ7FhFB+UEi0oD57MFKTMX1LlNT4lyTv6REhlbswQGcFTQz87buoaaJQkqghfMB9ipYgDTzdSA1w4bJEnClQk+kAm5e+XI95J8WgN8opM/CAKdkcJpHDjjlioutS4dOaCbn2dBjRtgLr73J+LvODZoZfQ+zDmhgD0fD9uln/w0UHG77IeKpsReiyTPOrTDpX4lkBZAby3nTzM9Iw6TNdYYB/V0Wj+nMHTTC0rPakRsC2DK5KM3ZyNA4gGTkFtjTIqSI+JXFxEwTdXR8UptcIr+fAtN0945K8vME9Ewz7Q9AMPGnjhyaBUM43wYzbj7/ow029aqj7MILJts/r7mN/PEwzkT0U6uKaPzAEKYWVc2YnJSGNu9Ozvg0O33M6bDGf7Xff9tE7GBEPDOF58j04qZ9YDQNgIKRyGFEwA5NRc5iF6SwjuR6mMwBMG2APW6NsHIBSmtZ+BeeN9I2rFmHvGIpkjkz7Z57nuEsrrfHH7vbRvQfBtvzIrv2+ivw6sBwDYB02rSrMMxbBZj6q008dxIExb3oEn/upmrJPKAOOZk0wvAI4H/jzz7P5s75gn1LziNNf2oeSQuFERsFFGqCU2ejwEVJURRh9N4R6RcxI2Y9dA34x1u2czt7yT3qRFsi/vLa4lmv1RSivj7YQ2Jfq4kriUSxmyXZkpaiqXHYT+E1aDdngU8k2ycf7LZLLz0dGcACAGlMuRfl2yvP04CBS/HenJkQKD9hqmu772/hHGNPOs5W/Pyrg+QNNF37DZT+7RaX1BSJVqmVE0H4t8ztMmAEd+3WCZmTX1zqBUUj1n+Aa+hSVEsGU+zKiSGs5CQ6eWLtmm1gZtLvrXFSVRQ5WTz5iJOuRKbh3mWUJ+N3yUWJNJaJbEH3wen2K81cUmQMsjrbrvxaO+G4wUgCbAVTjCAuIoFAkzuk38nxrZWYJxVsw4CJ4jtSLl8cxN7559+hGgflirVAqsXIIMhVskFVIAu9UsKqD1RAqgUYFKClJDNUbCk2f3sOnLKS/TwUBUoJEpPUyT3N2VIEDP4t+rPYlKloGXhNgJGPzJki0eErxBldQBl/y4tasaHEilIgSE2NgKatEbd6urAwKNM58HeLjUehweeK1SpDFYnZynFeaLSK4W7dcuyJJx4DxF1ljz78pAYrA20s6XaK/cTNqABV0S5asfRWVEBplCroGAdAoMbMvFjhd6IEThBA09HYkJt4MQmfQOhGieNyLbG0QVpJ6DXGrLGB40b2oKDbA5AFMFRS5UFFIKM0XBTwHORlg/u4NBcoZqe6DPUCXykiBUy4SgFJgroQe9F3E3DKoIuDFRrXFwtLrEwBb86+FajJ99fL9drZWkGyr0NDwIMz3lhULtrvSXXwPfF0+SVpkEK3Z+/eejvjrD4WkVBp383fY0z0ooUYZoMGD7aiqlLbyqbXiFUzrAQdNEqOo2B7uGkCn6u54FAZSAB4ye1aDB4V6IG2Iu8KdqaAOjEopbHibFESona4jCpB2U8gEH/Nr01gCmtSLnvKVATSSxaihaAr2r0zksjCeqJjpBGjGNwaYxnFrKrd55o23bp3p9jH1IVgN3LE6fbma5+66ZZExV9+4xl76fXHADEr3Umc/I3iOt3uf/g5mzVztm3ZuN7uuP1Jm3TlFFvDeHd4eIa7lE9EX6/8wB6h1uyhBLvw+stsd8n3BOhvccaF2p7ZnqSosM38gRF1tKAyEMwugpmmEb8zz7yQsYJKxNXftZNPvtbuvv9JZ9n9jq7ItMvHW1zYXh/VaCHSaOwsBMBG0gLaePXSzOWQi+YAVsHpTFXWVUoKLD9ANNHfQ/l+N4cSzUcFEn81PRPTJAImOZYnE/p9BVAxuHXo6lm7koSkQsScEhOGdZFAYCvjc9XFkslZoFFLJ0sAmUBa9oqCoXRgo9EIbeWzwtFLqZQem94rCX0zbCJ1JaWnGQsDrPKAAC0FevFeSCwi6abys5W406RGPzYA0hXsh/SnU56PZpwnxyocW+32u/5pDzzwvMtRxJOo5e8H6FU3S4ACCzwpKcUTWemwOSiipoXGRyg6pHEJucH3gTQVC2R8w3heEkDu2HFj7B/o356G2dXAoQPQbZroCcV33y62n5b8QEGSZCfjlv3t94tg+DHqxmcMHJhrky68wHZuLbDnnpnj7tViwsWhy6pAVEbnNwYQtoF1k4Q4uK4zmTGL5MR025FXwKjhA/bSK2+h27LCGyZhGuElkZ6PvlRuTme74vIpJMSwt2AHaWwKYjzgFIk77AzJtorhKuC0x6BgNIdlbWmcNpcjf7Bh42ZbiF4PeatLCejAPaTBKNaLQGe9P92j69E4ZVNNDwnQB+P5AnfDxPynsNHeDZ5nAOQo9sbwZwJtlMRpr6qAkfO8kmbdkJil4QSaRsB2Afn6WRoJS6QCaoKlVwEAIIkaybpINiAMMX/3ShM4AageLqZdADk5MKF7CMaaAqfMWJpcEbC53Sjbrw0ghsNSY7IhrhkbdLo1CeC6jMSgKrn6qshVo4Z44piqng3vS2eXN6HaphS0V5QwKwcPACrpsXLmqJkRTzMGTebSg+VKQXzMXedPIqwUafgSGh2sFXAaqREczgYxbtXFR/bKuvVIhNWMsymagvVa3647zDOHQdUKWOdjxtIypbtRyh7U+1ZCqORCoKv+vENOhu3am++JQgR7WVMTHudJFHJy0+2N15+xpd99h87w28Q53qGDx2oGkiDCcGsBIBMerOeXCfMoO4mk4j+7PV7JaKpaxSLPJzlJ41Yk7/sBCHkYvXolERdqrW+Po+3bb1bClF7ImVBt9z9wl029eqo9gbHbvsK9Nv6cU2zxkq8oepLt2adft6cef9ny0KRKTe9o67cy+ohofVlpHfsBWQPYRdOvuReNpgU25rRTAClvZC3KAIN35/8Q73lnM2980r7/5S3G8jZZ/8E9be47X/F+Uu2xh161j9D3LK4gyeWa1RTSyKb0mCrQ7JJOZg2FtWsaunaFJig4P6DJfzZvIcXikXSxtfg4O6Xzzc9TgSVtcLHOxAbMg4U58bzxbgiUTRPv1Vfe9HM/Hm2rdWu3wN5vxaV7EAXrTps+Aw3u+krXk594wQRLodiTpICkM8TBcma37NmQc2iheebTQa7zGLBPHSzVz2/rujZqXwk91QiTL1qtxwBYFRPZgTstuQDbazvz29atmsPs19q6BGuRpih7YP3vDfYRLN4rp51o/Y/oSBzhfpHy+OOX7UijZPN5mATIMZwEtK46GqDhoHXpnsh7kpRQcP0+2u7NmYAJ3kzsqoShWwZjUtprnkPynRmAp+sWF9vL/37cGuJ/s2vvvQnzjGHWEUAnjAmVTz7cYvPenMOtfYU03wpkS2LICbLI8arJSdDni6Lg512qsR0e0YF91x2mSJl1YLKhIQwG1LDjkGtZZWXo6zUzWhkSgeOw9KCpWjXmmdVxlM24/VEM2Drarwub7YeFv9m5F2XhgpzDmS7JEpkM0chw40dpxic4gSCGKYomNbkAZyV71EgcjDmkO9WWo0ifOwDQDjFXFU+D/Snmv3jrYqtqo4kFHRVRTZOwnb3y2H40SJEbaFxgse03YnxCAZWQTUMmAgBxMO8IHXjpAEam2so/9qKJmO9yH9EwQMLIdRW7HbD1qRNNIRFbOHu1vzUup3O5lk2gUc3aegpWcsd2nMfVZanI6pxhN9w+3iProa//zVz1vLftXDjULPrrnJCkDA0/9uVDD79C46bUHnn0ZtZAYHoRSWIixkg1YIrYi8pLvln8nc264wkalYczSvyEbVi3yp565mHWZLnJMXnqFTcCvJagYZ5m73/4to3DwfmVl18l9pUhv/O6ffP1QgxCznfWWj0Jt4o+70iwrs+/4BLMrH4nJ6oETIKdhExJdcM2GIN97R9nXYPJFKARTLexJ15n67dhNKNr0ygr+aZyIK83/vvVgvHGHHv1nTdh6eVbx5TTaGQ95pN9HXtmeUO9tSrdvv5yAYx7MUOJ4+QWsZhErl6F2zJTWEEjhrPMAZyg0Rfszb8A1r/9wP8BrAZyBH99/R1Y1bkY0nath8DVQ+/NjUK5n4XINJw0+hi754Ep5NSt6E2eaT26HmtbtuykgF1jTzz+BHVerZ18yqlOCjmaUfNCAMPjjjkWp+o51oPR2U8Wks+uWMF5Xw9whmFpdrzFd6iC1a9R0KGwllrsg3dWGv1/zzfTU1PQty5mXD7TduYV2smjBmKSWo08Va29M3euTbhoPKAsk4eNGA8RpyJp2knyqI71oS+XB3I5Bp6ZpHxcDi1oFkmqQiZscck4STP5Jzm+DEC0RuWYgDoVxA/VsWFiyfJZ9bWhNubUY2n6D+Fen/YJvDryUxmgdu4VYX2RMRjOSPyzjAmnwT6+kemJpmpA2DLG+WsK7OFnXrP2HVkX1GNlGO7I8LhHD5zkaVIUFpa4HmcJTGd6HA401lIHpZDPZAMAaKojj1HdKmqbWDFi2X+VRZi0cmWaJlMhr7UngKY3DMtfV662K/95HeznzzFPvMZuvv1Gnm0q91PDuq/1ujIb6ajzTrsUlvb7NMTKMIsJB8DohrTALrvs8ivspFNP4My9AMIUev4AI4oAMj+WlFFGe7PTTxxkETQsF9MYu/vhOywMRvmm3T9bcmYozZAvOEO7YsyzHfZZKYxmQ6f0QXvlhQ/QLS6wW266y+6YfgNN1Fxi7PE276O55CGSPOA5c6/pOVnEnXKYZiI+kSOQ/1YBqLyFDvp1M+/i3LuEmF1u8+Z9bCNHjgCQCmqxOAg1yqHUHKIidlBdHg9imUs2R4BQIHMi0g8GR6kiCshEEImI0HSkKx6xwX2H2hw+N2/rBoDKtciH/GTDR4ywVavX23sffGCDjxhMvZHi9fSYMWMBo8cTPya5tmdOdgcfhXZZtb99eZ1MvSxZLLEqEwHfVEsonz92+DC0i3vbqj9+sS+/+BwW7Y3oq35HPqnzXKCqplXC0Wt/mZ8zFXM4zgzOIDFyK2k2xEQn2TdfLgR0m8De2AWQyiQGybvyq3gmbcPJK+sBgTLQStY4dpf2HSCsHHCcQ0zEGDQmO2Qk8Dwr7NwzT7LqA+v4sVHIxDDKzhTTXkA9OEHkciJMBDJQ8kPIyEgJ8gHFB6/BIW5JkhBQWLVZJCPW7ahRRdS486Zb7MPXAfCQPdMemTf/YyZvKpGoybXrpk21ZUxkZuBncPTIE+2G2261PSUHnPVbxz7xJjHAqmNKaj6SPzZSkOidqr7Ue0zEZV3TnCUwKqOpLaoZ+Y+HkBcljUe+djIFpFeCdDOAMKA9MgwyFe/WAwOkIYe72e/cD5YCNpvdevsMSGvv0tDqRFzYC6ANIQkwjOFSJJ7ieL9iXEJmIcevhOGrPH74iGGcLUv9PHr44Qftw/ffgz18mr34738j0dHbsjLT0aXexBqksbEFqQtyZpGEYgDkZt11tf3w03e2A6D1uOOGM2n6paV3hFlMc7+QcXHwNrvs0vFor+6yP1b84RNgMrqWJMiVlyMvsuQ7AOF8a08TRQzhfpB2mtWcgdl/zDFH4d+yxRZ8/Rl5eQeIPX/atGum0gxDMoRJ1SVLf7XD+lEjQSzYk4fRVW539vsBGt6FNB0lw0CNQV4iCUx5DSluVoMfSJayCSZohw6JrP8x9u7cDyD9nEZN8Bt1B9IIAPM6b3r26AIhiwYmk72FaEqL0KGpPYHB4dR4mrQLBSQ5bUx/W45ppJoNxw7vBlucKaUdm9Gw7oT0RyT3mIfGNwSvdZtdYnQx8lH9B44Ho0JeMY21yyRrEjmI9GCVlwj/745US7HwFNZcFACAZCP2YSYm0iDb0HNdxQlJbUo7NQ1pjz+ZhtGRqvfoUnDgTw0t7NXyYmp5YS6xdvLo4+2jTxaQs2b5uqhDSkXThDrHRdCJpP7R2SACWBqT26HkIU0MXA0/sY/9sn0r9w4eBui6YycTLzQOcjtEI8eRBvZTbOedfaGFDBqT3LpxJc556LmVyTGZByRdETmWeSooNzFuQugvYqwkDhmwSYvZmCTuZEfSidH4v5IPFY8ap5RocTtojWIiCZgMBelUUBLKX80BVImAtUaXKhnz9Acm9g8FRSoMNnWJVVAIhJUzY4nG9TWxreJYYzNiKvnIZ5MNGNTFk0ol8gmYsOQw8ifXtCrYNeTcbJw4B4SVVArY9WSYAKWNPeXyy9BB+pKFQidVyQhvyeVPebD6dAVyHdgqSAOtIjFkpY3mzl6eEImFoaBQy/gJeIYndUmMQZbClOjOCztA96MWcEDgaROHvLpkCYmiKbXaLbddaQ/d9SoLH11FkgIliErkvBAhwRbjVi62tbAj4jl0VZCXAfPrOdbQhVXNEic9B64mgk1TS8HSokKFgKlx7GYx0Pifu7a7I33AJtN1i0lBbHXQ1kXiYRBFu8Yrm005i1JSHoKKT12SCnXXHCIjl6FBbmfc6XeUOKjaWMTGInkffy4iy8u+t72sUmlkii2nvyvwT6CumEwCj8V0CqMVLBDiEBNXTuYCr5UMiiGpi/DxJQF8rJNkAHRnvQmm4d0LZPIlECBBgTwC9+KiDPyfkqhoApIK5gSAsr79MgGxC62Y/RnDYmo29NPoAoZihqWELQS27d2zHrbLLrrGWbZ/7lxjr7z5NMzIRjpq8TBZf7C1K7fBRM6xBV+sZWPDTuiOfggu2bGYd1RwCK5bu8eGDqF7TUahPLCF+xBoVgqIPebc3qxtdAs7ZNBJ2oteYIkDgzkwJKtKBXYjHQAVP4TCU9pHByp3EYybbPbsT23wkaOZfmKMA23XpYu/sscevJoAAhDPKLdAOh0mevdKNgT86GDUOpSLoXSEtCejCXw1EqxXrcFzSkR8uhaWdy06aAKiUzPkvk5SxxNspYhXVzTS5SiUuAZmKVo/0iREPYpmS4UD79JDHX0SWjOF+dz/vgDc5h5SU6JdYHv7jgMkf9K04lnzvWI/aMy0AZSogc+NYrwgglEOgYJN4FmaeBVYq8Vdz+nlsYN3LgBewvnSA64DnHWmHz+/e8dI65KVjo5rPo7a0odssFtvu8oGDuiFdur1xCmjW3aGrd+4FTfgzS6noXUtbV4xdgWIuPaPwGbfA/DjMD6Qc7uaAKUHpA3Ie0rFUEgHJGNXEey5foNznYldBcMiGZZ2GBupT89BJFTfcQ3x3GO19RuEE3I3AM4QWILlnXg2MMrXF8IqL/BxHq1VMbOdSUkLrnffBDqwjHmwnqQ3/PFHJJmlvCsOWTWO1PBqxQGyCnfC996bQzL6qX214BtMhNjnjMWqs52ZxWgEY7Y5Gb3so9eXEWZiGKXtYYlZLbjGrnctwjQE2S+YMJbubYHN/Xg5QDWxgXWkBogz3MU8IdnzhpIMurzBoiJaMZh3p5F5N1ASA016kEFsVNMmiIlK2MQEBQyThiVrslWFEqCUxgGFWjeBAErTT0Cs1m8Tya1rDboOlZp5xJw4YibroFzvgPfmWt/u/B4w+BsokFxbUWvHdVgVB8WeFcAR6CnGJfBuYa1K7SWMNaizrYzGTITctLhpZ5s6Gz9gXWkU+9B4q5tXybBN5lVcp0BfrdNw9oUmF8TsVrKo0W2/L49NKqABHdWA455lUBDLwVBPghhOg0fHTEoq4/7omOWtlaZTUFhLwL9FwKqAEZIMTYdEoqOhfV1LNqxxVYGmiqcdshJIzqTdhtQJIDdkLU9ktB/0PUkk+XXERWkV6iyVRrUkdzRaVQGbWc9JjBqBhorvmexTJf/qSEtfqdbHxTnr/NpIyngnMphoR2cpjES/rlTndBqnLwZbFFEaxYyBURQVkmolBc0kRnEwThmto1DYh9j9pZOuY5R0Po8H5ib7vZwOehVxJ5sCUdc1YQIO3Lc+wLGloEnBRJyYceOd9vXSN5H+KHVXz1CeTcecbKR27mON5NinH79lb77xLA0cnjMJWCysH72TKkbexp91oa3a8DWsWsxMeC49u/WxMjSY99CFj4znYbE39R6yMKXr02uw/bj0J362ZDUaXW9Y42jSX1YMFcEwkuzuEZpp48acR1aixgBxNxzgn+I0NEKaUHS2YbuXlO7GZPMycpsCl+U4c9zZPMUkktLefHalvfDy0xSS58M+uNGTxs+/+JVx5gXInaywGYDE43F11ZmgEUELlV4kDQD9j+JIshcCiQLYRThZAFRqrQaOrMqfAn1dn0MQiKmMsA1APcRgPQTCuKxRG6ATsFd1mPL3m3ACDz3oo7DLfijG3bsHa5lxP2kh04FZ9sMWnJW7u3tzKL8fEko8ro3mGbRjzG4/TID4oOGr89sb4Lpa7Wh1ryRZwtQToGqFpHc4n2v4TI3KttczfhCt8OJv7Y5Hz7fDeo8g+QiHzWVWtL3Jpk+7jbW8Em30zaztCjvs8BPtVs7rJx57nEmQFcSfvc5mbwXwnHr1gzZu7FWAozvs30/fCNhFA759kn3/zQ+wPVnjgN6h0fvcxbmFZp+mCnI7n2Q33XU/TOgcW/xxlS3/8Ue7/NoBtp8GWTtDD3hsCvEGIBk2ZXhYuSXRAVM8Vo4aITBL+bhAMmJCAJIpL3EagBs+HgLCg8L8LxAt0MUVm5WGJHmtTwiE7redG8Pt3mtovoZRHKd/btk9ODMkK1UTZ716wAzKzICEkAl4RRIAACAASURBVG092mdSWEfbZ1+stG3kY/pZ0QB4MrBxPSiSPAFUqg60h1rlPM/3yExGenaafKpBLqcBdriKbQFYoY2dKZpH2fRbxv9XFujvbNW/A3aH2JTeyPLkIgDsg3xZDRoKD5jahTi1DzmqL/tGcbrFli79EWBvFoSCAhoa6fbSy+iS9+mOBvE0ANh7uTeMZU8aSmFzwAtsGdjl00CNj22Pc/sKTCo/xfBnHGaqa5D4aEfBvRO38BO8mNJ4Yx2aM5IfUH5YLjmCE07zs+XrhfNhLvVF2/lRW7DwfQq8fdYIaPb7aowmyVMF8hys2IvLck/PL3V/0vpT7vP3r4VLFtnz6CHu2v+nnTDkanv2SXSfibcXX3mprfwdQ46mLPt5+RfEIGnBwbrnc8phQ0XTfI0myLSowczzcrdmTSy0ff2fgNVDwKi+xf/ctV7/+vo7y9X//G8g8KG/G0j5aGoucAcfcuSRgIOqr0rs6itvs2OGXEJMXWz3P3irXX7FJPZfb3TletpV/7wSEOx1e+Jfj9g5Z51hixbNhx2YABB6tZ09Uc+0wF589jm7FtZXt4HR9uvyYj+Lpk4dDRC3xvKQQaBepRbDVDadJmpULnF4D3lbR7vkPAyvbnkUWat9dsm0C2zFOpiPEcQUbk07JAYWYR05oE9LutGkzmo1RTVeTF2gqQLlKPy+mjWabFJupylrUkU8NCIsG5BbAP6mzTtpGiLfBUNj3JjTiPlLGYVPs/WbNjpIJpmyVuJQ30FJduzInvb1gmWWBvO4G+zDy8672BbMX8401J12AuP2WV3b2bATjrF3P/iGeC1DuFgMykbhCbLA1710JUX1jgaRquW+C5mmkvTY+eeOtQJGpr/99j+QhZrt6OF9YK1ttBSaaY/e/6h9Mm+ede/WGWYauqHQo9QQXv7rasAG6tDaeJt65VX2r9mP0SyNJ08Nd8O608Yeaat+W2/nnnCBvf76W5zFkv8x2MY/A8Yc70Skg4BGHTomWTkNaum9J0GCevH5V2386edCqAizt1590G6YequNHnuUfbc8zwrQiUwAcE0ll+zWoz8A0kYnPUmeLadDD2rLdMwdv7WHHnoYAGO7vfPyKz4+rPh+4inDbDUGZ8fh7fDNN0y5YDQqfECnUhYMxBOOG+bs5d9hTR+kRt5bUGSnn346wHw2AMx2pLQW+Ci4StYaZNy6d20PeFjoZ9zwkcN8Imzthg00BGKpa+TTEm9degCMVOdTm5bRXEMDck+N/Ykp3swZt9uPPy21yVMvpha4wIYedQTn2dFopW7BVGsHBIw7bSRapr169bZPP8Wwjub65ZMvcV3e4Ev1koglQSNDe0eTUIHvimR15FAevG/FB133a6+/ZE8/8zhxq5T8JteuveEaYtVHTEomMtHxg69P8FjkrQDSk+EDUvtoAlBndQ1YyB233m73zLrHSQECVD2GSiqMfC0VLdMS4mgOn1WNkVUT5+gJx51CDK1Ek36Zy64N7N8JtucuS08Kt5OZRtqybS+61TWuP4z6Gw1J9hBnrTc9/a6aqV8ALmXO6lMVArMlq1ENE5QzmvNXht/qUfVF33TNL5uRIQC4z8pF77SfLV68ENPmDIDMUmLgvwBWv0ObvJPd+dAr1hqD/ADMjvgEGg35MPeFL6te8IkFgdZBPqt6Xj9f7HIBg/JyaURmgR/MusH0TlO6zUyeYNYcHl1LMyDWMZlmptjEnMzKoklA7G7iDEtBHzdv00EMV5sgTfW0yVPOwkT4M1u3fg3SfM3kkBlWWlRJbIi2E08aSX26EfYnxrHF4FFaw3zVQRBogF3VpVNn2J7lGJJy7dTM2RibpmCWnoW58OF9j0aqogCZwC9hKneyI4Z0B7hnXTGdmQWbXVO1apwIg9EUqXCk3TuZ6CIuCajumJUIWaLaqqjxu+akWq/uvezzT5bRVMSfCGZPArVPrx45EHv2WgF+L2ecebzlbV+J1u259stvG53ktnpdnt370Gwbc9ZFSGWSz3bmWUmKoiyeJhYxR4ZnNJq1NwWsCvxvJQdXTOqQhXY6F1OOVqhIRJmZsKepDVAAbSOTKOeUMbj010WcEQ4mzw0R7AIptEYwD43Vy5tFAGgu0z4ZuaxlcJ5aGFpXTRtPfF2GNEe+sWXt5pmT7NYZ87mGKtjcF7N/KpCPmk/eaHbtjHPQRV/KGY9msDdUgslqkUwSaSqMGz/avvp4IdM0muhkDwmIJ65Lck2Ykv6R0orixpFHZeMLtM9JFg2wVBtkSKwmstx5yamzkUBr5PmNHH4EsXG/bUGe4aqrz7JlX3zPc8mEeZxqCxaRUyKDUXRQtSEses6YODDGMcd2sqU/77BaarR4wNlkcLFVa9kr8g3hmYw9caSlQsJqAFsJ6XRkaGs1LDG42z6WnAv7UdpsStIOAJKpZoyFXRjFGFE4Y+eiENdzCBXlQ5kWKwyQIglBcHed405ruBExJXUAujkOD0FAmorDVMSKIxD5bqXTqU5iJU6McnVLAPx0ZhrfK90GObkGCnSaMlcBI2ovJQOgjQ5ABQUFWciHFK0BU0NFUTyaDWIlNQMwiiWnglcgmzziVDRGErHS0WYT6NWlczcA5BpYARv5PejodPOkXeZurWz0eo2X8LnaFIEpComvN0oDBpYOZLFWNAahEf4m7t01LjVeL0aJmuXC+VS4UHy5WQRFE+WuPTb7FjSgXkHEt8zNPTxfagt1+n6BGdUcvgk820hoaPq9KjE79Zop+OIoXttnE4RCqhi7x9mejpT0C+X8GqkEREFfbCpPcgP9Jp0PakTpKwYGjZtVqOgWPKCEK/iFA7ZiNDg4KPdNnwNWYRQsULGpdKn6vFRo7w2IJMfL1YnEsrS+zMoErgvk0HPkuhU0FbPLXZNPhSIHCt9fhT5LDIi/ug0aJ9eX54XOeJPJDeAaoKTG0qU5KyBPiKo+SwVvAKzqUgT2cI/6bDHDYMNpBCNK5mCsEbEbpcV0x03XYi5xNUnQOO6vkJHFGBL+Isw2+jJScjzgdQa/LsPhcRNSSGWI3Ifa8l9+olA/mU57Ik6I6I/ReRs3YRqbp6/99tP3jNKOx0G4g9GcRkC5GNfLdPiaGhFFo0N6aez0g9UExrPQiiUprEf7pHvPgWhEFlt6Jx0GdLnRB4lDyiGCg+xAoRoRaPACcMeDIp1zzrUAhXc7m7SgBEgTh8Ta2iIbcUx/2CWAUwhi67SWZk6DDigSgRZppao2512mpRHAAXfkpq5AqucbTqLfSNIiIxqBYCL1Z3WLJ6DE2/r1+93NPYxGQIJGAynE6ljnhAMHHFrY8DIH05KIiUhG7ybE+h9FhxrzgZ158azXFFv2HZk0KGqfQWIiImy/Dn0t1kI79k8LYKXExaUd1cL9xhM3WgEhBKC3ulOqgrbuh/3E+9X4r9y0N63b7zqo6YwGH9a3szMkd5CgJ1F0NcAsOVhCLGEtZKDT1ECxOOmCkayjRhLkn9E9UfdcBna+gLyJEhjSBXrCznqWJrPYD8SpHByhy2iraz+XHZC5GOunpR2mQl1s7hfv26kccmecc5KPCPjYGoXRkm+W25IvN1kG+Ongo9GZ6UpMIzGvrghHTxoGkoPZmF31YnSIU3Ato4SKM9nZnQCp2rsjqcApbcgsGM0atVq3Zi8XpPF07Q3WPcXlqOEn2btvfuS6UEu+/d4uvuRSgFUYYJgEaBxGh+mrJLoCJSacOZntzNhDVwVGjE0Ad2IonpMwO5lyyZn200+/2bdLN1q5nDv5EW4AJd1Qfp6kAGSS4QxM6XZoy7eNITeJacZBq9gq1kAL7GUfl9Ta0rghowhyNdbvCfgSwBIVngSAdgEauIts975t3uGs59BWvI909F7a3tKmUTNLrE12suKoQN0G4gf3HsnPyWGEMJnO5q69JRiX0dGHLZOK3lBRESN8qQJUdRC6bYy4eq6Zk0qiU6e9x+mra5Omt7ArsX/VYHKjDwHC/LnMyapIkMVCEKtMrHcfzQ6cGV3L0VUIWCuSAvBpMSWpJIuurcqaEWgv0F3NM7fI8fgr9mAjzREjmXjAZkyfxToNxsx0jmgELohxPG/dO8G3nqmERpKYCo3ASvub4KtRsEaKTXBJr59jKbCkt+vX6zFXv4bxz9qvUxzUPuV7dH6IOVBRGWghhfBOwnlHOq90D3qn0WTmYk4rmamT0ZPGf4g3Mttq5F6rMRtK4N8xZFHNYhxzi2kd4uyII/va5s1brfogMagmwbp26E93u5ZpkLXkB2H283/ozpeW4uw91z755G27/pbrkDl5infTAsvmbevRjfFdYk6Mq77zOLm+tev22LzP37Fe/XJszeo/7ZPP3iG3KLMH7nkBVsE5tuibuTA7zkQyQUVGwNR+9Y0PMVeaxkQNrCbG1zit/LyTQaPuV7tIzQclgRop7MnPXUwBHQcr0s0naFDIlM8NHF02R+7ajJPT8R+IhtbHH36DiSdu9zGsu2rOZC52Y94au/KK63F7PcBzhn1BE68Jo8JsRrNeQj4gK2MArq4TKSIBcFpkLlSGUcZ9djJjZS2AyDHEy+rKEJgRS+2DDz5mBHemDRjc0fMMjZrrYQR5gfSuAyMih1ednR0wUb0hwq+1JvX4tG71pT3QLF1kbTKd4G1A66GR4uDbDmk7at/wWRj8tESWwsQiAa9J5T6SOMsJ/nz2T0t3kDMlM+3DuKTYiiQK0k8OGqSB0Ucov9ZKd/19mLYBDV2Ans7moLlbR3IgxkcT8Z6hEb4bE6EN+Xbfv5+w7kNz0J+EvWsYiJRE2cOPvGWrN3/Iut7Eu9jNs0eGlb97oDTaLrr4Hluz9ifYkCtZd0w2MJnUqetRdvlVswAD4uzlxxdz1lGEZ6wjnyv2xLe0AEYwAH5T2B43XorTB0anopk4zSZNvpiCIMmevXcFQPlOu+m+E5EGyLR5L68FTEDbc9Igzt8aCAMANG5IxZpCtzoApQ9B3moktSUy/tz/J7CqJ/4/Rr2VzwCChqM1GEJDs1XGcPgIlOTH2Oy78i2veJnVRi5gimEHIAiFJDFgXxEjZ+RvWSk5dkTXIXaQnGHD+mL2B2ADDboUWCLaWwKhxPfSlKewOIGaIUw2KKetpFnTKIkAmdup+UIe4nuFMaew5o5222232bDjO/iaOASe+iL6f/j6+9i61q20aMuRQolL4LlRAO/avc2m33CD7TuwiesBBcIpvr6sK94Ll9s/rzvRG1N1yPsMHdabM1uTM/U0iCvt2n/eDgNpPmAqciLEH2ktqsEX7c00nUfBtaoZpKaSGnliBK9dk09heg7mMPfbmHGjbSjO3p069sbt/F17+913bfp1M23yJdcjEXWrTzjUgHzEiEXyt69DGqcBoTQgVcyZ/5U9/tRDNub4a+3B+y8i3lbYspUr7RqaAH07HWVz5z2NHwTvlmaeEzfc+ED74tBa+X94mG3f8nfA1ZnPXi+0SQP8r48JtH3/+tLflWTDIXasiCO70OJLSWmwydecitFoZ8Yvp1mX3EEU9uk+5ZO3c5uNOeN0AIPBjFnmYLo1GRbxKzChomEWLwUkTrWzGVf/6MtbbPQJMPDXlgKMwqoeFM4U0RG27vd9gAd9MQkthzCAizLSLvm7i6wDesrXXHWFrVm12vJ3VGBmMpER8QvsV0x6LrzsTBqqAvgDdqImJtSc0PRjA/mrgBlNyKjZKZkcnVkeOziUq8nfFLujKMq7dcxEdxTzWfKzI49Az7+snPjeaAth2msaaSKMrC8xFrtxxq2Yvz7GO09wILMUKZveAxLthhsu9QmZ++563qahi/vjdyvs5hseID6/bfO/ng8RAFbu5RNt/ucLGEOvtOnTz7FPAOa0n+oZsXeJNphVNeyxDpkdbcjgYbZk8Wc2asQRgE7daYIssChIMkmMTauZLLOb3WgG79xOzcGya58lLXZMSxk3jo5N5frFQE+1+5CxuOwKzNGQ/wpnekMEhfbZmTZ1yhV23cWzMJ4aha/HfwC6Ml1vXM1rLbt9gJf72D+RaAimIZUXEVZn+3ZhjEVuFstUTY8uMWj/jrQjhh9pV01/wGKZShzzj6H4CuyyLXnUl9sqbMLpF9prSKQV7a+ykcf1h0SBRAAAptbgbbddY6/D3j4ARVfEiPvuudDunfW+XThpuB17/Cnsh/sYA4egAjv6ICBKLFqZd919H3I5L5Hj1OMpUeLGrtUY9KTDnqxFsq1Hz2524omjaWjO9neRnEL9dYAct11giBuLrqdymmryOeU4nTHarMM4aseWCktAj7asQLVtmB3NdIjArWW//EZul8Q6qWAK8FRy6HluVCzJAc/BKBLVTD7U9Prf++dQ3Na+1ySXG0dyHVVQI1PTMtyM+3emyi64YCI5ItiJDKClF8z39ujRlecoB3UBlNF2/bU342q+1hYuoUkBI9rNq5WtqCmOmKOmt8owAlWtp9F5kZlk4KfJFwEuSZB1hIWEAloX815DAIwGHN6H3B9NUCYqSwuLIXqgJc0a0TmbBwlu/eZ8cnxqJckFuUyN1FfElJccEiPQgG6NnB0an1b+UI2w8IzbZmCq9CqHAs035qudaKE6SfsQcFVguYyGBvbvSy4dYqNHDLeFX31pAw8fQO62zBrJf7EZ51ymJkA+sNkBW3I1LXKKT5+ulfa/nqfG6jRxo7RSmsjyYwFDauAMjWFqSfJM7XNgjVeUukFXTXUs8aQcUkAs+qntbdSoIf5uxfoc1P8E+8/S9S4rc/Tww2zZz1ts3Jk9eOZbvIkaRQ6niV95nJQDnMbz2QIMV6+tRRuaHBk9X9Wa0nTVpG8ESWMcuak8IEowx0piolASkc3kDxcTs/oNzrKnn34Gr5FY27GVvInGvfAGkUHSMTqulvYcZ9Oo408iB8YvJV0NvBrYjjBWwUG2bay3RV++AshZTYPqFp5XPTFyku3dkYc8FrKKvM+r/znBvvxmnse508+4BNPAg7ZoyU8wcfEvwUNgwJBcmj5DkBqss8XztyC9mQfLONw9DiKjEh1YFYAfwgRau3hNg9LgFrBbDobGGqyCdHX4gCxkEOo4q2vYg5o2EQbjBE6+X/FVOanE08g9JUOl2oI1KjKewO5iwPuM7HYwbZNYIyL5id1aiMlbKDljtm3bWgkTFvIgn6lHktMxzG665XikaPrZ7Mffx0cF8HkX5Ae8N1KY+t69t8KnwCZdfC4YxkH7Zv4SJzlFAGpKu1cYQjcmWbZtxphW5EueZSbM250Yemaik116oBVd1HaYUpe6v8IBQAxJinTELFCMeslsxkIIzdu61049+TD4Fmh3w9b/bdUanilkFvWJiZHF6L/KX4f5Apt55SCa+oPtomtfBVuJtQwkyUpochQyqS2pgh4dMywbolW/bl0tJKs3XpQUHxFsOomMq/AS9Kux9XoBczzQWOjarmPFJtP4YTPddbk8yu3aNe9kQkIiL0FhaTVKw0GIsrT+ZNzh48Qa9SU2ZLbHaIIiuIgxWEzxoPfi+hXFBoxRshqwKPUSfaRRaL+0VCkO+RQWK8Wm5LsIhhKJ1visxhoU6Jq4lkYA1auunIS73lzvJmkhOqOGzajERkG4As2XlGSAPdevk04pI5IK0BSlAn9V7Uu7QYW2AFLp1Ek/T46NCo6HNI48yRLqDAjo4/4kvULbFSZ79s5hY+/1zpMAQB9CkdgD1yCcIgXtklIWscY7pRMrQEDfJ1MLdcjasSDUAXNHSX62mB1RJApuLMVHiYWkRrdALhnHqBAWS1iIpvS9pL0WsFrC6BTTxStiJkfBlBWlQjqBLlJZdamPg8eRuDSyEVJZzBLLbkLvsgomUnlRoIkq3RZH5LgLadmKNSaAtB0MyfCWOASZEXRPJalH7FTgjB6Jgrf0+ZLpLKoTWAJgqQ6zag2B7a4FpZFUPT4fcfxL881HzPzatW54Z7z/MBa2AplKFT0/rxHb2K0yGGGV8Q4ZL3RmhkxeFEQkH4BuEglOHYHjcdgtGu1+6cXXiCtV1rFLIs6x10HRx9U6MgUXvz48z0R78+0XbMXqHwDHUijS6QBXllq/XgMwwUlFP7e9RbTrYDmZh6M314eDJYmEAoCUR7R1c7GLYNdKX1SGbqwJjfteP/MqKO+vc1iY9erSz154ax4domxGdHpzExVWyiEqzSNtdpGhVczLHT6xXart3EaiSYHQCqjZp9sIxpDehq7/tn0192nW9UHWFxqTYlZz3+7qzfPxf/h/Aqb8GbeNd7jmmqR02IfK8QWfya2yz5A0u+wa2Ag/LkCD9aDtZZSAExFmr969DAP4Jb9uxYm+kXURn9oM5b+HLV1QwH6osnEXx9HNi7UX/lXsrOH6cgxBYNROmtIP5u0e9McqGLMDlNFz4eeqPxDGQSY9SenBub4uhbi6cA4A0SHTGKHG4nMBexMBuCM5pPdvhQkHA1e1iYzMcnMz0X7aZ107prJfkm0FToitHN6SEti45nP7ZuFXNvNm3He9GRJ0s7SABEL4aJ+70KszBmAMyFVHcG7gvSUD1JXRcdPaVwySCVEYDpxzPp5nz776OO97t3VinDCDfZWOrMDcOd+gPVXMyFQSejCwFND/q+FwzqB72r/PaAoLmHBcb/v23WzPriJ79F9vILRPgyka/ccBPXnGGfRlO1NIcODTXlz89be2fvX2ADwTI551LlZ5Ix3t++960F56/jU0qj6AUdLDLrz4Ahx8VzoDMBIq7c+Mu771+vsU6Thr338vIG2qnXH+aMwp3iQxwTCngISNJk8yCXUEcw+79lVjsAcIpYK0TahbwVfQpPaPOzT6Yzqk8aYkn2IGoLOW9yX92hCKEiWkzoYXY9l1RIMudCTJXF8E4t9+6zPXgH3w8bvs3Q9fJF6RhLOPdbjJAVJNEZkiKfapSSadWeeu8t5r0BiSUYWY8vfeP4Nu4pdofm7zEbsY1qQSKkkO6AKQdHJ9ahVcYqGIMSvTIIGD6ohrLYiNqyZgGAebkkUBC4qV+rMY4r4iuGsHalwX0DdMLDMhS/xbbKgkRrYbSVyrSEDqeAZi5ckQzc3fBH5S+GgspQazHK0had6pyA8BSBMrXT+7A0l+BfFXX/qeODrUYoMrkRAbQ6YxNaBO9aWcYZxXzWJF0rwLIbjG8vwFOAi8lRJQaTnscbEBuT5pKIm979IH7Ded2QLsJYMgIF9jb5oIqKexEkNwCiPZEvgg5qrLCrQAvHI/Invp3Us/MwTdUSm4aAyqBl214n1VsKpJxKXfKG1OAfH8vOJ9LTag91A7fuhYu3LqlT7a16tPXxs08EjYiA/QsGuyH5d9Y2vWbbUbrp9OUX0co2ud7Z9TZxA3D/OfK1MoAb55W9B85+zKgp1z6y3P29dLMJ5p2A5L9X3GrE4Ds0b6Arp8CFp/Ar8//2yFTbv+clhJBSQzB7yppFcYx8SKj/SyzqI4E6Jg0SYwR6bV1afnYFzA30ab6iN76PHbrbYlYNwHHQbWtQoh/qKebT1Az/XX3G4zps3gfivtj9+K+PUddu/Dk5ElOMMWfP6L3XjbVPTLGC+mEEiGcXfNlfexxnLsuWdfZMJhDWdJFeuwArCyB6OI8zm3k/j8YJRRjGZpgs358EdvNp58yjFcCGAI0hdqtriUA51z7TH9o2elxpOa3wLK5Obbtkr/+z1aZy4DEKBBgVyF0hB+HZAmA8BVG12f7yxW/ZINXyOd91gkU9SIoEhc+t0fNvbUESS/u2DD5xC7pTuuPAP2Heza4DMDKQx9aiBdoCmToEnm45wOegXmdo3shTpG2ls44zds3G/vP/W8DR3bz86adA7gNc+cZu3L9/2CIcRXVh3/Fg2aQj+3lB8dPWqkjTxxqn34zmaa4RrL+549gvYyVPaBR46zS66eDrCSbU/OQpJlzxIYLz/C8CKX4llkZQ/mXSbZtk1bGQmTgQJaregZT7rkTjsPBmRBXoQ9B7AaE1tg19052noe3sl2rW+wN5/7DRCjFuBhKMZwTGJxMWHod4YyhSDU8pBB1SFmoPJFf8KKm/6wg9xH//47sCqtapn/CXSPIJdogmFRScN5xartaE8utvzyjYDPW1hHBZaUyRrgPD7y2KE8Vmni0EThHe/dXUZBQlwBWNVntyc+qewVaCFJqwBYJbZ440bAKvIqNAvqaWa0wIZuhsVRB9u3lvPFC8q4vvbue08wxi5QMBjB/O+9tK2l//7m3/7j7/qrDuYRDwWmS1ZGEiRiZhYU7bMzzj7Dpa3qWpFlCDnIdDeaxRHH2NOzn6JApAik6A6BiSY5o/mfz2Oy6xZGtp+1Dz78FAAgEYAZY0kKzuFHH4tR5LkBdq/4wxh4Ko1kH9XFNERMcum633PPszQ5E3E/v9jllkaNOolzFkObDUgzJdDMPlCCHMB1SIPdYwOZRDFAbj/zDu2PtvfoW6UtD1YzQx2aKddcbR3TRtqdd5xH7s8ao5neu88wu+icKXb3vdPcHEnnQqjYMp6ZaRP6Lvs/PcL/39/7i23+1xr6OwP6//aXD0k2BPmyDGRplBEvfvh5IezMvnbTTTegwdndLpo4jSZXH5zRi+2HH5fZjz//B/JBCsY0eWiiZtDMmg/7PskunnyOfbVkJZIC35GnVZKfodULGw7inPXsFYmOII1AxavWJPST0fDemkeeVuR+G9uQROoIky+DvGQfztQV5ZH26y+/M3nziX21aI4tWfaZOv8ez1Q7aXojWgxQ6iPlFEriasjzNREi6ScZzFSTO0u/XGxCJWyp1FadcpN4xwepP5CkgU13zIhjbMXmn1yvOTo0gTyo1bagb1iHrmUDZ/mQof3wU/iDybgwe+fth5AeWWirV+bZmNNPsrlzv8Kk6GRbsOBD2KO8S/KLPn272+o1W53Mo2kwARMNxLQazhpddzIAYB05YHQk+QmdoHRotLXoIrRD87SKnKFBuunE9V5ICGxBIqZT1zSacwWcsYnkVmWWmUOOAACwZm0h+xuvCErIOgAAIABJREFUErRKVf+UAxLnIuFTDdBVKX8G1pETeSrJ7WC/eS7F71YhoTB0GIDe5u3siUxYfb0Bxt/DwCrXHn7gOpv92Avk8hH83AxAjv3kTy326Vdv26wHHrcdBTus31FZuItvAaRtZycOmWgbMfBZtHAZjDIIH3HyVImmmRnPnjvIWWH2wOMzINXssKdmz7EHb5tsP3233AYCyr879zOMqRrsvPEnE9fN3nxriR1/KrqsuMkX0RyPp4ki464E/E7KMV6S74m8MOTroclQMdVHnXAKLN9vXdpDAGQY/1YMexxt1p07dqAJ+QK1ceCfEh2ZaCOOPpVJ0Nk0XOuIpYWMaOOV8dsqnlcF9cB11H8vW58egwHfVmI29hEA7ihvsCv39InR/8vXoRpVcVzfGy29cPKpBQu/sJtunkGDNhZz1F1upKTaV3lgggwryYEHDhyIFNxKZ4Pq70pmTR4AakQmAXaXQmCLRWO0lokbXbfIHOPPOJfrmwsJQTrUarRjdguGoJw1PSUV/KIGME5gCHsCSSTZt+ZCFgphRLl0f7ONHTvIfvplNSQhPh9mRwPgmnwIdAy51rfnFYyGA1JrEleTWQJWVa9XNWEGRM3SyvkdC4iqtafmhmTn6sBUmrjHJGpreQ80cg7F05SWQXcL+zS3Qzb183br0puRbxo0gwf3tU14e1ThgeGENX5GjNi/7PN4WFqKtdIjLgdsbIIkJ5k6yYzldEm2aLRzQ6LlYK+trefN+DnPZ9eOesMiwiacNR4wdYnNvOlqe/TR58BUmDxy1qVkODSp2pP8eA9rp5G1ypwq+1RhJDMzjrxBxDzkMcBYEjjGI9nMBYWAg2AZzYDMpbA9ldcKj4qPhTXLdJhieIj0hKnTKtnflH9tdWoi9QD6mkySldEYVYM0niQ0lHjbgTOpiWZdOcbeUZiUbSwsoHaDfYy/z8hh/WwTuv1dO3XAkwez0wfutceeuNeK95bZTddOQeYjEVb4b5xbO5FYmQCrc7l9PG8V+EeMXT3tEhovSTb7yZdsD1q0x4/qhk74qbZ98z4IYUvInf8/zt4DPqtq696d6b2SQBJSaKH3LiAgCNIEFcUC2MWC7dgLKHYFsQtWsBcEBAQUBRFQepHeAgRICATSe7/PWC85h+M993/v7+Z8+RCSvNnv3mvNNeeYY47RDJY0PgOsKa25KMZ/dH/6MLGxA6+QAPSfJ46fALmx0A4D4u7EN6SYdduzV1vbthUmv0ogEQeljyf5Rk13QiGTZr7kx7TfJAOqXFtyOZePvti+IH8dODgJTI8JE9jSV465lLp5FblVL1sG8WjXXqQrijXSXwO54l92MG05TfBjduSAt508Ro1G3O/YNcbimyTAAN5vJzOqaPYh28Ckt2JbaSnSXUgd5XLvRXBRk7IMAqJIgGoM6wmNv/kSl1fP/eRnRzK8bOglfF8pMWQLexN9WY5f+Ulo3SUCpLduHmYdW8dbR4iWmzfttt3ko5G67ydywQPAEwTmUj/07dbQerQKxVQsxw5hCldXHW1bV52z8bf1saVr1zvsKQVfiZEDeljrlJbmldzWry5Ejqd0lXXwR4Kya3Q3h4KtVCLGXEAISY7GDLxA09WBEJ2YWoCNpGqavrgDD3mTFG1a2AIDVZ8EyqFUbBvolPJliISZlwxTLyi8GnS8BkBCwCJtRB/c2pqRCNGtOJ2ByzmFYwW/w5tCspb/lvZBLILPFST66no1BdjIQdtDI8WBJK5lFIrSyxPCVQzDR6K96pQTCxAul2mO2KaEFeByJXh5CkhsXnUuRCNX0SHn8GDQHAWwQOnk8b7FvKwU0KcOsXRAtWNVPpCtisEqzS0VxpIEKBflmG65NEAiQbPLeM9iRznA4Ty4o2IvHIRJwuwhBEwlEA0bxjoN0kOMq6hzVIz2ozqyMr+o4P3JGc0Zt4Ccudyca3G6fGLCuqOGkoogLzMEp1XIohGLriVdv4xT0NzRtwo9bzAjM4tigmxycgrugDmYgqAPwz2pk5EBgFfztgQ6ApIPgEkRQaIQ7Rdpz4mBrI96Bq7ACR+CRqnG+8UY5cCo4NPjpKyRWjnAewykpHvjDdtMY61iOIvF6mH5wt5s0YyR5OMu2fTcYy0ndcI8bC7HQhC4o8JYRjd8zYHoBDgBha5mIeDKoVwBXuPF+hk/7m0Q7IMyfke3rh2dpqF3Tai9NvN1TCii7Kdfv2bcSW6IuYzpxFlyfGdr3+IiRMjP0RlaxIG0yk5k7bPkFuE8B4FMPoy3cAADwInKVY6L7bb16wEQnkVg3Ns696ZLvzMTM4BECiE2Oos9iI7YhPG32vqtyxlpLUJbNdHmfbnSfJAgWPnrSrq8L8HeOOYKRulilpEwlgHSegdKxF1FGQ6DUN+9OGj8QYu6tBthn3HQPvjYI/bnuu85WHBGh7EaQtAX8J5HAqdOz7mzuE3D1AvhwJRekLSOzk/psTa4h04bWdohsALoit/8QB8kjXNwFDxoxxhBzD3J3ka3OLlhDGy5M6wf7rf2NPCfL3soHrp/REMSWNZFXMNw69oXcABTm8/ePeaE1AvOaNS/0lK71tkdDydi1JZr38zBUIk9Ek0XLSsTgFwOsaxpsfMqiHRiW3O5LinRqVjh5vAkU+E5vHWYKtD70oTwgd3uBSgr6r/Y041wvNcIeAmvX0azpoai8abxlyO0PtGGj7rBSUlIAkDGaxoRF1Ci5Fz7Moz3oHtUCt21wq1l1iEHhZpCArqj0FCqInnKPSOUBkZsUgC6URFu/D8lIcWWL/iDLq6X9R+RwEhJCXv4HD8DKx4zhrgExkWJlZ069LTmTbvazz//ab+vXs8pBLDAve/QIxI5CjS92nVG8yWVUepAkv1jtpSC+vQptB7Po+TCgGWiFIhcRXRYI1uzci3J/gJ7f/b79jnacotWzMPl9GM6kdH2C+MMQdgjVhNoOrVrDThOIhZOwoh+mToSvIKVZJfYLTeNZMzhnK1esx2TgUIXq6Xzpz8lheSchfm9QdwEsSrUzXajUHxqXebnkQRxX+UYWceZoH3rYZCrQUJMBNnT+EhqcirmQFNhB3aFOZxnjyB/UlB5nKQGMBQGrzPSUVDTWD4xqJo9rbJT5H5vCaOT2CEnyniqJAMwAWvRAI3Mc7C2BGYAhvPcYjESGjduNAB7ok2f/pYz+nLMeGKMa4KJAcv1iWmgkWjF82r+DBCAxDiVussywNB79JMjrItbYpKJwUDi4PQnWa8CZB3arPWE2YscY7lm/S7HH3KFq3TzNMJCEsLov5i9TouT7xPYrjGfvPxCmlMkoRoR4cPFyPNmUvGNo5z29KFDOTQiuM+ZHjNIncy+jPD5SpKHxSkWs0C1UvaOQOFarjWYZkUdCXC1lN05c8XI8xhBeN5H/YeSDiUhdZLjID669yU5FR6gGJ0JsC1PYVgRxHTK0OHdbdVfmyXVxfoChKZ7m8O4fygjbN7cXwnWa8ojmGTcB1O+3NMVFuYbDYM8l+5xEI2VPCchI61cJIvZp9xLnzg3MXLvpMk28KKR9v3Xy2Af3mgpzWM5J3VmownGKNeRo0dJ8jrBkqmyq6+73C6+pIPNmP6O0xxVoqSxLGow8oFCmAmDAWowGwpFa9aXCQ4Vs7Gepms5evDSdKyDDnH9tbfZtGdf5TmE2I6tBwGYSS5vvoOfPUVhmAZIq6rJnXQugRQIrRGq5OR2NCzmWwxTDcaofHZmoL320kd2++QBzgzwhWfm2InTG2lKMoLkVYqB1mwbfulNjDFWMVbdB3kRxshDC507eyFr1i+oESywhxl9nsi6UUEngB6QkgbOOZxrj6cfo5PfwjVUPOmizlYP203PW6mOmrVqqLm/8xy0bzwfygo8k0L/mQqWvYpnZL0eMPJoH9eDRRK1IG5jEFoHO1/j+dXOVTUQXcUNNmxYf1yWpWMaSBEF8xAhQ29cvOsAoepg1buOmQAjudurY4L2nYh5AlWZvwcYJLiLaOdYe9rwgBDlfuiEejMWvtE69mxiHdrGcw4UomUVbkcAM6c/N4PCeh2hAbkS5kACvCLJL0vt6htvYQLkCcCPDeyHfLTA1mAgsRpWQ6hdOupOGklj2XeNbOGHp2z9bx+TiP+BKU2Z9bxkjN36wF3kXo1s7htb0IfHNCd8o9WEptvdd72Ca20fC6pobJ++nE4D7zd7+MWR5KSNmFbwQVYgxz56dzEsi1C7/e6B6B/iVu+AHJpy/77vnv8Qi19FiOdJ/L98SI6B76qk4Fu5Yqd99/33ABqbcSaXwyLPAtmBDs06MRkUaV7B2Xau5ig64yHkBDFWiS9CYvOG3E0mb2CqFBeQFRETo6kSvYjNklwSq0NFq9Z0IEWQWL1iOReRA2oktUodYej7VTXk+rgZF1OkeNckAvx/hOmmh2F5IWP1v9i2/+Ot1UsGeBj6OkfV4Ja+qwp6b/THf7cnn6OJQWOtDK1bsXNElhiD2eTtN99ls96baRv/3IqzdD97Zfp0QKEgmzBxotB+9kiADb70EjTl0Nkjdu/ZfhA2WEtr07od4c7X1v+13qZMhfFDUiiJJ00P+JPMvvXWZzb5vhtdTeJNPGzWtCOxu7P9vu4Li40X606AALUAUgt+1BqS0wpSd+7/AKwq54YLxGv8YQu+2GIfzH6YvAT5NF7n1Vc+sX5d+9llABselqqm1zQaoA2hReHJbf7/fFz4LP6peVv/ev98Rhe6mrvdz5o4A6Nz05ZtNnTYpbb058+dCdW6Vdvs+rGT0R9sTXNYsih+tmPvNiSUdhGzMtG/XG09aR63oXkc1ijF5s3/k3PwFOD2ZWgDVtqHn/7mHOuzsjLJd+IAJs5aS7QXUxp1gu2+3nr1bG2rlmy1624ca1/N/wld49Y0kLNsOh4C1yEjdt31I23L0T/ZxwAw4sGwhUJo/kkL3VfSNgLMiTEVYpGJaKFGKfuvEDZcCTFV4VFN93DqvQcevNFWIPsgGbhDhwvYtwJbGwPwnuVsCbYnHphE42u6a7yNGDXYUtskWGsYW6mtIu3Xn5fCDoiyN2d+Ra7As5MsEusrDkkmxUM10VWzii2pSS3l2o2JC6GxjTlTmHbTtBgxoxqZp2CYblWq5PnHnt06uFHuU+gD+qC9XkyzNwV5m4PIAUTFhzqWqoSv/JFYad8hjnHiXKQCqmzYZaNs24HVxHikQKg/khOTHMNc4GkpzUU1oNu2bGfTpr6OBArrnJV5GsBz3Lh+gAl/sjdkeETNDdW2uPCMtWuTxDg5o8vrdsMWzWPPTeEczcZI5icaU11tztc/WaMmGEt2YcQeVtsAJAXCOLwFUic1TkWC4x4bOGAgcgC/MbHX3XbsZuSfvGTipLaWGNfYhva8zma++olt37nLPpv3DASRZvbx2zOsc6tUJDeO2PI1u2CBkYdL9gswrpBujqYfdE6IuVoAyBgDE1H6parHRDqR1FQsDN9cpN06d+5IM26vXT5qDLGj3DZsXE2cLNV8iosRudmVGFH+jE5prt0Fm9eH2jMQDfdaaoax14xCazPLtm3c75piGzZsOJ8beZp+IvP8r4/6PaXrEMCvnEkR/jjA7sBBvcFGiAasu1P4quit+EtShTNZAGIeTcIF389Hr3YB8j8/En8r0bdvBKB01hITqcPLTjgzcKeIXhPs2Hcvv/giwP5WQKl5Sn6dNr83a99fmuA+EFf4JdKjlI9EGOheMU16X6YLg4gt1468wq7GJHfPwR22buNWW7t+n5s85i566uvz8TgMhlQFZChp2UbCoNbodw3XLF1ZkQLqApFXjJTZV5GTWVJ9JLM1h3foyOd91pJrlmMuGww43rtHN0s7hDEpjYNiGLyVrAkUkxzT1pu9WoiPjPJUYSXeNKCCePZiCmt6VeQogarF4A1eap7grdGuY1NeI9/OIk6qs7YOf4aCHFivTE61oi4v5wwLo1Du1aM7Ew1pNmT4MJu3YJFj+R5OOw5ATY5OvSjNY39c7VXrlSN7o7o4Cwa9piAkxaAx+oBwgSreNNm4ofxfKgzLPHATVxuSfIczWSnfGJ0Lmo4NoGESxh7eszfdTYIEQ8BSPXrjLSNs6a8rHIkiH03bLu2SHN4RGlINWeAU8g+Rtg/DMeH30oS//rrRrr746qvFvKYmwcttxJhRtmP9NitmLd1205VMYfrbhq2r7GKMq7NOe8Okn0e9onoIaQIIDkePnrG+ffuCpcShD7uQnKqO3NvsoUdusfffXg4ehlkrhA/hIYVM3Pbq2ta2sCYkZVQhORWxlpkm0cRxNbmr8hnhXIobaqwrECuHUE2s9RPoZCM8cpih4Gr9B3ZFz/kgBl9x9vuG05COzPr0iMOKAMZoaCNr2rwp4/JbaVydsH0HwZTA53p1bWBdO8ZDVvPGkEzvczLTAdOsbYcI6ze4nR3LzEa+4SQGlaybgmK7BLBWa8rXLwbQ/oCTqioTgYTrb5oY7uYTS4pqLT2zyAZf1tg2bELqSSUvSUiXTmBMJ07bZf3bgfvstDwxs8/rptdR/3Rq4WsX90iylono+XtFWJduQ23Vn3/arsP77GjGSSfDKEC3T68A692iA+flDivl/ufncW3prJV2zW3PyX3sHbxYyGcasK4H9h5sXs07B9XVUIhLe1RO27GxOKOC4qtz7lJ6kr8QiiNfmElyjhYTRrWbmKMa61U33E8u7SR1pTxAGQ55EQh045XISJ9AKiv+bKgYRvVTUgKgX9dZdn4lTofSZwjn+0lw/AmAYsUSNBKg9GbR0fLl4CyRlgMv1wwHOB1iAqCkuXgyk+I8HFAmX470wQT/WGjIneyH7xZzoOnA9RzQASDcKpgNIWZfDpcGDTCGST/pdFHVsdHohli6Mt4RQ1Lacxrx9VNXVGN2/HLn4EnR7CvdNSKqXPN02Eq7VUWiNFQlYKuCTIEzFKw4mEUnQKAEdL9a7BduuHSD8s4VYITkAVD7DejmJAi2bzvgNAGdViGBpYSIqdGWBDQfdMBWEcw1miz2oO6FNFfkzhwlF0Ne+yzaUNJBkVGVuL1ldFS0GSLQWpEmYDmVdKi6gixSMVmSACEKis/STYkkqaymUDznNPhy+TlqYIuN4wBRjCGYCqiUSLpG6sMAhcU4kYGNOkZIibhxbscKVHFFxSezBK2PMn6/gM+k5HjHlMo+g5C1rp27VItuXoeOHWw5jqCN2Xi+JML1bAAFfnV93fskeju9OMcGE6MLrRM2gDeA3HFGZ+T6qLEIiXc/i0baNEZMFCi85BgMpXzU5UPtRvSgVv+2lQ7nu5ghvM4GzWHDbCfZCgesj+GwCrWnHn8VkxyzfMaWomJjHAtOunshjK+0bN3QPYd2bdqzNxq5wB9IkffqC9MAjRvaJUPH2eNTpxHMc+lEpThWGcePPfzgZPsFTSp6X7Bm/HGlnmPtW/VjXGwV7rRTKSxPIaZcxTgDRlNs8KIiGFUyfWPUNEhC7yT8+ZgsaGTC6VXWxthrb35kb3/wGmND2wDtSUgc81TufCRcTZPt6Wefsi8++5puLI6iFFAYJLOvBDCpEwijFwfhSvSHVXrLVbFtz3DrNNjbEtqgJ5JTgsMnYPSZcDvFSE2/i5L4/QVQ7QHe+D01HHzqzseiNdOibTlgR2f7cf42x4hLAjT+bNYx7qXnAJYYdE8aRZMeD8c5N9Ce+1c2HevGJNfteVaMab6/0I1l6ZCuwMkzkAdbTWD0JhIGEiMQwRQ/3YFUHlMswFvYua5MYV1IkkKYmdaXcJAIxpcskEXHawXzj43QARs6tL/99POvJJmMN7NvHajKfYiMEOMFho50/nh9rbsqCiKNZjuGNGxBJeRa71Gwz0IYCyxiHEedzWiYueEIWXfq2MlWLluHLqyvjR19uc0jYapWQaCmSrgM6DDioyhsCSOhS6cujMYdQvR/o+vyij1/9mwJxjwY2DGCEIzBSoeOPWA3R2DEVW7vzPjUw9pnEwguEfDmBVDpR+c7PAjXbr6Wx/iH4kklQVgmLDIGiI+PYf01s20UTGLr5GQBsNPhltOhPwfBhBtvtt1bYRUAPi5e/BX3ZgGH3W4OGQGGHlBVn37Ebo3nKx65REIMF7plMpmSO2dJoZgEGvUHzOP9mL8HpFbXX8W8G73mqIuPT7AfvlgCmJ7oALiTGGCMHjsIEOsM9xi2I79LOJYALLFVqzkoy6Qd7WKJxuA4wOW0TlGq4lshnDqIYkcnP7rCPGsfnT8kTRU8y8uG90HeYL1zaxSDxaODyi8Rc1V7ln0gpnQBbI8S3o+aaZEEMTWhKsR+5B7IHTKIBFlropR465hn2n8q1iVJw5/SQZXmsL/AZ9ahXkdptjP6EvPPMX9Zl86YRPdS0w9iA0hnWs65AiU12eGpr/V8A8i0wiPozErbimso4v0od5FWnEa1wnBO9ULzpwRziiDimxLrIhqP+YzBC8dSUFWzqxJqqQTbvaRlJT4rcUFNOX/+1Fmlc0tsf89NFiAnDW51b3VGaKE5/MtlzqU0JiHWA+gS49G4jo2m20MDJf0wxhxi0fLetUek511N9yaCsfYgAk7BqRKS7aLzTrYlaI9yv3jdlCax1q1XF2sU3cSeeXoqwLEYGt5udG/xj1tIWBbYq288AeiJSSFxv5JzNPP0KfZREtIZO9FH6+w0iU8cO40GYhz3z9NY7Nt3CFqYB8khKFgB/MowE7pi7DBMJDZZGgZwAdwXFbpqODx0/+M26bb7eJMCxc2WLv7b/oU0QYX3YTeC3QMDRjHXDx446gB2Pf/33nnH1q3525567AWnHf3jT9/aqy/OxuDnauL43bbgh3X2yAOvmnfoITZPifUg0f/owy8xT6qiYz+RtQ6YWr6XhB6GUYXcfSlCb7odaYwJGN/9hZTAXextj7GlZFE0jSLmk65Da1NJuDS4pdPoGfkX60JrjJjFWhEg7hjl56EgD4jOfhIDRcCAsBw3968cTd97fq+7/1YOpK9JXkmmnQB6XjHkPew92DSLf1qJBt4w7nIpTLRMaxDeFEkTNTKL3XqSkVddNQxOknTJAmgPCUDzSHGooSxXbyYRqsWmZMEL+5BmrMwP+b7cPLEeaLBxzhZgLJWElEtZfpC9PfMXmptf0VRey/qisYCuqszRmLyicCCn8W1nU597xrZs+QuzswOA6wdYr37Wd/A4G3fb9eR/KbZ/nY+9+9pMmpLr7NLRvW3cTfdbdRj7qyrK0jf72ttTMaosXWhVAXvQlnyHAqGVnT0QY9MfW2nR8Ufs0eeuQLcMHWDij1g0S77Nsbmzf7X4lsfs0SlX0Cxqw/qQfrSaKh4gVXtZJ5dyN7E1nSyCdhTrzxMb1NHQ/ZNmpLC+KkxGvG3OrB22YPF3bLTdVuG3l+Z2DuZdbayC/R3E9XZt09biW1TZ3tOrrZLXLs5iHSEBUEoc8GeypZL8MwB5mDDy20hG/yrIJbyQtCjnTBKwIwxYZAE9R60HsW1kzCA5Lpl4eFG8K0uXUaBXTQJyJe/C1tUo6n8YXBe6118IPlyoAfrvf1fYJW+X/IjT8vXMQKALeYJJtWybxetv3L2J+yQ6rRyiIXKclkZiLHkN48po5QrgyoXsIZOYBT/ORwuxtR1I241+5CZyaAAyCtcnH3uMhk+47di+3R6j4ezGZdVyIJ/Us6gkFri8WlN2GmfkPJww/i4AqwrbsuMLGrWSzPLoKMpIxR9RQU/z0MPm/ud7+3eOyt4plQEQ133D1Q+4sf8a9kQthoq55Gyx5NJq06rR4LGQkxyAklrRa89/XnATL2Sj/hMw/V8A6v9Nd/Xfr6XX9kiUOddB7T8ZXvK+z2KopOmsVq2b2ZwvYPFGNqBeiLWnptyDPEIrB4Q+/8zbdiKt2NbRTGvSCs8NZKzOnDsMg/pn69qlE3lPgO3csxog8SJbvSoNdlEyBITtNILVTEmytCMn0Nrzo2ZBFgvw45HJU20Z+r/r163neRVgcye2G/kZ4OAP81cCilxqE6+5yaY88bC98PIT9smi99y0kkiqOm81kyEDTqnQhtGUl6xbAWePnq0OK8XHYibSciVlp7yQP9q0aeDMWE6ePI7OYoqlHT0B8zIMf4Vyy8lEH5zE83ny9fsmPQ0w0wjmaBHx+Sw53Fs0tfbZqhU/W/oBRmzR9C1iQquK/MqX/CqC313EWL7yRO1fjdrHwnzz8paBYzVnNGP7eGoUMsnpw74MRnIpHzApBE37SpgDTVOaYeQczf3bz1gq8ZP8rVSMAnl7uBwugLH8ZL43FyZVOHqjx5hs9AYEbWe5ZQdYw9XWqllTu/GGGx1o+P6HTGNRL3bu3onm1Bb0SDFV+Wufk8bQ3mvfvpljdEaj2S/zON6IvfYqZlNPzwA0nsaEXRbu7e/Y+PHD7C80Z1u0FABykEm9JBr+SEgBWJw+VQhDaxeyBBFIQjRwkzc1VQG2Yvl2V3OpSdu0JdM5NGmHjWhjOzfttUv7XEG+i3bquD7ErDDMZJJs344dlnEknZxzpZ2ANFAKw7aESb2kxpF2ijXZqVNPl9BnnE6HGEJTl/pdniIiBUUyQaZmq8a4pdncpXN3wOAPbcDAPjAJOUs4yHv06YxExc/kxIE0QsNg9Sba7t17bfzYcfbxB18xSdbJsUkD0f1UTSmDq2lT3sRsdij7g0UjQoAmLs5PZv1773M2aru61ebY6tKlJPcmx/31l+X24vOPA7xA5gCQqoKxLhmrAMhZ5ZCz1BCPj0m0myZMwhT5K4tEy3Qf5nD+NAs0vXXrxAfskYcet3c+nGk3TLgOYKwlDdn37O3X37etW7bjH9OK8zHbbrr1Blu8ZJ5jv1aAz1SRA0nqUHJ/ytFCiH+SJPBBQ/jByRNpOC607Kwz5DSkaxw3t0Iwkav6n+xpJ+flmp/aLqxR5J8kLai6XO9NsUqTuaV1GPUAdPtCEAh0pmoeqcMArrsU4LROhrWaaiGfToYMkHs235FfAgRCuMKMzIwct0iNaYBIeXwsAAAgAElEQVRL/JFoyEp+Shr1xGL+Xsz0aw1opL6m8ynMGcYoj2C/MS0RzD49ShMjOlZTD0GA/+R2/I4w8IZyatkEJhd6dGtnmzZvAMwLp1mNxu+wgfb1F6uYDCxwObumkx+8/xa8L34gpypGK/oFm7/we6aphtrLM96jpsMIDekTSVyKFZwLExF/Q2pEsVLVXBIJjJo3JgpMpQhGKjIUqgcRMi4GcNVER42m0Wj9ijUNiRtmKN4uEPc0oVqGPnLb1lGw6IMcaUQM2TXrslj3fjBjQ9Fq7QQY/DuMbTRQMSw+l4c/DTEnPjreUrWGt2+1rp2bWo/ene27+b/xHIvQSqbeJSd/8MHxaN5vZ50jcUCS1IDGzslTJxypqUXLSDRwU2l+bIT0EOJpHtB80J5tltycKeMMJ2voDw7l5NtgSUoKTCB+LtfeAknDfGqNIhj6IeF6ZqrNmPBhPWmtiF+ozxFIiFRQs2zfttVNtRZU4TcSgBRWIzE8W1jndj1s7mff2X3IO+3dd84+//p39OyDbemy6Tbrrdm2biVNJSajbr/jGt53DrjFBprBxdZvYH/btw8zThq/v6zYZCNHtbCL+49ASm6X/bBsFTIl1C1cRxi16rVjB7OfMTj9YQv6tUVMrflYFoS0amp61ZfNwXlKASS8y33tptvH2qLf1trf6OO68XiSbY4VGz4QGUgYqm1aJ0CEusQ+/2qhhdPcOQvjvUmzBGQS2lvavh0W7R8FPpRqZ8qzwXvSrCgzAvJintUElnIvBlsZGEoCsqKSrvNK6obPokAYFaLOdMCTCiixl8C9aOLeGuciUkiwVkWcjEsk4iwNJxXEfmx0BahyFo80EILRgJLzt75X4IjyJ6U8ERyYrVPDWQhedvQkzIxMmdeEcphC99boIsh/ZAMWGeBKAaPySRzAR9BSlElOCKu2Z7eWJAhZgKpZJGKM0oWB7GGOU6CRSTZEAAwPjVYJ6BRlXWMSgZEa0QdcYqyurgoGGlVecSGaM1DkSU0JUmJiiQqucXOP8YoCrTo30uGQk7lzfAXNcaOh0naiWKghGgRBhRLwWC6NT4JGEYeqDnuBq70xMqri0D/EuHI5o911bHRR+XX662ckuj5w8CDcQ3+nWUBHQSi6tN3ElNHIHCB2EAWxOkslJJcKJrrvYisJ3FMXJ4ygoM6ptLEKYPD6ctDq4BD4WUvQikDnUQCvEtQwOoAldGwEDMTFwUr2K6ALS6VChX8inVFELi2EB1RMtexFdd4cUCg76xyfOHVKP4jFHCRNGn53FklaHSCYxvoF+KjNExPLQQzbJgSwoiC3BGKeWDKsC9UcMM+U+ChN9wYsj4mCFXXqDMV2E9xsDzsdVU8FKBYI33d+flvi9DrPqkCaVFCqS5aQAFskuJAkCcCljIALCBoJeykAY4ksGLpffPkBHXeYmLfdZLfediMJ4BInWr7tr4N2z/13WMcune23dUvQGwoDLO1JQv6UG3cqzPfoEAbyvuSkp/uhMdkGBLm7Jt9ui5YthCkzDOCObhUH/7QpT/A+5fgZY81bwkps1w2R9BvpFiWSRJ62SwZ05KDxdJSbMLZ9yaBrGdX+G82vFRwiBGc6SQLQwtHMyQfw9tPYLRtFLnuhsJWrKpBQOIV5AweJRkd0sAsoEytNBbEYeGqPCoQIdOO+rHfE21NgnO0HMPPnuXcfG2inGAXIPwcLlDV/+jDsQ7aMnwpBGiUdLg60XiPpOEaqqPCzA4e9bemcchiUZk1bIcy8maaKGDLS+eGQKqOQj46kTIDFm4qDqoyxbr11gL30zB+YAvGSEJOGD+thTVpQSPqnW1gM2oUkIe+/WoD7qUcvyElRsM7yYRqoiSANTglMg6Rw0AsQF+OZ01Z7j2dfBlgUDDDoA+hQIQ06Faaqx9inAVxHWEKAnTyDMR23I4LD0Zt9Ioxf3TQ5aZaRAJeydt10Ny8YSPFZxj6o4NBLbh5Oh7zYrhl7vW3esM92/b3LAZ+dO6fQMTuIflgvtFzP2JHjZxjlDbToRgRWHG43/LXN/BFPHzbyUg7ODvbntr/oxm/iF3BQk4AHA6QnNU5C8B3GHXq6yxasc2ZqSiRC/YmLFAsSFacBZ826edkgmCMCnDLSCjBcmee6nBq1gOPtzEd8YIC1bdXW3po5AwbDFewX9EBxLg2nA7p/7yEKJGI0e+yruZ/ZuAlX8/dQx1zWKFUDxidnv/+BjRo+lljGveU+vPTadPt2wUdWUg0jgMJaCaFjjAtkY5NK07N+RFigqPa/P9dQS6wv4blpv0pGxQ8WYw0giZNR4flJkqFJcgs0hIrta1xqmzL2/Pabb9vbs19HF4cxEuReaL25RFVwDhHWFbVi9hbDOhGD0ov4qtiiESQfTnKxX2V8p5EoaYqqcJRbsXPjFpDHgUz4RcIBUAHgKx2GtB+FjzfPQmM/5/Ejwo/kBOiSO/q1QFQPE12ApCYcdP/Eho4EQMwVG+A8A1fwiKYBZG7mzBPZe86cS1rgEtonuRVa6SY8xayXNhz/V3zeDFFFrWRq3P3kW1q3SiBmIbVCAlNcAHDsnMHpiGvsWmx77m1gNGdgQ16E91GIfnYJa1UGGCEkZhqBT8a9PJNEIAPwXLIrdWL889oMljiAzJv3USfEVGcOn0G8N2mOhsb4WnYhRSCFogxFJNgfzBRJJI2IXJoNSE656/Hn58skIM/3RcH8TGkRRUwspGjkmgF7qsnaq7npFTLEk4QDLCKFbmllewGOBztgHDH9wAi7+db7nDlWYkocpjEPoX+USMNrEOf4MSfz8MFbP9iBXYzU3HCzjZ84li7+KAcAl9Kdi4lryHOogKWT6ABBie0H0En3AXiRVMmLL35s337/AY0V7aezuA8XkFhprwOciz3spm1CnIb28fRT6LJeaxOum8RrhDtd5qefnG0rYa7VBMC6Ic4MHTQCRlsqJhTfOID55hvH26OYYJw4jPP4p0ts455vYRoxXtnQ3x68ewZ7sjtF01L00j/lmR2l+GuAXupygJsMnpOv7dix1Vat+REA/BgxDb161kQkUgRqPonJ7o2UhXKGDu26Mx10FsmF07Ddk2AbTbQmTVu5pq+PzN+4F16sQYF4kibSKLK69vpTjW+xVqUgI4Bc56dGJT2lkgccclIoDkDVv8gl22NeJTM6jTBpEkTLpVzGoNBMvACDv/nuN/TFR/Lv7FliQA4ad3EYj0i+Q7JMnp6DKjQVa0IJPYWZ5mq0hhRrnWaojnR9m6/0wNGFRz6ozgdnWc6bwhx/++aLNfbrjy8SFXK4Mka+yJ2qMQUMwUyz2o9mGg0z7TNfAE4/zjjvWhpK5QnWBhfgJm1S7Rzje+kwJvLI7Pv0v5hR5dtpOKdY9vEAe2/GGjtyeK2ldiq0e9FYT2mJCRWAWE1eiM2bddyWLphrtQ322yszH7QeXZrbzlWh9voL86xLnwpcncczCi2BLOlNYxZz2OzN19bY1u0rrVWnKjRXh2Dk1Z8GM3uBHFKNJifV4NGTcM0lF+dUyNJsdo0emNYyuPPnHtcyPXLyUKXNePV723kATbrAAxxgWzl/gmiyBNPkhXVZEGkNYYpFAAhHJzH11RBTJtjWdbnRVn0aLUEmSwo1ncU5GILeWSygahDstBIKIqddz/mq2CP9amnqsWPdui7nPMwl9mhwS2N9AsSB810uXFPWkHHObjb3m0dosv03H/efgN4/x/8vZEvWApg6CiGxTVC7muuKbVpzf+PMPX7ytW6d6QyX2Uslk1m+NZiJ+cZyDf726ayvAEgS7H2Mdu657177ft5nsKfnEe9wt6ZIlinm3ZMm2aRbb3bx2TWFnP6oZ/25pa4GsvaPY1F7mPs7th/ANOkFGI1fu2ke6bG6aTY9LuUWF2ig/k/QWK/qQfbc6PCPP/5oo0fDPDo/ZaVxX/23ANp645sL74tnpNghGf/1Uf+79DMeaQ2P5mP973L7+TzgW/8abqrr/LV4Xkw5E+cRe8RbAuVIMkku5uwZjElgO+/Ytcm6tO8DcBdv019HXzQ4BtZvKg7JV9qV1/anOOxLQT8Ys6/LbM/RnTb5oQl2ruCgXTpCslcYMZ1Md2SOszCnPqY5vvtwGgzuya4e6NqjIVNbeZhCaZS2mN8RRpOpNWz/5pgEr7aTJ8rcJIGmPJJik+yyS0bZ/B/QuqRhPfONGfbOrNctoyTN1Seu6a7pP95fOQw1ScLJxMQvuILRchE7PIY+OudKidvVqj85kwLUQKTB47QbpdXIlE8e+kDwIZiuSgb4g4GUi6b156/Ym9PftcNoiNaRV5TWYdlNE/m6a3paWUEGsSOPqZ5H7cMvvrN9GbssqaUvpKAQAENYyTCVxDSgH8i5gw8E7DtNxgWgwxyElFouhid4M1sojDJvwExf1mRhbhFAUBIkj+vtnfc+crI7BTSsS6nxZFIlzWpf9os04ZslxbuaKyNTk2s0LbkHERhealosAvAjAhZsvz79beXva+zWO2+3rt07230PPgloXookCFqa5GHPP/+MLVu2CDbbYWem8/y0aZhv/ctGjBht33wzjxwe81rlOMVoFbP/ojH3C4bcMGhQP5uLVvmAQR0tqWkTpqzWYfpT7ghM1QCIl8DO9K4Lsc8+/N3psyqVuuSaCCR9GtqhzadoKJQhm9DTTmX72xq8Sx54knooJJ51lsjzDKNZNh+txM02qOcQ+37uAruob1MmPTKQB2xsv+JEXojBUBj654q3JVxfEAlN4+QECAtlTNI0tLVr9kKYGGmDqJtfmT6VmOsx9oykRvMmL2gY18A2bPkTbWx/uxjdzWBM5H5btgFt96WYeQ2wcdcNwfwrwa4cfSOYQZ316NT9H3vKE6ecZ4AmYalvlHOcysx0ZmfSXX926vM0nj6x1BaJ1MsVyIC8bh/Med/SjqHlTa3zyay5Nn/B18jYILXRb5jN/eA727zxL+RmRnEIMxIOQPjyy7PsZvIQSTcNH3El4NEiAJzG9gvNpBD8PHxh2rfqmGxtO7a1Jx/BUG4SrH128mjypibJTeyTD79iXZEjU48XwSqOZE8OGTLYPvtMhBWmSNjzJayvIOK39PAbxcZbh/adbdXvf3E6sQf5n8hkqnf9wTmc+ROd/BCMXiPxwckuPke+LsBYo97KEyC+AFQVwRh2nifkeZI6kNyi8rGL+/XGfCyNmieWuj6d9VthZ8EjgmBUlrJI1HiQGazyZB9NR1HvJcbRRKABePxQJtgT1yB/EDUlRWxBDimf6QmdDw0xeNbkbOFZ4Q11mEfRqAgos3YtW/L+fTDM20cNegkgfDFmWltcbCtC9/Ik5m4y/pJ+KmgVchyA9Ux9iawhHOUcebCKRgbI+DfMiai3wtgLynEln1TKPgqkjhMOE0rSE0GN5euwkxg0fVNt8fJtECBKyMc8IFcQxAc1uf2EuZCM+VCkRsqPiCZKUiNfpAZjAKXRMAXQTG3aHHKdL5On21hjXjZgyOU25tpbbTNmjLM+fMUxLWPJyUE47PFHHuG5rbdvmHaVwWojTFeffOIqzv7j4AThtpTrOMdZ3r57F1uImVarVDSjSXzz8TzYuZ0pIzUbhdlBTFJtII15SU+K3e0hxHim7AS4N0FDf8zYEdyTPIDcxZyzijtMPfL+hQHKy0UT6IWQa7zIGVu1THB1UUZGtmNkhMbHUXdmOfm8Af3akRuhz4spVnPkX35cuJnrreN9drO9sKl79x5k877901o2a2b79hyhBu/H2jnFPTzrJkgbxzVBwvKkDbmsPa8Xg4H4Adu+L9v2ga3UEXukORkHC/l6fk7kibQDW+3YyRzbsgvJFEiOgQC2MMkYbquwEUNa0tgRsY/3yto9ciafIxI5U0hmAeAP/WksJjbycs8lD+m+kKAY5EPWM5lLjpZ9FDAa0z4fattW0fb5Nz/xzGQ+5wPYqkZ5AJgS9Qi16EU9xtAATmFy5mmA1a6kwGxwMVDkmqyxHRV9uunh0Kalv6miTBRqJYcC+aTjJuqzt3NGVdIr8EumIxSEBMZgAL88OdgryXGj+jUWzQEWwCJtAMtJ+qAZCEwXwTqS7IAEksXi8WVFxcZRsAP6+BPoz51lLJ7f4+oEri8RF9R8xhnI8SkMAyxCCsDeeSxeDjfGqGtphfiKKURSIROcQA47XknZE80QwEk0rJSHCLn3QQdM2iH6XjF7PAxVdbqVjGlylkSeIOIjViv/XU4BrfcjYLWG4l7Fv09VkGOUGK9dKaYr9y+HUYRgNGiUFKSgmZORcwY5LIGCXBOBRZtGNGY1sJXYieWnfr46LOoeqAtZRrIr7TXliY1hS1ZSWCnAOz1Ifj5UTtdiTgEOdOdgPc14iRwaPdpp+pA2kZhKAgvFsJVrPLR+uk0qxjRKqAZRvIp3Npk/3xSN4Lkv3Zi046fpGgB2Aar78kyiw8Ip2gBVuE8+dGgOHDrKdROQQ0mU6UFLQ4ipFlz2ugJ4H0cPBCYp11VDwqNCUCLr6vxoDFAgvJhY0tsNYLMKoBDDuT591/fr2t0gmfRS3WiGp/DT+9azayQdGUZw8ig89HV1yoYM6YsjIV1d7s/Lrz5FN+oFa9ehCTpDbbkHEnAOsJ5dGNuEhn4a5mwVHcaWqc3tqadeAEwD2IUBFxPDiCr3NBetCVI39gJmUWiiXH/dbXb/5Mfs1zW/2dc/fE6ntA3xuMamPDbDjeaMHD4G9mtr2/z3VrQ/kFfIYnAxH4Ym7DovL8b1mfWXE2IlLLBaHVC1uU5AuwAm5YcffIKg9UJb+ccyOoQyhiN4EyQ6tOuJ/t9nNuvdd+2TT2a7depScfaBxnvl0OcKYoAyJfJiHT382B0Wy0jSrDc+s3w6zQWAh4+80d++XLzWOnQBrAXFWzTnnNUUECgJBpFxxdb3StZJgzqKeDpXJC/BYfH23jOIRqObF5vAGihLImE7A9BaY2eP19g5Rv0bJzGuQ9dW5lct2/q5Ud2ibBJM5yDOHuXnzpyutctG+9llI1rZK8/ssbNZAHM6V9VrEZtHOp3S6nGFDcCxNgKFlRixEYx20+QnaZFcNCziglICoFM1d4yQGs0lE2t8uLeNkrxs9MRu9uu67bZnKwegmgPspzoKR/0+6b8IT2DZu2BYLnf580WN/NYi+V1DcDLd8OcexMJxJIQlHA0jtUuXdsg1rAbsw6AnsiFshBC6keixwTY/DfMiAqmPO2+9hfGAvox35doHX852zYM8OsxFdI8bok0WHUEXLAuJhYMwNHl71eUUjYBxgb44NnLWBRP4j59BQ5cEfdgVHWka9bUf5y23XduOumcstqNGzzXO7A8TdML1N9KQiLV333nXJSBde3QErIq3n5as4L2VOrkHxWQmVNw+EWAdgrvfezPftS4duhNfgi2ew0rs4x9/WmpPTruPfZ7v2KRlJGEOuJe+oWNmkjSTNLlzgaRILHgfxPJLMbVRk0txRizZINHW1SuisBCAePed9+KGfqXFxyYy+pIGc2+W/fzrMsdsrUW72TWktJ+lcUqx66eDjtfS/pvIPvt9zUY7eCSNZKzAael4y4zKjQlJwgVmG51lmRDqTFD3W+xr+LTob0rUnGSkUaidpoALpHsvBpEetcd3ylOoegpT1oDTLPGw73W4aK0IUJfGqu6ljAckdeCUBLiZ0osV41sjMhJl12askYSKfp5C0TFWNSLG2RBM00TPTRMfalSKXerOL/5fJDG2MclnJmB7DglxJeNFGrERINqsKaAPowEBHI4NWD/noNDLrVSNCY2HiTGghNTpbOs96cwFCKnVxAVJj/PhEStNwR2wwI/pDwV/6Qx50RQkB7foxCBcjZNt18Z017j04R768j4ErmgvVrFHxHRTAukFbcibBLGYEVklZpqO1ciXTBjVH6xg/0rCQeZOOsMU83VeNqDbL+PCPEaVayoaUFA2Iy7CCirOYF8DJBNXfWE504+CBZtgwwfdbLdPfMy2bNpp3RiX3M4IXCZNt2Yt2xJrGjud9FCSeLHJ9fphyNp4A6zm5ZSjm/2WzZj5NN9TYZ9/MYfi5oR9/u2nsI5LHRNPOcO9dz9qTzz6Ens3l70HM1hjgQJbeIgfvv+LvY62Y63ffqfDWc6aUR7ji95px069YE6+z/tJtuoSf/vXva/a7vSPYTcwkg3jvLyIJiQyADHx0jgXiISe9v1PsAeewMRhkwNwdJ5celkvux8X1JLS0xQNNEEp9v1hM/20aI3FNUixH75da2/MmM1654yvOEqhNRpX7TtZK8gOsPZ0b6XxK46nzBy1+HSGO+Yxz1bngABOAbBa79r7yiM0clfPl/PsAIHmYlACAKgBzcZT0aHzQw0Dt85hAJ0ChPlu/s+A35d7pHXYb9K1y2Q8KwGgO5g17uuYqZ48SWxNL4owgVMCzWRkVaMGPete7BTF8Dpf1pBmJGtIOpgcgj5gWcdC7evP/rJ163/g9y+EiYmckJrYgEL+AoVqinmOyD0JsxXDmJxEDEOt01p0Oev4vSEgMNdcfbuFYf737XfLrXW79vbAQ5NxLmYq4Yyfrf3lnH06+1P04nYDhA6ykZePoHiA7Qygv3pRKQ2nt6w6cr/NePsRa4mh0dIvigHKP7cJt6cC0I4ixiF95W6zCjJv27i2wF59bjEg7g5rg9TN1GeetCYYhqjpLqD4PJR9/k8PSOeYveeZqlglu5FLMQlPHPKhIbnYDh3/2bzDDlhwDNMycYw15za1M8cBlMpPAwZFMaVQh25nuIU0yrcCyyRWE5vPRVtIeQqSVl6WX0fTkwI6FG3mSBgogSIKcI7p+bsmvpPr0rOvB1YFHngBrCJxw3iSjFeddwD32xcwqCQ3lEKit8355mH2qUc/tt7U5X8Bjf8E+/4jB6CWlAfM19qoRo7Blzhfhbauct1HX3iSs2ExsVJMLzWViFXGREZFsN1wzc1288Tx5GKw2xgBzGZ03Y+COzE52hZhgifprM2w4/r36cv480hiZ4oDVD3/8xhSesQI/pMPe9SFPCPlLz7/DqY792sF848ijXh2iM5MTffo3NPH/xOwqq+5KTZeNJeJskjA73pg1b2SY5d7TK7qwU/96fEV+L+DqvVXqZ+5EFi98N/r72v9s7iQ5XrBG3Vnj5oaXhT8MkOsAEhYtOxzW7PnCUtI4d+Kutmg3o/YzUigfPTxezg277Wrxtxl3y18HbA6x+674yV7Zuo7NnhEX4CD0/buR1PIt9E4BihoGo9JEKhhZ9irZTCA4uLakgNE2TfzPrCkFqyblL7E732MOWNQydvU2HmbNh1g4KVziTRKOD83rN2KJFy0zXhxpj377DRXAzRn0uZ4RpqltIln9Pc0o7oZDhBXniFJODU+xdgTYecU+oNOs1ajxjy3/DxNW2K6x/cL/JOBJ9ku9VohRJJqnLQHA1Lut81bTlkw+bd/eQSFdkec4fciU4VZqxyu2aPlPPdoRoJLAT4iqFc+n/u5vTxzJupyZy2VsdVObbvbs099RmNZwDk5OECKGLKSz9F0TQAggkxSA8jxNFIcRFIRjVfG6UzqU8Cb5IQY2Gc9XL4WCHGiRrJErMBymohaS2HUdDKW0tTh4QMaF5akVLS9+eZMe3HGSwAUZyje/axfDyZz1mxlQq2Fbd/9N7JIRda9R3u3BLainejLvWnQINwxyfpiSCXmWps2Le0+zqZGAI+a1oqEZJOP87oMEWUW7QGHIPLQzOrWu7tt27aBPSZtSX87QT6VmBjDM2+HzirGZTDmRAxKaQazHP314delQg7a77xS7rx9gH31+VJIK3EQELpY517JSBeV2G+/7rIOHQZAPvjDNq1Lt3W//m6L5i2CBRsCOSCUqZHHOa8BocqJX0FhlpZ2kDNKPg8x5C4wQBlZ1+EWhmlzV8wyrxg70u659y7IPEGOyVpHTRAFuCoz4nDG15vidVGKIWV4cJTT9T2CeZPOqsSkGCf9NOyykXbj+EnEbgxmlCv/m6HuMWKV6U4ajLQCTEGjALhepwnxxJOP2m233ewakDPfeN2mTHnSmaO9+/YX9v5H7zhdy4cefIL61gsA/SryyGLYlAdgrSa75lpLGupqKDZOam7LlqxzhIggCh1viEmxsJ0HXnKRy6HlXdClc0/btnsNdQ/mVJomod6sIUZK+iwwIMyGDL6UKcy/AAqD7dJLLnFeLF9++Z2TVdPYnOKjpnQrMZOupeiSzE8ZZt5dunbhfD/pDM1UOweT1ClHUdPNh1jhTZwW1qPh2+j4KPY9htQQcsRU1FSfclw/3kvnTo2Ymsx2PhInTzDdCQAtCUSRnuTV0o6m8GrGqUvICb1ZXzLelk6pPDDK+O9aztMiGtvxTEfnwL4W+UFTiYoxYqyq/hChJr5JOGZBjdAZzrG92/H0IN9s0pL8DYOofPLX224ZDVt7hTsXpDWfjvmRJAFzaLZKvVC1pWopSRyoqS25uSZNmFqGBX2K6dRsruEseE2AL9dGDhxN86aA6/Ola19Abq7cRcay8IOJZ7wXJ0sCJoKBbgGM1jywB5mHlcLmFENZTTqXMPA9MRR53Tt3IA9Jt8sG9QEXynAs6nE33AB2kcOaPOSkSQLxbunYZZBddPFIdeps/O2jASQh6UG2mv7y49znow7jmDFjsfXt3diuvFJa9wcgChyA+DMEaZECnlWCbd61mTXUl8bJciZrIdrRdF3xywlAQpjeMvyjUgpiUwtUFXtWbHM3gaeEyhlwijgnWZNE8Du0RNmDdeRiqp/KWV8NYXCmwmqPi4vDQHKbM6SUwZgIfqGQw0KZ9ItPgpC08wD7tA5gtZOt+vWAXXVlczu4q4D6qgLijZ+1bIdBXTXeMnm11q3jCJv74Ty79eabbeNG8mEmDfyDS+zA3pOOxDdqxFDyztMwcw+5cf6OfRNsT8ZpO8Sa06RyCM+3DBaxSJ6zZt3lpPa+X7CLkkw+LdLd5tQhrvXskcpkezl7+iQNjAY8+xKmBkj+QzgAACAASURBVKh/yCEfo2n73dy51qZlI5t8zySb8uQ0JB5vsjfemIOcwp22ZNlyN1Er46umLePt19XIU5FzeXmFogtbDMEFYz5i2PARF1ujho0w8t3NejhtXi16+9eVyAWMgKJRxXAVyyxCdbwvpYOlMQ4xGAX26QEpwJUwRi8KuSvGnLOyuld1dIwinJCyivxS9EsTERGX0/KJjEwWWkPL5SZVSStBG0dis0r+xLwjcPhLzJk/Ne4dBWvVm1MzG9cz0cTV8XdOkDhEyyVUo60prdB7OwMwBL1fosZWHUVnkJFquhXeJEvSlHDu9GKKAepVwYLTiLqABbkEQ7ViQ2sklKKdglSbWYe8gqwAS+lk6XATe0wdFRl7iZnhxYEpYKOWTRSMBIFGQgSqaOpUwKpYQALAVFyGshlrNYpPMPLm/dVSOHsRADSs47oisAldB0iHO4tUOpBy8VVxp6LfwyihG0qQVGDQ9yZiguONDo+YvP6YORQAPIXKdMqN4nq65Cq2BElKV0vFfAn3XNRRjQ5KqzQC865ANoMbPQVUEeDZliTobE4OCTcsS41FAKaeZhymIeB1LpokMtNpBFBcwoPLQ8YgLEpDVKE4foI+8X6lgavAKKMpjTuKZarCXeQB5/Suu0aSr9FuX77eEDFlAanZuHF6trUwCjnVeg465bZa+K4g1NedXpd0NQFkCYRlUOYVINu2a4Y+2d8EvQB78un7MQbiUK07QOK9gwRkF06cqXY7rClpMeXTcXOuk4xDvfzSTNynD/H19vbx7O9sDq6nBeg3bmC8MDeXrguARrtWPV1RvmbNDrvtzlvt4zmzLLtoGyDBGZv/5QrusZ99/ul8Gzx4BDo2OTCmztnzU6bbutUreRZqQBS65E9MblfKszEEhFQBlMiRWA6nWj9K1MIIXL4URq+98h7dpnK7fOQYRnkOwaLqSxLnYQerwKumeeAxJtMh0ZTNnEgitMVS2yainVXKqHCC9ejeAuOHH+yplx+zRWtn2kVDpb8WZu9PQzsH90JfDukBw4ItpHGdJafCSiMZiYrWKKq/vXZ/DokZIyY0fE6fZo0wbp7K9xTSlCrj1GiKy/yaFWgGejBvkj2dJYiK0zwR3hPCepe77jXXN8OI6Tgi1gRwwG2ZBEj8XI0PyVQoXuhPjZeLESVFaT1fjRYFk+DKYMGLrFVSAbm8r0L2ZJ3un9i6FIl+7GluI2wC7gMU/k3rGX+hyyk8SW6LGr12FaUukt9RikaPdJfVXJBBmJoOg4fCSD12gPtNoAUgrnLrUyCSYoOuLcDpOi5ZMR/we4W7FsW87nS41KnNwjgknqQzCE3VEtZVBXpRYuHq8Dp04CT6NoprdENhyZbzb96ABzHoS4u06ceBXMReKCfmRTX0s6uuGm3LFi8FyEZjmhhTSkFRQ4wSizGAhsYH78+xxx6Z4vba9RPG2cIl32D68IONGXc1+zbbidnfcedEW7BgAYeWtONUTNPU4PekJDdzTK/bb36Q5KepfTvvK1u+6nvGAeXAi5MlB6fYbjI601osA8DRHtQEgBd7V4mZ2KqKExpa0Mi5MEXFao0oiwEl+ZVuXXrYtVffYO++9z5aVqc5oOlO18JC07i4aLo6Jxy2Ke1WgB2eoUDNQObNp055jZEdtI1Pn2AEL8syzhyFeSr4S4e72F5KehULPbEinOIkCuA4i6L7HCPFYlOntuKsSSfzZ2zYB3aAkmbFRTeF4TBUxVDxpyh4JbsCiOmt4peiLDqa4pizKJ+GoDfTC5UwL7V8VOBJD1hJoQqoajUa9cI0ASQDQx7KGQEgq8Yb/5O+lpOQAYiR0Zf0hJ2pHvdVJkXOnV0BTYxOgIuLB3SGxb6VtYnediwFD533BJoXATCuZYIkmRg14sQKroPtr+S5msanjp0KMXWkfQtLWswT0WYFIKhXKUkNMQ585MQOS4LanwYBBRwa04e2n3NNGckU6PlXiNUmKQFYP3pdKcB6qanF3o7H6bKgADalXCpYj527trfDRxm913MH0RaoLDakSIsyPzAAdBUnXjVBaH3dbT06D7EnnngKJ/cjsGBISCtOuXgg87cikqtXnnuPRkw+DYPpsI4pCuqQWwEYT03tjCRQc6SDmtIgCIAJ39/FUjE/vWDNqEC9Ekalzmq3IPh85ZXPbPYnH9JE3se1FzktxqmPv2sTxt3pmUhxOnYCEfkTuY5auvdvTv/J3nl/mgVFED98sl1XPjSckfDX3mFEsTdAXxSTJwFIaHxhS357k2dxzsXd4cOHc28TcEv+HJ24za75ExWVYIMHjbYJN9yNa/I5NH9fZlRoD/kKxhNB5B/EXafXy9TD3E8W0uwbZLt3nEEm5itb9cdC63VxM+Q8WqPjdxz20GCYtj2tSRINP4JSGTHS6YsLONej5i1LL17PQRqT0j+ToZn25TkAqQrJ8qhlqwNY3yzmKkCppgIiMVdTIeBG1VmrfkLKte+RyFj+y5/WAQBAbIxQWFpCp3XXztFUqSAJkCGeGALOGOv86aznrwLQNTJc1NWIvEzxdOpJCkJMCUAzjcT7ZrufPfJ3lM2c/q0dO/0dOcM+RilD7Wo0ybt2GGJfvvO9ZaZtJRdgLN6f6RjJFIjdDtAZLk25c3DdVRCyN5OadLBRE++w1Sv2wkpJJI4OYNy5McBSqB36u9Zef3Eh5+IvNAkO2RSYisORDClkSuHNV/5gPHKtDRiZDDPvGkbCEm32K5m2cvUnNu1VNH37dWWdcmYxTeVlUY7ho3e2ZN4J+/CtPwF8D9kV4yPt+nEwWxnxVVGlWOgxkvM0cdz4twAiOms6twQI1QJ8/r05315+5S2Y8WnumV92eWcAkNYwyZvaB9MzbfGieZjGbaJwLqbpGWZxyTx3v3TuEa7XIQnWPPZiO7gp19JOnDWeNMCsL6y2EMw1YbPKZEMMWT0PxR4n26XGrCpNMdeZPOEcy6PQyKfR6KbUiK1VABEy9wj2a0au3trmLeGsIW+tH4/9p2P2/4m9qtxVunn6cCAlDbQqjPHOwWz8Y/VW+33lJrTi77FNWzdQjEUjS5ULmPcc+XQ08izxdtngkXbFVUPxCUimUFzIKC8mSMcP2YOA5pHR8kGos44d+9iXn9HocPFHv8gjwyKAzf1K9yw8IGb96LjHTV5jjdLcYyqIOdQgmjZOX9HJOWiChp9xDN7/Zoi6f7jgox5wvhBEdbJV0qoWm+H8z9d/XX//X8DqP2UH6v9e3wi88Ov6738+hwuBWne0cu3aLV7SdXU3wsf+2vyb/bDyUfKnbBs79DnbsLrA/lj/JU3fozbp9nvI9XMsMxczqtIwu2Log/gelNjll1+J6ch1NACPWEzjWp5BrPXGEVnahjo/t+KCjqAEvTVYeIwLJgGC7NiFvjU+uYkAgn26X2Rr/1hLU6Ct7dxxgFyy0PI19UcsqOWcGX7pSAC3lZ41yfrTp86hH777ym65+xZ3HwWWyJhEZ2cCUkfZrJ9SmgEMnvD8pGEKgecs3gQYrwUAutKRYUqonb0w7UUbe9VEly+MuWIw4MtyADw/iw6Kt5P7kBUDMOuHY/iOXfssHeDQHxSvgjNdYJ4X+XUUIK5mLIuZgLhoYGvuHyP2rJP0I9SW3FfVvrXkFwJR1MzWn01SZLzE9cIQq64tAFwMdTHxbHYZk5pRsF0zbdzVw23j+h0Ar5BP1PjSMmPxNgaQKC8v4L3B2qfOqyFXTcXQ8Z577kbm7bS9/tYbgELktNQLTRKS8CERGw9JhcZxtn7zJidVoFpRE23OD0OxmfczevRlNLj3Mn11jNwoHo1GGc4iH9C5DYSSvU56rGuXFrZxyyE3ganhm2tvvIJRYMgFHVu7UeTGsV2omyrs22+/4VngBUJeW8T0SmrbSLv40tZo5hdbftlx69KrEXl3R6TIlhOzq+3aK26FBdbZ5r491bHjRW667Z4rbcn8jYwiZwNm/Mz+TmLC4zt76ZWPYTNjwBTMRAyyDPCSnJZuAzwIstMZv8aUytdbkgCqTWHdiylJTRyFlF05Obc0L/PPlQBubuYsfwOQ/oBt277R2nbqAGu6J/rLayB8xFocBpyhTJU88eCLYBgenc8L45hARhlavfbaa3btuHFMtDxGM26kTZ58J9MLUfboEw+Q5+cDTOYCfu+EkRxle9GCfOudGYD+Xoyavw2wvJC4DXOZgskLIki7Np35bGHDR15MnINtx1oJpbmbB4v5tpsnkSvcYg8+8C/ynSawiu8HuEpmQiHCvp43B4m6J01u8ldcMdJuh7UaBjAVCOiXhwN7OJOs0RFRMLjPkENDeoANWUW815RWEMCYwFwfcJByfDjIdJ30oWQK/FjHARCoJJVYSe4nhnss06bO+4VcPQJCiy+vfZIGRw7gntJAcQkCeCjRMGM7d2pn4b7nXC2X0LAdhpurbOrUl8j538SR/SAeOnGWEh1u+w+it8rZUqjziBgUyJ5pRO5ZAKCfhYmrakYv8slypnrVCA5mzznSBBhCMMCw2Jmjr+lvO/asZC90tAXfbqGOCrBmqfHUFLkub5U7fSDYR9sODew0r6lzvQDyeVWZJBll8CoZPGEGIRBemPhgu4VFVKIFHUuzrgCAEmlJZHHqQJJbNUvB/yOL5g8TeXJaUy5F3BGBTbmtfCvkywCBlzVAzsSe85Df5FEjE0qBliL2eZpymkCuo1js3L4VMkrpbvS/lpr09FmIH7xIA0Dxnl37kseuAnSO4/l3sxuYeF21CS3exfOcTOArL//LMskFVfd/9+1Sm/L0ZDt6aBv7gftJku8mI2iOH6dm2n9kn7Vq1xJ5zWNItvS1WbPX0oTK47yTMZlyM0/t45G+EynN00xXMukmFPkTFIn37JE3KiE3EPiqJqXibSWEE8W6K8YMtEWL1ziihnS4K0gw4mDRXtSnpR3cc8jhiHv3ZDAl3BBsAKN6nuvJYwWWihl48+ZNAYH97JPPliJ9EWD9+44GP1kGxtQASa+eNB9a24svvWKjRl5u+/el2dFjR8hXiWOjBhLDDllsk0iMovawfmQMiFHVuKto0KBpC7FReU1bDNM2rT/iCC7FTPk50g9vsd/AjsjgybBLU5F11rwVuqisz1q69m1g0/bp0sWuuvpy5ATmswbSAYMH8fv3IzW1HzkOmqcYIPbu04ScKY+aneneILBQTFCTk5rY+j8OMtWbhKzKg+hUv8lEYmtb/fta82rey69O6G4BYJlARBXy0VHBFLsYGIFKq1t1NAPHb2692KzOVZiLa4B2SynzrKUquEgqA6CTR0eFM+KX47oXYopFRqFhx/iCjLAiCSY5Z9CbdAwkgX+8onIYFquKGb22kv0aKjsV/HpAEtnXL64ph4bFwpDuhS9gYeeeCXbDZGj37x229D24ePrLQptgXKhuOF0Y3MvEGC2je9GaA+LYiQPOXEkdRX+Cnah1GpV3Trgc6GJDqWuva9LCE6Kv6ldsHge48oyUlLkJatHmJRnAQwrga9T3yBegS3mm0I2ZORYvrx0COONdzOvy/RUAr2VsukAVuiQ7AWhikPo4nQsxRsR8SoVCXEdUzDyV6SQBXCMBYEkd+yDoyzoEpEcWzIbKOJkLsu8R4xcAroNeoLeHeeLRVdOKcog9G0DUd4G+pbAY9VxEY/ahwJIJSwWAmArxmBh4DqAWYpucOgPbSyNmJNruvfOIxeCs4PpCoV87x1eKY6tkFIERFGmrxKAjIqe/Mg66ao1j6oFI61DjTARMN+WvwA94JfEAmqZsTDpDBFY9F9UtAto18i+QWj+uA8PxHiRtQGXj9AAJXHW8KbnKa+eMHTvcFaKjxwxi7DvDMs9sBvg9QpERB6uSLuYJLxt31SQnqbB/325r2761PTvlJWjn6Gygi+NV24CNkUDnZ4+j8jsVAkJMMuZEz02dYQP7jeBZMG4PHTI9I52Rwkk0DXLsZPpBRpT8rVGDJvb9t8tZa4hGN2pESVnNKMi3HDqR6Bdd53TKBI4jROxc77wxKNH+qIT5rZEl3Z/hw8bCEBqPCcrztoGEVWs3Le0YotZzMSl6zVkTau1p9Mwl1hQqAm9awurqTBH846IFjH6IIRcEA2gnXZO99tPi5dDZf7GLr/S21O7n+Hqlvf0MSQlsnXbtNMbeDP2sAMZ9drgxOM5TADD017KCbNzYgXRmfkX/qMauurY3mkqbYc4wTpUaQCJbYfu2SC9HYDdAF+/FHZLS0VNRQ/xISFLHHjOmPQLsSIBiIzgMGUfjGtRAEDtFDPAA1qT2n+ofX0DWMLpeSU3C6DYXuI6jkgSNeQm4KyRu1KqBwdNJYnSplsJfDFTnQyd6hMadpfvDA9QBHEj8UOKgNePWFtch0KlE7FeuV+MvrsMIAFCC8YeaNwEAoNojYtSLkSkmn9awGA1qeIjxIsH0Ga+/jsbixRSK2c7N9NP5s9DySiM5iXb6S5tx48yja6qTPIqYGM5+PwNzXc8bLA1WkTqS7BA5G/Jv0owNYiRb4xjO/I4kJ75RU6cXmnYwndHvZozW/4Bu79P2/nvvMaISwCjUFDuVdRgm9Row6TpG5UiSu3ay/Qf2Oy2sPBIYF1PZI+pavvAMyeI1tzh5gKW//GxTn3+QPZrrAGHXiFETiYNXoH054J2uSYdnCDFHekxVAN/esBldjOGLAsMVEyt4BnJsVPfd6fmxUPv27cNZEIVGZjqSL+hXAraVw1gSACjmnYexCrgNYKr40plR6K+/XAI4xbWtWIzByX1IYMi4TQA8z5HHoAJdoyRirTrQgvg49fHJ9uZ7HxA/0EeioSYii7R+1PCQJIyX2HO8N0kMKNFyeCjJgOK+5jAUy5kRcAmPK8F5XjqvSvULHd1Z/6j3JIAW7Wyeo0AIFchyrS6iCVVB/AoiEdQ5KCahL8mcEhaxlOtHrZ0xAJ9BdL9rSEQCND3gin6S2kb+JPy4WfO3wzBotJekzxuBu3Ha0Vw0pXF1JZEuJ/kTsFqG3mwdnzU0E8VY1fOSQaMvDUbJxEiiwYf1KqmCMrp80j8NpOCiB2dlXDskHskaOua2h2Ho0YzV3oDcxJ7kjnBzhS/4c4ZpxFjZqZMqIEkL1PilxnrZWBrr1Ai9pg8kJeQaJJomV9eFID6DJtGst7/k7MAtc/hQXE0Xw7LZDZB1E2zmDxxbOkDgLq9XK7YRmsZJsW0B6PugnzgNNnyJvf32+451MxBNtQ64vJYSN6X31CCqgZPMURNXTQHpgH84awUjrp9YbdBm1tpJ1kuovTtzAcy2IS5h99fYL/dQQL24zgqqlbBR5875Ed3H5wEvs/h3xpdo2k2+/z4Mpu4jmYa5wfev+X2nm3QoRK9pNAYDgcFVtv73Qht/7UPWqkuB9ezdyX79dY2bNhg18mriTJm9On0aZobHne5UBc6mDWIp4DlzJVUUE53C6NBQe/iB5y0TpsXTUx+mOHnerdd9+w7a8qVLWQeR6OK96O5vNU1KpUyaIFL3MZyRCMVg5cYOVxLcoSOR53ouvwiddu00FQce5qDyG1YLTVi0SnmuWiOuxeDWvtZNgK39c4P1vqgPQHoZuRtGGuzvQpjXclEtIraWoBURSwNCFBOHZWvcnxgjUzXJFijPcOm5Ggsq7JhEUnwV47WGiQ39njovjDRgRh/cFgIAMtsychdZq24RNvzKO8jVetEEiLKPXlpgmYfWsqdWcc7DlvMlcUbXvHPfHnY1I3Pvvf4lcR6mYDCMAQw4r7/vWRp/sLFjk3GBxZyIAr2WmJBx1Bdd1F2cY+tIxn+yuMim9sqrj3BtVfbay4s5zzPtyacmMvHSEX3rIHv16Z2WU7wCaYCJjDXGEwMESKopLMM0gcbkmZhgfvPhWeIVzyf5MDq791rrNo15JDp/iSlMo6h6djIJ7pkQ68QEUsOc8fVlPx62OR8vgBhQZtdM7MW6wcX2PBCXxhjb9Ccy7Njx7VTfa8i10i0uqQqmOawjdFf9aeZEh6RYRQ7TDgdodrP/ajj3/GiiBNMcDREgJFkSYajEPjHKJdlRJlKAA3iJ62x09dmlpVbGmaezQsBiedk59jQkhNJojEgut6fQmI3URNgFH/816n9+BP2fY+7/ZlYyZSPWstPbZYFmnTmFe/ODnFkA61zX00++ZIOHXMQl1tJ8OGlXoYdYTUH8+EPP2MD+/TA3EjhAE/GGiegsRrjG45dffY4ZRjIjj8t0EsOU+5HRT+a8tQeUj5xnZLvugk5rF2M9nw7sdSNd0k+XTJiKSeKoh8rqzjiPdIEn5uvjQpDzv27E+a9dCJrq2dezWP8D6Hpep/7v/0sG4D8M33oQ2FOD1H/UA9v1P/tPFu2Ff/cAq6oD+HnRwLgfhRyIxZAnoiKjaMCeZmHk2bsfvsoeyLZjR87Yv+6fTIN2CTnzPvINWMGxXW3HtnRywEluYnAJDOEr0MvML92Hoe1h8kBGVP0i3WslAqaWVec4PcRff90HMBZoB/cztg1rTbS3KsCIbt062erVgLDEkjJN0BEzgHZoqgF08NACqUPEntH5GcCZ2xT2sWTY9h/cT+4sqRpGVzl7PWaleqby/IAcQhxTo0zn4KmT1CBIZkk+RtJkcZANCpEAuP6GKwDmv3Ijzp26xmMUhb/CHkkFBWBwNdoOHf0b0k8uOROAJvXORb27YsCTzs/SnGW/toWAcfTYcbvr7hvtrQ+ZBGNiKwxNy3Ly2EoaBcrVJMOlGlasNpnyOimDSA8D1IVq1nrjmHjSU5iJMPy8Iaz88dufbiJGNZnIPH4AXnqvdZyBanQV4T8SxaRUSpNEJtbesUtHDuOcxCwYP45hA4faFmSrCqmFs5gmc3LpWrnylSAPCQI0i+RZpwNKtGzZzOVN+j1HqFcEhASg8anpx0aNwu2Jx+/lOsqQJ/iAGh/AB+Ds6htGcv9pmAIgZKWfsJGX3gL7rcxefHkKzPAE699vCIZNQ8g3qvmZXYALrW3So/faoFGNGWU+xah+d9YeTRpMjfwqky0lIM5+Wf0TjctgG35FB87oZXbLjZNs16ZCG9B3GEShpkwTXGXxTfFVyePeU8empHrZNeOTAfFzrDw7xpb8kA5TWGefTEnxCMH06cSxXNcIV7MyCmmDhQsW2/KffyJn2muH0v4mzhy1RAx1evbqQP3yOyDOQGtBE64Dsm39+b1i9jpW//kPj/yG2U9Mc7UCHGnXtpUtXrDEunbrgk9IY4z3frFnX3jC4hKRAoN8I4muqsIowKszNu35FzE8TLPHHn3Gjcy3bZvCOijF3GifvfTidMDdrm6C8s13XmI9HXaGTWXEZdnJ3jLhLvuIyUWZZD455XGbOPEWR4B67LH7IbX9ZWNGXW0TJ1xPzfGczV/0jWugOXkd1r2uQex0aa/6yP+Amkpf8+W81RRUChNt6qxlZ7O+WX9FrFultfIrUQ0mjfAq8pKICHAa8mpfzhL9mUuNEIkxcRUTPHJg132RP4xwChGUGnBedevYzO6/70Vbsmg95kLD7b3Zb9jW3X+w7ivR+WYvOsNrxvDRrdb6rEQasikawqepu+XPI7lApz3Op5q/AQC+0tV3vhrCJHgDA4Z1gkF6hHoozhZ9tw1AkmmwmlLkDqjv2Hd1EMx4G07bVDraoezNs8hjSY9dgLu/CIFi8PH6kpvIyDjFva9mKtEH5mIyrM8z5F7F1L4iUTXj2RWST2S6GsWLe+gDPlFGLRAC5lGIZkAV9015cyx5XGxcKE30IWgyr6PZcAqAVvFf577ir84ZLowzVxhM25YpgKuM7kOmKi2qYH8GIZcA4C0iEY3z5MbNOceaU8vDFscMLrqBtEUXWd9ePR2pT6SypUv/sPHXD6RBdRRZgeYQZBojZ7PCGtIwCGZKLKV5EkZlWzEbPMN7D7Ttf+dSAyr/Ur3jwbGcCbg8Jci3hRK5c0brhSRazFVFMec1wXX7ca+VzjvTVFGqeK46Q3vgk7IRJnZDGg0FxZJMA2TkmHvn/ads9vQ5YGGBtvPvdCaYO+CTdNKyjhfafZPHICt4gPq0C9N4gTZ/6RfoXzdhLeTxHgfYGkz2evUciHzJNpoWGTzfaIhIeeybJLCuNLtI/gpgAH/yGocyyO24pzGRoQ6fjCI3yKexF8ck4NHDp1kjNJxovhaTt+bThKtWUy4JyS2Y15IbDITc0xBs5xAGZ0QoaxLf1Dq3SXH+JOmHz9ovy5ayf6NhQ99sc+YsAIDPglEcQy2RiITRbhs2pr1t2rYJXWGPETGji5a2t8wGDWkCqc8fYlQRki0NzavlRSF1GgHPI2iXFJVREAe6TtbwywahCbnWFXxHoGK7FIGHoPNaxk3S5pBIsxabwpMEf6U146j1emj8IPiGE3iXyLKnqSyNQxwVGR/XoSimqzTCqtH2Une9lgNUOhh+bJpiNoS4UrVO7I5DiKLaBwAlJjGQIFZhQ8aE2cHdRXZiFwsrEkYNXYTKAmjnIMwJSYCG6ED07TPS2ndLYdO/79zdnJYnLBUVr9pg6pAG49CsTahNocLQw3JSMkQ3QAwrfr2/jGTkBgfIoCq7U5e29vdeNFUEtrBgm7aJ5v4BHnMPdm2lQ4lGSCLOmRnHTjpzmEp1ZcW+4rXCAUXKOXzVIYWo7tiyXgCSAy4ZwPjgTg6MLFe01pD0NkIvJO3wcSj7kmVAH5ZN7qQJ+HolF+nIOgIM+NSUoDTu9Hs0uipTKukHhlKAZWdzKsmNz8kNiD3r6U4KdFV+HAJIq/FymcfoQYld64XOi5M/AEQRw7cS1oMPwF4uozfhUersV9tACtblC1ezWem6JkTQUSY55xoCSfJLNB4nQEZd1pQEuuAZrpAT60+jpjEAB9KsPcuh7eWYbNKPcyvHuR3LvEdrQjIMjl0vJoDYPkpeZJjDazRt2oyDfCjurgFoumzhc7cbOfOuiYIB5msH9+Xa0IGXo2fXB4Yo4DdBfc6cL3FvT3OJTDRmGQP6XGWX9L/Gnpo6h7tCCgAAIABJREFUGSA/i0NHzQNppFCsk7xIk69JkzasOVwckxrauPG327ZdG3BKhUFx331oToXbl3OXA3gn41aYYGdoUBQUZtrlo4dw38/avfc85LrYrzz/FAWQ3MjVxxaYLXMeLyj1NXbkSIbTM577+TxGyzMRej7I4VOKmPxGiiF0QgBgXJ3mGLySlfAYg9UwMqnRXa1baek2jE+xP9bssbXrdtplQ7rZx598ZMvXPWqX30RisPawLf8CjZhYHwwL+mEg9RdBmtfifupA1boqBSRr3KCx3XHLnfbDT19ZJvpaAo1O0qmPi4+05h39GIdEA4X6Ui7NQbCfSypznEO6V2WE1XJwi+TkVYfGzRFpZNHVTEKDpFMrtIZPoYXKCApFpwA4abc4hhvHmAx6kAEnEYihO8R4BIlzNGCsgmk6DESB/aWsSzlNSo4kGS2XYrr+EeERdgoHtUI3zihxddaxBNDZAw1ILgvzz5GwiFbJfoOt5XGrV8KvaCQBDg+LUaOtYqp6S2qAPSotOrHq9KGDUZq9Yn+GBkVYJwTHX375JTqCb9uChfOdm3l4Y+kxoVkH0zgrAwFtkTOlSU3MUKyUhpbrJvBeI4ghRehwjUWbqnl7Rli/P2KZx9iDsHSjeDYauQ7DpaV9654kCaWwrnHlHjqKMaPHnJP4C8+/jNj3LWgKZbpCI5973q5DG/Zelt1xx2109jD42LXLSRSImaPxj2soWivoWD/8wDO8No0ytNIm3DKGOISWEtp6inEqEpzuEvtOu9AdqsQPWhhacYCTWiMCpQROiRUj5jAxk2ek++rWIQdXPxwqFy5EQJ9CeiQA1FlkMRCkBehiLJGpARUC+lCzaNzwaygStiN23sR27zqGLtJZVno5ZklcRzDPVKAochvS9RQ7JQjw0B82hNPt5jXatoiH5c5YLQybUM4tLwCVwxhP6FlqpM6P0T8dsKUwK/VcJduiBqD2TpkSCc4DmVDpGWuDqVkhXd46/qFW8h18jxJeFTvlsPtVqEYQh4PQOfMChcyhmaYxfY2t6FxU48QZV+kccetJrELpL4ppQEebJLccBNCPaxDIKX0wsXobIj8hU0Z12iW14HTyNFrtdrtn/F4uwEqQJMMjQE2sNPVr6huU/rxOMMWmjx6kroP3IIdyNUtjSDhbpCbbPpimuXT1pRIuEFVnhu5FJBMMmsbIPVfugHGxX+MpILIxlghB2kDgSzXomjS9dGAoKRbz2/HipOMIUOEYAsIqGCcWO10svRgSHEkBVJb4Uew2dQz9Kc9Nh5lxr026azws1gwmBT6kS6ymg6Y9uGlcl8bd3n1zFrqXMMrT0zBTWWc/r1ji9nJcg6b2yUdzHTCiHKOQxkYw7F/pm234M8uuvxZmVuAuu+aGHuhNtUI3726esXSmeN5ostUqE0fnU2dJDQ3Y6gqdUpKOMFu0cDFGRk+yl3No0jHZ0LINMaQINow6/9V2/U03Wf8Bg8iPMN5iPfy08G/Hev3XY1dzppzECXmLPXDfPRjVLbd1a1ejKfcb4+w0nysYDSLG6npdg5FP6UL6eIUArqKbRnH6+6rfAZIznJRD1y7dML3rZFs2b7aJN06wMVeOoZEK0KT9JjDamUR4pjrch8PweANizBH7cjFBcL1hYnuNpkDY4GqeBRCTxKCXUamAACXsatbpR+d+/rndfNMtHh1hflQFmgq8IjTCJLVRzN6uopkVgzi/GivaK4Ic9cI+PGvpn/HknJusCrADh4/Y+g3rGLfd48baapAdEdsmmp8vRRf9+JEqQIyTNuLK9nbpVdfCEk+2hkg/5GX52JxXVtqRXcuI2b9wHdnEDl+ec5hNx/CgafOu9trzb8Ny4FyohI21/4iNu2Oa9ek6hIZaMCYuysUyaFQ15Pz1sw/fXm8d0cw+W7TSvv/6B7sNA4OYhjGA6cvYE63swTvHW/NmEZaTEW733fWZ3XBLS7vqmosoKNQUlsY+kc6ZLGkUSZNDMj7zJe/JtM8+WWG3Tu5kIy7vRnpV7Pa6xv21bx2DUl0jVlclRAIVkQu/32N//L7F+l4Sa8Mv78JkViw/p/NB4CsgUbmfffNeLayvn4hlmygud1p4I4zgGqOtGk7s1OhdeSSNkiRGC4nH6mrycxBLXFPUnymkIDSeinNI+J0dAgx7AauA/IrlAeTVpeRxxWjbFdOckEGf8kytjwrGRmUGmhDTwT6ajblRjBg/ntzSAzqcD9z1S+78+Oz5v7o//gMI6vwo5D1J+oA8h811OO0o52i+PfbkQ+RYVTbtkXcxP2pFYVaOhnmaPf74E8SLeHvjtXdxlY91OWEBc8d9+vVyhkZqhslM8YYJE2zOp9+wFyIZN+xrs9+d6YBbsRoFrHo409pk9aCq57o911a/YfQ99RtHf54vhOv/6T94y4Vv7//Tf9dLAFz4zRfeu/p8/Z8vVg+c/rdmqie/r//a/wmY9Vw69125hipPANYDh3fbpp2LLQy5p+Skfvbk1CkA+jk2ZGhfW75krV16KdqIJ3bAgJ5As/r/Iu+9w7Oq1nbfJ733TiCh9967FAEREBVRFDt20SX2XhZ2sSxFxd5FxUJVkCq99x4gBEgIpPee7N89XnD5udd3zvWdc+2/Nuvy0gUhme+cc4zxPPdzl9a26PfPAc/iYaHNs0mX3w+SFYv8+Q7ICgftmltGEPoSg/efgptCCao6SbBSgiXRpGZQ223YsNUGXNjbqVlWr9zmrKLat2/tEqm3bj/s+pJqN+zEai4PAIc6I5bw2LN52FM5Jq7CSALshutvtI8++NLVFw16tyHSiPmuZySbkQDOfykbazRsz5f/KoQPapsQwIgS7KQiI8Lc+VhVibIBAkISAVM6d9p3j3fWTXNnA4TsZmCZjCIvpwDwMoIakz6WM3fEqB62ctVOZ09XC/oTzLldDpjav38fW75xLXUpZ7gANTd8JoWdNRfKEDwahp7k1Eoaj8HHXP1LvVLaOTtPY60SDOgVgd/4ccJ4xGyrAFyR7/H4sZfYb4uWACLwmdjSNXZ21iqwYosKypDPd4B00d8+mf2xRVEf5p2ps5GD++InmOMSyRscsOgZDEhd5cf1VnOovz7jdXvwgYdQgbxpt99xFwyyHTbkwiFuiK7QWu1NnbE3ELv1gsFdnQf6Ac6vzDMQqWDPdiWULJka+8vPvrRH7n2V7/caQ/I0Bp6Nub5IvqYtVl3hSOI/tdZdYunHihnCYg+Av2MfwOnZXy7jDEu24QMvMd+cEDudd8BWYl9QCuM043gJ19Kb55ZoX3+6AAJKNNkcefbcK1Pt0PGdtnbrepv6YAfuWzpBQiEGCdK2rDtj9/9juj35+AsO2M7BI9HPh6yLMLwN6adLSRKSR6jAbPVGDViZTb33WiusOmzrNqYBZuVjG4XSbvEeQpTinaJAp1ydY9X/18WuAbqAaBGJ9u05iI9kG8eGc6Hd2KUcPkZtcTXnMfVGYkxnwi1nwe4D2EkKsUULl3EGRKCE3Gpr1vzGYCKLPT6B2trf/jFtKnYC90FWkCqO/QzArLISi7qusBbxgO2HOqUxNjXN27SEKAPJgLpGQVbjGdKWEwZ6+cSLsenbYzH02YXYSPkzHJCCTMNt+WiLia8eWpuhbH7C6KGS8ddVKF0Z71sZfbf6KNkYKifFRYpTjytUMgTSkIAz57GK9UFeKeFPnNX+ZN4E836fPl1knXkXoyBLLPltLRmdfvbK9MfpXX35zCiauV9hkLUyzx4g7OwA64KhrOyldEZwPWGhKJmZ5sVg2ZMP61yBkHjfuTpSfUUAQIQfa6sKkNwRYQB2FcpVVn3GWnYIs07YcHz3xSrOZNWiEBM48GoYZPqHIe8HJO1IwFMaOEkB+4r8zjX8j4yifs3OhanKIAaMR0ewCA11NGfqBxTGFhGO7cTBDMmgANKTAUwhDhGYppo7i/6pEizAGzsEKfnOW7R4seaapMS4OuviUYMI55OPe547f8QEDuDr88BI/OiNK9mPtFcpaEnQEbMYi2Kw0Tg5FquwAqdya4zdTxmWPvJT7NKhnWM8Hj+1FwUp5IpweR+HuVyFwkKstOiZUrGvCPAPYy85SX1+BqCfUDkwqCoGIX4BkVxntH0ze5XthDVap03FnXvqJVwn4YLfNcxxgbr8z+FS54aPPg7klk2leiHVBVJra6Clw0UhfV52w01X2ceffsd7rewfhu7sdfKWbtos0fZvPeGs9KRazqcv7wQh4nQ6bPnUZIbo92O5NJ1BRQ9qYh8Gdr9RF/hZnx79YLaGQCY4Y2s3bLOOMOhzizIAvlGyYPl5xXjsHpavYo3ncp4VkAFETkWHVMs6LlUm+TF1RVgzYWMiP1z2PhGBVO935HnuIozPl5qnV99OsNl3gzvR17DfNG/R0pav3eFIDLGo05IByq+YMM5ZFixesNgGDGrBPkVTzk9IbYUyMr7eNq/OBm9qSb4CHq6lJ2DX4g8t4DhTjV8T6rqDNmBYAGrWFpDKIGM06ujTUMnibExRqwVZCaCjJE4tuFAm4OVsWsKy1fSIladDSxJRFdeayAUCqqWw2EsAZgvwn/GHsVNDISW6vhCxANiUVTBswiI4AOWVyaKqJ9hBh51MhVX4x4rppynGWbwdCYbIK8TnUj6DbD4+gBo+gZUUmGbxqRR+BONEsMB/n5/tAIEGvM6UYq+U0LNHNKlF2oxMPSikFk/BWCREhWwqmmxy7RS+oTSH1Wzwyckedidr71zB5SlgxABVw+qm0bywSvpWM63G0rFzeekSGkUhPyWYB7N9H/8yDHm7IGnicwNMLp6bZrknqplStrOT2QfkI+/8J1Vch0JZa43p8tY9nBb4yAbyveK5Rjib7qDWz5anUE25L9PTnrwMaz3et0qm4JcAKP2qFZ3MMYQ8PkSeX5qAnpPo8bnULnrkmWIYc6NoKMWMkExDi1/UezGv5H8SjC9uubN60ILySALBB9mcNS3hoKKZk9xQ00JR9EW59uH3P37vK5d0H8MmEEd4TBnFufPCdN58SuMOtO5dulJACGTMdgfPzh3H3KYvhlNEVIS1btsGluU6+jOKBC12z17swOEyNkAVC/IXlAeuAOX77rvHZrz9ug27sAdFU1MKuyTLzN0ERXsXTQOT5LIw27JSPlBtAA5Pwh4aaW1bd3ATpWefVXprucUk+iPx6GEL5+6wy8bcalOufZJJyWm78uoRFCowatSVgoyEskhrqvwwLH/Vhg4Zzc9KZtMJgrWUh9n617AGnyA8o9rm/bicYiiaVLkOboo2cfIVeDqtcAXjjddNtdvxnrwTmfbe/XgXQVl05tbQFcValH9kOH56eg73Igm5f9rDLozo6PFM69OvC68zTakLrFKDJwaIvPQ8kzA/+URykDiPRxbQ4nmb8Ujqbpt2ZBKoFUequLdlZG2yl2dNs/KgdEDRPBvcL9GFybVt0cfm/rqcTQwfRwU7aEPF36yehisloZXdPvV6PAVX2nKSq2vzkUnjD1hSV2hdesRyrXj67lIjCDPBv4gkWEKDDgMYudA4AH+5QwBse/HeR5B6rwEFPZubbDmPXV5Hx5jj0wicDcV+JBTj/kQ8oCRrD6doK6AZD8HftxiJkALaSsXO44UWm9vF/ah34IOUy+ZDBAFhMiKj8jOC1NxLfs2BIiuMBgoI2VR4/JRUfAIUAJpLFuUk4gLUNHOhyZRdiAYdumatLQFlYgE6lht70V233o1Ucy6HZ7bzmPKDRdS2G/JMpFsHKXa3bEhzkzAn2XWyQtYoB72mqmKVDuzdDt/GMwAmXTFQzyP8Is1+nl1KMFYQoEE8n1lhBj527FA2Pjx5AOGh7kAND2cil37WMfbCkQq5UD01kgBpvZDdHcs4hK3BcQoJFUieQz2IQ9xHcnvuR2RoAlYDf3C/o23xst/s0adh47FH+tI8i1FZxQdXuFMlALES0fXZBX4HADAUIaNRCqYGKAJifByoQ8Ehyw/OBGeuS9CSY/Vz10cxlNu3bxfvCZ6V/M+LIZYX+532PK1xdz9VFOKLrS3NvQ/YquS7IQt7dwTfheGJQINq3qMi0qrlWebHUMiPZxPCEEHXEETBqqZbjNw05Cbfz7vfrpn0hgNLq2jwIim88wQyuD3FE8So80k/sJQXUe2av5Nme9I/VUCrOVeAlvY5NfJ5MPJ1fWL5l8GojWTw17ZNazt55JQrDN1wgDNHwKT6WR/ZtvDe+/B/JMdzzDV+XwWNGKSedHABVxoo6uXTffYw+bXXS9qq5lgsGEl45Psn4EO+wwJ6U2F2JJAaXEFS61mm84Vcn2w1HHNF+70DGRxZjb2ef/TjXYI118PeU8vn1LPTZ9JGq2FhGICM+nFZhYoRG0JBXcn9SSEVvaCgBGCb5wzTMpKv00CoELabfJGdD7AKM60RnUP6bDCGtEfVASrp9/zoSAQEessbmYsLZU0LoPrs09m2BK+1n3+eg6fZCcfw6Nmrm90+6VG7e+pUrAKimEjnsh9gy0LBX8e7IFN+r8pA+9cb71qP7v3cs4yNC3Mguju3SIZ/5skPrVW7ULtpymXuGr/+4kf77dclrI3DvImwW+KDYcSNsNumPACLAc9PhncVJVwPnnqz3nuLYhHfPc70ANaQH5Yz5bAntA7CAG+Tktva1ZOvcv60Ey+/ls/CWsXfds73K+yJR/Hc9j1sw/C9mnbfAzRQoYQn3sj14xkMsBoB8K9zVUWuw765/yF8jeTXibGpds1V1yG/7IZva5lt27SdVPQlNC74jMKQ/xe+ygMJ0lM95ZE5ewAXbXYecNVTHGtvFJBRwmIVrupPoa89TioBDUyUoqz3XJJ1sYW1R4qtsGrlOusJK0BMGoV+qUmQFZOebwnDmTJqnwrqF6VbxxNgpQGvGgu9vgrR8hErAtCjhLptDUm1vy6ej+z0MJ83i320mvqH4C6aXdlPVLOH1uCP7YMdgi/pzDHIENt1noSNyX2OeXGWxvvrGZts/+65VtawkAZKoLbYEvEwdn7hM4YQHPkiwUacnXUHKchPMiDtRh3SmjCBPbBSxBAOtseeeY2h+hBb/NMuzj08wWp22pHju23SZKSuTbva1k2b8LK9xbq2aMo9rCJRu8TWrdvCuTfSMXp1xmqdaJgpJq58UcVE0ZqVp2xNRZh98e5RLHOKAfG7AyzIL1lfw0Yv2x5nLVXp/O3hfdM8H6SGhtlwUWvYHupUtNu4REU3lHJezJwxX88sRR73u3lFLOW9Pubq3pqQHIbHoRam4MyGONh+Hu9xLxqYeNKmxd4pqSUMk7OoSvJE9v562Bryf5MVgDIFZN+g4XkJigyl/dbzZ5WcIZLGVfFe1sDWUSpzLRK3W2962G6+i/dNvqz/DbB6vur8z/9Ww0Ztz/uVxdBk5vtv22YCHqu5P2JLQa+wsYMm4z18Cynh6XbdTVdzmxsAkrra889OZz8nXZgD/bvvsaz57ReeG6oHeocwvHN79OiD1I5nd+sDbrB3A2GNapDlf62m0AOsqhrWhuQ2pb9cov7cwyL99+//7WvcAPv/+dP9//nT88DqeQD1756pf2WrupV9DsD+++///Rrc93VgkUDyBks7uh1ZKIGc6T9aRv5KBtWtAYBIei7LsUsG32UbCFE1nzMAkV629Ocy69N9pG3evI2zRaznCnt46hvUM3kEWY22Z/75mKW211AqG8KKx/6oTeuO9vhj79jYsRex/vD0K2MPhym2a9sR5zV3mCyGKLzok5Kbon7a7GSlPpzfpdS8OpPEmNPzqWCPZm7obF4COfs1qK0FBNIAvkOHTmRxpNGLEDIlZp5YnvIPh5WkNPHyYkAU/LCrOFe9ebeDUFeUUs8mEKBVWVHEdUBwwX9w/ZpTdunVHWioE/GcX47Vhb91oFZX4FArvC/TDuF9SW/ZtHkH+2EubERqkquvGQ9LMt/yT5Xbqt+3WDA2OiKclNADMsd3w4x42FLaC1weJmdLrz4wU/m727dkc14gP2YNav2HMfDMR31RCVNfA6tw1bXYW8XD/s/H+zsAib1kzcrvkIG5rKnat25rD0y7E+/oD+HJZ7p6r4oByfhRV1pZgb999MlPsM7ZR2VLIKCEerMLwzjVekfSDlO3FLiwrIULF1kSBJ0WAHZrN/yBGod8iXYQE3gPSgHcggCu27XvSHgrpJQq/N2x4WtOcHE+/XxmFmGK0SkwmQm2LMmmv4nFXzEXUsDFNve331AYtOD5NsGSAH9aQl11lqc249zWIIeaLxi2aqJPMvc2lPN+FRYtLagla+zJf97APhnBc9lhH+FRqmYmCNbkxOv6gwUE27JlywH4sFKgiJn//WnYyco7gaVIQMyQwRe6QW41xf7xY8cdiSCUfkE1ayJAYgTD3C1b9zjSULfeTe1lFArffvsVezCDuemf0csqPBKGP4N6KV7++ktDS+efywEtVrv2AdUuqq80RtQ7OmhwTwZ31OH0a6/A0CvJJxxn9GAUhwP5vVq8m19gG5XtWam9+/ZbLnMkAJb3ggW/oq7knSo5y75IPwKw8NTjL2J9Q2Bc01aO8NSmQwvr0LWtDUCd8/VXX1P+BtkbL72LlUBbGzi4O6BqECStCt5BUtzrUOryopZTB2qIr3NK1jzyjQ6FyOMDitcUxqr81A8eSGeQ5qnNnI0hn0s1pbyvo+iPYpCpF0Jo0VYTR91VxVQkqUkC4VnNbOmqpTBa8YVj/WmYHcc7f/pwFizxehs3djy+uxsBjR9AdXAMwsZemL1kPnBGxjrVFZYDEM6kjFWB6tSqDD9DsDaLop/ZuyPNDS5Vg8iOgwrDnYf19N8heDcXl5+2tp3iGZZ2tDkkyquWFCnJl7rMH4VfWJyalBIAabyZyasoxwquTuuI59Stcwfe6QO8t6h0ORtkdaGguEruVyDPVFaF8TDry+kvZb8Riw2VsyLgEpKTo/k8+YCH1MXsUTnU2ArPlXWdbP3Oz7Fd4DcAtHAKKXxbYF2TkhRtew9koJABBFRvxK9ICFXhMHK9FcjHHta7XzcYpftZX+V2HSzUYKkp+R6TJ15jL8NwHjSsm+1lIN28OaxOQrjkvwzGyl6RBauy0K68ajLDLOwFUG6uIiSN5YayPBlLLfycq4MAIMts175T9F163nwgMWfPDQ91TmrIrtpc77swJKdY4hoULCYarSBX1ZKqjdVv+SBxS0igdoQcEog6QQQFEQJPco/UjyoiJZnQ7CzCtmUt5IffdDUkET9eqNapEdacPfjqSRfakVMbna2ff0A0GFJ3+3XRcltPvokPNoUduyaZX0Qp+2cce362Y97K2iQVTGDUiJ74RDe2z7+cR597hrp6EkzjMsL5Mm3Nzi2EmVFbU9eEcX319C2y4+tAsFb3rk0BPjWEUg1ebUMGDATLo+fh3fpyzgLqEYUXm40ZMYyQ52rLSve2Tes22rCRbbgvkJYKwCai+HsXtrY5X68ArymyAeT2pDSFcVxwhHMvCkZtmWUcC8DeBKY2AWm+AWe5H9zT5j3DGyLx6kht1tQ1woUcJoVMiiVLrYJd4xhdjtqIJygAhzowfxp9eRgqbKYTvg7FhCedOA68LC8tFq8k4wIlJb/TggzgEHUhXcgZ9OeVbGxVvOBq+qm1+dYcOLwcSUwwlWyUA9odAl26kJsVoAkek6gwUrsGjomxI1k51qwVsuy90WzGxZa1G+AW0Ld3nya8Dvm2c2OBZR1u4MAfAHtvE/LNWORsOSyYMNe8+dIIac/8ef4kaPrfYZpLmYfsV2xWTfDUgLvwJfZcBd5rWhHLFKcIf07J8MSW6jugC0bcu7hUJjUkqEfFA5Kh2+3ULsFOH622NNIxFexUAxiV1DzBzhSQXA1glcj0SglqsdCW2+Nzs58k8TKhQaJp8/MLmMCq7gukkVNitReFqJPSszglUdVOXyn/QzXmSusWg09NkOR+mjJQVKv5lA+fJMD6VScQlpddvlSBHBi+bPohsJuCeKMCBaTwQYt5rsUAup7UYf0YFrqKNDYffRdNLWT6LRmJPJwamDRodNC3Zy/buHaPA+IjAM79eWmfe/5ZvHQehfHA9wBonvX2TNu9YzOeN1vYKNri1TOfBo6iA4+vT7/8gCYj1iOtBEysUWKfyH0qtDjFSvkZ2gDkByLPHTWHUSShJyUz9UltDBCXbPsOHoSNfcRatAeYzwm1ZQvw6qF6kedrAmFnPbp2A3jqhfT0I8f+VVmva+uJncS8H5mK8t7985lXmVSV2Jffv46HqCZZ2B1UwoTkuRXl1MEybsZEa4D17j3UevbowDTrmGuwx40fjp9JH7sJ8LQAj5+WLVvY9dffaUtX/ADrnORj0L86QotuvXmq/b58Ec29fD5kCi/GtKbe8qFl4h0TTxGcSZETDQg9gcn5aPviqy9s/ZZVPB+MmtWkiWOkd4Kq1Jt1w/J0QJ8fz0rMXvlyXnzBVdacac6k6x+iQMbOQ6EZgPaHT5yxO54fwgGRZeVnwwlViwTsnWSrds53h1NtbQEm+0W2e0ON9WQ6eP9dj1s2EsvnXnoCCfsJW8p06fCes/b1nM9hBuQDSOPzQrhQx86tbQv+WZdfPgwAtNTWrNpu7UjL3LAsg/RUTdEpIiOB+AFN5UmsZt0Bq2xaWmBuWsmzTmLaK8WxfIz9/HUYA+JSlMrbB5WUkzCVM8VExUvT7GHtNmbDPYkMp5TJZxXPO4TvHwRQUQJTvYL9QOtCTXA41xnONMslawuCpqCRzaXChYR9ajjTOCXESWByzwIg4L3krPGkp2RNOfaBpr002mFIORSUUEJzEY5suZICJCrOz1qw6Ucw+aos9bblSzcTAOIJWwt2a1asC4C5pDo8Xfvaro37rAawKjsLgB2wDEKcC3XwYtIekxjC5DuKzT7Q9u04zpTdw86M52fUc1jo3S0DEJb/jgA42XioNuwzoDtAUy8kfUsw+6bB4XMHceBrPakwFJaoovmrT+dQRPcAtD9id96UnxJ3AAAgAElEQVR3o7NMyeEw1C8pC4pRLAQBKOm/HWjjgqz4mZo+u36UxcgHk/TfS4Fq3ChP4y5Jv/xgYcgz3gymEKhCTm0cwEoE9VLokdhPGp4Ih4T1VS0bkiJ5qMn/kzAimolaAYkAaIHh+AeJMcx5Uctgo4KUSE3m/WD9SfodxoTd+V7zrP0CJGM1WAR9bMioVqS4fw04QPq4G9IAvPNzxE7UEMmTtKz9zZVwskd1MmaXZaV/xNbV/iaUXT+PtSnWfhtkQvk0KqdJ6w0PwwOYA7wA7zSx+B1zUOeeGluuzZuzsYYXV5NzAY6eibEniV0TX8+EmGJSWz3rwJu92V92IbL7EDDA+Vot2Sr3TM2nPJwUgOPHfWrZJgCJbJClZxLMUQjDnDkWxovO61VAvmNb8/OCw7kQ9p5a5+MCwC71BT+7QgEfetfE/pEtC9eplkGgqpNNsd+GwxTwE1iNHY/OGTHWIbrAMsIyAoDLhzPfl/UkpqrOyTIaDAGcWqPyY9aQQoPyWHlKcU+kJNG5VIEULIp041DuXW42hRoM1otGXkpB2Axm/cfI4T5hApxl9blxvH+1JL1ew5URpMeZ0rFre7y2MKVnDYdx/REkDc98+0t8nPo6Zng1m7gYO7IUyibAQvuAQiBOHD9O05xuC+f/busZ3tWoaA/O5CEVWdtmI+xVfC7FTFm6eL3NfPc1CvkMwhYkK5XHm7dNvfsxmzzpLgDQCOReabZt7WH7gMAXOLvWu+cge+TxuyjOU23ipdPseOY6rvUM70YUQ7QH7YfvFnAGxdmmLWsY+FEbEUwiz04xEwW6uZ4OIKtZShub8+18Jumwgfi9/Bz2FopXndvLl6yDHfCNA2Rfn/kckqSW7nWSFFVDAr1XHhxILRXgphsOEXSmgDP53vJe6bk7cF/DI8di9rD5PLWCj/1IUNXwCwcx0IG1S02hAYbYgSq4xarR/ljKz5N/mUDXePxEBazKAqCOZkn7owZ+5bw7GUfTbRsBKvv37YSxnoYtlCyY8gD8qhw70te7Md8TBUOPJsjAr6D5uZCGKsw2rMniPfG1UaNbWj0Mk2/f3GqrV39mJX6LYa0UOqljeFisXTga9iLF2/o1O2lAE7jmCgBYwkxPysICFhOMOPkGV9Tif9W+r02EgRtSG2azXv7RThbssoSW2FPgV5gYzsASNkyL5Hj83sXyJp04vdpiE2HcYleiNeUHuK49TcmsCnFwskXVXcjitE7ragNtB0nY2zdnkoxOWjbBWjI08mbwqgPEc36Q/M37n3YohyF/IiCyPOe1SLUGZTXiUUV4UQQrOKS23M9eejQP1tw684qZx4DwhPlH1FppAL7nKDjCGyIsNbylY4sXwPqVvK8VYRP1NXiEVxRYDXWFP8OkAhqsejzGZKPjhl7sIxoyKt23hIm5U+WwWVWATml9ao+rh40lBgnccryRb4E1NsTtDf8Txqr7MPrFK6Yh/caNm+yJZ/9BEwyoRB1ThXy1rjqGfTPC3vrnC3bB8H40qmXIjy+F4JDJ4AqgiHomOiLGXkRe+8GHM9kTSDZPSXLX4YesdPUaPCW9w6xr56HYOTzNcAvJYM8ufDbOx/8CrOpCVL3+FSXV/daKOc9U00H/51X/HwVU/7w15xRm5///X1mo/x2I+nc/279c8Z/Aqzt/2EAyGWi8SGJ6KsFAoSFNbd22X6yKcL6WbbozLCLgiHDA4vwQvBAZZjNsCyPgJym6M3vkb3bNhEdcGNDmzb/asP5XEi63iD3wfmtKTffeV1P5Wdk0nodhtbYkQGeMvfWvWY7YcPkVQ+2dd9+zl6e/jEXWafvmm+85W0uojWJgseVbRiZnB3tdE/z1CnKxozqnftHwV2xNPaaAUNQxKFJUz1ZQP5Vyvn3+0Xv2yJMPs29W4RnOukYGLJWj6sciypZyBrOqJzV4EVh58w232LvvzGRQCFO1ESo66soqhqH7d5dblwFJDEAGoSaYQ7irVl+kCxx++tnJ9vTTn+Dxfr1t3XHSPvr6NxdkldoyjqFltlXl0i/4c5Zha1KJ7LWcPkpER4ETYdgY+PH7jvxCqderbzjKvRBbvfS05WT6UE9R/2KxpnMzlEK2lFokH3muBg4CtIIZUpfxRTJH0F4sb/ukRo0tkx5R9V0b/CRPZZ601j0CUUIVAsDFW11JECqHMfbG6wRpyeuePUC9uuq0GMDNcWPGEuT4te3dtQMWZP9z69EHC54d9PgpgEvqy5EzA5S0bdOYgd419vFHP9qx/Ydt+pMPoZ7bbdn5uXaGAd/RzEzAVwUjQgwC3G4E078KBVH/oYOtsDbLuvRpDitsrx07cBaAaIL9vngeUtjTltC4EcSaEqc8iq8fZAt+m2cdO6bSW6XAQvexxi1lsRWJojDPdq7fZ6PHDrXlaxZwzqfY0GHD7ONZ3zgG2euv/mxPPPEIQ7p0++bLOYBx0ZYQ28r69+1v76MYu+6aSQRByT8Xj03O/RrqvQ5d2jk/52J8m1OTGgMAZjov5dtuudHunfoc5yrsRe2LVIAKO/7rotc91IbgOV/pGahfRUoK49npPJTiQxYKkdjete3QwYaOnGDDB4+0GwirKi7NYAgxCn/zCtu4bQ12B5NtNUy7POTCqrnvI9gq7eBhLFCm8b0o3Bhyvj7jPevTebAlRMYy0M3BEuESMjyyyOsosfj4RvavV2bZ0H4jyFeYZZdOHGWPPDPV0s8ctqPpKDJQygTCzKtmDWkNuCG32wM8llB+TMk1TG/ZorkL0qSCdP/U0z/KVk6eoWIuJqFEFJ5ThP2FAq1k6RMGkewsTNexl11gx7HyKqefEumhCmZuPBYBjejZT+HvXcl5lZrSkXor0naj4C2nZ67gPRExRaxO/wBCoAMhtyjELQtvWuwmdM9DICw0SUrhzA4ndHoTtxxgFaBbfa7LadHoLSiaeiyH4OVU1lRzmztnBe0Y76JLbqXPQGUVTjaFXxAWFvQrpfQSkECxr0FBDBs1MyPPzmZBtBKhTjgHQ84onl0ZuEMxVhtixookGIfdUj7gdxC9WmQ0/rU8L6lN16xdc86LFGIHCmvZ2ujninSlULweXZtQX57x1PpccXAYeBkbQRwM6iCUhPnUMZKiu0wHwN4w8JNoLAxKi8vtsisuQta+ydmtHd5bQC4K3qUjh1vz5Gbc+2CLZohzEEuLHduP4UvbiKcG+7gJ/S09UVJUqs1f8Dv7Zo1Nxg95B+xo2TiVFXvbzu2HYMyzr0d0sM+/WSPmlaf/kjUZ6hXVx56sCimUPSS8KqGiCnoSaH3OwsmRjUTkogfSOomBVBIDyNy+R1dIOeusect4cJs4WLX+tmLFDq45gvUSbhk5hA7y7BSKWliAnRSlUDuCxULAIUL4kIOHd6fnTUC9XGw7dh2FdZuG3Up760tmyS/zlpo3oYEVlQzjUKycYs2X8ZzKcmtszMV9UFUXYJfZmIFJuG3dmGEtU1vaG/+aB6jqbfliOnOpgfxcDbdl5dcGJWkI6/eGK0fa7u2bCeqEZACZLReCXxXnZDrZQLnUQtqLgzhTbps0AAwykesGzO8cYu+/twJFfB02OMOs/2BsT4sYUm4/DtDbhPc7zyLiwFUOV9HrYteJ/UdNdYitWJxpFwxL5v5zzxt1CWmQt6YktppIqEDJwQ9QDWkYjIzacx5EArqcjE0sSf7DX00yjY48P0UsF6ChZksBGD4cRFWsdi+aXi2UakC7IIGXfH/5gAQxgVLYg9LB5aVRBDstHJlfSjKo+1k8OPi+IYBbMhgO5saFhJK8GpBr/cdp6hBgZ07VI1lKhQZ+1NK3t8Cz5hBsMKMwj0eO3dg+/YBFnk84zfCh+CJkkCimxHio8wARIXRNiakVNv2lMTAS29rFE6fzYgt5kL+IvGIBJCi2cwA/YpN87bGnxzG5PWSfzyIQg03ZD8q8Lw9C4ILamgSYBA0k3V57c2/LhUH03oxdJK+zb/ItexOAcAYGXk5BPhNjwjpKip3frBLPBwy8wNYt/d2BN1IqKpGxkEWnXlgeIQq5imNql1tAWmxMhFvAJXjaSvrhck+d5EEPRF6kkptK3ifJrtixNRwAiUwwcJLnxRFjQf6meuHlzyl6eggXqIWlCYwWuAKnBAbpe8uvRMwSfUKdNfLnEsAj8Fk0b30hOAnXJKBCjZhAWclPvQiTam279uI/KnksB/8dN02xfbt32B7SR3Nhj8XGJVJcVSN3+MUaJTfiJfWBRXI5JvI7nfQ7gI1X4WPx8TD0MnJcynY5thDid8gWK4opmPzhBB6UIaW49fYb7WThN2x+BbZqEcntZ2SQL4NwSWP9AJy6A574I83YAGimKSRNBt9Hbp2StOtTxlEAtsK7q/+g1kwH21NkvWEXDu/G4T7RXnz+bQqzkx6POP5uFY1AdDTvEmmX8TyXUyeKmNzh2UP4RkJCir3wwlsuvVh+s6nNEvAJIgTqVBlTpkk2GO+wpx57ju9zkqmYoG8dgvwbun/fPhPwEByKxHwWE9fN7OE0RvI2kU0C91vkmbiEZCbJSnrE/Jv7/9pLL2HWXWYfzPyAAojDwXnc1jPNnovHyQVOBq7gsEqa4Lc++SfymvV2hICBSIDit9990Nbtf9fScuZTnBXCpm5kH7xw1vp2G8rGl8XUjUARwBqlRSbFJNkIvJ1+W7CUjfUH5EPjABHMrrt1rG3HVHrChAlMyfZR0H1j1YUMKJCIFJ7BUxgg0isAwAhmpwyw/RWSQtPaAGO9DhaUk1fog1AMeAHSNG+hhj+QYDbAAQcmIWEDIA4PqrNCDXaYCOfBXhwxsqtNu/9Wm/bQE0iFS9iM5a2siT/PBcRMoIHzTuM91/eWlYfWqz8HjewxNMETA8ube9+SaXB1GcwETOBzAFaVWqzgvSDSZfHEpzkI5R6A3LEmI4ISsfpI4xD2MFGjKJqjYklhpelNASBZs3wXvmUw2Wki9uzcbV9+8Zm99dZbLmG9njCd1oSqHD1wmndCvpSsOamXYFdVi1XKepY/l5jIetYuEEY+pGLO8gxj4imiALzkQ6r3FkUMbFLdX3lyRgFkRdnWDbtZ1x4/wFr2ULHTggg2kXSmis8UE94IoOg6PM/+ILjlDw+oxqxMBaVb94DTmsxq0KNBhh/fW7YsLryJ+1jDD9WBLOaW9iPn5Qb4ILVBNTYSkkeF8KDl5SdfZccS5hkER3DgiX2qYAb5v5Kaq+EMu4wr/P0BEStpxAVcKMRawUsqCgOZbEm2Kp/VGkA7P9kAcNUCIgMA4OXxI4BVydaRyB2fff5OktzftzPHKZ7xM6yFGefH59Fh7wkmBFySzYlYYmL/ia3KvilWvt4JDULEOHE5JmIpADSFweYP4jzTAKaQUKAyF44oaJ9Tz/kPeYK1FLYmmZ18v8Tmq6/wDLxq+DOxYMXW1hnrPLD4If7yoFSDr+JF7yjnXK3eYc5JDSHCKRxlPyGDYA0xw2k8GyXKw/wMNivs8zWcpYRChPJsHavfybZ5EPwMWWY4D2HhtPjrBXF//QV88v3O4G0nKZyuW82hRjZ6H+V9p+fozhNJf1mXDoQT6KrNX5epE09MWt4LfbZgBXVoYCFw2t07eWQrxCnYCpGT1YrCKym0guCYYqsh1cS4tMjzrCVzqihFatlzmD372Jv2yYff27L5O+ylV56yl2Y8jCH/BorVIoAZqUd4WzjbggT+8Hm7dOrt2Gt9+/TDn4mQKbTQYg+LifsZUqVunbs4Cac82QVqZ+Mz9t6HP9vX33zsZEUzZ75sk67CZ2//WZs4iQRyPAbrvPFJFxOTey67gofufxEQmCKZQLG4OIIf2Jsef/hNW73xa9hULbCPucPS9hDA9fwsGIOruFElhE6NsPaEHvbrNdbWrd5jb70+g1tQRN2CBycm+4Hcu1oGHk5lwDNMjEkFDPjUenbryp1qsEKM+V/950duGDh+wkDe4VqGkQttz6Gd9uLLT3jeXW6rv6Q052AivSTeTt6nfekvQNJfQKNyeSHxAPRuiqFYxhBr4a+L7YYbJvNdeP68txrKNmhgonfDM4Fw991DmpNX8bmGU+eRY80KgEbJg5WS5P8KcYvCS8/1p/wqhelUjAyzCAl4Tk4g/tArbOL1Q61Db6bstfG2dXORhURhnVIYjPz8Z7v59qEkiwfY3K82IZH9idntZquoP+2GzqLlBODr52yvecZNkPBGJ4QxGELtA7MgPErWAAyc2IMqq2HglITbcy++Yk2og2a++h0yysP4lBbZLVOmcsYNt05tYtjC+Xrnyc/9U9Mpf0oVDw5Eld+hEBSxVvV7Yrprb8AvVcMD2aLw7/WrAZoAYRJRbblnozWrleK8i2kMAJwj8C7UeaFv86fvJzdQe4Hb66VC8cmz0qxYe2LqGdt3fIlVhxKOGXKa2pC6mvNPoWFJKFtyTuS6tS+jpUYxwYAd2AnICxcVViHDrJBI5JLcq/wz1H5VYn2pXtOQXu8NzFYGIdoP5Z9bJaXCOWC1lkAQ7wZkh8UpNu2BqXbl9Z0cS/DvUvTzoJ7bMt17oc/Ffu/CIlU7emyodmw4YXf/414bcnEHq/LOtFUblnM/AO9rxDobb68/84x73/YC6JwFjLn3vjs5Jzn3aYBVY4qx6OWtQWu981RUunb3Ln2wzFhJ2vZ2bAOa2g+zv6fxBGCndtbAzVkBuL1Nz0EX93fGqptm8M/fJMDn18n/Qabq+fvmVtJ/w0L9T7//d0/V/8RcPc+C1b+LSvNsztz3YY1/azdMfhy2YIo989rNFhTFOKgsGzAjnr0snvezkL2mGB9iLyTyvSBWHCHQCVYRMvMGbC1uuuYhlE2NkCLfhGzza1u9aZbNXfYp9ihN7dTxIthJeGQO7OoGuu/PehuSgEDxYBjKFfjwNQfAL6L3KWT4XI/knv6PQJ3mKWG2dw9WZ/JzZ52ontPAVNYkYlNfeNFA0s7XAJZD2mGf1DMNRs0kBUgDfZfUT9UcpFIcQah0nsN6h8ro6yqLvWzyZdegyllE39ea/T8ZNt0CQKdaqyyKsALCoRKbsTZgll531a32/VfzACKyAQlhu+FHH4y8Nje/3vYj61XIpprzSHoM4Tiq5yoZ6EhtIxZaAGw57Ze+suTSu8/7E4xl0JSbh9uG1cvsxNFKGKra52G0yRaNYCGxSsUu9eMcFkglm6jYCIbxADClxfmQRMJRzRWjHCVYB6m79oWJEwhn+eVH+tUwnhkAGOs3FLlvPgE4sk4qp1jy+LpWWCp/r2+fHrZk2QpAPsIh2fcqKRQrmb42imtsk6653v71/quO+dYMsGPfgVy798FJ9sNPv6I+KyAIFK93pNq33TLeNm5dZ737D7ZThBZ/+MlnzpYhAWa86oY8Bmx33n+HffXDJ5zp1XbpBL7uSAUKpCru506XsxIUFI/PdzkASQDy+3QbOaYjculj3AfqKWTiyU1isbwrdu+aAm3eePtBZPLT4PPUWTeCd4vLClxa+44dhdT6w1ChPEiIz3ECse6mvvRzNVl+YZHLaKgAvIqi/i3kuoJhoinE6YEH/2EzXnvZqYR2bNlIuO9eO7A3w36YM986tutkd029BV/sZuxZsnDynKcev2RVwdqXPXWceloRX6oYZAVRsGuI27JVE0gW1fbmW2/a0AvGoCrsyR6PbzSjhBTAnpNkpHj5SUWkRkS+pL720gtv2xWXTXa1SQlBoOuovWe8C8jLvrxu2Q6bds80mzf/GwtlmB1C7eRYkpDL6gFsXiNkeVC/wXbPP+5CgdHSVq5f6PkZ/FkwTGf1tqrfyhikiS3oTQ8oIDlUZDiuX/ZJFWJZ04tXy/bFgZNSrLDP8o4nkMQupqZqAtVVIjw1bgzzmjVQXpNvrbHzOHbsFDZBt7LfzrYrJ15mpZAg3nv/o3O2QbDC8Qlt0ryZbdm1zYV71zZoLwgA5O/mwuAiyDeZ890fDJ1hktMnqMAKwU5r6KDR9tOcpbCnS1FkBXEmqX4l44ev95ZnLFkb7Tq2osYPsBUwYxUY7GGkyjsetjU1cfOWiZ5cH87tULCClGaR2FF0te++XgIWoEEM2Q98Zg1uivCbdq5s1NqJSTEuSKsWL2g32OCe3PcAoXk8pFkffsUzVVioFD2qrQD8wMNkYzIYy4YmTRpR95Tbb4sXU1djmUg9J1A1BNvFqy65AK/6NXyeUIZcRewXDOqFzbgMIWopaqV23NPtuw7zvsQ6TK2eet6L8O0UFLG9e2Hrhn91e4D7l1+dYQP69rJoht4D+na240eOoJQ7jVdpL9SLR9iPKjgL0+ymGyfCSs6wBYsWo/qCTNb9anvg4bchHHHOofxwdQfAsOs9xHZS98K7rN6ngnpAgLqHUIiFlyx1HEgPWCgGN+9QcgqZLBd1JDfE1/nws1W6Pk2ljmoz+Uh37NTGNu2BgSx8SVUBdVokgE00+9WVl/axpsmpvDPf2EkCn5MB87t2bYWHanvUUitRqYehathnpfWoclCl5BVk8XxgsXZoRsjeAYKx2lk6bOi2HROxx8pxdm+qAeEfUbMHWx61rFp93WOtXWAHZ0k47qIeePVnMfzoC9M21A4ePIFP+x8WDsGjUbMkAvNgj8vWiqU6ZGArO3aw2Kbcej0q3gMMPRYxHGtAVXMNeMAB69gyHBVAnuXlsO8wLIiKV3+kPSHIqboquHcZh9kFKoJgymNlFN8lqEFofZUKLm0oajjVCPIDPRJ0gW9qQs8HW3BAqIjmJZEXq1hmaoolQxe3Uqnv3oBlMv/1g14rNtem9SfMB+bRv15/x6Y/96QVV5Iqp6QxitkADobeFEwlsKWOpJGAzMTDjztWAEM0EAQ7EBq1D82jb3SlDbgYkIcJqQCg3r2gE3crxQshxpb8fAqQS8WjjGq9rQu04h++xMgWtk0xvmB+gDu6eQ2AJj40Du26Blufnj1drXyWJPfFv+y3C/q1xeMxmuCfs8idB9j3+K1dMamFtWhbT0pwlD06dYWV58Lm8eP7ATZ5U7BCZIGx6mHotu9Rg5dEV/vive1WlgOLjQSz5i2bsSnBIOO+FpEwKbm9Xjuh3G+/9r499uB9sEX6E1hEAwH7rYgpoZoSb3ln8gzimMTlwJS64kpM2L/70UkRRNxWQ9/AIRSGvFByvrJisX8lW1egDEUMbBbJI4rwWitFeqEyUhuKpPSqHcWYUUqyDhMh9pVM5dRwaSPxpxEVwC4ARytSRbNzXRMArGsT8KMFKsaFGGQuMEUWChTF5zwatYB16F0+5lL7be7vsJpTSBm9BFA1FfZXL1u2dL1dT0MnSbBamk8+n2kvvPqIS4BrqCKtlfTs+PgQmqMaigQFZWkzoKnmfQhm8iOGxyimnINITExp2sg+nnMrHncldnSX5EbcY+SVYbDe/JAeJ5ImKpPkYu6RZJdqGEOR85biy1QCa5qazYH+jbBkeOXFZ5G+L4eNvBWWSbZ1gJG5g0PZ9Qzn7ptDXdh8wfe5xgCArGCkrDT/MoVmHZQAGgxELlKMXOQ0QQ1ZJ+Qn7INEcqO1a9XO9u5Ns7fffpj3bBmAIWAtB+EpwsIGDBxv773zI2zYUxSvrbhG7g0/WBNTeeCIfTJg4GASLje6UJAapohpB9Kc19T9902zJYsXMqBCBsLhgrDGFixc6g7gg2n77ZNvP4Vef5TPGMXBONmuuPxWe/2tF2zvkeUWlsgkkl1QgOOO5RUcxFwTshQH4KunFCOPfytQK4ZCpS2FyfGT6RxSVfbIU9NgeDH9gsm8bfte++Dd7xlSKMcdwIT17Is8MjTebOS4XrZryxE7ug8pGqzsIDGsXRqxxzdZPyCIBja1+TlgNR0ptq9M6QFWAa+9YXzVU/QN7jfKvsBQ2peBzbU3XmRLVixnCFTDlAlWD4CygHc1g/rlksmdblbMK5GIFFxHASx2BJ9VAwWxQEuZwHsx7AGu5/PK7JzPLRYAQ5ZgCPQSjCsTJJLD/tgh1ifFpWwpxHdU4JQmuA3yn0HqXFPhz4QcQAkQrnevPhwKhJCw9ssABT32R56pcjRhd7J+qGS9erPH+lIweAsMZu1GA0xUchgrbE/2GPr7rsHAY0uAI+UT8hUlvevwYmUCPosZK7m+cEoXxsR+HRsdxrALtjP3JJKgQZl3i51ZR2OioKlyWMGVsOiB+NxB6zwTNUDhwBW4IA9nbRbqOcVWD2Y9ycdXfr/yEtXATUW9fBhrKZZ8WZMBFEABgNWSj1RSeIhZJWArhnsksLAAVnMF72t1uT6XQpEAKXWQi43tNihNWAVwwhJh3BnINZSyZrX3qCUW0K8zJkC2IJJoURAWYeEqI/cBAzuzzrMoovfYZx+9Y1989oOt3oCsj0KtnvvuAge1L3G//QRCucRyBye7PVBAvGTx4Qy95ONUweBPyZu+3IvyYmxwHGuWZyXklT+vp6CVV6D2UiWwq8hwMnwNn8R+lTxfvDQaAf2ZrlwgVIPSe/U5a5Hyiumi9cJ+ndA4HnCO0CHCBEh49DBoBTTTNIqhI6Z7IM+mnAI6rkmMs6CooWDOz8FvS77ZAsA4pMs4rCul8qCIDhFTlWcl2RcCCjBwpJfyj+aeCD/SZxbA50LHACzFoK2CraFJtWNUngNPBHxLxiUPSQUMKmyglpdMA1ZXpKnA4plocOHuMfu02LIiOVdK1sneqDTfEM7LUGSYCfgc5TB4KVP4Jfc2LqyRff7+DxQvXWGWHrI/1vyB399sy8yB3U0quxJYJdvTGXf5RZfbQnyQEhNh54wbj8yPVHnAsccffRr2zfU0tBWwXafwvufxPpfaI088ZEMvHM06V2CdpKIVNmvmIozyP4P1GG1/4AdY0XCavQq/L95BBSs88tDzdv3kKay/IIYA8tbk/WdfDAA4/PWXo/b+By8CXrxOg19sn7631GbPeYsCj3OeAYyYwDffcL/dfcvjyM2z7Z57b4bptM/8Q9k7GPyIIaDzWF6EcaShRgTH2Y/fzfBhPWMAACAASURBVEe219RzPwHNFs/da9OfedPGXt7bhl3chWaOhmr1JuvUtSMgExYvSoR1L5xnfeo8Emjmzqi/Aqt/QXMkpa7hGcrXSy/qh/jUTr1nivM9FQh4Duv53/7+eamywESd8RrC//WXfk//eNaPAjY9Sct/ekayf1VRS86duwuLhk4Wkch64wbs3V6GXc4uu+La9paxG6XLU58w5NKwjn1z22H74eu51IRHef5HCQBVCrgvjZnHDewsXsBRyK5SGaIrXVnWUilNQ9wZdnBfBgMQBncAeH37D0C6ORSFxQabOPFqBpOwHdbvtbvuuIEhk44GKUA8zN/z9+7/TXL9Xz48/0efOyMjw+P3BxNHCcTnQ43c+nLBrNrjPHXTv62bPPutMyCRXQDP8/TeQHv43gN2quILJnq7zTscCTSNSjTfO4Z9qQbwSjYPXjQgGkBGkmDcGDJCixYdAGVQjcFuc6GmeFrLE7oBZqh83J3VK42VCziBdaRhj/YuDblcOCSD69r6s+xx1DPefezzr1/Ai1OMfw94/5/eKwcK/wmsimyht5r9B4KFGvyJF91hF40dblMfmWSTb5tgew/vZg9QqCA+sDSj/7j1HuuMOqaq3AcwPclenDHdfl74jfO00yBZdZlfgMBtvGuxiQn0iYbFSJNOmvLQIVg8LFrrvPM/+OA9ABUlJDs9LI9SkzHPf/7f8uvfwKqnKfZhkLMJ64XMEzV24aiR9sOif1lEcq5t2LrckuPb201XPWrzFs6HlfOaI5zcMOl27mU36t719tW3n8DsHGLbtx2wK8c/ROBbN55FGcSHNfbT0o/sLPYsHbDvOkngnqgBY0aPBVDbZCv+WAejKJl+B7Cyb3tkriTFMxxa+Ct5BNSK6iF9WQ+RUaGwwhgyUZjIziaYg60GwC1KvQw7o/wjxRYMod6ohUAQBGCpr1dtpPounI45j9ASfxrnIGpk9YZVgCPlfI039Rffja/BXi5SNbpUHwwc81FYEDbYdzBKwx0HGEwzqA6Ls4N7c+z5GU/ZfY8+44DcZk1b2I6d1NRskTrr/AScqkbgPRfZRGoQ7WUC3RS247wL3cCW101gMdc/fFA3PGa3uEGlyCUiqHhzPmWQU5LSPIpzBrYtRKKCHGojJLClZCwEMTgJpsaPjoHNzflw+nSuY4+/+cbbqJWQyOLL+cjD9wNaH8d3vJsdOHDQ8hjy1lJz6Wj34TpbN2/MEO85u2faE9R8oSgjs9kXku30CXISJJ1GSXHjbeM4z3YiS4YQAjkpBqC7jGJ147ojqCxhhsfEEtqX6J7Rzl37UM7Rd/6IjJ7PTbkBCAdjlb7TC1JOKYz5fDxlu/cBHMY/Mx62rHxM16Pq8MI7/LOv3kTWH2mbtm6yJyGqXHXVSL7ObOotU0m4v8fGjLocr+TP7YqrL+Z5Rdonn81kWIbVED1g6w4tbd/hgwCNMbBuL0ZO3MKa4+W76KeF1EGhDBp/hiEYhRVSIc8KUFchgxQh0XhWF0FE6toRVSF7ocDOID5rPAHDn3z0pQuXPUPOxrx5C23jpvVueDllyhR6Re2nAPCOqUodL894SeZ5+oGqXegVtE8LEL3ngdsdqCfv/qbJreiryOtgmyxi4K7+L5A6wT+Iel+aT/r4ekJ9f8OCqwkhORpiHTiwhyF5oN3+j2vBLk5abpaUIF42b8F3sPZ+tCHDB7hwTmEF77070z56/2MbdeEY98x/hRG8ccdSyzh1gPWYA4M3FKJYiOUDgJdj16T9VySIsopiV+MrT6Aa5qpOzUpqxTopoJztmwB5BbgCdMM6DIZAVwEgHRYMZoAySWHYXtSgIfTJZQxTpWSTt3jHDm1gaR5x5DkV5N5SL1NPV7BgwrFVikP2HUWoUTDv6yFS3eOwECjDHigQpUFsZKLrBw4fPGZD+vRk7cOuR+aeCRM7J5/rDefclI8tBVgs7PM6JhoC7aKpFZU/kHbwODWtVB4Ki6OHQe2XwLAxLDSa7wELkffggmE9bCs9VwwqzMaJTVFQ7mOoGcq7Su9Dj6qe1iNzJ1+F+kF1saz0quml1Zc1axEG07YRxKZD2DxhecReWkZqmvaGOoiCOkcDKUYqeE903AWh/BVpoArFnrISaljr0ZGw5MEvGmg6Q/CnzcmRlZ/6Wil/qf0F5POz6rgWtVjRMEy1h2TCrm2cyP2DLayeIgLMKQcVhx/DxlbNG1kUuRti+ovYIeA7Dva4WO6x0Qm2dNlKcIgIcmAOgWsUEDB3tT31zGwGAJraniMv8dwl7/dXQDkXI0s3B6yiNj6v5qtiOOs50/W1XCvPtoHhZs++SQxDwix9a5F1wh6iZceWNptgt7M8NxE2xJ5tlBxuh9PA7GDEx6IILitmbxSBCkC6HeC3GMWaiAXRu4+7+ALLPp3OuxMAnoc1B3vqscxCW7B6P8+CvoveLpQ6ppZaWrkjbdonwf7Ns5ZtW9m8X45wRpSwPhioxKCm472tZNilPkoDNym7fQlL9oGMdOuNF0M22mnZGSX2COv251+WwKw+gUVnEZlGbVBK0psy9I4hVHDXwXVkMg0BfE1HWZzuFG8DB3W3g4fTIEk0pVWF9b8j3a68sh/DqPngM768K034d4CtXLOPM4kQ5k5J9svs0/jAtzOvpB5BDSFKKUaGo6JPgGoAJ5iaTo/EnJeLYlxNnppmj58Lza9YkhSl5dBpFc6j8BgtAD0XJUz7QGnU4dcoFSPuwlpr1agX03DYWTTWOsAbYB8F4u8THhhjyZEtkWZ3J6F8MYj2SSdRz4OJJ0lbNP4tAby0sU2Q4A+PcT6QP3xyEhlpnXXoSEHNBHX9H0eM+05SXRfSEI+56WkgkpazeWU2ZeqFBBYtRc4hNoa8Fb3sktF9KcAiaHbwQm2Lj8krC5Bz94FZeQAfmN4Wz0uSU3aKBXWG6WmxDRl6ob04/WdYbXxmCmAffDS1yGuZBozGW2XB/PU26boe9uvcrRYKczH3pAJNONSR/sWy+AVKRxLa0KN3N6jzeDHCWlv2+yoK61O8lHV4xOLVgBeEzKgllZTlgEDQUijnsXFMpQBecpgu10pOqpqRrtiXjS+JKaWAgdOnCKGhUVMYikAfZ2jNQtYGovpSJL3zDAP1XXrOnnRsea0oyEqSYlUPYqUCcnDfJZc43yDp7wts0eEiEEK/3Pfj3wEOiNXfURiGh02iHyAvrQfvuZXNt5JDPxX5UDsCPQ5hag5TGLmpgqACKZIkLWG4g09tP9uGTMkf0DgchtIYfFk//PQ3Zw6vKZtYGI6poxBR+ehC4a/EimHwaBLnvc7YkgVIKF0ipqwhRECmWWAzFA4CTuUA/zLYUQIBhg7rzeKssD9gFKk4FEgcBFL64+wf7ZU3nsWLaB0LrwdU/H0ukVvSPkl4HThGsyGGG8seEEZToFpr0oz3n+LmxAlAXRrzPr07W5eOne0wU6Tf5q2zW268h6nSFDa/UAcC+Xhp4vc4HoNfObA8E/+lk1ne9syzT9qMV0k5b8hzDGGFezm/Qg7EKucTLG8Y2UOwkbNmm2Min3nyDJsjUrsqJrY0JQ3O3yYesBFfOzZWb6YrcckRhAjlA/z54oWSSqF6imKCjZritgSWdCQeuenpmVI9undGkrFQGhj9HEm0k/DBa4SU8SzFci5SrlqKvkSS9ooBkbv0ask0dao988zzWFscZlOk+MXMOhqf4049Wlj6qTzWdKXzH65hs8qDFaqCV+x25wkmpjOvTBTIT0oqjC2K7cxcCoRIFQhskEy+5EgXg6/k2UxKAfaPGp5tOJKPYMC3EjZiGZSr+db1apPVO/4nsKrv7s5jwCre3VDWZTAbdxUAYzGglUzNZb3hIzaX/JV1egI8xSeHWHxKOM82nvctEI+8bY45IYsOgSwVvGRq/uQ9HA1rtcx5HfEZKfLrJCNnklXJfqj3RlMkyUTrAORUFAQg2UwlYTWdwkqDLKkxLho+Eu/Ap+yO2+5mcz/gvk72B2L6ap3K0yssWh7JFDI0IgL6FHak8L8WrWOtL57Mh/cftW0bjlKIjcPSpYT1tNmatUlyqaSrVq7ATJ8ixwXYUBywb7uhiwDu82CMhidirYnDJfaftgSXGu0JV9CgKzwcPzAKKclhEhrzDgHqybfIl3eiQeAb30symwoBqwpHEVbE81PDL5aUC+DhABTLSgm+2qH0/MVIl3WMJPBaUxEU976AjwK7tO5rmL7W1UiS5QmSkQWLsmLKCSwMopAL4xn4BZTZ7Tdfb/16XI7MfIJLtZcnmgL1BJ0IHFJokJIu5WNaw1knaY+zA1eyL59fbAgVUTUUj87bUffA7aOse9ahmFkCvR3j1UPkdAEboRRwSkLXe6bzs4ZOUsW6nzxX+TyS3ZdTMGuPlPpDzECxYbTfaaAppnC5pn8U6fXstQrKkHS7SqCH7iMfW+FQ8iYOQ5ajgYEY7wUwHMNg94YwkdVa9qeZK4JNr2YwkHFBFYWHPBjrOC9K2ZzFnA1RYCLXlorthLwZjh5GZtg6AdN8TPhptL3Y+x3rm58bH4/CAOWIvNZVcNVQ0Kg4d5YJ3DipNlSU6jk7MNixrT1haLLcqVdQhGNX0rTQNIVG8sx56VVUisnjDwgfDPs4CFnY159+D6O1JYPES1jXuQDxpx1zX1ZBKkwvIexjz44NNJ7ZDsjV0ElgrqT/YuymNm7tPKmKCvFnUmAaNYgm81dNuhPf0+e5D2JMlNqOjScIw3ga9j+sfK9cWJEE8KFUqWQ/kG3Fe+/MxoN6sCtSkwjfC3ENhz97YDDSrTxbumQfTWov+xXP8I/e/8VOZP/B3/Ok1/vT+K1atgeGTwrs8Pth/yyygPAM7gPgAgW4zq+LATsuueQSe5805mzu+ZOPPwcYMYp7DVNEct70GrvlhsfsMD6JAZHIQgMp1GlWn33mRRs5Yjj3KNJzNnuOYrd6xDrQr/8OGNS7LB8tnfP79sGWaNKEM4A9imJaQL8CO/4aknPeA/L87+l8d8FZfwFW3aBI8rFzqOz5evGvzDv9dwGMtToK3TqYPMVIWXdsKyIA8F2a1Mts0IhEO7g+wF569jvLLv7dLpnY2jXqq1eupvbiOVODKRU+mLVcS/OkwVkJw/wwzqwOXQhGA3ypKPHlLOyMrM/fdqAoOLAbyS4NYbPWUTbpyptt/658iuQLrC+e5T/OXmCXjBuFry1sfgAID9L57yT2/ymweh7UUoOi4arn3PkLqicAUiOWP3/P7UTuWelsh6/m9tezx81mvZqDtPWQhbVcYbWhuyEmoPTghQkA4Ncsr0FKFfcf1CyAjU0YOjZr0owk9uOuaY3BSquSpq6WYYTOqqoa2DrsycyfnFez2FfluofaT3kfVGcqXEopwbIDasBCoaG8BTLC1wgNURMusNTz63/z/lRn7UAlDd91D2VvoPrIC9bbIzZgQD+bfN2lVlJVbK+/8yb2TfEMJN5hDySMKwIAmg3CBzl2u1Y97eWXpttd994A+LoNAE4qBvYgAInc/OPWFJ/n0tJSQRysHd5XiBdhNJEP3fsCQ4amLuAnGFaWmK2emyqgXBfy56X/X/Ef59dcNfv5jp2r8X7LZB/0squvn2Avz7zTckoP2X5USFLGpCa35t9BJCPvw1c0hnoswv5Ylm4TLxvH+4h//rGtKF0IBs2oszumPOkCdz/+7DVslwpYc01QFWZYRTHspaXp1rVLM5t4xaX2wftfASpht8bZI//JAIaxLVon2R4AlgJUJ927d7aQCjylKbh2EbCZC0guuXBBPoAjIVhaI2f57xIGh6NGjWDogpQVlqqGz8yHXYCvL2tVJAUxpDR4jcJuRiBlNuxZb4EuDPFCQyuR8rYgrT0TgIfGnnBOLyw0SnjvvClsj8G2ZYnAWu/kUqR98fMtYE2cEguQNSr1ngAxqVmkFhKrgtmTG5i5ql/7rtj9nFvKvJDnqwpB2VY1axoNsDoEVcTP7gwUWzE3F6UQYEsTwqAysGny56wWcNeAlUheNqpNWNzVWNRJMXjJ+BGQTlY5NZAGnvJIjo6KAxgic4R6QX6A48debGvXojw7luVYffJ/9qYmSmQvGHpBF/t16SYkt6Ptlltug7XlzXN5A5/iZRZIz/XMi3fbzHdetTZYArRo3st++vU3iwGkEWt/27qdrElve/iBe6iNqglmXcg9KXKq0RmvPm4z35jhmH6tunawA+kZWBrkcW1R9AoAtAmQBGBN+jck2TbO1g6dWlkbhmirVu4gj8RjO7NvX7q9/+7bNv+n3516cNTwiwGTkO9TYLUEOPpl3ves2Upk0oNRw/kAWJ4gZDCB85uBCuzNcvzGo0KiqNMCbcnS1Tz/WPcOq9/35brK8IMS862Ywc76dYvs+X8+4xh3aYePQwrB5zG1I0OoVjbmorEo7ga5a9qz5wB+rstg/W3Azuwyu/TS8W7IXUntpv7bEcS4vgXzFwLKzAEbSEEN+DYqApGIBLvCrITkorDOIog7vhRoV0663L7/6Qe8i3l3qFl9LcI2rzlIb+8N2HjYsk4ft1dfeZbAvuM8o3vs0WlPIbVG7QAAlldwxp6d/ozNeP1fjpF71ZUTAYm72VtvkA1CvXzTLTdZq/YJ9tvyn9jHy/DaRgEK6/n0yTwAKZHdGParhlSPzz4Yh0q2FFWXziV5neoscFZUIlRJAQJA7hRtLouBvgLJu8hZdBZOVVwsANH1TgylGXDI7k2BbTW8c2NGXwTescLhOfLb9MaXv0vfxtaqA/80akfo7nrUHKhQUdcN7NeOQObDqDSbIP/mebB+r5t0DfkRzTmzU+xmwpKj4mK5dnpt6soomJ/eYqyLdMLzUH7P2dP5EFZEwRCRR56+MLcJmnIBzqyVAPqLGCzTSmsKGOAHwNgNxYM3nz2AGlh+8o5gQQ1DDRwfT62Mt6r2TN2uQJi/CvK64ILetnnTTp5FtV1zw1WA/T+6vi2COgnCPedphZVB5NAwqhqShHJzcLhyPs2JAIQZJ7AaZODZHjXTpk1b3DmvcHcxgUthwIpVq15BR1wZe6IIGPEooYoZFNVgPRUCgcCX/SYXscmka4bDKt8G/hNAbdjdNqxb72w+dmzfzuAjgmcbx7uUBah8wqm/T7MHDhrQ0RNUGZBAaGihrcNjth68Qj2JlMrqZfzkWXLuPFe95gLbzw3CBeqonpP9pTyfRT6KbYz9RTKEAGqPylNmI4b1sw7dWxEaesApkwUca7ATFU2o/DH2LbyVW7RuwjlPkHMmIbDU1NoLB/Yn1InaoIZaY/LVY2ztmuWE6mWzT8TSS1dZm8697NWZc12/O2hAeyxJjhAGiGoei8koSEK5IJeJCdGElBXiLQ2Rh15U7OwgAbuyMmI4oXdbZ0ogdk6ybevaKcZKwAA7tulqWWRijBlzCfX4Zs63owzZg7DNK7PePQi5bd3e/tiyEAyI8wbCUnxMa5s/b5WNGgcTHouMAHrcMlRVykiREkC/tmw7COHNrFOXbnboCKFysY1512vtzOkK6l3OnOReAVJw84Hlx6hqxCOFO18HanqhqZ/SavWb5129vCkg1Zjq76hvcmEcYkzJK0aMbhqaGW/8096aiRl9OCdZNfLA0xxMTBVzzjJV6tkDufEBBwRNf/wZ90C7EHR0++13M2UIt4vwmWyUlGzvffa6nco7BkDgAy09wX75Jsv8WExRQSkceH52GInXmEu62w5YsdW85WUwYHxJJq73KWIx1dr46zrb4t9207jJq8+b6dm9TkY344037B+PXmhzFi0gXboz3qzpdsv19yLDYBKFSfeutLl83Hxr27y3Y918+tX3SGD4jGWidUsyxraaIJkroA+Mm9ycsxbiH8lGWoHEBs9RJjCNWzdzCZPyNZIZbpu2ba139wF283WEA5C2WeW317F25BGYcQzrAWQAgdxXpQbKN6eQYlloZwSeLmL0VsvP43wD62QyNOMcaOUEM8knUJKaOha8gMRhQ7oA4O6j8FBj6sR9HvmulL58V0k3nS8fj1VNq6yOxFb0gCqS7Yqx77oCnillLY2nEAgdOvrlUiwFElB7i9EkwNU5E+j7cc1+TCN8OSg7tmkCKFhow2COrF170v715hw8V9OZzPVxG/qWbSeYIuywkWPb2Wi8NEoL8Xlk87nyytG2dv022CAAzgJ5JNfgH/08AWE61u6adjU2AAthOpfa9nWi7NdBM1exVeaASclZBSKVwM6TElL3WeBEHAEmWhDzf1nnYVrRuAzuN8Re+OfLyFJesCUr57pExewzuUxAAcycpFWvP/cLMFcXo4m2DwE7CgMLY/KR0DiUBV9s2IwwSQy2y8ddZnNm/25d2g202V/AqnKbGoWQQGo2sieevMPWb/0WZnYZidkduAccvg6AIaOaw05M6CKCiCTZYLt1vpTXXX09DfcU0tNPMVXbyaRqNQcWElaYWbWw/wIEDFE8Vspdn59RwSEpoCY6IZTJXyBTz3zHkI3D1D8Zc/IspoUvPPe6Pf3kS7Buz7pCTCFqlbwnalMEQguEGjd2IPeuGCZ3G6ZiRbZi5VaYCWc5zBkY0CSFASqVY0VQB0Ko59+uoz8etAPs04/WAfoahTUTTSbmedlIqZkOBir8jus7b8kg8lVz+PvRUbzj/P20E0wc2zdCjtTHvPAG3cNmuG/nMWTNCkqRJIl7HsszCJWkn0AM3o9K3k2F7RUDmGsfEsjqaQbFJtSBRqnK1wSy2aUkJ1lK4xRbtmKjC+ATA0HNoRtKUMCKxKTP36pdEpOoXGRIsLKEt/LsBHDqH2Ea+mwCXRJo/AspNEMBbrJJw1MRLuBYYLiGIhqYOJkon7OOk1wgVO8+bZ2cQwBltAzhWf/+vJxKctZeHARjQ4WG9l5JHOQDKPsFJb8rSLCMNS8GpcBgfcxQgoVatkgi8OAZu2DQOCwq8qx/v348xHK3risA6HwZBMlzVUWBCsYKmKbCkd2QxDFqPYC0Gn0dwu732bcE5qngCeCdj0WSVkZKqSQUYYRTVAByOkCVAzyQFArJ1WoYHdbAhPCWbzL3qQiAuZp7ouCiIrFoNbXl9wMA/pwvlObI2lOdT56YVLzHmO4GecNaR8pWo4ES61lTczVTkYDuBSTJertEd9KAaeamv9kGdkN7Wzq33ObPyUDShIdOHhNfCrQSAGo9v0gCEoIotPRwywBcZUZfIxap/Cb5X61kRtopRajlOeg+OEsOx/jy/KN3Vvuux9NP98wZKngsUvh7jskrKxVeLAF/wqHkyVpDESa2qbNn4D0RnCzpsqbQegYCAIHenXTSVz6m/EUN0DzybAVdKSzKAx7ozzX1lpl/qORg/E+DURUt3bp3sTPFR2GElnDQ+9P0TrCf5v9EWDnnhPjOeocFpIkdzT7bhwAKseq2MBTJJgFZg4Yg7lmgwiJglvXp2Z8CtggwbJeH9cA9q5e1jPN9hjkAqKH1Ve0kWh52b4OAYE+/6c4OhT84XrLuqwa03Dt5OCmlXP7LatiqeEb9eg2kGCvDb5pzkbNc028NEpSkPHz4KAYFmywrm4aSWx2Jx7HusWwpNHF3fn0MTT1+lTw9Pq+AbdUpfgBoU6Y8jOz9ep1M9uT9sxji/kyxmOae5yszXsbnaZBTxzTQ6DaKa8HZsM/69E9mMCq2MxI+gNVsFAhFMKMeuG861j9D7c47bmN/9MLe5Sv7YcF0mJjZLnDg55/m2f696TZpIiEdrDlvf3nWU4gzXJLkVaFyYVRlsTCUinlPg9izP/54LiBSW54rawc/qGlTX7NVaxcgYd3DcKwE8CMaqecwu3TcBGdR4/HklfzeY8twnqn/n4FBFcwqoPH9Y9ovgNVPYZTUGDrX5Y3rw5BDf/fv4OhfUSnnt69h3zkg9fzPctL4c1TMP4v083+RNaPmyjcEyxaslNatgkX81KMA7N727HOPwRoOs4MbfABWF1na6W/NK2QP90fKj1zWBftJYBFhOXGwZGA309g59Qj3PDTK13oNICySZqkoF1/bG17HB72pLf99A4EfCzmL861lJy9SsafYkQPFLlBn7PjB+LlSC1In9e+PXy1nrZpyLez/KaB6/uP9FYDWf+td/POjn9szXECVA/rOS9FdNeGeh4Yq1dXa+0MtG6XGs8+utYySOeYdmUZdTSHN/s6MygNqy9IDAFHvvC/AZCB/X+vGn3pX4Ij8kTX0qmOY7YBT9mOHU2oT1tdSD+j7aF9RqI6AmlpYJUpwruOsqakAwPZpZl/NftViG2nI9t8Dq2Lraf17pPdiiXrWScbxE6yzm7HQuhWP1S3ss9720INPYe9z1O6862Z7bvojBOr8bKtX/cH7H2/XXnOD3XnbVLsKz/rDqGvoWd19aRTd3t54Y7pdcdVoznikpeypshLTsNyf4Js+ncbYrFnvuL1A4Z7/xvs9IO//dcjquZeuirWs4ZFsusLxpKzDe3jo2BaWArv7+SdmIoX8EjDsFKzvNJimmfRaQah+KpzfaiLslWhYcG3bt4URiT97QDK1SyBg5D435Bk2kj5r72YG8aXWv/cI+/7rlYDbibZyWZq1apZqJzOzXTDaoEHtXW0/avRwmHWneEt8bdYH39q1wyZT05bYmo1/2NU3SIb+AwoKvHclQ6ZRlsVRCCCuBm4a4spf3wXqiiTCug8FBC0GkA1GRpxzJs9Zh7kBImdEyxRIBhmZ7OdFNvkGJKR41OfhjzoCCevPv+ymeU5EvuqNv3yWG6QmMLhVsO5RVC5HM0/zeZHrczhWU+94KYxPHtPUagqOiSUQKQdGlRplLzVaztLHsx7d4IN/e/H/y5Gli0mnwWko+3s5QNBpWJVS8qgA6dMfOS37mkCdnGxYV3jy11HT1mgg6/yBve2qiVdwFnzLgDeQd91jtVbLBtCmVTMsZlrTQ63j7IskeOsk608EKOrtpvh8jx9mQwb14Sybid93kV162QQ+X2uGFs8z2Iu1tIwD9vizd3KGEiLFdFUJCgAAIABJREFUGfXuu3M572sI36POYQ8qzK61Qf0729iLL+JsXASjcx91abiT0J7h/iTDrAujr4lolGi9sIAoBNCeD3OrjjN/woQR9PSnqD8gYSS0sB/nrAEDoN7g+YilLIXl1QCOR/Hg3rRxh40aeZFjGc6bOx8g8mr2agW1HiJwuBkMsXQn8b5wZB9bs243w38G+FhtVQMQirjVCP/WcOpO9Si5Z3lm7OEZkLHadWyOUrUNTNxjzmtWLPzHHnrUPv/sWyx5tgLy7eDYCGYIdYTwu9WA/6V21113wJQOp+epJATxkH333WyAmzS75557sPS5AEuiF2zp70vpL4/YurV/2Fi8N09mHQfw5dlIbeATwu+NQk36gwt+Fair2gyhrLNikiVKVZmfPXr/S7Z21TZXo+3fv429u4p8jkn2/HOvMeT2t/GXXGOfffEhcurWzMzq7IGHHrJ77/6HbdiwwQVctmgKeWXqw1gPPUwf52/3PjTFTpyGGcyArQHAtpCerBDwWa+QFEXqPaQIjIhEsSAlGu+x1p3HIo2aijO8mj1TzOToWE/4W4mzYxTRiTqVA1uhtrIVrVJArb4n77gCXOOV3UHPk3WqCIuNapdzEApBKhqrMqgaBEnFWrcW3fAyXnTOgpA8DJ5ZxslswPovAYsnA3SbPTztfrv2qtu4zgDO7U7u/JW6SxJ71Z/h0ZxFkByKuGd6loXYMdVjnyEGsexB8vBFle2O6kxZMw65sBte3AEwerc5sk0tQKVYk+rtRTJzBopOWUU4M+qwXPoHcTRcDyDFFn2xIwRKHQaDvGPPFNuw+YTDC1JhJvoEgCc10N+f9IL17Mll0DkstW4swd3yku3VB9b/9jSuleESzaEAOZERy+nxdN8DZfdFzS3GfEWJcm7oDbER6NOzE+/YIWft1Zh3uxC7ruYtU+z2u26AfPUTAJ7Hdqtdm07gTMXgDSGs/zQCwXPpH4voxfC3J7xXQZbdO3dmoNyC8KssrJeWcH0eBY3BPFXFLo9b1XDOhk+4kED2c3WdiBT6UvVMpZC1vCE0JqEEklWlP9Ml71zO5cQkvvduV+tXQiIKp+cWy7QTw5RNfxymv0CVAGO1iP5UeQLREClkexcFHtazS0c7sB8GKZYnfXs3s9SmTflZaEVRsazbSA7PrpOA3pH28ENX22uvzQI8j7JDAKl6Ll07t0Tle4KBUoWNuexCwsNXstd7ACdH/OMf5vGEw+N1AomjHEZ5N8Krtqw/TvgV3vzs77KSELCuffzQkbMoKZMIiR/M4GmVxTXm7cUqJy66sS0iUPqxxy5hja3nnMzEH7oLQ49ChjhZ1EyRLtA2hyyEOLGz6VEyTha44UXWCSzDUDFvW8fArFFP/4ZqEF+XjkzxosJQ/VsljY1jStHwRWFgmi+uK1/jJOPn0vTkv6VNWeEsKk4ZVHqmijTAmtbpG4weM9ixYd6f+ZWlNorD3DyHQup2Gz9+vF113SSmZIASAC7jxo11LLuxyPt+X7LMliz5ncOQcJx92zDwJ3GxfxLTURiph4tt5YJ99uqLb9qaFVsJ+fkSIIoTmQIyGKajZGEN9eH4aeUDLBFeAxBQ6wXoI0lGQziTBbMOPRts+OimyKpKCEnAT7aQm5Jei2yCAKJWLdh06vCjTHfBOzEsmghAjhZ4suxj+rpnG+BUDQEmBCf0uCASBDvcvv3sBAtehzWHD8a1mlMdxWcnpomvde7aHK9TbAn4Am2EMZFNbeSQa20GB2B8a5IXeShKdvbn8JW9QDUSLl81rQIRYS21Bk0voaHIOJHFpgcYQGchfx9tEmIFKehGrGFNrJy8k4JKL/QD91xvixYugLVLIBnFjg43t7nI7uGv03wBKILuRJ3kG4jZogVY7QJRPOCKwIYwNk9/SVEr8O1xgJHnz3SyB8Em0WItLsTMl81RB6oXm3sw5tUjhnVnQ8m3A6TUHTumTa2HTbjkViwbEjAFHgj4i//WasIafM8Q9DGPw7MMv6BIx2pdvmI9dHg8AiUtZWMKoMiRpFf5EpUcKEExdTb26lBbuojwhlMsKJ8CFwikHk+gIPaCDizT1IhH7T63fk9TkR69OjqgcyWBS80JgHgacL99qw724EOP2e60TW7KozUg6a98fHRYadIsxpsvz6oYADgQabQn8V0emH4OcCmgQKngfnfp0MVWLd6JfyDG7EuWu58tOWY5h60Y2bm5x2zCVX3spZdmWL+eV/Aef28XjR6K1IWUX2jmPy/83h7Ed6iMDVoSgjrYTvfd/pA9/9TzTM4oKBR4xkMoKi6wHgPaIDcv5FDg+bO5yP+4GPN/WepyZri+KpjNuQJPWk3mwmI12eFeCmiHCXUUGwVvpqsCJCTJ1mTeY6gM4xyvk4H9uzIlXmsTru5J4RhlXbsPtg8/+obpTDF+UplQ6YPND18NGfG36wirEPmePOjy82Di5GJZgfw3+4TSGJFG6SQUqw9ApowDXPdQybD9U2G4Es6TmtrNZry5wcp4iAHchxAmj6VMJiuQhMuCJyIkks8vS41qe+K5qbaKydfu/fvwpvRzbGAdPCcBFXUgil2lZ6ghgCwutD68HVOS+8EzEMCoxrRGex8goLr2P+XMTPa0v2VTtKg5lR2DPywMWTT0Q1J2+kwWE+8MigASiQEMzmTlAgwDigOiVQH4lAB+CswTw0E+mZJy64DXwaUZVocOTV1De5ywh8EDe+LhPNseevgZUiFfI4X3Ofv197mwrgAVWYQCtzVF1bDRSdC4N4UA/lp//g0KnWGCrnXBu1+L99I7MOEuGX0FNiYwukTfdsbNCq+RFyarWY9WnpoC0AGiXJgR76bYqgJxtf61dwsO0/4uIEyAUhLM+rKSIlIuaeABtOsZZNTz0on1qtiTADYlJWwqBEcG+uUUb1UUoMyO3NQ7GDsFMbtUTMj3VkxgDecEOumnickrJiZW1C6d2IcpRCD3/aLxAyw0DsCAffynOVudCXwDIMCJfaUwMmFPNysldOJO0uQ/tMy0OoIDptqEKy60O26dgs9bvks1V8CSBnYhgUin+L1CJDUu7ZX3UczQALFI+cz1uh4eUgP3WO9lJCxhyUsksZR8Vt5TsoCQf6gaQjHDdM6o+BE4qiLFyWQVKqc1zztV7xgoktkDGJMWrAGA0jpLSfauhn0sSx39nRB5TvBuFlMsaf9XmJb+vyuAHGir4aZnwOQAWwYUspDQExMLPFDsTfZK+ZBFR6QylCqlKc6lKOT5BgI8ArhIhi0XTbnNgU8bWY54yQFUs6erK8zlvuhiBADWKoUZcEZMznKxmzWs4Jn4K7TISf35uRS59TSGCnxz4DDPPpgCXQBeMPfa271nsq/A3oKfAXFTuVo00JEAJjL45V0Qg5afI4bO5eMn2EMPTLNvfvjKXn/zVVfwiqEUjWw+n0AFMbndmcS16z5qMKl71wwG+JSb77ShfcchzZ9PQ/U1ZxjP2EjQ5XwSoP3qS+9gV0ITBGB/8y1XkhraiqFvJIFUn5EG/QVM0CD77svV9u3nawmzessuu6qXPf3cvexBUQBGxTRswbZzayb+aq/asVOrbf7cpe4MnnTFo7B9txAMlo78S/JBHwa0ZW6PUd3RIBsDnmWgGnDtsazXONiFeverGJEHcA41a9EVxsQ4QN1mNrDnxfY5liezf3qT53KQ95cBHk/ZD0ApODCWpOtmdt+0u0gjHuY+l1KlNdDS++sJaPu32kSVmda2GncV4mI2y/taTZbUKe6XC2PyFAXni23VgX8HUM+Dpn/3ffwTSfzLf/wJVLqtRDZDJYQOVNqdd7/CMGYDtgZ41D48AwZOhB3aVEdwynw7mPmLlXn9QcEMO0XrUFJKqhYxAzQsozZ3vtSB7LFiLHTr05r7ytCivJk9cNfbgCsJTjK8fPFZe/udH2zije1ggfWxnZszSHIupJkdRNNTBeiy20aMwNNWRZQrhv6/A6v/KVjoz/t2njZ5DlT1BMWds+1ww1ox4jz78fr1WYR5/mhnSmCZhKY70MSbRrWKKXkDbDwN6AJgtATAkHJkBxacL4ytQAzPJOdXfaBmWu+WXgYNlTkhXMClS43WRJc/d0F7/MBKaogazgYx8wUS1QFgVZdFACKl2Hc/vuaYaI6Ieu7X+ffCVfpi+ijI7py3s1RuFTCoMk4dtdXrl/4v5t4Dzqoq2/aelXOOUBSpyBlMJEUEERURbVBRxIjaKqbGNmBAQcTcZjGCkhQDCooiqARBkuQciwKKyjmn9x9rV92m/ez7vfvC792yaaA4dc7ea68w55hjjsF+6WMLv37bAWVtUgZYcmxHWDcD7eVXngOEudSuHz/Otaf+5erhxIp5GFvQwpsPe4qz9OJL+9p7H76KW/giG3bxuTBZbycuXEnOQQcE7GppCQf7xSGD0AbAbD6JjJzZ9fwUjDayVr0+rT+blv+tvvdHZvf/Crj/r2tUMgqSBSO2A1hQ8vvLb1/bO588BsPoiPU9Y6RdeckFNv3VCaw7f8gkdeRiD8FAzbM58z4mbtT+Xmmjx1xKzBaDLNbv9tjkp2GP7iABHYAvxSTOkx0klJjupaHTymcsW3rMMTqvvfY6Wrs/BUShKwuw9ShJ5hTis4MHjjnWUh7+CtMffNG+/PoLdDvfsqN0PwVGsCIAkoqJlYKklypyBmvSaYYTIyQ1Q+4CVuShgyccGUZ+BUUYmrjip9rgOX9FOpCOamuc55th/llN90GPHtG29JtctEsFEvjD/uPf25FTIO2cDRNQuuZaL+0w+AqJjrVNuzBN5ByvBqST2Y3WkwgcfhR51d6fSsfXccyZg2H4qfjpaamLfSWWoMxoAVcgQpSTXAhoUa4Sgu7NCUwmVQgSG1AyJoo3wwCw9f4dMW35HXa9zkTJKTmpA9ZlL7oua6lubvl9B+d2EO2p59Klsc3atG5p3QC8f/h+qdu/T0CEkHZ/JSymGGKb22+60gGrN982GYZrpV00/GLkbEba7Fnv2/J1B82f7sypz97vZJJiyGffmjnblolVuHE77NV29sVn7D0n8l3ervbnDh3TMOMSqajWZr+/ADBWWpx0TcWj7Qwwux9TyEN7aA0+pwUt9X25rs/sjjtHOobtM9NmYYx1luWVZtnu9UcA31MASx7C6GYV2rB7LK19K3L8Zfb8S9Mosj1C8fdCOsmCbOGni5H4iYPpfjWszbfcHqboZmA/pE6OpkMmkNFzgGWSL8t878ILh7Gv+du2rTsp+McBjp8kn5pms2fPtX5nD0X27Grk3WbYS88h1eMI9vIt8PZ6xaFbt+ywhQsX0h05HJb0MFeU0q9dkFzGXX8VDM1MOivxfQHEn/r0s4A9zyEhtNiemf4U0hc/YEIdRxwWBvN7v4vNEgFaygCXtZ+WAuqlIldUUxpmr/3jA/tq4fe2YN4860Lx74UXn8Iw7Rn77LOvmAO/001zP14ht0D2es7p+wrY7Nm9J+BTP4gvz7ozIheXeQU9V4+7lAY49trMw04X2I9CcNbxTNcpWAaYlITpVR4gayAAmoryOserORMqmCd1ChIa4/tgWKFqu2/yUfHyUxf2u7wwkDeslS8C35TuvJKY+ORAgFgIaoDFOaeEqWAS1D7OGUrmgTMo15GhdDWaqd27kzMuI6+XIZYWCXF9JOSPQpzVFXOfg/fJjWNvtV9WrLMFmN2JbOCxbengjeO+mNMJSYl2MuuUu57CXPTv6fiKY70WEVsGAcgV00UlMlUc8kIdusYitREG6J7C+YVRKesqhjyhGJk4SRfIwEpniOQ95OdTVES3lEBP9h7p0Ooay8Ae/OjyqON1t907wj76eAm5nGTdzuD1h8jxAewKIm3julPOjEnxfHO0WiXwGYoWujosiwTmymBV/jhZxazZdnZw/yGX32hsa8jhEuJa2PH0AiTUJNPF59PJpU6+dsgQTH/8IQoO3zn91lhAxvKKfDo3/ChAdCMWj8FodZdlYizdrlMcv2eRO/aDmBVPp8tiOwt8LAFwNZB4fsv2/Yz/MWJBiEjECj5IWKrTXD4xTcCqky8kB9Xf9RVGl7fM6yUZEN8MY7M09JIAW7ILKgHmicOQV+rQLsnpogv/Ud4YifRgYS74AT9fzX3H090qDe06GK61yADUCGBVRyAvuOwv59tXX0rChwIZxaUCCjshzMMUNHolQdYBQ/ITJ/YhN4iOMedQOubUAXS0r99wxHWLyaNnxJUX22b0ktdtEKHMladtEGbyv7NHKvQ5f0hn27xhD8a2adaOPXPDhg0Ue5pZGGuyU/vujqCwZ3cGRLbDloXxZTjF3bCoANu2BRYrTODemJI1g4i2ZetGJ/PXim7rtRvXm5QxO6HLHxmaTBGi0o4g8RkTC1kMSZYBePNIxmX7puPE5GfZ5Afmm0/q2ZFEvRLmFRCgVkWPtfAfQbT0VNnAS2FMipUjrUIFhEqqlPxpw1Ji1AIKrgTLBYS5BUcbSHFBDgAEhkadcD3fkmsrfl6M++8n9uXCRRzGaGCGEzTKtKQq0i65ZIR7wAMGDKBd/EwSqViQ5KU2+7O5NmhYTzTGFgPk5OBoSWt5qzNwp42zlSs2WF6mrimTnBD2hXRb2XuDECyWUUS1aOIcTo6qHsApy1frtGAbdBntxsd97PpRU611swF2y+03owEzxl566WUOYCqUiXF2BMevrjgZFpZlQElGTwbmpwAtBakN5TFUctA+HdfKHcTffZXBwQdTED3QXKoO0knMLUAPtjXaQQz+4cOAXgAQGhd/gp5y2uHEOqsPBbxmk0nh8+TOrQNYFdAaDEA0SSJI5AadNwS9wMVoWLBp0wLnWvKVCHHoO3AVkE/tosQhrl1MB4ccAmNJJuMAhmtxqT2FbooYY3pmYprRRe5tuoqchTrxIMsBoBw7Su2d+rYcK6kQCtBSwCWAPZZFq1YuJYT6DLF1dKBogsdC15YWi9qUhQaI7eRTV2JdcZ4cOqSTbeQA9/OPB9xoQ7Ct5xvl9GiSm3VB0+4xdOiy7afl85mk/XEqZPLvybIZz/ydCuZhmzvvCyomXL/mG4cDj5pnEcAmWmO9zguzZYvLYLfFABiItu05yeuQcOwWiTATSJWjqRpJxbVLly62D8MltQmf0783gOEKCge0ksLea9e2I5cebL/9/psDS2IQy2+e3MIFdk7QWdC0TINIkKWnE8Chqrb0IFqRpekRS3timVw/CZJenPGcndNrEK0no3GT282YixGkg4pKKiDugvnvW3JKiA29YIRlHKmixeQT1mCdTXlimt0+8UaCvV/ttrtvZp4RPLLRSQtz8DnD7dPZC13bgyr9AjKuvelq27JrDRq+ZQjQB9nAc4ZiRtDX7rrzcRh6MBWlMi1ah1rvGbt62jHbdgi10aPPxPRqlWOdUrB161j5iEvQBdWoYMJYxkDFl4tgN4SjgyIRNocZcAC26upfDiMrEG2nTuQ6oWqBnmedRfAKqLJ180k2WKr8HLZqkQoALK4EsBGAIFaifBQbOMiKOcgUPInB2r9dDazhOMwHigEbCaAJcith4bYD9C4pZB/JhsHGuAdI1xnmnDRtoil6SEOZ/NKxRyNUPaMCWYaml0AzHZZiQ6pd3xlkqWlEEQRzNlAAOXO/WsIsHASqtOmgVauz2tGUmjlnRB0Z0qSU7SCHcouWaLJQsZZZWnFRDUE17rKFiM1n5rnKXACfGY2AXznMmhKtKUAWcDkHaESERMJkSyfowtgMp+PmzVIJ4nYBrlXY3X+dyKG50mnx5sF+nXD7TczDX11QJOBPaq8CRtUd4CsdJcB+jW0QOl1qdK+nIukcDgGI3bzk8zWueQShMpYRaO5AVclDiLauQ1aFMfYFjZeeoQ5L6TKpEqsCmma82LkSco/GFEW6PGW0ZYpxrWRA8ZLWghPTkEQKv8SaFKLYwDjXAJhKvCSlpcdmKaDlRZRFcBHXMqrWJF2TAlExh7t0T3ZA7yHaNhSEqDUtHNbNjbeNtE8Xz7LbJnYmIDmJy30Pm/PeSkzwmA91nDMc0nIJ92dupx8utkl/m2R79m6CdbiUm3KZjXuWkokQmCyAXawt7X2aD2JAa3zUJi0QOQIX0zxaQFSMiIGt4oAhrk9JjIzEgmHjlLFfiBGuPcWTJ/AANJ2OYqr6Anbp0K9icSnnD1cvI2NdwjoQm8HtZ4BZKopprxI7TK2FYsJKG8xTY1cgrJnoAap63g5U1TxrNLQV4KQjmc4oWspIehJjrISOifTDpVRgoymqcR7LlRMUVexMYSxVkvHhQ8Gr0IJFx5pcU7I9AQCLlcQBAqKdX5UKa1yzHobOLoFvgWJIMjdUgHEVcEk3cAFeR4HQVTHXxCygUMj7i42qcZAUSBVniY9cbHkOvbqdzdzfQ7EHjUwZgHAuCigK1fxlDASiBsrIS89GelbSW2chqaXKdUc4TSUx1aSvqO2NM4zzKiW5HWYRH9iZZ5xhj0x+0ZZhtleHAZJ/IFpRfYagQ/c+a5ECTUicLfp8iz0Ms67a1BLKGrzjYbv1ukdoU5uCickKEvEC2vUmkFh3JviNIOjqjexOrd10w0TMrrZxdiWQPO51RRYntwDbVPNW9x0Im1hJs+aX23M0M5ycjNYN48g4OY1f9zyJT2hxTEnpZAPOHGmbVqezBo7ABjpMaxsyApzhr7z4GrFSsD38IKYcsFjC6Wp4+umHkAYYzP2jLd5YLG1inTa16DexSbNxQ5UGaKTcS5QmEes1yaV47exeW7++TpcEaGKi/jtE6s8Md5peq/dzLE5piB0zu+OOp+xYzmYrqz9uN4y/GVbO3cwfGKcZATbl4W9t9aZvrDJoOQndceIqznmK0WkEtgVIAhRTtBMOLBdz6Vm3Tmtj0bR+ytzSpyHcHvnbDEwvqJpr12Kuzpm9x3r0DUcXLh4jp1rbsw+trHN7Ol3VvXsOUaRv6UAZB2adXmj+vwK9eYmp5oYDNlWFUAcR+0YpgOLM13+3letnWWXgJgogsFdDAa0EKRA/SVZGWqfSlA6ERaRWwjACHD+AhSrJEsnyDGabGKvS/9Yck8GHgE8Zb8i0FK0kFr7SIDHctD4xrQJUFaO7GtY/uxRxDW3HkR0xbXjYUvAHkM61m5+nyRo0/bnpmUt3WWySt9//0D7/cg6d2EhqRODQS0tdGHJA/vXxlr631u678zGkJ1phmriclsVT6Kq1sof/fi+M7B/s4cfu5NrZpzA3e+PVmchudeWcyKC9tQqTj3bseZXWpWc7WDpe4d8Pswqfmghb8vlygDfkiuRyrUfoUGCNc2Mg898cWP0zQF5T7z9bT382Nf+1yNFoKidtX/bTw7iHT33xXgqPfsRsp+yFqR+gx3+NJbQ+CnBRwrMIhYkZ5pzMAwiqx40dZt9/vQhjkd6AAhXIBDQnxmsNsLqTcwuRgJxMYqwocoVc8oosEkxaHzOMeLM/sd4h2HjZFLtIyjH8vJi2S4Fvp2gH3bP7iI24eJS9PONle+6FZ4n78mjH3Gn70vdZaAzxHIawOv98OHekkevHuewrhj8xSjTxZ4/uPVwn0tZNe8l1lI+IuhKKdiqFeeK4vufQ6nniKASWPNc9F5+gomMs3wMoY3fX3tq5B+2zSLztpBsiLirBijHQve7a0bg7N7eJk56ikEC7b1gkjEeY8loz7FtJ3McbrzyLme1kutfQ0JT9OqGTzlCdwdKxryDGkxFrM8gFIp0EAL4KTNKYqkVZ3YTyMFEcqjhaRsCSH5IueDFxZiiO6pJvaGA/riYeriUvfOKxh23Gcy9auw6dkM94z0aPuprPirE2rVrRqQaLESbfIdqOfTk31I4cSVw64caxkA7UbRRiB47kks9eDdgyh9bmtXYKuaS8sky7+56xxJg/AFT2sItHDkfncwqguheftGmVZNmwaF23EYFGBPqaYU7DlryW64pD5qE7BjW/btxkF8BEVgfUqMtG2dTnp1pyC4gFWel2Ft0yNDTDqt0JU1dGQWglsj5L6GIRe7oUc015eyjuSoB5+drrz9qs+dNtGyy/cWPH2HeLVzWy8AKtdftYwPmTDqQOI5ZKbS4Mosy6wB7bfzDHtu48xlwk9yXv2LR2h331zSLbtWOz9URyYsVyGRUH2chLRtkzU6cSD0ynWDDKFRM1/tonlEc7YgL7asbx4/bFF18BDubaAw/cR44aY088+Xdb8v0HzCGYkvzIPfc+yJ7qa0898RQg6xRbyH7XEFQO3kGO272LHTi4l1gZEJL9SmCm9sZgvwjr0a0/oHR3m/zQY45ZqPxFAGN2Ti4xdRS4xxCkv3bDUv7IRl4xBo3xq2DAHcDcK4M9HnOmlmnIBRXROk0L8/7dmPx8ZctXf4OjeRY5FV2zATHkj4c4G2sAw9u6QtmBvcwN8AFdhx8FOTGwi2EWSfJL5AmRASo5X0WUqAE4UPeKSAPqJvInbitjrcXG87wwfMtHXkpdagUFBWAQ0fxsKQA8uRKEoq7dUumezIAIlWT92ANWrdzp1rza52NgDZ/KzidOQSLLxYGsBXR5FVfKUZ5D3lISUpEvOwzbtsjJRSnnVAG6Odq8ksOKRP/yBKQ0xV4nmQshzIMK5pDWs9iqFUg+BsAYfHzaDfbLr0vR4kx2TMTNW05C/sDkDMD0yIFi1iGgqoyY6I5SrBhEIFFBp69yO+EXMsETRqS4KicDkhs6oG0B0dIxNFbtv44xTUwkNserJwXgOoMu2sxMsdlFSMH8GmkBHwgC6vwphH949hldKcLHUzxY40yxBVaKhKHCYIv2rdGBP+mICsJ6JHFUBwEgik6BLjBNb79hrG1Yu8W2bd8NyHjE+pyZagPwbJEJ1qyPlgCwV9mVV10OeLzEdRyFQkZpAV7SAB5yzV8usXmf8JqiTGJ4TLOzFNqI6KRcXpKC2rk8b52mWE+/O/N6BiYAnK+MalQwJIyrrj3X1m1ZTQ7HnICCffBgJdhCDzrXkCjSc2D9CyuKYg2q884NYCbuAAAgAElEQVQPYlWBNNHZO8PAJxJgqibDiL7lmmts39Z9GLT+iCdSPBhhITmVCvuMHyB5hfIx8tV69sCzu3bCg+Z31mE20k1I/DB3Nm1W/IvmLOdKXGy4HaLFvwIvlJ144AjYVpd0Mh3I2bTf83IwiNbsuQXM10r2HfnyNFg/OpvqKwucd1GobzK1iyT7dulquwvd1cK6TOQKd9suOqd3biu0IecngJmcBJhtQ5dNsSU2b0n4lGf7AVIj0Lldt0bmW3RSou3fLi2KM7aMdRFAARDd2oZ4ih0NdmQPUgBRHfwbgqluyCFVk04Bt1rAtRCcaQgTj33VBYWOWSKNSyWhjgrv6RpInFcmdInNEePmxWI01qCd2bVTEOhzW/R0YDlChw72T2Kwe6Bz9YMTmQ5kosaweCbefT+VzhSbNm2aS5iWLV3mspOPPvrI9hzbhgD7IFglb1jmqRNM9FoWXhqTDuHnXNgqhQwWJdNmOI1lMZPU3i7tO6UIYWxgKEM4HVC1zSUmh1ifftEsxnw7oystF6+tdws5rVOM02Y4mZkOQy3XTdbkmO5owW6wvoO7wJxc54TIRSOvqwiw3BPl6EgEW99BaHmEJVrGfnRBo2kVYcLu2M1hgFZVPPomGRk5BBUlJNXe+AnJV4JeLkMWAD8J9ccDMPoQQFQBEGmxS8MkoFFguEPHdo4tuQ1h8WAGWIee9EyDxFTiAQKFO3BIYJAzIWFs/AGABAddACOznkDgt62HrJRNvlYOr64sRSUHfSJhTUpQ5bQsB3AX2IiRzDxQ3O9ab1kkTrOykQgQDhAqp9tgHegAqC6RZi5IMUAvoejgtEol/KtkX1qWESTWSejETphws81dsIzDYT+i1qnOcbMF+pVXXXWb0yHat/93+2jWXD5L2qAesCXgVqYQl6N/M3/hp85kSRU9f+ZjMAFJq46RgFdMekyFAp1zMG3uBEMCwNX2pihINH/HzmvSjGRDLsLwKAo9tmvGjsQd/Vc0mrKtipLEmFFX2fKVKy0fbT3p5rTEzEybzRGCUs1zHcRhHDwKFMLRXSkmePIXy45/iEAwH9wUYearqfR/79pi3Pgx7++/9wE7jKPfrbfeTADwBUnIfLcJB3CYhMPcOno4h1YagBzYmTu3b7D3MPPKKDiOK/Z2KPWlBJDauPxt2LmXYsr2KeMNixLn1lE4NKajsRIO6FVeybhxAGTBDA0CsK92ruTcOwlHEEyQZiQ2p2Cv5RefpLJHGyET7dB+AlPkK8RoqqgpcTo/jhHXmHCG0E4bHlZHFb01YESdE68/dDTbVqxCv4pNLBSgsBJ6IbfKwZqGpkk3EtrlsGHK0Fdt5oyIAvnsk5nH7RiFCunP4kEFe0jtzB64HwYLWSBbm4R6G3NlL3vtpQ3IQfgBrApAVHBCoA2aXYx4dD0Jg7RuFPRJByaXypH0YBUQuK5tl1zp4KCli7WipEPBrIBCpyHMnQkcdKADvzRHgqWTRcKqFm4VTEM4RIL4VQJQrTlQJ+ayp3jiWIJx8awdDt5K5rjkJULF/qKSXi9qMP+LZHe/6JKLbNfhXbY3/QAyDJEYX1ERhZEnofUduBzm5hB88YaxMckETTj1sv/WwmYQsBsHM08V8lDY72XsCTr+ZUzjR6IhPS8Z16j3oYTPFPgfBFqmNjTXxuJ0r/k5KsYS1w7kgASjdfNQgb3kP7S/aq1rPTjDo0bNbIGvYopo3WpfqCjzZB3oyHcsWQU3amFTu7wCU7WTa/k7YzOekZgmXnsJY6/EnbHTMxJjpJp16/YUBVj8XBkaOQKWJBmi80YgYTu0YNXCtWH9HqcnJYAV1VRXgIqICQIAu55Ab4/Neh9A9YSMnNiPwyh00UqkYKM5gbcPrcOFOArX1HDIRhE8lXomV+UEj3LtdVqgTvjTwRZuv5Y2eCBAqYAPsWyVtGj/zYTdFyU9UMAy7YEqHAgA07nYwPdUsJBmp+ZYKaxJFXEcE5pWRiUDFQQbGsdwkh19KUjWoSbwT1/OJViAr4Tt+bsC/CBARSd3whlbyz04uQwBloyd5Bxktqd9O4T9X8FNORNTkgZ6diqoPfS3O9CiOoa28w4O/CwqvDJhAEzhIQUDUmodyEBLcnSuii02m5u3QgNlGgbjldZQp/MKiKoCmlqlavVLAI8DWjWPPPDNMXwFFjVeo+s44qxtj0lfJdXq9GPonwFE6/UqSDGdDTKAM1b4beXvtowk7/EnH2Y/8zoqdD/emJC88ucwTGnE+NW+5MZBAKva1QDvNS8CGl1im5iyup5wmEIRYWm0QS2wHTt325SnJ7Fcilyw2K1bX5v5wUe0LyGzkhlOMjrdjuUu4k1P4Aydbb+vLrAkkp0+Z1xqRRX7GDf0V2EhiGGg9uQfvltDUhRpn3zwq73y2rOY/u5gfLUXU53X82cAZGAQiFmIY38w71V8EHCvmMqxl3h+2pO0XqXpq/WtZ6p7eeqJ6XbViFvs8P4Ku+Wme3Bl3oTOZhH7ZZk9N+MVnEtHIiuzzF579W3YHMG0nrWzp6c+QWCZ6tbV6cxLdVc0MRHy8zGaYW/RWdoEtGqteqYFeo4eoHO6Xqrm6OnSAKcDbP+z4E9T8F5Hy9g/nt1scz5/2SqCfuZaEpFRmITT8EjGLMwqCnztvTc32ccYVhX6fkbEdoRxow0VsPus3sNoOzzKGX3U00CGwfD0tH/w71E299NPKUIXMz57rXOnNoxDIr+a46A7CjZ4tCUQAMfBJPNvCLPd+w4xL5txvyHofBdSBIWJTuLrVaP/DLL6P/k9rXBPs1r9lZKF0maYe7LWnp36BQDTcs67nQTwObi3w8jzS2ANwNiHba01JVMfsc5DJEHCcw5Bx7eBLglODJ6ZWKgUJTgHfJ3zrzSQBdwofCeR1TyEWUg9l72afd+tWTGIKfKS1IjNw27FGMXR3j2S9Xi1KyAqtmvShv3/6Ks6IJ4CDTGgtPrPv/BSQF60KwHbAqPQ/qvMImluhXlFvD04cTogaY69/toMe+SxB2HYDLPBg0cCGLSCDf4oyWYRRcQ70EdubwsxolPyrBhUJoAN0ijk91mz37PX33nJaanJcby0oAFW8nIkIsLBaGSix82qb9VNWh3W+vrvy1htWj9eQcNj0CmxbVovTWvv9N//s9nY9D6uqEAw5AfIoqKTP5q0uSUZNvr6C4hJRpE4ZuATkW5Tn5lKu/gO+2Thq+z39RSCY2GWZhHL0D2A4/nN196PWVBvGIgTMIjtgRxPJsZCzdGZC6S9fCCGVF9wPu51LZz+vomWhn/CmjU/Ickh9hXeFrDLEtDDUyEuEw3p8/oPYi762u8bcI2HjVbbAMDQKtFuvfMWe+TpJ6wCdpP4HbXs6yLGKFmOpMiXBPCTQSFV+5g6cZoByOyjw23UZYPt20WrYKpT3AS4vOmW4bAPN/F3SDQUtAqKjhMT1Nptd46x73/+nmJ4rN12x3h7+dUXYDsiJUDrTwznfJBfNFrNLWzRD2h24vehgl4BxAjVM3U+JtD6HEUBq0EayOjVlgOOSMI3LFLdX8rdiEHE7OdMraclOprEv5RWZo5KVzyrlgM6cUyxk6cTCxbQF8JQkMsh0CCE9afYXAe+2rHV2VpL/nx2Hwp45KEnKEL4E1927tjTkVp27NjCmFYyfsR+gDEh5CBZaBz2ojOpCukT0G58HkohbKTYBx++y3qnGxI5pLE3PmDdzmpuD9KNd/O1E2FyNbMHJ99lxewL7777qfMeyM46Thyj8a93xfiefVKItwrt8tGX2EczF0EmqrHL0ab+Ze1vrgupFBLR229Mh7SD6V1dBp2fSzi3ismP6CRCikCyARVlGIsV57s4Xx0pxbCNx4y93A4d2U2L7wGAk3q74/aLAVZ3MA7hjpG6Yf1RawlgkUOScOqUDB7Zv5kQl1x0FqSEbRYFmC12QRHxaUVZIDIv+bZ29e8O/J006XYbBiN79JhbkBw4BIFmtx3LSIcw05bc6xZPN7VxIWmPVJ7jMA/FGIpd+JwNGzbbp5wrmuPR0c4dwCbDLh2Eg/0/Xn3DPp27AM3Tlzl7u0P4OpuxqiTH30O+097G3XQFJlRfupjBF3PWIsCdaU8/Q8y/2xZ/9S3GXr9BqGjNNQjcNBs3fgzrZhlzL8x+WrHK0jp2xjciwGZ98ra9/frbdjH76oJPFiIR2MLuu/chCh0tMXl+1DZuX2kxeE7UV4TiEp8NGK/uoBqYw71szarNjhGdiDmT9In9KFaXkauoKC/TWcXDIjOEwW5wplYwUspV/OcZBRAjh9CZWoY8nR9jkVtYTOzPWgRHkYlqLR1cIXTtlXOe15OP9OvfE93mnWjXJjM/29gN198MW/gzDEF/cHGtiu413Gg0EodxMM+z0cZ3cQYny1l9znSs8XWrMXpTYOcCPDG7sT6miF5BzN6seQukF0667tVi5KgqYORKAkfdYjUAcSIK+IDJ9LsgAS+feFu7bidxMgUXuhCDkFsQ4FiSrzyXbl/idckoKIiVcahkOFx+AhguE0nxQeJhJxTjISISYSj+KU7qUp1qAHgQUF2+I5JTMt100EMA5NGHRgO8kBy4JQQgSV0ozr127GW2es1W1lSmMyILdHJDIpHF0vUsdrziexiQMDNPoO2sQosju7H+L8D8bu3qLdYSGczCwlMAjN3tEkwg18O8LOU5SjZDeVP/QQNtxy4VvMowscagjlu7bNgwS03qhMTKT7Zh00G69fRclZdpP/K66ZpIk01nhuJC5cpir2oR6N579UxiPRbZk9PG28IvFiHJmI30iq+1ah/Ds6+H9IB0BHtFMHmzCr/UkhwAHdCMn5eJGveXGOeDrjTSb9nEFuBL3Tv34n7bIwnzJfFfNftLM8DKTG1ZyMBoLiLnBckkitw+FDBUJq8D+/e1pUg7JTdLtLO6drBunVvb4p+X2ebdueR0FDGYh+EA00HSV69nPydWCAqmswUsR90LJZBKikQ1ZXolwbSuExBLR3txNizXQf0pBLOHIvWVfnKPjbnoWlu44EvikiTkY85mf9rjuk6zMSHfue+oderQ1rYgLyNizgAIeQVIURSxPg7sz7dUOtNF1hg2pC9rMgIMhnwmsIVPQwiHkdqH9SV6uBgioQBkAlzk+p7PYeMSNBIgJedK0vUaVQe1IdVIl4ZZISp4DJW7Ag7YIJlSwKgrYwOu4c+9+0RSCYKm7BOLlulkKmBt7cN3Z9t0qPtvznzNAasvI5B99913Uf3Zbx99+KFt27zVrpxwPtojvWD4fctBm0CVcSTi1FvtNypnzTGWgJhqh/fgPk4fbHEeh5wvzuYxCh45wAlMVeWWbqQEiCMTuEY2jDFX9XKDf+TgKQ7uIrQjE3Cr785BmwLQ9hOLrQiQNhuqcJ2dd35/Kuu/uVYVq5HrJJqdRYVsdnL3ZjFSiSvIDLXzLkJMOzTQFn6+iVbkIIKRCsyUvGQyKirOgRSVMmNhEiugVeVKpkRhgBZ1aEhpYQSLz8/mUlAifSN/64B2jijKWojBGHyoxVbVIIkFg59g2CPWKcw+Fpw08cRGLeW+JKJ+3aVD2ENq7Gdc0XbAAJN2npgK0iMKYaELllVwrGRP2li6PrUOOYICz7baJfViV0ibVsG+gldPo1U5XBBAn0xZRIh0MayMVkgea9j0fPlZPzEEq1gkJJmXDrsQo6gVAG4EXoxXSW4um6af3XrX1fb99+t5drSGLFvmWi0LcmkpaDSBicakI482cLEsgglmxCwM5xAqz0TfhYRA7QJqSfUheZcuJrNYFCwHbLigVIkHLXCVtOjI4EAMjYH9+tuyb1cDyDXYXffegZD6b7Ta7LDXX37XGZ98vnih7c/YDkgMy4sW/7S0NNu7+6gnwsy4UMQDWC+wLfu30m48yrVGS14xhHE9l/eeN+tHWjqm21vvPOfMiiQdIMF1tTOEAsRUwXorYlIoF4hht1aS/eij99u40beycHcTHIy37md1tn5D+9qDjz3nPpPOHAIUs56demIY8L0t+vYTe33mizj09bFncI/+dsWPaNosxBF9Cxuc3LZpfWoZbpEEYxkZVK9YIwpc0fV2Rl3OkAcdmWBasULCBG6xRgiySmAuKuETC0YzRJW71i3DuM56ihkY3WB0MXjYZTb1uTcJ/DzGothB7dsk2btvvgmojLRHtJ4HDOYEOZEyvzmg2ndoZa1waezQqhNJVyXBWB4HxWZYTJmuHTqIOZIvyYdgDjSC2+MZFAlIorV5R6piQ0BbBmgWEFDpNEwEcOZyaDjoXECjkhLpEjum7T9BH+3wSswcg7DRZEOBsMyHBHqp0KGDxRdEXOxMp8fDhl3GNcrxMYLgJI3Dr0v37naMtoTlS9c6IFXzSW1gfmISkajHRtDyziBXYOY1ZMhg27Jjq+VVFJg/+ssKxNXmFI4YcwwumQWY4R05eNKBzE2swGrp7RBMSO+s3IGpih3FXBcz1AOM/VgTWlMCRJ1mEOs0ELAzgsCnlGq0QGGx4VXBjwJAqYZRH4mOYU6eWvO1qMV2lUafKsMCUtQOBauV5++Mb/S+alknyJG+WAXBSSjjk8ChF8zeWkiwVeldjAPgBE36C6TVsiQxcC1HJHO1bCDlrB0VWzTfJcGgRKqWMZZ+TjMYIhvXYqKBpmMdn1tJgiD2nR96RNIhLWMMxRAICogAqES/w4GvAIMwAuOpdIbwvDL2FzjJhUoqo9XcsLt3BchKytSq7hvumBxq8cilLcrp6zpWoFdY8piDsOrZe6WJJQ0NydmgXuEcTqMo9tXyPmLpS1vYmZBRKJQBgYoVikHUHhUKyl8Kk05u82qpkculHl419y8NUr1O56f2UWm5CnzTfqv9XO3/NdyXw1gYM3/pDpPAOVMBgl8/ZyQmKNYrbkoXsgKwMYJCjrSFpU+aX4DjMUMkwLRFSguCump0gE6RsHiyEzKAFxoZwNiq1TeI5xVEUlJL0ClAphL9w3IYoGLA+ZNQKyGX1p0cljRMYq6ojV/M4kbSrAPH5YIrjWln9qE5IVxW84B7DWVxNktqQcBxwtM99FMw7BlZVUpTTi3oBPvgxo6hH0JxUaximXVp/5EOtgJByRD4uO4ZnU0qLnggs/zOBBJXERwrGHNgvQzCBN7rzOIZq+Bxdt9hNm3qDJhO+fb3SZPsKAzQlmmt7bvvVuBQS8J+uIrC2vWYuqzgmVfae7gG90objXv8Vbbv8E/MR4ofgDYNjEsQe1AlDBgBk7PeW2Jnsj9ffTUtytsXEnfXECuF43x6LoH1cZ5vOfvHSS4UJ1pQLa282kqdPXKgp+vH6Tlrk2psxXeKScQDlBHiOO/+MupK++vNU2m/XGavv/U8ye8B5rEPwNQHdgndD+DmNm3KP9CkIh5q7muffPKR06J3+GAju9DTVROYZwTnaFRxBomFo4XvWlU1OTR66n5pRBUF9Dvjgsb3aAJ8mv5+OnP1j8zWfwf6eAWsBtu7vdwenTTXDmehixX7Gy8PsBc4Qwb1H8heg8YWU+CXHwts+rSvLKPyHRgJh2lRfsSGj+yE0ViRHSJxjcQ44MP3Z9o9d05Cr+8u9LZybea7cwmcYd+F7GPuHCJWQ8YJDf9l3+6FcTAUQ8UXLQo5CjHsVaD0Yd6HBGGSIWkQf9YrwKpjrv9fBVY1Q7Wj63cV+DyTJ+lbzvrgS+JP9B3Lf0eyB7YY8z0wEukOLTAKHWI6y0xOXsZBMHAiKYirgC438VpkfQTiOzM8Xi9AzT1Lne3sGzqb/f3pLhCUwNnujD94fwH8etbqONCZ74BVirSBPokUl6MwrnoanTwYQcxHV2Q9jbHa9JwdMMj/smEI3nvfQ7YLfcSxN4zBLTjJHp12u4sBov072IXnjcFkChb4reNhlOyy0qoCp93p7xsPiKQOlhSbN+8zEpuD6AreyN6fZxcPHmd/veVha9sdYI4YU/t4OIWv0VddBtCSR7xAdwv6ni+88CSxoC5DjH8ZJnqmHK667b4YgP8HX38mk/FnRYnTX/fvpDVOl1/4d7fyrz9LUYoDxRcTPR8A5mqMnuYtnEtnICxiCulffL4YWSXYeQt+snseusH2n6TIEVECINjMjhIntk7Babo8wib/7UW6mT60sdcOA4gklik+ZkeOHbXYsDNswvi/2kNT7gLIPMBejZYoZ6AYrgvmAhBxDgrY731GT+aECqQUIDlfLjivP6ZyO0myS5zO7o6dmyAEHAYkC7MjgA/KY3ReOtduhRjMLXWFtKI1th2M9XV4LcgQRP4d2rvCybPKi3wpmuAWTVdkSFgVXTEBdvQQSbyT1vDM/Nrj7zD0kn6cP0mw+1+xmETOBs40RbfNYJmVUpjPRlKJo8iefOI+APxPKeDkuA6dRPRF6wm64wG61LJaQGzBcmPOsZfSKXXsWDHyA5HWIa2Dbd9MgY33EhklOTXeyQSkI3knc00xuSLDMLahyyuSM06Aisg0BZCNcum+lJxGVWOnYDRxYmF2Mcxx5I04z/MoiAlYLaKlRISaEJJEGTNHkyeJ5RvNPeQBQBYBFMTh7F4GcNmuXTvbukMydpF22UV97cbxo+y75d8Qh1ZigHPI9v+eDzu1BQBwtqXSGvvTso2MI0XbMiTuCIDEdO6HNv+JrD128YgzYUdusuMY20bQUjzzrU9s8IWj0MtWgdPPWkvyASm7vXt3odk6g87Kd8nraN9GUqAeIBV9MKsD7y0CRI6LTWYvC0S7dQ0ScH2InwphPLZnr6abj5f27g2IduyElRFrhEBS6X9+PxiLEQCFa+ziYecBkGVjiLTZBqLvuvi7beQ2oQDBZn+5/HpiwljbsnGtnTOgHfN0l933wJPIA5ywKy4fCVC6HlOvwQ7sFJFFxSc9KBlwKj7TfuhMBDmrJLGiOE4SQwPPHYB8SQ8HLO1GRkMonoDZkmL0TYhZb7rxeggmv8AunsLedI0NYayrjK5TxwwUY5UcpsrPybv9tOwXJ9vUOrW984DJI8ed8ezL1rN3Bzv/gjNt/oK5ELvaWV9kH3ww/1F8F0KXSnM0IHOzCm3y36fC9v+NZ1TE2DTY7oMbbT9sRqvEvDuxveWjb9sBhm9CfAzPeBtdO63o9IjEHPckuaCH3RQhxSRpK+muhjEPszMx+GTeaYxFejgFa7RPv952/FSm5aMl7w9wet+kW2wBkkzl5P9tUzvYAdqnJVNRQ8xWrk5jSYdpTZKMSP+6HMxD8xuBGs4X9nnyR5m1CcgUASNYXbLMiwDywiqeR85JxboeYClgQe+na2uRABMcLCM6Jg7GahbYTTQMXozfeE05Mhc+6uyC8CT5mQuZo0ktKKAmxtqXX/7gsJUGrh0vLFir/ux3/hT2wF3YVyLo6JKHRjmEi4oy4nuu2R8jMuEH6pgTZySOlu5MuodVEJG8WkpytGNlHt2fxVomZgLLEisyOaU55m6ZFGzRBCa3i0T39CQM13DuWZ02KlKI3a+uNs3/cPwdFPiX8vyLkCcQQUNarikUfa64YqQ99/xsCAGsYwghndO62raNuyAmtiCO6QF7GP8WGMN5sCTVXdgCXGjn/oO2bMUOWvPDrABpgGGYba/6Rfk/AN+wEZybMRC0pKft5RsNsDwFCqojsamorrND893JMJCzyOxahaqZbz1Ikf9FW/mr5Dt+Rq6iyn5egWxJiEz2wCKqPUNxX3Coli1ikUnJcQabIchg1lEMzSaXT0SeQR2+kbB68zMpQhHb+tcWOpZ0EM8/tyDXyTPUkp+copCDrKxFxfkhLdEck+xTnCUYDtLdVwzrNAewO4VcLY49p4a8pwEy1m6YyKHMrT49O7rCBhYvkPUgRPEzF1zQhiLiEddxmNQcuQ7kuY5nFCHVGWZj0ET+7OOvkQ5r5zGlKO4cOLLLWkSkch90SlbAJs+s4dwYSEUh33Yf2QBjeJit/HGLO5OKCvNYv2BDnFlFBZ6ZsUwOR13Whxi70tb/gnRFOZFYUGvVegnryeKawLN6MlUBPoFyxSOwKgC40yYWBvtGzM0yMhclOpJm8PQpcG4jw1P1WgykMCqC0t0QkOX00HgfHYgxTGwfkIbzzx2B+/Xf+cxItKU22pTHH8UcaiaA1FSqDmv5DCXl0XbOWRfY5sPfWPqeesTw/8bG/RFVpGDr0DnZNm7Y5kCrihzYK7R5i/VWRbvhMLRlSgE1Vv26DsabsdG3JNnMxLmQqgRJXRKaTPHNKnHoq+LvWmwkqiyGDu3aWvpBWh7iQLqLMphsaK5iSjzo/N4w7rLQVDtFIOExZxTMsh9Zamy8Yy0ePVZBa0UP27hlK+YaXjOSC6X5QxzMM1VL1FIpFkmd0zvTP/JGsBJ8pXkJSUhuwNrYi/mMIpB1bfxhJPYCQDSWMnxRUub5CXiGNWGCybkYtXW5ANtVo6RbWGNpbDT79+RwXedRZVzLgUWQQ5IcChiht5Cgehl8cQFPru1XSWtjVUPd0TIgE7CgaxKrRRtgMRUAznm3EcYz0SHXu8BEebdrTWVwVJmup4qRkEBF+kaC5UJ/+3TeHAKJIox1nqB1cRTGTfegn3Wm/brhO+QefnMsRLnrqYLoEmYWeBQbkXJDJe76fG1oPhyMQ4f2o9VjNVWc8+2aG4ahs/WNff0l1WtHtpTwKxul2Ll6AJ7YoQM2nEizc6HxYbHKHIe2jikPIz/wo/2KSLp06+bO+Z5NP8AuuHAABw3Ub9guiVTejyAFIOAmhLHt0b03QcRbaCT1BljHdVesRq4xlJKT2DLvvPIZ85MK6W3X2rpNyxxwV8Fm6B45G3OlDLWcJnGjbAV/Tk4KQneoue0hIOpO9bmwKgsAgfYaQIFSwI8yXO/x8IFFTesjyVIEbUEKYK4dPd4uHDDS9nGADqeNpBotXj/ml0ARpBztzbdftRtuvddpc0qQuhx5CvZCxsHTaDP02iCdOpA+jsMsHEBpz+5TTs5B1yvd4ERYe8E4EOcTFEsfFi1s1+4QgJ5xHIK2HdpHM8UAACAASURBVFq2d1qKCxd9aQOp2Oyi7eucfu1Zh0M5tKHIxwVQ8VpuPaj4dGrbBrZYS7vvnldtN+0QPn4kt3y2zFuCaOmoolWiWy8kJJiga1fBfAHE1vzUOteBJP3c1FSx09F52ZHB9bDRqigk0zZ0iZQjK5j1DhKBPwAiBBO+evaq1sqYqYm97JigXktxEMw4AT5ih6tVVCs4PNbXuvVpDbuX9gUY5jtozZBOpC+apuXMn3I2fIFOAcytcAJB7Z1VVLjEeBWrr0gBGG8VxfqvgGGgJFmtBBW8pgBpDmfIoG5vhfnKueWy7rTilBhLD1YgoFM79dhDjcwWyUwoNa+jcpiAHMoJJAgiYV/7sPbzAakVvBAueC2FvJ/TFyUoV7KhtmyNTTjuqoUFAMH55SQJMLdwAJViptrA3dphH40QKMqmEAjQqEJFJb/0u6Q4pLUsFoG7ONGFVWplgdRyD4FMPJlEFONOWS8mvEPk6l1FT/Ifx47R9qPitIAdACsxB7S2nOs4wZQSK926Aicfxs2tWNX8BBRwRond37ltmutOqOIHpelaSZW1ioAgUiKMBM0C5VySxs9LU6ie4FmMTh2AOoxDOZzL+PdKAUwqEglglbA89+90qFU0JJAO00HNwlPQJUNAVaNd0qf1q+oB91kGi1QMBGm0Oqd6yQXw8xG09sjsSfuOA/PR3FC9R46mqrb7A8pX8YbEIU7/VQBCFQwX4QJ6dKEUksSm5qpYF5xbJHN6v0iuKbVVHNdTDhsj24GIURhQNLl7SvKEaeCKZZLySErCcIJEIf0IQb8ek9iS0qpWtwIbdyFBnls3KkypQKb6oVyXBc7rzIDR4M5wx25UlR/AGvA1OdnTRTqJtrDY/DqXNG8j1HKhtcX7SAsuNxdtOgGTMuHTg+ZsKy+V6ZJ7mWP6y2VVRh95+QJ3eR4EMDHIaRQTLQnclT6kWutUxPHjJrR3CUzW2RhKm2Ud7AZnIqb10ziXtNarmVNiIyuhqJMEBQyu60bfC+A2zT6aM4u251fsjDM72byPPwb0DbGrR02n1fETdOQyXRKj+IZaNO/N/uJTRG6l8xhGHYHD+2i4ntnrTBLy6bgmv+KKMpddepMdhqVe5YNRRqCuiWK0dG0xv3RrHQa+G8fGM9yxx/ml5y/dpniKhhr/e+9+iLkWRgcPhTUStXrMCSMikmBrL6V7oAtJOyy/mx9mfLLt40+fhq2ZRjeQdIC9FkdnUsnnZGWRDCh5gmWrgorHThVQ7/37H1u7T2fSnQ7knG7I9O+xKnfgugkkpqGev9rsNC8ObKm1hx56205WfGkNwensg2n20gsvWbe0bo4RIgD90N4ae27qD/bb/rkW17LCpj41wwLrK+yVqZ8DLp+yw5lf2Ji/XA8r+00HGhaCdLz18g+2edcGO3dEGAYYnWzvzj226dc9duhAnksYzh18rt0/8WYS2kRXyBYrXc/EY1uL2enFBU1fTX90zFLdyf8m4OoV+bSHKw5WG6oY8Jxta3bTZrbXrht3JcztIsDxz+xw9lLmHEVkzndUJ53BSBCtuJJ90XVE0AkhwNWH4qbYqvrdZcTarPifuw/uR0aDfjInk06/H10oSoCIPR3eyNlWrm4yNlUVdUrUmusH0KyAryoBVuhk69YjnGsNc/uwCiLeOIjN7LFddE5Kb15GIjKAvWfSPfbUs5i8LF1hX3/7uQ0diSlpLHEi6+aZJ18A8NhpX342n2JmIfOYPQDNkUIAIMX31SXBNnrk9bTWPogO5iE604ayFpqjjZeGZMc0YqxUPltmXHR5sa+d0XsgcWWyvQrz8CyKGx4grjmnryYumv7sTs1/P1X/D/7LnwGkTu7BFS+9idTECm8aS+3V3p+9azx9Dv4Zc7WJXaTfm9bin7LGJefh4l0ADmQkAilOsgsThyL55JdrN91+tbWkM+Qvl42mO+wfmP2kAkpIusaflnBih6BEzgI8LzDs2I4uce8+0ST1wXbwEC29FKO2rs+ltbUDkgCYI2YDRlDwPnfgWbboq4325OMPAPpUsK7fIXlOtuatAf1y8+zQrmq692KY0ydt7Ogb0GKdYO99NNM+mDeLeFOgjIoIMgZwI+Gk1XQOJWPiUkx8ctnwi8hjjgJuHZKDilUQVxG2woYm3ir3wyCrH0SUDIxGSLx8ATdV8mV4Q4OiLJ/OIBWPb7nlRsgRhyD4FNjGnTtdXNiqRQjF/EIKz3QypvjZeX2H4OuxEu11aQcD7hETBLNfBxAzyLiZY84ttxiS/2Q6tw4eyIbZ1dk2baRIzJUrJAgiQBU4EcNZnUurUJeubWHYHuH85Vowk1Rxo5bOq9hIHL1PEONL0smxYH2RKOtOi/Vxxh4pAt4LVQIANvIvgJAAgJ96xaWAPcr1pPHup0FgP69gXZTkAjIDGrDzu/3tmmvG0xX3mcsBqmCEq3umVdvWAHxH0J+/GD3U5S5fGnvt5bSR4w0QFm+Lv/2GOIfuDDotT57Mp7ujDTIQza0BCZ1163c6tmJCbCKAcxpklPUwe3MwdloCgL7Ujp847GKbZT9ucIXRas67Af372YFDOwFqAgCFMJ8jjn/woYk2++MPCBkho3Dv/nSsPv7kHTbztY8BksoxkaajCwbqlWPPx4RoN5JoN1lcCrlVYIU9+eC7dnbPIc4MKIOxm/nuLBt9xV/R3F9E2/Jgyzi1DQZ7MEy59nbbrcj5kHvOn/2RDT73AmcqpsKLDyxSxwISAu72i6a9w9sQFItq78jNlaRFBNIKYBskQXsPHoLt+yAFoluRbjsfUCXUnpg82SZPedT+zj0tXYaEDcVZFVhrALzlayBsAbIimuuQgegei4mKtwsHj7Bpj2K4V6ec0ADmjgI0f0ex4W464fCC4dMLaZVOaYvESV2SXT16LPIGO5nnVejOPwjIdo7dPfFOW79pjV15/UW28/d9dmDHUcD4bHJTSZlJ1o34uEsHnlcGHY8UBjCVKUAyowFMoEoyDwIlOB+ktxkGoi0WdR8Y0nv277PUNm0xJtrvulELMLQbd/0ltuibJXbDTRdznathgZei3Xs2gNs2ummqMBy8kOf5o5PuCPZhP6d4qQ6veNZ1CXk8fBmOHIp+MoDVXgFg/zumyz7EveqWE+lO+7q6tTzymEgcAGiwnUXmkD9GKe9ZRqwbyHNQx6q690rwconH1V1dDSUE5s4EmfkXTh4niYLkZNYbPgpOi/g4MiMu1lRRUbiN8i06+aT9KYIE3xMxQsZoktVqYK2rW05yaQ3+kq5Qk2wAIPvZgIy/Go/T5RCDBg/E/HiVO5v79xtAsSTUfvlljQ0YnIgGazqFjmQkK2CXAsAFgA1cdOGFth6sqw3s/krA4cMH99iFF50LizbCXsDQO5BuAZF/Iohv+5/d21rQfbNr2w4M2vKtK1I4PsQvWYDfqW062qALBnLd5a5ro4G84eAhNFxJ7ONhZbbAtb6hOol1XQOLfJXbs1JSWwB2FpEvwygH1KyA4CBpQRH06inCtevShrUKUK9hYjy+/fY1mzp1El1fL9kjDz/FM8tl3CPsOAQeZFgBPcm5YTiUs7cWA9yHgxH4MVBhmHm3aN7c9u096jpClW/Kk6ISUoqIFb7qiuM5oZRpD026y155+U2AX54ZxI6cvHL0d6ud8VUJe3ByXIIdJY4LJAgZdF6KdYCtHcY4HjmMBisYybwFKzC7725bt+8jTuhhi5dusuSWoUi44QUS72NXXDIMMPgn2PRIZPRpYT/9ctxacQ5V4kkzfGhXZEd2OZ3esTdfZkeztyHBNcLuvfMlGz6sE3jPEYiRVbD846zKt5T99AZ74v6ZnFXkynS+JcOGzcFDQd1QqciBqeM1Cpzj3AFnAs7m2gfvoi0c2cEP8yoJZ3vMGjFy1ATktdB6SaE+RBoYkaDO0vlUq6niFgXNMoYIpeIlEd5KFmR8bCRVGQApKgYnT2A2oc2fZEpfyYB9YkVde80tNuyCkVQx99rNN4+zWyfcgPHEbXbPPfdRiStg0y92rtLJOJBlIEh92WUjqcSs5ECirfjECQdUqh1dh00FiaFanGT+pJZNBRxKqrv3Qovl6F5X7VOrXE19lgvomiW1RG+HdluMd3IL0q1lJ3878+y+VEETCOhSmaxrSdKrqDDu42fLbeSogbQuwFjk/lQ9EQAIY94BI3RQoR3HRMMVPgXnuH0ItasNRFiDcnaXrMrQQxo6wNdiZIkt4Ba6tnY2+AhnmiP2hOIKAl/eoJj7k0uvdPCUBDVt+K6CrYBZIAsvDyVhdcqfcoJlQSSnoB1Eu640e4ignX5mjzM72FbEhsWmVRuvrkcvVle9QFO1v1RS5nBxudhh/GwVwU29jCP4fGlYRZHwOVdjCbkquADcrgNAENguTSE5B1Y1BouO68i9lwIGDrqgg6W16E2rUEfaQ/ZR/W1hfbpdBJtokF0FXX7dxmU2nvaJhQu/IvD2zjrJDQSxqZUw9rpWASOaZ2rPHnXFJTZz5nwHmA84r5N7fgMw/vluyWo2XwFVak8GdOJw0fjonjx+iDsvXeKpz9GjiyAhP/+8s2lFIOiEUn45Lo0FVCBmfTQbIKwEB7veVu6rKlGh04R0mmbM78RGXRolr3Ir1AHhPSOBFhwitCPdcsvNOHHPhTZf7KQTJNdw9ZixtC/9DMCNgyOHRTB0dw2ZGLDNWlFtIWATQNH/3DQKAwTGtDjnl2fzvSAYBVFUHw9ZFrFlC8C0/YAkYjxClqItkGSHSnOtgk6Y1LEcLnrE464ba4sWfeWY5EXltIogEh1E+/SxQ7nO/bGUw0m6ogIj6MJBWzjOsXf270czlfdVNTeSynmdjAUswj5f8I2tRfPzwSceYy6R8HHP0YHhNvH2ezg4wmzT9o22auOPjCWvh12dhRuq3uf8IWl2443XWXmWv3307oduLcmcyDFr1JkhEAlk3T+4lMSpI0WKU9ahWyjAdibmCvx7TSTXB7jDWg+luhgdqcKAL/o9FFQYvyqBE2ze4A+NwCraPOiZ6kB2jrJO/FGf5zlXO81UvqFkRzmp05nTPFfRQiGydC9hpIZF8UppoyJJGCSzFPbHIrSHGEpMmjjkqXgq4xOwrvdxiZSuQe+p8ePQV4Vb7TiSuFOS6uQ3eH/tHWp3FzAkhqiYtq5VVEUb7b16va6vsYouhqiSSxWn9PpAgmdJcD72yCO01E60v9xwtf302yokLgBgAEmDeI3M56qcOZUHrIYhRyBtT7V6VHPty9AWrqJgNuqKITCX6U7gkK3kwpWI+7EvBcgIhfavKO5d1eMaUVCdA7nuk2fs9O4UEGn8KRgwDqUAgAoOnS8L4xUg9qtY8tIRkms89y/zOAEjulkxNfXlwCZGwRmNaRtw5xDfUWGF/xM7V0mECjqydGngwUsnqZb7UgW9OJdCDuxi6Rg5IFXAsxIsdVxI7kAFNOa/5AdEgNZ6LmCNVakdTPUt1oDalqolg8NrU2krKoIJ4vz8xJCkvUhgUV42wQmAukBByR8UY4rhnrMD+bRne1q2IQQAVbTPS2pChSZpWYvdr5Z8ESa0Z/ioy0MZGetTc0+FNwW0HHsOKEEm3BmpEQ66MWnbqjmAZJmT0FHVWEMnUzWBfxECYQWW8owK8ih0wfQSc0jzPwpwRm7pRw+fpGpbQdeHNjP0jSkSiHWqAFamGkr2vTmpvVwdFbRBUmiRtpbXJu6defo85R9JCLwr0NYeprkvEFdBcSUBazzJeDkB75133k67/8+wSDIYdzHFWZMUZfRcNZ/DmavhgOE3jr/VNm7eiSbVz25dBVC5j4ChKEaCzrta4od62B8y56nVM3NmClpnXpFSn69nKwaCjLSiABIFwA676EL7avESgH5YbTLsgQ0dBFtO41vvX4J2als0nYkrwhNs7rs77fHpEyw6BYmhQrVnEZBS7U4/yIKvI2H2hflJohqDblTuSRx0ARrOwcTvw5lzMIlcxdjmwmb9xunsVfivYaAEEqvICbglCQAKQLVOy1dnuP7utf7qDFb7Wh6JtwLrBl6sYvXYq8fbnDmfc+bWood9hY0dcwNGHDMBhZ9Cs74jLeSf4mK8wF74x0SSnXMBjeX6juQFWr56VtkYG2i/SIFZITBMrahNX38EZf7YmtxUxGl6/X8VWFXi2kiYdSDy958fsX9g4JFd9wW4ei4sg8thp07GaTrVsSil9VwCs+kfM9bYl99/YVGt0jEIeciKTpbZB6/Nsz0ZO9CJLLEP3/vCmsd1dsE6Mlr21ZxD9sHHs23svd3s6itHkOAD2iJtk5lRYs8//xZF7gIYRbfZxRef8x/F1f8/FqAHhjaGDKf9+T8G77/yB35eZ7oc4hwrB2B10wYYyOgVdkYPTt0Fs9/aYz/+uNpOlH7FPidmPx0LfmoRDrcgOg5CiK8EZLIjw4BSwQ09NH4pMXJmVOo2aOw206X5M/Zq+5MshQFISCamCViV/rjIAdXEmI4tz9jXVDK30TPv2+dim/HKGOLXHN472Tsy/wO49M5O1y3Bz0kr/YlHn7FFi78gBC6xNpASCvEh+P6HH+yiUYOsLgSnYj6nHL8BGazUK76k/U8BSzwsrJNZuew5ISSRyXbVyBtt8sN3sFuralJnLzJPvvkGY7gFnzrZIITROENlyBTKGsuhWEuhiKK7i2P/8PXPlngPrPwztu1/5fH9Z6/9YxGiyWVZsYWeuf5dY+b5FvwTPNWZ5KQa1ELu9lXlBk0ArAf0n77+/rhW/0yW4fR7VVGxrh7DPnT/1/+21bp27o3MVg6dN83sFLrQr865z/bvOsLZn8NeW4cEjwAOuo7at4NVHAB7Zyd5VjiSKNHcCSxvFZ6D29qSpZsxfE3BAKSLy8cKssvssUenAnIAyFIs7ESbpjqDdmzJdH4DPc9GZ57337yumMIzLK9zQyF7XIFR7WYS4CTLLNhHTpBFnkEnYQzdE3UCZTB9wRgzOSmOtvJDFIkDLJhgv5QOvlpJDKlEgTZhAAX1YOQ9Lr14BGZae1wxwg+wY9/hg459qFwoiCBDe4SAvnaYJbWCAVpWl2e7jh50MjIT7xpn6QdO2OJvfqaNOMKSMDEZfslIe+zxl0iU1T0UyvmvAiCkBgoQfrTsZ7FHg7fhZp1kx9KzAG88kom6jWTIqINFbc6Ev7ARMa05fIBn6UcSjuQdcXlCdKqlw3wTK0zXoAKiiqshIKAiAFTQ9ZTWKoWC6QnWCaxUJBKoBVo49xIAMChjKTHuZMoYGwewxNzKpdW2OK8ek+M0Z7S8bt02B2Q/8+xUu/9v97GPSE/ZO7+nTHnc3nrzXYDxHJtw24329ddLHTCzd3s2gCrFGs7M2LgonmVHNAglewM7ly6hclzo2kKKOEynlXQLC5Bb2rlrHSDfzeTThn71fkvhustY89lZFO3qwyGg9LKl3y22u+96nO60tbZ+/Sp3/nfv2Qbjs2Q6wPbb628+j6TOY7CHW9pX89fTRWIAYTlIiwyw84Z3sI696Sw5tdZ69mhjrz2z3CZOeIb3m+yKvlXMgdLiOog2w8m9g5hvCU6TeQeEi2+/+9oSUwFnIs+0Zx9/065Fz/uuv94PEH4Wc0zVIu8sdISG0760Xl03GihQNL4b6oKTjq1ioyAZJbA2n3zsCfCNMkyJutpAmNg3ThjtiFzy6liJ2fIdtxFDwHKupQ2jnCAimudUQSKeSrt8TTnkh5PVtm3DQdctoTb6V9+YxjNbjbbvSdjOyQCRdLUEVdjZZ14KoHMdBLBdjONSCgO7iWEjMQH7u339zVeWWbTTenU+g0LiFgyTc+21V2bY8zOmAgoXs4YCiPmSbdWGDOetEhNNxyy5u2K3UAxcpZInwE5xuIyWunbtAoAYQmfueme8GxfTDFPtbGSGHiNPH4UB5DCIEjncf72dcUZ3+433/XbFTJs1Z47Nnb+Y+JpiZTVFPzEi6fJpgfTfsEtHIDXyFcxoyYCxnljX1SrSE88oRg4FoasEd5Lhk2IFxUfaC4NJkhIxEXIdXbw2/WgGhuNJllcCMcDJcIEP+IRTTDmFAR/dUakJeNicBLynyw4MQC70zWlBz+b+4gGhijHLqmBfCiZX1diEc55qJ5GngMwdKzhTpU+qrrcaiAIq3puK5/ybH2CniGT1VQC+7AmDzu9kR3eetGPI4UXHYODLPLl85GXIj+XYrytXwRYHwMzLsTC8ZIYOGmVvvf++xbTA4IiNSKSrDq1YV8t/Im6vdNfZs2cH24VurrxmSlk7BUiaXYV5484dO7iWGszLznFrdd/efezBwRaHlEAUcijFMIMrygssH2Z4q+Q2tpaYIhYptEpYwi2bBUAemGgPPfCyI69orUQQxx+n8FQvlraIXuqY5b84iIF5+Jc0a4GcQWkuUp4h5Il0joEjKIcV3KPcS/GZCjGtMKH35+zPPHIS/AjSDvmh+CX12vzIgwKlYawdmJ/t3jWFfJO4tqjY9iAzExMTwjOhKMSc69Q6xbLB8VTXqGfN9UQWYvlPGylYRbKXY3JLPlJHy746DwtzMZjiWXXtnmgHKGYBv9Ad+7jN/vBjV1zftAV8BsJnFeeEzK4tAFYvefo5Pbq6eBpJdoDTgzBXQ2zld4V4cUVYm7a1NmhIW55zhD3/wjobfmlrJ1/ao2c39o5lxBjER9zLFRhtfvvDcgpN1cTf51KQ2oIvT0c3pku+/tU6d0AKkWfbDB+e3XvSeR1m30lIPiQkmE9856CGKioHzmJCGagbSK+F0QX9VOHE9MxhUop14Y4PkmrHuiBZEeMsDJMfxWClJfIyFRhCCykAaxXgXvqxKhZAc8cajZcGDVTdQQOG2jVX3gB9vZvdPuF6+2TO+1THOts99z1ApQ2dTUShW6UlUNHJZjEhKk5yWATDqlvHRBKQYj5H7ca0bMbA9IHWLTZbSZGUJ6hysFhruS4ZA0iPpaa2iP1AAsqViG93t/WrtjA5/SwSRlo+2p7dehJEssldOLyPzZ+32NHeVRWTbqlMoXRjaqGNwRSkCMRewKgmhNMmJOGLg1mjDSGHqpBrVWRcapiNSlhbtmqGM3M6B6KcIMUQ0gCq6uyZRElYN5gAUY7aAm4k1q6xLmZRienYQCAsMNZJSAmIUkLOJuW14nlGNmpzE9FIxj068JKbwchNTKaiutsxDdT4Ig1VH1ACtZrq56XnqEMlRLRqJfsChXSjZP3O/IdFLvdnJYFK0OWILjhSIKsDVkkutfGpElmue1KSKOBFuru6Mi7vmSfvwzhkg3XrNBR2IsAu2hd7du6ztq3Rv5v5ll3OpI1LQlgZhPfwoXQq5iSu0v7j+gLUzsv91yEMJqCplGf8zDOTcJt80X1fQEQJwK6YgjXOgdNj/5WjKyqg27/R0d61xDUmBF77rQAnmHG8NgSW0PzZ82GrrqYN9H30Nb7h4B1AEQHQk8197C1j7OeVP3ralewe5ayRcBCZROQopBmqr0AS+Uqeld5beYyqfw2wQSWXIVkEx3DieZbDalvyxddUHPvSunIV4tqrYUIm06Z/yvZs22Kr1v+Cy/PfbNyNl7Dgz2Yzj7YNW7e78V2/cRWBVibBTqJdfvHFLObu9uPPP6HJs4KgE4dM9H6jqe6ntO9AUWArGh/SN663Lu3TqJ6kc8ijc8J6efvtl+3Gm253khFOv12af3Jt5/ASGKbgVu3NlcxpzbdIAosInnst1desE1WYptxva9B52X/kIDrE2Xy2j92LNtqoy6+AfTDXvv9pCfOgAnYtwB1rUAeU0z1lMxcTLyYowVKSknDNPEn1DNdntVbViA3GGoisJjmjlYA2kBPHcUKG5ZWIVERmRj2HFmsjmOCTaoZEviNpB/ADkcrM5EFLi1JsHbWTiGHjQlsfijqxgD58hp4Bk8ozgPIOCM11x2jlP5kK6PMFZMdrM+T+c3PynE5xWyQABNiG4aCam08iSO+y9KDrEV3POJwPm8ID0zXVfHlzSQsov9XaFDAiLc9y5CPUbRAivSnmq9jYAjhUAFCC2sSM0g6gN5Jbs34FqEVXi4iJKj1NrXM9FBVMqtmXUjG9kuOinmU21xuWEIUWTB6JbIVIHTDdpdUpMI/5yHVpr5HQuaQExNySZMDzz71ijz/+FAFKJj/DXqOxZI1Lc1k5bpDYqioFC7xulE5QMhjMz+vaNNZOp9Zpc0u/WUxP1gPzSaCujA61T2o/FMCTmETbLfdWSAucACe1BKldSEGr05jjuUlKIEDtQo1JJxQTt5d7/vNK7kny9Axlnse+o3pdBJpQlVS05fAt6yhnH6U9RFrUcpBn3/VlvihglnFCEk6tDSQzhWSTbHXuJwIZY4FtVcwTVbAvHTHYVq1Zw7gBoqripbZKtdUDrnbr2J5EppB1h0spz0LFGoHGCigca9O1dpPQiXkq9q17Bnp+/K4ghP+CNSkUuMCohZiL9AzVY0GoANOVVID9OXclUeCr/ilQyAjmfts2bQiGc137rfYw12HAe+qMDkRjKBRgNQDWYm5OiWOx6Lp9uX99P5+WQwXVrTG/0HwRCC6wQl8es8r7JckJtYr7adz4hpzrTxG0K/CNxGFVc1tMUGmc6iCIiYmmUwUg0QnZyyGZeSTQhucjAFts0kqCVSdlESCtVADtdBg77C2pbVJs7icfo+E20u6ZeC9abx/QvnOYczPGuvfuZPsO7eD5oFPNJlKjgqn2EmadZzLH+CgQZ29VIUdnpDuTHQAPwMt6lNFHAawFaXWltExAs02FVS9QhjZJ4BZCQrOJPb05BalA63fGGOs3vNJ2pX/H/kmXDkwmHWZl0oOGfeeLMVogrHrpr4sVosJWYnxLm3T/Yzb6ynHMvxDbsDLXbvvrXwFWVxC0gyCTBCBiyznudZ4IONIcdpuGG3uvHd850iK3FA7zv6Ka4giMD+0dYpuJC/X666/boIGXAnhE2+TJT9jUKVNt+7ZMzoA1tMTvsunPPUSgrjHxCka7du126PbHWgAAIABJREFULMSeuMS6bg/HTv0nuON9tqft2PTn01lx+t4fWXTuhad9/SvAczrzxzMFUaFAc64YJu4bzy9HvuYzC0jcRJxURDv/s5hXjSDIZh8AtNbQCJj66dt8m/YsrYehP9rMD/9m/hVRaNN9bnO/Xmzj0aO7/86nnI6xjDkqaAmf9fZ+e+eDN2zcfWciHXA9ewcACPcVQFuFCmCffrbW6eReddVg193julYaEd9/yiZ4N3U6gOU6txrXhp7P//KXi6s0j2S4RktgIVI3wRQKnewH8WCZj7313B5b+uMS843eRMcATFuMEuoDaP0NjnAmlVpvKvj51AeLF889CHzz1qo/CaC0C92m4y5Yc1XdBAJW+TOJYYNrjWD/5ByoYcOUnIgKMjVcT5VkPiqR50Kz9c1/vGPtumqPJcati3IxXIMqt41zQderjiLtAXfd9QCSFKfQ+3vS5n/9oa0GGAhCK3f+nIU2fBTu2n7FxHDBtFWjP9YcwKWcJD6IpNW3zBKaJ6OBiW58Me9VHm5ndD7PFnz8hnsuOm8b2CQeefg54qTrKMBzBrv9VHGJ59gdoSIgG6okeJq+Tp+7pz/H0wHH/x2Q9XRWqj7zdDD0z1jeigXcfuhkoDwAuKkA5AGu3j0pMW+S1WgCYps04JukN/7IKm96Hqd/352fHi3L6QXWqg0XYsaUJ15ANmO8temYYG/Pesxyy2nHrz9lv6/fb/f89Q5bumQpuYKfY7Rt3pLhzrtbJpwnOjOmwDU4f+fadePH2/xPlxNz4rTNJ5DW2PXjLnK6mDu3n6LQn4xB0HRMid+kKJ4Fcy4Zh+aNds+DF5K/HYFVV4ARba49+cwI+/HLbEs/kQ24Awv22F7XVaGiejBzIw5AoBCAsAJSizS9lZ8oQVfxIZb2WE3oGs7DnAzk5ujkCKzDLJdYIpyiYqnaWWO5OMKV7l2TXaEwl2uvYh8vypfZVQQFeW6LIDEP8DKF1uGLBg21RQuWOPkeX3LMQUPTmKPEnFn5tmsP2n8kEooNFMuqeBgIEpORgZcD53VCAnqhsKs8U1EZWcogy8tBtNzUgRcTB+OcYqKKZgf2FbhukR5detmGX3dxVpD3UFh1Op+8Ry0AajCAha6llhiotKzEdWwEQ4YZc82VNvPld9x4SGc5gDbsnhAQMrMz7VRmFXsKXVKskYuGXwB7dLvdefdEzohp3Is/IMAZ7rz64buf6fKKgS18LR1DxwEqe9Miv8k+X7gEskscTMqL6fxbwFqj9Rkn7Qm3X2crfvnJWrdubfNnfW0jR8D+WvkTLcbDKeahIcr+8d33n9hLdJju2HzQxkKSqcS0acm3v1AEvMnmfLCILsLvrC/SaKP/Mg598Gn267qf7Z13XyaWTnedaoPOPweNznOQOKuCUf2rLV26jlgCXWmfZHKIPIpkW5AVuRlgaT36nYFIpWFwXBJls2H3r1y91sX2W7ettQWfLmCMxtj4G68mtsm3a8bcBnjb3r798Q1aqocwp9Cen/QEz0VyTMpxm9iqwgn/FVlVLCqJKa1fERIkv6V8P4RnqNxdhWjle++89bY9O306cyHQ/jrxBlv8/Te2ZMl3jth1+YjLnXxUNqSfEHS8RWZyhXboq7V8ftuUDs6A8dDBPPv88y/pQGnPPRY4w9TfIaeExNbZ+UgfjLx0lO3FcDE/N4dYgGIb13TzjRPs4UmTGce37M13p3EqkL9XcCoQ+9bXUkxBeiGSosiY0aPpfvzdMiGS7dmfyRyIcB19YjsnpSIvQEt5IQX6JOI7Lwmhi5O8rZL9tYp5GQaIV0pcJ2Dy2LFsvDXknUMgRNzSC5bg8cz9+NK0sT34huRiAidpQZkPKW9Rd8i1lw2zN96ZA8FanW6Mu+SfyEn85FOisWUxtGrV2nU3OiNdQZ1i1MqwkvmaSOHREU54Voo1w9A7KyovcnmhXlNDB2FcYoC1bBNP3kG5hccaxTw+lgF5IL0UbWRPtjKEhaE9xumxEmvExoApnTjGawWcVgCa03FGvixQlS3E+dtUUOBtQHZOspZ+6NY6JTrwB+XCKYCXtej6HjtCXMnr1VkdxmdcNnwYcSQsTvb7nTsPOiZxz67tnOTWDoor4chWlKC3m5LYwrbvz3AEBtW5tWekYZIlk68c9imNxND+bcj7kcdDXiA947gjcMRDPuh7Vi8A5lgk5vIg+dXbb2u3I0lYbSNZ939DO/mOe8nPwQr69OmK/FG0/bB4HWGH4k4ROhzqxHsxrhRb/TGY9JEeKezezAzpjwq787WEVBl5RWEoBhkxAdCQm6xlz/RDhzaAQp3iBhXCJYipwpDDpGDkVoogAGLap0uaIxYcAXjVuKnTtJAiUgP5hP5ckEk+qzNeuT8g+H33jLf3Z38MUAxhrHUUuIJMzDzZMC3NEMm0OchMeThjhbzFFZdeYAvn/GK33zgYmYaWkBp+4rnn2g+/Zlq/Ia3AF3KIacotEekrsY+PQ4Zp0zmOgkaedeqGj9LJYnSZa1zna/+ByeAYFFAq0tjffrGzkRnJyDnAvK1E+1bgsj/31I1zjA72aEgrYJCHkJvRc9eZe+q4j0245WyImGix8r7Cg44cymI8wRTj2vkjxalTzKPBKLHShqG2VE12UfZViazggFHg7gIsBW1i0/AaadMFxXrtGz6ADjqIfAGXynGRFDOlQuYYBIgyIgqjej3vkwVodRyyRx980r76/BuQ9yq0InvYcgSPb7vrBguMoA1XbvbSgYKlEsoikdtz93Z9bM1Pm50JiFgZBWwknbpTUaOCeAqXuqwTsFGgFymgzz5FIsnhJhOSKqqd4kNHo2dZXavNRYxWsw/mjLQH7vrGHn1gsvU6u5ONv/kGt4mKqSIBXdHUA7nm++6732a88LI7tEXtT06mWsaEU9VeIIHCbk0E6TUqOPLYaDpcuQAOqiISCx24cgtvqpS5AJ/kHpyJiQa7BzBXi9kFZGJ/UdEIJpmupDrrgA6+dLgLWBV7wQWSTHhpXGgxhhC8adMSOuLDZqakuJSLChaSTxKoSoWroosmpG2Ul8qkWi3UEldWwitmlZTeqnm9vicwWMtRYKq7NwE+jEEYLCMBIOHoxp5ksro2UV6qBF+Ai9pmQghQmjeLs6uvusE2bV3N5lZMe166ZeyijZVq9anyXdZvcBIad9eh3+qLU+mLDiyTTERKi2ZWBPuhCKBIi7O2LogDvZdt3rSdyjGgLyClKspBuFWezCqiVUkC1C7r5r1UZSFAAXT3qmBilnmBrZjSjoHNvBXrOJwKdDIGC0egwIvh8c7bM9HmGEYrUJGdP/Q8ACNctaWvyIRw7b88bxlR/UKAcc6Z51sCdPC8/DLAOTdM+p/baGQuITZIAP3C0leRKYmuQG3kr7zwgrVu1pE20tfQCP6ZwwpgRoLdJOwNBMLdurahsos2Fe9zxsAE2KNUCflzO9rRt/8uF0lVGnneVG0SE0Osd9fOaAO3s5gEKpIAKKt/3WA/fPubgZc7DVx/WhqCMQFZtGg+Y/yAPfrUiyQ0JU56oxiwsAjnc9fCLsBO48MPtmjZEmM4HPdUaeSGwEAcm7paQQlj3qN3L4CafDQL9zN3/W05+q53PHgP7Lt6245WrVrE42Nx1qNSlZ+F3iusgWgAgaR4jLUIWsOQEMiFYRgA66a+msKHb6716O9jnboCWB6rc1op6UdkTgTFHg2aYrSf5DToyxip/TeEltt82lS0jgOlT8waExtN+jcBjVqhYaAn5YBtnpGdWry1scswRi3TCpQ9TSXNGeUjrj2ewoTMUeTiroA4KSXJYpPjqUTtIWCrsbZpQWz0AsD87SR6LSWFnvmQ1mItB9h/tJcqHGfuyTAvjOqogmXpO4lN6e2d0rykcCP2ugINl7C6Bdh4AKrq57XHi7kdSLCkdS4Xdh3+AmVlxiLd1rjoRAyNEPmn6lgFkh3EviXEOlhMUu0RPDKBdQ7IYzNWoBHC3i42b2Q47vEyo1LwyMr3kVyAnMqVUTMfFChJVEDJuEsmxXrjfbV3KGl3lEOhWRpXJZD8cmxHLlIsO88MT1pcwU5nSa08ajFjm4CZqQXjgZkKZl1Biv9rWqtOAkHAjxga/JuYfnqGAmZdQUhgOQe7H9QQjZ/TvuKeJHchLdUA1qp0OKMZ/2LYBWp9LSFwFMgUQSt9PUGXV5rymKQqnmgjLWPfi4Ipqb2uFOBaus2uiKgCFXOwWWIYlXw+R8UpAlppGzqmMe8n4FfteNIwykf2RIaBrv22saimQ7NerFvdNs/fX8wifk7FJGda1YgMCigU9dqXfUqSPI54xvVdftnlVExXOIMHgeRiQivx1L+n4NYag15dIQL/mbAp9VZNIK/uU1IGFLmdTriKUg60dQxgKtEMTiVgi56B09zUPNR+x/jJRV7jJ1A5nLZErRvNZxlwKbER2KoWc2lrlcO2dfIbjImAZjGcBWLqOtRi1asXenntkpEuuQZ9sVcopJ2yOFpG58ybb9OfmYFg/3rOw5b2zVfLSFYm2PZdm+nekJY2SYXiE2l3i1HiDBgkx0Cgrg4PzgOdt5IHEJCnQadLylXbxfzWsRidEAALORGWgrR6xarhd99OdErIGCIe9t3bNnfeR0hRHmSuwRipj+MZsaf6Z5JoYE7Fe8nRJJRxk0SHzBRCAL7y0LZKjEu1p556joSiu33w6hpb+NVcqwlbAcueOcZaddqvxDHqWGnwofOnEeTU+tS81fNTwnvDtbfDMngUfeZVDlC7HK3VLQToMq5848337ZIhVzKOBbBPEhmr3YBOXezLz1fY66/MI9l8lRYzT894585dnA1032AWoSKK3t8B4tJDa5TE+TPG6p8ZV7mFr1tvarFp+oaGuRGU9b6lWaZNwQMh9V5uXRKvSLbg6Uc/tYzcNZZdsRywvrO9OOMjHIyjgQlVhaYqyh6n6sOpYwE25bEfbP2+j6zvUM5Guj/279oFW7UnmqwvESzzXKTdzn9rl+fYtKfeIdHYaXf8/VIbMfwyWhApmmhvZ61K/1/svRJACpmgac9turYmVqD+7gDvxms+HUBrGqs/snX/ZChOG5V//aMrWDg5F84o9hnvuqSzyNiwpjMPmb08Zb3tObraqoJWo+OIRm9ANpqYMtILdy2KARShAjHqwgmB91LBTDGZ9gXOnzp1ErG3qwBGEirQ1VNlUVFMxSVJSAnU9c47JfeuKEDy7J6ROpQqo23ggCF0P4zlOYgBDmMLDTXJe0lfWF8OzGWDVCyq1sDdu/bZRUMvJF4fb7dPup720W10JnWyZ6a8hPP4RDuRl2ETrr8DsPsuiuvf21333IRcjS4RYAp2TlR0PPMC8LU2zmZMecNGDR/s5K7KiLfKKXKGY/J4331P23sfTHf3omklEFIMfmlMqqgSQCzS9OXNt8bY9l/m5T/n738FWD3dRKppbpz+ZE+fJ01/1jxp0jbWnGoCdZvWTtP6ckaUvNYzCda++8912STn0mQw50gQvMaZUrK5OTM6V6Xz1uQfWbkqoFZUFTomYzXtl/v2HUbfvrX5hmTZEzPGWXB0pa1ef8CiwxJs+pTnkOZ6EP+KNox7KQzCfbD0IilcU+yQ6/KWPNaqzpV42hxTMfL9jS6ifOvSi4IV5lAxvDYDcCiPZPkk87hb10Tbe+gUDPGJMOo+swf+Po7OxjL2tJk8ryByr0p06C6FUJBiX2DwcxzgUwVjxV3+js0sD4IQx05VfFDBL8UaSrSVP1FzckXIOsgTVoHuKK3IkQAutT4laDH3tqIq9B9ZaSeOkpORR0iLMIli7pG9JbxfGKxV/oycW1KrYBs+/EybMxOtzz6pSHC1oWUXI5LKHHt48n2Aki+54moBsX2NNOM5/Nq1a037eQZnISQTriMc4yudgVXO1VQmocjjcejonJL2vnLSbt2aETeisyryBYCbmOJMb/IA8gO0MSVbltI8FYJAJrGYvCyqICmMxjjpM3IQgFX0MksheXSikHsU53SdqTLxrKN1l6OHAkMUeUEP4rsAW/fLSsZSMRwyO8Tp/iROkQBNGQBNMp+867bReFmgP0leefx4vc2Y8QCasx5JJSkuiaGHSUmXRi5g8YhRfW3AoHOsC4yv5ObNbAy+CS3Rxc9DE/FWiBRPTHkWDdO7rMcZHe3gke32/hto+HLmh+MPMGTYUDxBjti82d8iWzPPHpz0kLVtl8pavsOeff5xosxKa9chgbxvBGzI960fhZNzulyASc5sGzZygC3GRCyA+FQM+64dutixw3swth71Pwh7DwCryitsd03vlSl0ht5REFCkNyn2ghUTu8auqFGjGI0liV2xJjZQUQOoKIiCCCKIdASk9zrAVKbX+7xrz9HR+9//khgMzMw5Z+9vf99a73qLLVv+na1ekW9du0KMWgnjuVlrmNZtYCqusizYuX1O6WffLZlPPsu9dvH5d8CST7XH/3UfTLc46qHj+EU+xf6r0bXOgN+Y7n8EVtULBaGuQXCfMA3V6SL7xFGjFRWV2qpVK5F+n4o0fjkM2fYA2TfaSkKuW7VpC1v1NpvyzBR75pln7ZqbL4ZxnOf1vlSg8r5847VXALm/8p+x/0CRzf96iWdetG7RxgYMOt1Bofq4EuveOwd/zVPw/J0OqCglEmpg9m5Zpt152ySCtAbbzbdcbDt+yUc2j0UMe4QYkCcKkWojS77lpmts2tR3eWhIKceHeMd2bDAqAF7p9+OwlKnhWuRBblEtPfaMMYC8uwmJwlu1iAYakFZMZe39UrMK/VNYq1inbXJa4Y+8A9Kc7JUUXs29oh/r2LEztSj2NTyLp53aw7b+vAUWJPcHQtDPYD0emMg9TeLhkd2XFIHqLhSu58QxkaWcCEIoGoBuCsQPkb+ksIxHfRjFIPI4/ttiZMrHP5XwGpFUYtkUpMQtKD5uN950KcqoHbZpHYFOWEqpf1VoVLCXCpxirWfDBocZnAh7MgxAtjWf5zh2JUeP4hGqfg3SzsEdfC/1o4BYWYlF8kypj9P5lAUjXEQm5E7eM8rWTXaZ2Vj0VbOHqreqZSBz9ZUT6DcOWHZOmi388VuuRTt65SbWq8sArJu+pcdf44oL7R+du2faxl+Oub1YX6xFEqNK7MfV+zkvE9lvkQQLZGQvPH9cD64ffqRF9O3gBsrSScXSrYw1OWbcmXbPA5Pt5EE93IIuOxVC31Zswjyrh+ssxjvXUrVREbX6pdf3soy20a7wyd2XbwNPGmw/zF9ma7HHVM+jrC0pZgQulxPG17JDJnhHE9tEPSoQOkzguMgzFNhx3AvlQ5xgkt2Ef5e95DXXX25vv00QJftUEcCqzu9T+3a3MTB+ZYv12sszrCsKia+/2YENiwZjhIOB4xQRaqxSsoq6TT1KTlt8bLlf8ntXkHAp4WVxDM8fvf9G+4qBe88uPW2nQknbdbGPvlnI0Exe9FI9h1lblFqbfybnQaFj4rGgLrjk2rZWULUfeyJ6n8psdoJ8G9w/xzasyreOHXrYN0tWWERaKb7jZuPPHGVNCRp86+XpbrXWtlcy2FU3aqdEe+H5uaiwY+38C8ZSU8FW/3yjZTA8ieH57NihI5YQWAGk5KgkU4CLmhBtIpqwN0gpG0pmsSk1KRBDxpktfHEIWJXnWhRosssm+UmSAipARCBrJawLyQvEqDoB+y4RJH3syHF4YW3HvyTVHpv8GFTqS/BqWWyjxp5upw7taus3M43CK+co4TgXX3w5TIcPoW/TnBVSaPKAxNEYMUe0h/893j6dg5SB109iA9m0FkbKMawBlDoMQ6wS4HXk6NPtyxlLWXxMckCIlKydD6tLB9kb719gOU3PoBh8HSbeGmd6hbNRtMth0sBhtWvHHh6aGpLs38Kv5U9uBSD2VAYPlw7Qw4eDUA5duHRkgXn49Qgh1ypSGSoJjQwthT9UCpzgvzECrPWvCoGCedOlSzobCSlmgNAVPDxKak1BijFs5GDSBWcj+VXqtKYpeN3RuOpHuoxUm7VvfAJVOdRUqAHeqGirguEjSXENG4L6UQf9XJ/rJXLDJF3vWdKSGhoPyWcbcBIYNgJwlfior1eTLXBEr6NNSuBOGtMXMQAL+BptDuUn9FkC6U1A9AjYEa1aNEECfrMdPL7RevSOt8//96PVF/WiyIGR0xppUs8U27J5h33/HWa/bJLhpLrpARo5YjjgYS6g4gafzkYATJ52qlJHkSlQVCm1slqfEfmB7BIMU/aOXTMwUD/ihZikRdFMHAIWg4DVoABV+JTo/DGATJL1jx51IRK0J23qex+y4TaxP11xubOfhuBfIq+zo0wKh51xKk3Dz0zGkbZxSdLTsih8ZrFJnI4vpdgIuiYqfL1Fc3DVwWXBJPK7cqm0gGax1iSzZvqFsbGmP/I+Ue5SOuzfQsCL5OQ0WOEATwINaKwHj+jAwbudCWFTO++s823W9PlQ4Xe6r6g8bcVYkfTi67mzacaq7T4SdiNTy5kW7bPy47w3xasCppzBZF5m2m3btbMJJII+8fiTNuOTD5BbZNlDf5uEz+wTHHSkjDIskK1DBEBJEfIJTzH1iS1WBZnBsGDChKtgld9rE6+/2n75GcN+Mfz4/MwEeH74QLwxTUzvuvUm++j9j+0Q085C5A3RMnGlcPRkcYq4YD3iyZIEAN+pxP793xa2n1TSPZtibcbUcvxcaYhhtCQC3IRx0Aj5r4/nuecjwQGAkcca4ICWdUGYCkpnCyjUAKYSjPgsDMhVODgz1Q09JaHXs0NzKJSN+yOvY2343rfpd/40SE/knnCoZSC5kIxhFz4v+rqMLPklAazSxBbmVbpPpBpOMZHUdOqX0kVDA4hYrrmeHW+W3FYjBCIi26YQL+LQjGE6q5+nKbizWDRZZJHIBkASnWiBjfIW5lkXIVw/YywAwiQCQ6ZP/QRPQoBymJcDRw60zbu24WnE3sN7ENtUHE+X2jtzTCAn7T2Ngl4nFgBSE0QNSPzU4TXEVtV1SsZupYq1UM4BqWT4Gt0v+evp9eXRzOfSgEZrWc+SWKehRs+DsXQd9ZkldwSR125dQ2Gmz9ayNewl7s8xbCJcchMMq4OmmP9GiYnYgFy4DySLTwOmREVy6hlGwpKPP62ALoH9CpPSB3IrBt1A1qsGgw7ANoC/uv3agwWMqhDw0C1dDwG3sjbg6wVw1vBa8dxfl7awpuv4OwEJ0fqMgO0tW4jBTcLo9mNeJEdTXImxqz2wTnYFvEgG55waoBOwYmo1BOONKTSqhIZF71FgaZgecF0kAA6tDVluyCpBElENurSH670EQ83gXiVxADalKNy8aS+vjT8h61xruZizrI4BXQy+P7qVvvuKMSMGd8MZHcEmI0aN0jH1spLLh8MeFdAUaswFWmipyN7EAVYugoo+NRPa8zWM0JsOQDqBpQqNkme6PPyMQcsJB1X1mlFEF4RxtlVxzxVKJm+20/r2gq2O9KsyD0/Fy+y//3kPAHEv+1w86brDnRWxAw+9RSTjFhdVw256CInPj9SUNLc89Lq28QDWesbLxJYW2Axwps8gsEhDDtUoet7kwyxAXqyGaDr3Vq0osLZt97NQlhiRzurAQ7JaoSudWAuxtmLZHuqFfEujJvkC36r0FEID+p1tJ+rWcB9lZ6SiPNXOG3c5rLxPXJb1ryefwzfrTHvt9bdhiEzg9VOQL2/EL+sJy6/j7E4U4KsUdkBmz9AUUBXcJA8lE7CtBk7Dq9QknokyZyZGMESOoYDOQnVynIFOm9bdYfO+Z+nxWRT+OkM0gFQyrsL+Yu2T99fRaCbiMxWHPHMj4XmEVoptEWJ9B8vChwN/ZKj+ETANAY5/lCbr+//vwFQDsNoAUioYU7602j92bC21Jx6VnP8jGOab7cZrH7ar//wXT+2F3syWQwGP92FkHR5zFO3T3z2AHcCnFP8ZHt75wVtfW3xmjl1x2Zn4LibTNDNcPFKNv+piW7hkptXEb8DaqaN7dY4bObaBda1GTvWQCrTgGod+/ZEBGAJWQ1/TmEHoz5MPdALwNXQdGoNhvwdag9cKeWrq3wNZuJq7wNPb34/3GlH203dF9urTi+xQ0SI+xwoYLoUWQWBCLM10DMztSBRY4fipVgF0VnPuy0ZGMmsB6FHUd2HVqg9pbgmDk1WJasMo9zZh75VKQZ6mqtm593rG9UzLV1aAs4Ykpezz8dE5AEHN7V0YjVFxGhIpBFLNtJ5xmc5pnQoIirDPP/vKXme9RwL2vvn685bZMtX+O/0Vm/rh2/in97a91GAV1KFVNK09Onb167By7U/M+1FzxQFw1RG+AnAnQGkXvp0l+XXWsXUfJK398RW+HpsvANkb/sxiFUMl2+bOmec2VO5l7rYovg013IjgtxBbtTHIGFz3kH2BwOJGPvtu2xQ8C6H7+sfvDX1/6J6H1kBjsDT0NY1B0N+GE4E1TOPnSf/+63vyPTUAVfXnAkxDf9/454aAWv2dnmcNuvQch9iwoff16zXQoJD9vxCZ7KNPTCKsLxtW/o827d3pNO+/2H+nvmbrdi2A5XQu9brOMwKFk2LtvQ9fc/nxYQgqWbBDD+wFBKSPU7Cuchs6dm1hO/YcsVbtEiEcwCAD+C4uqgHQk5dgKswh2KMoAuph7WuYUoiU9C+3XgIj7wvsBpD0VsahfDiCKuty+2H5Yss/cQwbr3L8rfvb+g2rURdkwNojXR4AUp7hqjVVUgfDIO49e30F56j3nrLWoVcoPCZSAztmfA1gb6K17oj1AD3SupUoLBSAhBpQ9UQNw5n4qBy86H9xy7IufVJgy4Uj6a3CU+98+3T2bFv7c7WNObMbwFEnAnB+sLXrD/iQtLAQVZwP9JHIZ0LkOMiQBrKKmI8i3qj+F8hfrTOJZ7aatR/J8y6/y8FDetuPy9cCFqsXYBBMrXLsKJ6vsNRFdghjSCIJaWF+ARZOB1n/1wCkVmKvMRfA47iriFRbiEjjCZf0rpEJ9NoDq9RPAAAgAElEQVQEG9UStqnHIIKMjjoCxHIAYY8VEFTEM35y3362acseP/NbtWwFu24PTiQl9viTk20GQUwKeul9Sh9bvYaAXs5IqZcqGNZmcg8L6XtkQTR63FC7/a67kPCvstwd+2wGZKg0LMhGjzkTtuRULCH6ojgcb3ff86C1oOYZD6N15mcz6SNEaom2ZYTo9CCDQoHLCiW9/qYr7cu5H0KEOUr2QifsG3bAoM0AWD3FPp72rV1+5USbdP9/7KS+PRkMbnCAPYqaN6dlEoGEXW3cmePs809X0P8cIYNlAyzbdigbHoXcsQJcodQB4G1719madeutd88z7JknX+Jz1dijTz5ikyf/3RYvXmZ9evfnWlKfytTeVZoKWPaG9ddfvx84Bgo0HxdKHUCdKE/JTZvWA2SNskcfewjbiIdZN4NtxZqVgTqMpq5Dqy54rw+0z+ZOZ/cUKUTNiVSCVZ5SLsZzHGuqAqnzksUrbc/Wg/bQXyfzPByxmBR8r7EsVNhOFIzsFMBzOiwYfUW+d1TRw0ahbZZqLIbwxQJ8kcux3EuG3ZPI3q08l3oGGM3x5zyIX28JtTsL08lrTTNTHQTcc+AwPRH5ARRKRdjc9e87AIuVQ9jm5OL3ixUXNVU8a6+ysgRAsKllUveEgWOsXr+ZMLhsvMEPEcIWCdO2D2zB1dSnCnmNcr/hckgwp/TpaZ16NnMyw7oNW0in3wADk3qf+lvPr+p7kUx8CA9TvJx6Vms8NiGwoiijF47jHokRmcDn0oBPsnyF39aB9eg80rNTASuxgnNhwMDWsLePMQgpc3JYOtT0BBFyUDGrN9E91XtMgtyTj71XEl639ZxLecePuFWW5PhxFBUnSvn8ZcftBL2nmPP1KCJ0vyMhDCUSZPzyS/+0Z556jTW430FhBXYJJBbAmA1mkyjQml6hhntUAl5wGoDd5l37rSce/iewt+qc05t9iX2cmvjFKa86FnQCUsDjT95qz/zrZWpjiIHcrg4tYbjvwwIEkFJqXAlmYiAVZLM20ugDduCbe4JhSQ0+6A88cBP9/+eeEZHLa+4/dsRJkflH+Hup1tSfUlRp0CZUSkq/tAzUKPFVKBwrbMJV7cnAIcB9E37cAI2lIkVyzg4c2M/P4p9WrWddR9lpA0+2xT+sdVauh9qyz+nsKlePwnpO5WfqmarAqkwWaHGQMFq0gbgD2cV7K9bCST07Yd+CUTXYywZUDGefM9YWLFhGJgHqV/C49p1a0i+kYvn5Mz+LIg9LiYJCrgm4XKxA3lpC6dlLB5zSA2uUeoY96XYQ65c+vU62k/CnfuCfT1sxvRdQktcdbZqn0HeVosjkPUISyeSsGDG2h5XU59v6TQcZ4hOYy9d2b9ccgBqSY1Z7+2UP4Xk8w7X0SBs37bc/XTravvzfXOuMWvinX47Se4/CruwH8BEGGWnpyP4z8NDeZYNO6wx7eD/PQZKtWbOP5wRbxUSA1UjRrhvkaV5MNmw1YlU0kBCcTem+eHo4eEA1gVdKoRK+qsPLXP6qRSaWk+SM+SRnqQHSAipn6peMhEcp2pLZtWLipMCfSy++2GYikX5v6gd21jnjffpYiscqdSKHZBi+Mc3x/DnIJJViehfeDO3xhmQK2ppJQGqrCtuzF3ARhmv7Vm1s/pd7jfOJqdkgNrplBFBIJk5zDsB7cA+bD6+v9xUGAzKVwKoWbVLs2/nzkawgiWFy1L5DtrXr2NG+X7iKNLk0ZBZHMaM9BXPcDdDOYcmVALDIJ5HDLg8fGU8U1CRVDwiNs0vGuClidulXFE9JAsCQ+GgFbP7aSBIxi6hAEixQR5sXzyPvK80OHUDe2VDsJtD0pSCx3MVD6QCLhy4EE3s1tUGRSJFNk6Z7lgFtPgywMUxpryzuUCBKNQeawDvqEgcxFLIjmwHdz0wMkwVMlINCi42sdyyat1g1tVwvTWOVGh2gqwGwqn80/YjnPh9jE1PPoge3Gpm3TnlJ9EJrJ46F3BF20rnnTsSbcyV+qIPss1nTYDFWIg1Lt840Qj+sWuKA5JHD8parsw5tu0O/Pgib6Qm7//4H2QzwiGUK/MgjD9gSZLnzvlrizC090JL6aBwgxoVkq+FM6QScCkyp5X1H82cBgC1gNZjuy+JAPnxiPdYwzX/nrf/xsJMYymG7a/dOp/FPeeFly8vLtauuu4L1OM7mLf6SAvEGNnHYbvznuututB0EWc3/ZgEHghKe9X4CoKZV66Z8L/eRzUkyoXiCmyShdsa3PCF5Hwr9yQdQ0aT+zjvxQJ05mw2sFK9c1rWmMXyOCsDjG244z04fOMSuu+ZuZ+22b9eMtcsk86RWdtrg05lIJ2DM/IPlYiUwfsxIW/TjD7aToqWKaXbTZvF2bF+plbBGGabwWbHlyABsZgM8RnqonmF5B70xZQrWGL3sAkCBAgrhUmw73MuTzUlsNK2zDBr+BELcUlNE4a+zvCMk9DEkSIHJmV8I25HnWkMCrTN9JimX7737DqZRAOHIdd58daoXJ9oHyIJhOakB1KQx2sM4aAGg7yfYKUMr8W8pd//jKU/vtbVLwmAGcj/5xgSmpzGAFFV6vnjv4cioipnoyyeOvsCaA+AfxGtGh5AOJplqx9I0HD2a5022qJ8OZPDtKpB0kOt3resggE8AWK3dfftNrIM99tH0r/AqTqPIAODl8FEdpkFRFMWFLCf0vdWEPSjxU+Cu+7bSCaiBdZBQYnQWnjeCPgHnc4g9TPGgZ1hSo1MobJcuXUmxTSFO06CD2os6Nd5iJKkp4584ChYNjRWmoA+gya9kJClJWaynJMzghyN3nU6hzb0WaAOgJe/bwDlAz4d+cb/Zq8XWlm+2ZvEN+dHOUtZzrj06TM8MNzBeLClJOAqLfc/3NHMNKfhaWek4oC9gmrekUMJqTRz0GsHm5MDcr+CmnhpJ+DR21cCAz64AoVp8jfJzCzzd08E+2X6oSFEzrOvIH2qPVGuvz6BtK4ZD1e0pWDdigRxCUijPTKFpAm8FAGow7V66fnPFJBaTSecVHthMMCUH3kaapl5AzEP/LFJhyDBF023WgcYjYrWrQJCFQL0zMyPspFNyaAwO8LqY6bOWJcz9ldnEy2nS6/JZXRcaujB5H/P61Tz78qENDgVei2ssoAJczAFc32U5R1KRu+ltS6lWTlMk5pkX4TDRpQZQoam1/7f7J9u/n3rWrTTEWhXABkTiPlI6k8SYT8FSQ0EAktWWct4oSEzKEd0zDfyCIyUIQ4xX4Ab3UOtP69ND7RrOInkJ6fmQjYWA36DRD0A03RkRoTVgldQqmArIUzeQdUXS2Hbo2ILhCgwBmd3TIGQRstYE1k1MXApm+ccZXOiZQjZDkSi25gvPv8zZ28SaId1fsHgeYL+KZ6wjuK+ydtDZyqPYAMIHQLwYQvJaU7CYviaRBlcfVKmzaSmpPiz2tFMFSpTR4DJ4Vb2j96uzIJ2Goyn+Z5Mfux1ZaxdAgSJsF/rasOGjAXG3sHIJHQHYat480z76z1x77oUX7dPPZrsCon2HLvh3noM/PBYr0cn2/bwNdu8Dd5NcutQHTfUqEJE/lxB2V18drBdnBes5945N03XuAYB9fU0UgzWFfHBd2R85xfgnFaXBZLuYEAslbh85tJdhXBI1A8wPPrCGHwvnb+EMxYLg5rO8pqjR88/z5Iz1EKComq1Rfed33wHA3zeWjZmcITAqWLj/f780rAquqX5RhbBWBapHAFrn2r+enm65pbNt8NBu9uB9T8K8wEvLrVO4abDjAmBVbNMqW72yxF57c57d9/fR1rxprH3+IQnQ2c2o69rCpODmEXYz99MNNuPj1bbjyNdIm5da+5wBMNki7MpLJ9qFF47hORCVm72pCi9SHwI07IQNQJa/R+5FAGL9Bho3BrdCYJWezcbAbAiwDv2977CNWIc+INP+xVp1Zrx8nhksBsMtajbqBXklasD403flML7m276imSQtY+MTVWyx6UX4eqdQr5CsTPBnLdewjrosGoZmJPu0ngU95zoTouppOOSFA9AZHqZ/2HfEuFKIoO6I7KpY/9qjKzirfX5FQ6h6UMCqW7eckJqkg7365iSazgC8cvY8G3bQEwQNcSUDkskPPY4FxS82YvgYvP6u9z39pnuus5/WrLLRg86xPJQc+/bssedeesqbmQkXT3BygTwwI0kUFuuwkOZWnn8nePbF5IsOwxqBYIz7Jt1vo0YOsTffmGKLlnxrR/Gtu+D8ifbAvZM97CMFdmLD4gqWWaP1/EcAU18XCogKzuKArRz6FQI9G6+D0LPQGFQNAamNf2/8cxozZRsD8O7z3YhBG1o//rO5ltW+jwYBcvolYFWvr/cc+r7fQNrf1qfO5RgVU7q3DYOTxutQ57DUPXf/9RZIVfIkLHVQJpYgpxsm3mnLVi+zPfk/kbzczn76cTVDwm0e8mRYT9RBIumE1dr2jQfxtcODFJZxAfvR+vU/I9Hch5prECoDAAxqxc49eiGHz0Fx+C3neZLNBowcNaQ9Sepn2LT3ZrmiaeQZ/TjTkNlTh6wjiGg38tk/XXmxzZ3/NY16F1itP7kXdgay+jLYTmKInnClnHoJWWqJDEHfxv7oPSQst3onKujsRi2ItDaGelkD1cxmYTS/KazjbCwKDlseijexzjKaxCLDr3CeIvMz/6drHwJLLh9ou2DCh3MfigAgsprnAK5A0IFWPWPmIhs1eixBNcv83K7GFLwM4LEKD0mBNbFYAkgVonoqNLRR1RABSypGikHuoYY/CoZRPZKIQkb+wMXY0Bwn/bqCerwKtUsd50G3zj3tMeyYtmxYig/uBrf82rZrD9dYKhvJchmq8LmT8Hutgpggj28xVvWBpGiqo4+JZvhyx9XX2QefvEfINOoKlGBpZFkU5JbbJoK6Duzdhc3Hk/bZ53g4sxchUnIwpH2H9rZtK3J1AlyieaMaqkSwbypkso7rm5wab5MmTbLl3y5iYDXcfvhxJb6dJ9nzL07l3jexZ5/9J8qSqz1gMoNA6AMwbyMiEi0hJh17vzvs/XemcY+wp6qIIShtCrYhf8P6TSogbBv4HPv27YONejN2Nt/YoqUb3GLi+DEYxwAeyQCL/U5rw/AN1RnnfyEWg+HhkJcK8+lv2sBUG0Y+x9dYXhXbXX+5Hzs//A8Xfm2vvP6Gvfj0B/byM+9whsMYzjsEAJKBFcEz7nev2ubXQZqs7ULgRsND3Xhf0P4i0kycckw8LDOM8/kQJJhj9GCnEaD8hZ130RjuMVYQGsDDsBNTule3U2z8qAn288Y12CV84Sq3e++6z57EDkF7v/xWmZaxPiCWxDSx5Gjk3fQqO7A+SgVsTidIrYZnfEivUagD7rfrucYlsNAVIuqKK6Ta5dgelqNZL9N1Ac8QWBlWW4pNHMFFaKyzAdoLuPZx6S1sI/c4mfC0rCaptm3LdmoqniH2J1nEVcDqVjaN6lGprGQFEE2NHhOVhgfxXXYevuUik8z7brbdOYksDZ6fSvquFvSYBSS/11TT22qArR6GMyYFqnaRAkjTKpGkd2ZQUIEX8VEPzXISgxQV6mPowdRb6HW9ToCgU8SzNWbsaYSSr2IQzfWUJRV/pyF2EaoTl64DIJapDtb5ymvLTqNL92x+fj41ZziDoVJ6Za4hjNo0ckkUqL6XHlnAYloqoWyH851YECHFGxtEQV4NOSt9WMMw7wv2M6ThrIJUd/xoYAlWhfpVdVbHznF2801XQQR83dVbEhHLa1S2BgKJE/TAK7SdgUByTAYhqGfbdwu/QXV0CR74b9naddvsuwVLed+VdvM9N/AzjruitQjgUeGtiVhmFaLCPKlbR85s7hBrZhMkKlmC6brecv2f7djBfbBL2YeHnm1JmR2t5ykD6SHn21P/fILa71ysA9fa6p83A/oB4OfJHoJ6QOQuiAlSyMVTc2USti0WezdCV8sBObNzuK4RBXZoR7ltXR0EjQrIzMxMJAfpXHvr7Q88xFwgchR9WwVkLQ+T5fqrl1K/eAIGrGqSWIBLt89UG8r+1JxwwBrquVwUDVLaiowCYd3vzy5qf9VJusZSOgog16A41hWeUmVIoYEnNZlMGzZtZ7/AysJ9SFFyK/ybN9ChZZZVg5kMxF6RVWjN2uXY/+bNt22QNASEIzp1CzE9c3EMKMaM6G65BANuwopBOQwiFSaohmKfPWfcSDuSt8K6nXSqrSe8e/2Gg54DM/GSK+lTj9svW9bZXsI192FrqmwPhYAqTFe1Vl1NAvWs6hMFGQf5CVdff5mFxbcTsKoCWyyfoGluXBTob1QIeKPuRaaKUopFSRU5BVOhVbuXk/P0Au9ALT4d/EWEe5zavyOTleOYkRd4EmgNwFMb/NX27NyHvLYlBti3IidegB9MD1JJ/41UJIGb0sSWL4fRwvjsACFTXXuwqe3kgoYnWHpSGSzPFOs5IBnQNdeyWgJgkiS6ehkTcBDu99593867ZLx1PyXwRN2zWVuJ6PjyDeWWIH1KTK60s8ePB/yKs65921gesvM3//MarKRWMEfy2DSKrCvpmbt35CIVaWc7mbBRC8MmBRhAQ39wX7EnS+tiKDzFkSXJZhUCIt8cByMlUfcer8FjVY0gAStIZat5CBOVyOfFF+w8Z3+qWlKjm0hhgp9tgGn6zxIQ5UE4Ki50nwTmqPiliW2Dn0Atk7AKWFI1CiwR0AjYLVmIN8osXqX/6Z6VsfD1nhI1DVERo2RorkvwHoP3WssGJZq9ZIxeLIrhRpOoQj4xiYcLwMll9mri1VAAxIqZosZfS18ARQwPS8sW0da1Z3dbvrTM7rjjHg6i6YR+HCV8IsfWwli+8OIL7N1pr3NAHIMFnOkstLxjx5Hi0GBPecFZGak0GFOmvGRjxpzvDEql8alhEXND79vZVQqPoXER69L9cPgaITF6j8GErMFGgQdNB5DWs7xHbrjxLqRS++1KPKSef/YZQKpBFPEPOdgVxWf4euEcm3jNpbCHBERIOlGFvOI12733sD3y4FO+cRcRLqX3cP4FY2DjNbNZM2chfQfkZdJVwYR6wJBupIZucllDBTR1vX+8k6GRq7GA5VUTS/jTPTYaps1A/IZUdU97920bSJLlrp0A+8MHUuzFsFHUIxcdy2tvtBFjBuH5UWS/bNxpc2audjZ3szbJ1uHk9haeWGlHAFi3rWfjKsnioItGXo9PC9eymgOxjiRVsXWzSda99qo/IyGdzqSSaYQYi1wwT2VnEfia42CTtDIHVkpWBhMq7Bz2bcRcG4nL+18tsp+37nOpMz+a5zQo/tMwuv/7w0+STNieyfgOu+uu+3lOmEICFPmki003OYXiIB4jc3bgCIyqM5rKyzncctqF2Yiz0j3B+uUn90HP13rEciINwFQTXnZreVpGIgGuYLG0zsFHsQMg/7Eql7js21vBtJNDH5PwvKME0xGsI/uNeh3o2qvpJmWQLlZ4CBhy3JWvSUyosfGjh+LtVMuUniRGGgoBOEq5TyLtMZx94wS2CcJJ1NQmwmw7eoT7J5BaDZL/xAD0l7ez47bOpNQTzJrjgNP61fObjUdvkybptmY5YW549qjQCwzcNS0MpNp1rG0NBCTnFFaoYY78esW2dJsJptbx0Wn21Rff2gMP3mfzF39jpRzaCjDSqS8ms5pmpXLXcpPErFBT5tJCDkfdX/d5Fh4GoKPPoGAR3Qf9eSyHvvCzYmQlYo9oa0om/EpFkRpsWYU4lMJ7VeutTlcp87UCNXnfArgEigfBNPwdbIt6miA9K2IdUwPiF5lgRTq1uViyDZDURg+sA6v80nvSmnGfZIGzYjsHj7aD6fLylce1kmwFHqh40vdqmq/CS41YTQNLSD24D1l4A/oM8ssS4OIAsDYEXkM/QwqEKj6HhgR+1nFtxOiIxgOuS89MGpd8hj9cP6wYYih4NEzshWRu2/bt7kUqia2YsbVq/vASimGtyhpFLBtNyeu5F1UaRAi8AFipAXSNZW/RutbeoBA1yZ4k1xWspgdMgG0yPr+pPIvypr3xxjvswbseweYgg/dLmimWJccK97sFjMAMDYoiuHYq+HSt/IQRg1mBQo6aCHQWiysA3gT0CfD2kYD2AK6NrHzE7BZjKGBl/8b6cv8x7at8PhUt7rXu90vXWDJHvUYQiJfI+xZnufhYrWHZBFOqB436Dju5dz9bJI8ofDLnIf/7zxtTAWAPgztHAay8af/7bIbdetcNvAhsVdQr8m9yv1kNFph0CBQSs1wAcZgCLCnuS1B9JGK8r2GW1BgtYVvk5R9x1nYJ19kDL3kGOuV0sy9mLHSG6N23PmHfL/3Byup2OqiVFpsJU7UHzUSSfb/se+xHCt1+IxwmVinnax0DAQVlxuO5Jo/Kegp/hYqMP/Mc5HkjrbKgDpuXqQyfFolj4YnX4TDBaioI2qAZ0n6k9RzOIETrLoHJvtKnK3iRJBqdIwACCnfTgOi1l961nOYnkXr8ld168200mwH7Wcyng3gX7iQJtgWAcI/u3WH6biZIo4tbmESxiFVfCKz5HSDodUnwbIX+/P8GrP5/2QY09KB/+K2Bft4wQKgikTyKh6iG0Ievv9xlz778PoXvfoDzfyHjS+EcFhAepNLK+76KRo92jkVUw94SZm+8tdDOuWAILOEIW/zVVstBztyhcxAQUwgboyA/zr5fssPenP6wnTYy06658j5bMn+dzfr4c0DuCTSEw9xfOFzJBS7L/k0+3RjkCv49AJdD4FkI0PojsPrHaxb6+pBna+i6Nr7mmjSKqRqJXNKvvYZfei804NWsiVkf7MPbfaEV1X8BsPqLh00lNsHjPZ4wiTz2kTLtAmKuBYwe38OlJKH2lod1JINKWVfVq4mCKa7nL4I9RIrxSJ7TaHnU8QUOrNLkSEVTL3sKeffznFRpb6ppCRAyyS64hEaAMYIYXZJJyoc4tBfrMumZk63BJZdca1NeehrQO4t9vdaefeN5go2+tupipM1pre39d193P7LP53xmjz3+mIcP1kGYiIipgKGXwbADj3oCajTE79O7D8Fd3/EJ4+3662+xndt22e23/sWeffHfyEi3IOXbb998tRhGZDPfH10Gz/tz1ytZQjSwTkPAamMGZ4gRGmKJhu5xaF2HFnAIHP3js6G/DwHmf1zzjRnMoe8PgTJem+s6h4YaDd/8KxO1AVjVH6tHagywhsDg/xM73Ae0nCHxUhw4qBes2d8Dq9rTq+zTzz+zIcOH2pbdGwjf+Bi5f4598fkMu/LKS23V5h8BvA7Z0iVb7MG/3mwffDCfoWE727J9C8PkY1iatMN7db1175FkA08bBJuniX2K7FKKo6z0NoB86disVdiC7zcDXCCnbZaF3J66Hl/7klKkudGV1GTF1r59Cw8rKizO5ZyMBowfTcOexff9z/MeNm8qQE3Qih6jCGsW2TtQW3gNJbCdM5HzK5ava9u6LWD9fgd9ksgSKED5KBabr3uaMg3M3BqMfbUdqdDywasAkNXwswZWoIbembw3pa0nYkfRsWcCgE2pnXJyM/oAauHm3e2d6YusEyE4paVS8SQAbB5FkZgP2FJlN1w/nM9zCOuu7ZxxDJwlM/YAThWVUqwB9FCflAMOtG+ZbWn4WeYfO0gNQY/HILhIQ00UVrWAqUdgrMqGTDVIdnpLe/G5F+zPV/zZPp76qq1ftwrfzLcITW1CfU+oF/dXCqBqat2evdoRnHzIA0arSalWTZCRLpSL3hEQPKd5J9uqEC96vih8Apqk5+Bb/Dly2BxbtGCBDTq9Nyzdlg7oieUgRYwY6dFRqR44Wc+UthISS/eerel1d0O46Mj5HwtjrAgP1Z128QUjbe7cb+0W0uu/h/25n7O6JV6a+/CA6NQ9hwHpMfqI44BEzezAbsKn6QVTNfxjz7n1zofoFcvsnWnPU4uWck3Mevch2AYQKiWF3pVg3G+xAUzFKzcrvbVtWp0PY7cQBm209e/XmXo+lXCb/vYqnp1NW8v3scaGDzqffm8n2RHrSQk/BgsT/IHrHUPdevv1/7b2TYfa6uUbAInqCLHuCahIf0ltlp3dvOG51FCN2qqREqHxufjr86fptl8ysRMr3ds2A2ZvBWu2ANZ1FH9fwxoU6KO9VCSY6DDY28fD7Mkn/43/6zTAvoOwRdMhtcCQ5BkqLi3kHrGnMyD9ackqW7rgR67ZLmwV1tns+Z+h/hMrOcVWzPnZA7ofe/ph+9/sqd7f6qRqS8BVKv3HoVzUAWUR9DmlruxKx5e9KaGhJ/IK8OPsio9qPhZh1WSGqM8Ps55duxKART6GsnKoymJ5D6pLiwrUJ/E8uUpLzGyeY/qov977N1jBj7nyV/W7Qrji6QHUK+bzGm49SHeSRC2UiRrpMAzZGjwpVRtXhRGwyhGie6x6R7iIin/nnvCPht1SQEiJoJ4zwfENKgF67xg+czEBaSkoQqNlBQDeokCoRNRRytLIJywvjQGg/HZrKmUFVu5rZcSo02wJZJ4jR46i9gFDwaYxKyvZbTVEEDiBMlgkEiXOp0FiqOUNYgtsXTp1cnuZ2jCuC/1oJjZ2sbGJtvj7XYF1DxvL5X/uS02ZYLMgiR2lt5Q6LIn/rx7oBOSbZtgeVjAcKi3hB/J3Xdu1hdWbQpr9ubZu02F7+lms/5YuZBD1tu3Zv5ke/Rgs21x/jqWwagGgXgJRKRl8rBDsadyZw+2bb5ZbTg5WSFuPEDj3qC2jTu3WoZMdBw9r0fY0y2rd1Z59/knIC4TFVx63WV8u9vr+RIF6RuoppjClfGZpEfW867PHARy75bqs9VDNJrEfnj4Mm5dV+7mWApHVQ9E7wPLUHteyKT+b4b0IHLKFULCZh3EGrCQf/Gj/E0FEJLMI2SfweqViG0Nw6NENPC0315KZmmzelO9qXmEpCZBjjuOnGg2GpoGH9lHdfwXOXnXVODILzrL3p82CwLbKwedabryGMQOUdokAACAASURBVLUMfQRsShXfJDXCMsk8kbfpGaP6YHGzgr0RggpBZ8JAUrVWaTYLpWYjCComXkzujpCnCN7Ckkj4VE2Jamp8as/tBbC/F9ZqUxi9TW3V6q3s2VGEaY+C6Pdfjc2saU4y96KAQYkCqiBeYbsRjcJ9OAS4H1cs8kyNhLhkhi+yrGB9x3fgY7nzduAtIuhJUk89xA6zcsgpoCSCLkaM1IB1oYmsGjdJdDDqzgwaVIF+aqTFKJKUIYYOYTNGuANPbgdTpTlywHY25eVpJA+SAs5DU0tTWIPE6fwLL4BpuQtf0C3IutJ5cLLsw3fXQfXHQBlq9OnD8FI7wu80ZM89/hUThVjL6FBqLdqDarcKt3078HIsjLXDe0Rlh97bu6WNP78Pm88ua5k2BG/LabyzEiY8NF+RzdgEj9naVatt2owplt4uBhPut5CoVrG5N4WafxggRSnTNGkc7vqB9UgvYkgqLgewcMklp14yEppw6P0OcbIgZZXg0lv9l8sp0CFcMmVQHTXKYgFKNqJrV0ExIBlCJTddMhd5RMrTTmCIAFVtKLn4h3oqtCOBYgdpqi0JVyDbVN2m9HPmjYDFvAeFxoCiVurwVCPK7+6pytdlEOIlVsyeA6Jd0/BiHl8LPT2PCaosEPSawpv0uxirYmvVMxFyOS/1g5JpFcCgRFaFlej1NRXwyDg2U/kdapLlilEhQTS7vbq2tmuuvY2fmcM0doctXPCpfTRtJhO6RA6Qj+z1d17gsxXCEMpFRsR15UFugvfWpLvvtTvvvd8nZSOGD0PGsdQDrgLfPk1TYB5zoNTUlblxfSlFSyUNiCYqiEKDa0VnEXhYSYLZALBK8ivfP663PDhzYMhuQKqgQ1Tsrkl411xxyVWAGJlsynnWB6+YcCS2xdA+A/YJhxr+sMeR7gwbMZzCMYdEuTdYy9F2221X8sDuJmVzMRR8yYLDkdJMxHuGgmfLLuvc7mSb++UiW/jdt5aeAwAG4HKIkKYSjNV3bdjFZp6NJ1MnhhQp9sPS1dyycluPBcFVN0zggc+Hgj4Qy4yR0ORXwdLea7PnbODw7Gdrl69xsFTSoAoaydTmXMMMmv36VDtj2IU24cI/2bixY5gcBqFG9QDmGfivXHDOufbGG/8NpBiksNRprfCfOJ7xFGTX1UxVS/Kh3jNVraPpz2QDPqVHivXr3MvenrPUfqG5TWuNZzG+UZz4PFOBP437VBYhW8jsZH+eeJ09/NDfuccCrJiUMyrXVDqZpGOxcFQ4J1BkNaPeS8AYpZQhjIrkrifD7gxLtTmfAQ6z+GM5DHiQkMiooZK9RQWG31E26swWTLKRomGlsJt9YiMKAk1P6wAejuwLpOoeziYwTZM/NuVINiv3XeXnekPCFwlYEis3C4/Kvn2G2ycffePBP5XycuT9ZrZMZ/pfxLPEdJfDKEITTwAuAasB8MeBQtGmvVLenmoABGhqH/DGTJVFoP30jcPtBsTAozGOR+au57iAQ1XS6lgmlyq6qhle1EsqKDBQrGxHgANgUUF0UdyXzNQWsLx7cPgQfEJjEQEjX/c5Sj+QZ1HevpIn0VL7fiR/2QBCcNzL30+tQDQFRLGnCAB0axH2Dmei8v8FoMazVuWnJlZvrSaWPAgqi+TjJRxFAwJ9XE01/WdqvCJQg9eMZRpe64cM10fsEoFj2mdofGJgVlTIUoCLIRBUUx2B3C5d9T0VxgabT0hK67YbfDaxgGVFousob3MH9vwaB59HPq0KdZNMBSFscO0FKgnP4DUkb6wW+NxQ5Qn8FsAqf9Yqiud4rmMSk3cN2DQVD0dlQfwcPkNYZDBpL4UJExtLOme0EkRhUktSCyCva1El4A2ASINIvDi4drwXTbbFROJmijkZxZrUdRVzUmsmE0lJJfdNvtqSFOrIkY94Ovt1TT3KAIoNXZ70dKAnnpPmzXIs7ASgFJ6La9aut7Fnj7Zvf5jLuuEZYwofrjME8Fshjo56axDqIAH7uYeXBSxh7ZMCr0NDQPf+1DBBLPTA3SFgrzl4EYBx+l0NrbKr5NeqhSQw2n2lKZJla69BnvzDZYEYy7VOYD2X0+z26ZqNNy57RZwa7jjrP3isTftojv2FIJwFC/CbLiig0XwextMMBqzPgT3BnOe610WVO2Aoewl/HeoFgUJ6hmTt4sGQvN/8PKwJ2LtqaF6S5dFO0J3ONAHViTRw+QQH1XO/mia1xId6IVZEAAQ1MTRAn9kdfz3PPvrfJ/bE315lO6OgjsynwUBmHZXnQZQ1MB/DeT9hMHnL8d7V8ENDSq3VBCZbvfv0Yz8eyM+LY0D7roUlkbrNvqx9KwbZVRIbXe4Rwhc4qxxog5Wqc9UZXTTLAoNlLRPOepGvmMISHpz0tPXtNdxmz/yaodtgEktbsy8kOEM3mjC/MIrNcACwaoJPdm8rIyizSeAf7MBaYE3SGNwJVzPjNzIAY3z5N7Cu/Gt9sB6wE315NLrverCDr234S21Evp81/H8fqaqGDAAfD4ZgMQlYnTl9o707fZY9/NQ51hvZViRnTTjM00gFJAkcI+ioogaZomR+AktoblatO8CwtR0s4UgfQPXsg4wstgCgEJuSklgULDuxi3gZnvYBu3nSmQR9nGuFB+Lt4XveoNHJs/sevIyhJuwPwH856wXS9kCF0Zg0EABTv4HNjUGqEGgXYqH/xnD9PaD3K2u9YW8NgLXgtfTs1klaz7PqtbWHwonNG+tJ3u+/tcPmzPnBTkR8ig3AFrcIik0mfA5JbVUZQRPYHSXSuCpAUWC8/qN6Up6GYnpQYfN59FwrW4CvAegXGKVBo9gcYZyF1WKaMwCRX5qY5GqqxCxRuGI44Hd5cbr17zPSHn/6At6zgFX5uMrMW+FQIQBP6iYN5CJpuB+GrYb3qW43a/nLxQsI/5xmEdgSvP3yFIaGYkTV2UeffWz/fuY5zlGFxzWh4dhvHdq3YXFEkcaeC/P7GQJzZnhNFM77v+vOB1CL/M+BiNdef9FmfD4dVc4a2Fl1+Db+4ANND4LTsEj+3CKBNACrDZfer3tjYFzPgULcQuzrkOQ+FJgYAlAas02DYdNv6+WPIGdojTQGYvVnjYcUjYHV0NeH3puGbgHMHzxjoV+N3/cfmbL6mgB0xa6GC+H2MyI9aI2x3n5b0xpei3EYgaR8DjVsXz5/CUzTg85uP+nkDvbmjJtsw/p1sDBryUA4x1YtP4xvfneb/tE85OSEUbXKpq5TSF8FCsE++AL2sY8++BDpPfLN8SMhuuCL17KlzfpiPg0s+zBroggAct4XbzPAOmbvvD0TL9WJ+Dze4812y9ZJgJQEgoYnw7gswpszzUaMHsI+v4zw4g542P/EMyulDDZOGpCyCUiZVgkgJHntoP5DeFYqUA6usJSWeKcyjC3BhklFTVU561dfx1kZxz7aDd/mY4AwJQQi1VbA+C6PZ6BFA4zmU+GcHXoSuguppoaztlfPdMgOdUib8Qxn0rtnYyl1YDhDmcts5apNeHmuhU0bBihN4AwAfxJhxykMhXbuKPDzRvBFMHCQXRD3kfosHrVUMdZXGop3wXN2L/2WmHaq0csYrNVTl8ifO5yvyz2I/ybArgbdH737CoSS+7FI4KCnjymix0qEZXWCvAdVQ8mJ2DJgiaEgxjCGvKqjNWRr3yqdoBy8MpUjoL4HH0LZDpSVhFvXtr3twrMv5gw5mdo2nh77bBifubB7scmCJFAMC7d/v0GwOZ+ws84crZG9DR/Vz70M95B63hrQ+zBEmOWEbbWh7zkI0+3SSy7xPebn9RvwpQW4ZNiR0xm7AZSGsi4px3bhnLEXsb9U26cz32d9VtgpgwcQRI3Ed9V8G3FGH0J4U+27RT+i7jvmTNwdh8otJTLT1i05av179YTdvJf9vpWtgzjSv2+OJYQBnGW1ta8XLPcgr0m3TfZ6/6WXH7K9ucusZft0QKZE25O3h+EblhN7Euze66ZhG5jj9a7AvY0bNtngwYPo0UMDjwBYbZhP/PoMNmasBvu3sBDJ0/GPxB6sKQFgF1x2BsFec9wyqoK1V8te1IQGSfLnQ/iUDuo3xq6deBvkL9lfYXXStg1rZhPkoGE27uyx2BJt87r8O2yPunfso9hqHyjmHttiA4b2wzUgzoO8H73tUawklti484fZuZeO95Cmjh1bMmxTIGGY7UOxJY/RYtZVJUPfVs0J6IatOm5kbzXxDFpH2UP/eBaGbANACbgklUTucXJmVHdzxxPiEum9RRARTYvPonwMWIIj6G87dmpvL70yBWCVNcezEwM5qwCgLh4GeTXXEbTVv082RGItK/hJjD0KNvoSUtIJppKdmUphqRRVg3p+J38WJkUX3yucQzZbArfaE/StHl8EhSheS8GnAsRFRttKnodCstPIOGjaLBuS3l4+I6ApVh3hnFXqEQXI1mKbo94rktpc+4PqUPU+GbB1Zc8VwzUo5pnKQsEphW8ZLPIEBhEpDECSM8hGKDnAsDqDALaL7IG/vcLnEYAajoKqzkYN64938Aonmqj+TZSnLcW6Xk/M9lTWcjFMc+UvRHB/miQ2p6cfAjhNnUK/sWD+B/bc05Ptqj9diu3OhwDs5a6ybN2Kmo4CX/tDOqqMwOqpmmH65azzLayVUtZepr3z3teWlhxmN5MFZLHtbCsDjESIU3n528gqSCTE80Pr2aM7/UqkrVy22f1VVfOrtlSOi5pzD1ynTk8BkJRaOQ1mamUYCjzusfKD2nWj1wXYrSkT45UhBvuoW3wiyw9D0SBDIPWJ2qWlGlYtItKSgt4E1FdQm4ezDzaHTVpYRGCliCE8ZwpmbcqA5AjktDLwBGEAshDVdT+wv9j73DZYdh09nEvNF2vDUDaVl0QCRK+2jl0IOeOZSeX+pKVxz7GVkKWF1OSyGduzeytD3gzeT6ElZ2ZbLu95D2SylCTeB+FrBwFeDxyk7wCILUOxLnxA1i5t26cQ5ptim7fsBTTHJpRzOSoCYD07DrVwF6wld9Drt4R5vM+VBk0Ir9+1K8+9xGv5DGlkKO385TAEl3iY+E2xfTjANRZBhX6NLKewxA5xPB/Sm3IjBKRxMarZtDVBHDRkAEAPHklQtVw6pKKjoSFTcnqN0GYO9hgmAOFcfN0E+Si2adne6dWRTC+TAcg2byi0eIrLIsJs1NiVsJEkQ9eOdE8N0YQFLCr7OWBSRQF0FbMw3NuNn/nIU6fb0vlMWRfutxw20c0bSjhEMBJHopmZEzCQwmGz7gesktGw4IRYHqKLLxwNtZyQHf595U/raTaVFB0Fi7YXB2sPGu8DltmxDF+UnvbJJ3Mxyz5hO7YgS2OaFwflRpOVOAzrijmIWiAFVErZ0aMFHvbhMj//zCTq8VAk8jmrAFrF2BQokcDG4BsYD5rCa9wmgWuVClovWn8JUwEVYCq0YuR5yGmsgBYBCSrCFRYWBtOhjrFKOOCUWCyJUM7LKYgUnFFByp82rgiaf3i0HhpSiQ9FBQeRAEGfDHEv1ah3xkg9Flbe7p2YJKsgBghq1pzpCHFsBcjzNZ3QgaxAIN1PeS/WiuHI5Y+DrRrDZ9RGnAjoUMWiUuGjtGlNYiuR4CUxHShiQcs/o4qwEaUEvvzis2wkMwlFeI5p7xJ8aQYjB9plk2E0HinYhAddHYDhaPvxh9V2HAl925z20MaPOSNWjDuB0DJFPo+C4BMk8xVcszoAX8l7xBYSO1dFi9gbet8xrKsIAUmeWE0TgZ9JRYP8vwy5TwvCpmpYZzK1DqfQqgNQyiAlMBOgcdc2DgFOj/fxW+19+ul2z+Tb7LMvP3B2kMCzMj7ToCEd8HZjAgTQdMmlZ/NwVTC53W1njB7hbE+xjoqZrnz48cekZF7hrNo6mLEqSMrZRIcNGWpfk/677/Aa2we9XJt2PcXffX951K669DrbdWCnjUTW/9g/JuNBtI3mqojkbNii2ckctM1hTMq2IZArT/3wLftp+W7WGDIQNkDJ3hUAwiyDZ5T1AKChz3fxeRPs7LPH2Xv4As7Ci0Uew5E0dWhN3LdXEhcdCpJuOqjGFLUK822Z9utn6QDXNZPaW+sgnYloHkzBYtg2ETwLCYBwZQCiSfg+de/DwYuFRO5+wUUU/rD95J4RzrOexLqtwDxdHpKRgA2yn5DfYAxeOCf1acqzTgFKYybwVQ1TKWtczGmtUxU2Cl8r4CDX0KSOAmPEWXHWpgu+l2145veU2vZfaMDXAY62rLdmHKILZxZaAsEYUfF5NKx8Btg30THy2JV3D8xmPYvybRW4ypKXXYHkZzIylfRbchH5+IZL3sXaVqCVCrQCvCQlU1CPowPWkysFLjFkEoNBYXkVfK0/xwIZ9Sy7PB2TbwFsCoUSI1jXR1L1hiAK3QOBLQJZVMwJF6kFxJFXZLQ8hmiWZNjRsVNn2OyFhPXlOrsvlsKkjudFz0Ak7EkBa5oAi7ERB/jLXJyCW5Q7JtEUhVWs0xJM1vXLGzmBzPKBFBMOwCgWSpgKJ5VBKgpTmPRKul9cXOyTSw9ecsad6haYvgxo9J61x+QT0lchVqmziYLJtGi/KqSiY2Qbo/vJupSFAnK4aJ7vEmglbvPqwxuxsYI9sspTmXRg6+IFYFSIpaMhh7yUdD5Fsy/Kg08SoAA45KDXzZT8mwdXXGJ9nYpoybp+lX7JUkLplAJcJboGqHaJkhhbAD/OvJd1AZYbdVwbNasqoFRMx+CxpvMpDqBNSg89Tyco0JT4Xc89UbEkdnE1113XIJnJbR1rXetBthIC63XbKwihEzCYRDEVRzGdm4vci0Jd8voYPdc8XwJhBKSFCzzRPh8Rj6xsEgGQswhpuNzZBuNoii658hx+NvsDcvsqPlMZPm6SwWjNcTqqbue+wR6IYe8mwKlScmBn5CogLABORe2XP5OGClVM+51hzlYqsFtMNcf2BVRxfSWh15qr4byTT5VAQoG/zsjE/06gcj0qlljO51bILA9uO2RZ7B8d8barqElDntfNXnjhY7vu2jtIhl2H9DnSLp94CaEOq+2yCX+1f794m61cvR6vMc4y9gi9f7evkE8pb0rvS8WCptjC+LSuNGE+Y+R5tgJPQbKj/Ty94tKb7IP35xDE0dNO6tcWFsJ8yyU04vNZc2BataKQIvjjx40wUbryXFXYsEEMeOu3AZbnUsRmo6CQjznFdyIyZva44lIKVc47w/9t8OkDYRcw1N23C//qNJKvd8IextKkbSv8mWEHMHhYhy+ZfIY1bJEMsbZEQKosTnRDFEKk2iUM2e2dsJI621tvvcQ6gH3MehGgdsbIc2z5D9sZ6PXhvt9hSXH4g9XEu2+4BxhRs/laKkMyR70hWxH383QWsXOV+adhnMJ7FmimoafOR5eqOudCABXrlf9ESZXkUlux2YOBhO63P4c8g/UMQsWMrAUYl1LEaJwDgEElt1jvklsqvKwBkOOnv/LC55bTMY11enoAhOntOFopP2GBS7JOEZs+qDc0sPfzgX1WoVNHCTxMJOE1IU5McaRn+Ie/+Mz39tm8WRbfYrfd8+AdsAZGWgUsoRcf/5ZQkVU29NxEm/ini2FcNOOzBM956Fdj0Ep/FgKSAyZGsC+GACs/H/xrfrNVaPzvDqY1/IA/MhSD19M1URtCyJQuF+xrscbCkfCDddk7b662BYuWW0nY9zCu1vO8ciZoMKdmOzLb67vUJtR+KQwYOLtrK6gHy/CcZk+OdgY3XsvUtrW8D11yhTeqvlVKdAVMuWr39ta9prZjo1UzpMZIn1Fnmg+My3JYy+Psb0+c4Wdbve6pbl8djfivFgohAJDQsKU/0nic5kC89tgS2EUXnX+FzfrsfTuAR9k381Zbv9NbWl5JAbXMFBs+bDQ+cjcjQz1o11w3ATJAFpLKF/ia5tyja2keD3tK9rQP3rWrrr8IAIwhJlfg47cWwdr5juCZx+3aa6+ze++71esSMV6chepnb+CTGrr2ArnE7BSjUedBY1m9wNKQ9+3vbM8aZPkhcFT39I+BZcE6CdZHCHz5PzFcQ2tMSykIpgzWXQjQ9zO34ao2BnH05wKAA1A3sC3Q9wRhVcG1d/UZfy/QTnZcoa8J/Rzt0XqWtVeu/HkhkshN7J8QKgDlN25Zwp5LnYhcO79wLXtMGddJQEMkCohbGC49zcArk4Cq3d5s9+jWxT30C5H7dmjbnlTwJshZGeb3ak/Aymk2c85H1rFHa/xINwRNbW2xh8vN+vQTGzNyPCSVaJjH99lQ5Jcbfl4Po7ILICaD+PAjsMioGZExr994ws6bMM4+m/2NP0PNsAQoRdosizN57qnGT0KS/NhfH2d6G2EPT77P4lsK5JH0GrkrcmFZLEn9Ukcf2q6tGEKw1AisOnRoHwOGePZF2P37Cllf6ZbdqZW98OrD9ve/3cDPLrZDsEdRGFs6bNoE2CaFEAQOHAA4ArUsA7yNlkVLMhUEz6D3tDlN8P88xj4kllpwpzWkcEG5fGCpXZrBdjpMGIzq3RN4ycdRP0ZTL0g2nYgSUeFNsTDwKundjh0It949huIzm4YyrZvdcquGFTEMCNnXAaQ7tsvB338vdR41iAaS+Nr6+Rp/zDKblwNQN7ehQweiCPjZ5nyx1Qeqlaz9eF7PCSVsPS/96x2CdVrZpx+8b4sXLeDvSy0b0OOXLVtgT9IzQTA55ZTeQTAw2RfNWuHHiXdldpNmMM0KAJlHMhA8ANNxlx2nZ2nRrDnvr8i+/nauvf3Wm/b2ex8RPpPMZyIYbN8xQKn29OBHPVVeYbF5x3LJ/0i0srg8GzuxkxOp1i4iKAZmb20UAV05XGfCa05sr7e/3zjTJl50uzVFsbqfdTpj+lT7+IMX7eCBXSgDDb/HXQRh9ca7chQAeg+Yw7Ic+YdN/WiKfbt0mu09vBr7QUC0lK4EPd4Kq3UCW6/6YGoOeWWyJ4TJ2qlh2OzPJEOv34aDwTMXYpAHz2I4VhIH7ZVXXrUbb73Izrt4gF125dn2xRfzgv6d+jodFvUF519ATTaDGjoScs612N08bN8vWAxJ4xM7/1L81+k7hg46xUZDFMpDjvzF3Dn20vPPAzLj69u2nX3+1ae2YOFcr91ff2WaDR88HuziPID5bRaLwu8QYYBxKFY8o0W2Taw75dfIPpBZv5Ph0lNiSI9nkBtWZqOGDoApuY91gF/yvlz6syaA9WS5SKrN2nBFJf8kIg8vQ9VbL9IUKp8KfpjUFdfddIP1ZNhy5z23O4mhir5FPUI8w1+RaVrnpFP3wKpWrcvzkczQQddKB0dJCc8l9UJQ5wRnbyIhSyU8D1U8s/XUahrcKTulQrJy6hD5FrdCYbQbP1/ZKai3SoK4dWrfHtS/FbZqzUaeiVhhuZBveI/e51LjylBTPap6KmopZVaoplG2Qf/+fWwFNWQ4qqdY2TRwFmYAoOVXkW0hD19q31qUwknRKa5mque9VvIzzx7b1X/erC/w+6d1atJCIcQKW6YWOVhF/aphPT9PNT5vX4Q6vQ8FOQuf8CBl/pHaMDa+mV16xS3I6v9sf3/wNlv83RyUbyeBG+yFTARwWXnEiUy6bjtQR2fAyj1ryFhb8/NiO4xfKrfGeqCcHjJghBPEStg3m3dog51ZkQ2FOPX2tKl4lK7Ht/hUhhVz6d9SyCo4GlgQiaAh2wf6hkBJLlZ6nQ0Z1c3uvO9Ku/uuJ3g+wU54BiLwqRbZQ1aFiQQc5+cHNp5ZeKcqP0E2ivHsaRHsc2EN9ZErdVwNJAuMIL8C+qUrsp3QIDAeHEiZODpnmpJZchR7zRqexyqeLfXVqnMrGRQk0xv079XWDqAgllqyf7/+Nh8LknYolTbSO3Tp1haF7mZLg+yY0ynFWfnbtqBKRemgszyNGkmsWuWVlOoG8WcJSPM7dmzD/o8CPZ/rQb+mmkDWiNVga3HgOD3J+SmGba+zlZk2fRu2NGCJ6Znw6MG6uqC6WPVDrrVsnmWbd5exF9K00Y+l80yWYEN32+03Y3P1JsAqIWgFRyEeQhagTjvOEDIssSOYMiCImGWiAUeqMHf5Xx2svnZ4VOzxAk0XUBdWAS26yTo8lNCufSqSgzCOg0gbQySyufZtkf8XHOMGn0BOUYIU4WSLw4x58dzVzgSTH2AyII3MgcOrOMjkYQP63BRPLQVziK2psIkKCkE1CQkwE+XlKSmYXrC8lEaYQlsepomZgKskluXlyYtNAA4eJjxvRfx/GbA3wwD7yssutjWrf4EBi2xg1142515IrWGmRJRYt345HOpt8VZd6SFTaUjyCgsPeyq0NrAk+dXR7J4kyefWHYBnRaTUj7e5Xy2gDhUgjP8NG1YJwSoJ0PHLWKACqZTaWMZkVBu0gFU1QCrs0giH0Z9pweoA1PULNiUxTZg28rqZGIKrJss9WuTUZzU5ziTjEZn84MN48RwkRGm6L8poNqJoBQHRZZ4oL8I7AxYq0nExGqoBETmrfcJ56qndQOe30RhyD9mMxZA5hqxFTarT9T2lWpLRoIDUAyGphIM2HmJEow6rVoLkBCSX0TDQjh2twjKhG8VEqfU4uYUXIAvnr/RmKQuz89P6jWQS+xiTOor2CJLUyzCxpsFMAEzIx3dW6l/dLjyqg2Ken67Akzqmfc/Adph07300xd2cXr4H/8u8XIU8ielHCjjXVF6YYhCqgTx6uABZm2wCKFLVPAj44uBTYncyE20NC9549TW7/IqrHRTU1Rx46kgbPWyMF2HX4FOkPij3xHHrPagz33yC9SCPJTGyo23ixLH8fRIMxgxnUBXiARajABheXZKm9CZZFIlfMpHc7NPRFMKoqmEqi818HGp6NlONH6Hzt+qAP+mJIkzY11rBEdY/gEB6UradM+FsprSrABmP2Jnjx7pdRjITKbGWNTgo5cDS/YHrhgfZApuPZ4sKPEkxKpCJyBpBGJqDWnyPJkStsrJdbrRu6xK7Y9LjftCKbq+DRJJsXDupnwAAIABJREFUsU68d+KexERlcFDIT5A1y89I47XVaCchO9m9HZkua7OCxiaGwrCKw9E4wOs5PKWWadYi0i67rrt9+fV62KJOWUb6RAGcz5HPTU5GaqzDW0FASkeVh68k+brvrdrGwbQKBxwGHONqJuCnIkmFJ4FLvqykVT5bGXuQpqfy2pxwXSYWHnxmfkbe0Tr7cXGELV99wrr3RTLAgl8xh2TJ8CZgCHmWRmL6iFFnuixo6jufuCRftiACbAXQaQKvaktMR/mTyotQxYL7yfBYxqXJG1UyYwIT2MvkCSJvHwFPDjBq1XKKaYqmjVkAu9tNes/NM62gEQ6sxx76hz31xDP+GfNgPavFcpIX3+8BawAXiYTutW/fzEPKBI4KcAimhFxnDgJBsho21bK5n95/IMyT1TTbpf69ddxz2Rfo+ZLJvbNCkWboumvDPm1wP1u2apWz6GWZIaxBZYhCBuuZNNbI+5ebKQlbJM+5gsN0oNawR7v1B+8xmqmkGKj6pT1Mknl9vkgK9DIOtnL2cA2VxM4XeB34IANo0wf6Poa8rJDpXwzfKGBdBUx2NtI81lYhtgPyefWGpYEBJPa8/GEdHuJauc+3/l3BUHzWzu0zHSwSo8SDLgBIPSysQSaqSa38VT2VWwFczu7RuleAk/xqxTrV5VF6ehAuI3VCYirMbXyu5Q8VK08drqlkeSUMSGSBEsFBlMSZp0LKhxEUjEUESclqNDSZl+G/9jQGm8HeBou8XP5XyNkKaE5q8RAPj5D8gesHY6sIVqcvCT5nXDJ7muw5uUYRfFZURgDRPIvEbF6CL/mShT/a9i377fyzL0DK+REDhCoOd/Z/BkDF2G5o0CRJVoSYCDAaZYeipiKaAlFp9crCiGDAUc2zKOm/n0N8TTK2PjozYvjaUs5keSD6vXfVhFiqKpZkDSNQGDYyf+n7kn+NvLkDb2t5pKcDLspvafiA8+2u6x+wO2+8gan/KTZ7wSzCnq63Pied4WDL4u8XwUhJtX8+/RRneKGNJyDKogvscO5hrHooBgmACFjLeg/BMyrGhOqRGGxGxBbSYPDUU0dh0fKy3XPrY0ys1/q6+m7BT/boo1Psw5mvW03EQd436xRWxecM6nrBvnepFwXxzu1VdvVVk2zPkXlIzg7bn6661K69/FE7Z8xteFJRJ9QfphHN83CJ5MRMu/G6OwlhussuuvAqWFvbKfoLOZMPoLoJx1rmEgbFpUjVv3d1h4D66CRJr3kSUFqIr6bhayJWGLIF2Y3MtZDArowM2QxxDdn7ogHY5M3GWAWALMGefuptmGPIEPGL4zv9ZkjVIPmUhne1pAdW85yIoSFvtZatmv06iAiA1ZAcXiwTWZOI+SjeeTDkEciphkAXWSxmrXU9L/p7FakeROV7gLsJ+iHjvs3+vGoCJ3BWjHRJyOUtHLyOvuerL5d70rQAxsbgVWgP8Qe6AfxtLMsWoK9fGk5Jwh4ZIZ9zZILUto8+9I0tXvG1dehXZI8QItK2WTtqhgj78M1f7N2pMyysyVqawyvt7DHjUCHJbiUARv/foKr+PAQaBu9Ev0JgXWNgNfS9IWbhr2zJEDLbsCf+HmBtDKyq+ROLRIOCOBiA4Tb1rY323dJvrSJyNUw8mi1C5coK2ReiCMGL01nLsxhPXZnOteYMKcU6I6omxZI5Z7KaKESVGpozORbZrToZWbGIrc5LcEbI/iKwzXDPT28C2Z85j/VnrnziHlUWtyQd/kEbcz6gvQyeAVaDaYXO7GCvD7Ei9dn0/QIeJQ3UOZJPOvse1DpVNXn4P/+LvSwDG48LODcJsbz773gO9kbG+09fg+ede6bvEdPe/Qj7ogSbeNm11HRFdvvtt9lF2HdNuHI0AWcHfeDQOftMe/rfTzuJ4YrLr7Snn/mX23tEyhanQVkXuk+6J9qLQmo61dF6vcbAaiDrDxjZGrSFfv2RpRYC1X9bDcG/Nb6vjb+nMeAa+h4PLhWI2mjdhda2ex83sG319yErif/Tz48AKA/9eciORcNhWcyE1mkItBUwqxqtlkZ5xmcf2efz30ZWfMjrfO3pLdvIOzHMxg16BPVRf7vy+its6HACaL6aBSMqBVbwHjv73PMgFMy2k3t2Za2V2PbN3FfOuHLqxczsKMviWUqKZlgRlWhLV64j1CrL2jBUOn58D+uxjS2ct9Oef44EdgqRl/HwbwtbrzPD4Bdf+K9nUYilBeGMgNputmwl4B5O5fsOlJM1QeozS7jqBCQWhsPJWXgpAqCgQrYhfQfbqkUbqVsgVqRAuhADVMNdzkU1yErM7tvrNBRy3WE6v8WeGkcNGcW+WoRyipCoevlBllg+Z+/o0SdRt28GXEZSSt0sBUxr5OG7tu5CFgsjsWlHV3qsIdgpjNCaNlh2aeCpQY+ABu1Jqp3rGE6JCaaMkVJqWUlapa4RCaGcQYPqrnNY6/PJ8Ijk7/KwllLdGR6FwlH1CN8fznDqH4/8w95551EbPOokZOOLuaVkLXDWawBfSI5FjMKa8e6ujsh3FVw6qqrohBN2Uv9oPBapkyGMlBbFAEDK31Q1ZBCYmo5su5RB97EDVTb3s7l2yTkXWBZy49179ll2CxR5qOAqeQ1J51tg5SCwft+e49Q1UuBImp3sIdAzP33FFYTF9PInChliw8rs1Kmj3XLbLfSOefb2u+/Y4eNHCbGaZA9Nfoq1GuODlGXLlvH1WC9wjZ94+J/286FvSO2eZRdc2MPmEvA4dkhPpLvbLKsdqp7m+O1vi7f7r3nGrgSEatWlCWf5ydYP4lMm62LqB3i1Usvu3V9vd979V9inm2HOnkv/+xqgZqZddfXVkFXW28cz3iCgbJeNHzvB9u8+gSQ6wh756/OAOlwzD42W57ZqQHXRIlVoi1CYX1BThp6n0LMeT99/xRVX2sABw8i8uNpeev1p+3Lef9wu4aeVG6x71752y19ux09xov0Hb9eflq2z996aaUsX/+T14uqVS+3GG65BQSrVAH1yx7a2A1ndK6+8Yr37nsozMIhelzwMPItFIKqCQKX3dfaYCxhOnMeeuh1LiD325fxZ1PUM1wDmC7DwUJFYzn3X0esltsAznZGyk+I+dusIviD7l7pkgOY8t35JwTu4gPq6nM/vbZX2RnqgGhWsCvLiOrTJyXRASFklXbqBj+zbw8eQgiuBdbzYXnz+Jdu6aSsM73X0RpCnYLsK18gk+Pl4wUHpXXzoVULdKN9f9ex16j3ADoYOOc1JU/t2Y18AaaaGwUUka49TDdwEliAZNpVM5hNg4J7QswmWUVtTxPlwlp2ASPL9slUAZnV4zYqFwVWSkpcDTTZa5bDXw6Uq5vmsIm9AWI3/OTVwexQSUPfs2JFjMP0jbNyo0fbx7K8suYmGkFxDVB755IaIBJWMSu2Jf/7d/vPmIwB1GfYjFhityIkpZxhx7CgqEp7LSLAWKdviUCuXUnRKCl9MFoV6yRQwhjJIRwqvEWmkiEG9avjmOS2pjRPt0Xsfsxkffsb1TGQNr4UcsxuwMY2QpJ1+jVrnZLvtSRy99ZHjvwCcngwYXYxaYJXXt00ZGF2LgnXed4SrpndgIHafnXvR+U5QrEadlYb6KZ6Baz7nqUgkTagVj+aWAITLxkJ1cjRYWIazUg/mrsIa5GT7YbHsNIphsaNSZT2IACZVcAZ7oQg9Cj0Tyc4H3VoqvE8xU/XwhADVeNZBHA3B0aOEorlFZWDRmMCzr16sGHQ6Cxb04UMFkPp4FmTBoSxrvqZpNmQq9rlMBgJ9unXC6qAt9VoL+/LL+QDYBBWfgFkP2J8PiJkCmBlBXTzuvC62YeNeCBSoM+lThIic1LupbdvDs8HPvPiii20aRDJZLCAw4P6oZ1E/FWH9+veEkLbOQ7wE3EdRZ7Qlz6GKGkM8gULUDT0ItN0OQzoKgHRwP8L0lu/kuYuwzXuLWZ/U5TQ3Y0f3w770e3DHllgVoIUHd8tomo6Nyl7O1P4AsASpJ3biMjlwqkY7AEoEBEjWl0SjLwZOHvRgsTc1TJV0XUi0Gi0VaKh3Ax+4FLHRJHvnLzg4lNqWqOR0isXDh+rsustG2nGmh2vYGCuYWNRySGm6UYXPgQI+lHbZjBusTWDvviPepFbAFJJJcId2rUiX3evAr2TEKuYT0mEIqe4H5KrgQDvjzIEkdi1ls+LnMk0Se1GpuT16IcfedMjWrVhJINGFHCTZTLOG4Gmy1aa89g7JaL2YsNYRsgAijstuEUxb1ZePPHamJ88e3I0sAxZsOBc6BQ/JViz+7duPc8MxQuYgc2mgU6IpOlngCtl2cAhj6EjJX3mPKmj1uyZ5KnIVVCTgQQWWgAgtRGc/uCeXwBOmQ0wO4imW85Bku7JUwIab/zF5oWBQs5zMxOkIfjfyxBMYXsXrV9az4JiU1ru7eQ2JzD1s7y4S/TrmYAVA+h/TalH7xTYTuKXpkDw4FLDkDbbuP8CBAE8BTGoFvWnyrTPw13Mg1Cd/mEd36mm9T+5jU6dOs3awTtuQijgPPx6lYUranUb6vICkeDxHLrzwfDsL6eqlEy/n7wR2CJgWfT9gJwuQdqCZNdS6VWvbDgjeErZmLGzgPZi6y89XSfRq+iq4RkosjGCjk9QojjVby+Yr8EV5WprYxsPaCwM5UZCQwNb+AwYwuV3mTIAkpmj9TxlgI4eNs+FDR+O50dKlkE8+97i9+ta/nMWptS2v8VOHdXDGZqf2vfBoamdLly1yG4Y0/EC7UdBlZzUDKD5hd9z1gF+fESMG2GkkXsrX06eDAC9N0ppSRH3swOCgEacjbVpr61duBZ+U3BgqPAdvTqcWvNcypsgnM/3NpjCJs/fe+Z/1Pqk7gQM98a4hIRIN8TvQ/neQTugG63zOJMDoPIy45TOltaLpXRQA4FE2iBlzptjeoyvtk7nfW0uKqwN7yyiU6pkO0pizRHQIBME0Khj1QIl5hiwgp4VvrjI+/3HZekeM2Jt9ElWJvETSQjVyYk0mpiIjOr+ZrSZJ7/AesTNZ12CQ+aTMshfyvmCKy/+RZqyMKaGKVwdLeC2xzpq3AGhnLJ1MoSEmrUJqlBTprFI1TazTKMCnYiJjZSh+zlVx1mcIIWFc14P762zmBzAGAYoHjEzD36jGNsxD/sVn6Nozw1pTCG78ZY/tP8hzoiaRn+kBZho3ylNGLA+9nsoaMdR577HQdS+5fIItX/OTHTqeSyFeTFEmhhD/dY/HoBBz+TQXJhKQQexO+bkW8LUufJF/J/cnDm+8cwjmW7tmHcOeEzABCv3PFaynwkgDEw2xknkeo9n85YujKWjA5pKFgZhlYhJJbq+BAT8XQCiH+7Nr2z6myLIJAVzieoo5qoYX3hL7KsUVYGmMmOzso1w+2JLMMGU9Izanps380HDupcKknKkLazY1Hcc7gtfqeANau/qlvUWMGIV1iRGt39243eXQGjzgQ8uwQsw87WeakmqKqymi/MdUeEBupPhIJ7iwBTIm/MAoumIYznXF++nnn/EX5D0FEsogVEobkbwAA+9TGnnJWyWpd5g1sAtoh/+vvNDUBDjQDbCqBtNZlQpic8NzQdjBvprkvl+8LwYRYk8L+Gbu4gMVD7nhQQSO8L0xg2HdfvyUa/gcSjqWT1MBwUbyYBXD1tPn+T6xXctprlS8CHN2xYLWE0yTKNlzZCBJRwpYUdyUYowJdZZAtsCHT0x3AakK2qgHHNN1qoGRkJhKAUdDpnCf+MQka92io23avNZZ0TmEMmwDSK7EckPBU/IkzsvPZY9EmlTGUI2m6IUX37B/Pv4ie+YWPqcGeAq+YlWwrusFULEW3OZHacWwZAVwh/OgJvG5iyhso/FnKuZ59BA7PTUKw5H/rhjF/KOCJY7rJ0sKhRUosE+qk2gYtUWc+5IepyG9KWDocZQGtwh20IjhZ/J5CPCoojG67CL8gZfZE/94HquU7bCeWvn58967n9hf7riaYjnC/vbwJOsCQ2rvoS0wFY40sEt42iiYdWbpfoWxXiO5Z7oOCsO5967H7bILbqBpORtv7r9b6+YnA+b8xcLi9hAuQpoqrJzMzGb27n/esbYtW3N+i70PQ5cGfuig2+1Y5dc0wnu8mbz8osn26vOzbcqrT/Fs7eR5IRBFAVlcvGbNulB8UkjtX8FzChhGsyCpldhLgwYNtnvvuc/9ug8dPsBwhuc9rtjZzhpmaZio4lXnnAKuNKDsDWM2C1bY998vd0sMWUuIPS7/2Em3P2LX/ekuDiLWNT9EHrPu7yfGu1jYPNi1fIbS8kKXubVr18Z9hwNWXgNbtTG46gxKsQ30FCmYTiCNvFkVGApIR93hz3mD/7DbpoghCPhaycGqgMM6wLcogAfZMAiwD7HJA5GzGI8CX2NZfzQ0DAOaZHKd3euZa83niAGU/z0g1WDNImC3gRHhg3yBBXo8ea+yPQiDDXtkX5VN/uts2314k938NxrUUYNcbRLGsP27L/LsmRemWkH9Uht6xknI6a5DDpbmcuXGzfPvZdy/B1Ybv68QsBpquv8IrvoZoLqt4VdjNmvwRyFgFYkfL6PwKoHRku0Xwq56582VhDZmWO+BqbZ3N2sMKfD0N9bZ/iO7rCKGoJHow+4xnkbjqfNHTUJiZCo+9SnspewfNE2yZIljDxDFoQwArRxbkXr5oaq+lDRS/+7gcZDGLNaqzlhvyVnLFUXNkQM/ar1O5R4JYFfChIByzpCQaL2x3Dx0LbT+dK8ElAqIeuKpe6hzou3qK+62iVePtO9XLOM5uo/6LsnuuO0eQJWRSI4v8vr9zTdepblNsnvufojnKQoQ7gmXFd9272W27+g6Gsd02/pTBIGlyB9h8aimycPXLxn0TXJRD1t0MD8AMINg14BprKAqT1L/A7Da+B7qTGjMdg3ZN/z+a369rQ5+/hGA+f0aCsCZ0P33fL9G/z/07w7++pX/TcIfMOOCIYIDxO6nFfzS+2rs4auzXX6EQThkwNQNAbYawE19/y18wHfYTdc+Zt8snG9rts7EbueQ3XLd3fbIo4/B0OlpX36+gtCdgfbhR9MtKzMN4HsoNV4ThvXzLInmPJaA3R5dO9renbtt5fKN+Isi86WPK+Fs6dgOYgHensePca6ltqdGbWWzv1horWAdtuXvhp56jbXP6WL3P3Q/llW78H+fzD4S7V6NEYCK8jQcPRIGbGYcAO5G1i0DHB1G8vulZ+uc09WO4G9aBbO7Cu9EqQ4jYegXHSng3OK5SWboK4s5roF8G+t15mK91atTb1vxwzq+nj2V/3FAQNY0PJqxqEHKAAxisTPq2D6NfS4PYkes7dhPYCtnexqHWVFevp0x/lQA/vs4k16HtDDfk8JbI4HfuGE/Nad6OgH6GqorkyLwAxQ4CQ/I1RoCVunYqAUjIVJg44aqJSs7HQIIUlt5yWtozTVw//EwpLgkaI8c0Q6rvG12810XAax+DUAtNSJp2gWVdpggODFy61Ge1cPuVF+WQZ2V1rTCBo/MxhuWVyOrwGqb2AvPLeF6oNqAMTlk2BDYyUm26qflVkTffsetd9vkBx5zr8huhNVuILSrWgMSzg7Z9iUDINaiBoyjbqiiThSopGdaPohtO2YDRCy1np1JXscXuUfXDnjBboZp2cFuvuNWPJQfd9LMnLk/IMPvYCtQhQ5BPfD++x/CfMOTn21H1lFN2hKGc9Mg6vDFVg6hqF1zmGCr91vLnESXB7fP6mMVhQn4ri9iC6pGQt3ajuw6bnf85UrW8WLOyXS+robPdpY/K2UV+1gy++wnXu/JJ16zfr3725Kl8+ye+/+CLU9ze+C+e+2lF94hd6XIZs/G9odE+DL2xRjWgodzNtSQPjzUvhywen595rSfFBTg9Qq4OODUwR6uI2JGn1Pb8h7628/rtpKnMc+/7/TTT3Hg5s8Tr2dwPB5CUXOGzfg+jh1ATQWxCYDpBOqBr2fPtYvPneDKL6mejBAy2S9ITi0lWaXCYXm+RTqow6KonDosCXKLyU6QPW3wsL5YJi1ywpDXc6wHHkm3DxOwVQpAG86e37dHWwggx7EWAJinN4tVkCXntLCGUp6ZMrCIMu53oEqRaoa6j4FJBHZtFbKKa9LE+vUdgafuPMcSpB6T56iUnXO/mGVDhvZ31WAsjVsxZALlYLRt386fgy3btvvQO4rzv2v3zrApD1IzKRlerE+pbyvxvsSeA19gebDW88xUglkYdWEz6u19e/K8B4pgf6/iPT75j7tRGB0GXJ/JswqgzHWKUm6B8jJcUccZxWcrxsZRHVwMtYurvHhGpTaTyjUBwp+yHkQYfPaf/7JX//MMz2SuVyr1yO7rUY/06z3Iliz63kYOx9e9ea0dyD1ov2A3UMbPkX6tHAn58VyGnHi2K8xKBBANOlUvudqR7TuZPVJ+xUX0FmHU8lIcFvDcw1m0LHx5a4ri7eIzr0E529Trr6nvvkno8i63JstDjdqhczagMl622H1V1xyHXNXDlhMwGAtmVIz1VwlNwv6D5QSTxdtpp2NZx/pTLRaDEjmdUCqR5VK4J8cP4V8uEgR1QR7XWcpV7YUKTa7ERk+f6Ja7/h/Ozju+qmr79jO9V9JDDR2kSxekiQVFEdCrYi9YsWKvV9SLHRUVFTtgAQSRpiAiKihN6aHXEBLSeyPvO9bO0Vze7/f+eLmXD8XknH32XmuuOcccc4xzMXSvQq7jJ0eWU4O0bZs0y4XU1ax5M/C2TjZv7tK/zdY1le2aiXzOSkfAUf7tNex17nhnkKYCPR8NkWA0iSf2agEyjwJlw7g3IeBlZdQHpITEab4HAkYYKKsf61KeG13aN7VWnAEn0LGt5LD4/c8tkEWI3YhjF5dgUM1a6dqrKbE50r5fvAtCELQj3jOKyQJgATfRGgTjWs3YcBrTTakPs/CjqdYkNsEoCm+h/v06ItuYSR1eQa1DPstniI2OxPchzZYszrSevfCyIAeKY1pq//ZCawtmUlcXZr9vzQEzQs+6WbrT6JYZcCR6vIeOEcdapHFG+uGRkAXBosJ6Mx3n16RjANN1As2UXnvaqtq8F114gX23RHqDjMI6YyDprHqFQBgLWtqCMmpRpuDPh1OXuIaxtlw62Bphki6nErNw3BYT4yi0C4Mwi5iEK+T36KEcgd7OSL0KMpx6K3D1Bd11QKwMpDIBUWNhPOYXwb5o0Rw3co2uEEVQ1arDfErM2dgk/o0bW0rCqWSxCQLKGrlUIlKKw5ySQ1GDpW/3Dk6jYnm9+/YMErVEG3RWP/ty9mzLLT5md0wewmjgL2jqAaACiBaD4AtzSaBrmkIwqSxSd95RjuxIlkTUKSDl4iYNCzasP0CDC8y8t5wVmyTEUnilOv1OV24BXHljPkr6CJjabLyG7p83fvZPguj+zSVLSnrpPLIAi2AlekW4gCYAXi1nvR0Ay6CBPWzz+i3OCV2jkmIYCOUPJZgEAOjU8XzO7tPDtm1YjzZEOzuIFk4+B0wBm0O0fn0m3TvRvFXQlzCKo+kjATUK2h5z2RuH8VhDnjabNkk5oLgefxSjNM5ohoKvTetutnj+MnTDVtjnsz+xA0e3uiDRo+vZjEdgcrB4KUHyHe7jXkYDz7dVq35GhBqGH6ORYos5PXgBgwQlFSxOA5N/E1Cl6+oKwPjnn9sd+7ddxxasjWZo7+DAzPORjIUmOwTkVOnnxMImQaCH74pFZ2DisDFKBt3b+CQ2XjvnEv7VF1+T/FRwKCbZxNtvtr0Ht7j7UV8TbA88cpct/G4uY0KHrEOHTtaeYn/P3h2YOjWDmd3aunbu7oL6G9PetY2AZwK+NMJ4/gWDSVJUUKmgAXRiPHf+vKUuQTp7RF/o/hsIgsU2evgIm//1CgsCzPIPIQByb//973vRNY0CdNhtH743D+C3D0yuC2wu44+VrP31jIdmH0MHsIk6dXTBeSYVMESreX5oFcBeBGDhj+dzGA8c0B4Dts72x9Z1llO+G5mOM2HKLIWlRQOB+xxIN00GImLPqfMn8CqC5NXFAzHUqxgrJHMUiCR5AI2Kh+NMOWb8KHv3vdkkizDO0RTJ6MVn5L4f3skhQ5FUSdAqpIkUJQCLDRUh8xUenAOrpVHlRvlcOeECO1gc+myMtgssEK7m3I3lHN3gNM+fS0vEhgq2uFYVduHVOD+SaC5eWGw7N/J+vMbI0Sm29Q+MB7aeQjfF03gsJrbVwqwVsKeCy3Oj9sa4dBi5kX4PXnXAagxrJYwPmpyeantJrNTKEjOhhKJXLG5fYuaN6rlo6bRk1J2vJR4oiVLCrVpea1bs7FA6XaWFgI5Oh9IbeQ3hORdykMopWWtSAvnqLgsQllGgQGtJBQhAEgiqwlprSfH2lptvcNpEs9E+01ixHBnLGhwZxZwN0Brgs1VqfB8Qz41xo3Pqx/ryc7rPKsy8hKMCQF7UXDH3xJAOR5umjsSpmufgjII4MGWI5DQT6XjrvqmZJGDGaUZy7WJ0Q9wkieacINGp05qhqy6GszRm5SDpxzVNeeY/LvF5GNOMWLSA/Ul0O7TvAIOzwLZhaiR5GYE9atBV06kUU1c63gIygwX46J6Iacw/6L6kIk5/BBdInTthJPKacPBGQXkNjYxqJIZ7KKkV6X5rvXn3Uk7Z3jrTuEydc7r0RrODWTN6r2DuaalMAYlz7oxrYA9p3E5FSqiM6Lg+sVY9XVEvX4/ATbec/SLwNIBng08crCzGeHJjubcVaLVpLA22GTqTOvAV5+pwna/FjVROyGWAf2LTqpiVuZGaGU0wFMhHW6iAjniatI3phldg1BgVkUiDJZtYLuC9DsDyarvxujtg27ZAn2wICQASH6GwWSjoVPwFSmiZ0SixiMOkI8z5G0HDS/ekCNDYOdsCnFYAfmicW2eD9p9isBJw50hOHQzGTLLJ/pKbNaP/vXsMovNfzmhRISNoezwTM87DDi1xjv5yieu4T0HLbeWaH8wvAnS90FL+AAAgAElEQVQI+LqSNdSxXTebOvU/bnSuS6cz3fjhjI+mA2iuZJ0WY6DSwSbdfzcAk+KxzlAehczPHIDtnYP6koyHTMbuZvy0vDja3p8+B528HwDcYjElvNue+M8VdOVD0KH6AP2nRLsXxk0KkiFi9Poz8lxehHHe4NvsZNUiC4jMti9mf2vd2l3AWFWp3Xn3HWhp7SAhPGFPPPwszanWtmDuH8irfIFZ4HZAcFpwkp0hsFUgFZCe2sJWowd3cN9xu/3OO5G9QVMt6IRrZqohI9KF1q4Kb5lC1lG8iAnsnML1+XgtAYF17Ge1bTQmHRrIKN1J9Kdprl0yZjyNmtEUXXKO15oNYCwPAA6WViKaUkpwfcBRQ6noNYQcG1FFQaXXLJXrO5/dMVZ1D3XO8tx+XbuGAmknCWYv9AW7uO9UzMohqX9xypfWs3cbRoyzbcCgHs4MwI0uS69OUhxKZ5Ai0p6rx604m6Q2MamJkx3Qs/LpUPoKWd/vPia6DyTyxrE9wNKBZ4KsxUJHn7MIQPKtV9fb1sy19sLbl1G0xNJEpClUHWYHdtTZo4/Ntp3ZK+2Sf/W2Wyde4cb//FRYNrAsGjNX9fo+xqqPYeh7T9+1qflxOuO18ff4SvL/Zqp6d94Bq2pIA347IM8Bq5LLEtPGALn+sj5ndbCUZjKfojmTH2rP3LnNMg8vtsKAX2Gt4moNU1DFc6kaZTRhIygYmyAv0pyiITpYzCBchdFpPoHRTAl5utNUU/kk4KlSCZXOTOVn3n4WuKqRTz2vUBzd6yqa2ZvTp2CI4QRuXUNZvzt2geQG+GoMPP79OZV0KOfiHL/4krGYAx2wu2993Pp2P5scmHVFDB0+cihnX5id0fZce+WNSXbL9Q8RT8LsjbeeJYc6aO/O+Bg29hOcDwAe3Ju1m5bZtHefdUV7rF9XppZe1ru7OK2zVqwajRxK001sTt1TT0vf08z2sU21Jn2gq66/8bP1zKv+YS/7nmXjZ3y6qdvprFJVS42BVW8d/aPv6lQ0/gcmswNo3e70gFjflwcGe0ZWmtzz/az7PEKnGvaBSAhi2TgJmwZg1TUh9Sh4v22AZlGAz6lpCWiNlmLm8rvNX/yGDTg7hRqsrZ3ZfbQ99dJENOoBADHVKzhZRaO9BqCzBfVONIbBv8G2KSH/o0FJt/LCCy62zZt3wCrdh3FvOBr0HW3MqEHkVNWWjeTTyZMFthLzwcN7s2zQ4Fawj5LtzdffRgP5J0fKeAkd3ez8Y4ACGAMCpkaz5tq0SqN2wIAY09oq2KRi68vsqBr/iynIhAWTJz7878kUrZJN0aRiLb+8op5j05mxKY4qF4uTWSc1oFjatZUy/URPm8NJILySYjV8/Di3pJ0ujXnlpbGclUPQ+ly7eRfO27nubBdQMGJYT7to9DmA/vNsJ5OJekRyJq9iasMpifA9CQClIhlp76hpG4FMXBkHq0Zo6znDJdlTXMDEF1spGsC2LVMGf2xc77ZTkAyFNQLNs6ouZRoMKZcnnj7bdvy130ZcNIjGWjN7+qmPHNtxy+ZcG0aDbtH8NZ55ppvW0ZRhMPcFWSqAhC7dEi0OZKJZeme0MBcDYgTYlOemMTH4K+zC152u55vTXmJqYxkTmU3Yb5hLASCkAQzsZfpPzFndo3vuut2mvzENIAKzG3LXM3sPQBJik3Xv3cEuGj/YPnl/pnNpb4VZTmlRtg0ePAjwpbm9+Mor1rV7Vxq++zGtjSbnSOWWQWTqiE4qI9gbkGSJBkQ7WZ1rbTtBWmHCNCGZ+phG0eE9Zda7ex/IUtnUYiFMi+KvgnnW+ZecZStX/sJ0aDTGMuU2fBAycAsXUX8nMCV6GWPTzWzhgvnUcgfJU9DAJ8kdMWy0tW812E1wfTrrRYBV7ktchP22honAnAT78IM5DvDRl2es7ZECvDNGviWaavLpNbs0sCHmIfGHdig0C/fwD8MwvPGWK+wXJlEkU9SjW2/XcDx0MNPGjLkYA8A7bMKV12G687mTN1rx0wIaBCWWIIo2TaoFsxfaTVdP5BlNsS/mz4bw8pHLZUM5/BWrVfcIgIzimcrZXcWq6laNvwMbQNBgUpD4ria+i80sMuWckTRCNNkWrEYkCzWeRnwBTNVQzgZJp6QmJ1HL0+xmA+UBJoix6oyc1PMjz5DZXQLapWoQh4J4SY5jGYzB7xYvttenv+gmcdU8fev16ch73MnZRU1BDaHsJIKGdmxslPXo1RFT0p3sOwBLwN1gGt4yS8vch1GQ6OVuGkzYVp0zwS3JZc+rVqeukHyR8lMZwZZTr8hA6ZRMwWj+PUcd/CcyFfO/Wcn+AaAGqFMcECtVsXLggLZuilhSfyHksZJiy0FW0FUlytl5mKrNYgCyNVXWBOJcIISOjHbJtnkXbE1pSTNSJpJUZQkj7xB3klJlCEs+zPcnpnE/iC0yqNJ0l6YV3eQa9y8SfKV7t25IVRyFGezFEeU48tlpxgSNcqst5FFFkFPCkFkIquMMz+XzEbumvzXNfv/1Z3CSec6QqUv3VoDCZtmMyscgyZJCPZV9fLcNPqu77dxzwHbsozFPTVqMGVkd7E0ZOKu4LIH9ptooAc8iLYZT5POhrGfJeei+S26wGpNQ5fK1gNEJ5EqvvfWoffDBe2j87rSzB/bmOjZxP9Vl97c23WKJr3V2AoNe+e/IgFnM7TqaXCHEr0BAXjFYK2Equ7xA+SqfW6QLxS0RL4QTOWIg9ZMa6FlZ5S63jKKZ5Sx5KAa09sDZrUObZGegFk5+eGb3M6ws7ziTE/thiE9k+nUx+8ff1mzYS0NALGSN/pEjwUru2q0VcqBZkL+aUfdVM6WATEFsIrriax22kAIuEE8MkHF2FOdJMUzUg/uVZ0My4huUd/skNyVLpym89h0Tbcd2jBa5rhCCdCw/W1WAriv4p59/lDWFoPXL6jWAsEEwoeNUTGEaDDmNerFT59bc41LYqyX227r9xCn2U2Qrer+uwNTC5wVh9USwiAsKijmc6WwQgL0DXsFI5i2eeG96U+jCXGgZuogaiPancB4xbBQbLBMW0UFcAvOsU6cWdgiznTQYlgGwdv419jJbvXaVbQbMCmfEFoyPBRhmwzCyOHpkr635eRM3iqICgEFU8RpuYgDaqxVokwXQxXQpRnU0FGLGI+pOuBHKPALBKQKsP5tZYKEO03wONzd2LOaFCnM+YJCMUAA2pKuWnJiIJg/i3Ajqt2hbD5B7lDGQOAoUOqPqaLFgqrneEBW9HFiBHIga28tm7EGbtpBiW5onotW6qSICRygMIx206c3iAFab2TpYfjLDq2GRKfGTTqSuo5IkwkuUVDh4wKqX7OsJeACjWC0tmkcwQs2oFeBLrjo8gGBiEmk8+5GHJlP07XLdnw8/+IwCG8c8Xq8E58sSgpNYu6GMjcgFO5xraw5NOevIEamo2UmA3bBYUH0CpFixVdJ/U2eXxaavM87oYrt2HnRjz7p2fak7qw3kZDUcyCD3WR1UFDRscNHDCwsYc8WR/f23Z2H8lWEPPDjJMg/9QpINyxKG5IXnX22zZ8/hQCwhSYuw2267y556chprqcL69e1PZ3SDY6Y5Z2ppvehAkWacRhXUcIB1Kk2gT+j0jBp1pd16++UwWvfaetgSlRQLmtgVsCqtxgppKgIMB8Nw8aNL5gb/OQyqCXbS1VHADQUsu+fe++zZKS859lEKWlHljHAegVJeRRdc93v58gW2irH7r+bOx4X5GIH7lF1901i6oAsZW7kKYfLW7JUoW4/Q/TvvfsoekRi9YhSjFRmxdtagM3ltrwP8/jtz3XNWai1Nmu49OrF5Y+yy0VfYsu9/weDjC5JKPi/6pS+/fj/3LQTAdQFGbchV0CHe9udx25efacW8QTWOpzKYkZl306ZhHH6SdPDHcErrShojUY4/FUCyeZTrrqwvcm6QOw6tYNx1i83CRGz/LsYbJGnqOBQCiRgbl6mI3Nx1EHKt6gaGASKpQ8okFXq+MqZiL7PHYhPqGWHqafsOnbRDuVvtzGHNbOuOStv8y0ko/zww3rv4uFiRxAzdb5LaYMBEuTJqFEqjonquThNQXS4Csda+c3eX9p9kSfRMuToBlEwcAIA0QUqEA5CD+JKrI6xZ2xiA/HzbsVn73Rh3b2JrV5FwUXy3aoqjoUyCaPgUVWECoMJL16KEW7pLjLxo4etanGWfE9pmX/P5k5DiKEX8uVy6murWcTe9MUrlokrY5UoryQ/t1XrnaCqdmWrtdV7WsTYdkOAJ4Iei7ypWpZIHgSeKAa0Y/Ugl6fqDkToBM5HEXI3+ClDpgMbZ1l2bSci12bgu7oNkSvxl1EPMUQNGDRvt3fRWSQD+LenYr3cHqA67YLp2OrBkWGEkHXKLryORl7Y2+ZbTkBVzV66GecfY57x2OMz/GKRMJJIfwsi4vxhzMPqky1MN87ScAseBgKq/ObTVFVbBI0ZsVDyxK1jgvCpKOcMjacIUgLqbzp145x47h7PhjWnT2W9PsFdesHPO6wlLZLQ9/NjTrhAhv3C/KyEK5NqUcFZrLJ2EIgJTnhJcoxSzROjxNOz86FhTDPAZHcAmpqtLnhvoxNwIgdtiqzs5E43giamhM0GjsXoNBTTFb37pszlpB5630kY1YcQEV0LmMgIna+BIzo55rY6rAFmNVKkR6fY2v5zuLJVQIYyU5KaB6My1sq9m7WHkFvZ3nMAV7q9Y4krwWiXSBCxHxgT9qxLeF6BM4zZ6H4H7QbA3kkmGxECsRAZDI2FK9spzkSlhNKkMkwoB3a4xwTrs1BFNKsZ/Z743F428A3b//ffxeQ6QlCK7IjdwZBMEYGhFh7AGNDXQhPhUgb5cFcm3k/nh2qVj55g5DcL8uofOPIf7JBBQuumlPN8H7r4fvbNe1r/XUDu09xhF6Uc2bsL1PN+3bcEXn3F+Ei+vuJIx/1cpZofbbffcZv9+7llGs7K4TwLbDUmA3hRhmzCvecDumTSJYrvcli3YY0lpuMvWBKFtdgNLeINzNtceln5kCaCsig0181xixjWLrT+BkeEJ/3qYImCW3f/AjRi5JTAa9LhFp5y0GR+i+f3ae3bjTVc7nfPkODYCKC27gNcIsmmvLLQPZ/8HOZ8Kirs1NC6jYG38wvU+RPM2EwZGc5s29QPO5Y4Y663n/LnXKvy3Ou3KQD8Mhnju0okXM/jX1RsR3l9mL6A7KEPFgIhSJ9MgiZYw2B/SzZXRWqcz2lMIdoT1Nd8Zk7iOv5h40q4SZMb9kY5vBOfE3RMfh4GrUdUaWGSlxI927pnENYnGGbY5+8UbvVKDW8/tv77EBHemRIzSotfnJEDQvNdnV4TV6NjsOR/ZV19/gQ76XqfjHaRpn85d7bLLr7JzR45ELzvAHrp3OqyjdXbX/RfaFVdewo9G8H48CAGprEEVqk6qhF9inrj15Nh4/83Ka8wQ8q7Ty4EaSwH4gDL3O3HFbXFitRpkb760wbLz9tjDz15ErsPnkCwBLB/JBEx9YZX9sG6hPfjMOBuF9piKObFtfcCZDzT7h5nq5T2Nmao+53jHMGwAZH3fczoo7BrADd/jiz36u2/03M+Bkw3Nd53J3A+FKOUJezBKbYk0kHJJ6cee2BlkL9y7F9bmj1YZhdNs0D7YqoCnfL8aVWJYa4qpZfMkCo06S2YPKeeoJBaeYFKiSjFI4+6ShtEoOhqTehZ6JipmBCoIkHLGE6yrYAqGgFOt7LU3H0VfUWe+GrU0umHyeOD8P+C2bz39A0B6jui/rP3Dnnz6URtyTldrntSFvfunfT1vOoDAKRzpF9pzU56zDhkj7ZNPn7N33vraWmc0h83Vz3bv38+5GUc+Ee9iuZ6xRk+feu4RmkV77c6bHrWBA/s7zXI1ytx0SAN46pIC5Sf/wy+3mhpAft+zaqx16r2G7/l4n+/0z+YDkn1rwseG9b2fRv1PB059a9e3nn3rxbeu//67/tBwX32v4a0Vj8SgJoMPCA5tYKd6rFZPjkYN4MZfvmvzfe433nkPICsGM5UAmujdMK7NAAj6w8ZfeR75PxJJ4Dz9+naj9iqmxiqyC0b3YSJpPTJpMORCYRLiSZGBnqh8KfJyxCZjaq4wl2mhU84lWrlYWxr1zZu35ozDK4Hntnr5Dht/6VjLOoxHxc48e2HKdPQh99rkJ26zngMzbPP2HW7SI5RzbMjAAZx3h3C5R7MzozUMnxOYm2AsXFDLCPR5yJj52Q+/aYReMhg6Z5j4kEw8EUCAr/RP1QxpQvzWlFAV+WQx5p+lzjQ2CNAIsyPWlFjZVcRUjaFm40wdi2lUNTldu4xISDiJ1r3f2fbaO586M0wV+c3TQuyGG66xDz6ag8dBoTPjlBGc4q+awX0HNSP3UvM7AvmanfwM0gjUDDm5mDAhjVbK9Qv4klGVakLlGIqhOfmMkKIh7if9ZJFUBC5AsujbOx1mdzOLBlGZi55j89YtibOjbeaH820LLt3VpWF2/BDyduzFs/qejYbiL9QN6LT659OsDaAJTn7Ae+zZgfkLWm9lmBF//dVipivjbM6chUzjdbEhSO8MOaunY7K1AIRYBTBw9bVX2UefznEyAGqKKI/r0rkNGo9MhpBbxsenWYxkEVoFAujg9QDwXU394rAc1ui4S5E4WLHCToANNMMwUeYzMWhg5+DyHcXvcjXXZMUp4swpzuyEDprEEQkhhFhWZWPQbeXO2pKvf7cdm9BeRzLk8FHAjkRNGcEIaxljjz50LRM3L1t7NFU58O2nVXs4v0Ltheffdu914OBGtKer7dW3nnKAy0OT3rR2rfpgfLXGvvnmfbsJg5/U5NbOPMhJ1zScMT6NY28f01p0kiH/+5euX/Gykpy8hkUoYlWrVhlMCBWBQaTYpvXrAF9P2r3on+vM/uyzOWitbyfHfQxwsMzKAKS69jzDdm45bL+tWA/ZJRzd9Q02E3LRz39BWhPVEapdvzPxkME1XlN99SyQAsbpQ8gDgkQSIo4HwQRSc01bv5RJImEZqiSVj0UCWGlySH8pyS8j70Yfkho4inVVBfB21ZWXkc/8gAxALXIAENPc9AaybtQ/ugdiI8pEU/msavgoJhR/WrmWz/CMLUBLuYI9GygWLWu/lvUdKJ8OgMoA8v5gFRNqkpOMtmjZghqhGMLPSXAYs7HoJ2/deghmMiZAnEnSB66U0bHyeWrmgzCSReYIZY8HUR9dfsVYdLoXAArSKHMiAacA/W+0CKQcnnz6TZiZMNE5CNU4hsNiw885A5YrpmVIKa37/ZgDmcVYreSsk/GVpDAc4Y87Fc/0VFOel8gpFYCkFeRshegcR9IsKoLNXkve3YQ9qviWuReTUd6jbYd21La7qa05vVV/ciSqtpN0mKZY5Xkjw+1orr8K0DXE+TR4ZAvVXb269bUzeg6x4ReMtWUrltrRA1vQDMekUjgU60kSY5JYbI6xYxq16phxFzD1SzxCJkiabrXVJ5wZVO9+bZjOTrKlP/5mOVlMCsEIVg0UCOZSDZahelJMfRmeBlGcRAOAhgGGqvY6doy1gmyLiJM14CCXjD/HTSXOmbPcsWzTUpJopOEp5GTUwBCo2/v0b4Wx+yEnvxQEaUqNqRqaHvVcawjxtwJwW41AmU+rvpVkn9appzfvmayL8S3yTgjnlaRSVG87k2AaYyJo1TA+X8VUVjLkmtdff9aeffZxdGQ7WceWrZwpb1Jimn0+Z67tz4JMwk0uII8JYhquTpPN7KkwiErxmIwXISdZT73wr6tG2Mq1yCiyb0p5YGILqwEpWUlJRwpay8+FTAJLRU1lbaSmzVJoKIQjj3mQmFfvZBXVdFYdmhgnSUGunf0kn5ihQ4bYgawDTlJCWOPQoe0gXiVRo2fSOCxzzYZzhw+zX9f9xbmGrnRkrPkldgyqr2G1KDCEU2ypwFdyfwxGnA4dgWvqsAoUiGd8pxRKrrqoOuib4g5ZiAbGNYBMsz5dQOB7FZHzTTz0Wpv50Uw3Njx06DBb+u1imFE1JOYTbfp76J1xY06RKDVv3sb27T7mmFCJjDcVcKNyjhczUj3JZs3+gm4BlNtTZQ7wVbLoaUdxoCFiKyc10bxLYCrU82HFqnMGUmSsCk4qnP0kWE3S5opeuQpLl4dA2bdvT4C89QCh6nAGwxz4ku7cpQQQjRTJDMljGLaB4n7WgDMZbV/B58YhWJ1/trxc3oLZaXJQDicY6kuBqWnTGDemrw23dUuOtUF89zBCxWUAX0qmlSCWMabi2GKiUKtY1P8IdvpdiL9jAfOSZ+CiXHeqiI4u+n2AGpUAVRLeDaCYjAqJBThqal06trMF33xLoRvjElAlYifzchwIGQWwOngQ8ghQ+hNB0OUCJ3d0jV7Id0sAeSRAnpxoxaaRe7IfSZQAlDKo79x6ApTHVNW9FIgqUFVYawTGXhUkNJ5EABqaLF6BEgF+cTb+kiuhVP9se/dnWocz4tEpSiLAxXDt0da/d3/0WA7BTFjqOkFHEMCWQ+3LFN4P3P+oA7iUZAej8yi9lgIB+44p5RnqBAOsduneAUfNfbiNtnQOi6UENTFz9RR0TGp/C9DWyLIz6mBth0kXRNuJf89jdDUSYeOWbOI8tIOqYBrpwA0GWJL+mZKI8sIQNExut86wUxcv+wZdmRNIGIwlUcu31eu+ZzPuQuA93s6j4Bx69nBG6V51HaING7c5oFngpsDqs4Z0YjR0IPcoiC7Vpw6sduxB1kqHDs0sHbH7u2+52yY/9owdyAZ84d5KjP+uey6i+5FNIN5oA/oOputDV6zwsBXxWWIJ/tWF/paNK6Dn805XhkNBmsAlJ3A75CipQTtYwYcYCpssgWdeZgcQ3g6JQfsW5sD+TAAqjLBkgCQgR8/QsfmIAU6nrOE+OqifOBRL90ejS6KVBvP9TaTpxnvEJDAOAmBYF1pm6R2CSBoImOiqhishQFulukhMPA5iFQUy5ZHjPUCUOrR6WuocezIXJKE0JaR9pkJUB1mgxi34uSZ0w9XNLa5kdKswno2GjjAJYIeeodaxe4wtmosgNsG9f1/Yx2iTHt0F4xYQTQBp85YZAMnoI8LGdRplrKEQFfz8vDRMnYmUhEm1eOVGy3tHw7RP4D3zcSkvIFnXPnGaRGJsuzEij02lGCit2H4DujCeF0hxspnDyQPs9P0CrfQ5MlrLzbsYTeViksEEt49KGRUSC1bAYCEFcQkApT/3tk2rDvYVce+Tzz+E4fMfZE7kIu/oKM7wSeYkMlO67fZb+ay7rXW7FmjCdLbp77zNXsq1vOOFbr+I8eYxXUlE0JkWqYwJE1gDFDfc5wrAGe2zetrhlQBkYvHG0klW95QeDUL2ig0k8RTa2QiESzfamUrJfEv3QCZCgn7EHuQwCo8m0SIp1pi4QIBTsEjkej9+PNp47O1hQ0cyAXGpcze/8orx9uhTd9gTzzAGyrMQIKNml2QLBDaFoJGrREfx0Z/xJHUZS+kkq2PqRiVV1DogRmtfDGhihYzrNMrfwC7zimeuw60hLzHS3wUwKBmQG6kO/loSgDqBDOps8+zUoRWrWuxBFxMlKaBRa9asOvGBHGgCnAN4v0o6De5nNWbEm3jXJgduDn0aNRJRj0mk6CEWn8zl/qLrFA1bIxxkUhpspWiqRmD6cAhts3wAITzjnOSAdDPF0o2iky6X4grWitOvIt8S43jI+X1t4y8bGBfETKlhmkH7SIxdObL6o424/o897PEC1/wprtxCYYe8hM5xmWBpqSsxI1mvAmQuKcYJlqJG+0AAexQFaCyuqbt2ZbnzW4B0OHsiGrZLQUGRG3cSWCMWoBxMNQYfjEGFAGLpIb/02gskzbvtzdcoglhr2jcJTZJtxnuMaCOP0wKjyB9/XGlPPvUojpsrXeHy9psfAKL0sqsmjAOQQZQ+C1YerLfb7nwITalZhPFsd9HhAIxlOPTKgVcFxPBzLsB4YzOJapWdN2IQ+1CyJfvs9Zenw7xphwbxfoDB662oeofN+/YzW750gz3xyNOsW8Z4pBdOkaCvWhJYnXvjxtxpL7/6DI2NZHvhhfcwk3ofxkGmxaco36m1Ni2I5wPPtnnzlhCTs5ysy/szvqBJVWWPPz6VA3MncdesV49uth3JIxXn0tWtPFXuWMgcdW6MX00ZjXhdNnacM3BbvfpHZ5CotepjkMq5VPhRSmK6Mz/5cs4i6wTDd/u23TRJC2354tV24NBOe/jRm1ng+ZiK1Ng5aEkrz9D4698jxE47Va/LhQlYpcESwJi+v4ys2EMbN21CH+8+pkv2OI1lmRolJSVZ955noo02AvC/HQVMM5oMTSgk97MOQjAcbOEknjRKLs3BYBVrEvjW1dPMPIa231ffvIehyQbuRzz7fjC644NgEqE7zp5TYt74qzFr9HQQzIGc2urOGEt73N/eeGklUxgpduHYDo51pcQkQJIOjMZ/9O6fti/rsN00qT+ur03YOXK698BPfTVmA3rX4OVvpwOrLl9wujoeseD0n/WBrz6Az8eebCxl0Hiq4Z/X0OvpDBLIKcaMhg012kjgBRxZ/NEptAsXWl7AXItMyXL7z7GU+OyhsO7i2IcJ8YwSlxUDWKJx2aIFo4t5dgxT1Rpet5IcQXFPgLDuifJKMfQV83VOShevAh1m93kwjAwLaGNfL5zi6T9Kk57GD05a7n47qp1uvY8a3nCf3L2S3juNiYtxUC6vReoJNv6p8hgLrcuwbxd+QAHJGcshcNttt9uxQ2WY3byDRnC004mPJl9RQ10mgM57QCJkAqPJ89at30BjZoa9PW2aG/kX+1kjsn8D2uJbex3Zv4HVxgCqB3J7TdvGz60xiPk/Aas+0LTxcz79mTuQVGdxQ03he01HnGjQVHUrquG9G681H8DqGOCONeutKx/z1Pfz7nx1bQRvfDNY2uoNmrBi1umM++/N461dnWf7Duy2ifefb+ePj7JCWJsn9nUAgPzAPJEAACAASURBVGOyqkutbdz8p33z9Q5r04GGFeuhWbNEzqp8AE8AMmSwfsekQyPoaakBAHxD0dU/bAfIe0+g03dKBTS5USrjF9ISv+b6UYxrZpHHUGiStwwfMJ5phZNoa/7Kmoq3zm3OQl8X3dwJQ+xI3i6IDtRnNI+l0XXHTdfZssVLqImKGZX1cr1wPA6a43Mx/a237aPPMUX6Yia5JeCPM+xSA5SpGBKTOLrr5QiOy0ejiLpIgI0Ke2cMKCoB+1wSbNHk9/pvakb369cbvUtkAjhAq2nO1lN3PPn0Dfb0VOpTpO7EgNW04RmwkNq0b25HmboowANhxw5Mr9BNFGGjDPDl5ju7MeoO4FkRart3Zrn8J4QmmRzIi2EYDuh1pu1lFLoIo5Qbb5hg733wITWiSA8AwTTA1KxyXsx8XoZSbNT5TTlnQojt6InnEL85y0eMxCx6zRbGn2HpliHxk1XGf2cP3XSNzXj/M4AgmmyARJpUkyGMjGOz8bewgBikBBZgQkb9DZB1IjufmvYb9hf6klmZaDfXIdXxOu+RZZcC4Kz57Xfyx2OsZeIwe2XQ4B7Uugk8lx8weqliuiMWaZB027V/H3szHH3MYkBmkREAFYYMchOdatbno6NaiwHvnr2H0ERHg5z9XMXkXzi/l5fU2kP3T7LZK6cBpDAa3jbNNm/bb+26pNquzByr59+KsxX3MIF54AHLKTnOgz6JluURnMHJJ4hTh4/mW8dOsCE37+Hcy2JCsJddPeFa8odvqUORJugRDyC8z8468zIbdc71PKswaqbvrP+A/jBs2/BsPJfu07/+abJ58e1/+/IM6OQJId8JAZ3kfZpQ0mg74OLcr+dg7r3SFiyc76a6evXqR+NxE+sQsoLGrqmVgkHtg5kK3PrbXgxlAcAZVTj7/F62v3Cf2+cVkEAK8QcZMWKw7TmwHamHWCZLc6hfPElGTb8J+xAzVc0F+aqIiarqpSW1taY1jyKdGCbaHXsxD9mlYOJLIk2HChaaGlknTmQhcShTDcBJXi8puSnTJDA72TcyZvUjt9GkotamAOyMVi0Byo9zlsBeh6FXrT0GqSaKybOSQkaylVNoSog8tg7AWeBsEs2M8ePH2Afvf0IsB0AfM9y+/IrJI7Z9OPkIt8JNFkmSoYYGSBUAl56XZAdFoJNOcQgM9GykCjUVKSBzYL8edvH5l9jtdz3hdE0rNa4kUoBwpeFtqdEOWPsOGTyDQ5DP5LnhTQLqvfxFhuAzhXJ/ZD512bixLn+V3MCOXfvxGShn6rWtnUSmMBtNTE3VpKZGsC90P6g70TSNQRatuKgMpjcyb5yHpXjEqMFZC9O1ml8R1BEVkp3EwFZhJDY2nnM5n4ZWU8C5ZOvReyQM8wzudxPG+r+xb+Z/YdkVAJmspUiwDBEP9NgyOMcz2qU5UmJG81TXbFJM23soFyY4DFhY/mvXHnOgZCLT4qotC8m7M9qmunVw+OBxl4/XEl8jaeBo8jA6SvqtJyDjcW3k/iLnxJLniw0dTLytouCQZJeaqIpjNXX5SMVAhDxwGIxEZuzsZfm2SHbGGa2KVKn1KEkqmWFJBlAkSO880r8J39fzkZSdtp7itqNu8bvq/uYZMc48ltSRz0ENBMg9DDOt4HB9CrSQT8GoLo9ypsR9BvRm2qvYPpu73I6BA4WAPwYjrZHAGHcusUYNrEJ0n53vAvE1Ii7YeRQUClD3UkJvf5FjRUV7U68ZkN2yjkKe1PQtNU3PnsnUZQE0ZA4zURqCVIykTvY56RhKONZOsGUdqoZg0N7KaopogHRFomUXWBu1Dmt8D1rOKS0gNdLUjwPtT0xJt/Wb9zlzNL+e5yXU5+bnO42yIHaBdEBL6FKp4BULRk68eioVAJdCxt1ByKq/7957bPmSH+2Zpx+nSCxDZ+VH3Dvv4s12oTWw2155fYr7YKFhsRSAuPSSgI8cfJat/nWNReE8WQp4WV0WZt8tWGZvvjPNvvt2HmMGuObllNN1rEJb7ZAbLc3JQ1Tb6d/JUQ40nocZi8ZbKTo/V1zVl6QuyTbAGDx08KBjTvpJT5ON6nJDDoMKGK1hHEJilkTB8y0H0XYgHAmrgBuNbXfs2MHpBWbu2WPdu/ewteswhWGhBjNCLKaaNmcGHRmZbTRvhU5lVr4DKwJxGpMuSSQdIiWi3btnIIWQi7B1Nzq/h2HN3GaPPfmUK7ilNaTFWAEQ8bd4Ngm1Y8CBdHpJPAFOnV2K6DZtE9FrzAUUMxZZBozJE9ajU1/7+YffkF2BJQZDJT01hX8/6BIvJfrx8YwMUojnnsy3duhVHINaLu0TuVRrYVUK1BW/mCRJ+i0lABaQ1pBV0JitNBIBfTTCC1gZLnBabCjB6q4QkJO7ikKBK7wmB4wCqmC52Dh/AlyqGyOqImno3LmXPfbIo/bxrJmME11gt9x4vy348kcbe+mVsFY/h7FaaQPOGQAAzfuwlipIsIIaRr2U9MUgWu7o5mRVYYD9Ag3V2ZIuZR3XMgwm6JYtB+1kcbbTh1XxoQNa5ZpzkVeuBKiu8Wihi2H8uZ5gFIKcwkcfzrbHnp5i4ygIWnHo3IzAuGjrwYBYAmqKAEGunzDRHpr8DFpRd/CQaxhNORttmXPt900/2Cdz3mXj1SBv0B7QfYDNmY3z48XjuNe59vob010iKEMf6WHGJYbYJZdcyOhMC3vzzRkY9NBh0WHGNeo9W6clO6ZVWR1OmmmAWQCYB7aW2mUT+tm33/1KEtPLdm6v4SDYxgHHvoPFWgk7J4Ii+eRBjGrYA/qsAmqbtYomaBUTIHh97oUmfTQpNeScFGvVMc1adgmyvTvK7IuPd1hhToOAvgPq0DdJ9rPU5gGWuYMDWwC6wC6BTBweCZjARHOo56HbI4dIGkQWQ4BtQpczm71aSXEWwLWFJJTDXqc/WBbuQItLLxhlb02b5RLAcJKLMixYZfol1oUKESUHjgEtdhZ7QOqZ6mDqYBTY6yfTIue2Kqo+LCzGACpLGHuBPV5BAR2Etkx4LCMbALnaOzEwxrIO0tHgNUcMZX38wbhOn862Zf82K2Z9qcBUktQUAW+95xEOLbEvxQiQ8VMNmi5gd3T8gmDSwISUZAZxSCM0TqKugV3uDhE3pioHZ0AFwEqNl5Vi5CfQz7ncOzRPDqNecVRJQp+IUPlAwIU8GlF33HEHANAaWMxvu+8JZIxFE5iZf+5FHmOV3XDLtTD66TxjzJfWIpUESWM+/pZ7LA+Ns1RGpLvSuNhnm/9iRJr75JiUFBHaQ/UCDzUWRDKm166jOyikPCaJ+JAS7mmVEdvEcC7nmtVtdXkSTaMw9kDzZmiskjQGkTSUcnjv2wsTSmuMOKGEWo0VJxijcWYxd9lXOnhNRmaaDODfKjCfqwCUDkUP8K/NO0kYEPb/+HNYiQ/Cxp6KGP4CNEG94l4FusDoGrlSim3ntGylm405Ic2hKiG03H/tcY8V5MKCB3LrBNWTdY0fj+Hspiv0AxoDdHmzV7xJCkDrWjFYD1SwleK/e5SSnWAvyPBPhZaSTGdgJj0h4e6AOW50hCRQSa4b6JTjqYAytTKEvrsVIcl+AeoY7JFl9BwUQhFRxueLp7jNtzO6xVnmllI7sI+9AovfTQwAqJ7IYgyM81BupgHcRzcBQWCIh6lbQ0NMjHeZQwagnR1P0XHxhefB/vrSreNynrvj83Bj2mIaGUxb+LPPvrHq4lgkI+6wPQd/wPWTpiCfXYl0ndjoXHVACCxknivNVfc5IOvTqGE0C/ZlBUWv7qyY11pTUYDsn388C5ZKDkDJRPYj64qucBj6ic40kudeDgNCesH+bKouCNFHRkXDlNriGMLSYWrTujPJf7w9cM9TNDZ72PU33mrnnzfazjv3Eht/2Y12wYXD7M5J13KvKhzw/eP32+ylac+jK73PCklW75n0kD368BTO4gq0JMvtnvsfsPbtz7T773ictV9lB3avtzvvnIgm28/E5h7oeY8iNn/BqCLSMUGlxAqmSTAn+WjGHAq/KABLqFuOWuTlODJcKiGJjiFBy2V8tQ5jIMnF7Ny91Z588t/IshwleaPwo1ipoLgX0N79jOGYCyx062/cpXfY75tXsfcLWV6MXaI5r6aAdmcFDdhqOg4cbe5Lo6dhMIYERFexxqQBJ5D3FCCHY0WoGuE1J09+AgmYK2zF8o3I3iRyzkbjsJ0BEO9vt1x7O3nVUc43dLpiGH2tb2pPP/0SGlKDHZvdm4BRTuGBUNLMlHmSa1ydwtiM93jhuZk264s3SWwrrS/ySFdccTnNnQw6+UmsJ0ZQScDFNiimeCgtKyAOlFL0prvRdmecJcaEjFjIy4JCkc3gzD6UGW633PC0ZRcjexO0GyZHuss5/vWvy+2mm26CTZb4X0Cd2zcNZ8Df4FMD4/Nv8EkACu/l4Xv19uuq48TAZuQRYkZIC1Q6154kxzez99uKnzfYbfcOIa9jPLUBlGoMnDUGtU4HVr0n9M+XB4I1hKqGGt37u9e8kU5dY8aqD3D1gXqa8vK0SgUAeZMajtwhlq0AQGVYYlBqDyOhMv/9Uvtg5vdWGIjGWeIBfgYGqcByYmMI8Scec9Vw9GNquNetWzGihiTRkayTSFNBKACwrtBEC9R/GaZo8CMYarczppCpHWtN0z1qCOqag/ziyRHa2Jz5TznQXQUiiV0DsKr47Cql/wtY1r+J+bFt+xYaq6X27EuPErJP0hxMRM4gBeO2eTRI1N0mF+c677jzDqZz2tvLr0x2jaaqmmJiCLQjF8i9WF6tOMG1bt9Js5yzdyAGNt7ovKdD7QGQemfprntTNaezRn3PVWdEYyan/v1vLVLHfP2/Gauns199K8AHfP4NgApYJS/WU/0HDFVs9cyq3DU0kEr/Yff+o4fqPrIDfj0Wt77fZ7zlPp2MFR2DlWfewFh1+7iBqap92/hL76vvV05VWJRvf2X+ZC+/dTdNmO7EiSi75sYLbc7SJ9Cjh+yxAZ3K/r1tzdolEBQSKUxLAM3qYQZ2gYHXAkAlgXxzlR0/BkgPgaUYncd9+/KdFnRSWqwDNMJhR1bWArTBCtu4LtcV9NdfO8bW/76TM+CkjWUCa+6sZXbjdTdgUBxir814DnWqaiYLAUSRh0oGfChBv1KMK+MMkjSbJLGCyM2TYJW179TS/tpF/QXYWY74tTcVF2ZtW7a2UO7bRs4UNUHb4kmwbds+l4uomavaRMBXPbWfB7Ni5NO+Hfkh5wUgXwWTJ6XYxr84ZZJjjf64bostWbUGE2RNOZJrcUadP7qfnSIH2gZjesdOkT486aZ27WKt/1mtHRt01uc/OUf2cqS3BABlYDa6Ew3/muJQyEFI/HBm1gBwyatDU5ciJ+XkwQSEfBIkcBedwEgIDi1bauRFe417khqHr0gBGreY0iWl27dzDzDW6w+BAQkgDIWSqSM0sXIK8CeI99Q2aNk03bIOIINELVJWDngC+SCQc/OGG+62cdQjefzcmp+XMnr+sLVq1tJuveNym/XVbCRcOnNGhdnHn6xy90u6o9XVJXbtNQPRbk6nyTmXUdYwu2jcUGTW/rSOXTvCCFxPE4g4JFCFYkP5iNizkis6diiPqbxkp32pWLN/3x5yAOo2mkAtkPUrDkQ2pmcGZ049TMxKi05Pt0XfrSV+Vdh9t1/vQJgSapCrr7gZluqD1DR/8llirAU1SxR6n7R0bfZnS9EhR9e8SUsasy0AXPfa7n2b7NxzBgGGULtXBDHWPBpcoCnxsYmLydomAoUafzU2rfPimo/NenrUb4j3ShX5o2pqNZ51NitP1LTR73/8gpnWLQBITArS5FJupdxSzdbKKiQEyCXVLAqi5kmOa2kbVm2D8ROAfNpr9sKbj1hgkrRiqb39WT8YuT300L02b9Fsq0IDvxAgVySgaDSIa9nfMhSTzI/yVJk5KYZEUKNI/ueJxx+iEfUmDedKy6b+U5O4Ce5M/uA1Oi80BqaR7KPUp37so3KApghys3x0hVXfh9IJrqb5q+kSgbOSWgtnErasCqAc/4Y6Dh9N6MkwK5xnXAojPJDPKMKdm3Dg9QUyB3P2yMxc9yCShnoTpJZKaFCo4dOtc0eH26Rjpvwl0lAodvD8yUgCabSxritosrmpN3AKkddKMIATsBrPJMcV46+wd9773Gkr60yRaSrZhw0b2Y4c8kL7a+smJj5/tyNHa9C0J28V0YFzo5JpLoH5rVpCLDpxGOmMDmhf9sOE7EP2Zpl16tAGVnOq/bxqHeBbpY29AiPYr+Y52So3hQgRQrIMx5FAEginGqeO5x7NfQ+HqZsLQNeUPKkAhrZIXMItBKiVMh2pKTbFaUlGDhw6gmnYNJuBVGAoNUwZuXMsoHdzvCayDh11GqHXMwU7e84s6mTPV6RDp/b289rtlISeLIzYsb27nYFZbzunH/3Z50h/sD4iY5AF47xXnBLpzo99F0k92gxtaOWyWYeVm3t61P7U0q3bYpwLsSwnl/OfWJLSPMpO0qCqlnlXAr/I/4/DOJYviANQeWaSTPPjnJIvzSlNu3F2RgEqlZUhEeFSS+8c1vP3R3dfpBBNuFVQV7qRf9izxRigqNnYKlWa0LB5MT0c3L8HgOZ26tjDdvV1V9r0GUh+cE5QxlPjtgQETcTgcIdl0zzaeRB5SyTq4psQr6i1OrTDe+FgNp8DvxjWnM5TTU40w6tFUmaVMBtzMFb3J1ZVMLmgnFc4WFIS61um1NTazdJ1L4qJFzREemJGtWIbk5VF6Een2sTbLrEZH8xEhlMkPCRpWHG5kNP69GoBRMcaiFDTJweySwQ+LhAPIMgtXfg99yecJhmSYGLsdhsZCGMVbdQTYvgRnAklcrmXVkEAHQmn2aRxKiUBwsd1E1kgwfy3Gi66E6Bk/wEDMfTZzEWmMFoywt794BXYObC4ft1PEP3QHnzkFuuc0QE9me1uxLGGjTpkyMXWs8tQ6Mjp9ujjkzngAZdApW+47jZbuGip/b5xQwOjSU6MKnTLYdQA4vB7IjGmeUJ7DqRS9GByPRFhmE4KgmLi+AGJ14v1yO7MQ3RYXd9KOplJsEnl8CbDizgODzld3n7PEIqm/QChRQCnjMtr8pMXEkCiAkhdfDFqI3mtQpgjSoZimsCi4mAAI2KjR9o110zAMORdpz2nadjhw8+2pZgFhbAxwyk2JfweyPVJOFrApBv0I4C40Wc3Sqbuv6dvKrdel8AwElMn9hIbtO+AzvbrLzvsnMEX2MLZKwA9SXj5+VawFQ5g8BROsPFYWxJyFj2aUQIYiwECJSk6Lxoziq7aQrQ/mjh2yaF9OWwq7heFVgii7CGw1SoIBvkUUKJq5eZiOkUR37NHF0aVtzgZA90XMdY0FlDJc1ferG6Lkt6UVEbEkWdo26ajffbJWoqnSADoNDpBx2FdRVgOshBJBNoJE662F6e+gUFOE0C5E+56ZV6jTo3YdarmiU0OqBDIcEanLrBzskg6cIqVqLVAcwqlPt3bW6s2MC3mf9dQOHoiyn6OASyQSMUpsgcNI6OCWiDnWp/OZ1rrlt3tm6W/sDZ/JhAfw1jtII6zU0ggt7LGaqxti650e1dxQATai68+abdMvI5u6VFkFmqs78DO9vo7L6F/ou5pCycQf8tNE+3Z555n9AmQV0CWsnr2ibQpVU51JFEUa/WLL+e65LsK3bNadOj0JWkTdcSbNMUga1Qi46Kldk6fUbZuA47SlSe5jyRZ84+4Q1s6ipgFO7dSKbLl7CXgMXJdCYAVQ8A5a1hb9HZ3EFDrYcjxYekKBlBcyYwoKQOmNDqqpxgXOJEl/RpdoidermCTwTji9u3ZHJreiIzuYSBR8/777gF8K7I33vjAjXY64yc+VQggRFI8IuQA88VlsFZxcIxKlJka2p5lcW7kKhQ9xzISd2nDKSERqKoApzEFiY9rZFXvpaCvIs3HwxBW5nR1Bd6ztiLQBhW701+aQnK/JhdV4irRdH/t84b/kfcRzNGLpVucnkTXi8OuRZt425O1H20hAWteMRQLWCdAv0CujSQWAhDYFK6JA6bLXiKhhVlVTtYjBn292JkNDHgvGfOKNv3SAaKDJ5prlB5SFWCTO1Ck70zw0Jp2mkD6M/daYzXhdH3FmgzVJtehqDhAQloOW2TkkHMZw1kB44iRj0gOMDqMI84bwrsG2fLvNqEvyHiIGMI6sBg/Y5W5ETslpyEAYNLMDNOICdcbBENO67EFsiTpzRJs3+F9zuFSuq3CFmWYJIBRwIGkGqLQ10yUcRWi3yKUCQQoKIC5XiHZEJiNFOMqEvSc1Biod6MeaLHJuMmjHTnjLK0QuSw6PdaqMDqw7Rl57sJB1hK26mWAP1Nori13shMydxOqqs68mItiKFUDsKpDPO/rry2/9qhdcdnNXpHM/5Qc6Pxxb+aSOh3sMqkQiKzxIUk6eKCU+wkl1iRDmvhSAixNKycZ4ATXPXa0M/ASeKK7TDFQxesomdW3iqmqOCQJGQ9X556yL7TDBTQ73Sj9z+mv8lrcH+m5KSZ2PyMY0ztpfGVxrsVYatsiACrG2LO9/RfDGVZBgSKJCLYLz0MMUF2DQGFpSnpDbHFq2jWAbYER9VbI/Zn54Qv22itvEbOyGSNqQeKIuZNQO+lu42I75dmXyV/i7dab7rLMA6spbOnO8TJ67gLHxXwK4bWa0cHt3L2t/bVpu2OVgafShwp3RZQHJADC8dnCme0KgfKcn5/L79pFKl49BnM5wL3WuAoKjbEy1cV4YzzTCp1sxx6MMog80g1ObJKKDtpw27PrAOODWZibHAconWpXXXEtwOV0AN5Am3D1Jc58SWPBN18/Famebbb78HJ79NHnybnjuJ5w9meZPT3lKesEePrO28Ql/nfV2ImWAst2xU9fWVBUCXlJjY0fM8EVud8tWeLWpxqI0bAvLjjvPDTd1pGkdrEZ/Lw0ZiV2LxC0MNuPOL4d115c5h0rmufKM5YEyPLFf9nrbz5vmTv/dABrXX2JPfnwG3b9Nbe7tb4NXbyrMZkqLNvFGtrHfca0gecn08OEpEQKY2kwaTTLk1zSGv5wBmYzFP7PPP0fzpeTxAKB8B640qNHX3vqiZcpgIJxj37Hnnj+JnTvOlI0EOMoSj77cClx+WlYFSfsvIu6AVaPB1Qd4Y0hiYnfAO6I5qDI5xYAYIWmY/xhld5953Mk0Uds8iM3Mv5Fwq4zBv3OGkBrrd9gv0ibM2uJvf32dBqChXbL7VfZNdddSLKMWUZgvMci1PiYY5nDkGXMWADez0tq7b5JU5FrWW2dekku4nnr02eAK+68fefpQ7rD3l2XAKl/CtzGLD/fvtRH0VSFmuuKQBXFkcRR7VFiCG1G6QUGMCKml127shhT0i/t1rtHWh9Yy2pUOCf2hl+NQVX92eluO8BO36PC2QPB/mY8KoQ0AlYb41ru5xqKCx9AplcS8ONe0b2uWs8N7tN8TklFON16Gr71ACt+sIfVuPYPQHcyJ8zef+mQfY/jbHHQOgsK30uuCijDmRHBeRHGGSqZLk3iaKyxPVI4aej5q0A/gfN5AeurWsw47lOVgoyaduTaGv0XmFpJ7BBRQCNvbkqqNs5uuOY+G3dVN0+r3TXdtWqlwivJKqSUGj7w6UxfhXxNuuVBmrji+ksBWdDEhm0SVNWcKapPuUQZe3j3NnPPn/bAnTNs0eIZ5GUQG4hvfhQhjlkiuR0Bn7rnBNTDxIZUGs6Ku04iSPQjJwfl5SZOvoffGyR4/+v6/gHPPRD2b5ZrI2DVB1r6xu+95/TP+vD9/fSfbQysSkvd80Lwrut0cys1N31fPgZ2Q3fWafD5ftYHwjcGiMW21ZpUAatzUePCDiRyQLK3FnVO+L5c/qMpI36mRjrUSH3cMHEsOUyiXXrpjayNQlux9mu7e9I99tCjL2AQ0tERG9b9sYgCtIoc/aR1pVF7Ao+JgvzjTtaod89uGFdtxRiUPAQwsBJSTAFgRAzMnw6AsD+v2UTO2BRALZ3JxkxcmdMsc+sBO4axXK/u/e23n3+n+XehTbr7Hnv6hUdt5+Ed6LLCdIORfXa/gbZ2zS/Ee8Zw0aJykydSKSJAS8tQeHswZJfBNMc34A0h3XQn+UK+WkkRLSmaeGl6AtDu2HGIGMBeUO0gbqXyD3kFEETTk2MwaClmsizFMeNOUIPk5xTZF59Otdmfz8JzQExaciYKfdUxvTBf6k1+H00dA5faVq7aaJs2/+WYT127JNmI4T1pcK1jMqiM5nMGTP9MzquxMN4Oor230fp3P4fpxMNMpRU4vfJCwISkNEbjcWNXLSnX7jK56oosEFEJO45IRi2g/p600g9i9BOXqGfIRNmOEsBmhWvFC0nvBOLonUiMhnTECLOaeqGaFmD0NZxRX9Bh2KM5TqJozCVX4Vo9zl58fio/Wwrwdh9u5//BjHmSLV0xHx3CJTZgcE+AkCYwLlfZtNenMRWGxiVyQe2ad7A3/vMx+cV3duuky5BFWIQcVjUTccQoGs6SXsgFsD33/JG24NvlznNFY/6K31eQ2y2AJVtPDSa/i1qeW4e2Lax11zgbh8HVrq1b7OPZy60dRo0iL+/cttNem/oYZ98n3KdQ9Lo72GvPPWY3XzcEGbUOdhwwfDus6VCLpWk5Gi3N3QAfuG4PHmAtM1Lt088+tKcem2KvTH2bqchmmP1cbFuYULn//sfcNIifO+tOn4zwNo63t//Zo//spsZ/Ug0liF7NeK8pJakvxTQZ7fXodQYyhcQ4Yv1rr7xoE6652p1mYmAaMbtKngg8PE1bXnLuOJs+9RPHKJ3ywiP26bzXrRR84hRx/ME7nrG7bpjE1OPTNuvrmVZcAzmJ/aycQwCXM2xVrQE4IHJTEIezzMlyBYzyfjF4OIRT65dRZwmQ1ISVplpj+f60VFjpTKGFoYV6iLhay7mfx7h/LLV4QQE6rDRJUjBTkjaqvCHUiPzWtgAAIABJREFUBNdeCZQBHHpzoQDnMZjVyYBQcn1LFy+nUVHSIIcleS3VYwD+3JcLRiH5tQNSHaSzeuQdlQfHkZPV0kRrR07XpWN7O3/YIPsFtvS8JWtc/ZEHFqOxfZkSRTGFrIpZUgAyVA4G+0hkMqMNU4fLf1gHsCbcSMAq+SnEv/5ntbAbb70YJv4WW46UXm1dFBIReXx24it1f2J8AlNMA8F2NjO5iPkRdeyBQ/l2kngoFm4h4GIMBCC2E/lZsh3Pz7Nb77rZ3nnnfSchp9pAWq61TN9VAUYLWFW+X06dEg0pKkwkDBFv5KnC38XmFCs4hvHyJCa0QmnQFGGS1QTzIzGB1644as1hCoenAkAjb5J7rAgCUjhkiFZM9PSgkbPexv8L35nVi2zTnzlM3RRaIc1Q/ayO4tbpTIwB7iUgU3foEMxZak0/7pM7uxwxAkBb5rTUsSmwnk+eQP4L0h+ogZsSCqW2OrNPU/JJWPCQr7IgD4hok412vyqn5phoHtl8nDoQAAYGc72IMsSTUvIGrTMHnALGKsdLgdFeQe0v02f9R5FaNHUoLElAr9Zri5ZpgJsQEdTMpS6tZ0I2lIbUzBmTwRaO2oJ5c6lTkwDgieXx6ZZM82f/8T22byfNZPDHkmJ/p+dfTr4589NljiymSwvlPBSGFsm0p8x6xboV2z/ZmQuChSAR06V7a+RKtjrAWFPOatIFSkICac14CBYREN/kp7Mv8wRyAjwnpt/E5k1Px8iQdRLCfklrxvQ58qArftzJmcKULkzZOozYBvXvboeRMaojLobyfTn5pbwWwJ9kJki5wqMSbBN4ll/X4YF8Dhg5aJeW5JcDDODCRVFeXYkDpzrsmEgo2e+DCdK6tej+Kfkk5gTyxPW7Q4Ppep2NG+ExgLRwIOfs40fYYKV218S7bO4Xiwk6E2BuTrakphp1bxiH9I/DrfBxmzvnG7rurQDxetnEO25HA+1ae3/mpw7YDQmKs7oQhCNhxanTmV8A5ZkkWmK1gTCuhg9OtcyNebabRVpEkAqB4SN37UJEtuvZCGH8vVwaeQqjPOwygVCiSfPvRSD6StrGXobeTs8UW/bNcTe+j/YxN8wpnDlXVQW2AICXWhLSGCW3dAWrmIHNAc2OhjHnVxvL4giCzQMrV4nzqUiKuCLHSCwGZHFJNoE8nDEWuYKHkAClJHDoH8lxhRd6yIwMANAoQecaafZgrBHlHIwr6T706oPjGJvit5VZds/E1+xf4661AWd1sixGcSJg3qhzWZQFlZ2HFM1iK8YduJzCWJ0msc7y8xiNYbGFhVTSQeR1ORjL6ByndAJ8Am3U1isE1DmRSzEtsCSSDUXxfPElo1gwqfb+h584OQK5O6ow0mepol2ibkSUimm5QRNkOrRJBWiju4dich7JRAn3SwYpKRpdr0RnznXgPUZYMcYrAslGjBjqDp5169YCwKFnQaIgQCce4fd8OkFdz+jGaPQsAM2+joVcC5gmIOl89BpjEbf/fsU3dI7VnVTXTc9YoAaHH+tZHBBdN9gygDdALWYaG37bgZB1kl17w812w/XXM0bXnG5wE1u6bKE99viDHDaF9uG7n9i5515s85Z+Y7sRgP9h6SI7su8omsLpduHoMTAAbia5yLYfli+xkeecjY5wJ5vy0hR0yt7QqeoQQYGrCjrq0ohOnpaSTLc7CiAq3LYwylkVXuya1ZybFsVB7E+R2PncIGvL4VNzPMK2H9hhiS1xUMQYJfOPcEsI7WG/rl9tERjhuIMbHda8YxSa6lKxIYfjgBwSXQ4Lcg/JGMGwMJQGQqlLGLX6YfpbEkzESBxHd7DGBXTU0hHX6HE8CR89VhJwuvoCpLl3Aps0SqWqMY79lJQc5jSXKzBgwhvNNQCkdyfNKYGL0mOR2VZkeDWGBqX25hsvcYjnw75cYV/O+h1ZCb5XT4S44kY1BE45IEzBUJIACs48e/5de0KsSOXbYt3KGCActF3aPrqiKkarBOrUkrwJS5ImptZQNezKUg7JuHh1T30MRwIqcUqJSiAby9P8Y5yHQF/E4awRRLGvuALenwSEDqnMiSR8XQPYqwM8guThJIeJ3HKlpaLEUYBLHfe5jjUpKQ11IpskM5rFvigtkhi9WLc0Xtx2YW2SEOtQFlAlbV/Vh9KeEfhxBo2pI+jgSufSc84E5CF2SL9Oxgh+NFE06i2mqQwRytlLpbCTRPgIJamW3rPTDebQa9E8EXZGsTPLE6MsLT2OzxpENzeXLrXnJiyXzwAAURkzaRQ/kH0tke9o1qDkI3TNITCiijmoxUYTe0gMBYHuSu7c83LGVmpiiC3iaZK6MRBhgmLsALyLgSkhdGm0nTPsUrty/M2sf8ZfaL9Ofug2AKxtnokAYxw6mPWlpFVmUZdeNsrpnW05+La98erPhuk97422bxB6ezCW/QiaTkOZZy+92Gr2gGKeK3R11rOO9WzF4AiP1gh2ufXr39YKKHh27Mxx51aIApLGrHS9cvsViCgTCgETZCoyl9H6E1tMgrlOwZX/y0hHdXOI+16Nr9IQA/DQPXEGb9wj6ftUwiTRtURgyBYSjctkYgQFFKMosI7LeNbBNK6axKYzcpkDYM69dM5FkgMQO1uXpian4gcNEmk3ufclNvNeQYz2Bbkkh3vA2q/T53D4AyxiPvN111xjLdKak+hut+Wrv7Uo9Er3MV5UgSwEOYXbY9LzEiNV4IVYs2KLC6yRW4IfZ1YFWYIS/+HDh9pvv/5Bw67EGVdKHkbPWIxVAfoyZNNr+OQW5Pw8asR59txzr6OzNZak5wDPBydQOsYjkU5ZvmQj8T8P7bZQexvNxUth9E+662XY3P0wW1ltQwb3sT6DulLIl9uXX3xsP6FPNW7s5TQIqwEQR9v2LdtcIfDNN/MYj1rNeq/CuXkPo15XAF6SKwTRNEQ39pef0GsPTLCxY262jX/9ZMHRaH/F8TAZhRfTPIaE/q6bnrFrL7/XFSt+7KGy7FAMA0bZtbecb5Mma8ReWrh032kkBhK3wviguSfyYQKts/cx9Zg967MGg0JPF/3uu2bYgiVvUDQH2/2Tb8ecq4stX7jf3n13OlrPf2Aag7FlCuNbFFhRkfHozV1lb02fSVNrL5MIShLVrAUcIPiNG3OlPfHQVJs35web9vL7ds7l/W3SgzdYbHgi7vEwPUiat+5YT4HXEkYZOmsAIGIVaKUK6HV6qzwUxWfpsqq5AJ5me/YdQWbpWyY2xuD+29KNpNcht6QAFVQn2RVA6MBS+/DtjfbKq29aeApJJOD4l7MW0MjNYL1JbExHg6Q7aBQxLuu8QbivFZwp2zZVMtI7xx598hJrDTOhFMA4hGItAmkLsTR1Nkrv1elgKssCCKoHTGgMLrkJpQb2n9bWP19eYaz3c6CcQo6CqbsAsRsDLXN7kb344gc2asxQG35+V848dUg88MwHluk1HLPdMQP/6w0av1nDn//3AtyBxMQOGdn4Xl+/+zQ6XTxyLCeP9doY7NPVe/iymkVuBhMZoACb/lyOrf19uRXUzrWaIJoSNISiabLH0fwWMzgQrTE92zrieLu2ETi1t6YwQD8PY4ujuXnOQLKeJplYqwHkZjIYKWYvaQ0IVC1hzE0NEI34+lcn4ez9sHU/M92xQP0ApdRo1GioG3PQY/bQYffV+P4JOAiCVb9j11Z+/WnvvfcOcUTgfCJTQZ/BgJTuv+/e1dvHTCxcf/013vNzQOB/s8W8+yfmO7GC9dxYEkJNM+85NSDcja7HB3j6rvNvAPa0J9kYGBZIqb3iuxbftzb+nn/Wnze27wNftX41cuoAzQZAVuet7155YLs3RaP/7plkqHGnf9NH8Bp6+vpbTqLRtfquwTPX8RoRvmt1jQCdO2JnuybA6Wu3HpbPSpu//GmXJ0x9aokt+fZn23d0JRJc+3B2L0aG5wl7bioGh+R1eygs3T7kPS4bdxksIElPlENo6Iie3wlyGVjJW/fZ7+uPOFZlaRkECfwa8vKq3bSCcgAV8wf28N8p+MWSeuDeB/DYKGKkH+8HwJKoeNY3cSiHukN5ohqnGitt27qZ7eHnBEyEBEeTx1dzDsqcMdbJBDQhnzyJlqW2dizjsF6eD6uKXDYd5tORg0hCcUZHoTV6So0ESAbF5KeaMEmkeK7j73nZci+XfiR65oBxuzIPkuc/TnP3Bdfgl965ABNJxHVmrDajTQbNxubov1/FxN1rMCmlrZ1sy75lMgipFuUuBfli2YbZwQMVNNJGozEMCQJzlPIiNcxlroKzekIioEIONUqcm1Bq3TKdv/NZXX0lcx41Lr3YJRCpHi3xDp0AwQIPMUJ9kb356reGVxJnmxfjZEYaxMEdixRAMMQKgXxRYdHksGJKAhYkNqfuw1uAaY9TNB8rMHltmtqSUdtsAIFIwDSMeVMwX2ZkWPe1gnzr2ptEtvkRpnsd4G8+Jn+pFkd9e8mw/ky2HUSPcYLNWbjMli1bhndGNESWNDuefQSz1VC7ZPRl9jw6ugLsqol9YilmMHrfumUbW7FyiZM9uPLq0YBf3YknpQDOe2HQHrc/NmzjGkMBgCPsPMyxF32HsVZ0BxvAyPeIkX0h7By2OV++TaMYOaCT/sQ0nS/hdvut98BIPdfmfPEleWow2qltYHhOwkzpYSZhutrEW28AXE13TEP5R4SF0bUmpopg8P//pT2qM0W1inSxlQNzRpOXffrZpzDV2tqkh2/huebaku8W27jLxnqTdpKs4YD053lJUiqQOmF4/wvs3Tc+d7rFn3/5rj0z9QEHEsooKnPbCdu7L9OefOZO5DX2UncYOQZnIjFc2qoVEKOcgahyFH6XeVAPjH62/LnTTROJ6a/JO2+6WMcIpA2IGhEQD66ZcLl99903BFzVEpJLFJuv3noDkq7f8IebXkhNTWJvIqcm02ImetWUFSP/qaeetkVov2/6S9O7fgCnw+1Hpuny0ZQMk6YvjID2nXFMZ4MeP5KPhmlz8nRMOlUTsZ8LGYGSb5VMJ6PBT8ZedDHg+H7XADx06Ig7v50WJxetyVfHhNTIvRuzQOYK4ksaeVyfnn0h2i1mb/A9MEerqFMjA1nDsKxjwVFCIio428hxBBiJ+qexc76nBebDI4cPsPlfzbXhQwciT5QDQz/PjrDW68h149nD0gwO0AQP/ytgn/bDAK3a/xBNp6NIqfBqxC3JnEkuwdl+sKZE4AlwvhesDJHwHAFIk2z6M2ciZ7STJpEZO02qeNjmg4f0cZJwf/4J8akgDLzjD4cPhFI0JcelUCuVEINK7WoalLOXznETggVIfame5fG7ZnxSahRG2e3sr/XbWSfITLgxe5FoIEmwNkqQIBEpTSx6STrKwF3yBNIRln670+bm8xQi0dckAf8REGVJMtVwHWpulQLeRGvSie+TxmxkAgQ6iEDu87ni1dNUEwie2FSyGAKd+VkY0qfAIzSBKqyjQhPHYpaCNWrE/zAShGXIagaA4Z0C1D17EBIobdFWh2yw6kckzSoCrEffvnb28P40ed7i3CliPVXbbbeO5pqRBs0qwMzvsHVjyi0IwuuObZnOZK8/xls/rkGHnvqjkFo2mHsgbxwZ6qY143lSF6hWqtHkLTVmBdO9w5AL7NYm0mLwKlry7U7bjB54REqUJSPFEAXRpLScbpYAWICZSJrZHTGl2vzX79a1azvY8m3RdF6IkXCgjYI4+e18DNWok0Koq1tydmQivVaO/rGzX6Y+82vZMwgz4lqcI9kMHJjrVqFnQKdahabMMjQSH8hCD2MUW11vrV+xI7URXRHgWDt1PKxEyzqRA1MxnZ+B3s0H69KhN13CcvuVQmTMlSNsw5bVjlkU5IeYdtOWCJ3vRwOkk3XrMsguZ1TsnnvvQs9yB4dMW7cIpcMRSYysLgGshH1Xy4NWgi7w5PrLb7Ku7cMs9+AJe+H1j6yKLlWpkHOYAHXomwQQmOpFXyaxVTASE0FBQHpxycnJgGO5bkwpgoKEmGCvTn0eVuHXsEKaMiaxgM0POAk4UAYF3pkp8znDCFaitEvwODIpxmOl8AbsYweSleeR/IpVQTdKerXSEfWNI4Sx6nUvenAoHIFlqkVYyT0UG0y1QTXXLsA3MTHOMSLD6Nqe5PqS01gwFFGnyhLt85mL7P67H+HgKqT7wsiUqMoUfBo1juHAEbOhEPherAgFZAXc6JhU526YlsbnTERM/chxOs8Rls+DrCU4aNxAbMw8NmaohKVjAclwxqviXhXieiZGnS6wXNfA50xGMDqH4Kj3knGZJnXdZycIiDUaBmBQImaEQAKx9ajDEuIBdQAgNNIfTve1FFalxlE1qhzFZ87GURrDPjZMHYdmJ9uwdg9rogNadWcipLzRjT38uQUtPajoFWzmWJKiyQ/eScD9Ckr2cces8wfAkkNeBUCQGEFK0vW89R7RgFnhAVGYHB2k+Ku3PzZttEXffmfjx43H3bEbusDr6Up3Iul62Hp07osxxzV02XfDiJ2DQzXsLzooKRTEkx96zCYw4jRz5nsE2DKKhQ8Y0UyDEZmP6PVuRpdkXuKNnYkN6rS2GhLtRQvmWW+clrv26G65fL/At3iA8PLCUmvfr84uvDkRgBdQnAAQlQyY2ZJAR/d+QLsbrEfba+zyCZfiSZVvoQBFcjfctxXtRQ5taf5ktAtzWiHHjhQBYvPcOBT02nm4EDpwiyCYmBTMqEwTWNnHnQO9yILq/gQJGOI5lcv1EFRNXS4VA87sjapQ7O6EZMYv9E3EgggO1YP70Uji+epg0eiJ00MloZMT4g239UeIfoNt/TOP7lMtnXiEoWHQSuxcrsgq8ENJUFXAS1PTFZuOgSgtXYI0b+PYvp5YKbFC64oYpEaaMgcdSOx1ZRGSR1XwD+HvaYwj6bqz0ROSHmQ14wAy3nNFKC2/QPaTRn+k8SNASBqrOiQFmomdq7EPMT7cqKyALF0b9VIUgDg7ymoDYeECQNZxiMiMTVIges6hJEvScBk6srv9+NNaDnn2NXsiEKDBNZ7UnFLdrDRNAC1xSZ3echj0WqOzP/uKeJAFCJpsV175L+Isz0AHtDNyA/AVC5oPGomOchWHmkz61C0rZw/JaLBMaAnu8+qqiZkverA69UoYBGIXkFTrWbnkRZqhel0BdDwIFTiiv0bAtg1GI1V60TosNEOfzR4XgBjPeFst+koFNN3EiPUX9c/1MNV6IuF0wpHESH5WRYrYOpJCkrxJEM9ZXdw5n37HePZgOrmMCU+82+Yv/JzPV8XaldObgGGNFWmvqNjWWGMN4ywp9uAT4+2ee950o4AC/CNoBJWXlDrx+vSEJtb3TCXjlbZpa6YdPJLtGJS6p2HOaZXYToNM4ympMEc0ra+OfAVamkUwY8SokGyIQHmn4czDUqIXTBNLOoRKWyKkVQmAKAakOrXSWHXmem48ioeqDS59H3QnhaDUAKwLsNN0wyDYhUuWrEeuhKbk2dBSWIs//5RFJx3tVPZwfCqyIxBJxfJRt1nnqBpU2gCSPNHouGdEJiDTQ5Kc6ANrU7IlappoH3vsZ8T6SYxoIrumiZy4g3iGZ9CoWbdlgzXjnAxjbCj3GHq+aHF6a8P7LIqnbr1L9oX9HcT4TAn3WPqgjz82mQK4M02oie4+y7lUJo1al4ozKop1vqq+FwDkEk6dZeVBMI5/su+Xr7HPv3iHIgMtPgr24RjchAckkBecZaNHXW/zv1ztjCbmz//FPp/1MS7hL6NZPABd629xB38Nrdhf7Porr+D3Deiz7bDzSc6//mIRur0voXO3F5bKaM67IgDZX+zdt9+11WsW2Txcg4uLcu2xhx7nDA4FgF1tDz1+u+WW7OJsotjS2QzICyfCMtL7AF6+5qQDBPxW5AbYiHNGMc51xIaf19+mvjTNNUYKuR+RAIgOx5DDKvvh8OGjyPWku7rNSWGwhtf9dhymbqzTelLRU0XSuOX3MnKbMcSP7YDD6GuxshLiY5HqaQUrqx/syredLAP1DjpOXp4hGCaEpsl7GEEe2pdnr7/yPg3rWHv3/WkUDM0Ztf2J/zYDRn4IgMku3Jm72znDR9raX35m3Vdan75noi/a0v7AEHI3RqED+g+yc887H3BczzACllSyyynELBJIX1UDu4H9LCBa+vqH9qEpiDNrYdVOyy3eZvc+cKfdOOF++2jm54BmH/LMWdQcIHE44fTvM5J9GQ5oDKtr5DD76UdAthlzkVM4AFO9Feu9qf2x6jDro8IGD8cM67LLkUzq6TTNZEhGBcl9bQTe6X42Aoycs/dp9bFn1tZQlEnCQ+xiCfATP/bvKbavvvrerrv5UpoZktfgPRyrygNmfIBeY0bi/7v4/n8Dq25YuBH4KLBL54JvvNs17xyw+o9Wa2MgT8xQNVN0Huai7DDtmZ0wundbQc0Cqw8rhfkEqwdgKJb1J7PWYIBVNT6ES57B2FosrB65PZdwrhWzRymnnNGEmlXl9Bk8LX8ZzkoGgMaozDqkkcx5HXIq3T7+7DVGkHWYayJI3WnpLgoo9HRN/zdg1Z2/7vDmWdAUHTJkqNNAfuzRpyFJ9OFsEkP6n3vnNM4b7oH+7AMLfffCN67vmXuJMeQ99MZM4NPvY2Om6X9fq0Os/36sjb/PG51X49UDVvXlA8L158YAuQ98912Lm1RRQ1fNROUoMjfTvzWAqL6fV77sM6HyPoOndSumrc5c5Rg+AP50cNQDY737pnvR+NpcI0ABouG+nP58dCbXoFN5zyNjMOdItwuG30n9csoWLCWW/rnKNT/iGZXIZ4SnZcuWSNIw7RbKpBQMqsTEKGsC26oVcjIlhQU2nOe5YP43diwr1zZvynbne48e7QEn99iDDzxl+/cfJWZ/5FKBShq97VpxHg/oA7NtiD0CM7YIPcKuZza3YecMhFW2leZulhs/FksujTHMWJrE637LdLmngJFqsavc9AgGKn26U7dEwF4+wFkMAYYztghQq548Q5M4TVOasDpDnat8PNNxERh1FRUCekG20ahJDCP7ddVB6IQf4jOhy11RYt27Ig+19U9YWmiXFjIdwPcKpBw5fIidhLW75Y99bpopKcPsKH+XrNWAgV2pI/Pt8AFko8gJTtWE0bgpBqRtT21USMMN4yaYt7m5gDUyrWI7REcDeEIsEQgWRo2Ug/ZxXBxMc5oj6lVId1MsSDdVwzkiU5b7bn8KA5ah9vR/xluzlox4h2TY7I832JaNucQvzh3O/5AQ8jNGsyWJ9vDk+/Azedk1x0NobtRL75qmp6SPNOZaRtNy6NlDGcvfZRcCYL7xLnqyPPsomjMvvPBv+2zWJ8gT5AC2tsRg8QUYf8uo14ts2/qNdnTHUYCwUHv4iX/bms3beP5HuW8b7MVXnreDh/dAtHnXEVJ27sx0DftC/B5kRlRDbVdF80aTbcFoWg4Z0c9p1maf2OKkcwoKSgADc6jvMpBwOABLNYEm90k7zDk+YFBf1k07u2h0fzuctYtJnCyAsCrL3H2cmrHImXS257wU4WNAv75Mm6JZCuA3+qLLqeWbItXQhqnDl7gnL7FWJFODKR+MXjXe//+/GoBVt5c94z9NNGnvrl69irzmI1v527cu31y2+Hu0Ioc5jKQYYkMIuZAa9vo1uM8Qa9ussyXHN7e7Jt1lZ57V2fLLD5LLa9oD0khoAuu/jOcqjxRqZNhzmsYqJ1eNBwuo4jwX6KVzUCCoGtzCX/Jzi10zXHGuQs0KTVa5msmJylgoMequOyba5zB7A/lZf+mrAsirBhdYVo5OsWTZJLml8fZmzZryPkzVQD4oYtw/AvknaUnWOiKGAFvikm6nclLJRVHkxFMXqmZXs6Rjm3b8jrRI1nHAzhDyzTiIbVGcZQetKQ2GC0aO4Pnvsr+2Z/J5GQ1vAIuV68uAspg9o7AXhrxBIDlmLa8p9mkcchiH0ZwV8YwhBz4zeRWylRdc1AeQv476/ygavycd4Ui1kmeeyYQqNU1CHAStE5gpM4lz4QUjYR/+aEeJbeLa9e3b2q3Lo0fxpVCDheece7Ieot0Zbt8uXfI7Z6qnxSmjJtW6etZV5cohZSTuurV8FjFZmcwQWYhaRvrCqj0EOsbE+NNkwVwUxm4WjSq91h+/HyXOhDnPm1h0UP2YLC0gRjz5+C2Wkh5r0z+fiWF1Hs8Yc3iu+9CRo440pmZeWgoyHDDhZXaseTbhWiI09OrekSmAnei6wlam9ssD/A5krcrUrIQJZtWyaanxxAiAYghCal5mA6Zrhev7RHZz5zxxWLiUpk2CYStrElBkJEkNuPXF56RagT0MDsS0dzREkXyMVPOz0VWmbo0C81JtpeZRVDw5LDl19kmxT3kjpLXKs2qQm4m0Tz98wx5/+DEmbroir7jVDh8/auFgeude2A45C/KXqgjbsf0wOWwsYPxB95mGjTwbIt0KcCb5EyjnVs3G83YkFNXpmE2BA0VDTsqjVr3rHlj1i1ajy1tnqTCW928tonEEaWfkWfbZe6stNQm9bn8kvZAYYEgP6TY1FZC8gikfy3PLPn7KJk262H5Y+S3rQhMDxHJMEuORJwknZqczZrx//06T/L2YZllHYf8QG5LIOasBkv1a9bb65hwmkyZ3cIzBNcuqbNFXx+lqaZRcgZqHhWisQGv2otM81BiRZ0KgMUi61HKd5kCrpLB0Gm7825ndO9lmxL7vmnQ7+hGfOGdJmTOp+xGHBkhaQnNLbxEJ7Xkbxfbk/0PbeUBpVS3bujrnHOlucs5ZQZKAZAMGDKiYc1bEnDCLgtljzooJRUEUBJUsOYPk1DQd6Jzj++ba/Wsf77lv3HHfeH0G4yDd/f/733utWlWzZs1p0x98wpmByLExNzfbgbOqtlObJ1jeUTHzyBJJat546wV75aW37LJJ1xOUV9jYIX3s5fc+tU2MRYbHqsuZZcNPG2wr6chomEmLSImUFk6pGDs8FCWl2tj9VmlPAAAgAElEQVRQAqwWZH/6i6ejT8liRHMqsc0uFnOeLfwh23KONpBoxOJ+mMEI427YpGhoYEC0e38dAbI5hkNHACU97YZCGJ8hIOEa54sGnAzBjKCIFSX2nbT8xCbt1bUXYFgNY4NbGQNFq0Sj0wRQPUxRlAPoculPS0yvdmDMJB2q6gbP1CI5thWIfAybroDOBB3gbJIOxjAVcLSAE1jIxQSGGJDMFqlt7ShueZFs3KICkm3es4iDMz09jJHcFA459NIIwMXoXkpmQeYOjp0DOBARy4LFiCIuFS0RupNipxaTuJfTXVNcTUlhBJyOQRlmWhGAxRlpzXivTLps5Y4pqA6LNJk0th8qgXWCKI/AFbPjzxzhWHiLfl5JxwL5Af7eu3c3ir/dHNDSGzK74vKLWTsYNsGw+mHuPLvu6uvpRrayM+nkqitUQkCKp8h4/PEH7JHHHudes5FyyzyRb7FFSFyle6tuZRgITBUHgPQnMbbDTfhVBLYvtlVr/4BSn2zzv1+AWPFW++D995X2wojOY2Oig0gxGkUnY8yoUXROj9JoCLBPP/3C8jAaWrHqDxKlaCQNZjhA64yJYxhNaU3C8Z4bH9a9FgPAMQr4o66Yxpw///gDGzxkKOOawxj3OAIzL5Qx3wR7ePp423/ia/MjkH35VS5j25GWB+u3TWeN1AbZ2L63WFh1X4rbOyw2g9cOK3TMMaZsAelxlR7QytbTsGhAN+/QvlIM02IJwGG2YvFBDqco2HGMxjbWN51gR+raly5ZwzgVzRGqeekOtWXcIomZpKUrV7mD2Zml80uvvPKide3Unm7smQRgb+g+LiaKNdQc07kDsGXa29aNu7zRb4AnsecqSRZbtuPgicD5vl0MEhvFdnSvgEoPgFVnUrq6qpuqCSia4nLuglyjCkbFDrlUq2njRhn5QQFixpqKAFCXhIZursOrtb/5nqQCBFh4xbZPssJj0TlHc7kWsq9cYSLdN65XCWgpQVrPTMCaNDz5iK7rpdfS72lEUzBHsT9sUva0mgMdOuIuCbi6YU2mM1pq4FpD6MydMqyD7dy3n30gyQLP8VHOi35irzjGCpgn16oJTV2jSq0w9jeWJIyC15LkMoZQho4t7Eod3GpgBeICrVHhcMY/A0iMpPFTSSdYh3g0IJGuI8jpeDEyAkAi/WbJaEhvRwmXWE2KmQLsVLhrtEMTA5JOiWPER/ddpiX67Br1cDqkHLflFOgSSI9AbiCJxOB4FkwoCbbLXY0CXAWi2GceY5WCiKQmhGTIsdhkksRWVk6rg9yfQ+iGa6eRRLSwGc/OsqOHDlg8e7/Bj9FzGTtIZ9rFZ31mDyRUoS4AuYr3lJabgHGB5zIsDGWcIxZdnEvOP90ScTDdAFvx27m4uMPUlE60A2IA8FNgiKY3i2R87KhbB/JeU8IbyxlRReIjHW/Fi1BAsOgYse40Iusx8UtIbrW24hmB0y2sJoY5F1liqwOlnU6gTEzEvuE5A5bH63WZ9lBxEan7TCzu1LkrAuxZ6E1SmPF6YuxovccmsI66RKMzFQOz8hjPVyYA3siw1ojLj9VokCA8ccyLJz6lRod7E7+kUSjmGmL0vJ8ajpXE5YJCmKasu749OnHOl9vRnMOS9qI5osMcp+dMBNcTZCJEk5T90gzNzH0I1k/C/X0ORog52UUkL54mUft2rTGHyOI6AMiL0CmlaRbkgFWZhukDaQVIwkDgrNjo2rKsheBY+20RY5zEkHMuGEsyf9g1xdSMaE5TqJhu/Ixn3sKcYCw/G+XckseNG4WhX1sS+hB7/9NPmKYwu/nGqy3rMOcY63/egoUkujLxibKVmHeFBSPOv2W3A/fPGD+O0Z+fAAswHyGBjeMs3bh+NXH9I1u7dq3TY64LzHf5ioxaNB5+DC2p2ooIJhL+gOlUZD0xRRSj59prr0CPbCdAgp898cQMO23EmU4GQ27EWkdi8obwQR1D2MUtse88s6BijOCkuSxpHicNwd5/48Vl9tq/niOZ3w5zCE0S6day4NUA9kNPrV1nHKzrC2iy1lkOztKuuADAroX5MIMxx8iwVLv5pmlIDb3NiOdgx+j+4/f9dtP1N9nIMT3QxvK3OV9T4DXA7mJPBQEW+AOMOVYbr0GbwRVq4WHxdvMtt9mEM85wJgtqAkiLVWvLaWDLjI3nEIwe8FOPLrTP5t5DwklRDFkjjoZcZRkFK82QkqIC69OrP+yJ/rbop1/cSFgDSS5ZAnELzStYbmosxTA6NeP5V2zYKedxBbX2/JOz7fvvlgKO5FqX3rF23313wTbqRkyVYpon4aP76f7XBITUrnCa1U2+mgKrTgJIoKljCwXb/r0FNOV3k2uczJqTQYYanH8zYH26lv/zgvv/Dqzq/PjnuLwPbNN7BKmh2AQZ/idQKSBJn11TB9mHa+3JacthAGajtbfc/CKyiIOV1hx9y2o61+Xoq4Vh0CamfzomF91w8y4HeD0OM00mr/VORgrJBWJMOWBXKaCHJKYcg0ZxjQJd61dSLoGQGxoqkuybua9ToIqVJeaN9peMFHRuePqf/z2w6rXXPPawH3rADyLptBnH4c8BcFCB5wzzTmjvy6cF6gM5m96Tf3u2Dvj822zsPwGrvp//J7Cqf/cxX/8JrPq+pzWuc1Gggg+4bPp6Tf/eFFj1AZ51AvU1Iuxe59+BVXev3Ef+GxRW/uAAD52WDmD3cq6mwOo/10fTe+TTT/U9C+ne/fdMa+IRlSaD+/b2h7OYBjifeB1JIz7Mnn9rqq1c85O9+Mznduqw8Zi/9AHwXI8OaRcbNvgMmzv3U86VCktl0kHTGEsWbwSMOIWYF4L+3EouP4TzFNIM4Pz27fu5BvYt0yNhgP6lTDFNnDDEyjmP/vhjE6yoShsybJAdyzuI9n+yjZsw1p546hnASeQrOqV59Qe5RB6Nf52vbmKJfKe6hCkOwAHtBa3bcBl3KldSw1aTaDQTg8kRJTOVnUm9Ju0/4qgK7J5oxh7ci78FUwJ7dh6hZkuHbbfdNeS1Tv0bIh3bjh4GjQi0CDlfmmfEYXoK82nhLy5PqodVFYoWakJGAAy9CfbVl/OJ0+UAH+i95rNfiJHDhp2KdEovtEtnUpcksMeYHqP+6NWzA+a1G91zdvGLBnTrNpgA5aE9zH0NCqOpK5kg3p9t7JiqhldGCWYrN18x3b7+5g0bOBJJr+H8zvFKm/XMWpLRCMZ/YacK5AhgYgTgrXlGgo0YMYyG/Hfk8pHWrXs75Gf2u/8Xe/HHHzcCWnPGQpTp2LE949EHLR/tZp3TYvsWwbqQeW9lOQ1c8pGbb74CSYDvIY+UWbhfjA2A1BTHZFtPmIKb0ZrNIncpBUB+6623kPTYDgB8PmdChZ1/0QTr26+3XTxpOrJg8Y7QowaRNBUZJ7VK9kaHzul2JOs4kyoZGFlGA/5sBlw3e+ihh236k8+RV5YjlfQmBkVjabr1A5TM5owMwewUWbMNB+ww8kSJjE43R0d6C6Yyb7z2rJ0+7iwmXG5HQuBxt6+mTbvH7rv3QeuDcZRy3wLYw7E0IZVTuEb1/9OXxzj3NKpxQwc0/oU849bbbmH/DLTVeG4IcL3g/IsgZX3JOuY9JYgpISH2Rxq6xa/MesUevv8xJnietWbN0+ziq862ddtWM0XqucpXA9Q5mRykYBS4BUsIiJI/jBiTen8HoHHGBmu60eUcItckMpWY5+pzrTdNg5WhzepUMcRaJY62bEGuQ7zJRSoqntF46eMepVEiA21Nmujno2iK+mKZckJ5QpSS/8vMWmCl5B5EhquAXKA83TWIqDvcBKpIIIB8AqSaY3CZjWv65AvPsrk/fmv55CmF1DWhsAY7QT5qhrZ6PoZ6R5HkKEROQDHMaUjz/xEAmSfw0vHYFby+mstOg4mpY5EGqPlrRQaAHahcNyM5zoacejLruMG+/+Encs4QwDQm9cit2rbrYv369rH5yFJUEIfOPmsMzda9bj8OGNjPXnv3Q7xMeE9A33SwkE1bYEBSG6RCPDup/8mspTvs4ounkL/42UFAV01l1lczZchry6enpobzXNMgnNue1YYakJyZ6ukAOmpb6xkm434UrKYv+XBz4uaWzdsAuq+3F199200jKyap+R5BXlbCngym+KysDrWzJg2C9PWb06115Dh+MIZ8duK5Z0Jo2g8wu4VJXJrgYEcCxc86aySyGtvBS5hE5X/5sFndcB3EmVjMiMoBy2s0o86ZH8SZ7M/9K6P+GzZikC1dsdIDhLVHREhl7F6NL/nKBKAF6zx/KES1TmWaKUPeOmph1C+ReYCMQ3AtQi5PJthlYIctaczlYLY3ZGg/jEt38wFZu5qS2oP8pur4EhpMrId46srHH3oU2Y67WVeq7mhAjGplsWn+5JT7afLIsFNxH93UFmj0857H0eH2zK417Vxnfft3RQYUaVEYuk6jXudqVbCbHh0zpi9xJNN+/+2QxSXzQGgYR+L1lI+5M/LgNqRfByYOjlpfsMOywGw7nLMHfxaPRNmjJ9IYOWVM34bajfhJPPTwE2jAjrMlK5fb/qPUTsgsdAEv6di8tX333Xya0hgQU0uEUBP2h5R59GC5bd+AnvHJZwY0lOQG8UDU2cdprFM0a6XKdm3DyKYBajZj7WgLw1xJglmIyRVFp7oGjhEoTVYtDroM6kIEkqyogK8mEGlcIgXwNCQ4kkR3EwFHXTvGOWk7SHdz7PgRtpUAs+uAXIvjACkibOPyg87IQSYI/oxLOCMQAlVdSRKJSJbTrnjs6Ru5SUk4XuIuVlNgSaDjz77yruWzCf15//LKIqepUM91FYlGr4JUY+sUbGKwlUpAGyqgmGshdOaC2QVRjFwv/GElAN9Bm/nmRRwYA+3nH46Bnu/n8wHc4GAmgPKs0SPRhlhsTEVb/2Gdbeu+nTxsKM7VvLZL7BURYb/xsCP5jLl5CiAewKMA0q1TR9uxaY/TE9IIYxWJsFhcxYibi+nDrTIalAioM0oK6BUdEg0gVMcigRkqchebWKN40riLR0vt0osutZ9++4FxUxBz5BcqAYlrigiyFJ+hQTAbpMVFAiNXwxKitTRT/GCKiJmah9OakkuJLoeioVcmvSP6ERGM1qizXcZzDEUftkVaKov6GJtTDCVYXBTccQkxduQ4PD7uncZoAggsVRS9ERGYkok5xVoIJSlSiidNkIEDB9jJ/FmxeoNNufJShNJvojAuBEARfd3rtIlFWIT2hzrSGlFXgVAJu2zBvO8BywvtqmuuBZznfgIAyflOQS5chlYkE2KSVdMhkv7K0888bTffdpdj6LkRLbWaCP4agZ168/2Mj66nGI2FTfULB/SddssNt/E55P5HRyMuFumBLzFSGWdFGHX06oeODglXL7Re58/72dZtYiSI+zJs8DA3Nh7BOpJMRKVG7BjvFUDnErRGtqqLVzoo+O9kGJVDhg0GIPjeHaDVPN+Hpp9JoDoIIBFvH3+2DEF42EJ0dZJb+FurjsgoRMfb9Os/Mr/StoxHT7KDOVstvjnGZp1i6LRfwmfZZvuPrUTzz98O/Bloe3bgPB/jGWOV45inoF5bFc6eRdsPMN5rhnjO5wnsTzVSZBYUqPXIIShBawE5noFCoHWgC6kO4rbtaE0R/hTApHHqXBc5A8Weun/qnXbfPfc7tnKpA+opyAD5rr8nw0af2Q7Npu323YcwLTnsg0gw3Tg8604j8TUkaD52CgOo3DslpF7h4cQcXNMGwIzrLoe1IEC2vhFYdePI3N8aflYjDWL26UsxSQmm9p3EwPV3fYZ6fl+HizMcEqBIOV+v0Q6eQz2jj7onfTt3sbPHnWGzP/7c9h9gPwnl4FqriIcyUA1nFKF5ywg764zz7LH7PmYfS38ZEIOkXxqzIlzSiCY+wiDmMDyRQzzAlIFFRAES7PTxSgBxpPGqfw8EsCpBnHsbYz3zf55jT76AEQ9ggGKqtCsxDGck7UGbcvHV9iAjfN9+/xWvRTEDuCUH918XLYU18qW99+GbPBD9niQoxBxEfsCtfbFAdF9VNHtgq5o8sz+fbV0Z9zvr3HMsr2S305gMJhbKAEKs4RKJfnLN0o2tRhdH8V5Ar0Asgata33puXgEJKAtgqbEll3iJwcNhWS/QXngIr3lSv5E24+l/OTbUow8/aO07ZLCPyu2111/2Rt5F1BSJAyMxnSv+PA/ts8CGBNYSYCVgszRyleREkviFA2QrWQiX7g4B6TiOoPUY7Ujzrw4NP+Hh5E2M98UhKVLp5FCUHKiz7IypVKiRDIjNrSZFYiK/i0umxqmqKf4ieNAlGBKEweqsEI3Qdau5JSTWmiyQIy67yyW8YhhrvFMyJ0qsA3nzQIESdDkraD41hNKE4vMoGUlNibX9BwvpfvrBlM9As+0IQL4+F5pgrMlqRo4EGmm8R//zRpy9L19hL21bNTGjnQumN5ojXVaNPJ5AG1vgZzngtvZHGhMKHbukWV7pcUTiSYC4xzUkLXILL5eWLZrNAgmiYNyeAJB17+FyLDTEARMTMR9pQHahiO9VC2gn5imuui4291PgopPzkB6gjDXEfKew19kVyPNITYMxTTNKCjJh3B/JjYSzHstgHIRRsM947hXkhdbCMJytnYxm3ST76pu5aN9xbrPGxfaLYQ3GYbYgVlAJ53lMTKrdccs9tntHpl19xc10ijNt1swXbMplF3DGxzAi+DCjqHtY8mpIenmKP+dFJdMlaqp0bN/ZZr34nF14wSV2w3VTYViuZowH52QY7ZF0qrMxOqhgNEtGmPHRSXbPtMcAEgfx+TAmcfqH0qwSkEwjVIAiskDKK/R3p0GO9rz2gkYGK0qD7anp/7I537/D+jyKJuqrLie64uJrnclCGLpQR7Ng0sJgzmiRQFOFc5qmmtj6krEIxE24ZatuxBR/WEazeW1poCEtgbnHyt/32UmDW7H3PwZYXYAJAWNmpbAbyBz1HOXKWlLgZgFc4zQ2LtnlIOey52+66RaYawkkqDITBNRXbqFmM4Da5rVVds3VjCqGLAeQLrDbb3kKp+UVtmHdCkC8wzbt7ql26fn32WMPvGk/LvgMGZs9TrfX6YaSkNdg6iK2s5qznTr3sg/f+8XSYYKFk+h//cUWe/zRl2GBVViXXjE2E4PT6KhYEnNNCviAp38HVjVe569qpcmXWClNR8X9FdTlXEseIhdzNVabZcR4o75qtrKOmjJWmwKh/x3A9z+pxx0zVXug8exRXFSc8Ma/G5m2GkdSrdvIQvz319UpJ3Mmsf8B1ZGeKmLC4/EHNtmfhzCACtlBoUZDQ8aagE2hzNepcaFPlJaR4sCj/FKkRGowS4ElpvUdBDBaxwhxFee5GCYCGJSfaNxP2qqSdpEurj+so5rSeJv91dtMKHlGixK79GPs2I+c1wveXtzxfTW9V1r3Tp+b3EFxORP22s233ESh+4W7B66z3OTLN/7v1kmj1MM/77HOeR+o6mNy+oDV/06yoen1+f6uPa8/vi+9p+/33cQBh7QPWPWB+P98Hd968V2PL/6qgeKAVc6npgD6v90r13j0Pr/ThXVfnp6vym/VSD5g9Z/rz+eyrN/wyQH4rl9nrpOD4f79U0rB9x4R7OdazsuHnr4KXVNc6plqS0vpRbM7gym3XZa5OxDPi+vsBtg4qUymqegddPJJxO4w3LWXwTJvx/nchhiayflWxXlVBKuLWHv1VbZhxQbbiTSA8kaBmhUwJrp3TyPOnMCMpaVdfM1V5N73Ov31dhiMHD12CCJENSP21AvItbVKDLXefXpjnrUGoofWoCd9UwTTSC0gnZ1KVpRvqNGpfELkDN0vAajOLZyaqKgA2QBYSXqGkq9QGzQeQkgeLKMgpNjUrFYNaCFFltEmgWmWE67AV7oiUFMSaZUy96G27Ngxhf1VzThqqn339VZATc4qpuf0vShAQumNi9mfkdiOXK0Uxu4x4lcohX0A01hlLsZWwG5NQvInnPonC68QxadqYrZqH+VhAqoqOA+SJeXFmV0KZS6QWBUeFOXkxyqyJYVSboNPi6Y+Gk1cDrfbbvgAZiCgEud1It4gnTHrGzy4O2PoHyPJ0sxJybnmK2Bis1S1nzRVl47262GXt6iOjoqJsW0wQiv4vP61cgcvxoS3FcX/MUtN7mJrmdxzLGfq+0SuP+dQpb014yGL4qz7ghHqcWefY69+9i/bdTAHB+1OSMahn8m++nPPIaRurnS5z3NPvEeOKPptgJM7U+7+5HOPWYu2aXbLbTdCEtL0Bu9CDMonPzmMhEIA0jD5TFJFUT+df95kGrhosfLz/3qD6REkAT+bjbkpLNj+aHNfQN1z2eWX2vnnnmGjTxtts2a8jMn1GECZh9wzuv+Be23QwBE2YcJZLuQonw+hftbnciPM7gT83305Qj4vJbKAZFREDBs0+GTnmdH/pJ72ymvPOAO4K6+4BnmE8+zSyy61zp0gqJE7vvnG+7AXI2C17UF/9iL0My+yX5cvtj1H8PIIh2xELuTkrGsBo1lPg5G7Ow5ZKvP4McBhkisWazlTdarl9JxVE/hiygB0itWcyIIdKhMhNdyUu7rRV+K2gKdA/lu6kEHKgYjtKRg17dt/hNsRxL2FjAR7PB6vE4HGYqmqbhJBRf4XAYB6/uTbIlopzql+UuM+ijUl5mUN+9VdO8CbO/u4vmj0d0sxqBs8GI3lNcsAxNMAUQsxiepsuzGvDVGzTDxLcAlN2ooJq6mKUIghIlNoIkp7UgZoqizCZLooA1vye+X1TgotIZLrQce5T1fG7CNsyZLfXG6Zmyv9dRWlwkhYh0juJcRG0AwupHFTa7NmPQ6572Nc22NtORhEJXhAKfW65DXU/FdMiKDZoMmCB+68D/Lei+SLMILBGOkjQ1QRY0A1A3kwU6JuWrtxGldyHRE0EgP5hxPkuvJ/jIKZqinXZHSuv/n8azsHZnUnmFK33nqbbdq6wr6d941t3LLX5X/KVSSBFkBuJ+DQGT+BhQhEj0NLugzGtqb3ioqLGUnvbMuWb6IBQd2iBA+wWWB/A8+6jrO9Dp+GOj4bWZiT3hObPR4ilADqJDA2sV8lClBCTaPXFGtdNVA4+rXi0Qt8dhON4Esy6VVMc5Nw1KHJ+ApVUgsGgM8kpIkECLMfVrlq6USILgXISQ4Z2A6z4yNckzT3JftUbScNOAnJkVVuWjMFnCItKc2W/XrUsPuBzOVvY/EQUT21ZtMqO3CsijyCfcFSJk1xuJ1vglDnhKYNNbUoIow0gWWsLi+fouIc1hSkIzxkwrm+7j0SaR4OsLmM6wuXieJ9g3i+rZHKy0hKtSy0t9NTM2wBee0Nd0yxuQu+sEykEweRT8tsuxlNgnnf/orMYweIRQlIW+agSVvI3izENLWL5RA/iwBpz5gwxt798EeAbxYsyy9cOATYRxjryu/yqcMb5n2NBlldHLeizAaNwVEOVtzCeZhFseBa4DZ+ORqpycnN0M560/buYV7JBRxteJlaeYCIc7fXScktVadj0KABgGLrCEaMs8NC1UbWgTZsyBgMr3qgY/Er+oCZlsOfKkxVKqnlrwNwmzmD0UF2SzUMl/FnJzGO2c2+eg9jrPhCG4oOW31Qtl135QP28F0z7FF00AIBMZatXGevv/+pW0xywdO0ahBgaDmLJgaNFlH4s3DFcy7QAj9EI/VyHZiTDJUEpaDbeQEgxqO2bvNbtmjp97jFHWJkPde9XjYaeAkUB6UcDJEEpd+WrrJRCGofKzlEsdGAycRke/HZz2DAeOY+GkHVYXjsaBGsLY30qrsNINYqlYS3DuOMbhiGbLVDuXkAbqhdaRxVKQWL4igdyuYdIl3xVozrmUDdAkY+pMPtgjyvA5iOg2NzO//sc+39z9+EkcThzaKnGYCzLKNUHMYah9m5Pc/GncY4/ZpNTtfsfFx/X33nfbTPErm2PDYFybV09XhuGvGUM7r0cRSs2nRuY6ePGQeLcg7vC5BL4Dx6GAFscdL5+QqxRPS0uR51nDWWIHaGGFdicQWywLQmBNQlQJ/OBRz+DN2l+b8shEWE82jWPue6rSKkd+8uHECHuBYPtJGGhtZeBAFKeikaS8iHhq2xd92ocJCYq666ioMgAj21ma4rJv1cjQz/vvBXGzBysAMnBOIx2SvuHtqjIXba4FG2fBndQsS7b7zxFu7PHnvo/kc4FBgdYq28+OIsG3XaKOuKDMG3C+ai+XsNB0itNcMdOvNoPh3HDMxLVAgDqKlrpQSQ4KaSxHcI+2N6JbBVRYzY3V4CrZF02J6sodpQWCN0Rrr3wuRsXC+7eMr1jKreRcLB5yujgw0joEVnGS8xfk8RlRrQy9oknkICvNfe/mCO9eifaKPO6IEMwmoHkqe3BVQ/XmY7N/I8AOu0/lRMpibrnAmwrENiphLo/IvcvhLAFgrQIDZiMZpYus/6owNZOp2eo6YnTD516lT28UBMECa6M7sCINyNqmrJ6FGogODnQ3geYQRHJTKVpRKLpuiC5a6RZwX/bEJGdSmvr/9Uo4H7IaM6rfkatE31nDReJ7BCa08IvmNEar+6sUeeoAAs3WSB8CTrrhEBmOScN3nIOkA16iqpAZkbKEkoRYhah6AzNyEmST8mhEPMj/eSJozE6Gu5xwFiRgB2x0PTq0Srrg3Pee++g+gEI8vA2MYJRmMkSXLL1Iswc/kcsDoQp9UWtvmP/fwd+QsOpm59UzCHKqYTRsOH5CEE5lgpQvEBDTxzgCIdFhHEonKZGdCkSMR2UmD7UtggBbDg23TC5Rrt6Fr2mlzYj8Ggb5nGv4UlI1PyBsyib+3jz98lxpVwIMXAzOiKEcN3AMDZdvKAPjz1EoB5NUo87VZ9KcHHWtIVLxofUiEomYSsYyVuHG/YiMG2bvsihPBhfMtQiURMbE43/iPtMWUPDqQWs00anGJICiQgGRcNWreN5xMs3VwPwfF0i+TyrGyF74Aw54cAACAASURBVNeyriowrXj9xQ/t9AnncACWMF6238aNP81pggXyXMRQFdNdpl8CFjWW7VibJDGSDqlkjbgzB+64P8CxH0BMBIWWSFHVAglhSdfyvnBOKVwaKEKaUSiE2O5tB2HZNCOhxyWSRpDijcwTw/lTyJyPwolOgmYwvLXeVNiHAAjKrCknL4dnqI48yQTXpWdXSqdZIJImOeoa44tbz7xGPDrW6iArDjmZDRKDBq4pHsZFKSDEiNH9bd3a3XaUAjMtHbM/Rhg3rSt2+mkouTiQVhtEa93TdfX2YSNNwE02+IpxgSBirUay7sTsVZYrJu4NN14PS3AmiTHrgDjiL7MDEqC0tozq8UyL0e4Scz+aZLZ1G1xJjzNiBSii5LJMkwVi7PJyYhzr2aWiZadkRjIQYkIIyNX56RJuEjg1J2Q+I9adi/dcLuHP6e0mMWojRmRebpEnXi+A3xkLUAbr/pDA+NP4u/qaK2EK9LYHH7qXMcXH7N57nrHMfPTHJR0jd1iu41+vPEN3+Hv75feVTLmQNA0ebT/NW2aTz7vU7rxjGvnJZBplP1uXru1xPu3ExMEW13zIP1HI2Z1HIml27U00THv3Z9LhCRvAOOFTMKjeeOVttJRi7KWXXnZFXlUDxarAeska8EGT4pP4fjxa8M9gVtiDdcpepzki1r/ui5o2MdFiWNcB6OW4c07AVFlFEQkhCTtuzc8jJ/DdPFgKlZmwuba7ePD4Q09jWDDUWgCM3Yne8IHDOx3zWDGiG2tXMU3P4sknnmdCYiOjk7vtyqtu4LNlOJOAgGrAAhyhNzDeO2HiKJ5hiD07c7otXDLPNQrKiHs9enRlSuJL2EtIpBDvXn/vVXvnnXeQAjpu18J2ffShJx0IrPRNMj5BgEWS5njgvrds+dovkVXaZS/MeJe1nWoPP/SQZbQyRvxh0Ian26rfD9sdtz4IqLeFPAsQmwffo1tfx8DauRmdKml0h5fY2AnjYCe9aqmwYup1drDXi2HlvvuvVfbxx5/ZbVMvQOJmMIWQx470ELl/fCnkixXdCFh6AJ03dusrNJ1Uhvvi/OHclYZxLEyCGgytpGnvKDB8/Se26t9g3H99bx/LUr/rYxG6tLGRUev+rZGd6LtqH6jq/Y7XevKBqk3BYPd5dV3SWIWR4eInWrO718KUvvc3K6paaf6Rm/kMucRs3McxaBFw7AcTKkcABwewtLhrOGv9ARJ0Vjag3RsIKBNQQxeHc6kuBBYPh7tjXHFfFMvKJAUgjVUYq8g+2ryfZjOCSPxU+AEY95cpoCivTQzF/utD0SP2pBhoq7kGiwLpMpjkJ6OXKFNXjQ42/fonsOy7703H6Jv+fFPwuym70/cs/vlM/v0avYaf78sHkvrkBrSifM+wKWD7n5jFTQFXTwqA5ps7Az1w3wd66u9q8DYFcN0Uwl8Asw/gUY4rVMIDTn3X4ft/r2HpfTW9bt+/iSHte49/Mlu1pAJlEEqNMumSkTZsTAfMlgox/7nTXkNy5BUAhvk/L6Cwf51JrGNMjxTZLTffiHblp8RxtFL3YV4Cky4YjfX3P5wJy3QG7KgCGnZqrFVhAEv+QiNYTbku3bsCjmY7gK9HV/QV0VCNJ1+Rx0ICzvY//7yCglNTPvV2+9RrXfM3tiEWpnWG/bpiK41BCBWcH5HMlWZn5UEYkVaqpno8woQWlHQB1YRWThgXQy7Aa5XTiMw+DjOb4jUcwKcEQyuZmnTtkGq5uIIX5mGigstrNoyliATAxuZIOYltyLMR6aNG+TghQeO03TCW3cFYusaAA3m9ephv11x3Ec3qT/hZzk9yHklqxcbT7FJ8ZOw5nA7pCcbaE/DByKemqYEllZuFGVVKIiPpHWwNsjXKY+IAVWTGWci0X5Xc3KvRjUWOS6SDIlj9tNWdN0kVWoc5B6lTYeNFxdUgN3YjoNyHTmdTmsU668UabtM+yeJpdO7ZyzQdBJlSwBXJWcQzFp9AZb93Nwa/xATJQZUBeH/w0Ud22+13ARjkOhmsYsDo668/FyAQg5jdh8gBq5DmORUNzkXE9Wcdi/DTd76y4QDfKUyUfvjhR7DnzrGl2xdbdjGTVEiXDRo4yjXYf8DEqHuPLjiyb7ZEpCVCGL3fzOSaJoK6IanmRx2bmY2uP7nmuZN7In0TY3O+WsyIrKZ/ajA8KwQYi7WDOHurFhALrIIza+jgATRmlsMs7OlkBfM0QQiIksEIvEzXuoMb7Ae4GTJkPDXkDqQDJlhXHOdhf5GrSo6pcdu7reZNVP2/AKt/b0Sv8f/70t8xqp6MhMFWZCa22h133GrDTz3Nbr9tqvM/+Omnhcjc9MQzJoN1IZ3+Mptw+kh0Jg+6ZgMzQpjSGnq4nuY8+CseBwCBNMz+3LkdDdtDSBCNAGgKZ8Q9n3xL0ytIuMVKXkK1jDcl7Kb7dCby8TxsgZFo4rfqp0JAz2Tqg8pSiFTkCtLYTo5LIAfHF4Y9GgAWonxFkgUxPGeBm/p9SW5EgjWITCEcQq7KJaWFbppNsL3qB0WtsydOsk/emu28VWLlYUPeGAm5TcxZd9TqV0nM+w8+BX+Yk5CM2Go/f/uLPfbQLayzD5Ce8oOFjeY3+U1TSRavSaAzw2scilzlTJcAnevVJCHHLGfxyf+mltpk0nlj0ej81QHekgKsEf4k7VQIZykEscMA2q2JNe07JNg55462F16aRbMnGVmL49QaAlZ5f7Fx2fuSAXPSlwTXUGroCLBIP8bGJXVQzNTH0YMQg/hcyYzia+pPUllJyBvUwtaogoAwYuQ4+4n8s4y1LaavSC+jToNJyjRdduYxG9h3EFMn7QB7YaeCd5VVF0IGOWqLf9/oyEJ5XH8cZ7wIKjqnY3gOeu5HmS5LS5O8RBVSDZFuujiTWFNLPicdVdesU71FzplPQzmaWKoqqIAYTJ/MSTdIpQq4CCAziXMf02tpXWv1EDvErq6mIAgmj4gk/83Oz0cmCqIK9aCa7aPGtCVW7HP1z0VocH/3xbd28kk9bMdepsxvvAo256tci2diftedU+yLb75wcUWs9Lh41raTX+O9MQTMgnE69dZJlotmam5WgU29/RamCWGwF2STJxdZ67a9beL5T6D/m8oEMFIjGMn/iWxhLTVgPftbhKEGamMZFcqQu3XbdrZ+/U6aTPF8BvJtsIB8YqY/cToWXW95goTLXI91JanOlNbKb5js5kwKBhXu2qWH/f7rWl5fmIPwrCrya3SukRHNOV6CbOPJtmSRppPl0VIL0Q3W/I4jrpHOYKnFksuK1XrGxBHEhaV2/HCJTTx9OOsNE7CstZhXDWvecAR3WHBMilKzYadDKMbh86c5bNqycDqMreyO229E52yjzZ79tRsV9AzcvU6KA0J4uGUUQcpvEwGPgD5cYTD9iel24MAxe+9d3O5gxF58xXl2zVU32ZtvvYtGxmicqrfbex+/7ToV/iwWHdo1HNrNWofYmZM7WWzLo7Z5eYN9+34uLElA3vRQS2/N+Gt9K7qn++3ZhzG7uvYFEkvANsYiqqHT1YuVJ8MC/i2QANWvT19bNG81gru4UNKZEZFL+9fL40U7b7DBp/SyvVtL0HvNsD4DoxhhYYQkKMK2rtvJeDXFKZ1L6buoKLzv7gfsLPRg77z/Htu4a5lNuATmIkXEjAdJPDAEiIaeHoxRlIrrYh5uXAIaooiyt2oZRqCTWHGGbVm322lwRFN0q+tWyeyckl8RM4RXVFPsprAYi9FCqiVBrdRYIZ8nCEBMjEGNw9TTJQzlGoNwJtTobjiHrbRW9GSCoL3GYY5x/Eim9evSzf5YvtV1pC9EO3TOgjmMmuc6ME1i2hotK0cFXgYWAqUUtEUhryPYlNAl0fspaZSOqgp+fa4oDjtqTKfXJaFlxwxSAaQkQCP4FLUS8BWRpHULOleAuNL38pcRkcAltFhSmlEAsOuLimSmgBYHneL0NFhWzVqwIUNgyWbaCVzwYkk48lkXGs2s4h7V88yC+b1HH5xui3HPde5zx4/CqllKx/Mt3K1z7KXXXkFnboDN/3GeG/tUIhjPITD7wzm25JelaPrhdvzGy9a9S2/HgBTw/t5778Cs3ggVfaG9+c7btuD3n2EYYd7BQTNmxGkkpxcSoC/is8MuAzhWA1yBS4C3Y+q5IopeOc/GG9/yTHl073w1o2qN3oPjrFffIAqlJLv87Jk2aeokgI8627qizLIPcS81gtsXF+AYRnNwPF7zI9kIYIjGFTQRr+TKLwxdHIC+QLQ9O3ROIDkssO3r+BxcUzCFl7prIXThxeqXGUVurnR82avcZ12LuoQyHhDLVyxkJY3q9Gls0pfMKxHQOpDTqIT4dWg5sxvHUVNB5bFWBawoOQqC5eKYaxR/dQQpBUIVMK1aJaD1dAKGQeMN0+9pdEWMABZVNXT4BooBQoADfrV+BMbXCN3RTeWQlktlAwe9wCYdJEK3NLougL+EUVQBN9rTGmnVOEsZ+zQjI9Z1eaUb5JiMWpf8TiCLrQHAtBADN51NIYD3DQS/666/AiDiKwweSmnGiKga4pxOZ8/+HK3kWmOKzNhSPBfPVABSG8xEPXElTADV8dKihfGWI7RO/ypJAYJymZoDFLfu3nmxR6CwM14AcCiDTRxIRRFK4RDNoQbE6CQyIkjgc7NLrFksouer0d1Dh2bE2KE0jQCsybh+WbAIJ9U2DhzZun0bHfHR7oAppnhwB2fjGpSZkEa5NRalrnQ5CUUMuspOY05NlEieFdeDP4+r83X/BcyHUR2rGBHjRkxMMT3VLNCDdz8jxrAYsQJVG3XxGsQMYj1JPJ8t4gBauWjGx6RzyCXb+ZOmIKg/xRYt+tHuuOsmkhQ1YITQ8zwQVdc9Z8icGGEAn2oUeIezJArK6LLKCFCv60ad2EzSBxabrZT1UKmF7JjH3oSAintpsYboc1AQFgFye8moHFYVS8NZA9IS1biSAAu9sFj6AqFp1EijV8wqoa+N606sZm0ygZr1WqtqJLoRQuQJ6AzLgKyUe6S6mXCDYD0JHtItU64cYx9/uBAtN5g1GKMlpQYwxgXQyxryR2MyNaU5rMl9DgjXx5AQuwMpxSB1hbkntePWjxqakgbQtQJ06kyQ4ZrbDjrXiMV13FdU2y0Rh0olx3UhmkTgM3KfZFWncyKaCQ7pbWl83Ukx6OPzu9LelOSPkhc/uXezhktgGHjAKv/GdeiMFkCtZxJCISdQWjrkbmyb/9cZpoaWGNdB/jA9deYiOaF9xvL2zLI0xcFbSmNPMgoC+zMoghtg7+azwYo5oLp36WRDTjoZ5nEHO0Gh9j1Ggjv373UJTQ3NqS8++9oWom/WtXNn2PVt0YA7ZPsOHQK0PAW2LePryGYUUb2I7b191z5E7ZNo6B1zsS6QLEuO6q1btmI9LqbLjMtoVSmJlD+JYIZLOnNyMl2hEBqcYG+8+gnFXW+SvT/tt1+X2vU33kjz45gbfR4wYAAMlv5or/1iC3/cYM+/8ghA624bcspZmEv1s7UbF7C+y1j7t9qTjz/JOfUGhe+79vCjU+2Tr97BWGwH0yeTrW3zdvbU00+T+KNRz4YcOmQkzyAM/blBsDSQSqDZWYk55btvfobG3CbE9xc5g4DExObo0z9sDz/8CIBJDmOpvdxY3vixE3iNU+2Bhx7AEHGdvUPeddqwsXYEzcB5GJM0Z5ypD/lRHEVhBSDBwYO5djuuylXowT717BMw2c6zV1/+gPztVTt70sn2+CNvEB8rSaLvJ+as4OEBgPvlMfETDxP1aRsxeLxdeuGtgDk4u4agywhL4JNPfrEOGe0AEYh5JF9aUzKrWv77UaRm3rRHp9+GGUeCx2bxZg29td7I+NQa8Yw5/tZadSCkdmsjwKXxatc01BHB3qiBkajxSnf2NgKwTRmxfxXMTf7yN8PQ914eMOd6edKXa5Tj0L81NR0SSNn0qykY697fG7Tzcs1GkO0vME2nh6QABKwCUMqU7ygTdE9O22BZBb9YcMwG9n8uuvbRFD5hFM0lNL9SiLkANsVoxdHIi4lBr5K5ZjfNBFiKjzMa62jRM0HkH0YR5YxLOFUo+sRcLSdGucYbMXHEKRfabXee59jFmZnHGaNM43UUSNTE8YyTmn79O7vS97k8sw59FcLYiSUP98bd/x2o/s+MXQ88bHpv/xPg+U8A0XdN/x2b1vfMmt5v3/t4z9RjsDb90/T5ez/jPdemgLr+rjNP0w4CNNx/N8oB+Biwvs/iG691cdV9/Q2s+voHPoDUx0DV61U54Xfv6z99PjEGfd/zram/Pgd5cS2yIqFoJf+5e49179kWU12BAInomv9gs7+ZQcGdA+AZinnHZtg7fZ2h4NIV37AucAkX+FgGgYBx851IwCRgWiTfiw/f/9wO0cip5LVYKkyJoKEIg61rz074E6xhWo2xX5hdPfjvtxntHjp0PMw16q5ffneTiuNOP8V+gw07qs8g15yvJX9YtWY9eR2TjtQQfuSf+tj+MgLlGpQ3uMkisej5sDoTmyF9U0WOEM5aPwowF870hGKJvkL4HU0i7Nq23007ivxRwFRE514YYcndnOZsQQ5yQJx34BuYxAL4TTrbNqw+bB+/je9HZYidhD7s6rUrHcO7RdsQdD9T2ZFhNueTXTTXzB554gLLyj5oW7dSzLfubG+//ocr0Fuk9YGgsYtzswJTmp+ZzBvGCHYLO3X4SPv6628AxABf2UsydU6G6VWF67sYq8aUYziHpD9yClXF8p0odbIrkpWrYK/GMK2Wl3fCeVDUkA8MGd4XIHMF57DAJkAGTYYAOvfq2dlJLGxYv4daTkAtTFyYvXlIAfTo3d224dSuXH8WjbdUXnvX7nX2zDNfUddonDceE0MMJRfNp8mfZt3bd7cEQNJ6QLg1q1ZAFKiwQ8Wsi9g6AMxeaEX2cuvg++/RFB0+BpAn29YDJLdtm4F3A67nLZJdtDsBgzkCxqCk055/4QbyhAL7Y/VqJkDLIWbl8qz9Yfz2ZxQ7ncmdvpyHM1nsldYPbeYK6tply1cgTYMmrEB+7lF6UnNA39eZMLnV2rbsYjNmvQmx5ibMFV9E9ifGEbZ8DG63a13ocVnwX3vpf/cXFyjdH+V0OqMuv3yKffTRB65u6YdnxiakDJUXh5NsiqTkTEz5FU2WTrlwEpq+EXbtDVc6s64g8pZKJozK0C6VJGIz5Nca+LyPPDDd7rr9brv1jpvsC3w99pHHlPPvCamehqryUoGfDuRULiqZACd55X1OfZWQL4eQ2KrhK9miBrm7ku/FRES7ZkAhWEII60NyMJrWVS4tsoRnRivNclj8NBecpij1Wwi6p5We3pOrz0SkC6YRcBymnogpoRDaCiVFAFreqXNLJ1PhxzqVlEgEjdLtew8D8LH3OPdjqRG++Pgt++7bJbCdM235UlijLHbFOk3MePJ58p7wdL11JvoMAEWq0lSWJmrF8FS94Qg+FAJK2UvJoWOZ+tUQIFUWBqMBFgcuUkUz5Y7br4ZxCLCM8dO8n5j241xbi8REVlaJ848IpE5p1rw501z7AYflV0EtBiAuHETkvBB0kZNTUmkeIbXDBKGOBFJqiDuYcZIf5mVjaEe9fYL6uhifmliILbWY5sVx/++881bIW9OYDJXXSTkg8FKaH/utZTNy8oocu+G2q52Mo2dOhS8DuEgw9UxROTIpMqcjPy+CBSpg76knH4X0NZMJgHxwNRFmpNWtQkT1PTEfQlodk0INxD015qKR/Qp294rnCQukDBwlCnmu+IRkRxiScbs+r5q60q/WdLEmUE4e2te27tyCaVMH5C63QziJdxOIxw5XMCV2ueXAeJYcSAPYTiD51SF0RQ9TL+txpYBlBQHQqlaIQmaiViQ9nqnk1dJT0ux4Zrb1790VLd6ekAq329zvN9i553S35cu3uVq9FhmWBx97zt7/6CWuYRdrtISJT7WtiWlMSaruqWPKMS4ZIg31OIRtp+OeCIs5GAmqQgDuju162S5iMa6d3Dfq8kqaVRSTky89w15/9wOIIkzDV1PzUa+kpQKac3/lEdSKuJXeMQNd102OnS327Ykcpts6RGHwyMSdTLeZBGxgT+fzPUKVgbvz3rGWmVdod90x2b75bAF7zc/Wrc4HfEa+ILFNGB4ejO8T7AKli9iVhwp4sGOTWUeKjnjEuXthjnAMAeFVK9fD3OMTNYJIvk5yDCLB8779EebmY7YQYCqjOc6RuK8NHz7apt37EEylM7lBcmgPtvPQ/RFNPqEZZlcFR9z4agpMj55de9oydNmcfhZ6MtdM62bpXY+hFzrILhv1sz374mhQ9y72+TcvI7JtNmbwcGuOCcTL788lCPOh2dQaRaxDcyqGcfZyAlwYBUMSbMNzzjnPnn/+eVe4qsOhMRZdexCbOobXKIelVsvDGjuhs73JuN5Lr31iS9d87MTKVZSv2fynG1UJgLZfXlJvtwAKLPljmb38xrO2fsdLCOGm2hVjv2TkJY14sJeF7oc2ZXcCTZQtWfqb5xzOYdi5XTvbun4fDwbwicXSrlea7T10AFZcuCMIRDPymInOWykgVBSdmS7dE2zzDuBxOhnBgGgRMeio4nRfRyeTm+Q0aePoNBQj3C4TKrFjSwj46vwK9IkGqJCT8aCeQ2zuN0voICbaCdwjw9APqaFw1TOXiYH082LoIEsnU18RaP61wenswP4DDnTUHPSoEafast9WY9pxgoI0kfGWMhyfAcVc2Jd+rxiJKmRgL0kLiSAtcySBZ6kcIBrR69SlJaMq6LZJUIlrjEF0vhnFrVjQGpWWPlunTohg8zy3cs+jWKgnn9TXVkLflxC4gFV1JsJgA1VhEpSWkkz3A7ZdfQ7PgE5VUhsE8be6wmzxb4sZK/2KUbcPSW5KeK14OwWJhy0bd1j3bj1wmj7fWsA6FPC+fNlSe/iRB5yz7TrYvTv+3G3zlsynUN/vRszPmTDRLrrgUntmxizA3EUkJHLDrLF2XdpxsO709oNYv4A4chtXUi3tHce0dAm4AA8ODm7lkBHhdtNVk/mHYlu0kmSjAYF9Atj7M/ItgUDegN5ZGk3Y1h3oOuYF28r56HUgKi1gUroqDaAUQdGM8mcARLcPoHOTYsuWHKcgYz0LVJJRAuwD6fcpMenRL4UOa7Yd2Asw6BoKYmt6rd0GdYF0dLo5bMBRce8ak5I6UC05CgpYLUc7UkRlacLoy5mD6ff4bL7kPpwTNNCByBzWYrBzyDVwAFaiq4K2BfpS6P84bTHvLVQEqzPnmRfRUIHqppEbFWVuYo4PU89Bo86p5EAciC0WH+9Ry8GjaxEjQOtCHVgZ7+hLCUIFiWYch5zuvzTlHNFZbupam6zRGNrFGt/IyaPRwmcIYZ9I77PgBAUXlxRJcHUHFgBSEoBUOe27aoHPGvF1DQP+XkEnFfAjOopnzTW06oSGcv9OxMidxMoytGSIeOqM5nN95CcOpAOC1afXXglkkxRwMAfy+dqwn1p1bmdx6Un2B4VKLe9XQCLkz2ftSjL7ziuzcVqMsZ59O1spbLjPP3vPBp00HLAJAXTGvabQsNp3YLNjQ0jnuowYVUehrQ63NqdYpIFyE5aMAl9hPCt9TyLrATQu1LmtIMkJIeYIOAsHkQ/hRmjMqFagNEmdTP+EUqgzLYZ4BJl5BYdxjZ6RA+v4ObFjBUTxAEMEdJAI5jKm78+1iI29cyv7iXvdqWM7N/KCsS3j18E2cvSpjDp/zlpT4VFjqS0i6JaezJ6Ot08AJI8c9sbUnVYZj9lfJkscuBpdFlu5lE52JQtUGqZaV+Imazy7DqBVI+tuqEKJFEtRgJ+6xDJcOJZ5wgHTui2SJBDQK+RWwK6uRYmB1oGQQnU1lWDWSvebOZYSkuMGGaOJxStmM+tJ+rUaoScNtkFD2zN6k2kt2sEWqM6n8EAjsUASJ8T9DvGYVqHxSZwrwQgtKSGahiUaQgIggUYcPZz9J505MWxcja/rF5gsd1g+YS0xVJMhYgfIPEgGHfqgYn/XA7YGq7kWxsjgMUy9cF6PQRMphuYbPADiF5I8FIVH0RIvyAeEcp9VWmIy9+K9eD8ZVSn0B5HslkgmRGA2TaaM1BS786Zb7YYbpnlGVgJTlYjy4NVkkumNuwbWLv0+AHUKYhod0m8Mgk2pONanTztiZQjmStsBST3GvIDW8eNOxSV3nx3OQ2sNYCgRFnA5Ejwzn3gUEftdju300hv/IuEsRmMYZjz3fu5X36LHttmB7YOHDLctuIZuXLfFhg0dxueMsg1bViEf9CiJN7qKJJtquoRy3+p5ZhqTGz9+JKNJyxnzZG1p4ks1L9cjZmw2EyViJ0dQkLw86z1rAYC5b88+gPBmnkkJbCTphnUC2M0+noW8ziFr0xKtweqjNHyOAXC0wtQzBSfgt9z9vuKKKxwz9bu5X1Nkx1khYMYX333ujF7KKGbz6JSLGaK9FEFyWsQ1hfIgBIaNOXUizB6MLWF7L/11DfuR+4pRjfpXkqEIh2l9/30P2bPPvESjscy+pCG0Bc3LGc8/S0HFc4oqdk7RFTAwXp/1vqUmZtijjz3mkuiLL76A5s06xj9/taVrF9iAYd3tJuR0pk+fzuc9YB9/9LHLXXbtyiR2xMKqusl27l5DzChg8iAcs8frGNmczJ6nefnRHPviq7fA7fKYGKqyx6Z/ZL079nL666EhnGkwKUOIH2If7Nh23LZtKLAbbxvsTPO84pF2lHo+LlI1gnONDUEVlvrSftAfb0LK+7vWrKecoR/WGLEKR2/KQYVuUzDU/VLjlw848zEQm/6c9z3vDPcapH/LFPh+z03Q/+OrKdtSzcamv+c+VePr6PPpvJNkgb9kUNidhVkNNv2OP2334a8tLG49TRixjpSr4hRMQaQZvHqApHIKWkm7JcTEWxwaUiGwhYMZ4a3jdXKZ7lGzJTgUqR8WtJh6ldAsfTJNOu4Dx1wCsgAAIABJREFUAGE7txtuT8+4zlb+sYr9MphnInKE13ATw7wpsOe77qb3zfs3wQ1eHuDkedyz8oya/nmf/9N/+wDPpuZWvhF43310OYuKb50BjSzPf4LUTV/baypqHFvyOJ4madOfl8aqT1+16fv+GxO5CbDqe/Y+xmo9OU5TYFWvLSBfr6nr1Ov71qi3iv8GeFz+07ge9b2m68qtXt3AJmuz6X1399WZvnqgblNg1X0epW9B6Nlxdj/+1JPEi0SILNcTx4gvxJj2bVJty57VduRQLnE3xeb/8AusnzU2eGh36pZM+3Xxz1YJICngIpZ8uhvsu4P4JyTFpdmqFdutB+yvAhiQiYAN+bDxtFR2783h7PPHVGgkWvpHAOgPwooqp2kyw2645i43TtsPo5jjJ3bbKZgWLl+zA1fuUlh7gKSAjZVIsyVR/9WQY+bT/FSeUgEbU7VBA/m+GnjyQGvTuoUd2H2QhRsGY7sU4AfGKvtCzLFiGF9HGDEPZvQ6gLy3fbsWtn1HFudiPePIldaxO+U5gOExDH+uvrG/bdi+FsmDFrZvR7ktX0SMr6XOA6g954IR9u2XvznG57U398aUaJflHSqlXiObZU/0HehvGRB7Lrroapt6y7u8J2dKYLSTluiK9IHIMfv2H3Q655FMZCUmp1DbHHAgBFvT0luha1lRTDOdiZISgcroJ2NYk0cDXexm1UySX1Bsj4qMY9pDsi71tnjtz/btD5/YO+//y0mxRZM3k/1CmPCMklJwqmaki9qUfFPjGcTFSDQ4cwBXzxw/yfrCzG3bIRqw5wbq9wYajVPQevzIGaGdyOdeJ4r51mATx55tE0eMt5x9h5kA+cH6ndLXwhgBPlGST66U7c6HiWeNB0DeBHiU5s60DevXuekvjZWLQBMdg2YnMUFeGOFIA6SmyxBUpALpuoqCEM46jWYKswxgNcOuuuwym/7YvdaqeTPrjD5uqxZdbOGvP1MX70KfV3IA3W3Fkj/szFETbd3KzXbxhVczwvubXXbVdYz7jnH1qRrNqi08soBv93g1yv/+y2u0e9C+pH1UN4npWcgzwOiGz3iAJm/79h1dLu9roDjDH9bDovkL7KEHplkajLrDx/eTt0uiijqDhr2/8nRqGOXY111+nU254Arq71Q0szvah7PfsYsvP88efeppzJQfdJ/JNVvYBKobxHbXvpf2qacr7jUhpelaC1I3dvREnsNRzupNaIyWW1sMdCTLVQQjWSPnkmYSyUbxWT+viQNNRqkGq2PCI0qTvqBNAoHd+cq6rybPVVxzPR/+KZopHU1HXnjuFEzhujkN+SM0HSgNHHGNdNMikzinaPRccfVoZAnK7Gym1c4+6y5LRy93+5aDrg6o4J5IF9c7S70z2sVpJw3kjebLtLccBoLOGDXwI8Gj4hMjrWeXjuiNrsIEvSX4ACxuyVZJ1ksa/tRFfQHx9uN5IWxm1Jgh1O5v0GhIt6M06IsAXR0pgoS1mHxdZBdBH3Hkm0k0Mvbty3csTG6NtYbFGID8Wgn3LZI9WYssXDlkngxAupwjhRDYwEkgDsXB/EtPb2Y71x+w6667Fu3WDUgiMI1IYyUSXbISfHSeevwZ2L7v0XwMts27MDMlzqiu1bkpDdNj5H/0N5yk4vhxo2naz4GoGA1AWOlc6rOyCxzr1A9QVXWZpKfE1o+FkZ6bSR5PPiuS0dizh9j+LCRAqFFyYYqWAVDGkPNWaTqNNaxtEo4Eo/KpNGqZBJpWJUUYz7frDHs214GPCSk0aOmWqam1Y2uBDT2lvfXv0RMvmW/wMvJYoCF0yzXpphokEQZ/Avn23r2ZMKZpIvH7lUjKZR+rsMsmX24zX5hNHlPpCGLC6zVJl8ykoDTdMw8BmNIwzsYfKRXPnm7kpIsW/k4eDjjMmq+hwaPSTMS+2+6+ADbrDgDZ7c5cXhq6Awd2sDvuedE9x0gafn4Bpe71/erDqKMrWC/IncWF8tkqaCpGs9arrFefDtTfB2GLA86So//06y6HgU2ZMglcoxbTt68hw7xv5553hZsY0tRBMDl5CnIrFRByinKK3LRuAGCyzLWGD+yExvdB9kUwGvmQN/oO79ywc+9Op51WDoV5/Hkp1n9gc/txzm4rOhZJZ7LEWrVuRyGY642PM26dC53YK189N2PRn8uK5Z5cZ6NHjHLjEHX+jEBQqD333POM6z2I/gOHNZtNzMVgiq0KvncKehy9enZ1zmk//TjfRg0fTyH9FTd4vyW0qLGRE8MpQnvaw3est6cfH8iib4/g+mpGPOnQrd1pFYiQN3BjyuRsLCFzFkoM+iAyhmjggRxlnHbYqJM5pGPQ41ji0c9du9hjAInRVs3TUldF44m33TUYd0Ncz/cwrlGxzy7EwfarL+ZzX+ps1469TsR8B2ZH3y+eY3FsrNlffG0Tzx5jE8ddBbs3gs7HL4zOP4vpVaFlpHeyU4afatPun+qKTgHGyWh4FrDppTCgTkJwNGAG7pf5FMW1HAwyfeDyHZ25lM92zqQ+tuDnDZgYwEYAWA2LYfyKnVhRCNuIQ1PVdiifIYzDRc6esYlivJFMy6WdhQhkgixArU278U57cNosu/q6q+wbGKttu6ZbThGjzoggH0FsV2M1Knp792xO8KSIAECuJrj279cDCYdCWwmgDvmHwhzx6yN0RClAYZ+7rolMo9SycMFRwBdXpSJArxmLdp8MWEoJ8Or4RYruzjdDKPBP5KMdRkAQKCZnwcazwzGgZFrj1hcHgEx0dAB4buoKhnLSpFhgJEhgbB1BX+zYKLrfn334JUFgPx2qJMZKRtpFV16MbMMKimPR66Ps+qvvsM4UeVdfcrVzlr7oggtd4XERbuyTJ1/g9FxWr11tX86ZY5m5WU6LZtyosfb2q2843connnnKXnl1JolXKQdmCskhDCeAea2lw8gkSCJerBt1zB+6/0E7fPCQffLZJ04yQE7fAn3GDEu0Sy6+2LLLl9mOzE0W2YKglJxsz0+D9l6Me3ezSkvDxTsO/asVv+RbKw6S/dvRG0ZAWyP3dRxST818xBav+sJqg3cxFh5tSxYUWlEmQJPj0bLGNUrBZg+LrbJRE2H0AiCuWoYWDyCf3IULGe2V7p6/qHf6DfaAEnxnAcX+kLiBDjLiK3qv0bBj0I7h3yVnoCTXEYv0c41sHWcGx+tEyHxNa0FgnjSYYb81IPYthluVgBsnPu3lPgLWIgnMmuCpB2yokIQFa0EM8kCCVTDjzAJ3ayn25IYuUEn3Vutf+prqbMsdUFqIYjFXc+C4MVGX2AgIkiaOZ1jUANDnHON5LlEga1GcRmXMX1eQECpO6Dr12fQ6ISRNLlFhXfhpbWlUhjsTBMhfi6xJtUYHWAvSBWwgSRLwriIkIKLYUjBDOHAo33UQnWsdP1tAN7MeA0Cv4JcfrAz8lEQroSA5Eqqn9yGG1nEtVYARfsRiAV1J8fw3neg3YctNGDfB+pPo5p04TgPrYTt2KI/1PoeOodxs0euiuCnnxBJQGEZ3Mp/iQ6CyWB3aN9IhFvKg5oeyGAGkYpPos2lsxBuFQ8MRUKKKe1uG3nEIAJ1AM/2qmBPaK0qwdFZE0dGuEBLIdasrpNE5GTdp9ETAu+5LKJ+xjE7uww88Z9decSsNjI0YapzDganmF0wMv0Kb891se+nV19w+ldPlkFMH2P0P3Wq/Lptrn3/xKQYGMJALAVs0Ah0onUxP61ljemKOe2YiHhYpkEOu2RpTF8JbDxDrgBWuSdIgAm5YLiRr4c7gYe/uY955AEKhA1y6bCE0NmjGO4mbBoKWQNwGjeErp1T80bPhNSVLwlJxYK2Ac91WrZtSYpfSca1r9SnikZoJoxGSnanRFLH9NWKP4PkhxBs46KvohEvSIFgMKv4nYFPxxLlOy3RGj8sx8bguXl/MY+kVO1C8cew+mA8lbaQNKzYhEzLKjhUecdcUHiiNtwAYoCQBMPdTUnhugOeVFHEC7BJpOqqpVe80K8Ua8ljVYvuqvg8jTmudaEohGqaQdK3LCispBi6yjzDzUxFcDYgQhAGYHnxqejyJHE2gIgwjAzHTcQAO1y7ZAMfUZm9yIzWuWEVMCOf/BfSKHR3POGMMDrA7YASpb9jg1iO/i25Sghps/XuRyIXbstWcRTAupCtVwRlwykldrE2r9o75MnDgUICAbIwutsPMKLa9B3baL0sXo1MuzXUkEVowdpqLCYhM9nDLjuJcVfEewn3Nz+N5UrRK3kDgsA7QKuJSFGYm3bp3w0Cjg11+zmTG2AponMDua9uW2MOZ70Yzo0h8pVObBQsFyYC6EzyzcstB8y8pOYPnHY+e6As28vT+NOYWOokSjXKHwTac+9OvNHO8gkLMTMVFTRLovonFr6vx5H8CbeTwgW49r125jYSRca9QvqF4yx6Op+H4+COPMN6bC2v2Vww+X4PZddg++OBdtBN/s3b9Wtnk8y+1np0HYlbYFQPNbU4/KhUDh1zGgotyxIaItHuevNauuuEWe+e9D2AkbSEGJcAY5roXruH8DkALNtE2b9nomgdqapTRkKqrlRQL8RH6RQiHgRLR0BiYY5xBD9z/mp0xZrQzG6umGaoYL21OAUQCjD/77EMbxudKhdWgAtJptrFOfIw/Ndv80Rf1gWo+fc6/Rq8b3W/Frlc+pz0hBrr0LFWYKUvVBIQPhG3KfNXZ53qK7h57ZkQqXsUEUrGufa6zzAd2SV/XaabrhNT3VeRqvqzJl9P0dYCvwEVPR/Lvr7+BWQcaOqE65Uz8jkww+K/Fc/Pt1adXYVK5GpONLbBMdCZI8xoGuM5TTYyw38VWT6LxFAY7J5hGakgdXHTiWCmMPY0CqiGj4kLyLaWAYDp7ZYYhExbH6veLtEsuuNPad0q13v2be1NoMMr9nOaUZ2j6T8ZkU8ZqI+7oflZ5qOKophp0j8SO1QhnU4D5326Su9/eJE9TxqoHmvrun5dj6MtNR/BsfHrsPkDxPwHW+nkfqNn0tT1WqAdwOiNHtwa95rCL7QKGG1msPnat7/MrFnvP0zOrE4//L+MqfQ5N7LD+vBxJcjmeoKen8+oBPA7zdxfn/V9Tndmm19kUlHZZcCM9290Jt/ZkGOnla/qezmQ1ERyxgbWoRvgewLxv534BwJlpl112OWz+LoBAR9FDbQuooIZqg9019QYK+0yc3fe6PZ11YovbZ0mRbWiaHKCxFkBemmi79+Q5qa5rrrnG5s5+w/qg8/f8i3PchMKAwYNhqfalgSNJrSfsuelPEN9+hL1FvgalZ+jgETZ23Gk2c9YjAHuJFg6AWc262rwLCSVkJzT9oSbX5ZdcAtuoHbFiOmcF+qN81IlnnI6Jy3wc6NOczIqaTZKPqSBeV3MWRlMsy0BSRoCFTAmV0DCSX0M8un3tO7Yk3kQ6tujGrX9ap26qC8mJRKvlkQRznlx53cWQDQoxtJ2vPoyJInLS0BhGzTEBrCCnxwywe7dkO8HobSzs0YOHjjBplo4z9SFMbVvbmuUApv4w/SHyuEZieRCGSk8gafMwZw/ag5AS5LR+mOZqNUBbNNJEyene1GRDbZTlZAIi0wRpAMwK1nw4719bzyQfJIsy5KJiYlNc41dmMq3QsY1Bw//AYfxIaA5KKqqWc/0wuWbbton8bA1s0BLONM566sIQzoKCIiStAErmfb3Izhg9xJ6feR8sz6sdw+/JZ24B6KY2+fxncqhgmzzlXCYLMF/ivEnA7CyYGO3PTemDOdUmRrlnvDDDlq9aZi+88AEyac2JQGG2Hlmj5oB2Ms1JTkoAUM90SZjiukyXqimoFyycD6P1c5jLP3vu5BSN+/Zls65aOvacWMMP3H2vXXH5OYCkg5x+v3xOSgFkfl/5C+f3MSZKghzwnpdZYeNGnmGPPf4iDLH77b4HHoX0BXvfnRdKbcnX/wq2f++7f8ad//l/+4BV7bzG8Xv+KmKWN6Wj/SeNbcU+z2TKxSlyYu3Lr2d/hUZjR7vzrmudtvFPPy0B/0i2dz/4gGfxjOcBQjx/BHf0G6+/wybw2fYdPGDrt662Lj1wrFdmThLpzExV1zQWWcIRxOhWM9VNX0kTkwStXlIVEHDuvO1OexvwrqqKcSH2R/uW7QG3aK5XePFTRBTlyvI3CSRXruLflV9oQkfED2l7llLXBpBnhlKfyURLJqflOts5V1VTxCMdU0S+1Cy+JXiJpvGKLKVFOMBfPs+OJlMVHg/UR2Ex5D9gPvfcPhmyRTRA1XwAMaZZNO7KQ1PMrIKc4sxw+RfXBHONRs4hzmxNg4TBvqgCIKwg5xt2aj/bs3s7cSAAaYG7rIhaaNPmXbZk2VrLJeeUMq2wnCAZFGsqirdJYgRetX/7Tu1sz/5d5MbHkCVkP0K+U/OwlOt34V3vR67RGy3jPbuPOOlEKZUGUAOJaKG6V/IfgZiTlnF/wukUh3L/EplA3vPnEfLjODf1EW3xjuUqs9bd+/4k7xalkMpcEidMB9eB68RypvuFlDs5Eo229+1ziv2+ZDnPmYYwjSixVSXnoudVRB2nZe2kelQHOB8Srh0MJBpWZjxxZcTQU23L+v226jfY9ZE0YpMjALaZim3fknw8j7rgoI0dOsjOvXACEpzLWHc19tviFZDlRrAu59OoCbRJmAG//Mp3ANfErZYJNKVCbf8h9iLxIp489USeyAxIFLZKt21/HnY1SYiYMfylAl8j5RpaQTJelcZzOeuqW7cECHIQw9QYI1bsZn3rHmuMfxcG4Y4YBdaUdaSM9Yw/D3kLvRhn3hZCXheAYG0NMqGBweSayk94nYnnDcNP6KitXrHPeV8ov7v19nPtQ6bXGH6gmcy9o+kmvwqoINQu1dRgIU7WTqQjgbXBMLhLS/Oo39SN96aaasAPathbky4cYdu37YRhe9xNIbbr0MxJvO3YcRBJFeQ9kZtpx2T7YZjXteCl0rEtzGVyoGsrztTJdve0p2zgKdHmF5Mh1X+BPmJU+VnfQWHoa1bZlg3VdghDnBg6UBr1+hO9OoGPwVSHVQRdLcoAkgqZQWvM9tRThxDomtuCHxehdVBkHbry5pg/DRokoeV6a4fD8Jezv+HBe/qToYzePXD/o2hznYLWaimbqsjuefgWR6eHl8OCynLua/gmWSsOxg/evtWee/xNGzVsFALeP1k4GnV1wYxTZiVTTGW5IiQSIE/BRgswgkIniOIxB1aJCkBP5BgQUeO/ZAUai9LoejAsnArAR2mTnXleG5sw/Bxrk34aHbM/0FVNcuPlFYwT7t550BWf33yxzBb89qGNO3OwtU49CXHwo+jwpOF0P89ee+1JdHYQDafbc4Qxwf10ILr0ToK5hM4Nu6N1C0YzcIcLpbtUL6M2Oh9t0arJowgsYuRCBipi3UovUKLGUQQ7IfAljJmEJLCEIjEnoQrP3UtqX+6BBxovD+ezlsN4iZB+IMG4DA0QZScadwypwx07oRWyADgDUkht273DdWJadqfDyT2oKtXouMZteG+CQDKbske3znSytwIMlpO8q3NRzBhJMqM2udauZYzF4fC3kqARKqct6WNCORILacWKveg8SmuV9STmG4mO2D96XbGhoulC9z+5hxsL/H3Zdj4nQJW6ZVxsNQmfimXisXP+q+SQBeN1dHkBQiGsfh4VhZs39iegTkCYaPRKNOd89rktAZzv06ubPfXC07B749AObLCLLr4E4OZFOkZlgNrVdukFl9vU2xgN3Yp7KW58OdnZaPSusNlffsMGDkVnr8huvfc6+/zTbzg0/HCt/AgDkidwCP3SRo441QoqaC5Q9Ldp18qOHDmCTh6J33F0/NDhdI6MSn3p5q2GVdS2RUscRPujuXGAiK/iqd4uHNXJsjFiS+pNMhdY7LRTcg9V2LzZsDsFZDZnbYTE27GiLBoadKZIlAqOSLeFYErS6c+eGDSS7ggdqR79Im3kyNOsWfhpdtFZ93BzpPtKdCEAaVSjhuJ+1BnNCDSRNve7PawR9ghsvVq6WjUIo2ufidkhUF/RW4Hr7+zfqwBc/ecYNiQV7se8HxL9X057ZbCBVSRpX4l1JhBZ31TAEwDU4FwVBRqw79nbYkXre0qSBdhpjYh9J62TCjGDNKEgPVVaVAKjxRiUQVowf1Rkq2tcC0gqJ3V13jT6JMCrQowNdTm5lnpnUORIbBwQNBsoNuucBjGMPV5DB6/Woyup2HDlKjYkcSFzNyVMVGbOgdOVRHKDlA4PyZX0dPlsXmGms1iMb42wAvITe/xxrBd7Ui/rX0vhhuZyHWyHan5fI++SKnElt2KmGg3sbTl0SqpA8cobqVRxJGZdMaw2P0uC2ab9VgKbY/O6w7BuGaPqeZK9+dq7OF8usGdnPe1YcBKO1z52JoGhSRzO7D0OhBNopEnWwWlg6931rL2KtrFrzb0iJvuxLgJAn9qkB9m5Z/WCbVtqP9LUOYZejpoKYkEXk7zo2jUuL53TIB56KCdhbk4JRRwFAky0MMAqP1wYxf6Mw2hCDJilSzdRnDSnk3cYF8sJJDxoTPH9wvJ8NKWGOyZVbk6FPfP0a/bTwkU0iPxt07bF1n90Z7S5frC1Kw4A2sMs5SDT/9QIcAVnrZi3ADhqKOhRcl1aX2rEyN00UCOtFHIeMKKkTUm4Ot9icwmEIe6wp7SmvHFfD/iPpZkRChgqU5wKxvbU8BLbXGL3LkbwnoH8bCifv5zEUPteo4lVPPOxZ7S0LVsO2NE/KRBJvhIRS2/D6OH2bXuZGKhBUzIF9k+RbdhJUpdTbhENjGchFdMiPdKxYnNgFtQw6lPFZ63nnqurXsvsifSUwwDPJeNRkQvYzAh/BLIzQYzxyIyrqhJZEJg6RzOzGCEW4KlRK89VtVCsadZlBCaNV14zGqboDpxSKYT4UsKmJoQ0ER04LPdlnaECkcjyKvjwYTzXs5g6KWYU+fvvFrBvowBpZX5X5MxJNKLVu09nAP5oW7R4lWtI1SBFoJGaOiYr5PIcEYneHVI+ct7My6HLLVECDkGZjpzUqwexjTNzXw5x7aBorlYscwP2eRRBok2zFBs9agRx9JDt2H/Admw5bKmMt5535gU0Py8CPLgMc8MrGSXsS0OyzDZsXEdx3RaWzxxb8MsCV8BXse+n3Xs9nehPHbgqR2Qx9oPZC6EaidK0hRI1dx+ISQpzyv9lKsD3u3fvYDddeqMr2PftO0TjtAX67Exb7NstyIUEN94VBhrfFONbeqvbt2zlnGgJaJhoz8x60g6U7rcCzop+vfow/tQSTaofrIRYUkkwUWEYIpBUjSeBzwIISS7VoBJruEpSPeQt0t2TC3Uda015jSPpkMSH8nkG9B5sI4eMtj9wez19/GiKGgyq2OfrYPB26NSV/0ZbnaQ0A0PKcJ5RIfNUMj+JwqwtLozxtYfutuWbVzPRwlrkIiKhbbzDuP5PPy6mIPwUU8ehJOBn2JNPP8VI2H4GWQBWqWBYmkx1nIUW7HY01dBc5frD2X8ypXj//fe5/UHo879FQfwg+UmMPffsTADrSFjP19lXX38B0LIDk7AHyMsibO26VRTeMQ6UyIWhIQmj9ObJ7h4oPHqGNfrcYrZ6wH8QWX0dqIB0z+s4e7Xna8V+JcYoPmss0IFmasCJUuPONbTtYd0XUbBV8RlKyZm6du3kmPiuyNN5p82hmK8GAcCn8ikV1K6zQ2zwc/rqnjBOUxDwL8DPvZOns/mfvu8QHR3WuPHqNUpYu/96Ood4hylq5Dfs74OMFafQ5KfxTvEuN19pwskcQeB1c/LTAO5PHQVIKftKzu2lNNiraVoIaDPGjMs49DWV4eQlxOwn53MAJcyx/t3GsS6a2YWXTHDyPZrgcsiTO+P157+Cq39lCH8hq15+0BSE9X3e/xuw6hqsjb/nA66bAqVqqrs8oxFYbMoa1r81lRb45/v5rtE3lt8UNHXv6UBdD7R1Uis+8NvJT3jf12uqsHfj/g5UdfCrA1L0fb227uNfoIfvTd3iarx2d974XtxjZTVCxY1r0ANzfWxpR05wEmveizUFsn0vX+cSMhWE3rWpWeVIJY615p0FYvF9M+c7V3tFYA73wgszyW+/Rh/+VWRLMMMjtqrROo98Ob/guH30+Ws0noqJ1zCvYJEOxy15O5N18cg69OrTzTZt340RVhb1Xq1NHH8ea83fvp/7K2STo9ajy0l279QHbf73C2zI4D723MynLKl5iu3c86cVUZVXwcqSE3Q60ma1VL6J1CKlTMrllhymrqGQBsgrRGcpKSXOgUUVAI9tm6UyKRQDQLzPiiHilLs5bAxCyS2TmsVAeiiAzSgDnnLLR0KstpymH1M6KnI1wquzz0+jzvzOlEuH2oIFi7lOwAK0LGXk2x4yz6eMs9dDEiok72iemI6mcbmNmdgO9ts6QDyeOdOKPfunME3T28mqbFxDbQOxJDo00VYv/9Np6jUDeC4lJ3L5gzy51ZHkKx+tQu2/eNi0OgdyIGlI4zwa5loh0xbK86QD7ZPTU3MmmFjuh85CuEx7IQA1b9HamctUwEyPB6iJiGZfowEegb9DLDltwYl6dLYBO2h29eqOsTQj2keQaRG4EADg88rLL9trr8zkDNppPbt3tD2wUDV5Fsr6aN+OZlohdQzyU4EY/lbRvExJammbNm5xcS0pkXybNdWnZ09bsnwD8f5xW7dxDWsF9jIGnHO/W4IZTpqNH3MRhsD3MaGaSJ7geYskA5pGkBMezvyTeFxt7VvFc80QKEIBZ8hhjwDESkcuNamZHQJouf+Ba+zss8+yJzhTgqh3t2/fitFZvjPn7NWtPQ3VLrZm/SYA/uPkGH0Z4e1qSxaut59++N2tF1/DrOn2+//1d5+e8n/aly6WNDY7vNF6yFjopl522bl2ztln2N13P8y1op2aud/e+ehVm/3129QbkdyDYoge6NGzcDUJ891339KEnWGffPue10wAoK8mt1P+J32gIxPzAAAgAElEQVTPGs44VS4iTsl/oCXa20eOHnEhgRLe+nbvbxu5X5p6C4LwEMHzlWu7ptZKoQuKOXvrbTch/7AAXVcBXSJRCazTeSFJKU08ytCpwlKoPVJgYe45cID8gwYqeENL9Po79w+H2FFh2bv9LXNfATkRjEjwiUHD+tvCxehWFiBNY6U2BTf1xXiejBtzEmtrG1JIt9B8mAU5RE13ncfKs7wGkc9fwJF2nNwKebeTvaBxSC5aBlP4wnOHA/BCIqK5ffetV5MHZXNt2fYe5DexvUox6tGeD4MmX8NEbSSAwYB+J9v6ddQfTIV16tbWFv6+nLNUeqoawxdoCkOXHL6ERrsmskJF5JEHgKQkwVpat24NxnOAdY228gmmAcglIxx5j/vEe2VkpBO/itx0pAD23H1gNACOgUweZSGhJ8PbSnAd6fHLGInLcsxIEThUe1eSz5UWq8ZVI1jTAtWQtTBLpzkjoyiBlJUiJRKXhZkVkaeUg58FQmY4bWx/3rfUsg8ftxLIegd2neA1wE6ozWKbIXWFWVMFASEXol+r9Faw8M93LNEvwOGasU/79TzZnmAqafSoweB2yzjbYPXnQAqkmUGwBwBNRX4AuQewh2M0gkgLaeIIWNLkNPJw1EWRrN1Q6r1QJCnVmFHD148YNmT4ACaaD+In0cw2rNkJgYMGDHlwEQbXObBI4Wq5aekyCDl+qucEtJO/qM6SkZmmj5Tbygw6hOep2i2Aeq4KMpPyn1Im/YKZ0hKQFozBuz+xQOSkcpGdZNStBIOoLNm3hARAcvJlGcarHlJzIIlryWeqXrmRjtREzo7waOT4mL7fviOHGIgkCjl3q5bhxHMkcNgeEdHk+0hNFtLE64/58FHWRQ0kx3fffhqG+TNoJOcjtznGFjC175fQKgzZHhWIxXbH3ZfZnG+/tbbda3iAVWiMei7TfvV0Deh6C1lt1oaf5ZDIp/kHK9oi6HyHMw6rQySID3ocQwwhvG+++S+CyZ2OBZPPqLp4vGJkOIYrd6x5Gq6Rh7PstDHjbcXKXzlsC2GkEJwJFg0krhI1T+XgAlGxjYz3NU83NBrQTQN8yjxSjDh2jRt1ri5mPO442oIUmtFoegkcFmov50qxF6rdSJIE3QEu+JvMJyrFoOPweubpFzCzeI5DSloh5ZbWms4mDmcjB090NP8pk6fYtGl3AAIJVKigIGmNxgwj7b1S7NRR/WC80KXBjGQvTpG//byGoPgKToHPsVAqnGRCJBskCyaIirQ4mB/1dEEOQZWWmUwNQI/oO2UU0Vt2bqJreCHBag9AJDqxfD8MdFxU/t49RvJsSi2zbDMmVSUOkK1Cc9SZ0mj0ko+XkBTPgY2WHsBVAgKRFRiz1LBJI7m+WtiguQgKt2vTnC4mToJ5iBwTBOv4/uAhLfj1etu5hVH8QMCbQoEE6IY4YAuFTwC5ckaIpB9yy/WX2usvv40Wb6j16NPLglo22G8LtiNDUGot2sTZmWcMQY/texa3J2MATu2YI8XoIsXFei6QLVtGOUmGmTOfxx1vL0QxRmflMi+TJ+mqcZ80zk6t7kC8WkAk5zNGABOgKrNHmSR169IG1sx+B8LH0ikqZJz1kfvvsxdnvWUn9e1i3aD8z/3+Z7R4XrTTz5rE+qS4gt0kc41JEy+w++9+jJGENBjYh3BjPAXN37cwOSlAi2OKHcreYqvXLbF773vYmRTt//OgnTp0OJ+ziDVxyEJiOawwftKBHgoAUIiMgpJzFaoJdMf20u0PZzTk90WrrFO7jvb1N5/ZdTdfD2tKoxewY8/sbK36pdnSnYsNUjMm7xGWGDCUWi3YvvpqnpUIpIwLs4DocmvXOtaO7OD+Z5EAkVQW4X4YzTx//6GhdN1KrfX/Ye49wLOstq7dmd4b6YGQRi8iUkSwAIqAqCiigMq2bOwde2+o215R7A3rVhQrIB3pvUrvSYD03pP/HutJMLr3/51znf865zrZnx8ted/nfZ615ppzzDHHSI+3OyY9B2SUZVfjSHmALrSWuz/oZBUjVmIVqXSj4e50E/X7CIKO3CqLGSNy4/NK5oWzqS12fArNy+xVRLpixxUc9KI54NR9V80leatG1sKXX0xHc+h9++Vnmh3EOfcsVZjp/9SIkREW/5NTtApeFX76CiGJksmZuo/q3paiDaQo2KgReka8NWYmoEsi5iGa0eW0E5NPZgYam1KSqmJCou7KCRocRVDsRK/gEELhw+EnsK0AsXRtlWAVIGIoEZPkFRQeTROC/aaDXYxG13EGYdXBLmZSOJIB0vfM59k7RqQ649Ju4lfFMEX/QIKMOCz+0hVm3WtUJQeBboG3foDFtWJjE2vIb9xhLjBHr6LOnG5lBUVKMDdODNpBrMWe3U/CwRKDrEZMrsiUItCWDiB2lWD6khKHyRpJUBmFSDGHk5JfiayDS3qgtrS4Bp3KWO5Yu/6aWwEv1OJUceyZjDmjFAcuqPCWaRSgsS6Ha9NhFAiwGsEcT/dMQLpMRmxW7rcjGu0hIaxkHLwAQC8S8FmSF6XShpXWEwlFMYZ8Gp0JoIASoKqEQK6REbCpYmEVvD3tc4sMTbHLJlyJHtlG9nKtA7a3bd/ufv6BB++1t976wIFwS1csxT31G8ZNquzTGR87MDxXUgBqR/MAAngjsZr1WasAH2s5SGs1fcAD1uhjOeteBjY6PMNIPsRa03vpVyVDKpP1Zx3gXtcc91EKIzUHauVKoj3CASvWqg782JgYOt4wWWCf+7IHVUJJFgOOMB1z1oraE4zcJrXzsdFjT0OvcznFFmuV2KSpPOEU0bgBUyc6ptjtk7tT9Gzl9Xj+xKTMlATbt+0oRawfQDqmG8Qhgar1AJNqhIi16hqfalwQQwJpRNww/i5kTDJt8j03kaCxh9BU02fWRIFYgCF0WiV/Ii2mKGK42DyVMieIrkcrc5CdedbpNm3ah4wwwWSgg9sotrZM3ORsr/2g8M/+lBlCHfoO2m9iEdWT4KeSkA057SybdO3VOANPRvdtg519zlCXQOWgX/rtd7OcEZ1jX5KIa83H0gQ95dRujF0dpdDDKbpYrALOCGJFcnyE9e7Z036csYyCEUkckqRSNka5HGNZ1J0pMA+jCdoW44DCMs5UdOE2r8+FiZHoTKDaJre3e++6G6OEPjCfJmJeUsS62orR1W+YAyxGX4/PzgPLQKYnkEQ5+/AR/kwDRMC1AEDyi0CN2fH5hKMKJHfRT/rJ7PHSMsYcGYfU/okmbt5+6+38GwkY504mkzy5dH7FQkpNS6UQqIQdcswS2yTzWSJJSvexlucg7/G7xSRG2KG8g8gZJdvtN92FdvMM/m0ZcQv5HiWWymWJTZr0cCNNNFoaaVhKriAagxKNcBWR4JVBRBHQ75owisn8nEIRP0ZhpR49zQZi5I0wsrp07sR1pdu33/zImRVjI4YP51oLaAKWwCBoz7OGgUyuIF3Ctz/4BHYSTFSmO2R2ojg6ZuQYGzJgCFMaOEMf2MO9KaWjfx4J5BE0EtdTMMg0govWpKKc0tVMxXimjjXkTBX4IA9wLg8+5VQaQ+XkT5nsNQwUAJe79eiB/v4ukuhKmvBdXO6ofFDAUEpbxliPHQXAPggL+QwHAs2bN5dnl21X/vMqp/l9Axq3l0+8nIZNlD1JcXD55eOYOrmURuh0AIfD6HddxN6sh/n+O83u7phAoPVOI1Tjh4lJSU7jzYFjHFIhyHgkAeZonDslBT1oxnilAS5gTVMTji2rQlDNNZm16Zzh7x1DqllftHWx3QIQahm1SAG0gGd//T7Nbisuw1TRfcS5+9u3m5C3+N0q/OVinM/1tAFcKqSg5hwhFuv8i2RPq5EZrLMZYFxsizDE3/wQaK/gfFUxpVhXy97V2KKKB8c6omBRzHeAILlQY0WsvTb1SevSE10hki+vsecBqw5APo44urD4F6Dv72xW7zs8BmrL1/8ErLozqfms/u+v5RXcLaP/LeBry5//AkY2v2fr92sNtrZICxy/ruZLdKBpc47TQi1216TJGmGXYqcKSOUsd9M0OrnFVG7+vRr60uSUZJL32T2Ws2vwOqDTA/O9FPbP++LupXdDvdYt/6Z15fqezd4V7vqVnTfPGB8HgkWAYS2oqav9FdCsdy6Gu35ajTDpTsr1Wq8hH4SXXnoVNtlRpgefQwIkEnAnGz+D9q5Wys3NtgkTx5Jn4xDdUI4khDRD11gF4/Vyn09FPmD95gOM0I+yX75fYCuXsIeoFTsi53MQYEzTdSmYC10y5lx77/2PAWOS7STMAT/6bCb3roYGz1CmNQ7aXpiIJwFs9OjVw6a9941jNgZoCo18QWBDI7rLYeQrATD+emR1tMMckPrMjdzbHGSRZHYKowdwJM2RH+ooenXmHd5fAQaQYIlxSUyB7HZxtIxcKoZR+AZAyfSMGJizPdB0XovRUrzd/9Bd9uHX79ofuRsYKKJGJC9gIpT8K8Cu+uc5yJj8iu7oUHvz9R/JMX0gRpwAkFFghTklTl86J7vOBp+GtEF2hXXr1NXmzlrsJH1I8Kl3NCJOPlRc7GkdkqPqGQkMaFBNC5AmB3fFWy0HxRMxvqSLLtDFAauSlAAIq5XTNwxCfz72GuTTxk8cRR6KPBrmKyIpVJI35qlBSew/gcZtPvlgcRFrFNY6LSMArGddrXP6aQMBBg6hQQjwIeYjb3z7zRN5PkwDFdQg66CGEedgUIyd0v8Mm0+cVSGgui4eko2iwGeff0LDMJ9p0WWOPfjKK//me3szRXWpjR01gXMwHbBIuv0BdjJ64Is4dzM6pPK5KmH0RcCA3oLBaBPyOqGA90w8EqdCAuLtIGZpcu0exSTHGWechgHQT24PqcaIj4+heQn4wZkZSM0eiRnY9u0HYC4GMEH4JTromYDR3nTZ/1dfLXv4vwGrLfGmdcOnmpxrMrqpbyFfpLNbueb3P39pb33wIgY9yGusWOVyXk1ryhujDWPsaoSVogVYB+lIcaWJ3Ozz6Z/bhUjXBQHoqW4XGBlMzSRJnRLqiwRMltpgRHVgXy5cK0lMcJ5Q6ARIFxXAVoS4yPAoJlNkiAWbUXkWOUdFWS15ohJrOTyLIapaSLHIRR7WnvzlAfeQIPzn9ZfZkpWzkSPLsASeY48Og+yp+z63HRv2MXmos4YcC3PNOjCOvZuyIRSEgJlAsOsY6+7BwoWr7EfA8ArY7PWY0aqZIDBZebeLgyKqeAMFLm75Ix8holwIk3GqsQ7gxH7yyR2YOO3gRq5ffPoRW4tu75PPTkXekDitGMxZqmkJuYCI6HU+jeAP359Oo5scGANwkaxWb1xluXlHnBGU9GZL5S7Pm+vPyoGl2xlIni8DbYFpqrv9YVY6WTX3JQ133o88MQYZM/297pc/uW6QvCVgu/dBV3/foZ3s1TBbT3O9gvqvebDXkjE+TWufhTzfDldPFxWhfctUZS3ko2CkTQoKfOyk/h3tCPmP6pzCQiQIqM2Ug2em46lBM2jDts1uylBNJHngtEUGIZp8cc9Ochp5u9CI0sj9ib3aEqOPuFo9HNptjb9woXomp+OoVzCr4kwIQa5S+f+e3fkQC0+0777fBIALEbJLBJO/NLf2HCZn8pr8muCUzv+WbfsAeqOJ6QUa4HM6tr687i3XXY4J+SH7nompWAg6/mA1xWj3y8xK61IybDL2zoHgpkHNJnKQWoAeeXOEONMvD9NSnh5Hnp+IjMMWJCHVYNACkaSVH1Oj1bCiAzUpBPGkTo19bxgT4giymDzTSKQ1y6hPxYgVoUnNd3HeIpD40/3RhGWQCGasbk3cKefs270DjYdSGzCoP/HuFzfVFsFaSE+LpNFTQB7ahbMG7emVu52EZAVNyHPOPpW/201t5Y/k5w72lXew337nZeYTnWVNwQTzU4d0xR26CC24PAuJq7bRl3Sxn77fSZJK0l+HdhMMt9DwauvRNxaGUy1JMfpiHEhhOD0OPKU3h0mh6zZ1YKTj6quvQodlFfqTmzmIsmE6nEch8bVjdvlyaAwi0b75xju5yA12+RUTbPveLeh0vIFgLmPv3LiQ4GqAA0bnI1MAkPKamQj0BIMFqIQyJtLX1tA1rCxC54zxh30k/XKpVgKukcVf6MReNPZCghTMFKjESjJd0sKCK4Y9261HOmyIYpgTL7NQ+iIyfC1FofTwCEoNuRyguNJX86A5AJNh5pSidSZdiFtuvpki42O756Gbbc7C79gYhRxUAVZ4rME+IanYu2cbYu+TOWjaWi/0U4/hXrkVCYEytGVKACZO45D7/fflNpEiYDZAVAHGJlHxKfYPdJDatU2yOwDgdKnlAD9y024DU3jNsn2u6/HC2w/bG++/4hiptYBJrAtXOCv5D1LnTsehgAEOMCnpVfD7tqnoD7ExC442wOgZR9f6a0b0ONQowP19iiwB4d8d20voHsL6xN2yjINZ4wn+ACdNUbAISbSlRfjxB9NtEvpwVRS2ESzumMRQm/yvG+yB+160kWcNYVwwDaMnnDS539UUrIEkC3EsSgVtuR9q84dS/LehGxAaGs09OYSoN+A3O9aNYrMr9L4RgGDSgSxjnFaaudUag5AREAFGwJHEMkWIHA0dfMmCDVZBp6gGCYp5s+fTXekMW2qxE89/750XXJAcPOQ87mU2B3MkBTid08B420lQGDp4OCDwa7hJ/8MuueQiG3vJJbYRtk23Hj3t1nsn0pXYYAc5pKTjevn4y+2TD75Ex28FNPhOBAs0iTBbKaPzIs3TalggYth26NSBQrar/fDdTO6T2XZGFBTg9x/YaROvmggoUOhGDrp1Qt8xjQ0NvX3Q6em2nzH/Kfd+aKPOGUHQC7QjaL7g9WOJqYztEwx3rChD+oHkCdf5bZuPSm7XLr/6RNu8CQ2i5LYwuCdYt6xhjFKl2ynnY8YFi3j9cmjeYpcSMII0Z8zhGEZ3OgV27d59B53LXy2HkZfbq0B3OAI/03yyuX8Qe8pL9ptJIxxwKhZgMgEEFsGyu37SbTbl0aed+P0lGLpJ6qFBsgLej7vvF9OwCjavP0ibH4mkOvX6BjVc1MQIAzSsYXPRMHSyHhrHljaPFrSKL1fQqkSWhIg7PCksNCIiBqPM6khYNarnw5/FRlJBH6CRMZDkAIr8ALGSaI+pOwj5jMRdSUyA3XLLDRg6/IBG2H4nWK3bEAwbrQrBdTlvSzdKpkQyyWoiSWnUCLpukQotgS4aWXSgMYCCkhiKBGklN3KKFQEiOL1M7mctcdPp16KzrBywrEgO8xzeocgfcPjJRVzXn5AYb48+MoVk9UIAkHNwf0WLjK5vIPtGyVO7FBBWnqn0JcvRWQ7hRIukmC6uzHMHckOtutLqTtNhw2kxAtC4lvvqSxKuzyODKd0rB4zzJeajP/e7hnvtE8p6FFsPB0Zf9uTwIckO0Fm7IdsK+XzS/ystrMFMj7EQ4q80dCtotLlRbbGSxXIEJEuEdVkP80nd55ZESffBt4lOKM2wEDQWNfpXX0c3m2JuypS33FhVNd0yNfeC6Mi+/8HbJGiR9sY7T3AWoO2Fq3EW+27fjnzuF0UsrKri0mLHjC4s9kTotXYjAIMGYFq0aPHvgKsc1DIl0xCOuuIabePmq1QJ5/sqieseY0qglBBWb8TTG7XxEihpXjN44ICbOg7mBv5e4y/SgBWLvpEurka2xaiWQV4QwHqHrBTkU/oBZP3iWKd1JKpKEMnreOZ+XF8GDR0/m/HtDpIarpku6UmwSbZu3OteKzYBAJtEQZ1pCd4XFcA61ePSBAaHdggJrMZ9r59wN/uvHEH2NxwLNYDut5hL+lA6PyTsHoPAfjRJXC5GHzUwpzWKFMRznnTdaNt9GLY+ja7DB4r5VW8g1p1Gh2HFEX8cc1VAPc9UMjbSM5bIe32lr91xw1124fALKdRz7KabbyBWMzVCR941wNyoP8YuDshXks5eU2ef/RHKeI6kG1REi+2uBmEIz1DgaU1luN1z9z+Jb7ts8crFdriQJiE/o4T6qYcftXiA7S+QVNmy8w+mO2jkYXpRDkP6tRff4vdpaHVuZURzjt16042cxXm2cs0Km/ruNJgJAOzS82Yt92KctRKk++CBfRR5zkPLa0Lxb/K7dd5lui6xvptBdz+KnTPPON0BejJVkeSOzuyLx44D6E0F9GoPi5cmL//ePj0NWR8/OwArW9ppWQDC07/+ENmgLy26HfpZjFIlws696PzL7PSTR2AmMs1WrFsLWZF7EoBhHdekxlQIAT6yufCR6Z2MZqJhdwZQjO7ZfRitNNYi+1RsZG8U3bteHh2gSbyNGnaerYd1VUY+lpHRjvgfbAsWLicu+aMrfqEDQ3YCPJ8ImH3uyHMcy+Kll16nKQeznfHcBoT/dSv6YoA1bvREW4vx5az5c5mukMEmxhUsDo0EygFXjSYZrIlRUsveVGBXLingR1rYuqHjkFMaf/4FVk5zPRh2WjAs9jAMNdbx2dvExtCQZ5wWpon+PoCioRKZnYgoGl6MhQXTjdq2dbfN+m0uIOsewH7pD/kAoNDkcHpznn5qKgy5F1542hkVNNAoiI6Ip+hpA5C6j7UXaGmZnWGdHXGyDTLrCmHaYcWKlU7TvivmL9u3/QGb720bf9mluF33ckaN0pWTbFEgxawv61CmjW7U1QFenha4G/Vu1hlvOUtbCmzHwnFgmtfMag0iHgfZ2CsOhEU2ww92aRMsue8+qLNvpq8034glBOlt1rlrEg0RnNDzD9EgLKORnMCzhhHOWZecGEsyzx4/RmCW1Q6BRsBNJcCSSuMazkcZw4q9IcZqNX9WAek5z4dgKjbQXn3zHtdRUKz0Wgv/Caz+74AEFyhbcoiWP+ip/xegs9U/u9/qPD5+H3QPjjM73Qscv29/ZbH+FURpfU9b2GItf9dyXa3B2ZbnoHvjYE7Wj4pQ973NVb1jxjrJIg9UlQWOfvWac3p/z6ld79MaLG/9jD0JAI9t28KW1Ru6z9vMZm39eVu/jkDcFrO0ls/Q+h74OhBX4L4H3Crue796d1jnl9hyoeiaaAk+9sQzTImMth6M8IsVlY+Wt6ZjpEOvOPPY4y/alKfvtC1oMi5ZtpDcfB2yaT8yATbT7ph8I7mFn906+V57ZMp91qlzW4CuUjTu9lh7iAn7AT/PHXE2Z/QBagwAfBpLh2HtVBKbevfr6XLkJ5943Ka98TqahCk0xFYy2QNYgAZpQ308TM6D5NxJEByYHDtEbkRC1KtrnKUyoXOQpkp6ZhZEkAIYm8lc13brmIGG/co15BnEYs6TcLQID8H4C/CJdUzQTMCqHIg9ynsy0/nZQwfY60327HP3wsx6hZiHkeCalXblTePtzc8+RHIrzH1vdDDM/mqc6WHlRqAfGcZhuwcCTDlGLD16ZtrJfQdgkjiP6y22SZMuQH90rg3BBLC+KsxefPYdzrBolx+GAlpJl17a25LC0POWDJ1cxIP4s/IQsVnFKFZD1jHhm0e81YQkY3BjyyL+iF0uw14xAm6+5UZ79/3XnHFqBIyxYponjpkmCSvyBnknuOUr0hJ5nSTeVHvu4zlVCCxAQsrHjXqTe9FcGX/RSJv58y9M36HtCHdJk2BwdzCrSXUTfMplgpiEqXTNJ4BacvqIsAQbPrK3ffn5It6HScbYJLv80uut8FAhUwnvOUd5acLfdfdt9tyLL9qDj9xAbUSTmLUwfzGSAwDoIrhs3HiUEeQzbNYPyzgjMIyklp3103f29bdfoKO+lUmILQAXiUzEtLGzzhzCNOpe8tCNzq8lE0mLqa9/aD0697Nnn37ZaerqPvz/4es/QVeP1V6NtlMN06R33XWPzeRzDj37ZEvtGIP541bIRducHrK/0HOefq3cyzQNR26vqSztYxIhl4fpvKmXMZYzsPJYdmJo63tlFK4Gi8ysayGoaDatEgBc0nHSuG/kdeTyrikXEVy05Jok4UQzU1OEMkX248xTHeY0s6lbFGaa0CsOZ9w8AqkxaSonpzK5NHYwdXB7++Hb9Tb7640Wh9Z8Fax0HxiOFYCD8q5o4HMIeOPK3L9NROrj3fe+5PzmeVMLatpNUj0y1dVUkpN4c+ekF8saJOvmix4mk2uB0vFnH3XsmMVaySP/D2QKjslFwOe+aEAvWLrJSqjVGkQGUJcBsC2c8137uGfPJFuOFqdGuqOi4pgkO8gpB5CjKR/uXxgj99K2V+yPBmvJJg5ddvl5APjbyBX2u6abJhcbJdmjJo/GxhV51U8V+UZPjT0nzx5JODWo4VYeQh0MRnXR2VwQ06aYTM4Bl8g9oqYJxloyQEJSUvqfWhtBTHulpEZhnnwpMhevucmz0wafYstXLyeeioXPPXLPVyOYMDLZ88EQJFgWNKAxvILJdgzgr3uXRHRRU2zL1sOWva/QqtBO1hyMslu3DsGDotoFW0bXVLvvvtuIY3fb8BGZdjS3wJn47t7B9AD5p766dkvk+2stg7pr05YtrAVku5BPqaFIPwLTJiExGHIj4LgKIq5RU+0PPHSHvQRJMQB8SBJxAeHEFJE1uM6jOWoa0+4hxgks5pa7xmMlMmhg7BDSgiHq8BsVXZomFMjDl+QMO0o2YBvTtjxjAbVqaKuOVg3fILSaz6Z7JJKAznTKLvJHyQpgPsx510D+HwrhSepwLq3guQk7qAUQ13SnpBoauV4RB6e9/QlNnsE2b+4K1qE/MSicHPIYJpAp4HaHLYbXkSlwYhym3lxiUpKaI1tt0OCTyd/BPyHIZGQwHaS68JopbZt69uxtzz7xKwchBzJdgsxuMGm6I86bR5cut96yd7FADjOmTHcrGq2X5A6RrqDas6HBYvyi7bH7nnIOco8+9rAzNklkdOHOO+9l9H+G/fLrLDdC2RbGQGkBXQLGP/951fXOpfnhB5+EbRNos+ejwULB9MwLj1pYHJuHBL+mAqdE8kW9XjHs2WBGHsQikhsc57elhBSSy3UAACAASURBVMdZ/xMG29o9u0i0D6KRBpWDhRfEwn36X0/Zgw/ez10EvWcsJBgUUlpESoiSkmBmctApkawC9KgWzV5dYn42PBYdDLTBXACqxm2QjlsErrtljLNq/EfsHiIQi0aUfEZBuBc5JAQZbIwRw86FrSjHyCQ6jMthMEI7xp1zwvir0Vl9mQBWDnskk027y+lkTLhkuM2d87udftYo+xH5hBg0/+pwcK6HpZLVtbstWr7KdQGfePAlW758kz39/BQ7+ayTKORyLRxGmAgO6pyEQL0WE1J5lToT9IEhQJB4SXtSi1SFK0n1U+iDPjZlijN/qqQQ9uEmaqKtjs8vncoAXJsdQ0o6aADpfm0APak2L710rPXoeoK9/vJrVph7DOaZD+MASXbRNZfCVppjE8Zcb/fe8Trgb5nFJDXZ0iX55lMJy9AHMJrrikXfQsl+JN2dEcPPo4PVCxH2T9ELQseEC1YBo+Ckjo3YlGIHazyhGJ0hBRZ9MAU+HRzSz4wiGayD0VgNk4iaFKZOkA3of5o99dTzdgjm8dhLxtsd195sF188zhnSnMAo0+dfvIeGyRLnon7eORcB8MaTOO2yqa+9bp9M/8wFSW30625mRGL+VyR0CRRmSWhZPsOI0ywEuns7t2WtKQnbh1O06X4dowOo4jIpJdJS2iG6DAtn7q9zMUOrt4/f+5yAsMONWv2+fBFuhOvde9x+23iLTEU0f/VC1k03xp4Aa3l2H378hR08ijYTQSsyyRN8rylAdiOXMQiAtI7d4wFMjpHA1tjsXz63Jx56ApAGV9K0tgho94La38Uef/0e2FpHrewoICbFtr8/zDxMKmoQyI1JICC0i+PAQDuW4l0i1zog3BSGA5QUc7zhd++mi/nZAr56WonU065QiKKYqy4PsF1b9wJ2sVcBMUePGWHb0WoWa1F7TYVTBMBme8zJyujgV9BJ0ph2FF1ZMYMOHKC7ygcPY2/qsCwhkDcSUKsJhP7SRVV3XQWtgHUxlwUSchBL7Fz7Vcy6akBanTcKpNJsdhp9fBgnqs1z8tVoGF0rdVOdZh7dMbF8hAIpua0SmijwGRagrjmMzngZzHS5zApdqNWBRoD15VmoU+zAVfUuJFnBvwcTa6TRphEZP4J+Zqf2xCpMWxgvrcAQT2yIOrRmNEKaRTIlx86KUhU1GkWucM2Qeopp/0B0duhyXvGPK23E0NH2w0+z7A7ceP0YCZCRRBixIYoEZt/OAw6cPvecsziokaFo1w42/xrX1axHx/UnxvMyKCieff4p+23+D3bg4H4L1eGmtEWPVGODHCRyFdXYuUZp1Rwo5VAABqO4INEm+e3SOcoOoQGQX8znFGJDPKxi1E6s1UCOa5k1qcvpzM+clEe1JbcFIKkvd/FIGYfT25POqdOLhm1FTBDIGuRG3modwNm1Sx87H2mAgsKj3BtAv6tv4ecDMc65nMRzpZ12OntDDJC8Grqxx3g2An3EikVnjAZRBWifmKkqhiO4P506d7Oly1d4BQtrSXHWrWXFRj6vwMUERhKrWa+Sf3BAmgNYZYSmGCgWr7rpHmNJB3ZFOeuChCOAuCQAuUaghEDaWgobDvvR5w9gvDEGp/Zf+YzcU/5NzFR1ucXEDmDtSGYmCtZ+pZ47+0JLMJS43KcPbBjOvQPo31WyH3OOkpBiRCFd3EYaVNI3EpijosUvSCxfmUz62Gdvfc7ZscDe/fR9tJQCuSYlEbypJAkYF6+iMCsXa0EJoNYpf+cYVDCFxSjuegKdG/7tELrpGg2uYnois0MSazfPsZgKOfObxLaS/ACFtcaqu3ToaJvW7LXrLr/Rzhww2H78+Sf74uvPHYM7iGdZzJkqlmsVcVx6r0CxDqDVRLJkekIwV2xiZJ081a0Dff40GkMCMS644EISwm0OPMsnVmQX0AlnHQjsfBQNth4wg9asXW8ffvqB5QGqf/P1V7Z6yQbr0L4LphcZtmPHDpsH+Hf7rbdQ7O+2d95/x5asWgqzic2qhJsCNQiTkfbE6P0Ai2UyblTiRiNPLsvqlit5dRPQejaccdKCEoPkw3c/tlLAhBeff9HGT7iQkalZrgHVrXMPO+/cC51+9J5d+2E8Jlgoele7tu4CWA11Ey8ffjbNghMBupmZiqWAzWTc8h/jb8AMJsvuu+dxDB+yrRrAshZzBJGe5EatpE/NzCLAZTWOYpkE0tr2Zx9vQcuwMI/GJ3FROYqM+nR2uik+LXOefzTV9wN33UtcLmaa4HO35vOJDwzKe+C6Gm0s7ijyrvPOOY/1V2XzFy1B511MZW/0XQ2s96dNs4CGKHv71U9tIWB3dQjuqKzLYH6+jmJZ20BFfL0eJtIJYsE700Ll2qyBUM5ynRliyQ7o3s89pyO4CEdHx8JGiOc57HcIe6fOHWG70kRA9zssNMaZYR3LO+zkTcToys2lccTfdezUya21woJCAFmMUnKyYU69AvsElitNq/5o8Erf/8Tu/e0oxb4O5lCeb77GctmLAkkV747l5bnxPZ0t+fl5AAZysVcDQdpiaQ6yWrVuHazWFHK5TEcHdsAVibzAEv2cw8eaG5KtgVXHbG0G046zJ8lBWv/9X/Q7nVGUimaddcQd4nNZbri988I+TNd+YSGuse69Y7imAsZos1mP8ZaV0YN4cdQxajp2TnfFxN69sIYAqxv4zAUwtuW0LBCnVrIoPCgxVjUGKmmDKhqUnmFTqCVGdLePP3vG3dc65vgCmQyRBp87/PjPaYD/HfRsRjH+zsBsGdn/O7D59+9rAUEE8LYGof/OblWh3fKlf2tx/dbftWajtvy5xQSq9c/8NxZxS3HcwiJ1RlAu5fG0B50OYYsUQLM8jANWnXyCvodzReCra7D+yUJ1z9016Nxp85drdCeQ/p/WTfO4vvdXAng9gPY4461Zb9B7bQ+8dzI+bkbWG9n1xmU99qzy4hZgVZ9XY/5a65JRklSNvlkvJePV+++9w77/91zi7Vk2kgbu9M8+JRcGeOHaVq6ewxTgAXt8yv3IS50MAeEgEw172HsYTCFn1POkLIrWAgpgpvGyy6hfIK4wmTH23HF29eXX2ukwyzMBP9754GPMqga5fOlw7l6YlDkwPAdwTTSQGeO9i3g+8Ypb7LobrkTj8wv8BkZi6oKxMMV2r55deE2NRrPPyPm6Ugf98Mscpg59AR5updEZRp7/JOAiNQpxJy0djfCdSN/4iukHiYM8LhUTpHVrtlm3LmmsGepTprViAGg6dOxGLJ9lN1FAf/z1ZxaAk3i7Tm1hwh22zmhOr1q6ztI7BmCW1Mk2rMsGgMbABc+Ks88aajO+BgQ0GLK1xehmJlMTTcAokJHmXBG9MUORWSyNEZnOFDPdpLgst3XFCxlRaU/Kkb2Yz6Zno72pOKJfFZOUJzktfA68OJDOfBi6xQBZZw7vxzPZY3379kHeZrUzqCxBmkiG4E5fnZgl9nw4jtqRuI+LcSxiQxE66L40bRIxW3zzjTdt1er5dud9z7uRfI1JabrAn8kQTbZo5FfSbaUFxPSaAPJMZJDCiYIAq0OH9SF3r7Se1H/ffj0LsDYP9m9v++nnxYAhiWjUltgH06baNZOuhtgCSYSarlefLFjL4ZgHr7Wx4wfZtdePw/TqO1tAw7ua8ai+jGZXM6kzd/YSu+D8izDeXQYQXQSAkkEeUszRBPA77nwwBAg4W3Y6s8lVq9dh5Ix2GtlnPTV428Q0e4iJwhDGvqTp3PL1H6zw1s2a49/l/aZlv/3tr/+P/tgS+zwTJuENHJICRlWk8PU7urETr77QQplOKkVztl71FvWMYrL2x1bMJrtjYEWm7ORHVNyIKNmlaycH9uncz4K4dgDtS8lcCfxiJTnCgMCoRskDQWMsZwpFAJfk+BwABdATggxGOTiKwFTpzwssD2QqtYn6SmCrdM/rtAl1b/hzBPladUOh9YD5WYUnwtGCo0wVmn37/Qs2/ZOZmFQuMX++L5zmp8xPpTvapCkOIbKs/7vvuY0c9Tc0i3e6kfs4CGSk6lw7vgZipDoNdN6THFrZYhAYhCZMRBSTQZPGoZHhddhRZJs2/Hyc7di5hz0mYCvBStBdTsJ06BBmVL5OCzaEBg/yFry2jMJTYM7rDNu2lQlh917yLGBdc3nxGCtJwzSXJoxAW7HD2xAoDu0vIgeL4tkUk6dIk5lpSMnakc9qr4qgp7wwjAauSHtiE4skk0QTQHKIMhwO9eeiyS4r69BqVl1IviSPizLkNuBJmi+eGaFoKpdAbDh31Cm2edtKe/q5R2lA3+Oeo7BFgeciNnTmuZeWlEECzAccbwKTQPID5ngVEhvKC+ppsB/cy3QkZ05qWzAbGrDZ0mSl1qqHmFhbLOARqTvWl0AGCKLWvW97m3D5EMgfM9i3V4FdBMImnoex8BFbtxJsCeOIEqaMo6lXVK+f1KcXzayVfB/YGgCc1m0N4K7Icso3RDgMBxyWV060zNKRKmliEkB+JGICV7DXqyFkNIm0I7Yo7CZ9Nl1SFUCtDKm6Eqs3bjjgnpvyWJEttC6UAsj4PDfnKPkxOZiTD1RNqf3CLlHDgDUfhQNuGOvnmMgBqj017axaiHo+jHpU/jw1MGrLmd5QfXacGe32mSenqT0byAS1JtuFafQ6sTtEvU007G/Dp+BjjK/KMIMnF2PEupR73KFDFztWfMT2MpmuU1y5bvu0cGpBiBCcTz4v/JzW9OrzBxh1UL7tY6MuBiHeu8ui0MpMTBVzDJerbVW2Y40xpppAR+mYdesXb9VNBeZXGWMH/yiwx+78l61ZuYUi3RdkdzEaLp3sNkSUt9MxW7NmDSy+X6zvKT1ZJJj+JLXjJm4FrOuFaPMtUI33OZBt+hef2t0PXo8r3ktscro8aAxWlmCW0A7NV0ZD5i/aAuqMyC0dDDF9OiR2t/3byqwwUELD6sb4MJ5wqhuF2gMAoQRaHHiNd6pIVuBRUaukRBoZKp7dnwledQAFTehLhICyJ6IDV5BXDcjI4uXz5gDayuGxuiLEnnvhDZtM0VJAAepDNyJMsLWYcL4ROGx+Awv3Lq5D9PI83q/a2iclU1yjl0FAW7d+r6MBJSREuoT/GJu6qpKOEoyoTp172QbcFWv5zH379cK85TEbgzSAfyBucBR9TbVt7DOExm+afC0LM99y98M6VPhlsQTxWrUASq4Rzlr0ZyMF0wWrlikUnSMxRUPp3oTSSdq0NQ+NIj1SmSAJUSAwAKxoxLS4EEq8wFqK4AA2vvZAoy/On9ynf/5zlC38bakd2ltMJzgZE42B9um3P3MwDrGN67bCEo7n4Evi7QtgXk6wD6f921YvWuHub2RMEB2r8+mQLnWg6I4duYyEIhjNjpKWpIq9ZhzPddCrAcQ0cuqpKSq9dlWMYzur6NOmq5AphAKoNglrVoB5A6BbGWNykh+47LxrERA+1W685Tq6DZ0x31oJsymJoBtmk2+/jxHCy2AdXUz3lS4awaAUteTFy5bYTbfcDGDjy7P83sk+bNzwBwBQNJ2sHPvgg3dtwYK5bLwwmNnrcP1bb888+wzjEYv5mVCLQcPlzLOH2K5NuyyzXRd79SXkBXjGcfEK0Hl2Yu/+BNdi9BV/xu03zN755Fm+L5MiO8jmzv0BIB1KOYelD/IRgTDDQ1iXu1Y32u24RpYD9n2Je7QOaj8W+9OPPmR9evSxn2ZNs20712KsMggTgaF2yz130zSgs+MbSwe6GHBCXR0Vezhsx/vZOecPh+m6A+HoPZ7APMFLo6fSg6mFgeQk5ZqpDy5JUI+7udOjZqBG+6VvouL3ikuvtQfveYojUQZidTRlCu2pZ5+0N6e9A1MunAObDhLPP61tghvxPYT4vw58sau9wpTACigRDKNUIGyFChr2k7qy6sQKMNA1CJjUAaz8SaCqmgFV0kxVV4glL6BQyWsVkV7XK3ahJBrUbZSWjpAdH9ZZLOBXCcweHd9+VBLh7IcCQBxppiq4OqdqDnW5Imtv6NrFBghBp7mRRo9LdaSFyPdUSI+H940gcDcA6JZLD5JrjaZI0fi+tLY0/i99zgx0dk/q1dfSOyQgj/I2Saz08GhqsE8dF5euXCBuibXEII3/hgW3IUjDSIJZkEfm7gcoIMMGvU8on0uGM1mZJLHEgD40DZ547Gn24/kkrINs2psfKsTb9h1bbOy4cwEPCzEi0Ci/wD6NNKrRAgjCvdbeC+feB3HtFbBMJQmA/QP3s9pikwVIh+IoD8hMI0s6uRpZqkfHT1qrVcis1AASS7dJdWQM4jtBjN3rflL7kPBywLJGqjFac+PGdJgxdnTsUQVjmW0FAPD16defvbSezivoE1qj546YgIzCUQwM1jKC18W6dIlm5K7QFqHbJMbsocNHXVzz5wCsIObVse8VpzSC58uBLQBQJmUa39HqcDqZbq0JwhZYWg8oE+HWVx5aQjp8tcYkoi8QNQDUTwL+MigQ6i32nWKrwEEJ+ct5VsCqClEwZNaQr6Wnt4OtmGxLFq9lOkNaQRKfh43PmGKoNHtJFjW6HcdYndNhBkj3gQnQxHVqwCAOwM0zrOIt2WRxdEkbWEP6vOS/Tsi+XTvYPfnZjskkk5u0+Cx3hm1F5zqINVcKaCLJnnoao2GwrlWciJXrmAlqFkuSw+0pz6RNwG9KaqRdwzj/x59+CLBdgsC7HItx0CShOrxHWo5iN5B8U2BpXKcTgu37d+Vaj8yT7IPXp1EoLbCvv/naVq1fSzfZ02OSJM3OfQeI+wCJAN/VJDIC5GsAoQXUyoguCnoN+Saadx3twJ4cEpQsd1bnIZanJoIMLETLV8IbFxljD8GW6g5TRYD5W+++bTffcb1jLs39daG1TWjv9ucBJF0KihCjJyn8AY2yAhJjf1jobgBIRQ7dkLsn34oxwUn2yCOPw9g9KItHN+YmZkMV3e0g4p7MDmRi5keME5CiJuWlYyfYMRL2uUxFxCVHUlh3dY0SMVZH0BSVlrWA8UgE/qNhrOcger+bnObt96bRsUfzi+5fHCzlBAzuxo/8B889GCfbnsgkPWT5UMCrad42wgiIxRAiNVPFT62TLpH5QiTspWQAviAAzEae5x9bdnnjnm5Uz5vCEQtdaz0A0D8mvA3mMv3t/rvvRU8+x4EQOTCQCnGJrwZUD4N1oP9pjYYRS26+8QZbvXqtLVq4lOkRNcLENPahuXMa8f0a9PMx3XruLVuG7mpFAEwrCnCmWmm+oHnK/VKhL/C9iv2i5pheNw7JI50luezV6/45EbbcBbZnywH0b/u5Jkh+UaHbX2KO7SbPTM/MtJ5d0rmnYeRFctZN4d5XYDwqsDrZsbf3H9rrEt8UAFGNpIoVpn9Tg+67X763+SsXYCgzhGeSYm0BryN5nRJMNwPF6mcdSjpAIFR6ejqFAZNWgK2xFGsawT6MxEcG1yDt5H2A7m2Q8wkGIDmMxIOAks7kqX4UizFIgnisRKIkQc4DHL1zytPJ9HSa3Xhvc+GumPM/Tqo68yq+H81Bsbl9yLd80MSf9XmNffX5HKCcn9BnlhEDUiHEzNg2SewPpFFyi9xZ2ki+IJaO7kPnjl3Yu7HORFPno3J5OUBL+qBS+qp0N9RgVHGhLwGr9aXR9vOvH5BvaL3LOExU7T8Zq8cB5Ga44e/M1dZARut/awEtWv976xFZvZxY7S1gqGcEo4abF6sdEEmsbQ1ItyAerZlhrcHYFsZoy/e1BoRbfsYDPDwdbW0e93udiyqFNdLpgFSvu6J/UyGu3FL1g86WFhDW6SC3Am08YyxP09MDSf+qOevd7z9BatUgrb9a7oOu7ziDthlMbq3r6L2nfthjrOpLJ51j5WqtNX8+dy/cvfSAYDV6Xf7C7/OZ1EtOSrTHHnuESb3raB60tzffpn5bNx/w5CDNyqOMYYdTsB+jXsOQMDnE+vcfRryfTY6LVA0/n5AAo3R/vt0IgWEqeW4PyBIndD8R0kwFDbffAJBWQuR4lEZ+oH08/R0bgK/Ctq077OyBo+zaa+7H4HeGTfvoJaa8kCcZdg5mOzQIMVWNh7AgGbP8Y+XWOasdU4T5nKOM0MM2G0kTaObMWTZyxDAaRp/waZFJQvLNl5nYIlj8cqgfec5wpiQZ9SWHCKfu8YfsMfTsXozlrrPzx4yx11/6mXHVcTYDPdiY1FjbjxdIWhoSdmj9LV+6kanBKACZKOrW/ZxTEdQhuG2j85wMg6YvWp/dumdyxkW7EfT3YeCtXpXD5Aj3lbM3gnPN5SGcDaXI8LSM+7fDBV3mWzqP/2Q1e0/fa0ao4SnNeA+4acNnLYR9W12HkRVmi4FhdTT0LrX33v3AmQUW01yWVFEEIKlqWxFjHrr5GRt36cWw5EZY9rF9TA6Wu9whAxOaTz+ebhMn/MPl1/mApNXEYPBn528gwFrrIwwzl8cfmmKPPPAwsbnUktM4E1nHN2EKs2Xjbhs/Bgknpkl+Rl9dUwOLFq93ZjX1DaGQeBi9Zcw8GSmg9hnJPK+j9uhTt9vLU1/AT6M7MS3Xvpuxx7p0SgdUK2Naopg8KJ8/E3NZn2+9+hG63ePJeSFdwHK8+BI04FctJF4VwoorIbcdw3r53iZOnATr8wGIDnJOll+F7puCr7cPXMho1ej4ezxo2YOtv/fv8eyvu/L/9E+eplATVEofrnUbcn/jLjvPGWlqKk8SHco/RQgRm1kmTj//MNPuR6945x8bIcbJAE4sYz/bumGTdaCRK+171axv0/TcsmWVk3cq5azVGaQaSFFABuKabPORDBNgXyjncgBTTmQ31JGcA5zzTh+UPFe5oNiqOtMEsDq9ab4kcRKFi3ojeEsIZ4O8aorAbqph691wo+R2PgMo0OeSbCPXSW2oPEDmSzrRNN0TxVi25NTacP4qb28C6C+FpFCOFIA0152uv6R1FOcVmzjLggG1NHUo46hGyBepaWHuM6YxAi+N0iP5R13j4PJxF6HtegAt2c1utN3li7xxEufjAfLPlHbR1MRZNh9w3wfGdVgopI+aIje2L9M9f3X3+RKYXUJOLsxAtbDCq0BWDcY4mSgme+vBJ6SYp/Nd76HsSeetsIgGTUg6TWuPxSqyUiM4lLRaY8n3Tx/S32b++Jv7nNVMjZ099Bxb/PNK7m+xvfrKw3zOYsDiHZBgVjDtrLxIZsK1aJwmMr2d0zxR5TBRN3V45pln2tLVv6O5XmEZmAHuQ9+2FgKiH+9ZTaOVgVyLy2ICELYqw0U0xtnHgKQ11I96siEYBqvhHRyGOTs1XBQTVJLNHDnyTEiQv/B74Vw1LsdUkzemDVOIyRQoXNMff5TQ3Ka2gPp5NFfERKEzALrpKUwwyASYnJJrDKYuYTCR4eI6cnrAVmSsamiOlDOl0OTkDoCXqRXF6iwHq9Djy0hLIvcOZErzsJuO8/IASV4xmel0lOVfAUbAWg9nElqoUARSmf6+gM4w8523kAzYqccrMRM897xRyNL84OSSNMEnv5FQSIoiWCrXrwcjqOSaSO8cwDsWeatvZv5IgwA8iusSwBsZGYY0zD9oBL7BtEeM025txI+oILvchp91FvIAB213Nlr44HuxaJKWYtx2CpP7y5euIJ+MN58rnmrTNOMLOvysHundnD0mzrEO1Xg4cYA0LvkQwTH20xdFlgJjNe9YvSVlhltkQjnirVCoRT8vCrBXAR0PHsrh4Z8NeLaLZDbfZs+eZa+8+pr9C22fT2Apvoi2pg6ZD3Ct209CK3ZZZnoXuwUQtgiw8udZM+hA7GaR1DO2Ps1e5WcP7l+vKEHxVwEAAasU3RvPdCKOJDrDftuw0N3AUIKTNO/iohN4+L7o8h1zNGtfNAilsRCO4HcVFayCRwLFayOziEpaqriRjQAH/iSa0nxUp4lmhD370nXo4G2xHBa4tEsKOEBjYzrZuWMG28tvvA9oxfgnm7aab46ku1OIzmdquyS7F6bu7ZPvsHNGDaSArLE5uOmKMS3WUWgIiQnJQhWjqgJGkyi2fDFzqGGM9xByBm3RYaugk++D0Ydm330BOYCtAFIbARrOtDQ6rD/+8hn6pdKNIIkDvdcYoBa1pqc1XulHkh7AddVIo09jLoyEVjB/GQWAp+SqDLBHhbUvCyIAs532aBDlck1KEMTGc5pt6ojiMlvHC6oDkJAQY0dxnRRIoO955bVb7YabX3Oap2qD9O/Xnq52qL059W2bu2CBPTPlCbv60nPduGhhSR4dzLYEgRLu53YHgBfR+lL+qgRBQu2hgBbq1oopoAWv6CwgtY7AL9aXumnKJzWM7ZJtNrA0ixTUvGDoMdKC5XLOvbzz+iecM2I1HdxL/zHW/sXYSCJg34fvfu0cUp9+7kmkAdrZ/fc94LQtl69Ybp+iFRqJ+UoU4NZ9d9/NaOC79urLU0nWzuVQv5yRqYcQ0//DVq9cDRiCXi7XMeOHbwFvb3JOgakwlU9F6qEIfc3R54xD7uIsiuyjBJ1NJGuJjFctsBkzZtjPPwHmBqAL9/wNSEwcdpRyaVjVs4gbI9m8AAJiDvnh8Fiyj/F9xkD7nNTN5izhIAXQi6MjdEr/LGuXkMg9LEPCYJ8NGzHRHnr8NcBHb5xPYEajMic9Zx1YHND/enoy4G5fe559+vvyZU6ywZ/nLzOfAf36wK7dDZBHh64FhJI5gtI+r3Hqum7S3ROSFkXQOXfExSRjz3GQawwb1gNdtFKyuYvHjeMzq7vqQ7f8Ze75WzQqYKfyPKtIvI+SqIpBpm6XCleNc1eimaJyRm7hARySAXT5HIuGw1Qj0gECOwjIYtRKSqSc9ePGlXXMiQHCv1NKel1osTiUOEgvkuAu8E3jVNp/DRLvJRkNEuuDz1UjgxMCt37WV6Au/+YrQEnsK8dil24OYwPsA+0dNWE8opIkCmSkBoOW+1UEQKz1IKdNN9nFiytpETslEgD3ySenYJrzBesezVIE19Xl82HfcKwR2NFvBbDQb/V+RAAAIABJREFUzwVyj4PQvKmmKybNNR9OnUbuY4OKbmUCOu35Eih8xRWXoYc1zy48Z7yNuWCClQCe9Ib1qtP4JsTpf6DR48Y7YWe6sUZpyfD6YgNLJ1QBI5B7FKYOMS1PMeb8fWBfAGo0arQ9UgZ/MEdAEHUfZHQmcpoMj6toOslNVPdfTaKMTLSnDx5042u6MepIhvPzMnkro1CqkB63kgPuu5iVHbtkAepdgj7Sq4yl3ITm52CSygW2eQMMW5wzFyzAICkQAXZpA7PmNb4Yi1DpUQC4Bl5fIPoZQ/va1j+2EXtjYaePR/5lHqzHzcTSWq/7zb2vlQN583ir5/oNWEYSJCC4gGkMfbn1w39ac2KBaCWm4G4v8Pko2t2hYmCLYaLxFO6XmEAqxaP8NHbs6UBLCD0oogwQK4+fMaRwxtripXMpDIudwLsPMU/uooqlusfX3jjW5s1aShG0k/fxhOsLKQ5lBiadcQdaOQBN5mxKmmmOMe6ve69OMfgYhhKP20OYStSS0IrZLzC+XLq7GNn4wqbXgnHMGPaGNGSV/DrAQO7gMGulG+rDcw4mcVayGofkjYCrRQt3MUbkiHo8f+9XaSOJ6RgOm/LBOx+1rTCCtrLHu5/Qwz776nPiLB163lLFlnTyNC5+8YWj7NjhQpv/Gwxi5C58SWZrAHwV48NIXNRwGNivN6yGJbBwuM90eYtJGGvo6GucR3E/jCbEQ3fcgynTybYdp+uXXn3VPvrgLTuWq9ddZLN+nY9ZF4k0Eic9TuxGY+wmRl+fsGWrlrumipiz0muXfM4zj2OU2b2PfTb9K5v+zRfseQGrkoTg/vNcUuiMN7F/ZSRXVl3mpmP0XLLadbK7brnXnmXMaV/uHhoGIZgwXOZkgk4feIZjBPyxZTsTJ7GwRUNtzcZ1NnvxXNt1cA/5B2sjPgxWpD/OrUOsfUInngUs8WAMZV5+1Y4U5gK8Nlgfmgh+NFcKy3LdFE0uRgGKbzFIziSj/anCowgQ4Ajdca0HqXmI6UTE4T410VTrbCf3GWi/ATaX0iBt3y6Ds3YnhTTNb+ekra68GhLSZWMtiU0qwz+dtU4uQ2Ns3C/+GMUYbNvYFBq6MYzOnkwuuMq2INVUG4xxA8l2ZmqqPXAvBTgx7KWXXoL1wXgdTGSdx5oWuv/eB6xX9xPs+Wees0m4UMcg8H0EBqmAPgHEP/w4k31Mc75nd+sDE6uSrkMmo5+xbdrarz8vcJpjF1w4kqbOATfSnpYOkwn2lgw6BKZGA3AeZMTXH+ZXavtUTFgKbcuuzQAkNLFZ30X56Cq268i14DbL2hADPgrNSYH3iqFpsFJzc3M5cyppWLQjHzuGvEIRIE8nYlUp6wmwv2NHZ6BQAHPa31+mcn62efMmmENd7cxhwznvkAdxRRaxgbgfyAaRnpfWkr50TLawl1rYES1lemuADUU4V9TqLHC7E+ayGofzv2mwj96Zh2HpAuvYTUybEq5DJyRjfeylcjZbXmG+c4MOY+wxIy3d6a/FkOBvRCKoUWcYr3OMMeoyTA0rBKpSIApYFbPPaXPC4C7M9rUvvnoHkwtYuxrTa2H4H59W+StA+D8Bqy2f7++/toAd/wGsupF3TybBaT82s7pamK9a3e6eNAOYLa/z34BV757/+f0tr9Hy963ZaQ4w1ZiRA8kFrHo6qzo3WgyynC4qL+cBq9Ks89ih7h0E/Or5Hj87lBM0M0pVburnmhmvLR1krTv33Dln9L9mTLT586n5pVzBkw0QyOzlXd5r/iez7q/Aqo8OCb5apAAcMP0XYBX9epoJm7dtoVmRi6fAYBdbYyADfP7FlzZm9Lmsk300PPbZG2+8amcPP9P2HtwIGzGHdQYIi3FgZTnAQG0heyfd5vy2xBXFOkcr8V6IAgzJwnl8G2PNGuHVtNn7739u9z5wBwzQYF6XOAjok57awSLqwwD/O9nZGCHOWfQdzHB8BlIwOyI+9uhOLffTMlu1fBtTTgCuI0bZ7DkLiRUwv8j5UtMycN/e45pBL0Bo0CTeeYxtLlq8yp1TRHEnZVNZXsT5exleITPI70oxcfGx2+66BKJQGABqoH358Uz3vQkAqkNHng5o97VzgA4Li7al80u5P12sZ+9ovBpOscVzDtpH7/0b/e52xCl8Lsjtb731WvwbfqZR2pbXCSQWIQ0z+kI0H19ysiuS3vDHY6GCAr5tSjv3DA9AKlAa2vI8vXXt7RTFDE2FtJjCRgOsSg9XJlVBUUxTMPara89H+qYCLXudC2kAEceOHXEN4Qr5YlDwhzPVcNf9N6GVPdWO8PNJ1LiK85EhcbZzM/I3XK07o8WO5TwQ8KxzoRJJoyCAt59mzLTN61Zz/n9v+4mbYyZg+jV3tp111mhGlyvs+6/mIK3A/QQ0aWIK7u77b7e1G/+QsDd10X5Y87luZPqCcf2tAJPG3v27srfqbP2yhcTZzqyjHpzXa5EQPMrai0aXN9Y6ZnazS84fS4N2JkDhagcyKWeVyWXPXpnOMXztyhzLyurGdZxnE8Zd5aZInPySpK3UkFEB9V++WuLvf/u3/x0L/38Xw/6f/L3LvWlSioyiXtv5o4ci2bKXWhzzIYGfzfVCCdOcITQV5NnQrXMXmwMJbfDg023n4e0uDxJJYciQszgb5zsw+RO00Af0P9lGXzCYCZAj5E6Qn9jz0k4VcU3GmfWAtGJNxyK9p2ZxGMBoGSZrAv6k56q9G4XcjmoxTUGpTVOnWWlwFo1Pizwi2UXlkcoR5bVSDiZTDXFJcJoc27V862BhqTSXHIGapSK9qUAUaSSLhnkiTPELLhhpU6hNBYKXI9tX7tawWJzi5coMmJo2Kdo1StokeOZyhwHUYwHCVKlIz76ENa730ARtMLlwMKzba6+43L6C8U7maV16ZWAURiM2ui2EtRzYonWY7nVGB34HpCk1N9U0lya1xrSpe2VE66b2qBv5/JKRVNyW1qlkMQJ4L3de6bOJTOOAVTWw5JPi7VkZp4nEo2NL90J1kOJ7CffJO9fMhp01AM+L0yy9fQd79l8vw67fD8kE4BRJhdMGdcYwrg2EulymxXrZ9z/Np6FS6MC/a68f7ybCv/zqe3ddqgfKMGvq1DnJdh04wlQ1dSd1SSlSJf7kA+FgcMVIVFWzH2IxnkqX8SfN1xKmgDRVoPU34OQ+duMN19trr7wDYWwzaWsNxJZ0W7eaZjIs+TxyndCIRuvXjzyoPB98DhE4bsE114xxTYF9yC/t3YexXRREIGSpJNmkSZg2sPrzkROrJLgE8tyhMUtuGqkWgbR61jScWISlgPq1SI8o645NRLuZmyrWrrRSfdgkkcRfX+7rkSMwcB2wJD8ySH8AXFUkmzUgoJrW1GMJYgLwuecmE09+cp4Nx3KY9BPDljz0KD40Q4f1B29Z5Z6VSDGQkyH4Gc8hCZCX+pBmtDCFAsRflQdXsgbyqfklfxdCreAm5sEeup+YTt6IrxEmybmQK8p5dgKBzz1vGLI5i2lSI4mKMX2ICjsOIZGVMjNiHXDvE5jhD1EMfb7weht8Tih01nj76uPdbjw2JV2ju+gBchHL54gerGwCOjCj5JldcZCOGW4Dcah+bspTBMmONm3qJ+ikHOSboCgf2g/76KA71D//8jv7bfZs+/e337Bp6xAUfs99MCUgUYy59qTb+cucH607wuZHKUY/+OgLQK87GDVfxr/LRQ0nVHQEMzLjXBe+iJHUmLhoV5AFsMiOZIuxCRBHwVgO/bkBYFWqWHp9LtdpeGpzKclWIRGL41cJ2hdKVVVUaJRDVGtfOkk1FcEWRSJw7oRIG3hqJ1v0a4GtXbXJsg/WIm/wqH3w2csUQCQ9dJ6qiwEgKGyCQhEqR9MwNCje7rn9bnuSgldjl5Vcazjiy0kAa+vW7eVAgZFCgKula8NddSCDtFSDAFxdx7kJgWumM4qRL6gkuA05dTCHIgkL0fAwC65Lj87O1bcRUXZH7VbnkY+kwzaE6lCGWI1ysBYbzifKdX+CqcIbYABLT0QO2hqdENDcyPXL7Vx6ZoVo+bmRWP2PrNEZptQxTh6EPhcbW4uvtloLjuDISPekawfa4kXLrCBH9xxqPsDrXZPvZ5Sz3E44oQ8dgloMR9Ywqp6Ko9527nW5Y4TsP3gYAWuZmyDtQIBUtz0Y8CUVvSaNex9DH6+EMRbp9akwUHAKVnuVwKauizASue8FAxrXgfCSJzmDokpAniA+lxKGbz77zjqk93Lssqlvv84aWkvStw5QIMZWL9vKZy21Tj0ycZMeb++89Z4zWhOgsWHLBhKxGpzWZ1gyowYffTjdJlw6EeHtO5zOYO+TejMCdKHdhbOxH4nIfnSlJl55GRsLEy3GukMAiQcifJwQlmSPP/wsxVeiY3odgnmjro30lz7+4FM7rd8AW7/9RxgA39opBLvcw7V2EFf1rxf8bGGwlpoYHU6Mh/n0B+6C1WF21qAsOvaMm3LYrFzBOCCj2tdcPZjx1CJ3OLXP6GXzfj9iX31HN5kbdvqgEwBbdxHsNNIs7R4OrDgAivvuQQohASB4stPvgR/qiikdHDEApSWO3eJSPndYOvaEG3nzNPz0fY7RKZYzxdwlY65wwKqaEqLly6Fah+6atWsBaFJs1qyf7cqJE+zRh+6hi7OQopwXYqEeo6gWe0ZmbgJNj3C4S6ezjhFnFcMC/gQWyCioDiRP4y4qohsApmq4nwJWJc6uMSjp8brDThCDHLXZ7wHN7CGNpyjpqmbNN0kPT0x1CfWy9kOazSbEEBQXVQPmaiA1sMYCNGbLr0piBDYEyFCL0033Qii43q8RoCpC8hm8qEDGMq5di1SyJQJXlfSL4SKwX0YoOqFmfjPPnn/tDvSV6FTXhlpG/AXoTe2xFat/JWHPcQ2GcED1OkwJYkiuLxx9PkyMXDQnF6CjWuZimWs2kBiIdap7EQf78trLb7dbb5xM4bQRJkqSrVi1jKLmPrfHxECUk69inw59f9iHQdK05d9k2qIKLlSmXaw5NSeCYO37kygLJOE2cf8i+AzSRPJAbCVhKtxCSN4UcyTFEAhAqy54KQlTIM2tWo3Ss0/DicuRrPsy2BsVSAFoXCWUzrBG+Hqf1NGi48Jt0zb0jzmEktvGAlSZDTx5GDqzT3I/dtr06W/Ydz/8AvsEVjH72jPrIQEKaLA0XG3btU+2tWsxReCgdMkiz8aplPGcxEhtKZolH6GrFyvaA5gBmKT0ICavG6fzwHIxltUc0Mh+D3RPD6LxkofxoFLFGjSf9Zn0BzGtfHiveJIZcY6rGXE5se9JHLTzmQwIZYRPI/EwEEBUlcxJY7epJpI4XKbheNYW98gX1gn3sIYR6GQmMpoYFzsMm0Ma4QHEZU1kyeHVn2sXI0A9Ej1Dacxq4j+SvfHYlEds5tyfbB6ac5LoYgc6CRI/NQkBYaULWctD1LqXr5ub6lCeynvVom2kLq4f7xWL1nUEnewcWEICyzRuVwVAq2JVVkjqcomJEAk7N4xC7bP3vwbAxRwJELOc8S/tL/EU9J/itli8gYBAH017y+aQLH4x/Ts3EmQAiLUUXo3Ebk0ZXHjuaYCvF9tTU1607Xv2WjzsnNBYNKk3Fzvjuna4VdZQKPgCrD//1As0bWoxz1gPe+ZCku8aYuEaOuhdMIgMt98WzLZ5SxbYzj27YYOoc83z53l5DH9PV/nysWMx+LuOCZlD9sBjD2AIxESMHEQVA3ku0z/6CIOTZfbvGV9bEYCCjAGiYLPS37dnHnnedmC2OPWjqa4RNeiUU5y2ajwxrAva3gkwJWLZs0mRCZZfVWT3PPWA5aIH1rFjqp192umWC7vi6olXE++C0PZcTUMxmrNpKmwTJFKgcnc7QYYsUKC5WI3rHUWvUDE4gUZrDCxYyRnlZePumqMRKJJaAEevoGmCkenHfUiza/9xjc0CmJz1y0I3lo/QOYwkgflqYtGB55mkprdlHcPSBDxUM0qyLerQywRG0wDJMcn2/JSnrZTzqI5xLzlTf/jxRzZrwS9WH4hZHXHyrMFD7XzJ6UQm2tdffcU5hv4qplYqqhUjJt862brSvDx8gL0NwJCakgrgINbpIXvr7TeRi9nhKk1fd+0RdjoatkPPGEQsS7U3Xn8f5sZe+xeTD4looq9fv46YEUEzkQkMzgGZhGVlZTnm1spVqxyLNA72XDE5ZmQEjE7+/DuTMm2iEmzI4ME0NvchFXCMNZ7ocpujGEIkJiZyNkfQ/N/umEKd0V/dsmmra0AoD5E8gP5LpTgR27MA6YFEmpghCC4L8IoAFMhDa3HP3oOwWbsD6J/kAA4V6/pVcUdFv6fteVzN83ht/hcmlTPGUi2qUUWdXzRCKDSWzGy07/69EtD9R+vQVTEL3VlAe5lU1ZLbVbBRVbi4RjNrvEeXLu4e7dl9AB257TAx2rikXxqXApCdyRgJVQVNNo2dOhd5GkNP3I/uZF9MZhTkKIhcguWlAA7gc40YraFWoGVrkKE1Q+zvgGfrn/tvIEfD/wWwqsmcFgDkf3ofXc/f37s1GNuivdpy352eqYKDIptAU022NJtQ6c/KmV1N0Mw+1TnuuDnuDPWea2tk9E9Q9U+wzDFbj8soeUxVff39Z71r966/hfH6J+jazEB1OsIeGOtIBe48+5Ox2gKs6vRzj84dVK6/6gGsHBhqGHyLKbHAl+Ur19sTjz9C3h2IJNs1lg4gfxsO21WYB2cfzOYaGzH9m+EY21u3M0XHwSxDJR/OrDYxCewLWOM0w0OQElm8cJ1rpsTRAT247wiEgyTy+EjOtkRb9PsswIFD9hT6phs3bWN/p1tkQz7NuG7ouR5Ad3ApEwBoRwfD0MdEqVNWpm1btw/Ge4id1LsPkwG9mBL7yn1SNfzlgzD711+c5n41Z2zPHh0ck/Q3Gmz+TGlQCAAElzqX6QmXng9z9kfH0MqjKXPJxBPQakUegPHNov2BME03WrcTU62SXCWdxs2mdZutmCTisnETYON96diDAWrMEpIbGI8Xay8TebBc5JGyj3A/yOlkInlgf7l9MfMJRuVPtIFdxzgtR0+aSKSBMGJ5hTtzBcRoHelLebQnxeH93sUOAB9BDgK0EgFsi9AdLWfaqI4Y3u/UeM7zeogpOLrTfA3msK8nOXCK8ZzRnnmZeu6AxRhhlpbTuAcUSEtvQ05f4OThguoi7CAAgQ/xzp/438Qa1+isgNa2GLHs3LzfslLT7cZJlyGDsJJ6ba/16tvbRowabTl5vAbN2kn/uItcsoo4K0MrYgn5VCH5hgCPNsTdESMusCMF2bZy42827NxeNJob7OQBA2zht/PwmchFPqKBc66Dqz17dO9lM7+d6TRsT+zaxZGsEpMSHEPspVdeto7o7B7KzrOT+/Ww9OT+fLZgtA8vcQ0zGXuFMWml7qKvlxi1DknH41XrmPGXb2jeh//vslXdDnQNedW1B2hyXjJ+OOdxGefdMPLf0+yJRx9zja+333vNJt9/LzlrMKaXCfY+hJ4JYy+xMh+0grVenEEsdQGgpi9kp4WzlrjR+4cfvQEdzlXuWcuPROxl/Sf/iwH9TsG/hu9T6cy6i49lajIfE+RSTVFF0SDsgETOYee2XshYcynGTjLnroeUJSBMU3SSzAqGLW3gGPlMNFWQe8qPQOeIpiDDwRM04CCzWMfkJC4KlJKUln9gG9ZFMc3SEHxYrqDO/sSxD/OOqqmv+IvxOLmVQplMmALAdqrIcTohs6F9s2PbAWo1/EsAKYuQx8KCyzXJa9WY55zUFG9W2yymbAtojtAAWTkX6Y+utmzuOpcz10EmunzSKFsF03fHrhxSNp5FNeByIcAy1Z6mfNtBglPzVDKKuTmFTprMMwOUz4D8I8i7xRjWOSTSjdMlVwxX/BWQTMOeGCr8QOCd6g+R98qZEtZ5K1w9DFxBGqhzfvrN1UpnDBnGZFIk91ZYT5WVAQKeMXAsJMLZXBV5LznR9ZPGEaOX2cDTTrZ3MPkTKBhMDVpwVNN2YjlIAoJxdYDzQPI3zdInxUTb0YOlkBJk0s5nQ2t6PyatIrqkECMFugbqXCBWqJ4II1eqg3EsqQPJJChPkYRbEWtAeFK//pnUOZXIwRyhpkzmfjCZ5FvOepUJGnKg6LxXwZap8+HZiP3rF8oagfgo2TkRSAg6QUw8liKHJ/JRKHKaym+KSwBba9HEpg7VOaVaJBApx3qIf/VgOHEQCSqJn+U0G4KYqHIRU9esiEO9G8ChFgg+oEaU7mEn8usNAMOl+CbVkBtVAZCTylKHsQZELOQsCBVIy3snJ/KZiXu9e3akgdEeQ1P2ABjKdzN/Bc9jQh7t73rGNoV1NkEUSc0M5gyUsRm3nPXnj5RDUYkvRL3z7NWpXwNKJxDfq8Abqfcbias0gU4f3MOikQL46JNfibWdArjXjIViWDX4bCizQQk288tcLj4EYyVGiNtSqHFQbFunzUCngzHmI4joxwPWnHfazXYWDsE//PgpgNlM9HKutltueBAtPiVjfog1f2ZLYe4ImVahf+edtzOe9iwBnxFVAolEuoV8a/yyFKfaaAqUhfOWo/mwAufk523Xzo2AWYNsMfosvug2tO8UDeBYbCf2i+BawkDRNXpKB4sx0u3bc9G4oChBKFcsoRASR1/+vpjDNg4Q9tB+RLkp+iRXENMGYBUjJi/xFX1enQg2vEZLGa1Qkn7mqBQQ7ULbvLqU4iDZbrjmRhDyJbZo2RwQbsbO6dBEcVA18rm02VW8tqO7ewixW3UFZToSRvLbBqao9plYg3KLrkXbT+/REyfco4d287A00ipUneulQ1SNNmkDYKPGKztldkWAfBcucskAyozmQN+W85wvSU6dQC4K7GRE4aW9mYjEQCGHYHk+fw9rsx6nMnXBAlnUviF0auguBQPcKHhIlDyQ0RWxLbS4qzkcdTgrOKirVcv1BdKVlON4DdpbGsPWZxA7UexgiU5rfEUMtjB2vqjejz30jJ09bJTTeHpj6gPWu3cyI/j7SfSzXSEkYHE1ALVvQIUzdIlGF7OgoBxNIQpHXjiY8TqNykobMAI91jr+zukRNbMKylkrSi6DCRwBHFhiGWjjaYSX9ARKPAApIXjSVZPoiI+yBx962FbBrMoA3PXnWr/8HFBf94VCcvO2TRRewxDU/ohRqAw78cTegFzrKbyO2E03XE2Hea89/MhjrME3YBzFk2BuYERlNKNTV9vY0VdZUV6Fde7eHYbaIbq7uxGBHs4aC7bevM5Zg0baLbfe7briuuCNSAYcgI18cv/+aGD+ZO0RmK7z3cwhmMemj6Q47GLZJI7X3Xer+RM4G3lWsRh8HQZguAWX0tCAfILWATZ4Avc/giJwG92udDf2qH27jy7yJ1+ggccBXgc49/LL99udtz1HoFEDUoeDx+oVSBDEetcooPTkqriHERijiNVWwbiAmJduEJpDM4x94kb1HFWDYEMC443BAcagfaOOT1xkvD12/5t29tnDXdKtTF5MGckKCHzTQaIEaPOmlciCXAPwEALrm6IVHZpjGO9IPqGWQ0kjYJUYldShCyPwXPqorkDgWps4IBtIBH0FAPB5BBgICNAoiWjXddJOZQ9IgFqyPDpA1cAWwCotTyUlGvFwmtjcBI0gS9tRpUcEh2A1IKjMiBoEWPJ3cttsBLj04X383Si09DEBSUXT5kCtEeuT148CFFPHQUwyjXg1MEqmsqaOZE/dTgHRNYwtSPMrmpGYSEbDhw+7yNZuWmJ/ML4tZnViVG/rkImcCUnXMkAC+g4O7bto9EX2JrqG6vD+tvAre/CJO5w4vZhGAnHFrKyB4asDUfvwtP6ns4cwXyDL3r59J0XIEachLTauzAp8uHaN7CvRcyZdAJMCV9RtrOZzRgJ2qhNcLe1PEjdfdVudRq7ExSkQSHr0LATIKhERWKd9L8fSpPhIZyYokNcPEF9NF43biAEp9n8YLrgCNH1Yp2reKZktYUx70ZL5dj6MxmKStcISEgqyELf+QNRuvP4a9uYZtnDBPJuOYVE+BYEmG/QItL4aYPGC01jfAZkUUXXsrWzOEIGmOkC1CDwmlJsSk4mWInxzZ9orskU89YpjZ1LixNIFrUk3EukSOrKSDJABRzSaRZIDcE6bztDE015VDNUIi0AN3TdnoMW1R9B5bGDNlmF7L31dgaEC+oHXiWM6qzTWK1Mt1gwgpgw4+g7oiB7nMQpTpDvIVDXuVcFUgeKamoU6l+SsO27sGPvh3z/CuuzJWLjZlddcYfk1R+3OR+4l4VQzgDjO+vDl3AilESmQU4CaYncARnlqkOjc0WhUveQNWKNaxiJvgdOx/jTOGOEc3RuJtSIf19UqDpM4UPiJ6XjCCelWlFtKM3UonXmMoDCmXLV+A/rCnCWsqTr2RxDrPyUuxj6gebob7dPJdzzoYoLY8b7BmngAWObs7Nu7h917191okE/U+IS1p2naRJzO3l1Jclph1117lW3fssm2MO4Vr1HQkaNhAKVan149XUKzds0mmsCZ9vaH79hyikE/kjUxC5w2NPddY2jOcZYPLqBduohdOnRFE/d8+4FO97ot2/hMDjpyWsm333S9K4xffuVVikbGpwTKKhflJfr37Ge9u/e1xSuWwRQ8xuvTVKW5WY7gvj+gWFuK4S5ZXXiOB9nf261SWmO8ZxsmILpmZGHwUWB3w7xNS0tFj3W3c/6dKiY/kkG67m44reYra6WgOZEGXgh7ah66VxoZlAZyBeyFfBxJH7//YTv1lNPtcQxpFq9Y6vSoQ3gusUxjyGlXzA4VPCkp8eQPJKusbTne53O+1JeSu5EzaX3l52FuoEJNeqlueoWzn7U2kmmjq8ZPwgwlAifirx1wvZfx+K9++ByzxQpLQfTsuiuutTKkClLbpZPj1KDd+Az5EHNngp84q8dccBGmWKOcaabA1W6Aj4UAIbPnzHYF1RjMIo8x0vfRi657AAAgAElEQVTjTz8y2bCb+FxlI4acQUKaCPv5W1cwJMEAHzLoVIzdelowSXtSYoabJtlDvpSDo+9v835Dd28p8YR1SY5zSp/B1r0bTDPMJ49hxrAXKagqcpwYGDt+5AvtM9MwlssiflbQ6CmlqMKkBcBUIEgHgNVqisCdXEtGWifWRAMTSgeJbxEwZKMBd9fT/Mu19AzkCqRJTeGqokGNvdT26eSScZxxW4mPIYwKdyceRhGCSOydFrOCDTFA7GJNUziAzQPAhKhJxkHyKD5OWE3FByYgNN1mfepDHjzP/KLmWlaXMEChI9zDsuYxfgo69ltSUowloOskVm0JzatQNFaLCgG8MLAKIUBWUPCWAOyoMenMq8inqmDd6TMr5zPGeD9+/zumiXh/Og/SefWA1ZZr9NiXrb/+Pl7bGtD0wKI/QcTWDNOWl2nm83ofX/FXwZR43XJvtH1FNvBu03++Vsu1tHz/35lnrXVeW77X6ec7FqcHTHpsIo/5ovF/nfF6VmrI6TPIjFTFs1ik3vngPTedIS36uTpXPVarBzq7iSrdLH1+92i9Ilxff2eeOuCzWUfVLYXmm3z89QR86e641/KmKfRMtLe8zy3gwzvX3Os3f68DAJpvtLt/zWCum6LRxA9rUFJDm1nnCeyvOTS+DwKk3nD9jfbHtp24H7d3mqz5sFeXrphlP/36g61au8KNi7aBdS8gMRzyTXBgLOxtjJ04o3r3Qs5lV76FA6Sko226kpiclNCR5sYa27h+E823KwDnBkKIaUeNwn4r/gOZok3EKk0wxDnTxQED+9p3X85EeqDARg4bhr47GqebtjjGamFBmT2AdIvyXDVWdRYL9G5LzVNI01nn9tEjBW40351v7CeBGwLptjDNkp6ZzFRIjg0f1ReDrC129pDBLk+Rw3gWudfi5WtgzW4G2Am180b3YlKx1rZs2MOkAHVjUTFAXnsrPFrlJlcqyTtLGKUXaBpKXtOAvFYZE5BdeiXYxRdcbM899A55H01/8r6hQ4fYkiVLAZFUV3lj1l5e4gGqLWtRgIEYWSIZNVFn6c/t2mbQtKHxxfncGFRuJw2IAwyqspz9gLTljLPCPqwnToiBrt641ET08k5nm3UYEYVGN+QcnW0i8chwNIF7cgRPkxrWj/JZnYVVNFcForiZBdL3tuhVtk+IpS7FE6HsqK3fkONiYI+T0mzW3GV21hCMguZvsJtvvsJef/MTGlZilsI6Rabv5kmT7cH7nqAZXwWAu8cuGN+H6alOTJDmOe3GQzkHqFOTOX8SbP7sleR4/7R3mGCNQCJMkkqa9Myj1pb25S4MoE8e2MvpR29avw2SU3vc3S+zwaefA1sV/UqxVUVuEHFB9XsLVbt5K2k7Hdc/bt4Dx+OG9j73yJkl/Q2Q/Wuka967/+0v/2/8nRf7RAYQYN6E3MoM/Dkmk3NXwwp/1049dYT9+uOPSB4st0FDB9mkm69xZAat/+uvvs7GjbnE/GJJsmEjPvPEi3bTrbdBVKCB0SbF5v+yzPZuP4y04C/2yluvWCFa6qo7NJUUDiip/PuEXr0xitvoGnXylUhDpiGbszgUMF2mtTFMXBaTg8j/oJhJN5ETpFWpHJYqyYtZNNri4mhy9O1qCxf97mJ1navxFLflWVPtDHm9foG62B5RTs8kmCnchnpNuNRQ9/Rl0jnZfvphEflSPWcVnyuykZhA/SppGqYcRULQGgbndXJO4ZjBldMMKkPWMYjzX8CvSA2KQar5tAZCyVHEvgoIqbPTzuzhpB7nzdroJoGj42PsutsHc0mlYE9GPTWPxjRxneuuIL8YMqI/OWkDxL88hwvVQfSJlvmapjhFbpHJL3lwKBOVIgaKidjSACNDd+s1+0i2IwXmYtan8X8PlyGnR8ZvyLATYYUeY2IGvyBy38cefMbyc0phWT5mT71wHVJ8K2FgDwE0DrY7b5nqNKwtAJwKCbYESF07dx4CWO1tu/ZucyxgYSE+1JjyWYhoA8zsn+S0pX2YbFVTRlNTQUzBlufrM/qCTSH/o0ngCMl8gI0AMNZTMypGdOiENAnN5jLIfRHkmUXgbintIiCAydDBWJs9wW0224hzeoC/bQG36O7woPm/bcFbSOk1hlnky4qPIUhHRYOlCbuhymRCjWvS2D45h8wxq8nBwrif0dHSea10hr3OOJE6RWbWxUXCePhWsfa5T4HkIC5+MQFbIJNm+WBIYkcGszK/4jnUA+ZqeicKycbYaNWUOovbcK7gU8EyUTwTVqDzuh5ygDCNEEh8mZ1iySMjkRfZ6+TIfOuRZON9D+ytsO49AaIr8siP/G3AKX2ZMv+d126EIRwPQQ3z9xyISOTPDz95r93zyLNgYuBXMKpT2EeF6E43QuiMoWFx5rABmKkxgVddYj7dLgxqapseTYJRQleRkY9yX1s6D4YUzJqoeEDGxCo3krd7K50JNhW4kBO43b25yoadfAEJXiKaZodt9drFDtV/580vrFe3ISTY49FO3cCNrGOUoBg091S6aO0Y6WjvAMqT+vRDT6sDZj43wViKt2f+9Ry6ayfhMPiRLVu+FJ2wyTgYX4kJEocAwF94XBsLja+zbn1rGZ1LJnn0R3B8PwdTBGBCEAzZI+i8tbMjFH6H9pUwzkihG5TMg6hilD0W2nyOQ7t1YGmsQ0W3mGV1DqwRUABIKodr6XfKIIsiUeywYBJoP3WU1d0WEQQgwofD7QhdnCCAjRCNY7BQogGpVMzXAD44hF0gjc5TdSbZcacPYqxu0QYE2jvb2AsucZqdbej6HtifbVdN+qc9/exrzlW8ls0iV7Ug2EFyRevcsafdfO0kuw2NODn5KQF2rDlHQfKjkzccHY/ZjK/CRGPxQsTBNY8uKwYaZTA8ggDDIwEvZVglAMpdF1FMjAEFZHUw5YysxE4MyyYWsBzbNeqsY6FRC1ttT4k4s2gFTvlDA66F3eXLs1G3xpdiWTo8N994IwHldwSga2xv9iIWcH978P6pNnXqi3blFbc7sWIfOh9VBNJqaOH1gBcdCLC16AkVIg7M2zrdC7EFdd80Tq0umYK309UUAA3rWNpi+kuxkfhITow9hEK2V88T6VZfYjv27QEwzbJHHnrRBlKIbly7mucayP2oYPR0vqUxlqTzIJ8RwEAOmlyMMJ5ihLRDRhrGWu8518P2jKrecsutUOj7AX5jXPXwZHSolllsWBqF7fN0dQZap+4dLD1Lo1JFAPrZTvvv8+kzScxiKVY8Y4rvYcBm8LpbAFhHjjiTe3wY4PlhXEX7ITidiXbwMtvD6M3MX5ebH+zsGjosvmXoORbV25MPX2nLlsygqOtiK5blQNM/jZestjFjh7N+3mEdtGE/drM3353OmmTdEnBEzd+w9ggdOg4KP9zW1RXkOuTIGSZHRdh31VTTDvxyRkbENWmnwi7S+tL4dFoGQt7ZjGA5V0oxUnkGrI1ZdEtHjz4VBjYHm38840Hr0G5NoICv4PmoSIHhHhnhkmAJXDuNyrpSGzy0P4xhRmwB/PILKG5JYCXn4MDegDqnAaa6Tt2mOm0agrRYbWLWNol9hw5MHSBajUb1+UBBdOclrimHewgFsKk8xTEnDcCT1RihxqbjMTnxZf8fK+DgZqEGcfgG6TOzv0MBfYsQBncdbwGrBNkGddG05tRAEOOd5NWf9dZA15amludKKHkAMcIlucEeLVGCIk0g7RUnbqRgDnuV6xJjMQ1t31LpRwJICsSoA4hRN00JdSVAiA8dPrmwSUyepWhXwPJNb0exwbjZ1n0LYGQFOg0x99nZgNGM5VSRnJRhaCZhfAFwMTQpGkgExEI5htC5xN8FUgcAAEirVYdLMO8XCbhdbxhdiaXL3gvkQAwGzHJu0QIWeYMGYoo+mxpAjYB6UTx7xQ03Ci/zLu6PL2sCjATAWO7UjGlI47l5bFEMUHVFJXwuIyPtXZeU8HxCOTcq6EYeysZN+LzzLLckxzWvBFwqnEUTq6Rt++jDU2A6zgAo3uC5hhIHK1lfsQmhNvjMASzoKtu9fxujjWiJIauin1Vhpf+c464retWIUdwScKQg5bmpyl1Tz1ByLOrO63s8UXpvDFOd9EAaSnV0LaWdJO2qElwz1QnWB5FMhIrUWrHmm7vYMupwgATvJeZ2Nc9anXNF0DA64XLkdp+fA14yLPp2X+5NBc8gIUk6Tk2M7dBc0hkkKRixtXlGGr8KJbFSg+PCkcPtyL7D9tSTT/0v0t4Dvssq6/7dSUjvPQQIhI506YpdVFSKAhbsYi8z4+jYR33HsY2KvXfRsYIdC2JBEJHeOyShBEhPSG/3u/aTKON9538/9944TCDlV57nnH32XnvtteylZ16xFetXW0kTEjViGxL76kkK6vl5AWexdF+FWXCpAeY6uH5qJfG1UaM4JEmhkoEQ65nnyspOIQ5It7HY2XLljLto7XZGvmUHhmHSHdKYYhjjMaNGDWBMvKP9iE7UGbAqLrxkhr3zwYf2FOzUJtgE1XSdY9iLUTyeNMy9c69mmNjd6myTaDO84GtJRiVdYct8+eU3FLk5xFAaNrwPacpu3pyH6dHRzmCvo4CfPu1idK/nE597Ec8He0N2xbK1LmfzNCzIXYUFItqyvwKHWY3wt0gnV60FNQX11M4eUCNRZj5KgDXeyr0Xs1BMMF5oBuZTrfxCMSNUYr5KvkQdxUvPuxBGTy975ukXrAw32mZiljrqU6aeYYt/XGrb1yPlwvq0WLELec3SiZW8hKQlFE/oaA8bfLhNYPS0EWCrI6zJz+d9ZUvWLrNRY4fbjAun2xsvvEpTO8EmTptoi5Yvslnvv0sjONLHaMvKEMhH33jqqZPtykuvsKeffdHmfPUlLA/NpbVaj5wc9hVgPmt71JgRPgaoKRnlInO/+oY9qHE/ilgkDo4/erR1zuyEXuGX7ibfokYQaywJQ4ZLzr/EhvQdaukUwLsAHwRCrFu/0V789/NWG15hk06eZJdMu9C2b9jBfqAK4toVlRbZDwu/A6TJo+i+DmZMCdcxHSCzp4/Y/vzzz2hUDeGaFlGEFNKYT7DBQwc7YCkgMh4d2RrO4bc/fM9+pbnZb/AgG3H4MOvfozfmSskACnthaUaiU5tkb8153eYz/aAJmq7IB6SnxtrF0y+ymNBMgPaVPtI2eOAw15lbu2Yjuo4b0C5fQH6ZATvvYtgXAM6AvNEkGREAkMWYHUhzsGfPLsiNlMJQL4OZ1sXBm5079rgzdSygxFYMOBSvZWghIDMbHVjFmD27d1sGZ30WrI6lmKvldMu1wYcjx8LvR6C3GKbYqXjgrBYBqAFDPgDolE2J2RjEIZ1cYTqva2JszvMtADOzLClnPXkv0zSbt8CooyGqZhVnxCikHzpRPGqschta25XkfS3KU/kTy/tSrVXDgaVRXwHoajhUsj4aAT7kUN1KUdGKQek1V92KjNDhPl0gjUcBQJImCKJ1MB6pj0NH6w/FFf7IStX3/m+j+w4Ttj1i2wPq39pzqieCrDLI96Qw55NbApmVqLd9/JF99t/G/tt//lDAVcCo/gsG7ANNVZkxCnyRXrZMN9STU4PVjb40lSHNQX9N7UBpmymZ3zdiaBuL9H9j1Po7FQDafi0CFM1B0eBaBo3n4OcCGFvr4rfrpskbB5e1ItrA00MA7kPvRfvvtAPeznxtQ1f/kyWruqTe5iPTtZrJrFT8AJQrJuFYrybBSPTZtdfTMMpbtfJH21+cb8+/9CTxYbcNHNLPTmG6YN73H7F/8ylMabw1xXHOaTKQhmoTEmpIBh3EaTiG/KIcBs9tt9yN/vSp9tC/7gMkWEm8RVOzX0dGQDFDGdSH8fU4JAWWWg80S9fDlownl1y7bLkTFL7+5huk1P5i//jnv7zAVr6gY0Q5pW5dDIX6JTMusmeefc7PJuYtPTeV7mE9TfQ+MCBXE7OGM4q+ddsG8vJa+/STZ+zKC68lD+1nGTlpvNaD1r1rP3IKs68WLrAIph4qec8N1CelGGXm5iZBGIHpCyEoMaYjo+4HaLZxnnHuiHnXH1KMjHRI5fycqKf+y0zGNFJMK+kvct9EVtEoagA2iYgSmCwFTOa25oHWOmsqktw7BKAWOg6AU2/bjqt3957dmORYYt36AmgTdwo2l1p2YmfPMYoPkk8S+5W3d9Ce1fgtZANNqbTAhBt6eDdAKdUk1FQAKnHRCZYO8aagcK9PSApUrGYyQimStOPVaBlG87CMiUGGdpHzG8AY8pdo6w4hH9hjAwDQ5WA/afLp9uU3i+yHBTvJW7KcVdqKDu0GTJcmjDuDWvQ0e+qVhwGAzE49dRB56j4rIS9tILfq338o52SBFcAgLOe63nTbdfbLqqU2DmLWvx5+0KeI+g/QdcUBnJicSFPsVHKexJhMu+byW2DKZSETsdSnjEaOHOE+CE7iUKHqH4F8RwCsBvvtkG3Tdu3bGhbaWzrb1aBoA1/bGxWHxrdg9/2//2iPi000Pj/99EN76ZXn3UhWjfvvMFHu1LEr+bUkCmvtT7dcYz/8Mh9MotIG0hyMBr06Hkm5Z958As3QfvbNxz/a6ZNPtbx963yi5fnH/21xoZ2IQfvx1LjOc+goJA+jWWNqWCsnKkf+RdN0atRrfyRyth/YsxuPkwjWfUeAbnK96BRyvn0Ormpy0GO/d6alu0v+KgkAap9cdHNlKlovbX7ltyD20knVfYhnWqaSJncEBJYWsV254JoSSsRAs4VpII14x5PDHMv7WbFsNXU2UnPSYk+VEXhAMpMeq+oFYbOh5CLx1DeN7KcSGgECryTJ5Sa0vPcompfyxFA05zgD34m1a6+dYh9/9i5yGeEu1yjD4TFj++BjQsOHadyvvthp5YUQ4UqkcwruwGvs2D0JoC2J6erdrHnkI9m7N/7pakw/Z1pKjnQ6mWFknybDxC/GeE5mxcr/vcbkPE0A/KvFPyKM115LTt2qWoBcO07kAUgTV90AaEos+fyLZeyfGjvtxMm2YdUWG3t0BnUBBAumcD786BfATWk4Q6Rjclh68PHUCh3ILVXB9u/fC0CxzjZs3exAoSaTYhNVz0Qgy0htIh4v+FUI9Vu17h/5naTzoiBmiVEfTS0YzfXZD9GviGnrZjfWZZNxtqqhGAXoGkEyoWYIpYj17tsZ3Gwf2AYSH8sWY261iFwy2Y7Cq6YQuSSxT1dv2uQEviKm20oglymPF84tQL57D5j2nBeSUhB7PoLmrsiU4WraUlALN5syaZI9+9S75CaqpciTmaDxBgQLR0SoSM6keDRUe4DjrVm9I/DIIDCI5IBwJY1ySCEQLIuLWVesv565cbD7DyK5FUiUKp7raFXqr8a3iGaqV+PI1cNg/ad15D3LkP3scci8rIUokOwg/ldf/2odmMyvaepg/Yb2Zq3SIEQbGLEC6gT2EcCt9sl+iJGljDHUsiaTqBPr0bsGn6cplcryxAuqV7ptyd9k5Vr7J1wd0arDZh+Jb2pyuO3ZUWebVmh8MRL9NUbuOQzjOCy2b2DEgQXepRsbg8OgcCebuCGBF8+74OIlIXQrFmNaSmc7/6zr3VTl8OH9oWKvBFjQKGszzLUbCCwLoNGOsn6HDQCEW+PmGRecfz4itKU2cfJU+9N1f+LwqkYk+XJ75qlnXINBwuT3z3zIlq6fR5L5FYyWGstMhUUHeFOCQK4AopIDLDQCTLfcbMyrCgBi6Jx0kIYpXRlQ5+wuHKg1gEXACtKmatfr1DmnoOpaGhze0spSgNAirYE9qcJINXWUGGLcNGdQElUOEvy5QgQtGLMCYgFDa3Ffl7u0AKEGmenwODEEpzrXdQinoIJWjT7kHbfdQWHQxR76572MNK7lIOzHqP8+O1BWYlFozTWiFRHFuHV8h2T78ccfcXE7x/U963HB1msIVwfF5zpD6AR25RoUueFDIqutDsAAnM/Ze2LPxbEANIop4EdUbyWOsbi6N2Gupea5RlBCeN9uBsTjZeHeV4zbfUUZenc8RTiBuhEURaN+EHR9RCaMze0mLhRsPm5AQO6c1c1efP5ZwLcPMeqB3m35BF3DoCLfxhzbA8H5r23H2hjGTgAzAaTEPgxjk6d4ckewZmQtksUvINwDGK85AFbFNqJQkI4ln3U9xSjTz3jnUixHMSp5vJ69etuQwXJz+55uOp/nLeTgxISNQm/KGefhZHoJoCnuwgQDjRacOW2ynTrhJAeXa2CZPfvsszbupFPsgvNm2K233e7P/wUjRQIrpL8yjESjlSD48+JVtnzFGkZfCm3DphXiPNtTjz2Fvu6t9pcbbnNWgYKCAq9YPdV032phZq9b+wtagXNJegrc6a9PT5IPAvSarcgVbN9HgST/McCb4gS788ZrSdgomioYZ0Rj8upr7rFlS9fDntnBOAkiybCnQsNSSUrehIkvwIy+NmzUyDicz9Fu2biOMWbXVVTBJrc+df9YHwCrzu7TTDH3XlT5Oor2BB5DmjEyC0hJ534wBumkGxUXAmkwMqhhHGHt5vl0MJ9k9GKwjRpyIUyiHAe8QQgBHxEIhzkZRbKuEc6AmVEPiHYscYKDjnHGzezNg4CkpaVitFLQc0iRnQXajxxg9by2cOZDmnkt2qMtJLitrJdmuRmrW83zdAD8E5OsntOsnmDc6Oh6kBqpsBC7I4LO2bQpk+y7b+chGcKBymvUfY5WMs51CedQqkTwW+OwOhwEsgj4VKIaxUEhFaFG7l0YoJDYvV17ZsMO3kMAYP3zgxHSxpPOGPvcwUOeXGCWClN1TaPZNzkw7H749lvc3wf6eJd0H6XprOcToP344w/Y3n277IU3X6AYRvAcg5IQdJUrCeA6sPEU8Pukdc8EKrE1zjKT+lu/HsfiQv8mWl/v23MvPs1I7vsUAvyunMLleqN7DkhXRfIsVnI9rTwVaZL9iCFGVtAlpr52cCQCNmMN11EwlGQ1dOCFMCZSW879h70uUx9pskVyCOsAFBNKDY0YKLZK3DTuJtazM4zbWEG6F2ILR0oXl3ilw03XRezhBIB3OU2uXkNHPaqOteACaZbTJQPWWTdbsvhXpAM06SWH06DwbqileEP/u/9QXi+Jg4zB1FzZVSBQV86QPIQMfdrAMBXLYmDKAEBjPGJsSe6jied3iQfun6YaZJ6gteBMJrJGHcbhsOnBREgipZerRI/GHa7wSnw6sKbE2I0GAdcarudeitWofFQAt8ayAraQmk8qpGAMMmKj8VKdLwL0Exmbq+A8DFdBpkYZv6tbJv1ZumrOHGyhyJLGdnZ2FtplmDPy/rrQwLwIaZIEHOPFpPp52Q9W1rDPVpHs8K4A2jVtEUwdxADw6WUofouZmgYgrcK6jkkSNbPCmeao4QyVblUYxYkKGcU6rV+B99kw9WQgUALQJHBdcg0CHdLT4+2wXn1s4XyKZZ2LgH51XFOffFCTjb0lEFji8Eq6XLNWW5P/Ylg/SrT0fbHixeqOpagTCC1dbcUQkU/SMFdMosGUkoQmHlMTp518lo0YcrztpLiVtvKYUX29wN20YSuPH2nvIS+0ZOUS0tlG4hbmF9OmkNRLaz3Fjjl6LA3LBxlZIk+AKa2iTWs5GpF+jUULAFUpwVHLc8n1VGA8+4Nr6SwgNUh4UY/c/xD7rqNdc+113lA8iE6a9FO7odepsb2ZDzxr5bA4m9lLWudKjJXAuuKIzlsBpqdOtBnoIq9ZutIWLFxkqzauIwFjYgOd9SNGDGe/lTL6OJz7is7gmmUkech4cD3ruP6VMD2Qa6ehIw3UKIBWxtmImxLr1+Lvwqh6L0DnfYX7Ob9O4nynucV/0gJ/8cUXAZ7RvxPjDAA1FL3oaZOmcY0z7amnXqDpxIQN8fX0k09BZgZdVWSZstMp4Llx62GylQA+vvLOK9Ya08Co6NU24rBhxKpQipKtsExTyS/iYUPt92uakZZOsVRvvyDgP+6EEwGWIznz1vjXkxlXEyi5fvNGJklW28o1yz1mi9FRUVeGbEiS3caZOwiWaiHMh3IA2n4YMiWgHfjv99+zd+e8Bm8L9gj7OBUJhlv+ciP3JhRmzjobd8yZfuYuWrQYNirTHB070XTZ6xJEBYCfH308h4bVeUjspLKftvtr7g+7VQaOO3dsoUGUxWvk9ZVhGAFjVMziIox8qhh1ze2RwzmBvi35mWQENLor86s0XOfEuCmFaZyCEZbYLcmpaTR/sny6QBqP2Z0621FHM1GABE+zxhHltMeG1zmmxxFS5K7D0opX3JUc0g6zFx7cQi74jbUmL/fCWYl8qBr63LtUtKu7ZwH4EqtLkVgpQsInAuaX9EI8/onRqNSQ/VlLFVmr/JxNXSVmE831OorZZsAQ2u0USX3szbfvd1a7XI3VxA7wPx3oAUjR/tEOIv6RlfpH7dTg99rB1OABAnAzAFfb4Q41l3QdVDS3M8wDYJVr4tI9bbqzOtf/yDxre2GHfv1Q8LWdWerPzTP+ZjrlwCp/dAbzYtQI1h9Nb+jMkKaqPsslu13O4dD362Anf5yc4MzX4LW1j4n+8Vr9bsgVsE/9nGmXCGgDk5VbeY7VDuQqCDp7ue19t+n2toOsath4phP8ry3vCSCgQCogeBW/A0b6ewDkrly1EibnWjv+hONggx5gPHsPja151F+X2PDDR3EuYpL61iz75rvZGFmhB1hfYcdhmPIxeYY0pyG/O9M5ErapJHNKy/bYgV11MM5PZ2LxC7w3xFpjbD63n20ERLvmqqtt1puv21NPzLS77rmbpn+TTZg4EmC1kXqn2IYjW/Wvh162sUPG2YaVsEd/LfDmmrS+lT/nIx0mEEIGO8r1E2GVldCEufPvt9rDjz7EOYDxjEBJlqtGiPcDgsTByk8k1qTSeBg0qK8NHnyYffbRB7Z59WZ7hGmuW+76p3XrhszbyOPsy6++R9auxarYx5mZgXZuLc3JwQN7c85X0ARDMicqHdmz9bBHVUeSDzrJIxEOm5sAACAASURBVDg361g38v1Ip0APBUCUX4Nur6aqAmayNByVWQV6jsE9CvQX9Ue1jT6ULwqAaEQaSFMCmzbtstyeubDUt1hKFgAvINzB4hbr0wUtbs73/H3bOR/I2WCiKM+lEHUGmEgHTVBAZe6ZxETYvr3V5BUADJyx2tEy1Sknt5Smrd5nGuBlI/VHZiZ514Il6GkvhABzLvn6SKZR9jpAs79wlwMd8YzpSlqqnPxvGASPp56ZQ8MZmSYeubYU8AJAUFNNcZjkRjIu3Iq+bT+Ahquuudmu+dMtsH6rACA6WxJgzwFGcF+Z9TJMzRlWzjo8HGmoDRu3Uf+fAhA53+tW1SwaM0+IJhehEfQsviZHjz060L/U9Jx0On067rdd1wao/ndg9bdg1vaXNp/B3/Za4C/x+8f/H2BVsf4XvCw+/+JjnxDrhkncBzixfzl3XkDQ4j/F/TPOOd027lxHvVUO2zuDdTkKPce9MH8L7KO3vyJ3SEdz8wJbvPZrl7x75rGnbdzYKejNP2gvvf2a1QCkN0MCiCaRDZUDPElfEzEjOwuyhcglianobe7zPD6bXEM1xDr8NKpgScosTKSBOv2OjiZprHIYaIorhPxXso3p6J5WkZBrPwqAi4uHTYoOqqJPJ5qdpUzL1lSR+0F+EHCsXPGUk8a5F0kJQH0f1sAZE8+ErYn8o8gXXOMaGRvzWJLScmkMCvJWnYGcQ25cLFIGZ5e2kOruJmqjEMgtUcjxaAJD+sO15LLh/EILe0bGqUmprW5IWY0h0snjj8T3YhN7M5T6a4st/Yn3iNZqPES2EkAJSU31G8qELHuhmvH51NQ4u+i8afb0468gV0V9QPxVPqypPDVKkpkIlAGmJqWiGF3X5I0wH9Jmj7ci7IhWk00jtpScOSkLMzemjAVWfvvt90gDMnVYjml31TrbvH4XYOXp4GBbbPbHvwCoa5KQSVLq63hy5CxMr0Q2SWf6uQ6ALham8hFH9SFn/MWnnncTb7WZ0zV1TR4oBq9yohqZfjmJBJP5Iel2JL/TmTwhI7GrXXfxMxYbmoF0AkQUpsHENI6jLhyD3MDSFb/yfLXgYykufSZz5L/8+UomXx/z+KLGczKmgl2YSCgsphYh/9WZGRuT7LKcmoiQdr/2ZTjrrxIQQwZVyun1WdIywqvSMtKcXPD8s3Nd2qAJybKgKSKQHvxGWA8Xk2EA4jy4CfV+WSmmqNS11fxdJAXVwynUMq2NaObvKAKDSIHEF20HkDTYV8ikGzEtErp+CdNS7nFCYebygoq1YEsXXToe0sZa1l2LlRfVuFRnPab0J54wAnP1xbYTb4MUpNGSkPUM04Q39YA83keOPorzbJttyWNKIgGckYJBdUwdxKgOPM+Jx46y/viGzJ7zsVUwKRYhJu3F92S0FgKIyNk6noV4IL/Fdq6V5BImGDBMsnOhj9N537iGgM1Cz+oU7RT+jasoukjQwkhOtSlaQ2G2Mtoox9xK2HZh6LLk5nZjvBqNCw4TjcY+9+yrfkHvuvtu3Lb+YjfyR4Y1EkE/5pgTuKnZNuf9OQSSK+xeXCuTCObhFPAa334DBse2vWvsmRf/ASBAICDISDdC425ZABhRSBj8vHCNG6bIPVvaIgoS5QSOWJhVzWwGPZcMH1TwaTNrazcCb0tfTzc46HoJUCGIIA+g5ElGQEwIujFCDDe5QQ7gGrMlIETCpDjx+BPFO7BvEPrWKGSEUFhOaGlwdGQxacxZmnASEleHUTekU3ZvTBYISOhUSDA3jhHMgxR6GqmsBSCNIHBISzIOd/f3EZg/4bRj6AKKYcTBzmuP5ufEom2kMKwiwEhLMhbARBs+RqPRJDdijBFvGVVjLExj8lzH/ALuIYdwMoGkBSaxAGaBHnoc0XpipaVEMlDGRlO2opwAaMW7Se4O6IUjQVDgBIvWOyR6u3o+nmvi6cfQ5cFpr3InzOQEipz+BNoE2Dkf0D0+YEP6HGmfzl7ihikq9KklOWxx6Y7AHIsCJSqRpAPAV/q+2rzSO1GC20ihXMe4rwCsGA7vEGlAchjIkEhjAuoICxPSgSV9TOKPs/fGHDEI3bHdNgcR6IL8MpvLOEJiYqbNuJwDHVOt6RdMs6uuvsTeevstNnI11PetrNl+XN9ExKYfhlHdhaCbah988J4tXPQjo4tr7eMPZpO8pXLHCe5svnB0UTZjUHXeORfT6UHjRSwVV+0LnK01siIqncDZ77773D6c84CNPeJENnQrxlin2KNP3m8JjFSvQhd1ybKNPi4xY/p0+8edd9utN15OpCxmrUXYpTNuYn1G2xtvPAcIjcsiB9RPCzfDIgCMVnMAAFLmItk5LTQtcgGO0gBAl/Iqoln30ZaUUeVsu759c+nIIKZPQIyGhx9HwXbRuRfb/j0l9v7sD+y999+3pauXowf6sCeFPmLEM1OXWW0hB25EBQXscw5mjR51Ptc+0ZmRzRovhG2tqF/BeLfWgzr4SXQDJ0w60YHVBBgI+fn7AZpohCADoY4+WCv3RG6F4YwlwKpT55TCPVR6cmzEJmkIs95DnIGoA4ygxXqNZO/XcvA0E9TBo4ITTlfdG9GsWoJVAvITYuuKmdosgJB7oNEDAbaKCfU8vod24ovAHj65eVUUr0HAqYCgDizwBBLQZgDPQiQMQptgNLLQxH4TQF3H61KRpqLRuQj8bhiglJoVmcmZXsxvy9vonUtJ3sbyXiNJxgWACtzVPmiRDg1Mo4YmGFO90GTGcXz1ygKuYx0FArGAJEf61gIca0qT7YmHX3X38Ecfe8CbCpK20Mi/dOl0r7xjzxqcPHkSQP5GnF0xE+PE1agf3TBvRFUQc8Wo6kCxRERzOYAQjTuKDYzWTB0ujs1iO3GIi4SRAvAgKYBGAdzEjOTEZGIjekJi6nHNpVUnTVkXIGAzytBFTAqX7PAL5FQCj6G1xDqNv0Wz31U3CuxLgX12xJghtn7dWowzKh3UUoGifdYCNSQRs6VJ08bCYmmk8NiMm3m+ZxE6G/RHPx8pvViJGynKK6TJ2E/AqrR3pQNM8imJh1oAdYGZWjFiU0p434E9NfEocOLQH22WZAL7SeCzGGdi0rpsDHvIO/OAz+3aaZKBSYA1LLBSQvj6UFLmuol0/5X8p8MSOsg4rxobWVlpfviHdGiiaGHcsAgjyG3FnKckq4xpxtDlr22sQGcU9hxnmNh3Sk6nnjmVeH8QwGu96yTNXzTXlgNcSaqCiSVvGOl9xglUliSDIgbJTTJaV/q9ZATLy2HGlpfoumrNK4Hm93h9aprpLNfI/9DDYc1sLXKgTpqo0p9SHJBGUTI6ezuJ5SrWpekl4zoxzpVYCWDXudXKetXPywlW8bsZqRAxZJsxburVvZNdcvH5Nuutf9uWrTscaJDYu4qk5OQU1kBnjAg2kvDCumTSRDpscrpvxeBnwGFDbMSgEbCyS2BD0gimYfbjzwvtjX/PchM6KUer6N4Jwy9/23abOHGCvYc5yV5GqXfTyGoWOxVmf4SkAfhP71dAq8BjaW0lMNqkMadiCugmmKc+ZUgM7NqR5hEJcB1AaDd0nbbs3OxAlMLO6GFH2rFHHk0BWoIky/voVonBLpM4rRZNhMi0Nsbuv/dBnJB7ejK3aeNmqyJ2vfT2G64lPajvYXbbzX9hBOlTm40holxuC3TtuUu6PzpCxIiIEeuRvSLtZ3oeDowzkYf2lGJ/AIrLNHDs0UcxxsQI3w8/2jY0S9UEbeK9ea4hWQZi1D2MbsaQHP8LY9HzLpiOvvEYcq57YK+NsjGjx/gZvxkZoh0wIr+Y96lNv/hsGpQZNgh34ibiwgZYYTUU2odjQFVOYNqLaYQMIZMYj9u0HgMlrufAAf3dPGnv7gKYoN0dRNtfVEwSnwNoHG433fw3N0VoiCIGshavnXE5QPppFIiwQdF4XLdhg70350MrwtQrCs0+6dqLRXPKCaejXXsq8TUDVnWe4G+aAbiI7y0EhMAMq3tPrkWY7YGhlZIMsyp/N6aRn9iVV17GqG2WrUFiQixysdsELKzBNG8IIEwzOrfbNwkoTYRAkILG2B5vDmm0eDcgVDXyFwJ6BaSJidYpm2kbCpVSGMVdu3X1s38Tay+HaZkEGsbdmHpRcr+XaZbtO3bCoEkC0B1EfEEuQOYr7QeHGOFiVRODCzGImPVMnm3e+Ivtap5jLXGYJ3B/ld8oh8zCzPIoTN9qaRSsWLfbG4ahMuvjBxxQ9IiptSfwBFkRmvqavmolN6yrp8FIwdOEXn4ETfujuYY33XyeF2OSY/Fc3kFLnbWK2YFWtT4OBSv17+CrvzMx22C+YAzXv/57o60dnw2+0/bbSosENuuzg4TBGo4Q0OygYgA6/fF5/YuHfPxvWort4/f6sfbzR1FZzG3dN5f94n0FxlSBpJCktdq11DXR5WZavI52APU3pqiDo22MOP1duV0baObvTGcDn9tNpPS130aT/evB+28HaZ2vq0akRhoFPAhcduBNIC7fdbD0d+A1QFN/B04PvUYOrLZdm3ZgVVIu+tBr1Ij7GVPPteFogk8nxxS4f/nlV3uuu5s9Onb0EfbNF/PQnNthDzxyJ3l6KAVxMmt/H2PasZAVDrPxgKivvPlvcgLW6oFdyJ91sfztRZwv1RafUU+uFGunnjzR3nv3c2Q5aLpyrSdOmOo6xn+9+SK7554bySHMLrh0nJXikijQ7NWnfrIzTjkCA8ulrpu6i70fpaadj+OSZ5BjKHapsaB7KOA5Bgmpamor1YAZNFpk0FYrcIEroGafAPJwwI8JE07GY2G1JcswsU8nK6ne52d+/95Dbe7n39CUSLR83kcFDLMrrpwCww3NViRYOtC4VRN/HyOyavKmd+xOk2i71xWSaSolrnUAbO7UVcBquq1eID3CNHK2g67zKiMrNVO0sl2CqM1k6XdgVe7jFPCaCJRxoEYBcULPJXZt2w4xiNwzLrnJDhvcEe3wYotojrYUSDzl5NZVdIU7YZa7O0/mt5y7sNy03+TSrnNfLEEx5CtojjsTnueuksSaJiB4zr35lRh/HUEzbTzG0g95Hr5uxR7YyHuor2+yIuo3OQ9Mn3aFPfiPJ5i0G4UeOCAKue7b7/7k5/UApg0W/rjWsrqkM6E61D7/8FtIFjHWc0AO+qqtjEETO4kjJfvJQwDsXnzhZSvaXcH5E81ZdyspZitj7GWQRHqSz20jF9b718SUJrqk50ljlbpHk1GvvfoupK9MJgswZeTsle5jbExCmwmSs0f8OgemcW0NDLEg/9CQaZcr+X3/BDIe7R4E+nzoxx///R/f/D/8o52xugaToEEQfAoZG9d06Pc//GAXXjgjYIa6sWiIffvjl3bFdZe4tNDbs/DgGHkkckSP2wcffYwswJ/t6NHHQODZaf987GbAugTbsZGRZ4hTpRAaqtkP1SQAwklSYYluQZs0jJH0Vt5TLOzJCIFK5M4yBYqjhupNrhnHebYVI9C8XUhPidUnLSgyGY2OS+4qYKwqPml9qiGgczeQDawERxCBQpMRcXHK2dEwhvQTAQgexeRwCRJDak4JFB89qieNXAhYnMeHDxluzz33gZMQRPNuALATCCvymIgjdaznMJq+8vwQqKvkXZJGkrUpwRPlAvKTt6nRPVdlskKXLwHpxHrqS01S9e6TBA5QBTEj1zZs2GU9+/QEIAPzAEf4Yf4uSHaQBPY10DxNJD/DAJTr9uiTN9rHH3/rmFED7/vSGacjjfO5+1DINNulRTgGEyCmpTOVuQNtfoHGrcQC5awiEijPk/+D+prHHNMXbWikUfKbbc4nX7FHIHShE3/ahFzyLaaFqTHqKKL79u5u3369l8erwSSwyM3K5Uyf3THN5RzOmXISuUcGza0vfFpJslPrAPViRZCjoLkEEuKG9escayii9pfxczixrZlpl0YIR/LNiSZXyuoUgXxWPxt//HjbsqLc7rnlZd5LGnsRNjjeHEUlSCAAkuoeVNEQksfG6ROGQUZb7pOmldR/2R0TyBHVyEemE7BwCGa18zCjlUzoEWOPwGR4gZMpBETXgsdlatpPLFpqqAPo9KNORCz03n9AuuE5kGt1jFB7XFIkWmfCb5qQMvOJ5GiIK9yDGgHenFdu0FeL1BGM0oyuMRgWl1p8eIJV76+3fr0TyT1LLAusqZmpsGK07+uIAeWqXXUI88el3HhzUXEt1NYA3ryn/YV7iLl8HSyyHIKX9uMZ4yfYR5+voMlfAIiMZm1eGTrfWew9SQQgnVFZ7FNumkRWnJF+a2t9mI0cgu4zuVYCWNTSpUtpFg6zH35dbiFX3Nm/dUc5roHQjjXx3YJ5yuaVIL9QWzU6pDEhuQJLPFdrPis7msOj1sClHHx0rRKkAvSzGR3DHdTU+F49Gp/RQMwpKUmIV28GnMzA4OhO6NqwPUC+3qGo2MyoxqkTT0S7BfYdHZzHcWGvQEx51KiRfC7lUBwPSi3WRp2NPeFo27xjNUVCOSPmdBLYvBp9TE7ntQHkllEsHuS1N/Lco8aOhMmwzLsKcvH1bjw3SCYQcjdXJ64JkFIbQ6yXFuggIbx5xVV1XKl53NBKAVIJrcDXOA7jIDDrAAgSRAGrozEjevyZp2zgsGGy73Cjo2gZxFCMq5OqA04dthio900I6x1kDEJOm0W4XUbQhRH7SaOw6jRFMuYCamMlGHCNGtXbNizL40BPortUQbcI/Qyxo7ipUSpEAQhiuL6P4C4887EnvfO0etVmrjddUpi8AkzFMGpghH4/GhEJaCXFp0TBXqmxfgPoYnGoaeTf34hep0ZJCHqVYqqxAZgeAFAAYwG1EgAUzrhyCAe453qKj1wnPYf8gPSFGRdNhTKeh3bTKoLUUYzUsm5Cu8KAmeQGOM+/dh8Lbw1FPt3diCoCc5odyGulMNpPhznSLiTR+gEDmCJcfesBLapg3mbRLVNCJWOlRgpbAQcCh4YPATDN22fTzploTz7zvAfBBr6vxKFWgsWAndII7JYrbb7jMHcgsD/9vn0JsPr6G+/Y2edNsfnffWU/of87Z857DoZ0zOxqf7/zXpyKR7COqhjzK7Rjjz3eN9EJdPhVbK1ctcLOP3ca63kPYOz7Pq4bSgK2ZvVSBJ1TcebF9GZPAZ28HE/wdNh7ggubuXBPnm/YmU9dBcvpNtc/WrvpRwJGDEDlBmevvYxh1jDElVtqQ2ENZVhB3jobOCgXIx06f/0G0X0fhrTAO9ZnQDcKzwN0QGH9qTmgUUIuAs1EDM5iEY3vy/M12scfwaZFAkHMMowJuT/laB7OQDv2TbrxwSjX8YyiXn7hlRwOyehenofT51pbhj7PRVdMd03IKgqznrmZaPSU2F9n/N3OOONUmAxbAfYaKcLP0MKxIrqWGVw/sZclD74fdo8Oz61btnk82LJ1jT380F0kRBneFZMmTSXss4PcK3UsNT6dkgyzkhssQKwBRhopgevkCTQNh53VRAyQfov0Ojkb6BzKOIiuvaQA2NOB1hJrRACDd0OFrLH/xeThO7XsZWmdioWqV5lIEuj6czokReohKa1mn0cAZDWTyMc6AktnTvqF/EZjWAUjNmZVGLYlwwyPYi+ok1rjLmtq2KjzKtaLgihFoiBtnlt7tTm03rr26GZbd+b582nc/JFHHrE777zLNXzcKIg1G8OoR7/DYm3tKrRKAVCiAEN6905DT6fIQZ8GwPiGaiXQ8UhV9EAXeD17Ew0d3pMaPyGsVcUadX3FwE1CAiScg6VofzlsVpi4BHKxFmIAlXfhZhgihmYij8sFkBC9u6wChjWz9+pxpXfdU5dO4D1DI6yTdg8sAiXnKhzKkENxvSoBsiTvGjhu0UGpIl+daEkHtAGrPm7NjVF9obFTrzP4t+uditkhNqkKa2G/XE/F4DCAR413RCdrbF66tQaYFmadcnA0xcyH0OZodivrSfdN3XhpXsv87JrrrrQHZj7JewzzdeaJIvdDek97cOmtJl6EErwiuT/SyVXME9tELMNkBMgbuGf1LEbX2aR4axCCoecSEKAjQHIQLp0gPVleF8CzNBNrXBpCMhjoXdHZcjavBrEB/qRvVYbIuw4aXSNpTaenp9HlxkDgAB1S7DTjY+K5v1XWhRGscMZpRmJE8CpxQWCamFJazK1cKCUtYkKv27jGtbx376n0mOc6yGQx0irUe8nITPbzTyY29byHJGx9S0hK9DWdY5IK0P0QG0CMBYFl6XTNyzmHNVoVT3EdhRhrDSw8xcnMrM50fXf79dTZpmZNLE2RCEDrGhjzrVyrZg4+d3El2ZEWelU9zSE/ZwDIuQ45GKDo2sh06CC6l2L66uZ36drZLjjzXJyDt9p3GFK16rxmXXYBDNuxYx+JVA904AbZuONPAoDfCIDWi8ZDOjqfDzEyBdAH40oAr4C5JgCkoYP7AWT1wwCol20t2GFz538DoMnzUUQIDFdsjuZcF/CkoqJHTrrr+lWU6ZwjgRLTWGAQCZjGhzVjnZkdTL6ooSCh+/HjTmDEf7J98N4cW7l2K2fDXgfYgK0DgJ5mRC3TM8cjhXQtazKRJtSHs2fbNwsW2C4mHlRgxEVEA8QRj2D5hALIHgT0q+VsjWSaIJrEt5oGhs4+B1XZA5EavWN/SV5EpFiZ8TrsL0NQ1/ETS5o9TMNB99ehMpj9ygtSkduIZL+dPfkiwPpzuBZ1ri9eCjP1rbfeJEZnMh1xDfsszScPfvhhoRvSHTduLKzh7cShBO5fN6Zaim0tOrWjAGEFmu8pKCBxhymWku4A5CJGbMeOHeMTPOs2aPw4nfwQ11504KthQfyybKnNgUkqk8mqlmobPXSInXHyBOua1cl65Pa0We++ax9/NdfPhCqYqpL/SEkhAdf4cSOszY597YpLriIvo1m3K58pjQx/zZL3UcO3W253l54pp4HXCWB89dpVnH97YcsP8j23E7kg6Wx3xLm7tLSYvKfSevXsQ3yrchfvruj3RtN03LJtEzlvR2eu79i+0xN9PY9MrbT3c7pkc6Yd8KZTTg4juFQScuXuDrgqwKSRAOYNt4CLaSOPPMpBH+lh62eSYdlob2vM3yAnNNO4++C13UgKfWZVCT9YcxRyHIrBYr9zz7PIp/t2y3UW0m7WaRP3OpzXqfir9SypE8Fzys3oFbuEUoublkozWzFCEwAq0qK5/oxQ4pbbKvkameA4DfJQYLUdaP0dRWgH7ILR+mAPHQputoMKigMOpIqVqs+KW22gpP+iwqmYn/6c0veTLIeY4wFzXb8QGIAF76v9438DUttfx6Gvpf3vAYAaPI8YstIgVAHrf3dgVU8VyBKoQeX9P/aHGIYOtLYBk/54eqI2UNUZiG2P/R/Aqr+1gF/qAKwDzcF7D1iowfX9DdDRvhWw2v5exWjUanHAB1CM76mhFUXn6zdN1zY26x9ZxPq+WJBq1kYxBRYwdQXMBjq2rg2uRg3xrhIgdNrUs2G0P+cTapVM1IxnWkuEjf0l2+0fD9xoK9DHr2QvS8qqYHc++yjZHZ51/m/Bwb2IGnDyGYfb55+tcMb1n/46w9ZgFLsBprs0Q48ceyQNyFDGwgFjX30NMGeLjR6ebUeOGm2vz/rEBozMtgum/9lmv/UTpjzf2naK5u49MuwAE3gCJQUSyYlc2upaL2K81SF7MZZJhD2Y+O6DiR9G3tabMdRQYu6GzdshZdBMp/gtKMAnhPP9enwRzjjjDHvt2UdggO61XgO70QQqtOW/bGT0uo8V03TfDgh4kGssX4zcbpk0Hmhkc76OGTkGULaAJjfvFcaomlaagMnoiMcHddaRxw7kPKBpiSv2Cw9hXsmosjwqBBo0y9Jd60A1pWKymMa+jgMZAMUOsfXV7JU0kWSHmgF8Oud08fgRRuM+EgJRz76dbAv6s5phToOA4+avrBHlqhnpierwEiOUGytdDXTiZUKbTANGTaQCAHNJPcUwHSIdTbHxJUcjTdsYzppzpp5m87751YYOOsEuuORMmzX7Fsvogh5uNWBbaQ/YfmuR/xpu5108nXOpmrzqTkxdiu1vTAysWL6e+iWNkexke+jep8lJaI52ireho/vZvLmLDA4B30uwtMwunDNmX2KwGw8DediQIba7aL/ded+dTHXhX3LNVeQcsCdxI9ekVRTN7CQeV2SP11+a5bXO/fc/YFdccTGNvk0ee199eRa5ovw5OA8ETqsP5H9+1z7W/vvf4sah8eTQPRTEEf//oNmhZtcfwNbfI+F//5vHKH9qBT2x46nvyb8Ub+LQYlTTyCfraKRJK/y2u28GwzhAPXWE7eUsK0e26YorrrWnH3vezpw4yb6eD5mnYxMs7wLWJjgAeVQl+6Kc8z+nd0fudZLtQ7qmuJC8BExG1y8E13fJhXXOlHlREdr8vVgrNXytDOCpDn3wHBq8Oz1f68A+05mkmKRIqUaGcpgm1qMY4LUkHSFqbHCdyyF7CB9NyQimDf903fX2wL2PAlp29EbivG8XkveE2DFHjYYxvdu2bKT5gtyUJhQP0rzwPJvXLnKacvNmcs8IcI9WmgpxktOAnFALuzQ1FU1RcCV5dQiT6ACuojUsQyZ5LESRwKkJPmbMEWg+L4EwlMral2dHOhMxW2zi1MEQlVYw1Ua9got9Ml9ftTzPdUFTM9gL3KMowNnCvWXUQ+hPM2q/j7H8cJkjsY9LkKzTrfeJNGKPchxNI8mQUxr5rqstMhF5WQu59F9vONfmzv3UtuVDjIPsI01cebucdsrxxJrVduWMKRYP0PzFp3PY65nEVHLSHcVMjMwDPpN0EAxt8uczmO784qsFgJ/kaimRrAvJZ/Ga0zRZGtS+mWiFiri3aWOFJcSmkZ+BpyQ3UGN2BsSnEcu1LEb+bvDAVABlSAKYrZfuZVqQmrcSc9XcnuQ8TEdr8luAqoh2uuc9e8eDdRzFlPRi8ANyBWKiyB8yEB971ECb/wUEnTZCkTA/TQ4Li3SaMwAAIABJREFUlE1Bi1fxLITcQo1B5f8u6cjl0R5VXVLERJfOFvrBPn0gKY4YcDwZqqv+E84kST0LIV/rlAhxAhlL5TsZicSOg5YICzgSIk5sAjnZun1GicT0FucB66gDQC/ZDu+Je8rzujkxYGl1pfw9AkCXAVLiEHrhrLGCXdIXBivpybWjftF7bWHN9eo30rI6Y/C4+Cergy37+NO3YAr+PlrjBa6BWcwZoBw0DbKdHqCa/LI3E/L9+g2011/5xM6aeiyNksVIF7K3M3qGtMZ1YiHnoPkHS4S1gOtvBKLXdB5gKGZkR/CCKVYpJHl/7jZ4gBO1Bi1Wo3CqZTy9pTXW30worK6cHBgCBfso9ANDDY1I1aEfEglzsRVzlGw6nMOHDeF3amGtvMZBkgWIRpGMkYm0LydPmmqLf15MEV1lS5b8YvFpONFTMCWl0/3wwMSmhkIqg40KFn+XXlEcsgIDOyCO24LJx8Uc9J+y0WMZdcmne0b3jg1ciRCytDKSU6R/KJBUXT7dUB18AetK7B4djNHMgtag8yFQWCLKKh41NiosIOg4ChBQodPBbv7b32wCWmtDho923YoGknppHlZSmCqHEogsKvSc2XNIMCb5jUyBnp9Gci5zD8VgEcnSM6CxK2jSuctAc/YAG2TMkNE42/2M4LKYfAHwGwXykIzray3AnFg2J558kg0bxQjhopV20gnj7Z7/+TvFe6nfy1To4tVQs5WYC6QpByTr3j8eZqDG/IPxSxXEGguRaHUD772KTkGywHSAVLmtCTdSXpOSSUCRVhiBR+w+JQMq9pS0yfE9ESZHNgmHDCtOPH4Mwe5XXNtgbkT3IpBXOrNIDsfVJPqtEY18jetO4t926dFF6c0mgTGCppqkLzUp55x9An4U10RAlTrdgwYchvDzMVDYl1nvfiPQF33Ok0Z9X6haK9eE+OWsanU9P5rzNp28Artixq22Y9teT9hGH3m49ejZCUbOKq4VxX1Vkz3wwGN22WXXeIGh9eCAiLMIQkgg0RLiOSROf9H50+zuf9xH1y8PgHY6I/k/MN7xif39tnsAd9DehR1VXFLOSKPWOGwICvloqPcV5XsZ5f/eFvz0Ecnew7aRkayXZz1EYdPJTht/lQ0a2hdDk3vtlusegGG41m78y1UYZp2EQD4OidyPjSSNGTC6R6JNXIx20T/ue5eNLo0w3QP2GhH+5RcftbfefQhX81xG4FeQkKBjAwtOCZ+M6EoPwJJlvezdfYCkaDnyCCdywB+0niRzgwcOtxUrinCvvIx71GRHnTiKYCSjKwWTZCvcVWHffbmIrtUI7h0jWpG4I9MxS8tmTBvdkyIM7aqQ3CgqRhMPBKxb1x4wlrvSXIGJWlGIIdEI1gjggRSmCXq70USOBHwqZ18mM0rV3IiJndixHOiSF2klYVJR0qgupjPNBduxZgAXWlmniWIEsCfqADsaVIkJTRWG3VaDibEeqvECvqxvhXMop2AC1EC8EnsnYLipoCIZ5fkE5F0GU/4dGOLV3D+Nuzs7HOA7gueqDStlbJblWI7MAazPSBogbhjkLBiAXxVQYieqo6p7wu/3AxSdjC7V4l8Xcp0y6V5ORpO3p1140QwK53dtCqL8NU0ViIIzfoY7c1hMkRtAVZcmAGJUclBGwmDItEXfF0BmQGOnQxyxi6kCDJ1kCKfnFSOlUWx35XHeBdcbptMKS1FjWt269bJlP2/2UedsDM/OOWeqgwCPzHyaPQ7TOBLwig4htDc3g2gCEK9lBLZF5gZicPK9OA6ueg5h18XjJmicX9pnKhga2CvaI4oRLs+nXNKZmiosVdAFLGDFrnCKEjW2dP0FJLRQLIiIrH0T6QAX90ZMQjlFUpA1A7iIMTb5gsNgdOfbhuUyJcOVMrmCswTdUEk8yKhQouYUFOmpiXSdn7O5X8/BBGGbLVsF+AZYkpe33Y0nVJhF8lw1FIuRrMUavXZeh5oEGi3z8R/FDpIs8T3bDVZcc08dUH+TwWexVdWdFxisAjaaoCPnbrGspW2pfaniHbzSNawVt+MZVyygQeH5PkWHDCaUdAgwDqfbLN2kEB5L+Ol1119io0eOZbLjdn7ngIN60qBKBDzWeSkAtZ7GQwrC8Cqeo2Dy1dQBIgO+S5YmAukEgdS9enWlSQRLnHUSRZOjQsxpGle6D9JBFXApqqNMA/0M50bVM/PVJh/LHuVkALSWy7iSMDUoGykaxXh3AID3Ig2t69HXXABD8ulnX3NjD63BMEb5lZzrnEpmujwGgf1azkWx98PdOUpgBsA0F7GWQlGNzrSYFOILxpKsYwEgek1RsC107nYD0Lv7jge9gFy5bBVrsMb35jfffYsGHGM23EsBlONPHIf2ZQpGT6PtjTdnwQzYR+FcalVN7C02uooxH+FyAy/2ETdXf3w8WVMaAKnOAPJJg0A6IlLsGZpoObmwMtFfOoBpSh3GmGJ5NUtLGH2mKnKYdRs2+/i8xq2OO26kj4kuItnaj8i9HFQlYxLBeVbPHqlm/2jNKab5+CNGcdJxFo++namqHEIgiZiSRbtpsGgeiqZmMWeqWBFyz22ikm50cKht3wm04v3JKKBJdAEv7mks0Xjs0RXt3M15MNJDcME+35mqe9BfC4G2+NLLz3NLWuxPf/4Thp1dkCSpBlRYR8wfDLiYZj/9uMBBSRlS7YEdmpdfYANgYCay7lvIDfIKdgGM9GBMONG25zNuWF3MSNoYy9+7g4mPRXYUenoRgLVLfl1Gs+AVigZY2kThWprKwwb3tatwKS/ag8MBa/ul11+3Mu5vDQB8PZMQkVzPwfxMGIfEzk17kD/oTjMzyY4cM5J4Vu2mLkcecaSzz/Mwn+pK4RgXJ7MCTEtxxcju3NkWod0v1uaggf0dvNsHOJOFWUwCJnU7tmCyGZbIz6FpK3Cd8dacronkPJiUUfBIR1UfO3egCQnLLQ15g1JciTuwAWLRhdu1axcMnlTOvM6uSaemYHeAVhUT+VynTAx3NNvYxLqK5LXWUVDoqOqUnQMbkDyTPZ2chCnG7kp74P43MUFbbs3xmFYSn8O5JxqqkhxVPLmpmuoa6W/AXKZVLHMWsgCaAIxzQp/HGJ1p1YwvtsjAiGKnXvI+GHh2YCxQ5/dzLz5AUSRWjFqHAWNdH4rPQaBrZ4MFwOChHw6U/hfAU+/LzfOEL/i4v87GttDZBkzqNQYTHjo71Cxkr/FvNeolkyJZqnZQVeBGu+TA/was/g5aBoe/XlYArOpIDNhH2hsC3OX47nvOAY+A4ab4p1iu1+E/45q3vzPf/qjWqMdvZ7AGhogBu7b9o216/7d/t7++4MUF9YMDOn5YBkZUirt6TK2n9svqX9drI/BGyyjX74H+BMBP8Mcf9DcAyH9feosUxdIFDu5n8HwBMaTZJTnOOms6+Xkfmj1XMTWB5iOxsXNWjjMNr/8rANYumFwwySRrEUPjrlUaoDxO1y7xNGFgf4E8DhzUn+IYx+VOnQBujmLd3uu1h8bN1bCUXrfyT0krHHfcWOLGaPbmt4wI74HpyDXE6GXHtjgcvgfZ3Dnf2ZGH90dSLsWmTJtqF11ypYORbppLUziTMekidMDd7AlgV+anZQCwkrdKY/RfhjzrN6KFzN4qp7jQPZGOY972jXYtTPWLz51oP/063xagX53VOdU2ryuAEZVqPfr0YWonwt55/wc76ZRBdtGFZ6FTHGlvvf6BnT/9fICLBOqEzbDOBVi02sOPPUtjF+ZgvkxfAFUlJ8U1rj7AhFJmFnG+nNqRepHzIli3AbgtIKYdWA/WssBzGZ3SFFHq6vkSmufoQO/eU0jDJ4Wplv0Y6KVbISCJlFuHE7eWLmUqjnHXv916O826o23Oh+/aWx+9iN73RJs169+AEMgXQSY66qixNCM32868XW6wGQtBKYzXVFRUy33OsJOOHwbjj0YeBkkVABLFZYU29VzYkWVrqV/226svbEdrOxZTx2nUOF9aAkBX/r6DxMtk5OK62a8/r7OVS5FOEfEhhGkrass6TTDCbHvwiTuQioqw92d9iAxgMVNTBeRH8fYNXiDK3TUqnkqNW8q1e3rmq3bW2Wegq3uVfT53NqA3cVguRkSD6edcaH27D4I51h/AfpUtWjKftbuXPKfOJpw2xbZvLrCpU85m0iUZYK0f1xKSkuJN2wZsB1b/ezOmnd/9O4B66L5qB1b/v4CrbX2nQ2KC7rkypsC0L1QkBulEkp+tX08ug7xQHe9r3Imn2FVXXmdnn3Uehqb59uLTTyMN9D2Te4CmhtyQvBF4jCpyZ/gP1BXReNP0s3xA0rJ9lc5gbOWB/V5wDzJTmLbAxyUecCwDwkBO5zSaDvupfwfQaNxPbkwjmCQwCe1zoYRllaWcEeAl0rwnp20CEBIjUYSXRHCXKhqPYhhKbqoT5mXS8BUArulHyWmdc9ZpOK1/xvTqCeSDP7jT+kAMV39csNR9CdRoaaXxo3RaZ4RK/Aia93KTDyfX7AWjs6y0nNyjyvEI4QOSOJCfi4gZqnNlSKm/1TL9FYfshCabTh0/xma//xnyWRnkeCE24ohcDECXsicx7wQwjaZ5vSu/1AHZwwb1sGXLt3A9mOAqb3YDJ0pRJC5G4KOyzLXUpf9ZpYa2SyQo3gf3TeeSPosMpGZBKOQ6TedEduA8FxFZRDx+hxIpIJ+R2+vcjgE3OevMs5E4oqELya2BWmfORytdiiAKCaZd+8qo89F/7RjLngcQLWPfco/BinmuJBs4ON0WLthqHSH6yGcmL6+SprHkGZmmbK0hB8Gctb8aKegvc13KIef16ZPlY+8FTBSIbBBHzVMJKCz5KU3ZaOpV5Dq9XgHIUdTEmvRU3RifQO5Ic0x5cQJTyH37dbKKA6HkNhjrsR6qyW9EiqrlHp0+4TjMr4ps9dINYDywmcmPMzLj0IouJKdJdK1amUvJSKtFTQFIVeqUSU5mL7q7rogCAUw1tLxfYiB09QKf2YlBVxQ1o7SBy6mLIyAFyHy5K8BrB2qYRGr6beAIZVUQNiAIFcJKHjO2K4x/8iaRJuWXwNekOCAOYc/eIgShUT96CHJT+8nhD3izOx1geduaZqaqi2zoiM4uj1iYX2yXXT7VHnpqFgB0UPqNHtkbshuMcchFEcSoTkzvS/pQIHYF5M5sCCnKkwuR0QxJ6RSYhKZmczCgURYCa3HPrhrYKvWW04sRdRBuzipIdxQW6K7GJ7Cp6XwLWA3Bsa2W8TiJ1wpgU9JdjPN3BjeuDCfaKg5WMRiyO+WQ1KcALC1nhAlBcIrDnj27wY6pQINzu3eU/SDi+Bg6eLjtYESwY8cMRtd3skkqYKk2WjIAb8fOGT6y/fYLb9jkCVMAgxgNOJDvYJ/EjstKSURaE3zsNTwUNF6icyqeAJaUxqWwYYpwfpeGkwomwXHVBAZtCE/E2EXR3KzyknpLz0pCTP0YxqaXkwzsch3RwJlThT+HCYshFl2ZEIJSZk4n2IcbhNX7IZnDSIhG/vfRWdMBL6aSOvICVXUShTJi4mLrHGyHMyqwedNGp15LIFmjFTt3AQDSXcwGbG3EAbIetmq1GFP8egzdpbjweDYchS2LTOOD67au4zlS7I3XPvAieuXyZTw/o42IlktrS12uWhL5ngMyrTa0nDFC2LqqfZWgq8PaBs7J6EBJZwZM10roeQl0kkpKVJAjboxb5E4WsXQwmzXqqNBGAJOidRhgkh5r6pRj7IrLr+HeTAP0DGcUP8eWLy61oQPGUeB+ALuC4MmtOGxEEsERFi3yBfvoKP26gOKaR0zBFbKyrsRHVzRCpAKyZ246GxLztE0FAMrxdustt9vDM++3zphMHCipA8gsZp1RZCrgUeAmIwRVT5J4+mkn25tvfGWPPnK3ff7xPHt85kvWtXMfB0sfnnkfhaycAOmIcK/COiTQcbrPvv76BxhZ2a59k8+IYme0nsRQEQifm5tryzHBimN9ZFOM5VNEakRCwGopLscxbLRxANu1HBofYOhy/gUXsIlV7NTZ/HkfknBt5c9eO+bIs90M6/mXH7X7H5zJwdCd4qqPvfTqM/bJ3Fcx8+qM1t5o9F4ewyE118YcOYJAHM2m3wZzGpU5ANo0Rgw2ARLP/24Ha16GOipyWuzGv14Oe2cFeiwrfTx67LEDYIOzNjhMpJcc0phk7779CY87gKBxEcl6LcE306pI4AYNGEoAHWDjxk3zIvs6gN3Pv3qbzuk59uJzb3AANKPbmge424X7zxji0lXWu+cw18WVM2FjI6MbbmjSQNDfhgZMlheQDqYxGjBsOMLs6gZyL8thFYm5OgjNlWW4sqrgVAOwEu2eKJJcJWVNHGxKSomf1qJxAwcNAsOzVjqfibwnud2yyxmFklKwCiNfMv7hwCiHcpgbcAWFpvQuE2i0hAAWR5A0tBADymicNLMHYmEKHnvy8VyfTzFy4Tml8SNQhy68OCcnT8uypcv22I5VuNm2AGwiyC3DIJXHtQDRekLpdSpZCkA0gZRoRAFmyCxsKQ60q7ash4Gebc8+94J9+C7aS0R86W6Gx1KodI6yQSNwIaToqWbc/9ef99DE4vXiUr92ZS1jwBx6UmbiRX3y0aeYZtXZ7Zg8rV251GctvJhlzwsoy+hIVxwgopH4Vw/DtbwImBBdsCvRSHzs8Ue9sDruuJNhY21njJSiDSavxtq8oQCYVV3K63I2KPucPZKKFEIJ90vnn1x7BeisWLmJpqW6Qh48A2aOqmUvapVDqhFFEtVmOhFobQpACgTXNQYVQuxtROJDep56TGmMqeZQbJaZRkIsnX6u8GHDaY7RivxlAckHCVIE3fgkrksZoIGMcqpJAksZGerbt7vdcedfuA5V9g+KvGqYWZmwbGq5D4WMM4rdVs2oNhMwFgeYUcL5o/Ee6QE50ViNJpI7uUjWsG7EOFYjxqVP1EwSL5h4p4IchVUfpRIDSkCfzo8Y1ra7p1LU+rQXMSwFNr5Q2UjASV0PAecyxssv5PBv08+VLIFG7mUg1yzhc/4TUHfn7bfCsO3kZhsRAMzMA9rylb/Yq7Nmox+Xa9vW7eQ8oJk4fRLg/QLY8mW8ZwBW1oEAarFNxfovLUaLVuZngOct3KOTRo2n+QkzoqqUrzNFAcuuZ6/+Pg2wZt16N9Oq4cyQ7paAZqGkdZJcUP+R80xjq1q74ijrLBw8cIC99OLzxJof7aab7oFNGUxuZGWgE4ex5ZMvXUnR+6u9O2sFeQFrVKxlMjlnmnDDpbOq/anGRxgbWExDvYZQcgIZK0gSQuCujMlIkRxbkFyIUFDpI4pZLAMvMTahZlsWTcsKxtLS0MYaP/5E+3TuFy61gymsA1piiyg+aJ1qv+heudeYbyJtJ8n2BHZ00SSbHQhONTI7I84pnrnLu8BZ1sGpNKouPO8imJ0/IfPyBSBlsY/ey1V3IAn8OWedaXM/+dpWrdrgLF2dm2q2NnLva/h9B6BIUwSCiT0oI4pwmgySRhCbV40H/eHEZv3iZEpeUAU4LtMUFVB6PI2ZNZCYylQtALGU04iRR5PRNckVACWBhKN2VgI5GN39/Zx/jJa+/uorthfmlwACGS3uyNvi9/vvt/4dPd0BJLcFaNZvARSB3cVYVAWUg85dOgN0xjrLZfXqdXb0mFE07xiFWr4CdnBvK0cv7o1/vwLDZqe7rDcyYu8SFVQOPXr0dVPNzVvQjCfbTUJXeih6p8ccfQwyNx/yniuJRzIkLeWeSddfutqABST6KhQP4NCtYkMAq3DAUO63rouKvRFDh9tlmHsJ6FaDtz8FuQ6FzTBtdzNenNM1l+mJLc7a6t2jO7lPlWs8ayqoA82cbQAAnTuneI5WCGMiPSPOXW8lSyAAPwP9VGlKazQuDfdeAZGFhYCmaK/G0fGXfqsYqDJ+W42hSyrSFpISkmaa9Agz0MItoWjUAhaDtx7ZJzERFQ/FIH3330toGC+ngAbwiNvL5oN5SO6qXDOamJjGeFagNy9NUCWhMJPULOK1aX84I1HFnNYAcUh7to4iQNJJ4TL94H5pkqysKIzG2pM2/AjAXlUdjBu6Hih5vPahrxcKWcW79o92cOI3kEINhzaw9Y9MUf1OE5vKISVNLLQB/u2MVYcGxSJVc0rAqph9avKwxtXci1JsUENOSYGu1n9hnv324tp+5ncAJAAn9WtqBIpAIIZUo/SdycHVZNJj6h0KiRYOo5iumCS96Tpii08HtL2G/3QQFyii/RUAt/qhQMP0tysV/EXrVvfjkO8Fr0/XOwBTPVXxOBT8PQBX9e/gPBGL1aUGdCe0t3XGHnLN9euHXvt2YL1dnkD/Vk6gHFZf05hmDVr/0TC1RByIIA9au2Gtvf/hWxBE/mx/vekG++c//mnX/PlicjEVneQVxPG9+4vcaZ5+EfG0BxqQ6PVWRcBSL6FJfBIO8WjvNWOAXL+HHHkbdU0obHVMY1fusg8/+JTc+hZkq5bY6GO74ng+1vLQZ95duBO5Hdhp9cnWs9MoW4/+60FGOcXW64sp7E8Ll/u4/0FASt0feT6oUNY9GoAO88pVq9g7MiqkeUwDfy/yMGVMOcYlMO5LfqkR+XpyuCULv2bC4RSb+eANtmbzr5jw1dqu/XgjrGWKgvMsq0uqa+clsH810XjKKaNh3nVBnmWEPfnYy9SiB2gaTrXnX3iXScJySC6tTER2Yfqsi30852ebNPF4DHG/92ZcM+NTTSSsYqs6M8/rxaBBeyiwKoDbzZNUgXJfw8mFEmAyqkkey3uWnmFH9NW/nPsl9w4mG2s2AWCsO/VvPoV9GrIEb70z25ubvXrm2NI1CwGaI+zaa650M+QH/vkw02zvcY0WUwNztrCmYiDWKHao8ZpMLO0DM1iM39wuR+LcfiJ5brlLD7yH1NmiBbvR+kRLm0jUv3em9embZXORujvIIRUelYwJzfl22QUPWse0BIgf+AFAzDlnylSu6y7kHfZZHo06gS7xKvakjE3TVhJewwcNw2G7CImYAfbZvM/dXfvNF2fbxZec76Y9klK6AI3X2bM/A/w4yn75aTnmvUu5Hp2d0bhp6wp74OG7fSLwnrsehI0H+Wrxctj/m+zmm29p24/t+7KNMd7WyPmP5sZve/X/BKwG5KlDmzuHxpv/x7//Zx/Kc4ugyRPIL3nziwh0OSzcSZhTaXJNZo7Tpk3HOOhj+/7HHzz6Pv7ow3brXX+2B578B3WCTMdgH7u0AyQD9B7DqGN6cZ7lbcBMrZY7Rj5dS653kOea/+W3TAn/lRphA03pRMBFWM9IAx4gl6+DFCLMRSBXDGeQWJYawZZXizXHItEDHZ2vtbL/O6hBSxJy3nnn2Jtvvk0OqUaQpMaOtq/mfue+IyItSIbvgvNPAxw+him5Azbv6wV2/DHH2/ARR9u5Z1+C0WWVyyL6RAXXQ/cfTTfWlMzdyJmED5CPdQIDyc8ronFKY5PpaBmDSof45ZeftFvvuMMKOUMHDe2DlORl9gKM+2GDh9oP8yCgwcSVrMv1N11nTzBF3CU3GRJKsRujpqLZLzPisEhqmbIiznuuUTnxHhxLTXDpmCczlar6UdJWQQjXGSX2o5pynLnUDZEK0C6bprNFDcBI3juj8+QE8mbAQ8rqqziTqYtOOH4o5DkmqZiYOwDJqREAMBrdzo4AcmdMGWKL0aHt33+YfYjWalemQveCF5VC8urYURMlEAB4vsI8Na6iYPjfgib0h9alYz+b+ehs8gia8zBYhYhGktfr3kmWwA3XyRnKmboNByAcODiDvGY/OXom0imh7JVCGu6QI8hv1cCQabim8PxM5rPMo2ScrvcYxbSTSCLKI5TLbt2c7/4GcTBN9TvyrBh30pHo6PYC3/mIOgMCJXl4Mh4vimll5IoaxY9h/HkLeIXOdYHNOhezkD5Q46gMQFJTye5zywsgpfEzOx0WbAX4ThjXXuZoMlpsZWqpFTyFFNF6kLMpVwwHbC1kurIz2qsq9CWZKdC3EmPPZIDkMO5PDLlq6UHuOTJgkoqL4zDbR6NszOgccJ4DdvLJw9CY3m3fzs+HkATW1T2BWDXa5nz2HfI2In1gdso1juLFbQPsTeJxu+RkwOQGG5VeNfepaP9BMAOakJxJOZjxhmTlhraqcMkAVFW3PZJF/tW8VRbLWHFSJskw1FeZxGBs7eK0ch3TG/eDQ3Rg3qguMkQATxU0LiGHsMK9+7gAIN8k0zHR2bZgwY82nY25BQBSCbJGC7t0yWJ8Yx3jrz35eh4sSzbvuRcyVvcB2mpowqXFMR7QYIuX/myTzyb4VJdaI0h8FACJOniZ6PIV0ekJw8U5AWT8iLHj7Pt5yyiyATQNpiBdiAqSULlXK8EQcCp2pR9oGmPkJpcyTiXGkJJ0jUvJvXjo4Yfxb5xl123npgI2gjyGU+iL2eadRv5fI0tqw3dg4VTA3orhYFN3N1ojkCzuEAGaLK7AxY6iyVleAAe0NEr3N6CFmUg3KdrycWJToSlUXgdfnbQnWNgaPUuE9ryTpD6SxV7L+CJyYOBWGEwlZoOWZ9mqDSvs3gevZcy7s/2CCdYRI8fbe+98ZJ99+rlrVdXQOU4AkFCBfxBqV1JHnOOipfUICEAhUo1+nQ6OOgocmQXoWstVXgV2NUlE754dnS0VRXcqtxfumHn7GfuWdpHEe7nvJBGtFKGkbz46A0YFS2gUzMc1NuMqGCVppbZmCffvW/Q/Ghj1qCnlNWAy0k1dmjBGF9hAFB/qaq1cuY97xAaii9wAlbWBQzyOgyQmPBZdvkwrLayyDPTSBDb8tOxrm/3JJ9YPVmgJQIlYGQvmrUELDwo5jI9msvLkZI2pttJ1vsLG4Hr6DUH+6SeRDeDAOXiwnOSsB+DrERTxu3CznIzGVBW6U1fT8erhDNB9HAwZdMKC0a0We+311xiJmcTBlMTBhB4soHUUSdAnOBJqZFXjqSWMXCci9Lz4l1+5iKe8AAAgAElEQVRcey47O9V+pcu65Jcv2FvRtgGtxDtunW3PvXIR7nErrFv2KXbZjHvtuwVf0jHewwgF3Sjo7m+88gbgfrn1o5v+6y9L7JJLLyFRPcpef/kZRsPV3SKRDU9B6H0FQZOuPfo2VYhy7wBgP/m045z9UokrcI++seyBSNgEx+EC/bGPQg8fNgbH9U/dmb4VgL2Crn80hdn38+dj0JTDXogiiA7xhskJ44fS6MhlHOVcu+qymzDwoNBnL/zp+qlcR+QNdlXai7Cc6nms+CSkANBiDAHNLObGRjMCFMEpKY2WUoLH6RPEjpUguijizTRviuyBf91vV197uycdMYCwAsoEZqbTeOmg4pBDsp7EuZ4g3ySATqwLgcgAYXEk2SoUqpAgCQHsbpDWqQiFbcCqWD1h7MFQWYDzOYlrq1h0730YGNz+N3dDreHk8k4YjxsJGFqnokUgGpFSeKF+NTlTYzUE8mF1dtLJ0+xvl81lTwkcApCqErOR5yH+CHwVYBKLiYvig7T3UjkMKnAYP+64U+3vd9/DeOtb9tzLLxD0YbPzOnVgSH8lJYP9DfudpU6iSpdUh4zGKlzeAa0supqRrOkYMrKW6jh7YuabdsIpp9i/Hv+HvfTsTHffbC+6sgAGItg3ZTUwI3ndTbzGigPEvdYoHiPGppw5iWTkJbR0P7JLL72cS1NBp5TkAN1jdYMFSoQigxIOG9Y1auhASpZF8i49u2Wxn86z+x58EmCawkUDz6qAuYFu9iGmqrMFAoMGTbeqjvRPrrmn8T5dHY0B8TwkhypuwkI4AF0LVdMPArQCYDWVkaK/3DEZ9laenXvepXxeaieOOseuv/pOGhuIuXNAltNQqyDOaV9H0sC6+trp9sJLr3n3NwSgUw6RGo2UjnSkWIEwBltoIHWg0y2gLY1zT2CYiqEIihjJwoTD9myR2zCFuEZqG7gm7sDLIeEtJRXldKgFBkeQnNbSEHBjGu9uB4m9nJ2nnHkqjS9MphiDWbzoU5j8E52RJdOctKx4N9vQdQoB1ImPSbX8HXsZqxesRUyFkXv1FVcRg3vZEaNH2vmXTrdTJhwDk+9FCqAoB3G3rC3BVMkApP6FJmeBzXrnC8bRC6yGM04MP8KTJ2c63zQaE4r0gEZfH7n9UV/nixcvxADtEzf3EnVA90jun9FKnCTXIHaxCgIBgLz/Jq6RkkyNoocAaElQPhoWrIwDYyjWY7j+2xkxDItkv2Eu2TG9DyBFkY2bpNi/x+b8m5EXPhz/9FEqMX7FBgY0BJiTLmUV57FMQGrlDCCZEzcE02gu+wPQRVIFakDKSExTJQJkdD0b5O7NhZdmqpKxWBDTaPKM8aeOt7nfzEVDj/EfTe8qeeez9BwDVEOHOf8jwZcxpa6Dn2s8bw4GBNOnTyFPybH/uec+CgO6/KwzbdtB/frhsJvLWONQ4utAhOs/s3femw1AiR4v35dWbZo3KAFyoS24aSCPHeNNIvTMyCv4kjeHBvQdYBeePdV2F2yz195420f81QuWFI+A3njynQrtTp47gfteTaHR5KPWAtA4S8WM4p7r/UsPWWBtenoMIAOjddz8Blh6mkQRSB1H0+DsadNs5a/rbG/BAWej76PYLSEXiIV9pqmeEcMHEO+vti6pObRyYihwf+G17cAdeoAXH9vzdtjgocNcA01nfSfYR+loA+fDdnvnw/dtPmdeXCoxmbZIBATbaAq0eho78ayVVHRRlf9JQqcWSYUa/hwsC7HOaAaWwFKp4+IVHuDd8h7U9KhjnAsSFLE7ys1EBXDLKLGJwBEFw7eWJaVcUOS8lPgUu5qpk97d+zLqugsAsdRGjBpFA6ESN/SNsAlgEXDdyphAGX74EGceV2BaWUnemU2DVaB8wY4DThDgSEQyhByAJqaMF3bCHpIkhpJyjVFLekmgqRpEJSXFrJUuXjQXU8hpeicG+Z2tgLh6zmQa+vtoqootKV3W/QA70i+OIedLTWP02Kczwu311z613aWbYehWc65onWu6ihjD+SfHdiX21Zx9kkUJ7cC0Ae9b+VsUzSbpEfpkgNodkiCQuQKb1o3kaECEKrlUoYg516ABJ9hd/3OFSCKsKUYXPSarjJf8jYBOgX/6+f9kYv425s86c1OoNtDi0HF9B0/FPCGHciVnH/cPUIaAodqmT6rYyvectaSWk6RF+KP3G8NZLDM/T7HbHu9QAPF/Y6C1M838iRzsDApir1X8esigS9MAPCdf9Nce/KRLALjBq5o8NMUaCBRaf//5mMEj60MDs//9Q4/4++/qMdoB4kNHwXVOtoOp7cBqIMUQ6F+7xE5bw1Lnjsxq/1PLNbimh7J5A8MtuUvTPOZ3tZcVZxVDXXJH4DXntaa0VF8sXbqEuIr2JgyqG25EVoMpr4ce/Zf9/a6bIS1gtgKBRqSWfgM7sY5hIOXtJL4JIOCxSzGvQsLmk89fYJpqmc185E37y5XX4yy92557/h03vY0giQpjY0bHNcNKnGzfzF8CGLbdsikWUpHuSOncRHN9HKy8j5mSLLWLp54PgPCWN4POOudsm4mZzIknHIM25ULWAdJnMNBrCYpq7v208EdkvN63J2c+DDB4NDm2Jhgk6SI5B60xuY43kUs/bYt++A4zw1YbOLy3vf3Z29apRzf0VX+GvdcVeaZd1G4QiDj3ItBrDEECCOzZ+qJHmbeNfJ7a65abb7Cbb3oCCZhy69I7lXOkmsnCJmfChROLEmCwSx7vBsbjb7/1n9Q6AVvKpxvFtPGWskD2dimIALTRvRLoHUVSoMaI1qtIOP0O68VE2VLyigbqoUw7SI7b2lAJsJpKnbLPrv3LXTZx0tnWhXo9nDxKUzKff/khOd0b9twzL8Hc+5gc71n7n3tvALyqtCeee83jjeSh3KCNszw7I4qpyQgbwvl15mSIML17233/ephpxc6w93fTTMsjL6sDGOvGdScWwWjM7d3HdtFwGjboOJs0Hj3sE06jdlmK7MtPdv0VV1LzXWTTr5qBFqj0L5HxqkQbF0A3hXiaBiGjiSb/nX/7q91z99+pfwqQU4jmnCZfbmvESjamb7+hTNv9bIt+XkWed4ONGTHWz/1+kKj2F21Dc3sW9QSsYADEeXMXWkpChl9DTSoE+yPIv3xftMWa9tz4j8xTZ6u37aH2/fw7YzXwaxBA/P8JXP2tGRQ8h1ZBwJAPGOtaFtrnmqqdOPFUaryLbQYa45989pU3lWUy98UnH5H/5bi548592yyU80CTsPJRETLZzOcWzoajOOMWfs0IMr8XQ91ViWjnftiWZ6Ax/6/7H7Thg4dYroCggyXU6ZF2AACsjlwkEZBHhseJ7HsRQEIxju7frwdTKKPtiSdfpkGKZ4DwC1GyubTZnTLRTd7P8RtFI74HerFT7a7b/ifQd+es6No1y/r26uRGUbnI8H3+8Y9Ornv8sUftootvcCkBMU/kUyOZMMmiRSPHo4uhCVVNdyZgqtQhmu+zRvcXtMkBcjY1Mi7dOSvL8nfvIa+PAdeptsHDEjFQglkLsNkfYsC3XyxytqQ06bKZNmlqhTlI86joQDnXYhxxMcrWYJK2e+9OnrIJWarOMNoxrqBQkWaymmXVklHkzmiPyCxKhkgCItUAEYbUxCSfmvFN5Ao6BUSeqtfvyOdB3Aflzg2AgCEYpRODcpDG6Ejs7Mmk4k1XPWq7tq+x2R+8DaGhiMnZXq6nGhGdynTq/eR1kGJ6JLC2GU0nb4cw6nr4V181lcnOZcSqHa4t/NUXlUyRpjKpXeKRJYami6Ts8IDmd3j1AjAh3cngN70jZwHvS5KQ+hCxRY1FxaiuuZ1s27Zd7i2hvDc6GjkGiESSZZt05km2E3mndWs3EJciYMAfawsZkZdxWU6nNNZLhK1fu4c4Qp6PSVYZcig788s5VyAStflQ6Dq60RXgo3Ko/G37nKGvaQrJC8SS0xWiw+3eEPKkwJuh38As1gc+EORX0meOl2knh3E9sb1TZ01/h9jenY3WDfwrp0e87SrbaUCa1kieqGnOkaP7+9RYOa8Hci5MbUkCcA6S2w45vCPrpZgGdQLrCY8WvAEGD07z+PMrBMCDNTBzD+sCGL7Fcjt1t/2YsuYfoNEflwGWVs0UP+uJ3KAKXLNrDwy9eiTbRprpXcA79+6lYQ7GlgV+JtPUkMzcMPZNFAljNIffVJhBTWhd/gTbcj/jZtB0mUESKLFrezmMT8Z0fcREhSPAFbe1kQvXEUaqhGNLS6BUS7eOTSJXb7FZrr/uRnvrza/sYUwSmlmYn8G2+viL2TaBLs2q1atIbIttwqkT7Oqr/2ynnToZpsB+mHz3MdJ+JyCVRu5KCexyg1ZB24IB1ot05q4F1Chyh+sOMHkqCOA5uO6lA4Rtg9mnkcxyDmqNEmqEXgFbh486wmK9iOHk1GcS0nKMmjwQeyIjJo3crLlGvP7kZDm1sli9qmRVUpyG04UTQ08iwJIHqGMhh6ma4fc0Aq1FInbBSNgTGzBiqWOH1Kno8WIODVqCQChFfiUd2HK6nJ07Q2kG+C1FC+ywvn0st1sP+/pbOpXKc1UFA3jUOP2c51IBkpHNImuhq4tGx5bVrq92woknWFa37raHBH8nwucL5v3g+hRKKA8COoiGrkQHPBSxdo0bAqCQdERSvVURhCX5XkXCnsi4SFf0X0uK9vGzdLCoiqJjcZKTNh+dAQHRERHZtn4NGjygvJFiL7nYNEwYOQTCHBVIK13Jp586E220RXSnW+2T13BtywMu4DIVw/iIRD8kPinOCrbIlR1gCRHs3cg5ZMPakwOcHA6llTrtnEFoShIgauNhZP1izz//AJ2njjbn25lWWRxmb7y0knH2iZg0/WiXXHEJgWc91PBlgMFVlp3Yw268+mpKhXSeI9oGo+uzHSe5sxiZmTb1dNuH1tuSJd/w9XQOki52/HET2XgT0cy7kMRkNolkiic+oVy0X38FBGV9OZsIpuQD9z5j40873oYOTbQjj2HcM6knxh/3M2KxHMZsTxsx4jiKp310+TlEIyrt00/eR+z9cBs86Fj78pPvGMvfZeu3fMF9JGhHZVOcbkCrKYfAn2kffvQdoG+qi3CfglPzFsZ57rjjfl+/b77+COPlHW3jlp00HboAiiymg1Lsm72BccrTJx1lPyG5ID0aFUqjx4yxu2A1rl+fR7E8HNmIsTj+XWhxYT3sisuu8zXpiSiBsIWR9GefecaZX+eceyn6NEtJbqdRXG501vm3333qWjtvPv2I5dFwiAUgGHP08XbNX2+wrJwhJKXpLFdXNrXN2zfwZyUJ7yk0GqIZn1xm199wKYdFHMloMYVJFUGzBQ2vtXbO9PEYjCFTQByooUmijpvGp3XYi2EnfeUmHe6KOcJI66WBSmdLDEHAGDeTIyFtVXcVUKWBH5Kgthhl0ezXDjxeK00JNU1y0WQ8+9wz7dXXX6J4qqGzBuNc3T42/GbGikTAPkiATuXQaAJIlIFCDAXIHsZ4Je6unkxYE2MOMJmq6xH/5ucTMxjrhMlfx2tPSqQjDLu4DL3M7mj0xTH6vfCnlXb77XcBfG22NzEGC6FrXMk+juE5axmp+wRdnv59+9qAoQD6AHoi2KptJH2xEHSvY9CREZOhgrGPcN7P158thMU9yO645zZ7f86LgckBxX4V2kfhdP0fefxO+/6nLwH3VxBvkU+piGAUpw8shOUA1rwfkgux0zrAei/kYNbBIzOqWg5TgZsaGVYNJiBRRnGaVpALeQzgTk/GfPPy8t1pOoIu90GSZzGFZUQlUFl6rEpLZCgYsPcprNpYTz6OqbE4AVtyhSSWd4BRoso6UiZablwgfVSNyxKnKDBye3Xn/uaRrB0OcBBvp4wfZVs3FdGxfYlQjBEfa6CKRCeFUQ4d5qczflRUusWeeOJ2O++ySy2C7uOefN5bpTRbec0adVcbSPrCwg14n3IOjWRfy0xHB75YOo75kYfotctsUYlTLfExOB/U2RdoALDDaxQIWs6B24Yn+1kisEVJhYolGTNqPTcDVofQWGgnMB0+JMfWseYiYWjXsbay0Ch+auYDNv3sc10GIZyC446b/2xLF/0K430hACU639mhdtSpPWzz0gOY3EAf4snSMP/T9d4HA1ELNJRrG01TacLk42ALfWVHHNEXzd4dfobryfv0OQzW/AR79tnnATCreX3obpFUCliWJqfALL1HFRQ+PqpCTE1JrslRxxzJuXsQtjpmaezzKVNOo7Mcb2/MetdBEU2dc7hwXtTBJAYsjszGsTXd7pt5gT0E42Lxz4j103zr4OuMcxOQO5tE5Kwp0xD8nwv7gj1xoMmnAVTz1IudLrBHDA/OXMlsqHBys4n2cT9nFARju0G8lkkdYC1nn0BQv5liF7SBLSqWfH23sb98lNGnWgCmpHNHE1Ji9pr0aBUDXI9HJt1IHNJn6XiJxdyZkZ8+vXojwYPOtZuPEDv4XoOet42topGiJHKXes48zI/ZSwF7Xwk4t1yLye9JJ8Y/Bw3qyu9V4D66xVncFbDGlXaIGeJD0pzbLYAgLlUgHExbRwCbsntdFnKWHn2TMY/RvsSBGUf6JAp+AVZiTYRxbqmQKS1iuoMYFv5/cfYe0FlVWdj/Dum9J6RBKKEjvXeQIoggKooC9t7L2Ad7723sBQXFgl0RBEGQ3lvoPZSE9N7z/z3nJg4z33xrfevPLEeQJO/73nvPOXs/+ymExhRRc5SJoQIIH4LssxrAVkPfEPbSszI62j/vfYhhZpxtgBUkD8U2hG+pi1qBP+zIEaMcUpYHkFjJYDENpcV3v35nc775jMEmNaICLyiGBEIHM7SNI/gqHBPwNPwal61cZs0Y1kaxj54E5NRalPwrgGdHLNaSYhQ2NBkulFGSLpjt+qVhuFKuBVDKOiQ+IcJGDR8J4JBBkMoqJI/HALILsaFJo57KdQBmHde3lLWvoL56wD4NT3x51gdg3XT19Jkwf4phmh6hBmjvfA0VFNcHSWAlyqgd2/bCHkm1TtgPHcb7TsnAkjVKDriTMJ709FYMoiP5maGAVSXOt7ug+LizskhLbe0sCE5pME59GMwmILuAEIDsOBgdYtfJKiWcQKtq1uAeQkl++O0Py62BFeIjpZPUCbI+UX0YyWelAeNcKyAcp4TrUQsQ6zw4uSYBCmETe5nPJz9gqY4c05lNXHuqGKk1PHB1tYA3KM8mn3exXXkNljB0YvJG0/BTw3dJaeXd5kL+NITQM+bk454lktakAFsHXAm4UEnMM+UaJfmcad9nXcmPT2FQOku0TzgJulu5HujhwFYn2RXA6SZLLoFaUkENGzW4Ua3sAAmtazfw8H6vX474yXPdBJw0Iiluv3IgiPtybwjkwqkU0KrmjOGLBmB/A7aCNnh9yVwFrGo4Uy0FgnuVf//6T0aq3hQ/oemLtJ8IlBW7xL0t5+b6Nyh7JjjrMUoF+Hg2R3+DOO4deWCQ9+Ya/+zaZsfn9W4Gf6+9TXuf+6xS8/ztO+ClK2vv2rRtjf3rnVdtypQpqO1ykBXPQHaJRBOQsKGKukpWLFzeO+6+BcuOTJt0/hhbSEDd6BEjISmUURteC4D1LaSTMvt6/mc2cnwGdmxbbetG5LF52NEwsSvIgUnGo1Ve4Y/Ssd4NnzatOujAqHreWCzs7uGjBgP4fen21h69U23H7hMwL/1tcJ+uDJM6IoWdzxkaTZ90AlVNnT1w580wEV+322+ZRoPb2Z4g8G/02PE25/OvXEBqvQYqEC7Egvvq6+/s3rvvg8Bwlv3x50LnW611Jqa0QOgGgBfaGbvy8ktICR9t15F03Z9gkfOwZvpr5R+oOw5bNkzySik0YRslYO0hGfGWTbDu26RZm/S2sCWp+1uk2vate7iv1Hw1hTbpwk7WFduuB+/71p3r/fp2Ittil/OjzkjvSRDeNq5Jsbtrsppz7r7u+T4ToPOGC/LHd7UQe7pIAvWS3rJeFy5cDEFlGAq7dBeGpcCeQACieILBytivRIqYy2C8R/e+noJEw0TW3PvvvWtXXH4FYWRPYoH2GYqnaEAoTg+kuBvJHMk+CTuf2ja4ngERb/4E6s1X33/UlmNVlRLb3A1gW7XpRhDzn4RE7YXsstd6ddFh42OXX32NffD+17ZtU4G98+azdtV19wGYyp8e2TNsX6kjJ513vr3z3nt2yeWTkRyfxAO+A73HdlR4negvAuzdNz9iMwiDAZuKj+8JSDH5NnTgAFu5bpWzWZAarY5auk+fzpZbms++6m9LF2xwORzp6emw7bbbR7NfoRf5naCnb7lHHd3epEwMZZoo/DI8HPBdDEfOCQ/U9gY42oOa9pOmtebVBP9ee25/cjuHGMaeD6Qv19df3rpS6Tim+Zn70H8Onv5z1/D2LA9U9/Y6/VsDFd37k/ieZp/KIvCoqyO1nWYIWA6p4pwJ4yB7FLAmx9nYUeOdLdbl107njM3BXxKQCNCyGfk3lfo5YBCyeNGeoPwF7WXJ2HIcoH4KglCTyHBVMvSDmXkWzf6sfTUeS0X1sAcOkhzNZxdAV4a8PxaspR9rScSzC/BevvyqW1HKohjjvfpSI1dR/wjb6EIw1J6dR7ES9LEFiz+AMPIUgFMRCud8Qs4G26rVy+3qiy9A+TjBxoye4chiCuM9cCCLe6w9XXuZl+mgHiAcUkcF53kA6t9SwOAgXuvRJ66yRx9+2xH54nl/oYB1qkEPHUQazgC/Y5d2thVSWSLYiXIAgjgrm8el4MvJ3zuSCBZ21N657FHREN5CqSvb0UtkYzOhwOmzurW3P5etoTbuY716DrD33v+SO1NFP4Q6mrOvSmQKmJkaUFUy4G/RkrwTsAOXXM+zoP1M/Y3OSqkwtc6fe+4R++ijT/Hy38cnRDXLYvKln9PgQ0pG2QZMPe9Caw4hJTaqDFAvF3XxIRs3eTgYTBTWJ++jGqdf4xlLiEN9wj52/CD2EBBj3nz7JmyXttmatZvtzdfeIDfgciwTYhkaw3pdvwFCBlkXIigAFvq5M1IMYFk2gq8Qat2qLdf/0HHnL0saJv8dpqfrsyBA4BWdc1K9DPUve0UERB4fnqsQgp+rICUqR0n1rohuiYSkRaPgmQKGchB7NR20879b4gYB+nkapsrTXTW0auwQsDmFGSpLomXLljw3e7knAnU9H9RYyBcCVMvp4YKCGAiUZFvn7vjw50Ey0yC91I+gPcLn+X0dgxOpQNVnhAAkxaMMOpV/nPBq1iBEjljY2+UosVoybDp+ApAUPKQWQmgYZ8KAPl3w7S5knz+M7SAWfZ2SbceO4/RBbbHcO4G15Dm26M/jZN1sYOjgY0OHptmff+zHVoBnhmd7954ChnABWF4Q6HfBOPtcSujXHiUv5wVUj/Lb1TUCF4RVL2WVbLt8otN8wCQAG5H6XnXdBfbHit+50fglghDzvHJBxdZm06dxDaZRUKHsRxOtTUmFkwpX52vIotaUvkpeK/zjr8kp/qoBsKT27M5BJrjEfv7xF+fP8NILr1vbs1q4A+MIjXoLNoMB/Yfa+nVbYPWMtrlffOYOJ4WKBLlkOtGSQwA9KjArHuL8uqIIYhK46VxL2PyiYEKUsMH6IhPVw5/HogpnM5HHmx4yBVYotKocxF3PnpLNigiSck2JmrXGia7krALQZKbtUifFpEJG2EyeTz4q/KEmAzIUM0ERa9U9AE4KrCJHzFbVsT6AAR0tj4VeWluM/B52igtYATLhUIwAIR939ghbsycT2ns0wHQUUvc9AKX5FOMcfDAj5IfVjKJXbO8yfq4zcwf5kWxQtZSSZ5MwL9/05xb7+YevrSVTztsf/of9OJ+kNpgiOqwjMDBXKp9nlq1NDWYpU0of2HZKhw1galDF5lrOBL8IQCmGDSyRjamEgioKOroCydq0i3CF2LHDMLkAyXTQH2GSFAhbpKEckIGHGuW9lyrN8xFPGEQWKbwTzgmzgeOYsB6qt2XfAKL9lQVIy0HFpnQkh4ULG20MkoG/VqxyoGBf/PC270IGxwccP7q3fYNsdNBQvX+YkSTtXXH1+QRo9LCdu9fzc+Jc0vmGv/Zw6OZhU9DOXnr5SZt02RWY0XNfWGx9O/SzO2+aTsrwLda+U1eAwj+Zgi5BanGB3Xv/eGwNkEQFJtKUtbHOAEbZyPnraFLGj53GtSdUiwCVQQOHuOZn1er1TEJ626xHH4LN3AVD6ot5z6W2OfNz1k2RdUmfSHBVFwrab23el5/CLkklcXe0/bb4B2uTkUihMBhZLFJb/1Q36V618lOmTctoII/BBMplk23G9O9a+/yLbwD6y0mf38cGVGWXTr/UPpw9z6ZMuoBk0L02fARBAbCRe/fvx7SpC4yzPbBPF7pmX23OjbdeAWvqczYori+gz4B+o2BaveiA0Tg2og8//oT3GUGBxloprnVes5r87ti6Fw+rKlvy6zM2YcJ0Uq9P2cwrHiNw4GuCAvra/kObAR532jc/vmNZBLR0o4nuP6CzjZ00helYC4oCbETS4pBXraIgHsoz0JwDDENtri87n61f8ythCPdaCd6deadPUtQR0FIYjM8PJvckC2pKVqKN0IFsmp55fjpKPle6ttILBcjpYK9C7iIBrLxNtPZcKryaOPaJWkk0dNAJYKKQ8WfvCpAsCyCtlH+SU5vDumoFiH+AqWitXXjJRHuPw3AMAPHihausgJFhKwrqavaZvJM53ONaNmhPSiUbECXQBrBPqCgIimRP4X/Y+LrwMHlEQ7TgM0sa3RrgNJzEyR183jrWwnlcy5fsjdnP2EuvznXSlDoOrAvPu8g+fPtDJHj30si8T4Esu5AGWMJDkNoTvhdQxaQP5hf74IuA+aOGTWLDXw9Y/iiAxGEOTZhojOX0PQqmSoOtynHP4UhYFuFWIUxChw842zas3Wrz5nztGHAJyX4MLC6GPfsT15KoMSaDYp0LwKrXdVbJQI+omq1WCQAAACAASURBVFRJkJ3wb5K0Qj7DJ/AP033REEpDGxVykvVIHu3SIN3gk58giTt7tkZ2TmbiGmOFiHgNp/PpBCwGOnCGRCoMfQW0KpRH02K+Tj6/zPscQCCeqDY9+VBq35av62tvPGVPP/4IQ4Bp9sbbHzmj++IieczW2MBB0TZwVDurDi2xb+dkWu4JBURwhsGyl2TP6kM1EnTFlABDalfY1jJOV8PJ1zoisQBWfweoKsxIH0G+cX6ATmJFqgAV4KrzUfIWWR5on3XSP7GsVIg7lhgFRmPwiGTR2rtVVLRtEWfHGe6U88yHMkTQfu/Ds3rztTMYNla6cLxWsNvuvf0eGzhgsL07+z374pcPLb1zpGWuJqBH5u3cHyUgOx9sPpaATUnIW2TgU4rMv4jwAgU9RsAKOHSQe8cJUMGeXc0ZpqY8mP1f7IIYCnAxRFUQBSikkcJXDGAvmdsLiVO5pgK3gmmtZGEhPOwqGKV60ECsQ/sOpJUS8pEPg4D1reT4Zjzj8uf74ruXbOFfP1LA/gaQT4PMdYlEktbnrK7WFZ+/fbsOWA6SpCyux+FtMPsofuXzqgJMYKdLx6axlP2A3se/ZbQOEfGaF/eISd7kNYIK5tOzJ6Be16aa19QzrWGvk/HqJwlz1W3n3/q5uibafwR0y0XIfT+fUSCTnk2Bin68Hx/usYCUZIaQzQlDU5CW9q5yrp+kxnKxceuHIUZpfrWdPaK7zXrwERKYX7ON29ahTmDNqeXj8RDQouclPp79enAPwjwIV8GbasPqLZaTXeSYdv5MN8ITGTpWK1LVY+JUMPhxJzoljK5HSqcYLIlIR4XpWA1NOZIE2Di83BWetSsTOxga6gjUFgf2nWRfpDHDQ7+EQjQYKX4ddiBR+K+F4tcVhC/u4T34e8G0HT6gD+EmU2ha0mzP9sPY+7RnX69y0stOMHaTAE8k6z945LCtI8Dx+wXzsQ6RRUGdtW/bzrEoVy/fRl0RYq/AWsmGLfAUw4MKmCQBPLt1AMViiMg3Pwp1jnBzecOTo+NAO1/uXRkMVX/qnkBZv0ibyQIqY59WQxMbG8PrdLSeXfs4Gdwc/HRlG1BPzTea+qqoOM8WL13J4BsFjtRGCjKUbZUUATyfIwYOpYGc6QZK8lRrzufR8O7QwSxIBPHspy1t46Y1NHIdnVxxA02M/KmHAXqIAbbgl1+tJ/72keGEqzHQ7tGrM++7CL+xwzBY27NGomzn1k1Oyqpi+ySsVTUgrVqlA+Ye4hzKgTHRFeuo5vbNV4vtRwbihfUnrCYgj2tH08FnUbJzAGkdAgmURKxgHjHcffA1FIimsCqFqClgT4OsBlQ/zraE3/tJxQF4Wsu+LisQ7XuFOWX24vMvOlscefa1btXKY81Rc3oScgE92sPYlxul7C5ZnjVTCpVPUmyBrbLpEDPWn3rVl71fLJhG7azDF+RU4FiZGs64UB0P2ND9c8CsThotgkYQUa8XxLMdDuDjrDrcbuV6N+/fjd/nfq8tvPHnu5/0N+DqeY06NpiUJ3yPvAarWZAa1ompqq/VQM7tl45ZKyDaBVE75qrHVPVes+nX/8GQFeDv3of3HptYuB5Qqsvgfe6mf5qGOB7zTd/gvY//xYgVaO+taO+D/jfLzlmYuPfoAauNF7WRFcv+0wBD8Y0XrWvXbjZ2zCTC5sKdB+/qtVvYo3k+UW9EIYuVBcyhowcYxC8jNDDJfl/ymz1EHfLqq8/QmB6GdLCNc+dsWILYf9UdtdHnZsAOXWwzLjkHifpid5bXMARpD9ByBbZX8hFe8NPnvG5Xm/fNOjw5/SyjQwtq9QjAxi0M4QYQutoN+TjhSfQLRag1PvnwEwa6KHsARY4CmowdNNQNNT589z1AlnIsBO63m297yAH1/gzRK5R1Ib9yGuvPPv3cHrz3n/bcy8/bJ3Pec9J3BRXX4GsncCGAPmJE/16ouA7bKAgFfyKXHzV6pC36ZQEDl3KAjFEARgG2ZvN2W7/5IDY0Mc4moXliguv3ZJFWyHucMOEcGGLL6NMIqSs4YK+8cTeNOf3G8+/bmpW7AHYIymuZjJfpKQb+hO1yc8rKT9Mn+iIXbW3HTmAZxqEj5cuZjFXnzesGmNSz+L4ruCoMSyax+c8i72DQgKEENj3pCEAa6MluLZhauJrePBDVQus2nezX31bwbCuAmVqE81s+3q3aYlm2dhmfbwrWSClWzvXt1L0Xff0iSyCYcC9D1uaRSQBrqMpQfLbqmGTDRvSzjJQ07sFxlIAL7ewJ53GGVeKp/bt175jA++lEHR5nTzz+L4aEDTZz2mX23S8/WBHkmpoqqjj2Knkh1rm1VmWznrzNNu/83aKbY2/VcZR98ek3+DwW2Ojh59i5kKgOcV7M+Xy2s2XpQn2ZU5RrpwvzqK+DsPrH7gVFYJuuqa4Pb5GQgTI1A3XhhXj4PoZMfo49+9yz9tTjz/Gc4hHKz3rggfvdfvXss88Bioz0fDHFK/eM8Z3V4P8CVgXmesusacG7xenWnxvSun80vJL3ceNA1/299zWugPh/+NXEuj9zr5Cc/pXXX7Qbrp6JEvJcV7t17NSF4KKfbSKDjlLAzrDgBNu8aYf1HyIA7Sdwhjz3vDUDuCuGSXn+tLNhtf7iVEliCjZQgBejnq2AsCMSYvduaQa2Z9s3HCP4LMR6kuqel3/MWRKdILAnGExFV6hcilsRIzTC5ZqNGT2GTJSN3JMSK0S5GAxoJf9fAe9dsYUoyK6D0fqS/fbHtwwSCxxbvBmH6j+x4fJpVmbNQ1PstVdnu75+4yaIGADdymVxFoI8K9quXYAtb04B4+olFLhVAMlNTMYJE/vRr6y0FHlWJkTTCxC0BpZxnKCpMlRucXGoN8LJqqE30nsvK6RW5L3FMUA4XZJn064cDqN9pVNGqvctghhyBLVtWyTaFQBheXijF8BQ15HVJiMCoh5WC8++yrYcaKdKsRri9CkvqqK+lk+yVHzNsDccYz98+zvrCfAMVq3nk6tzDVISz5cCvl0AOv2BlEGVeB2rhlbdqBBM/b6BM3jUgAwbMjwUglQspLdqrPvqyEshfwZf1QLA1gDl4TB0hmtnbcgcWrc2y154aabdccf7DHXB04KiIEoco7YHA2odDAEsElulbK4Bw38FoEPcaZBnP3ukpPpSR0mBJgJRqUKhVcNqrfKeowncHTL8LPvph7943uoso3Osk9sraCqjdSSh55Wo7aQc83qWunL2tDSyShgE7NyDhF32d7xeDfc1gDOmGb2XlkY56qgUPo9C2eVRHx0b7jDDanrV48cgH/LaEdTGDdQm2t+Yf7s1OHBIO4Zve7nusjZQWCHvgbD1AvqvWMgilfTYCdSNVWRiqBSMJZhXthCV7K2dOqOKIxA+CtVSkdiq3Pt81IzpeBCr8ZXyvoL9qWVb+TXUgndEU5/Hk1VUb4sX77ZmPF8KSjx9GsIV2GIxCgRZJwivDIIQEcV5puDQbRtybPL4gbZpy15wknyLwXrfDW4hCQEXuH6iNZ7lPpFpLCUxLvgvZ3VvB8JMuMDGde5iqsFWMy6wUEWPCgaxUZVoLJaM/FtU/ApklWcDGBONnI+NR6b6O9P3MPwujxzOt374RAoIO5+Eu9279tiH77xvg0cNct2HpuUq3C65eIZ9//0veP3cZ7OQzVZWFsEGiHKS5jpYn6Uwf6Ix0C4kXS4ASZnkms2UGo3XRKKMsAlz6AjAtmvXLue7FYNhWQky8QDAPqVma5opJoSYU2GgH8UsHJeezQGqm6oDTm1bAAxd+aOpYIvEtNePhV8pMFagDgVBNBOUBslp2PiUDK7mT0CDJviaAquZBhNmUhKBzIFFxwYnn8giNhfJXpVflgZLJ40wm12HSqDCM3UKLqQhBVCBPdkGGVsJwM5KAJR9mVwiJPYhPBSSRYMzWCreEj16doPxyGQEW4EyJl0yTx6CT85uaMny88onZafgtIo3MVW9z5aHb2w00wilhsegetN9jW0OUMpvyjicqyubWWvSmnNI06yguWnfm2kDIVwnjzPJYYGJSd48GQ/YlDBozwX8d/7MNKIZ3yumweHDhTAXmfAAeHXr2o6mB1p33zDbTiDSntX1/NzTsD7x+0Bql48Hk0JLNMWNIiG9kGAZNfRxzWOR3+TYmHPTbfMa6PqwvM6b3AM2ShaN2aMkUObY8jU/8roDYIa2xn/meTu0PwvAnEA12LI9B3RHQnPQxo3vYUt/W0moygB747V3AN0ibMOGxfaP229F4ng+E9pvYcP1sY8/XGqpMen27msfOPl/mw6t2IjKAFLX4N0jRkqGvfDiMzTCJ+ymm261+/7xCP6lC23k0HPtt4U/2oatX7n0zWaVrSgYLrRd+363zP2rkFjfYr/+sthJmhTII4Pp9hlDeCbbcEjk2Pc/vgWTYIXzPeqGx8obb8x2Q431a1dRiHRGIhNkK5Zu43P5W2csC+Jj013hsA55UDMCYPKR/Z9All9Y5IMVAOl+WCzogPrXO2/Zbbfd7QJn6jEgnzHtOoDV51yS6xdffGFrkdc8/tS19spLT+M/19MWcojfeMNdtoh/b9rytd16RawlJXa3Rx//halwkW3ZSUNOsVdYeRxpwDg2zWpLpWEfOugsJBc1TAzb28jhV3J4x9qSJV8iqSLBu0V/69RtoGO0qymuBNiPIdHwJZK7P/7kXZ5HfOXY9H3qYwCV85jOVtnt95xtz7602JMBwi4ug0GnDVezAIUXCSzxo3GUtE0gVrXYY4BhOhhDaRAVqlPLJlWjRcqaVsq3v2w66O5C+SEVpfVI43X4ASIl8XVsrNiuAOa3EYJm6xZnIX1nHMEGmX8axjTrW/tdgELHNF1jDarRj6C4r+VgVVJ3qTYDXjOc8I/y2lLWm9mIwV3Y3HltvzyaiXz7ElC8f78JBMT0Ib0zlgOuFuncaqey7NenI8V8BMynHZYNw1X+L2K9xfI8bmbAdP+su2zB7/NgmJrtzyy333meBnQfCfO4LwzaQzSWteyNJQDEXpMaLi9Y1lQNm82NN19i7384l/XmazfN+Iet/nObzfviVwY4gAXI+feSrBqENUku7LWKXLEzeWEORzE/p116HqDEQIZhe+2bb74jQTEbGWsxbABM4GG46T26YB83wRfQoSZbjAsYVAJ9FEql4CHekxpzMXO056iGFSsqlGsnGxgNv3TmOCKOZI5cX4HDsp1RwyvJhyQtPrDramkW5XusqbbhjRwMFUWS/GDfcps4CfuXFSthO7OnUTio0AplgJNDOE8qBLvso+zv/IxizgJe2k1SPc9dr/F2faw+UyMpSOC9GP5+wRQeGMVrLy7jQBcrN4DiQKw2F3boApzEqhTD0Xs/Ym41JVk7Wbn73AoBE1gp9hTf4M4aXoxrobNBz7eCBIM5d/zZryuQJUeRBhoGGJpztAjvsotZW39a36Hptu3gNjsgqxPPOpyJOsAqU2UxXFXg6RpLgi5rM92a6Bg80PDQErChQlLvtwPhADOmX8bzMI9BHvIy9j158OqtxRJQKLZaMcWQ8/QTQEkRIAmtehTZP6ilUGJsA2tMDFeJNdSXKKG4gAC7ABhIJWUFSKsZvmJvUYhHt95PKS8en8Iwgmup9RqCd6+8ubrBJIjH4mUf3nB7GLLWFoiBw/VAPpTEGXmA/V3DLcc60SpsBDW8JsX7R/6QktkJcNTndnhD49c5pp1KKQEqVGO6U87fTuC5Szjls/F7DQZ8pSyhFlIAiuqEEqxJtMc4RivXtVLALXurVDny1tWjE06NU8Hz3MC+JJl6GUM5Fa+hDJlTaGST4mJcgEcuzWKF6OgwVhsAiIVzyZ9LfsySxcvqoI43Ii9j0BH+cViW85/SPWiAyaHvExs/BPZxEG9KSfY1NFFS5oS18LOUltGAiHoG8JUKjmJ9hMCKOAJrkkAonrVyrndREWxbWAclpwgMZb1oqBCRSGMcVQN7OJkhBJI4QIFQWJjdOnXC/qOlDek/0g4w4Q8FARWgFUUg1/GsY9YKFkIIDdFShmOffDbb7nzgDktC0v/gww8RFIFHKM9UGBvtnbfdY+HsLe/Medf25xy0QKTH2r+1NsQghLTtrJBkWQDu44r4ANjymuwfP84eR0Hvkra9PtmtYVlmhPJ/aiDq2b90D3RvlSqs+6xE8Cvx7lvDUHQTe6yANa0zP1ixTn2kRg8AXcPeZAYYY0aNRZI5BbA6xA7vO25zAQO2831+wfipUoT/89GHsTtIxLrpCFLMMJreCAf+yByqdev2AKvHkDdHuMGOPNkPILHr2KErn68CS4A9AK2ATHwmsV7FaO2NVVAJ/qdffvW5TZ18PkqOWnvr48/sZPlBbEbwA1NnLH49z3YABtjKERDjXoOfepjejCw0xfKAGTEhHZNRoCI+j1T4Wteyg6olJFYBs9UKqWA9huExN2/OXC4wZ13eMecNq0mh/tvMK6/i+TuNT/I9KHAeBYwP4bqMtLvw6ZN37HOoztozQGnVupU7O9S0KgAxpWULt79179nb0ttS4yhMkY3B+Zs2DtSa4AjPZ9UbgriBiPZDAYiSRlMgiw3pSUs9xMIBiPo6Z3bX9B+987gJ8Pzvf3t/6anpKhVW5bYNR8Fwm5UaYmdl4KwIzmCtalDIdfTYp42vdcbreO+oCU75N+h5JuvN7Tf64B4y6n2DgGR30Hnf6zHf9F6afqL3co4tdwZb9T/+vvFLfbVZ6WdwgbyzxrsOTgbNzw0gxOOlV56zm667yw37PvrkTULl1rgQj6/n/OrOC/3SmSBCis4Ngexr120FbDlMDwdbiDC3e5Bsp7fo6BRviwBdP5v7ln05/wM3xJdSSK9Xgi9kLoPjQNn68H6mTBzsyCt//LnChaqNGDUKIksF7LB11Dvd8DrOtcdQUD331AsM+iOQ+C8EMOHM49ksyG2wuwgLWYH67NxzzmVI8qVdOuMq+3zufMCiGv7hmaLX1HMSKl9iALir8FNevmIpwUc3QgS4zNWcMgZxYj9qo39Btti4ca3N+WqRbctaCkv1qF1NcGgS6/mSSyfbqg1rbePW3dSgqB7ZS1UTCKQKwstcCef33n03tlcPcZZFY90WZy0IbvYPrLarrrwaNvsh9pYttmTxcq5lNfuhwr8ynB+1PBvFIOME5o5yvlcR+MNZ4z0nXr+pXwpV1iBUgKSGtqoLNLBITkqH6bnTpZVXM0F1TDNuWyisrmZs2PUMT2bMnGl33X0nDD9sswAkV+DxrfCdEPbEvXiRTrngbGp0/P5Skmzr2l342/ayJct3oEqbZbMepr/mfSS2BVygnx3aY5T9Ru8dSlr5/qOwyjj3+vbt4QKkD+CHO3HSABs47GxULrNt12ZCkrjnbQjGOQ2olsRwMS01ERXDegDmUPbCNtSMxZbWNtQysf179dV/2fwvf7SRg86xcSMn2fTLrsRvfDP90y/20ksvAuqnWfOWifYSIGMQAHMerMFdmXutQ/eO9EEhnGGELBISfOjQIZQXh+2PRSvt3Xc/QB14FNB7gg0eNNgmnocCkaHVddddB0HlSufJHialCECTt/wa2fGNNhFu/Wjgc8YaP2MlemvcAaqNgxp+7+aq1ESOkf43EPv/H1itRUWgs+GB+++yL+Z+bsv/XGmvv/G2TZk6Cbn7AXvzzQ9t1IiJTgWcl3+Y5/8I13U3n0mDIBUk9XbzrTcQMsYQQgpcrLMCqFFkBTZqzCgwlq/oGX63G6+6wfbTx4Xzd5FYA6mw0f7TtVtb6rQqrBgPsIdjoMy+orNYgJVA11g8xLNRVdRQm0TEe3XWPfdcRM1Wb++//q3zTn7r3TchXiXbW1hNdOwYS8ZIH+vTt4/99t1fDA/b05vn2MoVW/HmJPCHwaYG9fJll+dZDQstQns9+EQsqg8pJw5iIxKCGkyD7WBqMFnsJeEJ/+Qz99tDs/5JbyBZv4gKylxosL6D0gl643tQ0VaCWeQziM4vKbDLrh5o9999hz381BOwUPfQI1e797Z7FyFqKCt37tjtLBeTSJqXqkb7Tz6EJoU8RwAI7mWwqvUmy6gw8KwpkydiJfgHgB0hcjCB5eMq8F7nrpcPxACP9+y2H/ZFBdJGwwCuZFBTzeA4NQUGI1+bh6pbZMVHH5nK5d5BGN8xpPtdWCOrDX4CgC3EBwDiH3+6i3tA+Ce2iw/c/4u1bxeKjeY0BgcfUYug9CW4SsdhKO9NpCKRAUryNIGRXy1ZPVg1+LMPSqWiQaiGxuHYneQDOmNB7QLupE4559yRZCrACMfy6EoGMfO++ZYalfdBv6t+pAKyXQkyevfzHMGhMbBY10aER8c4oPPRYJV62B8Lh0CGQCFYE8rHvwLrpvx8gsrBtmQJdfbINqgTDjIEiEaRVegC+tygnGFNBT1HBkOcnFyF16HOhgAimapwOvVfbdqEwUhlsKvegUFzYjy1Ks9nLTX7dhilzVPZ82nJX3p2lj3/3KsQ54qdL3h8BFeC5sU/oh7/f8IZYemXlvqQBTQFUt4RW/1XpgschJDM3hVMnV7tLExVI6pNGzVqBFk2Sy0uMYAcgJ4M7WoI7S4DT9rNEKsNhLdDAv08+z/eG+Ijp8LxCWvpS23TiGLzTZKruQQ0mb0LeedGh9FQhcIUqgAkCZWcTawwvkZsGUkP9ZCmIplqnd7Cli9d64BYHdxBmJyWcCDm5dbgnZKMBJYks3waXBaP6NkCVAuVEMbiiovFjJbfl8Jq86X5UHMiqWU1T1A1B5dCRSppOJwPHhuivIEkN6vE/NYXacPNd91ir7/9GouXYkqp4pLJ8T5k4RGC/KSMm6w/R+HFqo32NN4JalKUVOdCX/SQCEDGe1EpqbIMaMBzJJgNTCEVklj5QMEPDEBeQVF69OQJgBGxTXhfNFPyp83HPkGhUeUAOTqgx47qBpWYQhpg9mgW0k2lHsPgkefa5dPH2kfzFkJ9Dgdgk38Q3mWkt+3Yhs9JBw643TAoec1KNsEowBuFmvhRIWa0jgcQjcczLJOCm4Ts4GiuWxm+mO3wHOlt//znBzZ8WHtYkXsIM/qHvYkkSKB0GJMgpTEnxGPiXA8TVygtO0cOqXgic7SBAVvHqjqQeZRGB/9VDqHEVBXmXEPo0+OndLJFCw4gK+AeYKFQX08yt5pO5GUTJwyxefOWA1bGwe4D+KAwGTwUQ+l162gqAZqzSaQDOJJEJ5iQrcP49DiGGwt1xvQrkbB8xnPAk8zzHAM4K5+KOjyFaigCc/Ma7I1XH8HMG7ZT4inCvsbYPKwlDu3m/nGvC5GmhtGEVwIyDx3V335Z8Kd9Nf9+S4nvSlGIqX3RVrsOiZHYPWQuIQ0PsxnXD7XPv/rDJVPLR2nGxW1IJ81i+snhcfd1duGF0+yO2zT9HGff//Spbdi8Gu+ifzkp+y3X32bvvTMbRjNSmtNrkO18Zx3aDoBl2M1Wrf/R7rnzdWS5yKQ4QLLYHJfgn5p96qTNnHEjcoTubkodGdEAO/VNZPy77Jwx4wFJD/IaS6xfv84MJBYhsxxKUBSyw7PwWtqyjKn7KZ6vBCeX2bDpFGsKSvrlN9stN99PE4P/UOdONmRwX4zfZyDfn0mTSrBPLh47BLzN/mCOS/v7Yt7HSJyiLSt7E8XqN3bf3bMISFrA1IbDhEMgNCLXfEv3AsBX2lNP7CA0a5DNYPMJwwdpz6FtgLq/E8B01PkpvvbKq3Y6L9DSW3fFU2s373egZe1exn3NhH3aDVnoUAzCG5CjtmNjzUKa/aR1Rz712hvP8qxXu31EU8aTJ6vtqeeuQNKQYuPOfYq9wYcDCWkzAJWKVRdIxeYWCmjoyyYrWZXYbNjMWGuASoWQbNy4E4AWuTWfQ6Ev+Uo6ZR0HAmb5AdyHcOcL+EwlrPNmAUoNZHgUK2Af6T4AQTCNf+GxSvtz0TbXJEOjghkuL0KKMYY38RSL9ewfkq2Usn/x493zlpTCxs5AoBCflmRsMAbD/l22ZCHg6jAbOngsz+x79tW8+QSA/UogxJsuSC+XQD8BAgJmQuVNSWFF9hoFNFsP+52YJVHhSfbCC6+SkPo19/kIhUoX69dzrLVOGmIlyF569uzA4Y5Ju/bFSmQueBXX4eejQkPpi9dfd4fdeessG35OqvXsm2a7152w1UuPsFewr0lGW49sHZa5HHdkeVLK4LGeoQp0XzeQ0i8Nz2Kx5yiE0a8pnIpMBZMp6VoFhWPUiPXTyBTS9ZYfp4cEsWHIL0ltohKQpVUWGKLzADZGFKd2DCmuO3bucxZ+8pgUsymAqiRYwCoMCzHWUL86kCUMgEqgs5i4NSCR5TQh8v+u5nBMjSZVMqecQUxXO55zAqBZVhJ4WtLkxTWX4T5hTBuwDOB/SvfVhiUpIWWF86Rs5oZO/nwf0hxAJpdOKbAeACQakFEWMtrrFKbkGdrD8nfSH9iJAKCeB6EsKSKcL2glNiZeIa/7yXXV5ikmayPbyp/zTJ9EQLOAHV+KXW4JuIbCLpQsyjlFI3v+hWc7pcWCH1bY5ZdOBYjJZjoKO6aMARwVGK4ugL8GaMnrcE00rRdjXZNVpacKMA7imVXwRTCSniJO+zJAHE1WJW1rmw5ABBCkQUUQZ2hHrCh++uFne+iBh+1jwgmaCZjlfsr6RWwv/VIjXc1EV4CnkwtTIHrsLI+RFsJZr3O0imeJMglJGuwGlAILftruJKrhyJtqAcLlHRWLb3FSKhYo6/bbFRdNcAFJ25AJSd5WjQ+b5JAchw7sdZYNDlMR4KEaRt5nHliq6+xCZlSDOfop11oWOPJb4z8rkMELffFkZ2J7eQCH2NGyFpLnokAPz8/TA3t4/mUdJORTIInAKc5dkXcF0LimS8xWage1xwp7cwNaro3WhpM58cWqHyp5ZpxVpd6/5J48gkWcQRzZDqxVbSWwTEmlwQC0PiDQ1UpbFdNB4T9c5wrYywJIgL5dsqlA6nik5OWYi2oyLzBdKe2E4QAAIABJREFUDUB0K5gEXNcgCuJQnvXoSFiU+49Sk9CJsK5lA9CuUzqeodwYWP/ZeOGuWbXT+QxHJQCMt6DBoYM6vh/ZYChKA15M93YqjNUWhJAZ/lO5DHETYFdquJwFSBEOwJuAf96nH33upOoXXHqRvf7eG/bLwt/Yc8vt1huut1kPPWL7UTm8+s4rtmjTQqti7/KjyFYh6q+QMIp/+UePOnsog9tYx9gJZvCtQr2C+lDsh+o8LF9EDee+qfGLoEFUkKMjUvLn4GD86uPjnWJq/759Ti2ViP9pBYqjVliyZKIGykPJwrbuMd7V5AmgcvJMhTHgXQpIeu7YiXb91TfR4Ifb2pWb7P13PuS6A4gDjIRAIbn3vvsYPKbCZCtF9tuBZ73GjuUec8FWYnyqYVWjmEBTmpOdz55QiWUEHqqsi1OnThFyBRAJ4Jidne0YrCmwxPbt34NndyDga559OPdry6/ljG122g1jfNl7PDAQqxUeFF8sFkJp/sJQQ8gjTHuzY/M12nbICkB6DsnxxGDVs6Vk9yIYD1U8n3XY6KTQgdxPSFE8gxCZsimks02bDL5H11N+cqFujdQCSCYyGND1VMCW/GQVotccoF1//+u3WNhgd5XeurW9/fqb7LdJWIUMhxUdSy3HPqwJnCwE2Ci0bBi/OVDeDWvEjNUgxAHHABhCLSSx4swPpnnQOaDn2huCNIIXAie19t26l67i38Cn1uTf1h5u2uKtVWftIrasvrcRVNUwUECuBjFi3roBGNfKC7309nZvH/j3zz/T21RfpvvcxFJ1p+EZZ6GDgc94a2d+nfssejmdPY2f679Zrd4O4/3M//VLoW3asBzgfAaoKnZeCHvIE68+b207xNjUSTOovQEhIW5cdcMQe/GZf1ly9BAH+MmP0gHPWhAcVA34cA4ZMom68EPSu5dar74dsNda4J7r3xYsZND+sH32+XsMFsLIb5hvl2AR9e5781gLIqiUOdsc1QftqC+Tk6OwtUpmgLzUxk/sTcATeQPdM8gIGG4vPf09dUgkeRvLUR725zw/bX0HdoY5FWG7M3dZl7R0hv/rkEf35vkPts/mLEN9w7CdBqQIsE9MfKnnbsbia6AYnY89g+z9Kbv/wds4P/a4NVonxqr2Smqzd1G11AOCfPXjT3asfD+Df3IOtp+iP+oEaSLF5n+/0FLTUwGVs1iP3qDeBdTw6H42+wMksqcAkx6mb2E/D6mDrRUGUagUMsJ0m/3Jl3bLLbfan38uRdreFou7XwkwqbY777rZrrr2Yqc6qiylb2PQLe9Az8bGPaneecU91DBabPEASR85IHxkHUTP44tqoJ7eKBBWXiV9UKB6hsgQgBls1DjTe3aHMPLmu9YirZXnRc6g9aUXXrYHHiavACDs3EmjABFSbMXKBYB2n8KO60FN2pM9sMAg0AJAjnVMxMSMNMKZt1vX1LPsLzIW8k9X2eCRIyAfJNtXX83D+/YFu+qKq43Zsvlw7oCjWypDuFC/cOqgSIgXh2CA+VPbM8EmLLoCayHlPURHJ9kiwoR0Xnfr0wm5bZb17jqIkKVOyMYrIHQstE8++cguASxKgcwT3TzU/vhrmXXvfJbddcv9PNvB1hLbmWR6niFDkKf7SYVI0nvPkfbO619DetlsM2ZcypAnw37++WcyDIYxMCwgZ2QN77GEYWe0swdq8kZtAlb/O/zNsd6bhh5nrOOmNemAVMcadw65zuLJBXd68xkHFP6//PpfjFXZ9QRyVp88ccRa8tw3UKsOGzbCXnz9ebJkclE+/gxbM91mf/QRQ4PzCW56FRKWXk3ELwa7qF5ldeRqG8BWrWURQdJaRtl07C/uufEdR5i58tKrsTXLpf/n+U2NwKJJgcyGxUY/27p9NzgCocjYykg+3SK9FcBWPs8xw3t6pzLOhAB6VZXOUy4YhAou1j5490e7bMpUemDA1W++JpRoPXZm78K2bU6YXQ52AOfj+f+9ZbTpTO1RYUsXrWcAye7P9ZLll3CjQreOte/IEg1wVfgcNUAxXujajuuRq8vDs4GQ4DDs9F5+7WlbuAhbqyGjeHZnQeQKoI/rBJP+FKGoJ2xQvy6E3x2gP4MpmRZjoyd0I9ztN5t8YWdLJ6TtCO9rA8HD/mQ5KCzbYVCQnlLxhJU9j2rAUggZqnfO6tOD67LDkTgEjIptK5WyZOhiL9bwBgMZREkBHSC5PdddhIUw+jARmtRB1VcCAqL4GTy0Bb1JAszy5XbdVeNhuCsHYQe+0RnYpJA9RB+Y2rw76sG5NvqcmTbzkrcI/bwYNveXJNBTq0X3tEf++QMWgqkEgWVBXItluI8tHcKl1pzDx44epnah/uf9+TaQT4DHZy2+yCJBhOomOwxPw2TDFqSlte8YZ/25bk89+pmzISkAF5LS+Nwp3W3rtm307PUMULohicfeivugQFW1dcEMe6T8EhFoL+zYIPBAUWE0O4pN5OEgsDoCC7y6wBqk+4VyHnLKIF9+iKyPtO6EGZ7IKiWsi/qAPrp/3754ZK90A1QRaoJQX+I65Xo/1Xg1ZIzIZjMCBbX6GiRG7KfsmazDaFipeu6lupB9XgB/H0s/vuov9ngtSdXE9NeyBM0+UgSZkUyEAa0BzI9Awox01hPNObv6D+xue3dtA9A/Tb6LiJH0uPw7c3spHq7UXtQkSWBtudTQFQxpBg1uhWVUG/vyy2WWdQw1IOqsZuyFgQrFYt8thk1dwb3QA+0T2sazUZb8OSFJQUeVFG+hjrKvhkny/TJMzMU20gKIAuQQ6q4Kx5nU8jD6UBiVg/I2ozoJ4pDQg1oFO+KxJx+1+zA3Do/0EoBHjiR1G+lyKDLcKKDzQhZeIEW2RoxFPIihgBxhuhin8GFkM1Njrb/TRLUZaWpqsoQKq8YOg/Himrzcept8wVS76ZbbeGhnk974Dq8HoAJE3hMJxP49m52HXBnSOT1gCiY4dizXY9rwQSqU/q1CiQNPQKtYSULixQw4RRhR+w6YILtAGXy5+p1tj+B3ecG0i5jmZPG5keFy6MgIOClRhbzHtDuFl43ksb17t8aLIotk6kgeqmI2rAro7SEc3JX4aJIwW3mCBjPetu9EZgsdWlOjWBKNk5iQHqDgzgVFRwkPqEbTJVo1YJk+O4M9ClkFvsjsX2bJNRy6FcgqMjAXz2aSEQM9/KibxIigkZgImMz3K2m9C81Vfl4WFgAYo8dHMx3DnwMW5FWkMf7rFTwbARgqYLXEJ8ZY2+6APZFVlt4+xVatRa55lHtQGQ0LgDQ0haywi9SX+THdFSich5lwDMBqIUCvNkd8WyWPlE0AxWBrmib5Zm7bepyAHo8ZpAojIY4gMxUTfKiTXKMwPGAq2IgTEj2PvAQYut26tqdArLPb75tmw/rfC5heh+9ZOMbr7Zh+buE5VNAQXklHq5AiJdvICc1gCY6wccM+s/NmZlih7QeESaeAGGJjh461pat/tRde/cLC8aM7Z1wHpC4BAIQH2aQIyTrtByi22bp1kYn6arvulkt5NkjPZoP99vNVsJeLmGgwqc87AsBVhLT7Obv26tvsgw/f4V6G2vwvDtl9GNh379FNqwqWdShp0V/Z+PHnsmGE2IfvzSEo4EZbsOB7PImmSJ8G1f2AXX/LRBs5qpfz9v3++9+tCn+R1JQEQHU8UtLbMzkq5fDb5yZ+0bGpdsHUG3gPfviwXgIAPNxGjBwMsN7O7r73Ngde1TKVOoJ/yOLFS3gOOzNZ/wH50v12xfWX2RKGHxecN8p6dvGxHRs3IjE415b9tY6G6BAm593tqac+trlzn7XMXSQb03RHRgcgh9pIQXSAYWMVtgzT7MLzn6FojeHg/MYi/Q4CeHIffE6yPtOQCgwB7D2HexZJ8VDJ+85k6rPI3ntrvlvfZTBgK4s1Nau0x56+1G20S1fW2kcf/uQmfYGsS3fIgkrooNJ0zIdDS42EJL2jxnW3Z194kIlVnv3y80L74vOF+JXKl9PPsXkFJEv6U4/vUCDPXi3rs5j1LypbTDyy2VS8B1mfDz4wCyD9QUJcYBWzH7DMWU942sHI8CPEoJY9J64VTbyC3mi8nc+ptiQOm5atkXMePQVTHgaHL4eLDxKYJLGJOAC49ldeOYlJfIi9j53CYcy2GcgBgrGeQMW0jyqBNhy2djWFd60vwwGBCYBS5fhFS47JDBRP3D7cu7Osssjf7rrpBVsPEDJ58mjYQLLrljVCBAU4TTSWAb3w+ppG8N/119xHg+EPyIKvTUaQ9Qb0//6bv2gSKByUQEtSfEMQ4Dbrs2OXFCvB8+ZQZg4AkNih2oMI++N9+YjJSHPiprDsS02m4w7C+1uW6RWa2jvlsSqJuPbrZgCG9RrO8QMFXrngaX6MvLg2rVtvt9x4kyuC8wCeJIlS8aqwEskCQpHNfPftPA7FALvhpisxms8DnIdlD7s+HDnGnr0UpAzmagAKIrGwqcf6RTcF/Am1hV5DrC4fa9chzbYR5MTF5bNzcIhxKQCChjKQzSuUM6IOS5QGgMkyiqoG9g/JJuvYSytRIzhTBIfeqWkEoOSZ0EEuf0fXi6vxF1uMaxoOCliIH7maHDHoXPgLjZSA1QA8tSVLFwCi568G0NBJzBVWoTRurpfz+5YEn2d2JmxSoYLffv+5a6gKkWxHAPycRBLjgoAAleWN3LpNkuXAkjmC+T6Rki6Yyw9JoPYcBTsJ5CtpZIc6ubsABd6riscIWM6xMNB05/S+xXR79JHH7bHHnsQPK5E9J9alk8vv2p/7UQ3goiGfAhl1M4Nh0siLVsWN2IE1pCGrgNMDJCaRmtlQJsSPPX4L4QkfM8TkjEW9ERRJ4JfWD4VQErYcJ7HKCQDQ98UupBgQSkeCWJuhDDVatcLOgJCV00yQtS7lt67hpRjwJzksNan3GhbPR1GfV2GCYkK4AZ5CotgrZVlQoQNCAVdiQjiplkKekJRyX8VYdWxfnsEAzlPXfNEwiVghBqzzwePeVIiFVx/cGJLB803RJYa4Ck7dWt1zhedRObjQRMmyq/F9k4xQtYQk4DfffiNhH7+zbxwgxZqDkc+r5SVGUhAs7MjYSGeflEfCdSUAOuUm8iuaJmqUAJ4/OC5YClFw8GzJW1nfD8HbAauJGdQIATWuvomJ9FJ199F0RCP116Ba4X4t2sVZ6wxAUtQMYUhhNiHhy4ICEh7vZ9EJzZBNtbUta/bC8lbTIG+0cOxa0u3aGddYMN54y5evZjiIBUBispOLH4MNK4ZUi5RWDOTy7c3330YCupXrwM8izGkP7IQuyGYTGDz4MMzZdZrhAAMtiLqudmAGa1GANxqejz1nFCz6Znip/8l7xWuQRRKAeiH7ODViHSohTXEFzwFSyKtfLC834OGaB3CPBfwF8fWVNIMlsHwiqGHTAPs04CwBEDwIgFghewnuazjArECj/oR+rFq1GoAaCRkes/WcvQLC27Zsa8MGj3DPy68AS4UEXGlwJ9ZMO9ip+aexrTiYzYA0yg7l7UFxcNyl2Q8fPtyB+pERvBdA0WPHstjXI5AuxjngshJ1UAS0FAGVAlflgyuPvBO8t/143s37/lfLrzpKc0TzgtLCR6b4rrlXeAb7Fo1zPMSAEF9Y0gyiS/gwYsLoGRSKIZa0avYKikbnuUqzWoFlURFnYg3Nt/aJfgzfH5t1Hyyi7W6PjWbIlU9Qpt5bIozc7dt3wj7qCNOwjHNrH0CZGnF/gN99ABntYRDjU8eClDx4I9YI8unvhOz80LHj1pUgnGb8+YF7HyDI5jZYHoDQ1C0Neo/cG5EwqrhvAgaksnKMSdaqzha3BllPWrc6/WRvoNfVr79tABpBENd8N7LQmoCNM8ETNSdijTiZpvNx9b7KAyM9oNZjznrsWS3gv//MMyW/b48T6/36b6sBgSpnsmSbQFAn7+d1RbY483vOtBJwNjNCGf7HL/dzZJ/Q+F6bvuRMRqwb1DUyH5vem4b1eo1Apm2zf3jHlqz40E6fKLL3X1sFAziWPYChH9Lh6rJIrilrm+vtpOhcC52V+fnIX9k302Blnjh5FF9UABnYorffeQfDa9X+i5CjPowS5laUOIccozwCZqzON/VU+WKR0Wxr/xw1ilA4fPtC6c+OHM8HjIxDAbYJJR4y3Px4u/ueWfbRB1/Y0OEAo88+bK0JyC2vyLejhEj948arIRuQbk4tEhebbC+/PBdW1Tjq1ZU8w3jI0+DLTzMuFjUg7E0NSzMzd9q1104llfprGF8hfA7JeEtsIAHED917l2XCIL3noeftvCsH0IsxyONzPfX020iAw20LtjNprSKx4+gH43IFzzXPIuusc8dODJ02OoBV+4RqurfefdqefuolPFjzCJPsZn/9tRX7Oeoi9jVmqrA1SRsnJHTFSvpl+roRwy+xikIuFGQcyahd0aBnyTFWPfajVA9RBNvVYvHiL19j9gz1S/l5SvTmjO8Q50JwdD7GIXsNxLKlDDnt+HHn2T23Pc33xVAj+NlTjz1mgwcOtGGjR7mNtRoF1Zr1S5CLZ9vS5YvJoTjfvd5uLGGk5NqzY6+txwv2vsefsE9mf2rb8OPvi9enAKJqzm8/ELzCwlM2mRwJKR5WoZRr07UDz8UC8i5koTKagOmfqKNb2S233mT3Pnw3gdez7U+8/ffv32tbsRabMAELgLk/oBrqaFOnTLbnn3wVQDaSHlhZLTEwqT92g4+pl0xl0AYzjjO6FDLG7PfewurqKRt//mR7+JEHqbmzbNLU4fggDqH0iLEH73kVkDCePZ3gHhaTLFnaYH+gQbIGP05+4vHCHXDXBJxqzeiZbwJNm/7c9Pf6dxMQ+/e/z2CsKj3C80j+T1/WJoXS/1zQjf9Rr9u0Vpv2KVaOVzdwrkldUID93kP/fNimzbjILpp2nt121908a1vs9ZdeQuaczj6sEF2uEf15IHVLiWpNhsFlkLgc2YHPGiSmNI8cl5dSmiyI8AzbtXEP51k8ocWcx5mbOSPAKTgfiktzsYDoD+jH+QdJwYfnQwpkiWUE1Om88OHzK0y3CwE/ycmoj48e4eyYhb3NYQgAGnIFIhvfZ23b4ZvbKdEBshFhqbYtM9MmnjuFXJ33bOWfmxw7P5BnWwPxIKk4g1GB8R7kI+8Gw5wDChaXDaKeCV/81cJRsFSBM7TAKrGGdeLLWZCPf3o+7MdIkmmr6wiPpCfo0Dme3rzSWQL27NITux78/1E8DR7e1nr1F24QaBu37OE6+TMsWCtHKcfwHDlqKIz5pc4vVeG2Ipe1aEGAJmwFqdDKwSCio8PZm8qdT6rsYrRGSznfE5OiAQDx9VVYHv/9ckK8Dh/ZzwB3p8Op8k9Qe1KzSeV0z4PJ4CI+sBzpdWoSqNsH2wvPvGOjx8QDZPvbupWnUOWOoZaqx+pikT32zLnsEKXYb8ajXCwC5Nxp2zOzqKfJLFCwN73i6ZPgJDBnK+hbFIYrpXiAcgA4PytFllBwq85a9grKSdZpNLYvBWAtEOTGD7A5s1d77ADqg3KwGMnfunSJcfXGaYB1hdzpPjUNzaLpJ8VaPbgLRZpTb/FaHKoiVgaSAdKyVSwqZobBMMx1rwsYAMlKKwJGrXr3UFkR8HL+DAO094n9KlKAm12Kd4MFw5hxvakvV7qA4OJCfJPpg0P5jOqTdd6oFJDXcRXgqog/LveZn5mA1D8KHCcoJtk2rttpSbHx3Av8cPnZ8bCdr59xhX07dx6M1QjOoxxCbAkBzGjuMlFy8xmQUze3y0jAhrQAj95Ch+cFSlFLrZnIOXMcEuDUqSMAYA9a1qls7Ck7oIrfh61OL+rezvbsM2+5frSeeqWOWq4Btbuuq09oW58GxwKASSk6tnzWxNZQaupapA6JAIYCJqvY+AQ+qIZzcjPAThVF1WpsYIOpIFVnJJhW6bf+PFSlFKZt27WywyDFKgz7D+zn2KR1FIQ6SE8TZFOKh10gAKnYKQ0cQBHQkfKhTHsSOU25JYcg0R52UhXjRIUjCWDVpiLWkT/sC9obd6OD8emKpxk4jS8Qn8oBtTXVUERUaEkCD0MtJ7vANbIKhRCjVge2pFsusVoTKe6Y/Ki0F4YAQogNoB7mwskT7LOPF9hzLzxNobEa2T3efQBiYimBtUG1D4KynQZIeoSisx3S+FM80L74/fUF3T7Bgt9KwRYMi7Icvwh/V8jjDk0aL9I72A5iYx0lTGb0OR1ptPKRaWZbOBT3XbtPsSBg/maTyC6gmSI7l03Jsb24gXF4r0UBWCSx6LZv3OtJW3n6lZYnVqqAVRlEh5PgW8l9VDCFD2yoeFhLew9lu9TsXn3au430r6W7YcC6cDPHngtNAJVPqreLLx/IJLDI9u+osfXLs10znpYRBXBX6AyNGYk5j5FwrBpKawAYON/qALMq2cUk+YuAYlgKQ7gKcKmsBK8KzKxP5xxlEdVhcN6Zh3onBwZgOQ+//P3kDaKVEU0AyjsfXoMP1GpbvGgjn4UUNiTW1SyuR5+6gAdNhu3zAbo7sAijCJVaZVdc2QtJ6SZSM1Ns46pKm/tdrl1xa7wt+v60JYQkwLjFBJyNuaSuiBApgnkA5G65BnNjmvXkpDiKrGEAiFvw3DxCQvMcUlKfABTfg0fevTBLYu3DD16w86ecw5R7NZYMPaxvbxJJ1++2ZcghW7VJZhOJtZmXX+VMnwuQF8XEJDKZ+QHPzG02bPgopP59XOqnDlj59iic7ffFSMYHpcLofJhnIQggqNhefmauTZ9xMczMaJ6dAy4dMhvz5Sgk2WFhUXb2mEvYbNJYl342Dc/MrGMH7frbLmNz34tUgngoLDN+/mkhnwn7hf1bAUr+sEx8O+OZRuflI+kkfKlnx9PWLi2KaV6ZJab3sKOFu9kTaPoAs2ZOHwSoQ+of1+Srz3+kQO8MIM3fBxA2d0Efnuup3PYOlp7Qwhb++CTS+iMwsYKZYJ2FXcTZAOK97LdF89lssvisTJMJQNm5GakmU52i0j1Q6vFPgZb/yRcXMc0eRbpeDI3pRUwwfXneE93kWawl+XbKJ6aSA0tTa3lcDkHWNHQ41xHrjzBsIC656HonbZUfoz/PrRo/MXZq2FuCYP6ILabJo/aNYNjh6a3iKWSK2TTx9AGwVTOqAygdGZNYlcW5ORwqJIAjB49KxX6Ew1XPiWw4xYTVYVAFvUH+q0JGAinwYiN49vFlEegRAkjy2pv/dJKTdz+ZB9jLt4gSU6NwEYY+NLRdunakaWntQuhmPfUMgIjYikoDBySjoq9gLNm6bYqbTE6feq0N7D3JbrjqNvt90Y8AmIWwlUSDo7BHeieAtoFDKwAKajH7mfaxGh8S59nXGaRSsLLu2KMkM1OvLmA1DLuJVoAmWVhzHMnMp1iFYcdhJvZcKGBAMXuMGI1Kz9SvICZRkuq6IrGxSfA85uS7LZBcygXYoALxBIQLmRHHmKmpEolVNF1HAMKhAwdhecsXGA6qSGN/N73yTvMkvD//9CU2LkzZsS7ZtH2dfY+0aD0DlA49o2F+lSPVpfgCfAynKWxG0aNnBAxLnALAAvYjaJEKdGigEKqjUlQQVB5sOxnSi8UFidP55Oo+VSPpL4V9KvmOihElUtfyhwp8laqoNJ3MXJ+Bc0DnkZpSFRZqipSeqUJBYKu7ViqUBZ47GawaQaVbB7o93/l4isHL60ppoa+R37dnQQMAzf8SGLpdNn0qhdY4ewEZ44kThGbUsh6PNbghWw02JQkt1UA3g6HXylYtP+D8zeRjrDPMBLIL2OY6SPLpyJzcBhU7YngJ3NO9k5z0/vtusvfe/YJ9v9AxWyvYgCWJfvaZ52E6HrRb73rI4lJIX0VFotsdzd5cwzNRRSXZjPBD+YKPHjMUZs+P7EECQNR6wERoPGvF9GwDsJ9NqFZFKc8n/z0grJwm0ZGCLYwzUKySANDICjyw9BwolAnyhDWPVxFebWd16GT5DBNvvvUfNPn3sm8wuBSLjYvueVtpXXmgqgOeUCDoQqvYVPiQG2DwcwNZUwWsC61bFWW6lyGApWIJF+HLG4Plj7y7ApAyqQXS38veQZIv714KBFKNA7ip2kD2CABRDnjltYKwG1IBKY69ikWWgQPyBbII+JWEVQC1mihU3bwOzHHqSjHCHZODZwISIgChI1E6CZIWRx2WOX51IewZCuIQEC9CvWia4j0zZNV7cAMDnuXmFL/UUakwUvOQxB3ch88f70PPeag80vie6BS8+dq3YC+PtGj/GDuGp94evLuD2T+iefbEXN+y5oRU4o7VJ5sKhbvFRkXbyIGwoBQWwh7WMrkVXpjhzmtVaa9iymdiwfT0q8860PSymdPZW48iI91lTzzyiJVhg/Aynmx7Tx4x1GWsAZ5flBAlFOAxoYRn8MFKKwqpAxnQeMp0d90uuuAS5HsHbe+2kxTxMOMYSlRxX11dCFPEl0JUoIXWQxSKJwXeyY+3JI+hHE1PCOtefs4BgL9ZAIKFWEFpXxDIIK9SgZ2BbIg1bB5qmMVUr+X3sXyey6ZNB6CWXU0pjdlmwne6orrqgKUPElUox79+vxhG3RwrImiqniZPFkLdz+pu06ddyWAz2gWvaC86TjGflJTkniOdS9pLxFZ1g2f2hRjqJ1ngzJmL/c6KNVYGqNrgc5qBIBI2+dXILkUsSNaG9isxUfyQgtZj11AtZgQPkOp3NRmS9YtJIw9aPy6i5MfFgMKlQn7YI6ohTwwgxPLmG2awN9Xgm77HSXe1x6m5jJFHFOtrG+yVgcPxkT1ygBTyLJoPGK0gPmIVpmP/UMLZnF+QQ8PfnmY7y05hHyAbgM1bsS+CNdmBdbuJwJ/E5DQ81zsx4KmA6ZxMfZvtQg/FhFJtLhmz1qeY9FpLAqc17JFCLJg90lkENDE3Ja//m10mn2EPKGn69Tdg0QiW1srqRcNVDUoaGZ762jPZpW7z9jAJD/jQ/xqHaU1f2wTEnPlnWQn8N7AnpTkiAAAgAElEQVR65p/1M/6vwKr7TH+/7b9/8zd42vhf9Iw3gT1Nr+2xXRUu4n2RA4ecH72+lj6KPeaW+69lEHzAbrv5TmsZf7bdf+fLdu+D11LTHefZPYs9gr1AAV4O4JVPOJ5y0ZF2w43XWvfe9GonNkIoWGdfz11ILRQBW24m/qF7GHTF234CS9QHdsWn/uSpw45BHE64Zx5WQeGQOfLwpxs4sBfMu24wXD8gYCWO549AGobpkVHYZDSE2g/fbSDY9lU7e/R4e/OtF1FSfQSDdKDtzdxuw3v3IZ2+g6UQ5Lryr/U2cPAYm3bZ9Xw/oCXDkiAkxJWwxzt16gA48YJNnjTZLr5gEjYDXcgi+AjvzlM894HU2B3tCBLnm2+cSX9VZh8RfjX9+kn2LWzbFmmtsSTY4wgr99x3DYqiJXiD7yWcJMPuvPMmu/3WO5ytixjtsru56KLxNPxrqDMqsGEaal/NXcRaBkjCW3b7zs0E0UVybVIArTLph/3swVk3EYqqZznKrpj2HOxybKMYyruJs7tn3pOmZ9OxVak3xHaSd3cwPdqYMeexr4U4MkZRyUka+U6QR3bDfKe/pXBJTiZL4+aHbMig0Vx/QF/Ks9dffNluuvVmd86JjDBwIOzU/BP28D/vsUeffhRAoRYmo591aNWOfbHYxgwaYbPnfGVX3fQPm3Hlldan11k2uF9PBkeP2hXX3MBA+zYYsS9ZdUmOU43uyyq0FqgoS1AJ9OrU3Xau3+mS1n05zKqolc5j2D//p19tGj3D/G/XsqfVYJt2m5N6P4Qvayz7qOwVenTpTejU94BLLew61Awp9CJXX3015B0yXjislO7egF1Jz549bcueLZxb4fbOW+/YhRddiJqvm7323HvUhssJJLsBIs9+QsPYpwYORkqOBQ77X5MVk8c8Vy32b2Z507o/kwne9N/+e3DSBKw2rTHnhas6l/pUt88bzvzbQvBvVv3/uay9/aVxD2oCcfVnf8CvY0ezsWqbBRC9nb060K7A73vRsl9t045V1rYTDLtdmYBjRagvyciII/yQM7VM/pnUG2UAdwKcNPSX138l553qnfhYJNyQDlq2TrGTDOsKCYWecu4Y7PQWufDCZOTvhXjaDh/W3caOnWQvvvg2YFO9ncLGqRpQoZK+ogZQwJ9zsUogp85ihpk7MldxDwZy1qBcycUSjiT4rp274BWeaY88ejuYy0l74L63eIapACnDJk4YgQrqD5fMrsIuCDCiBGWYsxIi3T2luVQdhY4wIPaM3rurtdiblIkTzPBfRIs07MvSCfResHA9w2dIHzwrpwlbCqemiYaEdc5EApuXL+OO+9lwnoULp1wGmx5Ad8166qx61JAoCVdsAZSt5NrEsQ8WOHWR1qECMwNhNuq5EYisAbju8cks1QOyGlJoVhWevo8RmPuaA1zLqopcLS1lQi1/1pBMYgv9vFD6OrV5CgEPh7zRhZCkMsIsh48iZA4l31+r1rJWOhvWxIB627gwFZYa38sevm+TjR3XDg/nQiwBfAnfPgrBKNo2rS2wceMG2cpNKyE0ASqKyMZ3BdOryfJMfVcIv5es/8QxAmjFuFCPyZuQaioQkE9n7yNPXIOCYA51TiVnqy+9hKT30uqwT3HORsUFcp5XYZES5ur9iBjCurJO8HypJgInw37kxBEslsQCVw2qdSVCJb/Xz4hCVdCMwr4S9qZO8EIGtQI+wwDHK8DsJHprSbaLcppCYXmWMrQVgKnMplYt2xDevR9P6HPwk13lPFiLC6jvtAdD1JBSXc9hYkKMU0ypq0xLjaUvUN9CqDreq1JFZjOUKSRYsXeP5oR7n8TeEsC3RQi+qLG2byv4I/U10TMo6cLJd8CeCzzLh55Zyqfzzp1oH3/wCz2gArICUNijbB3YFmzmOJaJbRmybcdahr4ENbW28aNZeLESsuvs0Zwwh2dB/SHM1TCuhawIfULagB+osKeoCcdQVsW+mgxNXSMjPQ83Ld4GdnB5gaWRnJhXhAcU1XwlF00FTHqLDPwgYFFx55MT8Mkkla5e/mVCmGk+60HFQ0mBzysosJQWKWwElTy8FKQ0vfGwM2VMLB+wtCSkUbsPOBaGti5/pu5Kg6zmSQwCGVdj6EuxLPq1WAhO+oh59oTzzmP6MtoefAQTaw5ApaGJGi+U3ZcEG3k0xCE3cYbrACLxADeFTD/EQlOimTyVhHBLnhcI201Fm5pmMQtkCq73cdnUafbMIy/bJXjb7IfdmFN4Es9PyfRYXBS6+UwcXnz9PliGaUxrroYRxSbGBvLgQ7czgaPhYPGFcUgJwFRzVooBL30cflq8JhOmZlxjPYTyTtIUWJYLxbBxxQwNoWksZTHERcDigb6N3y5+YUxuAJJzSFZUXkcyQG2P9l0A/HYAGla796+HODKOiamYLjxVSs+rwYsklUlPCWhENpPRKJLZtEmoOYuDvXAKNq8azkhq7HCKIQUC+YfUsqnDsGPDzMV+JJLiudfIvvb7T0tJ2JXnBQ0Ni9gXJnJzpmPxUUlsCtssoT0erpoGYQIMqx//SVpvGkalwNW60ApSoVP4DIDGajRVZGvlhiM/qCwKZLIQZZ/Pf5jgnw+RRmxxoEF8fBJyhlKXUOrD4uveszMP+0kml9VMgAKZYvkC4mXbJVOTefCLAffxK4zuagsX7wB4PuVCXy6ZMsxWbGLjpRGVp1wDHm6/zH+VA44pNcV+NuzfS6Zdi9fvi7Zo0RLS7YfB7lkGQGIkk6ey2RZbF5qoAP8EGr9cy2jbm2uNzytA4bnnD8HP9HPeT65df+1d+AHNtuuuv9XefudtVzC0IyFz195MOxdfoHAA5ztv+4c9/sQd9vbb9yGvxwsHdug+fuaTj83FJmG6XXTZUIDPXSQTtieddCcG3EmsmTQK0F5MUq5mQ81BdpFGSupHgKdrbRVMwKOHT+DR87bN+ewr0hlHYFS/ietaYCuX/GIzr7kTJl+d3XPr9bZ95RNWcHINTX1zq+VQ69G/j731+lt29rCxeCKvt379k23n9ixSu/9hC7Ao+GDeAuvVDabPwAwO4DosEEbCYi61jshQ/YMLrJCbuHUnFgZdr+LQvQBGLcybsErnMZgCgDtx/HQ2eoYjFadhRuMLQ9P37Q83YFB90j6Yuxuvvt1O1pwQE8ahF8Lhk8dBxTMjD2iYegJt5JEnmwAFYT3y+I0OSHn+2bfchusvsIrGWL7NYn1W8syLial9xjENdSCKqU9BIimKfPtC2fOSYGfX4R97/GQ+1xcmnzNObrBTAONxDCBq2DCLNKGElV/J6wYK4AVIKWBqGxzD4QZoMXJIV/ZAHwD2be6wveyKc/E5/cmlrfvBahDQIv87P4VyRWoQJBkiU3aa/dZdIvHuI7iOpr81RXo1ayYLT2Kx7brQmEq2fYIU+DBYGs6ihYukVHqXMs60TKEcPlRAuZiOk7ki6z0H8Oj4T0M2PHjACDyXvnE+xs04LMUea5mRbjfeeLM9PutpO52VS7MOkMReH4EnjRLCcxnCKOTIt1HKrqJHMnuvUvTk2HoNvXYQp0uQvFMBPySvr5fXqoKGnPbTa1ZVmKqglGSwiiJast1yNnqteXlB64dJGuMDmNUONmanjq3tux+ZKIMMl+IjKTZbTDL7IXt0HmFpDTB9BYhq31C1q5LXB12zUlCD+HxBYUxjYaSKXax7UA1IVY8UVsxzBeGERiA75WvquQeFRcjk2YsdexBQWwBLCQznYu6NJ/lqZOm6Pt4r2gWoSemg50QTWIUXeemYCnVhL+SZ0f2u4r2LxejsEuRLBGqltFD5gysMIABdtM6lBoDEIPbZvhzofvgkcbCxtkm3pMg4hexEBaq+L6NTGKB/OYWFWP8aVHn3Woe7gBR5FuqXfNO1NpRYL9AyGJBMgGENZ3QUkkg1IhooVDkJFKA+a6Wa6xPPlPaiiRNgkC+zk6zffJiTHdqn2tvsJ9fOvApws8hGjO9PYZ+D79kR2KPUCzCqBY7IAEl7tPN+5N9pbWDQ4fF49AgXF9l3UCjFiM48DQXFcKKZqKDghVDpro9YvX4xhCjCKKxC+vnmy2/aHbc+yn7MkIBrLIavHkF9rVgOzi+QQnLYkF7WvetZtoIgxF2Zu53Nhkz1xQ5KRE647xCBQBoAS7JKbTThnLGEZQ6wZ59+BlCQM2buXFJCd9id99/jmJLGfRMbS/dZQIIHQuj+yT/HYwfWsEcEA5DKQkDlpWOQCsSWv5ILEJLPtR58vW+xnz3ERj6pYrbqnql4FDAs719mq54tRCODWewssRKNFPd6GPA+DXyBRges+QZ8PGmlABlgXHMJwhhyhxBKqZCAIK7p/szjrA2dtQpRo57QQJzCPCimmSVjJZRIg5ESDZuQYecfy1ZZEhIzX9ZM5uZ8zkJAdO2fdDrV+gP7RQygazh12GR8xPOzSiwGxlDfnv04j7bD0k/U5bLX33nNjp46Zr4Mo7WXCuSNprA+jVVH23TsjqgZjjNIT4ABeZJ/Hz/B9FWKZK6DFMkayIRhraS6MZy1HgzoIEaMQiRqGXJIulfDALcwXzZNstJm4I48S960kGFYz2Hu+dHabgOTauqEC2z+5/ORq243rNppGErdgMHJyJt88rixLEMXEFXJOuiNd316miR2J+2KmVfT0LVG6bGSfTPA2rZP57ZzhvBeU5u3pG4otseeeMZyaHyr6/J5f3X2yMOzkKsOhfmQw/0nkZiaNwRQSH6J+lkCUk6fzmV/YgDJPSgHdCqhfhMjfT3e8HO++cGKa0/wrOVZLGy8sECAJJqRctlNwEaUqiGE/cWXZ14BQDXslxrW6HBRuFYwbFENa0pLyRag9pW/Wn4+QXei6cIKkd3L5PFjeV/NaKz7MQRNsu/m/wA4FMdQpzl1xgZYvP2pleMJFV1O+rDHUBVjVGzxfXv2OgC2Xdu2MK5P0KzmUtP0cuqSQsDW9oBiUiKIXNG2fTsA1xzIBS0ca/Xp554n3KufnX/+BTB+kt0gSoz4UFi/DZzpvi6czGPxuabWsew1tNOurB7bCwX0kE+a2UbfZe9A8oDMv4ELnUtisTtAQ+YD3q//YJZ6G/u/gVsda02ApVij/N2ZUuImoNOBnY2WAU2v+3/8W2qNRtD3P4DcxvfwfyGsemy6xmez6fv+w4ZA55DnWeC970b2nEBV936534dhSe/Humni+Mk2aeJ0e/GFV1ClIffGKiyEejMAuaPqkxruo3Oa5XyIIUvhciTfG3f8yRnbjPox27p07AG4gnSe4fDQISPoDWlQD25BaRDJADqBvSefHIFfXMhHv14DGX6uskumn0Og6lIa2jjuYZmzz0lDeZDNVLCZX5T17dYf24keePx/bNdcewMAR4F9jUVVQ10ZrNdqS4oMQjXxOD6c91i/vu0B5w+4QMAQpN3yCleSn9vLGG6OGjHClv2+GLJGFeDbE/b+B185i7a9MF6ff+opm/3uv2DJptPwBthPS/6CEY/3Iz6J6vWa0aw3sBb7D+nsGHk7dh62XgQpTpt2KWDsHdQzqDpgujWnl92z9zTWBASzZp5kvaJ8ooHXcFVhU63axHuqDWrJpPhYglcOYIcyDMuBMoDattYysT/+yTc6lUgDTFAPwPOYwl4tpAAXb/DW5MEqkEbWcpGRkfStp/HEjyKUtr/zjl6+9KBt3pBtv/70Fz1HW+rdekClJZAVDGuFgW5osRmlybfzv+AsXAqxI9cN4ItriwAw0gkgPGpjh7QhgKidffH1AivAm1oB0UOwINMaX0muRDznZR6BprLA65rREsLGMb4fGyauVyF2Qgn0oPM+nmsLf15g33z3Hf/thLOqu+jSCbB1V/Kc9batG3YCnMCsQ5WRh1VECmSncWOG4CO6GtltDgPXVDucdRL7rEG2fPEaS8BKKxdLukUEYj0560kCircwbMuDBBDAudMcm7pOjm0/hb2jlL1kBASVOoCTJIY18+Z9x4CnE8OcNu48dGNk1oLwizMBzTOZqk17hgeT/p+/mr7W1SSN+4AGPlqLGsB5LFUPWDqTsXomaHsmS/1/AauOjMZ7FHNSZ8EJggzjeN7OvXAkZ+kLgEDcVAgC0UjiKzgDw6nzC6hTnR88m2OV1AoiLgFOtUQdchi7BRHbUlCyRhMMeprrBPfY9myBTMX7VF3chrXYPDmCHqMFQVEFWLiNo+daS57Gapd1UUMBUinAX5kAnK0VAE1ab1GoSkMVai1GMKhpA897XV0FhKlI+xC7iAfw7N257RgXCyIKuQSTz++PXHqJmAT0a2L/QU5gcy3i+12gIctA2E0KikwFOKqOjo9PZL/wgs913YMU5MselQQxSGfn70tW2a13T6THyWWouYE60M8mXTASAHWB8w29+y564aPHwZFIvMeucTHPVWpKG6wi1ro8DdVwgdRrQwYP4vPiAc2eWYx/aBiAmwZSkodrwDSwf3fCfjcx9KwFIyLQkme3DEsAjlXnUeuk9q7GVm3teauqZ1ANr8+oHrSGyfpY8JGsg4cJhIOkA7EmhVq4Q9doAvlG2vLV8+hL2DOiBtmnHy93IW1tW/W3t95kf+KNBmJ/kJYaBrBX7nJ+6v0rbMLkfrYz8wSK32OOHOTsMHkGRbIqpzlIwef4+JFcyzuBVyz7dn01tiIQEVT/jb+gNUo3PgB9VwG2nMezKrEF6GT7CNwcgIXgN98shNQWSc1YxH1QnQtTE1wkox3EHp6t5QthuNJvRcIG1T2Wz3Y1yikNcuQRXUa94cK8HAuf54Y9WUzeUGwKomHag7qxz2Cr6YdaG8l/HuzsiRP6Q6jb6tRdIgblEVzWg7C1dav209t468qPxsCRIKkBFL59mgGugMFW6aimIR4VUQtGcO30fNViR5DUPI5nPAVbuOOOsJhNkG4EwFYzCkyWG2QvzhHINSK8CeMT0SqQviKE4vvwfoBp3nOXrlHufas+jQaHKlD4LCSuvYSQVtLr7jkkAqYvzwYBWPHct7axKJPywCr4lPy8pCSp5ugboztgEStmE+jqRBqqX379jQcBmTjhSwIpNCENhc5VTgdXwQOWhKy8nKmhWBfVvBO3cUMKDXJBI7AmANiiCEdQgEkxm0NGRjvbv+0IHxQ7AZ7H1hlMrrNOOS9Fl2Iq1hU3SL5XERShOSeh8VJIyvxWh5Y/N4O5Ku8DFhHFmCYb/s7TCpYJ76dXlz6uoN6J5IN3A2ukjK9lsiB5RlqC5RflOKBFZ1qxmjjZGHArJM8qJvWuXleDry8FfI3EsiCEIldhHfKWkzdjMBSXEG6OpqVXzLzefvzxNxs2cqgdOLbPtmYucdTlesDSUOgm2fhq3YsUe9O2TOTci1wIx5NPXo/X4mdI2mAtiQUbGMXNgpVJUVnLzQiOYXGnwFzlTIhNFKPNz0n5Gti4YqNkHlxBgmaVleN/ERcZRbJuheULgGWqWQno68eDJZOjjsktYWSGM0Xda0XcF18mCPJJrAf5lPzKV8xfGGnRYkvRvORTZMsvRCzAQHlmAMQ2J3whlI3h6BFMjklmK6thaw6rQXqdgVfeHktnSlVIuEbzxNa2kWa1jt0mHu+fEgJKgpkm9ejXFQ/PIzRUMIGZKAyamGEFJIrWV0fYil9OAODUscD4uQCUshVKSQnF9zPReWmsWI5fSCTgCgu8HjsBX9hBoeHacIPxmexvvqH4zxKgUY385fC+XRQ5Kn75Gho5+SN27AKzkAexbRu8eVpioP/DDrvqmhQ2TD87XZRmf6wljfkk1wBm1uOPk5K5rBz/p0wKoii77KLOLM1TNBjhAFzN7NNPtiLbnGnJaZ2ZOGFsjWyvuOCgnTehnwvtiCBVVQbsDXVI3YOTCcs63xUV7QG2JVMRgKom6pVXXue9D4Ih2YLvCXLgxhY8jTZv3+ysAWJlwIztxaKFX/CMnkbW/i7eUe1t7+4SpnIRLPKull20m0nXZu5xNEbgy5nwFQNynyAs5At79skXKQBDKAxXAoD+yeaYwgFd6FKq777zIZgGYpMcYUNBXv3jx3aQRrgeZGHmNfdw4C6zET3wMvSFGR2baNuO4FGFt1NAQzwDiVAOmSBb+McfAIRTMTjPxhqilf3651vWF0D5wK5jXId8NzxIwT5kcJ/uFGD5dpyAIF8Kodjos2kwL6MQ3w0tf6N1bteFTa8ldP+zuV6wqdlY6wBWaymsX3vjJtb3Htu8N9weffQrGkfhE82c1KEKJEQHVT1T+HIK2ShYEfV1yE9IPxW4GQ3bJwHful279loYAwRJRuTfVgZT1clsHJuLKahjIHgsKNcZ84cQwIgOHVvyPNIYczieRLaW3ro5X4T0gwZaDNcS9qEyDq86wJ4Knltf1rk/4J1M7RVudPk159mp04dt8fzNLqRFLNhQSY/lTa1AJg7cMCTR2QdoCtkbm4mSB2Dm/sU+JCwqnvfvizVIHkMOMdUSAHmTOIzWrsZUXiAL16JeqdiSQlAqlTm/Ig5y/J8DmOomY8ORnVMkMb5jsgWEir73//H1HuBVVln790ovpHcSSAVC6L1LR1C6Ygd77y/WUcfexjY69u6IXbGhIkUUpPcaWkKoSUgnndTvd++TjMz7f6+PueYCQzg553n2s/da97qLx5uy6pSPdUvtaAP7D7UP8UTSkEZqA3mR9epLg/NPAVfzbcOqjc6UvpkxotLBKW8c+FWvqTgJ4hoeST7TwJ7lGsb/sFZVXLpoEcdYlRe2j0IYJNXXXJcmQY5n6pS1T6rRkqddCD5+2rt9AXpdiBTngF7HG2qxD9de++0brz5jr7/7gW3bdhQgGHYioREJnbxs9vkjWF9x9vTD39F4CLCUZ5+mh/xcMZ1orkLZEzQ1h2vpgkT8ee9i/TUw4NOgTEVWBFYACqWRDUkRAJNSSxVQJW6nPM98AFsUfiA/0TbrTXcWSiqgorkJJFZ7ZyA3RkNGAZlSLwgkFoCjaaiAT28mZzrjxCzy5dqIAegKPT8GTiKyNHJ9dQ7KlgDQbdDwaJ5HnB0pCkpOUOwFd7LsnQQ48VkEvkUzpRfzp4jnvBqrC703H4oD3W9BLJr263fdJ9mtqNiXhEb38PJ5s2HOb0FNId8ZmH2AqXqPahhCefDuuedeGswBthN/yfseepykUpKYOQeTCETIIOE4nMZc9jN9h3dDWrSD4qOAveYkwD9nrhiVnL8+AHHNPKMtTM87wq4NDCVllOwkeROLcectprL6S/zFXGoqr6/hnJ5ngZ9+BN3x6PMY4kONj90jyDjXrN+G/YBY2RRo8nXXCa73TfF19x3zrVtaBp8RtiYMuYcfeISCMIWgkhzWWqONQx758ptv41eMqb8CLAECZkyb5Fibi6l1qvHPPWvkCDymsAxqA/qFsIgALOBO+4im0rrGp2FJeyb1YtN5GF/ytnVSJZ5neQ26AQoPTxP7hWvuJElmv3HSW+5z5/R4GiRYEwo9E8vXhTIx9FQRpgYIWnyg/Jcl6wJ407Mvf3ffViRxsmOSYZS/FpZHGt/I9YiJCmegwvl3qhQgErkoAx9ZjyhQTcMUBcop2M8HyWU8zVUaxXJ0UAzDQhoIWCSRsK6OA4JVUdCKEBsC+CKVQIsvzzNrLpLGakD/Ptalc5bFh3a2Lh27YZcS5Z7vQ4cOWS4WNQu+/hiZGpxd7Ai8GAAkxBKwxfv04UaFUocI5C2FfeyDd2IxHqWnKagVlKBnQpJ1DXwSk0kAJvVabHQ/WBJlWCeRu4TFh6T+Ho9kNWElSA7l/6VCWM2bvzz7YTf58SxqHcThFTt26FgrhsG2fM2fnB0NNnXaVPwEN8PSRNXD86uzQhtBMiBiVxq3vdn78ad/jHMqGSluLX5dm12K+lvvvOLCIcUQvvq6ywl/y+RZiWTI3dEO7D9mbxBydQUeeEOGdoeN9z22K4st7xA+9axvsQNHjRpFIvr5rvFKg3kjv95yCAZqpgOobUupLcQ8Wbt+r32OFUA9bFV/n3ILh70WCpAvC646Sa4VSMbZEgQA6UtdpjqxjvXXAtlBbPUggFcX0AobROBqMOy2Rn6WLBrEvm4BXQ7k2o8c2p/m7mrOu0NWAcspHY/UnQLI8c4NF0tm61ZnUSD/8pWANlmEVckm4DhkieTOnV1g0QGYrlNgeawDRN23by/Mp7Mdm1WAU3pqKkNIVEsAb90Id9hDWK1CRxIAcbXPDwIAOnQwh0HzBzZl6nTr1X8I6grZyPAsCCTnM+h6CFhVDaVhkFgPzVCz2y0BVMvrtbSnaStxwKZnkuj+W8e8Y9W0ga0eR+a272tjr7aDJ+1/4wKlHFjpGdK513RA2F/gigPlOU/E+nFjkra/9/zexnZtA1v+N2O1nTXrevL/G8/5f4DV9p995u9uWKkXOEOS3A6s6gQ4jQw80A8vX/ajXQBpTnUH+KJsCikS16xbyj3vRk0wxIWc6TxTVsNbr79n5180i6DcMMLKbrVrr7mIC1FNEMhz+CxfwTMywEpOHbd77r8Re7ROPJMB1IA5nJ115A7cYm+/+YmNGDec7IDvyZboz2sSpNMxijMCH8T9+2zu5ZcAhG6GdYTFCdZjrfzc0mJq6mkjYYxuxiItGoZdDYDqcPvwg08Iz7oHCewhwNV9MC4LnfQ2CdZSeVUxQFp3B/JfeuHFAHzf2zmThjtQ46dfVzvP5+uugmUL2+/AgX22JwebDQKRRsDG7UJQ4u+r1loGKqF1W3eyL7FDMpCQLLuSxl6Bmlp7uiYhLMDx4wZijxBHvsJCvh7NvlNKPaH6j8+WCPMJeZ/ChUIAmATwHkPplZLpR3hrBOeqr/25HILRaYaE8rKhepPXuIB+7QVuXfOT9cy28nNFflHtWMHe04E+rol6zItaSLM8Xz8+ewokFQhPAnNfeeEjS4jOYugdjb/xu3bj/CtcTSPAOR8gNJthUi1NVgZqJ+UuFDLMka9uclI0CoLbLCd3C33FKXqzAPvlp5UW7R/LzytFHvMjlmQAACAASURBVN5iv/y21J576WX75stvbd6F49ln62ztth2AsAzQGfacolZ6kjN27MjhMPHOhTzwsn382fuA1H1RJbxj/funA+hU0ue2EMr7nN1957OsE16bFNhQJMUlsNlSSM0uIMFbYbgtfKb+DHNm4Nv59KPP0mcusklTRiCl1VDPxxa8s4g+3Q9rtqH823zqtFN284032fcLF9slF11rr8NoDUUtJiuLAM46z4PrGX4LB/Cw0P96js8EWF3IXNvz/Z8Nou0Pnu/7a8DiOe91VnnCoNvmMm1/9oC5/3/Aaju42v676gv5wt5w3VXUepBSIDKoZkxMi7Q9uVupvxlW05ekc8/K88m/YPIoda0/+3w9hYazMcIGS0HasmprgLASzBCB9p7ziroRpeHE0cPw6V9sjSTGRwQmMmjoxPU7yVphrXsTQs0AMP8EZw1sjFIGFzXUImIlB3BOeMnjnbVaBSDWsz9ye4YfVagWUqi1tuLLGs5wTnX6+TOm2BcLlnOO8d6we1FewYxpPVDtDiCEaTkkOxQY7KiBnEdevNdT2IsZCiYZcTYiwR0yojsWHYfctWvinCoBjHcWHCKcURP26pFFD5mHmqXJRk/q7ga5Lz213FmPhOH5+cxz93C7CzmTNoGbUCPgqLnwu/XUpBUMLblWPHsheMFXEqiq8FX5pcoSS7WZauXT9DhS+YZQXyonIRBlpPpGXxo0hbTWE1LssZ3hvgu0ANNRASpiTgs9g1RStQCLnjNIS4+Oh8ni+bPG2ZJFK1CvoMDm7yvoOxSw9OTj42HNMmhqTgL8Xcv1DMVi8mK7et4/LShcob2RNnREMtY7u50fv7ArLx9yirBN8Adj8gLXCZQFJuCtLK1kNXTsaIVl9YlHPdzB/KgVV6/ATgUlq+zcWqjJrr55tK3dus7uuHG6/fzDGp5z9mCGsBs3FTjLrlME/Vbx7H/00RX29TdfoAo0ht/YCdEPNdEznSpg+BYSY6XsEa3UaeERHpa9niudK1XghT4wsL0AwuUzK7u7evVO4E4NrKEIAlx9+L4awo/9Amu5F2BFfeIYMmP1VQhhD2C8I6HotQJkUU0dymkAsMQSE/vILVv2echQPHPBUluwZ8TQ67eCXxXnYzkAbiaSTUAY9g8jUsA8AJ7ZD2SsWi2VqpR7tfSJgM3CEo6dLCBjBas8VOAlYFRhYtVCNqxnO0pOiXFgbjA1uNQHsq3U8GNArzSUvb6WB6lg6YoC1jKWcbIwCjgNQYMQPzJ0qskC6NYNy8Vl+yEocn2Ssij3lUYoRJ8bl9wpncOPkAwAtPCIGC4y0mlYQy0AG7U0YgmY1WpSUkcTLmBFKc71NQGkrk22bZu20fhjts3TXYH+NARwRgh277T+thkpZ6WaWh7GWCSGtVBPYuIj7ATT0RoCipIJviosQLMqJibgZi2gZx3sTF9uiBok/UzJEMVadWEnXGg1lenI0t555127+c5bobPDTAFwOMV0ryOotgpYB2ayiTTXSa6qOBweXDansRPOQaL9CwvCk2pZC4AWDpPMD5ZAuYJKKIwFRLbSIGmyOGnKZFLujjpvuj9XrnINehC04VolRrMBaOP1AwBQwyAZmBhcVUJ3AVRS2OSam2Cg8X1iIFWUi7ZPU85n4OpZAGE6pkAHFnI0XhH7sBOQl0QMtPdGQMeoMFG+hZJzbQD/9uWVeh56MYtZdSq+ezGxGzawL54da7iOmO9mhrKoYeHBDolPTLDjWBMEgfyngtqz9u1oNYxdWFwJGNLXAS4dy2vG4DwOiU85ZQY+lF2CaIo7WELnaOvTP8O++3K11cLkDOT6du/V2Q6ABK9dWoRUEdYpE8vQSNjMyIXKmK4dwyy6qREWQlyD3fXYWFu37KAt/eyYY42dpsAXc6yluQr5eybeHr2ZmCy0skKS5zrUueYoqmOj9RkAQEfQ1o4NDXacSUwTzZECUsoo7AMxU/TxpdiISbNd2/D+yoqy6Rd15NqU2ZoVZfx8f9vHpO7Rp8+FVX0Sivtwu+XmN7BfgHkCYyc24aRlQ+JMIVypUzobVRCsSjxnZsyejhToCyRTmVhgJNv3X66xndv2cu9O2DvvP2VTkC8t+HiBnTfzbMDPbY4ltRDT+snT5trEKZfZGiwN+nfv5XzyJPGR9E8M6XA2fDXKAuQaaRAEgsg3TY25D6bvH3/yAkD8W0xdE90G4uudaMuX5QH+/mmTZ/axyecOZkPcBJPsTgDdHfYGaYxzr7raPnp/gS37ZQ1NUQtpnw/ZS69+yOErBlSEFcJCXPjd17bwhwU2/4Fr7beV31kkTWwqHnEFhaUwGQF6vU6Q+NzL1m7cAispCUZuFf8vwQ6CojGS54QCOCQojWvYZMPGn4ek4mMOM28rKmbj1v2lsamiKEjpTHANAECzb5wFx3TBJPo0CXoX2o6N2bAm5jCQQbpSd8SuuXoehxbFWYkOL8UblTNtrLeHH73F8mA23f/gu2zyksl42JFKmhWbXg2lLER69uiJdyAAfWm5R4bLXqD9RamEXhTCLQwcJCesochwdiECaFRgsaIDAEOUjOwAKAqqUAYCqYCOJ7GkiIxD5u5Viw1Ef1u6aBvPK8McnuOSMgYvFAteTO9b6OQjQhIw8PbBI5HEa4Ak+QKFAtDqdWv12uJl8owjWHVp2xMmZ8AgOGSNZZKNsF81yW+TJx6WQK++KTCN+wDuL3J9kh9Ft9aGPAtb2O9ke6LaG0W5O8v9xdTlPTXzHLhgJA5NWXkPHpgMUFFK0Y0vtWTsFCtdu6VSQMBehQ20besxWF4USzxXGkZJpuCAQa7bXNj3q5BfHD54BNkxP0OfSUMpmKd+HDhqxLz4XM6XlKa3kcPSw/jyXFdR77yQrviIFScWBv/zUbo6e3wT//OiAAymw/PjoK1mP5fFys0kmS5ZvgTgC7BQ3kpuAsp7ArBWqJRHXFKHXx9DHCTiJ5H9AA1SQNbZ6PE9kJQqATeb9V2H7CMZBkQ+xUwgNi8JLnzFV2ADTHUNGFgGnkAqh6Ur0ZXBH2B0QDADOPZ1FXChPJv5DCtkiSJZrRinqpyaFB7R5vkkQFaTU0dpomgXW7ee51l2NBGw+vWMu6AUx5BSuA7MYibgZZjki3ElAEieqtoDBFiJlajwI4VsydPNpdNzHcRkFCGpV+/O+FgdY92jBKDJ00BQKg35UQuIEsM2hWFNIZY38gMVWOiNLHDggG4UA9mOoevAVRV6vJ4CFX1534EUlGIlC+ABMafolV8eUm+AufSUNOuNR9WcWRfI58LeevMd0qCXkwQM8ycjw27GF7e+vprk8CuxZ3mb4SmS36wMu//+B0kovg5GT64DHBu5Ng08X03c+xAGY5E0r0EwabSWevbsbetW7XRBOips1ZzIrVW9bCh+TJLUV3ENpdgQM/XOO27GRugEPnA/sEfzRYHwrCEBRroVajp79Uq14QNG2ISzploUzPsNazY4JnxyMs0/g5eT5SUwQF6jkSuCZa+1RNPFMyUypmTjDXg4BWA54afJN9epnnvtxwEpaZiaMjXaarDE7m3mzwLgnV0ub0d7tVMFtgGnvnhoi3EhywnZQKgglL2RwGjdiwbdXNaRC4Tj9yDOdCVcywtLkD5bh5M/y8xfwH4NTU6NzL/E5OX58EiwtLHphVmHNO+gvaw19kgkSBEJMKp4rYJ8+ZDK17UR9n84QGMa85waisojFshZHZfoSXM/sGef8wIVC7GCek6kW4Gl/vrsfE5BOJJ0idF6+TVXAB6QLosMNozhcHeUF6EEmKwHgHzt09esuLGY4Qc7IDYRAeyXusY9UvEy5maeNXo24HxX+/sjT7rPU889DomkGeba1IoRrOtIwxAfF8rPrHfeZQKnq2Axyd4lsluYdcT3t4ICVsywBmquPXsKHEtadZAPTHAxj7UlhZJwHIavwtQJ06xXRneIAqsJAvwNpl0cLIsavFYPcv0ZcnP9BeK9+PhjnA0h9sO3S5wnf+9ePWCpHcTeZy9n7QErOp3HWqPmYN8YCLh8JWEgJbAZMlK6uqHd8eNF9scfq5yHaDzX9Y9VS6kNsvXQ8d4BOwlvOB+/wD59ejEQirR4gq0a2P+rYWTHo77RM5OTc9hWIX1es3Y9n6EeoBywBbBd26GGiwJZ1FRprai2VJaBzp4m+aq5ADaFTsEGYXImZUUNw2MNa+TnLIsThe/o4BuE5PesUUNRzaQ7VmrusTwHhoZA2ynEP0xfE/tDfqoCZULYf2QLEAuNRY2vQPTuBN0JaC3gXqSlp8GOrXJ1ttiy+fkAHzy4cXx/tQNXUB3xPWLs6gkIh1VcWlZmsdTQ8VhISB2UnCb1i5cD0PrAgpZ0USG1jTCSIlm7UtH5waZ2igA3udC61HBP57iaZJg5ekb4Xd6+sibz4dr4toGqZwbWtIMoDpp0wAvPtiw+/jeq0kYpbQddHZbpQWo84EmbCqMdTPV4N/71IhqsuUa7DcTVn9v9Hd120SYjPpMV+7+ZrWcCPu2ATTt44wbEbWDxX1/TDsPuBjhRD4P6tfcfoOZqtKyMmTZt+gR76rnL+e8S7lO8TRhxOQqbqewPnkFzM/4rzmuajcQHCXB+/hH7+uuvbAagybU3zKVBLQLwKIfBI4YS0tG4CBtMCMqvMEanTDrb1q3cTJNbbi+/+ooDRLsgQ+7RtQdEAPwbNVFjsPncS/fatx8utfMvuJoA1oP2Ph6bHUJhGXVmPftW2rxLLranH/iG+vsG+/Lzz3m2FF7jg8VIHjVilAsFWYMlWF+eo3EQW5REv4dhWDJe3epVP3z3LRuNFPiskUNRVfUG1M+iZv/IdpP8XFVfYdMB6w7u34l67Gr7aclqLNYOWj6D8JjOgEowtWoAGzrAqu/AOaD9f/Z505zkdvEvy6hBUIUxVAgKiLRNG3a7TA0PW1H7P3kQsL1layc7tFroox3CGmFuprF/HCLNexQ1sr8teG+V+34vijetZV1HBS0r08MNsVhD/uxlYuYGsTdLkiz2X9duWBfsBjQiG2DE2P7U3jB0X/ma4WNnBuLbXchz/1F93XBlA2HB/foRkCt4if1g4WefsySa7dobr8JzmoEFa6ZjfAwWWmlWw1k3FB/pz7/4EmuyZAJ7Nql6oyebTL/S0T777DO76MIxtnfHITcYXslwM0CBroAYoQCxVQCzHSCKNDHgmXPlaFRddTZp7Ey77oo7ALbPouYvxUYs1b75fgOKxBKXjq7Pr6dX5IdoCC01sP19ATymTpsBQx5rtf4DGH5txV4kD1IL9gFYrtShXFy3YT0+u4sZfN0LYNfThYXectN8bG8yuIaci1IGKZRUU0ENOkFVvBk+t3jJ31kehZ7nr/2XJ7iyrWbVAPoMu5Azn0nHLtaO6IBUD+jeDq62y/8di9UxWz3/b3/u3fMryoHjIQjg9Xxu9S0azrSwZ23AUvDvj/3Nna+HT+RZUXkh1S/DRNcjUhtAXvPWc0mtIqBPQZ2B1OVV9OsqgDSwhVzoQuXKAa2UJxEfir86rOAYwiTvvOVWe/6pZ8EwIaoA/ieiNs4hbLiVM6WBwbVsAWQfcwKLFo2rKxg+S18lElkNai1hGf/++H3rj1Xg+ElnOeCxE2FjJ8pPMEDLYE8odEODrl0SbN1a7BfpaVt9VTd7POw1BBKpRRdGtZT8nBMJGcrdTxYH54S/CAGa7VCzh1MPKG/hFJJ0dhnArXo7dyr2MlthUUcn80wG8SznWL/BCS4cfDsKD+HoHTlHmqiTVAM//uhNtmwdZ31ajL332mquB4oRhtQDh2ba9z+td4Gr+nkOq+G9+lPExbAO5111if3juZdganqGTzqn33nnbbvgooud8tdZJDtVFYM+6gBn60Ut2glcRc/7KSGgGo3wPSrJnE2AlFXs0/p5s2ZOJvRviasdZ0yP4XMNJRhzsY3BNuXLL7bR80USAlbMdVBIZTBy8tN8Huoi3udV156LD+4fpNXXgYexJwKUSvUWDbjYDFmkBvlyFV6h0QCFcVhd5kOmUh2nXkd2Wd683wvmYs0D2a9z5wT6XTF3AfXxKD6GRUgH9rhqSBzqk17456WEB67lwyXYJ5+sZ5/zDJi0blUr14D1KdtIvapIG1KBhkLSkXVdNUGhAQCSNQrXVYgm19dZWlH7tjIolyd+sFPMyTufWkaAJt7SAl/r6yC5kC/Qgt5eqngNc3ftyHG2RhLehagGCMGeQQxWrjvQnJO9VZB5IvKP4Lq0LAZaPTuiMsATfA0kCa7fbCzVflu2wnlmr1q12w1emiDvJEBGCgP8PHgI2yt65nrlL4FLSQHQkX0nGJZ4SUkluFMlz0iSRVDzdmB/zTl0DAIf59q63W6XqaUfVnhY/16J4GiA2oSoFkKQ2r3riHmlZwW0ShrhJ6o5jaA/FAVJGWsIl/n0sw/tciRRjMgdo0JgogrtOIDCyloOWuT1BRxqSjFspsAXoN9M8xIMoq6EsjjRqJmee9X5EXgzz1585W1L60bKFswKfbM8sSIJ2jlxBCBO4AFXzDX+kvqXKPgjjKJQjEv5JwJKiZHExQkFeK2neFTohvwk+sCie/vdN2z2BbNdcdBME15dV+kKNKWeteIBFxsBcFRdRFJ2OozB3RR4XhxcYoFUcYgpaMTT4GFzweYFG4BFGcWko6wQWYT8B5nmiL2qznciUoSlFOuK1hGrSQ2WvL7CAV00Wa8C3FI6r9sgZeLLw92jB0AnJu01FTTK/GyXhIrMi3bcwkkgEyXtGF5FrhNG+takyQp/lwH4U46h8KCBXXgQCqxbzwH27SJ+Nu9DIFIwBW1dLYuVVTxsCCECB7NppsIAMBssD2aj7H2yeiUzMaR4gO3q46IvOSBpZNW8hnP94+LxA6UgnzkryUnHjh6muGXhiolVwQswSLDxFCy71u+2CmT74yanW78Js+ymK1+yJND/aAD0JPws1NQdPcE3u7RCJh28/znzetmiz3bbXVfdZc8+8Q5eF62ErtSw2YxCpnMUw+F8NnysAzYeswwejhrkNl6YtF96fQ9b/msBNhJ+sKIKAXZIw4UiL5ZeXJdEAM/DLEseVBrhxCQvAGBf6zvMhwey3rplwfbw74VdwGHSQgutFmArnAdJEsWZM2BMIJUKAVw5fhhGX6Y3Hk1j8br5GcP0TNijOTRnHrlTRWkTZvuXwZRdAzhVwtR0FNOJIud3+s1CANhu3UhDTkH2NpRJXYCdNW6GxWj8IrmYfDcUyKDGXNAQ96oSeUY16zYBluKXXy6wocN70Bzm23sfPInsLp6gjKWsjVCXqpqTi8UDD3QNHojDhw3jWmyx9E797MUXX2BDara77p9v55Ee7s90sbzosGWld3cBY2MnDLUNmxc5z8G/3fsc69MbWe8y27FvDcbwH1pa1yTCrobY/p0bzYfDddY5s9xztQUW7cSzhyDv28e1hkGZTzHZDV/XooMwcE4QFnaWjZgwxzatXs5ElKkNbJv6+uN2KHendc3ShJiN3ouDxisRv6udlpk+2C6aORcGEImvBzdzLSptFybii3/exKFO08+Qo7KmEF83H0zbr7MNWA58+NFiF/BVQZBdvWQorB/OXg4bPFwcGIi8lbWro0vXwAGSYpNTRDbQYPoATrXQTKqhi48n8ZFUVzXuks/5ShrI7yIqqUdSIxFPMJqMtY0wKD/8/Ro4FVvZ6BsrADYZtKhMC4qiuANQaqBJWfbzp/bwY8heDh7inTHhZDoLFuQAoXoxiNgDvWVPQmBXCB5AgbCOCvIJPmE/FGjpQ7NQzH5SR5BEYrzHY0gntg8DGbEZ2os/vTd/XlPTP5Ys4CVgLWBUIHLcWoYp8RRIxVUnkJcgfef6jD1rJAzm3wgaQ5bB+5QMtKwYUF/5NmL9O7myJ+gnmINSKdiSsLQCwiotPRAQqAYWfXiwil0kxmqwKJqVwis/TvVwkq5oj9TreYmlr55MAUKAIFrfCjFq5tCSHFGybf2zAPleAgQo6KaV4U9sXKy9+vqrdh4FSyDS5FCAsPyTTAU5eFWIiNXhw1njF4wUJk1MmkCsYZgGc+iJfSApvMIixPQMYZJ7w7VzsAn5mmYcAIF7K98gWajofwIbGmnYZa2iX74Kg2FFecMKkLm/Cgql7A4Y0Idn7bAD0QMZKGjdyXpCvqfyGpctgIBJ5+HnvEo8ILiIuE3y3mxrtp1XaluRLjlyi0KwKJ59KIi13gRk6+8FcLs0erFWtH7FkuFsC2XaXE9FVMcC1ToXkBsKdVNDAPlo1tY0AiKm23b2PZYBPkEEW2FNEU+iroILH33o77BVimGwvO1UJH4MN8UClvpCMjb5WCXGJtjnCxa4dfnCP5+nMf7RSYVmzDjXBvQeyHnqY7OmzwIY2kdh9bWTBj2EvPmHH37gvCwmfHKMbdm2zd5+/13HsFGK+98ffsC++Oob+/nn3ynEaFYYDNSx8DQ0ioz29P9ZeE0lkK65ZdMuBj9qILkGbXke8tOW7+3ECb0BUkjlpFhcsnS1e6bCGKDpeT0GO17s1ECQ1CoGegL2Ja3PIIV61IghMDub7Lypc61TXBdbRwhfFaBOv359eR6Qch46YH+s/ZMz83sKoVoHvuuZEntUi1ihAGJEiwVQX6aE4zTLOUIYn9z3uTbKHxeQKrmnMrAaWQt6L2IcaaKv817FuJ4LBeaoPpC1ggpyB7zwM5Siqr1KnpLy51KbJZBd7Mpm7U+8plhjIdQ2p2msg+W3h2VGPa9dwJnN46/61BMkJ4xMoDIACAYs1oBkzYfpukDUiHjsg2CYFFNeyWfXjyI1EZArITwVNUKDHSs+YeWM5oNo2APZA05iV+PLe62CGdsKKCo2h1vfuj/sZRMIt6gqLwPcRvYN8zGWsMvz58yiiI+CuYkSKSfPeY855iRM1Q4ELZLb5KRqYXR8jchmiwmk9GbwoaAAdSTekq8zSJDBv1jtGio4D1pZDtBcyac3gOdejUH+EZi97BtevGYarGmFCjbz+RoohMsZ4JbDzvXhmvkDUEex2IKhgks5lIzv97Tx5xJk0JFBoRd7zvvI6LY5QFX0aIHpenbFFrtm7sUEYmKXc6DItm3ZyeDgUvd3xbzf19/40PYVbHchpX4MIoLZV+fj9xvoHW6H9ue5wWoc8rjX3/yAsBgPq7pLZiJA8gjbvXMXjfM2F5wmcH0AYZZjRo+24ahvgnn+ZEnSCOoZAWjUyh7xwfsfuzU0e9Z0++O3X3kGd8ESg4EsMzLYGR3Ym4IAwTWoke+/VmaNbGE0/GKdhlKreljo+JdRk2r9qW5uhZUG9Zi/aUaGfw5D4WlI7bAfYOgmJrOk/uEooaLwItu9myYWmyzZtOyF9ZbZLcNdI7FYNVzRXrcXL12xXBsAMkpLS51/rBiqstYaShjYJ/jO6t+PGjHSli1b5pqZPkh1d+zc7vzCtY8cOYL0um8/ZxNWysCt/4Ah7jx/9MnnbSAesEOGjXCAa1JSEk2TLC9O8x6jeM/kBIjprc2R+lnPjRteCOhUr+VGe+JHsfe5oYbOvDYLAVUNDv3weEy3g55n+im2Ay/ODsSzdXl+d1Lu9v/SV/4CTt3ft4G47f9Ip637rjak5UyWnGPPin3bdm78F4PuDCC2/d+eCc6e+bX//XUxaBxwxzN28Oha+9e712MBcMQeeeAT7B4W4n+7BAZ2D0DMSHvtH4tg6QiLZm2x6JoZysm1Wcx5yf8FnC9a9DMD//fsmmsvAQR9GVZZNgQV5MQkyR/Ezz8atVkd61eM+7EjJtrKZat5vmQxUEe40mTbtH4XdT1+d3idNqPSGUIqcyAsrTvuuB87rRluWqyE6uTUcNbUdmcNd7rS33p2z7IK1qeUix15jvdmH3bDwxqGVZfOuwL132fOFkSDB/kLNrKnqxe6f/4dAI5vwmKcCmMolM/ax378aZn9+OsyLX/LxI5k+OC+NmDwAMCsV+yGW6609z9daEnpKbYTBrY3w3x5LIpJV8rg3uOxGMZaxlsvriN5EkX0x7JrolaqRg3I8zJ+whik1L+5dHcx12ag+Hz//Q8An+Kta2Znu+POqzgn5H0TAcNznrMpUb/oLVKFhlfsC/I4lOrGw/4KsmkwwX/66WfOyQqAyyCbztm8feN69jh62vqT9McduLYHrIDA1d+xNph35UUQiRQ0l4ePagpnMnseKoz1EGyeevRxAsKeBFi9jGtazDOXZeecMwrF6BFbv2UXUuAayE0hDOZRH1JfjZ0Ie5y9Zs3qLfbZJwvs6WeesL079zpg4xQDD9UUracD7Yq52Hfh2fv78qU2iOt5suaw9RmZ5a7Lku+Wu7p9/Phk+nQGeCFxMpqDKLLaBSqG0W/2yCLToigf9jHDbywDBg0ayt6TzbAl3m644Qbs8+53Z9LL/3zFRgw5x267/Xo7d9p4gPuX6Ju+sRdfeA2AdbCzk7v5ppuoff9NVkGW9eHMd2xDjL6leGhF1aEz88zhg56TM4cY7TVb+/N6JrDqAVTZL3RuSf6vvcWd/TrjPU+5B1iV4qo9/MqzT7jtgm3E7UHsJ84T2vUwHsay/Cp/+eVne+b5Ry02MQKJMSxjLA915gdynskyL1B2i+Anqs8FQNfI/ztO6e+l7rNLcSqhWmy8hhAocrHT8AEMC2Iw+9wLz6FG+7vdedON9vZrbzjSias9qQP03CQnRgEaJZIfUuASz49RC5QDpjZCQPBcExECvPA4vsjuuQ+A9oXHyDpZ6QZxxykwpO4SMaFf33Q38KqvD7T1G/dbBoFrx4+WumsiUFH7kT6zBvgCzaT8GzikO/6xOcjfCdRicKJL6a1BA4PK0wwdO7BH1dYX48M72X79ZSWWd5ezjt+1zF7ReMcmOE/RlSsY1lGjhTH8k9fpjKmTGPCdBPgMtu+RrmOgRD1LKCahZ8tXbHIhw60MUJVD4KeAIfVYFFUq01iS9LRgCax9hb/JCe6cqWeh2FjDffZYmql31Dkj76awiAAAIABJREFUtaGC0hSsnkLYVWJSFPjETtjwKeAKx50HvobaGr5owK76NZBeSj2fwMnpsxMAemPAlZrsrRfILPGKgGgYCLDqsdRooSdrrCWYHAKbAteHj8DChV5y5848Bs3qZ+hMIH2oP1SN1AhpSW9KweRSCXi55lZ1p9ZlK/sbKpLuAOXUIQX5hJbRK4ViuaTgdgWzitGbSA+RktSV+nyLXTBnOpYE5CZgsRnKoKkBxk2zemuuleobkYIULKWez8UW8+MiIQAKfA0GCxIJRSxXERpdyBSLRMr3EDC1KGrOfCwzaxi2XXnNHFu2YgnhxJCX9MzyHIWDScWDFwShIijC0qGKn6PPoDDEQBSGQWKSck2LsaWUwkHZGQ3UAM7mqUMNdURXAGj6bXCTzevz6BHB6iaOJHBxBySqrnhwH7P9ANhdu9Pn0XAKGFU2h9RVCtULYCCfhmVhEQMD9ScD+/axHQwBp04eaXsJ9exIPbJ1+15na5V7uIxnhV6Ew8WP9yiVrEKUAwGem7gfXn0GRreGUWiXVZWyyGgG+WFqQNUUVsMeU0J0neR3PLnyLQ0FzXWTOQ7QYP6umnc2Y+pMJxMtgzm1a8cOLjfeB4TsFCDZGn1Wfx7uu5wE8euFXwH0AS7JtxTAM5bpmYKdXPAEi09pbvLLUgO1ZxueB8iF/ZjCNPO+JJETC0oNRwOLQaEgabBcjxw+QpFHs0x4Uzr/PWvWufahGDUwGPKOHGCht7ib2bcPPrD1TM5gSnrxYBVCb87KzGJSf5Bin41OCIWYbRi2yyRXktsYbmgtF0xsgGKM2aNA1QPY5MqQQ/gzKZtzMU0onj5/kpYrRk1AkCcwxAGtgAH62WkpnWAJ9EaesZFiBp8e/Oiqkeqd5vrGgHYXlfOZYAGGYE2wh+JeB4MPE2QxpxQY0DkJ8Pr4KbdII5DUBUBDnkLz+86777jGPIDpUqdOiXxvDey5AMs7kMckBUCbwknA77yr59onXxKygKWAjCbi8BGpJE2nQwTFAfLBIFgnJ2A36gQaMLgTDK5GEv5iCMnJAbWHNUxjI/PhSDbjYK9wZN1ptmMvkjr8UgVWRcBmfvYfd5MKm22rkKwv/+04DQhFCfcXVrcLh5mNp92m3/YjIS+y/sOTbNO6Ay4I7Y0PrrHHHlrgHvjMHtE0CQ2AA7B3AF36DongAO5r772xivvvkVk1AzikQRGvI5ininTA5ppgWA5hWDDQ+OE5ePP8fjwwR7mfsCeOkqi3vNpmzp5IkXHQdm/Ld6ywaJiKwXgr9u7ng1x9IEVJNveZ0JZHtjLJTUdKjSUFksn+vcbgIzfGjh3Jw0w/gXVylM1tAwxOkvw25eALFMb9DmdDHcj6jbTB/cYix89h+jrbHaKexpvJG8WRDl8dxHvw8evTm+CqlhoSE+9nE/EDkD0K8N0J9vSnSAbnIjta7J6pSkB4AT3RUd0JLfob/krr8a9ag9XEHYBjsXaiMB/WWowdO5xn+7ECOIiUsUvXAdzzCjbdCjtCYFx4aKZdMe9ehgV1BJVl27MvPQr7OIuAnPPt3+++ZrdceQ5T/63cX5pojMwLsbKQL/GmTQsAAgXkxDGJOk6hyqSrDO9ji0CBCqCId1MTzLde/aMYrJTjCVPJ86RQlS62cjOWBkvKbNSQyUh5P+P53m25RzfACtyK9+1GGlK8Oxl0VMI8rmT4EYHZesfEcNu9H7klPnAZGemwFA45zzsNJTQ8CcIDJ5AGXEmSKmAlLZS3pxpg+d/JXqCWIl/MyToOI8lIdN0dG4rDRj5iGieK+SgfTIFcqno0eUxEanMK2WJCchAHB8wdigJ/PJN1OFQpXIjX1sQtOsLfXn7+GbsXhl5pNUbeMNt1IjSLlewk18INCKET+4DDW6w7Lw5YTTGpL+3c6SNo7g/Y7u1s2rBxagAdApj6KIDuNPYDrlekgRDgpoJM/y6Sw8Sa8fXhOngzCW5mw/4dE/qOTB6fe/1h+27xV05GffbEUbCJ8m3jZiQ1sGJLStV0sPYosBS01D5NVwihXlwAq0AhydKCmCxLrq+ppb+CXChSxILybhsMKXxbkimxVgVGaW17uUAVD/NGwLLYxTobHKuT/1awnjYnPxWdfEE2L075xs9JYjpfQTJjI+Dt3ffezSH+hpMHiRUh0EpT5W49Sa8emQQ7o4UBFowxLBh80UA3Qd/1Uaynggk5B2rxbFJoodhnGhKpIPWXVlrJ2JwxrdxgP0wUPYWwmjG1tey3pKcqDbSWZkEBMQqyOYlKQ0WCC0bSJt5muKfrJD9Pj7eQ3OM1efcEK+qzSoqtQtQV4TRI8glU0ekkRNxKMR090jQpH2BSSKrF+nG/eD8q1zVkk4m+wObTaFsEJum1dT2jsWYQ07iOtVhJkqbOlo5Jfkx8/Sgkq3hNvNhoaJITCabAV2ndn5tcMqzYBgIR3FnEevfj/aYnp9n1117L3htqP//6E4OYVez3HQixesveY+iy+OflyKmQhZ8oZt8Jtttuu8OdtxtgjMQzCFCTt2XrNoK1XgFkrGYg4EOQSRbNHQ3v19/Y9h0M3pAiC8zW/yLx9NT6u/tuLHS+/5Y9tJii3BPYFco+qmAqMW6iCTIKZrCRRFDBzBmTWRMfsi/q4vngB9bdBeQoMFGWDrUAiSrWNWBITg6xl/7xLIzrYza4z2iGu/72Bz5u8bFxMIZ6MkwLs3c+fM8++uRjF46h51IKD4Hikse6B4P1HMqBpUHHi0+94NbrH+tW2YeffuS8klRQOkaqPLR4thRap19qhrUEPMMQTzPlgqrk/Uk9oiZK9gEayipQTwqbSOwHZNxfRRGstS7JtoiJyhQTg6mF2mvyWYPs/HOncF5ttz9hIOUAMBSiXhH4rPUgL1Lht956DgUQ04BFcIaHwdT0ZyBZSPCeJNJqaiJYI3H4nUcBEDTDWJWEMAdpbiiqlygkdadOVWMLgcpHHr/cS4FbYkoFgSbomZ499Wy7/NJLbB9eh688R8hFFSomaoZk7JzSu6fYpm0bGYxwFvDZg6llwtkjR4zq6YKsDh1kgMRMpJEhmsIUFUSofVy7sMBoqQz0LKrOlLesAIw4whMU7FdMfVWLzYULYdO1hKmQDrMsAdZqIcODYho7yQbFfGDnQcHiw991ZL8DzNXQKqqjTR5ztmV0TqP5CwckWoJH+CK8zB+lLg0lbONhLAEYoMIsn3fpNOvTYyCDkBCa/1W2cQvy9txsAOJIyAawamGIGKqSJnwKw2H3zJlxsY0eNoEaVEOXINaxrKN8GFT8i0DTvXy+GuvWPQ2J540MUGFPrNqExc8i9udct2+MGzfB5px/oVPflODJHgtI7U2DsHbNRuo4qRi62I/ffcNwO89OVh3mnnDW0HAKjFXNqx3Vn/UkxmqVgiGc7ZO81rhngFyS/IrpUU8N0cDB0cpZ5k2tmkyNeB7A6uBB/WEE17vAqSj8t/WejiEfFtCqmjl7D5+dP2vdVpQWU/vCxGj7nm6A6bXUpPr+yEhqAZ6BPAAdhVuJtV+AV7osBcRQlWonOpqztRIFFOtVlj1bNm10AWB6v1sAojMB0cKwflq9Zi2M5s7sF1EMc7s7b/+Nm9faC+wzt91+F8/yUEgQKBJofKvwAvSBHeyDD7jON9m/qBP2iPMZmqjP5JwX+84NsNqfTwUHOjyUdaWQD7WGfOH/Cp75y2DgL3BVA8i/fv1voPWMv9JQvQ14PRM0/Q+AKw/Vttc6UzrcDvacCcZ6AJr/TiH/LxBXn0JMOooNfU6xhho5I7duX20fffEUwNVxSCAXArQh02XPnDBmKvVzOph0GsObEPacaucZ2dKCdZvOdmd6DLkEADEUi6l/f/wx+3sGPvgfI8fdY0cYpKQkJ1vuiYMWlUDQCazrzK7IVrOPuByKcpQV2qPfAAB78/V3CFWdZy+8+BIqs1Ikvz1oiNkDWBeR0VHUZiWw6gAJN2ywSuqVKNZeJH1oixhMsEelDlPyfAWAyGlAilDWZAEa1XD8YDt1SoKd9oj949mnGPrkumdp4Tdfwni9j3DMHOrlebAlU+zTLxayh26ze8m5+OPX7230yL7YnsTa4uWLzR+m1cadBxiqwW6fcYl9Qi6CsxWSnRHnl7zvFWaiUOdTvIce7HcHYb+KUVaLFEZneSNntYYIPtQYYnJNxdf23XcWUMOm2UrqtDXr/rB/weKtpI/ei3y6juGoD0MmlXjyXRUZR8QAx36liNFzd8GcixhOfObqB7H6fl+x3GZMnsqgIQJA5RR9Uh97+MFn7J3XP8GjdBTPTRznSzj9TD/q4xqPHQj+ghHsbWNGnUXWxAX24KN/c33k/ffdiO9kOIz8A/b+gkX2+lsf2ooVq7lXL5NNwedgaD1w8HA35K7HG74Dg6zj2P0UlR6B4QuhJKOTnUQOW0YvnMbPLSxgKMPwM6k7pIpgsjs6ZdguMj4G9EklrKYjxIXOjgV/+DDBgZBUVuLnWV5Wa0/iTf3EE08DsPVDWvujYwLKizslBTY/nzmUZ1sM3AvnXGrffrWENdgTuzOGVAxzbiZYa8LEabAYO9LXK4jY2y694jxUi5mEJz0FizHSMXb9wRJkf+dDwaXno90jWaCmfil4W7WjIwi0DU3an9f2PcEljzs/VU4ilQo6011dJr96j99qO5vVAbAUuZ5a28NUbQ/PclJy/RzVwm31Yij9yfXX3kAAbhlgz04rqSzE+1e5NKjfpOxlIBYZEc71KqImV+2odeZlF106277ifJAxuYuw5ByIJvhW2Ed3vGhvvvJWet5Z9uQLT+DTnYCf7kD72z0PQcxZxn2lzsaahx9NMOQ47GAK8UneixIQBjLnZlFxtbPlU+ir9jt52A8e1p86BhJSQa7z3G6gB19DmE8Qw+J4QPkKPCgvmzvZYjqG2oGDBwBXd8OYFfMd9RJngmPnqpxWbc31zMrqhAcm3sHYhNxw9XX20N8IPqa4EfnDB8yjIB82Ln1TWJQfPy8SWXg+70NKT+pmiBMKWrrwgik2YuhI+x+GNDoTvbmPcy+DZPHeZ/gbs79gp5a777BNAVTN5Zk9iRdVB+wVD+SedCFhquVEpgtEXSPbIUoM3h/vl6GBAq8U2iQVj/J2tA5dSC8Hi5aJI104xrlHcaQzpkfPVBsypA/h1MPtiaepISnS9u9FT68Rg8BY/t8I9iL8YtDgJLvhpjn29/s+dFZHPj6AfM0lxvHmANjCfPYE7MFOQ3ryowePAmy9DEb4q6/+TB8oXAjQtgV1Ea8uL2hfiFXNfIBWETLaAnSd4ILaWe911PgEC4ttsvzCU5aaSKD0sg2Q0FAdUBsfyC21UWclUy+w3/snQUrY7559ygN74IE7uW5F9vGCz5zyU7Yn9SI2ifQI8UnPlTvndH7QX8TFoxSCVS81zkmAT4GtldTqMdSLGozKUF8q7YcefMBeevkNZxkhy4pA5X5wdtSwN/ry3ESg1qmiLg2izz9r5EBn39SzR4qz+hSrGY4TPXqt9evVnT0+0TZRJ4Rxz8s5T1RHdketWXzyOGFczShjOvFeYVVTYyby/voP6GdfLVwN3kLgYLcE5/+cl+exSYmJYn/lbZ4kY2j8qIFYmnqhftuMZ2ucqzl2HcBOZmRP1BYEeKLIqOZziuGci4duDVhFGNicFzhikxjyqAS8MjJCHGO1ismRmEYBMIGUOBYMcCB/OR0wnVNgFlGQq5hXk61gGbFrGmEoya9P/jSu6OPhaJa0DpRaHlYREfhv6lCHqaX/TiAJrgoWzEUXXWjvvfexTZgwHMnVFiaaChLx5sFphBbvi/zkSqZSH7C4vKz4oBg3FI40gJUUDir0nAyfYi8MCVM56V5iA4aHRgO+BOI9E2/TJo9hgrqM6XiRHYNx8XcO4dNsFM+88CjFMocmF6qFha4mTU12EFJAL5hONZoC8RAHcshJEDpy9ADSqHl/NMBCtxWEo/FnJd6rIkLV04hoI1WogAqRMiRRITQzCfGdmbQeggVHk4X3QjQFxJBheOdxGO/aQko6ms9GvGIiOdTzi+S/QVMJSJbDTXbyZha3ZGpicbipAF+QDEFTfN3kw0dOuEOZfdemArL+/KPS9/CGBGWRj+Ntt8yzBR/85LwCo5mGvYjXzXgYpqF43HnhEaTU4niKV2//chh7PMTcM1Hs82Fj7t9VB7MsxN1boQD+0KNbmeIOHTDSPnl3FVI8mHkU8/4xoU52Jsxq0NBA3lsyi/8ICw22EgWwv0ziaZ7qoHm7yVbmYFvxy3YbMToNy4gDDiRYvOoBe/2VH9jc99jt8891gQQbAV1LTiErYNMLQg5wPBcGFA2oPAp9YIq0elfRjPC1Kj+m2nU284IeMGVPWGxkjPUeBHOlIxR3WDJK1Hj9mVN22bzRtujbrciKa5lqRuEfW0JxH0/hIV/NGrvzrrPt6acWWQRSCYHrZ0+NZnIeYN8uyAFE72h33nkjRQnMzeIc25n9I+DpTjx2xyP2DrFteI3On/+YrVi2xvp364cXYjbTxy7WBR+2VNgZ8jnz43Ru9/vauOFPHvq13DcBP/lcv2NMh/8gTXgwm70/9/8YjK8IW73qAAAvAwWrppDth+RSskOmvst/oLE/haR2AH6kr0Lb324zp86ALfY0htCrkXTAfg4luAOANiQowjEI337vHZixo2C4JTDBX2J3zn8YQKoelvh2++Gb5wkn2GJPPHsPxVMd62gDxerzHIyLKbj+bb17RPKcYH5OA+tH4fTdomOkQw8FzN1ufXun8B7LYNgFE1h1wtKw+9i5O4+gADxgC3mO47vZbXghlTOk0PuNiOWzrv+FVNU1rP9Q7lExm6gYkvjHABDJtLtDGHJWmHvFhNVUUYyyP7kDQkwMf4AIMUkEggl0VFnRwkMoWw/xVCQLFZNJoKr8i7SJi3bQ6qbJAF4KYRIH3B108k9knbowNKSlXhV20bxpthyLDzEnRlNcig39OwMTGVZrqOPFtYwEPKhlT5RFvjdTUy+A3RaYpN4+eGyRzubFs5LejU2+hGkjwH8DoW1iWkYyERwxIZLPZ7ZiKf60hxTeJj0/QCIDCNeysZ+E0DCK8S+LBbFDIygwFbzXRKHR1FINqGE27YJB5ktQypETpTDv862EYKNHHr8Mv9SvKJqjYBCf5FDCv5qJfSXXVSEV+qV9Sux9STccKM3PCeTB9GYfqYfxHkCl0MRhXgn7T4e2TOsFWDbys50PNW/SBWm4BsyhyBI60dhyH8QCFMDp+bJjE4nlI5BSvniqqjS179SpI3tNrWM/iKUrUE3erNUwL9l1nU+WF2GD/QbhMe1dyT6Uan8s3496QvCjggjZD5EMi+mh2kEWKB3YYzUtVcEnyWsdgFyAwA4ms34UPgLGJLkTnqbv13vySME868mtJQ1thLcpdEusAg3H2oBk7ccBNPC6XtpzxYDSz3bSIMdE94CszrexDXRzLHXHlNDPpIgTA7ANWK2HcVdL06L7LZ85+eVqKhvC2lfBFNBBjEaPhEp/CmbqmoohexlJ5yUnCSSgsRsyoAvDpKMMNSoAcG6yN9/4gIYHVYc+g15TfqX8XA1ERo0aZLkAj/thCMiQSMxn90tHmR4RMW89A3ynShGrRiCyCjh5Td52202sq0TY9D8BmO1hz1KAAveWeyGwTECfkBNPVJS6Do/vq5JCZ583GSCJc+OTfzNMrLSjhAKFY7sxc8ZsCv0/LHsXvtbRJEZjKdSADEiF4JAhqQ74/enHXdx3g4mInxHX/TSDXDFm6mmyvUVB4oaFwibOBCiYdvZ0G9pvNOswwN5/5yNnz7CLfXrd+rU0o84wy/n5qmGWT2sTBVAzjZeYn2KDdI5JtO9gL0ksmUOj/sobr9rva1e7QaZSluW7q/tXz6BXProubEwfm9fV+m1ntjRwsLomjdfVVfbm70OYbvsDUnWGHeJNfZON56Rjmmhvcvi5p6bSSa8zvhOBRw/ecoMDETds3WUffPO9FVCDNYl5J3CI+ybgPEh2GzQ+ITQKs6ZMtTGDB1IDVCAb+5UQxjzUK6T+jh8Lc0ee6jQMrrRFQocn5uGiAuszEMaPQGU8wH5f+aetlAc5nm8N7EliZGhNZmCnkIFFhM7zzahVKnn9foMIi6TRyjuea7E0RxoElFaWIRljGDJwEEPddKx9fgTgxWdTQLN0W/KqdUCXbF60h3hAKq0asZxj46iZYD+XlZdyFrAvyQua/auafUm1kr/WFDVHM0qeQJ5nqYf8ecZbnJ4fpVBCAGzlZGcxdJQQjwTA5CmEmY4ePtJZgGh09Oqr/0KpMQqQrg8Dyg2kwH7MvQuyhx7F45vHEfzPnn/+dacywvSK8oH7TD3lw0bor7A5WCJpgErTp8y2npn97BRegYcAcbqkpDMs6uJCOF781wtWXl3okmzPJ2hlwphJsG8i2FM5Q+lmlf68ePGv7qG7kbMxBRlzwXEYO+5nwKbhvUoFsfK3ldhBZaP+KHbSUDEwlMbsWNZ8GgEebj06Vj4NCetMIYwNSPO0b1QCrLhhnxMqQIzAwuvue+bD4kvBU++o86GX/9rJEoZ8vE4wTOrDhw87hqiAGVkBKGNB55GAUwGkAl31df1ZYNLBnP0O4NLaF4tVgKr2Vb1OFqnsAl/l+ypF1GE89EK4X0qGP3IED36GNwH4NZ8EKFN9JAb0Mb4exmBTDZ/sBeIT5XcWRI1AeCSM7E3bstn7YcIiXw7kNctA7eu4VpJbJiVgqeD2XA3+xAZXE6w9WU29aFPai7XmBK4qPEUJex7G2f/FWP2Pd6oDYj3gqoBLz1Ov7dHz+5ks1nYAxoEz+p4zGKnu3whs0XMvoPQ/XNj/BnX+mxXr+Tft//bM12gHV88EZgUEHMjZzbo9amsIX+nTrz8BRR85BUcajeAO1AJXX3G7Pf70P+2bz1YziKHWaFWdLA9x6jz5xgK6iNksmavA71JsVGKQmN5+5zXYwixiDwmhmU1ijQPKt1nCVaNA8IORWkXgkcAGBQipZ9FgpIZaQvvCoOF9uK+E1wG8y9dbl2H69GmskaP286IfPNkcshiI9+MZ64S8tR62ejEEF8KvkrvBZjzgpO0CjcNZIzrnM7t1BXRBLgoKoPTua+bNZbgYjfz9CwAbWOfUb7IA2ciAKikt3nL37Lb77r3KevUbDKjqbbff+6CdIBw1Buno7t3FduV1l7q1v4Hh/x7Ykx2R98tT9aILLgFU3I9SY71T+Tg1impJ1lE4e7UUfkq/Tk3pCIP/mAf4ABxUbSvLrV69k8leyIJ5h7ch10j7mWOsShav+k+hjG45ETQMSJmRkck+scNdf7cHd0kDkD7MPk2tgZJHeQ25OZiWt4TYZZfMswsAThOTurjztw6mcXEpQbEADqepqzvQf1RDYEhJS+EM97fHn7yV3t0YfBy0197+2t4AWN24cRf1xGB7/p+PQZ4oxKIqgxRsagV6Ql8GMt16pSAj3umUgZPGTaV+Xcs+i9c5Q+1gzuMLLz7HjpVxHzhXBXwe3neScMQQGzSkNwD2ZmrZBljKt9o7b33mgmpmcPZ//dW3sJmTqDEJfabXU9iehozPPPMPe/DBh2z+Xbfb6tWrnc/n8EGj7awxo2zuFVe6Wi0ZCXotdf7d9z6MT+MAhjF+KKDGOlDuzde/4ayKZH0xsA2AjATo5MNnaGeVtrNV9dwoaVykH+0X//sZ8+wJnj1DFlftjFTVkPqzFAP/AVz/A6Z6al9P2JwnoMnZADg2uyfkVfdYg1nH4gTDOOecs6kxgi37wA5Lz0yGnJTj2H1+DNJlt3DXPbfbQ3+/zwG2UqtpUKY6UYoLb6yBBPzVnK7m2Qq1kQQP//rTH3bX7XcQnvwpOSzldj0g6/lT59nH7xFmtuJ3+ikNxfYBYkIq655ucy+9jGDtp1jXAqKpbWgV6mEExmN7cRDZs86IkWcNAwg9wCCuwNlldcYasArPVt8ArMZQgeYcKGF/wXbg7ot5RgPs1puep0bzWC20g9hun+WyjMKGZjuWkGLeCsSaNHak5UCiCWBwqgAmWXHkF5SyS+OHybk+cADqIYY5nQijPAIB7ziswjVrf7Rnn3nWJck3CAFEfjR00GAAyQJIbjkMfAHMwIQ4xAGVuzrcKqUL4UTIujdtLXMgfqv2f4peWRZE4BV9ivXnMhWkFIYxKvxKRBJpagK5xo3Owkt1HTgUAcLlZbw+fw4F1FeuhSyMmiBLyUVMQ56+vfG2/WWVw5mkO5aSSQxk2ayE05M0UzNVQ8jR+lDwrRRNjzx+r93/t39AbktkOHScXA5qU+qCqedTw49Ptfk3r4RMz54tWT4+sA1SvDlLMdWN1Hjsn3X0iqf5XC4AUdlFkGauuGGS7T20HmVIjeXsxkaAtedLf9AXz2kijSBC5jKgaMXy6xa7+Zo3XZCXCCqnpMbkfWVwdhQDTGuYW63AQ2quStRCPrJWc2ed7Hg8vV0dljFa/4GQs1SzHIewp9rZ84xRq0IUElFRtYxInDWQI7qSc3IUPEtf1/PRp086BIwjDqxtoV8bCgtVg75L503Bs/dX8JdSR34MAA/pkp5K3XAQVWyEldbns9d2pYYEYKW+qqV5mD3zYixtsDrp0p3vb6EnwAc+kMEL6/9Yfhm9eifqm1KeLQJf9xUTXprG4P44zzc2FT5kKl0xCZyCM2pxjk2fMxhCS7J9+fXXvE38/1Ho+NDXKcTQG3C8kt4ZnRA9heoN7kFaamBrHRtevSR5gDkJsKFmnTfLMVhCSRzzJY22qPwo3kpZFHt7YUbyQ2km/GF5yP+qBl2mH5vXGIrWzVs3cxE4PKBSdHD+o0paC3FNfhGWAcnJsYBUiU5iKHP8HdBqTyKxjkTCFgQ7rxmDLyHJgXjUVAAUnm44ZYe3UAAercMDEm9GCkZ5hfQCrZbXWvaenUiAJTvEO7JzOizFAruVKdCezdtt3NARTsLw5U8/2FJYA3FppGHosX9gAAAgAElEQVTCVBRLQqm99TTzYdz8Bpgs3qQx+wI6KnSmtBiwmNeTMXNYNE0mi1AofSEAqGq0MA74ZgDYej5b9569kEnnuKmMmnKZIWva1CL7AgBFHYKNzTB7aOKeeHoaU9UleH9CIa7BBUZS35Yg5ylVVE5QFU1KET4EATATagXLq+kB9Kxj83AUdIA3ofvloOw6kFh1vIbMApqRccW4UAEHegOm9ureEzPk6+2mG++0H375grTOyx2g4e4Jk6lmmtMQaPGh4QBAbMxkPdiE6TA+kHGu//MExY8RnqTpqo8NJ3G5qASpLGlzB/dUwtqgUQEU4fI5xqWSnsNjvAEeSRwmfCKXdPN6UdZFg5dfLiyWStD9YD5v2TEk2rGEDzGV4l/arAv7Q7ff4w6bMJiLJQBSPfDMKyLdfMrsFA7iUFJD/4TZkOpAO00I/f3DuXeVlto1kER6qPBWRqAHFR0bzpxLEgEmCJo6BROX+/nb99y+oGobM2aYvfnK7yTT+1KsNcGMCWXyh18ngU3+knhWxtmqFUhp0pFIIoP3Po23UXpfpnUZMHJ28p47MVGPo1D7nGKpyjqldoJVm0jC8gAbMWKK7WPyHU+D2gNv1hwKwhzSACWRmzZtGoBuBXL6kwCtafgfbgAEucfGju1pO3f9ThFJkjHAVN6hUhqeRhvJxGvnge22Z7sX8pgxtnzVIus/KBVGQD6bVYBdNGcma6MUuepYO5yLpUBsMptGFkzID3joC0kWbuEwuogggo+ZON2NnHGvde+T6CbW+RjrezWlwtp5gc+x1Nb+vooiaC9swmKLxxi/isM6DRbCiOEZNnLIOFtE4mefnjGWniEW5RFei2EGAwOcCaDLxzuw/HjRbppLgqVO00ABQoTH1dsb7xfb3gMCgHzsistmcl2zASRTAWCP4Y3VH+no587P2JfPoz5R4JbYipr0+CBnFdMzJgrJAZYQ5QQdNMFW1AYeDaNP66lWzDMKTi/WeQD3WKCq81slXV3FPfunS4USeOoKIgUSqUpqK2wk09UG7qapkuNyIEWxjmU/IfN2+aUGyAaD/1dXSWrKs8bBEQiQFMIhVsX+1+ICYRRKpAENoB6fY9S5cTZ0HJM8ioSC3AD7bgGegxATM7uk2sXzzocNS/JtxXE8j0hjLVJiPB5QFICtAIUyuAngg8tnsYECU22fpu0CFFw7SNOoKWrvgfjiMWVOSheoEMB9L4eRMN0Wfb+El0AlwH5dXFRNU8EGr+JfcnynH/b4QspPThNW/beMz1UIKERLz7kMPuXhKjm94/64ppQvc/31CpLbOIu7NtmO2kMd0l5ugit+ULvlBYWLu68CNOUxJI+iNiCFr0uREC1mGkO3UwQLQszgGdAUWdCP1gD3nPsyafJQbEVOIX0/yGuoGWG9cHDp7x3253pOmjGa7AoAZMlf9cabKJZ9HKNWzFIP89RDWpL8Xl4/wtn0HuVrKom/hwGoX1F4+jXxfdWcPa0M2DT5DQSNFnDRKF8Ft9Z4DQ2NZGZPkaG1JXBVTAsn8XKgLWuI9SoQVo19O6tBv6sBVuqvS553PqNi3DJ8i2ENMC2fdf4oAmGO28YNee6AFuArqaG8vN1iEFvXhWAogIeQR/ZZMW3UtASKhczXvCmSg7lIN95wPeBoOY1qDf6Qg50M7yghNKvXkCrcPROLjv00TfgRyZPRgfm6Rh7vUmaYjpWgdaJf8swSY8L5w1E4yVtd+nQBs+oilEoucFDXQdYGkvLr88o+R0VzOJJ7WXzI7ucfz9xjj8K6iQqNtysuv5TQkR/wiwXwoRCuqsNmhKFuzsESWHtcU6bwAqpcuBhrB595JzNi1udAw2bOZtRRNGDDAZeL7UTeUQfeNToVS6j17t8LVUMfWCEHGRatcFIu3wjKPc4wpa2jvrOeyanWtyt7MmnG1fiXaWjco18PN2TO5XwvY0Ar71PIeu7zeyTG8tqSXUc7+81TYMoKQ2dyI9dTbGcx6sNh93UBoDzNvTiQm4sKhCYUFoqKajGXXCq9/F15xkJ4Vkb37WV/m38zjOKt9vYnX1oxBbqe2notXvYEsbol92uVWSsNbxpsxPmAscdIxRVTuYjAwmFDhxMoQXARCyiA+9GZ1N28o0fxPKS+YcLfDb/qlTAFZ593vmOr3f/3xwmZycZ7D2CE6y12ia8Y7RoM8mw3sUdoPccArN1z1x14gi+0zXhzixnfMTWKOgYFAh7w9Qw0xC6RR0kzgyYUjM7aSJ6tYlS0kdkdrKUAqkTUCokAIvLsFDAtiLkRcFC2BAoQEGtVHZ1+VwCekGWBifLK0jXWUDw6McBS8UsvPoEvFoMltgkLovAeNnSwnT1pIuymWNQS652H+LzL5jmLlNeQDVeUV9utd1/h2JebNuyC8fIF6dQ1PJpA0MikmxXyQYHtBXMkiGsydco5WFfFovLYx2fH3gYQyZ992ouzJ1aAE6qvRtLQdQbImuCma27Bc72/Cx1T7RoVFctzgcwe6bHsNcaMHIb0uQtNzymuQWfWa6zz8f/0oy9ghQFye5dQqCMFFauePU3gtDzBBLqowVLmgO6Jnksx8PVnsWI08FZNKqZ7LWxnAbbPv/CsayQPH8l1e57CRWpI1pU/qjyh5bW3a9cuWEjx7ozIO5RnqQDJ2tuOsm5Uz2hvE7iqPwfx2nsZtCRiWySyw34+k8BVPRsCVdMzUmksq50yJQ7WWhHs3EAOHO2nZTRKvtS5IXj4n4T15s/hFIWSqrz0pPMX1ntREKw/ZnBRMAyP0jSnZnRzifd//LmW9GBqMwYDshmLBRhT8FUIeRC+NLX+HfDp5dp4CYjn/9qLHeiqfdaBm6xJt29rJXrAy3YLnjMlw54TwXM2uH+nPzuQpP11PPui+562r7UDOA48bQNWz2TDuZ/nmaj917/17Cd/pcW3v077185kqZ4pY9bXtfeLBSfgfuF3X9iPS99EPjqRpvB2gK2F9vYHj2L/MNUy0wZxRvgh591kvTOn2AUzZ3K2sE4UhOsFsCq7CFhcYnCpNpLcVkPMmtoie+yJ+3ntr5yv8P59ec7nT+dSYucQS0tNJZSujGH8cTcIjsaG7AQEDV82qftgypUyYPnXyy8y3B9kXUnFXo3Htq/F2wUXzLUlS36ivymG6MEQhv0DQr+T3Kr2C2EKfRAvxgBsuQoIeA2g2Vdt6ATZ1Gah/L1qYgUlaZBWx+Duvvk34L1+iHp8p40cPgaLn3wbCSh3/W0PwPC8jf7iJHVqtD2HJV3vwckArl3pV0pQg+0g8LYTg4eurOtQfO9/crWQziEXHscw1B+AWmtG90TPhLNroghW/ejCnQGMHWCH/UY64UyXXX4xFiGvsocpZwEFGiSeGkloJdHVNFIHkZRBGlLywfTc6nUCAbyryCmpp86VmknnSyQqwkkTh0Hs2O5snooJ+LkdmfdcejxJjQMA3XTulOP1qPcay/NWSd8htYoAonQChzone9sll45jb6AuBbiqxmKtW69B9CR77cTRQvb4Otu5dyeMum6wBvMhqsSS0L3Pho4d6OrTTWv20JdkswYynQJB0vJYGO9lyK+Tu5LDMbw7PWABvXMw/vCH7aVXnrdb5/+PZaX1wT91o+uNgxmu9CR4bOcu0sBVM3KOKSdAn0mf3w9qXCGAxw+LFrJ+r3Is5vvuut8+//Irfk4FPU4K9gTPAcCFE/a3xcaNHuPOwquun2OXzp1HvzKR3lw+3SJNlNALM1BUKn3bUONM1qqub6PuQdtzeuZz3P7sahDrSBlSPPG781d1e4mnYGz3XPWoVzwqRVk8uL9vB1ad1YanXlBBLqas8zQHAL/7rvlY5BBeCNmrvrEWkD8KQKuSgLIM65s1iPW71xYt/tYVPMHssXVkxyixvAYfDw2HlFkg/+moqBAA9FqAphT7/pPvbTChVd4oSX3pMYYNHG8Xz7qMILK5DBr72ppVq5yyT8PLxKQYNyh2+zmkL6k43FoFu6iAoKBsjUAyJPwhcqjukAVVZGQ8AdD+4CGoFmJIc0eBpE0yEtbsFCTTX3220vVGIraImKchcIuGCewlUlVUwEZ0WSOc71IkRogY4+pm1XiNjq1czb+bNHkUpKVb7ALqEwVe33Trjc6+6K2333bWV3HR3GeFjmN7oRrVn95MqjlhNiKfTRw9FEb1IZQklzPkPQ6TfDUWO1KtApTyubwIx1YYcAi5Kw3Np9jTGFJyNoQxUJSi1zEyqb8VCNdCgdksqwcRB3nPCv2TLY0XPatAUpUlYgFfePF57G9rYNGfdOomWYlJDaQ63w2gZN0Iu33cpM7U2362avkhl0UzYzY4CHYFCpG68rbpfN799vFre1x41wNP9oeVnmrXXvKtIw7ICkCqK/msSnmtsz+cc7ROdRfBVU5ZIYsy1odYwP2GxFl9azls5AYIYwxR/QlPrypHbZpq+3PJWPBCBU2v3oDiMywiwbHyY6I78PkIGWUwJHuBAJo2qSvrOC/UQ8rvVX2VcgS05mVpJPm+BkV9+/Vk/yhE/YoCUBZwOqOoL6XYDSFvQWoukaCslevKutDzIDm/zucAahvnicx9DQWLVABoB/reGdPoiRg+nKRe8/ODGb2/gn0fpjb3rpl+I4rBll8kFnLU2jfecKn9+usK8BZqPgJBqxWshUrAh5+RlJhs+wDytZc3UEvL2quZoZ78iwuOVKG8iQVrAl9qKeIMA09D/di7b1f67MPYiRJmLf9YzpwSbPM00CmCeBIVxd7NXnBaik3q7CjsUctLUe116RreKv82FazRHaMB2cSipEBn45kyaSoI7gmXYq4gmwiouEVM5k9zwRKQ7RVxUImlWkO6/fU3zgPMCrQXX36dIokAFl1USSRpYmfMms0huoRiqZSJdwhFquPk0ExGAIzVw0xA7uQd6gxjO4BqV8Nc6tkfWQgg17FtfJD8egANgmJghepGRYfH8XuTDUHWtHTVz44ZeAq5s2TD/izoQH7uuGHD7bwZs+yX5b/bhmzkJsgoavlZ+rlhIMzPPfKszbv4FiayCpxRmAIXHzZQYSGSZI89mnXJSnMWCUVI4tUstrqEZxYCE7MIHqyXX3nFBX298MKLPOwVgD1NIO5d7Sjg4kno7s31/paRGW6TZsZbjwHetmsr3ja/wcYrUgpzCH6ccaSYHbUiGL/h0RGYR1c7n9ivF/7gPp961g4UivLmVDjQkGFDmVYedkmv8uaJh/LenYTLPjwkS5b+jr8qprkAC4P6DrLN67bZrbfeRHO21vaTMJfVUzT+RqaV2a7QbGDjpJ52HiNBsL5iMd+txD8gOYNr7F1vObuaWSCteJBGEXIzA3nPZ1ZdSoPPeCsciwQfwGiltIUCnEZhZj9wyEAYr+U07TvsNMbB9UVsrjwgXbLCrY6gqdy8WqsCfE1FEnaCYsYXT84Y0uoLT/KwwiCKTvC3eBgT+3JyYRIb9Pc+JMrCdAhk02dKt2HdXjdZY1lixE5K8VkwJTfDWqj2stv+5yJ8XY7iKbXDevQGXICJm73Hy0pyo/ACEgM3kual0OZclsWEBjN8No2o0GSYs7ugrrMhMU1KIN3+wnmjbPmiteYL5T4jAwllHJO0BuRtFO9r/jwG6wIZ/OkOALApVl7D4ekXw/pJwe8jyYG9Gcn4rJCCGEgB0ZmpX1RkFNPqTB70X9lAmqw3QLwK2d9++5RNfy3UchJ0K0/a2nV7mBji8yEpFWDG1XP/ie/rNHvw8VvwCPwDILKa5jkd2VV3ClHMkfcU2Ucffm1PPX0fvpj4tpyThVftMprZnoAqEfi1vYmtwExS6rrb+g07eC4JgWAavnvbCXvl1ffdAf/xv9+1l5GLSLr46vv3297DOyzMD7koA4PvP9uLZP2Ys6WYe6mkvllI8/ZCfkm1995aQTgFDFYqmmmzE1mbRZbZMwEfk21OkvTRZ+VMzRmSsMlXYOQMqYzCmUKMYkOyaEm6XSwKLAeZzeuQkDqnlSpLwCrYFvccBs0BjK0Bd1R06gCLhZ2uqVnZqTKeM0ALpoX+TN8jY2AxcwAeyYG9IraefL4AP50Em1/y79Pmr6FDuyzFM1X2NFT6fyjruZkDr0kEKAVhySYYtoUr49lIJddSurU/h5oCcJrFWlBiImEoSR1jbcjUCOuUie8QIWj1VYG25NsyO76fBGfep6wJqks1sWx7PyJsWRgHqhhcHFAAhd6EvQg0SwewnzJxvH309me8Dw5wDmZvDs56itD4jj7WicFFAcF0YtE28X6a2bccE5c3rmGOmO6aXKrgUMK6R6qs/2OnID8yNy0X064NbNX3qmHg4FNhq4LDA0h7ppH6/C1Kp3Up6QIlPVJTSdWdUp5rLTabRCEC9CRsV0Hi8D8BrXyP8ydVkrLIjBoUi7VGEZLWLYkin+BCAMNmN+FGci85kIzOuXeSr8rvVd6zknKoMFdRIdmdQGYVbJqenpanD2CwTM0dy0B7G9crBpawmKqSKrnXd1osD1NUQIMaZg9srd957/w7ydZVWGmUXMnaVVMlGqin+aZAagNgXbGtq3NGwe4KdK0qLrqzc5BNAq/n8fhSqJWnKXceW1y3JooKDQUki3ZBRqxlFWfa4yQ/FJNPIKWKkCb5actnmG/U4C6M50xAci2FtgoTMSD8APVCeNi8+IwqwjviV3bV5VfTCKU736qDTPPHjBnnEmj3HcgG2MNnkvf1yuuvO6ZLC+9JDf+zTz/F3pfMYOYhPr+A1EYmzwQPsm85EJpP6fEulyrFA+rqXkjKqEm4CmR/wFTdb/kw6jPLK1dF9r/+9aw98shD7JehDNeq7At83EqQrv+y9Efblr2JIvgZe+DRxxwrav/+o5w/nP/HCMZBIuUia3jNRhZRsAKXGHqcxlLB2eHoGXHkBa4D11XKmAfvv4cJdk+GXAfxLqu3nlgD5OHt+NhTT9jxkhMMxnRjWAE662F+NsOODKKx04pwfoMO4vMwzvVQ6PO0Aj7o+VAR6MAQgTTOK09NIX8nhotModmvPMC3QGqM+WMSYJQMtfF4Rz785OMeQNDtZ+xV3GN5GgbjkSlpfiNsreH4xd19220ORC8FkFv448+2ZNkfrvCXvZDsTeIJXagifCWUa92AAqEvpvqjRk7keh23yfjoybphy+Z9hCP8QDPWCIv+FPVXAc9YkD311JPUXnEuSKhjxwRArxLCDwl6ycm2KvY0X84U2VNkcIadIAyhlr2lgeZPKbjab0LpsJIB0aZMnMjZqBoGNQI+tpl4ADcBRu7cvwP2K6xJBabBYmnk+RTzp1nhozBsxfSvJuG4W5dOzrMrL+8kwIk39Z1YquyhCulzxGrtLACpVMA6bwRIaG8Qs11eaHqGwUEsBo+yzvEZlssAUmqiVp4Z1yww2fLl2YhBYp6Rlo73fJydM3kavyfi8XbIPoC1OnbyMJomAjOo/T5Z8I0LQlCIoA/NZBMgqRfMoA5SJDHEi8JuKo+U8aEDR9gs5JbHYWIuWvgzbFWsCQR78hlOtyLH5QxXWN3APoPs8gsugy2W7BJvxcpKIAxBwMxxwEfVx5Kzq8gXuBCHl2Mtk4NPP/qaYLFc7kUBm3WjS/7Vsy9LEu2RAuS19sTSF8jsvK1ZdsGwAxt4zuSzKrsb/Zxa6ry42ER86s6HxZjpWHAnSbDQADEtLY17X0SzW0aDAPuYPaGgIN95qMpT9zgWHJL/58AMlJ/qyJEj3WtuRp6XkpzEuo5ygKrAWOfLCnNVtgACd/ILT7ivVwDcCkiIxMdVVjQCW1OQ/RfB+NDQSUD9QVLjQxliJLEWC2E1an8Nxe6oCtsM+bslAXpt2U5yPD9T7P9YshGiqYu3oxD6afEKhlGXWC/uiTekizL2BGU9hAAUiAH1H/apGjyxdQSKuUbOA5Scyfr8DwgqIKRtr3fnQxu4qj1e3+OxtfH8+r/A2DP/7v8BVvVz3Unh+XUmS1WDuTODdARkn/mrHcA989+1A33aQ0IgYhw+ehjAM9E19P/+8iX7cdm/8M/LsItn38ewKpcBeY5ddt4D+A+n8YzXcS20AVKvyR4In2VZ22iQqH1r4+Y/7ZV/PWNz8C1dv2Gl8yAWuJOHV2YvBvan6I2CAThzDxRTy/axwsMlTll2nDCcTIZkY0afbW+/8Z5jsOp5HDu5h23aeJTnOZSwm+326OMPkMQcbm+89pKNGNYHkKSc4Ucd+36V9SLo8PvvV9ucC6dYPoDd7t373d8FM/WLhOTw+adf2njOs2RCrEoAdptZuxefPwk2eQpBVp/ChhvNUKzQrrz2KrvkilvtlVduYShfZjF4S+7IZoCGGnLg4FEwX7Ps1ttup5GW370G9HhZ0g+LTNMC+HHPXXcB4q23P//8zQ0WVCNJDaKhnYB7nX/h4ZF2CuBCA1Lt/Zk9utmtd1xnt//Pzc6OLSkxntquC9cp3+07rQoWpN51FZbOIFe4eLkBhZSKegZVswaj4lTtExvTYsMBLv3ZU2KiE5G994d9P4MMk27sn7KMkpWDAu78afZLGLAD0AqkxD85AaVEIudPJhkfoSG1bv/ZuPmA3f/wMxAhYgmfvJ/vI8uCe5TYOY7hP3Jp3lNmBpZvm3PtNPtFEw9DBJ8xgwFkNliA6oJgzuSI8BgAmyK74tqLrLAC/+7ywwTfBloetl7IYDmrGAjWRCMTZt+E+V5VzT4DIKZaTn6YGsZC3ANEvRbg698Agz0IfoFsxZ50iMHOqj/+sFf++U978613uCbF9rcH/26XwrK8+joyGTZuwIt2KbL3aYDnQ5wKqLEBOS4etK0QtHwIrkLn5QLB2n85//+2Z057lLSwZwKrZ+4JuiXe3E89q+2MVZ1hjknsatu/rEQ84d+e+tNjIyDGKsWSY6yqfNCY33OPpTzRGqoDQL39tpvdQKwBgsZehpq98Ii9+5777IvPv7JuqWnkOdxPqQqRg7o3NMxz3eppilTjyZNUtZ9zpOJnxJAFcfbEsTwPKfbBRx9ZLeonrbPCozU2bdJ4+/mbFdYxEt9M1lcm2RkN+I3nE1ioUCgVoAms0aNH8lydfwLgrJ7+RHuIl7w1KYm5nS6w9CQZKwHUz2FIwyuoTdRXakApXCRIfsE8Mw1SwdEnKAMmgCbtnKnj7LvvfvYowrgmjkjDGX+as04khyDJDKnVG2A3h/K6rQwsanjttLREcBX2FO5ji1iI8l/ljItmvReCNWhd5YNHqaSXQsN537fZopw7eZBdCW6xbds6FCOn7bU3ljoWifxgNdANpAk5Ta8bAe5zulmBc+pRIYJxttRU0gcTnC7SjHqWVtbQxKlj7Jcly1wLoeutZ1VAokcBwX5BbZQGkS6IGnjvXnAYhRvR++ns0GtoXSgMctrkboDSFVZ0opoArlLr1jUVG48YPNVzWfflDL45u6ivOgTEoQw4gWXH1XbT1e8xMOrAPYf0xVqQFZv8PBmtuj1nQP/ueIDmsqfR37EeZBXdCCEmMirUOqYQjplXDrmgM2dmZ/bddYDPvsjhB7IPYOkAWK76X5ZNQVgqyapDKrl6GJg6fSIAbaX4kZ1bjwH4rLO/7dy2z/VQXtSnUsloWKl7reBXqYAGDAJ3YPChPrMDn6UaqzedKfLxVyCvwFXZl3mhplG9HAlru6qyxHnbxjNor8VmrAL//FDIGQjVsa8MsKtvmGZLVy4HJBezGEsrpPlhgL0JEHSKGcZ07spzLosw1ojqxC5dOlNPE7aKgryRPnr96mNcE61HAssg9hQCGkvteOqUvHYBiPEZj4BwMWZ8T9u0g0EQhMEA9rxC6lgvegofMAUFG3p5xVLHVtnQEcMJRsVPWgGjWJC1KlSa5+jaay5FhfGreSWndmhtROKgxnII/l5KNftz42oOiyBk9XEw+CIs5zBeNFxkLcgoJpIqxMPxYBOzQ8wBq/O3a66/3HkRfkMSeSzsiBxNP5g0dOBCFuNREw9wJ9+YxARS6R3jiCYdpFtsRW14AlOU8lmGEX6UEssjApCOVFj1STYT5PSSH0qR6sMn0c2ugP0RrGARZGkeGScbFM1mdAiHHBftvHPOtSLo49dddZs98I97rdIfpihTE22KCcGk1x+uQvqHTxtgRmlZvksphLYGa+Ow4rEpkmlk5XPKjRKDKpAHWkEbeqga2MSVRlnGhpKR1gsPuBweXkxzUXPFJ8Q7mcpiaPmtdSH821rLAlQdMbYTExPkm7nI/gGvY/HO04N99Kjk9JrecbNLT7GR+dvtd91kK0hBzCaVNpTJUz3AlLge9bAPBESJbaXDT/KaCecMJKwp1n4FWK2EbVFMMNRF511iS376hcULo44Nb8SIYVgu7GQTlWEv0x5AzILjLAQ2QSVQtvpWs7gBSGNJHGSyepr72digiScAJPf5plsvkQDNbr72WYppf1LUBaiKnQRIwmHep98ggMsKirM6m33+FHv95Q/twHqkIkwL45J9bMyMQfbH+mw7kF1gsyZOsa//vdSxieW1O2L4eBs2Jh0DZ9Lw4k5yYG63RV9lu4nOc89fa6+/vgTWbCaMBG9b8CEePTROfXoAWA5C6rPwhBVhAi2GlXx5vSkUh43yt4Q0ihykMlnpM+3+uz51HpR+wRXIebIBWgF7u0Ed5/cg5Aajx6VAi8ci4HCpCwHr0bUDHm2xto8pRXKnHhSjeW6gIC+zKrxxy2uD8ClZbU88hXcUoE1+frErVrKZwqbCwr5gNvTzb77GyH66HaV5EiNk5KiRsGHeB9CNZurai4nLanx3E2kofuNe1tg+1txJgnTKYC6Xwta95JIbKKjwOt3y/3F1HvBZltf7P9l7D7JIAknYW/ZQNjhwoOAAcVate29r1dZRR7VUqdZV3BNFhoONTJnK3iQhBLL3Dv/vdT95W/8//FgpJG/e93nu577Puc41NrEjlyPlhVlah/wpp5ddd/1MW7jwZzyMesIq2Yq5e3+e0SI2ju/t4llz7OHH37AH7/0DxWsg7/QQ8T8AACAASURBVCuXnz2Za/gucqBu9uVny2FOxjEo2YJcfysewT3w3OLzsoYLihuwqdhg61fhaYN5divJ8EoQV604YiQTtjO1+CtWML2EuUWj3M6QQchrFj47l8/saX0oaLdhEr1yc4n9uo/AM66VZMkKGdBUtYWJp9iECkST/18IjLF4LB0EHlUymGl1vkW8HusA2o/lH+DnA3ALRFNxGsamFZsAM4FNF64SZtYBlt2N8JpxQwETiuzLj3bA2OPppiDQcKGJjdAVOnRZnqxKgUZiY0gOKDNyH2DG4478GoUHgxcBIfxMfn4z0yl3iOp9cVIFAZpINi/2aLOaM3VvDGqyMzvBzKpy8oIavMHK2a/ONCEN4aDyVzgUz5tSnYNYnzL29ud5EZhGWeEKt0AOjlAK6Ew8BMUCqixlz2P6LL9kdXcqUOTtKSPzbnmkz5by+SkiVDhl5kRyXwJhprFvyKZE7h2anznFKMeuchP43GJWaDKtVE6PHePOINek84kcGKhfrWLaCKD0Wj4PDOT/Cd5QeI9k6/reFheawl2Bua/rLeCjjTUhKbrHZFU1wTVGjqfj4Qxfq3AeSZn9AQAlSY7WIEuBhC7oWYCB0ioFFjL8AsxoQdYrcNGPNdHKOSPmhjPB57BuV3Q5HzcpjXA37lMdPtUBgF4Cj5taKfIo4C67YjRF/yk8Wg9wKeQdK6BZwRFau1wHh4Kql/LAVb1zTdkF3EieKnlNoORR7FFiqGrN6Po44gG/V/GizymwXr/0fVpnrjjX33O9NPzy/Cwc79hjLehqcr1bAFNkPaO6VsCNgFqxXiSRio1hvQG4SB5TS/HpPNnk3amQJAEEriHzKmoV2O73XGiBjIGa/HJ2CYTJwOPxkQcedunlq2CoL/l+OeBiPkDEFEtDxjsfJojzHmU9CuCWp1g3PLRjAEm2b99tQ4cMYX8td2xSb4lI/i8wWMnGGpwKMPMYugKJ9H7EKtfcQsxXpb7qvFTDl0ma7OOPP8beucDZAsyCQdGfQdPx44ewqnneMQRHjRth77+/ENA2hnWuABGkpIBKYvupGYlEBiofwVYGYa0oL8Sw1fBH+38mjevMGZcR9LHbdTP33AUwyfv9ZetmWB+LnMS/sqHS+QcLGdE+JCZBK/WHAEMNJORxrECdIMBK3VfJ90IFbkj6z+eWZ6/HEtPF8NaEGIQaWLgmh0XhseO8+6SlpWsahA+6AiMyADuPFB7D3zyK8x6FDL6nTYQTafou5q+8vkK17hhWxKPTyoPl2rtnrmPgfrdoGfIl2Jg8sxqs6GHLIERUViS33nQdjM10+37xJs7TEQzIgzizYmzLL0dsHv65dS18H2tRoJvkZX6s/6tmXg6TKdP69umJLcwJLHnesb3IqvwBEEupG7r3TLcp4yZyPbfaofzjVoQ8O0ifjfur10gHWO3Tq7u70dlJ6ZydtbZh5wZLzEy07B6ZrO1aLGPyAeeKkPFxBqh3Yn2mdIrlWir5tTuMiBJYkvnOkkF7kwIZtD8LxNYGJdmeUrRlA6FhhEsdZk8UOBjM0EosmMDQNpQyMfQZUXaI+sJgIGhtBjC8b+fvQ8QKVpvD8xMDCDRu9AQ7d/IFLjn6tZfm2p6je3kG8AFVkAX7cxue1gEEM8p3P4zABb2fABirqrW03spLqtmnGcJeNh3gaJTFkBT+j3++betgsNahCpKaR3uchnfdUZNcPu1C1n4XwA8V5LwPeSkqLYP1oYAeseJSqSVFUtC+FAsj9tjBk/buW/Px4gUARWKo50d2JFKIhcGEF4NdQUPOew6Gkceek2UJwTqAkdrrda/l06+gv+nTLyd74AKa952E6nR1g5hjMAzlY5aIt39lJax27p9scSTDLy0tdeGP9YDckm5OnjzZSfz3EWrXq1cvatIoLJvWUefmOhD11KlTSAEzHPCkr9FQWc+XwBSBtHrG9L5iUFTIo9X9nmF8NZJNARDh0KcqAXLDaAxSAYLkARmJJZLCDg/BNI+AxZSZ3RmpJ5JwANhG3qt6gEDAqUDuVeesXDzSc2i6KuwkjXhvx8alt6Dp054rlrCAee2h+v9aP9qYfOCID1z9PbCq3e734KpsBny/xOj1fa/7OieJ8Jpnd/b9j5D6X+DU9zN+D+T+7/U8xqrz8O54PZ8S4vc/R3/3fxmr3tDPx3aVzFKKsiq79MoZFpfaaoXlmzkXQyw2ojvAGjUy2Q/98i61EQOnci+7OJC5hT+TzY4fwwonc+b8/PEnfIGP7SKRfTlAwGHIMVPtg/e/5F7JJ7oaJhteyHgd94Vd/8D9D9iChQtt+Xer+QyNNhL58OSpU+2zTxYAjm10jPn335+HjHM/AO0uBl7D7X38WwcO7oktxzLINgA2hHw2cwZNO3+sa+IHwEr+4uuvYc7V2rU3zbDlP27meTnFXgUTEQb3edif/ICtRhRnZw29VxC1VC772fmTR1kZ4HwSAGQJNXU01hI78eecfd0MntElVlpzHJDxLBR5Qfb2m18RrJhN8vZEW7lqB0FUW7iWsg/iWQNgbRazjedVa9afmiNIzFL23nRUl6chzqiA0KBBwW9F+aedSks5EeqJ5VYTDpNKw9sEWEzZ2IXsRYKff6TEDfDka6/1Jl9BJbQKcBNzXEOT4lMlML9ykIE/QCDOAVsPoHDwAOoziBXKCbj62uuxlMmHzPSIYxqvW7PaJsLM12ucgG3aiWGXAOj1a9ailID92Kc352gteSd9sDU4CuDcYHPf+rcNGjEQe6/PkFa/wL2XIoyeCGawmAWR1BBlJ6kZ2QObWF+D+g0kNGsHw5Usm3PtlezbB0k6X+3WugZLPIb2xJNX26UEk32/YIu9/ub7kBWqbeYltwOS97aflv1g2yFfFBQewncRZRCFzhn2cz05NQzZggOjkKcP5D7S29NXf8jQdTcA+KJFC23IkGFkfiwjO6DMbgBUffqZJ239+jUoCofS751tjzzyZ0B+gU5iwakY8+w2uBu8rkei6EBUvd+rjqHv8NW9vufK9wx7CiM9z96gXt23njOd5T42uQsE9T3zzhrAB7R2DEv01x2lpeeG1RGwJwYr1/n44f129z13ouLFBxJFj865ZCwcnv7zcwz3Y1CO/mQ33zob8QVelOAkEZDKAjl3W2G2xgAmlbPmVX/J7k9MP7238JBE+s0igDKA72hqUwZvF0ydaEVHSm3rz9utF89HOv28eosaAoT8g2AXE8JYA8YRzDOV2zUX3OYIr42SFexGuRWyKvADY5HPeQSDz3IpF9k7AxQ0xSC7UwbMUX52KYQPkekUHixbAdWB7QCod919o705b74D72SjoTpZvZdIC+ov9RyIuALcTC+CMgQgTIGUjhXKgKChEb9g2DbF7OvyVRdxI5hr3UD4o+o0gauyCdBgux4cS36gKagcUgk3OsxaF5Nz0JA8+23vYSzIpKzjHw1Q6EfFdO1M7VBdW+VsTNrwtY2B8VpPjRnHkC7/WIU3vI2mnsL6pBjrEAUjN9JbiiijUlJ1i/yMpRgWuKpaXSoeYQn6bxuAG8eQ85BX8J2IIAIgWyF7aJjaDrkmELLI2Wd3wqP5HHv04c8tKjARf9kc69qT2iatpz36wEfOVzw0QiQRDf2lkpHNHUrgGAZN+JmehqjQxLBUgsx47PTkg5wFttUeVIFCCgUpjUbR0UaevQDLzE1BOVWM1QvqXdTiKYQ4K5+gsg6GKu9R5KoM/JHLUArUgimpfw1nX7j/kZvcMOMQa6aZkLRQQFQpqj2vYT+sXyAS8f5y8pKdraTuczJAdRW4lvqvSPb5QJi2paV1nPV4tnKNlIWR1YVQSqxIsQCmv4bgmQLoDZFQJLJI6ppwarG8XuwZ7KmxkAn3HiRIlSH5mKFnQwL7xo7tBaDuEwaGF+dwHIVepaRk8iyUo3ZgnWsLEBbN+R8NCbMZbCOSOlcs9BiGr+rba10PS9YP4Yyh1FjHi/IN/qWkYazlegvhh0cA8DXUM4TolOlscnKwIdu7ZxfELEiJqP7wSOFzsorBbvySU4mH0mFM8QiHxeIz8PUDAJXMIhJEuBYZoSRZWkjyZoxnMqJJRUZWEkVMsXuAcIjyEpK52QqtkseDHowWgE4VNErxFFJdjQWAiuEwQjoCKT5DKBgFNp0oPOFYoqjsHZuwEjaK/LXkXeDH5lANaiyOqwKh1GA56j1sCNaAhcVIfqEwBE0alYpHIc3hlo78q2tqts198S3btH+tPfHqQ8idCc6CDXnV+dPsINKvRCZuh5nwNrGxiWVbw4PXwBupoLlvdgEcHstLSLSTA4N2R8v3EAahGsW9e4+5Sb8KDO3XcQBFgwb1ppjY6hZozWkefk2WOJSpxWmCkLOyYMaN68trHwN4CgSYq2QRynMDuV52dw6xNlIbCxzSHg1qnoj/m8J8WvhcmirroVSjoBRjTcoi487YmIkpNmnqCNeA/fPvP1peRjfM0g8y7YHOzMGrw0UfIZRgph590ggVO8bkVEARBvZ4pagJEbU5IkoeHWz8NPcNkuOEAQzzf2pZeIMGZpHqXug2+LET+tmaNfIcgkkIIB0Xlw7ott9uvuVSW/DNYrv+qgvtLw985RrExM4wzABj9xcg2wIY64VHzq+kWpZDt5eS8buFP9ib7z9jx5Dcn31BEKzbOjuwxR/wM5LinjRjmAuff72YiVookhWBmwDjGByPmpKI71szDQIyTfxYA9l0h4/KBCQ8BRsuyvIPtSJPqrI9O1mHyF6UvJiTE0/Q2GFA2iBkIqSj89AEU4SOGptqm9acpIEnsGNaVwIwmnhtkg3bYvBj7W9Hjm8CUGywTonpdqIiioeKECXWm5isYYSJJTCAcAcw679nNuELgAEHDu1ljaQAUGy3OTDHli5dyvpItJxew237llXI3H9jalbBhoSfMczlH37YjgxnIptavR0r+pXJ7LUAIvH27LNP2YTx4+z9f3+B/CGONaIGIYb3nuE2q9kzLrd337vfhgyFGcTzO3jQZRYV1I8NIwF22gEY6ExrtuLrmpBt9907z4Jj6qz30HDrP0SMjjMUcc1MsLqz5trt2093OR/DrmyMv24v5LqJh0OvWgNrh88bRBPbTFphs2NxAVbJ05QDMgxJQjTsqzBkIyPO7WO7kc/u+a3GkqNTnMdqG9KxUZO7UwT1A0yusM/mL2e9CXAT8KpgHnyPKbSCANYgODFVDbVTx7XRqcCVtyDPoPAQQAUxevkb2MfnAOD+Yv2GADzgvfbu3I0UDAAigC6gJ2zSQhnZMzTh077KvfEM1b30axcEw1+ome0zKJtpWpMVYUuiAqcBgFvgagMHheRKjvHJ4R+o19Kwhc/f3GFS7fZsBSPxU1p4VnQQa19qwk7Dj9cwJCftsLjOCGREduECmDgoxLallmEvFPCpGCjRdj1mosAxTcnq+QyNpFXWVGogRDgeE78ADibnRqMwO3yFDVZVORYakeylo/FZGjFkqA0kyOCPt99uI0aNACSptzVrN7gCQGn2LbC9tCcJNJQVgmby7kKoUPTG+VwD/V58Sv6vLqe8pPkjsRLFZtXPVxGvEJBADhz9XYsmhSpnpeTg61SktzTKBxJQncrC86QSUC0zFg8Y9WfyKvBEk/hQ7r0msvKVbkOyKFlxKyCJUnUlW3Lp9gC7LnmInxNB0xIPgHRoTwlrg/MEab1rDmE9p2XSPJ6Vx0SWQUoBgCV7huQgCjeRYsF9KK+Fdf/rsQ8FqKpxkhxS7DQSxmERyqPJ1erOUsDRFR24q+ZaX+djGPlkZr4gK8nUhcxr2u4kjA4t0jvXvq2PAdNMA0HuY6CMdmEduwGi82Jikk/Kej2s+GZ5ikIXkEWBPwWYhjyBrJ9GGgOluYrNKiBRRYJ3ZTwebiQgVShnb3Z6Z4qkTFuxep0LfxPgkZFNGB3BNE08c/Sw7r7L5kYArYZDZfhpac8XQi8fXp2BCldyDGj+VPv+3XfeDQtzNDYU3zF53wYrJ90BLFWc8QJrtrHv6T2KDa3CzJOAM4xzthqB+F/1oADu5O7t3iM7YU4jj+McLj8pj0SPkex8X7k0IQAjCjiTdEiJw8KqQ7if4RTW06ZNckDTDmTM119/O/cliuAkmjfqlMGDB9mnX3xiH376EeCdXkysCAVxcqUo+rWmnAwNloHWpRA+ASgOkIJl5zGxqQLkg6uVI19e1TmOvir5WYg99dSfsDTaYV+RvN3A1+reKklW10r1ggrhMCyHBJrUQy+S12sz9UAg7zmK4bXk75Ic6r74sRiqaVxUYAawN4bwM7rB1puItK+cgdvCxSsJW6SA19yC51negrEUirfj19kL38xf1h1wCpipF410vmvbdhy3jz77xApOo/aQ7FJMae5dFqDooL4DCCNB6s2lyCfo8OefNrKvIXeCsSpXDt62YwT06EqaKmqQYuTqzukYFrZqMAG76h0Dqee64JEr+5WiSoayFK/BMSHsQT0JhySl9eRR0l/3wBDgfbOkRg7vjjx/Mo3z5xTBAL68SAIsssFnneV8OwsLi9yzIp9HsfDlGaqayAWDIB8TsKrnKUQ2AwJWsVnKQvZ1sgA2JCwHMS3EtpUKJkLDGzbwRpQ4sjKRJ28oDeHZo8YTwtmfkNP5hIZUkpIbws/vh4TvKEwIwrxoGiZNncR5R1AHdglNzTXOf7KN2ki2V9qDMjun2iyCvUoLK1hjXyNfbIStimoAGyyRBpS4m8xz8Idr5mjUhF/5AOq5eKvF670Vj7lU7oGIt6X4tcVTQ4XC9CqjjvQjwLHgaAls7i+trpmzkwGc1pn2bNnGKERCqehNMJcUDtbkWOGSinpfUwUxQQMoMYHlyyfW3S033waYpUR4JP5HD/J8JtMMkmaMeikepZQAnQYaGwGequ/1HMunNROGmn6v4bDkogIj9PqS/2uAd+jAfsdo1fcJUO3bt69jpMpHNT4xzu13shFI5+tPkD6tJPUoWQ4Q4hkHwN63X19qoa2QOAhfQ1Uj25JYAnwiYXOXYgugPVV7yYkTgMBQa+TzegowXtNeDY9q6AvEzBP7aAzsRYVPLlm8yPYdO2nDxkyAtaKwLQZ1HJayMNO+Hw0LJZLQXfHSO/BQj5GqbdDbot2e1fFbR2Rwv6TcduwzDzT/vTzf2Q34GGzscb7E8P8r4Xev3fF13ot6v7yBrxeC6H2P9+f6OQLu/vd9//seHwjsA1V1bomd18q+FRzeQhP8JKx8AmnqNkB6uQbG5musEQYmnQdZdOAwu+eWP3Ff6fPkH64zmzPneOEBAtyWsYcctGuvvQqVTLTdcfdNAKx7LAurtfxjxRAyap3NhdiaVYDwr7/xBsBrMSFNc5GBwzIiHHY8zLlDR44QerjdKVlC+QzLfvie0F8/+8PNf4QoMcK+++Fr+kGCQkhtLoIxeWD3EerIQHc/X4Wl+NFH8wF2qvByPmI333ad8+hsqjnDMAYzZHoa2TnoBobBrJ0w4Wzu+0/st+2E4d5p+1lflFmACJ3ttXkfQ4K4w/zoLXP7YqVUsI3zIpm9ssQ+YYjHR7FrrzuHwUGrLV+xztniCJ0I4swJZW8tJCxPgxLKLt0pVztKdRmN/UDJaYAWmm31SUWsUWWPaN+voYYPBfgXcKdBXWpaHP0cPTQS6+FDzrZv6WfcEJXnSQGfAlYVCC11hAL+BHoNHtwXcLUHz1MFYDLEn7g0vE/XOlXnmLFDeD7qyUt4mqHHNEJn1tqYs8c4JFBsdNV5yQSE7SRo8ucVq+3vBDy2nim3hx+8HhD139SbSSg919nrb79KDkgzTP35PNsAUxCGrrzyInwJv6DeFUCVgoy4BYs6pMP4JhcV8owP6GzbdxZCRgIrwGNTPuiyEvRHSv34E7NszOBhtnntMdZOHiqUrewj5YQaHQbUHUtA77fUIJVOdj4C9cb+AwexeNtF3RFqzzz1PN7rl7OGI8i8eIn1lgUZaDOg92w35BkxdCTKydn0RVfaPffcBrsfz2cITSIkffrZEjfsddUJ71c1vcKf/DnPxJT7/VCjzS1275lznqv6p6P89YGm7r9O/q96T8+sF0ineyuCgANR9SxrW3B1rdRUvmfTIyR4m4W3i7ilww850zGI189ev2YlhJe5LnRLe2YjNZJsAF966TWnCivK/9VmXHWeU7Sdoa51AdJYxUw793xb+/NqO3LqgLMR0s+JoSevVgAsx7LOAFlIhJMLoTC5USO62DnDhtu/X/3ExvTvbnmdFZ7cgq/6KpZ5NOpkrOrwNZefalRUvLPdKgck1ECxCRwlFo/lkAjAPM4ODauE50TQhzXhN58MiUzAnUDFBLI9VIc2NpdZUkwqHqh72NfDHT6wByVJBL2h6ncBafL+lLWVVFIhGnJTx51hqCMCTaBCRSmi5HupbJUo8KBS7CVlQ8Cp6gaTytdpBPTVNW2kt1AtpGdNQ+6mtgb3vbJ7VAEZEtZM/gtkou3qtRNQV9Nvu9CqRrtgWm+75745dtWsJ5wFx/FjMCvpHwYP6Yq6+IjzuRdhbODQgbZuC/Wsy3lRMLdIfDznkB7k9y9wW7YBYvuq2xRgqyGh2KWJkAQTuQYPPnCXPfmnv/MzypydndZXazNnF+/PH9BaFgNTJpyF4qPNdq4naDYv0v7z8RpX07M02MvFQtXZpL2aXp/9N4i9r1e/VIYu+Vwc7S8KdG4HVIxiUFnrvF1ls5mCZUvhCYiE1EL1DCBSGIKerjjpsKBgXqOwoIp9BQCW95DBnh+ANdupkzzYspRjv9N5OO2CoQCae124mIB82TqJseojWGgtCiNUYGt8UiqvW8/XVth5k8fZom+WM0wGhIU5EOqIWSAVztJLAe2NYBPgPdyj4oJKBl/UdCh/OlEf6PujwbkuuXAoGMYOrBcTCMomoHfLMa4F2RyEHkbwGYNaIJGl85lRfMnCrEpEG65REHV9EPZqiRAZW9jAWSGOjeyaVDG66VEVRh7EeiR9AlJmshUcKkERHe/CWP1CqR3CeM+RrEv6DQXmnjxZwz7pndFSbGtI3czrTJ9xEVgUBLmiAhcA7JeRG35GRYeMkP1oVsvwrJF/IrNNbzNxwQFMQDB9VWr4Gf6/0sv8eNglxXSLCKZVoJoDFrqotiEc8CWlSGNB5OWD1EQDGMbF0sMajdeaVocmDvL0lAS6BgmICuVwHj5tSs188BAXFCMpARTdGA5xNvKaUoBJFdtsVTGwPtIzk+0YRreSIUlakUIabB3yuBK8VjOQVfXI6mH33vSQteElOueBK60a1l0tzesNV8yyL9/9jMaim0v4Hjl4AInvO5nUIEWhwBGFOJAHRpI9SQL9VexIXsphVczBFoZmUzJVhW5pd41kY1Pj1M7mkEa6YsVpJJxITcZMHMpkb5dbtM4TBSBKgGlmViemDNxowiJqaJ5PQK9vx9i4Dvq2tg+PLk3TK2qfPMVoAJXU28Z7G9C3j3XNyrRvKCBbaQ6Tmeb8+ekrLKd/o63f+g22CUhM8Az96M1tLnH1BGlwsYmANSyyGKQAwaFNTP/DSW5rpZAFyODP5Q8RSNMREMxDTnEiL7kAXjusg41TVqbFKdZEAA9+FwqFRJJu17AmYNgBMkZj6ZCeQcATKY3jhyJPwdrgh+/20igi7c5gekXRVlLcDsimoASdRoEUJfLBCbBLrzrH0nOCLTmbtOvsWHvyiU+t+oRaEQA2NlVtWOl46xQicZQMWp5xKRkwi2DKidY/5my81YrbAJKPYABOgzYyCP9es3kvFFs/pj5bkLP07g7tHRP7ASNjKKRi7atP+VqsLOrwd+o5EHkNTKJKPHR75eE11YCsj4c2JXEkKZYYO58sZaqdCoN1N4lzGRzmTXYX3kG792yB7r4OIH2EGwBEc+iNnTgBH6LjhFacS4Gzz7b/utAVXJFhWbaTMJVpl46342xYF0y4xP79j5fxCMKOYOdCBgmYifeaYaPPvtS+X/4pLNlj9uwzL9gH8/9jw0gbVCN59axr7fIrxsI0C7SVP+60++5+zv769ItsQHH8fYVdNWcqyabzLDmmJxLE8TAD5rOp9YP1UmH5NOVLluXb1t0VduXVqTA6MOnflG+9+o/CGycbVspRzM1/JcyLqRfP1jnn9LYdW4oo6Chi2UAUdCAGcUsQtHgAoCA2WkkWe/VJx7piIqn3gIo0cku+/JH3E8BakXdsMFO4sa6oUvF0822zYJ6EUZDVcY/fhIXLhJPDrxUAQUBFKydWKxOfILGRVJMwdW2BoS0DegVYMWpxFH8BUQl4ok65eAAgAOECs69yoMNTt/2NYjLdDu4rZt3GAJKTqqpCi+3G+Sqzpyj9W+yJMg7XDPxt5VFUjOxFE+UgZAAhsR7LLIyiLNIvwgVZsYU5VqUKX+Ffmt7rGmkfDCZQIC5JqYxIGWhSZHh1Rt6tHIBJhPQ0ASrWwtwVSiHwUEE6+j6sn5goi3lEUdFRwLXocOUgDpJcUX5TTvrCpwYQUOMnH0kZkqvDE1sUjEkZyA4YkQw+jr20e3ZXu/HqawB022054X0PP/KIvYW89blnMSXn52vAIlCkDwXWmPEjkce8SzNKEcN+3QSIK8Z/OL41kXjcNrO3ybutTVIJDgSx00P5Ge18BrGA9YYEVug+O18px/ak9BH4yRConqm3hkACSATmqhh1QK0rSIWqCsASi5PPIpYozYzrMTiYlWIsFqLhEaVnXPYAmjC3OrmiQymd12Wrmxp3FMhcDwVu9e7b2UopGhKU7Md92bOnwE2MHZNIRD++V+CM/EkVuhTAmgpheqqJugM/+XztFJ76eakpSY4FpUgPT87FIEEAnD6Eq5Z9RbvHZNQvHzDrD8CkglxyVxXdKkDkAyW5ZjMVUgBseXdWAog3c5+xZoOxo6BCr6l3oJJsGBwIzBmL9OisYWchlUmxpT/iTQcgpwPds25wxgvs2R7A6g/7LhlFREpSsnWmiFq7dpPzD29QWAOvFZ0M2M/HFyWaBgAAIABJREFUr8Pf22W7UJgM6NXTXn3hRbvv/nttJ+wYR7zi3gnk9Dxk5RGl99Li3veIwWPshlk3s6dXOllkv0E9mILvhjW5DE+0zyhUOPf58rHn9LMZ0y61Hml5dscN99sBmmixM+XBqyvm/Z5ilXWoe1ov71r+PAY7hG5dcxhu4EGOP3tFpZQdnB88N3U0rrfjufUbgOb0Cy8gpCvK5r7yivUlhKPFP8JG9x9mmQy9VtCAfLrkSztRDVjG2ayiWEv3DHuYmMFiRGvarvegOkcNtdeEaQPiPFcPJoBPYJ4LPZDsib/rkP9H4fmVgRVIHeyRCuqCShBPAdAKVNBaduAqz5ZYDC5kiPPTsZT4mlB5i8n3V0wo5+dOnZMqWR3WC8fxKQckZI5iQ2GU3n7jtci4kknYfsNWrd+I1Q1SXeqjm26cA1CHHxhI6GXTZ7LftNiGdRth+8GCTO9EevDntpbARNUwkVyj4TB8qik+E/BkLyws5owqtDvvvM165nXDc3s9FkRfwT466TxV29QI0uDEIOFWKEkCYSzp+O4d3M9QtAmQVDJJNstILlcmzUMTRXMRBe0ZHtwqzgKltWelxCCb74cS6iwaNhozPLAbCOLq3284Xmkf4Mm/x/ncBUTAIMD3VcGf7dyYCoIUxWIPCW225PQAhrDUiAz427WPymuV+xXEgE3hdK3sZ22AxWqm22SvoX1SkkNAHvn5hmiAxAQ3AmZoCM+3wLgwJlqdAQ2DAbyjkJQrRKeZB3BAv/6cixthcMq3Md6uARTdvHET1jYMzrnnh44d9QZRWreyl+EzR8D6qaOZDIbd0Eqj0N6CLJf3ooFpkPMgFktHPqNxSDKn29hRF1ot508aNYcsiqpBJkpOFXN9413g5In8EgCRA/bT0lVW117OD9JwHg8xACcNx8TQkdd0C8xAKZIkAdcgLIpBkMAu+SxqEOaY9E1SHMU6ZpSsrFQzC6A+hnWDQFOF3B0mgEuBVPJjlR+q7DviYJkICBUjVMDmSdaEmKnyUJUlgKT9aexDYvaUYOXRuTOWDoDFkpJKsSXgRBJOWQFI/i9PVX2vQFbtj71hsFXy56tp7vtj17GNbIb+ffs7JvDevQew+BoGSynOfvxxKcEonak3OwEC4l/L50piTxORQUOgZj67wCmRGOR5p2vRiFRdjWNq50w+Vyfkej8yYNsJa2kEqcDD3ODU+YezbmNi4rkmWCDozJa8tmPYqgBY5+Wpf9ygzQuz0S/tn+zkHXNIHyXN4a4e0uL2NJ8yxANKfank7u8ErHYw4Hznhe+/Aq7VazmxsQ+oZRP5vSWAbyb4e7DIB8hq4CfGpGx0NNzUiK0NSfTXi95m7W6CvbOLwJ+utvjbAzZ+zM12z50PuDNRFh1+IJHEXNhzrz7pzoUonvuffvzJ/vynJ2z+e+/YNbOvtHvveRRv/5P0SnuxYThk8+d/YQ9huTJ33nN4ty7h/jXCgu9mP6/a5tjGjfhVt1A8RUfG25UzrrH1v/zirAfk+Xm64rSVVJdwDwAJCMUrwO9P9UcQ1Mfzzp1qX339mVOxDCP4ajvKvXp61AAUdPIp1RnZnZAnBTOdZg975JG77T/zP6IfIRTuD1cCmq6lOY4G+EuxF1993x574hZ75cO3bN57L9qKNT/yuVbz3KehglK4kc7YZrv/7ofs+hvuccG0PwIuu/wQnq8JZ08k4GmHA4/kyd4OA003e9DgPtgT7AK4CaOMoHaB9FOLh5n8XrXmG/ksCo8Se1yDjDB+fwAGnc5zDahFgpGliWqrCM46DWO4WC5ErJZ9XJYA/gy5wvnMA0ZnQEoYSi2zG1BtM+FzeTb27AusZ7fBDBZnOkugYPYHDb3XI/XtSViWQhNVe3z9+ef2IOqNsPBGbMD+ZDfe+AxA9ET7B7Xfzr1b7PPPP3SWU0uWfkf6djcGJVnUDOko7D5yqfRHYcDqfO7ePcuBMbHxgMPY2mxH/ZcE4LkegtIZet1A/v36i7kOzL/jocfYOx+10SOm28vvTmKYle5IOdmZPejHfvHCmbnPF18007bt3O4Aj5tuuNX+8/5Hlsd9XbTwW65bA0Sdm1hX65D7Tydo61/sNaWwildgJ7GRHuJRu+2ue+2skePdcyyAQ3uQj9GtGk9seNVGnsKk4/l1ShI9xSrWvEGHe3RFZuC/Yt4J7PYRAVQS6vmSn6q8SR1JSTWD7LL+j5WIzwbgv7iql0r235/xPzuoVlu6cJGtXb3CkSxqAFaDOEAyYN3fc+99zmapmOs+edoAalQKFQ1rqZXTk3sBkr9HIPGrtnjtZ9JAuTpVAUZdMrtwdhByBqBaUgoDGCZjHfvh5fh3lh87biO7D7f6slbOulLIAqcApsBfWCPFDAeUG1FFrQ42yyWBLYhCxAONATcVjiUFMXtDA+oaXeeYmDQXKJSVGcv1QiVb3IhdXShWfnEESUKM2lrHWVLPoPtqW/TdIuoMKUKwtqD5F5Am8G8QIZihnM9b2Js1MHdKFNm+CV51mTUAdBCJZDeifa1JQanKdNC1cIoQ8BQYqgK6ncUQX5+KBVR5Zbn1QEmz47c9gKwCXKmdGVpWwJJUXoe/sg04J2MB+MZPzrIb/zDFZlz6ht11/yz6IQbwlB6ffvYSdfBj4DR5tpdAQFl57NpRwr2SxRi9HvtCC/hQHYMeqSuRbluPHELcYVqnwjqOYVqzcv1v1CfKUfDUXGHco2bqFAXEq5ZWTymFiT8ECi2TJt5bGOSlGNW31Ek3XD+HQOL3nKJNe75iKpwaiu/3FD1YmQzs5dQgO6gXQqktlZ/jMBv2KGFkeb2TLZ9BSz9yWjQcqaFGTYrCR5WAuYmTezobzMragzblvJH2wrMrrRSMJo7+rx4bBP0KB80WcK3XzYTZW8YQ2qk/RRakVnf3g+tbXS3yCE8xG8VMMj/W/rwDu47zsHh538OYdK4CitdAmMzplgoh8zTDBMhYZP6IHUu5AXEvlutDz9mGTROBZWmoqq+YOQlAuNDe+2CbdSOU7PhRgsgAV/v2zsXn9RRh4ceo5cGgqKfiwBbkM64+IZIBrGxfFDgfD6lP2FcL+2ssqiE/AFLt62V4NtfX1HO+9EYlTH1TU86ZAJsVFaFqcA2OZGkm6yANSvU+YxO4n7D5RWpyqkRyP2QJqpym6powmzLlPPq0Gvv+24Xml5obdCaBA0gAVhGLOBRkuXMaKZsAe7UAfzIwLj2NlwagazuL0rE2OGDkheGme2yK0byhbE2Y1m5lcSdy0TBixti6GEarpghigSj5T5OgCJpzFQrym9ID00YRUwEQ16kTZsJK6oUxmsLiPEjxl4zvZW0tDX2YHopAO31URYDHSJCfVAtAjAYTqpIk5cpK7WKjBg21ft16E7JTj6F5g40dOcFSeyXaBECpUmTEKp46RVOoFZymeYtjU2nAgwbvJkBAJeLmM32VLDKGBqEOGnkU1gfasFX0CEDQz3fQAIu7S040IF4OEqVT0NFP0CzBLmMRqimUbCwithXZ5QgkcdUEHhSRsJZjKzEpvu7GCwA2CTyiKD+BjOIgrMvGVqjYTDHFKkpmwlFOwxRDMV6OTEuTiVhCwNREKBxC9HlJJ/vhG7dtrZLOzP7+7kQLiim0WsDn7z8us12bTnNOn8H7dJD9tHIzE8RIbn61k1Z36w54wsZbwn3VgS8jYfl16Ymt5XqIcROKp24xvkOhMAPks1dM0vt9919mn3/xDTT1bIDGQ86/b/3GIwTRQM9n88olwTOJZmfjyt8AR1qZuuBzUX8SRkgYDzPyIRiYwSEsQpqrRg5zSayz8yjKg07Z4FGpbAUJtpzvPXXIMwVupXHRQxGPV4i8P+SvchJvkiSuSwP3RH6LKaRd1lSSOJoP24P/329IgE2bPtLeeGUtIV59aIx2UcjnWBkNhzy7NHWTTD0X6XXfvpiv1+U7eXwj175nDjLGtCQYJWySVSp45PNVSbDFejeVbmAj7ZSeZxddeh5TtAKKi20EVM2ypd9vhDFxPsAhFgUUJm1YKVThZXgG02iFNXQmWGPF6h+tsvE4aygZac9KwrHi2HDwHE7yh1G4ycaPvYJr32q7Dq6245hfXz17No3IforY9TBWR7iGYftvuzkMYymiKAjZqJLiYZ5he3EShvOwoUNtM4WrPEUT8TGKYipXU34SRsBo+wX/llff3ADTXPJcY3os5mIwwS4TkdSHc/gtsQO/IoegkB0yOp1wiInYLnzHNcY+g8M2IiSBwharBKZBnSBJ0le7RMSc7hl2uOiExZLqXIk3oAKg+xJQMHhwN57PSGwyelOgp7JRFiAVTKR5JWQI5ua336ywBV9vd5v3GccAUkK3fEIBE3h/wTxcsTBYajgMy/GuCgGJbCPoyTEyqMouvWI89iJ7bSTXpReyv9tv/qsFUIgpNVoDlrJS1oYAOg6yRNaHvJwCAArFuu4JGDzwLDZ3POA2bzwOoNfTJgCIG4fmomWLASQ34bELc7SJKTBrTrYb9QCMUVgPyEOxWVJCGER+HO5RBK6lIIUpxteq6iT7Y528bMvt8b9OxJ+33v7xt022/1dYgqTpqnhq47UIPMfLhkGVEuuVcg+4wjBYCla3l/GyFOkabIgBSxHoZDUKkYINJVk9+456Zkn8XaiMY4SwI2lazdclIX1r19fCJH355WfsMZgAx44QAgEFsAUVgA4OsUQiYMstXrqMiWaUm+I1MCnU6+vQiKR4DoZh0aiUe+65wpa0DzhJvLNkEbjKn7MOVOgIS/XAKd4c+4imr+oTBJHp69WKqrEXsqX3K5BSTbuYugIDVHxIYhzI/Y1gwCPgTJ2rfrwKJo3i5c8USHEitCqEM0SerDXcHzUuOk802FKapz6XAFD9XSzTTg31ZDheyfQ+mcV7miJPRYGYvylIqcvLa1yxp6AHFdD6PAIO9a6VAiwLGi+MS4xf9l0NuxxDyZOYeQ2wQEivgBeT1bNb8Hw3XROtM0o2CJp2U1x64zqkMQBzbexxCl2TREietWJSyjNYZb4Aw2BuSHp6BgBDnkt91gS9kgFgJfY64fhCxTLUUtihbGok/5f8ppnJqn7upAnD7Jabboax8wK+zAecp5ifkizxN9abch7Dks2x8CSvakeapY4DFwYH2KvYFegdHR7LAGukrVq10j2jSmx/8flnkYN3diE3n37+MV7Qe91gsZU1lkPjPOfGK6ys5jSeiScA14aZP+zlaoYqK9dudD5YU8+bhI/aIYL0FlHo1AOcwJIQmExxKWZ+OBtVKR5gdQCrAhoa5aPLWaBzIxaPKPk0CdD9x8svu2Ly4/kfWnZupu0F3D3DRHnUkLFYGm2zZRvXK17VSbJC8TJWA6vpsywkFHage6KaQLYczrtKgIqkvppqK1lcw21HVNbQl8GJuiaulYDhYNakvE7VKcoyqFzTdrEXeC0HcNP0eNYQrAN55sEqdGwY+bFSayjUS3ZIes1UmpI0FA6tMBaLYQUc2ZdvETxkWUmJNufyyxgUiym01956bz5DKA05AmzixDE2eugYGNuwkPleBXXIAzQCG4E0rAFkHfHJ15/brj2/wVwX85D9jKGBCyBjf1T9lcaAsS9spF45PfFBW2CFWNsoXEufsYX3pYFuKODBuDFj7PrLZ8Oa2mCrOQ8PnzhMI1HGzgawmqEBxGmrYL9t5d4q76yROiiB9RmkpgJG5OgRo2CsnaIB6UZjPsqe+9treH8BtIn7yOcJhrmhbu4Ma3HgwH523gUj8GXfg7f5FkLsNADg/vB3kq9Hc2ZV19OsUfdoGKIzSrWOpIe6V/I0E6tRwLXkuSHsIT0Ilrxy+gzbiy/n3j1HXXLtqDFj7b3/vMO5W4tsv4dlM5j67ruF7rq00mFdeOE01ngWa466ECbCSoI/mlj/WjPacy5C+dS/azfbuGUd3upHrD/AfiHhlZsAY9WEy/rED0ZgSBjnGu9pxNBz7Kbr7kNiW+UCanrCVhJbtITr0kI9kxDbibMvyn76fq39sGQlg0PkdICosrlSYrlq5wjk3BouVlVTmwPAiC2pcyk+Ad9lQFGlggexDtzehbxvyJBBdivBZo2NdRAGKhzAKU/KKlRX8izVvnkA5mmXrtnObkCeq/oVB+AoT07VL1JlCVAVYCS2qv6rgZiug4YuBYXHnV9rHcxgBVfp97L7ENM1NzfX/be4mKaIibcAWr1WBrWjGpIy/DNTUjvZCQbnsv1ITclAMr2PAbhYkc1OCi0WVgYKsUMHjzj22nGAgkLq7dmzZ2GrtM+tCQ0ykpGACsRNgGxQT7ESJB899ot4WZqFR/NeerhGbefeo/gQX+gNa7RW5ZkJkBtKYyYrBBeS5oAFj33qeZt6zawDR5zkQFu6B5yoM/YRW73Bi3ce+H5pD/gvG84N9tTnSAfhgS4+MMiRM9RB+9IUO/7e93XuRznZpVhp3pDGx5jz7Ah4HxQTSvaWzFQf4x+vv+Dswu669zrspwbAqDnKvhNmV8y4E1Zgf/vy0yX2xCOPOuZ5cQlD8L2bqXHaqWmXOVLIOWMIpPnkM2w0xKiu4V5lsL5CYSsft5U/r6f5f4VchO0ong4y0MH/G8/FwmNV/B52OYBlhMJ+ne89yhFkr22wlTSkmjvvdfxfv3OWQN98utCBiPK6U237AD6TGzetoj75kTMbtpFjSnMOUV8XHCehmq8TmNmsUCnWRteunjevBiZvz3vBvvj4Q84zSZXNvl281m64+VJrgbjz8Zefwd6dzTUKsZXLN9H0VyFrLUBJx4CFtVfAsCmE/a6uw/5HoE0ztU8AjEoB7O0wIDUIC6DXVH2p50yBKVovTbBRHHtYwINAf4U48vcCizW4rcX32IX46EzhXyklxPJyShBezw3IKewC+J46vsfLwai2s/p0tutvv8pKKkoAqErZo79HxfYSdfZQwJRYwCVJb/MYfpxCopqKdU+JC8Haiex+1OgR9u6/37J/vfYKoXzH7A83XgzIlARousR+XLnaltOTbNy4EpJPhH388UdOpdEH4s507NxeeuVlV6s9gyf5Qw++jI3PHbbox3dRL3Cdw2JQq0y0G2+abhdcfI3LI0iPTiOMbwhEGoYj+XuwjzkKSNuHwUWbLf9htz37l2ecQu3Oux6w8dh3/fj9OlejKhirb58B9uRjf7Vnnn4BMkx/wF8YyvPm2dGCY/bq3NftwosusUsum0EvOxRf7lzWEwMIed5zj8/ATNN1Vx3ofvHs+ADMDpGQ94iqtut4fn3Pthdo6/0SWPp7ub+Xw9DBRNdzxvMvgMipvXj+PW9179n1/fI98z7WuY/h/nvLEf2dnvOflv5gX37xKYzVLIY/iyHojAQQ7Gt33XWX7di51eZcM4tegX6JZ4bV4difednD7SUYx598/qa9+s5fnC+5BsAaGCfR84ULQGT/19nUrKITa7ys1ChLCU2wcGzVdm+rtgcfuh626jrbv/cQ/V0d+148fskDCBBdDnAmSTQnjjyJqFlU6oaDBwUDlndKiwYQA1iHjSevY6kMO6PaKJBkWqzgNnIj8G31D2FIRe6JaozLsMtZjCWhyBx6DpSXoHrShXlRo0dSH6g2CsIPrQFih2o0RxLQ2c39VRCQBp4KN5L9mccM9nxPXS6E8D+JJ6Ui0LPEWpJ9h6pfkU4ClIXh9m75fwKIuUF5KPU9OhBwlC7ZfvR+ve3jj3bZz5u+xhZwumN+cjSxR9JrUlOEQYATi/q37WX0gIF21+1X2Ny5DCMAbTUgaWWggIbH7r3jCtYHz7hfIuzKnbYe/9Ia/k7DGO0H7VxT9d6ygqtSiCv9j/YTfbeunwZQWi9x5H0ocEk9sA4SfR4NNtTXy288KTnRqYaKT6KkUxCvakl+48Jr2aMbRGuVLzLfPWRksoVwjVuo9xUWfGpPg9WcrAc/AZ9iAHx4XwFfEwoZLQVm+0mGvJCJTkKe1FBCtRifUfdRSlABrGyD7meoZ1NormxYRETqnJ4KWF9O38EgiLCIZBizRxjABcquSWelzlj2qQB6/Xr2xeEj+5Ir8xsYAteA/z9oUBrfp0Kba5/bj4HqOvpdrCT5eenpXQB/zX779QjWU9QM8iOlZjzOPhQXyxp1oaiEW2Ph0IrlQYBs+viKWnyyo1H3leDXnYSnaj1nhQJAI5gQiAwqNWgMypV6FGCy7kpJxeqTz9odzGjrLygdOeuiwCD8UKPqZwRALGvgLFAvqADlugasytT/gaOoN66UVRbDaZFmklDk+/UYEnsmFNaovHbySb8NAUBtQPKvQOUQGt8IsQhkRkyzpqut5lYbvxa32I66GGkpqWyq4yyfi/nz6g2ApvV4QV7FdPAngLVSR2XWzZJsQg9WGAy4kwCKmsw0ACbJpy0c2ZUYmaJxV4AWS+WaA0PwUPFR6zmAyUhbpB3fHYTvQyWb8KO2ZecO++xzmDFIrxw1m9eRXDklJsWWfPWdhSBT3fzzJksgLOneJ2+3ouZ8MAIvgEQgBNAIYEOIvQz1fu5Lr3AggVpTyEnOpWJMrK9IQMcWNZdsukok0wGsbj/YwpE+Qx9GppFOwedH8a7Ar1IYGyNGdIfpuB+0H6+IBIGYyQCSDyCTeAVmAl6zGdF8Nhi9JPdmR2UA4NXBEoGmHhxN01yPLyBsCcDc4TQiq5FrNGCUe86EEUx7t/GOuS9cq3akamqsZfqMlQgNZYANHA3ib6UWF9zdhnSbY88/MdeFMNRQ7Cr8pgS5cBT0EtVf3XtEwZ7hQeOgLikVSI68noehGvAntxtsFkDnpgYSpI9XU5SKtYIfBkVwPQ9TPLRtSRBdcA0HSzFMT8EgAXQOGUj3TxwoZLIWg7daCebw/Wzrzt02eGgvW7b0VwB4vNCg4EuyJ2ghNPqMZXaLscyesAfw91rw1REbNGC47WaK1QgA2hnw8zQNm9RQrkFiqjforL72+QfrmZbSfEfJxBvmMIXx4T1MPgD4eg4MtZ7DYm3l9yc8sIuHKACWbjz2AY1QqBRyJqJxQ7kAW5qjmf1syfJfAThaaFLzkKDj18LmmNUlAUkVkxT8WcrwP1v+/XaS4xotN68nPsCFNvX80chdd1ME3EUDSLhaXYidf8EMrukB/Eb7MyGrsMWLP7eRyDCUbBrFJFsymLiYbEyw59u+w8tZizQrNDvxTJH27j7OBPdSy+iSQfFbBqPzMN/XRqOyi0YykGTN7ZbTo7cFR6YA3gUwJTwGvT4Kf6WdgHGRdscfH2HydLFdwgAht1u2zXv5Xcz9+9vNd8y0v774ITJNwKf2GNYlDalYYTzLWT2TkQP0wDtpJ3JQTQY9n7u2lnB3mAEtsdYJH4PBcNnMbtYjOxLKfi5M2Q8di/S+B2fb3DcIoAFwTs3A5Y5NPCUlGt+tXHe4Z2X3Yp9Isrff+cr5gN544wzWXg/7/oc19k/C0OQPpcNEMl2gebYXseJEs+f5x6C8ganWqULFxmuKrJ3eK4RGjs6x3Uz/n3/xYfvyy+9JfN4tobwbZmjSLQBQIHEEUqVEGD75XM+YaCQS8QRrABbX1mKUzYPQNZdipXsPGzponGV37Q7wXc0k/EUrYlDShnzcDxaCY6gwdPFNDgX+aRik86KVxGY3TeSAc9IGPksS7N2uObH461YgqVbdKC9HPhOIaRCDl1AVE8imdHDp6BSQCvnM+ccIoAzh+VZepRikCgBoFhNLexCMEjEp5TPN9stnpLCABd/AwaRLE8HB28LhJZ9ZMaaC2ZsjWB9lAPxqZOStVlfRCGOM5469Sz88jmKsgT2iEqkN7QE/U0MznjWYuFHYmgSyP7fyPip5ZqRKUBGvKaUACzWczTTvjs0nNNz1mipEOfZ0MFO0as8XaCrgPJjXkoRV4XeSqoohpamzC2PhXjUCMsk/Say7QNj7jnVDedDggg098EuSbzWWIchC6wUew5gVuKCDVkWQd0VlrcA9ws5G4ohMpO0SgShl+lnAwHvvfwSgROnjLQz/CD2kSBSzVqovTdCVStrK4VhZoQLFYx/pIHbgMR/OiQg4W1w16+G83r2UNLpjfbqmSe+F96rnQNfOC8jyqK46wJsU+iVQiIJKzbSYo2IeS8bnxxT7khmjbcemfUzWU2zCuKkMWq4CvNlr9913N1Lb06gO0iyXRPHN235xpv+yulC6udgWiUhaLsciREyudu6DQP1X/j7XBUB2zkoHqMp3TZQYoM7CRA2HvCT5r7OcAaEXoO14HpzX3XJy7G+AszvwUH5z3pv28osvudf59rsFyOw/gFVNoAJnUSOfJQymt5C1F196mvAk2JWslV9+2QJLrojrKGCd85UF7CbsvB/lFmjxSDYvL8RGrlEdk+Q02Ac5eIyuXrnWKSU0YA1h3erkUMMcSlMRJtYiNiDZeFjWV5dZHkOt9M7xMDB724BBw+2Nd9+zRSuWuWJcSVJyFA6lWovEh72Y+kOMbN0Txy7VgMABqwJFxFDR7yTX0jrWn3lsCefhJrYiz7RsASJR2ahAbERH1YKcUhI1MXtDmXaobtIdF4giYF7sJAFpar7l26cCVe9B6ysRlrgaFbRHFHCGH/kR6hSSdCnEZ1063UYATouF/5fnX4RdIp/lJmwIHnJT82jOl9SMWN5HuEs9jWD4Fgu7NJjnZDGhofM/mg/7kXBNJ9fyhiPa6wUAi0WSyh5ZcLDAAQ4KKROs72AhsUHYJwVChgJk/PmhRx0jvYmvyc3L4do02ipef+OW9XawEHmWCnpZOLD05T+6ed1mBgMqmcTqh03B2h4xZACD2V7OumEjIUhVDNjPcD1CqP9Um0jZdOWsaRSpTciSN/F5qI3UkKiM5ZmRT5ZT2SDl0hBIUjZ57rrPJYsHfZ2GG6wU91xqTxVzlQd1GKGet9x4KxYL4S6A4b13P7KTVccBJnJgqw6BEXaIhoDAFgbwTAIciNKC5DGVwYbOlFPUxwF0R814NWj/mjZlqg0CkM5HLhxIc9gFYF/iNXKDAAAgAElEQVQ+81n4gR45mG8vvvwq6gYNgCVJ1VAzHBZ5tg0fOpqk2wtUljvANI5mtQIZvIalmGahFtnv/Cnr2kvZj/W98o8Og9wgeTGNnnseZG8g9ZYXoBZHzVhBCFUdZAcFo0ny14zio2ePbjD2Hnbr8fDhgw6QE4NOAVf1gBEa7uj19+7d48BLsT6KqYUljYzCC1Y+qXqPWrcCLX3M1dMQEARqyyJATNcjRw9bjx7dOX/rke6fQFWV7Riksg4QI1bPvWwFxIDVnxfh3dyDWoACDbAznwFFovN2FSgkFrGS4OsBvGNiI90eqXsptupJGkpZI8THxtmKFcsZlg50Q6RNBAyNGD7cPb87CZ8YBqCs8+QYIGwiliMKE9NhHcJ9q8FqZt+BYwTaDURuPYSUZAABGH9NPG/ycA3k9fWvmKpi/rp15ABQbQoC2n4HnGoP9QE2HUCrD8Rxb+Z3v1yqOOe0agpdD+0Luva/B3z04HkY7v9AG32tz2pG+44PpPUAXz3LHhCs9ybLCp3PsvBqBZR5/Y2XnUfimp9/cOd8itRlWYRgcv1zs/szhE3CPmye8w08cPhXe/7lp53SUHtHUdFJe+G551iT7faPV1+1ieMnu4Hmku+XAJDdCbB2vSPCiDFZC9geF0/NwdobRGjb1q1bnAx84oSxPFNFdnj/cVh0sLzokmXoMuMq+sONa6xLHnJUOpcdGwnGYsB79azZDhhZvoLAV4gzMRziw5CBv/POYhfkq0G0zvxkfJ0H9uuJBcBiB1xcevFkWGVb7dEH7wC0WsqwJ8dW/7wBokwJQ76rsCL4gd6qBCDwPKc6evOtL12g4pyrLyd4b41bV80aSuocpp7RHi7ZsupcZVEoBE8DUVejag9g/xV4Hdoh/++Wm83ztY8wY6W7U79QczlVCL20CDoO/Keei4BJe4rAHQ0LHetJ/pKqp6gVIvm58jqt4NkUkOLHPnQJQYRDR/d1IUOfAkAnsn/Mvvom6z9wCIO6KOxTDvMMDKImKHSWZA303hp8rFj+E3YOc+ymP1xrK35YwMDZkPOO5TnuZG+/tci+wSvx5ltvsf79u+Bnm4MH7ocMGqpdfdZELTV67EA7BwC0lYHoc3+Z5zwfT1cdtHPPO4vznDC7U/TC/uof2ZMJ7Lvz5oshzxSgTHvaXp73D0vIRhKeccK2rSSobN1+mzp1pGMUHyQI7+C+IhdoKfJNKICPgnak8GygDvt57TqHB7z51jw7ePgIe0kxKrs5NnjEaOxl+tqqNRuwdOvi7CWapFrqmF84exp3dv8OWJVMX8+E6m+d1x3DDD1gsiUSo9UHi/4eWHXMU++h9wYX3PlA9gLdIw3LvRArb7jiY8P6nkUfe9wDeP//AYtvK5DtxxeffWF7dm3jepc7i8TEhBTsaEbYFVfMJDDuJfvw6/fNPwzfYVmIEcj16ccf4xtKEDL5Gtt3rrDVv3zrrMf0OYaQs6F09N27djryldxlNXxNSg62NHwnU8PibOfqA3ja97SLpk+3H1esgeC1yQHFkupXMgSTAreJ9d+gmlpp6ZDoNKzM6koGTTVWLFFcP/o0ecW3YRPVVCe7HdQseMDqOQXBIXldxDd+zzoXuU5npCNSiCDibM5gwFInBfH3stfQ4EW7nZSIfuzVGv45dReXPgGFrIpyPR/BjtxFzcgZqPO/GluiJr1J9iLZ4YnEIAsNDUJ00GowooIuBKBZygidU8KW5El7Bgu7COwv/NkDunXNBDtqsb3Y/8y+dhLP1zIAaVUODpt054cjOfCm6qWe5H3MffZBe//dD1FhHnd1KRaw2Ar60/MTjpnsZ3uOtDgAuhSiUSufWflB2pf9lavBWdIpPcZmQgzSfvPNV9THNH7q6xQilZ3DffqN7CA+Om4g7vOpRvesbxQOS8AnA6DThMD3R3WYzLm2c/tOR0pQO9LG2mzi/XbpmgqBKAPcgxDJsqPk3MSjcAqy/G0Q2HLOsSowlZzM7vYO9ir3PTrBlq9ZbptXU/OD84TQ/7v+hAGY8/Cl/hRxQezsOnlHa7Cs4ZHOIcF/7HHxkP5UA0Thiy5bC1oLZ8spFfqFF01CiRRi7767yAG0qvWU0SKP/DAwKNXZ/ftn0W9wXrF2N28lq4f9JBfv4YPUwM4cFda+9rQwYYRc03QwNJHqavFCkr2UnuFLLhrj1t7+AwWAouVer8j1kw1QwYlyzW8cQz0tNQbQGrUqRXYT51Ys9UUp7NUQbO/7DuhFz7LL+d5rH1QwoGp8EUmUmdJOvx8sz1WlXGOXoPwYf+pEDcak8JJNYRR5KVbLmZ43DCsAqLxhTApzSbQ/WnCUAJZy64RpsaRDFUzGazkYEhMSkUPQDLDsokB6SyuQ+KCQ4tmhyAGzrw+1fj372cofNthtt9/sUub/Pvc1S8azVfYC8tSQN7so0PJccrIdpvQ6XGqrYIQikw/hoUnCG7WsjBACAm8WLHrC5tz9DMb0fjaIac67L/8K5ZcCNruLK6i+XPCJAwY8dIOiiBsQwIc+f9y52ADk8VqJtmHbz7ZkzUKLSguzU5jhBvGwyTdNm2oozUUrIT+BoBUykS4gNbeNiyQWiaaHQc5cGymarBIoCrQxh/FnEWfw60yJtF1bTtqNHChF5fusoHQ/B2Ij8uuz7e03lOROmQySLv+Mrj0TbMioPPuFxlTyzQbSydS4X3/JBGQPPzlKvhD2SijKQhnqOPAHUPRtwizcL7gRo3+KPBqNAA4jTSbEnIzCXDmaz9KlcwTNYqWdM2WgM+6f++IvNhM20M/LN7K4a5GCK+SKhQ8QWwcVu1/fDH5WmR072UARxASJDaYZplIyhsHyIxHAGgkd/PCRKoovKNbQtAWs6prUsbkIGE+B/doIk2jwwD722549ThZ4GslwD0Cqzcv3EUBESARsmtVrVtHoZnB/YpAHbfYSzNm4ojhgtZl26RVm4y/pbEtX7IbVShhHei9buuCwxbKwNQWoxRC3iSYmhvePQQFFRZJNIon4tVfwW2JD7dotFFZsOMAPBurHFPLShl9mmGX1iLF1K/Jt3xbCzADX5GeYl5PAgxJOeAsyOAUuXTyRCfwJ7BYAfwKi3ZSkX58UO4nvW5VAaD5zJ6Z9TQDbKanhlt4pjzUayYT7BJPFbFhTmt4wYccwPCQsm+arHz6qa/BQGuK8ZIuL99P8nmSTS7PDh07SyDdijNyfBjrC3p3/DhPj5fbk0w/a1998igVBrm3btJl7M8R27iq2vNw+tnrFBiSTPdiSkd41y0qihTACGgTeVwBJkVUErilIo3tuX4DiKO7FODsFSJt/6iCymods2eKfrVfvVnvjredszfoyq8ZntoWiO4D1I/Ig2JNLbE7pHAfIX+LklJn4Jh/F302AnArHWmRXbQ0AbEH1Nue6nnbFxbCj2Ma2EoS27Mff2LiQG/lFwaQ77RrAFprKoUMyXShVYkosVgEDaZoa7IXnPyDB2/NZDGeaI0KGGGjy/3XgkwKmAEY1idbUQ0CkTPTj8GQ7CSjqAD2KW9HHBiBla2RalA9DuQ0ZQAMoSyBBA/InFAtMadGSw8lOQ76JAoi9ikvTUk03ZVrfTqGY5v5OrO34qE7OSL2s9YTHRqTIa8S2QsyIFvlkshfJa1XSDbEO6nlWnScWFhcCWxT2pkNTHnZB8nJxoIwsUbhXav5DmKRxYOnQdlnj2pcVVMN/w9iDogBnRGlqUlGkWp5rJf/e/UeKABD1ugKSxOqiQODEV00hYou8rwUQy2LFTTjFxOTFXSK0Ani4XkHye+SfmHBY3lVYcmByrucwBkm6fOuKKmF6q3mQHEegreSIfNYgBmoKKKS6d8BxJb6zSYS6iXkhebQA7ECaUTcJ1npikilAXLIXL1CDgRnXXIelCqRo51nKhJBmWXugAlAkyVAZEwuoFIm9jPO/hW1Yxd4YDVv8TCvVBa8puV64QkuQIolRUoI/swK02rADceyPjp8ZDJruQCzt3VzbYNk/0PgoWKiRQuGf/3ydZNk/Ow+z3n2zXYjCsmXrXXGgwlnqCrG2agjMkHm/avZwWK/RgPyyc5GvkvYtgb6Sk6rg8aRmGjqqePSSuB0Ay01S8a1GWn+m66Em1BXqAFi1rDexLvTDVTzquVLYk/4+BL/RRMIEk/CtysscYA/e8xjM9BMUcxv5ubW2DNn2uo3b8LgjzZyJOrcERoEm7Fw/2S/wbMnA34+CoAmgo4pCNCMzzf7wh5tphEps7uvzKNjlyMx6dICwJt9i03iNgO6KCictY45DBpZReDz/2zGbd+/YgwKgF4VIkN398B2w6qrdmmx29go0hwCdZwDcr5h+iWWmJjvZ7xtvvmlbYNvXKClWEjq1qPIeZf01ubAy/sRJi2QJ4v33rX8he1+5ivTnT91QRVLo997/N2FUP9ukKVPsL88+Bxh0iH22XOJwN0BrBKgN5zkLgOEeR9hAFRLsZvyNxaDO5fxvaQCQcnI3P5QgMNN45gQySk6nZ1ZFm34FaMDEz9R6lBm9hgcOUOXZElPVB4R4rE/BAB1ANGwIDQKcdNgBtSKzeWemvl37TyhAoAr9BgUD8uNUWLqgL87EiVPGuEJy65Zf8WsqplgCPKZ+GA1g9Mc5NzqZ7Bv/ets2bdnsAJSXX3zWec2eKiqlKE93yb4FJLkr8KWcZmkN3ntbUFU0sx820vyoRte9dn6dHSBBMgPK888/177+9CsnwZP/lSOsdIDNIvXA94cNH2BD+w/kvl7GzyvGkqg/5xxpzzT23/ywiHBK2JzIpBRSKIn5rbf+gWHkT3aEoING1EZiXud1ybY5ACo7GIrXUIv17t/PdtAMagAfcAbwlX0ricCdQcO7IL/lc+j8YaPTFiKWENoDx8wWYywmCSYcft/BNFTV1DV11LDykBWThdvXMbjiGeNsCeXM8deeQ13xx+tuA2AdZft2HrM3Xn3LnnzlAX5mCk3uUfv7K/MAr5Ev48WfSg2TmZ1s2zcddgzFJqw3nAmVA+I9Sei1MCYnOJ/hdbBMN7hB7JCR3RjWZRMYM9ydLfPefAOG7lnUXDWAAqudnD0UybtAy+H4YV95xQwHDJYRCCt7ii6dGcyv2Gzfk3Zf2YgHLZ5vam70rwvu077qLDlcS+oYEjrr5H0v4FN7q2TBCjI9wwD+mjmzqF+SCCoi+IZ9tLAQL0gIDvpXsgP5l4rFqr1q+/at1Ctd3PoQOCpLAAG6AleT2E+UhKzf68/EnhXI2sTAXV+n97dn7y4XXCWwfv+evY6hqjpfLFjZAggAFKNVLNZKav4SBtYZXHuBgKXIAxOwaVLghMgVCQmpjulawfkkMLacZkOgq3xWSwDIBPZGsrcfJ1RLLKrkxCT32eTXGgnLyoX9EJCm1yvj6zX46AqT9gjvP5h1UEb/MmHSuVy3BPsWu4Dd+w4BFN5EHZyCtYMCGgV60lRCrvBkv1JfeMCqvwME+NVBePMBN440qv2jA63xMdi0pwscdeALe4O+zAeUuvvYAaI6kMbHevwdeCPrBR9DVUCK75e+zwfOOnatWKz8ZSsbXkCQWF61eKT+kfWdYI89+iiBqhfbJALpGtpg+UY22JhRBEAtPGgv/fVdN9D8bfcW1HRzbPykKS7QaDWS+pdefAGVUgJs68G80SB7D8b8yeIC5y8nln0eAWZXz76RtRhqd915E0M8eTF7tVIyYHklTavII2J++oUDEOh9Qn3qBRg45Oxh2NosZO+uAZYJseMExV4zZw5A2tV2y603YMN1zL5d8JVjkU2ZdLFdd+0deFD+g+aVeo9/pAAUbrFr5y7rmplkwwbm2fixI10Q2tKl61Cz4SU9ajAM+1V25bRL7Kk/PY9tWTAhiePt8y+X8ky2wowfj0/pWHvsT884xZiG2XUyL1b4J+eVzqYA6hjZX0m9omdQgNFfn/sr5+ktlsQAUMy/Hj2zOYtO0PSn2BNPPI7n9jfO13f1qrUO7BRYeNbAYXbfPQ8SvHWRU1+1sJfpuVF2gGrfZPpt+X4L6JdVTDPKlLtuuQKQSVZFGqDEoxyZRoDTHfbVN9iMnSpCcdDJs2thQCUGraw/1q/b4AYcZzPc+tvf/oyVhr9t37aW+38ewFg8+9x/8N5e5KxTdu5cb88/+zCqhuOAFEqBD8QirKdNnzmFhdxgH8BuHTnkHOT4U+jT5nPNigEneturL//HnReNdTwjKEE++fABmH8LsGMbZ3Pffs/ufOhsy+pWYz8ubEfF150apITavZcd5B6//trXeMBj6wBAp3t0HO/eQkK99qPSSOQ5lg3e4iXf2eN/+hM1kj/+ltvsVxQ3m7fsAFTNsQtQCgjIl6S8RTW/Ww06r73f+wBNx6rvYDD4nlHfM+kGEmJ4u+evY5jREUrnmJECjTQCcA+zQjoZloqt2jFw1hmvM+D/MlZ9wKpqCYGJvudb//X9bAGrK7HqWr1mGdYpEJgIhwyht5886QIbAHh83Q2zrayFQWcYtRHS/N7dxlC/Zdm1V92OkuUEa/UmS6SekeJLKgTtGSIo5DO8joQU4a4HBBU9iLMvv9gWfrTELh53HmBarh04fsA++ORbShkpgyCs0bfVMvxS3yWJd1RUDGrhcvpe1eOcmUisg8niOBPAmiTwpxZVzm3XdbMP3z9AqFaUde3TBTDxV2o+emHYe20QMZrEnqSOFmbggaoamGIDwHnhbDCoETUYr2Z9C2zV8N9l51BPxyVG0X94+QWySqsGw1AlLuuuMKT1oTwvYjmKcaj+SiCgBi0RnEkNPLeBnAt12i/Zu6W2kMJaPuRSsykxPprPx3FixYR8R9HDZVEXy/dz2JhMe+/tFUbr5wbDocoMkZUlg0p5j8rGSdZPWdgpxnPebf/tkGN0ati0/uetZJtkOyxs7caDTgGhMKQ6iGg6E5zPr3oUWXWxnoaO7AnYdwylaR29OBMP1DHt9Fn/+ehBu+nWv6G2k0JRZGQom1wvKcwC8YWKAHGVZZrOXNWmGvSppgzmXisYrB7gU5QR9SKyP+hOyLfsGRqoZyLJPvplzX6LpUhpwj89kp7kyL5m7AdzIfSdQA3SbNUQHhKTAK4JMBdpQViTnoV4SGFlhCrLpiuUvtyzn/BYBgosG9i/N1iVMBwNSyC6ARZrMCV1dCeCsYaN0HO/l/uVyDPrR87Nbkfa1P08Q3OpXiuadaseQKI5YYQsS1QSOt/AF5PTwNN43mEvi4v70GN32ccQOgR0XjbzYoBUbAF2/gpxEc9rPNxlbVlaVgfbNYpeKprerdLV+8oS1tEtq1LZyE2ZMtYW4c099fzJLodGdY1soCroP+PxFlbfpnriRFGhq/GZJbtMiHCIFAH0+lInH8ceqoHBkOr7SD5/ZQloLIxtv+7nhJypId08QOAkC00Ftz+fJoV0mRo8FWrYbMUQQZXABARJA1LxZGT78rFqpbEVA1AFseTpCiphOTvJZAyeYX975SlbuGSBfbnoB0dTV4BIIQa1WqBK7JRf5ymm4wIZKgnRiQiJ56GhqU5otZUbXrN7Hr3HgpIwjCUJuzNG2os/gv4saYYjXFGsh3Ej3AKDDUuxpHTfOaQNtwJ8HN59yL2PXUfxuoiAeI50/hSM0IQUkEIWq4zT1ZSf4cAKZYEmABpUUwQ2s8DbufqRNDo1mOOqbapnc+jSs4tbYCF87aMEd3RFEnMd6e1Dh/fh75E99OnEDSxhanocS4Ry8B1YFdWeee6gUVGW3T3J9hw6hXF/naNyGyzDSSN7WBESqDoaITV7xwrK8HhlIeFNVngCk2Ae8PhOIUiOeZ8g9Cr2mhTqhVxQ0mb3DOHtEBSAJORMNQFALCYa7Br8S6OC4rk3lVwf0vwAbgP9YaQifRk3biRTweUkm3P/mbZEQZerEbAOo0Ebvs6mODxZc/vgk0lAj7zGfvvtBInkyRx8sHoBPlTQQ5CgGJb3Kkl6KbCMKUraab5OY25fT/BMdhcke/HBLGh5aQIksHcLFK/nN5KcKjXPjw1t8vRc207Q1uRzx8Cc3MiUgvdQF0CyZYRjZtQDvmvynkajIxleeQWPFgVRDazXjC5Q5dm1MzLEPk6g0cbjdUIP5NwHYU3xFPFvZtcGm3X1JHyGfnI+lXn9CZ7oEmwJwQm2c0slMqFzbcOODTSieHJUtTMc6EWx38mWff8zjIpesPpgPSYjD+JnLl+2gZQ8PgsHgkCi3v3jrV//s/CKY2o8bBxTm0YbPGCQPUH69fjxfWis9jvfx4Fsuqkp3Qk1+82Brn5+SCgKMbVHrtmXac0jjzxgQ2Hi7kGyv/tIPe1jkJ035Vy78YbrCfl4k02tkECBAsDNS+0L/Dv69e4GyyidYjIXf5U9fO9o69Wtr60hLKAARvfjjzxrn370OSDyIvvi86+ReHHoEHLUDls4mDXPnukAGMm5BYjEAs5Iqjh8dCoHdYjtP5wP+ybWNq5ihwf8HHBWDPYBA23x1xtZl1D0IaUlAroVnWbQIh9G2JBKIdYUUhukGLWR0eGwEeKYpFfAGmF9M8AQY0ypgJqEifXpEuHdIqYZ0OElqY0GlbwXNR9icJ3E6kDJ6B6jFaYCG17ZabEemIoBkoipIwCxzZ9Dig9WXilmvPeaKoZqGUIwU+dAlwSbH6JrwHmVls6kCn/VukreB2uxjUOCASzvHc9QAZesL2301NQiLeCd4oF2AhlblB6jKbbT7XMteVmx7YJhJYRECPwDdOS+C5QKQQ0Qik9eG18ri1RZHgQDeAXgxxcsehfrtw6v2DpeWKxLefz4NUpKFmwVbAbij6FGYFClpE8V95LIA54pZItnrkXMVfYnB83x88QG1Sdud/43fHIOZTFIZafQxHArhElbKIxQNQqnSZ+tlcSWNwak6Fj/+oz+HJ4uUTs6EA9ZwFsOqgq8cnQgSWLqprnqaPgZKq59sjYn+3eBTe6veE08WTmcBZ4qRViFk3yVNc3WgSkrEEmzBYCnMdAR4FSJLUx5qRJ4eX2+SJ5D2ncFiOt1m/h5OoPaYI22sK+IQio2rwtZ4rNEsKeoMRcAU41XTqjM1AlEqWYv/A9JxLfecR/MfCw4KODk6a0wCDFTomjYNegTyK93rJ8jfx2dW/XY2Ii16zw3+VRKs1VRr0Q1f/2rz6U6wxVRFEKSmLPG1YC5pplroeZYRaCTEfO5/aXn1diOzyw2vsAF51HLH0exjpN5P9PPv9oG9hoNQJnjwMhHn7jX7r3vZgZSA+3+hx6HLfq1BqcuBC0N32ulP5+SRIj1rHCPdgHcAqA5n0NYm/1h+FTKooTPcIRivgVw2CUfOwW8c/ZzxbgAV3Gg9K+S4Fs4cx+7/0F87Xow1Gukucm1Nz943ZauWcyDwdnKxlqLNEysWQI0eX7Yo1nHD9PUT1KT/tLfbMWG9a5oio3kORaDxLF5pFaRUsWDCkIV4MT+0MSZLC9sMdVaAPrU4IqR0AlVQzWWLZL1RBFAOGrMONdE/vmxJ2G35lDg/oxSIt+F4+w+tMfaOECbABk0vHjkjlstO6M7cu7NBKIcxyZgo5O8piOh7wIAtH3bZhfE6bGK5R/qNUIy6BewomezSVJdAZOadKgpk++vgH/ZJvAnsvDwsc3EotCf60v1qARwv/0VpMSUXD7hmuqrZxOzOZhnMwA2ezifyWNusHapVZTsrPDOdKyZ7rnxdoKsesFo2AMb+EXWVav98/XXGAJWcc/LYQ5mWG73HFtGgvQrr/2dgSGHO+9PTEsNgWq4phow6C5rvKOQvEb27HgkVNEAVJUUn7IecQAz69jtVRreUA+0c0/Dabo6wX555L4HrBZftjik1elpBCjyiseLi5DMhdkrr79CUFaBC/zpT7Etn81CpLsqplVPXXrhJTbxnIm2BCBrwcLvACJDrc+A/qSDpxFaidUMTVRymp9t2LqJpGL2WiY8VQxsJVMO0eCMYrhJgYpc006dwywtK4F6oIw9n8E8wwQXhqAAU/3jWIQ0aNSI2jPDBLCiUBrefwQssJm2Y/1ehgT77Y/3XIfUEesfQNyPPvwKa6P1WOR0s2uvn4Hn7HznPS6VgBo0behiLGmYIn/5qZMm2MXTLuRnJQNyv0WC/T5SegFrzhtnQ4aNxpYlw3Zu2sl5E+IASwWf7tm3Cy+3fznWtiwKxo4dbjNnXMY+xaHEQbNrx0FbungVZxz1HB6rfiGyQVFwoYL+vMHLf0E0+QDzr4ZoAkNL9GyLnM2Nk59bGyqzp/78BEOkHpzBh1kjnv/pQdQwAg27ECQqFqn2KDH1xTo5iXVHFwBIMdplK6CvV4N68OBBF1QlgFCeq3o/Alq1r4k9K8BTINF+AM08pMkK4ZT8XyCq2NlHCDPS6/qYq2kZsMz581I84DrDlA3l9UpKi901kn+fmuDuAKNivO7Dd1Xgr8/yRYQP+QAKtJVlQQWf24HyAP2yGRB5IgJ/yCIskiJg4GqPVZhdCe9HarnK8kI+bzTXKYDvRb7I+RCXmMJwKhV7rxxUAPs5b9MB2aupE7LcM69nIQyZY4seCOeh7NnPCPjX+9Le7849NnvJhj0QpYNO53YF78+83aUDeXVf/7/f62s82NUn8fdYcT4rAr22Y9K71/7fr/+tC329FDVNNJT4uzeUE4q6hMHWv+zBBx/FVmoXA/lS+2nNPPaKGBf6Bc5isy5/yGZfdYMbYmpf0Xr981+fpZaegHdjZ/v226/xJV1ikyZPsW2AW1PxQH3woTup8ZBU8pweh/07cvQUe+yxxyHV3ITUNAqiSqaTzx87WsT6IJmZhRkA66038vASatT/fPQZw69ke/ypB+mXllH31FuXjFTWHI0tk8LLZlwKqO1vf3/5bbvmqumwxBa4IN+nn3nK7rzjdgfcuMGXAgjFrOKePHb/NfzMRvrIMPth+So7XV5pxbC5TqDK27TyLbv37jspZzUQx1aOxlv7Ujbvs7W9jua8mWFPO0qMroA5VQx1ylh71Aayd8wFz8oAACAASURBVFHNxnOnusrHfJx+2aUMfzbZKYYDGsQ1MfQV276devjCC8+1Pr37oSh40YEhCWKncFtPk6/QTN97Rl7QqtnY693aoQaSTNiPGjAGJnY5PthaRBpQvvDUrfb3116nn8riuau3rxYsQylHGCFnY+ds2Vr1s00bNttZgwY7kGr5T8thYfeDsLOAANObOfNznBKrf99IvIvPsrWrfuHazuHZTecsbcUu6Bz2sGmu/i3jWmm4f8PN19jGzb9YYfFuu2DKTLvzj/fbsfyD+E2ucsqITRsPA8pfCCP2OhswsDP3tDvXqNGWLl9rOf0SqUkEaPoDXjEAp4dLJsn7yT/d7VjRG9bssJef/4zzBHCcGjQP4kkRAYB7dhXavH+9Z1dcPosgtFcZgr9iI7GhGDd+qp17/kWk1x+mVzqL9ww7moGyrqlCgJyPMOtM+57WgXcCe4+IlCfevx5j1fvlAX365cKf9B0iU7i/8rAEgbFO3q5/NAjgmROjVRkywfy524+5Yb4Bio+96lsb+q/Wgfd+vCGKb/iv/8om4sP33oM0chS5cgiDotMu+GcWORrDRwzDHmmBPfbcXRYW5wcIPx2LmO72FYFi1826lRq+Hdu5Hvblwg+w61jq6uI2hmvaj70sCe1VqLES4+kXr3RncP7uY/bdJ+uogxm08zUV1F3av/y45zEQBxIB3RITyR/BRky2LgdRqtZih3ZG4bQi4GBfdgY6ahwS8iqCdA/ve8IefeQdFMNYqUGyq+E+BPEsNVXA7GYIoj5An/N/rHzv7HIDIvnYc9/Vg2nQJwuHcKwlZCMjj3Xl6iis6/qb5pANsNKOQYTSZVS5HCRQFYwinjOiEgWxJP6yJallqKBt1DEpuVkKTRV7R/dSIK/2wjZyBIad052Qy1N4CGMVNWyivfq3z3g+unDuVNpdD5xrr77yhdWJickAu4496NwpI2G/Mxjh5fJ6pVFr1FhfWK4rIIJlZIJN0EPHESpXhmVdNeeUrN2YYbsBvGpJXz6Ot8Y8xZu8hdv8CcNkq1YVWVNBUFNCO4FZadSiQfbLzib7dStqEK5ncCD2CryOAjEFIqqOlHGeW9v8V8NFnc0igqgfEeNe/agGy1qzCsSUjZHsPDOyEyw+Ezm8cTPVi0P68muOgCgGwUAAMmepz4FGr6/rGcazqzpFA9+UFGot9iWtLSn7YhhexuAvqhOnEqJLPKGQ5QzLZelQXd3glHcCH4OwJFRvBNGW89QslXP29Klqd9+VnSEFkJ5hXR/VwQ30c3FY+aRS/+fDbtf+rhzqyFBZ3FEbs9bk9ZuYzBCqjYGd+lUupML29AxHEWYvy7cK+j0xjfWcyv5RvXQINVI04IUsIcRgFjGpmT03hxrl2NFCnsNKFDzYHlB/6/0oaygVi4A6kPUs8JA81Ek/LNngrq3IhRUMDFPSpXqsd0QEqZL3bq+EeMne0WWMemEaa5r9UprHRPwsG8thSdKQKvm5CkAJmwJAVaZiHH7RMSxuCOBeqBWLi2Zd0xEtBJkD+8GycIwNpXlzRf2RFYoqG463QWEBwU9qNjmgKirqOAC9iYIrVgAiU5M78aGq7am/3AU/cZsVlGG4TtEsr9VP3imxqgJNDwXAeBueAi/k1+lSfEVddqEvAdYdWe+dt9xmTz75JL5feCHQrIUzbZk4eap99uV3loEnjxInVYCIlVpVIqkGzbi4XWw0okP7YQoUGgj6DYgh34roOCjEat6ZitSSfqvmsfJUPdPJ2RwEX1jXbD4/wEQuB2A/ppf5VCz7DhUyCcljOtuZYoHDuiaEA2Md3kbdYP2RvHnlJKuCnXv6ZKGTlwXoPVAwFDHlVfJbbUkd4CSLmA1NTVxBAdcfogFv20k1qytomrhu4SExeI5R5PFEwf+F8p9NQmeUYxZq+hIJiq+03GSkItH4YpzAD4n+1FGl5UumTU+Hk6QF2sR4RiwQgExeKKlpISwuJbZWc/g1AnjKuJ/Fx8YjmV+3bpkkBpfxnpu5FnfjefcmsmQYaJjS+wU3EJ5VShGkYIEGl+J87BBPiSajLM4XX3sOsOAlXk5mjX4c0F3wEx1oOdn98AN6DPYAGy33VU0e1k08nDwkNIglhW2kHQ5nyvqLjWDiInD+yMF6J+2JYMrRpUuQ7djQhCH9HFjAhJJRPEdHIOlHwj9yYnfHhBrYvTMAtJJYI23Zmq3WrXc0jQZ0fpjaq5etA4QOoNkjUTArCB8cmgCKnAsvvIrDJgoAd5ut2/AjB0ctBVo7heYQ1mKMk+UFAtwd3P8bDNJBLmgtr3u07Tu6yiU+NtYmAuJlAvY1YTWQhY3CYQ4SGULHMmnub488/BpBUIF21cwrWOf/j6u3gPOyzN7/z3R3MTO0dHc3GAiKIKJiu/bX2LVdXWt1rbV7sRBbROxGQUC6u2sYBphhuuP/vs7D7Pr7sy9WYGY+n+fzPPd97nOuc53rikMWoTcgQzEjzE/ZubCbV8JU6twplz1Xjw5rPt22zt79j2FviRWSndPadd40srht+zLLRKPxP698BlOVgz2eQgugOZw9nQZI2Kd3R1v4xxbElzO5Tpx+29K9GpeDxtwhO+s8ru1Iuc2djVwH4MSUaX3t8w82OkpQDys1VjqhyEq079zCE1AlCmKvI1fi5lbq3/Tt357EqA8GB/MBUATeRbHHdOiKD4c7N2BkE6ObSkIU/DWdLmDN44oaJ5wiYnWpoPFCRXAzzQWN44TIBZ6OazkRN5VuvsZUevTJdEMmMSM3AT6kpmQBTjTYeyTk5aXBmGkj16BgKkA5iuSviaSkikQlhr0mI74YQHSJxANzoFWM9goJl3RPxezVPqokQAtYVdIo8CCS0QTIQYCG7Ec5UfqYvARG5QrJv8uQiVerE0tTaY8Dq0R/HRTE2whMZyTBUs2onsbTvKYioZH7rcDbEsCCeDR4u/TOAQwkfjBmofcVc1KMY7EyJdDewD13LUgxXgV0O3jCPVNSyEHotZs0gcTmEv9M7ur8XWNqpewnSL4ArSRdrnPEs1L1RgyMICFJygCkgMWhRIbwHySkOk2Dlr4DGK7VKbKwin7hoSRM+pyhjOjS/nLNJLE1de0CbsS49dcQWxAwTSPT6jWlsF41Bi6GoMaQamAgqjOqpDaeZ6BE4TgdRTWY6vQGXLMSy3DpY/JyKk40Ui1GcjnJo9iJchoO41yIYVR3ECNTKxg/VhIxoH8PGkpF7GWKb840jagc56xBTcbPijC65RJbl1hRCB1YyR5IK04mXTp7BFE5qMHZIlaygGJ9tiiSFDFVJFPgCZUX2cHn1SPW2SjQOEQuqEqElAyQ8KqDKwMtaiOKDkBDmiV9ug+1yy682iUangcsk+nhmvXLmZAoR05jCQ1Dkkjuq9ZgLAtOjTExp2WApjdWYqFnI9BFBZ3W3eCBPWCsvGhPPvu0fYdJhwo0ySv4lTRrBuo5auyN3zpvE2C3jRsxHlDsVE+KvWv80N2cVYyyk3CLza0yRKx3rU3IfbBcAZ8BZHVWBzq1rGmuVYAi+XHAAOV+qBjU7hZjJ4L4IB3UKACMQpKOaP4r9nUVEzMCY2Ml+UOs0Y+quNEovcsI8RodmGJJZf1cfuUF6JcfxRxptnXGpbwXhjULfvjVNsLw1XhTNxjvDYBsu/L2ILMTmHZGk4dUUfyrWex7hfUrHE35uVQuxKfXvlITQZpRYo01EAgkc6HProZOKHtG+ZC0gpUMaqxRY0FyjFXTMh6G4gk1Gcm81RBJBYgUY6cauRNpT4VybsXRTBSLWY0B7dN9e/MDMzsVI8RCSSOcfdZ53jTQqOzfMCVRXrVu9VbYqjAv2CMPPf4gUwsUPCom+CxaCmJMqKsunSutRSX4bjjno3YnGwLB1vbsVMsgkoRdjYZxE8Zxb9vbF59+znl13GZOO9sSubYj+/JgyXawbADDP5avpLmJYRBTP2/MftvBhnbtWgF6JbrBGKHOR+kuRit2CtqWapatxkxy7vzPg9yKgmrKlDHubvzbr38Qk0pogZXboWMCTsSkDqYd1KiSZIR07DNyiYs9snkvWP2A+gnIH1QgcyKWKAL0HouDEAVLXDIsYuCynlPjUuyuG+9BCoi1y7mQQL7bAWBA3atNaHs+pykrpi3y8tGQrQCoVAfaRXjZS2L/i7WmAol9PGOGDCeHUfi2Rj+2yl55+T+2h7yvXYccm3r+FNdtTQ5FdgL9MTFustEZF+NjN3IDm2gmb9q4FqB1jV15xRU2btRYf5ZbN+y2/2Ds1UTTrbTuGPdOzEkKBAJ+cwGvglJ6YRohdPMzGXSxhzQup+aSGmGSYYmg4XnN1VciydTHzZ+kUa/X2Lt3P0DnPrsUduA+GJ+zZ8+22zGtE4gpppvG+TJhmAqAEjga6LvG+XVrrF+yADLuEVNVBb37D3Bf9D368569u6xb527+Z/2MgNYK9NcOY8giRqv27mH0kwWWSs7AWayso1q6q6XkE0nslQoOGzFw22DoomZh8+sIpCvH8CuGz6L3K8TIKisTUy3+q1ihabgjMBZjExNcFkWs10qAX+nyV9OQ0b5No2EojVtNHsTyXgX8rNgpmhxTDA6PTuX99jOtx2j6pZfRfMji39XAU5yXgaJAPQoz6a3zLBw4cRhGzayg6P1/gZxmMEdN5ZObrHm/+RnxP3A10E0NRpC1GcW6c7DHdR1ZByfPuuYfbx5BdnkAj/vEEklyADBKw09g94rVq2Esd/fnes11M6mDOvP8FvhEn0xKv/liFdeVwhkrhlaZ7WZNzEdrWMBVIXpG9997D3XLszZ//jz78ovvYAJ3t2nTp9j6DYsA1mj2rNplZ0+6iGfCJF/HbJ5Bol1/w7X2+itv2Hff/oRB0ieeR0YjFVDMqPzZE8+xs6eeb/NhJc6b9wEGTTRWmR65/Y47bSAM8D8wi/rr7X9DUiPLBjHyvnLJeiQJnmTC6xF7+aUX7FwcmIuQztCRpmaeTM8a0Rnv3zPX7r3rVjeDe/6F2WhW8xwP77LxZw5nfbXFlOo7n3BauQbZGOSaksnZW2TlsA6j7bIr7mcvT+ZzTafmSrBffvvezdkOI4vmgoUE02YWszc2JOmgvcf5oTygDWZpaljMmvUqOpm3sj7EIJUeofKSSJe3qCEnKGLyRbmaAHnJKSn/ieDeBKCJGntMLpFnFMOcf/qx+/Gr+AnJlNWsPxrMTHAtW76B/KWOfOBF+8cDf7eFvy9iwqfUXn/tdZs29Vx0h2f6davJM2TIQLv40nPtjgcu5OyrtosvvInGVA01WzsApVF2/wNPuibnpRdPJR4ccJ3waBqf2m+nnjEC4G4Bk0RMGpwywL6C0HENsmLfcZZqaquGCbhEvDVSADLuvftWjLGexGxprCW1TAHQhrXcEG0bV2+zrUf2YMQzlbXJFGaPwXbP7U8BGEfanl2HuScxPIMYcAFGd0OTiJu9YLbnoL29jc+r12iwuV98bqedOQVZhxXkKpAguDeRJGnlTM8qF9PkkAOrJyUAtPmaGatBI+N/wOqfNVCDhKd5350EQHX/HZQKZJqcO6Bzhz9r0lJ1iPJdGSJGg+REuNZ+sFeDKa3gvTyVIiNSvPgzQ7ZZX1Xf+/Yrr0AOOkZTMM9jVQk14fnnX8oaHAV4/ok9+u87kUmosTmz56KHegSt3Nds0mnnIo1WaPO/nOU5q7TB6xxUxcWB+1gPAiaAPwUzrxYw/nPZP2nIfXXI6WDPPfIaE45ouhMjRFGQj0AE1x1ODqVpsVz8BgR0lZQXA6jTvCZfkLO61rk8IbCedH8J1T/r1tyPb0O5XXThM6wX3hs5h8wUpkwWb3PQqnn6qPl+BIz9QLJGd7RJBYfnHqwjahzprKoJ6mQFndncHwFZVczZa6rQmY38ZLUa7CfBVRWJkpISgK26QrddRCzl1gLtNFWn/FKxVIzwEzQRHnvqFqsozLNvv56HMdIlmEPPI8cqQ6MZQ6Q+ubaKPKoMgLuUvCAewkDnzlGQGjrYvC824Sci02PeQ0QD9nEaZKt47vMmGgINkiSgxpCpu08c+pSNSBfKE7UmgtpIMVoNwBBG5J14w/o6fdwQKzy8xy69aKLnoTOvfB0QUYWimvDK30SSUS6nsXN+jvvgNajOCPcoCu6ZT0FqOkpkID0DAbwOskNmgAQlwLrjKIGtqbZ1FRMfuibqGqF5jaGxSHZKk1zkJ91n+VUE8nY6c2o1Bad84uSkk/Szw2h2N4CNyaBZH1Akpirl6JBVlGfq+FJtFMEbDUPKZL2aetzXnMxU8vNSvyfRYG3VQm0V82iYJyYA1PJv5TS2dH0RkuHRreC36gVhBhmcEzrLFi9dTTNXE5Y1NI5PcVLboUN5YDXtbY/LjgXyQe5Lwj5Nk7EZxMdoEWf0TLgv4KF+Xovgo3pYwVqkF8XBBCYyjh9Higu8LYbp6USIpkWchZ07kuvRlNu8CcCD68pmmr5DpwxA1qOcn8n2xwKwO6kXdpgQ2iSNuczULBYxjlg48DaVIhwMdTsRBKWaO7AdDSnnsBAcpfcYgfajXJtLi8VQw9xJdGxYRHUqGOh6VPHnEorStHQcswAMxZqJxfynlPEfgQCBDghsSDolooArwVenVEWVJpQmTR1new6th5EAKg6gmdMyylb8ftDmAq5qrFVsC89PGMVVAqobKCAmHRkBuceLXSKzFukMVouJRvFQyya87bYb7IeffrPd+3dRyPDgYLYpiBYfkagIC59udhjFSTWgazyHXSGdztatM52xlAFbRgzQRIJIHFpXGjtKodNyHLFwBRMV8GUFjKnxIIcOiLWevTLsvKvPtWI6MW+/+zkFexr3QuzPwxhdYVbFrknm/uYy0pabBTrPNfXBaOrzH1dRJQdneSrXoINbgsGiKKvwENIuHcaKMlHCxfQL9DUqGLerhuUWSfXRrhWOmLEZCP5u9mAoHZUGGT9w0NeCfknfohAWYCgVjwKCOG7qVEL65bOxyHS/oBwJYE5A2JyqjkRUzBEATvTpRK0uO8495r6nYUyV3baNbdi2zcaM72dbNm7DyFbsNIDvdD4jnYWS4jrcHU9AGQegYJy+VmxVADbJOAgEkiurHLETQAhaAGw++8Jzdv5MRNEJjtIV0XeJrdeLUZ8YgtfnH2+haOlsBYCJTaGYe9EEEMgczudTR6PfANaoZdngwXT65i2gsAlHaxdjq6GsCbrKO7YAIMOg/cv5k1ySoSm62I4W77Rj+XT6kB3QGO2GlXsANEJ9NCOEZHX2O4tgCj1rsz9+Gz1ODK5qTjBGvMZuvGE6I3DoBmGyoJGdDu3TSYA4CAg6x9H60DqoC81jr4TasiU1NuWsG23RovkAOzleVLVs2Qnn41725HPo4HFf7rzlXvR3vsNQ4J8kiHkka2sIUNUUfas5GI8i9J5Ft0RjciUALZ3sww/mQ0cvtvv/8U9MucJIWGfCIkbLOKTEFv64DPOaK20AHc6tMF737Za+qtEEiLCrbxjJuNcCgh1d60nZaCqlYlxywiqQrxgwJBuNt/W2+AfYw/w9LpbDhokTyZ1ohEPNlSqKILEoc1sDGMCEruegKzwKg6EI5jPPMhyWZiLavZm4w+7cATuc99VYtdjgEuoXW1XrT4m/khY5/PrBIHharBtpXXnxLyAnMHLSyIOAI/2sCu5wgM1wIvDb7/3LWiHcX4zB1lLGvgYMHuAu6998sdA+e/9X7yLqczTJhEAgCXskhBMwksJRJjZiP+iwiyRJlIxAHSBADIelJAgyWyZRMMRyqMpIRN3mQIdLXTKN3UDcApDRqIqCvzTzBCzD+lDxi7ZgXYWSZLqCbCP6NA7qCiRA492iBfLy+UokT6AOucAbgBY0uL1oCKFVfOq0oVbakOeHvr43YGXyDAj8DTIYdOOWYIxCYJB7K3EoOe9FwBrr0AEGfoshJbZcuLq5kg/gQxwHYBDgFgHIXUPyoUJA3dRonrFCflRsPYdlEqObaDXLpZ6fqQUgU3GswcMwPTP+XR33ML4WrqkHfq6WoiNUyZmKCEFhJ0FVaQ45I075AImCwCwlHDEyGOLeJ+MOLq2lAQP7s16LWP+7nN2h7qk0o/WzYQBsivGK3Xr1cMA9Jb0tiKMVsIwE/skRspYGTygPJpGAloLu6KzXn4UVQJHBaRtF42/I4D6uR/j9z4uQPkAugTgZwRo9VoSBj6RG0DveuIoxEO5vHYC37mqEmm58Pr2/Dn2x59IzOPMo2iW1IiaYGJeBMZJE6ZWkqFiR0YwSopMFMiO+zYwGHxEH0BXIlQQwXAOIVlPOOuLz1pSxpjjHbrz5Jsa6V2KCt8QbkS69RKJTCYinAkCAk1iyAheU5OhQ0PcoWU1kQoRPwFlB3GNdDR7SF93hI0xI0LUWE8fpmSfNGMQm13PleckUTUnaPx980EYPG8tEwTpnbLz/4Tu2mrHfBpKvMiX2fF8XGkVdTmmPfvRv3B8BuewJaddy17TPZDKicVxNvmhkWpcYS/dYSbHYZ6KI9ujRGTOBIcTsLwC5kTBgkkbniIoZORcrL9f6FjNXV9mCZCkT8wXJEwwa0NNZUiNHj7Y40M7YyHgK9DXkEKewV9AVzGxp33/7hX313XwrxJBQ116KNqzWuM41NXacJaRSTJtHBTH3XTrrlbAgm03SBCBLW9yBaq5HLFOxOZQDaUFoD0uvt16maepP8D5eT/Bvvfr1cdBjMbrY3TpnYYzUjj0YB+P0hG3bz4gybHmt/9PGjbODe/a7nrUMCt96412bCWurIwZMP3//m49jd+1yCiDrJDeFyDsEKwWg+KO5HyLJgxESbxhFwSPDAYHDkphQ/FSzQj1sZ+oooRSTlu/VPtIScCM57S811YkzGjGXRJGA5DDyMz3XW268ynbDWsvbxYg/r9m6ZzcbgKZiHON9fdCBlUzH3267zYGdyy6/gJHb9+0YVIWe6LudMf40Z6x9j97hl9985edJKMDC9LOnuxZ9ZGS9vTnrY7Qej1hW23Rr1aUdTXVGQ9HEriBfqWZErZhzr6z8GPJQCUw2MbbG19T0aAUb+XhBtW1Yv9cbdgq02l91xMgYCpUwGvzKk9QomMkZOXbIqUwUwYYg2Q8j79A5tXLNatu8YxMj+wt8FFcJfq00nwHdOnXtAiB8xBuYKYlopgPCnXP2OWi+97KWgHkRTESsWbkdbcD3OJOQQrh1Jj9Xb91oEjdyDpSTxR9HvqcrMkIKyPlocOe0zGHtVNuTTzyOJmRr6wUTPYaxia+/+IXm7D4rg7Eaylika/ZSXIpl5MpXBGjF2sCNQ40NFQOYfBBr9NzU2FE3OhygXxqXl+POrAW4CdmFnjQbKtHTk7TGJx99SDy8yCeo5syZA5DV2r++GiCuA+xUgQO7YI1IR1WA6EZ0ccVC0vcIhN2CDJR0UtU00zmu9dMM9O0FUBVbVQWOZAXatm3rAMj+/fv9tSrZewcOYOgqpxDe59CBg7Dus93grRwSQoT0lPk8+wHwe/Xsy74Jx2hnqTP3NCFQUsbkG3Iyyg8ELLXBPFdgm5oBqYC/ZQCE0gvOYO6zkIJKoHMSki4OXLK5o0/q/en6ZLAk2SkBZSJ+yERWo7fRFCMtaFavWbvJdu3eh4P0dd70Keb+isjhgArPpJazVM8l0CYOYq9+/Zkp91+g1fU4mmHRoOD+f1irf2K5BSCrXks/EDR9omUIwh/+rMH6Zyazy4+4Np6kgJSvkOdwuKxctdzNbr/6/j37/pt51ElbyFVhCuPtwCSl3XLTv3xU3ZgOiyDwb9q2w35EpzML9k8XmPArli0GbJ1LHZdiX372gz3w4EOMMjPGDzN+ylkXMCX1sP2MbuOoMf0xQOJ1KUZDCLJV1F0ypamsQOIhnVipyaa6aBs2fIKt3rCOc7WM6YxIJiSTmSLYBcvuIhs25lTixsd+Hn756Tc4m09HS/9TjBoTea6Vdu99N9i/0S8uJudPpj7p2KG97du53VIxdjtv2pk2EtbfzXyeth1jcI1HsgSD0edf/8B1RiWJ0UDueBBPAVGxumGee+60SXbLX19kv5M3uMgqDRiAE4G2qThJb6YJ4ix4LkjTE2o06HsEHCSg0VdN0+DE8VqkL3Ko06RDzDisQAF+RiCDtM+lgyiQRedDNNqCDRp9VtNLWqrUsdIPZyE5gB9DjVVJfTiS/OTcM8fZPx55hvwtkv3UCbbphUgQXG9vvPEW6/Eq34Pvz/nAzps+A4CovYOqmjRdtRJDXZo+w0f2t3V7frODNFOe+NdTTM2tQaIhwc477yrylGgk9ag9nrjda/DjML9LmUi58spz7Zdf/mBv56J3fYVdd92DMIbfsllvP4u58C9oXy+1MWPOYH9otKuaiY90WGRFlsfzqKNeGz1ukK1atsqmoun65edr7K93XY7x5Y+Wx7j/ob00OjAiUyc+MYlmBlIcI0eciiHXi0imHSQ+tuceoEH6+RxIGW9ikraNuqolEjhv2yZ0ekeMmhB4GnAv1dxWbRCAV8GmCkBV7QFl654F+9eaQb7/fp8iohJdb4h4K8TBKv1Z+8kNqmhMaK+5tIwknxxYpbkhsJGcLpI4pF/NezEwkAv+rhjtJk1/Alubr0NTAA/deYeloD25ev0yzpZuPnp/2VX/5wZWr896yQ0PP53/CvlbGM3w0WjNf2uTkMNoC9D31DP3WyoydcXEYDVxo2nsytBRBuGkvzb1nPF2aHcBZJkU9Il7IguH1MmKvcRJcAJy2XrldmrGc/Y2UXvr88WzXxX/9CFZggCsagJBZhFbAem5qLggL5SjvbAfMHFqFSRb2JNqFhw7pnUtdl8ZtU+gG90cA5Xfd+vWzTZv3kxMguhBzSZyhb4jHYxIEk7aUwLhxOBVo1oM1lhIYCLa1Kj5ypkrTeOjELVkKixwvQB/F/XlvV7kEcZrdBzgXZMt0nFVTaQJsjpqPdUO1VUhdtUVg5AcWc9ZDSGD+vG1N/9JG61KVwAAIABJREFUrf0CBEJMbTm/yiUB5qa5xoTbTM7po+SimMWyx3/6cb/L9slEccTovrZl+yGIDvsD6QPkbzTloc+i/Ep5fhS1gKbztM+DRq/kslgbvHYsDYx4iIF17NcGiDQZ/F0Not3HkD/kNdLAvURm0fPQ9KGuTWd4LHFCUmLNZ72wG+VxTaqlVO9xX+M5oxRfSpFvE+lHJKhGCISdhyFBRH7ZhSmEc88cYrOem29fzt1nXXu1soPH9jmYLukNsdf1+HTyiEUqTwkZmjUpNrIKRAKJZJ9rAiqo42V0xt4BjNZn9ZjHJJSaj9rjuvYI8hgVvtWMyVcw0ayavJGFd/3NFzN5NYczG1CVYrEGZq7TqFTH8sdkmIRFNATjkkXaabQJY0bYZ3MX27XXzCQu05hGckjgegmYAx8bMDzXjiCRoslqykhvAlWUNTJBj9k2vhAJTBBIHu0ouUIxRKlqPpsMcZNkjMz7CjSPhbAiQy7JCGmCMjEZo/cimhacD7r/agy0a48+LOuxsirU111MvCQEwm3L8go7bURvCxk6M67pwMEKxjOCAoD8zTpltbQuLdsjgP07WgPJdpCiukQ6nJnQcRk3L4Mx16atGA3oI/BmaS3QT2IhHT6Q5/L7mTiXVQCuHgdwEUKv1xTLUe5dnB0eDBT9hLYLJFVhcsNN02BEbLHtjBwNGtbRli/fz8XHoft03N546yq7+7Y3oZoDnDJWXM6YkbpV6bh91UMPFj1ZQraC7eV6rQAo0pUWRxRFmHQfWsG6VLF76GA5mqdZ3FSMAWDAtTslh4APMy8yyQHPUDZ1OuPGjQCLMrk4jmu0BN+l76ACKxPdhkIOrkJGheMaOSDhC7dplcb4Lkk6LLcMkrH+fVva9defZ9c/8CijYXTu1jN2Iv0IHoJGTOMAY2Q+Ew9duh86mjV06cV+bEex9NuK1RbKz8g5uLqQLoKPiQqYZvFy/aVFbDoAICV0oXQa8g+A7pMYK9mT3lgqB30CiVGn1l3QwVzo4GhmZiaBDzHx1HTv5ipogOk4vR4WOQtDrmmYnGBSJN1Eid+HsshT0mIwhEpi0Rbz90rMDdJhcR6Hzg0LgxHvaAJHPMhSkUbjCYjSMs1FMyYuKgNXyu2MGTfZFdcNht25FfAhgZGPCsYIin09qA5NzQq1m+48155/dq5Nm3y2ffj2Fzaw5zDbjnzDgYNlPlKQ3kKGNyTLCMLHpwDe4Wycv4cNgwyFzHCicSzUBjbGAGMAok6UkDDV0WXthMtrQjHMzAGIp++2Y6XHuL904OQ8ygaKD6/E0Rjt274TuHcnLO/oJt9YCowa+y3FFS5vf4NNnNiN596IU/E4HBk/tGMYlp09DVbo0X1WQKf1RCHO3LjT9R/YhfGZtYjoDwTk3s2aK6XgyrChIzqgR3zUZr+1neKVd2YzXnPlRbZt42qnti+ALdsLoGPZ5hU2cuRgmzrqVrppVzAeeJkDq8NHduI+lNDZPG6rl2+2gxyYUTFVgKotAZBhks771XYwRjl58gyKvn2+n/KP77XXX3oVVnUUDri/WFRKnV1x9fOsf7rMAEevvnIugWIPh1Jb2ATrWPOHbMyZlWjM1NuMi1PYg+hJlkczBok+GnLHyjtC6aDVcsAyYcdhxS4n6W3PGM+IEf0p7PdxSIWRJGy0ggOsc8bxwwBQFdRLSLZa4LAmYfx4JALEFlReqmAtA8NmTU7B+87MoQiI4MU1lqjkyd3XBcKpq0QgLmeNqvAXqzEElHjOp8/5CEnN0Si79C832Kx3HnW91wpMie6/6wkMm6TnGLhQKuwo3RUjVgCxDr5KwDB15aTrU8tYt057BlpwFldZyTXyE4kk7B5fNIfhDDBJA8BsJwDX6SSDCatuZSiaVAIB9TJhStqIfdSIMO5oahCcIwTC0lCg5MFcj/cRGMu9BVYKgA4NBhNH2G40AGJsEqY1sYi4r9q6mMJuP8UhnTSaOh3aZXN4CljFhflAmbP2a8lUvOgWq8Y75UHSqbgrHaqAAEMcoQCu53uVTIVzI2o5TNXoaIIhW1YYdBp1fspxW/dLh6EegZIcgXRqYKkR4gwZ7k0kh3kNmVid4i43xrUAASJkqKQiSuwuZ23y3mL46RDUTRQAWYvuQYABCjQQQ17tRRphdODboPe7dcNR7gOfUyxMnpHeX0Wj5BSUPAedbNzh0YHKgf10AHBKoLHGx2v5fuklhfEMsijAZ5w1xd5/90N3qozg52S888jDd9lLr73JBC5NJJpWTcT+48QJNxfhHgqQqy4JtxNHAASLq/0ehNH8qwDEEIgtNqLOmlM6tOFQLbbDeYyf6N6zNsPp9quwVcouMELr2MtuL5YVczW+q7ETUbfl6o2RGGusHpAikRgunSO5ZvtZRnIonSem5xwwxpfLwXW5gQuUbY/BwNEjR1nzAPRKfbT+hLu43ICKd5JvrjWVpmC8JHn49xOAXdLihCDsAKJkcQQYanO4IiiLSQmbtJ6SGI/p23MARnwjnF38/KvP0RQL9JAETKo86d29Dc02nIthJKnD7EYxgJuaImgk+4rnbJKswBuz30Hn9l4Amz1+1gjRq1bzVUuNF2qJq3AREzNKhOtI7L0AVcNBLDyxgsUW5QNmcCbXcCM6wXR78pFH7J03ZrlG3rBhEzlDetn3X31l3373rZ17wXSYygNsM6CQ5FG64nr83W8/WA2brxJWkUs48JAEDqsj72cf1ylmhJ6PYlEhSZgbsbEOnTnJzVVeo2uPphHZALgFthIYafC5lQOJYdvg65+9w14SwCk2vSYtli1dChMv1y6/6ErOhQ9t+dJNIlkC6kfbWeiddu/Sla7+EZh1Kdav90CM/l6x8WeMdMOolMR018Vct3YVjcPBXGM0hmJv2JqNy3zsPR6NvatuuMb+g3HX9p2H/YyXVnS92MxcnyfCPJ9A6zdgmIuRE7BMlBQLHAtinE+zOTjMPhPznX/rx1j52AGDbdOadbYa1/BSEvqubTpbx5YdObMu4b5EuB7xbTDOejAVcRg9xjJYNBdffDHNgkrYN+R42zbDVMWgrHUL8pxQu/Yv/8ealsM3QNrBnfYJwI1qisowxv0ottgqQSKORIprJ7NeJX+RhM65xu8UPHNz2tMYLMEtFr1wGcPx3CRPo0ZcPJqMlISse9YQ62ni+DPsnNPPgymXwGtn21rMMouRhlq7CZO1Q3vQmbzMn7ny27bIRLz11pt23vkzYOG2t9de+4/t2LrdumHUdPVf/sJ7VAH24WpLV7q8JBRm3xzkGtbZo0/fwXuWcc3haN8dtddfn0VRhRwPEx/+C9ApGQbaaKYsZpw3g4YQEwHE95ys9ox9fme/w9yti0TPmlG6KOk6kuto3alxotxRwKq0pzWGLGBVjFAHG1iW5ejfi7kSi+TLbbfeDAM33c+NbDSP//jjD7THWgVapeSCij9ifqampWBKs5ICuKuPbO4FAE1KSXNWqsbrxfzU51exIVmAroABAjY/wFSlD6PH7dq1s8VIcZx22qkO/K9duxaTroEwptIdqBU7VaxmvbY0UtNoRmlvHTx4mJwi1Ufv9BnSITCoshV7NYQFp7Nh44YtXpjHUs1v376N18n186QAKZsU9CXFSJF2bTYmurrOY3gltG/XlphZ5X/Xe6uo3b59h/9sCdNWkkaJI9fQ9VQxwijSQgkTDPVskHRA9oOHDpP/ZnjxFE1eWVhYbMu5PxEQTkaPm0jjb4gDz9XE42o1LKSjrLOXD8JO80csyaMAPghA1uCXzgxFkeavnPxn/7sY/uQe/FwzqKqms3+vM+MgWjAW2gysNrOgmv+rvQqUSn4PD0mvoaY0cUsaywLgD+XtQ5blPiRRWlGzZNjqFb/TiBplUyZdTj7UJmD38PM6qzRlWAigkJ2RanM/+8DN8sTcyTtUbCv/2Am4eQfTHz85k3U7+pxDBkyw3gN64Fj+hjecQwELNcEoIozOtTqaPG26p2IAixnvsHEUwL3svAsuQELjETuet9eSAbdXrt5p1954C03dJOQyXkIf9HG7+oorDbKWG0rGMRo9aHA/gO61aFMmMeH1dyQJmEpkuiEbHdjxI4fwOvGM+faGgbkbf4F3MOP6Ox4D39uSjethp6fZnWjNam/FRcb5OVEF2rR29Rp7+rkvaICjbY7cSRH/poZfLIGntAg9zF+/Ib+e7DHepxJ4FslIeglYVX5yAF+Cdq3ac28OBhJG/sx1XgSMNQEQwS8ekMZEBbxJlkUO52Ihkyer2dEOfdZwuo7HiJ+FACxXXzYdTetJNmn6Vd4A7tixEyzS733y4nv0q8+ZOs1JSs/8+2mvqf/61xuZOJuHrM1Ka423RZo+7z23IXFFrUm+0I9a6OcfFzuUOJfJzWFDT7XnnnvGvvz6FUaFcwC+mPSC2JJMvFSDKjUtDh1XalAYAY31yPcRszXlmZoGq3TXfuIKU06M2D71xN9ZB69ZvxEDLZdJwNeJl5NhvI4YMti++myty+7t3r3d0hIybddmAD8aovl5++3l15/DYPIDDMSupkZbT/xZbddef40NGT7IbrzlBpty9iSmAeLtDcbmD6Cl/tjjL9CA60+cU87JecFeFNFAUlQnIc2TIGrAYFS+2dzcaAY1m/eidpWPTvuzCrRWPadVrePsQjVIOTMEkjlbVVIAAtwC3fxo9qmAIOlm/m9/Bs/eGez8s8aUfd8rp+K/DlaxBBJ4lo/ezflQV8F5tdPaID9yGL+M2+95EGZkF0hbSATQZL3q+une9DmKB0YOLPANmBo+9vA/7bEn73Mz3FrAWMX6JOpPAf2ZGHXnY0gdyZ+rMN8dPqIbOtLD7KM5HzHlWWFHD2vqKobcHOwCsE3TMK3RZS8lvguLUf2lhoiS/917jigaefKvieSIGJitgHLylwineGmgloxGU76hrsQJBY1MR4gtX4tuUIS8M/hpZb8Ct8Xy7wXOoYkQsbMTmMA978JJtnrNcpp9jPrzWpVMoUjKsUe/FAdCD+YxnUu9pHqhU6esgJXM/tm2tYDPF4EfC8bmO/Z5nquHJr8YFaVi5UYzbh8GellHE0TnRBUxnn+ydLxSWoAXzH3vbbxarsT0O9V24dWRd6AWfXs8agr2UksX20XnnW2XXDIMCZRnbcrkqbZrH9IwOalIfxy0LbDdc/jz8jV4BkC8Eht0PyziEia3fVpPHD22exbyF/KfkEmk8nfdD9UvwVg8Upmp8VxzpE0/Z7K9jF5xWUEgDVTNuhPwXpCPLwff67JrLtEZsKYFokcSI6phVYpB7zWFGuG8cRBXdNbIGEqGsCHU3fX21FN/Y5rmLSYjS5hSAEM5xBqlXmsPlrV3L5MbvObBw4GPiOo7kRhaoz1bxLqQTJpqAOXC+hQyL5Pcm7yWnHXKOepGwjy7aNZsMdruaojJjOva6y7jXmVgnPsy+S94Gv8Gi83yDiq/11QUfku5qWA9GFymYJjNfpBknuTfYnhg0TAM9+/Ld7PmAUPb0Eg4znqXaVSty1CtW0tMQW5SeV0UsjSdu7Vz0+tlf6wh542jZjNAfzF9lc9C3GSJTDp9hJOUyivxZiAxL4TpqgYNonXUd/Jn0OQNY/7sx1iaJ8nkOJWcXQcKysC1wiDNBXI8MYB4B5DuVA+7V08aS0wWa3/VnBCpEaLWjLujm5JScu2nn/ZisMPmoptHb8Bgf5O4AeKhg9MAm+cwSYwMkAydVC1yBd1w3ItF542gAK3lARzamU/wTPKiM/9ICe6T7TzJ6khH62De8YC6DyIu0V+NrSpniCIhrYHdJs3VRC66S5cM69I9HCdJWH7HKSBB56++7nJAuFi79dZn7ThAjwCZRhiayWhtyAEuIlJMqkDTQ+BtYoI09U4QwAAD2FQtGVHbwVi+mHZTGfWY8+GHvuljoC2L/TJs2Gj7beEfHBwU2AQNjZ2WAKhWocuh7k4M3Rp1BNq2Z9ybpK8ENo066Gl87noezJUXXml9Ova1pQuXUiQWYpj1g40Y391mf7qCxRLJqHqtF7UpKekkpGhtSuMUZLxfz3awOCaAhJfYiuU46+47ZDXUmlEU2WK5RfLQMluEoG0GK5AFUoQObZmAKg40FeB1dVEwLekG0PkoxPFbCz8bjZ4ObVMtDxajjGsOwYxITgasAjhSpz5gjlMsEiBT0J3SotOIkArXOmnjiULO99SqM8s4fwT6H1HptbAvGfm47zz7bt5XlreTrjYFeQ33OjI2jVFzTAxwcsvOAYhiUybQOpB73zE6aqMnDMasYjfPrNK7uo1ifkFBr6YgUWdcOq4jxnQGiL7eXnvjUcaUJvI5q+3Fp+d74Xv2eR0B0xoA23ujlbQagKvE5r4iXZCAbaikJDc3jS4FJjx+aoYgrp5GIAyFSXrUHvrnpfbuB+/5AdyxM6ODuEFffel5bLgjVniklMIql3Govay5zmjvrbNtu3fQgaJIQp9RNwMMHXff8xnF+MyTv8b6NFgte1lTbKgeQ9EdXU5hkGyDhna3UaP72x+Lv7bWndS9AEBHuzQlIwJG1QlA0B52AJZzU2MqBf5WzAAySfLTcb7c4SxGsaO7dB7JPoqyjz77GbYXqpccah060jGKLmO8LZTxC4IOB0hybB0MlyQCB4LMgBdFbnoWZjntkmGGwLhgjHE0oGtcZEubdv71VkcBccNtt9qCn7bA7Im0MaPbkhDUoZ/VDdmAA5i6rbV4TEMOHIhhfYZZwf5yGzO2g21YV2vPPXVAxCJkLsw++eI2guXTbqIUzd4ZyGdOJSBu2bSLpPIYmqViqgLk4SSqkdZ+ffvbO28/bw88dL99+eXPPjonsMlHbgU8cIvVKJIepJKQoL8cpDoaSojUKeRNGMCwRnRipbHLyEAupmX3PnRroMHK2O+CbxfZou9/5/AMsRZtMq3/kAEUY9vR1drhYtVytFaCVMPzFCgbpk6tkiUOZQEpcpZU1821JnnLCgAaZ0gS0UUKgpzs/04NbrGp6ggGTDQBSAr6qNCRdAmQAAQS40vFBKC5dPscVNRodCqfiORWDrtRbMIoki0BnpJrVY9O7O84dE4lk5FEd7YXRWk8zJtaNujvy353gfFoAn8XnOCTAVxK0PVZsWQjBV/AJE+A9aHDVTdPyYiYtQJXG7W4gvlDZ5jqzzqgm1l0ITi1K6GREHwVTpaaQpBwuGKz54RcUgTPOoRDup414wwaH5s42YXlXmrPC7jR3lNhGCOzJtBZdVBlkqR7F2iyqnQMkk0fcTlpWPTncak/d/h1rSo8mo079LXmP+uD1vMAVACqoRMm9ggAeCNgpBIUNfAqid/RvE89DKSbr72EcyHaXmBcVx15dd3PPXeipcNyffeDTxg9Qr8TFtXBwzhFMrKYkJwJA67Y3SBL6VrWMbKUADAWm0AXugYXVfar1qnGTQUeFMFOF3MuSmCpTltucCRabzIXC0b+tTeEVwZjs5KFiAPk1LNoYI1LWL0R0ESNhkaN3Aho5oxsgWO7QIBS2AgFaACJQSDnVhVSSSlh1gkncrHAV63M8+sRzi9pggCsVhHI2pYhlNQwydJkLNezRwfYiAloWK3wte6ygb5ugtHK7MwUwJMikhTuE9fRv3c/YgUakQAw63ass5Vb1xN7SQUo2jWe7004YqBYnZUUWlUSChfjUyLxdKvrpQWp8XoxoIlFbmLgWpVBkalzWwhyMGLJs+TaBRIJFFQiqa+XwXLR8pbWnQ4oB475k0DmBBocwwYNpqAeDtuXBJPEvopu9F5chbsDFMkRvQjG+eLFy5mEOWSlgFs1LHLpSqsZIZOERmdpBqCiWLm6d9Fcfwwj8RLF1y9djxMH5O6mrjp5h9adzpZwgFiBB/p6oG2ry6Q4p8Ot+RoB5GLIjAJYjec1K0qKSQ5bEUcTGK/8hfG7w9aeZ9mjO07dFEyl6HnJhEgMOmlOdoaNpIb1Z5995vds0uSJ6Hv3tI8+/oAmNM+RmzN0eD/0Zbe7TiF9Kx/Bl16PCpIQMYg543XXNAmi26icRvfRx1DFdmA/yq1ZTQ9pvKtYEcCtCRaNocWxFrKJSVrje0h4HVhnH4nF04GR7esuuwrmRYZlpbZ07f3b77yHcatKe+GVx51ZunTp77CRP/G40K9fL1i4F9sSnsn4M04HlIR9QiBraiy3j+a9bcvWb/PJnRawGMeO70NDPc/WrdzkjbKMxFY2FEZ7ZfkRW7d5DQAkxSdTNNR1vvbVcImXeSEPsxAdcBUbaTSDxcgpA7E9A92+CSNPt56d+9CQqIAt9TiN0gOc1YCXFJDrMLJSc72SaYMIJAI0pnj2WZPRFPyLHSGPffHFF2FtdrDLLjufscIf7Z0579LI7WIXXHqxs1kWILFx221/Iw/rYLNefMu+wdyrT7+esHESKMh4VizaCLnO87+J6FZqJF9rTCN3IThAv/fmXNsPazcUre5Q3HLlyiuGlEb/6tR8UghWqaXmHM9CjNNi8l19QVMWKra1h1rgG/Dsc0+TW2NkpSkK1pI02dZgHtYT87Faxu2ll6rpA5k0qJmpsXyN7icwnipndxlQ6Ws7duxwVpGkANwki2Iql+JWzKIdsAX1M1pTGwGwxGLVhMTylUgXAQZJf/zQ/gMOqA4GkNR7hkUoDqqxV8/rnXBG62effe57YurUqW74o9pBOqsCP/WeqbDTFTt2wx5t366ja1hLIiAbcEB/3rt3jwOnasxJK1b+APqVf7jAwWRJYq1cucq6kutVVmFQCJCbSr7cwGHh8gcY5wiIVY4iMFbNH312GYFUcw/FzFUzJ5EJjijA1qeeedkeefRZ69i1J3lAMPpbzHWHkSdqqkDjoDUAtVF8frluS75BRbKP9zssK4hLzZpA39pjNRtX+9vPPSE5J6c9/Gsaa/0Tw/XPY8jNrDkBCc2/mr8uVq6e+xH0dP/15CM87xobhjeEyGh79hwiZhy0hx982o5CWlC6ILMhNV+rKgpgv01g7TXZPXfezej4Yzbr1bl29uSZnCbHrUsvjJuqwm3NCpypGc3u0DGLfDwKgykmu96dxZm0mOJeZrURADhtLJGpoh07YU4+8TK1Rw73PtUee/Qhaq/v7dEHH7DUSKZK3nrFXn/zVbvj7rtg73VHY/UpJhHj7Y47b0cq4D5nSiXCYjoB0K1JIxEhtO4qyQunTxlkfbt2sL4wcxcuWUpMOMYeLrZzzzoVcHWZdcZ1PQt5jgVLFkGWScAktML2bj1GszkdAkmmzXnvE9ZEEeujG+xJtIaJx716UXcc3g/DtpO98sq7xBOZ5BIXiOuauGzZpjUGUBud5SZAWkZr5dRueqKN6s4KLudMFwDqZ4LD5wGzS7rqaWlJfj5XsG7iIKlcf+119tF77zGtcwQy0cXWvXMHu+qmB5C7SrYx407FwPE9TL2OemNUk5OtW+XQnHsT6YVr7CwcuE+UHvCm9IhBo2istLD/u+Fmm3B2V2qUDLRRN7i8VQzvc+GFF9mIoae7jm5YTIOdMW2ITThzDAxd9sjiZcTqFRgDd+MZrrZtmzF4hVFRznTbQEggK1YtJj5Q/9J4KD6AgzfA4PGS/Zi+wfoOjUEiLMfv/bBRfe2rz5eypzNczqcK6ZsSZNlCYPVUoospVtkKRoRlvjgb8HTBr98Rpars388+T7OqF6AKIBr53bV/u5QmXCu7464nObRauMlWJ9i0Yr1KFkyGq8onRTYSS1RnuIDCoLGgP58EOE9ujGaw1UfP9cubHgKlxP4LpD3U3JC2t/8SqOoHuM5L+RYEJlYBihUw+7TX1MD0pocyE85Laef6K7g7eWCE1UB+ms1au++eWxlLP2LdTmkJoJdv3//6uy1cttJj0s3owd/+97tp6rVjcvBde+Od53mbctZbOCSVbGr6w5BrJH8oLwFJfuBozjTnDhpeNTSk9Gleeulue/W5V5m8jXUMZ/XqTXZ4F1dD80/mQk0wYmVKV8f5XM3vOPZtEk20owCzEVEJkKyYUCOGhSFlU07My2zFz4RyltYnsF5gtVaWONCck54JUehSu+WGfxMXxQbknOKzKidsIsdq1FQx39dSk7989iIIL/UQ6TLaNGG43RnGYR6TfbkQ1MKYpEzyKdOVK7Z4806TPIlouBYeRyJL2JHqBeUrxPfQ6hiY7zrvkIwQ+xZ5utJS8k3qxFCA4OrKCgfc0pki7ca9yS/EDAxZnV3LS2zGGQNYu4kw4JPsiac+xyTtQoC2SntvzhcwFdvA6t7vz3Tiaa1gRl6GHvTbmKflQW6imUu+k5YZYYepu0I4e+XxE4OUVyXng2SwIGh6YppNk2Q74HQDuajk5bLwkKiFQhnBeRdJPVWivJvlJ3PdCvJlxQ7JdQiQrOT51NOglgRXIY3iGHKQEoh84TyjxnAIHuSlqg1k0hQppjvnd420RsFSwC8xG6OMhAc0YkJXO50Jgl+++gXPoXyaapfaM8+8Z/fe8YD95bInkMmstM+/uQcZoKdpKsqPpNqxG+XvAncrwKXUyBZQrOsslymiNAzYJ7WsO9XPuTzXY4zIV5YDygPwl0HuUNmekSa5M4yI8a0ZP6EnzZ7NGGZBkpEZJ8+KEAZozD5qAJtSE4TPromXrpirr1x+yOXN1NzXcwCKYvI31zZtoMZRDUH9rUlmTYroHiajud7QBF7HZ+7UMQot4mvs5Rfn0JDAewMMsBbjh1Qm7ZU6VRLDUqiVvR0iM02a8UmAneEwXjv0xFcKM95qMLuqUnS495UqvUXehonvBGQAqZWPwZLWflaOrLxZBNLW7VuxNiCcggtmp+d6ky1k0Axras3hsHxFnif+tWUEFsRns1lB6gxI4H0vh5hrifHEotio0rI4cCif5IObx0gl5EEMDQgnJBcJJLkxfE/BsROMBwSFfme0PjbRqRIIFjSIEANXRk9gbOJO1YXV0A0JByjJIZieYKQ8kfGSkfbwvR85sJGbm26DRnW05JaldIp72doVJfbTV/vfWCVaAAAgAElEQVRs8a9bQbZjfGxCWnwqjDq0D6jacjSLZxxOpi1KxjTyfP0Nl7r+l4r9PHQ5awHu+vTpaz/8qJHocncJFgqSRkdFOmjJJHJFdBwq2RCt2opGHe2J13E2VVpqDIUmTABGBYf3HWIXTb/ACinE32e8at2mXwBg6Ayg8VgPcnIcLVYJlnfA/KMvBiIffDjXLpp5Dm6cD9ntt90MA62Vzf98HpuNzi6FENKEdCjpHJI4NOBKn4aTfBFmBof3Q5XnHmYBBmgScefeYsbx9M0EHFZnOk7aheh5TZ08Av2MRkwQlnhClcooSuGJfNe4FLssjMPvOPqKGiVVUl0rsV4OBGf2EaVVCsbRiT0BTb3v6FNsX/FuT+yHDlcArLZtq/Kt8hBMOwC0MESFa0PlmIs+bwv0VjALKIdeVUinV9Rs1XIJAPMyS4pjAYQQMCoAnDTIccZpkzCImA/juRE3+cGwbTAloUOw4KfNAEfqmJcwJhFvp3RqZV16JsP0rUAQPdTmvEny3i2F54ThQUE9TM5CP7TkQicpiRxGLHUwVtTtQ8s0joI024pKGZ/skW4b1qJFmoGJ2l66YjubYK9MsnXr1pK4qB2JkRpB4wifrSCvCffJbjCzxSDIoxDpSHFXwGsCiPc5g4SD8X8KihOM+K1erqQ/hg1Z6cYzMy5pAyviBKOR7Xm9BFu1fB/F1GH0OBJtCyCr2HdjR0x3B+djRTtsBO6sd971jg0Z1p2RrT3Q1NXdSaCATGK7HLdxp/e2jz5dSXfF++AclnJ7PM0WcRhLu/UEY28jxo5AL2YxTOIaa0VQe/3lO2zDxpUwceLs3y99hdYUbGfWDPIorqnZvnUyoFKN9RtKUgmoerS4gMSPvRtdAWB8Cu9SgxN4HvrDOTRFDvFZsmHR5QNyi+0W4oViz/4YFCDFkA+FuJjntWxRPoGHg4PDJYUk4JxzhgNmZ8G4mgeoDogoYjHbPwoAVOBFBfISMlFSMS9dKR0OEYAcDcQFscOZDg/MGjT+y5qULvAV151jl19/Kc/zqL395pv24zd/uLZrMmu7VGwrdcsI3KovIHSSyHDIU6yoSHFjJrmfC3gDZHXypIBPUC7nVgik4/00gqggnAaQVgdAs29nnnUd0M2OVWPaAriaIIBUmK+Xqxp3V5ErkQExezk8OPSLGR2oQLM0ES3FEJzJY2hSNBArBTgmET9DdTixR8E7iLEcSlxMjHQteY0kxnraw16PoRAvgD2xHeMRdZnbntKOTiKsIUDVxThHlyGxAdnPDz4BhUou5BSqX/XcTzHd+RjOONW1SaogTK7WflwFnU11I3UYi8kaQ3yvIPaXy5AwII+6vnEUOlthHOAy6pFOqzrB0lRVzJBUiW6G3M+D7rya5wEjQ+9Ty0PXqLmYrM3Aqr83v8OI/c36zsH1/G9sSyCq63ySvASjVQBrnjwEmtD+Xv7BOFwBFsXWkS6ORjwTCTwlrJ98Gg+uEQog0QemXQXMpAiY1THoUeUf3Esi14r9QWFFYrQXhpIYoR0pZKIBELci+F8AuCQAsRb2nCfovFYyZ4PYzzXEdiXkAs7FrNcX9RyUDCg5d1CeDKNRv931SitMGsHBh5dsSfNn8tjLmpPGUY2cginkw2EJaqwvCRRf90AC6pJriSHACXSUFmIk369x7ViSIGmNVjK2XA4FVVroQYdbBmZalBrmECNBFxvoew4dOhQR/sUBo9THf4IiQ8V7757dHQjJg4E7YfwQO3/6eS7vI9B8xeo/cHL+gcRV7EeZNIgJqIIE6RcWoCQjNC4mIkGkaxfrQfO6alTIoEv77SQrxMf1To7KBc9Vch1qFGiMG61jWOVKziWvIQkhGRYGBlMyfBKjJND21eStztdO7dvaiAEDHVTSyJgYA6kAvnUkgQKfljCeuA9woRZmpJoobjbFeZeTm4HBX8BU9v4AryfTUy+3Tl6vzk4FIu0hd7QT950XkBmf2C3VjJDp+TtbPKjBHJSOZu1x9f6ZQ/hcndEl7cFYub55D+P0kovZu/8QTdu2NmbC2MDcRFIPfK6EeIpZEjYxZWMYNRNgpKsSALZr3043HNLY0140EcX+POOMib6nv/32OxrhR4jgfCLOeMlv1Cs26t5Jz8yvL3C4V1HvDFZH65ThSlYihkSRRJfXiga0FgO9QU1rkNQE5VkUtt4rEKtVNST3KhbA/PTR420qZhtZyS0cxN28Zbe9/NprMP9S7OGH/2HvzH4Lc44BgGUdfMokL++wsyH7AJKWIiGQh/FYBYY7G7attI27t9gRtPrKYVaAKdjAAZ1tF5I7Fey7S2ZcbudMnmKLFv5k6zevs+1MSp0AqNbodxkuvqkAHpkUjaUAdmociIWrRrR+pQDK9Ove30YPH2+r/1hLw+AUb0B9Nv8zK6D4SkyJgIkCOKYCOgKjAxJfNazOOPM0a0vC/P6cuUw5lLnbrdh9Jyj6qllfkTLn4xbWkgOI1VENUCfNLU10JQJW6F7LBVmAqEw4tN803SB9YLEkYwjgHdt2Y3tGsfeOsdQYNeXeh1KEyjRQ+vRajAJW9fzUhlR8VcxQvCljNELAXQVNVrkkh3PdOWiDPvnvx93ZOS/voJ97AkfV1Ni8easN7NfXR/WlsyrQUcClgFXlyxpfjkfzTKZTcuJWDNIYv95L4Go+UiJiz0pCQcCDJAM6MJKt1zuKfW4SzSYBLyuXL3cmVU4W7t/797k+cAY/Uw8AoGefgeySxvf3Y1LSvXt333x33303TuWPObj57bffeizQ92mUdMaMGehyzvMRSwGwWkeldL91/dJ+lSas9oXio+KrGlCZGN9qZFogmd5r74FdxM1YB01l7qKzSeZoZYBVWWjLlhH0xVhu0UKj3cWuoRkLu0Wnve63oLFCTON69upPjlqOE3x7tN262VoA6249erF+pL8qeS6kOMgXGwg2iuvKbxQDFGk949De8XNBut26jWLFMZnDvysvFzNOzRwB+wFwqrMmOLv//7+az97/nkkCN3SuSLOZGkD3KVxBDbbG1/PnwvZFh5m4PWDAELvvvn8h7zIfxvcRDGk+pylwu8/q/Oc/z0C22Y0ZKxqrz7+C+dM99vSTryNLc6O/VjIowpBR/cj1S+w4BkS33PVX8uJ19rdb/2YXnn+uTb/gNPvhuy+QOksnd+acBUx9EWbjnDmf2dAho9k7SF1wT9/8zwvUBuQHACUyE9kDwaRLz/Y8x1jAoi2ASeRTMqsJT+f+B3p/kYAmpQCYks3RHRRzPYSbfu2lU+3UsYOZnlprC5cuppkabkP6d4ednGF78ovt+be+tNOmDAUcq8dLYQU65l1ZH6fAgl3p8mwlGLS0hK2ldRTOnizEOFmN61hJLwEIlkJk0QRNEjVZElNIMlIRICGDR8lrKEfRWSxjKjVMtUf0TPR3n7I6CazqmWpfSh9T8UVAo173rzf/zb747FNqyQLYbONt+JD+9jDGeMWw2W+8+VYA5r/bddfeiOHfAIDsjtSS7/N9Z9k//3Ufz4RGLFqZGs3+9INPbTD64r16dbPcjhlodX7uk2aSosnOTbaZF53r2vmKLbPe/MhyOqKHzTTBmBFDbTD+EB/MWWDHTuxhP7QCFNnDXohnzVD7bduADFsfWJYpAO1323WX3sI6QM6uTRLkj+PkR9mQY0bbnA8+pv4LRW/2Bt77A+5JFM3XNBiHe5FcKwYsb2E33XSL3XPrw+TsIRgK5yID0NOTBTHj33xzlo0bM96eevIJG3naSEaBU9Ae/RUDIQEpMM3rca6HkVBNDSpWXTzuONLP1bnrBA3+T/qrPmnCvf4vY9wJAyfzzJO5mCvMO+cgUErWvglyVEVrZyJ580OSRN7gUI4rAPYkm9zzJr7TdVklm6NcxouBYKeL+en7l/cVm1TjzY8/eDfyFzG2DOO2tjRNF69cA7DTD3O2hwHXryb2Rtmdt93FZyq3+x64jSbNUY8hImiJyCDn+cGDGGunwZnPWX8Z8g1vArq35Dko/yuCGDT1zBGw6I7Yxi17nMFexb2rOiJWLhMomHkLRJfOrWQck4n3FTSljxQUUZ8yvcW1C/doAPgSCxUfJfLkAHwWZpNG41Fkuv+75hJ74N5ZbhKraWF9TZJUyuOUR8WB64gFGJDqkO5ITuN8O2pAFRaZ2mTTLuwLc34DU2HsE45oeFNumHeUEepypMlatEh1CaN9+zVNEMhlSRoxFJAriVp74sSeNmHiAPx0XuZ1qSEBozi2neihIz8VE/U0piD2A6AJYMshHyyB/SyT2o6dkHuh6dOdKabXXv0WpqJqNuo+vDbeeP0VmjpPMnm721q1jrKZl1zANM0BW7d8o0t/rdm0GyxAUZJciGcai56+ZGzCyQUc9GbfV0PGaEB+Lkq1FTVvEfFORKJwx6wgEGgCExBT4GUxR758Odp1SrICSHINMiiHiRDN+lUOqCmuEO6x/CtU02iKKND2Vl6pKMq6alFvw8e2g1TGhAbfKwxk97btNvnUSRhB7bMxI3varwu+s5ULi2wlBuudeiSwZ8uYegZTYBpAyZxqMuneVtOoysSYvIn8XrloJAz/Egpql8+gnlber3pT3iIVSHwqN40jHjYIPxKzkv1SDIguVn+79pKPPOGv06JljA0fPdC+nL8II/Wh+AOsZ1K90voPyGRtxNrnn5CDISmgHF4SMpKykHbqdoge8cSTUvxaUphc9mYUMTeR2q0Yk3lNk/bolk0eInJnBIQrYUxi+3I9fK0lkpQZEAn7Ie24ccN6tPDzXAazUhJ27M12GenIg5KTgp47AYRaJ46J8EakLTw+8PxSaC7thtHsJsuYqGdjFB9LbaxupEwcJTFQxfWJ8R8ycGps09HjdCoJFKIzZxAkhaon8NBqQHHjk1rYPlxglSToplaAbmiRRDJiLuMpAVltEG9tk3uKLV+4zTsPEbBaJQhbiN6XwMu2uJHu2Vvg3ZvAWZkHw8KTSYPre5Kgdu2RwyET4yMcCkLZgLZH87gOgMQ27ZNx+ZWreR0mNYmAnBppr4a5185+mLcRTRnGoChklWgqAdKYgFxik6Bpl4EmCYxSYaUDTIlROcCe2Ktiu6rAys7J5UEct1bIAjTCvDwBu0WC7S+8ArtJ3Wx0gGLiA4ab6+WxYZNhnx4kmciECVEvBgILqgjn7CTczE5AtU0GvCvGZESOu2Iy1YrFo+qKAvHUCSMwlloFSJLtOnrhLKA9Owt4D5IfWFfF3Gu9lw5a1S+Z0J01ciFtlxI0EVV4RsNAPQBY1sCBVQ11Pjk9FrAmykoxbxjUrx16LONt0/qdFB/LPWFwUxTXaq3gQIABxedSgS5ARKmaF7PSadTGUPdNbs0kMYk5FOyML8t1O5qDOxkKdFUhQfpwGSPuwciwiHZgtZ7wt++U6oBoPUFDekF63gLHsgGDi6BXV6F3IUk94eoSjtf4ZSgj5kfolE27YIh3LT6YvTwA3iVwzTWIiZLTJtSmTetqC7+vwNE6j3uX4kyGLZtKYDbDMIttyUFKkgzLQwZF6ricIPHq0iUMNmoW65dGQEtEuqG/Z9NB/e6zQ7Z3k0Ym5LjLWgbcr2HcqQ1mXT0x5Momqa5EdyUmFsORpqPOzDzIgTByXC/G6bbxXHugG7SBYC320HT76mtG7gnSA/vlEpwPUgziMIqg/d6dobBh8q3PkDC6NPstsgFd3nyCBuBUMUl523ZdAEC3ksz1tXmfrUQjj7HagbkE2XhYRrBI2Q9333e+vTbrWzSGcE6ERaYzO47AOnxIH1u4cGVgsKQxc0CgllD9z586wHpCi69uYMyhiAK7saU98tj3Bt7H+mMsPSQBFkE55h8NsA6QisgGaKcTHx8ajxB5HWPnsCzkpleUbWvWFMDer2Z/tvaRr2I6W6WMjneG9TH21AEAbqUYqXzLIRthyxZiSAfoqLFwjb+KvdWzZyKH36mMk/1u23fRpuKxJtMxEgvvOO6ATIPDlmJ0LUTJEgA/Wni0sVxDRuCmAPMIAldv2MaPPvkg42CxOGLOs08+/pKuHC6TdARDaF5UoJVXI61S9rPYWnIRr4aVrYRXiY4O0lDvaKvLFbApxVp1sE+jRRSjElPXKEwT16HhC2efsqjVSIoiCaqLgR1PHHApA362mv1Tq2JIMJYYeiQsjVUxVlbEuiIpqGKh69BLpXEQzsGrTm+Y9vtJVrjIuBqJYLUiAcA9J0JyNnuBHg0joEFFNSMjdWIe0ins0KmbN4iWIB9RDsBQqdFvUV65BoGC7U+BQYJAqwpBgQU1gLi1Sio9SeTXyQa8RrKlAeSaP2KqEztlOCT32yjep5KROJkSCtBWEhkJAyxStov8WeYegX6kBOd1gwBApS3iVpRKSAOAxhNZEiKZcymKyZlc99oLSJ3hAtR4C08OlNB60npyjErPiJ9rHoPX11Vo6pcKxGbWqovWC0FXgap1pYIatqg0nUMFpMv4imvU89GctgB9Pa9YktYQQD6t0WSeq0Y91BQqA0RPRuO0VGwK3Dor6baGNQmEBTiR1rMSdW6Ia6ty33V+CWBXk6hKY0e8TQx6O37WsO6qeKYyRZMJpOKc24oJuHI2NM+H+xhMkqmSVgEQAMn6u5iefm5JTJ11LG1ofa+SAacT6zP5WcpnYg/5+ubPcTC36kh6dK3+VapCj/E+MqxrgC3NYm3btq3t3XPQGxhhAs7EolJBwOt2RV9RAIMYQXqOe2CObd++08fZ9cy0Rpu01nUJLp8RGBO4VjH/9bE76Z6xfmrk2sz/Ipls0b6TkVVQtwSjrTrj9MvlOPTRnM2jjj3TMMQSJaxVJHkya5RLZymyLFpKSRTdKmyqAdKkpqClp6S1J0aDXWAPljJxEoeue5uWbZx1qqLp9Xfm2CGAEo0+OVOY15s+eYK7nc965x1em660C+YL+fXL8uLA9yMNBBXjTRpzI/PShEwo40W63kbih9aou8drj/kHDEDKGBLcKBaJyz5QEM1A3uPUceO98bCV0bi333qXpBMGIM81AX1vuUj3IrZ2YyRQXY1QKOMh3GvFxjxAVOU3xwqPsW4TveHx28JfKahJJNF6T02FhQFYdBDtSmlylrCeJcmhZ++kHL/PgdGRztmASX6SvXpSbkHbWLqFo0ePscVLlsAwoYPvTFeKMeKJ4qHUlX3MUh9QLGNij+7DMECai6ZdaGuWrQUAJV8jXzxz0mR78eVZsIV/ZxqiE1Mvd/t7rlixgr1ci/zNKBhNWSSse1wjM5687NfFP9jyDatgmaCFy70EFuVnUzCWTOW83231MEmzKMwvhyHaBkD6uddegWGbR2OYpgHJ85hRo2l2rrDdO/ZwX4m3nDVa+3ogLQAbDx+gIU2MiyWmdOnSHt3C85ErWsVo4kp0GXOsV59OFAxIGkAO+A3n77pGmu1ILOQfDtybBZikwXappKNXVwO7WnuHOBjFAtQeH47G9+TTTweE2G2fwhZRASWzJI0EBprXNIBgMUqTzVtzbCQtuSx8DpJh/JZSWKlIFTNHTQM1UGJI4BQPxSD+M7AqDWI93EqBwUrweeYCEzVu3gs92+kzpsFs7uYmU9vQKxT4GJ+ELwKx6TCFYjNouhwAVOxUfV3sVGl0ZiHxJakA+QloFF+/BMLqezRVIbaozvFsCjlpmO7du5tCONvjswyh0jOyyJuSYPStg8GS4k7VeYcOsIbxTsAhVeCVAH7JDZRKCsEBXSScaMCL/S2JAsV7AaoCTsVe/QqJjzFjR7okyVNP/hu9yat55ukQE+Z7/eBGKeT5w4cNsZ2AvQfxXJhOY2gVwEUen+O0006j0GaUEzZtKxi3Apr1GQVsF0Oa0M+LEam4dJS6R9ejeFaKyHxWi4z/arGq8NTZqSkcAcACpQVu//jjz0wFtbeZF18eSNZQRCtH5HEKekF2imClw6o57nsDLPitXxK3ESvfZUgIdGLGCYRz52QBpSdHyYPdrFBzEgQ6CRaF+UTK/15Pz0J5svJhjfNLq+7hhx6w66+6Bvf3KzFbetPuuxd5ABo+f7/7ATddVHEsk9JNm5ZiEvKL7di+h5jay86YMNknGu574H70yufYbnwFbvrbTM7/anv5hbcY8Sy3u+64n5HtxyAJ9LbHnrgLOZZPYejH2MRTTyPXHAdg9g6TUfk+OnovjPZ333qdPDCPs4JxXWqQYggfNcTJHJjHeTCbzzlnJHFooY+m1mGItGs3LGby88z0LPLwFZ4bnsAnQY3lFMgRTz96r23duMaWr0K2AfBcUiTXXjnDWiZ3sG++X2S7cVldun67g3KK5+PHDwUYrqB+CPN1lsZaKqDJVlhY59I/0dS5GtOXx0oD8TgWY7Nq6r1kZNKamNQL5Vyfgkb0++986vqrcVDOauV+LoDcJVik7Yh0kDedNaGh3+SMYm/JPFn6ydwfsTCjaGjpDM1D+3zE0K42oE9nCBA56MN+iIRWk733/qfWt88QB+uVMnzPpMM333xpcz/50Fqfks7aKLU7b78f4Pw3+8/LrzGt0dJ6oJ+4nym9IqZuLrnkEl5jNkSV5GDslaDTvSv1zLKtTILB/HNwOsSeeIhmDKzWu/5+PyzyH+wfSCYtQD4ntyX7F+kp1aBq1N59z/WATy/ZdTdcxFgsU2vs5xWr9nM2yaekHhm0QXzmSrTsh8GyzLf335vP38NckzqFiaCxo061hLBM+3XZ97Z41e/21jtzkd0CVKMJtGcnRJKiQ/b5F9977Jz98TzOZyTeOvbBzOt3e/DhW7idifbEk28gcZLrYKP7J2hKS78dYA1yXzUmg0b8/0BVz1G86xv8WwBRCVx15DXITfy/wfPSvwWTVmpKBjJhzsxUzups8gBY9SalzkTtV72gfl7zdw6261rqYEun2f9dhrkhk7wlx/IB/Q5ZHDqy1//tdtjIBZwtyXiVYD5MM+mNV1/DeCnfp5OqAHlQTyd+RmKYPAn5hE3kmMTNGth6tcVgMtI/JU9SAzSZ6QKKRRHLjjNCraZ71QmkA/LUUCYXjsYDB6DolA7gNstX+1otIXfWVYc2BgawDRr30zQeJqXRqXV29Y1nsh5+JFZ2QBN7D4zaREhhnWAlI1tTC0GOHEXsUZla6zkoZ5WWqKZLdS/LRObia4P79mTqE4CyFblNdI317t/KjjFVUM4+3rUZHIe6r/+grn6mbdt5gGtlMhf2oXIx5S+x0cgT4iQloPryy7rboCEd7ZefV9ri344wMYB3wnAmUciVjh6RS301xlzZkIMKWbMAZRQ6DW7yFeSRuh551XTumOuyNAJJPc8mp+7eLdP+euONdisxTVM7Opeuvvg0ZG42wC7eg6aoY8EO6iXRkFXzlv4LBDwxZ439IHa7ZKZoQFGr76ZZvA9JBuXQGj5vgAGaQD0pM/LObbvDUs+zMWd0tw8/W+LmjGJjK7mNJ1cowuy9ToQVYpCTTUR9IiH3zEzgIfEkrSXSDhDRJKWQlC6t2jAbSFOpBsPHwoKjnKWlrLcQW7mA+1IIyxNpoilThtO82uMxbh8ayEhEuxxIFXKfZ08ZzyQ7uAF5ciL5djnYWL3M6UOQyoRB3b5zMibV3WzRL0upd6Pt1In9bdq5U9BtvwdMZCA6zct8rD8DOUl5lxyjAQdnBCDXkDvsZYuWbLPrbjzD9h/ZBo5EPoZu/YAep9uH731tC3/a6ZOHkh8thVBRBttduVIKOW4xetWVsN379+9g22gaaP+FoSsggkc53xdKPSKGre5NNcWR1/ncY8mhVRJHc3IR++O1C45C9FB9SxO6if0RBQGwAVxNeJPCRTp5QMlRGnq8TkYOuQWn8/bt8ijSpJDOBTBGZDnzDgHyQr5hQIgJg0xiJNNTKV2tKTmFT8uBWctGEmoeoxFMLkCHidhpJRSR0mVT0hZ02CQ8DdiVm0iRyggyASI5Lss+/2g5Dtug4IeL3QQpBNqvGnatW6Rw+KmLwsZS8OECVTgL8BD4FsvopV4njERX4GQPBKxPFKKtwMNt1R62RmKDnXPemXTWvkWfgtei85/NB93BSHo+0pjSlawBsJNmYgQsEmFyUSQSZbB3IkAcFPSSSMzy6N60yNIIdQmLJxlmIMGIcTcVxT7ix6aIAxVPQ3+qW5cedD3XeUeyDFCzRa7MDFR4BUVZAh2yY2iq9u7VmYSvjS34+Wd031qAvoNu8TqDhg6yFX8scSOBGC/weWgU0pUYJsiNbx1jMkspLh5/9DHr26Mjo/t7SBqg+NNtETMvJTPKyrRBYLoJpMnCDS2BVVkGg01MnJzMLFv+B6xbiWTL9RZ6eU4aAPH+Alw3+wO4QHvfsR+UP8VHmqSfmp6B7gQLT47j5Rx8Pm7JotJISxmjeDqAXGfPQSU+BCNDUy8fb8UN6wAVq61jF7S4EnOsBMB74bxNmlp2dF+k2XgYulqQCaylSjZRI+ukApkEFYfVAHG5WQk+TlEJk6MarVkBZ21adnAds90wN/VcUmBQyuVN2qZxjOdIpDo2vhq3+lRA4VLYPv3spWf+sLZdI9FrleiaTk2Qd5iWEsmvqmF8kYUOys3zb6IwAryFYXj19UM5+HfScTpOUs365f52bDXSlv22zyZPnGzPomGXmR1Bccbao0lQgzjHONg369bIXCqZQLqDDvwoW/z7Mooughr3ZSiMl4f+8buDJ73797atjC4cIOloCcA9/byzGN/+xU6fnGvlRbCN6YI0hBbzuUCiefPunbqzfwR8yQDiCHslDffUPAoNnMgpsDU63KVHpp2AL6+zrd+ADFu3EQMGunQVZOgyRenVo53X/lu37bXBozIA9JESyG1hyxfssPFcW0lhuL334S8wkwHFAV2jYJ9E5vCMCYwlRxts9IgY3DZxzo04RuBlr9a0sJ1rcahMjbJzzp1uP39dgBbgOkvK4oAliPzwSyGMnTT2EN/PLc6gg92KpG8fbCsxPCXzIBdDmcaJBSmARlickgmxQSj3rEJ7XpAISwQAACAASURBVOO9AFySTziCWZaMmmS24wY1FFnkdU71l86nwD41S8SEv/q602zSlNPYG2V0mw5iwLDQtq4l+HLwl9MZa2AERXTPGk6pEB8Xg+2FhmSzgLlQqGaNTh9DV8YlhpyWkGvw67QLXA3V9EkAbI8Tu1UsWmJTCdce2yJw1FSTQoxbFf1inIaJUaITFk3bSiQbyuU4TUxJYa1NmT7OlmAkUMKoSB3fx8u7tqrwqFrpn+lC5E7IvZNMUCb3P5rrL6WLnAjIV0fsqKUgb00X/wTxbMNGDkHiYh1C7I3crFqEwGM5VKRXKkd76dqqblMnVqNQtcQQxeCT+BX7PbjXrgXK6eG6kFyHBNM9ftIUq6Vo1BosQ/xcOgVKJqX1rI6mmGtKwqSp7drGOrScnqhW7Ml7yut5gioDJ8c0A91KNe8Cg+2AISmTKf0KRrAlNB8wWP26/HwImDsqFFUY6t+UbAXFZAAWhsuYh4Qugnugoq8UOYPg6zLskckioJo6YTw31zji2ekzx7nOqlg8jHp0otGAw20JzKe09HDOhiQ7tjcCiRCYVxyuxWLvOQOYxFpAKus0lBgaR+GmrmqTWLOAhgnE6gy0lfTuYmVo/FM/IBBKgJ1IZ2J3dDqlPTIkmD2gi6rRmmqZOXLNYdK/PWlyJfdqNaRuuv46ksYfbRvAZgYjXUrQBSJBSnDNUu0RTWsog1MzpDnZCjrZ+i22gJhPnJE8Lzc78GJCYGwg49B8P/V3bQyxqcVwUHIoxpSXHMLLPd666ghJLqc4G1zmOtLxjmHTFjO+7lgbDy5Ukj9q0gnsoRANB5is1SFLwu6JoXBHH9ELcEj3z1Kxw/u6Hi3PSowXuRov+n0hY2Ea6ySB0S3l+8aOHGozLzzf5n78KZIGy7yA1bOU9vC0aVOcVZkOQ6aO/ELg6s4du+y9efPtBOe5sFHBbPHsq+H9BqHvlIGp1bcwEBy+COICRbcMn8SQ0H3UeHk4854ypfACmQ2sBnMCCdOYEaN4Rostn0aqCjrtF20r12QTkKwRQ+057kUfWHNDBw/x+yx22mocn1evBojkg2kdiB2lSZuzz5rgRUsIwKrAfcmnVMEgERiXJcYf8Sy/4BDMnzRifwrX/5399usi9J662Q3XXk+RxTRH0XF79/33KE52+h7U0a6cq07NBgH5agid3EtOVpW2Mv+N57kOgSm1CaChgHxGDOEKAp27IxNLIlgU3jDxBgi3y6eZOGvJLPt270UuSHLoYKyM2gCTaAAtZjRXGspDkULoiFas/iygUaOzVbCcG2H66xzp3K0DUkqLbRH6j7sPApZyr8U8YjAIABYdYoqzShrjtHndmCeKdRVKMSmATCPd0lfWpFU/7vMmxkwFfVe7ja5cbcNt7Jix6DZeg8b5dnvx2Zfs3KmTHThatnw98ToDNlcKo9Er7fIrLkELdoctWr/cG1zSmNVzpw3rjGxJI4RRhNUjjitGgxJ1jYpHsz+jyal6devNc8p2KZcDYnpy70vQYdaeKDzKuSf9XQrkWtaZgDSZHaqRFRhnCGARHSQo1FWYxcCG0x4J9lBQ9AeGgIHmsDTXfJzQ5Si0mczGDxtjF1w4g/tfSPPgFC9wt2/fDiiU6mDE1k0bnbUpxqaew1K0f/v27esgqQDUpOTE/47+axRf5jjauwKg1JjRs926dSvN6lwHQQWU6kwQyFjDXjqcf4TRvFM8aKxasQwQm/F9gqBYoDGI5Cby3gX8jGJ6KtckAFBGVwJ4i/FnGIVD9rp16/zZ6nratWvn778aOYVu3Ts5+HkA06uMjExicTwNhTw+V47H7HzAil69MBYDMHzhqX87MBxP4fbee+9bNxhKY8eORUMPNiXXrvunz6LvX8Y6lWREj+49fdxvz559bt5ViWtyKXmhDPMqyKWVg0sCZu/efYBEiQCwCdQ3x122QV7LMr6KT063L7/9wUZOON16wx6sIqmpI2FWzu5a4Q74iKUfnI16pHIaV30QyX0KzkM/Ip1157IpOlsVjh3wCZpY+uWgj++44O/BPwbAq09QsAdUF4WSfIgFfB+gWWsk0s6cdDrFaxrNs93EpgEQZLrAMGrHzxHfaGp98dUndubEc6g1Nth8WN2ff/4Oe2UJ79OCBkO4XXLlGdRuDXbzjffwudMBaR9B7uNjGrzFxJBuPFemE9kb3bt0s868viYkvvryK6+HTmCU3AaSg4Sfj8K668DeXwtDrI6pNp3nVVT0y5b9DDA3lqZxhvVDO3UDhleSnXrqiX/a7Nnvs4Z3Onihe9uvT5bNmDwO5ndru/vel+0v1023/8x6l3H4iy07Ms3mffOdRQGqhxBMlBss/2M1Zzc1J1Nn8XJ1ZS+riVGmsXUmRARWlKP96MM2Sg9hj0ijWo32usYK9wzohflTEvn70t9WOzjhGrm6IGmWCwgnsGpdBy1QTWXQZGMfapRW0yOKwzojVUipeaB/L6XG69wh2668dIafZ599/Ztt33GQz76DvQnIxUSOnun6DRtd4mQv5IsNWxbZm2+/bOtX77XLL77NnnrsX+zlLDtj8gBbQZ6cf4Q9R6MxAR3EUMxwM7MAbmhOTD5jsn399RJY/4B35JspCcS/lYCjMME6dumEjNczGIpdaENHtrQvvlxHfa98l/hOPh+fTI7IXkjUiHo2k5sjx0DkoWZC71oO7tKaVr7SRGOqShOLaBd26dyTidIDduHMSzDUOmwLv11iIfHlNnDkAJv30bfoiv4To9FYGz+2E/rNL0Ieynet9bvueRyphm9t59YD9so7rwHCvkD9vAmj43eIJ0gQBMRg3uskuOpkURGF1Lz+n7mVaw//ac8Ee0ffLDkwAbLKSwMAVXtTyUnzZE3ARA3yuUC6IyAneKPdJZeCvFRHajiv4We+Tw1Jo1xhWw00mgbkcY/cfQ1gToFloCG7EQOe0Ph0e/Xd9+0QMbOGyao7/nq5XXHFFYCCuUhrPGrde7TFLO436uSsIGaQE9x042028Ywz7Uyaw1ExtbY/7xjSgdJdrUSeTxJo5LZMwx5lWlXHcXkh53Uh2R/Aa3ZWPDqlOQ5Urlu3wfOqJrnME5tENGkU48UzP4oKiFUdetH0TQsBo2CK6xiTyUxKVVKjtMpJsl3bGbsPi7M0DLXCo5kUEDCgXIN7VSlTRZFJlPvz+rHE/cMQlJT6h3CBwg8SaeQWoeU7ekwb27XtkM0E65FJ5DLwkQrWjV5Ouahy+WIwBcnNCXQMVfOdy7vxlgluJlmCjNkzz37jEy7KVToAGm/A60VnamJcGtOUxZgIkydQrMnRXjQCna11JNFZNP0KFb8hWtQzzVgBThPD+RuLwZVrp3INHTrlWs+2LTnPD9smGJQN4ACRTL+JkFUlyRfiRDbnmBqph44Ucu5Sz8Ng1KBRC/abJqM27DxIjRxHvopxs+cVmHQJjI3MsnziWueeafii4PXDvLwmiCvJKWVyVkJMCuValYEII9EaU3NXzYMaukRiMyfAztW0azpMyqkXjKTZAghZlse529L279lBczCcswopHzRWl/20xyZN7G3pnNWPPywJFMUj1XMyl4etjGnujX+90H784TueBdPn8mJAx1Ss/RAIWHVNJdSnTXbnHTPtw9lfQyRJBgdJx2ump83/gniF5ItwHtU80m8/BCZYT84cDwicxPRjWxpnZRWFNnhMXztctMvGnj7WnnxqPpMqlzPhOssSOUf/WMDkfHY8zzKW6exjYEvBpGhncordO3ezPDXez1QIuSm4M99L0wFAupDcIQFAtwzt3+ycOLBHvlhLDcQPRyH1JDJOKp4/Bfnk04Cj4SSvGUyjV5GzNISXs3fk/cR6JVY0yoiY8N2uPRNQnBMF+fIhIoafJD4mM9UqzVtNTqgJp9gdDXYQEs+0chTMkJzWWTDK8gm4Ieh+pFsIgGB5SQPjUXWWTychHV2Qg3uPAjwEZ7aSYkkYCVHWeGQGOq2tW/QioL/jgt1ihIoqPAJDnmoA2TAEv3754Xc6hWK2CN0XwwOjEiK19IjaIVB8GJ2pOmnzUZTVwBZKRMd++Ng0DEUw55nOKDbdnbqabJv/yU5eP9SyW4XY4T0Iy6OLV3VCG41CO1QO22IyKXlRkY6IOrloB4x21AnMAj0vhs3Sh27g4GE9rHWXFACkne4eH7g3A6RAexPrTuykKJg2GvlT98aNsACqpHOnDmMsoG0vgNUVq9Y4PVnjio0cAmKflKBzJR2eeGloyCGKwBDJZo+Rgyub7aMPZ9PdXspozSsOslw8YxRjU0u92xQF+hLFwqiGwdqE3sa+vVD1OcsyAO1iYduocx5O5Ny86iAj0YBJcoQDTAyH2RIKeNu/TytAIQ5quqsb0JqMpot6HJRRm1BufIpmESQXXmxTiNQwHqURRIElsYC3SnQjuH8VJMm9R8CCCy1iHKcFHepDdCsByumolTImW0ah60GMBaUCRgVbQipANZGsUeCVqP181hCNR1P4Khjk5KBXIYCDoLJrRyUSAP04EHZxGNSwBuKcMn70iIwXEJEvYPy5Q7TdcMsg++oLDC0K6MbhKjd8UoJ9+XEhrx9lnboDkMMsOU53CCUFdM4GoqsRa4sWLYGtXO8bK7ctI7S0klB1IKhF2rED3IdKomBjKWMY3AcMIg4fKfeEpeBgo40c1gkzN0ZJ0W/RuF8GOqnahCNGMhJXf4JkPI6kgnVUmEgQWArblmsa3ZuOKl2hylJPPM46pzdugkhSsCslC1CPQHdUUw5MlHycU7vC8tyEgHdPW79lBQG2vb3w7CaKhgTbeajM2nZORTaita1bsoFCrRFnzom2Yeth+2XhZta1ulV1JD4wXxmlQ+IGjdp2jJpXWk1hrZ06YgqNiT7204Kv0Ujqbjfc8LyPa0KA5SALZfyBoqoFB2IrBKD/P9LeM8zL8tri3tN7Z2AGpjIz9N47AoKKoGBFsbfkmBhLyjlJzkk0JjHGaBJTPDExlqixV1TAglKl915maDNMYXqv72/tZ8jJh/d6v7yTiyBT/vP8n+e+97332muv1RdWJ4zuvMw8b4h0thyxwhFT7Olnttj+7XSHGBPpCqm2bXsBGHBVr8eNOToBJh5rOT+f8R8SqO2bD5IfarRRox9BwetMaA4nlQBif0Sgp9ZG1d7VHk+XEqYVndWqqvNWxIhhMd2yHg4FjcsqNvQAyuiwlCbU0cPozOlsZ/1MnFVg335wudW11thLL79DLMLBFNZ6N4CohvPaEBIXUBDKKeYcOTf24WsUJyo1BFgFo9pKdALmgBakrrsLloajDvyMDmSN/cZzqIZTKKvzHM1oSBvstG5pLatbFeRbrHkBlwDIXHMXDMUO9DhrWIcCu8AIrC8dxIWLx9uqL7aLzupMOOXvMkjUCHK7BNb5O4yfnYF21Qhcv0/SBNm7a0dQSJGohcUlMKKA7g3dxQocsZs1Wu+VFuw92M1dHJZ6wCG0eRVvHbjU1KiKLN57NzdQY3stdOTEFNNYjQ4n1ecBGy+4Fx2AqUoUw0FJpPUn0xclHx3s305p0DrzXICXEg0p4AaJrJhD3WJxKgEh3mn8Xf1//WwIv0tsrK5e1qwAGiUdDp6q1OgV9dfbucC8+XeNVUE/+gickYPvuTDGpf8WE9LNeYipr77yKiOM37dD+0q8yeRsZ0BXT3U9sQ50MIVfiM0ptoIkJ6SfnZOXTNITR+JxBrYRY4skOOdOkIAhI1GHNAIngoOqwV0NwKgQYnxQJCkZlZA8rErpTRJT3XxEOIx+ApCnVeJLJNUxHLjh3KssdCNrq6p8XEsgeCjf0+ajQ6w1WDdivot5S91Fg2eiXXPVEjrHnyITst21VhU/daD369OfYnICVycd73OMlsMaKaVTL0C8d40Gz5ipAwrECBgESpoE/gn065UIczDPvZgceAvyKxUQ0kONQ5e2H2L952Ddt3OQtrG4BSQJXwwTeE8cDwFg0tiVOu8ar49SQ4ICR5pYYcSrFmUm0jAVc1fj/WxEAf86E3xEDQdaJeGSnxHrR2wm7a/Y+DD70Y8eoIF5zp6FtSNdcjVvkhn1GUA+cv+3/sNH0Hfu3g+z5UOKEnTc0QMcPrQ/AEGuTRg3gYZLp+3duRfdLJiHrBV67sR73IgBa26/bplNGDmGs/8D+4j72+bGXSqgBa7SiFGD2Z+PWMgkwlTXuk9if2ifCTC4/iqKfkbEn/njC/RHAg1pFV6KNUnogyUBsFTDfNO90Eh9/8wsu+uuuxz4VUNDkxntsBK2k0NUMEpZNCiPBBGwgVVXB1u0Ht0mMZlU1CUxuhdNg0HGWWpUqEmi3KmTnKmaIueLNZ/TAD0LEDIP4GkoDek4W7HyE/TB9gXgophSXLN0f1XQB3WjYoJkDXg+3F8pe4weOpCplwkYpKz2qYoaivnM7BSS7zbMEGhsaICXGJ/ORFBfzF6K0T9VvEumuLn37nscWFVMbgSgU16h8fw169Z5wVdcXOYagIMHD3LGahOt/kS6QRqPi45JsgOM/p6rPkv+E4VGOxMu3kjUomSd6S8ekIqLMGQm9F407RJOQJXgwlRGI+tgvZ4sOeUN/EHE06MAY03kNy0ygnNGkfi2NHvJz4YOGW533XYrbLyRaDBug7X8HGxgfjfauYMKi2DSwfRBly0GXWXplzUwJtyDSYfuU2DNwQngZp8yBySH5tlWnq50tnpUCOOUvWdiBk3wWTNnWAYMzosvXkBjItq2oGH44hsvW0XDed8zYqS2cJ+ksyiwIpbGfSjXoeekcd0o6Q4T+3Wm6VkFUICAGZl0IQkj0I79pK878M//RhYOxb39J0j1nOb5wNzB0EZflwyW9EdV4GtEXsCqDE4lMSF2qoDNMIKCNEv7wy7TKPkpZBr0t0by9SEDtYSERP+32K7SWBW4ehqgUyCemsXKk0+fKnEndmEOO2AED0MGQ/fq2NFigMlUb4CWlZX6/dS/BeqqqC5An1a6p5ILELCpuH/o0CEmYEb6GXL02H4fGVagU9MkP7/Az7ES3M/7AhIrj42B3a33orH/c7AfxWDV7y6DFZbE6GtKSmpw/qsO6ZVnULOslom1vRiz5ecV0FjPdW3YapoUp3gvY8aMoX5JhM25D7B6iMtsHTt2BDOoTM4KTExgvSbwe9WU6dFZKK1bXkPmndNnXWSnzsJIy8gKJLdknklC7rGXgyxG2lkE0gsNRhFYFHcEVuv9O6tf3Lpe7FSnUe/B6E2qALoLJtB0X9zYRGCQcvFe2ZUo4u+WLdsYNY4B5CqydevXUoRGMxp+vS279ka7/uqbASDqAMlmst+05wLZj0pkzh7/9aPsIzQROcNqqyJs69eHMd/ZyzWGAiK02ca1W5xZdeVVl9h7H75vzzz7OKP0uGYjfiet4hbASMmwqfGme6R9mMCaaibGaCJOvg/VjHUWl5TCOpsOMH+GHPCgLV18HdJzJTZ4RKrfj/3oSLeRrzhw3MsCzS5IxaRwkI0ZmIOnRy6O3ZgvZeTYq6+/7fqg992+DLZYsT3517/SvKdYpx4tB8yJA9wfPW6cbURWqwBAds+ug87QV6x17Uqk2zIzM+yzVZ/SKNXekj4fz0WTKYBL9Y217FtALJ6fwH3tUZ3/qmMFnOuZ6N9qhLjhHPFe+YpyjyhkiaTZG8HYn9jPkdBuNcYtbc9xowdTN1YiG1NgBzGsDeGaf/mLJwAw8wBpIGyQBxw8vJ96vY/H0d37NtmqT1fYow8/ZQ/d/zNq0zAakq/ZXfcsIa69yf7O4Hzh/O5CjkTEAeqBoYUDrGhgEWD5RggdECO4pWNG5XF2DkCLeCeAWLhNnjqdZ3yMSdG+NmvGFLTqf+emcx1i0lGTRnAfLlk0G+bbQnv0Z4+TPw0mfwyxfXsP2XeQAVBMfOOf71sKAPDn3GPXgIfp8cvHfo2R1hrLRjrgH28ycYBx0LXL7oT0FAnYexnyFPewb9kLSJPddMu37aKLruMsWwvRKxQ23CJAaEaQtZYwudH+Vd6ge6vGlXJrzyPFJ+wFUX0yRjmPPt/bzA0MpXonpXqngFyR3P9bTy6QF/SGhoOvQQNDO0wgrOQd1KzTd2v/CRMJdO2F6fY2PHoBWL1eoKEPAaYww753752WkQRLetc2r5Xj0rPtiuuX2yW897/D4t63ew3rqpkG0MW2AkOyyxbORTf1T6zFVO5/DHq7S+2H//kTmzv3IvKqRuLIOXvoe99iJP63rKMO10RVHpcOYFjI9OL6TZtpZMCT4E8kwGlhbqbHRYHSqrlbyU+gMrgsmd4q7Ugf+xdpSXjKmGkDrLm7zvajSRyBiWQk9ygSfYBOCCPh4QkYc6ajsVvj60u6rlqf2i/ysdHEkd9zApNSQdTrIPrIu4EbB7GgE1+RvjS3rbuaBs3tYEhPARCncQ6S+6j5yLlWCclKJ78MSmNpaFsHzx2SUCdiosKSfvH4zTQPAOqZIj1xHL8VsRhVo0EQTOb8TsX7p5LzvIELgZ/kch1udO51hWR5VC/xD2CBufOQWMD7ZP+uWqY9YpCoKfI6Y/Giy60ZrCGJhv3XSJ688tZHTtLQpJIaslV4ICSRn42fNA5W9XaIEPi34C8j8FbX4wQ+DaTxMxCNyXdD7MH77raJo0bafXc/5LFbWIS4eR1ICDacZwpFQV5ri0nKcHKEEN6rJI9UU0nWTPf0gjme9PhF9FJOrRH4gTBuU/sgfTQ+H8b4SSsaWUBzYiUSEXNty5f7ieFyvQeroV6VH1EjU6cdMJ10brbR4BGYnY6erL5HDaV4MLdGJsZC0Vpo72qi8Wa28NJhSAAegDCEMVheO5r4yTQ+q1yzNSBIQJ4E21Gu2cK+DGdN9VEeK4IFTOiTpfxMLoAkOVP+4GibTg43pLCfffzu57aP+99KrqX9V84UaCrSjzIulYFcq08R9Db7yQfrOTviqJ3cg4J70B8Pmm7Y8j7Rp+kfzLclo9RCfO5DU6EJsCg1pR/m3PwOAl8GhJoYsIpq8g9hB66PrDqE5mEjjNn0Pmo2KH/WtC1yl+SyMpN2CT4WchQxXBMrCTC0NV0XEpfP8AiBKYabJpBA7E6mti2RIjCe7tW+A7hnwRxRIlZyoopChsMQVFg6J7NwYdy544CP+7tpDZvm6GFYOAScZjq66X0R1yaJrkWnRq6kO7ced7MP15vRGyZoaYFEsWhSYFPGpxhdb8bIm2GZkkjHJ3WReME27Ydb3ETGOnAu+2wlo96g6f3zEtC5oqsLu2Pn+nJGM9lo0MCVFIcAgnQAsvZAoQyFsSXqvCQMblx+DcBgNYFqjY2A8feNe5fZ/uMbSPLqbB0bMozKOITfGwCCoOskHJ24cHb3OuIqsPbB2OPM2RoOUQpBAsg53MJGju7ryU95WR03PZ7FgOaOjI8APjIZn+hg83fx7xTGmOth5GpMWYWEujG1IKNhrOBB0Oob+G/XUOG1uhnLaKK7jCSsF60xOFQKMIpEaFy96QICbBcF6bESFoJkHjDdagfo7Aejd+SwdKujA9xJADyPHqOcTdVVUaejlS6IAKwIkgLXc5ORhQolsbc4JOSq1kR33pusMI6vu2MmQTWOxOIIpgcnfAS9p016SLB4YS32AfmvJNicg6rPADfMVQBMwC6XDiDg1lVymBNgpeNax+JPpoMdj75DbHwXya5+SRfiwP0YP6uANRpNMcn4NNGn9BRAEfTdVoLrJVemAjDH2O5tZyk8Yy1xQA9aJ6J2pyE3cdqZemKhNnK/x03Ip/t+ivfIekrCsXhkph1Hj65vVjTuu7fYay9+ZH0ZhwoLa7KLGWXfi/lFcUmVOywKmA20fxmpBwCsJVGOZD2NGz8AdvRZWKo4KOJg10rgK0dbTR41e3cDRlFERVKoN7Yj6I9W0cljDawTQGDWY0FRPMHGrAJtWI3nSRT88sumMW50As0axsiQoXjvwx0kCjmM9JygiA21/370Nnvh76/TWWqy/nTY518y055/9UOukYRMSTgMOYGBMnYREK8GBxNMJEo5NoExi9qGUkTmx9uTv/8bHSokK0612tFDjQ7i0DS2/FyzIUORVrhypJUcOYq+J1IJtSGM+zP+1phiz72+E4CQ0fL+AoU6rOQsLF8s7atg3iYBMjbRKNFkthiOclurQ6dFxYFOKY1DCiCK4zC7lbWTCSjz+WebbSJurlcsWcbeCLFfkCBu3LDNQRwx5DMI3v0QE5ehTnt7tMuGNKDzKSd2HULRBKo4uuLL77gc4KTD/vyXFX4wEeIAKsWsZ5xZzGg5hytREtODn5EmqJheCpwBE1sgXHDICfzQa6uwUtTXIeDdbP4dC/CSpIOMhRDGa/SwVsNJgjo0JgIyKusaHXgqZRQzw0hUoqBCVpS2UCQEIJXA7LGT+3L4dTMCUsVa1MgoHVaBV8r3YGXUc5+a2Csh5AxiRMhrBryM7qoMZDg8kBLopgBo4EBefvtS65MTb8+//JKPbjfQeCo7S7eO9aImkPaAxtNUDEnXVNcQpoIcsErjZY0AGAELMXjf/wJVvQYDCFVLW27T0rwW4KX3wMESzoHULOdE1pvAVTFNBB46C8DZhQJvSXABVqMR8FUBIYf5HjGv5ez1b8CqCiqByw6i6o8ql96PC0zVfwdWgynXoDi8wGh14MATWXWy+Z2cU2Jq5ufJNbKBBklVwNjipQXI6HeKie8GSZ5Ee87sKKJ0Y8M44OMBV8MZE4qJlIEJ4000NWZOWWJP//55GotVsPUkNB/8rDA3B3V7R8ZiaD50cPBpTQmQ03oSeKmPMEAXLbt2fZ33EqtnASqv5yGDLwmnK+GU9rAolBlon7V3trjxkgPXXHI8Z8Udt10Po6ecwmmNSwEkcI7IoCiF82ny+PE2dvQYklmSHda5xiNXf7XF9VjdxZ59Om/OXACwvvbuO+8TL0QDF0KlmxiwmQR0ajQ8ibNn+bIbYGEmONCikVq9n8MAB+9/8L4nW2LxdGkMHgROgHqHO2xSgwAAIABJREFU9gdvNw29uPOsf60tH7HiF4jlKwBfYhAhMoTifQ8szHINRpnTKNb6CD3XHc991CXVs+dVuLWKecc9zsQN95prFmG8sZNi7xDJEQC1wHR+j/ZaQUEa8fEy//zW3TvsBCOJAhoLKZKvuvJKCndMiDhTEqkCdx3cZx+sXmnpuKPftHwZXfEYe+eN92zTlp2ArgIsgiROD1nFlevOio3C/dK1iqXYylpwQgafv/LySbb08sto8NTZP174J1r0lYExH8+yhX2dyRTG5QsutX8Qy92oD1Cjjfh32eWX2swZs4lbajbB5aeYFjDeQDEybMQIBwC37dzG6PZBH9+tYny1GXAwhRHucWPH2EjYdIp3Yma6eAOXqcbm8WNHYYauc+Bp8dIruM4Oe/uDdxmPa3DgRoxKLwK1N0SS0g1XLHAZgMD1WAX5bTdeTR7Sxz75cLUd2M80CZNJCy6bS4PoK85SJomkucXPJ5KMXzJ3JhI/jbbuq23+3IePGMo4FECaQB4l0zJIwpxDDYFx4yYC/p+k6bkFw9BJNmfubAfAsLLkvhPAAEv/9tILaEqjnc9aFGtfZ0mYgqm6DPqgGdVNwS9QWZr9MhDrAjSM5HCL57VqmYyKIcjqHsisSZMPTeQdDkR6uAlY9yr+BFgOAxzT+98KayeK9yNhKrF84mlyHthLw1csZZr1OnMjJJeEsYGkGSIle8E1tYi1zz4Qy3HGtOmAQFdbdkau/e/Tf8ULYDsFK9JLflgw5cUI/TDA3Fkz53Cvosh3iTWDCzg7eC3WlFiaDTznp9GlbdD4MEyhMP1e7lC4GkFitut5KXS6LInGtmU6qnsggJz3yRt1eQcWaH56DuadDzuAc/z4UTe7KSwsBNw7A6hUCZCU64Di3r17/fNihgrIFJA4ADaTNqQA1by8PI+/0ljVe9B4vEyrNEKv4ly1wddff00MHuhA7PETJ7wI1CaRlE85uWh/mFaKxYdhZw3FUE4SAmK7SnJE0gAVFYyCom0qIFTs2CbMkPR7S2kUCbDVH0kFiBU7avQIN+sSuJuVleXP9MiRw3x/vn/fcYDWNEBT5eDJgGoDYWCK3SzgWL+3uOQkebFG+5FekLwE4HIG4K1GTs8BOsv4TPuqDjA0GhRA90XXkQwzVY0AHSXZuJeWAOBLk3Ym0hP79+12IEcsqeNHDzn7sJJxVbFkBT6X8fNpAL5x1FS7dh8gR2uypVdfa8NHjfVY0U3QcMaj5AzIX/Rc4nleGmXVnlVjpZdP7/m/y+b4YRacZ36+BQejP3tvDnnjU6CBzgGYo2xaNb1ESz9bVmyr0dt7/bVXfDT2XOlZm4LPQUJCKqYtVzMGO8knE7uoujUJImD4T3952u6862ZYTknIbcy3a6+6wx68/7sOQOnc+uiD95DE+tjexC/ige/dB3ngA/YiTQbeSyuElO4wTPV09bwXkVgyOGOKctE33bLDdTKlCT127AzWWblVMf5cjY7tkSM77T8ffAw2/hrCA+sC6RpVLGKHtVDka2onnmceQ342b+4Uu2rBdCSp1lgh++zF196CfSQdxkttx6YP7ZLFF9lbNJqqIeGcOCiRcOVp7GXq27uW34J+8uvIwDW7dE4sIOmU6VP571aeF41x7mE9k4sO3AngwWTowe/djXHdqzQRIajItEwd7d70QpNSnl8KYPf/ydBQhbm0ERW3pKGrSV/YfuRQatxGch4Fz7HD5l401XZu20BzcASeHSUAjT/n/V3G1Nw2Rp8n2WNoEBcNykfn9L/tyad+Z7ffeYvdfMsN7MFBtuDihXbDdWiohtQhdTDRVq3aZjfdtsSmzpphv/vjk7D2pzI9x76GGJFNcfLBivft+z/9sf0KM7bdu/ba0MF5MMTKbcL0QvuPb/7Akph6/Otzf0FCDxAO5uvqj7YxKQFTj/wUk2+bf+lkJF2m2CeffMrkZRUMxkr3u7j0kvm2ecMO9BMnwzgWkWkWLMRdMCT3YVD1NPqwb9jFcy+CLR9r1167yCaMn2RraIAWDR6O/NIJ+98Xf2933H4VewaZwAikDpC6+wdTJ2u/2klTY6hPC3VKTsHPNppMzo4N8lt/DjKrdRke1U3KV0XoCcZJtLb14TJhbkgVkBL0RX1OZ76IBKqRBdg2E+ukz6yH5/rHmsyTT4PnCAFZQ0CU70j9vOesWjY8d8911QTQ+DkNOMDwB+69nfoqBSLADgB6JkY54+7CaGwaDY3rr1lC7XjGV9KkCTNsz46dxPoWGPOwJIXVgErOu3QxzO1zTFNuJyZTr6CROX3GBHvllddcd1+G0hGM9I8ZPdA2E2/ik8mTQxLt9MF6yvowwPMMfx/NNPHUwG2T3iT5fjt/PBll3Qsc7qYeawHf+e2z37eHH3/Cp/TCZXaLnGATDFEZimZjYFRaUel6+HHkpA2cwcIPYtzBXs2Dbhpf/V0zubKynDoBU06wnQg0TUtONXK+k3shIRnNOZhGjlOq6SSSDHoeSIpMpInF5ExlC+AWuZxMJVTf9SQgX9fs5qRHju+wCZOH27Hiwy6R1gU7UU0zAdNdPDPlpsOHIIlx/BhJC/UlptXWDSbE9K5IJpo88WksJd3sSRl4JxETxo7KgrgwmNp/L9dOPGCcPz1eWuHnbN3GPQCLiTSpdhPzi8i928jhKiHXYB4J2NypWkMG22A8bdQDgfEpIC+5+5Qp45ARhERHDTcOI9kQzvWDe05BJuq2a/FOefKPq90Yq6MVgp2AU60zNfhZO2KMu0yeGvvUBorrjZyVWl8ZsIcbYDvrbEhmguIczTDhOQ2cNQmc2zMvxqy66oDt29pEAyUDIPgMAKEMPmXEF2K/efJJ++Y3H/Br9WYfZ+Uz//uI3X7rf/o9EUvTWw5qyoskxB4ZTP6dnhzB+HupzbocmSEA7PM10dQLTEkp9weD6uAe6D5rOkBIdCvn3dSpRXyiBSLAGb/eKGqwa26eYa/+fSP4XjeNSrAAzqVMiC7DmD56+ZXVngtK7kPYUrf2Pg9NngchsDzCLuSHnH0CRhV+09MhSUF+rK8NmpepaHVXMVUn81Y3QuPepsGWVs6YCFhfWg6ZE8mNWKQKARQDc2X2kDxHokTWDMo6jxdqjmnCSnFF8lhVZTrnAsKSjK1D0oaxRDnA60gYhIprDC0aFko0mZ46aDWgsm2uWaLkLegQSidUBjxKrNMRBo4h8ThzhsWq7hzB79jhMxxsA+zAnmOIkNP9xtzo5IlyRo5V7IpKLAMFgFyChJLBnNxsK608DVsuxROKU+iptgDuTZwqR+RwnFTLbMHliGhvr0KLQwCuOoINMI3iLXlQqJ3Y02DVxRSsUIYjwqRh1OWaNOFQrkOZseU2wEwEHDty3HIZf6mksIuB6aKxmGZGAyO5+equSKxfehW1JERRAJ8dCsZig4o2x/0QAzWDoqwE5usAAlNFeY3LAygJS8ZtuZuA1cSoWgKBw9kaAC5iHEQAesYz55sB07QSXUmJ4J5jFDQKNpCozGEErnhp6dH1HQrIWItCt4L5aRzIaqtV/MpwACYfbEHpzEo3rDAnHY24NgodBNzVQ+Mgi2SMN42Ebt5FI6zk4H5MmKDhUzBl8Z6PnTgWdA24d+0UdxJB1iGvzS7dLxVzSqCkzaYktFOoPQto6fIxNnF2qH29CYdUQNG46Fw6FMcAPklSYcn24XPqzp466c0np7KXoukzA2f2t/8JeMbCF5NP4G4TAHMoFbG2x/zLRsAsqQAcT6SAlNmYYCzRugnEGKh1A2jL8bkgN58k9AxsBoJuajZB4qjNvnyQvfbCYd9QE2agdcbhsHWtAGueN9qhWRnZtm37SQAIgn4RQtsAhLp/PT0p1o5zYHdDCWB4Gsl5JYcpTCRMe0pO0eXS7ge8jCfBaaATnYBYdy2j1hcxllJXX+kGZ0X9uccE7Qb2yzDYE810eV59ZSNBtYPEuN0e/C6JAlIS5Yxp7tqG1m6qwOMGRKRbSWz6WvqASNvDOh49crIfusdhWHTx7MpYF++/V4H2yCIbMjofraQ/wD4GBOQQa1HSgCZSOECNOsXCdLTn6hmxlAajkgQaZZaNcP2z//sCZRhuq0/8yj5b+4H96KfX2muvvYvxB2Zi7HhJaMyfP5b/Ziwi5Aw/32HZGl+mE1+GC+NugKkh0wbbx2+U2HikH8ZOxEX4QI+9u/IMDCUcT2HkpqbwjEuqKcLj6UbBKMmIstmM5r7xxkY3ccnsn8ZB3WBXXDUfRvcIRgEAaTioDx0+xmgBjqMb9ruuZyzd7tzsCBKDbkCmgEJ5slh6yKwpmQHwOArzU7jeSfby31daIgDs9HnD0P06DPtcY+oCFwQIEG5VRBB/pHuiglqi4t550pg2h0IonScZkiipFXtR+VXQmg3GWdWcDTQ+ZYyjA02vyX0FCIM8baFonmps0/Ui+VEBO3JudwwP9vj8ORg1fLTRTuMkKNdYRyko+jUez9mGtpkaSsQQPhUtpiqHfxU6f2JRhyLAr6wshuDdj4Q1mdGPUMDKDoqVdr6mYquZkZGh43C2hkFVx5hKLXpJ1ZWMW54G1OYiUgC81aASo7CNPe54cS9bQiCKilddewfgig6DUB8zZU2pq0gCpQJAB4kMUBQT9Eds9uhwxlaIjW0UNN1irjoIrWRRY9u6h2Itol1NEiUwXYe+5D80daC4ELA1Aq0rJQHuKuZZr5LNoDC8oK16gVnzr1Et14oNgFXXteodf1SyLJMLl3QQg6sXzNOojBIyZwMBjovXFYx3Bdeq71UGpfeYnML4a994Dl30cPhaDiOk9UjDXLHwSlsHs2I7nWYxgKWT164RLl5brGetGbGapcUkxqebcmkt8N8dIKQR7thJcsd5EULjQfo+8obVGSKJhxgASelqC8hq5r4KhNa6dVCP15SUg8ZANW3RSbGp8eDkRBkf5jGW3cBeibFLr7jSPl71MYllOQ2+bnRFh9sQCpeUpL62Y+t+e/vjz316QIm8lvklmCJl0cDZA3Pz8JFiq0ZOQ4WDjyv6AwiKcbmT3nQj8adgmN9vMX4r6Ox9wph8FsaSQxgNrKqutPWbMYzjzGgTU49rjuOi82CmHNhxlDODNaRGn0a4ufY2NzTgV4g9rOdPbiHBd5eK4Hl0u9ZVKJMLkxj5nGxvwm4pRW9LhXYM61nPOZVCPomCvxyjp0bWRBvMvjw643fcfAtA3Ql7571PrE4ayWJMS/pAYAL3d8HcabYQYPPYgWOuozQgF2fRI4wxFw10MH4rLMWVKz9zBn4j6yJcTVkuywmSDgyqGA4+5yPvKrwUH0hopcW7/PrFSMpkGTWPvf3G+7b7JGOpzvAKKruRwwoY+59qLz33so/ZM60d5EisqXQMdSrOlVsugM7FF01H6qePbWAMOSaOBjb5xRlYho08p7503qWXdhJwSusfGzniEheIFMXYEWNtGM7NaYx3qQhSJ/80upmfrP7Y+pGf1KLJdhLAJIS97gWexhz50Uj2qmKGb1+vC4NR9CZGpy6HrTFzyhRvWkkyqIfRLxXQkQAk2/YesE+ZBHGdSH66L89lyeIFFBv9aCaetXff+xhNv4EOmDpzjudeVVlBMotZBV3z/pk5fA6NWEbL3n9/hf/ehZcvgIUjpkES46zH7EM0KttggCfRlBdo2UzxE+nMdl2tGBACL9jb6HBHoMsVTqMrlHibCEu2Dxq1p0jwJSUj2ZXCIYW+pk8ck3GTK2F7fIoUk58cKps9P3HcKFvz1VrWgPT2kSCCJT139hzmLhIwCBRQL/ta1iiBO4LGe99UWJ8wZZS31skwS0AmLOmwcOn2R9tAjGDzAfhayeW2b9tFHqqJKRpP3C+d05EAjmJXKUblo8G+7KqriLHkRoyZ6XPH0QTdg8ZpEHOklQqPSFq7imnqUymeEj8kzaUOnbQMVVwIWBVrNRhrD5pAcydeRKF2DWCjMv1u9k854985vg9PIb8kUF//FjNUeqkahZcrdV1dHWBfi4Or+pqA1vx83hO5h0byJRuQnT3A/RA05lxQIPZxhx08cMh15ZOQ+dm0ZZNLlyhX0vc0oXcv06sI8tpDGGqIsSwQSWzVPqx96VJLi15rQvIE9RRA+r1iqIpFq+8V6KrP6c+IESNde7GcXL6oqJBxv2oHcHMBi9vJw4qPn2B8L9evWeC+NK6zs7PRbTzvjD/5Mpw6c5oYD3sG1qTyOYGhOlPacJJXLJc2Yg3XIWkDSdHUSoDOpySk+8waZaROYIqA4BS0fWVidp5GXKbuG9emuCbN07raKsAU5Du435s2bbWp02ZzHciQccD0ACYcOV5CU3sUAO1FjCLGuD6tijYZuQrU1XW5dqzkcQSa/9uZ2Vvq+poQT1k6fxfOSUWbC+em1oXApz//+SnWegP6dqtcOzGVhvb4MeOpFcoAL78E9B5M7ZNpz/zhVRrMkroBMKg4ZQcO7gEIL7YlVy0DVJ0O66yVOqnFThyuppk/jXVeynpJ8TH6/gNYYzQ8jxzdTT4IkKOpDerIODTswiTbxn7QOH0aTqCVOMJLNka1pTLl4SPH2j9eedF+8cR3SSPOI8dxyo5D7pGRZHYWUiDE+blzptuXX6xzB2oRepRvCZjupBC/+pJx5O+dTKkNsNSs/jbn0jkwN79g/ZeRR9fBiqWYL+myqlPttgGT3CgaA93UgTnUZuVMPDSQk8XAGleO1EzcE0A4Zep4NzPcjiRYHSZafn99FJSYqylHCeiif6XJAo2b+r325qpYitKqVNxV7FJDSw0ZJY2B8aM0VpWbabJD2qktADQ6H+NcSq0aHcHhxMUSSBcfAixlszf6MH77fXvjzX/yfpvR2pxrH6/+yrYRa37+818wvYEcH+YvlbD3ulj7y69fZq++/DYgFmci8aSHGqIgH31YYkV9JZJmNLta22rszvsfsHVbttoqZId8AoH6a+kNs3idFtvwJVqexNE+sAq1hsMJLiIE6WxvoMt4y+2L3Hhm47rNSDOc4V6FOZjxk58+ZG+8+oEtv+lW+9MzaOnCZp6OxJqMqeZdfKXd+R/3Uts1WDMs77WffcRZccruf+h+e+ThX9qKr7bDMD9iz//lN/a9Hz0CyBNvXyOZM3joCDeOyx5QBP4g7XRqVdZTLDm/ACjJiin11sSNJs6EU4j0orM8GNsPppi8Aa49zueUCqmR6hxvzg0BJ6qrpA2sz6oW7+C80NTDBca4vi+MekAmpKrHFdMVf2UyqtTGp8XU8HDpDiUUwaSOqtz8XBirDz6Iw3wYZLN1vp5oqdiSZTd6o2rxwkts647PkQjaxRTrHrv/O9+B4fswe1lYQ4gNpmnw2drPHDzsdoAYILOjhsblEBoDmBEhn3AOE+HZ6PRWMOV7Gm+TpDSaBeGwKksgptGQ6AdhJ5rctYbY1cBErU9Wkd6KrECmyrqloSIDKurhMPbTLfdyTQc2M1FS7USeDlzg2+pSfCS/tYMReqTtlK/V1gT5uOqPFM5jnXcymRP5IBHASmdcC2Pn2g/1mBcnAnQmgo20uuwYsT8WpmEkMmo4vZ/lfYTC3s7Kgg3LuTQX+ZaV5AfcYXJn6hgBZCKLSDpveP+gqXXsOHk8DF5IZ3UwPpUvxVOsXTZvPOdtqpXRAFm9YTtrDbkEzkzPewHPB2THOnhO/whQlTOW/DGKhXT7rXPIXUJhOSYgg1BigzCYPHDohEsfbN12gPOF3IN4UXL8FPVbgk/K9IFtu5MmfjTMzBZeJ4Kzo1JnBKax3S2A2vmKY0xX4bdy6vB5rg/pE/LoW2+bhknmYpu94CE/V4D4vJkq8gdpmK/RWBZrIw9K+qkyudXZ2k7N45OdrNsho3KYoCihMY6UgPQgyNHV+5W0yWSIYfMvGWqffXTYdqyvIg9tJ0dKtMd+/UvbuPM1tFJP2u6dp70pN4SprxJMo5ZcPc9eeuEzPwtASrhHEPnI8VVjRqC1GsPamDMr2+bPG2yR6ZAsO2Ex9+TYrx//kFiqaTROUdeGVZGknAWyH0Sd65ePJ9/djt+LMExNdqO7zih/YW6kbfziHHlznjObYyGcNRDz331/k+8racI3cD7LZC0gSAXEghiRPXzfJTAdS+1MQ5CXdJk8eWRk5JNzQ0Y8XlyHxEk2bH+0WdmZMsYNU04lyQnyOq9rucyU9ED2TYotMdLmZW9LZkkfas4II3BSCM8nluenHLX0DNIQ0gnH4yMkb1Jij0yWomFgdovpCZCTn4tAt0aaSV67gMZrWaRKKDSi6FTusGTXNVTwP8lILpPmfjAKWIxhk6gT0kBCljWAHci7vv666+2vz/yNZyzxfmmFwahS1n0B6PCuD8AmWqvafPFxfUDe0XXAYbUgDzMRHlAIB9JRzHsyM1MQ4uXdKkgxYhw/gOSnHIC2jmINMDUE5oCQ/RYy3ijoyWEceAKI52Hm9P77H3iHvJLRPI2oSncsMU3i9QpOWrk6IFXIAwayWGXQpXeuIkQUNTkAxwBwiRk3eBDSBGfRwmDzldMZiOWAbVPnmfsXKYc8fl6HrgpmEfs0+pGfnwmyf57XBBDT4UkHRx1pMXYGkjTEsDIKEdQvYUyqCR2xdnZTBQK7TYxWxCZqwTCKxjNRd2nYIJg/JKV1AEnqygq9VxGewQE3ffJga6RoK6MbNI3xjdcRnJY0g4C5ehwsm6HTe3YmcEDHTA9ja4Sr1D5sGIKudcegzwGojbZkRzgLmIM/N5fR7wHoFL213QsLdYvzBkJ7xmU0knsQBjtYNj4xsIOVVCbH9bdTR5vt1HHcG6W9yeEWI90L/hEPoDYI3Y+9dGIjY3ts8pSR6ARJnwvGH0zhqvJOnP7QR9lRTLBKZB1lcdDssnETcxjL4+BMrKJLMgyQfAAaVu9bEQyTr9eW88wo9jl8NL6qTrtAq2FjQ21Afqi71UewbqvKGi0N/ZLQSJlyMBKDRIDYw3JybeQ5ZPWjaKZbXQxANgiNEnXZZE4gR9tzFIlgXjZj+giKCnTT0L9T12voiOF25FgpgbbCLlvShyS1004caoH1KZCqhXGNfAITLOuCRsYcK9DHHWKvPL+Xnw2hyEfsniSglWc9CLOJEUVTXJPzhRdWo+PIDicwd1FchSJJITfdMzCGxDz16VqKqx7G5DVi1E4nL4IiMxa9j+ZG3n8IRlcpHRQmFEBHzjl4JLBHy8SNXnjpBQtiAWxirAgjsC5kFb7adsyKpkbaeWQSnv7Vebt+yQCYU2cZK0GfGBDvTEkTwZJ1Q3yhDnIwM4UDdcyYFE8w9uygCO2mU3aOkRDp2qBX00SBpkSgcHCWzVswlT1zGlfYD0nYql0ge/ToSNYmDu7lEVZ8DN0mHPWaOXDjGUeQrIfGZPv2CwfI7bQ8HBPv+uZSioP3KJxqMcRI81H9ahIz1znijbm5CMv7X87LErAXy4A1q5RBRZH2rL7fQSW9HXVqfeRH4+M65ASowIwgOdDYcUw/fgtJaScgrZIjlfYSaHfNQV6kFaa4BL6R6OS5SDdaF6ObDDAJA7VPhpzdVfBS/EhqBIaDvvc83VXJaYTBghJAHE3xnswh3h/AL4ZivblJ2lEkMCQA0az7aPbPeRo3xUhZ6JARC62RIC4DwcxssVL5GUa+lfDro5MDS/tUE4Zi30dwiMhsqp0E1Bm7/h7ELes1t5EWpMbS2QeSc9FIdhiAuzLEDum6Ejd6NB7Re+cCoztJL9AcopDSaIoL2POaYmHoOlTM6b4LrNKHM670R8mvi4Dq74Dl56GIywpwqYA1GIBBgQSAWLwCJwSs6pv6Y5py9kypA8J6b0p+xVZ2cwd/Nt5f9drzwkieoEQlfmE0FNTpbwFMkrFKExrTen9iwAgUJiQw1iTBQ2npqiAUuKtkXHpRPFo62u74LMKavyYNDjGmHbTn5zXqzjUKyA6c7jVOLs0hbgTrSoe4pjq6+DmxznRQa8RHo1MqrMSAS6JwUHGUA0g2gPd67FixM4pGjZ3sDKETJXtZ742w5JayvokF3IcvPvvCPvt6ryfKeqNqDly1aI4bUq1evZb9hwv9+XI/46QBpoWkIkCAk06DVCjT9zGqrqkSnX7SQ1TzVGxVCbZ/Dhto214kSUhYWrneUK59eFE2LP5ORnIrmW5RRzsA1F2CV3uFAqWB0Ws1t1wugfilAqiHPadHpAmRyxfOh8U5wx7/5Z99NE0BKw1d8TkwIjds/JpRpkCP9oprLuPcK7e9nAdNsCBJMwKdXX6fDIdUyGr/hqhA4nfnwKBrIlumFWzfvvduvycVSAsMwyDqLRi86zBuqOOs1jIX0uhELz1/uX9roQioYLHGs4nkGK2xr2hicU5ef7v+2iWWh+ZiKM9959bt9uYnK2C+Kk7QEOLrY9HSnjBmMkXRb2wQBeFZ9NNKGQWWqVw6YNKihZfBPh3KCO1a5A7KAYyqbD9AQogKOQVq4kEcoPq48UPtLDqZ0rVNB7SqRUYlOTaZPCzWdu/Yz4j5AJs/exZashnEJ5n97LF16LtXAkCHc751io3Pk0hGz62dRrIaNtp/zqCAydsCkKYzejQah9ddtZQ8ilhIEtzB2SPJDI3+qtFNr8tefe89TKVghbMPM9Gpv3rxZc7uJM3nvZXaJys/YpRuDjG/yFmNAqOqqyoojnJoZtBgo6EWTSOzuqrWVnyy0k6jI56WLpEi4hX7pJ4cSvcvFi1ANSiUU2kN6Y+7anPmCkgUgzREjE5yvWRG0m+7eTnrqIXm5Ds+WRHJhE80gFQ/dF+PHj7u779TCb6aMdKJ5gXVnMwA8Krk/RDdPLfKYqR7zPDRVslU0s5N+xiP43cByqk9IvZwLDqL0YzCdZMXa/93ExtIuQOpHYDO9NQE9Mtncih0AaJtswpMY6TppSafzBEVQ9IB6lS45yDlkcZzVEHeB+MqFVPSFKxk9EawHmk78SSQGaCG970q1ptAn0j2n/KCdgwsdN7pjzOqeEaBc7105PPRKZ1OfjXJgcXuNqOKAAAgAElEQVQtW7c6SCcXZBUEB9FK1Qi/dEtVuFYhTzICxrSAwnKaNqkwU5W3lcOWl0SWCnn9Pn1fJoZjMlITY1NTC7kAyo0kXCdOFPtrhoJEHQRA1Rktlmsl5hkao0uCkSTt8wqYp2Kuij1cjL/AgKxMCvMo5AeKWafJxL5kZ4kKGNW/AyC7zsFVAYxVgI8ZjGjrGk5AGsjPz/EJDzUWMjFFjQO03Ld/L01fmWl5N9XBlnSMY2RSkpOT5xNcR48eg+mDED8f1YCz0gGMFsuKexkwCQFGYXSpbhD79DQMghSYxnFI9JQzWpqcmkajs8HZrtK3Vt5xDgC7bx9AKJgB7YAxcrxvwPwqlb0rMkMV7C4Ze0nzuhZWVT90FCvY09WM5Y6ZMNvB1mwaNi0UzdKqlFSHNFv7kv/FQnwI9FnJJ4hPgfFO8OHkFwC6QMdc66ZXsoJ1r3FznZvhrJnv/OA/bMTYAdybHKSivg8AHWePPvJD+9nDj7NWptmbr39qv3j4aV43ghx9M2fGAdu8Za19/P4GrqHIz6tVn79vz2G898HbH/P3K4AFsej5LoOxXuRmcNIBf+P1V4mlNBF612eodFupJdQwUWH+zB/+QGPrE/t89edcfRj53TCYd0k2dhzyLO++YUuuGw9J4zSSBWPtRZzrGwHmxApNBHBWU+P2W+621159myZ7hc2YjcQGBX9rdTEu2NNhl9YwAl1kxRijNCK/1dRTYiOY7CgphqxSGY45yi6rgQUnQo1MSPOYjBiCHu+G9RjSSsqMfR3DWKd8RRQrCpgGO0HurZxH0hux5Km+L7mvbXyPgFWRdVxywZlUAYs4jNiryQvHPYjrUWqsuL6qPqMaNtBIlplbM6xejagmwaISqCWBNRkMVQNKP3D/92Ck3sX5n+JM6RJkOiSnEMd1FJ8ucdbV2vUbkQ27wu68+0bOgRo0rzM4f6ZZFc8CmoodPHHI5i6YwJ6qh7FaDjmn0L5YvdOWLJ1iU2m+lqIB/dgTf3QgMRNppAJy9quW3mI//eEf7a7b7+asGm2XzBeIqqkvGnE022NoJml6RrXAhEn9XRN0x/a97JE0QKJL7Z0XP3fC0qzZc/F8eMPqOLDvve/bPM8X7NEnnrIK2GDP/uFP1sD5l0Wz9MHv3m8/+vmv7MeP/pb40x+iAeccjOQ169eTxyZSy8cSN4a5IaUmPQRqyKxG5mcCUd3IhnxG+YsMmNVkdeNTP9eDvDjIQ4NRcZ/6VxXszWXfRQ4Mi90dsFkD+QYVB5LdCcQ2AgBWzDnlqnpZtbBFJNDUiVcWkumR/JkamnyTNOA1rav8MIOp19tvvQMCUF/bv2cH94QpSNbMVuSAtiDBkKXYSo38nQfvs/vvexDg+ma7YtGldtHs2TQdXiF+nbWSc5h8szA1VRQFLhFOPlsPqDl88ABiKPUe116YM4jG5Ux77hWwF/6tqbQuRrRba8itaIoqB1Ncr0FiTEQ3afDWAzwqN9X5rv0K78iSqC3SBkKAGxRD3pJnB3ez3iohdyDZJyPwiZhHnTpzioZQM+tTpqKKM5x1/L5m7kcd5KR4mID1tTSLyA9JjR2baWMyuaGxwcaPK4AkcoaJpybuaRzalJD2QNzU1FPjMIliM5rXnDX3IvtswxbHENqoYeRrIGNd6QwfP1FBfpHEnUejuBbuO3l8FJI7chpPZl9OnzDU7r7tOvuvR34NQQf5x21HyUXJYTkDwsjZJD93x+2XIVex1UkSpfixaH2MH5cNmJeFfwI6n5hPjRs1xiZPnsVaZhKI2uvMmVqwsAaINfOVwPg5HE8O/fyrL3kTI4GYfxrt20sumWWfrvqKZwChKF5SI5hskie89cpKCBStEIySMHh+1n72s8fsg5U7iW/yyeDmK6bzot1a2yyrWJ55M/ckFikXNUilcxuYCYuMRg6Mt5GmFDX5O3wE07pHy5yZH8e0VDjnwYxpRchMnGYaNMyuQwpr01b8C2pO2MQZeUwcnPAcX74fBYXSdW2nGZoMKbKGZnGaE/JKaYSJ9CFN/HBwo3Zq1BHDBtj3f3Cp7TmJXFcn8lfJTOz8iamMGvA5YpTiZX2NpkepbeIBfEPlkQTbFUPqFO5FBDVzA7KjQ0cNs0MHdzOWD7OUZkDWgHzW+24nUHexOZtIQMUpmIDW9iEmbZvZ/z1irHJORQMSCyRvpd5NhMnUivxMEs+sGpBdRla5RXyOtVAK7hAhPX7yqlbA1HQai/WA+k30TNMBxKubGNUVOYT7nEgd1oE/UB/ynhqmiQyDc9dMZrpKbFphfJImkLxbDGd2awP1JDW45LtCUgdxbaDoGnmORYy6nUJe46Jp6C+Gg0aHduGMhb5BNy8qFqGDUBi0tEEhjiQRVRdFRJ52wISgUO4EFZ9qRw4d9MMvisVVw5i4ik89DCWWWiFdOq28WyfKcwtxCA0EuiR9EPnNzMVFLKzZF339+S5P8E4gXqsALWMcgVliUbmbKvqw0lSJ0DirF7pcFzdOhUMTxVwPXbUYWLjjJk7A+GU3N4VrZzHGySXKiR8AKPydglaSOtsal1MCLzFaHKB89FrU8mi6Az3haF9hBCTx2hZuuByO1cmuo0sUpU4sPyPdIOmvKkbHYmYinTpp4CRCkRagoQ5PGYlpair3l9NIDCuNoY9mZL0MWvQYRiXDSeYrMPYJRXNMgF0IbJt6FnkUELwHFLnkoo90hKQwMR0giiQ5JiaR+1xDoh5mU8bBOEJr7OCecvv1b35qP3rk5xQbMGkJekq+G5BFEFOT9MYXbVo6brBpDTZlFiNZZ5pt2zqAF967NGwuX4qjY+UBOjp9STqOUBQQgQCGatBFagTIvgQB5LqmMorDCjTN6LDwfpSYTps0w/7x3GdWTfAVO8iBc4JrXlEuowK13CvGzgHEhAFlAtiKVSGqeXHxWRZ+OEGhr335sQoyisuoNHSp0uzGOy625156znIL+9jnK0stk4LSws8DVvPeAHQFWrQxehfmTnSYI8A0TCTQCCgKIcGrrmQ0jKSsBmZa4ZB4gGSKBvR5Dx9EpgFAv5l1KC2oThgPAvPCCbh5eczYhzcxjgCjmzi3YM4kO7J/J2NTwzEg20WyTDGL/lEj7/s0DnLtBLgP3yrHhCDMLl0wkWL5LM/yLIWCio8omzp7DMyOg94ZnzVrMCOIdMFb0hH+zoExMsFS6Pr9+Ge/dRdE3grFs4Tyu2zkpFwCC07S+3BQdTZQ0AW6MPbVTnD1wEsADbibPjHhYIG6uXIB7hF6wD7WF50NOjACpliq3XjdPPvlI29ZWHoYwMVo++CtY4hPM76eHE1C3Wr5QwE5AdB7GE2oq+Zv9nsO46HJdMXU9du5C+Yr90ZC1S21JHsciuGM7BcO7Ws795QS3JQAUOwBNGZwD375yx/bqy9+YKs/3Gb5hdzTSwZhblFjh/bjNsbG1RC+khztRRn45KKBWQ2geMUVk2FLTCAZXGuv/QPXV/a5OqztPFu9Nf2MQBp1G2MAmHWIKaHRaLBYSiEEQXcKJYlS4iEmhQpRdZXV/byQ7KqIVrYUzfdrtDAkEdRBjCWNlYstxM/IhCqBNxyrfY+7Yz3xUCzS+lqCu4iGuibucTy9pZg0JdQc3vpBjX3zh6lh/952wE8l15FylYbNJ8B28MA+MGZpPgGaSSrAxdul9dKMuzT7pplrkE6Q3nMaWoRZsH6bGT+pOg+YBeNbCZEAvw5cVKX9qVHQSEC9SGKD3KuFOOnzSvhcCkTAJYFOhYKSLd1DOdZLS1B6huEUa3rm7QCPrTAXxKAS+HjBlT5o0ghYEAlS+tYBei9QRombRnOVYN5GYvMuepY155vEAwgAUzGDnQkY6FMqKGv16rp0RKhQ6UVGAyah1r2z8yQBoDUuaQo0TmU81JvkOp1Ee0NwqhgJ+pnewtOlBvSaApU1AtY7jq4EPDD1CgpVHeQa4QoT052Xk5aqmKZaU8MBoFpgZJdgviA3SCficrhfYMU6s5DXdp0eMYn4up6xGHUhPvmBpyb3VzIbTdL31WaVMY7MELhQNSojomn6Ia2wDCH/DV995aPjJzA33IPpTnpiH1u69BJ79a3n/B4uu+ZW1g3rFMCs7Oxxe+6NVWgW6T5FoGcUavfcegV6rAn2/AsfwIirtwbObDUTpKfZOzHqoE4n900Q3M1XzqbIHOTPXoZAOh+jGC9rhQ39zooVdhSQpEl7hsSWU9SunC/X3yrbtKvE17zkKDp4Qdes4kNJn5/NkudhekPszxien5jmMnfS+77xxmuQVdljmzYfp7hOcAfqObMvpsjIIaYl2OgRY/5VFP2//cfufbsAOOqs+GSxfbXhS2QT6JgD6mUAmjcADguc/t5DD3mAqDhTQsIbb299vNrW7TjoGmcap1bjwxnEsCq12HrQaIqhaIniBtxwzdUUCu2YuXxm59FXEkjxrW99E8Yohj5s6DrAw+dfeN5Ot2JaRl40EybkwkmzOY8z7J8frLIJs+bYKy++6EDUEAr+JUuvBNQ5zOj+el8bKbjOl5adBVxBu4lmqZaEno1w+Ay0mXp4WAL31ThuRCC/v3TWYTQcJXFWc01yRSMY4bwMtmgyUiLbd+6wdVu3wcSFzyLGFIDPiCG5rI+zgA6wNViXo0YMsluuu8I2f7mW596Pdc0zp6pIAOxrZp8LzBKLs40R7GimE46ePWVvw16uR4dFuddsmFxTxox2DfUQ4rvunRodn33+mbObR9JwFGDcTpN+CDqbYviHs0DCiR1lAMyhgNV7YSVt3rkVoIkmOL+rhiJD5BVN+ISR10hHi5d3YDAAaLTJAYv5vIpa7eG4pHDWx2AYcIBpGKY0ohGveBNO7jUK0yaNhEpzsQ62Wqdm6FQw8nyTqfIGDR0Ki6EYIBGAFzMimVtlokf45adfeMFUx72S0Wcz91dJ+LVIP5yk8X2ApnANrFS1I8TG1iSRnmMSOVoauR7oEQBaDYAGDXfuqczG1NSKJ98dN2KITZ843vrEAKYgDRUPcBjJpl+/aZMdhmkp91+NrGvssZ2EV+9d91sf3rwR8C8DMc34sD8FdqqhILCjA1ZFBIlKG7mM9vzECROcASpWl8xjWvm8xudlqCl9vWz+eyAskLVrv3Jt0yVLlvo58OWXaxzQvPji+c5o2r/vILlQno/9K4c8d+6MP2OBRycY/de4u0BYAaGV5Ld5AwsCFivj/vo5MfvFPBUjy7+PAl7j/KNZP9WwSEsAV8U4UmzXOH7ftH4e988DODbxPPUakkNR7pObnesmqBUAmIWFAzl76/iZs3xPDsVWE1p7VQ6cao/KrKsvGrcCdS8ApHEyQaHZonF0nQ9iwArcEmgrYDcSgFdsUckO6F4ox5eMgABi5QMVrF2xduViXENsEdCYCACm+5AE6BrKfhNwLVBGz0fnQgr3TeB1G82GdOqZ8kqm5rgX0oRroGmh15WD8cKFy/mZEJoxj1oRerSj0dBOQUi/i5xbMiQStUghpglcFLCq2KlJDEkYCQCS7rtqETdXc2A10IjUvXCzOb73ymsW2gwYRnNmLLbVn60DSDxI0b+GiZQIe/inj5PLyf2dqTP0Nf/yl99yNNXgE3DKcvuNYpy2xu76xn3kPNHkFanOKOvpabSTZ3bbzx77kbOIxbRadNllmPdutVPILoi1JpZaAoQHnQvKj0R2kVHT6FHDyYePsG4AUag9CyGMzKUZkA4w/czf/sLeh0lOoTtv3hRbs3I75A6mvrj3d911t/3uyT8zFXmcZRLNSPnlSH0tsX07Pwc0/RAWXDzeA5Ps2LldoAo1Nm3WSAgGtbZ43rftxz94gvz2kE+dSCakDWmzCcOyYKOhO8na+HQ9TSmutw1JMmmCaorly3WrvWmsJogbLPK/aDF6uZ/afwpOYj4HppvSKgx0cV1mhbNPsTGB+lXrUyCewBI1QDzn9GlBNWyotWskP0bNCzjTAvs3NycXbwe0eWkmPvvX51yuTgnc6k9WA3ictN88/mvyqzB767037Uf/8592+93LAWj+gTTHDlipTLgQY+ZOG2Wbtu22UePH0CRqRSfzOIzFeBzDx/I6X9nym6+w1WvXa3bbNm4+YEWFeV5n11fi4o0pdUryAHL4as7kBfarxx+nnpaGcIeNGT8S/e6d6Bmm2ZJF872BfxhN3GMAe2okDufZZoRl2yM/+zVTN5gRSz4EDcc0dD/LIP7ISXRg3ghbduMye+rXT9gtN90ECHXWPkOPu4b48NqbK3wtvvDiM3bf/fcBZFAzM5Uq0CQsQpOmqhTwC5HZjLwElNc7KxUAkzM7VEmrg6aOmPbmkv+XPQRG2kH6pW+RaZVkW1Rbuc4xMcvBc/6tHFm5W6ClKsaaOrH/l48Gxpv6uvLV4EVdhsOnpQKTOjeHdp3dMHvogfu9sXOm9DSSN0wQEQf++Ps/0yTtb18hudNB8XeYEfSfP/oTW0BjfGBBrn20YhUEiSReKyB6tLZTbzIJGAah5sZl19nrL78JQxAgkrF1NW1C2iOZDB1r/fNlovc5jdc027/1hLVUCDSCBMWZE0PDpgwTVTXHomGBiEnfqXVLvIkCtKyHzHX/49PtXPNhj3U1jEvXnFT+xlwkMa8HEtahg0j9yFCSGqOgiEY28TqG+9+I5mic3Nm5X4mAUxfPm4dB2XtMHAHkgnlIf7cMQ3FJeKkJr1pPzXPVaWnkv6rL2jtoCNGwW/HyX23mwrstHbbhuZpSN111wz81Lfm+AnQ5VX/oWiJYIy3UQ2kQe1qYTFhKA7uDRosmUfv2A1TFlLq4tMHKeT+h/C7FyGmT+5PLqRlXBltztJ8byiEiwK/+A2b15i2b0bDfRO1yzuNXWj8Mt+qCGkqN3vJSfIjAdKQBm5xKE55r1gRsK3nAzGlTbdvX293InCFmHyPvR2OtFJJDFyCx5BWVH9+MPNXfnnslqMcE/PPzGmH3NeREEzWDwTj43qRUAEHyKtVpYtN3AnrKSyMC4p+M/Hpg2hcU9iXdbUCqqo0may4gKxNuEKHE8m2GCSRpDY3lRwHiDyb+HdovWUVIfBCy+jKZGw0oGksTfP+eM6wpcmTyF1JBWLcQyjS8IeIN8g+aIH/69w9YVxSa22dO2PvvIslQA1iK/0d8CkTNgiKM7A7Bbmf9I4E3fGQK5LMKAGqMxe/BkLqq2Vau2kx8zLMjB06zB7IwDi+FrT+Y3CocUt0e+a1ZJYC5ezvwPhddsQCN5k+dxJao6UTVaJIqkKGZAFZyaJ2t4RCUdH7UYigdC1YoA/dWCJsiSZKquIzjZZdcZy+/+Cb4J7JckLmam8LsJpqDb736lkXQuChCtzsktMkGj4u1r746zdfj3MxVDFZ6+q4VK9PXVsidNWXgXEwHhEy/OrOnChS3lReL4eATi1PCw40YFsSyECPFtIEa3QgYORDtuVMkzurUQw4AEJX5glxmxRLT2ANUZRgS0h5Jh6Ul6L8MeqysTvS1RJyOSgEM1QXpk0E3nAJArBNxY9yFkYQ3FLZLJuh9AqPfMqNQEiR9izrow2JbtjAGGy0dImXbKhoI8PqeFoodMRzaZWaj2VdWoUCVgYw6KQE9zziOj/kwwiPdlDiSbgmpS5Q6Up0nFsiAAf3cVMfHYEV1JmBp4Ro6gwJIWymmQwFYktCXFdrtxbkcHmEeCRMQgu0kF35EYEY8I3wNJOYu76cCk8Iokj8qOH2rUIyEkfC1kGCkEgQqzzXYt+5YbGWAqSePn/Z70gp4ea5c88IwFHQ4EEg07jto8EDG1E5ZJKNrjaIHUt4lcNB3ErRGUkCl8f7LzzbZvd+52x7++eN0xHFIg0HcQCtE19rVgSafMbasAwWAKS0bwGC8gl2KrV8lDVnYmoColTBlRk0YhAPlPgcEagBvknHDhD/ngJaMz6Q1Ek4xWYnqchYun9G8p11fl8hVCxRfRj4kg4CY6f3jGU08zzNJcaftBtZUoPcW5YyHIzhf92GkWc63S664zF54ZjUgnUafe2zuor6AAjBgKI6Y4HcG6HXXLGYE8ws0INFn4h4k46guLZlKWMAXXURyYOhoIVS8E9ZlLlT/LhLW84y2tMIUzciCgZEql7y+jDG2QOWvcxZMTGSKMycio+nEjEkm0cvwtfflmmOA4Tk2JGcI7OQ67mWbrV65lQMG/Sw0SMsqpEXKWAVrJ44MQ/e4o7PRzd4mjBlJEBnOwdEAZbyFsbuDdHdj/FBb8fFRu+aGO+3VNz6xUXTqk2DI/uCH/+CgozmA032ETNMSuu2aW6Yi+3CWQxf2DczwEAFPjDAJ0JSeTQ/vLYRgqvJLgKo4K8Fh7xiBd9DDZYmurosYfCQLw4enI/jfH+DhrB3ej2g1o8Sl7DkxJMT8lI6sGFqEDeuHUVyfPgB7BKgQilMxP/TL9u3HxVKMSn73tCkFNnnCOLsYTUddwyGSrD898zxjhxycYrQrzRGbgpih4iGc/X79DfMRx99vn36EgYX2DWHDZcD4nnixjtQRIom58sZZjJgluK5kA2LaTz72OvtOhYsCLfeacXRnUPILZPzj4uSIpruWigpwom6E60IKWA2YHsE+YD/RCYsU+EgccNkPae70ajD56Cya0xCECKDaw0GcA/8mPmoslxfne9p4Py24IDayVju5H3UwIYXbZgwgsYgmCRTLUQgbjP0G9iIEFtdgdo1SYh5hwYHERF544cUTYG2f8nEuGUXpAOySa7YE5nlu52rqLQaTuIKhfXg/nWgVY6CAeZeMMMSOUJLYAQjbRUdYSbyaXXI5FwND1Ccx+3ya2DVi9P3B2K4zWpzRJVYGDR9in1g77n5KRtBFk6qFveYGBHrTCh4BFup/dK/+BawKMJPGqJ45D/bShXMY/VhPEU03T8AA78t14Pz6gj/+vWJq8R8qRJRo6cN1VcVE4Pp0rUHSIQ1wWPJ8rzqioYC/chzWevfnSsxxTS0lxbowftWF5FdFkW52YGaji9bXNOLfK9wfZNl+XnSQnEvbWgyIODUB+R1hrNsBuX1hLGE8I7Mv7pOAVTFmAwfgAPBV0ieQXmzVSMAREYZDJX+jbhLggpIymZEJ1BQzTyL3Mg0L5dzRmsacneaRzA9pMkpaio0hqYsCpDb60VCrbap0ve558y5hTEdSNOqiNtif/oGOHKZjalKk0NC5bdkCZ0l8vHKDbcI1WKCoSFyjEbMfmD/ANqzbSEId0EvVpb90JuZF4yeytjUyLQMT6aFjZgnQv+KzNXYSMXeNywi8L8hIBFid5SNjr7z5MSZKdI5ddkX3LNylC2oZp9UCkZu66N6S+uiLXmEFrMBZU0dyHaMYocW0kEmFb3zjhzZr+kX/V/38//iv9QCsTz31C0DVVNu2dbOzPxdfPofGMAxF1uDaLftt2wHMVXgfXvQQ6SQNKfBNhY709dSAkqLHWMCwAsafV366iaSK0Tv2gJzVb7huoY0AvFOC/PWmr+wdxmnBJ+wbt15tQ/vmYVgYa59u3G6rNmyGEYdhX1G+M3nefucdGKww/Hn9/oAFBQXZzrb5evNeNKqChq4aA849VIEWLFOYs0YDLoe4H227dx+BHS/naT2nDtiZibC1ZnH+F7qu7w60Mz9bu9lqmRAKI+GOJvsTQ5jlFDwHgtKCi6bAwgy3Dz/a5CZsKk76Z/az8TT5BgG4ieHWQ6NKkiRvf7zCDpNzKEB3AyQU5vS3eYAgKUwYqVDSXmjldyl/lPO4GmOTJ0+iwIl1aQJfXGp0UXi1yAkexs5JRhXXbNwBkFPijG5NMklrMYpYnYVGbTUjX3p/MsvyWCBw1fXyghgRzVRN9sB0B+pSWVN1gHUNaHUqDmq55aFnd9Xli9wkcC/JfRy5yukSCgj2muQxtlBknUVvNChigjHGKA6vYUVDmEyZDjt7N3/20mhRngLDATC2FUmgJvZXYlKmx0kVxsE0gDBbgGma9rSJuWcUUsSeFvaQpAm0jyJhhAxnDYwcOgiNvTzWIvpnAJj7aLbu2c8oHe8tjmxdOtoaLXeTG51LXrAHZ4+mGDQVIJkMATmuy9hb1Ou+qPiXqduk8SNghmT6uKfumUBPNflVkKrZ6PqDxCnlywISBBZoKkAxTKZSYoTEA8aqOaZcVJ/Lzx/oI//nkQSZPHmiA4x61prqWbhwIXJbR8i3dsF8nEo+nUWuc8J1WqdRXF7QaRWwK41l5QEiX2RlZTsbtZKJII36iSUvEFWj+wKfzgK26BoKBg50KQI1v3IZN9c1yDBi6NDBzlYVIJuTk+1N0uPHi930Su/r4EHAVTSmY9Ey1NqUhJnyATEMBTQL+KvlOsSQEtB8jvUgxqqAVpch4JkKVK2FCCCQtQ/SRqfQm5UBlgwRBbrKVE5szAoAU8X7CH6vGKzhBHKtdT0+SR5Ii1PEAumt1pOra6pBpA6xZWMBIXTODx4yxCUS1ARWQZ2bh8s6Bbom69JhoTVRb+isEbAXy/OR6aqz8mSzGFrHnqU+AvAIE7jElguOOBFjumhi7LF7H7jORo7PAfwaAGP2BNNi+2AepdjJI3V4BIyzIzivpybnUCCv4PlDKAE4fer3j1oNtdGiRUtgcVOoDxpjr7/5ESOVh/GseNWNQ/rD9j57tsz1qKVpPRq5hnIAweHDRzCO/irXm0xsk/lrNoX8EM63SAxsj6LbWe5rs479MnT4QPsOhi7Ssv3t00+7vNGYSSMwb9xIX0Lnq85fAR6hNnP6HOS2kDxDwkoSXjdeey33qYo1sg12HWSF3DA7cHavx+OivgNt76ZT9vijf3OJsf999newas9YyUl0EWlGZ8GSiiOmfvfBb9mvnnzKukiswzApO3n8HEaJ2Xa24oTvKzdBEoufvZOcTGOEGkbAqtrBahoErPEgr1DeIkKD8uk+aWo8wFxupLFJo0KPS820Rhh7ymUiAUwjYMNLNkL+Hak0YQUGSO/9znu+hY7pIiYsPrTFV1ztfiU6sw8e2Gsvv/QS95uXlrwAACAASURBVDHGbrj5Skgnz3KN7Xb7bXfa47/6jeXlJjvDf+rEITZyzChL7ZdmH636iEmBNXbPN6+zd97+xC6eNZ6cpMfWbzlMw6wdo0rAt70nfZpExVk9AMkOmo+Xzp9vTz75uN3zjdsg4aBLiItxZi5/A1zJ8G04NadqkrE0At56+0v73vfv43o/sq83bCLuEU+HoB1OQrd121Zqh0zqp1y76aY73Ljz/bff4ozOso+YhniSZ/6Nb99vD33/u+S3Y7lnxPSGcvsAjfdfPfYktRY+JjybCMDnTvLXKNaa6gVJdyl/dgxVwJRPEali/r8Pb6j/+78VUS+AsV4TCShSM17TUarNlfvq5cRSU/RVLQEuoFpCDu2+t4Ik9YI3wL+8AgjErtHuH2rY67wKclCxYb9977c8BhWfPOF1dD3r/Yc/+LEtmHexvfPm+0ypjLHTgFT9IR099sTPfFpi27bNaNQjS0esrKW5On7iGGQSN7mWdJsmGwG64pQ08hziGK1shMEqPOaZvz9q3/jWQ2jeTrKvPt5kyWH97AwaujILTEHerQRCl5J3sbPVCNK4lss4wbYfOyXPDp9jchTQfNBwAPWaVgwXef+cSfIJ0Bl39jRELSciSMoKubYJw2zbxn1M8uim0szxET8nj1p+DrGXs728jHySGknm3nGc4dpDNRjX6V51ghsUgg+Vkh82k98MRGblm8vm299e+9DOU5+dY7pM915gbBd1SR+Aet3fKghT2qMFA/sSPytpSuR7fXa25AzTNRh444ejmvPe+252N+en//Y8mE4rzMkMDCz7Oq5x7HgnXiDzaCj9xafjwsPjaWQl4cNz2vXxZf4tMLYTvCiEKV0xPFsh2SlBEMnQzY31XkU8UBNYuRnvRw1l1R0dAHWSvWkjOfHGNT/aCZY0bdJIl006dbKCs1ZyeKqDpPsfNGd8TpD3rBpB0mrRxOVq6kBNVctLQj428eB3AAZu0KQ8Ig1y2E/++ztM3nyN7vQ+qwesHwFzd9ToQnv77TU8NxongOuNOouJR4lgWQKGC5EArIM5L3+DFghNXWABklTiLz/XwqFTxOK5ck7NcXJmkSovu3QK+Qg1PDragwC/9+2txhPhpOMH02aMx0R9FzW6UkcwRWSTMvqBLyVVofWaYIPyx/Cz9c4IT4ophHC1G8YwuQrP8jvfX26PPPZ7xvjjkKNBH5UVolRQk2rjJmS6hE0ITT7V+l6r8HVtARFeVEP1z2G6AbmRsE7qcPKGSGRSOugaxSPzKOygCuPxtJRsSIlnaKRxzlNXy2tYhLnWxgr+u81uXT4MLWq0wPds4XxPsB27kBEgdx49crpt3LjBYgCiUyBPDUAmqvbcebt07igLuefhfj3VaFFs3NjgibsQ6wQAjdKTsPaS6FRVlTrQJBBAgF7eQMDH+nIKEAolaQN2seOiKDQougVmCDyMZuO0dzTR0QYlP1LKWJXAHBJd3og0R5MYSQuXIyIMmzDevYpsJTtNuKdLi0PX0ZdRhEYergJaK6BFDAtJG19sSRlLSVcriqSwBian06BJFMVAU0dfAER+QZ6brpTBApl3yWxb/fmXBGQtfgnSitWGa+qowU4nl1aUEkyNHjaTBDUChnLUeeHhXQbPW6W5EIAuvciUd+HVxYwASJQWhrte80fdapmAdRJoYjgkW4DbNcIjAFGumRMmFjLWeZxAo8OX74N+pjEyGuBuzJFIl2AcmkvHcCZtZtM2N8kQiPugjSi2GYE0j67iQZLWSMCFOtd5pXBXckxxlE8hOZnE/TxFSVZeAVoZpWjvHKSwhAlMRSgTgOY67RKN8KLlQ1GfDc2/TzYC7dyzk8fEkpEgNs+AX5wGO6aK8clZs6eyYQ5S7NTBzMCQCRf6MJ51PGN7CYmpsHHOuI5iCs+qFYbsudMcfmw6acSOmVQI5byY35dEQX2WkRHWEd0x0b1iYEMVo30xcngm762BgrPeJo8ZRqJ3zoNvOAfpnQ9MsEMAzmUAM1u+OGHZaHGIRld+ipEUxOjDo9FJyWOkWk55JEiSkoAYYFmYgil5qalmBAPNL+lEJhOMmjk08gpgU59nU8QPhBV2zNeFDjCB13of6jwlJva3VSv3emIs/aS2akb5MDD83Z+XsGe+wLkOA7HjTST5EmDmQBjKe5DeElqYZaWt7B9Mg2AbhtLVuO2OqdZVW4xBCQySngqCR5Nt3xpus9DY66FDd/TkYZoP+Qjir2dNALygTRsBc3jGnEKbswjDBgqdPzz5EU0Eunqe3LUiM5BLl6eMAo3CibWsAlwshjB1NblojZ0KENSeEugo5rAzfQhw6joPHRlnYwANVrzPSGyN9BG7oNrD3EBLR3qFZ0pVNKQQpNGsYX5djvcpFIJi/fTPTvfx1mrGkNjuRtjw106BJVfD9UQDHsXFBPtGLLwGuql65CGMaGiM0cE+zgKIHIymKIjD8qlqATxFL4lg4UGS9TV9+gSbtWQQRXGIpeJ0fWDnKfvL7z5FaoFnRaRVLIqgweDsEpDZutoGpDQCJFd5j4+O61gT44trDPcRHiUiAMgULHIbj+Y1YmWgI60WDs42QBUBY5LxiOHgF1tZrCNJ2ympj+KFNTIk4ywdHj4upEEUgAU1XRQLlVDqwAqPZ3+qgYBgujqLuu5mGK5tgKGiM3bCTnXlALHTEPIfPrjQzpw8ToxqcgBA1FQx/sNAeQS6RVDE9KM5cQZQopKYqOmjtlYBeXI8ROOlEvfDWg5gScIIiGBd6H1I31jYbhjJgLS+nM/iBXnArlHs0j13MwrAQjUrZAamdSMwvZsY3yYjGOU/wkI1hsGCc0ERFW/+w2KsBp3/Ln7Ou8q8vgpjdUbVXRYAI9YV3+HrKJjHCtgG+rqYrkomxC/28X/XU9V6D0ysfPyROCxNUplACGxQ/NPil5OpM0elc3qho9Wb3jpR1QES7ik3WzqkrtGq/2ncn1dRMeQsXrEgWCdKYvQ/3RiXEBDYxa+KgxXfzNmjYkoab9LW1nULFA7YQYGWtBzDBWJGi8WqvxVDSHzalLxz7dKy1jqR47pe38XY9YzotIoBrsammpfqLHeoocJ1pBFbZk4Zhgb5aF5LQDWfJIGL5pmeYlT1b29s8CRIiSzh0G646iLYKaPtSzSNPvh4vTWT6cbBWFi+/EobXJhJMldsn3zwlZ05haQG9+rWm6Z4UhrFotfZ5mZoPMN6tI1eemuFnVfCzHtJAEi4dvEc6088ENf1bQqpo6XVNDsD0PXSBdOcBbdvP27cvA+dyzq/JKGxHLOK/iTM2jxNxIXlN/3QCotG/6vsWX+a8fpyYitxmwEVO8rf/18fRak0Yljjhfw9tl+IzcjuReX5oS8+/8R+/vD3bP+RA4xCjbD5c2c4kPUlMgBnGBXSM9NemT4hj/UUa1u2H/LxUDmrSl5BTZQhyPhcB8u0BlDk0zVfUfRUoPM2gOYHmtSFuXYNrsghFLV/fPFZpmgw7rvxOosmxyin2fYSBUEr7zl/CMAQz6eOkU89yDAeTnS8ZHgwJGNiIwnU9Chapc5SJ044C5G3HUeQjI+lSEeuJodxyby8DHfK3bgFTVs1SCguxOBOhmFw0TTMzJA50L8P4qK+6sv1AHvkROqD8ExkMCXpLbHDVNAPHZhNMyeC0apSjJOIN5zrimdRLMLxw4fbvOmTieuw9ChKXnztdYrvZiZkeiVVWHeXIO8yOH8woIf2eQCuilEjE6TPP/+cZni9XXPdle6+HUgtdaGpV01OyW4j9h8vLbbj6Isf3nOYZhCNedhQMvyWm+3yZQvJ65rtzTfX+H134NM1XII8rltgJXE5MV0Ov2qEBweQ9lwE+0f7No4Fl8CbkjNxJAfhHHQsG2oZT0QjUGZvuw/rWXO/pa3Dh5or0stRLRitg5NNKGU9gb0+1SXNfdgyqakDKF4EJNOe5j1GkSOrWaXCPAyQWY7M2ksiyLokSG/cUiMkH837yePH2fHDR7gW2IqwD6tghElf0Uc2WY8C+7TX1ZRSIe5Ahwp0MVgcL4DA4MzIgFmsokL3I42kR5q4AuumTh7jsVN5qu6N4p6AQeWs8YzkaVRSIGoAygmgDzRaVeTq8wJsBRwFOqU0wbnn9YzFB6O1YnxgNOpsrkD/03WZ+ZrYl4rveQCCAibFzBo8aLCzGcVgHQpLWNqpq1at9q/fddc9fj5ovYzAmE2j4JIMOk5efvHFF7v0QA2+A2LeKi9rhg2keJMAK1Fj1fXkJTncU41Ra93l5ua7uZCkNcT403WXwJyUlIHef1NT4Izel3ywlfcVy/V2cg/1HhXrxFiWDIHej1i7NYCBYptKI1agr6RNBgDACuTV6L/AZYG/YqD2y+iDbBRnN/dRDOhy2GC6P2IgKxb2Te3rcVXyE3o9yRKJMStDsGaYqzK+7Sd5EdZNC3lrC3tSesAyH9FrVdC4HTlmIqwfmOLUTs3UO92aNACYE0iRJOM27Q8tIkkAcN5oTbrZIs/4BIY3+0o+tKOnNxADd9nsiybb+rVrmCzrtCP7yiyzTx777g7Oh34w3AbTeJ/g61tav9t2fkH8OoQG9GmbPftSZAKKAdTJj1d9YHuQDDhP7vYE4Nt937rXDaukxZmGLqfkQDSyWYvupnLKO+6+3Z/xwz99xFlProZOaFh41ZUwaD+A6VRHbGq3VFhdh4+eJB8dCdHiSvvvHz/sMUvTBWpUJiDHoJzRNeXJTRYvWAi4fhpvBRoD/eutsvOUddFYHDlxiuXEDrMnHn7WspDhGosZSglFzq5dWy0nC++NQ+UYNobZzMkTkK272v751jt2Eqb9keIzpMvRGBAuRPpgRbAHFBtcb13mOkn/alhoU3o9yDqSPJL2gepA3Xf9O4FmyTk0gAWuSo4jgVHeVhBegWRx1D/SWJXuegOA2WRGXc+T29XUBIzViy+/Csf3H9ndd3/HLr98CQDZXFsHq7a5uRpzQUwdMY6rx2j33vu+4QziH/zgB+yNBG8EpFKXDYbNN2nqFHvljXeZEqy3l9/4E7q+uJ4f2mvvvrbCBjBCnZWXZbcAyO6Gmb7yk8/RC0TCjVw2s99w+6///Lmt+XwVMivouuIMP2h4tpVV0lgALK6tL3N5vyj2ZXmZ2HeRXOMim8g9f+ihH1jBsJHspdNIRfR3+YtctFEXLr7WXnzhdbvl5lvtgfvugQlZg7fENVznYO5HA3VlnS2BMSb2/rsYKP7iF/+DsdjfXTvysV89xTmo2kE+L6p1ZGfjk/cObuvUV64Y3Pfeprl3zgNQ88KHj/MHOgABeCrgKui/8yF/B+VagaxTwFoNPu+gvssDaGogqDn0Jb2SXt9jvsd6JZvBFxwY09c0UcD6iOfM/waM6xj2qzOn+T217LGv12+29wDPV360kum8xZZH0/u++79pjz72P8hALCMfDbGZ6H9v2rDOJmB6Fw1m8vHKleQRkrmB/CYZPz5mzpyEQeEJqzzdiEbmLDtbVWy79h61oUPSmZBot+oSsfqYdKV2cMk0SYARk8RWFSFBuqCaduqXTuxrPGdT5mUj8YRsGaP+lSfAR5hkZuzEsRY1fiEQ+5kfj2xaF/VqblK6HT94zrJoZlVyvtWD88RDmArhUBwxYgATNLwO/jEyrxYwGclZnZKis1uMs4BgFiVZBWTnRD4aCGj13/ctowlbZe8iBRBNQ+ITwLd+Gaxx8ADd6gQaOar7Irm2vLxE1kq9PfjAvciavI901FnOcqaCIOXEhsYhgRJnC5Ystr//81WazrWYfk2hgdCOw/14qyJGvfTyK6whkfzQENbID++tkUaqjLgsUhRFmgmkMyNHDgF7CEPWpoLzLZdYjVwTEge7mEIVOF9XrQkF9bAB66ibVJfHkOPV0pjVmJ6apwLqpf4+BkmoYjChOsBlNZFVY0o71sF5fs6jN/8XLVMr1fkCrDljFAe1/jVxKIBa0zEiATaRp/34fx7k/X+Ev8sRpiDTrDG81QpGDvSmVQrPaOvX+4kxTPGQ47pEGTWfarhvfmsRsX0HWE8puByvRYzVnnMSoRpbIvuIhS/wWAbHXEM0+Uocmvf3f+9KSB0HwGf62Uef7LLbbl0KAW27rVhxwJvRqnsltzNsWI5duXSw7UTSqwWzKnlLlJXWIv2RBBmzyrV6p8C0z6a5WXb+FDGh1dZtOOxYnI62cTSNk5gy3rN7l9erxtS96j013lTedRCTJJk5cFAqOBO5FRiRJqf1e2KQH5AUQLjWfCV7R14t4GYilYr0okaz2PDnK1qQIouEcTzEnnlyD/l5LHgIdQb6q20hgWyFSC8yIe8Hw7cIEmfF6ZOw96dbyAO/yu1ppou990ANNy/CXe4XLxpvr/19O0AAzDSYo7kF/dFjOkX3AFAqjW4ICC35s9OC1ZHtgU57Dqc1FYVK6NXZV5cua0AfNme2rX5vp4MTWiDSppGLWWIa2ql07hIBSurqWhlDSweMqXQRX7ENoilOZIjSRBEiTdMWCg25oKszoE5eUV4+Rct5d8yWnkcMSbCYanqjWpC5WJ/HcoAdo7jQTdSeFTVbjteq5RMJapl9s2ArnOawC6pmCdYrWMaT6DYiIxAk6jDMQLzFfJLeUTQJtOsPSjtQBb4Q/N7D3ke2eJ3AXEAFioAZdb2CIk+Jq5iscyjsPltNJ4+xDAUFCBaIyFNA8dD1nQ2ATwkU/v0E9NBxjI0FtEQTR4FQgVknQDbC/PsZPZLhWLMKMH4yg056E1T1qxbPszgWSgmjIsmMEYWxANbCmGmjIEhD30sJp2ocjSurqdKHBHPw6ByrbTttRzEZAyrlAIFJDBAjcKQGlrCYhOBkrl+XAZO1KItuKKZfGzYdx20NZi5B/ToKodcwH0ljhDwxOsM2fVXiLEnpAF2+dI598sXHNnPOcHvv9R0Au2ItoyUEjbtvZhLJcCagIjq6Rw+gY0XXFt22GM1FA9wfP1VmRWMSrA8ME4sBlJX2FyZVRw/W2v4tbJI2jeI32iBAwhhYCRXot9VTjQ/IgcVLHGwCPBtKF6WELl04gbswCxAdh7hSzBI62xnzgq3V2YQ2SGy6y00cwGSpis+VAYC1sUF9lISqKZb1l0V3bBhC2bHJZ0mA8tAO6ySpxOWae9sC4F15GoMVgulktErT0uJty8Y2zNyQpNA4RGonI7aJNnZSqk2chhvt3rOwjCfb07/9wOmQPbBJVURVwQjrAPxo5e947sH3/+tmyxyILAROma+99qWVHOL72IBd3c32yCNXMw51FMHnY+iDAHSzBjsoIsVW0Ie6QNKhkR6iFBnEHFVyGsaeVWcthWcnNkoFSZGAJTn44YeCcHu8LVt2k/3k4Wc8ILVQjIHLU4ioS6gRDLpB/ekMMi7XRse/R+CksxDpyMltnQ2npoTAuiTGAQYPYSSXdXTwUD2gNgdEskbz1e3SmqLYA6AUWKxzRNchRo2aEZSZvs9uuH+aTSLh7OYHyk82A6x+hEEbjA+pWSipYn1qRCdW3UASwpYmjcY5nMpdAHBjz4TBKpKZlcA4JVYC5KSPpbFSgWWJJLsa+YbTbpyPPt6p4l/sqXDp42mEVHi+Cnqu9f/h7T2g+yqvrs+j3iWrWNVyk3u3sXHvnWIw2JRAqKGEFkISenoneQOBAIGEEFpIAFNtsLExxsa9F7lXualZvdfvt8+V8mbNzLdmzZp5RyzjIumv+7/3ec5zzj777K2YU46GnkiKCUhOaHy1XS7Sig/Eq0g0EH0UkH0eg0RDGMzTCqQUpIWENI3HFnpozprXQS7Skxf1Au7Ya2IuxNN+E3TZyv0XsC/Thyg0HiUfJC2wemJtCUmBxmyTMfdqosN7dD8MCgqCUKRLwmHAKHFS3AmFsaZDWfmlkgRPqviL4oAaXrqaoMimA8r9l6RJkwAmJZNwsEIAiuoEIKprKxBTeqsS51ci6bc5MJoK0FklkhQaAkNk2sWa0Fr0EVZ9L4lbSIgA54B9qkLFx7g8+Qw0yvT83LXeQdeAHeDaT2KW8gwEFCvuqdiRSyth3o34lIV0XI4nJs5U7Uh+9Ql3ieX9tnYk1m6wRfEqdrC+WfE6SsYjfG2j62TJyFFsUp6REHbdQzUGBKIKSBLIIBBaAJ1ATh31Gn93aQOtLf7O93bhPGoRa4w10c6+FsioxpYWcAPrv5Hz1UETjaPxeXVee3TPQEIgCSOcg35+KmEIBxC6+fppTC3AiGQ9KOlft3YdY3X9kAs4bR+s2s3aFagdgRg8MZOxAd2nc+gSVrFPQ9gsanzGYkiUCyNiyqSRCPvn2T9ff9/PhnseuMWdew8dOkljEj1yHqn0Obugy3WGmAmcwnNvgcEJY3HqBMsmgW4hGTgGW22pxqVAVruQxN5w3dVuyJR/8IQz1dVpFhMzifX76IN3w/6DbRWVaXMuucsZO4Qve+dAi717QGDqfxdBHsj+H34obi4eGGrXDATo4T5KJuC+e29BZ/YjCvJwGFM90ZKuscOnzsPMQzebWH7HDdfasmVf2LLlmC5Kk4pns/CKWbCWuA8Fp23xFZfCIOoL+HncXn/rfXRre9vM6dPQpvqcUbASu/G6y2iOHXbTJGlLhsP8fvut9zhnqmwhQOv6HVtt2469gXsw1xdL7pNIca4JjUYOjSqMUQQ8qGj0hFrAv+tZAw4w1jUW1lFv9MQ1mXMCcOPdj1f6PZORr+6Wer4Cl8fASJg6aYIz6PbCLtyI63YTcXkkburR6IsfPM45z5kqIK+Fpm+fboyo1qJpxuioJEYE6khHO4E1NHPSKOsNgFxcXGYffrzWWaDxNBWyiP3jx49wk4k21q6KBk+yvNQK9zFqRZRVq1bxPWjjXjWfKZFuzjorKzrrTtC1FOk7Du6ybYcKbPyIgYwfRdmaL/ZSMCZbD/KbPEYY9+8/hOTR2WAvsc7FivF7o+tkj8qYKwbNPzWtNTan5FqTJ6HIqkjaoStaZrXcVzU+lPP0Bqho5GxQPiUgQyMfTVxTPzTzhzNZUnSenACwNItx60zW9VdrN1kBWppkXjA9BtokWEKZsHwKCkps6XIAKcgAkgsJGPti4tOwksmfYpxij8QCPCbSAFKzw+O4mBvKKWg4Mm2lMXWPfSrmdYYKrFTh5QV5AKy2Ke/THfV/072WlrfyhAAQltRNK3HcdQb59EUAt/2QlXKwVEHFfzZSLsQfgX6KmdLcc41W/i6gVWBqwGoNTF0EIOnMERgpZotATY3xu36hxhc9Bw4ABZcj4P3K+PQCIHElLHWBpfpcPa/pTtueKwfmPhrX1efVmNI5I3JF0JhscKmCc5h/iuQwAPammFVr1nzl4OPVVy/CoG87GpFnbRHyHCrqVq1cifP4KNctFkipxlU/NKVrmW4qJZ7lUvDod7HiBYal0xmXbqyuP42Rc/0cAdFiARejLauOlH6mmLaSBBBQLHBV90XXq0krnZ057Au9jgA13S8xXuNobqRnpRI3GY8FJEohDtTBCBKTUYzZEqYc0tD91TkroDWRaTw1dAXkalRcDUaZ8Pi6UFkit2NNEVIkiIUcSl7czlpKJtcvJM8tASibOfdSzleBzKq75HtALoA5o+qlwC1dSUu4x/YKwLht+z6wHfmfAEaPtE3rjjEymkTxu8zyug20bRt3whh9iMZuufXNGw5IMxO9/9dt8+YtxMMazOl6AmhkoKd6s91z10PUBZif/PpX3ONMgNc9/nV/+P1vaQSxrwCFn3n6aYCxX5P3oOMs1jT5m/R5ZSKmxlQ2IPapo6fc4byR9RPPxNaAwYCdRw9QxIejAXuPS6QIaN/MOK1yBZmwKmfNTM+CaTYE4sNK32+33HAjuqmwmKtO2uXXjrTdRzfYUZ7DhRoKZdydGxQDyGTuvut227V9h/3jjS+QnEiCtUS+RI6SQp3SJ683U3plNnbaVJqQn/s0XHpyBtNbmL2xXgPDEsk7wKpnL2iPOJNVibVWsAA/9rPWjKYf1SARUKKaUeeo9n+09NcJBkq11Jjpgb6wpBJ8z9Dhm4qEgUyiDuw/AXM13W666ztMOSzEV+C8/eG/nmeq4zYH2Xbu2mTPPfcbb2Du3XXIekGi2b5rHQCLDFRg7WMIXAnYfc8tl9hu2PBFNB3OUN93YRw6IzfRktK6AObttjQYPT1o1vVB/ufzz9fYmLHj7JOP17hOdm73QZj5zUHWpNBe+euLsL9KAFSRpSCWjJs4CuA9DzParwFgeyLlc9Bl+mTi1Y0pjGJGwWvro23GrEm2YeOXHrcGD7iYJh2ahtT8mpw6egq2NI0gNYYaOAOjiTOXX3E1usPd0Jsus0ef/Dn14BHym+Ww3seSh6QRqzK4f5JdaGDCT1NZ2rKSDROzNJhQcw8BdbqU1XqQ8j96vAr+4n1412DV33xiy/PPgBnoJAPptCsOE1P19wBY1Z+DpqTMIgPSRvARgKcBNKuvDViswc8Mfm7wOcXZJx571DU0iyAsNfLMj+PhsXHdJsa1j9t37nvQHn/8CTdQjiDHTYJteTXTmdngKeNodB4+sN+iIWmItVooTTHIMJKWUm3SyLqSL0gbk5EhjbHUuXF2692LbNWXG7jvAFM0Zi6cII4hHVUBDiMj7XqXicPESWapXKPY8DJLlBFeKh427YSls8jopVGzdY1LdRksNQXUqBURLB2tcEnClVcWw6QMswFMvcaEJ9mBvQVMtKbZORpfodGKayKsoWfcL9WBVU1Fi9Sh86p3b15D04PkHTIpbaP2xcWK+pszgr117fxs23uilAZ7k824dKZNnTKVXGGDfQoI3YZkRyIM3RKk+HrCUExhQmb7jiLWoYB1yaKIBNhoV14BCQDzty9WrIX1ig529zQLIc9Lx5D8/NlCGPlllsNURCwA2t59e7mfYh2ztqTpLt1YisF2SA1eV3GvL5t/sQ3oPdZ+9PhzAQmPZ1BHjZSCsWk7MbwerxAUTmzMyN4+Zp+M5ud59Ijl2dCgScGOkbwQEc2gwAAAIABJREFU/hzHtbaAU4RAntA60pRvwLwOpC18zUpjXvWFpLa4MI3qywxeoHE7WEA2ZLNEzI9LS1lPR6sxiLvYtmzeJ+ibvKerVbc3WgHyHpJkUSwTqUy5SBK4i8wYhRtPmjzCdu3J9+nQU8c17w/uxURnJ2s70PumPqSRpfur2lI1iXK+UBbEAHC8qNgWtOXLaYj14e+pyEgyBb1ui+3ZitE8ciwxEAWqwekiMd7N7RHDBFGddUE2sx4yVJ++STZ+Yn+kPw+T+5XzvjB3PEzOohRLeZZqZcmrsM5TmaDtwvstLq6jOkUSirgqec4yyV4ymaRnV42BaxdYqHGYWlUSE2NptEXGgEuwrxg04awgZ2GCeWjf/hi8H0IytI9Pmg4dMtCOHDzF/ejG+V3kWNOHGHqHg8zGJNcjIxMQKgXkksZDzpMnAXshnSZrAYax3UdT81ArOsWWcYqMjFhHaw/uROSVRUn6Yxk9Yef4qGI0QbcnG+uM9UOTYd+Bs2hPVlJsK1yoM0rigHNxOjqpcmoXCSBWHHI0SqMImCUsXGmV6mByujSLTwFHiZVczQf0B2SFal6jLgEPORoGoMxXIgBLNM4vJFnmIdV0FcK54SqkqyhG43nNVgrbeATrqzGY6IJw9mmMFHTIaUQunESjVVp+cvuTYDHBX/RpFZuhjFOr2FeyV0dXIZrOpYKlFkxA9Q+Kfh2EMRySGslxFiDJrgpkrXkVMNL8CEStSeg5MFUAhKC1I6RfxjHS5lFnRl8vtlVaVxL+JhB6dLBCpLlHkBsxohfBDzp4QYWP0HfH7VcHtLqcVbwvaXbldsuj4D3tOqst7Ipyug8SNlZyHiZdMTQaHvnuHQhUF9tmkqRyUNpLFlxlf3vtLRYMBz7JXTUrqoqDzXUppNMIwFlHcM/sSUHMwkhJ7mVfLN3MoZpM0QHAwvPKZpTvEAtN4tNM/Vt/jDLWrT9vi6+faCtXrwexT+fZcd08DwGwYhafOi7NUoBo7stNd1xpJVWnbAMjmWFNSXb6eCWHZzLdDYIugE82TJxoglYZRmrDYC3s33ue7lY4bpHobWXhtgnIFJbQgrsboHLXaH4W5mYVsbZzfS15J8kLVVNm91gX307Hwa+UjS3QqG9/tK1grzb5WAKBisDXr7uAKUZ7CSinTtageYX2WFUkupli+TGOufU8TF0ANZiXim8pyZkU1kWwIVVoRNrtaL3u3r2T5BMzJ0D3JJhXJ06e41lFWDzsQjEnps3EEVFaXXG59vabuAcKhIqWW51A8XAKzQG29svTaEKVA+zSMUHfJgZWUmwCSRr3o5o1KhfgWNbfI4/d6ht5055NBO8I+5zuTxsVcAISAT/96Z22Z3s+DtfHEdcv8XspYE4IhndK3SoPbV6NIHNqsfz932Nxe2/jc3WMB4jZJuhMEF6jDKXG0H3pOdqmT59kv/j172DTEHTFZEefpQzmmAKIWI8K9mLQqJnShp5PSqpMjzCBKNXonIDGcJs3bzRjP5GMPva111/9AD27WtZso3VDR/QQY1baoy0kABqR60CV2NfqxEkGQGLQCHsDDv3wj3cAgJRxQNbb5rX59u5rm6wWQ61AuJvrl/oHvzsbkY962F0+vqMxHiVXSpoA91oBI6XR4qM8/OfjmgBVYhIpDRNzMAJQNSGNWIMgPDiEJ9AyIGqXnpgDhgR0TAQyMAfYuIFnwS0W6K4Y5pqM3I96EpgoBVbXumjwMT+N0MkJk8lR4hRALgltHUW+1obijJpKylbCxJbkNeJYP2q2CABzox/eRwAAsl6IedKYbeAaW8IpasNx40Wbes/OKrSakbJgEUTEgvADtIo9JLAhmiaMF9mCcztAVXUP3aRHqEOH9qxLphBPZV6lA173LwakuY0DVrrVYqyqTypWjBIwT2L50HV5+ijGDAtDkgICF6JhR7azmFu84ST9Ma0dEhVAYfHKBK4K3BSoKsxEgIe0qAQUuLZVgFUGyaw6tmKFaCKA2CRmgZplnchph899oL/dkcv6s+eapCurF9Nr6KDWoGWQbAfP1BlxOrv5c4y6xPy7YpeAHJ0drtuqPSXzGABNfU+goarX1nsJEiFHWTq6zW4SJYSWsyKBBdLCGhAb1p2VxEgF9WtWp4/vUWdYXWABEBo1aadrkASIFcv3FRdTmLLvxG7NRpz99huvcSOVU4xQixVeCcBTBshfQ0e4AOmYUDph0iiPFsuXMytG0xoydfTHzz4QCEOsYBkExhMj+tjYURc7UPwZjsvSYRO4oyxDxm5iMEdxTQK4pBF1+dzJJIv77NTpIkbT+9glc2dbHRotbyFpMmXmZBeM74Zx1JIlS+zYqUKf3nCxfdZ7v16p9sOHH7K0xN4kLtf5mll+rNWe3UqB8P8SUPUX+48PAayPTwz/N4P1iR8/iJ7kOzZ95jSkCz5k5AlDBeLUbKYxQuor7dDhU3bwGHJA0gpmD2ZldbFL585lLD3btsIUEQCVk03uQ6FaSgGQS7OvX5++bty0auUawIoszENudcbW14xrLlnysc2/bAFaUyn2z/eXuP6Y2CXeDZJmM2tIDQefMAD0VryOZJxOOYsavvVMz2Rnpth1l86zZBLpUNZgC8lcIbnUPxjF1VQ/R5V38bVEpfUUx/flZDFqRXJ5iBE2nWGpFNMaDT8EyH3o+FmrZm9rmsZ1n0mS1aBKxbhxFM2rKNZOFUDI3l0HACZj6diPptEpViJj6uRYypfE8Gzhm7S22ylwvbz0KQnprBY6gCVwKRWAspwpnS/X70dapw+airi5M8KdkYlm6/n9tu94gaX3ZsolMtW6JdHcLQ7DeAu3eWlnMx7mupKeNAVxQA0cb4ppUFoghzBDsaA5j6QJ56wSSXCASMu8QE7Wp2GeKR7MZDJExcuObXsBsTGOg8bbpLyQ96Zmy6TJE23y+LGBZh/7uAY22dKP1tgJJBuiaSx84/rF6KfG2Dqmn3YAZNSrycH0gCQ6FAMFFGofSxtRZkFd6ESqQXOBXESu5TrrvEkjR1mZrPK8BFoGZnwd8VNLQwW7wEvyRzGfPP6JpSIwhoPO4yQBTOZGAjQVhwQq6JnI6VkNRhkdjcMUNIqcRflrJ6AQMBcDYCGE+OyNer0899INkZypFYARAv8chHUwSSPNYgc2eD7479fQO1ajq+N35dcan1Mu7jrZfr505NC8lt6vXtdzY0DUQPO/5t+/JA1Wzxnf2UwLdCs548Xa5Zo0oq8RfoHCAkMFXAk8FPghGYFdu3b5112BVqyAy/Xr13MfJqDvN8s++PADtCIr7Fu33wm7stwZp+Nh8kkeQOP8vXor/y6iWVrooIdAVa1hjTrrzJDRinTVZDYlhqpylF69erluss456cyWAEBF0hHT+xTbVyCKmKvlYoPx/jW6f44iXtIC0kktRSdW90fPqwhGYzTvTZIMGgvNQcahkco8MIBCOgvpgCTJRMh5GNZTakYm/9YIAx6wEg29IRir1IOCSBrgAiwdnVkJyJYlIUkmWapF18+x3J4hdv/9D9tvnv6x3XnbEzTvU+z3f/wWMXwQYE0urKmDnk+npWbZvd/+HnltIfreM2316rVM+OXBzOpGfLsJLUNAZwzGZs9awIjmIfvTC88xXn4P97fEHnn0u7DF7uVaGfMlT9m1a4/nWu0xIg6Qi5JbaNrjShpVPYilK5Z9Qh4Ou1SKmaRMVy2+3B24N0onVLqrfXtSEEP6KSxxsFpM5RIAgknIS+xHc1xSMy2s/du+eaMtJd5+595vcI9w4c6Mtnc+XAYISFMwMwqtvkPUWN3tMhiVWzbvYkpjk6Uy8nnuNKA5Pz2EfSJAWDq2zcT+RuU+AB2LFy6mqfS+P79OiSjtKdV9eu5iZLs+Os/Rmea8V+0jH6tWziaZGT4vdnWnfmIMsSow+gxBw6+PA2qSNFJe0bd/dwfcD+w7wnfH2fDxM9Ep/SXM2pP221//webOmwuwHoec2Eh76LvfRo4FgHzTV2xJxqsB9wtomilkJlM/NnJ+5DBBOHLUcICO8fajn/+GKWjyWcgCIoIoXkVAAFBDpkL6rqyZWiYHEtlb06bN8YlCGZx+9MEHXGce8l57+RwGNJw61ZAS7r93kUubnWDcOoTc4QJs0zJYdyNG9KB+mGYfvLPDpk4fg5TcDpqNmbbknyupn+51PeLd+7YCMgU+H2oieGMHGTfNU4+fON42b9jF6PI0QLQxeCuMBKg96XIa3boPIU+nBoSh2J3aQLmXmuKe7+uOE2MF2Hk3V433jua6H1HOJg1qQT8ngsDoObBXCjpD/w2wBkCqS0bx5ZInc1CV+6FzT3FWz1mfDz46SDjBD2JtBNOBQcztmHrltYsxr/uv3z0Fq/KQg0Up6TRiaOh8sWK1T6WcAWR98LsPwfodyfvtQp20343EK9EPO4tESA5A4EXUyNnEhyd//GMujP3Es9SodRN5dzo5S1pKrBVjXg3nkhpGGpTCIKiRkUM6k08DFRMrxWHl2yIDqAlfz9nobFvWeQQ/zwkDvLXBE1OY7KH2ItmI5mTMBrhNIabMmzMHU/I3ab5MsC/AAJTT5nRPsfkzx1r+rqMQigohCUH8gO2vMzoOZm0cdbfikgg1muR10zDuoUzJxVauYU3JqDmUKaYoNNgmz5hiA3Labd6E/vYExqa7C2q9uRsGsySOGF2JTrjkSu6843o3Z710PtPJy7dYWnoXwNFjHWZLTJqw37Ky0qy5jMYfE7et1E3N5D6h5Eoh1GluUkcuoDlJkY10zqnGbfTajGuHHV8HUUg66WNG54KF4ZVD8ymWayw8U0We1uT5toPSLkvBMyd+jKAR1Rvt7wP7jyED1cdWfrWLewIwrdVCHqDcL0oMd514kpJkulXrSDm3cgo3YuNXIF3HtZJitGDMrfxQnkUaP4qHtAj8aQOHi/3WSs4zGFaz2J0y/1QNEaxXEfAkgSWsSPrWwgK0B0SqkekSvSqkIcyuvW6+LXn3M/AYmcFK05X7IL0sarh07qskaurBODxHYcKrBnM9mdMqCQjkZ5SDqS4U2N+Kzm9/pEFbbPXyMuQDqjk/5oFB1dvRgt3eOD64l/MXY7NwFklMbBPEwwFMdQ9BFusAU8EH3ciriuuTDGcXmo8pEDyKwMmkXN87L4Ua5ILnvbrlQ4b1RW7kCM8ALAat+1AIBW0AypF8gaqzBPLSLhiMllee9XpKLNr6KsDwhCyal5L94Z5Tl6EqZOMuisY0bq797a8f2cSpIzlHiXv47Xy5Dr3cGk1aI8s1Ks1aYUldMn2mPf/CMnvkiTvs90//3UKyh4cA8iK6ywOIlAgsr5qShOgvQEc7Ha9oqNPtCRUc4A0+lpabw43l9yNHK2zCVDqOPbIRtsdUYzfAEgW0EPUovY6SKWJmHQtOI8G1BMwIHP1c15RfgfC6AGg9ACjiwzJgv1WSHKWjtXneu5dyMU+UYROgpfS/pK3SJbEL3QU0YdmwMldpVyLNYhMuEEVCUkFxmYgxhRa5DirvKhG8mgAOxVSTkVEGozsa1S3ErS0T8HDgwMH2+adfecdHyLw0VMVMFWVfhlYVVRpdIwmVQywMUi3MKrRlJFqbjobXsYM4lOaiXyrBYnUlKTjUjQjYrGIWcKCKpSC9a9XYFI8PPXy9LVv5ITplvQmA5+30sTLGZmB64rKYf5CxN+5dEuj4cNgnZ88dJoHLodA5ZskJmTBR5eIHg5exuTp+VjsvXHYB/RDFb4qkTz982f7+0vM+rrR23Xqbjy7Pn//yd4Sl+7vofyXjTBWMdOnATyRAxsJEjE9ha7LIM7snOQPx1F6SSJL2bLo6bQj3SjOpnJGsGjq4tRWBdp+GaIXga3xf4/wlFPTS/8yCFl1SUuu6veHYRNfVo98Jq6Q5gpGwwWnWBLh0/GC59R6QAQDOsyQByaTwqye4ybCloKDKA+5E9F22bjxpQ4cjcl1UA/26EnCyHb07xqCPM2p/nM3N4SkHynOYhzRrU/Osw/g5uYCnSTBrc2B86ZA9fuIUaxBDqdmjrfDUQTuNeLU2kXTDairrrFd2Ml0jjCcwwlAntQKAeMveMwCB9XR9Nd6HBg3MwHHTCc78edfWYge+YnFxH4Vz4LYtRykY2WgDpT1SAZs1m/XDeOmk2favf261vYcZ84clewazrKHDeqM/ctQPlzCSCCUFuteRyAGkduW5cnBdYIwgCgDk50/ex/j8WVhG+9BvrQeUHWhv02mvxmVPDNRFV88n6VnDvaaLxiJTQRLFQhCDL5bOUWUNhbjwOo7ECKQf7rvnFvvXWx8Bfoo5x/6Lxg1dzV2S6Qgf7W4jWGSg9TPVtmw6YV9v3sHek3sqnR7WbxNB1sdgMLOK5lkMGYLTNGy1wSPi6PYlcKDW2YpPYYaAwCfRyvn5z7/Pfq+273/nVyRH6MhUl8KcgxXE/leQL2bct56OkSpkxQRn7kjmQMWiklN18fjzwltmeyf/HGynZ3/3mpWfpciq5mtckDMoPvVLBbK6ryqAgoQpSHZUkEeSTDYzjqJtIuZcqHQ8xQ5k3Yhx0MLekQC29kQcTP2WKJzM0WSJBHQNBsKD+U6B61WAzc5KohkldrQ6f2o6JNGxVaNUNLJ6umFi+Kq3FKEuH9cZS2yJwRzmBC6WTfUYL5FAyHzGm01q/BCjpE0okFlgL+GPAozkV8xOz9K8hHUAQ/qsrRz04fG1NnAUWsAcPqu/gInVTMLP+wzMB8UMUvJCA4p4oWaWzBTkpqw3o1FVJTqtoKVOOuNe+Wgn60BMXjWyhMXGgjY3AvwpgSAUB7ISQbr47+RUIyLO4heAIDYTwIXYzguumEtRs9UKi885qCRgVdrS0Dh9RFwHnhf2WoguJilQMzgXAmA8gFIccBC7VWvFjaeCZFZxTIwnAaMCe/WfvktSDQEQI0K42LmCY4IY3Gk04AxBFVJiwvpUQwCkN2BM4wzqjqTZ14xGEBXXdU36B61X5RBiv3KTfJ/pB3CmxXTIFmhR6izUGtXzC3VGsozx+HceQQxNt0gKHYndS5JCZ7FeVLpAmWhMjh83jNhejD7kIaYCdA5qbIWJDt1r1pgaef0GoJUFw2rT5qMkf9oIYmhrzfN57hW5BeA8AAtxoYWkr01Gd9wbJdECS0PlPM6fZ067yLuwSz+VMRyFoGQVWGN6q84646V1X4GlLYeGYB1NPUEgITA709KSbOrFw1lXSTBfBqLZnI/G3mBb89VaW/b51z6KriWThayMxn1++cTvbOL4K30FPbet1d7dHzB+/qc+Fg8Kt/tHB2t2w9b37dU3n0d/dCsjRkzPKI7zqUcfvJmCr8D++sYyH5cXC1zneTx7t6aCNcezFXDXv99AgIck3FAH2ecrVjL6SxZGriItzUgWURqJm4qUKs69MAKKJmj0Qp506753gIIul9EhgWGaApCOsZIZxW8aNPHQ1tVgUVNlwcxJdNXznMVI9YQUQaH9Aw1EwjvntoIbYCdniLr2w4f0suNHjrlBWZ1kSTgnUnB3VXyrYASeo81BdjVbcjOkV8944AWKJvTMM2n4DkZK4OCBE7Bo0NCSFivXIFbTKM6t3jjNR/GPYl6J6e4FKcmX/h7G2hVoJPBIjZsjnHlDhg5mvaCpBlC7fPU2Bx5mTUfXFUAy//RuKwDESsuJsf5Z2ZYcDgBVEorhYaEdJzerpCALp/Bp9j3oiy+I1T4WH3woTvgOZ2wvGqkRTRb41JAckGW45wM+nKkANkP65zkr5TxTJTIDkumN5ERC2BOaVJDL85WXX8LYHEAOsaYGsO0dCoxjvKd24kcWY95V5Bm6/3XkSM0wZUIwaZRkiABEXYfAwggmebypKd01XYBPj2hQNZBIEdtTkjNemKtwUjzxOBEAA8qXBa5FKCH12Cj9MI38q5EkyJe4T7ARw8jZnzrf1NhxgdUAPOhKg3za1FHsRzG6OicCgrgXgAkq0oKGmGtYd3z8JwihuBowsILRVg9jApA79Mc7Nat1XgRSAQGLzxtfvH6nPIBrwPIh0CcAbfUagWSWAFvJ0gTnd2AWKVBS2q76XfFfX6PXqBEAy2s00gxVnK+g4grAK02bCWAOpGIEwgp018SZRujlqZCEHqbyCV1jBqanYrDqOi9GA1jn1ZbNm7ln6RjS3WNvvPmay4PdiJmOzpXVX65m9H2qr2kBrQIug3YtDVYKNckDKF8RaUFgWQVkBslOeEOWW626QKCr3n8NMTOLhpPkDTQGmoZW/TnYmGmAr3E8q6OMP0ubXKPj5cgFuOEscUSMSuUmddKLY81I07W2BlaaM4H5et5nNvn+EaQVvli9CfY1TYJp872R3B5ZY2u+/sR25a9gL+0n302ASTSI/ZGKtuVge/Evj8M8y7ar5l9Pw6EU7c2P7Hvff5ifF2vvvPOx/fXlN2GNnyDmHLWX0SaNo0mXlZFFzXfUvuRn/Y2x7vmXzIVNNw3zswW8l1h7682/2iMPP2g/+dGP3cDmygULbcnK17gnMOVgSr3xxtt2713f5uciP4au6OQJo+yzz3e4TqCaxi+99Cr6rUftkR983/71ziv2jRtuoeEkk2SjFso2sTMF1C375FOePzkOhf6dt9xiq5Z9aN0x+7vhG4tpjjXbstWf2wZc6vP6Y3jWVG5XXEWDCrZvE0asFeRwK5atAQA6Beggs05YeZiPVTHbDC2IewsPSiCOzAGVK3HGi5Gt/FcfqhGDo12moUGeGiWRboHIPFvFOklAnDtX5N8TrHE1q7XfaFQSN3JzuzmLWYx6rV95cAwakgdwj8cGZ3koxrijJsxC2q6fXX/ttXbrTTdTKw93dv05jH80jRaLudj5wj1M+22FgZuG1vdRB0d9V/O/buSfi65ewLVTt5BHHD15wmrUqOeMvwx5m13IxMUC1Bzcm+8jwXCAHFDqCRCkZ3Fov7wvkm3OjJnsjTctnho1KQWAA9CvD1JrLa31sGFpVJw5y71NY+0nwJg7bcPQTu+a3M/e++CfDt4M7DuQM4iJQqY7ejCBUViMZAb3qozGU7w3xdApzM60fXtO2OtvoHHZwhlyvBS5tK/sztuvZG9s9imf1PR+NCuGUbvlEu/jnDAk3CLoGWmKSn4LijnKR5WTBXr7nQ2jzvgXNG88qPG1gca+/tppVtUZl/30Ud7P/5y9KjDV5eICmYAAXO0gFXi8DOK4gBLFUAGrirGBZEor+2avffzhEuRAkIPDdK8LrvZnAEy3MOZeiUxNGbHpkstm2quvvmKPP/GY3f/AvX5OrVq1krq1wB78zgP26UfLYN7D5F/7JedAlR0/d9SS0K08W1Jt34KhuvyzZZhHEVvBKKRD3gJuEYK82ZU0iV9/9jNncCv++pSHCAOs9aBOCMgXobAiGcxgkjXDwmCq7j5wxo11q4pbrD/TJmpQ9u+fy0RVd9jIu6iTIYmBpZQD/jYyBSqZgCYml9qJgRc4G3T9+v5EarD0LPRB3cA2aDDqfExMQtaRZmezHiLPmGltYDPkCJCbu/WaMUZGZe98gnTH4Ck0Eba5zIXqxXpwpVQkC8uZSlm0aCZxtjsx6i3yZ6ZOciRDAojMntV5oecZJbajTJcg2aiAELmoGkJdr57p3hCpgJ3Yqum/Ll3J63CIF0MeVqtLgmGktfj6yfbuWyshl6n2k4mZNFblDi/fHSQNIBSlQtRKJHebjeFeGzV7FrnNS39505n+w2l+fYTXQYFqYE2XkG+3y8cHULWF7w88LcQUUhkQSOx4M0Z/pzZS/lePHl8yRlnVFXjcgK/EQNiKZgx/8Og4Z+EePdAI27LU93sCtWMafgyaFKjEtLyNOl+1ozCqGPAJ1T2S6FSuIvO3HozwR1E31sAyVt8FWMFNs1Wu+TCdQHD0byuYlHCSj2TjyIdEOAyjId/SRG6ImXMEJrXqF8t7KTEZeYY+4TZ/zlz7y58/89q7jbp56oy+rt985pSazVwDX6v4qHMuK7MLU0u9aK7t59bgo8R5WAwgLvLAfEgd6zds4ZxFNieLGpprbEAyMoGmQSv3r7JSrHnp8jMh3J/piAsyymNqjUlwgfCaFFB9JI8aeA7+/JSj6/kL/xgKaXTIoF62b/cpO3HojH9PBQzbpMxQ+94PJ9qHSzYjU9mE/06k3fZtcqzQZHvn7/uIgbVMyveyHbsPWUjyIHA5hKqSAaGqmc/WwSZX0abmSgSnc3noWVbaeIbPMdoCW60JMKMNPT+pEcclRVpSOsUuiWIuAXHdmnxnv0WQsOsBxMcANgJAhlPZ1UI1VqEmUNI7ePrlhR3jkXI+jYa+y9i2DrNTpxqtVz8E7VnkjXQJNDohaYAhdFV3M27SyKEhYMN1vTgc6mCwijEWjx6HHrTGMpXEKvHomYvuAXo5AlcFzEqrS+ZXo0dcxHjBeuuO/ozQc4ExpYy7CXz10VUSbSU1Mlm6+da56D+t9bHhOsCSGtzgcrrHkZQxmseBdwwGSC1Mv3VrNwb6gggIq+iWAYYAVXXE1VUQk1WvrW5DajpUOCjlZw4DoLCgwSm5fjEa6BxplAzq8oljpZbVLRnxX0CTikKSnlorOEpnBLS8nk2oomy8wKbiUpgoJz0J6Ifg/0+e/LadhUp9kE6y9mxWt14Aq29ipIM7KptWJgGS+VWJrLEaaXOcQlaBdc24XhpaoDfbWRbUkg/+ZciruaFHHABiHEHyXEE9ySBhjs3TBYe1UDoSVSSOAtXruC+y8FVBEwE4UHyOEUe0LyJgypUDUCekkkhiYNU/D0dRAtvpMxVsSrQs6HCqYxILa1NsnBq5ZTMmMHPyReiH5tsUdETLy6JsW74633EwX6Jtz/oqS4pKJkhUoF3XxY6cKPGxSI3QDhmSyH2Gik8XW4VlAutUpmitbGZR9FsA8qJYL4UlmHVBeY/kc5kYWfXvmY348Dm69yNt5/4Se2PJbhIUkn4l6RQD8uG97Lqx9vprGKFwrY0dmnQPPjgWZi2KnrlvAAAgAElEQVTU9W3ldvNdQ3kPleioZRDIZELWzNpBHoDnNXJcHxiOxwM2INdKzuW/ekhgmQNgCKOGOQS2T1dgkMLYfD3gaTpA72VXjKJzC0iO8HtsQg5JyznbvqWA11BQVyASW6UNPaUwXgvHzTMl9tvf3kJQWo+QPDp8DphFu6u1FxeAZcs/wfUXodyn//xTDDz24vxXwEgBu4b1MmJkdwDgc+wHjSOg40WHrK2ZhgKs2XZ15hWC0MCaNCnX5s4ajuPhJus3hIXCe3nlhQK+j8YMGi8XTcizX/zyTlu+/AOLaU9Fy3WkhcQ22ImzR+yd95cS5GMAoSnq0QQV6KTg6uwbB1cdi2KviZkC6JuYYDfibv7J0o+51lLf+02AHdJrdPkQxzwDN08BRoHhUZDk6ENJlPR3vZvD1yuJkBSARijdQErJF5tF90blZmI6az6N1SaAlT0rOZEgAZEDoxJW9JKRipDNYyyIalUVzGVugcaOU2A1aTShmWZVE+uvDRazmE1NofVGT4ExYDVXjCJfo+tKwAI2mA7peLHfKSSlCagDRiZtSbA1YohHUUJ2eKNe0nkx3jFaaTWW3jOOhBkh+fPBmLkS4yg2r+6litFYYkscwKpGcTq7ixqjpGR3cFBNH4GMqu6dtcQvNaHY5l6si90kx9EmJgjIuTwBUJIpoFoZbWc6qSJVCYwX17zX6VOm2PN/fsZ+8Mh3bcOmDe5YqfcuiRG0ZoiVAQAqpo7GBXUvBC5q3FlFYedoVWcSHLCSed/8nFAhvi4PALjgrFEd/VqbAatADBR37VRSAvCh5MRxTwExfv6IkCkQ0nmp/rn+HKhauyfQXetkOjtIqW8WgOtTEDJN6Jii6JCICEa4BVDzO3sxQsCyfp6PAyvus06VMGkEl2cTzfuOZr/GoCcs9nwF60dgg/a0rjmSZ6hzKocue1cSo+0w5BTLVEgLRNEIkHaiCm4wCBuHQPzyFVsBHwTCC9fn53KLYyg4emTkOJNNrLsjp4/gEoqeuvaXOOpKpEm6Bg7IsakThnvX/tihc+h37kJzk9jCBIfGf/QNEnXXhMUVl8y0wYwZnz13yt6RHhvd6ljifyYJ+Le+eSeTBJz3jN4PYhy3BObUsy+8jDFJA8Wr9EIjbf70y2n8vef78tcbWuyzo/8N7Px7w/4P/GF+nzB7bIIYAWa33LXQlq7+xKcatEevu2Ks3XD1VbBMt9ufXnmHpJdorwXCKK7GtkO4mdoPvXvmAnhn2h7YnIq7Q4cMp6A95oBJI82mBiZB4gUGcsuko6tC0HWFxRIG2PQCW+RntbqU13A/mtjvdSSGraC5GnFSSFBSqnggoFZF++C8VFt02RzE/RMslK+TUcPbFFdnmPAQU6WNJozkKeIoXDIxKSmCZannJnZbg/Tv9TUyLNJUghpogCMRjBDOmzkKgxE68O2cvQA4PTAdrSNhrQCxZSkaRAKAqCi7es5YKztXav179KHZzroJQoW71gfscuIZoK3ir5zj5Q4tvX05tYdr4of7V0ye9emna7yIGz6mux06f9hi05FqQB97MEBJIetu68YSxvMikGngDnVKhGgaQSOYDpwJ4FAcVPNEibBiPnsrFoATk9V4zvp0Cv6KUvQ2C2vRgwWEUl5IUSm2TBWFawQMlSTGe0sB1VPZEy0E9LKyUo+3SQKzpYXGX7oCHpzhPV1w7RrlxdpY0l7QeUuTCo3VMDTl3F1aZyyHp48Gc41ilUZIS5x7L5OVoB+m5xtMUMnBV89eI8Iq5Dv1rbWnNQYuvWSZVwjME2jfquJQcViGFjw/TVTVObAagKO6FwJbBSCILTtjxlTG7ADTScidee/n4X8Dq/qZHh8dcAhkAvQhECAAUQOml6KE1qxApSBydho7ahpBerYeSPxnBH4DActV54wAcIcsxIDSlAC/B4WiCtVgxDa4poCNq/sXgFfIE1CsKfY3EjfEZBOY+J9O60lJXfw1tdbiCIACMQMgk3XLM5JWqZtuUTmp5hB4EwC4MJER7xMQrPtcyni0rkns1FgoKFUAlwI2NZIsZraDtjw/PQfJC+zatZMGaiLyKZMx6dpphw4ctMcfe8zOwFr93W+fsad+/0sYMWn25z+/aLNnz3GNVuUGNeTIAlSVR8jARFMI0hIVIJ/KOO5ppEZy+LxA61JAAwUJvb8K4mcqzY5GTAkbEewL0zgq70HTR64DyTNq4r2KVSvHed3PlJQMYj85GIGkV/+BLgPVIw/Zqooz5L0l9hD1wRULF3GPM3GFXw9oupnaohp2enc0/ursnnvvIgf9DDfs+xi1XcmlxNqNN9wKoJmFZt+rTIvRSOI6czL72dv/WIp0yue2ctU6JgWz7Ov1a2zrljXUQ6Voon7fbrj+Oieu9Oze077Y8Q4PW8BaI0zwL5BPgTVUX0Iu+znj8Jn2i1/8HWmzaAc0vnnz3fbDJ39o4zB1ufve6zFCeotcAyIEU2ZyTjx/robGHJ4Pe/a4rn1XzHbv+uZ1dvIocgGsvcys7mirXmTbD2+w1ljiUn08YNMq6zu4nw0kZi/79EvuHeui+AI1XjksskDP/9e/+KHtQ3v0n5glxcC6LmNKULQ9GfyqWRw0HgJ5Dt3rgLmouiJoUGjNqPEbaPlqniBoIKjpLOBQud3Pfv4T5BN+SaMbExie28njZ7wZozwtPTOVuCmfEEbjncgTby/8/V37GczEJe+9ajOmzfIzogcNrjvu/S4gOmDb0c9g8dIc2LAXpmiaN3eivLmVARB7gy15/XnOhJ7WLbMPjaJP0Ectt3SMxop43/OvWMAY9gBb8o/X8cQosOGDcfBGZ7WN/GbRN75hb//zPZ8KE1O6Dsa0JBiyqTFqmB6rpNE+Y0JvfFcwwGUN9h86xF58+R+cW11cXuGxR36KzFwibOanqAmKbO7MRfbN6++xqwBzQyMuEJfJj2s5C4YPBizbbD/72aP2xuuvQeKJ9fUyoP8IzqE2e/FPz9rzf3wIfd9NTEamAUT2hb0J8NJ9otdDkYD1qme1vx0U5fnLVMclpxR/HDgNPgJZgODvQborQFT/psmpYCoi0FQNxr+dmKGnqBzSG/ZBoy74uqBJ5TqrnYBqx+/+Wmpg+noJfq7ILno2q1evRj5hnct7HD9xjPHtJNzUT3MOb/G4VwaL/Uc//b798Y9/wCX+FYg16NpCirrmmsU0Bhb6ujl59Ihde+1ie+qpPyClNAGDxc1wFgEmOYeuuHqGbVj3JXkY49I0OaoIBNLY/Rq5qDDq7XYAprBGplKISXpXOmc0CaV8QfmgKgwLZfqBpmFGNmeNTC9FwKDWuXHhQmsoKgfs3k6MbLdBA4eRmx52iYlrb1xon2COdvQchBIAT5lR1kkCCxOkOmJXM8BeIiClN0Gp/+OJo67fTF0jo6Q0ZAt37z4OYMiZyZi2GqXTLhln7XUHrC9A2yerME4Pz8JD4pyPomv8XniBDJ1GjhyILvApK4OJWwrGIxknEePKqKtjuU6RSYRJqM50HwXOHmlwyvSL9ACQHgPMhlLycbOC05qgxQxWppmchZpAFQA9dmJfGzEmlenWRKQyV9OMwACcC11w1XjM1TbRfA+zvBwkrcC8erN+77/vBnv77bdtM6Qr1QczZ06hgY82PvX2aSQBWrjnIhc1M3UQwTMIpaaVl4LWkoP1nA06vwXqqiEfIR1m4n4YrNQkyI/FGHFnEOvLaPbefttUq2zl52AQuHdHATm8yG6wehNpdsICjUYjSuvvLL4ukm1QDCHksH/AZsrxGWngL9Sr0TwbvfdQ8pRG+eMQ27xGJBetAE9TLqucS+C00mOBodonqh9Rn2N/JHG/MJmSzwxnphpYEZFovqeTrxBj88gfK5F5KKNpqPNMIGcjpC1NU2ratsU138XGBawl1YqQoakTYkTSUU3dAh5A82lQDo28cTQfPmI6GVxDknqaXKFeToUBXngW4hvPNTsL7eyJ/ZBrLEAmTVOxvB/OxXrqU+EKtRQlIeTBGntthdjSkzOtBiPy6mqmaWnQSLZv4vg+Lvd3HN3isZPjkeyosqH9kjGPQ14BEJcj2npRD23dcQSTszryRhrCmSPoY7C4kqCLN0Cvb2mtcWfyIUMy6Zodd0OkIt7MgGFy4CqCvce4NudqMtpVZwoqLTMbkK1NYvmJrnFRD7oVDrComy22kgKJcja5Nmv8vRGqexMjMlEah9KiERBKYRfFGHRMLJqqAGxCueMZhSiGhZlEB0AN8hiCicaGbrnlJrRe/u7Ak26SxmTdd4BiI5brbqZDILMcUbfPQxFOh6mhQ6qKQ0t5UiL04FpAPgGKEt8X67OaMXyBrg41yulOHXJpE5HQisUwFqOQrukkP2dO2py5M6FJv2v33Hej7dt2Gs3LTYTbRpwt0UUCiFWBLop1mMAbAm4GtPzrbu4Nw3evrf+iFnAzxUaOT3YNodIiaMgVgNNshooiWKR0mMZePNgOIjYs3doTJA/qaub0CLVFi2faKoSqR+PW+9E7WwPjMAAISQzIzEosKLGDP3r/JXvsBw/bN6+93GngQFYUHUn2h+deYiyIMT421wVJMmgUWCwZP4JgopHMptFR6UbhWFJSZZUIMre1VNDp570AGOX0YFyhkFF/Al49RVc7h3+XNEzH0MptgcImAFwjpm1UY3KZFEh6gM2dzjhOJKB4BYdIj7w0BxKjKXLycnvadjreSWmMM1G4nGHUXgZMyYxaVlIsqjCR3IEK1IFDALFK0cNiw5yDzdoL7dQqdDRkqBPfhZ/JAXemEHq8NDbYnNNm4oTLqNTpQpkOUBySG6mc7oEx8QiE10+j2dYOqBOXlMp4iZLcCJJEOjnoL2QzZpGdm0EX7jzujGhqENDEUGyiiEnPbkPPahig4F6S4xQCQTlC7RnWr3cIQCUg6klGZBdncmBXYeDV1ZLT0G2CW//jR9GURQ4jkjU+bkwP27LxlE2fNgn24hGbO58O1pItGLxV2/RZk+3pZzZaDWiWmPcxotoTvCLZT3H4vFx325WWfwSgFKCzguC0B41W7UcV7WHS7yVI94MF3GdICh2dAvTJoNkfqEPImgKYZIDzhfdBwSIwEBOxW2+/2ZZ/vpROMOYywfSy63p2RWqhlO5LPaZpzXSymkHS1NHSfdLomYJhF4SjVWuF8OxHj+rDfa5EFgSWUaW0KylgIptt4eKLbfCwHMCK9XZoR6FdcdllaOyOd6fXN956m+Ril7M/ymDnqqERyUHSymZWwSB2VQMNhlSAnD79etq21ft9LKmBIOssL661mXH7SA6IeKgM1SCWMsSShqqYh85cAdWQ3qzADcy56RhijCJmi96s18gafRQjjC9Qx45Eux6QSNp10lhNyuDgAVyVfqsL3WtkRnNLfL20q6L5RLsCNXFMBaCAligO7O5oITXVIXFBYFaHLToGvUUAqrpWGN3SpWGN1pCgllfJGZOFqYOOQ14BX6NG6pwLxBRwIa3VBNZ1fGQ0ybNcKQVuw25mVCdW7r8CgPhzeRVu3IDscgCXM6VGvuOgu4aTmJczop2MHo0OdzHKpfsTwnWrgNaofwRAUDR6N5GSHBB466OaYtpxW0hc2gDYwpCgqOMAk/ukA9jEjzAOQGBSL8IDFoDKeyHPHIQUE2LMRSOPkcW+LWZEUm8oCeF5MdHqWeBRMrkjRiXAeteIfR17VueGBMR9vFQIrt92MUMD0wAlyWJ96RHKXT5gKAmcgk9MnHf3cE+uNcUQJL5ikgZM3AAw7tREE2NIfxd7NBj6D9zX9SHY0nFaXiNMyLOn14FLp//RpQt4TY2YkGEEkgB8nUBY3VNneXVk5B15fSczWqCIpj8SGfNPgNUt922tBTHZ1BSUTIHyfY2agJf5etbPzsZoY//B036vdH62sxbiSVR70RC65tpr7D3cZDWSNwZH2TzMYqTfGYv2Xg0GTQfzD9nsOTM5dw7hEvu6s/XVpZX77NULF7C/0TEi/jWTQSRheFHHei6FhbJx4xZkAQ57kjNkWC9bdNVVxCSZ6glsbUOj9IR9vGI5J0gQF67A6CMBJ9/kxGQS1gSMAN60vQe4Zr0Pjc4yrvvF+5t8TPr/D6bqvyuqjj90MleluTp1nkxyTtp1115mvdH4Lisss10784mX7Ase8iEMPkJ4voGRmpiDkuIQoCSwKOjId4Ep1sr+ENNk3IxxMD7T0KdbSmJPVsD9lRxMNVMenu84CCZJIrk+Jzv7VUm7ciTJQIhk41iWF25ilLosfwC80VCZDQNx5pRJTsPUet68fY99ygieEnRnWKn4YS3nINtTDgusQVrbzvAWS1mNK4E1Mg0Nxr719zDpfBLfaokHUdIUE0uRa8jMSnGGhDQ8586YbBk8z1AAjfx9Bx1YltSDtPQlxkpNbQUYZKYD6MZQLEkb7cD+w4y+deM9oC/Nf2oy1xDbCScUkUX26cp1mHzBDKHwzsxhwgi2SslZwE2xuGF8nD5PLCBZllmeGmEan9dTENtLz0PsdO37EL0P4l8MLq8JqQBr7OE4qiOx6qtgVZQhKyWjhwx+jpIJsTwiwxMZ+0YrMj3FJWj2oScsmRaZXil3u3gULrDZsF3ImPfAYC6VC7GMJhSTdO/IcSQj0Mb9UDNbz6ddY4X63Z+XQGCN8weGeArIrWxqNeb0DcpPvZHFud7MGREF8EdZEfzie6QX63JUvHVNYekZCjzzhgufC5i4DONyhij3U2xwTWf+vZ08IITRt9mzpmLc0MvXk8BWjRWqcA5WchDCNKqqPDcw7HM1twBk4H3oXggE1ofWRBhrrBPU9vkBscKEJv3HRyA5EAS7KN0LX8z6UE4faGjr9A6mUmBIaXLNwdUAVO0Ebp0J6y7LwfSBs710TzumAARUK9a6RBfrwdmp3CfFf93iWg7VKrR2BG5JvkzAVxLrV6ZBkWKxIhGRlJToZ59yZAGvAowCEERFZ4v/XUCujHX0/iWf5TqyAlol88LPUq0QyffqXNJ7CcDNBmqMeIym0F6lpuiB+caRI0fdTOva66+3gxAFtm3ZYg888IBPWm2GKTuBkXYH57kvAnUDeQbMVsgdyzB6q4YBK58CgcTSOJc8gu5RLSCwHOIFCtXKaZ693UQMl3SY9lsVGm3J6LnKIfqTpZ8iF5BlY6cMsL+9+7ydK6u2l5/HkKksntwiwS5UnGfU/oz17TUQx/m1MIYy0BQewetzXgPA6JIaAG7TGEGfPXO83XbbbTTZetuzz/zV/vSnF6wvRsXvvvM++RrGuWNH4qw9n3FLjAyhE91xx90w9JAtwcOhlloyTL4LxIl5c2Yj03EUcHQHOYAcVjFT47k3wVSMp7M9a9YcyB2vo2f9X/br3/7Ixo2fyLTVu4Cx1FrE1UBqQe7w5KZ09R++/xbL37mWabhCe+DhBywJ/b6dJ7bb/hNbGX9u4HOn2DeRGG5FAx70tZPHlEszqUkcO1UkPU1yHI0EU8wPBuw7A/Ar47DyUu4p6195g/ISNRDUHBHjTfdczywUTwRp9UqDPVivMh8EAOGcq2D0V+u4AR8IPa86QCfF5BQAtUGDBthWdGm158W6zsnK9IkluYrXkcS9+OdXbMnSj2z29AX20vMv28uv/NIe/sHjtvDKe3mmy2zzro+tT24cJjCHid+YNmNGWIWbdWZWnv3xuWdt7/Z99vYLvyYeNdoPH/+pPfXbl6yKCbJB1JlvvL+cnDHEvnv/A/bKn1/mXG+wb37jOtiHpzFw3IFp7myYzl/DQl4IQFWOSdln/h4HDenO2dVqEyYPwbS2DuBoN2zVKuvK1N9FY4dYN/TaTxwtw4R1rD3/0q8g7mh6NdxuufEhe/o3/0XDrsYncfL3HSbfUDbfbFcsmA1Ai7Yy4O6HH3xuF4/uTs7RDlu2lIZDrN12y3ziRiWmTCeoY7tDiBnKmofN3RhnA0dMsZTsAeIAexOnjSZECrV4iAhWYgjLwZ3PyhOhVTk/v9cBUMnDQxIxih9qxgeSDcrrpNPKOc1kRkBi0ASd8jzllR1TdQ5IKpapYd9JKwgYsH4OKG9VE1A8P30vO1rgntzhP1++AmByC3lpgx04uo8hUxkMxlHfr4JI0gjOcgbCWoJt2boeI7KH8J8ZxF6ZT1Owyv717luw6u+2Z555gRpyPE2MtWhSZ9iWndstnGKhIQQzHfQqizHeefWV39ljP3rE97/ipZraFSXI8zEpV1eiZh3nSofpuI4pkQJCwGmaxByEBBKX0mrfRPZux/YtGNtV2W8e/wGTRs8CMA6EiRyH18UxZ4UW1lSh3xmCqV0ZuvM97MtNsK3RttRZ3EhunN07y/9cT/MyhjPP6xN5N3DPxUyMYc90pRm1c/d+av1BaHEepn7A6UKT95JxJL/K6x6PsRQmipy5LeBNTnSVnJHOUe7t7NlTYa9/5Wi5yGSaIpMBVAKN0wb2tED2JmojyZHJLE661+5XoTWhZ0keU8d6IbQEcnk6U3WhsN4beG6UX3idXOl5xot/QlP/bJ0Di2LiPvnDO2GPn7I1X26xS6fOovm01KZOnkTduwNM7AIEPKZ2iMkHMW6M54wokxQAz0T5YTtrTEIAIgGGkYM1YuSks045pnv1cK5r2lq1oOTddB+lnS28p7URXVKkPsRgeeoPi5Hcygc7qrTNX0Mk5Dn2zOvCcA2GhN0iragYqQiO6/OQNzXppz+rR9wlWfWrjIqFAcZ74yeJ9TMB/eRVXzDFreY5DR7plxdXlvjaUB7STMwNptIDQyp4T4G0Gc9SsU2arXr9ZBqfbazzllbul/IOb/xFAIJ7Eu1G2DUA7u2h1B8UajJwV0qjSdJWAcmCVMlL9RylkytgNY6pUAHxdfyM02er3EwyBKJTDQ1Mn+KmaTqgP80eDP0unT/S/XU2bjoAw57p+v3yz6lESquW5vN48vZiN6Y8egJpAdZZPbiK5CJDlBfRhPj+gzeia/0K09/xtmDRMM7UI5ArepOZpkGu2APxr8K6dsu1m+6821587i/UEEhvYUod0mNUZHuFWKEU1zFQ+JXcN3AgRyM23BWRanXbAG0RUJZQKzdLZjMkJzERJCYEyzNorAklVpLblY7DESjj6dlJBDyo3h6kFFBkFCOhbl6TZKLkfGngQsZNiyfBUUdVmhZJjIsrEAkQ0EbQgaSnoXAWThde1+Iiu2KENCphRReT3wYPGkUCkQmYtA49nUp3Z1dSpQOxvpTkzZmBEtyHtQMjTJpXGh+J4Zsl9K731RXHQjmc9+83gC5Sges8ycl5JM5vu/dQWLLpIIvY3fcggMxNnjFrgt1/6y8JkOiY6D02ssNZANECTgga0TEkf4B+GhkIJxhwxc6YkwbK6CkZjNvl2rK3t9ll6OWsXrHJjh+ocmaMWMF9GKnO5GF9uhaRanXh2E7XfnMa4uDrbMroObbi4510WnC6J+FvYDxUVKv7vv1Nm0HCUwfAJR2eKWMGw0hMtBRGdrZTVH+49Es/dOspICTEL2aemBue6HB/4hG7T8Vlr4oCrwDtkBiKP42IpgHIxCWHWQ7d6l1Qo0sB1XOzADKkb0hUO3aiAf0MwJMM1orcrukA6FkLDI+CaRcGMiD3QxVoPgaVmWRpSEIc2IPrKs+ugc3TDrs0nSKnAXCogo5513jGjBjDzxsUbxOnj6CDnA8IjbA5SfI5DnBuM4AAJhTNxcgbZMHUK4Zxi3FACiAdBW52d+XygO5x6L7ymi1cUwNdpEwkIqLCazA6wBgL9+g9CBKrW5ME1TA6Cn0firAERtH69O9n7765186cEP292a5c1Nu2rDsDs7YJcKK3Lf/quIUx9hUSUW/ZmI4NzGND1sbYjj311q1XOF32LMtJ70tRfRQzuDr76J8NFIqM0sY028hBSehENSEfUc8zDrcf/3wqQP8FO5EfzfjUDgAWCnL0X3xEm/9FCQCTxhbFWL/BPUlySbITG23StNFo2+4hiSShbgK8VoKCDlc0Y+w1dItkNJWHIH05oEoNhXu1uhvsXb7E14sCswKqAzecEJnZgCkIkksfN5zD4jysAgFrzVwDBBkvZAXoRJK8CRi4ZvFC1sMe9MWO+aj7hUJ+vgR5OKhq2cvhdIu+98gNtnrVGtu5BTFnXmtgvxy75JJ5dCX32F5GhUtwmUxOA6AlwIptmJqayB4gUeYAbAOIbmBtNpJkijHYpRH2AHR8iX6LkhcNu6CNr6srQ1MGLcFKDko5IrZw7UmAoWJUtjOOUsvnY9GGHQzru4aipLi0xt+3ii0xYQSeocfvLMxIvkdKszq84LwYeKhFcx9pwAcfsLFDSfwbYKfLwVrvSevce946ZAQk0omVH5E6f2l0xMTEqCVgi4VSSwNJEieEAx/hj6fAq4Qd1lgLK5giIej+BWOeGqNRIS5ZgTTM4K5dNIs9X2MrML3jrsB04HplLq4xNYpUlrcDQo0cYjRa/ZdAnaZKnBybGEXMURIg7VlAW7q6oYyxurEJ4yIaO44BdacXAiAucFUj8EQdjd0SG0M5YNqYVGjgXko3VfiQtCAdyOF96r27go3jBgGw6gZeApHcyMxpSYHkgJItnrekUvT+pMHWynNuJx45M7aDCqevExigb1XSK4aXgw0qbkS/U+MbgxoHYPn50j/ykRmdFtIg1FiqWHpiAOp6PPdVMypgvHnC7D9QSaR+dTBbfbQ5YBCLPSacWcxm1zhSwsPXu5C6s7okaSDAtgOQ8KQ7WCoCfIIP59UF/6bvF6ApEwzuVRJdZOlZ5WJeUcjUQSn64q08zyjGdzQFLMdUdfMdq3ajlxjAoK6MxFSRiHFesABTaSbeftOt7GM5WzeRIByyTVv2OjCanpGCudJc1mG6fb5sBVMaw9EZ/NgOMrKnZFsamwL0hwzOs8ULFnjnX+CfAFcH87hesboqYRWoBZrQJTGQ2NBekaaZLo37ln8o35Z/8alL9yy8ZIE/zyG4Vn/w0VJi9xHAibrAKILnuJUkFioAACAASURBVHzJlzbx4imuqfqr9f+z4/8dD+D/9Nuvpke45uqRY/sYO19J7kBMBmgth7a0ZfNW3Ey/4Fmp3PNV6I0Z6Wiqo92siQytKZLtVBiNF4+CsbFpN2wFWHYCYfkemckLGO+Ku7dG1GqITWpCiR2ttaf1IHAkcHQX4BQAqmqs6PeARaMFE0gPiC3STN4zj/N95uSxPl6mHOw0Xfk3//UxxTERgb2g5sMgnmUDZ+0JDKq06mLRa9X6DSNXUk4TmNVJ1oIzFM3TvF7pbqSp9dZG0aPPKSGWNuiiy6bRwe/qhmtiv4vVIc3FHSSUgwb1Zy0mczbVE6MoThR7afhJr+wCxVsZxiV90WNsa6WJG5HMfYPBTtyroVr64qvNGFLSSFXTizWRSJycMXmM7d+3x8+4uK6JtgLgFQFpa2RCKAKWRyT0iqIiYjLnivtAqwGl5gIJeRiMg5yekbDzsu0EBpVixIUCzjTAdoqIayZ3ibfuGK0dRZv+LEYJMmYcPCgPLUNADBrFexjdOna0wBnKiYmRNnhgH9fyOsAIbCFN9zBAHzWSBNxpW0viRGOAcjrv1ESWXq7YHQ64iU3v4GEwNh8ioz7ukaaidLaoMSbNvBDAiUgabpJVIYw6o0ZskEiY6q77r8ISQMelDdTo9+kKGk9uOqVpIM4vFfdiTnFO6zk3A37lole/YMEsWLkwVgWa+iiqGpWB5qP+rl/ecOrQhg1YWYrhAZCp6O3OudJY5mcFhFcxswIdbI2KilvtRmI6/xQfdbZ1NLN0Dzr/7kdnR1NBh4QDu25eqJ8ncKLj+9Xc6gBmvXflLNbglwMWPPNOhq10yAV0u3OychvtGcVxrXqBBNyveHI5MUU1/eDAbMe0gc6eJqo3abtKJkBxWSBmKiBknCo7b9qh49phzqWfGYwAkzOwOTS1o+cqUFYmm2qMlKPZKjknyThI7zMw6NL1UbTyPQnk4pWAs9JIVk4fzj6poSh2MzBeW2zGEibrREC55ZbbYUB9DLHljP3m17+BlHHUvlqzhpHgBzAZLUaO4KwzHVtJtGM5P6X1KTMoEVW6YkgkoydJkKnWEWlFeY6AWZnaJGfF2k+f+YkV8bPjonrYT3/woq1fsw0W43FIBuetf69B9uYbr9kD992LC/zHjNX+jfcRQUPvpM0EyDl1qoDx4+U2csQImLq/tKd+8yz3jrOnrdYe/cEjlp+/l+vh/ZFHpHJWPfS9h12v9e9/f8OKzhyzxddcY7d+61Y3+Hruj8/aB0vecw3kI0zXqdFTRY62bed+u8BZWM2k34w5Y+yxJ3FQJ9956td/Z2+Rr5PvyZgsnWZJK/vw8OFzODL3tLtumoXr+Vk7nF9kC2+8xJZvX2KJTMhVQuqoLUm0Nat3QjboTfSIshNHzru8WR2M2aHDBti7H0j+JtRuv/127vVXgEQnqUnSXVdXpicRkAV0dmsCQL+HUou0E3/quLcyH4vhrBbALvC7hTpI4L+moerJ65IgIWltNONnIIayxmalAShju/HjR3JPTwAC8HOoLwb27+E5paZJLnB27MA1e+O27TQqe8CI/iXg/Az784uv8EyTvFY+cW6r3bBono9UpzFSvnvPLurgfRBEUvh51Ocn0LkGiJk3d6CNGTUEs6/h9oMnf2lde6go7g7jdbvddccd5OibbdiAftSzW6mVY2mmnqKuJRum2TsW0ygRnT765ENvCiUwljVtRj/q9TbAojPEUqYZSEDfZwouChB1+vSLbPK4ebYSrcsbb7oSvdD7wQ2QgqvmzGPfLVg0GdbmGv6NiSrWSSz1emsbEnV4JsQkNqFTno70xii0sPeh096TCQRGwpFRy6FG2QCzddDgcayHdNh3al5k2dQ5d6OZCRtcDXdajEfzd2GGOMYacKRXAq1zWc2HKJ9iYuKU/EQSdiLSaL82ydOBsUyNRQf5m3JRwDSedaeUmGKwz+p1ypV5sz346Oib+/e6yZXyVknBEC/UoPJESYQAAQWE4OUYLu3bu5ta5IwVlZ+lTsbU6NwF++qLdTB4Ic3AQHwOxvuy5R8ipfakzUSCYdaseTZw0GBwh2m2b/8OpmRP8NaaOGvPWq8eudRThyFTtFkpfiIJND+kkRrXJY53UmPFAJJp1FnSAS4DcE2ANVIKe094Tw37TPq6ukYBjMo/ZdLU0l6NRI+k/trs8kum2brPN1hLJWQs8uxizp0nH7rJimBaHz952KpoTCT1zMCbZCcxqA1QF0ANpK2WtV/PvY0S4cxxEAhVmNwdPHneYpLU4G21xx+515596lWIcuAjYCZ1AHwaghMJTr4rBScx8GKfpSQz8s29ufbG+fbam59iRhQtJTGedzNM5+8yFfkl96IVDKfUztIgkjyP9NlVuwqg1YeayjIQdONGSC4C1eXjoUZzg+qPQIXLv06EmWa+X7qeOrEWLBxJ07fJDsEUTkzIhqk7wl54/kO+P8SuXXwJe13a3yF24XwdWq8bOZslT6N8Aok8gO8yWP7yNaiFlCZNYNE4opQD+gSHajjuPdfZCNgmUFXxQXhK0LTjE6w7AcEyR3bdck1saoKNL+5Ko2jkxUm24PLL7Qfff9mBycyseJswpQfNNGnr1oHplLJGSsDWIu3Jx3/OBMIjPuUtSbgGnwgBIAWjVS0vH5jpM4cxkQZ7GMlI+f3ITLyR5kwpcohR0vqnFpMfiXLZWPaQcIbgYAdL4qyJhkGnSQ2ZOymvlV9AWmoYso59IFJV0Qg656btkjySZF0Ye7SN+nnevHE2euRI1v2LTHmDAxJvmvm5cy8fzGtG2qfv7/b7OmZcL2clb9l2GHwq1Mrh7bhGrpi0bESX2ueCRo/oSy58THA0r0WtBYFid/5JZylHi+lOnK4sp/GelgiWcYG8NwITc8h95ZUYK+LVVFAM+EscYC9ngmvWMImR0y0aXeFR9o8314PfTbLNOy/YgsUzmP74J+TAGhvQp4eF3PfY5e3vIx4ukXsxBGTmormGJDQvpFNQXIi2AAXakZM4ptE5kptXHG+4vFzjf7CzEI8+euScd9LlkB2PXpwWSwygm4pOJYZCpCu0gQk66pIomZMWmDtRa+RIQUuHEMCO0HCZPakw1OZiHzjjVbEpBqabuskqRC8AkJw+VW03XnsToOJD9odnnkWjB2009D6BX310Jw+X5BKYl+kZGSDVEoBG74GxG7Gd6gB/ejI2X3DyFF+L5gfi8s0E04tg8EjnSAVPDBdQDeuhK5qsoi1X8t4vWzDBdu/fBcuimSJngX229CvX6GhjlO7QgfMsOhhUYsYCxsy6Po3kJs7yt9XY7i0VnhT2QQ+vrqWMTYUxRmiC7dxK4k7RIQAlGoQzlANA2mr7DtU4tbpZDQkuOAnQMCubBAmWx+hhw+w9WKt62NWV4vyKOs3SASVLYRFMm4pbHaBaCxHl+MnT1p8R7F/85mWbOXu8HSCBqaZQdsMfxsObYa1W18Gw5OCK5NoFQJznmSsRbBOdW4A0+h39B2a5vtRxtE175EbS3UZ/tVuKTZ46kcI00d10D+xDB5SRIoHfCpDVaJqqux9FcE7qIh0aulYAwXl0ajWq9+Cjj9kTv6CjyQipm044a4MRGthb589X2rzLxtKhPMn6qeZZ5dkmRl1aYOr2QXujtOysa7kqaVI3Kb6L3NqiYEeV2pxZgOE7EOFnQ1egHSd/DslsZLJ+dTDefEc3uoR0Cw+X0xiowRU1laQawwcEv3duh3l6BFMrJBpU+P7k59cQTL+AUVtrx/PZhICiDWxgEYaHDmVzk7iWFZXZlGn9bSuFoQB/vKxs2oRJdB2LKHIb7A+/olNOR6UJJskoHBFnzhtq77y+m4SNvZTcaFd/o5e99PQJZ4W2co9YZs6wFByvsU8xwdqcGcdouqQpCRCDh6O5u+88ySrPnUAyllH83kNgXeGAum3XCe+AMa1DBxzmUbRYq3ShcP/+EqBTRZL2gHTBxIj2pEF/FwOLe9hGglFYBLuI+ydzEAFJAllliqLRCYGvYimJddMFCYXhSAcc3HcacJWdx+clX6eRistxYfz0k7U4gHJY8Fp6xKqbhI36h9YgvzRGLLd6jb7mYDxWjgGemLUR0NzkmKlGSixjlxohqGVEVAdRD1h6Mnc4ePAocaecsWqBgnRgiS3S5csE1IiBar2f0ZIw/t7vIsaLegywLVsOsucB37vFwu7FARJGZeHxCstHWqGZtSmmophi4bCLkxiLjUjg/eAiqMQglGKwBTBAB5cYtWIjaaxbWpxR7D2XUNHIJsBGFIsuPQ0DEw6Z8g4WbA0MBI1Da0QP7zBn+0smhHSSw4IkALBGhboK9sBtUYdSO8XIVJs2vQ8SFO9ZwfkK64nbeT/Y34XovJzcVcEhLjdlGLHEVskWqHkj/SzFzWaaBYqjmbC8o3ivFTC2qjXfK0aQmKWSz2AdSIs6iueg8ZA2H40IjHTCAWSkiVyPXIMx1uHfp268TlHRtQQ9ic3rGanABIGRQooC8FWJpVhCOge0n5wX6tirxtm9FuZeEfuJoe47xj8oZqjjLETJGWBam1yfQC4V2W72AoinppXinphDURSR0mhu0imu011MVj9f1GFV91eHrkZN9XoBb0uX7GNfGnVVNiNgQ6PaSsKcwQC4LXMzkeactMr16IIFmjiDIQAmFNdVGHeCAg60djC0OuCI4N44ghYABnLGFFOGARnr06cneymGDvcBT24lW6CRLO17aeOKFyyHWoEDcrHU/ePb0TtPsqsWXGrZaXSSeC4CiOsbq0i88wEHVwOUk1Rx7XHSwSbBWXDpfAyWVqHHdcHXvda0WBdiiI8YPNBuuuEGRvYwsCCJapV7McmRmMeNrOcuaKyFEStct5XvkQ5YDIFX76meEfIUCvr9hw9g8LTRzZ0iKDxXrFytB8f657lwHbNmTLPP3kUTjDW3+H3Y2v8fG1X9u9L5v/mDDK3evQopI+LXw4/fgUbgG3b99Zd5of3KK286SB/DXtB91ri2zGg0tqeGaTsNO7F9BRRNQn6hOzFo2QcraJZRTGtpiFlNsagJbiWgYrnWsP/dQM33ia8Ev0KtY2dPKyCKKSfGqgCsDvBfa1PJtK89gSicxQvmz7Rhg/p5R+cC0kDvvr8MbSeMzdj3AaNRelySN3DiuedMek4CtxsA5Fwri5+hBpt+v2rhRJya82jqIfvDREIMgKKYCyMY68zDEEeTEK0k5tXkZjuRo1i3bp//HAG7l186m6KOjo103uVop1F3YtfRY+fQGUvBtZviv7WSuCktUz7NtW2CWbMd92gyHp9UqSbOd2FaasJF/e0UTCnJmJQCWFUCnIDPGD1G64Zm7c23fItJj92sqS/ZywoIgTZ5CHuIGhspmiRidjVadUgycH42k+eXFfEsaBhddHEqiXMmudYRK0Z6RvcxiyR5wsTBVpBPUxaDr1kYcSQBsH/yyTLGyEptEKOXgweOtHW7dzNCXeaNP5e3JU6HwshVYSOSpe/1jgkIxQ4Pi3p+Yta6BIKetUBg6TGqMSN9aE0JEFuZEBAoqoI7TM7DipuaDCFn1NeLFetgovY+Ly0monSYNfrcpIKF5+nlMK8heQABq3oWw4b0pFnSk5/FQ+6IcZomEuMy0APUQaxYTdNe8U/MWv49MK5S3CPe+FsJ9AG1hlWAaJ0KHA4YWYFpoRhiitHB+H9QWzm4qlxfh72f9QJEA/BUP9fBW34JKNaZEOgcdv48XRev5WzZzkThPze0xiT1MzSm1pFPuESP7m0wuqu3p2I00EIMNLH181VIuw43e0mPxY0QCUxq1om1IjBbsU0GfpIEEGCqBkgO7vUCMvVnXZJkVoL7Roz2aQ0Vcir8af4Dwqv5JLBUmt7OAOc6xPRz1qKkCbjGUhoPMl3U9co4S3mYYow46p2Aq+6pWLZi42r0XCCsnof0WWXUpbPn4MGD6I9+gwmiJHvrrTfZkwtgive1pcs+trmsabF6JXOhn6N7vWXXRmuOq7XDMP8O7AO4/dEzaEJn2U23Xk8t18O+98ATMAbf55qKmDTJRv5gOK+dy7RPbzwPxtqEcaPtuReethVMz23HNHXpJx9AgFG9QE6W08vuuecu7i1nB6ywv/z1JZuEFNDoi8YzZfg3u/PWOwFo86lJjuHAfBhA4hriRCqeHsmAhk+xx+q47+Tj/QfbDTffDtszkfz7exhuxVLkn+GaJEUkIkMemv3ftWeefhoQuYjYK7aX2c9/eLOdOoTpbmZfa4qotIMl+dbGPpM0Q+n5UFu2NB9ZglTMcS+GCNLH3nvvE9aw5MKIpYzmiozTIKBdEkSqhjk3mwDhxFBtpoEjvE0a68LKpEUu4ExxQTIBCqbRgHOSmAjAdbGpA3Bfz1lNLe1fbzBoL8JQiiI29R+YQRNyqI+Av/XG5zaIZk8ldXQ0U4wjL5pgP/vFU0xIruV8FSBUYQMwgb3i8gUY2j5ud993D2vhrL3z1gvuAbJz9wbbsfMwoCrjqhtOMkk2ItCJBGSbMj2X18uzL1euYfS/N8AGhrq1achAlJI7k19zXi/EqGUPQG4uvh+frviSGo7ckT0lSYOFixfYqtWfueFoj16MG+8p4v5fz888hUzDJuocPDGmDkHDdR/3AjmWtF5MGZbDyk2DBDMU1uMBu/+eR2Bcvm4l5QepkVLtqV+9RF47GZYzmp08e7l5i0mXmZVgg4dmcR4UeIP69tsvg/gUbycZmz8JKBcXl0GjbDB1dxl5/DCmcxZDpugLqaKGxt8G277uK5s/7UrymiRL7JrpUxJqEEnqRnMPSjva6SSGESvVgAhMgnzGyAsSxQY1nsI5Uz2edACqqpc6Y1Kgw6oGaCeDNZhQ8jNJkdNBpoD5r9dz/VY1z7iCf7z+Jk27faxLJJ52b/ZJzCOYSr7ywl9sz7Zttm7VFzZw2EAaDJsh/+zmXEqz73zvMRs5eiy/3897Tre1a1Z4/leMdN34ceMhq1DXU7BVidBGw64H3jfVgKx1sJPVMJTreiPnhkbo4/HNqTuvJIAJPrRImynmPJ9VPkKTTzWfpnb79Y2G8TeeNfM1IBMEJuQBR4+42Hbs32A9kRXsnU3Nu+ugFTVV2bApwywN5vSGDUiL7Acc53llYLJ6Hj3dMvatpIeSIYjEEOdCKTLKaqlb5JjJWomnSScAUaCdTIh1fkvfVbnXbbddbX967m3WLpOfP/mB+9Zcc9XDVn4+zLowiZuahk7wFaPJX1ZBZklzcKwtDBa6WBWaXiQfqweAlK9DAjIiapi1oQmsWkHMzThyNDUyklJS0LuF7KUaxGO6zNQC8kEo9XbvPLR/9xXaJVf2I5eqopYcaCtXrEcTHlJYchL1LTGkmLqPHGr2nHH2GZ49eg0RgBIS5ROEHAkFT0V5UHf4Gch6iEV604113RgSHAlyUj01rs4u5ReB/FHQXJT+spo2Op+Uf9STI0le8ve//569/JcXwEzE8uXZ9wlF05Q9CAEut1sP4hFmT0xjxcAM3Lp1N9rH4+y119YArCp+SapS0xdmvXphJs6UmjTym9iPkhfMySam8fwaqAHDQV2zctJpOhVyD/B0kY44uaU0z2uqWENsBxEVVWvJuFp66WeRe3R5UK4zu5uMC5F6pNaTtFYtgK3wIIGcrlPvWGED+32uFZw4y7TcPpruoCBINeYNSbBRo/Ns99bTaEGXch515ZvK7cSZFrt0wWA7i3yofG6UQ3seI68nbk4ywHYNZLQBA4YwAV8KnnQeRj3sW2Q/xbYVMK0pzjb2uoglTZwF0qYVBUjN8yjODyc48Rw1Aab71EjzYfTYGJodQ2Gf7/bndtViZElSzpPz5tqjD6y1kMd/dl376o0rSNK5kSDXYlxVoms4fixC/6Cv585UYjwAG8O7tkoqCCgSmmWzpmfEov+TCGhVD+W50m+gdC00ulRJBysexmIZQuUO2kD7ENPLQxMLSiOyHfmoA54hEuVXh4d/b2hmZJavycomeaZDKcq1bpgoymr5ZBCIuiQBLAAy5PWeZB+//5mLZtfUlqPNCmvhFDpygAfZjOTmZuXCrNvHhiQBhzlZS0dfIHI0iZJ0itQhUmeyDIQ6Vi7dJD5KXuQ+eJqHK4kB1hgsQR4Q2hHUv3bT7ZMYeehnp08W4Wx5vd1ww7c4jAZgunXc9T265VKE4tSdmCsRXyWJ4XSKJGLf4oyIrtmhFBNhtv5ftXSNWHQqqthQcRzsFzB9oq6h25tjO/aVE5Qj7Ft33mIXT8xEimAbDvPvW0+0mKphFReyqaVPEcpIcDZafPn5B9gIcZ6kLZo7yzYyxjHm4gn2EWylUpic/foPcCH9ElwJBX6nd80iYSHAacRJOoMk6Bnc8wqCbSxgZyIFzQUYnZldw208oyOHDm/n2WAORhJ3CsZRJXpy6vIJDEoEUM9IJWixyEovIMcgPQweoozHFCCF4CQmYBLCG+b8s4fue9RqCUYPPfETy+3bxd0hZZCiOYEQUMU2ZvlmYqD05ar1gEGMYQHSRsrZPCIeWYoBdF92OcDfyHiNGC8nz9bbrEvScUoFmCU5Kyu8YL2zulqfnjkuHn8jurHPvPiq6yemUfQVl6OhyAFzFAfoeqjuOdmMZ8JsHDq8r330XgF6IHX22E9GcX8rGe3uymucs1d+XwJ4LiYjHRIkLXwdszblAp+dG4WBULgd2V/PoZ/J843BaIqknVHIV14q4p7ydaydvllRXK/ZmJEL7C9/eZfiShW2GJ/sDMlHEOgmzhjKeqy3wwcwMtDGVxcItlg9raMwAdV8fTIsWwFQWTlxdtfts2zKxZmWj9D7zbe9wQsi5s0of7LE9UkcNV7Z2JqMW/dQW8khGYmwNOeLg1oKQrWAb9Lw1HivF3wEwRYCdykMRTX7xJ5VEd5aCdNrRi9E7enYTB3Dei+wl15Y6YVFMxIeffp2pVtK5+fcabpl4+j2nLVtODyLiRlgA2qgKPgSC5RB6aOjwInCJAoumGV3TYLRXo07NIxDDiI58clVvhGguJzxe+xavSssMzutsVCuNwWzglZkGYbTFOnZL4+AH8lY9Id0YxlrRnsrIzOOZxGHq2oho0UccALWeGZqUvbpn8Y6GWjrPtvq+mL0a4MuIqGmK2BkbCobFDdbQWAaDamVALgAS5aqfheQkUAs6d6jF82bw168KrZpX4uxKkkQBWWN7NehnyPotloMYrmfCh8ManE/QJ0N5RmZxtADOZUkxmKvvHoyAb8Oja3V1nNYq42YRJKIbMuOVTVWdwYQRQcUoGctIGyrRPW9XQebAgSrTQCwur89EywFd/FzMF4qKURUwDuICzNWF+CADhVpNMlHVCLvFTBZiUlrE+A23eTmSl5bIw5i7aqwdmxIYI7b7QSLSWdDRyLqbE/lnQ5+djCWCPgqw/3n6hkAUuhl9L4F/irRrOE5h7q5C8Aw39ipUaoEqRO4dPkGAawCpTow3Xg65CoiXYfP010BsAGY6awq7q+AR2e06uBR8a/rF4DtN16gqkSwg2t1kRQHEcXgUuNBDyrQ7PK3q9FfvV4Hw0uHr49zKoHm+7TGfHkLUHPNRRW2YkIEIIAX8TDX5sy72Ed71n0t4wKK4HPsD7RXmwFK1IGN4NzSOhOLXNq+3BojBHriPn/2RHTLZnvSo9FaNSbFcBUj63d/eB4TwEpGYyTYTgIE8P/Afd/29/F7PlfGKKgb/fC1DSRWo0cNoCBFFxrm5syplwCY9aBgVTNQzLRWtJqX0LA5yJkQjrxNV3SyAZ4GDWWEvieaVCdJJJcCEPe2r776iqS+F02fg4HrKyxIcTTFGv5syRqbNG6qvbq7hV+djN6OG/q/+W3tTTrz//tjyusBoPJ//NDX/e8+93/19bcOD7Nbh4dTQH5sN3/rahLgWOJLA+cTskHoCMfBJq4VC5r7LakIjX6q8aECTPmBnv+kiRehITzVnv7tCzQ4SRL4GnXZJe3gK5Al400sloJYXALExLDTiJrWmC+7AKf3NeKMVb8tAavawTRAQAFnYiz4EuTtD+mfjhHgFBgA6RS1S3FlLjAGHVwaIwvpoUZYVjJv6paTDSNqEjqJK6wQTVYxRGSYVMf7a+TMSwDQRDHJi50SWKZ9+2bQmGgDtOkNKywGJttXaI/j8gsgL9X6jz5eASMEZh5NUxk3SgbmMvR2+/XsxhuVFIHiulEAn/H1o+leygTiJl9LSKqsL8dR9Ws7fhqZAjENed+xSMpMHjnEDmFYUnASHUy0AltoaiWmMxFCbKmj2Ka/ZTfceBMAV2+clM+iq/U25ylsQ2lwsbZDaFIldm20bhQTyTSzJN1Tcq4KwCibsxKQg8LqEMwq6cOrIEnmTIlLRPuNSZwyGqZiy+uMU+I+Y/o8mr4NtmNjPk7dBVYk7VxnHQUNGoGSETB6ZLwRorggczE+p1jljEn+LB1mAW6KhYr3bpTXoa2phlAETfVYrjsMN+dwmliJFIhhnJENyOw0sWekPSdzPzUjxJLUHtRzi5SpHl25JgCPOvLWQJNXLCs1uAKzx2ZyhInjh/Iss/h32HMsqoC1L/ZpIJ3yv5h77zAty6vre0/vnekDM8DQO0iXXlQsoKLYe4yxJiYmphiNRqMxJpbEHhNL1FhiiYgKKqBU6b33MoXpvb+/ta+ZmOc4vqd8z/v98Y0HisNw39d9Xee5z73XXnstj6n8lWjcwBUzNS3W5VwtNowXla7pGvycYlWgbypGlta/5CPi/fcBKIuMBKBRAMIGDJ9GrksxUbHeO6iau+L3wc/wv4A9ir360usKvNV7eQDWv1noXQXlt/s3iMcOZjuLNfh5l1jg94oz+tI+0Ti1EzxIdALTL01U6T56hyxo3PElNmcLDFPdX+Uluv4IPpckagRcdjFtBZhpakCfs4tp7mc0ryHgU9ImYr3qXomJpLXg94ZkSpINumYBtboeNa0EUIv9KwakmiuKCTKWDBpVAAOS2uF596DSmQAAIABJREFUFRcX+zVpyky5RSOfoRSHbhlCqV4T2CpWoTObfBKCGERB2y6TYHLzjG7pTOAd8Nc7fcJEml/bbNfxLVaFzFd7e5Q98qtHYN68Y1t3oFXKa3dgfNm9O1IZADNiBKanF+A8/wByBsWYj0z3M3XfvoPeDFwEs18O59OmT7SXX/kzpiJzGLlcTZ6jicBmDIhe8fpg+LBRgBK77PHf/RFgEBOmSy+m7jjqurZ1yP9IN1h5TzfMeFRjVRC/wrlPu7bvsCGjClwibtZZw1iT7bZt/WELRw8QiARSxDEH6GsoxuVefcdt82z+uePs4fsftXBy7JGYpUbHZdOQpmbqkW779xyB5R8B0/Z62PEnbe68S+22O+4AoCvj/iWTQ0l/sNEdpCWr0T2vwPXoy2BYhUD2UU6gM7mVtSAdT7Gs3IiKZystwS6zIzdw41lpzQSMZDW5A51hNco1JSJiTWRMg116xSz78J+rkHgIdULItk1M55WIYBRrF1xwhf3kJ/eTyy6108YBhm76yvrg6fGTu+62m753o4MFmQBeDwI4FZXss+JScm3iTAEMxmVfHHYTHZBlK+ifYecuOA3CAROBACJbtuxltHuXFR0MsXPPXWB/Y7w8gufal1rpFG7bc+ddYH995V27/sbv2jPPPOuj5z/44R1IAPTle/Oob+MB9j7kfjQD6DVYOgbOg0cM56wMp0akeYUZl+rv9JRcKwEkvuSSBTA0d9m9v7zPXnvjeVu+8p8AvsVM9o11GRTJD9Y1lVOLHeIzYbAMCH0Yw8BkzoKbbzzbMYAQcqXi4iKMq09BmujJOZ3qE1G795RBarmZOnc2r1EEW/fvSBUesPwMmL9hPWz6mQsAy9ljoKmhxJRUjLfU1CMtxoy4FHBsIbq0Q5G9GEo9XeLsbAc6ZGwrVrzyxc6mqEcXvhfIpvjchOdTkvlRk0ixolnNeNay4FjX91fGqxpHTR7eU9Nbf4SpXQ47XSPSFTXFAMj7LQvN70mjJ1gbeqr9evfwaYEPFn0AC5U4BPJUyiRpNRf9vZtvsq9XL7WVsMYlOVZTw14j/NVIo53rbKap0aDuA1+EEQBKCFzgEW0QVJT/1sLayUzKsJJ9VdS4kIdIVRQSlbO2SuOaPLiZzx5NjZie1G7nzZqAYWOZbdqwG0JIiGXSZOpZyPg/z+dUaa0dKWGaify1khgbnxWJBml3q8Ps+cCmfTaydw4TLwW2mAmVKmqfmXPGYAT4DSSmFJi6TM2SQ8WCN0nyTrVhk84K5RDSv2bpnjFnqJ1zzjTPnW7+3pP2y3tn24doM5cX4RWwo8RzGLGjI6Jg38ak2HtvrWIfx9G4l8FfAPLpLIiXeY8iEgeqiINqlvQfkIH5Vh+MlleQJyAXyfXXgg21czOqAdCCRqAxBQwZaelGAETwJ8bRa2HhxqHl3sAUYhKgqJogEqPXOH8B8WL/4eNIDGLIRtNbmt3yD4onl5RmrdZNE1IkmuYT9qSaRgQLneER5G6qQzyGM24ok2BJXCo2Sg5IZ04YscdnXjAHU7zjabqs3plnjLYvFq/hmtCWZm/2HxpNozmevPw4RIwW68HU5LAho20NbO8mrnv16lLrCcN4777A1EnH7rCRQ6ypCqASFrLMoESMTCI3E5GvkZqsCv8c7QOgGMcIZFuleCzfBeUyOhdFEkoEPNe6VrNC3ys6ATFKElSci6FMBUdpCo/atBQTtASwwmqmrjutMvz+RmHEJXB46OB0N7EXien00wfaki932PBRaTBXqbO3HLOPPyxCWpK1na9Jog7Y8c3kfkGmIFkVvUcrTYZI1rzq0Dq8J3rDJJWm+llzZsLMX8dkU5lPtUqwSUazeuDCGZVHl4N9CCOR9FdKIlP2JyqQvQy1L776o3248EUkw47AqEb6ClBn84YSmzp1sHXLb7Ivlq8kpkFmQ0u2I0V0YSVo/COEVsVZKt3CfXsQAUbrU07Oyl2q0P+oB+WN5YY0wfjLykUfg1GmaNChk4ylaZz+6JETjlSLwaNFU0ygjovp5ozQ1KR0vgfAQfCVa59o2OoYC9WvZTHH0blskbg/XbEoAMkcioQUADvpVFQD1Cbx0Pr3L3DdPhlOlTISOW3WFYyc9eMB1XNAvWsrVq1wMENfBRR4lSQhWpS1FDvaKKpt1f3SYVjDqID0KdWpjKMzrAAokfsUNpqSrCYApxOHSz2BDaEKyKagrGs6Bcui2S6+cjh08GH2zNOvsTG7IYxb6kVVCSPruT01yiVaNdsgHOFjNWZ4YD0KCOoAhPsA5+TWdvpgOnmMO1QgVxDJJhOwWlJSB1icbPGpFGBpDRyQMKZUUCtXIwAW9gkSerlDV3MYR0bStTpVDRhFQsBC6FeIRAPBY1DPHnaUTTJr9kxGW1YCktUgBVBIklCJszrCvH5KaBxY4w6wIwSCYlgWQncmJR0mQzw6kCzqBJiyVWjnDipMQacshoIH/TQ0ozauVfIawjhdErRpijb0OHt2T3JGXw07MxXnODlblwNuqRDr0YPOkCw9ldATXFoYLQ5DEuAU0gVtPG/kdC0nX50N9D0pbHqht1Oj1+VepzOitXvHcddJ9UOA+yqztRZphUI7auJ0aGxqAFQneeZAIvYZE/E2oGeYjRjcn0BRZXVs9JNVtbZufY3VnJL2nQJvAuB8HTqwkRRt0SRelXS0ESFedwzWbyIuyN1t346DgMrT2Uib6ej0tx/dvphklXsCO0HyJuq0xBJox4zNhu1cwHjT136N48fk2JRZ/a2yHofLVw5yCJF44dA4om8i78egHSL+cnNc/TWC0K1JHFp1NmlGLAHwdHSJFrkOlYQxXKyaDz501EjbSDLUxmk5ky4vJYB9+NFyxud5hoC8vDTjoKxvfrlGFcheI9d4xoxejFvB2uSiEjPFSJb+MIdAT8zhFEg1akHcV53BVCeHAVqk2YnsQe4HuiMcxw6cCRDjcjEVOI3keT0JHY6coUmMhW4PRhEFCGN+cxqGbmk8+xPIarz04rt0RAlqNGpiKTaaeEZRchtXksmhJ5BBhYjjXoyyOmjE6yQChlbAPGpvEdMx1Dvm0gwLgy0ml3v6/T6WwUSXMz9TYLnGIVsyZsIEtMJq7a13ljuTVAC0DJRS6MhnYrLXjmRCM2P3J47gKEnMEdtJiZAqfKa0AO81rhOMa1JzWjLC13Hc3xCAVSXDSpDrAbE0wiAwPZHRusAMAxkJyReouhMTR8xftKEjuC/xMDc6MKnTXmnWCCl7TcejdP80bFwn+ipfXlQ6Nhno6wRjkNJcAyAhDp7Y3who0WRzruDgHBFn3yytsNWLSBRZG2KnNfDgy9GdzsVFU1BnJbq1tZVythcwJAM59gwAdCN7RSN2KnLFsgmngqgslgu5wB4YXpJRSeEciOfg5/5Ky7lZCVidTAu5QLdLDwBDZ9LpMPKRfV2rCm0tFuk0ihYg5IjXZoFVE0zipeMt5IWvyZMn2UyY9QX5eQ4EJ6K18zbg3evoE6mTJmOuINELYrlAy6BrSweYgqyRTd4mBpbGu7jhivGuZ6Xb6OBmF7sg0GNUbHeNPrGzuXAHEFh4SqhcC0sNfN6qTWAvf57M+JJ03GqIYa6JKmDFAWJdk1iyYn4FB7kKX2m9BYe6vi9wJXigXYwHZTDuki3DNIpcmSPWoq85hpGW6vpTPvEhw8J9uzBClCEdnWC5QavTK1bgL39xt8d9fe0+sNf+8f47bnJw7eVX42J5muvMNbIQTpUVocP2ZwCwMr+vEqnXmJO63bNwlt8Jm/UYXX3FA40kCXCWTqEepTr4agrEg7ZpFwic++53r7YdTHssRm9JTaBIAFqNTqlwqKfz7LplZD9hfF4lMF488pwaJAmjdeJMY5JQukmHMJ3T15w3/2ds1f8nsPQ/+56vqf8EdA2e0n/8Emv140vkug5DpncKTKlK3ytBs4nxMBIFyUGIZaCmrICXwMxH57B09djjSHlcctGFtvD9RSSQGILgyHqyqMh/Tsw1mdc5O5Rfago3SEqJuOTgvRJ3X6tOviTucHY5i7TLSVhnfiBRoS+NSwaGDTwffmWmZ9jFF16ETvVaWKTfWCNJ7FSMLI8d2kcuUOTjgZcsuAxtw0W2Zt0WZ2Jo1FUMb+pWT4i1fmNp8GrfcIQ4g9y/zzoYNqSHM4aQavW4rANCCWuTpAvU2GK/qdhIZvRzwXlzLItx37BwzAgxRimFUTcQZlUrTUwVAwIz29G/Fpi2ZddOW7qC6+WeKPT1HZhu86ZPs9TYbJLlZbaaUdY2Ym9O7yTXcG2gI5mTilTAjDP4rOsZV67mbGGigb9LGKPQYz1ipNhnAM1smMLHjmOIyX1MQ9pIpobKTcM4a3fvLCa+A0AR1CLJcXv0JPkNw836oGI7sQSQM4cRr7jYFM4rXrucvIX13cqZ0y7ANHA68YRdxY4YAGJFCFzR4LyeknTUHAxUY0bAqnRP5eTLzyjuynsgCmkGjQTGwiaPiqGhSYxV0V9XrtHMeN5Tut80oCmmNdamOCBgVQCu4obG4GSiJi3IVvIqFWWB1mnAwu/gfWbNGEujjyoDICEYZxcrOvgVsFIVw1mA0nPuLOYCwypNx4i1GTBVvTnQeRa5drV/yoBBE4zkB+Ckfh+wYTX9IvCU9eSa4wKVJHCuPJWzkiijz+CaxTwrAZCK396Y7RzX1zkrME4TDS4F08nW0c/p/RVDHdCV1I+zfkT4IFfXglDzTJvLmxCCd6XV2skM96MoaHYIxHXwiw2n40VEhAAw6ZQi8HuKhi2fITAkCgBXl6LRWeLXpE/uSnydzbMg7nuNoZjrusm1Dqrq3nTdK53FKjjl9SD9Up1lfh7o3FDu5nOrOjc6WcBqYnbeAz0bNS9ch1U6n7oerquRfSYQTyzmagyG9N5VVVV+vunv6v/jKADdQJFzoBrD11o0MLIA5bK75SMd0dt2HTjECOsSztVme/S399h9994PY62HXXftbbALC7nmDF/TApEH9B+EcdcGtGFHIdm1naabXN9DGVvfgpnV32Cj7rBnn38CQ9095P+ldvhAESSZbhS2/YglsZjdrOJayQU5GzSC/crLr9qDDz7ssSyB8eUKPkNKWipgcjlMtUI+2wm7+Y5rYbvutGd//5kxWGdTx012YH7Lth2YKEliCWPBvtF203Wz0dfMsmf+8qyNJ678+fk1EEOSLI9aanC/fBswaCQxuoFG4Bqf3inGmV3a0EdoOItx3sz+0TmQiWRZr54Y6qGVewD5k3ZIFzFy8aX+bSNwxZAfi5UexGuxnDm/xTzjuagBoucohnMidfSRI0cC6QaXrdDTFasISQPMfJVzJKWKRR8Ok2ygnTfnfJ8GvfuuxzCkucluufWHtmjx5zbv/LOQ/nofI5YxtpkGZ1RoGvlbrM3HcLE7DfMJE4fZZ0s+IPa2AdAOpHmUR22xjbr0pN1+0xk2E8C5lli0efsRW77iK5hzkkyJwojlK8gkQwB7mqxX91zXla5CEzw2KdVmnXkuOuO7bBMGYS3kbfFp7Wikx9rCD1+362+4zC658FLqoRcgWUyw9Rs3uYbvwUMneC3xMmNgOB5E+3OL/eWlNzzPGj9phDOQqyFA6fyM4n7GsJ7Ov+hsSEN7qSUYJWeD9hs4wHYx/VIHU+6iuUMAUjGoAweoITDLODSHiZhTsGFDwzNZz9ncd3CC1Dwajam2fetKtnIJU41pjJwn25y5txErI+z9t9+1S+fPsQcfuoea7oA9/tKfbO60syy/X4FNnTQOpvWNNBS6Q3poRgO8yGNwJPIPalio+aJpUN9Pwkl4ZspzNLstX4hkZBK0z+QHUkd91qTfeL4Y1FvK6RVIVb9qCvaJP/weP4Fy6kGzbdvXA0CncM7V2dghI5mAlLwcXiic/aV4I5yowpgahmBTWILL/ixa8hl762ka8Cdt5IiB5HMb2evkLmLIAzUnQ27axzPQ5akOSad2kHZTNQ3CVCQCVEtlp2VZc1mrHUYHt5VcU8xw/UwDB6dyFfqQnIOhhje1ncmUY/nJUvLKGuvBFMeazRssORoSA/9k5GdwXu/EQNxV5hysVg0xcmS+le+n6XGq3aaPG2LdacI/8dxbdtYFo1h766lLOMsgDzTwLDkOfeqntPgUEg2Q6MCThHVI3ueqq2ZDilsPLgITdtUR8i3JF/W0UYNnYP72on/Gu350J+z5z5GW2Oyj+M1NNKbIW1Vn6gwQDuOxmjNGe1CmWnockTQZenD9e3eXWHa6gOJTrlV7GC8InXRKtTUt3dTpf6GzK5TarREcSWu3G9M4x4+j400ONGroIIBeppzBKpo1YeYMVB04mlRR/SUSYjJ7U5Mv4ZgVppKLNGIOP8i+f+cdds+9P3PpEc8NJMOm0SdIPKUnmcblBaI5R2tpJMeyBiX30t7CCLumVdrrwV/iacrUwZwV65K90QuPFHCa6797kS369B0+UzoTnXVMJl1mL/zpzwCnjW7aNGHCTEgFn8HirMMMnEYFuqUrluxzVr5woRhhfBjqpNB8nj0dGcot29DRL3LQ1Y997mECzcSiIpIlJ60EslN6bpE8B0kWZKEXrVysmJ8Ro1VTt1qTrhtLA9mJAqyXFvIY1SN11FDjJ8iEbK+beA0bkg55scS+c/1V9vBDr5BDYZ52XU9yvnrWGSapSSPAAiPtZMUKJAa/C9P1PvJ4pWnI3zEJ5YoexGbltSinEUcwqOTnJTW6e/sxJtbAE+SboClcgA/lLWVMdgnTTGVK/ShyVdoPkZAbWa42alKq3XDzFM6PI5xt+9BYbeP+RsDQLkEaB23yDfvs+z+dA9YGa3zCtOQOdS8TSERLELjNxUhAmpPlMBzk2A3q5W7EonGXML4tXatIFmiDtGVgICbDpDt6+CifADS7nNGG/hgHAYjpkKkAte/ZM5fO43E2r4AVOV+jBwjApXF/JYwCFBsJZmEkkPXQzzV2J3ZOOIl4iMR7NdLGh4rhZkRBy+7VNwv2RRUM0SwA10rbc6iUrgZjCoyI1UIv1wMV6iz2h5jmYmOkpaXbGWjNTTl9BpT2PK4lmdHH4Z4U/mdfGveXJuiBQwdhE31F8vAO+qfV1r0QWQCrZt1j9pSSbhnJ2bZ61Zag46wkjOJF3bpE8tqIFqjqubDKYIWlYfIUDZBYerwc8CqSQybFdq5rgMZ/uv3tlY/ZNBywLNTdO6ts5qxCiu5TNp/A8ttH33bB4N89dS33srv97oFXbAPi0Bl0CWMZf9+05YCbTkXC+CspLvWRmCjufb/uPZxVkoVgrwJCMqD200+/4g6OlQj7d1AsSvcskgRBB5hkAdQpUqc5p0ciTZg2q0E3qYPivPwkAZvntGTxc3b5975nSekhzqzae0CdHyj/MH53bjtok8YPtU1QzXvhkHYItmI8mqZiciTAJmvEMUdAUxsHeEc1ySggVwuBp4wEsO8wBP6RZNCIRoycBKHCRxFdQ9l0p0iC+vbOdO0iJbcyFVBmpUQ/vyAdRm0rnc9BgPXbbN4FY7gP9fbN5rVcc7ONGUYntf8AAsgKy8adeOWGQ2xeOc0TGHE6PnkMtoI6LuDsvfuE0ByQERqAJgnrvm0wuGVSzh1hqh8HurF0ZNts+ZKjtmV9sXf6IgAoO0A0kTe08bBdvlq8338vcEId7xEjUtBcDSV5C4F5W+7mQD2zwmz81AQSkAqKygJb8WWtbVx3inXdzSbMjLbtm4sAcd3jErYqhggAYqPHFtg3Gw9ifqTivNEmMRIyC3fQfgMG2gO/vs9OoanVBHu4A/fWOtBRdXITqL5v+d40u+7KK0iYrgQoQ9cvKRj5VwEQTZepjuAu1lKLCiG5vXNrZXaaSQCKj0vyJEk4WAyjDBqZUgHXr58K2Ej74vNiB2FVHEk7WQlGCs2AGWeNRfMlmT9fads2l/rYZCuj6hqN8jEBCTT62ElnnUa60UGXVMZTYTKLEzjTSpLaAmADkKeRPiXhrbCENIrjY1qAsJxNXiQNGJhlGzYXW58RaPQSX7Yj7yCgQgVVtEA3Et9I3q8bIt0tCPVHWgL7hOJbDpgcAOGwYTXaK1Mml93oBDhlFhabTuIPoysiTgUphyUyDxqjr6+lycJnlIu91qqA6U4yIuChtFs01sDf81qc4hgGluIRYdFBDUlXKLiLSdyqhcI9UPImoNnHkIRJOmstYE5EatSwHUZFa4Wdd3kO677Q3nh+Fc+LeyHghkZFLZ3ICrrW8QA4rp3Ks6xnbFzjDRpVa9SBHMa4Pe8pYx0NO6TSiZtw2ij74rOvGWMJpgTCAHCi+AxRSTwL4m0bOl0NNJjA/QHe1WDS4hawJmkEjV3SqeczCiYO6wQVHVHTz3RqVknrTdIiBw5L1yzQPvrtb+63saNGML4ic5gy9mWD/eK+hz0cN0tnScCqA6y+XDxxFcgkwFZFqEa7hCe4y7SzkJTMBkCVvtQIkHahYoaKHZ3iYm265pUj2IEbt8APsU7E7pFLlApgJc0drDvpBDbxfd2XrvFXgSYCHsTcEQinnxUQpzFQZ7QpyfCR7wCMcwYr9ykwRtD9JB5STIuRz6ojue5g7/fw0dODsOfV/dbolorseDriYiXVlqGxfRlsIV570cLljJzLOdtgSw5Bc6+U5wNL8ECpSzJcvGA2BlUHbQeSL2JIayRTY11KHrzZhyyGTOH8WknaNFGgPEkglIBV3eMoyfgIcOW9cxi5ETtGkwp/oQDeTSIqB2J9noCsE0j7KHnRuaaOu5j02lO6z15U8HXZRdfaH3/7gn19tN1+9mUArv93X/8TYLXrZ/7fMlb13l1aqzfcei1Fy189PknnyW8+ibTAen0+PUvps3No+d4Um1rN5wgSxQUXzqWwzafIGWPvLnqfJtb7PrbrABCfv5rpj6lTR3E+7SHuMJYXYFMB45v/+oi8wC4aRtInl36mry0ZFvF7OZuKtSrZIq2x40dhGyDBo8ZCb+JATnYP9MWWgHDGotveBybSZppp09DTGwlT7bi9/OpbFMqMbfE6SnxTyH0OkzM5uCTWKSaD0laOF4sEfbAacgF9rjBihRy4p0yaysePtq+/Xo08TJkXcAJLYxg3zGMUMZ3qq+TACZs1+Uzr1Weo7dq9z7X+YokdPhnAMnB9QgKrxhJXr1+HzNE+zjJJJ7TblJmjbXy/ocSWCDuwt8g+XrLY6sKY2kETbsAAmLMkRt3SlT+00RTdgq48DCkmbSIptjR908ZYX30zBSI3VmwKxX2t40Qa11GwbuLjAZNpBhUz+lhN/KXnj0YW2oz8vTrOvMZazhXOi5RMnhVAmDSnIzqS3fxKrLNw6LAeT/lHwKlM/dpVOAswld4oP+imdex1N7fiOjT2qYJIwFcUzfJKTHwikUOKgy2l/SXdRsUZmbqEkuCG0iBOi8/guaIHtk8jzxR/nAmtxNqAsSpdNZxzvTnJqBq/GkDC1Tz8d2BVU2EhEB7OnD2ePD7FY18ABOq/gXmUdB29QSBglEMi+JkgpnlcVCTle9q1Aim11j2GqnHV2VgIfkZAZvA3/OcF8rHmtf91eik+64zRyzrjX6O4/LkaeoFOdgCS6r3dHLQTfAyuh79DMancIgbWj/aT68sqK5KuroodOqqKa2IhBfyxoCkRMFqDyYLAtEtnSJdEQHANulbt6y5pBOffdDbjBMZKP1bbXp9ZP//v0hyuSauGnzfYdMYETTy4p8G9c7BXLN9vHcXVzHDWsuoDB1ADs0qXVmC96D3EbBJjVcCHPpPL5vDzukbJATgjjtdITUtj3cRTd6U4IaTrS7IE+gz1HAY6M1L4OQEJzqgkBgu8dXCH5kY1ic4p8m6RFj7+cBEgW4v1hkk6aco0xspfhRWZj+7wZoDXVPwIxnEN4RSTVTZ29ET7+U/vYbKC84TcPIwRzW1Mjo0de5o/X8X9p/74hD38yP3usZHPyKWbiJEU6/pa2O8x7KFGOvSe/mkdBELtDjiqqRAJIaCOZEP3/73337PfPfJrRnT3optYZlNnDbNtaw7bib01dtUl8xj7PcbnlcltuH21foUNGk3+Oam39SsYaV+sWGzJSNhNGnep3XHjA3bO1IE0MGoBKBfYrbc+joGK/CQYQyUPC4lotZPkcsloEhfAatqxYycyUXkwuna7GWAMsaTPuEQMbpGO4/xbuaTIGMakSa9EE/YsLI3GRoILX2ou63lq7Yr1reenHEP3X3tQ2txR/LwA3JtuvtROlOy0T5Z8Q2GeTqyd4CSdN15/B/O5C23ypLOJ3ZomhDFL3PjHB2+jtzkRrdg1tn39EddkrK8vs0QStquvvsQef/JRQFrq+OJatArPZsJpmV1z+Vxb9enr9tsn7sXgt9kee/Jvlof29WXXnGf//HiJffTBlwbBzCZPGIMUWjKxpxJQKcyWLFtlqRlZEDWaAMdVV0O4Yey6e89ou2DeNIg16+3QHvLu/OnE/L0wVvvbok8WAyTnMI03GQ3bw9QUdfbViq8BIYpMptOpWaG2fsvXnicmYXZ98kiZ+5ZoeGv2Gf28JtkMUSOepkNldYU39G69boHtRzoiH6LNjl1bAUfSIKmcRKalH3qyNRhLnwOQcdTlL/btOkbcTwSEOsRUIFqXy1rszrueZ43hWQJBYt/eLXbJxefZgqtuhTBUCJutwTazblYu/5S4yRnJvkxK7ma/f/IZDJL7cMYG+1Zs92YKRWkj62xWg0WAq8goqrG9NanmEnutnn3dQFzWQJ7SQBdKUcNK8VE+Mpjr/O7hh9F61di4IZ2wHhCokftYaN3iki2NMzqGPCOZGmzvkb22ac8O248JcwnkhnPPv8L3cwx5bBWEMZmLt1OjN4NeSd5PeX09zvY1qpE5n4RJyMwwmnwtFRPvcs4hyV7JXDpCsmH1mDhVanoF3EU5ixMZ5KWrzIVGI5jQ+WdMsoWwRLMABqXl1kz91QRRpobR9oRcCGQYsMrsWuPju/dCVAP5vTynAAAgAElEQVQsj4pFOor3SaMBxv+BF6TariOMYPdOZHQ/xVav2c+rc63sBeEeicSEOogXCd3iXQovEs1NxXaBkkrrayFhDR+WZZOnjAVn2G1ttVE2bvIwJmgW+5TXlo0lDpglIzfYALGroly6pcEUnOKrZM6aAPKcGan9DGh8989usbfeftPyexTako/XguPAnif2VhE78zDqPsTazC9ItVLigu65hpDc9Bj2kiQs0yDzlFWUOTYVqYaMMAteW2xfxTpJBuksVGogx3vl8lXgXt6f5LyPJl6KIlTHVKEas3mM4dcRM9uVSGt6DpmeRva+G3nzTORp4MZq3uyE5UpTVH4nPXtiqg5RIpnn0I1p5RBkG/Xn3dKT7RbM/EIjkFdhTz/++9dc/zUH3Ci/oIDnkGPvf/hPn3BUT1IpDWHQAUgZ56kGiEaqJJ571cRn69+vpx04dtS9QLRIdO6nMSV+ouiUn3cio8SAb7gRsGorPkZgkCXfEZlDilGtprAa9aqzhAVKSk85mCvPWyS1oc+dgE2pZMtD47cAhnQ6exWKIzJ+e5BkNHvquUn0t47a1q0nqSuTkGkpwZsmBNLhcFu+fDckvHoaQax9YQjk0DKikydJfJLyt4B5K2+LEHxcKtEcVl0vwig8CAhn8TTcamHlM+l8vIyzUTqyHTZ+dJTNYPQ/Igr/gOpjNv/iM5DC2cPnjOKeDrAvv1gLPgowy4S+RUJQPP+Kfh07Du22oSP6EpCrbAeaU9HcIN2YOgCEVm6MmBTZ6FMqjaqhI5NM8FZBpmJDOkId7ubFpknNpDvHYUekrCE5TEMQtpYnFY8YbKNcwqRHqISRg0fFsYBL7xjLiIbCTiZHysRr6d5wCxhlJgGGKizdA0kEiHWRkqVud6gdx8UxERAhVFbnLGaxaZOT2OgwLp1BRrE54/Qz7Ic33c2hMfW/q+H+R3/+1cql9sBvf2Vrtq2AHk/RpQl3AAfwUhYJnQV0YxvQI0tl9FgGXpFhp3zjyygkibgUFy7H+BqEv/NxPyxjVP8UIDNBmfuSlQV7kxGQgwfNfvCDWTiyLcaIyez8CwfbPxZts1vvHE7QLLennzhiYMqAvEGiLUOcCABuMR5V6GclpyECDpWehT4O0GQ7HaUF8y+3Teu22tKly+kIp/o4vMU3MPaf7CYojbBN6ypxNmYRKQnMRvtxyJA+tuP4ITuBvlgcSUHdMQyXdi61qRfOhPKczYIsc83CCZMmub5JVhbMTToA0tEVoFMJ4yMvP4lCiGfMM4mTvTmbJoXiogLGCaC/J08CNQsYIT8CQDBwcG9EueUurPsDq5YAc/IoQBl/Lz0DV2E2Z4oM1TgsUtHlqcRYYuDAQu8W76E7funlwwGk0eVhxEZs5Aw6c5s3naCDk8bGT7Cv1h7yMZZyRr4zCDwH9lQhxI6ze2gtosZhrOEU+2Z1uW3dhDEJ3bE77hhH0neYDryEp6MAQJts71YnShIYZcTB/e4bCtBPMGBTJnHPKwAZEwGnIvnMYBHWd0CMjT29v/3xyY0kwrAGAcDve4SkZuES71x/s4ZgS8BXo2DgsES6+XvohHBfYP9EhjTYn564FX3UGnSt3rZDaLgoyI/oN8IDbjsH8FacTh/EETAOoP+en37AoUhgh74vCFPMG+rtQDNHTFDWoIDVdop4SW9I9ykhNcyGDi9wBt3Kz3DB5rOJZCKilBRv1VH3cUOxYfm8mblhdsN3roQxhwA7mjO5uYyBcv+PHztM8Gon+R3Cr3G2Bj28N19bDdCvACd+rUKnihruHfdHujeOWbgZBneCLlE7iahMPDR0FYObfS2i6/Ug4ZpsJ7f3kbBWgnNePgcXhfZ5Z020/j0HY7KwyE6SYB47Ucu4TPB5Y5zhqvuIeRqjJE2MecnhPjUhxY1+jh5HPFvuwpKmkJGSjLJItHWA6eAMw/QkgjUQzyhNNEC+JAIqAfG1deDoE2dYx0JK+UrB2E/GdDp05Hqv4q8MM6KoTjMTGcNQx/hhodEG6QmLxaTOrP6es6HEw6WYUnKmey3oU+CU6tcopgaYR4X9hwuuEg3eNo05hegOWB8kZ+rkdVCIFiGVkJAMCMuNbUKaoRomaiTN6AhYIs0qaPl5iYEnwb7QEZYKK+H4Qe1/zSDrWjBk4AGEwaSSHEAsoDt5BkmJgGdJAUgdIDAA8M49B6wKKh2qbb5glER6hetFk0hqAjn6MN7VD9Bn4SIMjuTEzOtMYk+MHDmGBOYga+krEoIAFFWBpWcngKsZl7pAL0fJRGBU1TnB6brYGqsTIO3aPtKfE+juuK/um4regNXkzCUvmMU805rrlAjoLJoDwFUs8gCcdcd03S+Bw6wNtTkc2NU6VebJL3InZyUGY35q+ASjswIUAqdrAS5iCOozBUmd1nsgl8NZwfiUTE1EANbebCGhEVNYBbreP5qERq8XRaMuEVA6gcT1EIZEYn7Xkp0MHTYQCYA6NKEPe9dc5j7Sd4oAwOnfdyCyMLsoOChgVeDriNSYGs9w4MA81+Ddg3mHTJl0iOn+CFiVIYyz1fR9rlPyLo3sv5zcVGJtrd35o5utF4loHXqir73xhn2xdK0DGNJcTiUJlzaz9rU3Bjp/+QbhMz77+5ftsvlX2VPr2uztHZ0yIP+jU/c//tB/BqD+b4DViwaG222nhdnLb75sN9xxDWBNsDZCAQL1TDsoQAIwScxBsVRVQAXNNiV/Ap/uuOUaKwbs/Axws06yK+QBTZxTDs7zsBXbxTqeSGNu756DjGuWeEx1bF/xz1nUut9irAYMaq0TxRDX14VyL4D+knnn2ZBBA2EIwLDIhAlAd1/ruwzDrb+9/qbtYzIoG6OW3ozwns3IboL0Yv/yNzTHj7GWkPeAgd6H8d0ZU6cxSfCGG/lJl7wtHB3JOGnPZ9jWdSdZX0nEoCoHG9UkUqOgiuJLX/rsygslTRFPLI5gv18CkD+4Vz/btWU/153EuOp2Gzy0EDmIDB+Hb6HhI4dad/dlUR2kCbh85SorJq/QOjvvgik2tt9IYlwCOojVGKC8b4fLjhGHAJnYE5lQ8i+4ZD5J7AZckvc4G0LNnFjApTL0wDQVJTOpZtCBREx0gucn2SdplcmZmDMQ04TDB+TQHQo7qye5A8xamGgV7I/GWliiAC6tSBElcT/CWjMABQiwyo+J0dLVdt1l4oamDJxtSV4iNoQzUykO9OdBEygY/9bnVoM70IMOdXbLObheG2D1F18ugbmCxJPYrpGMhsfxGrxHXnq+5ab3JE/bwT4CaGSRfCszGqw/B1YlJ0Fs04iy1qcDq7pYrknAqnKws8+a7KwUGVv5aL5im0DNTkamoqFDqMgzuZFVQOnpZK/q9TpDuUZhnYEaaFn7XtBf9PUbnN/6V8D8D7RS9cvBSM9ugi83culkuXoc1c91vkzgoC49cf39rkkD5dQJ/j0BU/oZsdsEyOq1w/mcAuTExFSjXeshHtZVIEkQxdrX7zU9oXOWvBGAp1lsC0eCFVcDfVdnmcnu3j9GcLW6V+GapHPpg29/rotxqs+s6b6uL91zZ7P6fQhAZj9tgu6oB0IxG7sCYofvaTEXA3arzhgHb1hHmn6qIc7KuCQ4V6T3hlkIn6nLuKuVZ6Zr1VpQ4a5fDaq3aMyJtbpz5x7WVBx+CjOYjMpGqi3T2ZwHDxwmf2tElzGTWJBqE6fOsLysPACFJLv7lz+2jTu3O1j/0pN/tWGYHEo/eenSL60/+fVn1CKff/mFff75Crv8khvRZB4Z3DM+x28eeYBR6uG2+LOldvttd7o2X15Opr3w0hP8N90WLvwIebNyJtYKbCnThPXUfG0kAGNGjmBPb+H6YZsKXHe9WvIoGjKSA/ARTHQ4J4wea2vWLEFDMxYD2Gp77IH77O9/fQ8W1Tgcrk/Zm+98yrh5vWX1Srcf3n02etcvMFqsgizMJs86zTJTBtmgXmNs7hlX2URyjv4Dh9n7739K/Iywhx56zL77vdut/6BcW7d5u+c60ueXzmP/wd3xnQi1fUcO2ZlnD7byxpO2almZgVFhkMUawIipQcageBekA2I31B93yS7XRuTeuGkdsSCQ0+hkHZNJBGB+BDlAAn8OmE4B2ROy0M6dRTCHQ+03Dz5g99zzK2L1cHv00WcZ8a/E42GDfbn8Q+IYhBcmiG687nZ7+aVnGP/9xA7uwWiapbtw4WvUilc4SPnYk3fbXT9+2HPOjRv+aW+99JwbCZbiXbDy693URzi4lxyw1999myZSqk0eN5Pneo49//Rfvamx4LIzGXldyehrBgyxi2B5/iZg3mt6inT/oV/fYW+//oF99M4h1hrPjRyljmkMpUZRMBHKMRmMhaEeQz0smbkL5l3vrNd7HriRZ3Srs9w6XBOcdhX3LJOaPh2ii5zHjx5F59KPG2pI7vMtN8xApmK7jRw9xs11k5gS2b1jM5MScXbamIu5j90h+HzjWECdjGAhaRVj6BTDSPF5C1iDGUOsjn00FtmBloaD3jx98OGXbOjoufb5JwsBF8vtigvPtOeffcy+WvY5Gq7I6jA+/dxzfwXongXwVeNnufsEkKeLqNAlSSUdfsnVtFAUuOSUgDLwkhqNSEuWS9InXc0q1oOm3JJhAv74R993pubXX39BjG6xAYMHsqAw9ukzADPuVvZXPnYG1fbex+/Z5t07MJyjWYBB2PChE23eeXOZQP0c9u4xauVdkL6W+v1qhErYxP2RCZgMwZrxTvEpRND3RIhNMvoJY6GIuRpKU5NWDfJzmP/CHhVA74JNPjqjvENNAMmuteDnAjFu2wnXk9wHe7mWfLBfPv4tNFY3HaFmH55FTZtqOzYcwFQMJ3lywhAmOPOog3pmZngdlMh0zYTpp7OmFgF8IzWSP9Seffltak8aKuQ7Cawf3b8KyC3dsuOQOsx2w74J48e6hEgTi5pM3wYNzrMzp59pYwbPtPsfupfPgwn2LhjxSDKqHmijqdisyUHOGzFWo4jjmhgQqaCTW+HN0RgamgOHFNjyr3aDW5A8A8KFQ1qqAkTtPSiP/dgLBuzXrMtu4Ey4xWtD8xwb5R8C3pMIfbEv5p2HjwnYDljr7RSdqmsE8Ko57k0+7Xvuq6bs0vAgKK+EZU2cz+2WZydhwYfROC2H3RjFdHA0EpExyC/RVmNN4UtQWgO7OcZ1QNulq6qcQrGl89zt4BlK01mSN8KWJO8Xyv/HMa4exb6bPPl0pFqYpCrqgImNOTL4G7xDmzljksfjtWt2ez6rHDMpOWj0gJtyzZLC4G4DDI8eC+ENXd357I8P3vmEaxMhQ7FaVCDVHKp5Wf+q8/hraZhIaa/ImFEgdZ2kP5XnChhm7ZWBdam+jqJWaWqqccnL3Kwc27XjhMtWxGMW3QERS6P9mubUdNas6cNt6eebWFtJ9ot7brT3IS50Q37UwkqQkIyn9m1h3+7HaC0VIlgZ+M4g+8fb253oFcIzjYJJpP0pk1P5h6jm0bWKJV6GjMWpEzTMucgBA4YgIUp+ybpRo/DjhavwpDjTXn35Q5dJmTYtx5YvO25XXTMeBnYUklZLmX7og+9PMRO2fG6ZfHaUE4PabP68WRaSN5jPzQeQ1lZ0lByHKxxN1ii8Rr9OEYxDYC0lgLiH4nzWjoaHRgzT02NcY1PJy7GjckQTYBpUU60g8rrpOnhFoY8miTl0sNKLxRz0QdVp1MPQuIUWYA2JTxyz29KZkKNmLahvFIsyDvOZCIoUaU9FwJ6IhHUXFkcHhiKuBni5lkIxCj2LijI0S0maXTeKBxgdmmnP/uavNnH0lH8lQGLKbARo2FcOcEsg2ct//6uvPpgZaeSukP+OgM0gF+Gurw8/fd/uvO/HgH5HGXVmBJ8DVMlhPKduJKN1MimKYtHQVCaJYCgCwK6tjYXENVaiZXvnbXNt9bI9uMjvZ2HLPAQtCkb5x44dbCtWbGXUJpfNUWXX3jjObrzhSwS+e9s1V11nr77zFKCsWF577fe/2c0DpedBgZPXOxUNE/TJdLAzBt5RJ6o4LukkSrE8w9tv+r7dcev9HEoAe3QZSjmx4rNxgx4O03RnCa8TjuRBM9olAIF90V2FWUZj2xLy4+wENPNYAQWILkdDaY8A4IyGpZKIFp30aPYdQHsCNqA6sjUAnVMnj7Gvv1jHSANAATvnOIs3nvfV+Kg2mOj8sWIUUERGgAo1iHVHkaquTQLIXxsbS67CKlwSWZQaZ68mQ8jtkUTC0wYrrxYGH4cG603OrnEAQMOH9QWwNajbBxiJKSAJOUjhxQYGfNq4FfY0ydCMM4bC0KxFZ+SAd0w65O5MUlRSVGOTp+eypmt4X7Ptu8SGTmA8us6G0LWOTaqks10DcBhJMGLMg2QlRRppHF69B3ezvMGFjJ6vhioeabHtaIbwnNUliefPw3Afy+7OoT6h0Bb987hruCTSVcxmLYl1IyHlMeN6oEd4EJCXtTYQOg3syNXLMG5jnKawIAamUjss0VwSvZl29y9eAAgHYCLApxAMZSjCVAZGI/1ty9rdgIoyBqIoYzRSU0uNZZKNYLQ7ib/DPoyVjbw0dOi6ETcJNshvJAB6ExDT0abbtQn2jI9wB0ZT4TxfFdM6/LXnkxAjV/danR2NBIipmdcznS52GgDxLmchZKF5cvlVcxgd2EOncwdsHJJMEaE14sACkGN2EkWf9I6L0OsT805rJ4T9EiN95xKKTX48Xtp4uDq7MyLvk1uYRIGAXh+FaL+heTaMg23dFxus5li0g6U7SvbQ/ecQZamqYRul0UMSKpnCiTVdDXqVwoZulm6isDH2itQaOwBepZvFv12LT6iHzMHaWGsomGBApu40nUeCbwMNiFrEDOUiSMPWWcAaFz977hRWbysu43vQWC4PmN/qjqq4pABUVyucsa0Tx3ATYwLAG0uAhuqeaRxIsk4uxyC6MH9HBkzSDvPaTBgde1rrITKSAlG6esSUCHWuWxL5bJgu0IkLp/Vfz828++c/tM8//ZSR4BN2/lnz7cHHHnVDGbmZR9AwS6cBMnJkX9bbAaQd2q3oGMkIcdRHNgX8dV6TpBCiGQ+RRpzAEXe5BKyVVILGJ0LIxtRQE/jeIS1TEgatkYBxRNOJT5JC16SC6QIwX7vxlhtIrjfYunUbYGVE22Xobr344t+sV79Cb5SVwVA4zn4wPmcz7yPUpYVxHa3FLmVT17oSYOvgCfuXm6M1pUQ3wueVpW9Fp1hjrWJ70QxR4uNjnvo7WqB+0KvB16WdFYxbSyJAulYCQ/Wm4XL9VuEtMKKTyepjMtx3AQmqwwV46UsgnIolgcZdEgRKbt0gpjOzaONe6ed83JxbncSek46xnNHDiYPSQoyH2auBrhYaDBGcY84MYkmq+aSX0TitDO9kQCTDtyrGudLZS5decq0t/XIZY3s7HaRN4s/q5JLG3xEgIUC4VZuWZF+awGIZ1HI2iBHX6h12AQ5a44FDdyPrJV6i/gAXwd0IzrZ24vbZs8/AbbeFbv+n6ClzxgsQENglnrzAW99UgZ6tLqBrdPbjtwJ91Ts+a7GNRf/12ftfncv/XwKrI2DQPDE7AqBvmc26cJonmSpS5M7ezjrX8+ykSwfMcx9xUslHHqKxbp6xpmKiBNhrt7POpa/mOpI8b5nUiH2tvHz69NPIkRIBo7/0UWF9r0t+0kOuRs4UNjo1WFXERQOUK0Yol7pq/nzLy8x2ofxo2JpyD28gqZU8wFuMOe48vo8cTRdAfPP4ArtejBsCTD3JVm5OpA0b2s8mjh1v7/3jn3aQiZJQikwJaIwZP8B2YvJXckLgu9hVmAX0S7BxE0ZggrKJZhFTCtFtMLmO05REt5K/1wjbMxvJoHzGP8+ePpkiIMHeemuxHWJ6Kbd7qp2PU7UGQiPRMZcLtyx8W6UpR/PpAxos5bUYqCGX0geTpdWfbHcGx9w5c2gOFdu67WsZkwXwpKCKQj/+BJJPzjyRXmYnQ72dtaoGmDMlAZsSGFlLQqJHk1atdOFCYZK1STohuQmdxj4wu6tgjsLsgAlbT6NSWmPSKYvjs8RyBqbhMN5QE26b11UgU5SEjIwYfgFop451Gqybdtg0ZYzKetNGY+3eVFLDSosG4JP9q/0txmCbmJTshzieYSbTDc0dmJ9Wl3Heoh+vcUv2fUo6zJJMxmFhX0qKproMk1dkkCLCKHtphgkvdTYom1BNHJcWcJYjkzyAs0IyFLMU49SSCQGg7QYTbO650zmzeH/inSYiAh1oaY5Kp81FPvzvOujnTatg7N5ZmA4MBvipmMmu0dopExAYVAVrN+gGODzbCVAGgJ+zYsXkVBGoa3NZAQG7vDf38l/AqsdMMX4VCyS5IdZiAKJqqiDGcw9NOAUM2y5GaQDe6toDNq7OSd0X17nV2nA5AMBOwp/AVO0xgVmaBpEGpM4NjWfrWgLNS5l/AQ7x/4rhCoANNC00YeMmX3zaADAP9Gk1HdEB4O73iNcKzKuCs74r1gesIk0oBGeI1oKfXfyjdesNrU5mkzP8pZ/nTR1qITrDAqIDY5xgIsMLage/BWYKIA/kbAJtus7mIX+sGNQGoBLHREQDrzli1GibMn0azXBkm2gEL/7yM/LaEpt25jzYf0ds1PDB9sCv7rJDJ3YxNdbHXnjudWuriLa16KQ2AMAcOrgHf4a3bDBOzpt3rGPUf6e99MK7jBBX2quvvG1PPPWIvfvea3b22ecyHXWn/fjun9mYMSPt8ccfRl/1OR83lyu2xj3F1krolgGwm2NPP/kHwMHr3VxyB2zHGLwtGqUryyeIERVUpAXIMdIHHDV0mDPzmhl7zcrrQU7I9wHOJowZZp8s3qyuM8daPPcwzH76k8tszuzB9ioGhKWVMDeiqi0JjdW5s+bbD3/+EKw/8mZqR03wnTpVD5EiGcCxOyPoyI+wXuJgEzaJBc7+iO9GzUKtO+WMNDc9KUQWYMmi/ej2R9j4URmAP/187PitNz63dIqaSnxGlCspVvizk1wKa8DJC/Gw0WDDa0zWWdCSXSHhk8lZPHVKNQCExo7lfB/K+ujff6ADGn965mWXjzpy5DB+G+/ZyDHDIQoMYNIoBbmfH9poDP/2byuxnZu2YsD4V7v+OzdaBgyvIiSCLrrsIkCHRvRS58PyO86kw0Zb++VSgOYemE91tzfe/8hee+t9u+qKOyDinABUKmaicxyswIn2KePm4VC8rrnhu7AQGfFnpHfDhs2M56/jOR6wX/z0Fnv3tUW29NP9ViX9Z86jP7/8EI3cKgzKHrDbb76FtfRn4ofiDGSLyRc7G3jUhDy778Gf85TFFq6Bj4EebO9sGsItsL1KmQLjrGLqKhGAqS/gVgdG1JnI9uXkFQCiMzoP0HTwAHrBxNw68sWC3mPJo7p7g2j3vvWs975cQxHA41pAHbNTNYV26x0PUyul2G23LKD+KXat9BGjz7e773mZAqCGmmejnTXzdOrdKoun/oiGTRyOeedV13wH06QnYbMFckDac3IMd2JKZ3NIu16fMVxme4o/BJsywIUKsRDJ+dVPcYYiX2JNtvM8kiHy3Hfvz20HxlSnTxpra9ez14g1BXloMsqQEO20r5Z/bkMn9LCTlUV4I+Sz9w7QPEQmDmB12MCh9vfXXrSCwTS9abDXwrKIgrHcUEPsoDbOh6Bz9BjkpGx0u7nTlbCzxBhUTSH5MzEUo+j6YY/I1kGy7VA1jXIa/LpQ4Rh8Rq3PVCQAy2DFjhqVA5OZ6cW9ezjzze7+yZUA53sw1o6wxd9scunCDmqhMYOGuo7m5yvWWBiEjQZk5tJTqKORcAwDRUZkAFAVTIFmfRh6qPsA0BvUmOTeZFIPiBFcR86UmZPCWUjcFi5ELJQ0oEDjTPKXBKbohg8cZMs+Oum1xl6k6mQQKrA4mhxaZkPSklW9qvQzDpCzWVqmHIQd5HPh5ExN/FkMGE3hgBxMXg85aSQF5n892sOa/ksG3wjntes4n8sh0sRQ46kZJgPllG5JNrh3fyaEVjteFkJh0+rTaCLMyKRX9Jsgb3Rdc5LxrqZlHIB6HbRXySJKpq+BKYEhfQcA5B92mcoWLjg5g2aZy1hqole1JhPigKwycNN5LV+KUGmBUxfpdFAtJjZ1KhPEU2f24T7A8v/nNhs+hjF55JMyMZDbsuE4zXfG/9PIN9JimdJFKobJTU1CNpMD6dzLzYUoR25UXYfWqKZ2OF/FTh9xmljgu9iTTFTiDwRx2EmQErPTh87OTIFchCwTn13AcRPIrSZtVXNUQY5sBqdQHSCZgTSmjnbtJWfhLNA0MtziQCaBz6GJuz4DetoJmOcnjjFFQFNVhuqSKp82eTDn0TZiLObcsNZ79VazphTMEEPzwiya5b0AW7cyjdvk00zjJk6ief21a9FLgkF9U8mUxcmoiyWunEBESCcHsGZiwmTEx3riOiW9lYBZtdjlqXg47d1dxNpncmG3jNK7k46dQGLmLpj/u6ygoAAJhz/ajTdejtl2vZVwX6eePsiefupxGiD9AVb7hndo9FmMIPGao0j8KgGAtAClj6ZuaQPsQz3ILJh/dTjNVXHg5eazGagqUkm6929D+4SfyMxBPDcrFzHXI75BRfmPZ3EnxaUy3nzILz4vp4ePCChB1RhyAxsqSmw11k5+QbYVYzTkpxzPLhcNoA7eW/qsPC93eMwtZNH7ycTBR9dR3YYJ48/GYCXE9h7djWNkf3vmkefd4Vfuw2/tbLW3dwpMDRKT/+2XNNkuwo374gG4nZFza5z+1h/daB9h2qGg2gSQmUkwq4R2rZy8R0E8Dy+Ze4UIN93WKBClKgyyEtmoCbBsTx5CZ46VmtMj3k5wyKdnS8S4HcOEBnvuTw9xUD5m51xC174m2V57gcMtsxcC8ses7xC0uRIbYXeQrNamAZiReNEhqoOeWAYVOZEEPIJixmCdPPfHP9oNV95ug/uMtCOIKm9DV6JHL+4x97r9U+YAACAASURBVD6vINnyB3VHM+JKkqXnrAqNkbY6pAO697ZPvlhm3ZIIMDD1OuCHp3EoZiVn2dLFO1lQ3RAWP4WWRwRmFC10ndI4fMughcNqzoABWwXQQ3esukJmSLGePIVFMp7E2FkizqGNjPz1RjOwvITOJInnseN13KsMDu0SNnMCehyIZDRG2iEO9BlnzICWXcUGlaYGrJoUjTZxPbgAn3Ya4z5fruJ90SdlPQlQUVGciVlcD4q9ovKTlt2LTvC+Ig4cuims05PHaxmdRMeXseMiGgbZjDfk5RaiE7WeIq+DgzqadUlXmfGiUNhkcWzMWTPHIrReZos+Q1djN+PBBJezZuXx+YoBwsfaq69+TaEmcIaAyiJW/qsRwQgCoMwppp+ZRzMh1pZ+dhQztGYbRxdo25YTNnjAYFjiubZizSIbNDwKfdcamz9/Llo2p+y+u1fAIIqwXJ7RFVedjV7iQXv/nS10KGHoiLUJEDZ8cB9Gq/eS1Ag00xgjb8zBpIRNIKY02EIBbjSa1E4nTyeYnFtVoNVxUEmDRPdLo6YJJLMaT6sCMBFTJmBMcnAIq9KXsCkB0RQhkvJoAJz04K8pLrpe4QLGeS2BAdJRGTG2ByyCMnf469m9gMRuP11gz7EckFKnagIOsxvRZSo7RVNG5guJaN70QIfmKLq6gNehMLhU3OjvRBIUpaHaQOIRHttqZ84dgKlKhr357Cqrhkmdj14eq5eEEgdqjV9rLI0EuUEBwHE1Uf8BmEIFOMt0QGMBUTCJkm37tmIf1wiR1rAXR4wEcFDoNgqETELCIzyKLrBYMu00norqrZSOezTARZert0bcaJ56Aib2ZnCYBkZJ+rcXhRwhFTClGwBmRVAVgKWpD50syMX4NYll5OAm46USopdWpRdzPF/nmBKT1Y1VtaiiXSOu0Z0sykjmeaVtXMs4XTLSDTqLG6R7oTEmgYEUohopTk2NhV0Y7yZFjXLlrmD9yLSic8Q+MGHhrxHvZBoWAZAtZpw0MyUJoHup0XYBC/oQ7gotLUodqTIIAfhRV1iARBRJkeKSZB6uv+kyNJQzka54HHbEHPZ1hS3/cjNNDOl0RxHbSB513AKGkML6fg9lVMuBLM/5BFB36lw6aKfxFSGd0gUMxjC72FVevOvv0eDwZ8GP+3imbriYZfzjgCPX3wJYrzGdH8Ai+OCfHzG2dsD1+jo6NVMDoDjYK5FaFHpfsU4E96orzWt3FcECZ7tYW13mKP8OCmh8xz3buKRu6cQy/kcjzD5yrhFjFeP8WY/CTBhuM+yFp9+EpUFyp04rlz5q5CBPhrYz5i8NJ8KYJ5B+j3QrdA8E+GqMX2xb/unXP8eGoOW9fOlqtLyV+HC/SOzEjg7x8WKAHi5I2lE+LqzFKZ1F76hoXWhUnSYXzTONcytp1NSjGg2RILwCtULY8zGAZOo0a60Jb5YOpVhH3mzlq/ZwcIEX/6PZihSr/hdf/xUr9X/DWFXz9M/nBEEuNjsYJ/bnp2JIoHog2+jgjMBwGS0o7gnMETiiQtmbC77EkA4Q2Kf7JyBbOl8cFpJdiIM9efklF9vGNYzBb8dgRPFVoJfwIV5SYLhq0MAjSWNYERgQjUIfby+Nj1NoA3ZHM64/2uv9GHdLI48CBOIfMRarYbgtXLjINiOFo7UYQxEj7chwGuNi1gXSIqE2c+po5ApGuE7g6lWrbe26b7wJlQboN//8S+zPf3jTjsNkUJoUxURBBJ+tf798mz7pdHv77Xesd/++fI4UTCM1/iSmBeP3vI80pG+8egFJajKTA1/AhD6IJEw00yPzOD8p38hF/DzhpgoIU9xZuGghSSr6huXo13szh3vLfoojZoilH8a15zIVU8xUgXZ2FWi9RvF83Jk9lsU0UByxqQT2rpoA7STqAjB03+MABML9Bus5CiRhbxHzJR8TDjgcCVslnHxJ4TSJbmxhCoZYWw/RvG0jrlPg0LRKTcwACCH28HotkArCaKxFkLNF05hr5FrEGhT7NJXCUdrTcvFt56xVs1DsbS0gSXsIUFM+1gHgqbgtNlwoOQE7l+uMY/oqxrJ7xhGTE50td3g3+vcHAWBoCIXzOVWkaTogkmapinoH8gCXq8nPSzH/iOiQbr3G6QEBFbSJ0+kAwPPmTuf5sy9pTgXaqgEYJ21XfQXMVf0uAFIDVmvAzu76vVZ6iMe+APhU0Ar+rPPvCDz0jeJR518xqGsUX/Ctzjg/AVV8BjS0zvfXaRbESuVtem1hUUETJihGu0BJnVuBTMG3DTFtFH9t/YsvnzT4N5DXgUm9r+K+DkL9qQOywa8WXl+M1eoKtK0lC6Bbp8+vTyp2rU4ivq9cJ9CcDeRhlFvp+w06L/1s1mcL8g1PsDpbgJFq3OvPXfcjaOCp0BbwrOaN2Hpdpl7aywFgHhAP2mF8SkfSX4tvtKoa5DXUfHbNWTFe/bMKTFacFyUhANcFSEcCyjcw2tincBRF3+3kpjRAIyS7UYMD+VJAwv128bl3wZ4KhTl9FJmXi+3W2262M6ZfZtOnTLfRowdZf7Qef/2rB+zzhe/Zl+j07T+21YoaSm0VrssLyFEf+MXjMKAkjRRimwD1Ro0aa++88w97+W/P2JULrrN33/gHdUSMfbZ0oYM6CUyr1aMXOXT0bNu8EU3JzCRGss8nd34Z0CsJokgRuQpNDNZ8z549aejGM16+m/HORndwLqdZracSBxsyXJMrBOYrAA5fe/Ud6jAB1dROsHHjmQb789OPwuLcDmiyjjHeYpsOe38derDL1u2B4TgI06rD7Lc8N906RT2WkZEIWwl9vCUC45S7IP1BDK/GFPcSTIq37ltBfoBM2M4QTPzGMHkwGTJBX/v7wqdtOV4D7eSqu1cRM9lrcWLPA8ZqjFkgk8ChcJkzcSbqGWtkWwtX+9g1GB0819pQBwUZvUKaN2hsDsHsq745gqb4ixBJ2uxPj9+P38FGJvr62A3Xfxc28QV21tzRdtXlCzBOTbaXn3rBzjprKlMkL/LegDGcAdv3VdhV114JoNEDaZYCJk262ZwZ5zM1Mh2CAZMFgOQrVu9QSmkTx43A/PeYjZ041fbs3+7SKvPPn2Grlu5Dv7AGAOsA19yASVR3GzK0wPr0HGvXXfVbl7Q656LRMJrXET81tYrMH2BUJpOC37/jNnv44V8zWQWTksPy9JkT+fsT7Jc/exgjsSy0DCtgJyYD3pWyH8ineC0wfxvB69djJjZ9+iiYqLutCkappp4SMPg7+4yLwBb2YJi1iWtEk3TsaNuy7jDkoEP2wx9fYx999hagKU7di7fYbTc/bCMmXcc4NVgFYPqIAd2QhuB8Bq1Jjhlkr76+zBKJxQmcI23E9DbOsiDH1K/A0XwJBIXZs2c5E7yrsfOvIOa/UVNawE0gA6M9XkG9KoMjrUmd6zLpVb4g9qQarbWQhH59//0WwohSC1pztXyOdgC6+LRce+Thxy2c/f6dKy6xyvbtloLUTiW1VgQEs7vu+Ll979rb7eKLr6KOi7dFXzzDJKN0ZgNPiMBMCUAKQMvjA2dWHwD0IzQ6I6kRQzmH6nmtGFCl6lO1yA1Q38R2s3omb8UsrAGA1MRaiyTJ8LaQ/019Y5WPm8sAKJdn1Q6LNYTJjrDkDsgz59mni1bbMSSoohg3i6WBe+hIJU1YZAI7mKaTgz1nck5OBpOExXyffcU6V3MyPDmUvRfouYo9mN8jg9qorBOE5vOgP9xGo6QVs1yNkIs0lQvgqnqmf59B5Dg59ve/f0BuQX1BQ0bEgHjAeEmpaJKna3JALGadLRq3D9qA5GX8or+NfGIY01tMtG48DvEPghd1mYhhPTD2KgfkD0tEQou4qdF8Ne1qIDkkgFO14mOhHN49OnxiWyAj+YXyQAF3TD5GSc+a2KxpOjUxlf9IJktnXQ0mUPE8i1p0jLsB+FeAbflEAj9fT0IfCQArDe4GMZD5bOEi5hDr1VBXTSGiR5xL46jxJ7NxciW8bSTPV1bK2D8T3jXU9v2HxNiBI7VOpBOBohxcprmiGfm1Apsye57d/+s/uCREFDmXYnStmvRqTJKztnCdCbByZ8wYZBuYKqiCuBhOg7sGqYJQrkFEjzbOoTT8dpSnpEYkWjLmf9s3HWH/DUCyrg6C2hFAfzWXlTwTG4ih8qSR7nAyExOBBrnMdjX9xL1hwq9Z+YBM5pQ/c4bJeyk3P504DjiMzOiECWOZxFtjc84YQBxAAhPJ0q+Xl5PTasq01W7/wfn2h6fehxGN3wT5VP8BvW38xPH24ksvW5hLQ8Uw9YcHEn46yoncPJHPhNWFtTEBXoiG8LoNOzgfVIeDGSLj1S0REy2kTLIy++IZtM/yMEH83R8utK9Wfo6vzgyA1A8xci+xg7vJuVlbSXxOSSKEDBgT31HPyK0YCHVs6vhuHPQwIRtB/lVwJcJuqSrFpYvD5wTBV8liI+MbYtQ4S4midigGQS3otDZC42oFENm7o5QPitEBm1VahqmIO2sEVqMIibDLJFgubaoGPlSEzH+ghxedPAUoluJFelUFDAUWqpzJstFb0UhWEYBTcgYMCDZZJYEgkmI8PJxxg3AcxGFe1VCsXXn+7fabux/3kPfJ/jZ78htkAf4vAdX/GEhlHBFiP5vIQdHJYL3/0XvtqecfdRfRRhh2GbjD96YwFnC8c0utMeHlVHIVXzR5YHgkINgNOMwGK8IUimafVSK5IH0UaYqtW3uQojTWneNv/+Fke/nFRdCVNfqPcDPObedcNMqWrXiP7uIEa66NsZNlx0mWTqJbgrgzz6qezlUrwSWRgqeJrm94a5z9/Me/sB/fdY+PH2fmZeNcd8I7d0gzWihF1ECK78NbD9srf37BvnvL3Xa0tIzOJkZVFJ5tITAtSB5S0cQNxTH0JMY/KvRTuiNdQJcnisVdSZdRrIwj+4vtO9eci3PfpwGzrxzGLOukB47kCtIKDBVIDhSgzSJnchUT0jqNov2zc2eZAz/SUouBtTp48CCKvw0Ev3wOXNzhiMIpom+XaY2hBQyrNNAuibDymlN2wYWzCVyMQu3aQUEGyMz7RMfLfEKJdySvQSnHWpCpUDLIXlZOFCYYxQ4AtTbBYoHBpe66gA5p0VWRdA/ol2iDB/ZFr/AgBSGHAYzIDWtrSBpmwYw5CpMvEo0q3FQDImjALhRgBucyDJ229tBSu/TaARy4RSQckbBKi3DSjiMZQGuPcb+cXqH22ycn2R+e+AzN1IG2cXWdvfnyYRs3IxnNqxz76KMdXFsSuiIUWxyUStPbmqH7k/zVA+CLaRdGwadx8gY6mlEUU2K8tVGpKiEXqKGaIyhOCG7JMj6QthgBj8NBslueHnSyTFSCSF8p1HU5YYtqVJBvhkFpb+XgFk3etdYEvqpY4A8FSrqejZyDpUVHwE1OE+uSoM16TxIbgeSm6FTAvtNBqg+SD0AvoKkIJpHAi3QkBjS+kU1HfQ/Jby0gr4+8EQOaxYBk9MRNJAig58wbxDossR0rS9EKIg5QOJfy+Rp0qMHMTQJ8KGUNq5OmQC5gsF0FODFHh5wSwtPphPUfVEgnfi3j1GjJasxdzDNpe9K4EVCawMh8HKBzXBxuvDJ8acC1nqabnFUFhGpUQTEqEaaBdPP08D1h9lNclV+X/hrj7xrzFc4p7Rwd9J21oN87OjVi64hl7EkQgL6YMY1ujuAxvrMQDp6XCrrgv6xxRjda5TzDmwoIqiHBTWbvqvDSnpFxkWKPClZdW080lkfggvoRTuFiUQqECHcHYoHxJE4BRumIXQRAQDQdPIFvkguoIRlwHVonZHCMOKmGNcZ7hKv49IJBDBs11aQzi54qiaMYpD37i7VVS0ETsOf69+lr40afbm+9+XdYCBUcZhSwvFotWki1ABUyT5P5ivKWoFjnzwXCyEjK16nQrGBdu5GAvtdZROv3avy2Oysq2JRuMCEA1otcAQj6HDxvmgJaq/GaNODnXQvOkySx0r792X8f6dP7h5KsePGsO985BuyANBvCTU6krqXC2HWWghGZgLkl7aVgbwTyAEHHW0L7uibFwDiSmkoOdbmJqus9dGhfEs9SO3kCeQnmWZSs62cFcup6JUOg4BMU+wI1pekl5+4IRgJvw4SjwHXbln7+tSez6iJLUsTZds7k+taYyfEWVTIyluPa5Iwr7dZ4Gj1iVst8LC0B92uS5+NHkRPQaJIY18icdIgNJ9av1oWAVXS8fP3yotWHg/HZ/78CqzE5QiADwFhFbjcacYo3R46RZItExdkloFSAv0b89JmT2GdiuFSjJS9GYDsFovIcgd3OXiJBJQVyfaee3dE2RytN4aFWDuMKD/oRjcs7oO42ODAY00ioYZEwqp9Ccp/HKO+CCy7GxGEXRdIJGGFjvLkRQxFUj+649NlKce3VRIJkBmQmUwPrRYxpX53SzAV4/NGdt5DQx7p8yX7MJ1esWunu2xcumAtwO9R+96vn7Ggx5yxrIoLzTxIEbZzFQ/qj1Q4Tc8uOfZ58RwIuB3E8AI5iiFfzzpyJTMEINNhX27KvV7G/k13zTyVBDHoqWl9KpBWHDsO+6mBtfrVyue1n/UhnNA3wpICx5L55vdHIWuGAa6++PZmEwgGc9YW0M2Ns0p/t0jWWbpf3Dy2CRnVyLuya0mZGuyQ/AptXzQMawmHI48it1wE1fh+P1EY8si1Ec2skHmpCoPYIcQ2DrjByLk0XRQNc6hzQvlNjQECbwNAwRks1fhFLLpuAZEAs2q0Z6P0dP1ADGYDRVvJeNxoDWNH6d410Rpvlzt4M60n7Ss28NCSfxKipo6klmZFMiqJc8iNpX1ZR+FSgBVt6nOdHI1PrIVz6pMRoGSh4fAC8PUXxXs20SkQbLB2PZXxuscR5TxkqzrtgpkshdNB46xr1V/wP9EIDFqz8DXS9XWCq9mYXqOrhX82DTsDVQcdOgNP1ZqU7rUNJgVBJT+eXri+QzuCedbK4/IToYmB2SgL463c2HIOYHQCnAVs2AEKdLO7Aqf/G40rAduVbYs52gqTB63fJGQS///fvdTFovx3lV8MyaALXwaqSBIpDqX6kBrIcTW50+23zx3VA//U+AWDvkg+i3BAUw0koBJYFgsk8M9aV/ty1XlUkCvh23cKgwRCAa5KJCcBZgavBma5nSJxUoa4Pyvc05aCCMDATYz1KY8LzCr2fnJnJ+dRz7TxvotD+qanpsB//5AHywSSAJHJaA2yJaAQYXWLPvPSIzT/vVpt3zlVIhfzFbsCEqJKi29oTqRniqSO+sO0HNtvz1DQNyE3Nmz0S1laS5RQOhI2HtAxvmwPr9N133nMSxN9fX4jxTKMV9mbabvVnjIi/5GfjgAEjbPKMKbZm/VL7w6OP2sXnXG5Xf+dO8v1Iu/Y789kTpzwWEHAAI4L8MgYpKU2MaORbB3gjzfFVaxfBOryJeJwL6JRgX3z6FeT3evvpXd9nVP5xH3luVQ7D/hlErJo7ZxaGXIm2f98WjH5WYXp1mT35zAtMUkkCLZIx8mOAGUwj0kyVbNtAfA7EXj6w5xjNIjwH2NtqffRkWq173xQ7UrpDC86qj4bb1BmF1h3dxTr2egWj2A0NRRbd1M12rGqyzWsZR5Zhjp5PV9PAm4pC7T1L8rNaMdvJDzxLn4jQWleRn4jj+/ULbBGat9PxA3kFo6Ily9baBx+vtuefe4Jrx/gGwGLU6IHUI1tht6baNVdfTX0y2G6/4Tq7887vYPDzBbk3oDq1eng0pB5S0gGDxqL7/bkt/vhDS0NTv6HyBDVovi246Cq795cP+9qqwPFl/qXnY/R0nr238HW0ub8hajbY1DHn210/+53dfe8vuf4KzqCPGLetxRzrdNu0fj+xK8FOm5KPtEqavfHGR2xLfFgYrW1Gh2/qlJH22aI1FsV03MzzxtoymopyJ68oqqXZFGdHThy3oSORLMKQLIzprW45iYD1TTy3Rjea7cm0Xj0SLZou7UbukYk54qihkwCE9zAZto99UIemeJb1Lexvr/wFWTX2Sgw1am6PAoDkwXYuZjaVjfE2EiZlKjVDWEeNjZrYy9qpkWYBMD/24POAi2KgBtJLvlc92exk3LOPa4gPAbs9mMTqaqD7Q/N4EDRquva6fkZgmgNqMtDh5RqpVQWwS9rnMOzEkUg43X7znZwvmHmnxnNmn7BTTIVmdO+LfvHPAO6afDolPg/yWQPPnDNk8MAhtocJwHR8Us6dd7799reP2sBRqQDeR8lBNBFLLAN0REHDw6U8T06WlAAKaYoUQJA6vkG6l8SLZnASTYQlAHzGocVZie6mahsVH+EyXVNuwrkRQ9Ii8yLJ6qSjzxrDgdsKxpPC+0WBw/SgfttLQ7IebCCKGDig30CkAnZ77bS3iElIanPFVZn0qeGThrZnDDhPRU05zMSTLjdQzWeVifTwYf1ppMB+BrxUDQTO6R4RMcSyBqZLBvbrAanpCKzeXJowpegfDwIQRZMPSbZyTLWUX7tJlVpMHNPK2zQRou8lQjJpcBPCzuYdz6tHL2JdaoOP9AuPmnb6XKQ13oKhj15xM9fFdUQhkZeUm8AkcDVszExiHLr0khQQKUBYIWBOhzNyuAyB5yR6MZwDIhNJMk/ni5oqnvRwXa7fzzndQm0jHCMeuZqiE+VMqNTQDMVwnJrc8TJfK4EUjY5Crye8JgXz0kSgoGHO3ASY7vGJGOTFg69lpABel4NtIONEPjgRM7av13zN9QlQ1VnN+oCZm8dUeE5Gum3cXuRkl1iuadSQwUi+bKVOYwmQpyYx/ShSUjpGcEePF0NSI7eStxLXoXpQxJd47mnf4ZDj6k+6XN8EpCzSwlNt8SdbWa9Vlg02c/AIhuFgivLokFSRyrAYrrkG5msGnkfFRYwHq67lfDx/3hQkELeBEcisV6QVYj/kMR6b5wGSyGnn/SU9GSl/FWryKROGQ9ja4WQlTW9J6zgzJ8xyMG/etXc/tX8YWBCYDiB+Guu1jaab4m8b8ahVWsfk7u0A+O2cG43UnJBQAbOp+ZNpTLLm8iH7HTtaYu2UVtnIDHzvzvFMBS61ocSclcsOoDGtaa04dF7LvZbjr9j5583mHiz15xhSOD6chhELolwKWIzgw1QUeMFMuReYAtHaGa1Kjk/2NbJ/PwBoFsZT6r6AKImxauiBCHmWw/UgNNwOwRJsgZmYyehHFEVaCTfx+Am5nwTC9Eo+YigaI7miU2W1lp2HyDmHuzZWHIWlwJw4igDRuGtLm6ywUAYyoX6o1ZJl79vPQ+FJJaVEkxjpEIwnAbjBrjwrMD/5v9Vx6wqc/9V/u/TZ9DNPvPiwPfniQ5bKQ4nlurds2u+jCBkFpLoAXxIHjiRaCDSWRkky1Oh6Oh99B8MWaoZTDvO3FkcluSF+/M+dCIbLD77ZrrxqomuHhnfEYQR0CBe7bIIOI+t0ViIk18DzEP6QTIAuRJ9lwze7XHtLTD8BRSGt0TZn2pnWDRby8uWfsVAbALExyNpfRCeTzUwhKF24vr3z0CA60x649zl0dSi+6JJ2gALlF8Q6sCIgKYprqiqlo8sGiYsjqABmCUwMI4AeK6Zr5AwREnvGOvr0Gg4bcZsbDSUiA+BfEnhWMs8iZOKmc0Q7hOJE7p8CYygwoe7tBJQXUXwwo94aAcrOBiTDZViHlaQjjkO5bkAXRokXEwccpma9eP7RdFGaSDxiSZgOHWwk0BcA7BbhbNxgBT0zAeMpsljMBw+egEkjmYZwD7qSAmhj/FjAmxIjCf7vh6GKhrzT/bVBwwhkqCLxmkNs0Qcr+bMEjDxqrF/fGNu7C6kM+DYtJJMyeGmS3THPJYpAoI6LCq2Ro7I58EM5WI/ZdddQSKFzdWA/4xrpmJQBhCfE59u9P/sQMDrOzpiXZIOGjLInn/iSQ5egASO0qY4kUGAcHaoQQOJ6QJc5Z420ceP72B+ffd+ZjZJaiKSA7gZAdYRizzWePH0LWBX6EpNIBXNXsSHwR0CYA2UaXeLwlVGaJB4kkKn3UzM9lFF0FbUtdCvdERFaf5W0j2FlOTDoHVvY5xrnEruON5bRLvrsUOkZ0yLACjBTt03zFmL2abRCXd56GJYSgg8h5kQT6FNwyj2OsZfOFY1mScNOB2ZSkkApgY0NrPVU27YJxjud0mhAU2nkVXOQKV5ptEH6MCr+BRCL1RXCWmnT++p+aOmwbgcOybYRI8UAi0SLZiX6h7BS+SwRNGs0VlJHUpNAZzaB9RsNqCJGE9NHAB6BRqr0UaOIX669xz7SKeHkEv0uqIE6775YR4F5ldwepW8rwpN7VjkbSIxudedUjXP/GEeIRDJFLN1GUJom6foIzOl0hO9yHg4AR22DQABcjSixutxUmF8pxEYVbmKaClCVprW0PvUIYtV0EbOUDyzwU0B74OYejF3q+QRjjzxbPmcs4zYCSzWu3AiIW0uMcU6Qj5DzfgIixc7gZvhopfSAOjWpdDGNrKvJMwfwLNEo3neErl4ExhiYf5W22oxpM9GaWs76CrebkQv4zvfu8ZHrZpoDSpb1JYAoVKC6tAJ1H/i+QH0xXAImUOe9kF6lF98q7IP7K8a2khNdp9juAXOr83UERbDmxHjSGLWSGWmEhvF3BAx0odkBCBvopQZsKp4HYIk3JPz6Ar1BXa7Ys7qX2lsBkBoABTIH6BrpbBHC7klFAFBrfwqY031PIaEL5wyUaQWkGcvChCadMZsiWD3VxGFpSjaqe+1NgIBJJUZFYIYiwMuHgl0YXmaKSpTEVNxD4noS9qOAQQF5uk53vNZzd+Muma3osgByWN9qoOrzOw+LdRCDFEAU4vJiJDeilaRkXJIqeg5pyAJ1sJYqqjiXpNHbqRks7S6ZdQguWPTWF/9XUgD/HSP1v/vzYGf+x69/SQGsWmazYfKEqvjQcua6Z0weTy4zEMOul31Nhyvj58/FoFBXpZ77M3RYL9yEb7A3w8q/9AAAIABJREFUXvs7TKhdnG/ERwURgdxafq6zpxvIeQOj4gffuYUxveP2zgfvEQ9hyfC8BTd3aXh5tOZcj6dQSqYhNW3SVDu696gN6jME84l0iopizsNsmJIpzn5yl2q+pGkvVtYhgAppK/bH2KOZ4PvJ4k/tS6QHuqFdd/3118LOIRbz/GLp5n70MYAIjK7v3nYTTPR6e+p3z9sO5EEgV7InGN0DQJcyiZi0Soq1tj1aEQvdrZ41kQ3zrBKpj4F98imkZ2BesoyRzRKK+d6clYUYRpXQWEtmhKsQWR+0zWk2a4/VAvy+9e67ll+YDYs92776BjA2pZtPxezmGsoBH/oNyeM6WuxUcTHaXJztGrqAyRlHgRcOm1bJrKJDWEyd9RlGgz2yp+3b2cTZJ5BbbEU2TxiyQRrZl4s87BPj9cSOTWG9irFdQdEh3eh2xu5CO9A8pNmpM69No9nqnHmTkdgIaz8OIDWOwlDarlU1FUgPhKM3mM34PszZE4Cr5BHSD2uTASvPRUwwJezSY9Ve7UCeJ4LcKALWrIxfNeIr6S25z0YnVgK6NgNO9bQqGEQ7N6MxS9c7HBasjAvbaZSLuerAJYupmX3ZKJCUKQtpWQs0VfElxmoG5IQL5p/Fz6H7x1kTnBNBk6eLsRrowilOB3G+61cXyOqgpQOrQa6g7/v4feeaDkbw1XBR8AtitL4ENLgMhjRMOW/d+M2/3wV+OjXU94YbmymOOtU+iOEBKBtEVIkOKLYEzavgOvR3/T+do5GB3Mi3YK7/3aDuDX7rDbngZ/4dWG1zQISzkZxbusoyeNHH6FARwxs0wjYOTOuCz+zNOf8c/D/XqGcSMFyDP/cxWv+swbhmszNs9R76D2esjEdcSkAgqhpviveBhIGMj6TLHUja6L7zXp3sVgdS/ZaoMQdIL+kHNTz0LdfvU9iWqZWSNA0cSjc/xs6acwEGuGfDmmZxC11QA43aLoQ1eAzJpN8/+id76MEniGsYqwIYqODMSM8iPz1gcy+YheFuBLVGouVpSghGFYRR23MQ5vzwUZgjXkI91seeee4FNI+3wlpbARAtI7comJa9afwU2tF9e7kyYg3vWldb4kDH7MnnYj63y84+ZwZ7qg6gBM3ktWt9HL+RHDgK7bRmzO3USNcYaBiNdBW+I0b3ZSIpG/bgWkxbz4JIE26ffbTYLpx3lv3tb2+gdTiMOFZN3MEsiYmaF5+7j2k3mkt1pbYRR/HLr77M3nr/Xbvmuqvt6isfs5nThtv6dbvI51qZGCu02Weebm+8+aY9/JtH7PEnnsR8Ngqj2G3AigAgAHxpmdFI12GmF5ls5547iEdTbRMnnAfrc6jNnXGZRXPuJiPDVKXaQ/I5ajp4bhIwmGU0F0ru1QJS5OA6D02jycG67WJmt1PDtdktN15kuWk97Q+PPUONV8eodDjSMRuQ6kph7PQ+tAjXAipud1Z8TSXMQY3Zcr/i0MSfMKE/oNsMznKModFvDY2Ix/xrsV1+2Y2AzTcB1g63oZxnRw/vowG2wuUQWgE92okZUdTis8+ZjN71ObZ+w5d2+OhKmG3DYDQOtKweI3wNLVgw3x753XX2818866ysWoy7KgFJfvXo5bBc99qyZRt9hD6axpuIL5k42ycDUm/86jgAJyzWHtBNYLY1IfN3lBFuabPGM4EYTU5xBFAoF0JSPWeOgJvcnFRy/GyA973ExxRvJocA2orYsgt2aiIyMc3Et7zsKFi+ffHjaMEcsshKkYGZOn2KM/fOO+dqcp6jNrD3IPvJ939E/sKNR+4tmjzviUeesbOmXMhZFOjgewbXyajXed0V8zSxI6a48rbAhOzbJpI/QM8Wgp/vqqk8zop5r+erNol3uoM6TDGl5ORJe+iBB5ns2EHDvB9EoRI7xTjf6IkzYdnebqMBDQd2R8g2vdxKmA4ug/Wnumfy2Am2esVXsL0TmWjKhj14kvP+pBX2zUXqI8vWr91APONzkFqKBV7NmR5PLiiNVfEuUpiIVa3XRgMjRFKNinf0UxqRRGxk4rKaZxRCzh7hALPALLEmAbq4PzHEKJmCh2BkNmX6EBszGdmQF/9hhbCg89LRuBXxqKKBvKOnXXbZpRjB1dhf//IqNVWx34defQshP5VZMU3d1Mx415OW1EcMALvk6Nr/D3HvAWVndWT/Vuecc1BOKKGMEpJAAoTICEQ2URgw2AaHAQbGARsb1mB77DHYGNtgk7MxIJKQyEKgnHPslroldatzDv/frnMv6Pl51uLNevOfZmlJSN333u/7zqlTtWvX3jFtVs3kor5Uj5X1y0GOkNF09qjqrCu+dqE9/sRLns9rpF/PKIEzvVn3Rr49fv9FEAh7Snmna2jzvapzVNfrGYtYlszazWK6thRiWGcXerP87HYmmrMhVvhU4XamSQATWnoZ26dJInkn7d968DHxDZJ4c9UL6UyZZCK700RzuoXnl0J87uX+CgcQ892ft5prPsGoOlnPH6AZI8KjEAdlyigDUuX/koJUk6WJZ6a4rngczE/DVFL07NK5EQueoLNTxlLnXXiyLV+FXj3ykprAUc9O7GIZ8h0FI5p4wkQA1yo7hDSIiCip3INszJ72IMHXxFqZNnko5D+MRAF7U2niy0Bx6JAB5LL7aOpj0g7xsY0iRDVlWTlTkNIF53N1c1PSC/B6mTEU4J7p5cwiW/rqakwLf2Ir1nwCcF1kv37oaauqpE6U9jv3XWrDmjrPAw/Q5PDx+OloklXXInay/Hga2o+yhvGogYVfuQ9tY00isNM7Od8IU04Ek6F1eVEKxJwymK6Kq41MnibZ5vVMTVNT7kVmVPdJzcXEpEzuAyZrNLR7SRil2b13F1MqSJpmQELswThUZtryRvr8PUBW9kkhhofCE2Tg6vJJ3Np/vfs6e/SZP1m/kr7koOBD2w7aj+/5Fh48P3F5QCdKgmEptmfT3JHsSUzxROvNScmCiYVGAaMXubCvegVCcDhIw8sFZksHuwhxQz0zgCzElDR0DUlOGxGorallRBs9hsRkjGboEuj+ZcBw6GVMv2pvgzuwD+ifQ3Kf58y/BO5OO4lrAsCBRrGa6W7pwBEoI9HfGBZSB8FV44waW24ALQfct9PPHkrHbCfgZYltgZqrDSlgTdMVZ8ydbw/f96JvzJ9/0mVv7AjF7P/01zxkCe6cJpUIs+/95Gr7YNk7tn7VAQcvchDZzukLXwK2W1JiOmzdbh52HYs+jKnqgWnTIldCgcI94xpHjiyxtRvprjCCLxHiOTMKSY5qCVqM4WrcvSOMrXy6fC0/j/4MmmLFCERfdvlVtm9Pnf3u90+wgQCZ2KDtFAutsCxz2MBncNjs2LqaoqWS7gvsUTmTw5KbxLjha2+9zfhNEQlOMoyYgxQNYozRzeCAFLAoRomYJ3omXYCGAnlkkBwHQ0mjhNl5gFBUPUcASZIYWUtGa23/nnoOQ0wb0KaViUtaKp0nAMoWko8GiorJY3k/dcAIgro3r72+GTmHIRyau/1gbaVwlw6JQImCQum0NDJSEA+jGZHsTYwNHUajE+Zpr1zOMeWYPGsQHeRKWEBSR4Id1UI07myyXFg8DUcI3PxX08jnBbAZOTKPw7bU9WikYVLB4cRUECAllHMAXIH9SWn5JA21JslNGbjt3tRhh/d0WyE6vy2MP3UDRlMv4kxZ7Doc7R3cA4K8gJskjeoLDHO1CoBjCqfhI7KgpJeToO6DYUgnEHDwuOPpiAAcFxVOsLvuWISAeY7d+YPTkFdYbSs+7WSkCVMambdx6Byp5HUTc0k8GwC1cfJV4wGm8+8euR2geBcjXjtYE7ud/ZwOu+AgwdSNDzirZNTUxFiB+FC9GjkmyZaYtooi/eqkAJf5RhhXo9ssV2zQb5X8IviJSdVOkIJIb91o70lUWgyuPn2li8VY7wEdIiq+CVQCaHkCCRxIKsjTKTBbiCvd3LNe1oNGkJ2RInCX1+7koBSDS4egun4ao1XN5Kwwfm8HlHE9SQDWdExW9H1i60lbT2PwPST0MdxrJQIdrFeBBj6C7GAy10kXq53rk3laN4EyFFuBUSYJhL79MtAvnuBGXk8/vZQREDUOEjn4GeNB3yk7TwZOPEfQhprqTjTDAgCdTFKYJAdEshPnhdGE8iJHchBe/AXtTy9IxSTiOnq0WbhBApuly9gtNpHPAotVJF0ZFXXShQHEgikrJ88OgE5p4XZTYHvRGxlJj8Y1T+bEXnEXSTEg2J+8l8bFRYm76srL7SV0tHRgJzJBIABGvycITCXhVxxqZ/pAryMwTNIvOky84HVdvdC4kfuwWG8epxnZCwmAnpO09ALiojEYCayLJaocVbIAbvpCnJZuq7rQffuloi91uy1CPiWWPTSwz0R0i1ei633Qgcf+ADBLln7s431KSLsDJdZTVDEAQ+GuWxYKdG0yJbIOnOq7nIkVil39pIAOxRAV4EoUBTRK6sDvG/dUGZpYzAJsEzW6JEkDT4REPw/Ag77C+wb3an25EQzrLugVqg4WYBuAJ91HXYtYevo+JbP68nsZAXl1tgq8USztZYRQCaCefQauptJaU+JWV8dojowRac4kE2sluaDkS+smlcPCu9/EEeX6YmaH5khgSWmMS8+pgE72woVX26N/foz4DDOc9ymg2XnoCLFNI1QybRNbI8LI8CJAn1XxPUDn/JL+Is+Zv8uiMaNxrF6aLFylv6/GmzKQsJB8QgsNFMUgYYtKGP1ZOGoYa7974E926X/TvOqrgKZf5Xui+yb6e7Q5+vjzf7Gv33qdxy6t4Xmnnmqn4JCdCnvxySefZHR+DaD/tTzDOHviiedggxzxs1tMXhW5Sg7DGH9oumRk5bjhWAUWpu0RA6vzzz7NZo2fys9W+2iSIqkajX46uX6WYod+noYp96+Q3Oi2b9xGExDTA1j9S95fSmxPRW97KLG3nL0sk5ugj6vEXSOArwDYVlZV2ryzzsCQcLQDeK+//ia/t9pFl13MxAygPBqFmTAbZPqzbsMqm3bSFBqY++3px5/2xlQ12p0yJnVzUvaEGJEK2SlyteZ8jSXOxtGo0r5K498ltyG2Oj5qTIHkkBcWkmds8/0iR1n1EErRhj1j7jzOXHI5rmHLts025cTJjKrtsFffXOQAzHlzT4a1Osyef/FVq248bOmwDGI4+3IBMI8wBtZOAoubHa+Zxl5ohvEJRYD31XREnwEJvP5ltnljg73+6ifOEtZ4qRLnRAf5tKa5xzTv1NjNgY3RCVjZzB6Rpl9PF2BtLHr/mnBQ14siUv4CPsYbU0cek25DhvXDBbjW/QHEci/rkwcYgqbr4V4Ke+RrGFtM57xW3GnlHvcKtJBJpIAy8pSYxBZ8BBgDzGFvUsQ2Aib1dPGexGnpuxeVpMJcyQaMriG3E0uFJqikXvgMMS7VokYlxRYXoBFTset1pqgYEptTTuMyXZNO84UXnUWerYNUTPQAoup3rRWNSyre6c/HMlSPBVcDgBhARIcHHCEMMgH+S3IAHiqi4w3hLAjfF16XJ+9/DoBDWKPRSYuw/yINKoGaKnqJm4ElqvwDcFISAX5kh26l3jOArv4/PpEQNZwKwG8E2PSXCFMNUSAkCppEwU4HUZXrAPDLHyHKkg1VA40nGbzwPT7R4EeNNLUjn02gpz5aBDTW5oh+j+vFKuQdG2h0PuueiJ3qly2AW3m0PnMwOnJZHX2X9rJyBP+3yKWSpAl4lSFIDEBslxIr/jEAd/4hnQ2nqRNpuff09rd77r2PgjjoxKjZKy3yOEk4wbZ47sW/oMn8V/Kobnvz9Y9t0/oDzngvwviuGzDha19bYLfdcSMMre328rNPEOvRfwRAUc32/X/5MVNUy6hBpgPkoYdc3WKDhgzieto4n7vszzBgi3IK7JwzZjKW/gv7/Z9wZCcetgLATZrQl4ZcKqDhf6LF/Ip9jOv8QWKVmOXxNDw6GMXu7YJoQkxtEeNesivkVQmAIk8/8webN/caGJ3X25uvLoK8kWgTx463t955l6YLxT/3K78QKSSYfw8/dK89jxnhqrWbfepvyHEDqct22Q3XnGlvvLaErZ1JvsEkAbdHkzQpTLWdec4UJtG2YZK0jxHaQsga6bBSDwVfAVzit2w8aGUw7hISGTtNayY/gQl2mMZwBfqSMNSkzSjzUIFwqgECsq/0gglC4qzyV8Wd+jp0A8VWVY6t3MnBNvJiqGKJyXWM9s+1uTPPtdcwY33vo7fQ38+AlHGhnTzvIvvNb3+BfvU64ka1g2VqasocNwOgph5tnsce/ak9+fTjmAZSJ5AHG5NRMTFpNnXyTEZkxTgFVAFUrMPkWf38FOKomHyDB4+0vgP6M2nA2PvpMyGhFACwf2o/+9GPrelQmi35YI19tnoZk4a7WTPV5KkpgF/lsHfPZJ39jAm1UEfI10AJZT6mRYMH92fkFs8F4tGk8UNs36EKz2V3YTTUi15jDHVkJ9d/2VVnI4O3jxpmJ/rYGTiMVwPmpPEsYzhLstFPxEzQV3mybVi/DzIHOTiAkUg0iTDQTkRzthFAb/mK7S6HpjNLQOC/3f5TO2XGOeTrrdYPfeHv3n6LvfPB32wQz1bj47dd9xObP/tSajnpzAfAVBMpIb5pwijIealOEqCqr/83qKptGL7vH4HVsM0jTSDFGtVZIrBwJQLg/u2uu1h73TQ1Kh24SqBGHzBouN12y2129ze/aaP7l9m2huW2dNXn1gA7uqh4oJ037xz78L23MFPabdNhA3+6+jM3Q5LDvUyVFEgErGp2qxRDoH17DyOliGcJzQrl35JRdD1mvjeJ621lYiK1E/KFdDVFGuFM0rSiSDIKcDJAkgERM8IOOMpENQ3/D016luOpsXrFbptIYzkLEGzn1r124olTbdGbS2BOf9PlD1vJBR/543Psa/T+iTWxANtJeMx0k+fWHNBofqh9XEeeGFBcTv1NB1X3SnhEzWG8TdhbOlBbIfDJFCqOWNBB3io2YysSPIkcAu61IIIAuUgCubLOiyYmJF0uiaRVtWQXRVcGwKEAtgTeKym1m2ePaRS1TQnyjZs3IiHHfRs0EJ3P9Ue5d3XEw1RrIa41gUeUQG6oY+9KMzQVxpCIGalM6qYhGttOTJUZVAZkCJlJSVKhDjlB4fVBw5tzz+V4PFR7MyQHCSHVCKrHEjjf1cStwAjMm/LKrbkm1WcCVkPHj7XE+aMJsiRyiUTqgTTwjx/fdwdN+ueRmoQt+u4nXvd540b5jmRi2Ociiinuq2FclCPWfqdVYIyVkUneBOv9wD5iGmtI8ivKt0Ta6gS7u+TiyzBwgrRF51mYXc1hYsXAfgCT+4mBkO3YO6XDEtAJHseEzRFrRGs3Gfepcsh4TQTXCROQ/cATRgC4yFyabNK0RXFhHvf3CA13eargs1KB9A3has5pUwBlPwVsj2NfgMecMAJDxPWsO56pCAjcc92rRK4rPxumNTIuZTyXto4aNx4fMHC81yCTTphgP/rR40i2aIo+0U3QEmjMVGmqC4PUQ9U1fl6Xl2tSXiaZSK0R09avkEEYAClEL+EMcTT1hg2BKY3/jc7vVuQxxIqVaXk7wa6Fprk0a+vBkNL5y5yUdJ+4lWykJmJjCsZYr8SJpYdRUdXBQaIWrop1r1tda62+QYxCCeiz+IZmkAQybgJLRrpVBWiqrlxJ4KRATwIQVJe+iMS1Buf3anRE44i62ggCSDTmKGaMKL1psDszOMD2MxKQxY1SYpbLCG87G17JfycLS45uCTG5lob5Tks78gAs/gxGoYSwWxyFIy6KGWl97b2X1rim6v8NpuqxOZP+HC3O6kGQp84bC8C5BwFqNEkYl2nuoesC8qt8S0k6E5QUHhTbIHZNaBwpOW6siLcpiAQ3Ne/g0OumS0dwBNBJ4ntHDWbkm7GY0aPR3uE10lPKbMe2/TDnOFTQl4nxUbUmxJQ/p8uSi0blIAq3fQA96g51cz/LcVdPsAkjh7NA1riWkQxQGnme4yYfz6JsxUxmnV1x9Xn2Hw+9QJEid2fR0jvohDISB026FfZIJhTPw4izK9fNkFYF66CikqSEhVlIoHVh7FjYnwfR7mwB/AKQT2URpmfAaMYUaefOZkD0bLQ3JFCN7godhnSAjiNQvzWOrDS4DV2QAsRTd6C1qgAiI6MkWLGKeH3K0ilksgEHquwAQF4nY/UKLskEh1Y5fgDaTJo6zHbt3+n0mv01fH6CC7HHpuA+Wgmlu4WHsJPrF7OLhifJThxueRSCOBMeP3oEiVKLLVkMYI2cALUNouGMWBA4D1TCgtlGgK2mkwI61EhHJS4JXWAAhDFj+9uyj/b4hlOyL5dvyVpIw/IwaK0mmkYML3fmjrq4Ajq7KcA0RifzJzFickkiOjj4MtGmKS8stZUfV/qYuTC3jFy0Tyj8dIfErLB2OrcEi9g4DMFwf3ddLv5aTqDK5wR++HSaMDwlTxxaCtZihjYgvSAw3zGoyGHvZBN1JNE40Vc3B5iM52Jdz0vdXI2Ro++C1IYStU7+Px5wVWD7OBKmvXsqGeNu5lkJtFKnU516EhMFQbEsYDA3oJGs6SiaUt51kjmBxMFlpBFc1wOTo5dA7WYRDnbJMV0HfRCOV7KN1CkHEgkvMwsNdOs1DuvdVbnHo2MooF9j/E38m3DaBJ5JlwpajZSpqBF4qCDPglJxmQgwqng1eky5nX3O6bZ06Sc4e29yQFDGZgkI66dnYmKA9Ii1wawHWEUdggMVJhHO6/H8uzqkYtQKHHGCi/8KB2NgAlPY6LPpUFWBKTkCAaUaX9MzIxGUEYoebRIgbZxulO6RjARJQgQGdIolKkJKxDxDeqh6gAFMVAEqjTW9LjGVDrCSfIHhApmlsyswTSZkDpDTMJH2o7R3BfKKycrd82cv86doQ17M1eiYuxuF6qSOsJF0YAfiTih4vbh1wo6uTw2FoHEkhnuPGBrSnWWUVlqHI3HcHMiIxSYcYotI+u74/n2MJe+xxx77E1rJjF5zACZyQL31zodu6NRGYhPGtJTZRt5Da4WbpLUjYzKx65T0itGuL4GZ+krU6H1EC0+yBNonUVBVD0oJV2DdBjZWdPTTDVh4j2BkJEAiMItccoDiSe+lsWYlqIHVpF+R4l8cJt7IWaskpvosUfMmfSY9s6C3K7argBGAXxIpgRQJPOsE9pbGuuLZT0cRtxcDR2PYPl7vT5l9QcdWhYz+LloMqFbLwCVX3XmBnVMmjeP643FU3Wq33nqT/eevf+uglgOrAF9V1XU+kugNDceuA/tJP+s6sTxzJdhBiF+FrxhPsLfRKpO+slgRAlW0p3pJwn3iSTmhNwyUJwS2lkBqAQp68csvvMZ++++PmEwk/3Vp0Hr8Kl9fFTD9qt937Hv+7GQSQyR9rr/tGnv2+Sdclqi0qMi+e+ttJHBhFLuZpt5zzz1H8X02QGsWhiKPoP22B8xK2p1KGMOEjZgG0r66gDG+NWsZU+MGbNi0wZtIYlmfiV54MozIUZixvPn2O+iSb6c4nWUfLvvQ9eaSGL93sEzsWD7kaFinF6F9Gs+4dyLsI7E8tu/YSlN5CwL+A9hLwz3eat/KLCkFs6Nly4lh77yBjAlGUPPPdSDmr088Rb7VhaHBOPbdVmJAB/rW060/phj1sEgWvcOkBIfRoIFlNmvWKfb63yneGAFT4Ss2nGKv5rGS1SRhykCTQ+ovaCyvlzO7mrNVC7hZRQL3QuyZffsr/YxRg3Eqecbpp52DbE4X5/0R9n9/zxUPHz3EqOs7doBRyGTO+YvPu4hzucyeoRG0swpWEm69o4/vC1Mih2bL5xTQ3EdGGDVgqAaSwo6Y1C7dINkKNQs5YJophESNkOqzdMc6GOVL5TMnY5qhXKGd2J9MZc4OJc9kfxMPZShIxuFFPG1dZ5YE13iebWwzxUIRsbIVdtER9w5I5bzMzkuCmZDO9+Bw2xTrudahqlpyjb3kMiqK0Fskzmp6KI59nZCKttdAABRG92KkTcxzrYU00IQZHfOpvCfgC3EngbNR0wUK5LE0x9XoE3NKzsCSFkgAGNAUgkAEN0eBCacYnoaLZSzfq3HA8+afwfILsV/PIQoYBK3VCAvUC/8vwb4QA4LecwTb9IIuyiJ1Fpfrq0Z1WZXKB13o0KiKMlsDkEqA/H8An1HjKmcUeUxX3AxxVyCj+0T5VwBPfbpFn8gZXyG+Rv9fGKeMO6KfTd/iQIZ/T4S99AXwGVhMx355jNP7sg7ddE+THIqDfo3cU2YC1TRzUNnlEsIZpPvj74m2rX8aZ6aGqR0BtVFI1Yf+PeyF371xEvkIitsxerYOogYwOYwUh8/e7fc4SCLoNQWyqqEnt3X9u9+XSH7XyX0UkKeCU03MNvwmvvGNh8iFp7ipmfaZNLrFopI9p36wGxO1JkbYCyjGP/1sO0VhOaBBtd30ra/bq4tedSbZ/orVgA3L7Kmn/0y9QFyDZZ2ShLs4hfOuna0AdXdQA462qSee6mZ1zzz3qF155UWkszAWeZBL3viLPfP8A5jWJJEnnki90Whr13wAQ46CuFb6/gn2ndvutL///RV08fdAuqjxe9SDCVUbcSSDxmEr4zfKk+WhkE1NUoEhj3LZdPb04QNH7Rs3LsQ09kXysQxnCLd3MnqK8crVV51v69Z9hoRLpWvpDoA9VQcDOYHCuBniUBO5bG9PLvl+B3nGm+yjQ8TApyAyPEtOn2znLTjJ6ttr7P0Pl3usatA5DFBTuRMAgviWBFEmty9mfkwgbPj0oM0+cYa9D1NfAGkiXTblrmLD67nlUgc7OEUtk8P9lseGivJOph404SfykLIBTerlYpaVBch74dkXAFqt4nm1cV8wZc4aYaecdwWsqdupPap51sQCcmfFwXj2u9ZGF+z8ceOHY8RVRl22j/HoNgDs++2px59jYuEDq8YoMIbYMX3WBCRYPqFGSWMaYxzM3fW8vFHlAAAgAElEQVRuPqO9MGxEPrVbDDn9Ibv4ghmuGXnK9EvJLzF4fOgBctCDTNNIei3bxgCavAT4ewjmXfkAYiD7STlWAyCDyAl5BcgZCcjjP/kVaEqAQTD3Q0k3WGRMr+bmYEwNmWAfxVayBD+dcQgJCNkAmcBW0bwcS10mLOGddz5Bti2Yg42dOJzG3FZnIc6cPBoAdydkpBpYcvm+l4b0HW/33/V7e+iXT9l/PvhbwA+mM95+Bl33dXb/7+4EFE638swhNiBzrJ0971pMafqGqMEGdFNZgWGcEV9IA0T+Tf8fpFSUeysH1oaNNoNCdDm2kRPigWJXaC6FGAkgR7P2lhtv0pHDc0RqDZClgYbA5Cknon97iS2cf75l0hRszaa2wmT6KDJ1PTGZ5BawfZsh1jDt1QRQloTvA2pBLoOWxD6Lo/FyBHBLuUMdRKw8WM6sDM5W6lLWUgoTbJJa6ERGMY3cNJ68JJlJ5d5mJi4w32kjRrRr4s/by7A2YTEr1GnSLo4zp4fELj5BrNQSiDsHaZb02tw5U3QAOVlDl7t2/QbqdMzRIN2UlgyE/QyT+eOVSsbdnLgNZ3YdSRoekf53AommGkAaAhp3wgCuBf1X8tQ21ushRuQ1NCXiVhFAsRr4e2lUJzHZl8I9lDROdWVdkHrT+tIIC+C48nmd3wKLBZTJLCoDFmEbxbhwixyevyZViRg8ww6efxnrts62IUWo0fP0iFSb1MWURwl8d4k/GVMBnHbyzPKZIGuFTJYDprET35tk8qIU1qOerzyKDh9u8lxdF6twLcJgGkx4n7QgX9ZZkKfmLnFCfiduEMyfZUarKWTdc9UhMtvy88Eny9jv/DmbPSNfy2xML4/DcPClv6/yfGzg4ALXOG6n4VwL+zcLWu6uHZU+wZaZhUkTU9Lp6BTvwmunh9qmrBRQGEPBObNOcr39BGLfYeQ4s8HkNJGoa+zsPGonQzAYN+ZE2NQ/tZNPnmp9YAE+j1lqOhO9+INa3yF5GEuhSY8clvx4RLJIQ7JCtcSi11ZRK8gQKslxRQHk0pPW0U9/3WuF9jZpnffCiJ+Dvul7nFkJMO9nAFLn20/ueYJrYp1IsgkcRHmAJM4kwfezn1yNF0E3GtzF9utf/96WL5eJltn115+N+dsaPDsqeQKZdv780+2xvzzDWpI0Hoxhzot07kU+hL2jSN2kpcNoBXTfsb2Fxg0xm8mpejRUtC8LMQ46SIPCS11qgxKa32loRkuTtbysEEb8IdfVr4W0oj5geRkGZdRVw0cVWEz/Scm90pHcs3s7CT7aU9wI6WlIML+FjoH0nSThpjFVJWUnTM2HuQJ4xQiJukTqlqQwxrEV8508ALMkCsN2qNCJGBcdYiQbVi0of9DAU4dQoGoCd6ZdgtHsxj79SxnjOOhjqeVlMDF4qC2MsNTX0TVWqtKhTmorIxkUm2jgSN8hnkqyq7fOtUOeemgxnauTXFP1Zx+Hovr/9le0QHvrvVdtwdXnuwalivAEkOgmtEWlKZbFaER8KsxLWKzdCJPv2oxbJLlSfXWMnTZrKlIJmxmDx0E7Ng95hBrLwDink+4BhrE2Zx7jNQf32b4d6KXwM2LrpUNznjz+ODpdOfbG6+/ycAG0C4/joNprJf06ER1n5A62cL/CvlZI6zaZzTSc7u2ck06zry38nv303u/aLx/4JeOGJ9hLdKELBqJF0k1HlQCRBuReionV+0tXsdFgLBelWTMLW8nIzDlDPQisXnvA2ToaMRowsD8ix7s8kMiRNzgpqtMOMACQ1goYIHaIAlQyo9U5bN6D+5GP4P9z0bqQyLHAhsyMfFzhjvp6qWfstS90/UTMufLyMlljYgd1U/TVwWhVwccG4970EkzbFb0o4mXG0kHxkJCJox/1XilgZQuak5CEGB+hy4MosX4mliAt+nkbbNSjJHp50OPrcOQ9WMkBBJA2dHQ2mj+MA+AauWt3PXoeY6zuULstfXuLa78gG2n9R6bBpEE/kmvrBkjPYJSguCSDjgX6qdyTy66ayXjGCtzZMcRA20mgmVig0nnsbEt2bZAUus2qKMSqTM5s53oTbPbU2fbkE+9gvCaHcgVntFOTATy5p3EUcUrM83ABFKChsVEZZ4ihI/A0jjWnxFwHhgoE5fJqhoglVMP7iS2pppj+zRN5ipkwtisQlqCM5o3csNWNa4MVxPlFUsy9FXCmQxaQPl6nIq8hbVx13aoPalxEAUU/y2GtAlyAr7ATMTuIEd455Pp7OMzDaJ46cGq0hFFWsbpiNWagYkcrge9pk5ujs7FCRZIpIzz0UjIBuzVK4FqeoknyeTvaVIxKZB3wV6PK/EpBPwfNd4B8jS3ykemcxmu0QKxO7pHAop5YdULjbe7p092VdtHrn7KgNRKtEQ4xCCU3wuvXwZqqIpaR6CYTf2KkA8NYZ6wYWxpHF/jAZYntpq9uDlIFY12qpqwjt9oPVC1VgasC3d1LRIxd5ZX8MYMGRqokUvhMcQC/XXR3dW9aBcD6eKDuh4q4L4tF5wXp4Bc4J2djgZkUbM5SEuDDrySYaplpWYhsc6jKqREAQiLhoS7Uw5VOaWCY6mFHB5lCHA16coHdxLfq+UaKVi9mBbj6elIqITQlgKuu80km061RD5A4SRyIDVvG+PCMqSe4duLgwWO8iHr1lb8BAm4h5uTDDBttf399scpV9jb3mfcTICoQRR/ViVQkgeq+JwFC6DMIVP3CQCoCBqgwjmdvuV4RCXEbp65Wko/TODsw3MtQT0cL9/AconhplNHlpjHEFsV03Vc1m8QIjkoBaHMcy/IVc6WXglxxUu8REvHw/ASu6vXjuOdqKgXgNjoyGABKjd0LNGkkOdRZLNavGCpiiEv/SntEz0Wulxqz0ZfkHaQTrXhw+twpdv1118FWXETD4H0KurrAvoOlpykUYfKS8tGX9lgzfydgwyUXxIJUXKfTniAjB95LjR65WaeToHVJM5L3ERNKAK9kG8SoVYyQvrcYetKn1EigGFwJzkSjS69Eby1Bma8znkHi5ytonwss/WdfM/8aQPRjv/6/AqvSSl90SWgo9RmZQ7NGmtXxdvZZZ1MwMK4qvE3jWNyDII/BWULD9+GH/2zbdu2mWCAeczbJuE8bMJYm0vwzz/Kb8vxLL0eeD2cha/402Jhz55xiseg7qYG8YdMW2wFLZ95Zc20xLJSPP/mQZFlIIcXi1BNxyS3FnX6DswdqYXG4rjBrTOP/6ZwZbRoldyMUs4svuZiks8mW4cbbSedMcjjSAu0RrU4deNaMm+rxPAryiuzyi65ioigT84encVLewFqjlOLZL1x4Hc2QFHsfHd6PARVEtO5y2l4YC5dpYzzdygQaq4qdI4ccZ5fPv9g6ODPWr9nBmVTAqQfLn4R8x+59NEAPYZo2nDOtmLUUD+BY6e9bwOSS2CJrN66xpR8tIVwglTNuhM076QzLTMxh779lK7estSPNRyjWe3GKpqjj83XQ0Gwn8ZX2cbwMMMhTegQmwVyJ7cD6StMUylElX0PO2kY1nxCf7o3AuGRAPrFvfTCCM1OmhjwL6TuqOd1LPFFjWApmynNjuHeJoh1w3ml9S7aqh8+pgkPJeQHj9prYSmefdmKysGdXtbOFBJQ5s1GNGTZRMoB4M6BOJ2BWZn6v9RmSSc4K6wQGG0OJ5A4UUxiXHtxH0xW9fJ2TCeQ5KpaVV7mTsY8Dcg1qVglAgwnbJNYZcUAivTKrkYaZiAXSck2hITX/wrOIq4GsoK8ArEZkXpQfRAHLyAaKnrFfjLHyvN3F3s/eACY6IBv5ucA+DWCms1Mj7EnHHPWzah7pXIw03yJRNfJZBKzqcAzApMdFPzbDe0WB1QD5hvcJnyE0+zzQyDBK90WApX+fnzxffLmMQYTpGt47ku9EvkOMIzWqugDL43RAevz2k85/qhObYk3PBFA3vL9HXAdBldaonok243QGRhmmegW9XOCsBoBZEydhTQRwWg3kAND460euz69B6V4kKdDorcBVnRFxOPskUk0rN3Mmb+R+RR4vr6m/YC2Se99w029swgmT/RTXhEaza/fp/8SgFnhJE5+85mh9rT362PO28NqbbRmM/CF4GYiRtQPzxnvu+Sag6SB798O3KERzYL4VoefbZTUwk/7jNw9ZEeazd93zU8CQaeTvfZEp22WjR0y0GaeOs2/ccpqdeSpmUB98YvMXXGUbYbM9+senGCCLs9OnnWjLkf0466xTmVJb5ObG7TQh5H2QBmBXS5NB4L9GQKWbJ7ag4oWkTDZuXgeg1w/35SNM4nXaLd+4wU3u9lbts5Xr1zOeuYmG4nBAjQr2WwfMpfHoSC8HHBERgbyqJ50x12G2dMlH3FO5qKcwuvpLGmX30zSbZg/c/1uYm3nWfxiGP1U7YPFC+pBGOLm9JDXacE4vw0zo4KF6m7vgRNt1eDu5Gnnhdj7DJqQjehpcrkHPWo1XHbKJALGSD2mintX5KzMaNcCVn4XnHdjMWgcysEvD7RsKIR4dxZyb6YAj5fb6og8g59BEJhn3yRgYllrfyRRfOTwbgcldxIALF5zr0gcNjQ32u9/9jtpjNa7shfYvd95piUyaXHzZBYwNf2btMPJ3I/kQS31+733fs1tv/iHapwU01cax7mPshaffsb6lpdanuMSGDZhiX7v6GvvVb++yXXs+B6yG2Ucd2X/YMBpEAgS7MNYFvAFYiucsVB7pk1nSFGat5uUUQZzCcZsyR3VaDNITKV2QU4h5MkWKAyQbO2607d/XwD1jlBeJsd1MTxRglFQP9qCaB5iTP0t2JA4SVxoA8nH2yScrbEC/cksCBBtJA/KJ519nPD7LJk2cwrhzpuXHldiD//4wE6PotMLimzRxkv3wvrvtOz+4xeqbDmLSDGMTosSRiiRc7n9g806fB5BU4MzB4BEQGsLSoP8yBwz7V2tSeZ2muCIb8cu4c0xerOTaY4piZAgenkul8XPf/fZtdpipjCJY0IerqzBnq8ck+QwY2V+3Gy48z4oAzyo6Nhn2kLZm50EbMHSs/fZXD9uZp821K664HJmE/vb7B+9zN/lE5CdkTFWDWbB0RXNhDCtnKKTur4URXohJapck/1g3mg7shS08hjHsvTt3c6cyrAHCVCMTYm0csu2uYamcpcMKYXIqhtfXSSovmHoJolVNqImKJM7ZQf37esQ8igRDKsBcI4aPbRBfBg7KY6pmIDl7GhrB71CHMUmB432rNdC0F9GEJie5TTJxrRtyl8JjCoBxncxxWT51mHCPQz5v+w5wIXINgaOSIJL3QBj3Jy9mP2nKWhMxypllwllLA0cxL5V81OVZiLkNeL1kMwmmvF2cC9WlWXyePLT+JmLa1tx6lLW9h0bSAccEEomlMkNqAn/IBLtIooBukLGrWh28piTWymkqHzhwwMln9TQmZP6ui1Aoj0dH9CjTQx6m2QM6p6TF3U5MEHlEa+LAgRr3T5CxoFiOWldihXptCOFKUhaSmeuWPwb3PUnmTNw3AauUhkxfxoLhnGbrtmykUbKD+kj5BvlFmQzGOqjZw/psJO5oTeg9dR99coJnmgsoW6DJ5SMNPMdMa2g+anhT+Tj7sCHltmlLBblbNtgNjRQIe0ve2c49yUJSAgkD7Q32SDbGVTHII3WSgx0HQ30vpuuTpve1VeuXW7+BfSwfSZOnn/rASZJJ5DR9+2A0Vi8wOg5WfB83OVWDu2+/fsT4Anv+2fft7rvmOcv/s1VbOJO2WlUV5LXjh9iQIUwNwHbfiYdPN5Okuk9Tp5TZvn2V7NssCIXF9sairWh/F0CSK6EJV2srl1fwfOK55zpXGrjXnPfcJzVkVIemMfXQpzyP3K3SbrjhQmRtNkJM2KK5HBiwSFJtRV+2DCwOfEPSKocwX9QkGUpsAP3kv6PJ0ddiyqZ8nBjT3YFWLhPkhWBl9RjKxpx9+fjeZR9tBGkG5EKEevOWg7BSEQmuYBSCB6kR58yMPFDcGphtcrvHYKY8nREM6eDEMR4lNgOaYwTBGJK6FBLvIzywXrpTNfvZsLD/stFSaQfhjyZarjXEYTdh0liAwX50v15h4XU4I02s1SZeu4ENLbfwugaNtIhOHMP3DmBMvclNr8r7l9jEcRPsjw88TvIAcxS34a9SrB2Tf/3/9kcVac/PR+uGOu2a2y6119961cWIW+mOJrP4FNjSYPskMrZeArDaSud2wydoy5aFMd5adGecGQajpZ1urjTehIpkAnD1xNfZL397u721+EXXbtWorV43j45fJh2K3DwObwqePbvqAR0Bigg+02cPstVolR7Y32F98/vZDpx8hzL+XlScY6PHDXLR9meeeFPTp5gm0cX8bKUlM2oPvZXDPcGOopl6x799w37zq0forNKhJTmIo8jYywHIpI8dh+D7Bx/ucfMp5RAiPilX1hhku+jojkyoVUMQwxBKUnB16O8l0inroCBIA+UX01aA6lA28tbNdGIB7KQRKafdNv6+tLiQBS1n+Hq02Y6yYfpxS1gXBM96ArCYmRpnKikn2YHarlSZ5jAjiWKHAHz2z2TjDLJXXl7tAJLONul/jhqTR/cmwbatb7Vdm1jDFDhKdCVv4EAJBWgxTuU9APfpJA+jkGfQNX4Mk7SZLl03YGwRBiMycKs52gTTEkBKRQ+JwsRJfflceXRMVnoCLoq9QHWBzG0klj3oBMXgzuqa9gIm6M70dgvphV2AJIZAzizYyk28h8a/OTG5KrkBa+xRCScgKSzd62+8AM2ZvyMqDVjEa+n+O6OPLqCAFxfQ50MpYdWjEAlFX66Z6UxHFQphZF3sH2nBys2QhiJdIPRq6TAdgc3E29vJc45nzLTJVq3YBaCsMVCSdAFSCjJ0mpspKBNJkJs4nLUOMzlg5WorxrlGS7XPe1QAamTRLzoUOarZJfWhQlTJh5IoFTxiGSgR0XpSjaExW41PxJLcJqZhKsUzjAVgdqYMWikaz++ByRvPGEMqxbAOubY26PmwfVsokoccX0YnsMX2rq3zwzGJYCsmrMwK42TgJh1KOlY6xJpJFAWESreqFwmLDCjPOlw6OJyPAqwLcRKroQet0E7ejyaxFwcCnbTCHETj4jqdNRXSLq+bnOUZ9BsFgKpTJ8aqd0hh8afjTJqRluk/L5BQTPJumhJ6/VhpgPKzEhTXl1gbQRIg/L83zvkSqBuK2i/HMwP7Moxpiqmq7qGAVU27dvEZu3nNKKCt0XXv0vvrRUYrBUJGAEHdb40vfQGsRi8u4O7hoeoj8cydNau/FDNZXUbukQpdfUY1ePqiE1lWXGC3fe/7dtON17uD9pw50+2dJZ/YrJNnotm1DxfcStZrYGYVMoqbzlhYFfqNijmqW10HmC/pw4axVrHMQpLixT7XksZiUULVRGBw91QvlMMN0+h1iAqBvRRKHSW/IX59CbWGAllggN5X915i6g7IOLNInyX6M+G+Ccx1B08HVoNUQZRJGx3X11NSkRJE7tEsI+aJRavGlqQr4ogZampIo1yTHl0k9OrIau3EiaKqm8wvNbfiIrqe9WhSaV8NpjD76T0/xBBwC1rND7vuoy7dx3J4BioOfM/5fZLmn9xNpQeLAD/6TO1iQgH6aNrE74s7WcutPQIGiCmnGMDHkEaaPo7WlXTDOVqcXalrCnIKoZGg93kNndXpU2bao2u7+BXAh/+tr2vGxNk1Y+LtzSWv2FULz/PR0HETJtmsGSchSt/XC4xQVElLXIm63Kh77OFHHgUs2MraZr0xGqfOiIBzxd5ECgbJb6xYsRJR+40OsMhl9bprrsJVt9QlFJLo7FVUVsH8wWSJeLxt53rGLd9ySaS+NJnPPWOBpcRiiLJuJ5qli30cUWzvROmy8MzUvVfnX7EymXHOyZOnuP7u/v37+bzo8naRe9GQ6NIYGwC4Ty/oIbLOzjpzno0eNt6WLn6f4vRj9jpMCqYPzr/gTNeAP7CnykYNHWl/+P1jnNc0QjW1GmnauCabpo5oPApzHDpgiF274GqLB8zZwphmCeZc+6u3cnZQRMFYeGPREl/bE9CxHjp0tO1mT8uFdRejWavWrIKpuh+mGTrug/ra2XPPwrQQ3fHNSAMgXVCLeVcTwLGYIErK8ZUC76RBQoHtuvLSEQbwFHjhShsK5iy0DDUECRDNTFPp/wWoSFdSzOIYLiBd9sKs/zpMVDsBalMAXhXwWskZZI4nro4kWaR3rbH6JpxT5IIbQ/NCscV1sjVaSPGSDThVDiDRjMliLc3ZTqSOxGbp1Fg0cS+/oNQ1UGsPIrtB0p2BXFYBjdOULPJpRshKyvvAPiFxr2y2Vcj4yATEGy7oxyrmyyAtxCCNEgLg87njpC/H+7QxcZRAJSTZns4ujfl1onuIOSCxMQ0tjvkXnEOhS2HmGt6hEI2O8R/LWPU4GJDLCGgY/vzlNEIALgPrPgoWBsarzrkANCp2avohAkgIM1XjKgrC+nkfjbWR5qk3Kr4EJqPNVt9rDpzymg7K6vN8+X2BIaovNZbD/vxnX9JKjiCy/2V4iSGfUlEvsyiHU9XE1Z94yw4a6i4Jo78RwOxTNALOA4jr7V9hopFzQ1N9IZ/SOtSSCoBpYLUJzAwnjb+OA6dB5iAYgkWYtv6jIViG+xCAVT/T0R2RM3gPOaEads4cjk5JuGmhmjIwomA+X331D23shMkuSaTHL5kumTPG+HizvB5gidGA0UeV6VMboIU3yDiz9iGL1VhXZf/5K0bHY5GOgSU38cTZtuS1t6wMgOYIE0oP/PJXtm7HWnuZGicO6Ytf/uLP9ujDr9gJ4yZb6Yhsu+uusxjD7mOvvPgB+yQFsk47jLg261Mw1CZSUL/3AXrW806wxUve81yjkCmtI0gKiG3e0NxodwIE/vu//4Izqt1eeOF5m3/efB9DHjgMhnx8i337xlsxrvohoGI2LMVyxswP2ugJw2wtgG0qE3ZnnnmaLXp7GSPLabAeD7smdnZurpVk9vVaJA2m6UcfboDtRuxLLbav33iV/f4PD1h/jKqAn6wGbdYUTH90dtdWtfCLc1Ej9wAsSYCHTbA6f3D/rdaTvhsPimT7w31LbfkbB7wGiJMoNWuow+MAuu2YxTQTqxM1NUaur2cuk2PXb/aFEp65TGL79+1DI7XGho8GHBhDg+mldXwfRBNyHu08LXU1klFM8LNUeq6xEBXaKJriyOvWbvjUFjC+28GHLSkps2/e/C376Y/vdwPAOhoFvRzWjz/7RyYk3rOXXnkREDPLbrn5EjwoKnG+PwOG1xpb+ekWzHPfZJw/1xuNXUivaM0Ul8XDdj2OVZ/EdORyzK3bbdhYputWw9g9aTzn3RrPZbTeBF4lwJUcPuR4u+rSq+2G796AQTLXSZ5y9FCvFdPwiVGsIKbKqFUsfDmOV1TUQDpCcxPJry7idieNMcUzeX2oCT7z5MnkJRgJIf1Sg7/FyKHHA6zCIIRE8cbSJZBrem3sqNHWdrTGavfutlNPHG5LV2yyAejzttYlIsV2ClJwsfbcS3+zm6+/3e7+/s/dL2DBgkt8XFvN8ztuv5OahmacmtD8nabRFGOiU0dRgkE9bs7Z2dm+v6Ns1Gig+SJ2+n7nnmgfOsgadP81gXT15VciYYfRTmk+INohzvNu/DpG2fdv+57dcvEFViIyEtIxn+3YbAegx6VlFyEpB0iN+ZVIEvlIxnTCMq9vrIcAVIxmZqVPg7aSC4sZqQmUBDnN83f5+emAQuhkKkSoZmP/Dwdz2Yx8XBrnE1iZSzh1cv65RKOYuVxzLiBRCzIFapBrwjUeKRGZ8rjhNLl4F00C1XsyZ4xXYaqVL28B8uN6AJlMmJvZEKJ27jsAcx1yFuAYlDlkAVrYh8hXwJLNRV+5G5KCRvVbiVFSsNDazoE8Iwms0j6FmHlvclxA/x/L2ViI1mcTWoY9xC2JFGRSNx06Um95eLFUVAE28SUtzpLSLAAuciGCr/ZKC2e8Jhs1fXnqybNtxefgAuwfSfc1M6HQgDmmawTzkLrZZHFch8w7s/gssVxfBeP+Opf1OSRzmAoYVkzDqR4QO5H1IoBOjeAeiIWuGy6atqYquC7lbhrt12dJAmiImlTpNBGwKp8Drzk4Z4tyC5gCrXSJS5FktAHTIE1oOlySS2nUA9/51+tswaVn2zkXLWC6AAIaucQhYp2aLOIwCqg8fAR5IvJ+7cck6ssWplxE0kjm82Xi49AjA3DytAMYdk2YMtaWr1/lZ9j0yeM4b+K9eTEIWZCiolJb+s4qPgfPjKnx/mVIGw4YYJ+tXEFt3Rdpxx7bsWM/943mM8ugg1g2ZBjXgMldE43wIUxC7dxBrOwbgxneaGqnNFu9bgOSJYNsxdq1NnXGNFu/cSXyLtl2cHcj66Pdxk8tIY51E6cP2KjjBjAJBNZCwygxpZWpA5WVQe+2vDyDJlQ5E2R7kXc8HllG9ge1WeV+SBA0LjTdl5kFMI4EZzzXncwz06rZuQtgm3U97vhBEPAaaEYgGbCNuAEQnQib9dQzx4G3rfB7qdgvU6u+xOfExFamVo/CZNXUPBOsEFEHDCp2U+Z2mluaKk4npjVy3THfuuN8HlciDpHP0Z1HUwZxWY3EtSMNUA/yrkJNIwIqPjPR/uvHOFMttF+5AGcjIaAEp7Odhwjg18JIQwbmOQI+6wmiDVVSR1GQrg3jkdwMJXsCCfR6EvmX5r7GJsQMUZdYbrjSpswEzFNXbj/jVSoe21vj7YRp03CnXWUTJ493oflHfvEnBJQH/LcKtf+K4fKPLJl/xo75Z9latFD7+9uv2GXfmA8ox4j8UQFlyYzl11pWAaACBjzZjPhvW0cwO5RERwSweDDo/dbdmp310YkOzXVTQCdJ4wtqdVYR3TUS6xOmlNvGdRVOD2+AOZoOQJTGuPD0GeV0QJAHqOlhc6Fh0SfTsosTYLgm05npZ7UVDVaxcy+AUWa8l9gAACAASURBVINNmT7ArqSIrKqptAd/+Ypl8x5XEMhfXIQ+LUL1h1vq3GTjOMZ1s9DnawYMXbuigs0OSMGGqISlnJMfD9uk1TusomcrkDbTlUiXW20N60WC2Z6EssgIVO0kNhkwSOVmp+SguGgYoAmmVGV0uGDaaOQgi45AZWUtARztMsb+W+pZZxhD7GQkZPBgmVvVocE6zD76YCdAbBqgWRxaco0kTxk2eNgQd2V9fdEyWJkwOwleUyej8VNZSYDnnsDk7eJUEXCnTlZhUQbNg3o6Q4AwKrwELlB8ZSNm3Apg2yy2JTFxyOAUGz4UyyrGASoPtNqa1YAzcilEKF/gm2YuUmlfNAG6iTSWlYWJC6zkin1HPcGIEe2LvSMjIgW2aoo5JV/ys2pjdDANAdvemAbvIIk02suoUjdmY92gmxruTkzKBlgjkAipkNM0oHtSisbTNbbTl9GYw4x+yGSDw4lErg0A2kcZKfzEUJIeo2s3il0Bm6qH7LkrloKBfxObzwtu9qHG+HMQPDlyGCC1JRyuPRwQtEEwV0u3CZNH0jncyZhAE5pS6tiK0SNwKbD4dEhImkN1v37JNEefQywrjZN2cWBoxERAkWtW8jkEsGlcQ59RXSAV4D4up44wvzsbjrOpkG5TM5pKHWJdUQQnpjR5cwexVzda6uKGqthtqSNW0LxQ8ZnAayhp62b8fPLsEXbZ9Rfbor8tttcfhamgIkYgUDjzHFwTM1BGYxp31Wi8ACGtaR16WXQ63WSLR1CPbk4nkTKZ/RHLc+gAeBU7X3Q+FTt6tg7EKJYFSol31rQGggJrYLM4t4T4JvajGGKS3WgnEWlAP8odxcUilpQByahibCwAjgTlfEJTYJaADl7TAVT9k+6j3tMNMVSwhvf2wO1fYcQpVoCAOr90n5OYy0rgRhxSIsLhowNf5lB6yQAV6vUiY+s+ByOgm/vt2ny6gDA26oVBBADwsXC9rcjjIi9wD0mJnSVWgllbfY2SnHa1CWzE0ONsN87k00+aamecMYvEfDmHVA1slk3e7SyHLf/yK2/wXqTy3IMc9pXkKg6xRjWu4VqBAoU9kQugQVRnNTBCg3C8DJjc8MpHMUN168xWsfAiLNJwuVFANfq7pou/ZOZG63clHAIl9R5w2ZzR6PqjESxbDIcoUBGVH3RXTwFA2lcRwNedaJXESp+TYlDA6AXzF9Alnmjfu+1ugBcKBg7rZpl6KEtkcU2aKHBqLwx7WPKcsyq8BfBovEmjwxo7lgOs1lUfzgDpRa1bt56EkkLO2T90rn0MV/qYAoqCoVY713DaaafatOnT7cEHH6SRWc8vfiayVgWKqoklrTsZwPkItsAHnnMCSakahwIA1CiQ1Ih+V/IohqVMtw4x0icwWGt25rTZ9voL77rT70X/y43Q52iEcvTYRdfOgd2DLicf6pR559txx43yhFlsXYFDKopkSOPLhILlj39+zDZgKBkLozyW8dgeaV8RM3pJpNMYJ58zew6SMktt5syZNmHsGLr2T9oCWCi5FKuIy5BXKWaTXPPs9AyrDu2xV157DiZRM8Yup9ggRhkTe/IpoJNglP3V6lpqXYNMxgga+9S6TSBvamakVMDhVThDV1N8L168mPUIo1IO4BSnWGjDaKFIldSOzheeWwKf8zSYocs+WE7xxTlGEiw54TyKqFrGCPMwzJp3yjzbunE7cgabYPvDdhPowvpM0EPXNbPeBMTIxGE8xfMJI06wd9/4lOR2KzGXYgswoZWzVkCJS5swFZCMVqBYzK7xzFqVWZ/UZWXEI9mJZBplOQhetZNvyqhAZw931mO5zox2DBwTFUhkFEAR09NDMSYJD2kgwsbqicHohX/LTC9gvfPzQh9ofMUDyhZi0im+3mFYBHKl1bRTu/IWmpc5abncT1hnMIbEAI3TFAzx5pQ5JzEe3Yj+8xoHySTr4Y0IYk43z7mXsZVkdNrk5tuBjn0zIK3O+2SaEkkQC/LQgte9378bhoWcmrl3knZJyGjGxAXQAW26ImJiXDd69Fsb7fNla70R1QuzNYbiUXOzXehNdrpwrwoyuVqrCcb/kid0yJgBMKKV5F4yANIwyySHkgxXSVEZwOq57iDuxnjiYHiDIIy0BzD0S0ZlFBz9Im7ppPLvCU2FACoooQlnWBSk9bNc47syLCSGSIZELJnws4KLQhzWVzR+BhmZwGTt0jVFtLGjjTy9j15f7yN2zpefMzSI/Uz1XSlu8ZfA6rGf3U88SRL5jv2vvlR/ELPopshgVXWHzoTAY1U+W+O5jc7YwL6V8WMURGY96JBz8NZvVphU0fmis5B7Imkn/6yRrueXAIwSD11LYL5G72U4pgWwih3pdywCrEqHW/kCTGa8C1yPm7Wke+f3yRcNjWIfDJeeXzxN9zts5PETvamt06zd8zC9SLgf3ZIo4uwXWNVOs7uD4PzW24sZ8y4mz93O2GcxzYBKDCVXYwo320ZNmGmP/fFXVlu52gZi5rQX86M6zpJTzznfNiJL9tOf/NolCNau3GiF/Urt/p99x846dRDj28/4pONxI8+m4D3AJTXZ7k9XQZ4poIl6MsSAZ9mngAawt3WPS0rKMVphLJxm6NE6NJdY91k0+Gvr6gHH+tibi5+zq6692mbPmGP3/eQhSBPovkrKgUZ7Avs6jtHIYnStr73+Khq0y+xzCv+M7BSXwEokb29BSiQPTeRKmlBHMeyJZe8VF41kAuFBO+vcmTZqeomNnzbK1mxdg8xdg09U9kjLkbxs2MARsNoO8TnrXdppEmPbG7evthuuH2+/uPNtq99DwZ4QJmIkrSUZhiSMAudiCLVyzUqaJ3UYdCn2ocFIfSsfh/CU/cETpzqstKCMyTrG8K8eB1u4zKaNvcpuvOlugxsC2agvgHeM/eUvr3sTI45YkwhI2NOLvivrOIsq++VXn0Fj9Wm78eabASo2AMLtd/z+/p//2g11y2EXnnTqyfanvz5CMy0OM6wbbPeO9Q66jxwzDo3MCfatG38K+MlkCuBCCQZSGeguvrfkc2rMkXbZ1XPsZz97gjMHR+1SZBV66mnCFmJURu3KlScA2qgR5ZOAxMQMgJJv33yr/eiBf4OxSiyAhS/yRgzyMRB5vU5MR1arCVKRgFgxrptoLnJUqFyBDav9oVUdALdR4/rY0JFcKRJcHbAdM5PKbAh6slXVu2zD1iOQwabbYkxoq3ZV2dmzCzFtnmS/f/Q1fDkY5wU88noEYCwVQLS0eJrNP2Oh3Xzr1TYWqbiXX/ybPULD9C+PPQGY/7Kb3Mg4WxJ32meKBVETqz2Am4MGDfSGvuJCFFiNNvS/bEpFJ/C8VRQaJPzKQPPy4gsvJv5nIqeRa+sAl0pK+vm05h3f+a7d+/3vWHo3cYnzcO2+nbauYoeNmTqJKb19yOFg1APrUaZHZQCoidzzPdUHwF0A8gGbWhml1Lmj+lFrMYV7XFyIQRjEEd30Q1V1EBswYsIQ3PCnyEtgUvMgoCLnYSz7TrFABZFqCE3agDETS/ohGbHX5e6S8OtoABMQYzEHgDyds7KkJMclcfLzi5GdwB+B3LGZCULljGX9CsE+mGym8VfcH68UcCHVbMo5ROpKI25lkMOnU1MdAQjsgDzTgB6zwrEYmjlMmMbHAgxT6+usaOe+6DOJ/FRKbZjA+hAJj8ltJkI4DzmHZNiXStM1ExP2RIhitbViJ4qsJhktTLOQyUhFciwNUPdw7RFMpXMAJwHhJMkWC9+ZWr0d87xU2LTNR9F4p1nbywdqIVeqYd0Vy4OINZEHAXD3dkZhCa2pTGBrvWgCswld9xTJgEFkcdk1HoSYrankxAI7ZcSm5q9yijqaTgXgEW4gqylaebRw5lRxvZq24y56wzINDEK5osyBT5t1orXHHsZgkJo3PddeeG4xk8r9NSbJGqnwM2vqtONtzfrNbiabX5hFfggaKcIH+WIscUrTkAP7YhBX3B+gmYbExPH2IHJso0YVUuc2IGeJJCi5YJhIbUB2qj9YDPsc5mAntWou+OAgcKuKI5UcP4kQBcifmMqdf/Fce+2NV4k1OWBaRz03mDhmFHXbLrCUAoDcRNjMw+3Bh15m+mCorUeLPx4gshQi2w3oZz/35yXE1d1MQvRhmqoKo3LkGcAWzjl7hn2+bjm+NINt05rddhgzQWnKY7tGfdgDWRC8Z2MVzYeBPO8jEA0g4IEFpfBcyvsUcIYcwmwrmQkDzMZ5ZpoKLSkocYm+MsyqKvccwPyu1nO0O36MdNofH7FpM0vcXK0CE6133tjlQHlZIYAvMa4VuYVcJnZVmyckofcvKjjrXdJ0wnfKIQXGnHLGmN4P3l8LgFWIeDArlEVfCCp9iA/TyHhvYXkMrq7lNnLUSDQT3rYCALXt2+pswrgiwJhDbCqMXkByWxFB7m5PIli34KBIp6udRA9wVkkwBDJPzsN4UIS9FTFQUVKiDoBYPxkYPlWxCJTcdsEIErNRWnBy01ZAOUzXYNbsk9w066prr7OvX3KdH01fdbQwmmZFwdN/BE3/Gdj6VUcMjx0tLEGvpo5RG3eDpFMxZcZgFjzFKgyszesOI9jbxSjDADq0FaELTaIpkHL+/HPs+Rde8eJVE4b9y5NxvUSXcFSSrfqcDmJnklXX7gKNDyPd58wfDzNkG11OHG3toGXElZHgAoCRcP/krj+hUfFrQFAEz2H9isU5ihGAfXsrYLuKls3YHoXIGFw1X3v1HddCzCgkAaFIOYFAnkoQenfJhzA8+1p+SQfFxyG0UekCVzRC/e+1k04Zh0D9ahsLA3TPlhpLYByvhlGeDBZwGyejCiRR1jt8JhwQnq5RL4VVByM1WQTiNgqIRhgriYBgZWkIpq+rZrMkWFZxsevuzpo3wlZs2MC6pKtQddABoREj8uxw/Z4Q4Bk7UEGbRYDbtfswgSuHZDKFIIJ+oOasHUehQ8pnbmAdSzw9hxG+o9Ds66rE9uKQ1ydjI0izQx0ikQk6AJrySxJs5uwsgFJo+VXxFEjptmrVTv5e5hJQS9gk6kJ3CWTkOeT4iCxJBYe3dGH0mkqUBZg00glzoxwVhrxnHJlzDppRRUV0aHCIlHlFG5q7HRSeKpzVlYtz0UJdgjQPGXsgsLqGnRhnbPBO7lt5XzR3OKjioRE1wFyV9moPhW0Ha8kZEhSQ6rwKdHWLBLEexXbk9SJGsVws7yD9Y8w7ksSO5Xs0ptlLEt7O589jDFOknhjYxOmMkh/eSbGOcZEbVagQESkZQDIWRDWN5EnaPE7aEMjmLA+x44ImKJ/OM0kVB93cC7F4NdYkhp5G59WRc88gadNpBIJsatjAUtsLu0snrcyp3OBCIKFYG9LV40DS+GWjKOuMSCZSkMo9OSaOmMPvP/r5QhjiJfaj20n+YVtT77vrtZiUXbxWl049mQ0hzdFDAi19LJk0ibnniT3azwkkhK0k03IkFdNTuCJydsZkBGMfJFYSuGfhdIAGK44JWA2mP6FD7ZpyYjc6kBsc08XilVFKB4cGZ7gzuyUR4UkZ912PXwx2uRXG8v4yftL6CKZKAWyQlpATH3QvohiqHrNn9wFk1aeQUZUzK/X8BXh4lienYkAejXQzKSBALB5GhWQtBNDGoanWq8xHjDW1e8RkFUuGey7ATZ1Uvzb+zKX5XpNmWABaQ4HozGQxH0lYZp9xAs6nlTRecNNGp3LOidPtJCQv7r71uyQ2xZZNkrBl3y679LqL7PGnX3ZXxT0YH7btgxnAiJAAgkkTT7D9aD9u3r6N5yjdVhkmMvaC7qKeocPZahiwZwTua19KFkRxQ6N80qZVA1j9DtHeMmDW9XIgquEi9qm0hQUy6nXVIYgnUerhddu1TjUWDxM/nXjeRmIISd072irIJcHhphXsfy/7ue8ce57YKjEREygwagWvyyRLWkPEY14jif0ove00WHKFCMlfc+21AEVZ9tQzz5IYbQpGYLzPidNPsOsXLkSU/Udo3GGewwku4zcxAMXobkNmRYzJo7iDyoE6OR32OLqS6lbH96bZgD7DbeOGzTxTmjvEWzc0Ye9KvkTl9+WXX8EZ0Wav/O0111B1AzsV63q2NBBi+ZmAR3OPXfdJsJdAqMCW1xmm5ywmoUTdtd+17i9aMN9e/furzgwRDqH78PSfXrazTj/XPtzXY3fhxPm/8XXvSQk2o2+sLXr3Fbv+2xdZMheq5tjsWRfaiJHH07DDwIS9J9F/14jjPoplpLHrPzzyR9u5d6czExXnXVsLFqHODQGFaiBfe/V1TIscsBnTZ+I4u4NufV9YEzDOoow7Z5kpGKkx2WHvvf+uu2FPwIzDJTlgniXG5WCU9YLtYExNXfRkgWxiPFCw95A8t5Jway9fdtmVML4O26crP+Kztrjxi5LwFNaUmPvh/wPDTdcwBBfl7dt3ufSJQFcv7MUQYkEkcPZMGDPChgwaass+WUlnf783vnWdicTfXuK2htMVT5yTyOcvxbAqi5HTbdv2uNyGzgax+JXPOcOH91UMamFdpXCNiltpAiDFClWDROAtxZQKAtdZVLNCZ5gWqCKJYj8xKVmyIhSUYhIfD1Ni3ITBnOtVDgBX7EXqA62uTkBHPch49ExzimNt0AgMRInT65aj/Xcgh71fbxl5gLlMiRw6EMw5M8glGtk3nTRfdTYlEGy1R2WOpfPXLz4yYaUDKuia69qJMwAkzpIXIMdhmIWskTS/NA67a0c1rwu4yV6RsUZqFvEqA3bJkCxyuv6weXJZd1m2Y02Vj7g1KmEnEMcBoqsJ6TxQydbwjH2Ek8DuJml8znaAi27khLqZG9Q5I1gtjYqzTdp7NKAuuuxCYiNgnKK1A5Th15es1WCgFADNAHbql0DU6Ii6nyMu86I9GgU8dfZoKkbNaM5MSRToNfjdtZg1IaAzgefoUybehYs0HI/5HOEvj2F7RdmXkRF6/XP0swRwNpxfAb+MHHIOUH45qhumNSJNRc/9wldUAzYK8urver3To9FQjUlGgE7/5AHAbQJY8wam4Ep3lw4gahTAFciv0zXyE/q0/JL5RWieKo84FrCO6jVG7+0X91jRNwImR9m4gcGqglwj43r+gXmdCFW8nXNKsjpahwKW1byS5EcYXZbOfbJde+2dmKWO8gaMcjM1Q/UcJacjDWd1lnULO3jW0gKVvmMKTqht5LLpdK2bYME1d9Gkp2BY9dkOO374UDQh59q9955lzwA6oYZBXkSuDYN8OaZQY8bMsJu/eYP99ve/sH+BBfifv7mX2rCA4nwtoNwK3JtH4iT/7/bz+34DkWI9THEMjcbOY/0PgUkpj44cu/8nd1k2jeQmnM6TATzq+UwdxNcS8oJLYRS+/tIS8uU+jPZ/5PGmmfPkZICzjz7+0CZOnAhjCl8JWOGZEARGjR1JQc6e2ryJaaB0qyXuNPO8e9HFhSzIPic2wHJrrufcji2xV19bZGfP5/NAWEgpRkKtCZMkGiUdzdQzaCUOHI58Sb9eWFCNdsVVcxhX3m/9mZZc+clqq9wIOQRH+vWf1nmTpi2+xsbMTICIAIi1uwf39GK7+GtFACotmC/12m7k8mbPHmmffbAdIHon+5O6wRu18TZiFJ4FNZj+UfjdeMvXrJoR+t3bN9vg/nnEPMggqzrs/cWbCUcqMIgrSlM0zcS5ex4j4hN5TnFdEGOyM2zZ6tWWyvTp5VddYG+99S4kkx5784137Fvf/o79gBzih/fcAWstEe3ZGvvDw3+gLmRclRpg/eq9dsrsk2z5ZzB/hG6R91dVMaVIHixwcfr0aYwev0/iQrzl+QgUkaRUJhqWqp1U/+/divQdo+IZgNn98RmpyapgjVEzqfyhfulVnUK+r/xH+pK51E7KhyTJpWkB6YNq6i4hDuNexiU0Qq0mYTsxZtIJ/Xn+uVaBPNvBym00t/LI11O8CTZk8ABMJtfTJJ5j7765DKY29S0BY/DAHM5lzIfR7ExD523IwLF2x/f+jSb2OBiqd9MEK7ZbbvuON0H+/uIL9vAv/8NOmToNeRlJgeUyqn/Y410t+rHT5sy2y274OjWyYhxsR7aTT5D5HlY2HJVMUa2j2Eue7w4MoQklQDILsPrmm75BzpcMMzrZtu9e79IHcZyDs5iYWbX4Y/xBEq0ao7RdVRW2ZfdeQMMC15/NYpoznZ/bvm0L7OzQfmmR1Afru5XiRDV+q+dhZmOPy+E9cpAd2htp0zDGjrlIDWdSnApEcv6WOmI4kjixmr5Tftcppi7SC+TEyjmOH0uTpbbaJ1FrAWPlZF9XSz7I40wiF0wXQk5emwX4OGTYKFv2mRqRMAZh9SVz3uWXZTB9Qs5JYzRFjFM+r5ibMhXu9MYapAu0YJuo2acgX/LBss9c9kJmlp5vckezYYxKSiORGFhcyAg+BtAxGdRNdVwPzN4OYohqEDdRI+/I554WkF/s3XXIpXO0hoKcGBET4LOTtdbINciUa8LkCbZlxyquF18OSDL1TF/mSO6LukzygPsxWVItocnqNejHtlATjJwYjD/zM0fYR++tdmnAHKaRxaIREUQNLWelqokggDgCygeNXnmQCFCVCTUEMrAt5Riq78U0bsCgPFbYRg1MYQoV+Q3JiFZ+JEkQtMSInAHrs19pnuf52/ZU2P5DtYHIxuQKRGDiUyONn6nksPno679KnKUhR7CoRgdUfiRJkkvUFCDyKtu3YRLK+/brB2Gs7QhN6QyITBh9pcN0pilVkFtE3MJEm2ZAPQ2qM88dxIR0IWzUQ0gGjLJnn34j+AJQu8vMOZWmylGYsaXErBqY4/no2QofzAZ8//CT7eytf7UnHn+C+N1lO3YhpSDwlpxBuqTpuSl22llD7JGHPrWL5p+EVMAu24l8VBZaqAlM4RRzcWs+3SpLbb+eWPK0bkCbGNjOmqyLZ02lkhtX74cpC3iuerRfn1zOomFOXln8HvWUPqfM5GEAS/s6iY0y74yJtmHjJtuyrg6pJl6bezx2EpMQuxrx1knjHNtHEwHZBCQI2ohrbZhb9emfRt2KjqzBBLd6NwQTs1U8Aq3TvBwyh9zi2N7szGwKK5JLDtt6RhJz0MNIYQxWWn+xiTDS2AylUKs7pAkFoi2TkjGjB9saRtNziclZaDYorrSj0VJVySHGKpd2TiOjiSkkxFo8qTAej9ZCm2ahdHBjlTBonKgI2nJNDSKwoMml5TI+2OfMMW2rXjZvshzJqmEbkJRLJ0LsRAEJF11wif3uV7/7b5thfFUQ9asCq0rYolqrC2+9xp5+8a/OXJBeicCjejorpSXpHAoUPyQGSQBfxeXZAFVNANQk1EQRjRdUH6xz8OUH91xMt6jKHn3yPRsxvsiK8wYTlIfAbnnHPn2/CmH1DBs1PhvRXkZ2EC8fOQzx4b0dAJEj7GvXXE2CdZeLWcfSeUnCkU9AjQ5xAbJiCqahi6sm9gk4FXcTSF978126inRJ6CAnMd5ZU9mACH4pHUTYnbEtfEbGAxhfpISkg8rY4H42cvZgkohddJ1irHo3RlWMCzUAMPDo+RkCi1hzYuARQZPFLqOYawdIkO6nJmMyi3M5SOkUiC2C6ZVGkxvpLOWWdNtgWJkVdHA70P9LIRi1U1RNnNafzhyunO4ILO1MDhZA+zZ0ziqgxDP15CY9KQSPFgoV3VPJIQ4fWciGSiE47nUnTWFrxXQLBwwqAaxnvJiOrrRd5eLbTiFdjrZrPgLscpzcv1OC5nSx1MkTKCGdUtal63Ty+krmYhxY4zmzVtsI5EoYJkweRDMgF02nz9mQAiEDs03syDQ6PypsgrajHBqD0YO7j7t5gdfQzjTKzkVjlQNMTsxNAOQat83OA4CmmycmSwuA4OEDdNDY/IOhza/bvDGM2VEQamzUdQIF0Op15dQuUEjGPCQD8QBUTbiPk3e4oZGPjau4UTFN1y8JcKaHoKSp60w6lI0woptFN1MZoZpThxlFpMYpspD76KAwbONeBgaIRtZVnMi1FpCX47JJjoM8X/2bCqf8fCX5wQxHgbBdzEI1YDRGxTMcPXwII05bqAUA/TS6x7rN4BBSMa7XTpZpFu9Qj+GCs4T5LKno+ghwVlFRAvi8D0A1kYWQxkWoyFDHNIaOmw7vTrGe+Ld4urcdR5HrIDALfdMIiTd6cKQWWCTQqAHGqutqcu8S+bZkRpLiSD46hTB6caYlyT11cC8wU3p16IiBK6dHzbDy1wJDBUxKe7qLQC2902bWtoxHYpiXkq5uF+y1BIS59brp2UqgIwU9gc/H/vjsAbjwj+vxMGiHBs1Rfcnh3pmc+k//xgfsEpDIOtYajgGQ93pRIy8Ax64dDMCh65AjqIAPAcZyCg2GHZHrVMmqIle/6zkeA6z6BKS+N1Scfv36fBdedgZuu4PsqaceR3rkFLvy4ivd6byXAvYWXFBnnT7D9qCVls8BLFfyepx+qw8etUHl5a5JtnHDPjtp1iRcezcjdZJl+w4c9rEcGTlIy7CR/UM7wu+1kg+BPq4xx2dIkp4C8UVOuZIyUDwSyOFMGe09mCS6fu39VvawgFIBq7EkUTFqjKm7rkcHYJhGGz6ec6gZ0FmlrcKbgNMoaKH7rHul8UONWKqmdddT/Rd1lebW5NCcTAZs6dZIPtenZFMjQV00B2aefAKMk222HZ2jZBJlaT0uXHgtUiij7RcPPEDRiJMsRUYLPzviuMF200032b333ItgfR37S5MfZpNPHEFcO0Anu9ju/td7GV9pQzfvHliKVewLDDQY8XOTGjFNdI3+R7HRuWesdWeSCcR3xFwgRAAp4jXyLqYu6yIJAzeNhCtRTOJsHztuDAXZMpoQ0iBTU0CZPxqYMrtyKQAtIZxIy/rb8qVrYCNl/i+bTTZgNjkGNsQexoKkhxlv5557KQnfHvScdhDXE7m/x9nMGSf5PdmvJI9k+6WXXyEmUUCQRckA8cL5Z5Oot9lbb7wfmncUCt+hC3rCnQAAIABJREFUYbBi+QoKgRIKucHeXHXmi4/MeYfFm36Knx3EKt3PONaWQG59XyKzc4kUlk88+QKsMNY8LNA03k9TPklCBygYWqV1SxFy80232Cb2xecrlzmDWSzUxsajvJcaLzA6mjF44AG0u0FQjDNqly//nHOXaQmdM5GtLVZGCpWi9MW+dunl9ppMrA5UuYyH9pqYuVof3jDykWZ2nEKRnxk6B0IMEuCv350V7jIvQSczPz+Hcaq+bsCl0T/tVX2fYk28jA6lT8heaCUWCrxU0us7WUWrJqgofnI4w/tgGrBz1y6Xoxk9toB9lIrGawVnLlmmTKg8PnfahKn9mZ4iX2VksgpD0CNVxNLcbsaGE8hjBtuKD+to4h/2ETS5lndIJoXzQ00wncsOXBD7xVTU55DxYbhfUZAPcMBlYLQ9BCQrfwPIZfxRwE4D5ypDg/ykmOk0OwBu4pm4GIoG2KixQ2ikFCKXlQTIshnW0k7XSU9Q85AaTbques1wzoURWwcWBfwRyzobOQ9giLhuKjE2iUNFUjLNjFLPREplzITRPo4cq5sUATS1f6PMVf05yvSPgpPhDPtSvsTjGs9UwL9yB00seI7CBQvMaHXn8cDx9PF1gYCCBLlxMk1z9cgIzfRYkPEL+YBjJgKCQVRg1fp1ho5OZO1EmKLRM9bBC7G/QkyKvp7+/MX7RSQQjtXdDt8dvpyXyjWpYA3gsu88X8z6c5tkmSJnqU/XKNA7oBt9z9A49ukQ9RAV4LQfZEyl13fjs6iEwZfvG73XAVgN6ygAMpFGtRoK/BJkG8NruqSBXpEYm4CngkyoJCXgfFwnqMh0KzDZewBxetDjv/baOwA5jnMQS+edmHpdnBedAr/lgaA0hr0nLUIBMwJtNTJ6wYKLbRLAjkyFrr7+TEb1X3fjpsH9hlvlvg240xcx+l5qb771pq1au5Epkw3svWy79pob7XSY9hcsOB1m4yz7+rXX2Mp1n0DCedW1F3NgkZ5z3ulMWO0GOE3A72GojRk+j6mKifbxypWuYX/9dWcBZjQADADaK04C2GlCRQx3sbb6lZXZ2tW7qFlg2WFmNWbs8ZyrmDMit/Kzn95nf2KKYNnyD0NuR4zNZIpiJua+H+ERkQuBoRHQ+MChOmrIwNi96tLzYF5l2+YNRyA3VMOyk18IYFARLMpipW6cB8ix7Niy08ZO7WNDGM/voaHRb1A5rEq0n5Fa6WBK752/rbAju1LRdj3Z/vbW65ZJzTAIIDYb4Hn44OOtanetvffuUhvIGPTW7Q127/3X2YnTJsOEM4r2Zrvmin+hHhFgkmDlAzFbTau2My4aZKecOt0bM5+9V2+L0f3vP7DA1q3AUBBQWqaXPhasgk5aw/x5xGAYrZBPpowdBNu3zgaPGmt/eeZ16ulMG8ZaOPWsK+32O++ySy5ZgP73s/b927+JFEk2dUUv4MsfqOcwpM4rszUrt5FHNAJqUF8OwXiLRk085KZkQIsjkJoKCor89bPQl+5isLsRY8D2Bgx4AV6lH7l7Vy3ZQTpgGcbN9Udt7469Fg+7VSPSPmFGsijOSwZxvIupggTqKTFmNRUmYsFAxmr3MzrewFRSHGZ+Aie7iDMCJ8XUVl0zkPHkLCY9Z82YYi++tNQbSEVMmGzcuMO1OIcNHcB5uI24RV5PXVvMxGchdfdm7n8B+o6zpp5p5595mQO8QwePoqHFNbIwStGV7WTmfBzTVF+/7DLn0CYK7OKclLb9EcCwySfNskuuW2jdqjvY32JMRpsmX8gG+b5WrAgSHaqztNNU16kFl0DMuJmcLY1aOoU6cMPmFQB3owBd2+2q8y+wp37/qCVyBr25AimNRGSs1HiEli2zaYFNNTUHHITLZI9IQksRTGxhsi7WOuQX6ulcgD6BPPJyaWKdCr9xsoYuirwuTtJW1B9NjPjL5iKGpkwiZ10ehkT1R2IBk1ppXNIMBkhdu3a3x/ZWock8XTdiAuguQUqimTxDvi2HZONOHi6NZBm4HcWAqp04lYrZWQqA2VE+ZxLP2PUoqY3bdW7xcpkiN3Bv04i13/vO9+1upCtSMasSOUiGTWJr9rI+xBwUliEGovLL/hioJ3NBBdlZeDPs4vmio0kzpgUAXL4ulAXEJmpd1psmvtq5/oxcfgZATYbLiinVB7vs3HPmouf5AXVHJobV9dwn8AJyZbFGi9DuPMqaV60fSz6so1TgfjrrSR5BJ06dyaukAeBWwg6vgNmIHAjXJBDaSSzymVDDnrMgTY0rJECaIYOpYFLzWWQMSeE1cm8klZgDm16u9hoJEj7WAVmoh+sRsKppX233FAiHvayH0vx86tojyF9wjnjvFBIUnancbBpCkizTlAu1ZAxNmi6+R+SAOnCCCWOH2qb1O1gLmjTRpI0MEiHUwe5tAFDVhGb/PgJTD6D1D2aC/MwuzLkS0IoXg186zIfImXS2lJLHP/XsIljnGKchtTQCY+Kj+9ptJ7lPl9f+rDl+HzIE7WJi+YQp423r5zsxNNtskyaPoFZYHyRO+KV1WcA0xIAhpTak/zB76LeLMe1LsMuvOcs+XP4RRDKA9JpuCGRNdvykfpZTRCN/xyZwQfwH1OhLznTDUE3wtDGlLFPSgUiANADujifXWr12G6z8wfYJUicCvevQoD3l1Ek2BnJoTj4s6l7MxZkW7j8QCTDwheuved7yMeHqZaKjCmxlxrTxTC8BzPKBO8A3CmCBp3DGFPXB16K7GkILRDQ+RzE5bj3koYsvmgv4n2O9Gn3TIVbPaLaMLDJhHcrUIBlwNQlwVWwKFVvaFDWHGSGj0Bg+fJCtX7fF0e7Kgy2MZKvTn2Qb1x8hgNKxYuy9G82xKm52FnpUcjDUWLhAPDmNa4HJFTuPD3MEu20Bp5kE+DpEExPZ0K1ytObha2GKkaPkRozGErpgcuX944N/tisvvfK/XZz9TwCrC0bE2zcnxtnTLzxhC2+9ko0MKEbB7GNSPFDprgocE9gk7a505A4EdDQAamuha1FIA0MbT4XozFlFdsVNxbYFqvK+vW2WycNuqssGCBsGGNXAQ99HZwC6O4dhLJGy4ygH+6BBtonR7VQWpvR2MmBASdham9hHynhvJUwp0lTsSbbRxw23Tz5YxfvSWYBOnwrr4gBuT7KTSslGDwxNVXSenYU1sE+ZHaaDOQi9idXL9wNAkUCyiZM4QOpxbaRB7IyuThLBbrpg7AinR0sbcMGCMwliK9BDPcKBKq0o6boEd2zV7gV0fA8gOlyEPlBjV7WNQFO1uZnuA865Mbiyz5w52d799F1rIZHIxLypX99C27KVTU7xkg7oV4eOjCfFdJuZUnHmnBjPWj9iEBwB1G9FV1KYAbGP0cx0NGeLXUi6hsOzlREVMSzjeH1+LDLaGswpAgM0OLQ61iBwWpNYBAU5DgocUaHpZhE8VyWFC6+/yP70hxc8KGdgLLFzR0V4b58bDoevWEBiqjVRENVjSOGNTS8qxDbgYBGrLItOLtR17Q81JhSJkpR4si9l5HQUhnfdYQ4xRsX4BASKDJxWuS8qiMXk8wCn8KXXFhjK6gO8lMmVhvabMMih+RxGD1QkeLJNsgcwIoOQDkysBJ5pekmgtPRudO3iVeQiNq/PXlgcZCCiHkAOrHItKgo1au+jHT7+rLUt7qoKGBo4JDqOqupewrZopnjuVdBXsOVwzCVoKyloU4EBY5Bmrb9uKoWqDqZUwORDNbXOBu1iEQlvT+M+tDBuJd1i3UkFd5k3aGRZDGKxcWO5790yOdEIr1AzRiuz4nFp46isZS04k4WkT26BAkI7iFuSieilGxALYAHp0pIwIYlhr3aQwagACuPdgPAA2o41qijlQJNsRJdEzJXp8FoiRGbRRJLW4YdLcE0kUWmTTIPGQGQapCIoSLB5IykxjetmROELoo7WmI9lhuepa1IDI2h3qpjV+oyYV5GgdGrMnf93zThJHPBeGslyORYfp9TnFROKQ5jGmfRh9awEmEnmwU2M9KG1anWdYuUKVBR7SvuAj6IGWeDoioXMehKjSbIMgCX63rvv+Z6P7KaSoC95422bO/sMRmg7AbUO2Mt/e9G2wMIcPqoItjkjLnmlNhbWyeK3ltD5lL4xzJXiPtwQdH8+XW6TGXNZ9jn6YyRqySxKGdU0c6hqtDE6JCowXMCeRm5k9OemeixEPUvtpRgSQzmQirHXxUHZIWFz6RVy4x1Y5XriBCRoveh6AS9S2SsZdE5lHgLcwWFMtzSSODljwZlsoYmkPwhY1ViyRqJkDBfiQ2DwpjPi6MW93NY1BsS5MBgBeGnIHkQyZO7c2f5c3nj9bf8sV1xxsS244EJ78skn7d133yXNQjqC8/q66y6lq5xjf6awPIxOnXACraFCjPeUXUoa4Hvf/hcbMXy83Xffz2Bt7OOaaewhRSKgSjEmTJIE4F4NpqCHGDTHfMyNwt1VJ3jY48eNR3N6vL3//lJG2PexB3sY48q3Sy+9xKpRmn/l1Rd8pEmNGBV+zby/E3lZ+lEXbK2js+edY88+JoMns59/0mVv7FCK9T//NW9wnN05TeCm2dduvsBefesljz1a3hrVKuZck1aVzMmEpQi0KgGcvvaahcS2OHvggV8R5xDwZw2hbmdzTpliF14438+KF597zd59/yNnW3994fUAlCm2fu0GWD4zvDgMe1NxUb/Cfhb+KOBKQF4nxZTMBwWc6L1SkIJ55tkXbe2mdZzhGCUx1t7KeajEOSUDHTi6k5IVWEih9zka6Xv2wKL1xgBNIAoejYh3cv53UsB2wWjpEBhFIFYReuRIja916aHrS+CpOvVqSCgvuHj+fECHHTDBAPyohLtZxC10XrQyHGM/5gzUnxXftfbE3hQspL0mpqmASU0XRIGjzEzkgyiAfC96w1X5nSZ2RHcKZ5SaQ4o5riGt41axjcDvhTixO48GniaWdBulla54y5Lm+yXto1FbXp9nk5VHk5P4xS3lvOe+steHjelhuifNDu6JsVUfqsihmOEeCkyVvrEYq4E0ScwjSVC80GdxAIP3kcxOGIuXbrRyhdDUikf3Tvs/jrNBbGHJWbk+IZ9JjJckmiuSDoiBMTtqbB+bcdLkwFhhJHnpW6tsy2ZYOHzGZK4nlkammlHSWBXgrnUiEoI+UyzgRKziN1MOnUgfCCjrJklIpjIRY1Vf5zL1lMtkTrdG3P+BsRrVCvwCTBUQKpawwDrWiIxvXB9aUxMO3IR45uyhSGNEOX4rDfIQJ7VHdP+UuwgcpGGphqJOlogGdnRXRxt+0VFZN5/yJmB47m7Mo9dQzHGwMoJi+r9Gz7sv2beui+0AZQBl/xHEDWspyLn8o1SAd3q4Ru0X1z73+KbPodfRec8kUCSO++uEE92PXf8unX0eJ8NZ4Ye8gBOxTMMP/Jdf4RoFjGqtBKmF6PtGr9ntCQXS8sslkiQ8w4y0nrcbZR4D2oSpFTUEpAGcbDd8427rj/6xPqeIMtJiFqvIzVv0rNnoyjVESvCpIp3ZXEM14MialZ+HNW//h7n3ANOyvNb91/TeZ5gOM/SOIB0BQbCDvbeYKCaWaKKJ0VQ1O4kmlqjRWGLB3sUGoiIiIErvZegDM8wwvRdm5v+71zuj7r3P/1xnX2efc53JZiMw833v977Ps5617nWv+97JOYyZ54KP7bJLbqQZAnOuaBuxMNXeeuM117Hbv78CJ/MpnNWjbQNjmo1NR5ls7M++SSRfyabQnkRROw6gbDOeAy/buedMsdt++YT99ld/tqN4QaxZs53mx0QAvCxMe84HxNhvZ5xzun2zfgnXK0M2PDrKtH90izWiTD4IICemfSAnMB3d/42sT01thNmuw9sha0hEBDkvctrJx/V3Lc9k0KJlqzZSk8iwtNPmnH4yxkx5Nv64U+2xh19EsmAJI/T/srMBloeMZ/w9E63Z/VWMSKvJhFTbkHQrHJTGs413MPoQ92ni5IE29YQJ6HTeB5t2kW3fedhe+vgN27ZzLbqEgznzqF8wU8pNGGn/+Mt7dsOtZyExsA721HDrXzgUQkOKXfeD39lhJu3UzElPSSXPgHhTGG6XXXOW9RvQ1x4SaWjJUTtn7girQs5n9IjR9vDf3gzWjQy+kAIJkZksU2ozTxyBVmYdgHUBQA1yc5xZTz/7muePs2bPtjFTTrabfvoLu/1XN2I+9oDrrV546XRGhQ8S32uIj4xVE0O++WoHQGxfYmg1Z0wMIB1+EMSjKmoTTQLpe2SE2wqB4iggWu9Can9Ma1TfnTF3FJ9/H3VCnKXTgBzSf4Q9/+zLgCaavmO9iV3NmlTDKJm8XTqlMpwNJXYqjre3N7i8mMxMy5D/U96gM0WGrF5/KY938orAKpiFTDLVopsZRWNMjMEDB8qckHTmmWdg/vshBk9pXDMGwejBTpk2yjZu2kgDDzPBKrNzTrvcFr77pT3z+JvkMEwsUNw6+YD9e9ftv7QBOMUr/4tjgraM5qJyn30HD9qI8ePt57/5jfzk3Zi1S1TJbna6xzBvgHXHqO5mmPZZUO+wq9l3cdTht95yi4/xa+plR9FGGzS4wGZOO8GSaAp8iXFrLM/n7Q8+gLiBnB/Tw4mY6NRRfJVizCbZlxY0c9tYE8mAcdE0Wuspypo5HxOpaWV2q3NfJR9T0c4MVgMwimZdLGeO7n/JwUrX6kykiwB2DsaD2VVuM/hKImuO3KEe4AyQdv9+5OF0xvnMo0x/+Ry8Xjx1k858gYiaYA7M2iJYezA/OXBrYcXGc06HAAS24nPRgOa5ZPjkf6F0oJWzKRNGZUlppU2Dgbnpm63kXzAXWVeS9pCspGK3QFwBVgqvMZKtIo/S+RzJmw8e3Au8pJZ8jHXJOHiNADVITenpEMNYs2oQy0RdzXwRb4YMY/K1tsSnsPW6yG4CuqeTi0eScx/lGtWopm6QjB7NjskTR9n2zXsByqocAFbenpmJpnoMU7li7NO43LWtjGYDRtTlzdwvzMLwgpFXiqZtAuPlgLGqEN+KcaxIIpHd8jeqjWXKV15e7h4FMp9VjaDmWTN5cyq+RsLbfDKWWiOOa6ihCZAMWJ3Kf8854xR77a0PAIXzyeeRDKyuhljRwrVRF7NuxAiWWZPqXOVBSq9yeqUjrxcBGH3Ige5mppLruW+pYAZi0eooG4jU58jhfWGv77BszE7Xr6lGWrEvzPVKNEkHQUhLQwN6JKZ4f+PDSfop2uUnR4zqZ2u/3Gu7DpQjZcY9oY6WnI9eMyYlwm762U325jMLfFpKNWs1nizyGBqOOdWo0cOcrFCJbFhlmeJMKv4Qh/HguMSee+l1gMx0y0zOtV3bIfEhRVkH9iU/gmhYq4eL2ljPB8FBYGz7lCdAMnntwP7o10M2ycpK4h5XEWPSIY1WOfieD+HqCDrNl152ko0ZH4dWNIzVHSXe6Bk2Oo1YgjxBTqLt3dVsg5Gm21u8l6npMHR0D9rIwSP9/K2kabhl2x6moPnePkzTA8z7BCRbIVJGYYOGZXQNhOW4fft2GAqw91gEMqCSY59E/8eBNK9hNKAWrYrjQH83bCxyVzUVZO0kVBqL2L6lBDCU0SvGnLahrdCHgFtNkhYO4l1VgaFSrAZXGDdmVDcUfbhKHlInYEc8G116NEjsEpZk1hQPmoxpFcFCG0LMPyV2MpaR8LikBRKSEkgez7ELz7zCpk+ZbjcvxqEegfH/6tf/CWB1NONnfz85AoHwL+yU8050sw9lWgDf3IsoADbG0ZTQIbzVQvLWpU40AU6MyKoq9GXkEEcQk5NbhMAtAkg0jLW3Pr3RPmRsMTd7lH3y8WqMxUJw0T2Zg+t5NlCkFfbGAGoTum881Ly8THt6/rN21gXnc2BQbKuoVfLFJo+nwJc8lMSqI9n4osSnwlZO4rrSYFeu37jOwYkcaM7tMS0+ct6nXypFCpquMC6iGR9e9F6JjRqGePGqfWzIXnRCKiyPUYXDuytg+IWgo0JCSJEqlbQYonC8RuU4GY9UMFqRyWdzbllQzGqkVflpK9cj3CmGQ7YO4HnA8D508Uba269/ZANyU+32G2/FqbPYnnztSQtPp7AiCITTIWsgYNZUSftXbTeNUPPfMheCGekgF0Fem6wBYL6Rkfc4GIYqeKsxnVKnTqN8LVxvkwx9dB0sw2TwtWQSuJJ9CuJxBEWxIYOxT7iwBD+AcZ5pwPTqIBHgYKZDpwctaQKBXCEkcc5k4Z7HgDaHwxouKwNQVq3CyLEXmy4VIJYLBRWgaTOHZSUSCwKivZjSgS0mBa+jzxfBP1TDoI0FVNVBrS6TtFIFdlaVctTTUXcGLD+vrouP3miKUQUWBa5cneMBk8RkEStADCYVQNKMkiRdIt1EjTeqoaEP6OP+/jnFEg9GO+vocHqJwc2KA9SNoWCUhqJ09xxLlXA9cUHXFYx0BrtSyXEwSiwKvgoDjXEraVLCTHJE4d6OlEgIz0/mKE1cQxhFbDKjAlXcWzkPisE668QpjF+sdM2ZVnUASb4aODSkSRnC+LoY8rHoBh0DOKw80uigVR3aWtIoU9ItDelQCYxrPJX4FsY6FaMXwSjLTcvzcdVDdNwkxSBh81gAsBA6oJ2sIY3tdxK7NBYdiWZwWAolCZ3zToEHYtmo3lYhKshM+mbsMwEzSgoEMmhdqOsurcK5Z0yDAbCXDlyNlZbgQKznRBFeBxtZDOx0hOpl9iZXx+gkafMFDH7t4Z7i2G+s1phrqQaFdwDsBWvTZVdUZqh4kiyAAFf1aqW7J6F4FrtGnDphBjjDDKabGE5ubMV4UCOSHZoCdUyeRRhItvK7xuxdEks/G7AygxF8MY0FRATJjwPpvH+4xN5pVMyZe6qN4UCOFIjHektFH0hjq2pCbN26zhZ99B5d3yPerRXrXILvCVlp3mgrKMhz8EJGhiloeOcBgC38ZCkJVThJE+wRAfgO9iiyKKkReKmxY9axxtq5twIgPHGnEdLSQvzlubSRxEhmQPo5YiWo8RUU9hq71ceV1Eiiy3y0U9BpXYeoA6xOuuj+en2esdgWAtYDIFJ6fIHrswBXaXFpnwhAqsUQSPvJDXC499KQUyjQWsnOpgt9qMTGjD0Op8x+aH194DIe4G4wOfrYL267lTGcNFu1YqU99/KzrmOunxEQKKZ8Lc9LSzmOGbGkdAE5MbBxqim6ZgEMzrPf/u43aA8VOyNQMcPHwIPjyRs00o5V4qpFpmK+B6gPZf3n08RKSUlHt3U4SdYM2w5D8p0Fr3kRdsYZc9xQYSfMynfeeZVETjIcQWLZyl53PWo+r57Nt6O7PKMbr73F7rvnQV/Gj6w+Zm9s/z8LrsqoSjro+vrdn26zx5990FntirWKTYpVIsnInEFNJG/+uWaCioFwu/iiC2zwwCGwSF8jV4KtxWhWjMwbWA+nnDKL5LaDaZLF5Dox9mvYQb0obt97513/mWzM2nxNOD6kfcw6YY0LzFY+oHsuTV8f+5XuqNY/Beqbb75r67asZYIE9jgjdc3kDBr1iyEJT8vo5YySeGLkTkzKkilIEwAuEwBdxQhtoOjQazXgiqQcy/sLauaxVpo4DwVu+mfWCuBZiSVCvwdWWLjNOXUODcpjtnfvPoqfAxYPC3MvkiwCXhXnvffHZcv8RsygTjEtgqrZY7uqMTH7tXY0FuNMcjG0WQcBk0OgsppNkiTRa1C4d4NROkMc1HJ2vmKYYiznJCYEmkQYP34ko2j70VivJYlG21B7n4JCezCRgl5jZU0UeipmpKcamPxEu2Z/Ulo1rONjdtkF8+yVZ1dgYAORAGBB61J7x/ExPpemqpSX6DIErCoXlQyGzkQVP4ovrpNIcNRZGshjBNreaqCpedVCo1ZayOoQyjwjMgbQGyPSJHKkU08/CZfcAthB7fYJjDQZt4SI+a0JMVgmApPFNBSw6uR/SZ8o0EqjWqBcE8UWGvHt0OnVJAsjvolZqVz5AlhpmdmZzhBzCSDfz93gZTcr1CUa/LMEo/RiOgtcbeLwCZiUAlYByX1/BJ/ZJbl4jpWVyD5xrkZwdkaRT0bD3lGDSwCI2I+1tZxnaEnGQiroATS/kxf4jsUZKLH3ABE9ez8ASB0k7b421yHVdBCHpK+77p/5/mcK/va7fxMSE5hOdf/A97/B72cAZooRHDB1A/aoA5w890bug6+BIET6awW3UiCn6qpAqkGNeH25Tr/OOjUvlO8ryQ7+xf9/AJ7qJ4M/f19+QX8fGIoFsgwBY1UgOs2Ybi1cAarhAKt6v8DwStq5SqB1+Go9Kueg+Kc5/SOMeXJZW7pZAlKlmS+kXqxVn2JR3JE8kc4d75AIDFejQ7VHiN15x004lBfaVyveheVdySTCePtqzVby71K7YO4FNv/pF62wYIAbC914w82Wy1TJ8i8/t0nIh0kK46of/dgWfAzQ2hZtG9bttePQ53vmyT/Zl5+/YWOGnI3x1K12+cXnoVd4FHCu0t5+402789ZfYgLHSGsGTZGwasgByiUBURvQ/idHSkzB7Zw8qJ2ptgBjj2WUNZkzOhHW2Xl2370PWCfGUu2RyJvwOWO4HxeefoZPndTU1WButIpxatWWTZhE5dnUCVMw3zveHvzbUzBn88ghjtr2vTts+MRMmG+ALNXUY8Xk+ZyRLTyPy66ZbS8++4mDTEMAAqafNAw9ybVWWBhtk46fynnXZZ/BrFq7Zo/NmD7Vhg3NIu+vs+WL11nFwXabMqOvxeGxcQQ5gSUfllglupZhTAy1M2IXAdjbC70SxcUuYtjIkRNs1ZpVPA/GkQEROjBsklSSdWQhB7eHGlKyDzxzZOHCiLWtIE8/v/UKJgwPWEstGprUGwNofv7zqWcY4Y+36SfOsCJ8NjZv3gRp4IjNPmUKzMJD5BkDAAWinfFferjatjEZVtC7v01FG/yV116DVdjmOtCLkINLYJJSOXU7eXk87DtNtQVrCADvWKIzUhPSNb2SyCmhAAAgAElEQVSEPmtCEmPjEBuo+6X5nRGVbQcPH+QM47FxFuioSOCgiaJWygCo341hWhpa7HX1VZ6TSF5IJB6XGBI5QUeLr1VpHivGiY2WDiiWhA5jmeeCO3duIz4pZ5HEE3J2sJ/jmUiSgeOpp5Ov7GRkG33OasbZmyrC7bVn3rLiXXWQio6Hhd3P81jFGRmFPn7/X6227AjgGvqaTJweJb9SA0JGaPHopN//2D88p9ae8WZb92ihs1PVBNG1Kk50s88VVQSuKoZ0EG9Ug//y1p876epI+WHOZ84fGNCTGUvvjR7sWy++YmmxidTY5IHIGxyoPWL3P/OUtYVLf1u5ZtDgadbYOtOMihZNXKsMR7OQSWggR5Csh5pBLap5eR9NzEqqJDurN2Ag0kKSepOZE3IybSTjJ8xOo9avsT07ZXCUbl2wF2tp8NNDdq+H447P4l7SzOfvmxhXt8Z4avAmz2UVJ9WkVcHpnjlwfZvIcxtpyMrsUqZlMmNV5IvkHui64pI5L3m+mtzty1l16swpNF++sH2HcV5XTaU6g83WyCRJcC5D4qGZIjDe/Tb4Dkld3Xbbj+yLL7+wrTuKAEzZqxBfZJwqE3HJ88m/Q/Gjd0EqzZCRnKVt9v7Cb1zqqqZKeZbIO0kwrQH55b1BnG3nvO+NW7wIOY111dY3r8B2F+1BVoSJazRXe09BwIMz/AjmW4V9Ex0s3rkV/5rjx1gxjO0tqw+4UZQkInwyidgr1rDr8LMYomg4yldDjVUB0mpyxeHHo0mjIAYzwQiwql5SMoSsTs7mOJoIjc21NnL8IEuDNNEEwz47M9OWoYNdx76UH4+A8lZqlPz8vrDj97rZ6qgxA+0QetnanyJ3NDEJ2EzRnJ+PpCP1cXJSLyuBKKd8/RjnjTAhnWEvPv+Q3fP7u6y+MsxGYQi3aeN27iP7IZHpGwhmZ557Jns323531yN2zgWzGNnfh1dQCoarRaTL3DevATvtBBoRi6nTQgFxw1UDQWDRnlEjTze/mVF+acyKvLELELMXWJfIS8bkUR2TsZHU67GQl1LBpuKiBHiWWS57f/POHeTA0TznDFTdou0wUkoNyCEqh9GkVgS4ZWoaC1cVMAtNk12RvE6NPKMA3GXwngJDduy4HCs5XEqDKMkmnYQB4PojAOS59vnCGqYdaqlZ+1CzjrNXXv2AqYxpGL5/6dIZY0cOQ75pO6ZpdWCdOUz3G02Pcp4LDHCfpOS5o9Psg2mTpkyAXruboIsRlYR0+ewxXEAMQFVFmYTwVX0IKEKbj+golo2K1jwEiqtgsTbQpRdLKCwR1hxO9VFR6c7AKMe1sRoArxdB4BgIeQYi6bu3oy/DDXbjFeWLbuDBmEgmnQA2ab2sv9iCzWwiJXGKVhpjVXKsACjTrN3r0F7kSyYYRwgy/9Wv/27zKr3/AEye/nVmIEyeMgCAj43cQnGZQqEr9/lODAmUhJYTUAcMyke356iDSErG4wHztKnr6A7Gwj5oBEQQq/Ck86Ittx8mCQBnGza02cBBCOqidVkEMzgrG0Ywjud3/faXds8d9zIKMtrH2PsPHWgPPPasJ09B5zpg7kk8Ox5gUUVCPcBNK3oRXSqMNLYqxheHgWjpOb0RF42Vm2gzVG8CgdzV+2fa119CP6eAFA4TR5ewCemHVI1zs7mbq+kEFCajgVJutQBRAhKA0f2XQDsZeHUCZrUKkJB5CteizoUXt6w1xWaBLumJiAmXIXxMARiHSdAgDs5rLr/cO3IPv/iItQHgx7en2s4ddFvptgk0iZbWizqqGqWDqSUCzKhRfWDUVlupAgdjDxoD6oNzcQIi4RvW7fJEVmPtMWIdSq+LojqesaSEGHRhYN/WValTJKSMZK1bW7OrXaxGhJPZ8D0mNv37I4dA4BUoGRz8uF7C4pUERCSAeTugrQ4bJUD56H1W8NlapVmgFc5ly3wmAx0RHZiNAMWtkkRwIEyOrTgzSxvPmT+BIZQYcC4RQGdKh49AknqEmts5WATga7xHncsWDsxj0pHl56K53mhpUlKsaASYR85Bqu4jrB5AfHXwIulGy5hKB5kXEhp2FqNN4LeKBV0T76fOm0bdEgn6j/7zAXvp1Wdt955tJFII+8OiEUtQSZFGPIW0aj/ruShZ1vpGwsu70ar1tBT82/hzGIk0n97GTRvu8gwHdpT5uI5G3Zp5VmKp/vyn1+NA+zzgNwAxh1MpXbpGXSMxNI6DVAdYKIdjIslEHZIl8v3qQkj9GJ3MDg73aMkIcJMiCPS5aOHVI8MhUDyMTmUaQN9RAmWLuqJ8eomLq1kkfmIHax4DYQeGw+QGzqhpGGMXYcRHyWeEqmAVC0YAkh6OOoUCLYmPHpkcOBVrPwZgsxWmdCcd1zCbMD6F9UJDQtpmlZmAjSfaG6+ut6lT59pjTz1qZZVo/LDkImCs6tDVmhVrors888IxMMgICmfnCvFHHeKuR8v/JFXgg6XE23gE8dVpUdNBpkYCBVtAXDQ+GyZARy8lcxZGiNqIW83oPoe40aBqOBWXfK8SBMkacB8CUDcASfzfuAy5tHq9113YhaObpVEvrdsBhX3tnDlz6XyO49mgH4Rh3L79RSQ5ZbjI9oGR8aCbrwzpP8SWfbESR1HcTllPAkNVxEvkfsjQwXTS99mwEUPtE0DGoxjPNBJvZESmTeINYda9jg0BzHL7ljSNj+FwXb1gWZcxQqJ4E0goBFrBAtP9jglIkLEUsUldciWPKnyb9LnEwnOdMAA4YW46l9gwvscdcFIxH+hnuust615s6XTMgWRedJDPIz1l9xLhOsUVFsgdyFr4kUcTA+Zkdlb39EeR37sokoF+hf3tFxgbaMzwkcf+jrvycgeAJdnQi47u1BOm2yuvvME5QsMjAame48bYRx8u8xG3gsICW7VqtQMJSu603/Sl6+0Zl/2WUSmAPqDt+TrSNMCIkYyW0hjNyRpgEyfOtM1btnJuVcOEHeBNCz37WjTZn3nucUzdGDEXG5x7Xk9Tw8doJfuj0VolOgJ0HEQwu2ned+CqNFfFXm3gXv53fkn7XCxVaarq6+77brd/PHW/f3bFJp2Nzljjz01cmzr5MvvSGdWvb18SarlpdMIOvtoNrZZ8ttQWf/wpuUqSC+cXFxezJoe5Ru1WRke1F6R9q7NFgKF01dIZ3Zp98skI+Y92UF06lQoXkgQJgKxgjFpAoxiPyo3SyZMefvQxW79lDbFLZ5A0jsWWc5yE9xYDnNwgO8f2YASn81aFTTrNziSaz20krW2wgNT41CiZTGzEXFC8kKSDm7u58Vtwt9UwUcc9js/fKy2LhlQTbNtJyG+sxwiz3BNjmcFlMPI5/njGeFd9Q/NcwKQYk4bpzQjXxisq2h+wUsVA5H8qlCOlFS3wR+w5NS/UhuHPAnd1xCr+iCniYJCAY/aA7yUyU42gdYjZRFDJg7mjTVxaWuXmaSF09CJ4VqGMUWqsW3s1gp/VGaaxRRlWSIJFsJfYVmnkZzGxx9D+GwTIUYMcQg2yRUgXkb8EE9lBnPUCh7gpFqeuQcWA1rizzn0knnyCBobigXImrXWBlJK8UtyJgjbeTPxsUhEYq6IGKRxAH7naZqM7N3bsaMvNKUTCp8GWLFrJGQSIJmMy8mAxzXXOdsFGE0soAN/FmJEJHftJY/mcaxEhmuoK8+kMAatq5umeXnn1FeQTNMYlkuOjJd+BmT1g5Hfs0YCBG5goHaM5stNWrFjuf6fXiuO80NmRhAP76NGj/XMtWrTQAdh2NZwBsdT89Yl4vj+SBsvxx43ls/V2gP/70gP/EeQUZugj/cLQnXHac50BwNjlGjPB9zjgqT86CPqdfmnPv/9HRqqzWbtPye+byfTElR7JAY+HGrtXk9ufZcCaldatNOy+BVUF1LImjulc4HfXulWbQbWLcmzpy/JBNLSpH5KOvZ/8wi2VLPsz6AZcdE76ORF8boHGeh8XI+jejJr6kISEjInccIwNH4kUgEgSvl2FSgg29/uhZ6BXoPGAwe8Pr/sVY5q9g3WpNavcmgvtkX6Qvr1PWHhtoM8RNFz0u47Q9xa8aks+ecUO7ltvIzhrJzC6/tq7r8ABr6fBjIRORDqgRbbl5/RH66/Q5s9/wf765/swMGGqrvRrGI7HYP1Mto+Xrbdbb/0jYB+adtyP5UsW2fnnzLN7//gnGFEYl2zfwKTFE/aPJ56yZYs+pWG4zGpD9tuAwUjOHas2MFem48QMD7HsPjRNKLobyC8FEAVnUQ7FfitxirVIfid/gQYKAsWAUM6Q8085GfSpBTCVGgCpuWJAYuXtYeRgFWWAbDDdtjBRcNlll+DRsMMuv+40W7vlG+qpcvYXY83FNGxppofBgOqM1EiymqbkloDHs06bwURdnj3wl+dt0rQCcmGmLkvqmOTYzJ4E9KEJNPWE4wBIV9u1153osWjz5vW2f3etHdjVYi01GsemqcpUn86QJGQ81AxLzYm1fz75CI3mHWjV/tPXT1Y2mo6dVYA/jGOFQH4IbfYmsAGsdhETbrn5Knv88VdtKAV+G+DLgQOV9tjTj9hFl/7MfnrDGWghDrJJ0y+GFDUe4LvLzj3/PPxSsm31mqVolo6wZTynkkOYTQOUZZCnCOTYf+gQUxKMX/sUoHK/SPw6fmvrmYxYvGixM2Y1mSJ2rC5FdZPMBKWxJuC0i0nVKIyLY+iodzBxOARvj0Pl+2CYwqoD0BOrSybC8TjHV6AJKU8Dl6uQZBPxXyY6hw5VcI6go5kMQEh9qkk5TRHohJw7dwryRods+65SJhFbYErn+z7ZiUlar16aMoOrSn4Zy0RcNPe3kjHik2YwEry2yGIAo48eCLFzTrnI7v/zM252JA1J5XE6d+769e1WfvAAI9BFXsupnhHoHUouGIcM1UdLl3jeIB3xFvR6JdWkMW/l1wq3AlfdLJYYIQBc/Ws1OGTETTqFREyl3X/fn13SR9qze8l/I9GnTIBgcNpJJ9prL8xHR3MS9Uiybd2zw5asXcG+AEfAYFl9nDgZ2rKvj8FQl3+F8stMGuw14DZtvK/iTBTTLGHKPTnXJIPWoWkTHmRDNecgZ0wrxo3hAFIiTo2eLP1MgK1tsCLZYzNmD7Tc1AK8cvZioNUO9oBJFhjQvj2VturLw0juSwwZgJzPLBBT560IcN58FHWD3KaVsfNogG0cP2hMsCCUr/Dh5WofTY7SBiAfh2yOzpxsJparGct/8MFbbfXm1bYHEH7x4jXBNI9ydM5WmesG08s6F4M8rg86nqHh+KVgbicArpYJONIOn55LZ+1Wo4+cguSXjKwieEY//dml5Gcb7dPPMYqEIHbwIB44PKOwTumtN3hN6k1j/l8U905mm86t4H4q2iaxRhTjM4YnWGVzGRgJGsDQxEpxrA8Vy7SGWp/3F3NS+9bJLS7DJk1V4WeqyTg7HGRXviBMQmRBZCC9XhOoyx2TlwY1mHwfoiHjxfDZGiCCJLEPcvqmIU0yyM6HpHLvffei+0vF3Bnj+6wG2QKVPlqziWjeirS1Zw++O4lCtwFNWb/x5CzC0fLzAOAhpEiX+zBGT+XS3eU+hbH3bvvZD2iqMZF2qAHcpJ71qn0JE5hGVhuyBWIkTz1xFNeTYS+8/L43UcVNKcAPpfToAeQfYjAhhA5MTsIS8PwlinokAmzwmPR1yRHKyyH0YUAu/CKJplJpCVISqmOJ2yIWyY9A2EkzZIJ4SAW9IBFU1xxxDeGOLhpBNG46AF8Bk3g+MiNDAxr8oJjYJ/mD3Hz2ZLfsnWpc4S/tAMdpGHm1UJfLr0bTmPE0627++Uy+v8u+XL4Bg63BtnDBPpr32cSmEJodp9v1N91tl1w50BZ/tssaqsLtorNnwapttK9XFBFvjjCJjWHXpx87GbWeCaS+BZk0isCAqPe6NKIpzaRwkmrxnqLYSI0k5uEwgnpl0cWjEJW2QCPFuDrTAjUCRo4YDAKzAhbk8FGFVgDwt2HTNm6KjF+k/dPgjudlR3Cy65Xm4rgKDM10PmSmks1DrmOGVxottXQXxUith7Wq8RWxqhTYNU7cRdDNAoASMCTR9Ro6gfr67wRW/1dZrD0J2n/8/fvAakyhwGUMMNgsk09AK3JdEZs8FhAaLRR0jFoR18ZNyIGeESDgq75AkDpZrDsx/GAcUTQNHmt28bUDABxgkpJo3nXPtfba/CW2culuGLzRNmPWZAJXsy39dIOoezZz8mSCx2oWF4w+JWwseonTy/UvFoAsHtCwFbZKDIGmBttFiRnruUUAKgj00oiFOuAaIYlHdLgFYDUlHYc9kuTyI02A4xmMRjDyg/5OGQdxM2LlnV21lpFEYkFXNCGZ5JCRxUqc5hQgaBIy1kCHEoaNhJ+jxTpRYSCTC4Fe6l4ms4GIXg0ADuqYXHr2Wfb00+9ZRh7jIgBfsQil04QgGMJ8o1NUweheaK0YiwJGxRYJGEaRAG8eWNClyesHIAdSmpOTRUJSDGDZTKIGEzc7ktEkAgo/E80hHclhGErSJxnGMDZw/yGSOCABQEtULxzOgacJO7Fr8e6CRckfOCxV/LpjLrtFxUYbSZGCtAOr6K60gejJzVyHrQpsHXbSWlTi7gHbAalg3FF7J5Fxf9d85NBvYHOKqejGAxIil45hgFu5CYYobprS03ihsuMuuR3CLpIGlO6TEhQxSPP7ZpMklnoyLk1XFfhd3OMsNKdaOICbVJkS2NQlrkOYXcZY0obUftN1e6HoGIfWhMC1QIOuTZrB+mxc90+un4dG03wf0ZEJj0pBdY4TSWgapEkpyVIVXWLmcsiFUCBKALqqguQQyRHXLOVXMkFM5k8qoCdO7UfxnmtvPr+MJF56ggCZiJXr6wREuZd98gWdPFjA0vKhM11LLNBaFRCmMTGBFPEwf2I42OR+qW0WjLswmoJcgFhcbcSdvFziDaL3TSR6/Qv6kLDEuVlLPftDemThfEaxMpv5PF4Eiknlxg80e8BawtGWDk/k0CYhUidaJ6WbOItpI7DM/zt4br4webbhjG9FcA3jxmYT7PcDtqSwJxtZMQK1M3juWYwPc9BG5dub7yx27VDqJZdkCYBSaaQGRabSmOCFe9gwPcVZEJUEbvtoLqCFF17Ej/SkVAI/HXrWQgPu7/thfjVLV9OLtwCwCeE6Q+U+TOLWTsxvAeyXuZWTz7x05HOKVaUJL7GilXyoKFPHXuP0csLsXjZaPjpTZLKg2CLAI4FDUwelRgjfX/SBAyf5FEnnzT3BFi/8zGZMm2w7thXZoeIjDpRLY7GF9SUXWTH02okjsYDZckZvkwEe8aCaDnmnmPHSAPVCX/rHgYi/xNErj9KkUn4nQIS/7Ne3jwNiOs9E0lQTQCOsKpzEIBRILiZcAmsoA20mTR6UohnGEgfQIK7z4TkBHVhV0i2N1KAZooJZCRWgqvYoSZHAyRQagTrgDx8G5OI5OMuBjSEAQM2ugMkYAHxa6Uru9D0XXDCHbvluXJXpyGPq8LcH76bQSLY77ryD2AibWaAVoKtGPgXu6kko0dX4y0033mKP/P1fFI37OYfZ53TENc7kGpLquHUDD2LsOtFX8BO/a515FiCMwJm/UTZmzHFu7pOThT7eiIluLuLmX7pPAggFAxxrsBdeeNKOMF4oU7hIGng13He9vjO5NWIqMzH+rIJAS1Lx5awzzranHnneNVcl3yzmqn797wKsAlQvGAKDj19M7sNKQs/3tqtt6XIE9zl/1EyWpqecqTUiH0Yil9O7j4/EqtkisyTpoJ9+6im2G/fSiooqtACvhMndYvnZvW3Be28xIrvZyspxHGbtqyuudaIzIGDXBXIcKrKCpkaMXYoRS0FBIbeaRiuAoNaKaxIHUdbjjdbLUWQV3njjHfbnYR4woL6EpLhZPi3fHU8UV7VuIwRGUs16P4c1E8OBlYl+ZwITPq0IOVdVl1EcSj8/KFpVNPSMXOuHgmtUgyvUCvrk2awZ6AW+9b5V0mRSM6Na0kVcVybuqVdedqUV5BT4vdmHFv5Tzz9Nw7QCvbVEktAJgHJrkSyqcGkB15KmiFMI9xHm7tFuPfeeEW0BSYpRgR40jHLWrsDmDK4/Ha3agxS4TQTvDt5fMVaFbysxUd8nvT5JrCiX0QcIRsmDWKj7r3LIPYrCaU66Ejf7lr2vAqaNYlmgVTxyVy0Uik641Xrn4tTI73GrD3SIdR4GOsq6V9ojOo/VKApkDrSSAE4paAQCNQFuBBp7xCdiW1wSe4hJrK6QJkvtFcm53IvXD6c5mGN7tx20I9wvmTmIXStNJAHBAlY7iTHhAtYEMPLfavJ2anJG7Ei0mCNCAwaNchsBqwKAY+geX3r5ZRQQ6ZzT5CQOVgas0++Djz3/rZilBaXPJWmQ3buLbOXKrzyWeUTgvaSnqkLwggsvcJbN22+9wf7QNBr1AOZowSRGEK8kuXA6bGexezSpEDAx/8eNEp2T365DxRsH94KGjt4vEO/Wsg/+LgBmu7sA+vvgn7/9bN9/n+BM6vn5f//Z/fV9tylHDQwHFaA8x/L3CkwhBZ7qn3wqiAXiWorcDzd3JI4JtGTLB8xPMc11bTpHBdSqSdB9bcFV9gDE+g/lQUGTITA0FGjQPT4sQFunp7NWBayir0hDPjSccWlYbPIBdaEkMVaVVGldK2fXiQP41QSL+fqb7qSG6uVNinblJIpD3pANYrqACV/L3aCrHo+LEvj916TGMTuwb6c9/uiD9otbb0Imq9gOHdmE1vNKb/JHhqfZlg0AoAXDbe3qNa6PPO+H16HPOsmWrlzA2P1nltknxy6+4lr79LMNyIxtsdtuuYM12mF/eOA3dvWl1zIOPwx2XZ6ddtoce+WNZ+zTxQvsoT//gT3POm+rAmzo1qqVnBDxKisf052GGphGylEDCZMwGhH5sGU1Kly0s9hz+FbyGmeT8zxum3eNVWAgWIeJ8Nc4r//ruccAUa/Fw4N8kcZXEvfo97/7vX2x9DPkiF63ehgKE6f1RYvzgI+Lh3OeRqLXH0ozvg1gK4UR+P378AJJCmEys5ddf/MP7Jaf38s5eyGG64n2zP3PORAYBpBHr9cbpDNO62tX//g0AE80iWthtu3YyRTe+1aChqUmzLTGU6h3EzHzjWTi6nf3/MxGjx0MuP2R3X3XMxAiyGGoU+aQG81/fokNQ96gLbTOp6q6ABUmjB2JoW+2/etfyCYh49bKPdJezMrLtQNM/4wdUwBjeAT6t7cg2zCNvABH+ovOAaxNp/E6GHAjwU49+XIAqQiMJk/06aAVq9YxWt5pI8cWMl5dYeWHGesGdGnjnk8ZP9zPQp1pWoaqUTWO3wABhCXq3WJKCXInwJ34RJp63AiYZKeceYLt2Av5AmawflR5iEBGBwoxZCotrfdcLV+TksTcE6YeT+0QQz7xATVcJPq+owGC1yF9BzgCQaOwd4FNgYG45NOVMD4hWpET7dhxAFA1ESm8QthvEGe4nIqqRghBfXEo3wcQFG7Hw+Dbv3OvtVZH2603/B48oS+6kTN9T6gOUn64ad1a24wkxqsvvezTk9KUjaCOvv6mG23y9OkYTB7frXmt4ADpg5ojGiBT7EOdS6pBtPckh6bPIqatajA1EXdiqFZXfRQ99vfcTEnn6/4Dezjjal0Wq1darF1+0fm24O03mWo73faVFdv8Be9YKLVGC/szgTouRnUO9V4zEnWaoEhNDXxajuLToiZ8G+tWuqIyktR+T2ZUu46mr+IUeBtMV+57czxYhAhTTHCIIMUz1P0aflxvN23czPi3wL6ppxZaREqNZeCvk5UxwO77wyLAN/Jw4o9y1zAKb01e+Yi+mk+qcVgDkSJn8Gzr2JzRkE/EcBbmIyK/15Gc5xokiweMUs14Fo2K/rjMP/r0Qus7DCmOvcr9OZMwBFWOUw8IqM8WQa6r143hHKqlflHkSqB2jOTMjAPbkBxgLM3AOhq+ktkSvjB4ECZDYFl9ClNt8tSx9uijb/kUWjWeN8ppgfYYJWeqx6eKuT+A+Ck0T0TW0uSpTvd61pEIJ4XkR+0w0VPQ7O3AILmuGTCb74/FdKNkXz3ngmQrNQmhc0LdeiXWSC+SM+rciOSM19EgUE9/r9xYOYIaATL0VH4sH5Au+bRwtkfL04FzVhqjWbnh+FT0tmamnS+/eK43kBYtWQbDt5et+HID9QGfXcQ19qmOb+XxbE/P97W2e5Gj6VyTRFQCoEwVDNTcnAz0skvdHBlWG9rtXZD0rnKm+epv1rFej9jESZPspZc/AThNtPNOPc8evP9Z++G1Z8LkrsV0dTNmfLNs4cKPYdUiTRLFBGYl7Ovpw23Fsq1WCNN+8MC+NDhg2ZKMNRJYN2065NJPMm/TuSqiVgQgx8jhg231SnAs0U1chgiCFrE8Tl178uWTTh5tn3/5lcswFDNpJHkKseiVexbvrSRnjKPhwnQF1z1r1nim6opYE6n22acbwSR0Bupsl4yR0inkSdO7bNZJgzA+LbNtG3h2rMd+/dM5f+rt/r/fYH+77yE8jtKoCZAWrEuxmF40USwZE/Y+9stb3nZTvIz0PrYJzdpOGmRdrAfxQXOzZVJLzpyXEw1BJXAJlaacxhqScBLTw6xn/EcFgzt+qrDngalD48CqghE3K5yHKfrr9TfOc2mAl157kaCYAPuryvXstBNcRxCgpQ1QRcmJujcttKCcus/BIsZmMx0QsQDkUFlVJQMnhJfphGiRKE3RiHcjhbaMd9TJWPTOUps68f9RKYCvv7AZF53IoRlv1/70TNwXtzuzYA3ukbVHG+mgSRSMhApgVQ6lp585GYmFLZgeoO/InovilGoBif/136YxXrncKkrpXLJwZk2fg2HXy4iPX+wOnYOh6LciKPrlpzWWDZ08DuDn9DnjcBlMs7899AbBKK77HpLEyU1ezF6ebypsR43hi51Xhx6RNrU6Tm20EqM1Iq3xPaJgFBxxgdAAACAASURBVMB6izNlCB5ovknzqY0uXSwsDMd8YpOgclNk7Si3VECPOIDVUMbty2EoC/gQw6UZplg2gHo9gLpciiU6HwM9KxRAoqkGd2yK/hoWfZ8BBbZ3536MhNTJoBckgA9gLg6QLCqEz8EYj/Tl2vi3GDEtGSNQ4a/Olh/SJFMKKs4Y0c+hj1kHKKRDM5ZxNXWKoin4qmDqwscnuvEI+P4oEjR1M5Iz4wEkw2zHZow/tLZJImMBD6LFTGHhN3E40fwGvAxGqZSIK43WeLEAJmcWKAbAGhBjToWvJ62sVdHwpZEih2a5RztTQyCOM1NkRCS3cHX7CHhHJCjOfSdoyPRC9YEYq0rCVaz4AL8YhvyTumDtJJqSKQ2H4SIX4QEDervb5O6D+/kMsFbZPwL4pSUXR8HSt19vulRHWZPqlAkAoPNK21nvrYTJR4RlWOSJt8qFoFj1cUmCYAyjGu2shzFj+lpJ2SH+PZxnw7NQ94PnM3R4vg1Fi4UT2A4c3g+jsJTEMZHnU+OH5IC+w1yLKwWx7XDWeGsTrKqjNYBOofYxY0cChTubo2zP2kbrjX5MXVO5dUUDsHFI3vzja+yFp57nIIO5zv1tBOSsJ+bE8KzBH1zmQKOfcYDkcXIJDEuyXZsQ05bjs2vOSrOng+SLAApYVwGbuYAk7UJkMxYuXAhjB01B6WnSSY/CcTIMgx7tCR1CjZiRdGBwojWnJDIhi/9mFLiDmCkNWy9gVfioy9r9y6dQdd/4GdXgaph08hzu+9PPeO+t6NvuJlk9ztZ/tZY12GTVUKsP0s2rRhZh67Y24qAM+9C4jkVrh3Um0EVNJZ9a9NKxe60FsIyvt56pQwfIBTaSdIRzQGu6IDkh2U6YMIn9EENRtIpO4eFAg03AnNaqM3FUTGq0NBiFliFhM6wT/LRcDF4LWyZuOohd3627KJaMh5puyuCctavr40M38nxlfhCwPgFxSPyy8zIQQUdCgn2ovU4tx5gJzrgwIJMT060YtsKuXUUB25NGwG/+8DteI8auu+46H92pRMg+ngImDhkNSl6SeRgPAokEbLp2gYAKjUGJjQszgOuXQY1G56g2cfwELCXBkNlYC7/kTqymhYBZ7WsBixHczCRiWBZj0CqsDlO0NAl4ka0BrBS+wZsv3n1W7CSWCmR1kzqBawQFMVYD2Q9ACJJhl4WQ8iH3SYl1QHkKpFGCAp8/qhAWw4FiZsrkSYzan4FMwkL7/PPluNj+nNgZbdk5mYBmTfbN6m/opC6iuOBgF8gr1j/rfOyYYXbdj27B2X2DPf4EzBcJFnNfNL6pc0DupfpS/HEpBK5Pv3p0L8McjAnYbDEkYRMmjucHYxD074+W0qTg2umCtwF6RdLBdjkDGnwvvfSkHazYjU5WNNcwAdfodT56pNglxqG4g25eJ/iBt5T0jeKm9uB9dz9kZ5xyll+XvsRg3VDWaUVIvSCVxe/fgSrfftP3/kNNTaTamBoJseMwGOhhqOpbPli0wG7/3c+sBB0/PWeZN2htiwkhsNFJECridU6wV1QENZKBCfRT5z0WfUyBTTNPPJFx2EsYIa/AUG2Tfbz4fRL8BoftdAgIgNTPOAAnYMaT6IBFEsdr/wBTqAEDhrAOBJ4EuvM9CJHWnm5kO9T4KNZdBWYrL7z4shWXMZlBbHCGmcAPbUHtO8CYWJiQEqLTW0kOI5hOQHeNBq7Gm2O5IQ1N6KmKmUeHP4UirBqWv59VKow07i2AR1rorMLjx4y089Hyffv1BbZp604YEXXo9SahoXs+7LQB3F/YZIAHYlosW7GUTv07qKigd5XXi8Iri5iynXNLRlzkF5xRIaGaxtGalq5j8PzF5JD2ubpOrgmr5dCRQMKrZmI7AHsc+oyD7TwarG+8+Tradvswn2kgl+BnAY8Cpi+gKc9I/9MYnGsoc0Bor4kprjG8eOnQ8iwkGyRgVZI43vjgcwrYklSBM6gx/BErJjiPA0OgAFhVs0CAdWBA4SA4+0HXr/foVNUmEM0bjsR12RK76VW3VihJfCfNjOxc1hRxoJmEvXf/DOs7qA/NO0wedqH3VkkCTg6i3Fj5kovN07SSLIAYq9Fap5Ip0b7lerTn1eWLBvARI6yyUk61sGIFtLGfsrNycS6/wqcKiOjBFIU+ZTd4H4ykfwfyOZDpZ4ZARlhLNHC+/HJFAIKrSUyzQc3dtLQMtIQv9CbOiy/Nd9micDUoNbPLxz6mUVpeI4bE68pLrsIHgDwvQffLqcN+3/8Tq7R71L/H/KXnHNE99GeksZpvWax6je8YrQEs+u9f898xYrtB/O9/1n8XM1wGSXrXeobdeuHdzFVp0tcxUSajlUQAOEkayFzIz0TWU4THfOUaOjMB0slxdcUqip2RzWSV2K09n7eZOPL9a9Oj+H6TIfi+4FfwnATgclaRQ2q0QHskDNQwCsBA8d3XoY/AEOz4nk7NjArWBXwXg3neDXeQa6YE4Lw+pUa2e4BTsWVdCkDvFsDYemfdLgEvAhGkZaycTxI9W7ass3feno92/UE7WrrTIqln4hNzGXudZXlZBfbe26/byhVLbPVXqxn3f54mJ+cyQI4aOSMYodx3oIYJu/FcTwb7s85++5uzmUwZbb+/82+YrB7gXP8D2nvX29fLP7ali95z0KgBUo18CKRheOac2WiuLgW8E/lB2tIyhpWut9jENGDSmTribD+CJmcXZ/R5F51q7777sXXwPSML8u32m26xd997F7Nb/CjKDpCfJOBOXUxOkYuZyWj0sBPtQySIVJM0sqbFiMqj8dxGzVKy7yBxilF59AKj0No8xj47ij+ETIASYDoNRa7swMEyiDIRsELzbR0AsvLOBKappG3YgOROHKBSKnXboX3NdstNNwNQvAxJiSlFGIKaNNOzSMbtOpIzth2mSSKAzxFyc5nwFWLkdNZ5s6ygX4Y9888nbP26SksllnREYFA8sB/NbkA5jADzeidbX6bmvvpytVKyAMTjWabAmMqAyJLCWrjjV/9Gk/Z8QNWLbMXyFQAqvWzaCSfYmtWr7eNPVvoZ1Z+xc0kBtnc22ASAzUNIP1QhRNlEnZAKItdKjqGYm52VAuMMIzDJlmiSgHUnjU+XYiIWV1W3ejNGkkSaCMsIzQR4ZTKAplA8XitVTDbKiVw5lnKSLmqbGlhxmhTR+L4AVWEHreQJM2cOgvk73t5dsNAn19LSkAwgtqhmSMRo9lAxzGbc4RtZHxkALJdfdr4tWfK5N80Vz5C8RMJnJrJ1m6mDK31MeOSQDKsAmJky7hQ77ZRrkV4gt2Hly4CzvQUAj9xMMlQ3zJsH+/cA7LvDDlZvQf6okc+p/RLInChXli69al3JsgQ61dHk1qqjSkqKPa4mp2QSD+Rv0gkQvJj8t8FWIxsRLmIA58sWNNRrMFicO+dUZ7s9/tjDrGzqXxLuXhh1bScXTmAytZoGWh6z0lVgBJ0yYnUJHZp23LPDh5s819W52Ij5uE/jkGer0SdX9vw+GdT88X5PDu6rZD3C8hRxSChfB0zMKIp5pAbUxEvk/K2ARCRJl7whsVYwFDMprvO6a660P9z+KNOcAKKaxCQW1QPIBtOU+HEQl2QK1UxTWrlzpGS6qGHTs+JcNitCDSWxF9lA1TAh3Qya/7EUbPrk0bZm3XpLy4u00RMB1SNS7H1MumtYK9nIUezFQT6eqT3VE4KAG6ihOd5dDgHCq+uYTxw71r74/BsaH5F2lJjgGrCqwTk/c3IxrAS0njZjin244As3OWoFSZW8Sh2+NIcARUWa6YQJpiNT90XyBUrrMjI4B8A5SovLeb3AM0IlQDuOzxE0XXRWd7AGYkOZUgJAtTDf2H4vZeTsk3xqFGrCgc0ZIc3DbiaranKB0npOkgtygzYdLkj8tFKvyLslTB4HTAdmAqxGM/33xON/t2eeftRKIQAcwui3ilqknpwsnamSamQP1PB1GSuCegQYmoDvWjx1MnvFWC0s7gQMqrIxn8tmLR06IHNSpBHB2WR+1gWJKA994by8CAgZxVxTvt3zx7vswsuuYjKJj93GRDGkqQTiSmpyGr4xtTZzxkxG6Gl64A+RkQPmQwyvrIVpClaRB+5zjIVyuFymU9m2YWuRy2YtW7YKKTzAbO51Os0dAc2qjQ/soVbknsqbIgVGq+MNMvPk3kVr6okPl4JR2arVh2FEU5+xBkYOy4dJ20UjKI9pqRL2MZMG1OlN3JO1X5f5hImMRGNjYXXjPZAPeFrfUg5jHgyJc2L/box4eR4JMnjXFDN4/U23jIO1XwSZINRmnXw6cX6/7cVUPo1m3MIP1tmIEQOY3Fnt0qWRPJOaKu4f50MGZkQR+Hd0sHdDMjOAkby4ChxOVWTImTsOBkkFpkfaNOqIiPXWo5EmR1MlGVlZvXDR3QPDotqWff0WnbXLSGSlTYJ8QCWIeL4MU2BpIhQrtF6dETFWFIRSQbGVv4otooK0RbO2MgXgvSNgRIgVIUOtaN63gY2YQgds2JDhtnTpCs+Rnvj783bJuZf/P2le9fK78+3mP1wPGwZNjv4Ep4ExgAa90aCosE/fw4WY7mc7QSec5LyFAKiPfvY5k0HX0dYRlR7JhHBo+LfcM5pgXmOvPL3Xrrro57Zi6VIOm1GAnO0c5mPsgWfvtgp0deoqOKzQHO1H8fNDhOCHDR9tp8y5GmAcIWpOAhXyzQRc1dNRBEVRp4+FsBjY9y0wP52LxsEmWpqKt1gBUyQFlRSzDRhURcI8zqZLU4GsQwfXmyAjLBKZaARgm1tqXDMxnAJURlYhaJ80yxRGhTNFiOvEAhDG0NWpqDjqQFMamqFJACUNjGvXMU4Smc7iV/sfIGUIo/8yUSvlc2X2S+HQqOb1SfDporoRkkY1GedTACmgC5WXl02he8R2bGWtCpjgjJBrm2QkwgDgylh7cpF04x7lqhpTZ+QhjeKupryFg0DdezaVgGauW8Fadba+TyMGAkKkdRYHmJyGY2HRBjUEBBQBzAjgZA2rWO8gmAqUBF/oXtd0VtED0Xi5Om4ynFejSoCVM4XEJhC47swKARUBKJeehKA2MxnFhw87W0FMlkjAFDnUyaVd1XM4BY4SeDU7hIn4mC3PRWC1QJ4BQ/MQXKaLry6y6hPdF76PnhKBB2HpWhijuhZte/7RzRmcESNQSCxzQGo5WYtqJgxAxRG/dCi20iAYPjGdDu4V9re/PkpxJ8OjUJKvZPvj3TfCRJC+GyA4weXxf/0LY6Ji17MkR7Vxxw214UNHeZeuGW2hou0b6fLUOaNrFMY4g4YP8tH6B+59xXZ83WAD8vrYnv0HcYrkoOY1Mhkb6FSDhgRHQFsrxV2jLz7+j8DvCBUHdQysAnVPC3MG2ZrlO53VIOar4syA/rJ9bffRlhTYeLnZeejllAcMbh2bwjcoTKMSWLNoAUnXqLMjxgN1E42devT8II+gJ0wx7YZUMjWRnH3w/AQAa/34NDXdQmeLsj7UfZNWdBrv+cC991g8QMqgwgI3i1n48TtWVnXANu3eaAc4hEoZocY3gHG1YFRculoCVrXWWsWyEQbn60gMTcXU74DVwNgi0M7zsXYuJor3iCFx7M2I4AjGlrdt3mz79wQi4ir+tf6luavxdteD5fW0tnysCVmAThLXtjrKLep6H1OVzpMEuvkefVYvYB0o5D+6mTFhGrPhEnNI4rPQmNy6bauDnyriGtibOkjVFZd7p4p0maBojcnERwzaMJJ0yR6IXZyCBpd0pDR+qpFoCbqHkKQEOs16tnTf/RYIzNJqFZNd2svSrwaEgFFyiMToGK8lURYl9YXZvax/v3xb8c03XA9PXkAprytgVch1JM8xibiXj8h+LEnZtsP7MBBQG4FkhfsBTOrMcX0GbTAxfR1gJVmSvmIU/6g0UHHKmxV+dSRMACkasW1jksGNvhz0CjrMco2Xk7M/Tz7G2HHH26/v/JU9wz7aROPttNNOochYYDNOmkinPhbjjc/tmuuuojgYiebpApgrb9GwiLCTT5rG2OUV9vzzr2N2tcSB1SgSFukna4RMsEtgWiNENNC5FhCtxkPAWPd+ut8HyYiMGTOW/4xCF3IEY+/Hu+mV1l2zChzYA2LdqsP8KrIgO3CQziGGT548HZAsjSTwOQdixPIXyBYXi/ki9+EoSaGIhQK4dB2aWPm3u/5ig/uMhNE9sXtV/e/99sHHC+wfTz9ky1cu9buvXKLd0eWgGRfJM5IWlYZxNS7r94FFpULNzR6YtNDESaBRRbGbV2hXXng1MhkAvjt24bD8KkkvxT73VRqpWg9aP4qdmjAROzT46rS5mGqIPRRJ9R4BRSBMC9eN47r3j1ZlN3CnTr4aDC++8hpGnTsZfSpmb1LYamTbMVyxN3RykDwLZOXaBa9oLaZhOKAJFJ21nTwTCem3Se/ADZDkHB4AkGrOSAbMJwq0L2FenD33THKsofbeewtt974DPp0QS8PjCqR4ctMLqCdgekWn0QAusZfeeB7tvi24RktigH2hI0SOt3wmuZRrzRFV/J5Ih1UMU+1LFWLS5VQx6kP6qu2OAdjKAMMBfeR5yBdOPW227d2z2zXCmmmeadLpGKPIcHR9KkDryd3kBRBp5F+sQzGPWWNas0QR/7tjTNXoTOsKYRxPjSNt8+4xvTaYIdJKdSa1/1vA3BG4LvDVAUeRCqCfhwtR0fU6u1l7mmaGmp0UVkRnbxSIOSwNbr2+hhhCKb5yGWMWA0P64f3JAfsNKqBxdIRRy3KGEeIYSy2BsUQTVWzdbu3qEAHuciXQQ6UpWI3mmju6c7hId1kgQBQFUR3neDtrTXIImv7KysyxSxhtjgWcULPYP8+3bFU1M4LmRKAnKkBNTQ+tBQHsXZhoFZFfL/M4pWkz5RsC9ZKT0nAUv1Q/ac8997RPWXUC8rqWvJoBYtrw+VOQWfoxGpslxYdowArYC97nPwOrQvICyZT/BKwKphTr39drN3iqZ0tgcoZnDwO2W4Ym+LP2Qs9O8g/o1/qtpjN/7gE3/V+6z0aNIAte1BpUs8EBdX5vAUyRlm0za7IJYFRgn/wdNP7ayu/SXY+gPtKZmcCMusw14pISPY9Kw0xQ5BA10/WlJqZeX2tDhBQ1GAQqSGdPE0wirXwnzaBGj2KHJgHV/NAzFADBzgW0VoxRxuiJjrNWlbEIbdU7y08gzK689jYKXxjLfp4q0ivd7Lk3Isd0M1Y921HM0R4Kftf6ViGsDPgYgO3VV19qf7n7Tis9sMtefv45jEkO2GxYSz+Zdzt5Z5j99s6f2TAK20MHi2mMAtZx7pSUYiz8xOOMJ/dmrP0V++fT8+0nN11nS7760h7++Xl2Jo3CN9/8FFACoowkwUhSY4iF0cSFMCSW6qtplmt0lqbML++8HrJSoz37/AvE4XabOOV4GrJH0ARPwq18Ow2GZExs+yL7hTnR1uW29+Bef47xGBJFsKf+9NvfAwz8lcZrvb379gt2wUXXAJY122/5u7ETJtucsxipvf9ee+SRhzAm2Y+EViLAosxtkBQQ6Ec9mppN/TaoH0YmB30NdPDvp82Zahs3rEbrcwDMru12aG+75RUi30ZurMgUK509tFNrKtE7BwQ+zLSftpzkrBoBAkO6IAbIUJXpvhiadtGwvTSqq2tXvnO0Crd37s2Pbzzb5l1/mT3x0F9tH2zZYkyFjwCwicXbCcihoAP+Tz3DswfUGQ6pYh/GW324ri2bt5MjtVo6I9fzfnKjPUiu/vvf/NquB3jXCHdUZAKGWH1t/Yat1JCYFEubGwPkWPQc1UhOFBAnZ3fOTIHXcWouSnZL9TprWOxphcRI6tUGmsY6kzqII63UIWr4KfeqhEXXVRcF4JKOtACNIfZbfn4f+2L5NwFYq5qGfE5nkM4IeauoJqlEPoByoptph5wA91zAThrGPePHjmfMu9ZWr0KOSFIE5Fpjxw1hPezy0Xtfxdzr7OwUn2SsrWI/tSNxgMdCRwjsS4ChfJqAJQdqkWQ5lxHnbPvpjTeTq4DQsTfeePVNTLk32IfvL+B5RWBKQ2OSPTgNAOlk5CVOOf007nk89zDSvl75jWuc5+XmOgtSOqGBrAGEJRp6iRgyZyGLIp3PbwCxUzDnrq09ip7tBuuNzNBesJNjgHk6y5d8tpz66WeAY6XUVJBB2Atfb15FPzuUc7aaOIPsCwCRzgSxK/X4KQudgZcL2FSLWZCYwAJUBeqFI1vmknPKcwClUlnbYtfqrGsAo9ELROB5ExmpCUQauUfr/dwMVbOGZyAFJKUoqiEvvPBMWOpbbfeWfYD1ObZ9awn3TQzRZhiekhlRY06GigDJaAmHyMMFwKmZ9Tx0+ABwJEh21OIHMMHLRre2TUx84pO00FMgxZxDA2XlKiQP2qrZg1F2aD/rgktMZ3RbYLDioYwdW9BYb9VkIx8qlsZPi+QeyL8k09EPmb86xko7qZPq+PwNEKhkPqf9dP6Fs2wl8aeRGi4WTeFOns9hzF6lUbt/H5JJjYGMgXJx9wpRjiXSJPchkeuTGW8EjSy9Xwr7oYJzl0cLYUbfiFwmsasFgloY6yeFPLaRaWxJYzZQM8kPRBICXkvJdM5NuAB1ubEaea+BeatmtL4Sk5nygiUt+YYEzEbqELlVMyC3dxzazr1hnaZSu+0CjIzCyKrWDvLM6sh9RH6MYuOo+RzN60t6yHWY2ZvSwhVRSudnKPGnBixv0rje3DNIXqyHav49nzH+YqakktCdCwPbKC0tc6mrIrRnc/KzmR5rRSK0irWnc0YNe+XxfA72njRID+zbjaloEmz/Cghq3Cfyxjpo+2NHDAS/KXVpyZKKI0wFcJ2RKXbSiZPtn4+9Q/ONCWgaTYoliTQIatCcTwawFaHsIHkRRHR8YTC4wmB9/brdxOY2640s5sVXzgBTQOYA+b/339xuV9JQe+qFl2im53AtFWgFN7nRYgmNPcmSqG6XwZnS4JmzT8RL6BvqrGYbfVxfGmbxtm7VDps98zj78IOvkTeYZx8s+AByWJitXl/MZMYgJhp22syz+vGZGmwwxIjw0CR7/dXPMa1Ks6/XsCfSQpCAQDoMeYoWyHPoZVhITk4MeYb0DKTnGCyqFB5gNTT+5LQkAksFgVRaJSxkAK9xY4db+dHDLNZzrIzkPa+wtz3/9GtsRCHnTQQYCkoyifMwmHru+dc4KAGAkAJQoiOGTKAviY4X71HLAp02dSLoL8Uf79u7T7Z3e6oYSdBC1IYlv3MmSN9+Bb5Jdu9B54NFcun5l9uTDzxry4s77c7Pg4X5X/n6Xx37///TYv0fvdefZkTYCfmh9rNf/8ReeevFILmlwyjh9MuvOtcWLHiPh45zXHlQAMRBR86GLj1l4my79JLL+XUFm4mklYMhhU6nxiyefe5edKtGYxC2D5r2v9lTTz6K9s0+u/aHv8ak6mGEsH/BUi+jIzkMZ+KtCLk/RIeq0E478xIfJVYXTgWXuu7NLDCNqKpRr9EZIFM2o5I1jUS2E+zjrE//HNu6czdjHNK10WgcDBgWdz9AwrqaUmevyWwqngejHlV1ldi3dJAICk1sQJlkSN9CoEcM75nIujlGcdrKc9W0KlNsRs2KrqQ2EzCFtEVIUMsqAr27NAJ2OFTVOkw3FLjVOQd78+5GWDTjgBihhWBwlAnlWuOwJ86YbCs+X4vGEetMxay7ZUIUl5A6QVBi20oOstCi+2o1wt28r+qWwQNiSADougHY7iriwOGgidKoOklGF0mVXCzTOCSaCQYDh6JFUtZuF5w/2e7/7QpeW0kz3R+ZSnFv2lTwiP3Ga0UzAqgicPioXPvRvAvR4diJe99HdEJ0wlFIszfUIW/gulR2O5DTTR2Qzu4AOu0b1u9XihtcB4EzKS6NtU+Hh0RHozRREoyl+FBc1+eLomhLZfRTI/aRBPl2ArzkPDpC6MQRBJW4SGJCrPoOPSDx9SjIBCKoO9fDqhOzqEOC/d0sKyWDrsHo1EsBLmJJkGyhqfSn+39kH73/uX2yeLcDFTNPHWHn4iadgfveoYMb7M23XuKZkmC0MopCohrLWNOA3jhc0tFXMJXu8v4igEYSHRU08fFt1hdtpQl0qZs7Kmzd8l22d1Mnr6USmr0ioIvDNRo0JorrFPAncEprTmBmJIlZ3iC0meqPWO5AZBDKqiykFd2VXbUk7rCkKORzEEpvYdTlSAmtbK45XomE6MYUvko+4uh2RgCgNBKjCHlWCxvrGMLyoRyqYpS18NnlsqhnIMKS1pukDCKlg8ttcrMTgas8T4U5H6cWI5pn0kFRJrkbiBf26IN3UmhVwNRLg5VazkgJnV+M/g4fqYHx/z6Mbw485DtaJdVBnNY+UWEeSiIeaPoFayZSI6owgx0cUex2FpCeVDBq6MAqAV0gpzSWkzEpysvNR+9rq69VsR9DWFNiVnqX1cUtAvaKaz7yS5G7jQNUSZ00hAQCahloNF/fq2Eel6RQ8Rrgh/6lVcZ0joNwMzAdW7FiNfFE3f1wO2vO2V77qmG+ceMaK9q/L9C6DAivXvD52CKv66OX0rdTAeqfLSihZYinCQv1BBXLNOoRJrCGfRjhnWWKFIrEON4kPTENPcNqH6cVI1kJkbqTIwcW2vgxw23N+rW25whrkuaTALVONY94rwSYCYOGFlq/IX1tIWyDGva19O5axLwNPrwbaGkc08ED7ReSmHY64p2tgdmKwIceNpabExFjlHzLgTLQndR6EXMuiAWuPUnMUVIv0O+BB++DZV/hbMMnn36CpKeUaxQrW86bdP5JrHvhAi5WWdGuvV7kxJDUDhxYAJhc6aaIZ511NsD2Bh87E0NTeunfviegjEuSRBxjLIw1TSIN5gmARhxhbGzkkCG8do67hxYOpDEyYryvb00vSLsrBIBJiaCe/Zqvv4bF+IFd8+Nr6fRn+nr86qtVsIgWcP1xjN1NIxEbQ3FbjB7sm84G8cHJtAAAIABJREFUD6dSUGMqEzH+H/1wnn21ZC0GmJsZ55mFM+tUN/lJBrwYQUPmf/a1edtGGnI1Vlyy39Zs/Nreeu9VmrtBY1HNMV1LlBiJJLWurcuyFdujkbxHoJAAszZiXzyTH3no0vbv3w9W5heuR0296C6rBbAnLjvrMnTaEijGHyVZrCDRo3GApuWGdds4EXhhFvAl551pk8dNA2CY75MoUYyVDafAmIbz78iRo10uwyViiNMaM9Q1asxdyfCuop0OikyYONFeff1127J1Ow1OxmNhErVCc/JJCC09GUdorF/jalyf2Bk+ZaBPS/NMBYkkP7RQffye91Fh5bGAv2iB6SBgO4GzJIykoJaEcPr4Kc5of3b+fGJSgw0c0M+K9xQhVTTSzjz7AnSvD9vL818DUMij6GB0vBjdKWKwQMk29oQAOR+rdMBMQG+gXSnsxwEt/T3FjmJtuNjKArW4do3T6UZLokI+G2HoyanYFIuTx+MyQT5Nwb7QxJQYtgGsrHWoYBVodCrGSZurJxa5YYhHAgGtsCkk8RKpQlbMct0wmL28l8BQ6c9KVzOUgtknSUQ00L3T96mB5JtTCyfYpxqv9jNRQC3voGkYgdMySxBDtaW9DlYFhiGwPxoAvNqJC4MBMnKRvjq89xDNcEBNplvqAVGaWJNdQsj12fndDTD5TJEw10LRQaunaNPkgMB6dVJDYbFIOaCZNeTacMrjOIcKCvrCLr7QxwSbmH7QM9dXgEV2N1IUjXwMXQBP4Joc3MJOYvEmCpj1Dv4JdRcwGkY+JdPVCy8CsIWJ/o9/PExcgpXJNbR3wMzg3inOktXA7Emza6/+kVUhQRRB/AqYmd/XRQ2uQ1/S+gz++zvN0R6A0c8yB4XV7JAposDfAFIMToDgK5Bc6IkK+ttADz44eAPd0EDHtPub1ABTnNaq8Okr4pfnNuIDBwwwNb5XfbSUiZcYGHZJnMO1xIQEYlAiIBmNBYGmnMPlkq/i0Erj+gTgNEpmiBwyRF1kunLHyEvqGXESq7eFYrYS3fgY9uVRXKbDBDwBDmZmZrksjhoh0kVMxwS2jWtVfNXEkmx9m9HXa6WJHkYi18VIpJNf/OQNPpM+ms4U7Tsxm6+85k7O3RRvigdCA93fyjcq1XQpmu4bGICqWrPdEDj5jbwBQjAkUvP5/vv/bHf8+ia76rLL7GFkZf7+yF1uPDRpwhy75577bO7Zp+E6P9V+8sMf2DnUYz+49Eq0vz+xDxe9aeW4JB83eqr94Ic/gfFTZI/8837L6jxgE0+YhhfDKHsRQ5D167dbZmoaRfYjyKxczntiEEQzbi8g4ouvvGC3/OIGGu0AIBnsaWR/4mAIVVMbxnKvqiHu3PrT39mSxats0sSx9urbT8Kwx8iRfShWfTSA//3/9luko1baZx+tII8XYz/RDpbUUjeYffbFcnv59Zcxc5pp55x1JvWLNPXDydsH2lYa/q3EzyjyjjjiTX5+b9u+7xBMzXpqOQNYnWJfr/oKoKjTBgwMsxlTZ9gC3uPI3mZLxmH72ecepg6713ZswlSQ2uMQuosyIPzFbTdRoy2wc+Zeir7nI9TCEAQ4Z+MUD0l+RCiqpN7WGZ2eFW93/Obn9tGid23YwEz78MOljNOyH/j+VhLASy4+3VYv3+wyCG0Y2kZzdiVDmKlGci+GRFMMz7598mFvlthp54+zukP1dvapF9k/nnzRZs2d43JlNYcO2muA3JfOu5Zr3WDr1q+BqIDDOPlPLxhuF519rn3EeX60qpb1qoYW64kY3A4ZJ1Z+BcTkbIDDo0ePMrnBKGwD90v1Wg3sLdQo4hjTLoGdq6ak1mcdDaLeeLLUNZSRv6ipyHNiTe/cJSadyDzJ3Pd6b9Q2U/vKODIGFCeafKeLxqIMjLoYty7aWeoxh76nE8F8Nyh8ymSXdT9oYH9bu3YXbE1jGo7phShGuA2CTmS9y44lMH3TWR8JkPkok2rv2id8xmiA5vSUPLvqiqttIezpFpzHczGGSExJtU++WOZ64rv27HEQsoQR/Yf+/jebCgMyjDdev2aTg7Ma3d4BgUA11eF9pbYNLw+BWpk0vAQitlKoHCg5gFReBbU97vKAdm2AicqlTp4F2/qNBUzPncek0eeWNzbD5r/1suuzHpUGpiZAxGZXY4acL7EXoD0TaNIYbpIfi4aSdC4pPuo8poHvjUTlnMR4Sf0JOJbUjc5FDUi08azFEOxgclaTfNmZMchkJdoemhfl1MEKE/HUkWkAwnVIYbUiPzB96iDG63tzrR9b35x+SBzu9IZhn0H4hzDqvRnZhcadrEOuSfIjmlKU1quMpHVuC/Bqa61wk896BDXz+mTyvVXcV5oMMNLrAPrA4NxQVQ15pQ8TJ05AHmMVZlHouXJOh7BPM5B9qGX6pglilLwQIsNikapKAdzbT1MvOENVS0SAGfTKSaPuwbhrV5k3D/Lzc23Lpn1gGUgL4qeSAsivyWE1GkUuUSNVNb0AP63nZiYyY8BQBsMU38ca0HpLBXgMB4tQ/VWPHn2rG0pysUycSEe0iWlZNZ8iiSExqq8ABSVXpCkHxXfVO+6P4XgA7yeihaa7W2S6CwOZs7sDOc0wGkwDR6agdT2CaaKL7YknnoSBX4v+7m4ATGT82F/ikniZAZbTxjVExONHpD4BZ3Il5DHJBqlg9clXzpReafF89hZq7wTq8Bruay74xiGAYED6fEwDSbqayVFbwQrU0I1iGrkWmQXFKWUFkhIsKABARhJoGKP+aTQZi7YfQjqkA8kW1mpcIO00ccwIW4XB1nFj+wFGV9mBQ5Jc0HQU+w99udoGarMc3oP9Io1ciO00ZKLRfh5kM2aeYH/4wz/A/eI8Hxl53EBb+9VOWtGhNmdOP0vMriPeN9rSxRU2afQUKxyX7njbb+74yIYNSLeNayqob2XuCpaEnEe7pgw5E6afNJacfJ17XvTCbH731loA2Cb73d1zaHR8A0aQhSlVrUUlltvAMXE0CuvBV/pBIs0Ci6CZF5ps6Ql9qeE/JI7RwOkNc5Z7nZPZ2w4W1bE+aqi3BjLNGhfape63FpXcY71nz2qOoBhoktisT/OzOGAZKE2VKcttt13rXbZf3P6AA6lxULhk0CF9KRkoNCBS3dbGKC4BsYLOQAcAnbQoxfaKRx5Armm9e2dy0ewggRasiii5d5DkCNjRGJPo9q57JOMFkpQx44faNuj4oqTVADwMg922+qNtnlyc/mrbf1mT7b/bvEqabh9dLKaBWcEoQEi63M20ccIlmA6aIkajujqjRw2w3//iN254cdGVF/lBGhqJcDRYWQPaLyGg3fTh+IxB0tQC7T0J+nYYYOP555zMQXnQBg/tja7RDbYSjaNrfnAr4GKe5ReE24bV1RRDw2CbwPRATL1OGoUa8yPxiwOUUqFVW4NxTy5GPRRrEmcP3Fx5rgpCsAz64JB2CBCioU4sOSVcKpK6rBYx+Uw0TscDrO/avtMykgvR4KBLyPOacdIk+wYNnAgOQco5ulgSF5auaxyJBYcHhYMc4FqUzPLvUVSHsVQGYUSEOIKKNO0SJQnB2qnhvtVrtNdnSwKAShpoYs3GwI6BuGzZ6JRpqndX0WE/JMJ5vfZ6iiUo4NKH1DpSkaqiJwN3OCWmk0+YakdIbjcy4thKVCvIw0gtk04vBUk5+qtHDnI4ERw7WxjlIBmPiWckn8LoxNOzLbc/nc6MXHv3lWLb8BWj5zCOajk4JFKckoJjJve1Cvatxg6a0X/tUHLKJ9V4hu4fU0GBJABjUp08a1H/HdTiUNaomDRzgrqNBInfo7GZE2tXJggqVocOGsAIB+AT76MObShFj8ByHeCtZNNxBO4oKusojRBHxFvpIV4DE5vmjlIbP20oieJuEv0EOl/xNCb2et0RIeYyh5tAHolm6/lLd8vZjiomufnSg9WXsz18RE/aq0QIuvFZrLckmKH7MVIbOqLQbsGhUcf6s4/NJ+HbQydSIA3JPjtYhmUqPjJpMOTn5FtmRp598tFKWAKNznRSl5ooQLBkE3DAVlY328ihKRgZRBH8kmz9phLb8ikHNZ9fJlw+bi6Gn9iibBIxQSSHMHR4b0Yt6Vw2ILS+rMgaGGkBj3RcODUzAK1SGOuS7EEGesG5WXle0IsBeRQtwmrY123s43I6k5UcLo1IFRzj4IwUs0LgKNcpzVIlHCIPq5ASU1hAvjPtuacqJgWcqAkk1hKtcp8AkOwB6gc2emisjUcqYVBhPw7soO0fjtmYmF7NbeG2jPHtZSvWOMJVyWEmhoPATZebFegn5mswwehJXYibnQRrRyWnF8X+pWcYMPD0TwLUhwwZ6Ez53eiIXX7p1YyCrbVN61eTXInFJa08njEgmV5CTqg+OKu/w6mxCSaJOtJK2FS0OpgbfEdQ4KpoFSDwLTtGhkwYGcLkOf74URTsGwD7BqPjt4dRilFe8H4DW1Qs1BZt8OCxBqCu1+OB2HvPGKuzsrnPPs6qRELXpyKZ69N9CWMvyDRJ4EwE60JGb4oBMQDbYrm1kzhqzL6B/dJJEaNmRBdAbzIMjSTGUcoZE0H5zEFzQrClSwaAURaByMNGDbP3P/rEf76TwOMGDSpweT/X1XQN2UDmRsx4jfGEYrwWaJeKHRrorwYgRsAEFtvO75eDGtLxDb7H9xu/jpGAqGnzox9dYVf98EpciD+x+x+4n3MF8FcdYyYD5LypCxEoKz3QCsCaW2+9zgb1H2x/uuevnDUTbTzgZD3Nl4ce+StrDFMWQAGtyx7ZD42lq7MtoCY+SeOWgD0C9UmSkgFSJo2d4pIMSA8DMo/yXy1oMYf6mC9sB4Hb0o4m4S07UoZm0xrkaM7wGCMGhbrzGnMK9Fv9djAmh9HVM/PdkfYYzHaxei+8+CKmOkbY15+vt8VLPgb85gwBrPBCQfmnmLVOvw9GZr8/Tuur3Ue5u+8r3+9qBSwq/a44JhaijO3kKuuainze9HRkHjgbZDLke4Q3mz17hv305hvtL3/5E3FnnUR1/UwTI7p/fr7d+uNf2qK3F/vIYQdjP82s33ixgbln9Ef4rGgOXv0DS2X8deGHSxhx2+jMT3JTvyfR5DmnnXqmzZx2EiA4EwkEPzkzC2SVnEQJDM2nnn4cllWdsz5iOD/VjBbDQ00Kb5yIfaCRZNZdF2xvbT8fOOHPPaOguicqZJR0+05mzeu56hrobXj80jhqIrlFOAXp9NkzLQfTqmwA+hdff5Xn3WSXX34JJhrx9vJLL9js0860of0wMOLsW/XVF7bo8/etupliS/CogE4KON+7XjAE8SGS11VjRHtCrHgHysTodPRUkjbaNzLAkJ4z38PonABiOc9q9Eu62zI0kQ6unqaagT5hoaaiynItf+mQCoTzzyXDJYoRyZUEN8pNtKTFGgCr0nEVKBk0MjqP0UXgGap1l8oYl84RN4aRLnB3o8Q/i3Ik7rdAKDf9EmClRo5AXDUZNNFCoixpBzcJMvZZTCugahzFsyG9AwAJQNN/cAFNCia1OEiKd1YxydUACETTmYCufEbggLNpu4FVI+4KWBXzpR1wVqCYtlCYNK5lDKKmgIZYxESmiBvN1MfpZ5zCZyPvJB5qJPlbUFEhtZu52cNi1bi1N9+4GbruDes3ooG22e+by2DoM3OtiQmpNO4vdlbdY4yqClhVA1dOxTKLUAHdxvWlMir3k2uuoSFe/u04/Hc6qt1AaPd1SGao59++ZZN2A6C+39VU9g6i7m83qNoDovYApd2vFchp6OwJzrzggAi+2eUzgu7KdxissjI31lQrpNu8imeu2Cxgddmbi8ijmM4BtT4CeUTPI55DUsYrapAKtJxywbnku4lwuDu5P7gYk4DUVQIEELePoeGmvOyYG3kGnRBpiwtYFVtbuZ7ikUxv6mANOEtUGDH/r7K60qetemVl+6ihT//ITAumu0tOOGDcc8ZrHeuMDoBVjU9f/sM7APESHTx1yRYf4+qewtK9EGNV98XB627wuYfBrNiq6+B9xLJSA++tt55H8/EFtO8n2I6iFQA5VbZ9dam9/u4nOCofsRfnv2SvI/8W0hFnr736BpNHAwAomXRjbT7+z/k2fsJU27Jjs73z3us2NKXVSin0Sxir/Gb9ZuTKnmAKrswdvD//ZCGxRXkdo5V4bVx1zaX29vsvoBcaC4BQz0jmDHvzvS+4bzLcDXQNrS3apkw4kes4zKTEaqSBWJOcjzJnBFshl2fMeMJYJMZK3HjoSDlGVkixUfnbGWeda8uXL3eGrczHushV4hNjMKNBU5Ow0IvcXhIb1UwQidGvibYI8tkIpM4uufx8wN/d9s5bq2CBXm0D+42wm396F4V+LSw7ZKkA6eaePhuW71uQGZDBkt47ee0ll55vH773sW3dUOwNWLGYc3Egbye+CySTx4EY0Hff/QfMp67w9Z/aK9qef+YuGH2r7d2PPmYEGUklQNEE6ujqIwDvACnytZg8aqhVoMkthtrgEUPw2tjm/hm333418lpHrWJfjY0YMN7++Od/2tkXC6B51a4BnH3updcBHGkwsYd7ZUXbL37/S3vg8UcdwNaZJo8JRTSZLgssUhM1Qh4eNOm0xVqIO5LOSSaHnT17tr3y8jve2E3L4HuIE63N7A2eiXwZ4tgDuTQtt1E/6lzIyc7AZLbc120jzTOFeTUHeqUzRg7TVF/SwKeU8T0kmTzl8hnpsGAz0gDX65xxJxKMzhKBkHGAbpK3ixYRgTUg9ZRW8IdESGJt4XWYO8dZWmSm1RYbGtclNAIW29sLXrEJaIRPHDfTimFVnn/2XEC7Sj8j0gHKVbP2HzzIUrPSbduOLZjPpuFxEmeLPl5pxw0vsEf//qR9svBz5F0OAEQmYpJcyKi0GOyajBFDMZiKkfxeKU2nWs72xZ9+Yv0HFBB3JedSB/N5LSSzE+366+Yh3/SwLduy0hKz5JHCvSfXa4IglUAuoLUvM+gSponF6tS0K+mHxxSXupG5LHtb4Lc3wBUZBdgpbZYcj+p8gavU/GGwIeOYnq3E96UVMoAwiL59qTugB8tzQNd3jLhWhEmYcl6NSdNLs8ET8GsA2D0K2UimVNq3DNbwzNRkpAaSRjJxL9Kl6wJZJBnmyjQzjXogERZ/WflRpqggLMHmnveTs+y9j953b459+xhbhwEokySNyVdXdNhNN1wFgeczz81rmqpgwiI1MiIAOUPAj5pYXyegBXrwYCmNEyaCMdyWzOFxx4+wjKwE27F7OxNSmO8xeagpmmRqwBiYk9vQ+9SEWT4+Qh2Mmh4tr/M82PN77mcSyLwmZlP5/qOlTTxXyIDoSygfEegKudMNkGTipma1T6lx9mqauwk8IhpJDEnHSKpAOYYmG6V178zi4GgLpv6U85ATuWEj+sRRESxamD1d7eByFCN9BnTaSadMxey82r5Zvkny7fjxYMInjXWaq5I4U1YSQq4Uz1qJZs9Wo1ErWURfI1Io4D20vzTGH0kzORMNhaJtAplEZkM9FGa7ar1cmkgrkc7IBowuQWJFpIN4kphyNFXV+1WunsnIfzg5lLwubvrJPPv1bQ/bsEGYrW2FBcvnPcbaEt6Un5UKoCmD01ZLY8+UHgJEYh3MnjmD/HkpEwiTbelXy62Jm63auaoE3Id7L95YBtKMbchmJCKV0kRz8ngMpRprYM7uRQImo9EGjoNIBvnvi885P2j6ZKVF2fIvMU1VLcV9lXxYnwGsSYzaqiuIBYCgIhA4O56afuqJY2wLfjr1LdU0jU+wD99cw4TGBHv5tRU2aQoeLAUxsFunIyWzHLmOJrw/RsFmX4u2agSTjrk+TbxpS4Wdfe4UGzw8HmP5r71OLuUZ7dtKPIqNjyIHVTGq45qkk82grmk4oJoMpIYMLbD1m/cTTKApo58ybHgeI0MHbcy4wXzwZkaWD2Fic6s9BZKuEfdd0MTVDVHBJa2HaBKCOjQIWggM0lTrof6fxqjXkiVLgiBIZBBQJI1Efbm2J8VcP3RmqkD0xKZJRuumjq5YE0CjOvQazXr18fdw0Jtuz26E2bmxe6V2p1b/t3+7elSYXT0q3DR+ePl157vIurSQZP5xDCd5sEMbNCTJRZc1EY/uOjoZADyIjmfmRlHghNiLT75s51wyF9fdCYwalttnC3dY70KBZICuDbpHlHgkMG++/Rz3/AZ3x1X0bGRjazGqw1rPhpIUQxUiws0cVsm8rpJLjaGfO3e2bdqwExH1gywy9Amd1dLhTopZeYwKIFosMF1dEHAGirpjDkjJhZ3YD7rfhKZFJIVxm42nS/DVihWAi7E2cMggW7dhM0xaurxcRxtZm7T51N3vJEqpABCLQ2WyCJMa6ItHp62VTr40ATXepiRPzCUdsC6FyMaQuLXmEZoAWsVyUVcnjYAO7kUxHDj56vAQ9yFOjGrAAOlAygwiCY2vRoLb/8fbe4DpWVbrv8/0TJ9JJr33BgkEQkmA0GuQHpAuKiggioKKYsHuRreiAhtRpFsQxYCAdBJ6DSSQQHrvk+l9Muf3W+9E2Od/ruucc/3PPsEImcx83/u97/OsZ6173eu+Pfwr0GfZzeatU2dRSTa+H8Y+QA/A6MABaRnubtvB+Bu3daW2Bg4nEpUSQIbDjpPe2kkw60rb1rLZce00uMj8qSXglyMxMJgOh6MpjbBr1cZrRR/ToqsEVozBVKdCpLro7h8GM295WsPBypmYzp33CQrW+RS+WWKinpNj4TsQIZ+270BAimZYwzJU7WQ5RmRSARtWOQ0lCDgUMwMNvk6QH4nL/cnH90/HHXF8mnvCz1kPuI0OSeniy05Kd97zT+4nz5vvazQ5snqN4oljkN+OLjhSEtPl0f6V0ab5luw6K7eMOZjJIvAcc2Az7Y0BBzdxMwfOJZ++GO2qhenJ+e8SsAtT3UZ1MxlvQht00DgOV1jbjsxqgqPre2tDd/rT3bgLs255/JFMsVRi7KS474DQPmlt2gHVHhb7uJTwzku7lgFmA7iGWU6GP0XWkMv1C8C1kgxYr/dwv8FL0ieOmZnOP+tCrpi9oKwEbFlNNzpIYm0k2SCyKN4GU3E3IILJ4HbcaOe/+Fx6FebfLgokD1cNwsHHSdSiBxR/tvDjsQSYq0GbYyR7TGssUB3tkEEUIAOr3WKhsIDO4yhiwKjcdCzMtZrS4WnC6IMJ/O3ptZXv8KK6K5amFWs2pV/f+hf2MHIh6n/igCgAwnaJtWuyGI72kXdmplB7mI4fgXeZ0coeQo9/XwbTpH/fwdz/kensMy5Ia9dsYbxnMdMCD4bhWx/ivk6inRT5FmQZsCoAxTpj3QmqtvHcugRAAI4tNgRKdOEMfUj+HVpuvc/G5C4HQOuCc08DWN0H/c37MBj4EEbV2ekLX/gCXePhuAfPQB8NJ0e+dwT6UrU4fNahZaxEgew0r0GgQa0h/+woVRsL1QZDVow7DslaA1XyzAiQKcyCZIKS0FAwlHPjBFt3YDKkO2gz51A3C72LmKTYuxlOEcVSpwmpsYiH1k1sKWMflMFOOPrYo2Jq42WaWCZFFgHtjq+xBwtpCqlhq4SK+rcyLSxIuwCIOlsz9lQAQa7LeBjZeLGnu2OkkdVwr5UtCEMfgaIAhDJX7AqSnSOOPAx2zAuwvOuJ0zbBctM2GCEydaftxTgZjRJNeez4VpFgfOmLX0qDKsYQD6tJZItwJn4r3fJft3BfdyKRgV4o2sE2fmSsynbzdw+gfowHIrGiFpVFscyUA2YcAEDYj71FHCOmTkZiZsSoUXFtNnIK+cwNFCAu9IFQVLapHwfzUZZJRXllsMFb7CppWMiCFVQQ+K+nIPrVb26N+9KNqU85bLArrrgUULIyvfT0G+lfT6GphmlhO0mlWu//vo+aDSrCYPM1ADyLhI/usy3ZPcWEOm/mGjaC3CfKjbhn/Vmdj2VpFfPcZd7IEDUG61YscAWZJAB1ppLQi2VPCOjzWI6cdXg6Yc4n0n13/BGN1cXI3vBFzmTHsGUMyPEoYD1c8qnz01QA6G98/Xt0vxuj0NFoTIxFRuWO7TSWh6Jdeva5aRhSJOVl3is1EmUQdqZbbrs5fQBTFLNXzs2s0eDHCB1xsmObDFlTwRggM5tii+8t8pCwGcnFCpwHs5PrEmicc9gRMdLvxTShgbUZUGQ4eloa+L0M++qgIw5hn9NgwqF15do16dkXngdMOx0DgsFRNLh3Rw4djynAh+nlNxamhrYdqZVxql2s9WLWbp5M1TCh+ogZmRV7nlEyQL1WJXeIh9wjtbBtEMowMl/MAcDLBeTXNCia+QT6Fu6H55BrNaBVXkyDEPeSjFyBMBmH5dWMNMLwaIJC0EeXWv7eUWsPs5ADiG3m5AzXCmHAhkV284jLBPd8mrY61nquZ2THrGkTMYZrzGDdTCstu5IMtFIWJVjn6mByjwXeJAnk92kEEEHeAnChljHQZnXjGZUZNmoQ62I8Kgkl6fUFS9NWRtUK1cw0gSGehGZhgM2yZWHMsM8889sorgVWZcBYWDvl061hJFIP3h9zJcf5j2Bc9fDDD6MYcgTURtJHWp+xUj6msZqBahlz1a+r//b2228DrC6JzydorBxAF+dYeVm/dPppZ0ZzW2DVvEaApRHdaeNfph0tY7Uv7MZzyB93EI+z5/Rx8HQPIzXA3P8bYDX0Q3sbUhmwKvsqAxTjNXtTAJmsGXzg+ohOVpxLoXcrQ733+7P19xG4bFwQsAyOdzzmrAmjVuBbDz8Pyw2AnriqxqLGNG5CATjd6BsBwI644FxiQ0m65Sc/pcDdmDpZVxbDlYzXFlUXAaD3C2mGcuLg+IlozvNOb775Jm7CC2HN60qcSRCEvBU/2g9fC1k0/WDI7T9jZoDVgyhuW1p3AlChW0hDw8lCpX16P4mfJgDVXKcO1PRjyV/wmetYf+h8WqPH+v/vwGqvtWR2L+KmuTeyVe1aMglTJ7gduaXs1iAfAAAgAElEQVRKqDjvv/8W51wDBqEt6WtfvSadcuI8RkmPxuDu0fT80wvT3XfiYj77aIChdwOwaGqtRR5uccTdCzG1Gj1mUvoh7M0/3HVHumTuEcg97QsDdXQ6iLrtd3fdmq7AZHHfaePSW2+9To5bnZZ9+A7XzwfBpGngkD40PVnDSGrUcwat39wTXhPKB7UB+o0fuU/6wuWfZ9LhYnQoOcM5h8upE6ZNmZBeeu7dhMxnmnv8Cenl599Oa9dvpXYYxPnXF3kpdP9l+1GLaQLc4lgQ56JydGrY92dqrgU2lCZxnRAZHAVuovbtg1lp/yHVQUpp0cxp9pS0asVqALpWGHRFALMVNMPrYRk7kSKTmfqXsdaKkNWrx02a3FN9Ro7EPuQirj3rJD1HKpmqaYSs4TRXKcBZEyhWMeBpJUDIRZ86JY0eNyr98MYbw1C6HU0mQbJaxk/NhSsYkW9l4u+og2fCOl+CJnUrk4cjGZffkD73+TnIMdHcWbkjnXnyhUh4fZMzKZuKPGTmDN4P0UxyyA3rtqUzP3lcmv/Mk6kEk+jtsAE9Hzay/vsyEdNCAdsE41QjYuWYnIypBIhuFSTiYA1DsWx4iTpf/40iiBGwHxfjK0IdIzlI1tea1Vv4Xo2Jstpt4iRGymHPbWO6ze0ruFZXSz2kZqiTGJJpaFwY41olArGeBSqPOGKf9MqLS+I6lEZzYslrMAdqZ3+SzhKHNMSqxLAY823u07AJEH9yaeRSC1198c/TpdQHzZ3kK0weXoke79VfuCZNHrtX+ubnrkBOgoYjTODla1enh5+g0cJ0ywZIYjJxnTj8+c9+AnN7v3TiiZyRIyYjo3M2ACOFB+CK+YDFgWQFD+RGSDLmRJIi1m3dGNMgNh2XL3+fXNdx7B1BLjr1tNNpZuSnn974HzyDfMyHkWaA6ewEiBMcNhubkZUrIm/NJ/ds5bN75nQ6mRou6E5xxVuSm9EYsuiPBmLWaC5H/i4mK4lnPidIdbw/xCamUOUiyvhsZFJZQpXEhAbut+zusYSvCqQcTjjlSED9WghKWyAsjUZv8k3q3KHpzZdWaqnBCYBsXSL2AF7ms+4lTdikkLyjApPcuSomgrphisr83UxO27c/Uj18TwV5ZxHrfdSoYbBJF7NmOpB+qIK8VZ9OOvHgAK1Xs3b6A/43MzqnMbKl6V5Tx6Q3X1lF04opX0zBm1ub09777E+e1JTegjGuIer+B46i9ofhCCGvR/Y/0c7aExIu0nA1Mb49BOBvw0awK+7DpEmQx1asIe5mJJlmGl0SM1qpS60DBX17qNdC/oIcyKlacRSbVgMgadTC1neNen3RoIyzKJNtsS70lzQlH1TUafx9EYHBqQlz0ALIVzaOanc2p36AmKecNTP91x0LYIZS26IV2tJRx/2qYs80cZ80gyfWsIfV8Vdm04lh2b/QrGKiUJxOiaU8UGObx8aM/v2z5rr+I8p3VBC7PHN9T3G6nexBz8wgu9ifsxlI3tSP6YEaCGm5+UgiknsKtg/CUe7M0z6RViyuTX9+5OFg1ldC0svl363c58lTh8JIr0ivPLcUxnJGABk+CkIaV9gE6rtbA15wojyayLV8JrZL7P0KmPeNPEB9fO669wfoeMPWXdeF58Sq9KObLkjPvf4wzaqTic070tPzH0f/uSpVw/Sftt/+6cZf/B2Jg6HpeGQmln24OFXmDaDJNT59FRC4mu9TC9d8oovm3G4wmzLymC9+7fC0AHPbfWdgAMukUWlpdfrjH9akpYvxQTp9NPGrhmmtwTSONyD5MCT96lf4sizp4Jw7kLPknXTicSfy/FrSu6+tZ6p6YElPYTjG0OVms+9kYzkOWEhB8eDf/5Q+ecEFQSM3cLlQ1PpQRHrvvaemt95cxubbmbbitFiNGKyOrbmCaoCpmsO4uU1Yh0PDtpB+4oln4gAv1qWc9wuR5fZs5LGM4OZGrIbqVoWL8gdsJMHCMrqZnXQT1KgspXpwRKC2NtNi2A+H4gdvezg2z7y//b9nre5JUf53/y1b9S+nF4b78HHzjkjvvv92BLJGxuTLWBwNMFPs2Nm5caP1oTiYNGXv9AKJVm4fKNmMl+y7z/h04MyZ6YP3t7FwnsKht5RR1cPSfX/6V7rg4sOCwfL8czieUeg/9NDTUVQedvjeCAfDzNMVm0PKEZkGAKb9ZoxMK+jSOvo2fGQNByJmRaD7MlWIOxHkemi3hNlMUMRh1LBpZSU5Ki+dPJeu9dDhjAAg+j10aEVavZwgD8ii0cxEhM4XLFgdwJ5aWmpGQTSNQqIOoWQPpFYOOeu8ClhPMm4M+Ex9RGIYb2shqi4mr2edU1NTSfGOhoomAPxZEy01UdRidJ3I2LEDYydjO0yPthh1YLM7whmmVRoLsBFJTgTqhnPNu9A33Xvq1LRyNSOyFPgFFNuOdKonuJt1SXOYLmQOEgiIvy9Yk3ZtoJATJ+EZWfRXD+5Ohx5ZArgwJd1+8xsc8HRTOXw2oylMnA4WZoGawYAOJTxTgepWmWd8rH7V+enUuXO4/yRpbVvZsG+gmXRW+v2fnoou08hh+6ZHH0KThzEMwWX18NzoxJ+0/8Ej0bHrQE8FSQz6pTIH1NXZTUIQTD7vI18PAw4u2NjdTjD61X9enJ56/Mn0+D83ppGjhtCZaU0Tpg9Ljz2zOEC5EIIGiLQwCaOdXmDacY8mHr71gxvUDluYcfArWKE6imsWwvfrtOd4Vt+BXciFyAYSgGCUjfED6f+aHHXWMrK1SUZVUxo6VvSD90ZTee4njuMAKEpP/eu5tBah6Wl7TwQs4jAuUruqg3iDjpXvwX3GPyKNH1vOoYV2C2NYQ8nWLHw1PjE5cHy0nmTX7mKMHbKe+gCsXXTGKekqGH51gGHPP/M8jJPacGhto3X9OuDY2lX8mfXXjwPwsEMPC1CjBXr48NGD0uKN76Un3nwjZXYnGdnDPEVgXD0pWW4WviaEvr+MCM7pjEEav7JupIVmL4kzDk/BBHWRmSRO555+VJo6dkx6g6TwmMPPpCu8V/rdfXfQuBoGwFcFQP16ukfAnZjSb2B1vPYOZrPVU7NpIWtCwFVwNRNGd7Tbg6iXwbmnguwtnTLQniYD7qlDGdsaOXxi+vRFl9P96+Sg+n168+0FrCWKBvaso3AW+LLLYhXLjoHRZbMiT1AfE6/dHMTdFBs5aiqr4+N0AxtTUDUcLWU5uQH4XcjFX/HZS9IBBxwAk/LqiAM2eTZsWIssyj/Sp664KvZbAE4Ep5EjR6QlS1dFgr2HPe3nErA8lI70Btj6tRQ1DTRkXIvB3xK09OcpbAVWPewtagShckDHBCjKKIAbAJDUMDXp6ObvZBQXKLpv8c/n7KRbm8sGcTKjiwDSxhkzmGZiTU0N3XXkcPi5Joq73aDrMcJDESfILbCgwZ2BLJegJnu+3dFl7lOwh+PZ+DsDwwSIc2R8CBR4oAoe2IIL9qprS1kJzTuyUe1iu/4sqCKaPcHKY13sZj01EnN8XeUU3P8m0MbHq674QpoycmZqoom0gzGfH//0P9I2nGjVy8oVQOccKoBl5hp2nTpW1q3uhWAugEkVhaxmZn3pFB9z+HHBZGiEOe1o0F4YfowYMZLzAfY1idgJxx2FHMH2AOrKOKAdgWqAbbRHZqAG9mM97quamch2k2Wyg7FBJQtu/I+b0roNq3jb7vSdG77O2Oh+NBlhszBa9pWvXo0eE0wOoUrp2gJ0nhsBPmfXHmzFSPh6x7SdUghJCr9PbV0MXyheq9E8XLduXTS72jjXBKBkJRjTfN1Sm3d8cp/N8YefjNHFm9EsLpIRzJoocazSkXbe51vX3JCG9h2ZfsG1r1y7gmtkjE/nZp5gO2eVGsKVxH31kAcMHEwDEzYUe2fM+DGcGet5Ju1pn2lTASiuZdzvpfTSCy+n2m0Yr7AeR48enY4//nhYVVvTHX/4A8/XNS5rOUtsbeh57Roi+PmCWc269dzzbFSapJgxR9mg3b2TDrJE1FFxXeWC3l1y0ad4n7EwZGDKcm6V0nTw/NiGpEHFwL5MPKh3DPALK+22u3+fzqMJMorGYY/rjwCoi+5a9uC9f74TfWua3HSVunwmFAsFXJtJvSzqTKxDCQ8BbXak61reL0E6lwWbTyNEZo2uyD4XgUABxhzWYZj8GYbY99aF7jl/WlDe/FR2azOmqrKovQ8l5ITjp4wJx5b1a3lu3DDXZ2dottpsV1vLmOwEhswmn48M1Iwxmwezyb+XWRTyOCLqEfuNH+4Z2e+Z2ZdrKoB59zGf0yaJ01whMSCwSvwoZI8Vl2PaQu6Qg449U44A9+gHcqiNhbE6iIpmw/LtMKNamKggr6WgcrKDAKszZgY0q9FKAdQqk07pEZpaNvGKcphsoGnnNdqMVkIg3HF5fU00lPzYa68p3IqMKRmyKr3szv8GagbjOxDkbK/GZ+kOiZjFi5dw730AmeazjOGykmocd08NGZfbbrslCjBlFxoZk5fJZyw1p6ypHsAE1fnkgFuiEf5vPVSPg2iEfXQ9e4DVuNcmch/7u8yoKmP6R9zs7RDu0UbthQQ/9tn2vH7vGcg6i7frBcf3AIgZazoDozJgVU3MDOAMQzRjL139V/78T4ADClgazu4hZbT2XKMs00bW0QmXXsLYdHe6+5ab2as7UxPkD+YgUhkFdzPj++aaNqZtenzx6q+EzulLL72ALuPCmECxIRINA3VWaSJkDQjkjDDsPPzQw8lP+vMammEBCqGHtwdYldSUHfEZyKxnhQ1vQZVWiv8LL7s+vAXESJUN2vMrCLw2GPxZe3u9f7FHh9Y/qjlcAIujazfsLu5TIzmCJnD9+neku//042BgbdtYF+PxaxlFbYTV6Fn4zNPPpd/+9nZAzuvTueeem/Zjqm3jprXkhf2QM3ko3QGr9Ymnnk/r332H2uVR8tvD0+nnXJx+8eMb0vRZ09MTj/8FQAfDyvdW00yv5iynnqwBpMDFfhdnT+9gBrEGo5088mSNb4gNxx55bFq5bCVg3aaUVyVaGccyeog56eLz56V77nwg0x9uKwIMbQYggVlZ3Y+CvTomCseMGhl6wO1tDam9WEfurpA68A23wTLXS0LwqqqsipyHUXeYU1WYJPWwV5uIz66bgw88BIDvBc7JjCCQVwBLi7M7Nx8jnJx22EyFacSgMemtVzcBWjRELtWGSYxFTj9q3e6epmCH5bKntyFf5TO03va8FPgvYuKxjc87YjwfjoXTJohJ7nn+ufPSwudeSZMnTkkvvMj0BDJFv/rJjRgqPgXjsCG9veSdYHN+CymH22//NbJTY2AmQoRauz3OEY2gyyjQOsmpzz59Lk2AGkDS5nTn35HocaqFeHbJRRdiYLYE0PutyGWcipEgFfrH3GNrAw9c15BTH7JoJbx4/RMmMn7P2HXTLjXcu8ihcFNHl7KHBlctMmCG5mLyzeNOOBRjzpcDcGrns805cnZ65RV07zkr1ZwsQgNswqQJ5MkT0oN/fSSmI3ZzP+bMmZrefGM5QIyAkXl5locrF9bDnm1uIC/TNJhppqIS3o+9BEch7TWjKm1eDYtuS2Fa+9aaAHS2krPc/oc7YH6WpKsvuTz9x9e/k3YCsnUSj19f9Gacc3AN06zDDuQcX5fWrFkV06dg6DFBOXz4qMj5JCz9+Hs/TKP4cy11B6lNTKSIb5gXlzLe/u4HS6POXQaLe8QIiGMNW0K65dTTz6BG6UpfvvZLPPOY6tZnlbWB1ib5boB3/NOknB85AfYz4Z2g8ee6levCsFIvnJBDEMtjidmYNF9Uss9GpHGsmfM0wH3ulfvKvw/9Teq94444LK1b8yFj89U8c8aei6tgqW9n5F3pgZRmHFKZJqOLmdor0t330Lio7Epnn38ca2p9qkPuYisYwftvb+F4cJIODADW6NjxQ5ECoZjjvZzs6VfJ/thlExMdY3KVoSOG0uhYgY8B+47ao4F7A+4MDoTsW0w/89nZh567zRCsHCgZNYZ1c/wcJt4wWiRnGDxwFJrl5JIx8cz+YX3vhN0oKayICZbtAqosWW1cCgiM7ZDPjH/ed5nHXRhyVzJOKMtS35d6PC7GYUgn4luLruY6TOrMkSXLOemWkVpovFkbM+dWyrp3v+phUMy+0cxoBDIcaqvvILdqCflLp4IBZgHXIr/njMqmxnqncGLiirzERhnTWoW5mEoh83DkiZPTCWdMT4OGDkh/uuuJ9MbzH6QamN4aMbWSCzbUZ9JwyhpWVuUjtTIT3c/30spVDQCgvURG3t1nXkanXrO1snLM6kYP4D36pKXLNmWMceoF85nMSykPtmprxDfXorlcC+vbCap8sIjhIyCBId2X7+Qi5+UOmMtfhBix8Im30tNMWzrZGQ1sLqycvK2Z/GAYxe8o9IwXL34n1qWxbNzk0WnzDszUtmOACvGprb6Z2pDmFpIT1Wi25kBqK2DCKD8fRj8YwzVXfS195pPfT9/7wVXp+//5K8hdFWnFh43pB98/CRY3DRsA5IkTZqaVK7emX//mSaYIPp3ee3d7+sXP/kZTgXUz0QY3zTqmjDU+HT1+EKDpKrRdd6dNa1rTKaeOTrNmD0nr1r8X00x7Tz0Sya97yPVoKsydme6//600Yx+mtpHLuv3254mh4gB5ECaHotdcgjbwzrR5za506aWnp5yKIaw5xhYV9W1BHNjxRrtQ0v8HDSvDUU1tge3QpBtD2LqFbFfR5GaAOgviAYhEm4B28HW7aG0sfmnQE9Gv27wB12l2cA1aJSb/jmSbfOcQENRxtEs7aMBQHMsGp1dxqXYMq4jCr5GNN3RMOZ2DCWkV7ImdtTvYoAPDpXUXi3bTBhwUcbsrp/i75Qd3pBOPOjlchL/53L8Rjn8nFP9//McPDy8IF+LHnn4knXXJKSwqjHVIet1AgqiNjaCO/HID5qLZeOttv4CSXUbxci9mAQtJWAj62/IAVG5AGP56UP6MlWeA22fffdPnPnVpOhF9jUFDKiK52cwoTSnPYuZBI9OC596DQSYbg/tKQBkzrgoNlHHpHw+8wv11vFgWkmOAFpUEVQ6PXDbUJsBBdU9yWbwWA46XOlKrJqTFWz82mLozbQDkRUUioLAPGWPrbIKFxO/Va2Eq+fyH9k+L398agWrEaD833WWef7g8slDsMLpBGymG8unO2qUoKhcMzAV0LUfDjc4sm37ChPG8zvIw1NKds5pDNTeHMQVApRY6Zwomx2gtwTEYGtHpN3sUfCils9GYHRR8hmKAlBFoSSpVoFt5M653moRZBFicyVKi2crXKfhhtmpCtHE9B7FZq4xM2W44yhcAOBeWtLDG89NKdFjLCBKyQBoQkHdERcOJLpmzvLGYlDqeO2D1qS1UKoDBxV35hTMQS16CY+mUGDd/6IllJFg9acVSxihDNFutIgXEKda4xnnnjENjc1d6caGjHgRhgSUCSxdM7R4FaqX8U2y0kzwU8f7KLOjwKNpQrEuhMBnMXUeWC4sqSApgHgwVJM5LG1e0I97O2DOunoIqUVvxo7p0FgkoMechYJix2LhXjjfzfgZXASlCBELfZZaqjDZxiJR6v/is5Y5UUqxj8IVEEt1zgB+0jdSyK6ngMKH7PGLicLRWJqf333uXYLiZw7CIOCK7B/B/OEwANJ3efnM3wLCyGCWs7QF0SRkXf2sdHWfWGc9eCYstrNsWEtMi9WHRfzPx7ZZZYCcQpL7AU48T1KJS821H6K3LinhuCs7LzHHk1mTCLl1IMlBkFzHSsbMTvVOSa4XbBQXKAbVKFUcXzDKXNGuX58M6aQWoVGvY5oAMvg6ene+TjcJmv6PwkZXCvyu4V7l8D1Ou8YUaOviKN/4Lx/d777yPhJ+EhaLs3feWof/1InFvYwAQJSzU3RSydk01N+FcCCAxRn4FD4MlmQF3MaZKdvlvtlX8XS9jy/vh+AoqNTf97La0714HwHCey4jMmtDjEmwStHWPeAbEqLsAK9mhRTSrITQE2xlLbUVv1cLGr+eEWVTGpFNgPh+Qu50N6hiPbLcuKo5daBAVUHha/In1lML0FvfIZ++pZxR6gqzhwUOGpUXvroxx9fiwgUvy37xeH5IUE8l+aHPPPvRQYuUDGXuM51RIvHXkKACF3mZLxAqxYfu2JHAlJNkWBTs4WwL0tqSGBQbGyE1xQIhXE09wnNhRKZmrwdbmFXhmFj4yLbJRSr7mWuCzyyqRwSALtAvQQ5KC4JSs+mDWxkBYxu6VbSdzMxiIfI9jwF5jMUwY/3F8K8BC/rGbLLNOQ0CBpjAWUAaCe+UpV8x0yKTxMggxBeN9/LgFJLPjMUW4/qs/DFPCSy+7EkdOGgnsAb9BkNLGWQVshwKecyPFWDcOpDbbsslpgVeTNMGUCvRQ96f5hvg7WfwOCoU6mq6lJPCTJ0xIJ889kQJ6RjS+BB9k+TminRnMuE2yRNFzQXaoDzOeiTIe8AJ+9etbMDe5Dd2+n6Qjj5oTILgjzbVI2Fx4yQVp005Mi5DPkI3czH0vg7khs9eGmo/dscI6TE4EFj1fMj1GX1umPZpbaINPnDgpXUBj+PpvXRdsdWV1HMFV9qiAoimYHd4TbrBSRTfd+Hsc7kcja/Nq+uZ3v0lhgMs1DAsnauYcdij75bT0+ENPEJtfAqwGTIGtIGBdQdxvIe4LkKkVlsf6ldXQhGavZ9XIYZpblOO6jgA/sd5w7bOSaSzQrr5ZCS7L5kYZK9V16HRAdo2O/2osJoe8kz0YbF2103ghmxpOFYQshAwfnl0e1yGImcNa3e39ckyfmDiR4vSsM+Yx2tY31mg4hPM86nmuOl9zWgfgumnndowHb09nnnVKmjR6TIznqzXaRG7314f+mpZ8uAidM4BkgpnntTziHhh4/2YQe9FuD7khxiknVQQfHXOneNJEzBjjPxYkFhKdxHQLMjXJYnpKSQ2LaAq+KVMnpiHDBqIRvCLO0D4CwgSoAg4kG/FKSmzfvCOMKwXIdE3upGOwO8yJiDl8ftlSZ575SZh176SlHy7jtQFTAO/jFnO5xczPefZZVGS64jRKBOZYH4JiId/R28VR61Rwx5jQIuWQfSOjKEY1AVOrqmGAVDVFMTN14oGA5fVp9fqNMFYHBii1YTlu1pu8TsatZdvz7IH9s3sjrYf36iJvI4pS2ykH0Hv2A3w1a0bhNImfk2uV7WUzzws99ZTTGMXeOzwJBCmMKXukVDyLPg6uRmzvZd+67iy8Fy1aFMzkkNUIrVc3Vn4wVk866eS4tptvvilivs+pHmCtwEkiFoFgkXn+Zy85H1AEeStzh94z8OMSBHEmCkz3jp//W/6kF3j9KF/PRoH9Jdgev+LfPlGbTBk4nP1VBuWLKARumI3dxN85xh8x/KMXzppZfLmdgtqY4vfHpIEuzKzm9x9/AR8Ait+oaTTssXsXb8M67qah0pmOvOg8iAIFyEPdR/N2XdrUsoPX5V7RgMzWjiagxEb22Fe/9o2QHnjiyScxPXqT9zNGxnzHv6/V67Gh37d8QDpl7mkhhea4ZTvspN3IARSQxzpZkN2Vjz5NsKgjD4DJyPqY96mvBs1dIMc8ofeWxZoKk7reXCFTSrAxayzJdGid6orcBUDQSZu8nNJoSOTT+H7q+fuIn9uQpFqKxMn8NGJgfwCdjTCZz+XnaMjQdHjtxbfTbbfcms4gbvz0J98PGbRbfvsHCusidPMOT3OPPRaAYBQg64vIhx0NGzM3fe6y83CnXoQ+3ep06rxj0Pl8GeBpJ/URU23klZs3N8HkpTjXFDJyfb0fMoZ+WZ/KOHOV/NkKk68UqbI+PMd8Ps9e1I6eix3IK70AO7yQ7y2mKV9AnFd2ztpyKaDhyvc2RI4zZloNIApGt+WF1K2AErCO6xi17UIrvQ0yT/9qJiBCf5R4PhomMc0p981EzExef/ndMPDN1ThGdmrdTkCNQgruvmnchOrQ+Lzl50+SZwPcAFaXknN20bAwPpSQC1X2Nw/CWGZnI6SRbBLP0sa8vIVEogDt/3GwP4896XCmFR9EU3Y2Lu1XUDPuSt++/rthbIV5efrdr5hMwTTpn08/mZ59aQHsYSV7yLXUsHZjEK+UR5tATFcHuRXgthiwevqo8eTVG9IhTC3c//CDMAkYRwapOeTgQyH5vMSasLZCgoD7UMx+92wRPLU2GY7B0NVXXY6G/svko/lowT5P7qfBFSSpftSrgDEaNPnbayjhzzbHdrOu8gCZukBhNm4gXshgZz/0HQBTDzDd9awmfmhKE4NNm82lZZRrC7rPtLHpzdeX9zaPsr+X6BKlkAQhiTzWMQHg5qZzL9sv5ZS1oSn7fjpgn4lpyRtL0/RB+7FWL6AerU777jczLWMK5dCZs9J1gKur3luZTjv/3HTHvXdAlmlNs4+aHefMxEmMoK9emV5ldL+OxVAOSLNs+ZoAj2Ue58r0BDgegX7yd752A2tVRmMx5qIPpWcwt9rNPRsxehSYxlaA82aAZZrTNBUWwdIcwhjr5m1rYlrY6c8vf/nz6W70zvXjCOkoSwazz8gJPO69j2JUko8E/iAP8XzKYILs2K6OKeQp8wPimPIi7nlj+1DOUu/T6lVb4vwvBPwdwDnan9H3VR+si0b+6HHDeTYlSErgDg+DulZdXIDxvk6MbqJeIMwxlJWmzSpNA4fDnqQuG1g1MT3z+DupdZOgcJa7yLo3D96yEdkY1mIxP9ivEjIL+ZhrSaPFeqQji9jQnebhfG8TLExzhRLrH301aIQ2ACROmDiSWNPNPdpMY8QmCfeBz2+u5bCzpshZs11dc4gREMMkMQj2b0XSQ2BTc+kiJXusKfR/4QeNfe7FkAgg51b72NrOjKseKTbJI2Ji5lyD+gvE5oAXQCYAgymn8W5zVmlAn0gla7qdPVsITuOkjIQk6yFNaf3lue2Z1waRSe1hmxPWJTbZSqHh+gw1NCwkP2yxykgAACAASURBVJP1evTJEwD+VzG6vm96ccGHacMKNL+ZPPN8rdPoD4KXsWLwoNI0CRJVzfCyNGrsJJoRk9Pd992N4dps3rUrPf3EE2nF2xDSlJ8jr5BVbo0h5utQmWkMHn+QiDL5pph4iqnErIEi07VdPxHibyGfdyzap+5lwfy6Xdn0pwbTHWqzizGRu3eT17q2KnGh2oXOaTtG105oVyLPWMRz3crobj0xSh39fF6zP3heB4zv9dxb77nb/8gjpqFb/G5IU+Qw6WP92YkUxJip1WnJBzthCOcjYVWSPnHBFCbqRqR/EX/eeLkN2ZMxaf4DizBJ788Z4frZkYaP65eWrtycZs4akrbXQfD4ACIdGIzs6vM/OwltX5oCqjEDpjvprRlkF3IMM/Y5mKboa+mk0/ZiPzyXjjlqLhIwj4BXWo87WdqCJEglEwmszTXN6fLPfwLzqqmo/0HNLujpE0l/GVqXX7zmKroIyyMYtDK30MDomq6BTW3NjGcMCFaFemVGtU7Eg/ugtViFi2A9SZ/jVna2WmHUmLToIm/RIDvAg02q9tDhw3ifMoI5I9hbdySeAaMmfcKkwpFOncXffHMJznM4WeMM/gICuH3pYLrIK+gsKAlQxgGYC5tq2LAJ6fm/vcqBWJF+/UZ3euD9jxKyj+dS/1P/fdaU/PSF/QHbAPYOm3tAWruRLpiJqkCUBEOBwhwZwRYxHExo2Hm6XfyZC0nw32YM/b105LH78KU+BOI70qCakWnslDIWVxPi+Qoiw6wSRCJxb+Rgk8lpATB0CEL33du5n3QLQc6DsUTgFQQ7Ze7h6V+PLIxkuZHnc8SRM9DZXJZ2biJYVbEZYbXK9MtKH8dtsxF5tTnseCmzsJvdpuQCNC7AzXoO+IQhB3oXJPItgLS1jJ6W8cx1sWslsTaIDENTTEaUJjUxhm+BQDY0EKFpi85GULcmCrAhwyoJCDja1WZuwlXo9TZbCPHfp515OIybXIyRFoZpw27um06FVawPu5WCG4LyfnMfUDMLxA4+TBlArIZXFj27NnOfAWJLSOw6+f4skQf04x55fwRahmGukotYfwvj32qfNiMBsGMDLpqYrNTTwdxNkZeNvJaTDOksabZD0ONaLLR6CBhq5nRDJR3NuEk7ncDTTzsw3f1HEguAYMWuS2VZAkqce8Ec3ns7BW9PevjxZdEx/3AZTCUBYu6bYwj1SF7Idtpv/2r2YTmi9avYW3YK6WozH5DjOK1u3Dw1i3QPFosZxcz9HAWCCmYWAPcBSPFbwGSvGZPSocdPgx09P7Vs75O2bWL80KyDF+oSgLSAZT3JyOqL3EYl17ZpIww9dQnDICWTXahE98Z0G/JzHA55jIvNnjUVAKYv2iYvcdCWA57LGGkkFyJ5hPE1eCgrCPFwO8pFRUPp7lan557HNXwYMgLVmevqsOFFNAP6p1qe2R2/3cJ6KIsCYtjounToCRRtqYz9z+gcGrga9mzf1k6RjO4R92bHpuYYTw8DJRIxQasCEy8PBg7RLh2LZRqpkSdGZmHM57ThYbJj4iFzrQlAuaACEXQ6sJrNWeBaTAVziivo4HDp8FDuBaLdOTJ01K6R8Rc6mdbX/pvv2UMUyTp+Cquzn7if+kd3cZAUEQsdve8G4BmD+V8NLODxEyYzMjE9/f6Oe9Ny9LuGjxhBLIHlBhXZzm5f9A0U9m8lSVIqwy1goSGuGWAi/5c5LGcHuCWVRVNA8XyPPQNBkB5MHBwt7WZ/qtFq0ipwmwGr/pbFlY3uymKSFe34eQjh8yLdxJtO9n83ybPxX2ZVgGeCRWQnJimCKBbThbLznZ3hl+NHrjWlUUx+wlnbQ1jGDkBIP3T8XnrxuXTU0XNxv90cAJJJogZ4zbBNLjj7FCYkcHPktV9+5VUKjRloNjdErJA1poNzj9fq8+ZDR1OAgkkQqgod8GFIZTTAnty0uT4aB+qEtSj8zrpQTgKIMQAsP0sfbpwgc2YAlgGd3nQduHvJU1m1DwBURHKk+7ujuV2AmaXswRIaA9sB/dxDjmpa3VrH7gEBPWd9/rp3ulk92E18mygOLbh6iHOfQsftGFxoL/3cZcGoDRaCy1fMh88rE7CT+xZgFuuq1OslPhTx/m0EY4sqGZtNMfalzEoGyLsFRmDi1oy2SwvJXRfAapvC+wHOyNhxhLedOEAhd9TxYX5RSOK6dOlSJGBwDkWIS0B95sz9009/9OMA9MNYRr1fgQ3Wn4CMuq0uIj+3yXAAq7x/H9ZIG7nBfff/me70+nTNdV+MNevezAcMbedc+db3vk0h/1QAS52CFABFAvJiTj4Kk8EZMFwLkM54/Y3Xg+Un69E9G9IU3hGahyNHjoLBhz7uww+RsBErjHPsRYsgmRrG03JAvpp+fcOh9VvfvjH99YG/o/c1PxpKAkjdnOPTYdaff+55FKOwnEaMT3/4/d3pNVyhG7rgtvMxneLIk9HA91b0dcyNMURYhrKJ29B42nuvcTRWymkqLeXcZXqFfGjvaVOiOH+fZqLASClJquDnSJgOVVWD0zvvYobF+d1F9ms8UpJDqMjpDBPiWJe8fjnPQxaC+YbNJJtfhRpS+HM2AaLxY9gTLC9N555zXhiCCaBaogb7McB6cgviro2A1Zs2pN/e/Yd0xpmfSFPGjaepoRxHQu5nSfrb/L/BmGa35MIsMMbySNxrFt6e5cWOJqpDqbEfNyeYxeaBVkD8fRjfGVc5O/2tq3I7FBWBVZs1Aa9z7phY5wBOCebGmcs/5bBYNOwSWM3nJsvWExCrw7m5BQmRHvZOKed1t/eNkSx1gHu8KO7T3JM/gRHCVNhRr9DoXBR6jOMm1KRjjjga07W3cQ1+gxVK84RnoCxVgPTKvshMt2EVly+j1ntkM8HYIEplHKcBwD3RJNMGSBmmFqWlGrhUktNiBorGuayVUbjvFrMnVy7ZlrrqkOogL8x1Wogx5E5fQ91ZHmwP+zdPbT6+5p7PmNpZ47WFGCHIXUgBp9TUtq11oSHrGPeZZ82jET8t7pcTIBF39qCb7sCPMRiNyZmHtiOVAOTE8VdffR2Djw9jbRUB7Dn6b1yorhrIyOvcAFZ/9etfxPMpImYGsGojDUaKZog1sAE/hW9AIwaSOY53RFMpazjG+dF7LeZje97b9/93I7D35IrT69/nWBZqAziNr7sSbBxn5ozZL//Wfe/7ZX/6b4ZVvvce4FaclYfpH9tYI+rKhala6PIqvdCTlj79CmPkAEgK6XFvGmg8BNis5jfv2UjReewlF8HMyUuP/uWPNFk2pLWwdH1mecQ2m/c5TITlkNMLUF73jW/Eh3gYQHLxu2/zPtl0z7+lDXo/hbG0b7+B6RMnnxYNrFz0RNthxbuJC3jeNhm6vPA99NN4pt6/jLXqaO15l38/yBFW2z3soX8/c67bH1PWJGKkhAd+KmuCfaRhG3fXexzyJxnQ71htEaSITRs+gP3zbVg+rwNOzUyTxu6PEeUlFK04l69al15+4R4axX9lIubCMCt85Q10ImuGAlodhw/EyTT5M21CRyx9dq0t29Ivf/ZVjJOeBTz1vMWhm3M0TCydoHRtAWJ4fpifhA0d666QekVgrqRgAGvQCQn2EA3oLdtgmZK0lZIvObK+C6Zas2ZisgbJewQt1FMvQ2KnBVbnoYfMhm21LS189p00dDTam7iEjx09Kq1avioY6Zto8jXSuPdO9dGQRTY5+1tn8hLO7wr0NN3Pa1Y0MnnQkPoNJlfPk5xEI5DmvPelgLOLoT8Y+UWwEk9I69dsTS8+j3a3TW60DqsBjQeMok4gmRwzehLnBRMEPMdWXMXXMZ5vTo4vD3u6HcNemxgdgCijIB/UoJH/bjBFzdlG43R/7ulnpp9gioWEbOSGvvbxx8xF95Tcn+dZhVFYD2jAkbNnEwefoLTjzGVdt6OxadO8uj8NavL1/iOHRT23GWduyVJ6orhMsukDN6PsfQF56gNzS2LEzIOGB8C7dQuxv4czlvWnfucuNDFHjKCGoj52xHcsxB/7FPXIc/HoAtBRJ7QRZn8J98xMITMjFRwlP6VGKNMQG8mdOnJ9a6YDZ0xJK5lssrby54NoIGsPsEYZAGsfa2HPpVby3DHc33kXzUrvfPAGTOoepuXwcJjUN00eMSt9/rKvwnxcgnHNanLpzjR9LASfV9+lVt6Vlqz4IH3ywnNTPoK93/rBtwBAGwEcB8O43UU8INZj1jdrzkHI/z2CPEgztWPfNBQjy/cWMfJcPTDtO3k/7kExjO5n01ev+wrTmN1Ifa2NM3Px+4vT62++Hg1jc7Ia6tE6xhvGwfTdtG19SK7pQq88iFJ6slbNyQNQ9XzSMJU/mJOXUXs1MLNfyH4RY9nJxIlgm/mmuZlMVZsPxsVW9oOmnXmcEY3kv4JDRRpK8ndlSqQ5wQTYvgWTPR3plSKqQvP22OOPTP9kknbnTqR3YOa3ktc4Kq8OfjFnqRPLFYziK09YnVNNrQGzH0pffyY8lemhhYinxoY4P230Wx87VTJ16nga2ct5DdastQzXnO8CloJFPAgiCXtRINczxAmAKta1I+LqvHoW19USNzgbZRFnMkLKSXK+A8QuW7oZE1Mm8vh5MQ/UQVlDYh7macpi4f8CCBvHAz9Xg6ax964WerP5m2SUyFtIoCuqq0NCbPsWprr5gfJyzS9p4pLb1IJNKbEHZEj+oW67xrpOEtAcI0/PYS2Kx0g2iKY3MU3yTmEENsgD7PeQk6MW6BBohQQggH7ep2alA+YMSd++YX46ZNY4pD5WgE9wHqj5zD1sg+ATGLakBeOmzx1Aehe4j2S5T3/2MIDPWpzul6RiiDxNsDP9oAxy8bMZRiAT1YZhIRvPGu3jeYL3vI5mUA2Sj0287wDwiIHkNTswcPNeSWhp4f6NwIRs4ypkP5gMrcSgTEmBYj5rPZrWTlGVQRndzeS2Rq494BX9AdxXE98ka4rnSBLbiWZ0H3IhvSx2Aa4bYyAUp2qwx7PPmYee90Np45o68ihwqC7NXHvAenrSVZcdi5zeM2nW4ftHDr3g6ddhnIMhsBdfenEbtYwePRjpbeAzEiuvuPZEZGWW4fOynBrQe5efzrloRDrnvFPQzf5rOnTWrHTVF/7KVH7fkH9c+PLadOXlJ6eHH3kkJja3baTGbZVkx2+kRar6g3Faz7N3Jo7cN73yDFIAw/fL72kEaS3s0eSHg4hFsN8B02IkaBSs0xV0MAagddHKgmoBRchhQbpAqtAOquMwsaAvZRxcF0s1JusAVwdwY+sInCNGqkdQHw/EgrgPY+G6eBfpWksWPWXqpLQOCneRxgqwd+QNFfM9du9ifFxTIlBvE5BikunTzzwnPTL/iZAMcHSkGlcvK4lDZhyR/vK7v0d68uOXutJjK/aAC70Zy//Qv04YR9I0S+gCKYJLzsA98PFYaO3qWASTRhCUQEaHMo/FVNVPoKgrHXfK3sE+vePWVziUFLBP6XvfuYZRglWMO/w1tJJGoEExbGwF3VDGo2GIlsD665KNxuYvJzD6PPr2Z3MDCu7YKjsgj9H3ZhgLAM87cNIsH0Rga0lbCHRdBF/HNMeOH0dRsYwDARMrwBUPRkFfUfoiEocCfuscJ/jUn8zATkoemksWc20Yjw2AYTwJav8HCHhLBdzCaIm6pbrHGfjsvg4dyjgoWpgNuwi6LLQqgORKQPRWhYjZlOtg29awnrZvxiAL1nO/GophEkixsQHD7YiVAH50IolAwOYeCuJVkwjt5kRtrG8hEFBOwAqyuMwT3JeV4xgu8akPm3S//aelt19/P22DUt6vL+uNgGVHZADGSIqch2EDB0IfFKD7sA4b2urTxH2GMBJUFxoxJvE7d9ZF48DksxX2p8Q1wZpuKOqCNzmOyPkgELy3Mz1sWCFjPd3pnLNO5FBsTv/5H09y/wmqBC1NaLpJjEeMhdrO2PCupkLGLezQ9jrHE1SZVoguUF8Suy9+8Zz0vRvuZHxBpifJI+PhLXaxaLVVA26OG12F+RDO9hsFeymM+UfIU43S8BWSD8a+yeNAVcC7gkSyjXEjD60y9IoE2RwbcXSwAN1Pges6npcacdXoORkQDfauW3XkKmiaHHn0zDR572Hp9feeSq8jEN3WABjBvR03akRa+PQ76Kkgss7+72ZN5OQgLD0VcP/MUQSyzbCGAavpyG9YU8jICIcVTKd99h3KvxnFYQxrEo6Saxgl2UUX1CbKosUbEKXPZB8gNyCsT4JHAlbEQTNi5JAAAjagl7V1LV1wvp6nWRkmUnm68orWWfzGWF+my+YHVjcrj5iSFUcZqGxxqJyC7LX8Sg565Dj6MA4mk019ud2cVDpDtvHzrokYlhbAVAqAzp0gTQfXJMAq4zKbzFMv2IOJ/3KknmcwsKYqXX/VtWk2o+zFvO6vb/pFeurppyLWatLmYW63dOiw4SF78Bb7c8zYkXTGVkaBofFPKwCYY7F2aBVm7+ANWij4omYIdkMGfAbrJaQKwl4lA1a9NN6jm6/bG2hjjL8QJk0r5gBhbONhGvo7WRLl7wKKh2DK8T4CFwLgYdRkPGNPC/h30NF17xWGgKiJreCsEi8Zcy2KZTITx6AUJu+kYMo6nz7bXnMYmH2O7csw6UM2MxTJmOUr1wAKcm1qvqodxOjYL2/8QTrusDnpz3/+Y7rrrrvST37203TpFZ9DuRpWF5fRwo2I0jBkA7zOLEGLG8C6KEEKwZG60H8kFsYEPhmIYug9ADoWzJ38kD1qf6RIOQPBLDFRmXGsOYtQn4MFfT7f7yiJiYyaWOqrqu0ao1+C5xzupEnB6hCQ9RzzXgoQytDbDQhYQ9f+mOMOSS+8vCBtVVife2acEiApYO1+45or0zmMYs899dS0VYNDkpNSEgybdo4ddzDCJ5rfAaDxjwf/SMy5Mb2FnmohzRzgZpJer1Odq6yxFLCcyRzXPHniKJKzXSRzOMoST22ChfYTMU2Ar4Tn0k7AmADYv//+M9G8YjSGvXD4nEPSkncWo633MrGkEJON79BRPoI1Ygcx0yhU89bKRtApK/gztq6grWtT8Nf3evKJZ9Mxxx4TDFpBrGaKpGJYRTqw/v6e36fb7/gtT9fTUqajbBQK2qBHZuZbs2cdmeaeeCpAz68Bf9fE+L0FmyYceRSxMkUHD2YaBmbV4iVvsQ41gZFJagzIwHdv+qhR7DvOgVpifp3MXCQjSkmYdU12qmLYgIHp8Yfnpztu/x2sw23p2i9/M30dBtrzr76AuR2sJTUv7erDvPFaZcjLeB8xYjhjkJ2peVc9DckD09FHHhX6pA/8/Y8k2Y6/a64BuMDZaVPLIumCs89On7r4swHEfeXar9I0ZXSUDZzH94X8oRrAGifQuHOdKhPheuqkKG+h8x5abGq5kryqPeprZoxVNcbJ8dh/Mg/VcJeJHMCrhWkv8FXgWuW5qSt3z1/vh/H8WVgs6L/6GQF2/vXk0+k5xk4bYdHl0ySMAtgx+7g245hMkEy3XZDUMbEAWI0lFkq8TzYVY/PGryl3oQSAkZMml8Y/FFvGTsdEpQO30og1Z1SeqpLman8mpByl1PxB/c8u9v5uiunSosp0AePF79KQfxs2UTuNA0fVCoif45jgOfX0U3nfkvTHP85Hc+tDYlMjz4k8iW5yRWk/XpORUBrI5kpKP2gcaYDU6MrmbTTOKEws5Jw0EHC0mRAmauiNVTCqpl6rbvBk9xSOnOfkSy2s2Z0w4ZQsmMDUhjIjyxdtST2NA4ntGJwUU2zosC37metVC7gPs5fqqTqF43W4b5RdCe1uJyPQVLKpbKNHN27Fv7t4bieedFLa/6CZ7HTd3WXvf2T+9/GR7wAnPRpjb2rYx07jtV555RXGXCUGOP1SHL9t4vdjpvL440+K/P2Xv/x5TPw4y1IPM8+JA4HVDhptg9kr53/yNNgpG3iuoEEWsR8DU/87sJrFJX/9PwFW4/sCA+yVCQi2p2dcBqZmGHGWs8Uf4/v8nMa17If3wLB5oT36EbAakgOC18EAY6R34esAdM7jsmZlDvPMHN3Mqm+Y29yTo5E8sGL5y+9u4++a0ypYq4KbRTy3dprOnFz82U5QXvrmNwFWud6//+MB2DdLArwV8IjrkUUauYP5BS7Jg/qjx38aMYn7p8Y0UgA2ugq5nx8Bq/5A7w9FzuHPwtLiLDv+3C+zt2CaKm/DNQvWxmtHw0nFjIzp6zVkAKttwwxojTaY/yOnclKiK+2ExZWfbrr1ZuLSFeGbcctvfggr6N40mMmR4vyBxJW+jANfiuHmy6k0ZyuMv/3SySedmC6//BJMTSdQmI5HautgaoBxqZ2pnT4ER+u/NmJt33LMse7/ZXr2qbspWGsBAY9K8//5aIywN7Ksh40qSwfOnonB0LPUABVow89jDeYhO/BbzqLj0qK3lofuYgmxYgdMTc8V73gVoGoOAeiQOQenR//1GjlTBVqisqgBTtDg68Jp23F9gQkneqSX+LR2ofM5dkwNjZHBjNJijMzn3UwjX8AoF3kCp/cmTh6b1q2F1WcAAqDZzdofMmh4SLCNnzTODht5XT11FyPeeYzzUiMVEgvq+ff+B05LC59alK1Tj0QlmHjMQybA4iJPr4f5teTNHZnED9eqJqbTdh18rvM/ewKGWe+iywnoJjOfM9f6zcZbC9eRQ67PABj12QQYY5BYmLZQP/XCcz6ZnsBEcR0MyWbykhPRYV6I0ZLkki6aVK6HQYzddgDceUa08HsHE0mDqOM66pVB6WRqFf3JDZvS+PEjYf5tDiMl9cn7UNf2AViy2d8fX4+yir7krZuiFs2miYyBeehKT6KpuJYzlhoQaT9Hu6Oxa23v+uWsHo4QbAVkqQ2b16Bl2o1+7Qw8PN4FNOSMKyfucWaqjX8mcmLrkRF7+flFxG3qN+o7gVX7wsXUxc3UqcGeI0xXAYT1g5w0flQlDcyN6cjj9ovpqZL8akwyX0+zMZA86fhz0pihU7j3dem9d15P9935hzTv9POo29gXnFFNHQ1oir+cXuPvOtiHE5jWMa//3GcuS2+hK7wA/fs1m1aHZ4m5huPWlcWVmPhdlpYynbdgwTOQQWoDzJ8wCV8aPvEu9HtfeA35A/Rd2rh3RZyJX7r6i+mmm34DaEgUoq7czbSm96sKYNZp4JCjkVVvQ8k8x+klgUTWsKB9TPuS+ylnIbHBiY/IX633JEoQCzWa9ryuQHaxgIbhpg2akuVxfwanD99fD8u2momhllRHgpUHmFxIHqgElVNwytNMRc909crVTKvSbOyh1qMp7/XVwf4zL+uHdmUNZ8CiNz4ApC9nbbKJeW7mx07ndJBTdoD4d1Hr1qCLXuBa2+oeyPKBXEgY9UhAWHuE4VPkzNZcEnPykWdBBpBRff6We2C9Rx1EjV3CJvKZSNKwIWKYlizSlxp1V63NSNYo9Yo4VQkLo03JSn1KbLqamZh/eMZ6voMtdJJz9IO81AJY3UKjoz8EP5H6RoBBSYayMI0blbBVu2h+VhMLP1iqFxDAtgiQL8iiNP92r3h0WHc6LSkYqKlXvhNINt7ZA5qRmTeZA6vAJ9kNF2VeoxPT9r7p+//xGeSh/pheeY3aWLY+7zuE0fp1+GS0OzHLs/Ve2HgVt1D+oASgupkmvvqyS5dshX2OZMhTkCPWN4NX0IwHUyiEmNAm+YOzohWGOarqYaAn8UriiWzrIG5QK3tPByHtohSbMmETxw5H7grZTszdtu9aT922AqY/95R73MzCrKCW3Unh3oeg69S0H5bSIibhBw+DwQroFVNY3JddYB1KLJQU9Ev7Hjg+LWIKT7Bab4dC6rd9po5Mazauo+aoQceVaW2mYM09G4lTY4kbZUWbErZP6eBDp6dH57/DnsohThfSDJgFQNsQeXM1k7rLPlwOyXBOmv/YQ+AOQ9Nxx8yG6PUIMigl6f03u9KydyA6vLszHXfieGQDVzDZm5NGTipOhx2Lji8M9ybe7+Lz5qWbfv5X1iLMZJ5ZJ5+1iRqqEnJgKedaC9+zYTXs7FEHFPa07GRBNhNEXQFGdW6CYzEdLNJRUMK3rcM9jQeguLBMqaOORBflieezBN9aR509KdQkuftzsBYSOHXUzWNUrIUCUHaOOoeKXztmPpJiZtOWjTyYGmJvTvrkvLNJ2h9LazesC2p2NdThOsYBdlN0TCSQLV2ylBvP6OOUaej1zQI5fggAoDNt376Of1eEtuVXr7ouff1L10US8evXu9IDS/9nwVWNqjSs8teXv3F1+sUtv4zRXQWmPTUFn52hKwNAUg+rnPGKFmifxYCP5D0ECMA9QINvfvuK9Pvf3oNO0I4Q3lZ/YvCIgnT11y9O/8CRbMFzH0RALObz55IsOPIfGkss+JE4lzVy8Oofkgklw4ICNNVo6sADJoeZyOo1DeHK/fzzMnsK0smnzqFb+XSMx1k8F1C8CMoUMpJdWQ2biA0Wk0/ce6nzjhyrrdYBq7mSbkIJwsrT9hmTnn52JQscQJxF5Q/YyW0DDJ84qSpMJGrR3fCa8ghWsw7eC8DoHeo7Het4jQLc9pCXcMPKcM0nI+gGlZi49yAOaYD41vy0HIe58mLGarY2RGCy01AO262TTdNu1RaAlwZBFAa9SaqFTT8OeA1/JGwow6CGjpqU/WpKY7OqLeSa7aIQraos5aBDCJ7i1ZHuIhEZqN89HHjtmuB4KHFPBw5FRJ4Cc8NqntuubaG9p26cDL88NEf23gfgG6MvQYthBI3tm3GoH7df+vtfnqebxhjRwCpA9UoSo3U0Lgy4Ak52tdDWnT4qaPJbCUIy6aoYEd9IZ0VXRe+/rB4dOYtK2gE4hxPQS9IjD60EyIHBDXidp7Yge7U/zn6CGopyp06c0LluKfOyZL3OKnSRLbYE/gdg2NUE778JiQoF4U26BZkdTW4WMOOXIzwythy7snbBUypNObiKInYAHdnV+7F7nwAAIABJREFUHDg8X4W2hRwp9JplJPJ9VXzf2RcOognTkLZuopPYUIPmyfbQsGlBQkFR7DAc5l4dcODUNOOgvdOm7evTn+98MdbLnKOH0pgpS407c9PC5wHZZFaXwqADrCgDPe7kIHH8nykagHs6cIAXu0k8c6QmOvauOxqnU5GRV9BT9g/ruxvgMPPG7TW7gS2QSLBdw0X92AeYlTke4S9NQ7oFEeVIqLNIQmchKSDoQaOmnKzkbvaFzAlZBCYwgnDB/OOXrswe2mro5XGwH4xRwLq1KzkM6xh/Oycde8zx6WVYUnfffz8jRegx8d6yDARLBVFD6kLwROIfOryDh6BhSVFRx4HUrX4Rz1ztrXyyrIylZ1lktm7DJANVTRw8pP3kAquyEARIOmiGXPelb6S/3PcgkwG4QHswyyKTzU3xI7tc8McFKhtYxVlfI3T7BCUZrWCKLFhbFmUWhAKrAcKaDAn08vU2vtmDU8arqypiItdnsSfb0irIpK+cfSq7uwkB/35oEK5V34of6F9ZlW791U1IvRyT7kLD7fAjD09nzTudZAXtLm6SmFGHn5Wujuw+MQ7fyfvmDdAcx7FsO7eyOkx2NKNQr1hpg3YSmXbjl+FUEIIEw0607uJdfP4wpgmAPoauouvvvY1CWNCaZ+ya8PxzFNtn4TqwsdYRTRwLWrNbga1sfFUGs3F8SE1Z+synL4li5sb/vJm1lrGQLZYEhKZQxGzaso1pAbu8MhQwOhxcA+iHQD9gXR2j+X7geaefki777KVpMY7ec+YchpHHp9Nry5eHgVGmp5ytIxkkwZCS+c4X+3A/TOwEVt13ka0LcLPgiji3Ze4pnTFz5gExar7ozUVoEs9KX/3SNemff38k/fb22wOMuO3WW9L0ffaN0degbxKD1Az0BjmSH2OmwUMxzpgrCE4x9giAWUGxLAjkCFehuoB8m8nno489mb713RtCY7CNhtwXv/TZ9BSg3qqVFJXscXWNTj11Hq6dJ+BQ/womgHdmhlSh2w4rmqSuB7BpCOYbFbS8Fy95O8Z+HScqciIjnjOXy3uNHjsK1/bNWWOX9S/o53Oz0eTETTVjdUdhNvcYBX8Hca4eU8gSmDiaoMmmLWSv5BL4TGjbNehCDsW997v/+k2aMnFq+sQJpwLGfiVNm7xXaLH99Gc/Sg/O/ytYmA23DNDIh137pSuvgu33mdC6+tJXrkmvvLkQZRDp1PB2AdR8PIL4wW5Qo4rnWoa2bxQR7L32FuQISNLF/UrRwbcZEgx6Y4kAgIxSnvcBAOUnIgGiqagMO184W+cy6uGLslZXrsOw418Pp8uv/HwwKNWeqKfI+N0dv0O7bHuaNmNqGj1hePrX049zXykOOS9ld2rM5evsJsEPgipxVGA1sC+up5DiswLQehrrZT1s/C07NpMzMI5NvHY6RrBCJ3WLYgspwedOX0vwg9fQ3KmEhmUfAAdH/RRuN0/Jh9U2a9YBab/pM2GbV6aHH3wcQsAy1lJDyEV9+rLPcP71JcluTff9+W9p7Sb0+ytNKurT7OkHUvthGrhyE9cEk1TuOmY5RjxB0woaWf0YNeOymGoJjRwKGJguHXBfzJNkHwKsDhoGA5UEfhcFejlMGEcGG2Agtfm9nDPG1ioazGqQb11FUdMzmPjM2VDEeqJQ0jDI/SHIIyjpxEwjBXi8PvvJseYwWAu92Cx++R+eRWqsupbOOfds7u1eYQIbQKqMXYPix35lLPxsnD7UnXuBVePna6+9ntYj39XGhy0CRJXF7f0XWD3mmOP4c3H6BcCqUwcebw181jzON4u7Bu7tEIqcC887kwJkaxhlhBa1oWUPyPkxkDWyDOPSx8DVXlyv92r3nD/ZH7PP42dxZD1jfPr98fOef+E02XsORkPMxZ8ByP/nX+aN5jY6++axtizIzYGMV55pS557FedqEC/ltWxgMoob1yBjz4Y1zs2HnHMa+zMv/emWW4Lx9SHuph38bDlAfYPJicW/EyHExR/84PvBmH/ggT/FujR3FcANUD4+UfZ/mrz1R1pLvUX1BXezrzrRV3UTF7Bfe2SsxknqT2SAcjDFyXUEXRtgLx1y6uV8j6dVxm7bAzT0iiWExnHozHpuR4zr1Vg0NhuLwgCMuC2rv7QtPfbUg/hdLE+fueRKgKxCYtklADLvATrU4ZQ8O40bNyk9/+KC9OnPfyr95ns303RlPB45ms1b1gCKHpSeRD/zq1//OeuqJU098nDWVd8Ancs50376gy9j0PsHCBuattDUg4laUzOQvQhQRW7gKVKO5veoMcPSh0vXpra6Iuq/gRAvtuHMPJ3zvQyjrDUAgVsBlblX7NEK4kYP5696g67NHbVM/Oj5Edkcz5NnVY0xaDPnQRiHcaNk6zlubC16NabATz3+bHrqqXeiWdJmPsWZ0Q0QJXNT6Q5zPHvPfZmw7AZkd/phGJMGGzZgCMhEwxNPvMQZylQWzRSNgDz7dA7vQxDoVz0Yw5xRxDhIEuNGIH3wVlqNtr/MthaIJls2qCmofjsTnpwzNnB1tM9nOrMFiYQ4WtnvLRrp8Pk0G63n3hXxLPV76FKEkmdb2ZfxbeKHAFwVORDcppBAaMS4aswgpk43AwQRpyowoO3bF7ATs8hugJz1SKrsZEJv1kEzgn2ppc5jjz4RbMtpM6al9Vs3UCPsIhe3SUrsiTwzehAx2lyLsWbkR739DkiyqS/n/PYtDeR3WZNfQ9+9plMjgIptYDKznJupCdWECYOD0bZk6aY0Fdf3cmiMHyx5jweUEbrOnHc8JK/BNDoXhORDEwZHMqU72L9gYTxvno2xkfXt1Foz9e2cQ0bC0N0/3frrB6kr8SUBfDlsxhykWLrSIUcdlha9vRTS0O40Yshw9NUXBGN5QP8h3F/AuFYINkzeXfe9G5jSoBaiid2XGv3717OfyR1LAVO++d3ro+4xSxw3YWK6HImGBU8uSIfNPoC1t45meVOYPTVgkPbsgpeCiWu6JTFH3XFZoYOJm3pHLF++ItO05J7aQzbXJgxnX4gtb03neWAsMoZkm9zxeptjWWy0BmClK01hOtbbVJJ3bW6kb001DOBKNPHXY544feo+8ajWr1rB5AesWMDSdq5pJBIWOzBQzs+tTCs/2IakzRhqvjrq6KpU270LH5f908InX0y1aHEWyuQO48Wsvmqlhrb2lKQh488z3smaZuo/Y16HaxKguUDgnbVx0sknMaGzOAxig4FsTt+7fpRHsUFcDqkgh89eD7ZgbVAFyNrUpEQKe5PY7/kl89EGe1/0Wtu5704TjkWz+bijT03vLV4Ze62en3E/muOZ944aUUYuVJHWwJ60fqHyj3N8AJTObZt2hDSA+d4OyGrmVHnkCq0sJCkDmogNwsxuByPt7TZkyTllcAtymxsbhJVBiGk3PU1Yl4PxKPAvtmzaFHszEnRl9zRX5XslHDnptrvNKZkosNNXvn48MjLP4X8kFYg8iXNfNnOR+u/WvoDaikvbdHU6swsSn/Xk8XPHklM3UtcTWwv7p78jgzF50kj0fzcE01VCRA65hpNhDdBXY8qVPSrRqz8bV7yqg6a9Morl4BK7KVD7EJdqkL9oa3NaBS8VcLop04eks887Of2Tffnia0tDHquT6++AvOc9KNBzh9ewpNScTlyxvAo5D2SL1q9fz2RAXWAvfQj6uwBzbWjYvC3jvosZzAYj2I1c1KJ33kPGbAB19A5yud2QBGamATXIn40qT3+892XkBcell15ZQgNjNJjCrjR64uA0aCTSS8hr9CGnU+rg5RcagyT15S+fRRMAMPX99yGKrA0cRBLgQTP3ZS0sYy1XcQasTFMgKn728gvSt67/L5pXRWkI2Ek9RuXDh5Fvt+wKWZgGsLFSiIj9B3anNTR9DjpwSsoZNYOBKcQyOpoEU9W4yLQlZH+1c1MH0IWpx7XOu25iMWmviQgFM6KK0Gxfxjd3Mrag4K4MsxI6Rl++9prQ5PjaN64FmaZwgipbTGK6fTM6LW1QuKFtd/IhBgA2SZ0uIoFphqqTR6G3yzljAsH40VC4l6xl3Kggffmar6Ubf/yLYDeMh3lwGs55ar1tRxT46SefSVPHTUwfUkjut/9+aItOST++4UeRcKi5Knu1iQf6/+Uvjapkqaqp6q+f/OcP0g/53cZhbiDrE6wSOsUGTiqZQsbCmAyNgK82h9R9GSgmyIWFUOVIug89ZAzC7WspHJsRh6Zz178rTZ92EKymkendZUvT/Eeeor4CyONALeCQPPrkaSDq76N1CLggQSLwcIsji30ZBLpS9mCcNDgddPDsdM/9D8b7WWgVyhbxEKZFJAXe6GzHrIROg9eVJ+2Kh0DjItaBAT6HAqAc4KOcZGE7Y+K7KdS0YC+iArIbUM+KdfReqr2MC19vCJofeXRs+4HIrVixLm1mtEK3OcXZhyFK7xj1dt0puabicoo6fn7gkHK6FzoI7k47t9Gl9HAgqJr8lgDqG6P8rF0kwCaqcV8FowigZYCqaox6bDUhXC47UBdoD1jDkVIKgsQyPPMiqTUgZ9240M+MfFXRbQI/z68S3cMyIszw4YPZaGsAczLdSRqk8bp53cU8azttLWn2EVVp8j59AZm3I2+QA6DYkc49+6L0/e/eFs/Ebvs2NIo7KbLigAPUk600bCSAEkBzZVX/9PLCNTHKMAB30e3bATgJAiYqMtRiTJuP1g8xajvZRbn9CMzIMzSYPKJ9wsPqYA+PHe59tSMq20AB+o40kPc4iC5QIxo1b7yyKWPkuDb5LL6mQSbPEV7vK8W57M6eXl1OtelLOOl1q1YrpmQICdHeoyjs60hu63Ba91zgZ7w3LaxPstR5l5GoDU5p2YpdBL3i9MrT2YjjcPR3dZ/cQrezA/q9QbyEzun+h+6VSgi2T/3rTQwDBAojBFAQO+Itw4J1Szcr9EW9VvZBM4CyjOVwwOTmCNgHS5IH6QHWjmRGD/dBmZLYN25MfmeFnqgusayAxAgwtQqNllRGYUWnUvZGD6eC2jaCQd4Hf6SMhE0w0HXh1Qlqd/IeOewDx781AfWvArcKgNXER3CABJikba9xFYwjjYWZ8U6Muu43bTrsizPS3lOmBCDx85t+mt6ABb6BIiCXQ8gGiXs9j0OzhOxE4LSWmOchW0Qn2bJfKYowFLMDKmgW0WhP0ZWBqvGVoKNxTYGhWLajVwYzoggtuLqtyDaYh/XOmMtSyafRUVQmG03mbhazstzMf2w5AjpzT33mXexldZN8TnYiM4MhVeocA/ZeBAc0kkl3ngxoGcI+txBJl3FBrNL8poYOsSPNgoPrGUVegnTJAJgUjqnedvMtAGTqRm1O32FM3ERgJy677nPZ41JU7fyHFiJv5nib8VDdnm7NZNBec2EZS2Sdd3AoqzUtm1YzgIifaitaJASLR6a0xbbJjXHeEfIMGAyDKXMl/qlkvNtxplyTRYBim4cynQV0ZcVY1AaITNLnPXZduT4KiMF9YXl/+9rr0l6sgRNOOQv9L+4u+z2kEQSnNZAjznRxVsa4kIZENICMg2qa5PjcSTodMGhuKGK0/pehrXX2J89DK5imR9RzxvOsV7onUQ2ASl3nAFh1f41WQwDOFtU2aUphKQmOOjmhwHv/mv4Y6b3H5yxM37num6lpO26uGNXce9/9jORPTVd98UqSoCrAvT3lu0n+nl97RnYzh2p/7wFaYiTYm+/66gVY1Ml95+3V6aorv841NOLknJfuvvd2GlQd6eILrgwA/2pyjPHjpzEtQTLI57nuui/zHDFZkAXJwnM6w081YsSoAIMWLZKxqqmieQ33gypMJndMRFBQ1wIk5bDHO9grwapGGkGAUFaBxYhBwIapmsY2imV6hnFRnLfEF/aaoGYx+lSCtfnkUX+88540hULLfOWuO+8M9uZNN/4yPffyc6nergR7y3UxcvCI9LMf/ZC4uhfXVoreYBMmh1ekzc2Mj+fuCA3WQjTwPfd9/jY4BL3dUsbnwO39tDwr9bZ8noW6/YZ0QHZ+dhIL1cRUy3X/6TgYn3Qa0wn9WGsyLm30AfDFeLISL4Xc19r0/rJF6aCDDmIJWcQTt7fiqg0Dcxi6ybWMgK/bvCHdieleC8HcpqjNmAKNnPj8Fgay4WUtW3wrwWPB84kTTkxzTziFe1mZfnPzrYyCfZh2NW8LRqxFjc8msqpgygdiHHsm9J3ZF7JmLLT6UNBSvhPTcDSua0sHTz8Ac4GDAS0qUz1O2e+9vTm9tOAF7sc6zjjMT8ZPSnPQdNwGGHT3A/endnRQi9Apq0SY8NJ5n4Y40JLuv/ufMNJgIOdwPYXSbWXIjOb5NzJtQrMWJrVneCvarLvb0U9rBiDCwCsaCTmOLHIPmXE0puXntaDvW8V1d6XN6xkFzt+Gozh6hH2Hp+0raXzXCrpRhAF0eAarx15EnLIBLziXh7t0B9ISnbqLy/QhMYgJDPaI46/hU8B/W7BS8XO/lfGpTp/7HAAy7DpBGtdBVo8HhBm/Pg5wZgxFpzky5qiN5Geeey5tQ1bBWKpPQAGszS7OuIEDhqTDDz8ixsJ/g8aqwKo52Y6d6vQXk39pWNMJQNYvnTvvjGALK6GQmVD1ap1+LCL4n+ox7jGE+vhf7WG1ZurMsRjiDJZtH3MYvYzVjK2aERuy2OFG6EUReF+bZHEQ8z8Bw/inF4iNU4kF2kbimO9kiQ3AAB4yRvh7C99I1aVMGBEzWmk+d1FgdoHaydBTNmYHcW7O+adGU+XPN91CTtKZttAAquX1SpCoMK7aHPXMc/9oINgG2PqXv/4JXbelAH9KuBhr1HXVEDEzRzP2qDN+BlrAMeVAAtytkZQO4+TSTlkEvTvkZQA/Bf2E3jzD4Uo10/A8fN4X+Ow2M5Xn0ERJTWnvRzb2b/z3l5Md8e9YJlmTTf1NQan4Xs869psgu3tu1aqVYUj0pSsuT9d+6eo0fmhNuvmmn6Wpew1l/Pc9clNYqNvyGefcymfSjGRgWrjwBXLyKnK5gTS31qTv/+FR/jwk8uBcCv5//PmXTCDeRWzuSY8++kyaB8CyZTMu9GiKFha1pWFIbH3wAR4M5GfDBw+gHiqCndoH+YFz0333PZw+9dnL0/x/zU+PPTuf2M2eYs0fcsCkNHXy8PSPRx+l+UxcRk6sAuMfGYO7aEjauB48spKYT1PAUVMA7BzMrVrxMcgn3vRhLzVswrOB/CIPr4SSQZBdXHk2p9hX7oEmWOI2qWrQEG2AKVvdtyLMeJThsbG/A3aqrPsyaoiBQ2yeEFNhZTXvsjFXj/RVGUV9UegybkDiKpfnNIDzdCOSAm0Y6+hb0ZaQLCIOdXEGqQGbQx5SiU58HQaiJQBpfdF8raPZtfe0yWnN+p3pg+Ub0gCMjvrk1qcJmNtMx9j5LzQoc5AkKWiTJao3B2Ay+93pIVT9uC/5NPwPDIDnw7XvxbSgfhk2w2waDR3eN1121hHp3tsfS6vIFcsBkTpZKMUlTOpRo+7CRBgcPasTZdJ7Jma4XoxkW5sqi1Oq7re5PPe+04khcuyi8vZ0+hlz0123PhJr0BylH/Gjkkkep7VMwsagSV2iLjerfOf2bWhkz2VacgW5J4DI0pVMZx4AWIm2qwQb4k2w5zX3Y+8Ugs7kcCjOPXY2Ug2bmfJbG/JI5zD1us/YmRgoAUIR4wTRbKA2oVMgG28EJttulCAwAWwtXPRCmr/gsdRNPqzsw6xJB6XjZh4NYao07ezZmX7G/v/xT7+dfvTTH3PetKWTTzwBEHIqBkmwljetBFgcAJg2OL0GqHf/X/4BJjKI+qk9bW9SHNP9aNMwa3RJXLC5Yx5sA0emZ4x4x0mexcMyABxNkjo5E1xvTshl5AdluTiHHOt3Go/nLMZuZMuGLGJzp0s/f2KAqs/+8/X07htraI4chI7uy+TX+kj0sDYHIm1SB7jsWu1CU7ktnN8d3S9HtkcGczl7Yh2A+NixA9IMwPZH5j+bislpq8kBvfdbt+pB0sJ7U+uPokhn/QrG2fzSM8UzqVSiDSOt9QLUTEoq5WVjtqSwLJiODqM6fRN1Onsqy92zWtgpp75IjQioekZtgkAWNbxpPjnRhPGj01hIZ3l8cQvGpflIEyxbvo39wtQre+2Ek5GRKoTJyFpc8AS+Ls0AwcpCVTGpCevCKaBG0H/6KXHW9eE9JA1q6rhpfT2YRk3atY3GBO83hibJqnWrqOX7w1pvTDuYyswAcaZKOC9sjpoTGXuN05ph+vn3TBLsOZNjoi3AWLw/0FptQHbCGKLnQz51QQfMyAJIXGUA1MYhW9HicbV+H+muDQ5UkNIQJp3nHHEgU7cb0+JF77EOe9LoISPSe29tCCnNcz55EjKEL5JbNBOn0BMFFCyH4NjUuTNwuR5icwW1cIUSbhiY72LivJh6oJ3gqkwJAQlpq8Gh+ez5/84izbkkzCn5txsCVDnMVUHtOGzDL2MA0o8SSrathRTE67Q71ci9tXdprVaOhMd2mMsDkYOx02XtprRQDkxsJaHWb4DMt18Fn7edqQLBWmIf+/XW338zvfjqM+neuxal8YOLUmUhzW2kK1dhZrhhSy2YUlmatA/n07Yt6XMXXZDu/v0DELHaId55Muem00+ZTf7YEHJuWztXhg7wiUdckO659zZiX0X65AVz0/vL30yPP7YyzuLOtoI0d+5RxL/d6bc3PxqyM0ccNiNN3XcyJJ/aNBWd7s1MzykxmDNldkWPYwo9CLXqltwMTToHEKKNw78cJ+963tixLJORvXC03bBhQ4zN5fOhd5MxF8GAakMjy06T3bNqqMElMMuU3h80uAyGXj3Cx4xd5ZWnNSvroqtWTDJWx3jUwAHlMeoweNgIPvwGklbfGyAKEeH6WroRJk4ACyejj7V61aq0+sN16c57/5B+/7s70vIVy9OxRx+bnnnimTRjv30pAg6GwTkKPcYXcA+7Nsb7kOEI5qq//3cBVgHVsybnxW9r20Y20YWfvjAtfOMhDk4ZeywsNvWBM6enxe+828vkIgHngeSaZPKVJoAeN63dmtFjhlJYbGYzF6eRQ0vRhWA8jZ//7d1XphcRQ//zPWi46cKtC53pJZ9lMALTe08blw4+ap/04x/rYggLWM0tAQFulcWLSIkAeQELtomNcuJJR6d/PPxUXJvJo91WMZdSDJ/GTxjFyMsK+zdsiszMQE1NRZ0bOTEFHqPwlplF1JoGcP32qyRRJDgDBg2ly0SHTZMmDp0qqNFq6mzcUBvmGwMGoYlKF/2MM04NJsSKVcvpOpXDgNqL66sDDGhLzz2xmcOYIimnNh110gjciaFQA8SvW8FoKEGglftVQuE7aGBlbPBGRlbzWW85paxX7kkp3cPpMD7LSd4WLHidQ7kPo6vT02MPv8ZZQpdaZpoNAdggjkfIbDViW/y6zmScmWD7WtmkF7AX98nX6WLmuVwDATKMnWjqaBRhdqAQtdN+uwEyizXCYkxlzESucST/Deh1/EkHpPkPvkHQHs69QP8MYeONdGSoRWN0w26O2i6yuGU31TGOfNwxh6EF8m5oB9fUwHYZOCK98dqyYGk302Ez8TTYDGS0Zb99oOAP70wP/nlJuJ0OG428AtTztJtrzYEtw0HQRdSqJ9Fj0jDNPW12Go4B3ZtvvJ0WPLOKJJXEX5aYo9uOkcgoJEibsPXo7kyzQ8OYcIfnPhWzXltI9sSv+gCAypqUZWxiL7tVhrVgQzsA4tgJCRHpASR62zk4Lcjz02MPdHAQoQE1OQuiu1uK0/b1JBabdTXm+djVHFpCgCNpZMwjl0K1DJBJcD5G0gm0AnMyDiuLq1N7XQ9aLjvjXsqGVJqhy8QTZm7GIPTIsbumfAX6OdwaCSQezJk6W4QUEm3AWwC3YkAI7OsBtbKx1TCFChdPDke68hW6fPdU8Rw4lNnzFl/KOwhmq7cisOoeCafyDCOKX7LLfGZjRg9Og9kvWzZvTx+8x/g1+dRXrr4A84HPUHg8l6648rs0QEam0889iXGHpemFV16MxkgFa7qZYn4HyWsxTQOxIrt+aihKVupDsdBOjLZLGUWjQIQFY289apIWzdCgcbK3JbtxOwuoJjrpJLp+W2D7hlxbpLY8G7EMmSokLk4i+hnCudjRyV5gNQxvSHRkKXU4yhWUBQHpDGwMPWgThPi5DJSK1+AdQn+7V7u0GJkLQXRdPe1Eq/OZw3O0cGkkgNh0c6TGJpAMUkHarFgpSqNw7Ny6DT2vTRSdXJfsTLXXZMQKRBkwZYXncNAXw1wpp4Pdho6u7Jxu1oW61RlTz7EgWeyBlEaXec/vXonQYAWY+Dr6E/chmE12oF3XgolIjbCQ1Sn2OQnGW5hG2RqJHgVfL3ittIqgh0UtMvmw8t9AAuZb6e9odLWxziOBgvUfTTfWfqsa004imF0TxzTIsWgXwBIss3U/adyYdMO3vhvFh+Yzv7n55tTKmdEm+OJSYY+7BpxK8As2w8o1I6DI7JDx7Ig9jakTjjkGps4zcf9KAAhlU8iI7gf4VFNTA7uB8UeKu6/DvhwzeFT624Pz00UYQ/3nL36avv/971KQjOGZE/MBCgLsC+AjKwoyllwG4OwZSf649mPcqt6Fm0czYt3qnemzn/lC2gaT/abf3EBzcH/YSHl0jX8CiHotI5d7436MljX5h6PSP/jBt2nIoctrJ451LlDofZ4+fR8aVQPS0888GeAJh1gY7XXSFNZsqYbxIF1oO1mIjvWazPusumGIG3RsMnpuCvIJOsZ4rWwCvyfYxRmT0rWmXIFjXI7Y5vNCE0ZxTh94ICyQ2nT99deHyeHVV1ydPkS7ftoB09MVX7g83XPPPem713+HQgf9ZAoL4Fukf95P193wbRyM6aLnkvzbSEO2RikcZXoEXwTFO2Q3sEf2JOSO8WuWpRa6Z4x7OEAUm5FMeWjuMGncyDSDps7JJ55M4TGO+M3iQw3cAAAgAElEQVSwL7lcMz9UDbOzjZjWCCPEaQZd3R1lC8b2HmOfYLbuRrplbXr0iYfTtrpNaScgrFPfoefoqKFkWuN1ADjuW5tTheSCA9J111ybhpHk5yI/dBPmZStWL8MVlsKHi3T8zL3nyLssWWULvK/eF3XZimlyWjTVcX2NFDnqrVpldajNCtCldNQQ8oSTTzwdUKwGXbunWeu7Kfz2plG5HYCe0Tk0gt/5YDHxBeCPccu5px6Xpo+elTatbkx33/Ug5xEgcV5t6GYVoVt3+innUySuJL5sSnWwVLZRFLZ1wkKFhJDTUcWK4czk3HX818atTUZBYJmygwfiaO24Gsyn7qJm8uKytO/E2em1pz4ElHW6hFhj/sG+Vmq5hLhoe0pgVaOdFgqTDoC6PcCqTcFMl1I9OVE7CxfHDm3cIJOD9MSll13CVzVmZP96FlmnOTrayxT9vwJWHYl27ym38PyChbBvZNkiwwToIKNWVs+ggcNoeB0Rz+i/bvs1eZ4MyS5YPLv4mrIZmRtzPybNLjrvHJqJaBDyrATD9+zt/0XfNSRS/tdGy544YLMq+5UBq7Jvo22YdcB7/27P6H8voPpxYNXv7v227HTrBVfjFdUOVwpAxmrWPPFcE8w051n09KvoDQLiSZ3mDGpkD3cR70ObntxiO4Xk0RefGUX+U/f+6f8g7b3j+yzL9+8reydt0qZpk+69By2Uvdui7K0MERDEwVIZoqLIXiIiKojsKSCyh4xCKaOslu69mzZps5qdJr/3+7oTvv6e3+95/nniq7ak6edzf+77us7rPI/zOI+DRg3AKomG7uKOT+oxau4bgXYZqzfeSCxtphH1CDUQGraCNjwTY7K+C8blJIfH4Rrm3EmAP15HKmdxe0ddlGHRaHaPdss0y+NBzp6wQR6nSeLhyxg0hd9hp/5YYSzeOwFUPQ59/fibgGk8Mc2LE41VG0jxGXWDzv5wz90VmFXepxETB2u6LUg7FaNHlE/e+/Lz/4S5tZ1R6oM4A37HNMn+kC42kw80QXj5NxJIOIiPHkzR3Dsy/aZNnRmq00eRV/SjhpmJGRSMaDwLTjz2mLAVI9w/3v8wH6smXHf1FaG2cjXs1aYwddogxjfROyX+/fwXP8GJ+a80O0rCfX/9O6+ZHo474Ywwbsq48OECzgKBaW7LwTMn0awcFD6i5liLm7eN0HZ04QcA7OyorIoatb0GYnyIPBa4QRy57QBciCcAt6I/7M2h5aMghgxmcuKNqL3vmbRlS0skhujBsKumPpI8+qA96T/yzHfSw9ylEt3/LIKvknbmOMYUm24ZnMmlSH3JOJX9pu9EG+dpA7lYLmd0HZMp29ZDAOH+72bvDxpJPl/Av3eC0LzEBjV54YjBw0M5EjfvvTc3ylEJrkykJvjk4w1xRLgEIPXc7xwf1gEkbauvC18wVjua/F+yxso1GOYK+qDr6aRbkinjYwIgu27TNmo/ACRktRqhrY1kBPaev12AwwH6yof+hmYWY9o0DzIYc+9KbyRnl7HOSiN/sD5JdfpBXVBqgU4WnWeTtVNC1nFisICzhrjLmv/JZT8Ojz39eJzUa9ju+em4sLJzgix6XAAWcU9KYN3OmTOVvGYZEkVZ1KswSal3Fy9Cp5Sf37qNvcb93GfvvfBr2coz2h6Zi8l0B7UKsXG/vfYPRx58JHIcvw6ZfO4RI0aEs07GsKpdJiWAEHWwe/uLzz8PB6A926hRlJFYLSFqt1Y8K2669xasm9n/7KnfXv6bULliaygvGxS21GMwjERbC2MIz/9bRiySMDArxyIJ0cUCKUYu0ZHqHUweraYxkdOLZibM4EHDh4T5X3zBfbZhohyOQLZNE82R+jNpyuQE69k4H/EQcBivSy12z2NNUM3QKsqRsIP5GCfBuoG77n5JrOta+H4+OeoeYsYecqOBg0qJ4zPCi88jVUfOUVNVS2OAHIdnks7zauI+DBuJWzz1vPr7ne1ZYC47aSwJ1CbzfhqBOZikaesumt05gGKlNN63bULehssYijdEGw2/Slg3ThcNhlSyk+kkz5H+EKp2orlJ/zKZ0qDO7CJHb+JeGQ81JJ40cRqyEWuJz83gF0j/6ZtNjSH4TXqMrEeid+zUUzqMdVod1NcwfJR/k7Qge5p98qMLT6T+q8OrZT61F4xn8yZuUgqxSxBw1qyxYAz1oW5Hbpj71qpoQJXL+uhXod8JOQZMyWGDYXYD2lozNXKOO22jeXpvwH8BObFqCSX5hWhp8wxHAuiuWriVxktjBFWdMPG5SYzwHFdKIIOaSkJHD7DaQywQVI1EA/ZOPriDPkVOVCihZNNAGcNCcDHPqnSup5nriwQOc2vOiULWSG6ZU1ew9Tm7d25tR4+Uc4aatrw/mvQUkCuXwsAlLzzju4che/EFhtzgcRlFoR6sowXCS59CvGLIh/v0Tg0vvfAgk1pnxPup10WL5l0sALV1O2ASFTDxk0+zuLWZeo0zT38e9e+tjUv7IhmCFEozcQx/8lizDqjoH9Yu53zgNZpolpv7+KUxuabEeU61s17yYI3q2yPxJjY9lDig2J+018CwaBGmZbDplYOsGIQxN9e9enU7+vmjwvy3VkZcrg841Onosb7++vwwb/6a2MAtK60IE6cjY0mt9P47i8J2ANRMcvsmwPM6YlhJH6QNh1DjrAd8R+qhN2fTgMEt4axzD8I8eyETeROYmKgMG9Y3hyVLtiLdkE0DsZnpCM3ZC9ljncgFTA715NKv/uvzSPhL6TcmratPPsDVdmm/dDnUcSJAqqck46aFTq16Kt8lYVIb528camqp2tlVKDYWmXZUeQAjxw2IWobrVlciWp4a6do7SEoEZdXmk9HSRRKomUsqSZcFi7oWCqrH4l/YgyDswvGPAl25LGIjXQOb08BtECzpXRxmTNsr3Hj9TeGQIw4nGBfQTR1NoN0aliIbsB8ji1dedmWYddis7gQsYbB+tb0zrGIEnz3C7//Tyf/mh/7rDyNBz4kZYSSg0JR+qd8wVP2RV956MVx35zWw8haHSZOHknDviFoLUtEdzxNscrG01CaJmglKHIFUC4Xiep+Z+9DtqQjzP1gULr/q/HD5Jb+Mmmfte+oRyT4j3HD942E3k55Mq0RRZ4tFi2kZYqX9e4UMFusWGItZkV0H+zEy9gQtfI9E47AMV8JNAFzjJ4xD8BhN1NhFZIN7HSZcPIdWIpwJneLgapLEuZiYhOkiLHAlQJCAIrpy70aDSN1DheGrCDA//en3w/0PPBjHlIePKo/M1GISmG0Eoxw2Rr2jcwSEZka2R6AjpIPcuPG4Li9Yw8GQw/gB187/corQ9d2nH12oApiLa6M+Wyagh4dNb4KWh/Q6wDSDczujCjnomfbCtVPKvwxd/86Euy+6Lk1Q3HfthMmEu5wFZRcfxOLUZr+jCgmTy+LFQBAbRLFQjlpTGpsQyPJIkhSQti7Ig/FUgxGN4FkBXTZ1dhw9VwtQth+eaeGYE8Yyzr0BvRHGTzm8vvqkOXz+4W70YuoRcu4MBx7Wm855TvjwvUreNBm9tzMpE8C73QxwaUfM5KGMIFhdtTtqu/ZhHEEjKZNzA1ABLalOGDP9+tsj5tnzb6bs1Tt8/AEJEwEvIOcgjb4AcW+bFPkEyP0PGB/23Xv/8PADz6GbXJUU3BaBBGjHLTMpnvaw72tJvNyGafydYKegWg7gnWx0xbhz1GTis9cCoLZLQepeTxpcpCqlQIfyiGMLwsDRbVEgPhfQe82K1vDpuxzYdDgGDdeki4C/rSVUbgIgs4uteRExoADWaCUi1K5ldX1sGivAbaC2JFI8ew9juEW5BL8VtWHbag4o7p1dMDtiXYxJtUWxUZmaSbfcQsGxiDbuY32VNh+M2WF6lcfB3G5STTc7YuXscc0m1FX1wBM4kX1awDhtKYW6LM7aHZ0EdEZeaKC4G2xOCMi5hwRWHQfz3vVopanXI3iuuHkV7L4Jw/rHLvTKZbC9BTr49bOfnR9OPe0ENI+XhfMvuoKCJSfMmYWG5def0byCNWS9pV4qhUERa12ZBz+bh5zGNGkerhSGrRQt8bkl5J249/0yWYsFkyxc6WOylO2Qy4QBlMsgtnrtMiRa+W/rK5NeD2sBTg2zcjDZScU0IE4rdL+WJ6NaPm0AUyZInSSn0dCgmzWbsDodQ07OBl8zsv9MhSLSk+i/yubNYPNNnzo1bN5SFQ477NDw0CNPcFiSBEZDHTv2yfX6AU3+ZOvIQu3dtzB2i3dVwSSKqCUgpLNgFoX8pxpJjudH8zV0l/O5f8CE0S1bt21vh6O9ccgfpouuv2odWWr2JDg6jUbHaE2Auj+/N9di2AIgjTVfVtYvJl0NdE8da7ObL/PLS7ZJGYOp5asFe2RzOKom+wUWDev3zptvCgceODPcBVjx/Jsv08mFscZ1CNKpw1SPjEi6Y6sRnOaeEd/bXKN8VDVH03m9X/7iynDUYbOj0/sa9Mq/c8YZYU8e5zizYI7/ew2e6d4+i71ykvHRJParSPRXr90Q16yFzc3X3Qrgf0U8ZzJoMrTC1pD9mUtB1Zsx6sptGFayZqZPnBT+cNPt4ZdX/47Camc499yzie8NYZ/p+5JwMt6sHEQCgXSfpgkwnxhY+TwTva8EeP0/GatKHujG/OOLLo1um3+973bYMb1ZQxkw5GnGMoqTgU7fvA9x12ZPO4p+262/51ytpQFGgh0ZpCS63DMBYUfIli1fGkGRFqVRZH07bs0H7wUL2iKsBuBA2QpH9GQndHLGtDFF4xh2vIVxaoL4Z4LLunSvRLaqBmn8tyCuZ0mHTSmfEw9QVloaL65+55//fCfjchnhvDPPD+ddcD6M1B9G13aNVzau24QcDGOtrl3e9603PgjX33ZD2NG6OexB1889nxZZ08Y2zygLMJk/CYDt97yXGe5LGh51gKveaerFyIyORlcgPankWffcdRfMr/5x7FHzKtd4C7E8TiOA7vmcmmiCV1XthBlBrISV42h7XR0acTBl0pChWb5kVbj51ptgSmwLgzDyWL0RxgcbKqpJ8MbKT8RigWuKgIBMf0LI8BFDmTy6PqLP7VznLbfeGTZuWUtRxSRHS0ME/N0tHdw374V5imxj/1szKj9rSV/YbzDb129k3fIzRYyrjRw+jimIGoCEDVEOpogm1sQJIylOt0Wm9QFoM0ewDqTvPVismwB/GlsbkJE4OOyz33QyewCXLY1M9TzNqN0WPgBFIHqnMvLHj5vOvSpF43hN2MlYv+7F2fnETFnkaOBpKtLWUhAbL0phJR2FqNQZQdV0Y2ca+5Cm39hxEwFWcfX+x5uJVA9NGKcVjGsZMb7wOclVIjgLIOekkGCKZ4kjeXEagnsqcBHvr1iaenpRczUzDGP8+rzzz4rTIcaZBFhV57t79L97z/1vDQ0eWJQW4GdqAWE+/exz8joa49xzXekFWmTsl5aWAzocGPfQffffC7CaaGm7TmSsCm4IrPah8XvGaSfzvGgGq7fiadlzIHVHg57f9vg5fS6RSZmYJ/VEjBg1e/6jB1jl4IwhNX4lr5uYVSXgbHJDkt/NbWLe6kip3+kGEXv+bJNFlp7uz8Z4X0/oyjPV5ugXb88PRXQWZRK241PQRmzXnNC4b5O3gWc/+7zvxMb0Ww8/FlIoLBsYv2wg5lZRC/C0oi5mKvm+JlY33nxzZBw98ODfwlbWbpcs1e5mU/w4SXczFt8DygeGU05Bv5UDyqmz1nbYW7KVKIwF0akK+JV0Sf93YDWHqaqMcNRZl8Yi2IAfmaqCp564AvPxf92As6B29z3ukYuIeb95sCCrTU+BVa7Jxpywik7UNs7IlPgMDeHB++8JR805NMx99y3G24ejQ30XoOlwYkxeWLfiK/KL2nDwfoeilflJGD1yfJh85PfCxGn7hmdoyu1i4vD5Jx6B2T05XPvbW0NzV0FYsHB+mDlxTLjs+yeGnK4d4ZKfnhVuveNuwBBqCWqqUWPKo+b8KaecHn51zR0QcsrJ5YgNsNLXogGqlunsg6eEffeaFp56/jn8DJpj7jmwf1nYe8zUqEG+mwZMYxrNI/JwJwpbGwBEOwrD0IEl5K0buG9JbuUeNy/IA8QxP/J+tvB7ATm1eXEdWp4FsPy8145v55Cvej4qr7Z5o8CJBA2nZvCrYNJs8FBAC2JdPxqVtTtTGEGvBljTVJLXI/csAOjasrYOsAutVGJHBT+/C6qgSzoLkL+ZqQEZoXnsyxYAPHsr5iLmCmX4R9Ttop7g7++46Sehjy70z72JmVZ/tDzfpuTIItbWhjWw6WYfe2h44513YnwqYuI0hX9TBbtrAgaLK4mh6TplsTYGD8sLA4dlMkY9O1x3zZNcMwSrPB2EYJdxRlSMVrbKtZIY6KiJmQLZwumGPD6AzXRz6XzqgGbueR7sXxdVPmfugIrScMp3TwiXXXqHghkJU891Z77I/9qgusZRas6VSy47NNahJX37hCcee57mzSA0wqeEbVt2Mnq8CAJNKq7gg8PVv/hpeOrxR/E5eRe9fNYuz3dIychw6fmXRzmPFzBd/GTRR0iljA0l+cWhX2F/zv9ynlExjLQ3IETtHact26MHDJMErPUn0Xo//ZzTw5333R0BwBLqsVOPPTX867F/wlw7Ibz+wQewJTeE088+OSz46hMIJRhg8Tys8Y8kn917yj7hxWdeDrMOPDLu7wpkFe959J6wtW4rOQdTRTa2iSlONljbSmLZyfMX/LKxrxxEvA0x56TBAdhpHldRXg6poJIzWsaqzSvH4JP4aYzLRPuqhkkOX+fa319Fjf4X8rca5LaopwsGhEMPnozD/NdRKnDnDmRsaHrWcrZ1uPY1sI2TbeAD4DWpHWqfp5LrNURZQ8fcR+KzotxVrcAUZtZFEL7qwWfUOq3oP5A9t4lclilkllJpf0bKMRpShucnP74gPP3EsxgL7WbtK+9AJAOoFePZTTPOprEgvfVlb8ySOjhDdlO/qTcuwUpd/+n7jIF9+hU5p1gAxlUwEN0LUZRMTX8SnlSa0JEQwYGh30YXb7TbKUQaoNmwMZ0mdhKzEX0MuWgdNBPykIwS/6oDo8jkmmw4OpEam1/Ky3F3zcHNbxzb78U1b0eSJE4KG2epI6ZMGY0R33qkGetYV4A0fGlQqteJhB+lkOKkmPIt0ZhNprc+Jwlb1Tjr6zeyh0qZQHEtWsPUU+cpIemZlhR4XDTXkhDh0qM+vI1MuiAYz9HQJdfbumZ3OOX4wyBsfQLeBcPZXAEcRs+i3hCkxFW2obfabneJgL+bgnMs8k51u7Yg6VMYrvrFaXg3vBbmvY8PCvIBy/FaygYT2wUG1Be9v0kTR0Ji/CQypq0rmmEvOTGYB6teXdpemN9KFGsjl8olDmqaJhAdp1D5GLlImlVtxzSaQKkJdxG1cgbSV6nE8jxqtvp68BwlAYnhpWigVgzqDXN1K1Ies5H+ejMMGloWNmzcFMkAmqMdynTVvPfeZ3oAgJn6pZrasG8J0xHtMKNZxxt3LCGWo2MNeWsA2FgNJD5nKzVRt4eiPCfqEWHshMIwadI0WOatmCivQNK0Ofzx7ovA6P4YCQGdGkkqWVBJo62rMMw+/Kjw1jv/iR42uyprwuiho8DFjgkpvYaELschumCE7GbOOQJPHNoZBEf1LNypV/3qZ1B+0SmjQJv73nyKDzpMCsvyezI+28YHLw9zjjmQ5HVudKUbPGwwNwqmKLZb9Yzs1bLR2wRWpXWDoheC6BeiK7IR8C8DIEvXaAO6B5EMCYNyDpT1KrqDQ4cPIuDsjIf9FBgXCz9dGIOgB5xC0AIeB5FAW2R9vWhR0n0mKA0fNCLccN31Yb999u/JyP5//f7q2y+F2++6M7z3yXvoOxwcFi77OBY+dtNbKeYVhW4m8c3gkJH5k9FKQsC4fpR/NLkDxBLcLGW06oeIu08ePzF8/8ILkFWo6e76o4UD/b6wWCfW3rCDLgnPvfoC4tmfx2RHQk4mC/d7F52ElgQOrkvWRQaJ7xVBgbj/E/OWbGj7FrG1gIJS7CMATrJmgu69FRzXqa0eBLcI/VFF0NvVqOMQy2J+Qw1Ju+G6+UbDD96/UUMl9OB6wUzY2VIZtVc1XdK12ANeUMMDIh8gXsdr74XGPGUkNn0BQ9au3UTiid4K7BjZhupFTphUwkHm2G0Our1bSXTUODTpFoAETETr06K8Bsanry043RvAPotDo53NrCumGyMm9+quytDiynPV7HOUlvEIXZgtRD2l2jQLUb8ITdTEodjgJmuBYjgmlAn7IsOCR80VAoKHlvqUEbjm2bqR22Ba7+GZW1AfcNAwtkwtAHV6WItuzeIv1YDNYzSnIxx0VF4oKgHoqM8L8+fuCpvRHTU9liWWjHQBrMJi1PzL+5KuFIPj0rFwUAdMbUp1/wTEGR+kgyo4Zc12+MFj0TYZFQaV54ff/uJfYeE6ApnsKQ6PVADHAw8ehwTDVsxTjgj33/tsBGQcC1HzxL3j3rbwbvWQl4VrWmOA5rIEsCwcknvhoQ8ASofKRNs1Xcs4eVOjI+isF55FGqzPsmEhjBiPHiz7Ogs27uJFDWH7xoQ1CZGBoM4L0RzJsBBVg4qxRQ3HtjFm6qR7EQzSYjRT+vT1kHRsmriAFm4rei067KZ14KzNmOfuajeDG4+1yXhEFmskjX2ReFuTHGjAJGuLRenoeztRr46DXabqgEFZBFH5ePxP8FV3RddBNKVyHVHIwmB0LbhvBfe0CCuk+wyfKBZ0dpoF4tS2E2BFvzxSQvw3/hKwtlMvP9a9OB2zrp3VdEdr02HRDQtDhw5BTH8hzK8tGKbg+AkL16DOBBzjbgV0O3PCdmLCHtm4PCOvVqDZ99a8we/0uLE7MmFGFT2kYoMgYSj2AK2OrwjKRm216ICcCJzLrUpGt+jGwk7XBMnYINvdLz+DayQ9RxPB7nHOWMwnAHIXnQrjuWxg5RdkyJgUaw7nCLpjkuk84zjRywYVzMzgrDj22COjAUItFO69J0yB8fLt8MLLr5CUVsLW/ZTCDjDcPhvFjQCvSUgCeHpVCdCUSrJRzlhaCeNzCxctj+Ct4I0Jh42Adg7b6ELt5+XnixDKz+XmCtRFuYM4BpqYx2U5Bg0jpkZ9qW4wtMuCxXG1aM6T6EIJ9tjwE8wQvJChGj9bd1Mmg7NQgD6CGcqLEIsivhSfhWCi4EMCwpm05vB3Pzjve5h8nBd+euVlYeHqpRTGAMUYomVGXWSbAsRfrrGTJlFftGd31VG0w3xkWioyA0vonP76il/TQJwdAdh69I6+d855YT1Mz3RYBzYtrLEdgzf5K4YxMW7sGJJPQD1G0ZavWBWft9rOylN8DTOkjXgaNXYjKYp/zC/PV1kRAry9cUL+FWDuh/M+Da/ikvnUEw/DAhka5TFIf2NqnxiYJezpBFhJgNW49kx0u8GWHlmAnkPZ/zbxbKZQu+mm2xj9O44R+VHx/aMJmPpSLPb8/JLwCY7IJl0yfG8HiOwgedc0pCGy0JKR9v322x/G4lSY4WhdAw6u3bIqAj6uVLY9ibOGQ7iRInCvYpBNqSI+XwvJvOL+VrWXXnJhWDD/SxhBn4OHJbrYxomo7c0zKMSNep99poUvkRuoIaire9VKTDBmOqmdp4s0Z6nnydMPPxo1a2WiOKobAZ/IWpPurp53Tnj1lTfC727+XdjZUQ0BmLNNbI5fFmA2um2YZAMuRKmG7tE4k3uZskaqRuJSC/vR+Jct0Ot4P0m/xk6zDjsslAE2F1MU+CzdY0oBpBEYZQClk9TamNVgwtFiC4guYqxj3a7zOkwFf3nVb8Nnn39MHgRIioHEL3/zq1BJUeRovjcnyk50g2XGePdFm40VztlSRmbHjh5DYTg8vPmfd6I5l67CsoP85T2NDTtZ7yxAgetowKaeGPmEZ1MT01GyrvK575owXnrpz5CxQiqFMdeFX3wVliz+mJymOk49jB8/OcxCeiATnSFH+9x/SkhtAtw66ug5EciE4xUL1seefjRsrFxBzIWtSwGaDni274xDYXGUYjD3Hsza9QQLkn4abrHpRHDYuaOOf2sR7n3UHEwKXMIAtYmUTnGfmUPOxXUfcejxYfzgA8J9dz4ZteZSstSlBdAm1hdgwpLCfW4CxIsj2MYkEgKBcfdKA+PoFnVOUtig8ys2rMjXNLvbA5IwceLE8J3vnhybT+Z93f4ZsWjrYYv2NDS+SYIdy1Obmp9pZB99MO9DGqdosrHoZNw4BeCe6wdjdf/9AFY5E/7857uQLoJ5x7+pqoKtTBPDQtjcqz9NjxMZ53aEto1fkSVvmhNjQdIc6PlSJqJHCqCnyfLf12e8Tb4SxmqMIf8FrCaHUA9j1b9PQNYYfyLwmhAC4r3qZsMnrEy/4/neo7Hq92SsGqNtxIew9KOFjLUWQA5lvxMc65BHaCWu2GjxoK0GaDj+x9+ngMsK//7z/ZgGdYStDTT+2ag2O2uIMW0aCtnCYU/fePMtkXjxV0Dp7ZHVmRTTka3aA3byJwEdGaunnXZmBGdkCyXAKqaf3OcIrEqAMIPsYax2M3kDZjLNrRlhzhkXR+NCmYyWcoaFREKh+528LzFWJA2ZZK92n+uuG67aDCNqlQuuOD3CPot6pAY1AORmnN6zyff+dNctYfOqleGXv/5VuJapiR3bV1GEV7AvVgFMN4fZh+6LA/u2MGroEOI0o8WpfcP0/Q9AaigfqbOJ4cUXXoBdOiP8nab/oDF7hyLW2aF7TUKK4aVw/RU/CD+96JSYuzz13Mth+y6kJhhNr6ndFckBsmBzuP/qgu53wNTwEaPWxrsiGp5OurkUsgEP2rnXPvf6HV3ky9PCJ599FfKQl4FzGg2y9uym8VOFjuY1F4V7H/hzSMPgVeqraUxNZTtTYmSQnOk7ydH6wsJtoznXB5OeplZd2p0MkcmIARBTl55xVUjjVSjyMt0AACAASURBVG7dzdtnIx1SDyiAmzhj1f2HFFIT08yGYdTV0ZuJtEpqgfowegIafRT77chwZaUW0rjaAbOQeRYmqWpxVY/tA/Z4TY3TPI5A5wOMFEX2cAt5rfng0CF9Q+22rHDVxecio1fMkd0RSTsrcLWfNHkk8b4k3HXvw0zuDAgn43J/8c+vDmPHDgjbK3dGcMmaaPSoCog4W4iVSHZxrl586fdoulUDlE8Ol/7odiac0CEFfF6PYU4qsbV4KKAENUOm+4icRBOkKA9FwprNedLIaxiDIjlDaRUWlXJxliDHYEDlVMxOYvGSr9bDZK2jKZqQs9x/BQDDjbDWoqnrII0scPSGIWbNJJnFceVpkyeEqWMZ6YfgMqhP/5DDOl67Bm35lNawettajHa/Dj/43nlMuMGsh5yiVMtGQNCGlvpYw0JFjZ9TE7XRY8aFGVPQ52adt2CTLiimD8kwnukgjGQXrVgUFi5fRJ4DW7gMsIa9+cw/nwnTD5gWzySlaT74aB7XWsYU6tZo5iU2kgdV79Zf3RjWL1kftmzaDG7wbqjuqApt1Cxk5N35upuUOhfQOgI9TNPoHK/wiREsYfVDTiEnMrfI5nNoAJsPeNqMbqvu8pnRnIqft8ZX1zy6W1kLy/JPD5dd9t3wyD8eZyS8LJT3HYguPWxZcndNVp3WalOnFWkcgVWNNxuQSegPsLdzBz43PLoCtDSbIQ/0Ky0BrCoKo4YPg/yxhTHpFVE60iLHPDKe3/wqgvmpafIuwNoMarMWvtcMsNkL47J2zplD9zsyzJ8/j/WFyAafby+mfD/59KswYiRGxtwnm+t5YAjWEjY1omUkZ6v+OyXIyzXxGtlZvWB+40uiF0x3bFLPNFfChvGO+5DDde8G5KsD10pxAhIJC8aTIDkRWzUwJUaYV6lXLPiqW33Uiqc+1v+nHhzLelctejET36eRM1qQVN8T171RVfZsHutco+wGpgCdSs7TD4QN0NINnMamlvmRLFO+b+PS33vIBdHoXIayZAPupc0JQVafI9VZYkgqKKl5LfcimX6TFa5cgEQOljR/3w+WLYuaqcSWMKS8FNIKnjCO1lvrcbmeKSXU3ZVIM6qBLxhtIdNI3n/UnGmQMxaBmV0S3nz932HdcvCaHR0YBe4XJ4Y+WTGfGhZJpE1t7HF8Z5hG2AEu53TNdJ5hQa+ssBaN0dUrNnc3failud5hI9FYJsZNnDAsSoB+gZ5uORNuX32xFsYoNZ1nDs+ipCyTPdQ3LF6yGeC2nPyCaSpqOfPIOozLlQMcMmwArwVYwFPeCWlJ6c2dXGP/4iLydp4zZ7i5r7rn3l8B7LJ+Q0Jz525iyHbYtL3C5An70zR5IcoV5MOQzSP/kgyZCymyF/ug2AZ+cTFELNZ8+TDIaXuHP97+RJyI05A4nXy4lWncQbzut488jqZAanj97bfwDVoT1izbzNriuZaOSu3aA2KcD2QrwpxFp7YWEMIuhMmAH8jkOI/uSC67btvm7Yn+lcUudyMphlLCUQCNaozpDrZ2PQGM4mLEqD5hO2NYOVxwFYCh6PS40WPpZq4J+QTfQWX9w9dLVkQtHwOGyb2MHINvNCWRXSXzqDvRnjh+AvTm7eFwRqcXfPRpFNqvGDIUoA83bUadXZgm4j6I2XOOxHDiNUR4+1Iw4JY5+0iErI8Ie8/YjxuYH3Uy/r++Fi//Oh7im7ZtDF98vSD886UnQbcZFWMFj2GEfuvWbXRZKeI0iGFBK34r0t9M9LfjL9jnPib2xVGddLUg7UywcXVeUw/f9IbJinDgQeWYj+yEGZd00keP7se1Tg9vvPpp2AYLp4yEYhdjVxkAa2PGTgyzjjsIt8vX0aJbBkuIQim/jCIZt1GZTep5CAjZeFSLlPcq4CCUZWayoIGCgsOaQEl/V5cul26BOj6Opsu6NXmMOnx2yo3RcfwUxlAlRgtudu5xSm+7io4bmTQnVH4zOcfkxReGIQotfb6srE/Uy9jCBhdsVTC5Chr9oJEk7oz7nHPu7PDoQ29FbdL1qxVgdkSXZI/gIiuukGt3pMbA1saBmpKSzwEO04CixFGHeBhztYJRjuw4CmehlIfxVRvv7zia+nQyyTp03OY5CNZk5cIqBnAdN24wSc4anmsyTh1HzWRxmYFzH2UnWtyat3uGyOQthBGapjEE3zCA9ynVRAzdJc7r2hoFoVvZsKnhkDkDuE4CGEHcQ6e1ORuWbiY6QXS6AHPsQgugqouqO3pvGB9tdJea6ZoVcG0yFixm2klWdiGd0AYjwevLxewrSxYVYsp77wO1/5x+oaOhNPz69gWhCUDI0Y/R4/rxOTmAKNC6mvPDp/PXkWiqK+SeIinl9Zs5GCKRTEaUbHAPZ+6goJqMy05QV93O9UyRBQq2GJ+hmrY6+e1AAN51LChsfC6QUt8fx8KhHMzlxXRIYbDB2LEpsuzzZoT5+QzqGarlGA9+hax1pOezEoyK+2TBcrcYaUcWoAn9ZtYTgKOavjns4b7s2e2YIFQLTssGibR2HarEzAEkMaJKw7ytGf0ux3qtg2S1+kstY8cKcovosHHwO1Jtly8j6gQLHAioq0coaAU4QtBtAmCJxnEctNL/c4mBUQMzjnhQ5AJ4N8L41CAreml0F252GRXfbubw61OaHQ45fHgYQCfXNaxTqSBDLoDLf955O8qE5LBWv/5kXahezyEJIL+HSnw3SHQ7B72WCzY7ooule9ExJ+93N8ipYUMPmGHxbQNFoKankDVxEIRxrCLyV+yAJw3YhK2ogLkcFNZ5Yx1rj88VWYfEX8XDU9EQjiPHCe8lKQRjIUbCRAHTDqjRzmiI8SGaVoktetDLwIoolId5Z9h/+jTEwXNJ6Ok4E/+LYJ7t5qDrAzh6ze+vw0F4BuN8AOO8rixd06lUYpJpS3zXaMqVjHDK6MgG/LOhFGUYXMLGPN44VaH4bgMHGfixT8hnLsJMJpOENrA3ZavX0xiwyZfFdddVMdKkdEx3YzGHUVdvsKxUO/MFsC0q+g8I69dui02YPn1hyxf05xryOb+WRnDD9/AOachnAqz1mYCsv5LGmoWsD814yvPknp1w9Oxw1S8vD8eeejyGJ8Q0Ev67b70lmgQtXrWMxo2THnvQ8TkEPbKTGIW/kThAoiQgQ3zXtOAXF/8s7DttJo0kzm9GmCoZO2unMfPqW6+H11lfMnSUJjAhMKYKBo5jsiSbonQjsj7uHTXLOlnLMixtnirBkcF57PhqbLLYYFFyQjkNZUlMdDkD/N6f0AfeR8NKgh+cgqjR7Nf/jOwmEgpJYmmzTPDpv8CObhCu53u66zbDBFy/bgOJ9rC4znuKC0t+NSELOPM++2wpxQGFEQDoH/9wK3uV85PRvEZBS3W+yWNmz54D4DQhvPLKSxSNG0JVA0UhxYY6YLIW1NNtJribx7TynAoYT5NxY7zRyERNNYHjt1+bG/7+90fD7lQALtsl6tBH0qBrP0ls1SjvovlhMm1DoYNzNEt5CpNvflbG6kfvv89zwknZsd44LqmrrO/vJEVXePCBf4THkQdoB7CswQ1c4wwTaJrkkQUbR8jUYWONeYZZ2EfHVpn33KcOgp6FRnsEMn1efJ+coaJscHj4/ieiEWOUAeLZu/njehTohuGQz/h5XcOmOAYomNbOiGxCPOUM0c6VtbGYIvjiH10Gw+yqMBPX5scw3nvggSfCjmb0ubjmiJ2xZ+P5zbM2b3P9dLEPjScMZET4SwaW4Ghk0sMECjQO1OhMWIqJBrzBw1zOMbpmmueWotm8gExs44/AtK9z+unfDVOIHS8//3r48J33+VhMq6RRpPNe4yZNCkd/+xQAsCK+rzNxNqznneS59Ui0DItM+myKry8WfRbem/8qmm/VMW+yKbLP9IPC1PF7h4/eXUSiv5wicWMoLOVcABjROLUQPbYqjDWbaYSk0fSTLRwbeYzlKS/kGhDRSQOszibfPPbo74YJAKu3//avcZy/I70BbIxYJDPXkTIZ0YLLfjhHaDmX1Lt07Xu9xmrPKLWckw1k04e9rZMxucTeJAICFjb03CcxLsoU7xmjiHsyYYp/A2By3svMkR3p1Nirr73OOGuSv8r0zqFBqsZ2+YDBvP7MGDPuuedOGKsEUF5H4oWMVTXYbR71hqVy0nFHR8ZQM10Fv/d/01H18iNGGQ+i7sPIOB8bLv5KDJV6mjJRCuC/GKsCocla6QZrv/lz8no9jPmeV/Mt4mvFRoaguTqTSq44MZWAjJIx3A/uy3lvvg8A0Q8M0YkBGsjk/c2wVpvJOzOJK1U88+9cflEEvp/7I6YWMPiaabq08Lk1VqwTEJDlBFNQYPWWW2+PprB/vvdu1h869xqFxAZo7AbGdRJHYTnY+/UbGE49/cxouqpWYms7MlRcp8W0zCrzBc9e96Onm68hUyh0YkrZnh3mnPnjCKxGkQAPP+9jBJuTO5tIQyRv22MuZn0SG39eEz9l06lD8EIDMrXBifNpfO6k6WoOIXjP9bHEe5FLLZj/BfUKU4JM380DFN1/75Gw9QZx/Dai47g0ak13ohPdnjYhHDzrsHD2uedwrW3hgh9cRN4My7yUz3z2OeGTz1eGvceNQvK+KewzYUAY0j83/OXeP4Szz7mIc4yfA9RqbEUgLyMZFfWT9QHsbML8cxdx1ng8AMOoaeiWL/hiaTju5JNomDzDfXQSijhIDlbEup4HuIqMcQQB05ogCmxpD0Vo9LWglQweGskHNo6HVwwFmNvNtF4K2rg0a5DZSsFgq45GT78B5BNOs8EIEBTtD5Fl1epdYdKEirBhHTVvdm9qZ8yPdLOnwZJG7p1FbJ06eTggVVp4/92V8blPmYkZCuyqlcuoyThui4pSwkDGUmtgyHvWRQNMf6m1yHU5MXYkUnAfz0duLp5hmsCOC5+9vSXcfu0viYVDkCqoDm+9+WG4774nw0sv3cvE4pJw6133ha2Alyxd8n8AS1iuLpBdfA9VIKbJiokzxFlqObUc5xw7A0O+AgC5t9H718HdPd8cPTI68XUgTaUO8ibq8SDQhWwM16nBF9sgnh0Jy15N2/zQi5xpG7H3yNkHxHizgeaWoGYnuYfO6dsqk1rOszmHP8gkbHfShvxUTKDFOq5bukzd3LHDxoRhpRhb49b9k/MvQjYJcBoSzT///Uw450fnhKdeeJpGJ4QNiDzfPf4MXNvRUKypwmV9RpgwhrFdpgKVknvhXy+Gk048NcqAtfF+BZCNWtGfzALVNf9yAndn3U6MQ/vGxu1nXy0Iz/3rJQDrUWFXQzXTqpWhYuAAQPJtnAsA4JAU0rn4DO6HHdjhZcPDUQcdCSBVE55/6dmwB1CgRT1YmhQ61XtEelTMwCPmY5q3do8S+S7jY7JH3XeJBBX5BGeEfgAa2TldaW3uPXYkPxfW5VbAKMf0qSrjemmjzj9g3zFoBmMoSPzYsraFGFMQ1qyrNIuLdYxmQvlqlnpuIn/Wxhpr4R5r7KoOvcbZTgobccpxox9YVkL+tRD9/cFRk3vI8OFhMZPC5hG2ZqKJJWuzzXyeQJ3fCyYA/7aqWkNyyCOArrLLd9awt1iG2Vy7I+3mQ54/rATy26RZZ86pGaYhLpKPwHqqIaM0N7KW2a6FAGGxqQlwWjEYrVAYrPug+7pk8XIaqDs5oyCjIH+XSs2cnYf/SjUsX6RB1F5Puk6SuNAtpWZOoe7Mom6XdV6IHKDgvs0bjXbNW8UV/MoDBO85q/SqMddzPD6fGfBdO5m+4TzPIUGvRYpAD5oO6zF7UtZV+mLw355DElKiBFJ3k93PIVYQ5QqVYJKUwTpKofZVytC9qRSDuYzMXmu8GN1ZA5qfdbA/dnNTmvBYyfTveJ08cshWk36HwKMJumbYgNPgFfG0dNLJvJ5cQPznuGMnRqZuPrVN5aYdkLYGUuPWc38537J2g+PUYkidGb76dDum88dGFv67734aNqIVXdq/IE4YaZ4uKc5p9x/T7Hny2cepI9vxQBoc1oANyo4ldY9T1ZVbtyc/z+fI782E+GhqE0DcrxdtiuZ8O9m/vagVa9WSZbMUlIBDMdFWACBayKR9HnF9K8ZjhP3YaJq+1z7ho/mfRbKIdUtFeVE49LDJ4RHMsZUxHIIW7uqVO4g9SJ4gw5Kmo1bULae5jQSU1zJqXDEAbnl4/8Ol4FQhrF+pPCHnl2xoc4+UvPDdU2ZzTqZh8DeMezooTJw8Mdxy21WxoaX8VsqgSbldjVxoIaDprl2ggGzeDFqCMiOrd1XHcSwFeHtxIDUwYi1Ap6lOzAfMbiKAQZLLAy/iQzeSNMhQsN85mUNk2crVsXjJBmhQ02QwD6pyw1actulqUEQ1sZGqAG8FGqIGnnk2r92izqE0a/6nEHCuwvEUwXsTGBd+gTsYIwUyg3597e+jvpaU3htuYIQOfRILitLSPjiZzkK7dC6ADQupuQYa8SF0HQfSnZsQnnryGYR8T2FBbA53/YlxE5L/QlDvaoBMXdVy+NyJBpMFV04UTZdB1cb1Og7owleeWeBLzc4a3M5HjuBwYhGq++ie7QMg2EVCUcNIp/IKMqEEXpsdKSHYTJsxJOx7WD66DavDe6/p9Ix7+Ey6u4zQLFuI/oUuhwSgEijRjiZ2gIzrCPzkc/eHR558NLz5xlwO6il0SnAyZdxfzVuzJ8dg7byW0F1KIbgJALbR8YpGGOiSqImZRifGkWKNlHQ3bCPxiyzT2AkBdCOYGAA8uItA9NXSbWUzlvQqpvtBQoqTuh3KNoKKm1vQKlvjLFiJHYC5hQTovrhKrl2zISau06ePJ9itSjok3J9GxrByMcnxANYEycQwMlIBMwwumRSgLYzbdBFQCihaLX6bKWIFae2ouy5yATwcQ9a1z9/tbstIi5o/jMc1ccg5xivAMxGm4Bdfro2jd8UwQx1BPPiwIVGXbukSXEWhnssIyqc54KFaQDG2ecP22FV0jXvAWqgIkFvpZjr+Tsd7N0zaXEBKg5LrXoAvM4/90re7WUBndBtakCYrRUgudMC6rN3ZCIuJNaJMhG6/FM4WvNkE5naMNdQXy+Lz5tMFM2k2kKhHswcdygCzXMdRD1WO72gYNXKcovo5YRlBr4GEPpsxw+I+JNo8m+GDy8MqtEkq0YjK4HzLL+Z0suMSXYZjIzlhf2pKFCOCYCRdZt8Kqq5dPfCw6NRsPo9MblzbHazrhrpUGgyOzCLSX5EXxkwaEk2PaurUQEoLJYBPhoo1q+jYrk9mVeIStW72tvKZ4tNUd1lwk/3s3wkU2p3u1BCrk84sB30ezssWY60ciimwNYw5CUrlotFhG9CZpDcd8DetgGcj65FrFxDOsBMF8yCXLmgXbD2ZpB50OrwKrLrm1JwVVO0gEWnTkZHrd9RfZmoaoG8+4IId1zTXmHuf/SSw2gEIa7GrEU1kiqqXpMGKzFLWYgmJPzs+FtMyKdxP5Rg/TIZJkC6AQrwZXJ7NoVwKkNyO6co6DBt2RJaO98iY4fo11toEyeSalWlIWDkcuBzoUeTeQ1uQngIkYVEmv2yCJZNWfkOAsruqivSdGMX5Ge4dz1+mnaMi3nuTfAHcHBJ9NZfj3lIns3v0xX3cStxpQ7LEfyegqRZo9MECLOnS5ZqHPwi33G3oc04eO5pDMAs2xqjwyONP+QTCeSd9O1x3/fXh9DO+F+aTqGmwpSC9iUMyVutJwBpR6qT7vBFctXGjSL/v5b5XEzzWzfGmJSL3AhQaPdm9r4ddnoNJXC6M8lw+TwWFy5Z1O2C50YABbGmkazoIZ9Ztlbi3Ciwat7mOnCISGdb78GF9AHfSwro1AEgsrIqBOTQGS2DiDwyLl67nDEErWhBB8FQAyLEf4qrFsMlhz5RABI1kCZJcWSydcfpJnGeTw9XXXsO4Y1a4BNOi42cdGy78yY/C6i3rYhLWBKNErc6/4D69cMni8IMLLogJsJpuWVAs1VctKSyJyZLjhOm8Tm9GXj789ONwFa/bQHDRNVfwLpu40YqGuo3QXmjJKSRv88R9ZRHh6FQzcUn9yjRucgNAc5TWsJtOrJdMX0Ayc9wJR4Xnn32VNdIURqHbec8f7wRUKeHctfhyNCphjLm+otxudyJp4miC2qOtmDA2E+ZUD3vKaxNw8ezNIR72NAi6l2oEknLolH/66dfx7KiH2f2nP97GiE8lo2kyJy1MlJ8I6HufRA5wJGL0D8OQ+BB3Z5hiAgJqMcdrI7ll32djCNBMUebYtWckk+mwn4ihBSVodP0rfPz+F4Da14daNKyVnlAGSeax+sIlfYrDVVdeij7lu2He5x+QpCZgleCgrEXPXiU3BFnffuO1UFaCfIQsUv/HebkSzcXPvvo8PPfSywB4iyJDVPvUPeRDe9jXbZ7VvJ/7LRYa3BvzkAgH8WyU1IgzVuznROvZEWFjZHJ2pxHbx46cEu7704PEsByuRykbG6aJXqqs1Rryuqsu+R2mKWnh6l9fQozJB1B+Odz71/sxiDk9nHXmqZH1+d5bn4QhA4fE0bBWzCN1v77h938DaII9lVobmx8xTnlzI8u9m2XIJZaW9qJBMDV8+AGjaTCF9vAc3a6uTWOPjUeBbr9pHLF5pVyB44WtUKOcqNGAwwawYIO6y7Z/XQ/jxo0MRzCx9NUCmMXzPic25MESJW/A1fusM7/H6BfTU+QvajzXoINVVNg7slBkwbz4wivEnndCZhENP7Tb+/QrCdOn7RdmTD4AxmJ6WPz5uvDKy+8RCOsBQYaFJctWIVeynf0HoMDZLrNoQN9RYdtGQHcujFZbbKxaXBvDLIzzyJ2PPuqUMHHwvuGuGx6IkzytaeiJsx4F5zLYx64In0eMz+ZvNonVw2fdKKFk08x95DkToza3Sga+5lWOqM2aNSscfMi+cW2YsNgoTsw5E6a4X/9vwKqEBPXn3njzrW+A1d6MvSoH1sgo9WB0fKZP3zsydf76t3sAf/LiOHIddUE6s6OO43n+lCADdfpJJ0TGahPgRM/+7tnj8SK6vzxD/5+g63+DwP/DZk8Yq8ZVUzH/FPPNSGONUSH5/Zv/7gFWk7/p7mV989cRoOBc6SAumv/GmRsPkjg2ysgoNMbXX3ydhl9xHFPupFBtpXvsuKNj8JpB7UbK4YSfnB+Zik/dgeYs1wb0Su6FbjWHZyP3vIXcoAdYvemW22JRdhdxsqEW9ivVW/IsujXR/wtY7d9/UDjt9LPihIDalMqDyVhNZwxHI7G49+OkkzlAEr+TeQrqFZoh3zrjR1E727zBPK09AuvWUd1tUd7X1kmyJJKJox5g1ZzCZv4eYmEu+W67hpCszT00/DToTGGtpbEnk9FVvRq6GMf+VzjlxNlITT3IWOTYcOuNV4TZs6ZxXq4DADwg/BPj3DTIEEcc+i2Y7tQwxN4V69ain7ovhfmZ4ZfX/DYswhjxuTdfQdJrA1N4y8NPzjs+VJSUhdNOOJRmL8ZDy1fgRl8dBo4ZDVttO0zJ6tgE8wOqT81qR0+0nlyOkV720OUXXQyY/VDY//C9w5vvMvYOKNALGa8pjHh++vGiUI6EyQqM82T1tgMgZTJ55zBVfjHFNhW5evaywNM6iCPRrBCJlZ0tnJk0xcgh62C/Sxw3N0ApBVd7GmAYYpq3Sjo45OC9YPRVRVZfr94AL8TpvgOZeELGqxdnV11VGprl2+P0xJTpAyAabSMPVF4KRmpfagnAnRZjNPmQU2ZRpoJ4V4xOs34Prn3vvZJpTo/O+fbM8O+HFoT777gD0IrmEQ3Gpcs3hgf//nC44mffC5sZA7/9nicwicUgNOakhQCONGghD1zy05+Gjz5ZHCdRI3hPTZvTuytcd+vZWoSGlYtqwhMPzOeG4AvBJFwb50snZIl0dCrzCwEbYWqb89qYjw1HG0Bcl7VFNjGsle8PHdkvnHrWbOQB88I/HnySGr02xrMiAJRM1u/0vfcNL6CF2SUbghhaQK0/6+D9YRa24ilxIB4WQ8Lvbryez7EdFijnKuvwxG+fGEqy+oReANgFTJnkAPzv3FkNBoFWODIVhTB7L7/xUrR++4TLLryC+AyZhbouG0MbH0gqn6eydj05fS/whaLoGWPDwikA62eNAaMRFg91NyxW6/yVG1YhMfFklBlwelF5ED+vuIXmXflFYBx88Cbq+1yAH/OE4YMrYMPuhSv912HDJgyKRZ3Nc7lHGjA5zSue4OTI4CH9w2Ymt9RXzWDvRx33mKab2yej4sa/XpH0RsMHFmlsdLPXJcINGtk/fEaj3/DgkM8QHMu3IStmXnfY/lPDJ3NhdacUIQ84MnzAFE4ntYuj9Cl8Rs3d2niunbBWc7sY02ZMXBayMdGzWbMsZTiUv5kG83Dzlk2w+cqR5WEicv+ZkaE59120jvl7N4LxLsXJZnNxrkfiUF9yJb+qGT91bVu7qhNciDlSu1ONNgL5eyPadddexrXtDA/89VHyASOxRqOB+qEiTknMA8CSVOI5WNKXWMB1FzvJSj5DZkxduiN6snhcih2kQ44pw8ujupLmAX5CKXuIZcZIJMKU8kimIcARaAbZGC0UI2hQ6oBaXBYrFxwbS1yg9XErxaJxUBKF57QKLT6LVgKl0x55APQ20/xEslZtdosriNHYAPJc9mcl4CQyANZxRDLqLKfoPLDEB4zxUg0FaLPBQfTs0aTN/aW0gDFazwabYE7B0AVhrehh1MlZZrNaDIqxeoxHRazywXp21djY6xaG8Z5HbxGB+04kvk6FiPAm4PQ48qmviQ/nh7dee40G9vFIXbUzZbmR8/Fj6qYBEBs3wTJV/iQDQHEL0kzZ4AzGJ6dRyGi4bxVDikM59VYee2PL5jVhHQZWSg1mAtweccTM8Pwz/+HzwiIG4LcZngeRLhdiiySkVrAONYCVWPMZFvSCjAdALjCrjnU1LPYRg9DKxOR23KhBYdWqjciBoolOne26GDa0H6SuqgiUW8UHBwAAIABJREFU53OvCmHUFjJtnZVRHN579yvuL437KEkIEJ1ewFqpJ1enyYHZ94IvkLgi9vYawPoCq8sD1R83aTB41tawdsV2GlP9kSQZgc5qSTj/7GvC62+8EiqG5zIx+ItoXJkybFph1270A0F0onB+AUnndjRXiqF9C7Y1AyTaPS1CtMvRRBeWBZ8dCRNpW8eynopwKaypRyeDw23Otw6OINOXCz+PAEjjnt3xwaVzM9S8aaVLVkIXIZMHLiu2Q+aFI6sm2Cw6jTfUv3FDltDdMLrU0pEqpCMuhVoWR3VVDWLWwzD+ORpntmHhk48+Yrx2GV2KjRGElBb+hzv+QOF5HeYwxTB+vhWLoV5oq2RnFTKKWhf6w0LauH4T7MWs8I+H/0Enso4OzLbIpotsEMdIGSfJ51rF0xS79fCWYbDdwwEmpOi6mnnNAHR9+wKMWdAQ/A0sFTg/6qi3YV1jHDvJp7sirqhuiA72R588PAaZBZ9sJ9aSFEDvHz92cJj/ztccmLkkcLDsOMyGjigNK76uZFQYlhjAx/cvRIOJh/70Uy9ApYYyyH3LlNrO4pOR2gRNVvbM8OHlYfO6zTBW+oUvF8DWIXTIPLYDHQdsSQT23mcKn2Vt1FIzcOcQFHbQQc0GYDSYZHDgyGST5t6/NC/qoLbBYmmWmcEDitRrNVlkLxPSBI8cL1F2QI0UwUTBYO+fHaY8tcUsYONom2CpXUEDJ9ueBN0RuA70LwXwifQxYAiItUBdNAGUdp7VlRsd/FpIVJrVY+EQrSf5jSLygIB5jP220g3cXWdymiTXk6YMZz2uiZ0cdXmycBqdOqOMgzMfXdfVkc0rWGHwjqMFaphSANolVA4htvFlokRNu2Q8vqKsKGzAydOEQEc8x9KHT6Au5jPsquK/cSPctpkxUzUs1ThhnRjABWCyiCIGRQvgpD/BOiKo5vShO0swz5f1JNAn01WwgejemwTxmENGh2efW8K+wSBlcmlYDthTVKq4NN04EoFiWKOyGwUU99t3rzBl3NTwt7sfD5vXkqA7SoSphsHEBkhk4np4k0SmOFLIkeaYo6C2QKDXJnnPESsziE4+ewHAlF143RjTuHe7AT23b98FkJwbx2ZqGLndvGEHscIEiESd1vZugOFMRseUF0jh9cuH9w2lg4oxlGviOlppZtSEdiUzlLTQ0dJuHYBAG2McjYxAKZVQrlkTa2U3IF4y5uiDtaYyDvGLz0tsDH2GYpQyHACUcf8UmZbeW2MWMcM1LL4o4GB33M6cB4z6KJIco/GKnXZfn7Xpc5W12k0iQp8IQwt7SsQRR9EaYKu2kZS3cN2umdhV5e91BVQexefgwc5SjJ1Byx9ZfpY5YBwRdBrFiNjJ3z6ARFAwwLWaSXLVCAizPHz6IaNNBmk3LmC4Bl4aGBljZbpF6EIcxk6/CBhfychoMo4qtuV7CbzGBE2ZCDUQAX8UQ48ajVH4xtSNpJLCrZm9q2OsILNfisVHhlLUwOYGKZlgw4VTs40PhpkkDQauJbKeBTp1CFeKhOTKZyL7ip8fxxjV+DFjw1PPvMjhCODIlT1y910ALR+EBx59JmL76lz6vHpG8tW4s0DsEjiNIIUwfKKRFMlOgPFRR5S/c+xDmZUUR/BpKLi2ZRHqpKx5RKc28LxHPprZ5UN0/WU6gticwXXLgC5GxsUH2ECTziJyvyMnMX64PLI/D9hvXPjgnRU0vgTk0xh7GRJ2rN8WNmwgqAuKQKGt3pWMIMSin1/i6o5o+TxMMgT6ehiskXEHIHTzdb8m+e0fzv3hhcjdjA6P/P3vIRWWwGlnnxnWVW+JnyWTz2dTsYiG1pZtmLZhlqBekoX5Wd85PVx43gWsYzryJjLca0Eb5mcYO70vPPnicwFsKCbzsZGg7AUgwm71ZG2EsafaDHxiOe4l172JIw0rr1HxeW+zrIUU8wPZzFSd5//wLEbbKsNLMDdyKJ7K+pSF+//6Z8CI8lgECKzGL9dYZMsm4zyJFEACrPZo2fpjid5gN+BvIU9xo5xOHM2VkWf33U0cQRCafDC8P/98adTEqqGYuvuuW2lWbeVj03EWOIhsuIxwySWXogF7Dud8WTjr7DPCm3PRsXWs1nVvOPf3OFoPeMd92Gef6WhKfRTXfh7JqyDiw/c/EFYv3RR++INLQj0de5trEeSKrFUZo6mYMvSLkkd7Ujkv+JxtADAWPvYFNMARXG1hr5zz/ZPCRef8MAytGBE2rlgdnnjyKQBVznA2XKOaWe5xmi2xucQ5LdlVWQsUlRIWedTDMDdJAEwPdOO8n8F8LDa8kPZIpkdo9PDvY0I4amp48C+Px2Jc0ERZAi8uAbMZbcYg79xTLmX0dAXMpt/AxCrCCOnnYQRj+3ffezO6j8XkALwe47y5rPVMGUu8+IqlO8NFF9wYNtUuhYWjgQR704YHv6cA0FgWuO7UP+vFeOUhB06GafVJzGG4c/Es1IU3xiuzB5sTUcM5yTONmTk0DFI4nxpgAsrUtWkd3dvZ7xp2WbDkAURcdP4Z4QCmkd5+7cvw9JNvMLUA8zJ1O5rumJWcfjamBqUAyzTjCWFNms0hd7Cbscs7b7uHM6kN1u360BsH7/4V/cLMvQ7BqHMGcSs7VG2uC/9gVLkzsxqDgilIXS0gTu2A7YRMQxtgG43Qbx95VtiEptniLxdz/3dxVjdQJAiAu+8zyT0mhDEjJ4RxAxkpA1htJT41w35Oy/ZZ2ETlLLUxGJvDbkYnm9gj0WAvAVYjm5LPahOvB4DkFOI+sO+RLTjjjO/wPmM8AbqZYokeqP/mm5/v3mffAKw8Q/ML96dP5PW3/hONzBrJn3sBkhpPvVej0MecMmVadKH+69/uphB2aqiN61LPyKIo0fkfwD5QCiCF/dsqgN/Nlv2/Aasu1v8GVv8PmQJ3e4wJCbD634zVyNSLkcn9EMNC958TsLWHLR+xVl8h/mgyXaeebJoTVqw7iRmJ5IBNEE0GyYuInW++9jajmEyoWExzP9atWhVN1RK2Jvc7uzic/5urY/F9w48uCcXsiUZc5TvRuM+hePb82E2d00QszyZW3XizwGpHuPW2mwEegGAbar9hrMYmU/cIiYzV8vKh4ZRTz4g1jsY2HZ0A9iSCmld1KB5pIzmyaxOJH3PRaCsD46YNPcQ537kwMh2NlslkrpBqogMY8efu70d42uI9NsISEDZhwDFySQDduH4NY5PsmV59YGuTp1KbeA7ECMR7CwbZoEqFZFBcsCfMOuSgkE/8mzl9bJgyuRyvi/fDQLQ0V9IkXvzVqnDoobMigLdhe2W44+6/cu5/jfbpGEbNp4dUpowmzZgWln2xgFj+EHnrAYxQX4Gu6ubw0wvODPPRcK3H9bOVQJjDxBHbOOZmulQ77v0eRoaLAL1ymVgqp6m4ZU0DLOt+oRSg6uvlixnpRC+Yx7cD0xLzvB00hAeMA1xs0aeCZw8wkgPjVCDAEX9rGcfyVy+tQwIqkfpogp0t6cLKyclMzx6BphRAZxsMAhapnFG7YdLVIVtgw0szYdnfTiXm0ZRvo0bcuUGN9WR2N5cGbhyP57zZTS7ZzgOrGMpYf9MO5NmoIaiTc2kI+8yUfdGzpDcar41ci+dxIeCEMks/vfz08Lcb/xmuvfjX6LlC3KDpdfNtfw4//eH5rNt6iEOPhhUYs7RRfKbFkX2allxrPona048+Fn500WXs+xpy+8wwcERZGDWxb2jn70vLByGJMRBJuj8CAKKlST1rwyBfl3DASw1He/UF0FeSjVSoiLyhCEZhraw9WByO+Oc4Ek0uvP9hw0Pv0iKaN+gysoTzaFT0I8bsAoAeMXI0QMaKOFGYxf0sQwbvb3f/kRH+XeG1lz8IazauC8PG9A///Ne/orROCuSHg2ceEGYfclScsEpnbXrGaLBWjyxNF8xaTc0fev1hGHGVoQDz2ZPRRnUKZ8PWTTT5J4flX68Mcz99N1yKGeeyxWuQ3uMzcyY0UrCbt8fXocbdw15qJP4qJff8q/8KKZCB2uPZyx6gNigG0Jwz62CIXTWs74/AEJSYI0/XyIcJy/FoUR57zCwmXv5OrkJDJcZbHihH3MiROMlDxGogxhZgTCTDvIomZ/SO4AfayL8MoRkyKjgLZEy671ynmJ+bzkb9dc95pXgoxzAYBjPBNFy2txJqdYxNb93QDMkFPVKIG8Ws8xkzpmI+OT8Cq/U1gsOAWeS/qdRnHUwAZrXTaGbt6TlizaqPiblxB3mN4GKek66xkGItEqfylB2MDDsn15CwwBxS9m5SoSQNvljCSKLh34EOxCaE07AFFJgt1sGSJIxN3NvS/r1hEc8JzzzOuDZnTBcguNOp3td4PhrurM+cmoPgIonFqcIUwNVMJgTysgthRGOmZY4HfuGXbFelKePUjxgAZ6YT0u5pR7y91g7ex7yulfxEFnhN9a6wcUNlNNJU7sZptcw05AyirKDyVnpJkONxf3LYS+YTfpBo/MiHq0fKQ+lAc+wYf93I1FjWYPFc4n5ZtyR/TnAHlnJkbYuFOX2siai1nq/Tr5ymTD3G0BDJ3I++VwsxJVPyDDFc5qq115AxA8LMQ2eGDZs3ho/mLgzNEPYyeNbpmUrnoeEqyc74zX2zMWytJIifhtTM6LFl4ZTTpjAxtjCUwyjV/PnTeavCEYdMD+/MW0rNWx9mTJ0MSxRPA5pepRVk/Bm9woa16WH5stXRs0Wijs1W/U86wXKy2DMjRlcggbQn7IBIFCWQAJ6VemhAWiCbi+4knrkO05ENMb/Vo6KDGFvMSP5mCGMDBxegZ8zepIm1C8+TYvCGloaOcOG5p9PUe5QmTS/O2EbueRtETg3fmLLP6Q/+wlQee64fuOaUqYPCfGREo/E2mEIHxul7OO80CHN60Vg7ehQmW2urQ2EJ0+d7iInFmM1DIpwxcTwTcVVhwcfrIJhCPsVv4K9/vjr86+lX0HZdFg47fDwxvnd48pl5yMbsQgpgKCR/Ao6bVoS8AP0yt8B2FlUJ5i3bq6pjgWAXSQBRQW+p6BbykWDAg2nlIB49oQww1nGRdjqPJJZs0GO+fXh47oWXMGFIDSNhLK2EuZbKB+hgsxw0Y//w0QcLbCdEhkYnSKGLOjcXsVmdrjgA2kkcKgZU8JDXx4U3ltdYCmMgMQZg8BCtnobdWot3kdRh1rRxS2Q6uCClYx952OG8x0cwIqvCxRefT8dyamKARHCoJ1jWcQMMEFkwYxwhvO6mG0MOrtMa6Nhl6M2NHsD4yTZo/mlsWrtSQ4eUcuOhEktDr2BTweZqxeW1CVZFAQynPA73BnRf2FOMjGrUQGDm0PF9izDpKSrrCrffemX4wTl3EhAK0LI5N5SWlYYbb7kBtH9XBJEy1Y6iQBIAyUcyo3xofnRww9gaTcP08MOLzgt//svDcWRSMNCFYYHloo7GKlEbjWdF0LNjbUI8Y/rE8CVjE7sQqxaws0ZTS2zipFGxkzZtr7GAw2qOdWFUMAvG1MrIoKkhMKupKUtSxkIzGjXs+Qhk5cEEdEzDgKFeofTrOJpoQQTw5mhbHf+2P2M2Y8ePiiLZ89FR3LylIY7e6nLa4rgHcaYOQMeC2DMEQ94I9rh4u7jnsn1abOdqhIXkgnIAAkxQGiPI15tO6C5Yz50GJBZlYb6ByyRHTczk3jsmkMm9Ws8IhJONNoVkX2qGVQ94F+mYwjbcF1kajp14H02qWvhwAsOJyRqjLTx3CNOM3YwKX366mUO6iQMWxgbA85Bx7CWCXQ06oJs3eZBqYCY7SAakxbNFiOC8ILndpoQ16uFhkjx4LGLfjCDUMjYRzW4EZNxo/JvxQ9DXPXFSmDtvZXh7bnXoP7w49CovYI30Dp9jgqQGTVlRYdi6vg5Tq1KE6o/k82SEv9z5GGPXBGcZTnSE8nG96zQJBPCOGp08Qg8Iz/tC5/45xJhiiid3HslfkZqP3m4uNAsmcrZC9E46Cg5zwNXWwj4mAc2B2VwHwOQa7uRQ311LAcua9eDf56BRYdK0oSR+JIMUo+2APTYVdmMcUwUzvnEHplbo5LGSSQAJyow/5HD67mHsoGYbCYPsHN6Wqbw4Ki8z04NWlk8WjdCiiQFwCr1ekM/GNkBkxxwd2zdxVvpB8BPGvMCpYKMAvAkKeW9gciIxi7KZLIgRT3hveZJA8zi4Ku6NnUsuwsaEUyHGAIXT3Q+Rqck9cVTDwq8I5LQM85ShaE1vQNNg4aKVsSlgvDFxl50lqUkm+f4z+iObUhGbBUOGD+G1clmfinXXMqr0dvj4wzXx/ueyj6PesYw2NWJ9Jo6zsSYFMJMxEo3EEiZ43E+CriZB3DMPa6tMAYyEXcu1Z2pypNZqwv+xYJERbNJsrN/D9eVhYJTJaI5jiEqZRAYtq1ZzuGaY+l3QPdiKUdaik2Q0E6AjnT3o2xkDCBNh5tS9wknHHx9+cfVvYke6D4f28UfODs89+28Ow9ro6us9dNI16sNx7VqF+eEsEtWPSupjwelkHFY9ZZ0kZW2MHTOGxsniKHHRIhubf5+Py6VjPC00eaIGFe/hZEUmyXkOSYUAe1s9rFC6u70pFopghGyjYdfIWtlvzggMYYrDqmULQy5F1oL5VTTkAMzpCBdhUqfe1IiRY6MO0NeLV4etm2ojIG3cEHDLUvfSbUvMiuwNMjuBzw6Z0ZrDEIB+8qMfEgs3wNZ4Ldxx562AYHkwBZ8Kcz/+ECkox1J5yvxsBPr9vDJiONvIq2LC85//vIAO2FCeVXfrPoYJmnpIrZx3wXlhQxV6XyzqFhmy7l0euKYQzSwOARcLP++LWoEtxEoeA4mmGslK2ehAHvE3AMb+7OUmftGYIBZ0MEYVQTnucS6Gejde96swmfE6/5wFyOtiikmnerMRZNUERZkBxfgBRmkaRnA5duqTBDPRE4s/mgQj3bpjBm2ekSTU0dCCsed0zpaviHctbNo1sJ/+9Kc/UthReKO/6fmXwb2ObsmTxsbxzY8/+ZL8BsDLwoGGpw3TyOuLGtuwWEjKcvh12XnncjbfzEg8I1wk5C8++0QYUT6Sgqg5XETx+dWGRUw6mDwnBY/SIVF+Qi1fwBomf6O2k8zsW268OTz0j4fRkVrI9yyMQnjv7TcYjV0USor6IQezkjP8XsBMtRl5zrFYA4SW0s+aMda6zHtA4AjAuOgjduSDtumQxDABx2gy6CRN92iXZ40i0tm8QDEJ36vPv8M+zIu3tpMEIPZh4nmmhvWe8OKTL4ePPp4bbrrt+vDvl1+MDNlTvnt6zAc6NFVTp5efdRy8y/UGm+DZ598NtwGE7GjGtAPQ2WuNxg+UeZYL8eUjugUgQ+OxkMkhA3AKSf4eCoxWYkOL1Hg+qz8bNUo5L2UruNvV8dTdOB9R4VqYyalOB9nMF7gVaHRdA4jJXn3wgZvD6CGDYff2JdH+T3jg4cdp1jQwzpoRbrr5t2EIrMtsCq5s2Kwm/ZpKqJ+2aum68B9Yba++82KobqoENOkMs444Ipx89GkAP8NDPRNQ9933Cg1MkuejxsJO30IO8wUNi5qQVcj7Y6Bx2nHnwnUZGB7+x9OsMQryHPJFRvC6IBykpuYBPl8SyvsMCR21heHWa//GvaxmLLo6TneYx6prmCpQJrtUdgrrwZhsEyeN9VnPNJb7Tb3sBGQVdJQ1SKznTEujyv7xjy/irBkQGS2uAcFnTcmicVxkRCWjleYexqfYLBb65sWcUnLtvPbGm+RMGP4AvAiQZJLze6/Go4Wt1qKMmz/dexfNd5g3xDEZwEbp3WjGyjIeBIPp6KMOj6PurqtEkib5vYeV0/N7BD/jZ3IUJolvCSCaNGOUg+kxTTSWuPVjcdodJ75hrMbvJbIBiZZq0vj+7y//XVyGcXrDmOP0jM03ZUGSxk001ePsa2ZdzMeUoxfJYQ77NpWfqa2uCg3VO4l/jHbbmAI0uvCqn1Hg5oSbr7kG0I5cG9mlJg7B3n16RxCs0XyUHD4b87prf39TLGBvuek6QNVdsbkRQx3PpEf/1W8oezFg4FBMLdVYVWZME6w6fkb2uYZAdl49DEzAZXx7v4zFCbDaiov3qef9JNYuTl8JmMfxUz+//zNPjwzmnnspUym59/H/iGE2Wmt34Ba+qxaAB0Z+PyfU3NfFUX5HOmLjbiUR9AMQdER3G1Dm19dcHj77+D/hcFjTH897K4wY3jvsP3Mqnyk73H77g4yBTgxrV2+IaMoTzz4T7v7T38LLL75L3C0N78z9MLz7zrxw/JwDw3jM6P7y8G3hXIz+HnngybB5/SJcu5+jaF8aigGM9ps1ngbZvCThauvFdbZx1n0/3PfwX3DGJmNg4qKV+isnBykymowqvo0bPzBsXbkeDeBB4YNPVkOIgd/bD/1VcnFjqYzUfBLCXMCZXSS+6js6cbV9ixr5FPc0hdqI+6Wc+dZcmsnJhvMMULNP8pENJUeU88l7bJwU0IzWf0FjZ5teyuEpeN6KpmvNDvYFh0UX+XohxJkUpth2QZBxLNikJL+Y90WEvRp90CHoE9aTIx9+5IHRIHPpEkgVxN8BNDOrkNbqaN0FK39OeOnp98P3kJDYb+8pMMOqwmOPvRiOPm42uWtV+N0Nf2eag5yEvOE4aoKmpu1h6YLlYXj5aJ7DHeG7Z55NIxyGIvVu+eDBYcZ+o4jfteGDuevD66+siJ4bLTZ5qXlSSJCzqQFaqB3a8RCRLGQ+LKCjYZISZsbuaVOHhQUQA9SabYWIM/MwgKrGajRIKyP4duDMGYycN4U1X21BGq4WMNkJROoHmMFCYRpuXX7xReGNt97GrGgxHi790YCcE979zwdh1qGHY+4DCy67P80LmaU7om73quVb8bWgydnBxCdSSi+9/QKs16ZwwpyjaRawt0loNsK4q0XeYQj7bMmmL6hJ+2JSuBeNrRzWDM+ZhL6QvS94ZTNYIpdSg1f96hpiEme/z9TRYbagfiDHHHMMuMKU6BT/McBqG+fZ8pVLke6risQUcYUBA8sxD1vffR7KIDRWyUo1BpAvMHaeQgN2B3mbe8wR8D3I46hvbM7plJFrrxZjQfEE0yIwoWhOZQ6ep8FRbWeYOKVv6F1eCCN8ezQbXr8aEyWemZyCPgD7WYCCmzbUUeurabo0TqW1QJrKIe6YF02eMSqs3rAu1O3gvNcPh0ChlqjrXOMfyWg9jStzGrX7k/hOHKWm8PzO5nPU05xwyk399DYSeaOUcdfJHYk15jvJ1Bn5Jvvk2+idr16zJk43X3DBueGdt5nsoUm3A1mrJhoOazHFVu9beR3r1jRqQ/GdWkDo3ez1YhoCmrk67dNC7mAtZ13oGZhOnh3vIU7g+iOYK3UfBfFcVBpQn5YMzjanAcaNTIwvnQDdjOyl+aTN/Ta7ZQByNqD01PEzK3+hRFOn1EZyNet5x+1tShpvazCvzlRSL04HyvoFUCaGm8eq+dtB8zF6HHQLovsergnxOCXIjM0aLmu828haUF/WM1Gt63piQJx44PzVPNmp12wLfD43gnuhF5jL4JFo/q6CoMH96EV3pw6/IsO8LPJ0fUB4CEpL1AGuq1whViHhYto+RdF0+ejZ0wAOF4c5h44HG0I7nLqqF02PbKQTGjEm/+zLz8OMfYfyTIvDyy99FpvvcfKDWlPcYA+klCJwkSFDx8Sp1UIacDbSS8v7os/LNDAPwgZIOvlLCve4H0z6auS6JCoVUMe3E7M07k6HpbrXzBHROFRZqYqKCTBkl4UViyvDhuW7wtgpJWEdTf4hgwrBEzDRPnJfJouWEH+zwpGY7915+0PhqNlloZpppbpacBcYtju2O7mlwZ54jGej0gB7mGL/dnj5lXe4g2oJ7AkTpg5EVnRfZKbmIfexNQwb3Att1Ylh5KDx6MluCVf+/EfhkcfuD8OQu5n/0fLwyKMvgw0QAYv7U6rwIaLrMC2Pym21YQgJ6trNGwjwmXTQ+sXRHrvq2Rm5YcnC1ZGBp4NdMxteAKTv8EIOtzPCa2++FJmPWXQNpIGdeNy3w+OPPcoYRN+wBhe/rEzGYhEOrijmMMJNLroIo1chs9WFmeqYARsxh81WMWwgjrPr4giMYzEmS3F0L45IJLR4O8YpJMe1BGb1sxyTUqfyxBNPDo89+jjFb18CdV0UKj5k/0Ngo3wafvvba2BJwsAEFbET1Y+RJ/v18z//hLG8Vbglr0ykN0iUZE786a7fIRvwCJTiago3dEYA+5bwEAU4SoYwosxB2lhLsUdgaQAGr6hAJ6ROYA3q+RBNP9gAsXMCQASt+Zrr9+e+1YR7brIL3h4GAPi1A0IPhl1ajenIhtWAQow727lrAr0578ezw7sfzsWxso1RYRYaG+jKX5wf/nbf3zm0U0HySxHl3RqZcYP4c+W2uuhomdKcDniRQbeZ7hHFThoBZMcmhLqHonOxbBMHP0GKwCm4mgnS+Owzd6BD8VDYsLKSceQNgb0TygbkR0OwJoCT6LBKktZKUqh4fBfghAHBJKR/GeD3RgQxFVom8SpkTEcwM5Ogq96HQLgO6TvQzTSxc6y8jYIgum3GOhG+pmPvPIkSOgXVO3AoVLfSrhSfK5+MQP2bDja2tO5OkvG8KA+B3iHyE510ypsA2mpgy7bpuMsr2S2JY3E8FwW67coUMzIgSyFN2jsJTDHP3oNCLRb/O4JP3BPZBiY5STEjrT25TwbggSNyeVawi/N0e+K1awvC4i/QwSK56NuPEQpo9ibMmpn5by2UBZzjSKsLgc2qvIQ1xHDYalthfqnTp6GQLCcp8zJ4/GrhNdTXTJgbUOFZ/6lkuY65zzxoOPq7G8Ih3zqU0Z8mir2FoXIHYw6wJJAYDTP3Kwv7f2t/tmFXeOje50MKMhIWYhq0ZNGlK2AsqIrkWZDMkYqYbPOXWewvJo3j/t7OKIFFr2Q+WPjREC6DgrFT9imBM9OmAoeKou+1aE1lcYikd+aWUJyfAAAgAElEQVSEnVtxR6fRoIbJ5KnjCVbHsBYxl0qpj4L0Jojr0W9ZtmJdWL52VaisJjElQbDwaeB+pQHe+DhaGDMvIHnPZS+koJGqfqAiWL5no5IaHAoDBgKajypE0wQGkE73am35e9TfjNS1RIeIPSEmkqnpHes3A3aJ56HyJLtZZ+oMpQjiC3SDCMoUciTHxMDnwyXhVMvhzfXt5ufoA8QRCpuXFsHR4Zl7lc2+YOXEJDqTg06jt2YKo23bGVMW+HA8mOenmIPAgcGGSeS4zotJsC784XcAvtGu0hWevfblIsbknnovNlWwa4mdX/eJCYYTKJ5OgmauX4scOf8JazUBf3yvCEly7W0cHDZVBCFbSTK3kUCkYkhmM0NUObop8w8imA/TyoOtA6kLgdwsCgCdE2XHJcYYMgPZEyR0XY3cb6Q0UOsm92B/k2xDBYnrOY5ccz3fOfHYMI3G1tW/ui5qwB119KzwrSNmhWuvvZYOX1PUUd7D69rdbhMY5rNl+PyM9T6/bh2iGIf4OwFvGzg6hXZS7HzvrJPDO++/gxNwA8+Gn5c5zIPWLCIW6LxuPkmy+tb+e8+8VEafZIe3ImlR1BvXV5jfVTSCepflh/2PmsCB3x6WMHK+G+3rZkCRMWPHh48XfSrKj4FUOowSjTwcFaHhxL2SYdDE66mfJQsphyTZBLcefWSRPEeEbP5HBhKNlD6YLuzGPNCuteCGRZ6JYZcj4N2FsN3faBAp5CILUQYyz/zqn/0knH7yd6NEi6NIarDJFraJtnn1Gorz0+JEhYpV7QLert8I4nDWY4DnmFpchySkgs9qRP7njfcYmf84/OU+xt5xebVwvgZzrEMPnEWhUB9OOem0UIueZnaJchfJmaBJ4OMPPhJKGQvMcsYnFuqs0ugy4cdWJsbRZMHdhBlmMp7NBIyuuInJF7BDN8s1ij5EgMTfIooYz32TMM3DsgDZnIz48uulJEosTke/OAtcI9lcUxnGHsOGjQoPP/IQYPUNrDWKgdgx8Hl7SXYblMBxF/Ha3A+NHPpTmD18253h9FNOCG1o8jm6/uyjTyKKXx42oOv+E7RsF65ZEjsvnTLFbM/QMBOUVMYoamBFNnsI555xSiz+bADccMMtxKpGNDaPDuedfXYow7hy3vsfRymWyurt4Y4/3R5ZUpFV57rmucw56gi0mXuH557/dzzDNBiSbew5EEOGqyFKe/jc3ZNuEw2LkiJGAwsLLidKvJ9ZrMe5b8xFrqFvZExY2HawBr2nSi/ZPEzhEKgnqGVSULTDis4ECH0VeYIlX63AQGxymLz3JCYB+Pe8XloTa3/j7nDx5b8MuzgvxkwbFubNfTvKDHSRoHDKR0ZNbGIB9jjR0kYzLa9UEJSEnrWv/JTxuTVqh5lgc/O4XmVFZNJ55YJ3ap1rJKSBUwTXOZdtmvm8E6AN4BUg/VdX/RQW097kc0Nxu21D7/HGsBgw5rjTDghXYkyTgXiqYHOmoH48Xs0BWBDNGbhCvx1+f8d1oQ05g6zClnD+OWeEz+YvCf16DcUAqxy9wpVhKbrQVbWL0JSkCdFSHHJgb4WCLeGYg04Ixx91Zljw3pZw3z3PcDZWha6itSEDZl0KgGkWxfo1P7sl5Keh81pfGn718zs5VzaSOmyJ+mnmZWrVR5a+ACJrK+IrshW5Sid4Eo1VR43TIqjTw3iR2dIMayqN3PySSy6GWdyHvaIkTaLLF8cIo0GGzd2EFZ40MhIQUuMfJ7tkOHrePf/CizE3dgQ2k1iZ5zgkOehk2KoTJk6KLJw//umuGN/iCSDGzf1vhNzg+hsGKHP8t44k/0TjnL+08P7mK27rRBs40eL23yc8pnhqRWDUAifhOcWxS9d3bAKaM3UzUV32FupxZSeIbAQN45hs9xevFWVZYhgRVE3iiXElyaS4RxrOKvsiw4Y1mWC2qayz3WEuQJ/FuN09ZQB2bduKFBEGgjTqbNpsIx8498c/jKzsq3/xs9AXqQf1HVPIEXVglnTSxd63eZCD+dnVv70xxu3bbvot+WIVuWJigulXD5vXeyPQP4AGgOZVxgRN49r3wNIxnGrcByM1rTtORnQlMlYT8kAXSEsrUgBn//BHkSXp+dMDbH/DUDbniO6kifRKz/v33DabtV5nM6BhPSBPO/qumzEC6uC+TJl6AGdtPq8JE7dZYkRunOYpwhhJMk0b0lovvPRQePbpR8IluH9PgKH0+99fgVHIBKRYXmQsc2w4ZvbRnC0PhlO+cyaA7UAM/5ZC3KkJDz/4UBzZ/M0vrwzLli7ledSiVViNPMlNyHbJLF8X/n7v/eEXV1wY3ljwZvgc00XlL3ZWpoShQ8aEzVVraaoX4xS/hXoD1mrFYPTQ1zPtyPl15UVM7vUJV17yy3D88SeEW/7wVCjBHKqNM0CzMSO5mpCELBhVEmPIDYhd48aPZgy4Jmxci7myY6I06yXy7ALMiXGaPJCQFBvXECUjM78/fhICXxJaBLf1q/C1NPIUTGmjDtE0uFVNafLOdvL2FPJVZ+gaAOl6MR1pnCvt34s6gnFpGIhlAzEOIqLaSLOGdB+kyvDn7DkA3eP5738WDtx7LFNj9VGL/bD9ZoRKptiu/9294ZCjDwpvzHsjrFy5KxoaEkbDySd+K6xcviAU56AFu6o63P+Pe8LRJ50cevUDGCb3cQJryoy+1P3ZTFKdFU49+UbA1hKYmA1Iq8CKDpjb2TBR55HP4H6WJagOZCM1taPYLXhbfGvO2PD5x+sjI82R8CL0F8dPHRk+WjA/DB3UB7ZqH5r26WH1orUwNlsCpWGconLCIwXm3AQmnD79ZAmNXCXV0JU94sB4pu3YKo6Qg2dBv6gfuqerjsbn4jCw73Dy5zGcwQCK1WvC6+99QH0HKA3ecPnFF0Yt/WJYa6++/Ho4fNZRMBo3UiPWhrU0Zg87BCNDmf/E0djRjCxyDRQT8lgODZQLL/pB3HKlpf3Cr393Zbjiip9HItiZZ3wfc9r9OWPdD0jAgWTasH7+X0/SsHs17HfwQeSl7xFvnAxK4pTTmEVIMXWwRrKd0mBN1NCVb+Lsz6MWz2U90ruIzU09KYx0gwYOBMhZH2Oo572j7dnIDXjmZ/AM0s3FaSp0UagUlcG+hkVfw+RxNmevmqgb1lTH3Mxmj/BMAde5cUUd8oLIxVUMiKPzl195Mc/no/DmWx9FBmMBubW4hix+9765TjTu1DDPz0IskiBiA73LXJ9zQUmAes4DTctyxUZgr1pbFZXQ0GQ/aPraxr2wh2pN3Uw9P2nSsLBs2Tq0X42vYETNgGvU2uKNSrD45/z8wlgXR28O3sd754TEzL33im7wWzZV48FRHHaAP3luGsvTie3K8+Q5Vaw0AdcpuGlD0DzZ5pNnn5Ewv6Aw1mNFNAYabKzzuWXJ2sCxhtcEzN816ZUk0OnZZqOS52lzTsaj54mNywLITZ67mnObm1ov2ZxWRsWi04Zwb8y8W6hh/blYb8WJQe4NRI9eyPi1aLpNnZ6QAQCtqb9k/+ZAZmplGieLJoiTJZK/6msSQDOPZ52jsa6kGRnD8bAzTrmukrzPWNfE+dNEjaQubQm1Zgss+w7Q6HYnZJAnqhjcm3zitLBx9dawaTVNYvLJLz77ImSQ8zjBUs80binSKjuqGniuPGdeY2slzTgaQR3q14IBdIL0DhnSD4B2G+RHmvsArH16oSm9T0WYPH1EyKMufv+DpeH992gUtTGiD66gbrd8AP1w8gF9U2HHZ1F07nvoPmHF2mUApgczAbHyf3F1FmBellvX39PdyTDM0N0hioCJKFgI6jGO3eixm4PY2O2x9dhiYyNiAKJ0dw8x3Z3fb+0Hvve9Xs7lUWBm/k/c9773XnvttahT1oOTxDGWX2JnnD0SvO9Ue/WpObZu+RawHRmLSdKSqWumvkqRupAe9gMP/IPnHm0rlhfZm2986VrBbS6LVR+w3nk11ejx9pM+9wpkxlgrknpJTA6xKfz8P37+i4n8Epoo6Tb9iuvt649/dyLKf15+zH7/e57Nfup127q9wLsYURGZFjLkyKyOYh6KtWvj6DAgUR7Yw3bt38kDC3QtJDCcxBi+EtOSQsZ2qRPj1ZFgoctsJ7kTTAh0CuT+roK9DvaLGK7ViEVnpcWisQeLDdA0IpKuC93QUSRpXWCC7ty9z1ZtXO1aiyK/C4xxYV6NLKkil3g7m1md+oAdKzq22Jkk4CyMRA6iKr5HLBFpovrYJYFDTNtK1/FgfDo+2bqR8E06aZIbrGghhvvouUYqGBmQ2yaitRXohM3/7XcbdeRgxG332fdf/2Zjju0HNbqz/YKYvYKmdBdroGBLWzGajmhiJkkph0kMIxnq2itJTYbSX4W0ghLl7oMZV4fxJRMn6cbFx6Xba2/NtB3ojs6bu5cDu976Deprd979NGYQaBEePEj3gJcsIW3o6CJlNikp5lAVIzQ1KcdZbhWMPapI1Nh0BBtPY/1KpPoj/L4aHVGNi9Fr531wLYDfEQSnYhxspbVCWFDb2p+NpB+OOKofyVslXawc8jQ2GAG9Crblj/NXEehS+ZpGiv8m35wJ0mLla6LiAb9TZXSF9hAOgqkp2fy5xgJKOYRYWDEazFDXl0guJibJWDUgm0C6LgiZl+HALbaf+2BpnADWpPQuk3GtbuIvygopzcSkVOHPYSZWsJ6H/nHKumQiCGrpyaF0MrkjgL5mCueCAw2AHSrAvd7yREKaqDIH2oczJLW8r50wElQ9NbkrHppW8+JSHUJ1sBrpdOvPlfS64zLFrYKy6rBJU0aSaEjDZQcdwUIOe4Dg/UZSp24jKTvXK7aXiyfzvRJU9mRILEX9w3+LtaaSIocEqonPktSCAGNP5klQFOB1YGo0yA0exKgQQAhgGApjqwntl+xOYegzZVifQQinI0uxYtUB2FuwWbQ3uccYNHbHTBiFaU+SffnxT9ZO4qZRjAgO5CTMtiTmXQPAKbc/6QvJibscLeBmus7pGBKo67YTBrVeoZrtcdybYkEoYI1YrwmpsCoBgDRmq58sZsuObQUwomEDgWVkpqbZtdMvtgGD+9r3P86133/8HVaA9BtZi2XNiKxX+4h8amfYSxTxYuBp3XTi9xF0q7csBzgt4noZjRXwpxgUB5tOByuTqhaDtEoI7126gDp0WsVs1PkioFN7hkNf+n0Cod0AQEWgtKDZ/66PCyjL7fOsAbtI0lXEByO8YrmqoAtGMFT8xxJTYmEUCRSoodAs5145Q338PVQvXB1UDntyQO0u4kRAMRQw20qSSM4eAIasWR12WtOqawQeO54iFp7YInzuOWefbIOHMdLJfpCZ007GOb766mcr3ougvlhNMiFiY4hp1y7zOPajWBWu7apn4AWmOt5KgAKtRa21EJoGOkBGDBtlb7/6ul14ySXoja0O5nHUJaX5EgWjWyNMAi40ytkCUMgkWcCc48akIRUJ4CswRzIf+oxGjBja6tjrJARCUqQlHK5RORUCBCmNj0uD7KF//5sDut3uvPMhDu40++bb75BI2W2TJ58LyCltISUDwqMDOZgQGcEIdNG96DkKdGADeiIn4FhsTi9JWEOcA9KkqufsCuO5havjqwYB70WJmx5yEpIGArkLWNNaJ9JGiud+y5ABSIJ9Ex/faPk9k11D7OjjRlgzGoq7dqEJtGGvpcVkwEqvpODp5M0+XhcNsWxnz1bRUEhjjKxg9wGkIjKsmHF96TYLM4jUyJR3grUAlDgI/NYZ1ca48Qi77rrpAMtohx3Y5wWKQDVvyvD18njSGhHwpc67QI0AQgBUIpa+9tJsCoKT6PzTsGBROTtQUgAka998+hVNlhL74Mv32WNyXlWDRli94HyxlARUyLRMo536mWLFdiCd87I9gXzO3uJNfi526dTVnn/6FZ4TDrHEmGuvvJ5Ys9MiMS7080d7jIt97MH7Ke6OdgPMdqdua8A2AE0EXCgx9pE2Yqvc3R04UQzkebSTRElzNmjcqVAKXM31384iC7CRAAwiDwgHIJPO4S+/YAQlNz2NW3Md8YBAsbz3wf36+dfee/cM+/LrjzlbSu2kCSfCan0ZU7C37FnkJ0Ii1OwkiVPxgOp9QkK6/fANzPBff7Xrb5huYGAOOmWjv3bUiFG2jrHBgv1o+9EIbGLdq7GoEVqB0QL3J508EffUQlv+9wpnUkbxHlavXOqx/omnn2R8/DebcffdGLqM4qlomiTUZj/6hM356lMKIApunbsCgzwghABk9XeTuyV//eX3JiDLTcEkjeCP43+kEfQefOhHer5iJQrQYh1Jf7sO6Qq94SSamgnQ7a+64p921qlnwqZPYh+JdahzJdBVr2Z657bb77Rxxx5tF19+AWukgQIv1hb+uhzdrfu4b5g/551u1zBeGtUWZYt/+RsWzyyb9cSjNmb8kfYrzKKv5nwNUwhTsTDyPbRGXduM/RRJbFNTpllGAWLZ8tw6VGApTIq54tMwXAd5ksbwfKxQ8fPQOZkCe0iTMWITRZFXqoEg0EjrTEDcqOED7PEHcK4mdyncd8AGDhhkWziL7rr7YatqKAYUvxRWzCTYZel+rorhJ7axWPGVe9vs5ltutv2lm63WCuyCi063G667yXZuqLA7bnrE9petZcdlMHHTn/HaGyi8Euw/L3xjPzCenNm9w1588hFypjgMjw7YU7M/IjZUWUfiVotIRquNPDMhJt1m3/8SU0gwY0oT7L67nudds98BViWsLoA8whMW5TtBrFaB6rFc+14af66xGoz069w6DKyqSaj8UtMw/ya+CliVZJLyGjcWpVBpkk6mA6oaQdVzQ0IBcFA/z0FXMdg5zMQc/fjTzz3e1AF0CFSNJqeW5ugoNBD7YxyrqYhnn3/KjVmk06sYLKaHNxcAB/I759oZkydQHzAVpflmMa8OJViBrnIA4bnuq6Rl+CwxGgWiBnqjQXwTiULxSY0kz/sVCF3+Jeg+BODo4YbzYVgw+LeDiIoVh/5YX6uGjvcW9We6DjVXyCOkQS8Q3wF2RSwK32qA1V8X/+Va1QrcqmcqiplQI86H83M9JjFNctuMO5318++778ArIjiH62WIpfWtU0u5Jeyk2MQszBlne3x/7OGZMBYryBkDmYTDkiiH/1tSADn5PW3a2efzDmq5BmkEClgVckrcZN+F+WESNJzUtlJu6oxkisYmpDouQ6fbjeA07aNm1qGmnG4+eCqHH8ThZ3H4SelByVlcwZZxXvQNlVdXcb3pmEu1kDMLQNN+U4N+7fo1SET0CbSLBdpzDQ0tJXbTTddi+tYXc+F5nKntrrknY6StW/Zbt245TBwW2EOPvkxRXGrHnHCCrVm/DIClxXozgnnx+ZdS4IfaCOQEmgFz1q7cRFP5efKEtTbjjpftP6/ebzMev49mMLViIzl8Y6KPV7eTI5533inoWK607duLbODA0bZq5Wrun9qMn/35Z2/af1990xb8ttTC0csrbcK/ghw3XPJdegy8tLpqTH7GjbejxnWzHcgK/IVsQREED+XdAlJq0WGXt4jOdqXk0QBX0uhNAkRxQglgh8gYir+FhbCyYJrJJDgpMWAWq6HdAFtKOVgc8mjRcSx+apxmeoOqrQYM6mJbNhQgUdTBWDqjxFxYLWf5wGH4QHQUusmrw+uSZGBiYxcGLPFcw9WXX27Ll8y3FUsLkb273saMGGxV1EE/fvOXlTeX2tuffGGXX3ExI6rvwIo1JjcvsG1b19qiX9Z7fI9Cmq3/0H62v3ivbaeBqO7g1POOsMEjY2Fpx9mDM7+x6YAsP/36tRM4pIWpuCu2l7ajRpfr6qiHaXiqRo4k7tA+A9yGgZbTiCSE6mUZCQ7HeLMIBud+fEQGkBOmw7itw1Ryr23hXiifXZtbRkktQhU57iRh1aCciD2dh0bt6OEjad70ZorrO2rpMDsb3cetOwR47CInTGFc+QKa0qF2693kmjRA1WDMze1qFYD2MjuaOuVMHL7H82yjaZ78YRM46xr4LGnJd+qU72eh8gnFIpkpiazlEzDEvU+/+NROmXQy53ISZ2kCcocnk/vW2Wdzv6Ymk/Yw69HBRcm3tNvKjcth6JYx7VpgG1evgryzw/1kFIME/AlMy0a2ra6Gh0PMABO1M8+ZaF9/9hPPBsYfIH4VzQ2Bt6EsBjfXEllHeT9sjgzIS5LFUZ4bz5lYehAyUAwGwJ3jmDats4xcsztuvtJm3f2RPfDvq+zB+553YkGHxqDxcBkyIhcD5BRb8N0a64FuaQFM4lSkPzKYKl27Zo37roiZnoAhViP/1nkiPe1aZC80eeXTQx5UdC632qRTjuccqbNVq1ZSG0GsYr0qNin/leZ8r96ZjPefaS+89Jo1cg8BQKycLpgu0L3FUbBrzyr3Ek4jI7RonoXii2JzEvmY3k01TNCM9GTiHoQEnqk02xXVZTisGiaYflIXXc3/wKPH5WO4lkjOOeFcOiN19kmmULWAdKk1yUw57Cxd7WnVfv6ZRPQqxvwraQbrKEmC0ay6vIFR5HbOED0JBX6/ZsnxpaV67NX7rueztE9UhwozU66rNRLL8y2B9Oc1tchTmnzieiPIyxqba7xO7DUg1fK7dQEjGmBLlvyFTwnGfTSC6zABEMFJvkVqajWAz6jRES6iCedWuEyfAHWFo3ntywXmEI8Us0pK0cKXj41yD3/yMt2ExMcGlORbLUUxkJmde/YptnPrfpv//VowtHg756zJ9sPiz/hZsdara65dcu7F9q/b7nJpFZGKotVdgrAhI7/WWn4O8gPKx3PwozhqXE+aDMtpQLTY+AnDyMkq2fPl1qfn8fbss3PsjDOHQggstRVL9rGm1UyAYY20aCTNeBFu4CRBFBtsC+ZvQsqwBaDzGKbi97l82vwFYHaj+1jf/GF2+02vOjtb7NsYsIac3GymZHN9nf3843pYqkwUQIKRISeqYd4syMmmicVkXz3NxBrqKsUgaQ6H8j1hko4g9px4wmjr0RVDxtE97aMP37MBSCOdc/rlSGyUohv+F2TM9bZi/VrA5ToHhlMgpIbk9oroSKGTU1hY60mYmELS+mrjZed0iwO4RAgaQW0dIOpSqmDS6KHO39JSiYjLCEhjDCrA2UiMPklHhBVAAtZufbun2cZFCCizuCthzSXHptpFsGnWr11l55x3HkHwHtdriSegVpYI6RD1C6ajFoxGWViV0nrSaLtGmwROaaQpygV85UAnBpvGWYOkS3qoKWkpgJf7AzoyNojPP/u0Pf/Uc0gDTMBgqrcd2F9onbvkkZdQ+HMvLvob1cB49Y8czLvdzKg3jncR6HAOGNqFpDEJ3aW/7DzMRl5/7T2YoV3pdO3zgkcbTnlfLGCTmIjqKraAqsmNLbuXXJ3Rq+QwdY1JGAz9+w1F7P1C6NF96OjeDeB5gGCdhsnGiW6odWA/QuYg/wIMNGqQyshKE5oxGs114zBAs0hpXLIhFaCRfbWp046lgKynANzD4ilxtt7Afp3QACwC2FMXgufAyLsCf4hT2KVRpgXUysbN4MAYa4MG5tk7OAfHsKBWL0U4kdGiZHQfa4Hlq2BcEct4ZukwE0m4ALISO4UgFNwBBRrglHe+a1c1z0DADteunJRr02hsbg7oPVd6kO6Z/tx1D535GpgOKaeVWLjYiHV0gJXkFu3kvYtYxENQzaGxGlHdawAgxQKI5hrD2UGdO0VbDrpotcye19EpqUdQsAygN0QsLL4hETBFSWs0QkZprIkQnlsFBm2FBZziSuR5XwpyCi4a35EmYiA+LZf0wIxIXTVdozpn3vFiXSNxBCiKSQxOn4U4ioa1odfEKI/Wp2bGfdROc9rSoiJCBgw2uUULFFKg0+diLgZjVvT8Vgr2RooTHQ5yLHeAQQYpzuJwDpcXKJJfaFdkr+Ug5/7Gjsu1rC5RVsbh/NfSAwR+PotDIFI/H6HpWPRBOuWm2y66TtTJAGAkdICTKTCZGxB8FpN5YP8+JHbNtnn9Hj+cNe2lcYQ+6BfvPVgMm1CSBNINJeDxHhMAs3Py0hh5SyABJJjyd+kA4uvQ0dq2pRCGR5hNm3KaN1zWblzHWmm1/TAj4zgckwB1FRr0jjRer/wppVuspdDNjkiog8FO5xum9eZlJVZeIEMk2IBIYfQbjDwI+1j7XLGpmXVDLwNQNS7QrqLrX4V+UJ3WKUlqI88zHDMx/HSM6U8/pEQWjlGSpFOO91RLL4kJfTeqiRcTl3cs6asWsU/1EA6xqFo5GENJHAMmIrfL+2niPUofGFI7OtF8KWBiLD8gCXAgnLilEXqhp00CObyw0/VzmAtYFWv1EFtEz1XkKRU8YtXruXdj1GDauady7XKqbIW5QLKyejs6Y6tgVrJfVGPq8vhHVimenPDfOugVK/XzVfzphl1PTvo8yoX5n4Ag6QyqsC4qZBSDP8dDzjvDAmad+eqHJGveRzR45rAsxMoUriMn3hj0Y7VG2wBamoj39dWsT5x1W/g6l1ggBojeK4swN/Dh3wnE6gzGkef98DPjfW/aKy+/ZXfdc5sf9PfNuo//vst2Hthtzzz/XzeXqud5C6z2OKV17/eluz3Eb+IeZbAlEfdA01QseAT46ZBrrwVMJY28A7bC8BIBPDcvg7HAVBpl/ewLmIDSLa2tohPPzWQld8F9chfi9pE0F5qtZ78uNoBO+CcffUaSoC4xz5bClU/BOZwkDvBW+lsyxlO8UEzWnWo8RtphYry3CBxkrco0o5p32AbAqzgXw9oJ5/uiwzFHgeldUrbPEysvsgk0Ois0lpuIELwaK9Js0/0LHPBJeMHOvI8nHpphZ5x6Bi8vAPdCWXsqQGopbpIwyNhTsMsmnkkzETC8Rd0WAVg8FzGs1fTph36mRpB3bt/q+tD33HkXrJDJ6CvBSm1jXI+RhUU/L0V+IsX/W0Ddf9/4yO6YOd2iMiTwr02lUWSmQcaMtUfue9hHzaXyXwEAACAASURBVDTCq0JA7FLFT505isEJJDEaaY6kIIhwhph0DqXTLTM4MYoDZqr01h02cWFh9phG31xfV/uIZi4jewmJySQ4n5Kcbaf5l+1OsYqlWVmZlt8l3+684x6MEtfbvffeZnlI92SQ6EYCyCrfKCjcSzJd7Tp50m2NYg3Wct5OOGG8De03zJ596TlG+qXbphFN2PhKQAEaSpk24a5470GypasM0ybhHZ077Qz0xzOQXHnPn7PeksYadb7uPwDwnh7KWZVtc977xFLRLBRotBWN1TMo9GjleGySJnu02JBklTKykPyGFrzcs52d6f0BnSPB2LJ04DTjpeJTe1e7z5l7akJwdnXN7W4fvfkZup+7YG3NhP2+BaPL/nbv7bfZgD4D3LxDwI8koGRSVFpaY5dfTbJYstem/uM0Rsuv8gmmsI4kzGP22C233WRFZQV2yUXnYzpzgX39xbf23Q/f2ctv/8ebaE00Vtav3W7XomtbjZVPC/qhrewVTY8kqUmimMGZpHinyQE1eVs1kiZdczXCxFomDunPArMO/tsnldgLsDN094EWq+5djroAHDJxhCE7k/c8ZfJ56CVH2/Kly0nM6zCYy7MHH3kCc7ktPMtYe/PtlzG+yPRC2ecFyG9kXtBWFYM7+aU24bTRjGJus/4YribFZdoDM57HaKaLxaN5vno9Uklo0c+ceaVlJmXa7/O22zMvvI4ETwu6uUeT0w1Dh6zInnn6cxiLpRgownBM1dghh1Rbkr3w5Buuod9YHode4ZPktXs4xxgzlBSHmuNigCq+SSaB9a+9o6aU8gHFBY0fOzjKMzrMAhUrUvrzKvaSEtMpUJ52J9smgNVymNySWMpEA76OBLGMbrMax/IoUPO+DCfnRArGSOh0NYADtRSIOQAQjz3+lEuN6KxKY88oHklHdTxMuJ49enq8ffLpJ3zN6VodMyXHUe6kuNcttwsmRUdzp2Jrwqo5NC7aTF0hk0ix9erUzeRXOmyjstIKinExPINCW0CVc3d8ckFnTMAACrJJ5YrezQlASRXNAVroxbazUf1sBdwQY9TBZP0s8k3/noA5r1pCRX8zuYRG9mX6FwC3agaFuZfDwmVrOP9U8WoNNjJ9VgLQh0yRzDylsYo0zLW3/MvBh3tgrsV6U5dGpJqjVHXhPJtGvl5SVpFIAdw580EH3ASstsH2bGF9BvIIAs4F8ivGcTYwYZHTtY9Nm/YPnjv5GXG5pV2yJLpJFeUyKuNevSJWEqDvI37oj2CstqDpeOm113juqmclEP0wmn2Y/R88qgBMdYkVZ8AGvw8mA7TO1Diuo1DcTa5WRaHYmfoPUgfPTlIBjVSlf6340/r07clUIA1GN1DjjKBZP3zYYOsMc7N3j0xApY0ul7Vl037bvmULTel2pI4ybfSYY+3a62+ynxf8iuRErH391RwmHffZ1TR+Hp75gR111DH23VdfkkvW2uOzr+L8QaZtxpvWtWcWsaXGKmWw2wDAiGRSRnom+T/gc0iNnY9L9VPPvA3ABMuT87YecDaKOD5iRHdGN3Nt8d8rYdhzfhP7wxm1l5HM0YP728GdB8jV0MeNS4KgsM/SOzu2TG4poJ38g8cso04xICvKRaBgYo5mT2FhFbqeeFn0zGX6q4R9hOkXdWA6xskjRg21uXN/5nlFUTtRvAC8dErKZVx9HyP1NAJhQkGosiE9BlmPPtleozw040ulPX7WZqSn8W5q8dfIwEm+kdhb5Puv1pl80sqWEaXO7Rtt/JFD7dRJFwMUjrPZ991pO9fts5eef9/W71xjvQBml/29hSbYNXb33c9zHqZxTiba7m0H7ZixxzBlOp/x+WSX5Mrt2o36EwZozUE795/9bevGg7DAau2sc461faVbbBtTiUXF2gPETliHkPzYx0lID7CPa5gE01QfU24JEKiiImpt+h1dqaPH4QXyO/stiRH5rRCX+tjEiePtzde+RDaMuESevpamdRpmcceMm2BzMDsLZT+qgQAu5SbP7dS/519wlsv6bcZr5GzIB1OmTPLG9cq1vyHvsIC1eCykgdP4nhq7665/BQxhpApWr1ptPam1M9GeHTpkhN14yy0+SfU3RoejkSPUxIqAwTgxItWQUfP50P4QaCcCkn5fQgxQzC2FSR3FPi2rLLWf+dxRw45g3whURaORP9fXSm81ido5nvP8l6+/tAFM377xClre7B01Xuhnet0ZoYa3SkbORvoJgFBZGPJU0shpsvvuudEem/0cWEYCbGQ1WcRcDCaMdIKlA8yLtSrWZSiffc8t19srr7xp8UxwRiApdvwZ42n4d8GnYRPn1XI0k8sdVBRJrQnX5TQIb1GuaxBBHYTpnszyeH9de3Z35nebzIPEqNUEC2xGZ1tyZjdC1NL0l2QSVB+Ivdqnd1diF5PFxPx9MIHLmJqUrImaOprOkinSKROPsIcfutteeeM1exsJIYGW7QCoqoVlCKufp+ZeBaxpaXCKUapfknuS1r96YWkZ8QHpiNoylXq+GmapN5Vk76ThVM44kcoEjLpUmeeVimtq/Ajk5R0Rw0QI1LStPlfAo/SRmzUN680wkS6EU0Sy39EARgoxnvxB0iJVVUhNkTdUlJf5tLbINPJsEd6lMX4B8fU8R+mCqu6Q3JCTI/h7/U9nj9iU+ryCfcWAo5rAEalE0zeS6uIc5H3IGDSKGmzIiDyXYsnp0hXG/pf+s7qAFdUgx6jUU1OLOntVw6VikhciM2XA6HimUSt4NoKsE5mCTOBeqis0u8az5TVmoJkvuR8ZNmuCLxqmQDFGUOC+TuiIQiZtOOSexQs3kAPh+9O7H34ynSyjaxh591c2fswRrgO7mAakcLeySjVQWdPEA62xBn5fXxpqLz3zms164A4bNTbBpv1jBO+8CPMrZEo+2uiGYX2ZnPx94WZyNdZdl1RkPpAd1eQl52Yie6mhhubb8T1t254yu/2e82zT9sW2Ytkm7iXEtm7iDAfbymZfJ6YJcO+gltltj8y6zm676TV7+eXLkAvbgKzEYtZIsp1yyljizwp+Pv5AtTG2bkU1+0xG1TBbwQnjuKAYYrCm4LQW5JUUS/o2dtxwJ1stWbLe7n9gui3+Yx4EhetplKe6Br9kQyZA2jzupOMBjxfSK0P3Xsdy3gA8xVhoMlypBLgKYUPI3CJOpiWAFo2MUjaS8MQCWGr03kd0YRXq0IpDm7QJKqUMRCrKOVTofoVTXFUw2qnESFqUWamY7KT3IFnZRqLJCwX86MyDEEA3cfJJOJB9S+DrAWOtic5JL9DjGlvw6zLYsrAUVHixM0Qvr6R7E8fMrFgL6jY445J/S+NMxbQ6DCoQmlhloRIbVlLBlouhyzqk/0AK21ZbtWKH3ffv29k4jNSK6cIukoGNxtGaucd9B/fhpgiyXbLfppxxipVwwPTo19teefEjKwBIzc7qzIGX5UHZh+6IkgNg9/bq09nm/7IQBByqNAs1Rt0EDu56fqbG3qTrFRHJ+AwL9uB+GCQwnIaM6kEnjSSXgqYK8CoPzZdFv6HnB1vmoounMX42z3I7dYMuvdbFmUPEDJAUAcG5d69k12RcsQpzG5LWSFwNjxozFM29P5whKS2sZHRHjht/hH34ya+ACAgFu1MjYCObugk0SXqxEk6PJjj3YWxnN+BbI2P7J4wdxZhes61YuR0pgDQKQ0A5kv4EHJJrCRQCctqp7MdPHGVFlQctr2eaMyvmzl3pQSyahFQdJ42GaDR2ICM1MQCVa9Zusf6At/sK9zNKLQBfOikCTQOhY5lFxdLF3LOrxCr3STNE3aoALE+AkaYRjcoyRt155lFifvIGenRPpqgAtC1hlFJYEsmdaOdyBBawl0C3WCPDYsR0ye3MwVSHc1wpCbISebEJVZiKFSV2HY2EzpkkCYX+/JTwiqqvM1YFhLpdkjPQuq5Tp4rNEwNSoWXWTLtRYIEYFjo0A/MdAA0CXcA4DQ4R6eeEU4iEUpwHBkDScA2c3eXGLZ0YgTWdOqfZ7t2lJG1y4kTOAXkBZ755ez0YkU+SBEMeFHsA3h37ONB2c0HBkvfnqkBNruD/LXawfjVVYD6FM15UgkIsTuiMT6UwkrN2zS5GbOjccd0OVHEPkCoozGCdM0pTx/Up/Y5FOUFas0o6XUqBke9EDpzyYnRSceNTAhoO+1N+OHLZVrcqlU7ZQQSr1UlKAfjSe5b+cHER3TzWhwrucN5zdHqgO1pdFIy1pNL1Scqg2KEhEUUbMZF1KjZlHYYDsegSxCYkY5TVhGZSBYkMH8zhoovUdYXzXuSsmszoQgT/lqZrKNqYUa5FKLY+ABrSGrUlMuQR+E1xwr6ShJkMpAQugp2hJcPTEGszwKV81LeFa63T2hFDMDBh5IDkAAOkTtRYMjFJzP4mFkoImrNhFG6VgPkNEirj+6i3AnkwEdAElbjRnUxrpDEYsFiPPa6/jT5yCIlEEoG+ETbCNlv51woMB4iFMrDS3uLnVwLkoajCOg2YjXEOzKgZdYihI5anEi8Bcyp3XSeI/cNL1JpX6R7BCa3aqrIS4W/GgpyJqMSPdaOET/qbDRzW0p9RQacxpzj2bAgsETGVGgHSmwGzQ9W4Id4JEJQ+jcAndYkH9O3FKGUhieK/7dQTSYYBNFcvW25jYKvUUzz+hmHKzFn3MCY20OYxMVAHUPfgg/fZZgC/Dz76xBMSsdSkk6qHLrf2GC5OB3ghsXMCB9q2rZt5rnrG9dwPYACNAofnBOCpUPSFIXF0VS2BgYnihd6zihsxbqPEtFWXMiTRHa3ruTeZCY7GVGPDypUkXSQifF8siUo7CZq0CJNZh5J6qef+U2GhSIBdcaC0FNCZzarkrU+/PA58OrHS1QI0SuAQpy7zhKxXv4HoFMEa9gJbiWq0vfzi44zA/QV7ZI8tWbrCDjJpECTUCkTB3qSvZZ1gFyzieSUlpTp730F63rPGnzro/u/au8fGMTrTzHvS+HormxMMy99hNI2w1cvX00FPtOMYsSss2mtz5nxoX3w61+Z89inMvSp75433bPxRsM9oWMXB0NIIuQCbiVOOsrYUnGspvsWAk9RLM13qj975CEPKLJfucYAU8EJ6260Usnt2b6N5mGALFsx38widnfVI1KQwjiY9sWrGt+TAKm3NDoAJjX3lYCzZD7OzQQMHcw7meXdZgGQHrrbrcJHuPwBNV2Z1IkkKgzpIEcps5YqVfN4BtM8mEwcEyIoxEEIzrdAee/IZAIMmm3zayZh7vczP4b3SNXjtlVfs2PHj7UYMqhb8yXQKBW0Ezr8RPNQOYvipp0+0y6680hYtWG6PPznbWTuSK1JDJ4vRwM8+fZ/3GmvvocX5wOyHiT2AN4ABHWJEsWc1caGC5JVnX0B3EK08wKpqmB+pFM+zHnwA5s00e+3t12zpKkBBYpHOdB9348VHEIiUmKuo0fkqFrpinCYNGlmn0gxWTtChtSt3ZmKPptQiyJCnY2yWFtfDHn/4JWvknmbMQOuzUyJAaBKi/iXoFm4jxqcxijcYyZbxdusdt9o3P3zhWnyvvf6S9ek1GIY/4+Uw5aqgO73w/BP29dwv7cEHHkA6I8U2bl1n51xwpk/HxIelwNLdZlffdIsdrD+IcR3TEIAON1x9hfVK72uPPPkYkii1nM8UiUwkDO0/ipG5FIriRazfwDhT21MMQtFYdc86Y1UQpWPaIvBNBj7XXnODA/TvvP225zPK/d5682UYDsmWnZZj5ZwrC35ZZEegNRgV12zvvvsZjZSf7NbbptvUsyex/MXOFMs7cFmXceO7779jp1OohxPbDhTt9wbQcnK81195jfHL7YxIzrCe/fPtsktPt+6du9vmVRW26M+1yFttgum1kFhcRbwArInozChiCaysSmKDzGwSKOSSKarfJV6hfVYZS9L/GIUU8j8GsErOLcpcpIoJrqxVubSAVTcLCZphWtpNhxiOhxmrWs9iN8Z4QVRhR4wca08+9YTnl7TylQgF+qEU48o/lK8rT1dhp7yjgmku/UpJyeC8aOeMKQfwBKB+QNIZ5CYc8JpYUW5UVVUDY2Oi9ezZyxl5Dzw4y/XzVNx7AUHBXUfzJx52a3fAq8kTjyE2palV7Vqs6bhyl8CeF7NGZrFibkq6K4X4JaO9VcS/GOKsPq8S1nQF/2TndPKcqwSmaDwmF/oZ+/cXeO6flQX4AMihYlZApDODKGIls5LB1x0AOFYF2pUptQo+pxZguX9//AMASUorypEJ6Y4cB8xensknn33B3owLnrez7GnqQ0xY+PdaP6cO54BlJcUUeWidSmeS4jmcd3rV9dfSXE6yu9kzCRzejVyDDGObMOQMdbkpjcmSpyRl2813z3SW16MP3AtIQcHLuzg8pn8YxAmYkWh3UwOde+5FbhISK73iFhld8aDJWdoZIfe97sCqQFFyLoBVsbna2aNNjeF26ZWXH4KhlV38Dxs1aAUpBXF+1f/69b8Yqz7uKtYXZyOAZDngkVzLi6EMhcNuzO+SLQQXU5T9NMzDaWyttaPHHEljPYdzItR2HdzDmOWbSFzl4dMw1K6/HkkDNGWzYJd1wZSrT9/+NmT4MAcJN2/fwjj2Hps6daq99+5/bcOGrXbKSSNs/jd7bdzYCayhFLTl5yPFEWMjaQg99eh/7bZ7brDZL75oxTSYc7MzrB6DnXxAB53vcTH1rI86CC+wi2k2Svtf65PXaMceO4azphUjq41WRmxt5JlFQRQI4WzLS8Roa/kOy+uTCMurkXomydZvZt1Rf6oGbqSBLICmFWKLcqUivADiiWvpaKvuA1AUQJAEAKvxeAVoTcV17ZGDmWW151R1gEyS2gojpqVGIynAXtkNsSOLSavMdCagSpvsuBMGohG93huf/br3sW0bMFPi8xMTqPeQLEiGiX7qWafZ7MfegcWWadsBglVLNJKbRpJMxrHuAhOYMJt15022G2B17pe/wXStshFH92GSJpv9FmsvvfSl4/Fp2exZGFpx7GM19LohD7dpC80exRzq5QaA/3c/uMfuuPUJ8voW7ifGJk87Cm+Hv23XbuQLABUk/RBNfK2G/CMTM5nNRpKXhsNaa64gPnB23v7AEPKbOmq8EACJTXxeCmd4NKZN3cj9YQ2zvn9fstEZhfVV4Va0G/AHsCuQTiCHpiaKQ2ajnoJBjUoB/g/e/4g31bZt20zzdJn17pdja5F8eeqZD8glkP5jXPfB++6wjXgaPPHSq5yxKfY2xlEL//gdcPYCgOrexGpqGmrpcM36ki9GKPFWTBV5hmeoiQBpeqo5IYBWe1R5lX45wKhfmtriXsXk9ClKMQ75OtXK0soW+B4K0NgBMemeG68h4ad2VRtVY/MyJiY+J5J8KsdIZvqvhDNNJUIYDZRhfYcyLZRnP/30ow0fORxTrKU043CD16SMPppwhRwl71R4DPk3E7L9Onexq5GwufTyB+20fwy1jIE97fcFK3jue3zcW2bfPhCjKUyusxu6r/Wwr3fvZNSb3yun0S3GIw2WABulEhxG0xT14CaKec1MIbskH2eRjBZd7x88QDVHN0ziojg768jp9I72l0k7VJMRkmRrZB2H20OzbrXRSFbU1FbZJbfexxqGbMdaHDduMHt/I88uAgyku08MHCxGh/oQKcJJMj6Ro9qY6yPPagPMkCSkijlgAl8v8uapIodUbdMq+QQ1wAR6qtnGO1Hc1OdpclEShLp+kfBEBtS71kSMrvkw019gcGZWutcVGn93wzHOh+T4JGoQGKFIQ+qQUvSUFICIVJHUJfV8tjSJHacC5FUtJq8XSSMITCZF4xyN4FqRzUiUBFU2JlBlfj9pMIFqqOU1HTRwaFfIR0XUeBixw+ZpAotQ3zHhUB0seQ3psIr0ogNBmuAaL21hbcvoqoZ8s3vvztTvTEhoek+NaXLSOIgNw8mNlixf4aCuJC+qGJePVE1TJcIi64o9I7a+4y/ULXrUYoHGI61y/rlTIAB+zV4Wo1eTEQEYLvO6Vj43SobCUhAE96oqEZkQ8l2fCLvtzvPsq8++JYaU23ETU5EQQMoF/WMRXLasK7YxR463v5YtA0StpSmXbTvXV9I4Y4/QoFZdfunVk8HCfnct4Up0Q4YPH4Sme3eb+/XPnO2tTBGn2g3TL7d333rdzjnnZKQLADkx0K4uEylyt1142Yk0sFoBP1dhvMUURfoA+/WnTTSWAakldcd9RPgkO5ghuXUz9d4JE4+1lav+dkNaSWRJOnT40G7k8MdQw24hZ4tjSm2VXXrZ1fbV3Pk25eyT7K+V3/B5f1tIz1HRHZ1gjOkwPci4n3i9zRSIotGXM7KdTvJfAWtVQrfSZxODr7oCbYUUmKkEhYsvupiE+1W6mkm8RMR6YcGUMJ6RQNEJFgfjpdWmHD/Jnn1lruV1z2bMvAywVazWFssnyallI4lVMZgCPC+7B4Lm8ym8OHBIPjJysvmZUJclAg0jKo8NLJasRpDU7dWomECYCLkvS18OEKqZZFsj7ol8vrogrXTuB3Kgn3XaVMY5ajnMELeGZapR2ig2ZG19GYs/DuA43UcNK6rQGNVoxcpFdvIZY0m2E2zRrytwPStFAycdwKjGg3IoLNd2uobOnASQK69UsqqxqmYOgUBgGaKBm/dkIPjb0YGpgSejcrOHCp7SbHk5cs8ssksv+of9Mn8BDNP91m9gL7vu+ithIDwFC5Skim5dfKwYkQAHHDR5XcLsrKkn2uIla205ehEpKYBRgB65XdBaPVDi7CeBptEk1a5dsnGPH1AKJgJMYmXuwjORELK0OqS1OojRnRV/7rIuJJxZjPXv3LqH7jJaPzkpMGsABbjuhMQYkmzYEW7SlEj6TicKcC+9EyAgRWs1jB4JSacBPHSIVehMuUCHMQtTsxTA9DL0pSplUiXjKK5bVPEIFnQ8wspykq8iOZDvQUcNbC0CuutwscaiAGZVZLkGklhpPOcWEqRe3TNgJUsrE+dU1kMNBX4drT+NMgsUzcQoqZhun3f01blSFOSfJhKqw136YNRff6/PUxEik5TAhEufe1guIGAFKrhidAb1XsLVIQRWN0Nw8WmtSQ5WfkYTAU6HrIKqO+PqQPPxcmLxIT1TAZ76mQpeAiNCGCWpgh2QgWZJIkLohYVlrvMkBsUWxqjcbET5NUEuiaKtEspnXi9xQwgEdKR6YQ6wdxMjhhSL+6HVa2+0AaQNHpBBodfEiEe+LZm3zh2UQwANwphb7zOgG59TylgW+155IZpJ4QrYgCJZXIewnAOwWEVvb+N+0pAfiOS+pf/iIBv3gxSYy0co+Po4zKHDRl25VNbJXoB0aZFRYwTmTtLKxPikqohgDAtagVzPBZUNB2wxP8dwRJaXFIMEdY0ItVBQRMq5mM8ET8WlL8Z1YqoAVHWw6FkLAAlGAMU+kTMmLPssAj17USMpDtCRgEoqpKoEd1aB9zDoQ2CBtJK8tgHgygxJbBcvdKWBIBV0zfH7uwc41HrkudVQ6Ag4hbRI54r3zF7ndgEXSFrITgWi6Vs7BABS/MmUTmxsJNr8Pcq4XePeznpVZ53rFryv8U8ZsUjfUKxlMdWcQS2gl8sQCMgkkif2GndpYB3vY3RMZpQOiPJsNeYtvU1ntGp9KhOTLID6QJLf4C8kCaEEpZFiMxxkWAmQDNZCNBZMbKsh+Q9Y2oBk3JvK/gaSiwa5A/Ns1UBT7BRzQhIOjbA5pI8tYFJNJSmXKUtLQ1epG8VYLRTvrjSJFv6yBFbBADdkUtKqJKqCJk5Wp0i79IpL7Gb0PNVlbSVAOFvHRcUDwEjM71aeRW5mvI0YMpRR8KWsRXRRYSwWwyIYMHgghkCbuVE+ncWo9y2Gh35JIkCkoASSRmfJkwDk9Iy2Tl1kPBjGCF6Fx4oKRnOq0cvW4g4lblWWtcDqGMp5UcjXJrIWK6xb71720ScLD8k4hOJgPNTPvS2bdgCu0YhASiMAhYhhgHpisIvJUEeDQkyMKNZQGO87LRUmQqnMBTXCpURM6HiHnXTCWEti9ObPJUtgV6I1LdamElzJpcgDifvQXSmO9OmRi8sr3WmABndP18thgXXtRoJKErB4BUAd55M64gLK49i7clMPZT+de875mImdbUuXLrL/vPKMg/VKsppZuKk844suuML+cc7F7CvpWaPDxPuvB6S4eebltrN2uY8JN7IHK7mHRljLR48ab6dOOAsQNNcbFfVMEZRXFsKW229btq/nekpJYiph9CnOSiKFZhhxRk68zdLNlmQV61RJlLfTBKrJmI3YmEOCO3L4KEYIx/Hc8knUU92MKAVgzlsehxngKl1gDESIKejIOs3U1X/biy+8wATLXrvw/Evsn5dc4vvj408/tntn3GM1gC1PzH7UrgA4lbnCmadPsk27t9BN72YXTJuG3ulkcpsUYmmLbcf19Jx/nOUSI3O/+xIAbyHN2lXosD/u+7WjNRWdwbl28123WKlMhnhRiezVCBLvasbyH3/4Tjvv3PM9J5EutUawP//yc95/NNp/TyLcj5mmzBDYBZp+kLSDTy+o8SL3bvKeCA4OTcSEEHzV4JBBgAotsYiSAHH27DrgeY+afnPe/9z69zzSPnz7W3v4mdmcGTvsxpvOt2lnTrZHHnrcVq5e7XIweh+tLXF8TuBOrCbUddfy/hlJjglL5kyhkCIfjGI/fsfo4wM8rzgC0dXXXYZsQS/YA+vt79+XIS3C+CyAcTXTEKGxFArJCTb300+s4UC03XHv3bajaJubC4wYdCRN34m2afM2m//HAjTBdgXs5gD74Z6CUX01i4S2JhJvkpBr0DTQjf+6jf9OthcBWNT0Eeg2+9EHeFYU+iTG4W3ptuSPjRhvLsN86xh+QBQyEO+wHqvQXb3Jx900vtzBOaAReulw1dOMF0gvU8Ra5Ah++OFbGzN2mDsGL/yWZH/nTqtirPbWW68ERCNuVkXAgP3UfkHbBUrWOgAAIABJREFUbe9BtBxzWq0nZ2lCUh4N7wGAkD1s99YSAKYBFAYwNSEbRGCUQ/0EsDobHegdnL8ANhR7Ag7aZJ7B4SepDjUDQnl3mq5RE1CNB4GA/mh4QCqmtM9lqiJpq1IK4JNOPNUexXStHaaLRpJV5CveyzAsMK8KmL+BwZOmDwLtU+UdArJ11B0oKsMh+3Y3uyxjiiYT9nckzB9N1Jxx+hTLz+vqU2Kz7p/p0wE6YBTngpghnWFkOMgjj4Y9N3niiaynWm90uc61xixZs2qQ6Zc3ghSfAcobkB0QeKvxSYHoMimTSUkCMh+V5P76vjQYQCJ4FBUWssaT3I29gFxZuVtGJrk3DFyxg/r27eP3VkkTICMjw4HkCkb4RcyIhJmuXEw/W0ZbcTy/J5E9ieNQFrCqRr+ajuUYtCxZso7v5et1DnBebKfJ16H4LNkSpXORiXbznXeQhySisXoLUw+MgNIk7OC9ycQujGDWTPM9HOZNDFIAt97L+DrX+gjAansTjTJqm/95H4emFaR/x/XmoBl69nkXO5gkje92ctsQuY+42ZFYtDKr0lMMgFWN7wtAlRRAKyO4F195hbNjD0/FHAZuD//+0DhHsNH+zy/tBzFjNVK84I9fAMB6eX22c9dWGl3p6KRmMTXWAGGmD+Pye2EE/YWhcHcbPewo27ujmHMDpyjOnz38XS1GRYsX/2TPPvMIcfdcHzfNzsixhYuX2rnnXcpeSfMG525i7Q8/fGl//7WIOiHGLjz3XnsX47mvP59j0844Fd3SJjvztOORvvnUPpzzos184hlixgZM0ibYMsyPO2XC0qbzfRBprn59ugCeI+GzF1Yhubvyb8XTCSceQ0Nvmb39wdv2DKPI3/zwjYMuGTQCM6JzkYBZhinWMJt5/4003N6zz776CVZXDA186gkAMV8fki6RkSngg+oJmefGk3drckOEF8lyJJCXN3MtMuUT80pNnwZyllZGoeqrkP8Z2pt4GmULF65hbYVbflcAy5MH2N4CzGYHncg5Gm5PP/a6a9Kr4ffQQ1dANNqOtFI21/2RT/OE01WV3JHqOd+7ALfqz0hyqoPPuu+O6yw/ravdfvODTGBJ7ZpPYm08/eIdTFt+Z5t2bqf+FNgSYkOHd7XzLpiK5vca+/b7Xx2QGTpsOCbTm3l2jdRkjW4MVA1IM2gk+RFa5DqzGtFGlZFph7wtyGtjpbeLTEByWphNv/5Ee/zBnzh/IF2ktfF9Pckj25maK7De+f2powXGob1YuZHpnyoY3Sm2H4+LOvJYlALcA0LXFkND5ZtvvrGLmI4Yi8bilZhxvvHWB7CPx9pLz73AutlJ7BT5g5yG/00762qm747mvF9ib7zxEsSIVHv+86/xbGjyxuaHgPdnn3uOj2rvO1CIXn5/4q70nIMYqX970uDAY3DuKka5saY2vdeQAumCRoRaWO0k9apf1fSTcVNcnGSF4n1UPBpGcww/4957b7RffoCFK0sh8iINMmoaWLWipkOlgaoGUR1/F8FzrCGZL2B6cAA57qLf/rRrbrzaFi753RsBI47CABwTxXbySk1NqsY6CBCHJ7YZZJvJx4ywW2++3s65+ErbRzKlhrxidZtcZPlVz/1qYluThimQlYphquosLYQlK3KUxuejKDbiiZGlB3E259pU50TCHKmD/CUSTQ04hKYAVDMovc7vmge5ZXdASuA6pEtbCdNDTNooJtyiqJe0VlIB9O6+9VrIa3vtsVc+cbxpMGxxyQ1s3LjbpQ7iIc5VidznbTude8FETly8iGGA0jyjeG6gkb3RAPlvyrRTYCFuYv/AsOWcrGHaSyB9O7mapnp0nbpz1e2typn4d6SDAME0n+9rP8N0lgUGqvq7IGZ65u3vXOV9xCFsIPBKEOjOOc2XazpALTnVSKqsdFbrvJGHTzWTa7pP1SEyNI8mj1Eol+Sf5HZUz8YAOgt0Vd0dpfqrUBW9SEkZPPtaN3kWYUJsSmk+a/JZjGsRV/gRngNFco4qbxfLU01Lxf8mFloOBK2DSCDK50FSX5JQRIeJCXSAWkmLiCTHnYoAl8vYfHFBMMXYRuIq6TUt+lAxokTsEKGDfKAB6QRn/pJia/IxG0PBLZsAmeXhASmljT2dhLl1DPuijvpcLGARdFSfpkCO6NQN+ZKbJtjr73xuR44egg5zIUBsu11w/oX282+fWypkrN/mb7MC7AwamCRLx+w9AXPya6ZfYKvXLoY4sd2GD+nD1+zyqZN4PiuWyeHBGGyuXbWB/HoSMmjrAK73WykkrWVLMBHfof3JNG6C5B9UB3XADOfngxeFgZPpTA2XSRYxSxJ30g6PJMZ27ZruxJyjjx4DQfF7GzUqD3wmmUZFOufdQZruxXYE8ej444+1t9/+wl59/WH74POn7D8vfmkh6f1COjIkSstCyMjE+Y0FoJG7aulJ8GHSIU3A9KCiCnCAhZIEA1WHVg2Uf41e1rt+aAQPk80nOpbr/pDwMgLeQnCWAPKudQesN8xOCWBXlR5knArtJo1h0jHoC5t07649VrCz2Km1mSREuwsOWgPJWCMMH3dxZtEJwNKib2TTahMoCfIiX1pS/E2ThF/5EsU9l3kDFerMNcTyvYNgBvVHFyGGBDc/p6t3ICQ0LLC4EUZNAyhHMoDr9z/+wEFWYCuXLrPOeZF2xXUkOHzdM0+8Q6cCxiaHR3ZuIgcGB2ZrETpeBGZRyTnYahhf7QQQWUz3X9qe0pURfTFaXQGA6iGD8ukGtQDYIrAOgBUDsCrxcx3wD86cac8+/TLPl5EWNoGYoc1shHgYwa10L+RWKWOaBDRaEwEzt28BhKTjeEiH3hF1BSGBXtU4s6Hs4J2RRIGhvEeJ8lK7OSNEzfmkpHg3J6iqLXEQMQM9iyo0MeJgWHTrnGc7tm6hm9CAI12cA9VKhHPoiHXv0QNd3K28l3o6C+U+al0ICzKGsQQ5DCbDmGgl4GnMslN3WLBoydJ4p6OFPi/PuYZnSWyWC4+zoRNwYj5IUlEPw6wZVpwKa5m11GEK44W1n3MCr4PRfrFrY2EFJyJcXLC7DG0ZFVyBJi9LlRHucEY2+DkshbR0gZUaYRBDEoYsSZE6XwpmOpQEHCmYHy42dAAIkNXYpzNlWFXSndS4gM5VdYg9OVUhQSWi9VAp8yd1J1lH0k5RsBYNXx1ffZ8KXgF/MksKgCqSNQJhFcEPkq7/uTPICLSNPLdK9HW5Pf/lbvMKaDqs5GJK4dJG11yOoInZ7XbG+aNs5FGDOJxj7Z3/fG4Lfy5k79Ad532Wc3/aFBm8h6OPGGJbd28nLw/HGRVnbP4+HnZdJc9b43nhJLzSB9bzb0e4XpIdtXQEaMjbHTdczIFQbS+9ydgOo/jxBLBURNdFKmqigdAsQyiuqQOtXdeV5f0560wqD8KwRPOUWZbMDOlaq5DMhDErWZ3C3RygMjijwyiTlxb2ZmImLNhc9iadKoUSgbZy8xRbW+ORwdg7yYkKRT2kQ3tdY+F6Z5KL0DvW5+V3jzCI4ch5AJrydT5qIcM99mnx/nar4J8Wuu0hGkEl2YhJJjFmv7VJX1cvR6I4qlv0vQQaTd4K0BJTo421UCfGnkZTlbyo3uHrtGZ1Xmm9RMkUhwCdkpxI4kmCwvicRukjWGdi7IWCksnZseAA7HGercb0xZR2Ew6+X2OQLpIOdB7HGo/jYI/kw7Jh9mZQ0EVi0drYhJEG3cINWwoC4F1grHTq9OzFhPIkVUkFv6eZ0w74HEHh1Mx+0Mi5usxCXsUc1rtKS6MYARBV40CJi+eT3FcKYEvg6o6GjNa1uq6SteC9NFJoCFjVKJQYUy5NxzVogjs9Kwa2WZxt2Vhk98+6y+Z89Kl1Bgj9+8/lsN7udQDg9ddfRRu41F5741G7bvrNfC9M9J49bdCgQfbuF9940qv91rtXnh139Fj7bd5Pros25YzTGb8rsz0Hi2zZmnWsWzRBKf7LiunyEoO198VOUwIrBkKg8afx3GAsJ7tLuJ04eQgsu+22eQO6iDwz7VekMl3PWus/AdmE/bBLRh6Rad0ZydsO81JNLBG+qujK6/y66V/Xu2vsQw/MpvFG8QEzoFYmFQBdbaGMcbNma9hb6hrEkZioFXICDJqRQ0di5PGm7SsGhPLOfiuAagRa4CfCMIm3lStX2eoN2yTD5o0NMdRq0RPnOPHuuZZJd8ZnLjhrCpqZ6BE540pyNGjpshF++f03W8P4ZTVAo+vm8c40naEESWC72C5x3F84m5FmP+dXPWB7iJ14/PHWn7HfIpLtRGJcO9TeWHQ3mtlkFTTGlm9aYntrdvp605qRjqhkMvp064/pz9VuXrlxy3oMM7Yg/VPCM5DurhI69hy6faFI/mhSpI3zQMFPPRqN/KlhpPAq0r1+r32lZo2GUaJYcNLF1XqbPOEUGz/uOLTWetoPGFHU0IxSM0eAsU8XsJ/j4gBpCEC/LfrVduzewf3FAuKTi7C/jx4zGof3nbZ730GST8YWSVibKJByAZLScRpeDUiYmoVsDNeRDFMjMzEVNjJjZ4DKJeWlth+jyFgx9ZNgxx0oZW8kUtDle/4jkH4TDMeN6CI7RsEFRRI4rrr4Ijdq69+nD00xpACIZSGKk3q3vLf7751h//3kI28kBBI5nuo4M1CNkgkTJtgHr75ta9Fqm37D9bZnv7So2Icar2e/JNLkPnviRZjGzMIEosAuvPB8irQW+/bLL61n/kD74L/f2YxH76Go229HHNkFZl8i/+TZBx/P4X2wv8TIIt6qgBAxPBF20IABPeyV5xhFZA2ws1m7HNzkJWJnVPL11918A/Izv3MBMPQUjNnvmtAIk9Y9zfRWAN+P/vuWHTlwuO3ZUGf/uOQitNUa7KJLLsXYZijSKcn20qtvELs2wGTdHGhbK61TWBeDRk0nyVzwLJRXxJMr3HbrvXbheZd5El8AeJOLAYGMEGOZDKipRXee7w3v0ARFE0yGz+2008dzBtDUBjCdP/9nWA7DyWNyvBGnz9JouhrhCeRDtbWsTT1QpCacNRvKfTGSENWIeSsTMJVotdY1lOMNkOnjdpHkxMv+XmP3znyOGLzKppw/2cYeeyZ7txNAeqiVkNf07jkIcJ0Rcpd3oHhtjmMtY9gaC5MJIFjFi4BAMiHbvHqHvf7ya+SbNFPCaTrw+a69eoi5oxgmRo0KNz0fGenoYJMz8vRrb7KLLrvUfscsJVJ5DPeWldWJZms3z0/+B1hln7ikCv9TvNPYnjRYKeiKIUNccvmVEAd0HqggjHY5gDoYi9POOpv429vfxUMwrDVZo6aKNN8jqJpkbpJO8+FIxp8H9umK4c2ZsGAPeuz2PXlI/ib4faAXT6bI30vWQiBNYNKir3WdVU2EiL1F0qTvaYHy580/d4pUjFNOEEwcHWbvSgIlWvRB/Qw149QI9SJRmnaceex1/TwBbUoCo4kJzwHQxAqdUQNDCRrXUwawunTpev5een/cI2uqABCnjXcYykVJsqSF2D795hudtX7/jBmurV5P7t4OkK1cXBTFDuK5jPaiyNlvvGOG7+eHZ93Nn/Nu9feHugjBuRTIoCjGp3bqAYP9n8GeQnaqox0TK20ul+4gPxAT/n8BqyIf+KipNIraY+1CGkTSYw7G/AMgXb/+v/xQ8NtDf6j9dqib4V8kCYUQiDTFNCbW+khrBoSZyKhGW7b0e/L0MuJZGlMO/yQXzLS9+7bC+l9ixxw1zmo4D4cMGwZj7iqeS7I989xjxMo99vP8ufbqf161G66/gVDRQFPyK7vn3odpoOf4NTwGw18SUDNhGd4ACzgtJd/mfPK2nXXmVHv6kefshOP72DVXnIpD/UL796zb7J6Hn7WNTNcV0fDvCpNTjuk11JWdc9MAiDAzgdkZCW30DWRr5DiuPDUWUL2J2DP7qfts7lff4gWALAEkGzHnIzuYhmQqKB4QsDsu2luZLmkgNndCNqS+VZIxUv0NnqfkujT5J+CvlimVPOSFtKa2bSy0fMgjynkSU2BY0gSIpk6r5rqiSeir0fCsx9xz4tij7ee5y6hVm9GzZLQY0Pq+f0/FrBfN9JfnEnfTWWtFfj7ffOMlgJPoHfJzNmHMM+eL3ywTUk16Jwx6SouD8WnWcrVGp5WPc2aKuZqNh8F1519Bs+9tGza2nw07ArLS+z/bLXddT1PxIchKiYAbNIfY99dc908bPISJopJImidXWhr+BiVFTMxh9iKR06KCetesjGJkOQI9xxjqyYMlME2pd8Qo1fSagKIKzGxkHJmFI/2oI/Cz2AfLj0mw7duLLYZpg8mThtk+zGd2b64B0GiGNdqTBLIRTCDPPv/qT84Y3pP8VWj4VlPXxsSnWmfG95+j2fjYfbfTmN1gRS5nkmLPvvwOedh+G8Yk0bYNy+2FZ/5NLgtrf+g4pi73sX8POnv4FaQGQjFVLqRx2s7zTqTelcGc4tViDDrHjEFflfpNgJnqAtXXih+a7kzAwUyeLRGcv1EiWvCclXP6RJD+CY5nwFtJHgWTdtpmyoEPDYt53qwpoVFHDaCeLyS/Ik9x8kOQU4tUkUT9etyY42Dro3cGIW3N+tWsza12ASzuRUtWILvypNdoJ2Cu1REDcxlNVpEQ5NxeBmgEHMSoOmx9GaFSP1UhOzTplPH2O/eX0S2bHGc/5zsTobzrJtbLMccO4RwNs2V/bkXzNhUN973scdW9MtbmbAcrqeVsSxFbV008jbhzneFIbmgyWGZrDRCjIiRho/unpsyimVIAsKnnkYjLcSqTB1tYw2nZmA5r4lnEML1fzmkxeWOItY1cfwONCq0hFZMiM0k2oAo2YhzkOO+y80u5iDAmTSPonAxATk3PgksQX0vBNkTUTKaBq/xM50mLDJ8hiRzGDpQbugyAclU9fzUElTzrHcjEyqceyIGI7WKSqh7WBIQ0xFXzJADqyjhbNXLwMwNTwEhqtSykxYqKkOhgfcjtQaB7CGeUGmTSRA7l+yOp+SQPI8NTybBVF8JkZ4IxETmrJuJhPD+/CukIkWhE6MlO64ShHx0GyYNxvXW8u2jqv4ws4U9VjLFTd6rmJFePBEsQ5lBaAiNWCppcm2pk9S8FqrvsA3Wc2PKqSzuckctxx/eKka84JcKFk1zA/aaeOdo+/uBv5BWTaU5VQX6j8SzgUQ8LxkMjtY/ew4gj+rA2kAFFFrAUz6So8DjbVyDTMOS+RFrkQSWhg62CWKSvWpFywEEG90+2y645w3YhEbN40Tp+XiISXICsb3yA/M1w2J477YbbxyIJsN/mvr/Kzpg0BgLffusCi/+nnxfYuGP6UqshK0McaYBkl5cH3sY0haQOFFPVwLph+jS8QNqYTpgHLpXN5PZwu/3aT3ySNo53Vkej9Y47brannnzR5dxcekAMMRlTA0iIUJcLqF2IVJ7Mw7OQGtD66Q8DfMGCtR6b+/fLxMQuG8nMbXbFpdPt448/Q07qSvZUHlJiMzknySciu1pHRloUxSwmOIx9S8jZBekRxZepugoepmAAVwFESBwENqlLHUrRqGSnhgXXhvOrWKUse7rLsXR9GywxHcSdrS8WXk4cySQ3D1TKhVVb79xM27R2F13ldBYN7uQVpQA0QTFaXgqdGzi8DGq8hKhV/NfS1RAgpILSWYE+MxYUzNQFPvYkQMEd1Pl76d+0gHimwKooYeFnotNSdrCO0cZRNuVUClEQQTk3asQ6Dn3IzQTuDgwtyiuL6J7+aN27duGA2wMro4PubAoF7FD7+F1o+cORKqgooEg4FibeejZOIQd8O4676pRAy+diNAqkIp2euI+rMmRrw+nk78IQKzcv3NZtJJgz+tQQgqYkGh55ubl25qmT7anHGVPkmsIABxvgt4vVlotgd0lhjXXJSYWdme8LqEfXnvbog+/5WLgDVgR3jRn7SLscZXleyh3F3Akh0AuUFruhwbs8Si7lchjrzAxJAeSgU6mCcwPmR9MweOjMBv7gvx+6Q2FqOsk7IFcSQWDPHvQzSbpVhCcC7JQTYJuwj//nVcMB26Pt3dcZy+C91nAwb9xSZuGMKghXkxmiGG4CiOr4fo3XpOcj/sxFLv+r1JlXKRRySpDCpR8nAWjo7zq8GinUJC0hHZYQGB/EJRKyaHe1378HcWaKQfI+AoDABEATRhiZ5PIRbXBIy8/P5f2UoqEngx86QzLeodNcDfAhHURXi2ApKTDruTUCiLYCLrqGEQFSOncukYEMhetX8kyQUXKjsa1s8EbXkiHhV9DnWbtRFUFN+icKYN16JCEfkWlLkcHQwRPLc26hAaBlkcqYt/RWxNorLuJQ0KUImARs169IrlONBf2FwGDtA4EGp5/ZyU45+wT0I8VaS7F3nv/ABqDfN6pfun3w9R9GY9xqYPwp0QrhHrU/wPcMuSEbBEuvR/eujBhv5nN5voB5ei5ilGgER6hGJJ3MUIRDEzn00xFvLilkTXMv2flyjjxAh5gim85T4cEKNErQIuF5YJga/BKgRwxWkqJkT6MGQiRjOFyahUzCDM2gWxYG8lpOZ04jUnLjlE5MFGSHjFwAZjTzCBnushjOB8dI+4rPb2Ip6mdrjegAVHYiEPfwyGidzNG4B7lnxwL0p2eFI0NAcyKZwpIv7+DPVawVs1+p+ay+DNCChyido+hUnoPiGt/fyjtVk84nUrl8udGHAoppxB9Ml6LSa2+cwx1LCBgsNFD03wEvVkYzYnByEBH862lqkI+SrAXj9ck4qofCOujWt7ONPHqky6ZsXLMfLajNAE8yLRNoGbCBNJan8R8huukA091p3LBKGftq4pDl992HAr6ttVLYkGJAR5E0aZRT5jrS6JGGZCs33wHK0wJrvY7iBxN6E28okc0vx+d6AFeNa2i0X7iCmhcyfGthH0hHqF7PiLWTyhiIZCs04qK4otEdN31AAsbXmhoE0ksEhNB6dSkJGM7pGdKIqrR775lhTz7+LIVTCiMcuTRb8mja1TPiuY8CPo0xrbPt7GlXM658pf344zz+vNAOEqPU+RaIK9A6mc6ugO+bp1/tmm3VUJ73MC66HcZ8EQ2lMPZMO89Mzt2RAMRiMSkO6uVEcJYoLsZRIOh+I2DlaR/WovsmYCaRpLU3wNevC3Cb5wzC54p3FsFI43iaNQdgcwBgw0qlz8DPlNmOpDwofSkgtAjSSELUrRerVglbGzEmhM4opCUN5/KZMIq49q4weC86b5rt2rHb/vv+N6qXnS3QylrWod2FUW21CiNgtuzCCIucExa8GkuSJoDZQKOzTRqHxMQkglw+GkyS1pGTbD3Mr7Q0GOqI/+7eV2B7pZ3FRmzgmQQaTopBsBK4/3ruW+epJGMS0HtrVSeH1RvB1/dlZFdmeupWlQO4iFHTu18qibOY4g1WDLMyEukErTMlvmJtBMZwNOtwgQ2Vczs/q076xMQ46aaqCdEidFQHl5xdnY0MKM9eUWNBepdiTAl01bW2kdTUs6flKK/1pucjQJ9H6jqHnbJyGBEdSaKJyRKFsza3QBlpHmlSZMOWzeivrfYRNzHhYwG9TzvxOAeSv5n3K7rUrA3WRQaaVd2QiVm1fK0bcXRI6oNH8a/rLreBeb0tk2JXetfSji0qL7QXX3mOHKDYd7pcicUi7omG2gnHjbWdTIf8tWqFFXMBkZwdOs91viEjZ0ePPhLd0040lKs5N5j8AHzQ5MguAMKt23fArCF6gNAIFFGiJzkjNfokbyTZiVzO4HaSbDkoS+O3BYBFUwAdxIoLLzzLsigQMpJhSu6qsTfefoPmd6OzxbLS8+2t1z+3P5at47q38Cw413SfAOaaCIgh3rcAjrYQc9VQ0IJs5RoG9MmHNfYReomdea6MRuksYc+X7TloV910qy1cvYz8pwUWQgis3pNgpV3mzMXbMOnaW7Sbsfsz7aQjj7OdaG+/9PzH1sTnpmFa9/2PP3HeZ5IPHcAo6hIauBVWH7HJn6cKCbFHXDfM5U3Ys/xhMnFNAtjfffsLrMiRDrLrzPLGEAlqK43ePXsKPM/pkPEFz/vvxctY48122pSJNCYx4YFxo6Q/DdFufZ1io3LKikKaePXl5BaYdDKe2imzG82leJoB5B38rCp05N9//w1bs32Fbd62gWR/gl0PU3c3nzdvwRL78LN5jBdvo1iJpDiYzuTVKBq71eQ9kBBgZtVrPI8AiXCL58ntsJpbQmCMAaxKE47dw7hotO3bWmq//Pgrz5QcMLbWQuPQhySnUyEpKQCBbvq3ij4VmGLFhNBFraIBfs1VN5L/hWLO8z3xNgUwJoHRu7vdbEe/tI58X4nN79qeClnaW6w3TUsgVbVxyw4aDrso8gGLiFVil0ZTuNXBQJYJqXTpNOb50AOzXP/O9eic3aM4C1uNAvHYsUfagH7d7Jypp3OGl7n542GtU5/s0Xg8n+nMUYpnMb0kd3GYJeTAqX6qAxCwcHiGbmSlQOv0CTWa1SSTWVPwe9dm5Z4OA4n+Z/5PUB+4AZoAWv5MI5/+93JQ5vk99+JLDqzq3FZzS83ZKgDaZWtg7LlOq3c40Q3cjVESOaSuX0xRtIev/dcNrg/82MMP0CQhF5Z2KrlEGI1pjfq3c+2SAkhI6Wz/uh1AlYt6cOadxDLenzpG/+uXrl33qHecntsb7WUMHdVkbRWrn8Yb8bKD+Ngh1ur/AVZ9GkemdpBSOjpi7bzLLndWs+798LPXRx0GVuV2/L+x1P97HVorobCiBEwL7Ni3ByJF/U72yCbGHv+0vj2PtZNPns50Y6M99exsJh9OJo9fZCMGHmEnnHiiTxh8yT5N4kzPyEkiHy9wR/Nvvv7WonnAz7z4BGuuHpDvQs7WY20b+qsN1UikoTk45xMMlmAff/jpizTprrMda/ch45DL+Pd5ONmvprAebbMe+4C6EmKPdEs526dOPcs+wXStO43XPPL9ZctXcW11gLz98LKYyvc+7Dp5cGpwAAAgAElEQVTvhDcaKDS2We9xnH+aMouiOd1BnlZaTmMgM9pmPz7Dnn3uP15P7UQrUiYvSZBoOuclkCfJcBfjHPQDE2DOFFGXqbEqOaQW8qQW8qoYn+Rh3XKfJUy7pOcCiACENarjz9qq3svXIGVTAUDSs18K11ltwwdlUuxj6nn3IzzLK2l4issaaqdNOpp4T+N451bbA3OrhcOvR+90u+SKC+zZFwAFeI1q5pWVQEzhx7uNJ80D8Fp7+bGniAn3WL9hGXbJlVNt7pvfMS6/3Q4Uh9uEyeOs5+AMe/2tT+3MKcNh0YXZO6+u8IZMZHwHnhvZmIAVkSug917F+U/xL8B5PwBGRGw75KgW69w1qBvaqM+SE2EIbyKPSMBzIrnFLrj4DDtQttVZb2tWMk0YgUYwcSeO+LRt/QEnEkn+qlr4AueYpqSki1VWRL1OHtJE86BTl3726dfz7NqrL2YK73easzA0OZuuv/EuO2LMKRB0QonF2ywLGaRhffOZlvjJumV1Rb92q63dvMwuuvpaAMiRDo6mk5/oTBHrI/qQn8YyHM5HjcSgVDXKYaBUDR15uEjDW/rNh5qbetDSEVVSEkjxSBdecnjEM+UdOrcUU9QUJn6JDe9NHRlIc44PHdnb9qGjL7PnWKTkFO/aqG2qYVX1zOtsQ/qM4ntjLQmt4Othm45lKmf1X/Ot2yAxqG8jDsTYrTdhxsVZn5ouM3Ea9YD0PbqAlXAmt5JzSqqpYj/j5PI5UMnFUghpAvQl121gTK2Je9Cfp6RAoAPAThA+Qk6YRm6uZrFk0NKYUpKnSj01cAyGzCV7qjANgjGpulYNblZlCvVrFetN5kgyGXXJBH5wPTmJ6j0RubKzGW2vkcwNcZn8oIl4JQUyeQtIOlEGwGJyCzAuKw3qauV9Mk8WM1YEpVAZguhUUN5G/e3Te8Tew1MPV19zNZMTz2G4nYtHTZEDo7FgRgcBlpUvumH2IXaxpLm8sSjvF0n36T1qsk94AQ9KDUJhDoc9DpQsSj7GZe00Ycm9yltIz0tj9iLiSWpOMTcJYy8ZSyofqaVulMZwLNcqg9YmnrvWdzhkiRJG7QcOzXfN+J2r8P7hbG3gPbgXEc8mkfchYpcYmGHUrgcK2yCGUSdzJgmviEBWUvhHLWTGJgzwZJoo+TyXryPB7NsXiRY5oKgpTzMuhPtp0hojbjSBq0mqTMBqGjqTDeSSbdR68eB0AlgrYZl1YxJhDxPDE0/M8np80aJ9PBeux422dPTKrBJtWKRMKiFYxqeEIkOBXB8kH+mUnzLhZNdjXYZxuvAe+VHoxqJIfBuISd17syZKmcYin+qLdMeyFQdcH1lCChFMuZaXNNoggP5rbzvePv32S+qkbNuLod3ZZw23br2Y+CyOwUR1EzIoXAN6hDLIPm7sWTb96ocgKqjZLJk/s0su+Ccgc739uvArGt0y4OsJptlsLz1LPbmdhrU0m5kU69alq22mPtAkn6Q/xPYXHlNVzfQ6eaGIjCNHDraFi9bw7362YsUmr6+VDvRCPlGfN3rkEfbnwlV20vFTmYgfgeTU+2iHj4bZ+g7knFJy8y7WkYaeYUYWYBsjURoLiqdjU00npAJ3wXiYCtI9FRtS+Y2KUoEITES5xocEjsUIECXaWaAEmmh9T3EdVNrOrmFw1AhcGtet5SHDDq2v5BDuj1nOZt8EdRRQKh7FrsqEMZJCobOngJFmFp3YBB1Oz/H8JtD6oBpSwJLeZTndKG0EMZqUOKkgEdgrQXxtXCWCSvyVvF556VWwvXJc60zMBAXGnJwsigEAOu5o5bpVFILSsoywb7+axwLEeZ1uTASHQK9e3QFADtqUqZNIXn+wStgNvejMjxzD2BwMy575E3C3voOfl04SVuKju52ycU0nOasGFK6lQFTnUZ0qOc+FwDIMB/GKoUuVnB0K2Ar4mxnHeGN3796uXLbSu/g1sBOmnHUSrsMT7MvPP3djqlXoAUVx/TFehLHZAB9kWVTHBtIoscakNEaioCA2UM+e+TDC9vjz0+frOQtEFGitYkYO5uBeduTIYRSZKYymTLQHZ82ymhIKHGmyQsOOYAxBrAQxMUoP1lvv/p2sifvZvG0vICcAYm/uN627zftqr+XjdN8M4lnJ16tQU4d31IhhuIiuY9HyWYyi12qMxY2gAoaf5BzCKfQaCAxZ+RpHRgOJZ1RWRBLKBpcIeFNbHfIOmDWgKykGoBaFCnBR0nPzk7yLVl5d7sy/qsJA10haciqmpJ/ijFY2RwYJVAcjU9u28t7poqhDqeAbSuGnArNVLFaCo6QP8vLpWtNpk+6WHAfbuM4Gumpi5cXRVRU4Gx3LDyEBE4ZYXxHFaJnwvWBEaxDC8aFRdQSGcjtQIKFyihWAsZGjBgB87HYWRR33KtMp1Yhiaum9sc85aOnUASoX7sTEQO+Nn3vptbmAP4y4RXVnnDQfA5t3rXR3hQ3rB4tgDG6Z3yyz0ePH2bfzf2HkNhgVn3Xf+TZy9GCSuSKCW4nN/3mZ/frbZoyXCNCMSWqt0DwMWHE8I+l16pmKWHzDFd1tzOgM+2N+sS3DnGPX1nq7csYg+5lRuaVLlEzIrRnNpRCYno3JJHfsw1CKilDMbQCeOuVk8L6q+AwZLMhIQrGBHyxmlEb4OQDqGE9hW1tCZyQWeCHuFK0iSAeu9L54HgLFhK6KLSKXzFaSWYGdHYARAnZj0a3UyJPG7ZQQaUQ8IyfcOvegsElFGoSALpyotogO7x6E6PfJXCNIQDROGwVoyfCe/yxqSWfZV7POIOtwgMkVk3EwrovGoaWSiMqUr4NDqYokSfFS5g0aVWmSG7eDXtLbVWNBLrHBiKtYS1qwYuCJ4ULO44Cx9iSywK6DK72goPIL9rPWGbkhbAzYiZjEScJiwbewTctkkEEhFsP+pNmtrpvGeJQsCDzOymUMiQYGgxjEdOIE+mfVxTxbGhFgozQkiLuYMoW0yYxQozoqgLlZDppIDuxIDKhk0qP30MqYdyMgnMaOpB8WFh1MDMhZMYxDGPlaYiXAH89TQuntNIw0LiZB9CEjuwMc7XSJhbsoLn/4fh4H8J/+mV3z8pGbyEQIfTRshu2Meg+2jz79EJkQtMfQ6vtu3kJildjU7F8WaOSh0RvJW5x56snca7P1p3h65sVXSOTakJ2RhI1oy17uk+BK0ygoKINpByHlcsHmPfGchVfTT/EG1iHslbUiwEbfLS1CNMOlMcv/pUoTHEaSWCKSSeBqHIhM4vyLpNOkM64VwFMWTzK50GdKd/eMsya5VurGDVt8dK+R67zz1hsxy0pjDUTZux99aH+tWesFukC2DJiHD9430159/iWSjXIrAjRsZh/IBE3r5qzT+HkbNtjKDbv4XN4rZ6e2RgIL6TxYDlmcn+2cwwI7VmHe9OvihVbDM9Ea1cRCHM2DwTARt+/YYUNo9h0UeI1rczRmYxehzyXNz6UUHatWrmeCpNKOHNLTzpw8yb795isKz0SKrs62eOlfyPQwPQAgJ8aWANIkjSWruOceymD1lWu/kAPoXI0jmVcimoYO33BYJU3s2eVoiZaTxJTTqRcgJP1FbRhp2LUwiqOhLAE3WlNuPsMZ0AGYrbMqUp0HjTXxeYmAIr2QPUjHPCkZ5qgkOFpoJPwgYB4wP1STBGrnqhl2xECkdXa5yaNOTPfEUqOGf/ph2LBp3U6KAGXzavSF2knHjCdBlM5q0OQQFSUGAP73PxejE45bL4WCQCmIb0zGJJHwRTChgdwB+0H7RIVWPEzdinKSN86rOALLpGOOxteNwpwOf3gYRQ0syzXrcUVG6qUGgzF6Gc6SEKDRRMIqJqXWcCtnYwpBMgT22nDMP1avx3lXxTSHRQr6abKKq2UhaxReP0QMP4EJnbK7EMca3ICUwTMHIcV2kYFGE3tCTQt6jST62h8dVoQ8ShSJLnCUs6FUSKRmoH2GJFNIXRRJaymFWKVP0+j8lnt1OmOFWRnZ1rdXD2eS/PzrEswrauzN916xWkD5K865lVSf10sTNhxzG42RKRQKYJf0jrqvTTA0VXclstdaCYjN5JNVBN8wST0pXsL6yiJ3W/knTt/sowhYz17N6peyXYFsYteIUeuuzJxEPKC3XnvLRqH1OGjkQM5hvkftWg/Mqjz5AeqKIdHQiMRHdAoxMJK1odG1OEYdGqPtp08x6ELX688VaD+DnKhREMbzkzxQjPTPyUta+PyBAwfSKOpn444+2U476SyPHQItg9EBFXmKPQL/BI7pjArkaVTGy8BNPHarCrNbp8+1Dbt+w6xmI2cixAW9K0aBVHCJLKCJMBVyYcQ2jeFFERM1RdW3T39GZa92wFMTJpqMGXnUUewFdNm4PsVK5bFimwTa7tKD5s9V8ZK/xhOPtjOqu3bdZt5pppMEJPVRSxNFv1TUNgCeKmPUqKjjFPIl4OcJeC1HiqWRNSZdxR7oNU467VQm3vborTsYfJhtexhUdSBUd+9jFtJhDsDT/w28yojPtZp9/F5NHEl7KcYHdH2xnw6Pufuo7uGj8xBF00nHYm0eYoTqr/XzHIileErhnp984jnAKaQY+F+468+GkSc12dI1692sVJrhej8CVtXYUe7hEBaN5ctgCMsk5fZbbvT3EK0i2AFhyXjQtHHDsSgkibrav26519fa/TPuIJ7QbBGwKiJIgNQ48CupIYEoSdl5dtoZ0xxkDWONtGPK1MH3dGjTwixTpqIkJ8QbVGosa0+r6pJxYLSde/GFxAbFUkxnfPyVprnyXxm2uaGiusbB9tH5foj+6vlWG9cj4DU8lJF2Ynk8edUfv30MuPezZWXXwULGIfn46ci9HIEO6UbMHpNhvmeTUy5y891aAKQeFAOLFq20Z59/0Z559gnW1Eq7+OILGGt/iPMUJlDxFnvjzVes34A0N8w76aSzbcy4U4ij6MmXB7JjF5x/jssOXXPJNfbYg3fYnTf/kzOm3YYNHWT3PfseEk+wt9BS7pLSyVat3WAtnH9t0TSDkCXYsX2vDRs21D56bx7nYTa5UDCJVs5U3OzZ023X5iKb8+5XPB/p6sXjrp6FkcwerxFqyN9y8rMgUgAGEngqmOLoMTiBaS8aZWpwAUKEAfxVwboUuHbcMScxmrqRJvABGtU0dch9NKIbTqHRxGGiJljfgUloKTb5GXRwTxNNIkavd1XAAj+Wz2pl/HWDFe+rhyElhlswdqwMZOiQ7uR7xXbpJVNtzlcfo90M6CINUBLoIUy7DO7f1V5+9k13h49DVqESEEydgQ4Ana4QXFatKbTLrqKZl9/d7r75Q3T7B9qfizeSS/ZFY7EHOUejff/trzZkyBAMqw7QnK+x+x+7HabyOnv/rR+IfwK6mtAmPI7pgFqkiXby2XVMCDVYt+4J1HCwcTnTKgsC2TM3CSYn1rmVwlRar75hTA81W263vhgIbuAciYEleoJ9NudHzw9TYNaWeFOe9yO3e5ZlBOvupAmn2Szqzy8wNJtDfrQfyY+cbjlWWLXbJ89qICu89dpHNvG40z32X3jhOVZyYJ/9/stv7u+h7K9d1FDWezvPIlxxBSasplRjOKN/mveN53QnHH8iWp4HedKARMrHwAvKy5BUAniJgKHjgJz25///daiRc+j30jqXkXDTIaM4MV+9+aRYpcYyOU04+/ao8aOssHK/TT33dNjbP7pMjCZAo+IwRVy5hdoi3pvhDa37ICzV2r3/vo7adIv98edOu/ba25Aa2kpz4Bn2DjfPuRFPw1am3MJOopFo2olWqfKnWI1pgwVEkXddd/W/7KH7HnHZxnff/49df9PVnKGsqVEj7ZcFy5wEFKUxeR//5+hh/L4Txq2KSZIdFIO3pLiU814GwjJDJteDzduLBvL/I+s9wLwsj+7/2d4b25et9N6kK72oNBUUW+yxJLaoiTHFGFM00Wgs0ZjEmmgsqGBBBbuggIDS+wLLssuyy/Ze+X/OPJD3d11/fHk1sLvfp9z33DNnzpyzbj2eAIraAsT1y3MjxWOASkmpuXkshBjWZSfFgWorTS3p7xTvJ3MufbnqSwgbAgwDyckuZ9xzb+AMmv6q4ywRlhRLc1NeK7pvAYQ+ccvHqnGeiK5xHGC+GJ/V1Uw7C+hWExOiSAeSKRoc6KCg03vRs9KZrVwyhSRfMgHS21YQlEyYyDORdNUFerdhUJXWC1yLdaw1I9xLny8NcAHnba00PYVx8Y7zqVN0ljWAdTRQp8TS1G8GM9HUYTMN9GRqplDeQQIGZC1gCyMAyz9+eW1AuJN5J/cmqZlu1pBkflPBK+pgNitfF76m9S5mu+5ZngXHAAnVqI8Gn4hnDTeRF4RCoMkfmGzzF0xmLx3hfTbbF18dYE0X2jdfHnZCVwpEtDQKxXr2m2KbpktTM2jUk+dp+reSMT29n3kLxtrUWX1tw4bdSGdsdSKQmo2i4ih3EPEoHoO/Jgwy03ME/CJ3xd9OBHzctGE/7zMexjXylfwj6QE/D3Vs+VnM/SFlIm8Q4T5qdsRQw+Th46P6YfDgXABbJo1Wb3DC1/Dhkims4ixDmgyCJPAP09R90fj/1n0rLr/0CvvbY08jW1mFrNXtdu99j3mOrTxCYHQ9eYlqsB/Byr/v5y87K15yQjITrqlRgx1TQQBvmYXp/JX06I/vPJ/Yt9KymeaSvEWfQRAZB2Xa3T+7xd58/Z/kXgbbfZ8NHTIK9uoWpFSG4t2Tb6OHTbb+Bf2Z7si0+YuWBLroaYM46ll0Ob0F+ciJXAuYkRg6+R2M+GVC3TlBZ0EHcC9efFMLFGFGQ1t50fE4kQlEcr0QkgKx3saOGm+7SNAaYPnFc1g20fHSKNvX69YyGlIJSzPOg1gbmkTq/srlMJPOTQP6a3KJ1ouXxkESDBNncCrBkgQAAIzo0ydAvpUSpOJKLnBNTowqZF0jQ3misx4VWPXXjDmC6p8F7f96xpy2bt7ORkzyja/OfKc0qdrqLDMnx/706CMYNUHZ5/BcMG8hY4YfoMcasPRuue06+wYHQDkqjhozxH79m2edUTFrnsSXJ3LwtPPCSfrFslMhwIsNRyPL/VZ0UHI5KoLCSZY0Wi/mp7Q1W6FWS7syJpnDWNonXFsr+l2dFH+i6NdAK5T+hsxYRNLj/ODlMTYFUJKXLxo6znL8hbQ82gGhxNLqcn0R6azKaU/1g5haLCIqPrmjK5io/kpiTFfuegIqRqHrWnLwCIUNotWMXMRLj4rgpXGpcgxLBg4rItBWAAaE2xE2TlHfFNuO/p82vDQvR42B8bMZfQ40K9oYI/ZpZu5ZKH8nCYZ0VlVQSQhb68xp/TyfLgmvR6egLURHuQoBMn4eZBFc59NgNLIOYKEpukTSVVDSIeq7HGxPArSo06oxSS4ZlgYdH9gZTnPnGezfXcVIWj87tP+ogzhNgKPStuldFG2jx46yzTi87d9HgNR6IUGN4Hs6KWAEZEmfVjIOGQDj6qrU4qandaVc2MeA+G8wfWcRKuanpUWQrCQgll4D8wQtQjp+nM0EKrrZvOv4FA5Yfm4bXdYufnaEAFquSu71+hnSdhRzUKwQ6WvKDUkmCOpGhXbQ4UTzsRtn2AWXx6E11IfEbDisrAI0Pd63r1ZtxRQAwXZYuepOQDb3ZziScZwoaeeOHgkYUuh6Z9IO3rXvoG1EioImn4VyPaFcj9ZKm14Y6ygERDcuFlmMeBJHGK1PPjQPBvl627ax3r74tNuuuWqkDZlVZNf9ZAVrEmZTO8l8CCCDiiOtP9WS3rkN1pnqWAnUS8umXmPM3K++RuCeOsPa54r8iej9dnLAyPBK33+KWOI/RI0OjVh0CHARiY7fUtlVziNDOtXmMpFgV7kOqFosqrtzCmMZneJQA1hVh66FPXNsNwYL22gAQV+QDANnBF+rRadgAQNHh4E6vvxvyYRIIkSacxov0Ux2LOs4jSI/FsZpD+BqLQuiWW1v1qiSKm/usNcCdp4egvRG1VUkgdBi0XgjX0RPwllsYt8JWO0mlGntCuzRR4EP+DOUmPzAPikAUtnE23IY9Y2whONsz1ZMYKppzEjMnusVE1MMbSU1Gusld8e4Cw0kErBGrQtozG3E8nYcbtVMAOumwxfEEXVNJdSuRq/icRuHfKyc24lH0plpp9DEMNbvRYyM2ASx4hVaAZyEVvMzWpvEclNTS/fNYX8KKM7Jj7Mx44bZdgpVGTncD2j4wvMvYeZU4uZCRTh3z5k+jZGunejmDMNp+1GA4lRbvupjNKjpmlfQMecZq6mh+KExLD1kae4pCRo+ZqBt2PQtTRPiAtmWzgCx0COVKLHmxNxxky4uSFMYMoCKBLDIL0p004HKMlhk/BPLodsfjW+x0MqO1XFG0CgQ+qOE0VlWwaSEmmLu1s33KsNp5tlp5FtusRG8OMhmnrQKUOlhH+sdamu5BLOui+t//h/PWRmjbPV11RgWvUCSApjDXyrZyURG5PG//MVWr/wAMHOlNUkOh+9Rsab9tRRDxTTOxVeXve3mWmLGa82IhJTBFMHFiy/k2ZAwAa7t3rPXXnsXRizvQtrGer+LF01ntCXVXn1tuRXkZtqi+Qs8Fv/rXy/6CL5imzROhXvJiD2M5st1sCEj2bDSKu0/uD8jauthdbUjJQKAwNdPnDgI/awE+xaNTTUK8mAN1QAIl5bXIHcCiAhYnZElHe0Uvi4L4FwMVj11AG5yCGmzqynbApDWRFLbgvGPs/J4jHKDFXskhEYYcxc8vxhYKjCheP9KumPYIEqoBbJqBC2WkYbj5Af/QXKi4oSKYcom3s141uDh4gM4ogNSKDXgt2M6qpV4dmfPnIjb8DYK6U6Kv8lMOFTbgrlzna2gPaGmpHKGEPb08vfet7WbtsMuBX5kDlKxKpU8qDA/2/bsKndGD3mi3XLDNTDjq+yddz4i2UavlzMc2Wg7ExbRudPORtf6mJ27eDaF90z7/R8ft4++fNeaeBdaoycBQFvYW0pstdQ0uNCLbkwLwLz2ejxjVmJ16hl5wcI1NDnYTOHJUZBGfhYOoCdX8EZAbq1RnTWSgpD+ahtBVMCwWCcy6RNDX82tWs4FZb1O7GEdy0wtntxkwbkzLTu5wN5jXUqfbsbMGbAUZvLsOcNhY8qVvh5Dmu3bt2AOsJEiuM7q2bdq2Ia3JFsDBUkPbqxiOYfqIvUSHFjVGJoUxeQkHQr4Hg94QyMFcFwyDWECAflyrd943sWF511EPprlmn4yTpWhqpiGETRhd2zfYZ99/LH4hMQjjEK4dwHBMk/LAWiQUVISGkk6X4TFqkmivLGDvVJVc8yiUoinaDB30YQb0HcQDIcqRlwZ1yeXk6yBGD05ebmYbpR4QzounmScprz0j6PQ9J0KaBAJWD6g7wCkIYYAdg5gmiaZOESCosPQdZtONXh0EPDsiaSEGFjdosfUpdhdtyyznaUCVnfyXMRQJ/fD/ESMm1j059xpmCJOBbHil8yUOgB7x44da1dffS1ask9i3LDU1mBq13/AALsSIyPp5DU3YQRB7iSNOoGcMp1TzFKzWl4DYi5vZE1/u2GLyy9ECBji/XWwvk+bKom9qRgYAKDBCH6kDLTIFXWWpKB9qsZOMXqkV1xxBYwcPAXcNERNAqaDeJdioGraRKCpDJn0Z3om+gw10TTWqP0oTWGBgZJIkiavANVQd40WEKCCFDNKjXhq+/pcvH5eMFLvaf///tz/Z8BGOgWqOuiuxjUSH3/9yxNemMsFWU19I77UY8a3eQdmKuScPeSEIbybY2WlzjbSqKlyRcmzXP/D63zi6A/338d7kGSAJkxoKrN3pW2rdyMgtFdmkf3o9rsdRL3/lz9jG4o1rNJSTb7/a/xpAkQO3Gk5RTBWL/IpAGklCaw7Se4TaDtqMlCu3AJWnUrkjCVtpG4+y4FVJDfEpJfmn+67FWkJNZxD1TCRpq7PTwRxTz/Rn6k3f7XReMcyPuHMV9OqreU4uWatvfP2n+3IkS8BiTCcbMlG9uUcnMDHuPHZhx98xWQKTKeQahvafxhr7yt7gnP8V7++B9ZgLvrWz8CQS8Gp/VeAoDvQKb6OBgHMRfa9mo033nSHnb/4UvsLY9/frPnYJk4+y5Yzrp8IcUHsrzhG+MejBTqgMMsuvGCpzb78RkyBuVQK7fNnzELDu9o27t1lHVEdXhNV0ZCsr+e+YZZmZsXj7YDnB+ZpQ0f2tW++Kba/Pvgr+9dTL7OGqiwpphc/dzBmh/sAaVLsOwDANtZlK9cVB4jZDDDTb3QKE1skwzRkfeS+Oswqj3TDzAM0T+5j2zBJauHsT2AfRNLoVnwmSyLHUpNdDag23L2pq6i/Ko9xXWjAFmXmEsO6beSEVJ8u+ej9g57zaUJDviQ51KP5yNiVle520EsgkaYpGFSCORuY9YSxH4f0ybcS1TjE8h4SQdUoV195sb311vvkHnV2yQ/OcqZz39w59uCDD7oRbVQEuXIX4ArrNBpiTwfniJzAGyA/pGQBiPHejx1BH7m6i+bBJIDUPTy/UNu5rdouvHw85/+3gEUR5IG4gXMvXTwasDCfrELphwZopF126dlor9fil7LWLrxiCFrU+23ppfNxhF/huZQaOw4oycwHI81OMbyZSJBpcgNjza3IZg0aXIhx5VBbtfJT23doBw3FcRaD1FkkH9SBN8L3G3ZhfnbQ7v75nfbwQw9bX+SL/vPSf3Atfx1AaZ3XDToDGgG8ktFElInlmdMn2IPog2dl5qEPvB+QMho5kCfQE78FYGcAsQ+3eXCBaNhCYgN7PPp/fp2OL6f/SA3X0wbImhjV4aJoJL38YgxVR48abT+751a746e32ZP/fNwe/evf3HNl8mSa2zR51eRo74BFytfn9Y2wO+++GEPJbUhA9LILF95h/0IX9vbbb0F+5Tf24UoAOc7TKGrEHoFyPDuRh8SQbUDLUsSsOqbfxo+bCEO8L6PWX7F+jkGYVokAACAASURBVPilFhQm2yIIWrvRzv3oYxr5rGNxkyTDoncRAHed7HuwH0JyEtiDgkMt5kPKf2KYaFC9FUY8Uk4hbwvFF32RGgzB2aD6Q/WaiFPdru8p7ePWTkzH0RFtZp2lpCCPxii7SCpZTOqWgge1idFDPqLmRwKFkZpVDciUCUgV0Vu/lGPp5FTdobAqbdFMjJVjYY5Xo6fdClM3BRkCyVI0k5d2QyzQ+hJ9MhrGUjfnnaZQe1TrqHbkpykfiCHJFTCuiS6dMcrrU2DIikAm1Kma0UkZnel8kNxgLMB8FzVnAvVCZxv6wppYBcdJJG/RhEMr+Rt/6qaS8SRvtTShJRWhEUHJxIgN2nAwkDnQ/Xg2oFjGl8STLKnuiOXfjRRcmkjqASNRbpdCXeCmYdCWqzCKjuWBtBMIOvjmMEDTVu4vBYnO+359NvjSPqQzapFf68KAE0awMAreZ0gHEgdgMzLTUyHqpBMdA7o89q5PsfDa6dPa+vVPIA1yG+RK6m7l8KQw3ezPME2eEfOdqQwZIyeHGIBsYwG6qJo6a6MhfvgweIAmO/Xc1YA/1SCVKXeI6ieWjYiU8kBqBvfQVPxtNy/EjPRjTK2KbN3G3ZA2lPeCJZH/651ddcWl9t9/riY2NBC7yCV4g3WQ50aNy7MdW5HBUx5Mrqqmby0awHEQg+qpdXvnRLk52PfbSyyGfFbmVOoHIN9uFeXt4HtIm5RwxvMc4jIl9xhL3KIeI6aJuKnJivFnpVIvYtDWJ9SnXXfvOGm7dh+jYWc0rUbav5583X75m9upUTEKHDHd9u0qA5t51UJ6DQ4n/2FEW+7ZZLFK95RjtFaHWr/CAiuhCNbIM9AW4zMAIKC+GhkNJ9FP4IU3obuXnZ8VCM/jhHjiWD3gTwLFRjodq1qnhotyu2vPAZs6YxIJ8FZ0QM6xd1a8zc8k+PFk2zzB0s0IcaZzxM85LcAfJ6FfgqMAMiVfKsKUmChBF2gYrfFQvl8grHeoxZxRcqauEG0Aue5dSrL5yn/esrfffNVZcnvoCEVLW4PET2OmYpU998KL6ESUcTiF2aQJZyDoDdsHXbYrrrjKho3ox2L9HuH1L+nGz+LB7uCQ3oYZFxuTQDNxwgw+M4Yx0jW8WABl2Awap5MGlVgEuiYVOEkUPBI3HzS4r5sT7dpbY7mFGmOnwyGdV8YDc9B3K8ct89VXH6d7dyuBXh2HeNzqm3zkthfBSU37dDoONTjQJoPmV0DPF9vRdR3RyoiXNhvJnsS0dXCK7i431VoYnX7wS8OKoBoD8CJOz9TJkwDDt9kBZAoy0LlU50/JmyjsobBMsnPT6dofdx1VGpV0mUdYSc1B3PyaSODp5PQ0AxZ0Ik4PQxRgXMBMJJ0UYRP1tQRj6aVpdEDAGsFRB1QcxTihA6kGqPQkBHFi+gFkpmA61AWzs5oA4maNio/OPBPtXEFYroVIRPDe3Q1WY9YwZ6ShJ9aq3IA34joukPoE+oXNbLCAaa0IrU1FJ7WGNS7cROcmvzV6HYw00ExwQWgBjIERmjZdO58rUlUW+pDJaa0cChG2YeMJgnuk9RuY4pop279FakEsQIJLiAxjpOsi/MWFwwO3OSGDYYDvMSTzypN1/dLbjFFXTIeT2BBs/la0iU8yNp8BaNtWQ+LDs7n1nkHylLSBhYsAXTbYstdwU9a4B5+DSgcHNqyzH06wLHRHxL4M58Hs3HXQNn23G7bWcIJMupVgHLd1x2GcIGGRAq5Fcm2ubSgQWEUDum4Q06woo8dmDMct/PAuHEEDE7OU7DjWQpwt+3C74RnA5TLCBBsbyzJPzLSFBfBE6H5Bc7TGIhgtiiQZ6i2n1X2YSECF1eEsZ1QZXom9o1EPMSal7aw8Ru9KB7QSftdS5plo5N9NqbSvJZfANYv6L6BWB7EOpBaKDzFfIuisShMqMr4VUxFpJwcEJcnWlO1hTR/kkCSyR8cBqNFBi6RLGk7RIVkAMdw1PimdLAHTVYz+dqj4RkehvZZr4Gsg4DmTUWB5BwVLK6iFs2iJoc7A4brbKcIk5+EapdyBwC8V8wIJ5PyqtR7N83FQQ1PM/JYgepckWDjI1Gzill3Luh+xtQNmXx3xIzmD8QsS+ggOgOI9DVa8m+uVNpubVfG8dZhxIMvpSnpZCQA+jTA/auk899D0kHSGrkF6vkou2gGFGwFdvb+vZcra1Odr/DiCQ+ok4ydhFAttUGr9DOCb1Syhhqag5o0I8aHzXIfxgJx6AmfvQOsyCnR7yszxGDV8QfMhyTvGlRWtNmPGGYwXZ3vCqybIjCln2WMkxhqplMZ1JRo4ef2LGOnaS1cQ50pOTf1csQAEhkTJPBHWQlG/LJ9+kAi8ZybEsw4B2jw4sW9kQtbJ+3QtQcUR/kP/LTbkWdPyGdGP4Ew66KOE677dZFu3lDibWuPIbvArkFGAk7IfpSJiTyqOcH4IJJVeazeHf5fWKk+T6UmL4PnJaVXGJ2HIaWgNi5Gu69azF7Ty/L+e933y+opX7eNPP3VGmdZJFBc5Z9oUe+xPDzHCjUHH559Z8dEKQKcAnBUQctVll1o/xirfeONNXHz3ByP2ajYIy+Vr+vXpbUsvWELso/GF0+outOR27tvHc2nDLGiSnTt7Jg2wTXSFP3Emh84onSXS0lKjSoyTapJU6kJMevhg4n0GOkojhg+mW1vnbtAaCxNjwCf4uOc43z+sJRjeV126xObMOJtinKYlidgmxsX/u+x54lwFnfFYtIFxIdf4EvExlMZEj+sDivFCUQpbhROeUTfp4gbMstioRAC1ZPZLL+IckwWwsgQaazN5l1/ajBpD41LFsGymIHv7/XeZeKm1S69YwlTJQJ7DDlzhV3iTVc7cApW0J4M1IV06Y4z9EhpjW+3jz/bYNdec72yEQRi3iIUmlqHMlARmhXKthyhW3vpghR2tqnB8MA5GhtJwMZK0EjTimJubbLeiudQJW/RvT/yTopVCge9dsmCWXXz+2dbFXu5sRYIBqZ1tnKFPPvWGtYQeIzE9wX0EQUNFk+K+ClZNH2DiS9KndQk7TdomFOwKNz7Jo3VLbnQGTqnnzp0JwJVqq1etRk/wE9aWpIKIT0psWSMac5LsCQNh3niVv1ovMS/5e7m4JpLjDR2cZ+vX7nUzwnB1f5BnkeyZ9o9GlJVnCUwfPXyoM1WrT5CbyACKDbR+4y4rRt6jjc6cztjoLnS31KDiPIsATFAQD1gQmhIhZup+eQ95NHr7wmLfgZzCcaSkNBoXxsHfn6mRY0errD/SIdMnT3NZiHbOHTXh3cWVdxrPpI102NoolsT60zkaT9GliZ5Pv0JbFe3PVEA/f5e8B3dwFhOaj26gCVCBNsx7q5YDgDe6CakACo4Tmr48f2lHy4BDzV1exjEaygI2JInTSO4rxrtygwgCeQwxT4CYCpCiwlw7awKsUfIlXZOkF6rRfq7j56dwvXp3JykA29prrQ0gf/8WSRKkWVdMtUUkV/lzjotAk62B4oz4LnZYLeLOauAph9VvdUM6ye1+8fN7vDDcu3u3rUJqQdqYQ4cOs5tvv4u8HqNY9n9paYl/v8dBfsvcs56GrdhCKvX69h2CzNRAtTK9maF34hICXjSrMaV1Hug4SwPVRy31Lk+DD6wfSaG0sAcFpnaTKIq1JcZqoI8amCwpLwq08qSpGoCqDtKyfgPgIgBIO+WlwEbQexVTV+OnDv7xPWIhdcr87v8BPoKphCC39KRNV+ega/Bn/weuqoNIDslo0RN/fdprGlU90sZvJPZVwEbfTs0jgzsZ7Er3rrTkEAU14Cb5hc6sHoCXq9BNluzEQw/8wTVTfVxfiyZ4Kl6c99A8SMO5+JobbvNpuvt+cRdrg8KQ71M+43qy4tgptvDs5GydmpFvCxZc6LJRkoztQqNDZjVirJ7kjHW2s94DwSdEpjtMgYk91wU7lihuF1yKlrGMasWO5r66AM9bmMSLR3e6Bn3MrEwOb3/K/qR9LzsgJLDbhV3R2AW8P1Z+BAIBwERMFYD7a9QXBzAPKbHpNIVSkvrz2UzbJfVD864RU4/pxCpNJoUid5Zk5553BtNTbwJOZtonq7+3s86aa9thliaSz2749nP76suPbOP6TcRAyCcU5Hfcdauby23bst6m8fMr0Q0uOVQKmLcB1lcPPgH5lktMGzN8qt3y+99bO0hQ/fFOGzewwKafeaYdLj9kz7/ytd1020X25ZqPbOrUsUyJ7MYZuoIGKc1wtBB/cMMM5GPybRfjqt+u3cT+bkfzusAmjBthr/wbs7pJY2017PQm9kN6Rgp5USNTZfWWUUh87K0JG0g2pZVMO9GIKZPLdwzAC0x71Zic9bHS08X0q50Cgi3rZoJCNUJAkbKzVQggOYCWq+TIUqJgpmEM/fATSBoxnblh4wH7cPVWSBARvne3bj3Oc2AEFebYNVeLCVyHHEEfe+pfbzj7PwlPjA7liDy/eOK5JMPcUE76v5pi4ZUOHoTZGOa+u7cfsPSkIlv1wV6ISVqThibgv+3SH1znrMwWYpjIPWKS0Z/yc7E3zYAj+0pt/Nh8YncZMSsA0wqYQN0OcABfCqfvBEbvG62wiMbkvEG2Zcte1lw0+p1I1XA9EcS2/v2y7bJrJtn9v3mN+pYzg+ZUK/IWEcTVRuQPZCKYgG9DLAv90IF6mHgQeTBsrqqoIa61IJuUg1b7LljYS5jYC0Fbl0kdNfXxFrj7J/ewh2PsxeefJR9NQXex1CZMGAdDeiugU5O9+NJzaGxfYg+RW/ZGi/7xpx60/Qf22uy559p1V93N+VVEowwUWxiiGJNEwU8//8TOmX2O5weaCj3p9cf//TodY07/ySn6lue2Gm9XPHriiSds9uxZaDj+2Z5//hlbs34N589o+8Offg/DebrdfPNNADQtkLkE6smlPc4OIwkxaGQoEhtTcBTfhLzTKADVn9tPYcM3sy+uuuYie+Kxf7Au1UQMtdIjGHKRd0gWTQY9AlqVm2tTC0g8UdkN6MPZwbRmK9NmqYBuN91ytb2/aiU1+3Gvm/rAzJZPTmlpDezxfDf5K6ZGk3SFDGyTYDJGcd7VQ+bQxGGYJAeoKUUQqUNCUbVbkPF4sPXr0qi9AOYWjfNzticmUpcBQMqDxaXGiIFDhgwl10ZTXfUSxUQ1MhxJeH6oiST5KYUj6b0rEqk21LkhKpLiU25eJkQkRsGZvjxxAolJ/GCke7x3VynvE8Y4+bfye5mLisUb1PWB/4cX3PyrhfxMW0XHp5qVMgDskOEpcb1NrFbeeQLNBU2utnkdh6Al96P6TQ2MGGKPjFyzMno5DhUmABAyW5Qm1zAczEK+MYz11KjnxtdJplK+J5JvUlxpozsimS/FczFW5bdCL8drC/2SlJ2a6lE0Lor6FzjGoymudgDd3Dz0V48JG6OOxUglGnO9PCQ8tfaTeITnzh4EOCnjrAh75u/r2VPBzy0sSLTykkZnKYvwI7BUExryKlHNJAMt167FfE5asItp+C97/RMwAjUXmBTGaLyylImKXjIkB6inkRZCwzoSJsltsKFfePFlpqKrLZqJxWRAZr3H4gMQzU7VUJqWU6yRp4rMmvU6VAT1cA7K3+fIoVbW+AS/lzVfryO2JqDffQzMCYCZIzUPXWgNVFYfg3gBETCS/LVLgYxzUPlBJTKferf+Xok7Igu5ljyEDE0bDh8bads3VhDD0CnGHbujB/AVjOpkexyxusUWXDDBrrv5asgC1/A9xHB+XAwM7+t/eCM+AM9Y3yFhNpbpSJn6JTNVeOWVl9uDf34G+YIs8sUa+wWmqMvf/MZefmEddZ4IZhgJ501MPKmESJvCmX1cUBpGTseOHrf3ln1gV/7gaju4G00EMsE4ktkugME2ipOZs8+0g6WHfCQsIlFjibBYZBoCiBZH4hHP7zgKowzAqE07trJRoUmTIGnULR40WIVdHYmeHJ1joEy3Uq3J3EVFtArRJka0wqB1JaKFpE0idFubVsLAStaUAOi/JU3gupxq+fFLD1q/xV6rJ0HPAHQrKiqyPz3wIPpjB+lQPW7jJk5AL3U0Oh1/xPFLHZ58249my16K+SoAT7Ehuuiyh8HHnjjxTLvk8sWMVqyHcXvIvvjycztz6kTGXdahv5Pio0llZfUI5gYizCq0VGimcEAqOW5EQ7OcAzpW+oeM5d5w/cX2wYcrXeQ+FjZj36F97KPV35FAB5p3w4ZhhjEoG90iXKZZkRUAquSQ3r0ZMmSgXY/r53sfvMP3rLWp0wcBbA5jYb8NICRhXsAlsRAFDLDI5FBYDwtIa1DsEOXL0siNBZRsJiFPx6Glg8An4xOJe1dSNLQ0oVGYLLYMwISPdgMWEADEAGuhoyXHSpnnJKGxcYhx0Si6nmdNOZOxks+c+Xb9DZfaCUxODh09bPv2HnLNoGZ+pkBGHdrZ6MWK7dYA81QsQ+myyVlSE+Ij0EypZfyliq6lNrCPpVNY6iDQ10izSg6HAue0k6T/qECcnQVLiyKgimQlAbkASQPU0bk4jpSFwAwxxmJJaAT6aFMmI2/QC8mJnbgvZqYn+ghFFbIDKgByETw/sI8DnAB3mgWtNSvGgIBXJbsTp0kU/agVFmai/VTnHekBBIUXntpLcaqEQRIP6B3SAS7ZB1BwavxP71GahlU4aeeiN9cIi1Pab3o2cmxPQ7Ok/+Bk27QZhjgPKyennXVEkjQcI4l8DirYXTHhfe2l576jMyKEA3F1RziaSaJS7Jofz0TcPgZgEUCd0dkPP9xAQ2ETHSs9IxoJfNCJ2mbWBAcFzzZTVvYE1iYoAM2My0iPLIcRlesvLrR4AudJxFNj2NvjMQ3qiqyzStChRx7fCqNDMhR6LwGjLwXTI9dNkpA+yXU4oIpDWNEknIzkJ9DRqmtnHFVSUwIMeB/xEvTW2AaHdqsoCAqTWp9QL08RT/yA1y+xczRu520APs9/6wCVIyPfw3YV4uVs0QhpOjJ2EYbYe3YeTQk6UWJ+lR02O7oXDV7+ra5lAvrJqSQRUXS3ehiNb0LnRRo2DqrxPnpl0hyASdqDm2B9LV1B9mcoADtYJWyKAKjXISFcT47tboYiqjJ/pgNao7nBKLoTVQN2tIBUfR3FWrRGVHTtrEsBmPo+MSI1Xiz94XYWrQTepeuawL2npKcCHiMQDvAkRqpYsGUlsJGOosN4CvyTMZwOZI+bNEhiQMfUcJIbdRegv3HQhAiZ5vCUoZDSopPoEXVy/TIc60AmRa63erfyRtGzaQX8UhLQ04rOEId7DywOJiFp1MCI5e+ketEA6CyZAsUOvTuN3uidLb5oPvHyU86AdBh6ZQBWwVjnuUibaNQxhPi6fNm7tvDc6YAq+e74/Ic/PwSzYAYj1+uQX5E8B0maGBnsdwFjIWJ1q3YWuwa0RzEzAE9lgKKf/7+S0QtzsQK0lz35E2OPRhE9F4thr0nXKpJr2IHet36O3odqdTfgYg07o0IJs+RnSLxSoDhXlaMfzXkjt+tWhPlb6Io7i4DuqlBQjXFzFX69eu/Sh5J8qeKmjJLuvP1OdzSvAVBxLFsa1Jy9oZybKTHJ6FzPIY7BpsmCWfrmOzBDO2DkJ8NaPsOGDxzKuhEjf4+teBejGkBNMeak4XYa4MlIj7IrL1zKGQt7E7265e/C/mHq5DpGRGOJYwcwR3h95fvcF8xFmqQ+tgY7btQZo2DjYZZFViGznli5HMMMFBtUcVO6UypCtD/atR7UP3Hn0IC1IP2iXIw1Ll54vo0fMcHB1SRG7GpJDI+W70dDeL19sx4WBUy2KJpbadnkCOj2SpfXk3TAwlCAAwH6Pq6rMXzifVavfBtSMNryMmDro1kZD6XHGcsyZADNTJDoN5+/7utv0Dd6zb5A72/WnLmMCw1htFR6fW+QUGFgQUIpxp0zv3jJAfgfgKJzcY3uJsfQyOD06TP982M0hiZZBQHpAjI4UKMBGtes+wKN1hVMFZCAqZFDYSsNViW7YrCEUQyog34RTuorMWppwZCwicZMWKTGuHqQZrmZZBLt7eR8mpgZ9sK/v0Wncz3GTqW8yzIujQxSWxRNq7AItOBJbE9GNllmHoAH0ywxYbnsN2DRk1WuHeq6pDy7SBrjCcRqOY6nJudx9lXyd4B1AP1t7M2TjIJ0cwBFA5RKqgBymyfdfXMLcbAv9RHgkG4SfvK7KVOGEjM6AEOOeVEB398/R4Bj0FBhTcg8hTianBhhZ597LucPLXzewxvLPrJjjNm1h5ML8uRaa8jNWNtyBhYzRkCd3oGAOoGLKsBy6eYtmAPwQd5ZUl7F8/iQnKMNQ7FEW3gOYKqM3RITff/BlSDZlvlPcA50aNSdrSd2egRMETnmCrhVDFbBVImRWAr5plziNd6nGKEiQnFZuVsF67EGfcxmgOHKukrYQ7BniXsdFAcJcWj4y5SScyqnd2/P86RJpimtNJpcEHmsskoae2gNkrA3YNymHCiGfZlCYTp+zFjLRwIjAjqwRujCAV81JpjA3hTrU8VNJ8hrAnnH5x/vhq2BZFMMZ1cc8j80EcJhUIpRrvilyaR6mMDach7jANaUJ9exxxci13HW5Ik0rLI836xE8kexKxNpj4Ew8SMp3iWrEMbnSbctHBBTTG7RlL/7fotPb7E7cH3vTyyj0anIJKAtqPX8WTlgGeCU/79ffsYJLBXIz55qpKFQVb6H+1VDjHOUF697bkAyRTIFAigE/rg3gu9FMXCDPaZ8QqC3QHHduxtY+ZZVZ1LMy8AgpptzSLVCAJqeMhZVNFLscL8H/dzgLPh/AVafZpORCMDqU0/83Zkp0oAfNGQwMS2KUddttmbTDtde02coPpQBrPbIgMx1qInvkcTTa69xKYvf//ZX7D/p9AlkBjD19U2+q+vgLWbl97fLr73RQYJf//x2YppG+XUy6PpUresegrFcXVNqer5NnXYOxJRergnaCYP/pFip2jOAc5IxkAxAiJo9mtSjie536xs6wRZddKVrhAooaGyqpWY56O+rf79h5Dct7CM2oeqBU29RjP///dJ7VFOHsZb16z5hWm+bTTmrn7359t/I0UqJu7k29ayzbc1Xa8nfG+zmm35Hk6MPjVWuK6TeJo8fZ/9+5Ukmw9BD/vADjx9XXXWnrVu3ARCpCULKd0w74NUgZ2meVyOjqWfA6hs0sC8Mwo02f+Fs++c/X7O7fv4HDEbuph7sYpIlB029ChszMNNuvvqn9tM/PWIN5Lw3/fBae/S3T9gv77gBQGg3mpxrOVei7Rh2z23Eh2kzmUBh5D45LofpiZ3Wb3gUE4s0OqkLBpArnzvjIlv14dtou8+1xx7+L2ZZZ9tuJlbi8ABIQCNo4/qNsJTybQu6nXGw2VNIro4d1Zhxg0+1hYfmsH808SK5OtzSYafJtFjN8BYmEUPQwxVwIF8IGef2pdGy50CZT9/1wRxGZ8+BI3WY4nXapGkDrLTsEPuTGgad/XFnDKUWLWZykPsph21OU+bceWdx7nzpuqDScGw9Na2lXKVTzEntPXIu7Z92GgQ/vnGxTTtrNM3O+23p+ePtlRe/ccCwsE+yLbnwEvvrI897/hyPP0UYDaEYEr7SsrLAcJb1KzJPJ7lAEXG9DD+FBedPpf4cbo88/KzVIoWX3z+M5n63LVk6xCZOgu3ZkYwMzBs2YFBfe+OlXdQcyLNFN9J4G2KbN+2F1IOEG/JqHVCNNVmXma1xe+WMzTZp4igA+J02YvAoe/eVr9geMPUZqzqI94mmI5Jlrs251ExMjuT8ioG+m5WRA/GryF7/9+s05D8GgE9jjfeHJYrsCzm78IypM+bYpk2A6JxgAshQDIJRV8/06i32ABqdJTRJF18wHwmASuImhDCot8899xyxdDKfAdYhQ7j/RcFTMfB/MVFmshi90Sg7SN6ktbJs2Zs2Yfx4l3gbNRIzz5uuslWfrnLZvbNobO+GCa9coYVm3iiuUxN6G4i/U+cMtnUQYEiXqLli7OorbrNbr7wGg66xLqko0DyKKTkxSRecPxpz793kg3Ptqb+9zTmN7Bm1QSPmCZowmzJlkstt1SPbESeJDNaqsAU5s6elS+ZOwA/STJiKHdjf6BOFKb0SqBmpDatphmpikzF8MQUF8gm8FbCu/O5U2HLCk/e0iEHSQFdsFkNUdbJkBgWsquqRNJwaBQsXTXRS2ugzxqFDfr7dcOtPed7sHA5uETX0rkRoaWTydsTQIivdxx5mbeqs0+SKXoFP9JEXZeBCL63/45XV5HUnwUv6W9mRcjASYrBipBpc8pbQVAbP3Sd33W9BxDtNzrJHTsVekTSUA0mbVOeSGrMii4jZ31BPE4TcUqx8yd6oeJPet56HSISSUYrieUdC7ElgbFd6pNVqgLC3kzhP9u9hCkZastJD5ezu1JlE8ZeRLdPrBvdKUN6rySKdh8JhtHcVmwcN6W8HDxV7LiNSkO5d71aTxw1MPnXpeUtzNzeO/dbf9mzabSF1xBxiwhVXj4OhuR8MoZ7cjzyE9xwLE7ieZlU4+6LfgHxIGYdgxXKfPHvhIcJ55IURQ9yTgVNXd7WdKCeOiLlJjjN/4RhMxttsK0htHABIJPGhtqwRWY+n7LrrboZcRM1LLiK/CBS5ANSTHK8TY7VemIDSex5hGHmUZGu6ZcQMthVLHDtx4oSlMoGlSQkhQlJoyM/DEwliXRyYlEDu8qMnMFbXhCVANZ+lNaycQA2srIJkPgvyF5hOGV4QsdQPVfi3iJGtGlZ516L5Z9tqfBXKyqqQmcPo9fLR9taybyEqSP5PawN8IbkZI6259hk699IiroTwpwmVxPQe9LATicNN4HL9IarthRWeYAvmL6S5Hs0E5krypyg7b8l8e488/p1lO6ijeRd5Z8bSeBXrKRj/UQBK7ZUO+wUjj1VfuWabmHGRHGZS7dNDUn9nJJp4+3Eblw6YzFjUiZeJTzh3rIIoDp2mCkqsiQAAIABJREFU+ecscvrxV99+jTgujCCKFembaCG1spCUZCeQ9EVBG2mmy9SLMca9iOgL4EpGmFosyUiCryi+Ad1cG0XJjboQAAoAveqySqKgulxakYEJkFzo1AVuJJFI5uWI5q6uUmFRrjNI586lC4hd/ZNPvgZ7NN87XPUwTdWRljaWdFaq0QfTKfPjW24BmM2zI2XFNmLUYHv4kT9Zn7596NB9z2aJ4cBA0oACJkJjsyTtKh5yYAcqwZWRy/z58+kS59vqj74AmT9KkESsl/F6ja7HI0YdHgfTkzGAdBhme3bVWEUxHTxAAnXrNNK2d9cJnj3aILjzNgM0ZTPCuWXnPu9QSQcoCa0abTY5yHbyQuWWJpAunoJHz0vgnUaKlWSGs9qUiimgCIhSd0sdznjYEB1ynyMwFgIyHzyEphQMky5nJaiw1hhsUEipYyUAPBkAWSLaNSeUTAasMgG3AkGGguSXYyrTQSHZCQNYLtmjR6Ppd+yoF0AaJxCLWWOn8XQGaio5NLimoaPzbC/rpBFjnlQAgth4GIesr+K9AL68jigxVAj4SihVNKlQ1jiRgxMEiBgQtnaSwvyBFDm8l1rMeiQTloozeZtM2QhU4bynKJw+BfRnUMht+W4/hTDvHBAhDUe+Wti/lccqfY0FVHYBs2LrqSuo+wyBUcc4x/QRtvztLYjkSxc4Fr2OVpKnInvpXxt8JHvomEgbNpLNXtKGhqTAJwDpLHWH4nCV64+eyYX2j6eX2acfb+C+BHAFnbQfXDWOjvJOZxNmAKyOGBluA0fipB0LDZ6CtpYkNuQkTQpErDege9pQCRuEexw7psAWXzEOwfGD7Kk0y0jvB5viOdv5XYOPpgrliWF8UY6ZzpDjXQ3IlakbYDTJVXEp74Rg3Z/u1C9uGEdXHRZGJAcNI1YVx2E9YvCRkDfAfv/AFqtswiAGUwV5Y8htXqxp6aPq4IsBNU0BtItgjKEXxmhdNBRaJWKOPmACup9JaASF4l5bfriVwEbhzyiBzmGtZQc0WIs6+DQ+KFBez1KAReipd+CtRv4+jHUm1nooh5ViQDRsWDHE1bwJ4bOj0OTK6g1bFhq/2NsV6Ace2A6DGtaXwNvU9HBLBRzUXEp9Bcker1yJg4AmAZvdKoAky6AxWwHCrDGarriukhSi56nCoJl1zTaH9RTkX5Ekwj3sVen2iLEq+SElBwGLPtBXVcHlowu8BAcg2bdijumdiN2oA0MMV3V3xSaK4f6YIgnMXJQEcD1MVdNxi+agTbLynVWApgHrUaP6kezLJBJRAcuxyRoZ5jBqZv82YyAm6QWZu+i2iQl65h3oo9YiBp7I/hnUH+CKPdfeLsZAD02vEDtGAgTuwCiJzJE0hskeQj83KwdR9xixZ2Dr8Z4gPtClldaSWIxRMMfH2n2//aU9/PBDME+/pIP6uP3mN/cCwDYxdjWQtdJhpYxK//eV/1o2ieGWzZvtpZdeYpqgAv0eHEu/3QrgJxYs9yazIwGcrgPBXnEDDpWtAkPl/hxIwQgc1QEgxpQAMXVmpeusYl8FtXQGwyOJVzxTmoquu0yT2d10pQetdSGmays3E8l5KC0sBw/5+WEUNwXZvdnLx9AESuA+iLMRaOmFy82WnwXzph15D7kBK661qcAWE8QZZprNYB2LTXsqUYcnAkDPgS63VRKG8SPG2jWXXIyG6m575MlnLY9CsgFGewXJrordWdOn2uSxEzlbw2HpTLGVK1faX5/6G/cAW5RnJOaqQM/CgnQ7c8Qw2/z99w7uNwMmLV56oU0YPYamBoDHieP28rtvWhUsOa0xmQpqS0lPLBg1AwSh0GqHVS4HWLGxFV+VgCo572HNtAs0UBzxZR+AMA54aL3yh/NnzbLZM86haZWHrlKW338TjtJHyw/buu2bbPmH7wBKAUgn9TD1keG6R0444/ppXXkCrHUURnEaD7g4ou8ZVpg5wE2PIgCn3VX8FCCgnEPvTOvktdeXMc4Ik5n7bqGL8/X6dbZ+M0W9DkQBh97VxtQOoLmNjkgb57724sUXL3E2y/xzznN2YQTVqvasWF8aWxYwpHwjFED5uReeId/ptPwBObZ2/dfEU/Y5wKEkIPRMYkkS1eSLZe02Mm50163XYxKyxP7zyjJb++Umu+K6CzDLyiZGZjGyn0Y+8aG9tWoXDZNaHkAVSR4jggJX2eyhAIVtTBHE0OgMI6E9d/aVNnPiUrSlHuOM/ppnVeP5TFsbetwwf6JjxQ6kaX2STjrstJNhtX5uW49G5pGEQfYotLuKaySn430mUehec9nVGInuti9wEu5R1Y7WaxHFt87OKgxFxABo5XokFeENYwru/kWwR6dMt35FfWHAMLZOHpFGYttBMr3sjU/sCIVqD404NTVa60iYaTqIpSTwSS9BUxw+TibWJuvv/FkzGaMa6QyPisoG+xJH5F0wrQf3z2H8d57LgCjARXBOR/DuT2tyaszdx/tktCMAXMAc16h71nkg4EBxRp+rRkLgFB+8J32+fs2efpYDZDI2Og4Q/92WTejQreIcqYf1OQAms0Y6z0BPrb999vkGGHdIPsEbmzZzDJMrKbCCv3YGocZG22Fr9tBokZafcs0haPMXpGdSYFGMaCpEeuJaqxx47QQcGat1C60m1u7YUgZziTGSWPYjDahwdMvlZNsBZUNnoM6lRumYutlkwMxX0dcBG/FMAK3pFNTbv/+Osz/RmTO6ngQmN3TvjchstRB328i52ySZwueGEQCj4nLt6eee9ZipGHoI86ovPmPCAAQimjUvc57k5BR+DiAJeWs4HTU9J5nrhPL3Yv5qTYRJnJ1cTLppblrJ11SX7mOf8D2SfeI5CwzXWSet1sBYJJAGkL6ZptAEjooAoGaJmlb6JoGr1RAvjhwpRablsJ+vWRh1Tib+xcCYlgmZgNdOYpyMwPQz9EuTCgFwqdMpcJzWr9P/3QmLU/XF3x5/2o1L4wEbp0ybJp4pbshV9penXiSuiuQRmOwdJR8WQ1bSFMoJI4hpl156qf/dn/74O+5Fa0znhJoYgLFa2O7AHGk5fQahU3kja6TL/vjbn5MfUWAroOpM09Sd8muBGNQcqjui0fyct2AxMSqFHEoSMYzyc4bJcMunQgQqsxml4+mjE7AoVLeBxhPHk2ze4sv4nlNmL2jslpYddAA7N68fGnuNsDaT/Znpl7ajYpsKemeGOUOdd1eDHn/1fkxR0ljzb/I8T1CXfe/MwmEDJ8A42w9BIh+zpZsY/T+EfudcyB4vYNw23IqLd/EumJhCS6i7CzkB6oudezchQbXafnL3nfbRh+/ZhnXr0PCuoEmEPuLxGs5BeWZEWjnstTvu+jVmfsftxh9db5ddPM9WfvRP1vUa+2T5O3bu5NloHq+34qpOu/SSJfbQ/X9Cfgtd3/w8GztxtK3++kObNH0YJJlKe/yZe1nndfbyf/5jh4/sgICSZS11Ofb+8u/9bI+ASd9DcbD04rPt2affY6qryEadOcLKaK6seOcL9myIDYAx1isrAZLIEYxf0jDEO2STZsM2p5n22ScnbM683jS84+y918uRZgIIwFxY8hVdAICNzNRGEnNi+Fq50uvM6uY8aQSk+sP9N6EB+x8HNxqIBWSLPs4CR4W8TrUteUNL4DYvh20ep82cdaZ98uVXHoc75APBHlQuL0kS5UXShhdoJ6a0JL4iOIMe/N3N9oufPmUTz+hNfoW5GonEex88D0i7lLyH/aL8GTC3DbAiK4sJNOJvoNGsMxIGN40ckVckLyUTL5l3qeEzCgJMZ8hxgFWRNHqod+MBZjIh2sCOBWyYPOkMW/nuNnLnRmRRUlnH8YDKJQBiqRjzkM/AFrjkijnkcc1MSm52jdPqanITjAI3rEaPngkp1WRHKZwmnjmB6Tsx0MLs4ccfsq+/Wg/xpgL5hqNWUXYMCbty3hVeJ2RW0gU9yflFRupreNa8KV5b7Ni6y4lWoyeMdimSfHRnV9C8Uz4vQKa5pRogpRwm9Tr7GBmqYsb0//GPJ23EmHmeg+vXadb76bNDMWzdV+vsuh9exbW12ajRQ6lxR2J0+LKTmTRdqBxHTb/BgIU7dxwCV0mwSeMnAboVUwsfpwEGGxAz5pPk0yE0/PuARZyoqrR/PvOU/eonD9jGNfscqJSmdjRkiZgkmYOdxVQIk7EnqNn2sa64b8WNWhiSRX16sR6i+fnlkBjI01hWjUhSxJLXivWuUXudJQL88wvTMGCroVYRezGCdQcGwHuuF+CHJJzIduGsD3e4BztpgXwk5KyZYkjyjKrDBQxqktnHvRX3fTKU9SivG8/nOjBLzgEbqrKBQ2BBl5fR7Ma8kzWqnECTmtEyTeNsayW+CtpJR4+0oYJJSOXPAAp6ft5Ik6kePz8W+QZdi5pHyb1oPoqox3lRiR5njDQz2DPS8BUJT/Iq0kkVY1VngOeryh2lT+sNfaSowBe0zuP4GU3IdYQTY+PQF5QMnCan3a5QeYaAAK4jAqxHTTLllGKrq1l7auDa2ZUFsCuloVoCgzORCWzJC0jqKxHQXnVLFd4CGRlM04IzuBSDa1+LlCdPGjAtwnoy+WkdMgRaeeoNany+/8A8O3T4CM9DdS/PmriSgC9SHizW75DaiIOl2kMdOHHieNjQifbFWuTX2JuhkWj3d5MPkMenQGTIAtjduRscSlOX0u7S/7G/pFcbGp1Eboh5PO+9gYn1ShrJmtbp3ycJYLHGann/iTz/6qNgXryr2dOG0LgdYB/i6VIK8JiMv05RUToscyY+pA+uA50GsCY569nfyXyoJHfCeW51TBjr3UvSwjFF7hP1F681SKPcBMulq4jVzZpGFgmJdSpQ2RutPJsG6lleNUQZ8iMeVAQPSsTP0aMy7Dymw0pKv2HSIMs2r22ADFZs198yirPnoB07nMr31tmO3cdhEccST1q434AslQgeGR0hbWZJJaklo+nqMMiVk9B8XmeD+2DyltQB/lkAdgTGhExqJxNdRf3T8fQpJJc+hOwY2s1DF6SebAZV7qTLpvGT6hqc1RjLawIxEFNJBhnaQAIcpWukYK+F0AsqtATuW+i6SMham1WHUTvgn0woFs5bYIsWLnHDpXhg7Ht/9SsWKqPoXHBaehrj6zjr8nMErGbCaBI4IofoyrIGGHIj0YfYCeiGoRZPWWM06hac1nkSYKcOvsyskqCAZ6DLJ220d955h2Bxwjv58XLgIYlRLS5mTjZGVUfLjyM2m+4J0yVLl+B+uAsAqjfsjmNoSH5jOdkpBHiEyz3RlpZepI0ZPRZDjw029+xZjOe/Y72h2KszUwk4mpjaiy4m4/x5yR5cm1gAqmPiYI1FsGiSYcvmwXTYu7fEdV1Gj8I17JU3/PoSYAt2MBbRu1+KDRiNmUV8E4Gy1kp2cyzwkgW2iS0SK11Anlmfwv6MiOy1ISMH2Pa9+7wKlclKUd88imU6PIz8qhOsEesYJcEEmTpGAbRo4+jKC4RUoa7nLKAtnueuJNZzLI0dg+6kQ20UrToMXaM49CeaBcpoNBlwNtDBIshSsKqD1jePg5guXwmaISEgCTJKSOTwVQBUMNTil76IgodkChIBFKXvpk5TBCP/Mr2S9oiSqgZ0i4b2yyXIt9iekgofO5Q2n8AvgaWHixvQwpBJiApe7hEwVWCnWM9yplT3S7onGhHrIliehCkpgFtjq5JlSE9Lt9LD5V4EaEH0HZxBN1vBFPumcHVECBq4eOpZyERK7AltaJloSTdYv1z7Thw43Rs/prA/nSC0SCvLIki8MTojuZgzZ5Atf21TMJrJ95wxMctGjU+xjz8o4dnF2dRzxBwdYr2zhzHmdILx5zf8YJS5moh4J+U4yD0MGzPK7rj7GvaFxtAbXdB6/c5P0Tva7+8iGiZ4P9ZDLsYI8TwfjWFUHa/AWGaji9YvJSEtxmX4lRe/BaSXOLyelUZVpGumzmUkTO4Qu/yCabb6A1ya0SvedaCVpJIRa57jFRckoKGFxm97nRUOGG2HdtGNw1ggNKXIHvjL1/w5hxLFn4xP4tGXU/LSTiBVMhEHGFkAS7WoCB08nNJrcQkPoTslBmPvzDQ36fl2fQkjLIGshJjYqpulgRtFAqB9rmCrA0WFsEY3dKbJ3EQATaCzpvH+wOVdmmFxSCsI+NCzUdEeClNG5lmpsFUHDNKIFklaaRNMP4TGAVZl4pOL02sKzohiutciGdFOkFbHM2hOIgPBItR9ib0q4zAZ42g0NIUiDO45oA8MXbrFOjg0Sh0izVL+3e6GVsEYiZzElZdptFKjglL3kdalRgBdm0hJidgqPoonUxQxWHy5eXNJzCuxs10/3cEsDmlpaWkMnWILgiOFBckDchsCmqLlmieGJhIMMq+KVdLNO2lETkLGVTJJcdM87l8qlxoTboRxVc90QBaA+pBBeiaNAOW6PjEjcEpsibZ9u2vs4H7YXUdV1AWgiGJcJIYRSuzlkqgkToxssWmSeB8/vvkais9LYE1/aKNGjIDtMIiEewYH/zBAmDQ6+iPt57/6DQBEAbpgPyABK/CpgQMUsW+/u5L4Svdc70PMKR/dYa87ahrEFiUdLl/gzKrgegWSKcNTEiSd8G6NTDN66YAOv7S+RCrWyJ4SL50vOu+0NxRPVDR79sTnKg3TOtOYndafJq3CSTi7WScunyEAmcZYRkG8N2lK9lRaHUz7KJ5Hp/SjVfA7s1r6sOwXvVt1uV3cU6AuzHkkLGrpzEZwTp0zcy7jbXcA8sbYbBhox+VMqkYVXy7A+Jy5s+yM4WM8WiTSBJoy9Sw7Z9ECmok8e5DdVoCWKKRd8rLzbd7U8ST4b7hWczfrooMYNmBAkS2ax5glRcn3B3favoPFXpTrjp28pt98njNUG9QdBiRgzWjdyTwseH68e5LzTgp+f1LESZ2lAqsEDuh5cQkwO82mIS9zwYKllpPen2ZKpoNh3dDV5VJbicTGI397yE40lrF76xl/VcIHIxEJDhZvsP7ZeBGAS31yBlgfYmZ6Ym8Abca5AX4dMNF7F1MW0EBglaQApP+5fqPMFWQq0WGvvvEaY6IwQQHSu5SY69Xy7hbi7J7NJM2br77u73bpxReRYGUA8Od4oSCuhTgXgRxRD7Gwnw0aMJBR0DLXNM1CA3zV5x/Yr3/7ax9JitSoNz9n3OhhJLR8flirP4PLFi6yiwFVlcxrhDw2OtsmTh/lDNpq5FhyCVC/+d3rtnJtsVV1HmC9l8EqrSSxE1AUSC10SdcSQGv2zBttyaIb7DjX8MDv7mABlvAsSOpYs+PHzYKZdpxneZRzPYEGK41duj31TfudSdLVnsMo2mCCNMGvC8PJ2BqKeFhJ5GVXXnwVjIFU2JLfATp86Gz0a394PuL9VWiWbrMaikQ5EquFMhPw6WxAc8UxsW6qjp+wN998i4boIBs9ZoBLRyx/C1YytIPuKBirFCECVl0HWO4kbFKdVZogUaALY5/EAahcsWgpYHOBN54lXVNPzrm3eL+7orNF0J1Mt/nnzmOaJMtzFhUuLmEpMSneuzCtYAQ8AOdCAlF7mt3kCzS5xNJX/nN6HFxNGBXYMoI6fuKQ6/tv2bLVGVvjxo13Tf4IEgiRBWSCkF9Y6D9vz97D9t77q8hJ620MjrPT50yxz5k2KsYMLgd5k+kzpti77y3HDAINrqw0JK9mw7hGNw2KcA85ks55LayAnamgIm4oZ39nLCP8a233oYM+5aE9H8Fo9+nReWk1qhkdnN+SJdKEhMxxOId4M6OHD8RAYSDyDV86sJqRTVOeQi2OMWoZvSp38c/jl2RK1IRT4yyKnETsKgGW0rJOY9xazZEeAo70CV0uRGOQWtz8qiJ3036QA7OP9vPMtf8kfaNJEW0wTRjoa7oAvEoO4azOP8GEmfZswDLu5mdKTz6OaTTlhwmsWTGGxNiMpaaIgykUD4Cvd5DKNUny4Xd/+KM3EQqLCu32e+4hpiS4vmA8AKRLS/g7RVJEMlYuIxRo2YUpEdTSEIAp8JvqvYdJA82/PP7oE1aAJnQ2eoCjxp3BlUYin3TIHnz8ec5P/A64L02/FR/YT36A5JGMatQYheRwJVIArayf//73366tKoMxxTexoNUUDtFDZj1moXd47U03O+v0gfvutig9V2/aBLqEOodOx0/5P8TAHj53/iJy1lTujzYTEypR7BON54dRl3WKvSoUjnO4U26bAl0liSIwJCLZ5p6/NHBJ5jk2Ntfa8apynm8K7zqJz5MJjT+WoBGmezn1XIIpoJO4x+/EvyIMSYTtGJptdOmslF6JdhSd2ezU3uThLdQiI5n6Qzt95xbOvj4ARn3s6WceswsXLaLeKYDBdwTt0d127XVXwVx9gzj8D6baRtl+wNTv2WfytmhinFhATTjxqw2gRECHnO/fRZfz/VVr7CZGM9d89SYTYettJySWrLhkG4pZzJ6DxzGTO0DTvBduzVs4I6ghyS+nYBJUzEjScX7u+MlnADBPsH3FG6y6SiAw5n4NOJpXJtu8uZeQn2TYork/tPFnjET//QDTU7iyA4JNmTfRlq/+2Efj8zKzAaLxumB8t6Kiwk5g0pRdEGejJva1sWcOQ6/yWwd31q7ZwZkSbWXF1Egy76FmFFlFhCQ3zqFW0noPhWkpLcduGtSzpzJNQb6e3bu/ff7Nt5bbNx02ZjUmwNmYbOHGToOl6jifR9HfLqkbTSGK/U0cnjBpBOaz23yqSM2xGNj1iglyLVdOonFfwibECEZ654+x+WfPpT7stptu+KtdctkCGzt+pP3kp/c7YiOJG7HWNB4scCsCxrNGk3sjZXPzLVdBzPgbn8NaI07l5Mcygn7C65RkcsXRYwtde//bTYdsyux4VmSUff5hDbKA0TZkDPG5MwPDq8M0oBK9iaSJzbhopiMw4z10uAqyQrtdcc0M3uEG1yQeACjf0Qzh4mC7bfnmgH3Be3j+xWftuVef8ZxcpsR33vFTmz1rjg3qN4BcvwFZvoXU84UAsKVMDA7EmftFrr8GUPTvTAU9wfQIjWHiZHsrAB5rRFMCUUjUyYH+HkD+b1Z9bb17JwJIplKXZXKOQPLC/CkBUtKuPTtgtv3CAWPXlZZkkZJ3hRqBQcStOhiKzz3/NJrI8wCi4+yPf/4jRm6rGek/1zYjYyHimbxgFBOraWr0I9cdMnCwvbfio+AMFBBJDD6pZhsN+lUrX7Wf/fZaQL0m27mW2l++NYpV5C/K7bSHKjhbtm8/duqZ8DMIzQo1yYzSpQPYFaMN3gsGnSbCamDkSftSWt9qbItxLywhEcJFRu8EdCYbqbmRymBqs4VirIm1FgfNT5Nr0pRW/aW6qkUMc3JYTXcpknZTWLfKF0TsTjWf1fRUw01gJo+oHdQtURJvLMhMSBNPPvmQvQ028/bK97gfJiRJwqRfL7AvgTglTVoZQUsTv5VRak31eYNUXjS8N411/09ijO9rR97Dz0JN3sEQEsnFZVq8/xpMG6m2amcftoCLqKEgnw+dCYEUTlBmyeemFxIwDax5b3xwPa0A0WmpxH5pmBKbGqkPNV2sskAM2AQk4kRIaSf2ntQ0n/5RfUp9Gw7uJWk+VQ/19TQxmcQUdqVGr/LEWPZqHOCmzlSBwyIzBhMpwZSm7kkEN0nmtUAEUwNVTY7CvrnkKTRvaNrpfiWHFEHx3QtiVC/W1+Y1AJmQWsK7Y8Ah0m3QUDWBP3eflzg08ruRFhQJTvjG5MkjmUw7gsQAhrtqJRJTUjD0DmcPxibkElOOeC3ZWZ9KnYxfy4g+9tnqb/heQHfOmCb2Tn88KtqZbm8Fd4lmjY6FYd+f+uKBR5ahmb0QIs1a3qlMrWE7QzhLIs+MBpMamFfAdW2i/vJB2eA9qLblHzWZ45AdU04vd9UYgp0kF1ppRguz0BkvSQEBr6r7VRO5d41PJ1GLsncjqfm72S833jiL51iLLEmJN4Fz8sNs2gLkLqribcWytTy/FDt79sW2YuXbVk49lIm83v5d7XY2Gq9qfrz52i7IkzS242l+Q3DoUzQQguQ5LtE2f+4QyIdZxOhjxONknuUh273vmBOpNB3WXI8BK7lXSMHssJNxoUnWiP6dzFskbtsEUyWJDSZHrjY2kFasRiJVn+pC9UTEdlECM3T4MGc4SiA8Fq0Gddj740SvRXHlFddB8f8U58TvvNsplEHaenIfbuUJqXDUCheYJKZaIyxS6YJIA1EPXOOAqpbdaZuvU0Is2rgesjSZBKwWgNgPREtt+fJ3/TMd/RagoS4F1XAKRW8dejlinsXD0GihIyNh3cGD+llmrwwOMHQnv9tFYJRDNhuAa2yG8ZKcTsLGQson4d+Hnt3JUEYZYNYm0ckbCONwHWwYFQDRJD7RdF412uGbBNCinWcQT5GYhHaZWJYaX190/hL7as3XJOe7XSu0i415L2L2DV0HMTFZTjdP4w+AQ+iaat4jhgKzlvn3aB3WJMWJsAfq6jttzKTRtm7z9wFTQwklBYOSW+nJtsFWVWEcx6hELQWRfoliLwaBEu0cwNB6oHk5hQaJLuBlciLjmug48UcFsFWVvFYcw1yFAlhjLQIYG3CkVGkVATAhh1klZZyTLinAGcBi0qgj4E0Im0kMY5g2UQSEdACU0iMADoy7x1OxNVCkCOQQ5h1NZzY+DV0tAm1nSyROmYzoDIEZXFFKB0nmO4hCM/ogd3SNR5SXtuJAzDgmnb04WEsaN9Mmk3aRwJ46GDbq9qjgEhstCV0ZMbnU6E8GDGtiFEXrV5s6MycWrZJWWKas9crAKEotEOGuPh6qsS6Nuwow5mBxp2aqNwV4gWT3PjgHfbVyW/1uk323oZqDrwFwIAYwoZ+tfGsPh5IOLzrb8eU2fSHgd1E2z6fFUnOrrL1uCEE7mfsxe/+13QAYMK5Za5GAFYeLS+2uO8+zydNmevEWIZCIe9ewV3cSmn4RiGmzRtoY6/ZYDjcfAAAgAElEQVSOtopHOs6NTUd5V22YA5TY11+XwIgttE9WHQZQhaGKxqwzfaRn6AeWlkyPnXfOBOtuLIWVVmPTpH28/4jtIeGZPmy4zZqUYJu2b7TDJGQF/QfZ4PxCntdaW7uhxVZ8WmOhgEfhLIAQQO4Ouu7JaGc1UKAxKWY5iKjHiO2nAoMDWAemguZRgHH8ZXAJjYIBCxuqIhgtlUyCGhmKL85fYi3rANAzdxYL61KJoxdk/Fsgj5ixOus01pZAY0WM1GYKD7GXBR+6AyQ/IxNx7aEjaKSwd4+faLUDu2kUsJS1HrJhIuiAOlqCyQ6deDkUqrMr46MerkHBXL/V/AmHoSaJlCSNDRLGZE5XA8tVYKXGNbvQmtHeEIOgTTGUwkai7MG4tP6fE8T52mC80tl5SmzFzDs1lNcjxogYMkG9zXoUChSMzqrQDpdBIEWjj7Lwc9oA4TWKLKO1SLGYiHdtNMcccGQfZGTjZs94B1eCGQ+mJzK+4cOlSay/7yEr76GwqUYbubEaHWWaImNGJtDNZ68mkmjz8TrwtSkiozAlKW61NV/W8m9dj0BOAXnSoiGxYf8oZotVLp3MJLqaT/7tASsqKID9lOH7RjHqtf++iu7Um+6wuGvXLrvn3vs5kAtpwM3DvOLvjBRPZpwMcwTWtGJdh7/zYM3qfToDOMBPiMcaCeF/+JQB0goC2oVZCkjiwQXvTxp+YjT7dJuPnkmAftCQfOJeun31+RbMYVqdda7x3iOljPYpNBJTQt3lVMsJlhWsDQFCYUx2RKhrXyf2u6jDdP4HJgG69bFNa3a5jEIoyWEXFBPp5Xa49XwAQOpsUdiNFFDmx1osrJXnXMvtrtvv4d302HP/+hfXNtSWXnKpfbtjmydzOtM0YaAxlTG4ikrr6iQbYPTo0fb68mX22ltv+XioxN47QOIKAQqefewhl7z5AIZdFHFWhaKSEZ0j0Yzf1AMAiK2r5+KmZfyWpKobBWnNYQ7RDDAidR2dKwJOpJepdxCLTlsotFTtT51Buj7do48on2oiyFijMC/FfnTdD3HyHAozs8gBpEiajRqsb6GoOgKItXzlCjt4FHOMWliaOMOroEvMSnTARWdTItTsgYVDrV8uYHxcNpIJybyOAHgNAN3AUTXQgAzGIb9cs47924P+Xa29iPlDrcx/kCxp1Ziuv85Qu/zipWh29rVPPvqE83gfmklXAx6QSJL8OWirZoco3c7so8nHM+tTVGgfr15tr7z2CqOR6I0L1pP+qDfcQgBfBzKuOpwx9uXOUEjDMKOD8av7fnEDjBVGPY9WUigPsFFTR7BWkfgBiC9Mz8AI89/22iebraxzNxuTPAXgMDoMWRrOUyWNPaECkwey9xkxhB0REVrC/e0iBlVxnUwJSLCKGNTK90nCIQ5H+5RYNN9Z+xX1H7NXOZ96slkjs8gX0L3q2Mu7g7FA0dm/XyGar5e50/UJisR//v0l3ilyL4/eQ4yupzj9L7lMK43zgJKf3zvHnnr8MRs8cBDnepn98le/ZaxsL2dtjD391F+strze/nj/M1bGz2oQSCyNQcw5tI/yC7L5meV+D5ICUoNXch6ZjPZdccEPrBfjdAd2H0KXdzfyGhHoG6Jr2aHRLuKoRsBZU7MwuhuPUVMYbD25CYehg6cCMOoUA88Zk6eab4EZT9BkOd0EOA3I67yRvJQYk99+/zHJ8W4a6rXOWp83ZzoGVEMZLc0gv9BnRAFUNdtqHJ137uHaaDiIJTNrzpkUMP0w+YxCw/ctmz59OrGsr4Oxr776KvGrxvqhFT158nBvindybimn0/46RfX2PEzM0bAOmK/vrLbi8mKPHfJBiaZQU8EseR5nN7JHT3sJBEZGIUyJEO9haIwdMcjGDh9E3I0BzPiGRmm6LVh0Hsy/fYDG9Z7vKi9XA8n14lwvNQBbFcuVywtYldmUtCdPavzyVNNCcVufpaIvmAyQJh0yWc7i0ZQAO8HlQmRqEbBYnaGPaZfLeVDQCpyMpCBWASUWqgp2AXr6GcHXMsXiWlWSTSF2+vkbmFvVwiYSsCGj0kYMbzs52zX6J0MujbYriGnsU8WEgMkkQITApCvSG3gaRVWhresQw1W/U7LS3aCrF42NFp7P+4yE96aO6IVZbRSGRnWd0Uiw0KTlXtQoVWdPUgBd7LEunk8ZWvWDBg32KSMB9mpeaBpPdYxe70mRIXSy8w5l4HesqhbDvQT7Ne7C8NN053yVHzRerHsjgOtPQRA+CSD57LnnQESABQgo39x0HK+FKZA/jtP8byR3Jn5TFDeSSycCLreThMjgq8t1l+PszDnnnGJtd/HsatC238Go9VSKdRib5NJx5DnelCLOnXZzP9V3hKm3k5yliiZXhL2/8jn2xCGf3ogF1JTuX3h3nM2cfBFHbDwj7HthOFVDEMlhKosiGHfzjKwkyA99qQUZdW1C3zSkFDOh57wJG88ofRkjmiMghtBJsD3IrhXvwXgJ4K6HZns+2uH7aazcfud9tvjCS23cJGTO+lKQg7I0VHYB6DbYL++6HOCshQbIMYDwEbCQNtnXNNLEjPr13Tfbo395GRO/JnvgsVts89ZNxC4ZIR+2YUPz7MP39tmhfV125WWL2dvJyEC8YMMG97PN6w8yVZGAHEmUDR0/yJJz0+zgkaP2wYoNgCQhdsGFFyCXsR3AD3IHLMhYmF2aAsntp8YBTLIBSa5P2VTLycZ6EHvSpUpYw8rZFHxCiBcTZ4wC5K6xo8W1NEgL7UjxHvQtqUnIR6IBXGpguOb3Jddi6uj8JUsB/V8FEBNbUCBVOuBoFQBLpE0cN4b8ab3nldHksT2wpdRD0JYN1bQoHyhzVCZ4KcxC7a6fLLZbfvYmEm0LMKXZ7hrWkUwJChKSoW6UkHZcFb3x0hnI30hiJjYeeTAmBzupg0JIFnQc9i5o5SxE1gnwbsjwVK6/DiA1zc6cjRxWdba99tIWu+zagcgxlAEA4vWBoVBENBNk5JrZ6dnUimF8L9IryB20I3EzAxZuU2utbdu1nRxRDMsIm33WEvvzb/9qr2MAc+8ffmHtTMxFh8VaNuD9N5zte3fvQxv5USagnrZrbrzKPv/6c+IBknSQCmZOn2Lff/c9+wTWbTT5/almvIBtNT5Och61UpNMoul7/28esGhAk9b2CntrxQuMHldjnknDEDmwaTPG4Z2Rj9P6re4V0OFTD4EetEuXaAezt+uZinzhxb+js3jM6+zHn/yr1/pucqTJMJJoNVoSwRbE2pMswtov13seKIJErIyHZEKpqTXOubT0CMggjM9juLb+ExkV8jPIMSiniU2A15x3Yg4Kp9G55ixRrkl65NLdrSY+KD8UkBefzDqlHmgF7IkB5EwCwGyCgSkDW+E08ZhgN1NH4pNNjIxzk0SN4ufn442DAWgs8ToaRkkzIGuFmsJMGsfwW5qk0VxHDeZkIoKESZZEDRpvFgp74dogLohaHY+Ofh/c0sOYEttCwyoEIDMW06Iw/l6TtQmQnn72k7sw53rQazqxc9ulgX9KKkjgdSB9I5A3IDr4VALxMgkGqLSjNfHQpWaZJqvJf50wAbFDrNU6pCB1DoSIcaHzkxwwXNJ5av7JPFJkGWfxBhMvItmEaLoGgDQajKEKY6woCj5NJSlEq47JgRwkokebJjSJ4QEJiPyT6xf5JpaGrc5nMX91wbpmyQVIkk2TmLpHyRrVgc8IiAtkfjiD1WATxiLAmefaQIMoAQyuGYJFZm/FGMzdlcuzTaNpugqTGTyqt8WnQjw7WGaNGCs1ITuFdhFayBlMRSMbJ5IxxJLLrzjbVrz9Ce84IClp4Yh1q2Skies6a1o/6mMmyiNzOEuO+j2FdSVjYI/GNKB7E5MyijERTOo1AsDHUSuqHs6CEFlxpB6DZYxMeEZb9pxwaYdoJlYFageTKcrN6bmz7vAu5cxCAhQMQzieil1NvgSTRzwLsdoAKfQs4zmnVU9UYlilZy+iopveg0fqdcaznk/wfvUu0ngn4844E0B3JWdjjw0dkkG+3tuWv76Z2N/LFl8+wMJSm+ypRw9bPO/2GLrC0lYPxzE+IbUFsJvJwH3R7kcycCCYImu2izzlo8/A6rjvOXN725gz+iBxssbuvhNtdd79lm17yalbmGAqg/2KlEImk8UYl1axV2SoFTL0gtiT3QS8EEYDqrmJpjqJsKvcF7CB1h+JpBywBVJq4fgUJoGlEM2YCsBUH11lITigqZF4GFEJBJJ2/qw34sKpdEtL9h+GIZLpLJSdjDoW9Cm0MnRzBERo4WlRKcFIz0iDSYhZFncjsV51slvlACoWIb9PayoG4AQgn4oKT26CRN1zab44EduvVmiSSiZlQNHEf+sg6YUjsliWAig62ER5uC8ePXgUoE7aV4GGRirMlXa6wrV8XU4GWmXoMjQABnsCyMrQOISCXQa6YBdePg/a81776ovvccDVKJI6UNKLUKejDY2cwPxCXat6RpQlFB5JYpPdm+4Y4xB15d2MetbgYB6FmzJj8LgKV5RwzXSW9bXp+YkuklwF2Kjuh2j7uUUZVolounRBEwGrawUUwwDVaFg0z7CbsVwBVkl00NQpVFKs5FmFRDeHpzbd8ePH/VrdHKeoDyDHPr4K3UAWtsstKHCjCSfASaO24VBWlBCrqyleog8AqDvKc/D1QvHUiv6mGHRpvOcaQE4BhRojlGGDB0Npgp0a35fGWzTJ1jg6cN382Ufvb3Xzl2iSRhmytOAKqPEPmaTJkCeURE4aITEc+HGMeLvuIcAVWLGbTQGp+P0lAT57d4urjOBwSwC4rUGrJwnmsDonwu56MXqRRMfueHknxmxcJwek2Hau4ElXOJakQ9IREv3W+ldd44xpldJiPbHGxk1MZ6SfcaDPKq0bUyCxcYaOgqE6HvY1TYOXniF54fOvvzOX551HYgljFrap5AmcCW2pMEq7bPiQ8ZjRDHKmd2XVYQ6jVrpDH9mI0eMZM0wkwMOAaKHDFYrpC8VpTeNxgFCMHAhEvRBsb6hvsPVff+uHfElJOeAB90qR240bUhn6TT1tCTg9sw8Y6xUQ2S1mHtFKLr6RHDKQESyVRDETJvA+ElfJKPIKbcnCbNgznbYPPckTgM/TJ+bb0sW97OVXjlgObsOvvLOBoh+ghKQ3DhOovkNwfiaJ7Wb9KTlpIMA7241nl8YBngQQGwf7UYeCmKCVHPBy3+1hrl16lXKX1migG4sEDXIHawRyKYnRvlaQDTrzQRKp4jOJxE0C5QJVVf9pXUozVOC/4lA8TNOUVIo13h75IWsWUAYdRbGe2mBcdUi7WJqwMkKBwdWjZgLnriQZnHAikJJYEUH86+K6VRB66XRKU1LkkW7Aa4sVI4HrFkua64BQ72xpnWEqtHwEWSMoolUq0dZ2YAMKcBYhWl+je47R6AP/oa5yKyM3OmB87Es6PKy/WPab2OZuWsPP6epk34mFo1FKQD+NI7vuGg9O5Et1I5PT+Brev/YJtRqjDhS1Ml3iOVRVtFl9CZ+OsQBlPCMfRlc8li4usUtAM/ElJIJpBGJjdBwGfntP2ooVxYx9BO6OPkbCtahnFlwzawsDAo3z/OPZhwFbOagGDHHwS8zVmWinZmVnk1wfgPFzq805e7LdccdtNh/mZRbj/+HEo72HMGXiubTBUNDgvKRH1PHXQeMgibN9hAbyd1o3JM0JNHgS42BdSRfYJRw0lhoYvMh9WklU0P2N5dlQRChJY500oeE6+owCu+iyhfYlGlCrV2/3cSQ1+ZJgUNXSyZbmp9w+QwR0S4We+BpCwy0GBtDJWLq2dEi1XtpoBgnw6ZZ8BJ3TMApdgQFK6pzdxfsgvPjIihhL9919L+O703z9l5WW2o03/BiwdIz96c8P2IOPPmYff7XGR9509imZV5w+b+F5NM3iXRNb5hnDRo2yG26+0UesGimaYynKxCx4+Lf38K722AuvLQNz4/NF4FPd7Xp+vDcSPY+S/FyZN0pzK45GZQ8NxTZir1ideBC6DlcD61AAiSZX9M2xMCeUAA5Cq0kaoSWMJ1UR49XM8HtFl0xvLg4N0osXn2NTxs+yrLQ+AGSME/O54XxdBGOiIfz+9Mtv0NSEvV5bgm7YNr4XR9GEGtc6k8GPGqexyF0MyBtmeVn9LCMl1+IjEc53JDdI4jXiJVDIgR6Wci2xZfOmzT4O/dY7K+xACWAVeYkcVLUfh6FfteS8C/yMlXnAe+9+aOedf4GP4nqup2ReD10Aq9jzbJwVby+zDd9s8iaCGq9i0IXToWsF1OhSw41/wHyInewrktasgiyP4z1Qep59+kkKk6Os7zw7a+JsG8E0ju6rqxJTCexW77/vefv72x9bC/FHDYwuQKOe9hLWEI0xmGoW1o8/nwSoM9r++Y/b7JG/3mnF+1/l5qs8jigZ7eFsVXOzO6SJsz6ZEduJnJEI6Efict1Rxnrrg5P2NO4PuYHOLdxjMQAOcf6C8ywvvZCpBvKMrN52912/gV3ez356z424Exfba2+gk7jrO2I2ORiu4zLnSQa861vQF8mOA+6YKxcz2jt23y9/amejDfnVp7vt/j89CjgFGzkUMK+b50o+NGy4wOXD/n5cYkFmYrAkRozsY/NmLMB8IhnJnxLMwY6j0RZqn6/9AvZAlI+eHaf5HUbCISmTyRNHUhhPdbkbsZEcJPSAKv0zsfa05+VYSyFP18lBdxaGwDaBcgFQKA22LlsFUL7h8BrX+m0GpDt39jSeYxvSRK2AuOf5WaGJDBlZtqA3/hUxYuvWHV7QLV6y0AazlmJDE2zDhnXOhJT2b05Ob0D9GlvFSOnwUUMp7jsoQHItN6eAWCXzC96LY76sYgAml685EQXT9yOrakbTFrBcZ1oc6/kk79WBOk0nKc+W6zATYSo2BZC2iUXFTl56wbnIxcCQYbJF+XgUcU66iQnJuV5AtMAuiWTsoYX1KC1PrzL9iJV8Ak+DGKmiU4BqlAo8PSuBQ3yoGn66gkCXTkBv8AyV7zvLxkdCg9xbP1fPOkwGT5qooBAXW1XsKX2PmqaFNNsqyD+Vf59m4Op7A41smnwUcdpfKpQ1DqraYA+AtqbetO9l/BlDPpaJnqbOg2jpQHP2iH2rOxKA6rIQPCPlEwETKGjC+DXwDJvJo2PJR1xXXI0DZI7aac5KvzmUuB6WmOtmsj3cBzC35/5aW1H8MJ3jPc4yVdOFs5TrVkQMh0Xtz0CgPYE+VA1ivkcjzCGStOFzEskjIt0wSKYmtMt5ziKTNOM3INkyNaIF3PbBxC2PJkYYoFk7TMYf/ehamnmN/B07Dd0nuU43oBUqwF2gSpOmbvBXaKIBWDRkiMfjY7AsWzkP9xbvBVidzhoc4M0xOaHrlx+pPCTlHW5Kxr19//0nMAhf5/yD0IE0iSbXKquqWM80xAv6AQYeoPGTarf96CE7epyphyOfI9NQTv6cweRFpE2YOofP6UeuQW6Zwshv1/eAaPvcqK/0UBtyKB+yLqidcpAUGDrYNq7bBtiDzif3kwkzsBzDknrkdDLZu12hMCezIHmQx/732Rds6XlX2LU3Xs4EQ2/7/e+ftMWXnmljZ4yx4w2HeWeAjxFZgEe59rtH7rUZ5w3C/KSeZ4D2Xq8OGpJj7I3/HLILF2Nsu343TKajgGYD7cDecszxxrN/19uYQQX4cLZaOZrLyZgsfvMlGsHEl7i4FGWP1CSQjWACtkJ0qKPmSqNxfRQd68sun0ijrdzWrT0CSQKwTNrckr3gXBCwqpysEwbMxFkjAc5625rV26y5GgMoOXujvd1CkR4FuMNyZMJLY/fsWwhAF15wjr311nvUUvXUVOyZSu6T97Zo/jh79+2NnLcQT9IAH2CjteCZoEa5ZKbUdJVH4IwxeTZ78mhMqz5DjmuglR0/4qPBMu4VqKk83MFCSEHRcRp9VQ6YAnB33EaNzbZjGE83oLMdCwjdWN9hQ0fm8pwrYHrNsOee+YRrbLYLL55jm2Eg1zDtt2ltDVNI/W3CzHjbggt36ZFam70429m8278rR7MRBj25SG5BjE2m7tu4eTt1dRQ1f5Zt2bGTSSKMZNDMvHLJj+3eO36PidRM5Mn2WH0o8ifkameOm2lvv/yuM+q3bd2Gscw1Vt1cZSdajlPPUV8gq9QGSqgY0SVN855kzGaKqWkArPHCiEX+TRNEMTR8HnjwYZs7Y4ltB5j/5S9vIF5205SS2XEX+6rZzhg32ObNm24XLLrViQxq2CltClp0AhHRrKQhvubrr+0PD/wamZJdLicijWXdg0auJQUYIgkYYpXMoxWH2qkps9MwRmMvFyIzUQ7rLZnJ0HquUfn4hIl9mLjdD8bA+wjNhJmKKREAqerPaupf+Qso/1CsDHESWQCqSnIwCjDr/2PqPMCzKrOuvdN77ySBFHovUgUUFHvvjjr2XmfU+aY41fmd0bH33sFesFJULCgICIL0EiAkJKT3Xv577RPm++LFBULyvuc953n2s/faa6+lBlM304R9nK/5xUm2a+dBXjfEsmA+i2WKvaLVQwhRPu2TVcj0dZA3CntJxJtETYtMDKg7JGkjpJMGZxN1mkgEivsin0jrM5GZ7Zoq5XxiL6hBpqZZcFLpmuhNIbGAlOO+Q+gwX2oL35ZXAE1d8r8kjGz7QpmGprBubwTjIdduqOukqZ7ukoPV6JRrAlANq27Yioqzau6HuEZ+oEct4yHJrajnJexJJm7K5XqkLe1+DAPNfl5PEz0yIhS4LAxDRlFJ5F2N1M5ijsaS00VRwByuLbq4B2KfJkGMqgDfkj9EXaOAZXxpOPc19RrLGdQhkEVSLpqOkB6sT3oQjzm7tV6amJ6MJ1cKBzgUJtEtnQA+SyT3yk2O2c1trFdnP2uyV/gVayQB86dGTO56+Ox6L5cnI+dWczuDqdgocpHmCs4O8vQmzpEY8rg4Yno9sk2dkK3cOwPcQJfXzf9HIiGRAuju/heqG7kBmkRpBUSUFq3+bvzEVHIxcn+wDDFllU/HMlJcuhO2PDiVfIPiY9Kph5jui+e5UVunY74m2aleyRsRw4oYud+4FTxQ4DHPSyxnNXTVnBaeE08uEAJwL/kE1fohmshkO2nqRhmGrknEH0166Hl6TkDNIpuVVORWdGbqyWpCQfclAUHrGnStFRQdmGZ6UriADF4T8RvoYV0cd1oacYs4XdbBWYXnCibcmcj4rVlZyTh/KLKasTZt+ljwpy320esVENJyIUDOtYWaZHP981TwlDjLL4jGh+CQTWcqa9rkqchO7GNtMPnFOoimqE5hrS98/RP8deRhIuyIGrPw6AiIP2hORmfYvm01OIHJrEP0FLElWJhsqgBclqmJRngCk5ZENP6kJaLkVnQXdQ5EoQyc7ugQ06XOLyQ5oBNbiuaCWIyZOMns2ooeBPNdnXIFBa2XuYe6v0qeYkgCWymImgk06nwLmemhKpTzqSQE9CF7ZeoCJVqIuJIudwgVsDAQ+jRuLmFh6dso6Rb7SIFK6H87yYcWU7RMAyiYxBhQuRWrWVsSqMzMDC8QM2S2gs5KKyDWkTPmILq+hcWLriUbq5GDVy8rrcELr5ptO3ZvtR07awEMEhgBg7Lle1qpCveNDd1O0qMRYmmiCnWXsPP0OZNAvH9Bs2+4yy/8QNEm5/hQQIEw7ne7tBAdpRWNnI6d3GlkQcxXCnqyMuUQ4h9F0l9W1gQrNwA+BbCqi5XIZ41lsbXSfQOidiZPHUEsioPtlJPnUSRSCIBKhnP/NZ7SRSEjXTlPEHmrVkAnLViZb4kuJ00uBVY9EnUqBGqFio4OotAG4BujEW53IGUDYZjTQnfCae68dpvcfVhfCt5KwiOwnuxgFGhwUaK73aVQ4W38+aA/vQwo6TK32vHLQU+MJdIugDUrP4Guf52Pf8utrwhZgT3IA7AnCXzRCLJnIetwkEAC+MQB3cJGjyEYJQC8yRE7GQ3UTrJKsWnFQO3nEGtmLcgNXtyJQ+UA56xjOa0KOFBXUyNfPRJKFpCjpS0dHHVYCJpa311yW60HSOH5yNly/nEpFGAERuz5IuIbbeykQejRgbb259g3Kz8FiMWhLnkYmzCPkY8fbcUXG+3vf76GjZ7HwXqQdVVHMj0ah2Y6KiXrLRUDi9oGukjJWVbTwjOHYt5YS/cKU5toAmUdjkRff74cxi0ugb2JPsqyExaYofsYG5PooHM5HWWN67ijM8God8DIJ0T7gxueCgN71rSxHKi1NDz2EeT4nBzEqWiz/e7Ouc5k/vCdLcg3SBQ7mydUZ5981WU7kD8QZB+d0A3jSI60AMOMxYs9qYAY6NEe1qUNnn0crLsEbpDqWhWHMorq4WD2oliFj3cmtdyEUEqGQ8liAC5qTzloqqPbQVYJpSuwiyFPLOB1xGwVe1ROxKEkGjNmpvKsWwAPYczKGCibcS80DQU47/wFN2Q+qwqleHeXlvYsRTiFfg8xTFuNupR1I+HxQFuqlcNBxK1w4pmkNsQ8DOHZa827PAqfr1v7nQJfDuA+sqA4oGSXw0zhMWj86FcwhiejObEtHPRkrfcSe2QSJ9fgw2lcD/FLt0CdYoFgAjEdfB5gxyhxEhNZr6V7qzHRgBkUpIHkEJ5YSD9Jpk3JMA5lLFhbjvNvCaNCnE0es1gPKrJGjYxBgD+ZfUVcwbRBB54Au9jIAmJZnC1f/gumD9ISZC9pRFXXwQeTA2gnh586wpmYLb2x8BW0bPaiuzbKnnv+ecajTuCA0iSDur/S9Mrh9Trshhtu5dDEURg0bxPsNyULAoSl+9ROIiY2i1w2I+iMq6nRiNyKADxhX1EAnc+/xNjX0w8hLVNGkcJ5pARFBQ0fK7gngamZXB5DSTjkSi2mLrkBhzjNJsUyjcNx7zReIk1mNSHUFFOhn4JTmRInJU319ej+uqGe9CHUpBD7Ss1G1giAK9/uTFAfGeO5CbDQs/c9oZNY7FkAACAASURBVDXMmshNTbc7brsNd+WTOIRljNPNofwKJkYvYEBEk4b4k5tXBJtmEgXUUjtYgXA7Y16xjMmeffopaDZmugaW4uBRs+d6cnbuhefp+GCCggvgdzWjxd6VnpYmNfrYi/qlCRH/RcdblALpICnexzIyNAP98J9h/3TBPNaYoRJSNbU6+dzal2KmK47oNYcUFNklsGpbaRSV7tvn5g279u3yPdSj+8IHjuP9YnkOF2GkNXfGMUwv5HKeoGcoLQb2svQhJdewZNkXPt7aDeDdiBp9UjbrEoe56oZy4iwatNqfdJYHDRpmhTShhiSN8MQ+pE/JvCt88XkAqAByBACHwG5Zs3qNj86u+OYb9J+W+MRNF/snhL190knH2qzpc8gwWU9klQf2l9IAJk8ROEMmJ408MVxUUFVQMD/9/HOsuUaul+SfUfTTTj6RscqrYHXUoLt0CQkvUkXEtSeefNxeefhF+x6QLYS1M5RCfceOLUqibPTwLGdEJsRl2t1//71NHjMBIJ6EN20UjYVH7Lsf91tLJI0yzsPedlhjXRv4XOh7ERtDo2C4xh5phdlT7NqrZtp9j95p+6s+8TO3lyAjwzqwKBp80uSTgIWAxVT0xwaxPkneXTcV9mX7ZPYyuroxH3DvDtrVF19no9AdbIEJEQkLeOknqxiDXm9PPfmg68yuX7/djZw2bV3LhMw3GEuO9ckHNfJUZgpIOgppgBLu345t5TZx9HC75y83WjNTDldfc7/VddVDmCLRpjhTfBw1opC918WZVE68VhEhdgaO0iceZbPHH0VMS7S96KtL47Wfa36LYmzkpAJGemdZT3M4U0Wb7IeVAOaYdBx91NG891xnSYgVSGkUNAycnaoGXRdA7hjYN/ke2wI2jYoXvpM8R/nNVnTq31j4lv1QssZ6I2u9aZuLbMUezN26OsLs6itutjnzRllceCaGJq/bR2gaqzBXoRzGOiooyAbE4HUBjSobd8HmyrXI/kSAmgIuqwmZgPl8PzrU5L0RakxzRmn6RyCkcildmABmsTWbqtrsjdc/Y//WsCyROuD7EmDDC+qQvIwaQYohzWjpi+2rElZMxXCYlXqdhQufZTz4MwKMGFnkMjwbabuF8FwDJmWgQ6qxf7G41FRRMzZMGq+ubxpCfD4OFmQDuUCNlZeVksse8rxP4KH2QyDFFUyO6FokrXEYaFBCLDDTNdVUMqpZSgz8v3qEOucLCwscVK2HTa6GvUu2aFJD2bfkUnS2K9jwpfdWfJIu4DHzj3KgQsGtFOB9K7q+4eig+fPml569fgXXMxBrub5gykWxQd8TfF/QjCHGSRaLP8cSj2LJlwWC9LJWDwIodYYkUaMwPo9PhPIR/ZL0mBfGMs91xrDeU74KQVNHf+8AM6sxkomxNogUGh+WsVDAdAveV+u+k1in/1e8OgxIq75xiJOPsB2d33SAj8njR6BFeaHfm/PPPh35rVwmLTI5l9MowBM522mykaPHwiTqZy1F83s3hXsLk26SAWhA90jxvo1YO3b8FK9PvBCGKTZx4omEJt6faauONiS3uObauj1MfpEH1myytrrNsLPinBCyn3vSygtJ13/m1OnoZa6CzbUb3cgSpr767Pln3yU/SLcnYbwfi2SNRTTRtHgZaZQ8wKGNVlapxjM66qu3uzb+Jb8+H1OhNbZ5w16rq0AbMheGFZI4zWgEdiGplj8810poFiZAiAgHLDnlyDn29ZLvMHEd6VN3H370pTelhwxOQwJgGs+xw4qLxzPeHGfLfnjeRiPr8MFnP/FavZxP9TYVnc/bbrkZIkWp/ebq52mWRDJ1mAUAXYv8nLSoADDEZgM4yh8K8aShlWshryTvO3LWEcjSrXcTwuycDNiYNTRae20cQOO2rWU8o6HIG+z2SZAGmfQC9PeTXIbzeqor26U/z5KOS+U9hw23Tas3uyxaGjqK5WUU+LhWp+TCRKw94BqC08ZPtE1rt9nwEUUQG7ZbA7Gsj6ZkaH8jTDUMjIsL3Mk9PQtAqobJAPRm2/qRzCNGhoTTQCHfiCSHefeFu20kxKaTjrrSumlK7K0k0aP+01mq5zgY3cR9Ffv8bHR9Yk33QXJRfT/5iNHopR5gchETPfJRB7cgFeUA7FxwwRlMxZGntTXaJnRDb7rudHsLbfMeyDWSdhg8LMrOu3SC7WEMvhpD2G6MTbdthp3HVGJ1Q5OdcnYR97wCDf4hNO32WmkFeQt1m4hAOckj7NNXvibZCEVK6kr7eDlnFWu1m73673/chx74jXawtNYWf7TYdXMb2qpglX3uptvKgSXNHMOebcf7YOeWvdSAmKHe83d77oUnPD9QTTJ8+Bh7/NEXHEQsPVDC/S6299981b759ier5QwtpdE7cWyGXfarM+yM0/7gRJiaOhipYhZLWoZkUSC2GiHbmCo651cnIT0xwfbzQQ7wa8IEmc9NsOdf/sCGji6wjRv2+XOVboPIT5ruUkMjFpA+ktgzfdosmG7j7NzTz0VOJgPDrel2041X2VvvLkFOA6kLkbSI+z5tSMwMpXDTJAi2u96ISYJ8pvxHoCdZm4+Sx5L0ZyB19vOGMtdNj2d8PQcN3SaYvHJB75eWJ4mqYqPirAyfB+VlIp1RxjqOhRxBXNMoOuSGRnADxSbHdzhb5W2iCQRJPiruaW0Ihwn0qAOSXGymgFBYl3Vd9pc/32p/u/tBHON5jpIWcMaKmvcQ8FiPmti85KJTaYZvsRLqBclpNJFzev+T15sKi7ydeHb8scfaW4veox7Qz1CPQKLKwJ1+G8x3NVWFuERjOnXK6Sfbi6+86b4VahY4OYdwrSkomdpJLkMTJzoPRLjQdUtnOop9W1MFkYLPGiNpJ01H85mjia8NTHWKlCGNVJm7RkIKAAry0X+4mb7+YjG61NRGHFPK0Zq+BsdSDRPUXgCvKgmUV5KQqwYSOa+VsXqxL91bl1wtLzebeFvteuw16H6q+SvQNR68TPID2puabBPZpx5sSpOLmrTTdLZILTGSaOP926lLW4jzymklaaApmRTwh2RAW0kYdKhe5jpEOBSoGUudN3NOIZhCjRu+R9Ms3rcTSUyITz4NDTiblppCA6nOikaAV6BJrCnfigrOYJpJuQCUmsg4BI7gjGbObE3vSDroEKzXDp6ZZANC8PpIB7ivRjc9ZxBALfe1EYkCNwGj6GpG0i4RVq6+VNdGgmcFHgcitwReGbE8p07wP907TaiqqaJ8LIrzS0urrg5CYpYImS12191H2UpkU1KZdtu0B0yJRr/kkebNG0uzsAZsqgHmdbhVHYiw7d9X8F7Rdvud59l9D76KWSmkEjR3Nalxwbmn29uvfmxnnDXX12hWFpPuNM/3HqhwiZTszGRb881ezgjyHnCi4aPIC5PHWH8hVF56Zowph7tWXDcLRUh2nxfvaFc6sCENQMZjCO7HzJtNoI2m0/cjbMxkKLmNAfvUUXc0lTR2xyYaNrLATZWk19bCYXWIcbgEgt1FF11EN+4dR+FDuWmDhwzmsOBggXYtlmUmGqzSrRoxfBgPbQhJ/gYO/WqADokdoglIt0FJqcAYbRKBdwIaBFgoYTmc4Al8UcdQi8Pd3KR1ozScv0+Ejn3wYI0VDE2GEVHvyUoOrI2xY0ZTzFbaF198zWv34xp4pn377fd2ySWX2LcrV/LeNZ7oFhUPtrxhcXTb1lEItrozs48wqZGh0kOMGh9VJ4hy5sTKoU9MCY2ZS7yX4E8c9I3VAx1x4uQCJAf2uaGPNlA3xbOSMLkBaswhFBBQQIQ0J2QCFAsIXbaf5I17kAjQp86CBPJZcxzcPGA2c5YWMZ3tUBnhkGSICSCW2qBcdDn5DHotmP6+iFWEScxZ9Hh3/WOzi62pppSAVG1AAas8dgcOXCSdZ+zaKEQGd10WAxJ9kgZGlVSIayxCo4qSORBjREBHL59LdFex+/SVR1K1t6Tan1kSn0smF+1QxdV9ECEmNinErr3xAnv1TVg6Xhyh3QmoLQZqDAEnHofA7OxUtJL2Muag5wwYQ1GiPFUdD/0qKMpllAbtXbFkYIgcLIWtSPIx/5hJVlF+yMW+9dwiKEjESJD5iQBqgUd6TyXV0qr0Yojv6VBHhWcTo44MG++8i4cxypRny7/8yk6/OIIx0AL0EydzoA7xkaTG1lrGmiYB0gyxJ198xTZQSAsEf+xhRl0AppvbD7npV3YGhRwJTPV+xpvaD3BwJNgviL63tMNeDYchhkO22IaNPc0AzaXoIrNuOezHISCt8YeuMEacnnnVflq7xw3G6ukECuDrdVkDPgdryY081CgRWKVgr/XK/2tEvJ2CIUyABWv56isnIkD/s512ylGYeazkcLzZHrvvSVu9kbF7Am9YHOs6rtV1atuaGDOh8yltQQeh1X1iEUkfR2ull2DbBaNZDAuNqijJUEdJhYfAdi/WFOABrKSLKTCnTQtZRbFYfmKLwGZUYqKxZOFHAvvccZ3iRIen1mwkY5U9sDTEVJ02XbrNkleodyBNYJsOlJpDjBdW8/l5jRgBKexxAS5uHsB79IG4iXEeTZcuATavZAbaWMvNsALEbI5wir66ZuxLLk4AlhtpEfR7tHa4mDatc5HN+Kw6JqSnppjh7E7WjAz5lLB2kJwoeRf7QOYUGnXIo3NLBHVTvHrGPTTOHmjcDRSt3F8HzdjTukECKZTQ6OTWXhOrNxhtCQ4oPpEzE9X1lHthMt3NxKgUO+/ki+32G//Fc2MiQUmbX6fMLHClHGkUDoCso5IoAKR/BxsyfBALKRFmYaM999QGigK+n8+iMaYOkrkYGTEBhGr/SPbjs4/ft2WLP/YC+pgFjCGry+5kKTUsem3turW2f0+pPfDAU3bplefAGF2JhjA6QiR90rUVgIzfFuA3n1WFrDqXMBmlud0kky/+7pLzzrNrcAc+4czj0WPGtAWXLZf1GPjsuqdiAohxq3EkOZPrqx80NYI1GOmAI4UP54Lr6XIP1ahTd9y1CXmdKPZ7jzQHXWuKgpzXEuiGJgDnidYzSZp0vGRWJkzAdQm1JnkeZHEyNVQiHQejKpHk4aF7/gPQNsYbg0r2li1banf87o8wCJm0gIHSQWHZSBEno6qrL7vG/vGPf9kvgD3xFGMvPfuM7aYh18ceYeW5HtHpp59OMnmK1SDx0klDQf1fTyodfFes1iJgD8opVftdj4DOgTeJ1Gjh+zIYhRyEYeXBveU0DFl93B8lodKoFLvBjU2kQcu+DOMceuGFFxndTnETry7OJDUbF735GkDmF9asEWuSPTV81VBMJCG95MKLGVWe4ay9BBhAcmbXGLcKhc1MsOxAw1BNM63zlLRIG4J0yt7SbbZl53qSvSofV5SO6bixk60gdQRJXC55REowqi3NLOKLJmpcD5KSQ41WadM1gThec8O1FMNMaEjXGzDy2isvB+TNJibo+fLhvdlxeIwt0BrvZj2LsXHvfx7wRDSJkeEpR4y3C8kFJowfx1lSZdffcAOsqP0+ujX/2OPs73/7s5WjIXjldVf7yGgEibYYnRPHFxLDegGD6HAT3yJYJNddfhnXcSN7Js+uv/Gv9tX3m62D+NGEG2sfgEgYpivWD5OJ7x80ZCznwDiYJiTXHMoNHT8Cnux0BkJ6GtI+Lfv5/LgmY/wiUFwgIhaBPGUZ0Y3l77JZ22neTAw1GrIJSznrKu1ff3nMXVMl4STDpVdeeQ6N0Gl25x032y8/byWRzue5ttiri563lau+dn0vndta44q9E8dNtN/95ncYuqyzx59a6MnOc0/8yZKhUFx/7SMYWFVaW3iFMyfF809F070I06ufYRt1scelWxZHsXXhxefYsEzASKZSKqtpItCg6uKzvfzS+5hcNNmJ58y0KSMnBntYRhDswzpGsVVsaPIihvGXHtaBnmHgsO4dE49Fsxj5FHAp52I9aG9mKUGncNGIWhM56aNvPGrrtn6EJBSjkLAdlLdFEQSHD59gR8zM46zothUrVhEn0fvivcWAl+nn9GkTSbjPsjdfete27dlmJ5x6PFMDffb1Z9/68zj9nNNt2KhCBytkPiIA+HBzXNeigl2ZovLSGpy/331zBXunlsYeQD0BMIFJkAj2SKvMkCQVzfc2IGekTonidIeA1fYYZ7R8uuR9++DDRTSaMcTwPR4wdcIAUVQ4a0IrhsRNxrRi2ghcFatGKZiYPsq98vIGsbZh2OqsIo98G4frSI3BisKv5uAAqHqY/XkYxNSV6Uu5YAByai9J907FdsA80v8XFRXiyL3PSQ4q+BQTA91wNR0VM/9X0sNZPLpGAIPKgyXkvRAWWL06J1Np0CQy7h8xAFAEZ2MAxvo1CTj1GMeffT3o3z24+58FEIcBxHW00Fzls0kbUNIfUYwO86Ro5ON3EJvJ+YzGGoB4mNjlfA5fOw7kSxddZ4oMdZSnysASrV4AY32maHKIXtjDIoCkw+hXQd7Ev4tpJYBUOXUSLECxVFNSUilkmaBj7FRgs2oSMZ8TOTPaYDX28Iz/8e9/wfQuw+gUvctWETekUayzRoxeNcFIZDi3ZFTo+TbM8hNOXGALjp1LQxwXegC/FpL8OAyCqtg3by96iaZPoZ173i0udVBdx3hkdB4gB2x52uV6mqV7vrWUmEaMOfbSmFpms4hvByiGv/9uI1rPs+3H9YshmTAWT0wO6Uu0tJRBPjqrKZAf1m60mXOH22pixtwZw233dozHDobYcScfZ2t++Ikm3H5GU8+2zfhbSLps4qipjN1/gbdDg2vaatJRevsTZ4xi3Hwy5qqYROG0/u5rb9pcjIzUFHj6+UXOitb9j5ELK8/9qmvPg6UH6651hy39apd98XUNjf8IO2JWKuzz4bbux13ICdTZhWdcZg/++1kWPv4ZR1BfEpNee/0rdN7nISOzhhwZUyvOxQIA1oNIoh2S5BPnft3BwABxzMShyJQgHwAJpIgmyndfAZTiXA2txFrZWzFJjBAfaMIAMtA7bec8DSOOS49RbLkegNYipj33AFxq3WpiKZ/xU51Pyov75ClALl1bjZnRmDQaVBghcTZEhjJNpQY6OahyqTv/eDma2F/ani2VVgUA4E7ZPPsQmedx0MfzwsfPmm2rvtpgYRAxDgCqcaID+FDbc39zkEMrw/A5GoCqXWxqCCnNsDWLCtPddGfnjnLXPW5gMlKAUTqybCEkzamp8WiktrgZTwM6p6ehS1sKs1QSakidAqY2A56OAnTY6rV2Lmt83U+HkFtCFgrmZMnuBhieB+3XV82y+o4djNLXWVJWCPkkuQXSBPW7AaVZR8ceN9u2lGy2CdOmQAT63n74eiUA6BLWXKJdfMkFduW1F8OQW+v5oM4lpYgC9TTZeedtfyDmobnI3lu+fKn9iMnkKacfb598tBQd/532Io2yaQCa3YBkfe01mHzdRR2Zas29UVw3+yGqBQmf25DkuAWd4Mtsx67tPKkmAKZY6ryhduONv/XG4vnnnWrnkIOGkUSdd+EZdh3M8vFjh7gmcw2M1rE0I9eu2e6mppIsS2GStxF5DveFgOxTxWREGyQkQzouNzePfDTaJ43ULJVRcVJKHDVxhNVU0hDR1IUaWNQO/SJ/iFDKkiGF5Jd0qsVKhNXO3xdjrFkCaD937gxbv3aTM1OHoUH75TL0fJmEFDjZCGgu8yg1+YYOy2fvdYLjYHbJ+yRA2GptxNAHprLqcLEDldMqdorxr7NMvwtY1VcQV9UADJpIyVnSyYYpuK8W4sRF5BBvsL5hv9KolbyXNzpVi6sxxvUeBYN5B5JMbQDoyq/7NVEpzINzQTWSjLfUi0wilokspvskg+Ao8pB8pK9KSva55rS8XpT7qzb3cXYRA9kHmkBTzt7CSKbIXgmQApXjOQGPdTu0eCh5UJ3LQoarkcZ9lv9CO/lPDuCtjM5FGNQERXRseAB6Av4r1ostIZwoMMVSQ1P5R4CRdPEwRAJRDq16T9Pfqh3TMhPI6VKoU6NhX+/wuNDCZGhRYRrPuM0ntnX2S+5FeJtPCvMakvMToU0SE24J6e8JcVBynXpb/u3UU49DYoscz0Fs1hHxREz2cDURYeeKYav8OIyutmppNa+6+5ppnBfQ/JK+K5jDekiFTBLIWkvXopJdU8bdrFPJ3GmvOQZFzKjjXggDGZIPkYn/OvCE0TrQIawa6lBFUI/0MBUpKkQTzbMsTKNTMKovAfeJ1UQdH1Jmks2AoiLo6RzNAKzU+hYzXI1bTlowheB5xrEO9GxlpDYIgPYQBohiFFfVdED0EmYVbpMnF7lsZBNs4y0/19kJp8yFSb8R7AtyVcUBcvYxtm0bPk89SVxbvY0rIjfdsIupjTo77oQxrkG7ezc4C7mZVnkuTbsqGuATj0hGsjKT2FMSNFFZV1mQXWqZjtj6U43Nnz/aLrpikoVkTwzrT8+SxiMgQisMP8YF9gPmyDFQD6FTGit8GDFb9KXiZSZdvHo2oQJZGYe+qE5aOELX2xGtlYFRJAlfFouyHjHpYYwPi3EQRVEm5zWN75x8ykmMAwA64UI4hKSrhgT/mquuBMT8FhOpbFsLaDsIhogOgoOVB4PCiazkUGVVwHJjsThLjeJPXWMlG0p+BKYqGdRGj4bt0sNmFmtM160COArQIRMdo5qqRpKLU+l87YYyv8fd48SkGzVqtEsJ7CnZaoMLC31kQe626mTofYYNLSRpRZOBURvR7SMBTPdhfpSVz3iOxotZ410IQg/Jg6VSTqFEAIphI8SzIWUGJYZUak4qwM8MxNlX+ZiWioBWAqyuswZHPOECchTVOFWgyxHqI1Sl+ysc3I6kYBVqvnsHo6IO3rBo6YAomRszpsCBkta6Gh9RHUSXu+TAft/kEvYXuNnEKEtqElpA0mUEpGzjc0umykWole8LT9RYsjpTfGZtancqd2AoEB5WQS7jCOk2CYxVQi82k7o1uo/t0nvk+3QtU0hgNIZWgqO2M+JJDqUbKNZtCzoj6izpeWUgr9CB2ZHGmJXP65BQp2fc+HwrYzMI/FARlQJoKKq5JCkEUKQBGGmkoY7OeCKMz16AVSXSEvyW81wMQbIZ3WDhIeUHYMTwumNGD7Fx48YhNv61a8BKNSE7M4tOMx1KDNeUuCpRlz6KrsEPFuXvXHsIwGJ3X52NHw/jh4798PGIk1cxzlR4CAF8zCPiT2C8aaytWf8p4MCPCB+fChuKDjnaNQ8/spgCrstOP+tIhNiPBOStchq+NDpzB9HlwMGvn42+af23Nnr8cIAmiftD9Yd5WVfN6AhCy32sa406xzO+O654GCBHAqzpbfbqu6sxb9nmB50ORK8zPBHXuB5rnzUih2Wx7ESp1wfS2aixgVi6mi1i03DoRtBRnEDXds8eMY4kbg2YDdGsam+7ofJgYTDrcgf3WTZj9lX7+VWqNcB9R7T88KShk8W5BF9XWlJi0ZFsSuPUQR+lXc7kULGug2kA4OBztfMs2xibEaAq0esYd6YkCaF40OdSoBfQqgNNkKwO6ni0jTWy0tJCssghMHw0oCmgby1d83ZcRiXerbUoFnJTg0ZHOJTUDdN8tsBKaadKskAjhgNsPmnRKtEXI8zFsqXnRmIMsczNtOLY0246xqixil/tHZVxagi4Sgk3Q2tZnXKN0EhTSDrPYppJI1hJlUb6+2DKCLQS0Cw5Cl2/UDF15QLj30Cr53DDyO8fb+xxjVgbsLWCJoael8A0TRQkwmgRjbiVGCrmbSJ7vpdC+jfX3Ypz/AKbM/Nkxk+J1wJWB5oISgzSkMwZC7A6a1aeFeXDionEwIYxsbDQZNu7t85eemYLBS9PUEwHrlOmczovpC0lkD6DZPrC887ivrfB7rvWE3Ml/mqdivn/2ZJPAVuPtysvu8ymTIFJg4t4JRpicrLvVmEsYFXaX1GdgTwJa1jJlHSLZNSkpa3PnITMTAP6ZtKSFavQExo/GhTAdGO1xANzEHU1dY3aw4orvIwfmNL30Ys5AM4vgakCOwQ2OQCu2MTeEagvJqeKcP2kQHvXwxXASVLXpYRjoPukyY5emZpp9IhvjyURGIRESn5mjj332NM+xtUFwFBF1/N3d90FK3CTM6QTSXLkzllXA+Oors+eeOhh1nmcXX39TX523H7L9TZ/5iwYMluJFQUUO6me+C39crnd/+j9FAawEdhj5Hf+HNRsdECBxSqJFZaRN8xcX1ENFsVw/j9GjCsZmTH6JzM55WlaEwl0gw+D1NJG1frU/rvskl/bgqOPxYwuF/kZmDOMb23estkTwNcWvo4BCoYeSCII5tTtHcx5fsOV19kwnNXTAUUjpCsJYNHJelWBvIY8oJnnp4Q4khH96TOn8f4yuSpn5GYfpiewU5rQ/mOSZHTBeBqgg0nEslwDW+xdsRAl75EJa18urqsZ0duP7vsBmHfvfkgDlwJKcg73wl5ZAEgQDrNBBiNiYugz6bkLYNH3aE3EUZA988RTJNdxdilrNBzwVFMzYjk3kKjdeuft9u3q7/y8k5TNMUfNxvhtlOWipfn199/Z8u++9OK8oanDzjvnBFu3ai3NV5J2aU2yAIcPLrATFpxk8xcssD/c9TeMA/fC/maESK4jxFHpe4senIge2chRI9iPWTZz5oWYVM1nLRxPnC3nsSZQHB5hy75615k6fU2wywAKtb6dXEL3/U9/eoIcao6VlTIKtXm3ffP15wCky7nHXfaPv97ro76Spwnh/5946im7886b7dyzTsV5eZVNmTANV9VywON9GCstY88uw5SC1wcAUIFxy3VX2TknnmfVuN9ed9sfATQa7P77brWCvHz7yx9ftd1U2S1h+2GRazqC+Mz5NnniWAq9nzmrJRsRjonkEDv7vNMsi2Q+HBmENMaBpZXcztq/79/P2Y6ybRab3mW3XHsZo4U5Ht/khu4mcwNj3s5ABDAQgBeMq6u5RIrP3issKmDNkGnzhNW0F8vX7K4SGgAAIABJREFUten5fgFc77+/2D5c+ba19TK6ipmlmjfK80LRquxkofeFMzmlooT1kpaJliRjsspBZeCpkT+dAZE6ayEf3P7723CinW+fvfM1APNidIgxnDt1uk0YNcpJAOFq+jkwKzanWBbagzLf7IShuA8TSRh2sAd70BoOh00UR1GgiSGNeUcDzCimSDPPZWHUJJRLPcCqRhY/X7YYXdcXKChobLKHOtwQA0BwYMrJ2aHkcLGs5xaoNgLknGmkFEAmoOxBFc2nwMaWJrXOsW07dtsPML81xv9fFqkaoQNaq0E14O24gV/6UwCq+hmkGCMGNYduUVERUkX7fBrMm9TOUg10VN3oagBU1Z8FPupL5mIdMJVCYZmIRRucTxS9sIViEOnXM3FIdyB2+9Xoe4SnBonPQEMyAAQOs1b1uSPQRusCrFWOJ1aSdPQ09SJwUI3aHp5/XFySF9ligKvekCyCx1J/14ABrS8H9P0yAn1YjYB3diMtwJ8FmCqH1FrXvXBCggI0ObfORN0o/SeSRCXmcyKUCOBoqKnAw6CH5kYyazCc5lIr8Y0zHABJxm1OkgB8EMDmzX+uUetZDNukpEyKTZopgLLlB/a62VcErOk+DtV6ppx+2bqCcex0pvOKndWsEdXIUOlXp5HnwRxFiiQhut5Kdn7Pe3TR4NoLg3SoldEoqYOBJgD++1WfuDZyE7VdFvurh0631qjWhjT7yhlx1ohvMzqMfd1hduoZp9gqGGk7kBeJIy9RjqamUMmuVjvA5FmoNCGZyCivaAPcB+BlrTeztmNpxsjN/VBpqf3PjddZ5Z6dnA1z7E9/vx/26GA8GFLRPYZpiFHf1Fk59tijd9jCl2CrheTao898ZKlD+pgOHIaUyy4kjhhB7ojjzCIOkLf8iOFLO2PTxSMz+Sz5gITlTM5h6lIDe408Jj61k79PQL5lgT356Bt2Jjm83NjDZfqXQR0F2LNtUx35shqI0mOEZIBG5l1/v4IG2yH8E76yukPIuohxRh6WAAO6vAygW00S1koObNs+pAfUxO/uI+cn7xOU0QZDMD02zRoPdcPQzWYcfg8HNDGLNZyHREEMOuOlaHw30UTOR3uRK4Xl3s5+rfU1EIIMWBTxnPBhjQeQRMkKs+dfeMmuwRiziry3L7SdmJtt5fskpZbL65ehfVvOz8Cqpxk5As17jQ7/DODjJCWNNnPNRZBT6pGY6EdGwE2V8RtQTjR7+lwYq8tZU4wssx5VR0yZSV3UWQHrFsLU3p00QaPtiMmjIGyhlVsWYh9+sMcmHhlnZdVMpcQh88NY/B4k+ZZ9uNGa0fwHAbYj5xzBWqy1rwBUR44utgQkkP521z/tuutuwCDwPc7BS92ItY0mXSL1n3RQVYtGMrGyexuSMjTtxay87z//do3sZ595mnW7ygGcCL5n5MjR1GQhtnc3po2LF9J4SLZ/PvAotQX7q6PBHr7/Hhs5Yp77BGg6cTi+KgKxrr7mOrvr93eDDeSxrudzxt6LtMB9dunlZ9ozz/6TnB4m2w6aDhASel06sJPaEAY0EjOTGSWu5jO3kI8XFORS4/QCYFc5SEsa4XEwkH0hglEvDKF2H02duvRTDHckhSVZESe29wLSCijsJkdTrQwoV4xsDjFr754aphrJ1Tl/2iBviSzQzWTFzt213hAUM7imogkpTogq5KzRxJEOciHdQwevNEqOvFk39VcjpuYiamSDw4jUJUCug/MjkPIJZFp0lim+BkEwaJbxqJxgod7hxPFjbd2GnzjXwD/4kAJNvfkmhjTnlM6gLDxGVKO2gBEoG1OdHhePBAVAazI60wcOVLM+lRJFwjy/2h574kmXRFDj+aj5M8lrVjpBSTIreZiF16CNqrxGJ4GTfFx2A4xD+q0ivAQpv9eDXr/xd5JJSZCcBLFZE79qRtbBaI+HcVQI6CZjy07WmEwdhQVECKwFv+igKaEaUV+KYQnUjweRCNEZqPcRoKv6VjWt9/p4L+EJcYnhaKemoqebDLGLiRdIfRXllU4W0pnroKqad3y/2MjCr8SlScFcWkVOJYBmCvqqYi1H0TxuQaNZkgk5YEsH0fRuUb3C++ls7xzQJZW+diIkCk2UVFSgvc9zkNF2OJJ+Muk95cwj7Msv1znJLJKLj6IobpNsHjlcrMyKwaTkPyR8WPW64oSMOSvBuVRuJcKM7+LcUUNAJKKaGgiX3FeBjyIzNCMH0Yypl9bOqFGDqSXx00E6IwnMRk1M1cSSLup046uAkOJseVg27dT/MvBT7ZaWTqOaf9N6zES7uZZp5i7uw9x5MnbfARgqPxdAX8gG48dhVL4PvW/lFGB1CUn9dtrp05AJKQO/GW3bIDxsIdblIzcgcDY9cxivx2Qi+sNLl27wyU+B/KvXPWj//tejkAx22XkXjYUwtxep0CT0xTF+owkRG9+A4eFg+3HVTuLA7RYSOzi0PwXjHQEu0RhqtMBya+PDi/Lt5lEuzKBFIk0oIdjqaoZYIS7u0liTsVMKrjRNGuPT7xRIzWwQAWxKHnI45Fug5dbVNLmDnDa6xlWVBMlRTEm6EPBYwKJWEIxs0N8TjjvO3sTVOIOR0noCVWt7CyDYGE9Gy1ngfVSHHTzgQ4w3xNIh1JcWWGpayoCmpwBAjTuqGESniMAhXSZRilvRypFBjVxFM3Cs20u3QwWSOhnquovFmZMDw4PyPbtgsPBz242UQTfIvdwsZYAi+jpNHAq5QTZp6kjbV74HI4FmBIDr+XmYJATVdFguDWhUtqDxGc9BHQuoUguAJwBH3ZvDQKaMUdR1yqCoSGHMRyMYdXQXhczL9dEnhLjfwzh8NpKA62PF0KkR/VuOf70aR1OCzyGjwmNQDg7pSmChIl580fm2+JPFDkY0cGDrdVRMKnGWQLISxGY6kg40sDH02ZTouZGQIhmogNibPnbseWBg5iETL2l7dXCoifkjhoc7oaoI0Tg0Oy8oViW03wUDKQO2XIyVMGrQQ6Il4yUlYWJJ+iHNWtFn6GUkVOOBkjJUhcv544FPAGwK47BNgKNpqVlo5iQyur7Ld7cAs6x0aOB0TaoxpIoVkAr7S5uwaMQQurIHHFAuRzIBCTKeC0UyIunFrN/Nv+CaTBBvoYuSl5fK+DOJzJYSDtZAD0wAhQCqJsYi3C2eok7GZH2dACAwNqdMy3adrJSMPjTnDtn5l+Za3vDxyGqMofuxCcD9R5xFW23BnKso6vIISFUYqrzsOji/veNyNKB2c++gV6KrFs+CykwfTbAT6NcE26AMUOEQOncrcDOlSES3Mjysw+bSTYnHvTocI4yclGwrIimsr6qyv/ztEUYJSaZgEPvY/8BYuG6kdGj07OMBmtPSAK/Zw3pe+hIYogCl4NEiHV72gQBEsbujCcR9HJbd7FExCMXy5PyCGWt23LHJNmtSjsUz/rjqyypb/tVebxpojFusWrH1BOQ4YAkQrj9LYgEMDhZgEGxdJ04dKDqu8XFpznxsJkgpGREjWkYAGtfr5DAX+BtMCQaj3krk5VKuw1UaeKGwW3RoSkpE8SS/MIQ1l0C8aKKbpFFZJYisb/a4gr02l1wr+wHQBDZBgOMeaJwqSHCkDqLEQbIculXJuARnAnA0oY9UBdNdIvfqBKoQF+NVDHDiMgcxgK2zV6VtqUERNSnFIlWpKekDYhV7vqlWRlyBWZr2uADnDmKH1pzMN1UTCz8Q692lWXUoDxRzh12alei5EV1Q4/mXj1fy/Xpe0hsC0/O/C8BT7g/4wR9uu9pOnnseI8kLXBdX900OsY4ws68j0YzlvLIZszAmIEnOztNBRrYEE6sUKYWFL+EYvE1sH8UBsWRgmvCA9DkSiQ1dxNCXn38UZkaxF/ga5xYrQmMxpeXoD/P/t995Bw2zCkA8NViCeZ1+PkuoaxQFrIwoTnjV2XHc2Inoj86ae7R9tfJ7+/zLlb6/BSzLHFBa2jJ60+numnEDDETpXwoIDMZ/gmRKf3aSE9+ne9JHB9lBAG6a2PiKg0o4wgHG9LNB/NX2CcbilZT4mKr4TZxh8voWit7NM+3U8/MLIFkVeOo6gXQ7BzE6gulAPk7hSz7+lEObggu5klKcgW+84zfWSOKvTnASYzApMBskot4IQzoV4bVbb7nFln29Arf5lYA44fbxu29wf/tgpW+ws9EGdddqxu5OPfdMi0Q0uUeWqgNjrwKFNEGiz+peaAL+lew5ohyA0LpcDTQZzBppDnfAFlQyp60WS6Ip8EF7TrdXq0N60FqrE8aOtjNOPRvJgvGecGlv1JKIVh4ssw9xRv/8m2VMCdGQ4+2VEB43e4adewqanrkjieHZ3pEnPXXH1lDubahkPehK1jM+lIDepsasFHs6OFdb2mpIbHdSeO/DaCTJnYDTcaiOi07hY0hyhvOTxE0NhA8Wv0987fDkODcvB7B+jT1GUVU4dLA98tCjNnjQ4P9KVgyQ2jwvULKnc0f3rI1C/VFA7T/+4Q/Bo/ciIcyWf7LE/t/99+F6TwKs0TvuTXpikv3xtlvscRzGy9VxF4jNiE8LwIoIsdpbUWItAJb2wnKOkhMzAaqX80pnbQTJXhhde+mZRaLvKGOvVvIlNQK0voluPPck4s8c9skgkuUDVl79MxI6g3j9VthKa1wfLRQDqhakmQSMK58IjA1Hcr9Pho00kRGmEqsF8Aix7Q7a3Pf/fk/SDBuQeNlJk7CkvAZDL0T6J4zlLO1C/3ui6wpGENC3bdlt1990K6ZnmC9GoEFGE+vJBx6y6SNmWsPeJtbwn2wvesDX3nAao7MT7J93vQzLB+AiqhJTQ15Dhh7kE9decZmt/m61bUb4XztowcnHwG6baik0KqkL0BafCEBdYN0Q8/59z7O2aPEi7mWV/fbWq+ysM87lNdC/lEYZ98rBLcVHz0kCtmSfzhwOPjH29aU/6xlLOkprqwt9nMBQCRdvxrgWvv6G7aj6CfZQn5Vsr6BROJjxfhzRSdRDommURPA8HdCTMV4UjR1JVPFe7P8I1mYi3UYZs8hEcBA6fjddcwWjpbPtf377L9u2e7tNnj7czjn1NK6PpIZrlieAmIsBABnIFijVKvmlyj79GJJBTwV4eJMbK0XyjLQWpYWYgc6+prKksyfd+j5+tq2d4rgTR+vCYnvzg0X2ygtPIjOUaNNoSnz55Rd+lvaw1gTCDgHsjiYHGjpsGGB/ve0vP0AzWWNw6PQSGJT36mwpJN89ctZ09hN6rcSut9790P/eHZNda1X3NPhdpqP+5cCe/42/zuGxd41SJpBjKw8vLi52g1mxnLTPpLtaXVMJAIhcBWetAEmxlZyxxJ+ls9oGqNrH2mlsqAIcT8d9fC35SAp5hIBpDjV9NgHU0tLmngry9EDn558C/P/+Co7NgHUqECACLeIuYq7r/PIaQS4K+1JsbzF9FNWJT2JIO0A98FEDDFUgl9aEctgACD4MEAcmhUFu08paE/FAuVUf36uzWuSTMEB/6a0GE1GBvqH8AdxIzI9gNSHIbThfNBUYR76rQnk32uMEDSdPOFjrTSsxzkSo0OdSUZ2Pru9UcqwWzsVQCvbtjJ8PdWaWGEoH0dlMzuohJn7lppEtgA+x0UxDWSq/p9BYZpyz8RBxdD9SJ7tYY7Uej0YiE1OGptyuPbAN99YQnwEfeX0BitOnjbMt2zZaweBBTFExMs0zl0lKTkaGtfCM5Q7exHONAQFSnqD6Q6D12h9LaOAcot5LtTEjx8OObcFosAZ5ogquB5IETWdJLojhpu189oIZOF83Wkb2EORHauzTpWheU1OEouU9GWbsOZdMwxB2v43ImCSyv23b/5OtBzQbVDTcFr26ziUErr5uJiy6rbZpTSf3JQfZj0rbX9Zg19x8JqZHP9nI4un2+CPvuaeGmsDjJhQAVB0EoNKIdY/lFeATENqKsW64/eric2lY4UD/yKdeHyu3yRoaCXP2dLRAv7Sd62sdrOyRT4L2PSxMNepDmCpJRIMzZ0iS1bVU8VqwwlmL0uYnbWJRwMLvj6GBWGgzpkyyF15+xUkJEzGknTF5hn0OI34L16SzKg6QZc4MWL2NJS7bs/YHGhBonPcgRcKsmE+UhEEkSEWmITSl2YrH5dC8CkWiYZz94faXWHvJjNMz2ZgziHMsA53YdZyFylu63RdEDGhNx4VTNxQxVarEsvIgDtjkOjEQTsaNG8qz3wGAoUaOgJU4u+H2Y+yr7z5Gtk/1KWA+efLQ/HRUCPqtch+5fZum2FLs+3V7bchQgCUmjbbTBBU7/sDOVqsvaaf5iEv3nq125nlnAmD8Ygtfe9U+fO9dmwMD95ZbbrJbfnO9ffzZYp8mU2wWyHkQNKWDm/jqi2/agvkn2YafNiMHMxp26fX2DOf/RiYllLtNmTzFm1SKwW2wR1uaD6KV+gkg9gj76z//hcHXBiRkmDIh/xs96gg74/RT7T8P/Iu8d7/Hl//c9xATuyfZqLEjbToath+8+yk12ps0LFbT3HqZySRc3JFyKqtirB3ZrU5wA8ljCViVoZZ8bAYPzsQIMo+6N8Y+X7raGY3xNFE16SOwd/CIdICvRgDqkTC+kUvA8EtNPzcR0/QRhkRJ1MNDYDhGREhCg8KWr0kTJsIq3wVxDONxPC9K92OEST2chu/H/gO14AtJbqDmOqCqwwFeQ2lOxyFJ0AUVui+MBgmkmfoKYpbUAIlbsWj5S2qklWaI6gp51xyuRZTrisgmT4uAzDAAhJHPyLemk+/NykxzD4hmXr9HRBWB9apPpclPXBJxwYk90jAFa1AAzcyIt/z8YsyYN4OxpOPPk2T7cbKXH4pyvVpYjNE+sRjk8mqWSpdfqWojuZuwHJ8MZFH62D0x/vB1Cyg+nM9qqiIaULIDRr/kbiSXIAxHxnPxsDGTmLzT35UyniedXF2bml2NMLWbiLHpOZy3sybax598HRA2YLGKvBHN3hDO1SmzUZ9w1RknlphukVjHxOygTKAhkUFNIl1OcCoIaS5vxXXpjHTPEe6PZCgkCam1kUDtlJGeielqqY/9B9I2ItUEppA6R7q4GLaoa4ELn2qnCdPAxHcIOUgD/jxq0MpgOCUJ9nlJDfcag3fY6oMgA27H4X4KTZAtm7f5nhYY2Uw8F1aTiN5vC9cpmcEICuRjjz0SCYf1aI4SIziTI5gm7iR3Va0ltqrMMDW1KTkCga5VxO9YjPqGY+aRnpJpSz6jeUdsj4Px3yWZBs0j8HnEMBYQ7TWbTjv+rlV+P9RnsZCZkmkqqIneyXMTi1ayggloRQv8rWedxpEnSDJuzIRs27F9D54hcUyG/creeX+hk/ekS9zM2RcaEk1uUujYZ15miq1fh6HiLib/eFaD8rLxGahF3qPBtfFzYXqHKo9D07qR3GveAsY6qW/qa0KRtdlBUxojxJW1bmg9CRnIkIzhpPoAFClsxm4AsXbo322YesisoA12qRg3YrMKrNDeaado0Uh+N8CdHrbrnKJtqJH/bhKhFhJAfeh0RJprqhlN0iLSrvex2WD0bsyI0Q48SoRaC90TCJDqqooqHjhVgZI3/n7ixAn244YfAB3TnX2QTwfnzTffG6B49/s4uDqCel0lORql0Q2TgYE2fLvEhlWgaHyH7CiOIKGN1ICBgvQeW0XNkeMqn0vj8PosvulY9D72A2gz/ojJNu/oefbEY0+4KG2ECle+J5kOVzodxGhes6qBsWwinzT3NIqQFE/3F3OFmopSf59hUO0HU7RsQat101b0eKBka3tL91D7VaN1nRS2qTC9ysvpCg40gKRV4S0OvlRANzUIplGnJthAbQCCZP//LSriOADFWJBeRTR6rRrpGMXh8t2qn/kZFjTM4XqS817AhN07dZgxVk4XM4ZA6KwuQB6B4WIb9w7Q6XXvFJxiSJCV9Ar8kZ5IiJyJXM9N2jGi1CuICaQVn0xCxBiVqBih2NP3a9N00Q0KJ9noRpdDm05MGY04KAiKUaJx8fRMDgVrZyHnekejvk4j1wG4ovUWL/MdEk+BclqQzeqqwWKNZde14yQujY8kOsdi+2q8Jo0Ns38/rnZ8hlRAC7kkahRRQUvPQHFW8gXtgHn67CkxCVZZxkGm+8g+SqKQr4JBpmJKCaz0troIgNEkllFRCDszdamDYczUCCQB5gDQDSMo/QyQu9NmTkcfLyzHSvdKdySJhkOtvfrS53Yxmog7966x7NwEN3WRLmscEhn5OVM8+TxE8+D7lavpwvP/JGWP/vslA8fl+sNt2tzJJEijAL+QQKDblcjNWf75YtZXtr39/iYKaGmaaIQjYGg6S1MjvErsWRNiWWpvdLO+VTz5qBwbQIePUIAANJJRCUWAgPZIArw0DHWq0OXskqEdAHg4e/SkY3LAhNHhgwLfwUnRKdMIgWOA/DF8phCAhF72n8BCGba0MfrVRcCUvqkKED3CdBgEyTREahgX219ykKI90AHVuLaYguoQunlOe7A3vdupJhDBUWta4E8f+65PWqsyZ+BntZ5i5fYoB3RYXDUHeY12YgTJcgN7RttcYzACj2MktcHPRDI2JqZ9Bwm09r/AWpFZXecmMoEEYRCmTDBIuJbqSrrSu1mb0HfFphRzMQ7mAcvLstKky0qCBPtVVXML16+0p521rymRbpohTYx9EJt9a6fAYI1HFKsP5p0KxmjWeTsd8nbWK7fWEwklDw4G8hWMWuruBbInYtMfBlydreXjl0FZKVDQpar5lZAs+RCSDX62GKf2GWPn2v/c/Iib0DlgLY1hnrvsUCTpIOyicGiInXX+SIDVGPY3BRiIr7rk77y2wdZ8X0MBKDapDLt4Pno2fGSF7wLMJ95b9HogKwJbRmzVbpKHWor6J555yr4GXNFe73bjn+Bccaap2KKu1xQA0ZEI58+ZOwmzrArXs5FYeLOAJ42ysAaiBK5qD0vWgecpvUApASj51Ind7qP/vIekRzVqTqGgtRSuzifXKiC1q5l1QlEKqcI7B7pW6dr2kxArYRGrUjnRQG8iYFaTUEbz+tFOwebfSTbUqBJzQD8TQyLaouvk4PeCWawn7tMkYvEbCxfiTryDhOR7e2nRIu4J+3VgLzqbXE0s7ocY25Bi/H16BWxobJAG4V2/u9V+ff7lMNo3EVf22cUX/4o13WBXMoa2cfcvzigUiOpHbvCbYx+urSqWHO/hY7QDjFWtJBVfobAB2ujMdNBB1rjStJlTMcyoIPZhNKPReG7lJRedYWNhetx3z32eKMph+5STT2aUaz7FQhHrnwQc9mpN7SF78pXnbcVa6Y1yPznbNBop5uHUyTJSGcK+S3B5Ek9WuDhlCa7T1Y+xHY3dJFzZJU+jNdEDE68dFom0zmrQoosEJMiAwZielkMuEMtrpZCTZAKUvc6n6bYZ06YiG4HZDTG8DlbVK6+/Yr+65GIvbOJciylwK9dtElvE0XT+r5/1rPFgPSvFBt0bnbuffvaZ/T8kHCoBD3s0dih5BwHuasyQZI4hN4nkNUqYKAmlgSqgnFvo8iJ6D2mT6nP0w2AJ5R+YRKbo1qQNLBDOoWjONLEuY6KSwbcBtbgHMnnR5gjvQQMyLBcm18kwgGbYoreehlkwz7ZjdNnRU217K5bxXFtIOpnaAJDvaiUOwRoKJ2a1tAziNY+mIZlPA4XmpZqY4VWYDVTb4w9cyWfFiInJoy6rMoY7kW2IZvohjnMl1SaNH++Mmj4kBJZ8vsLuuQ/mT3izdUW22ojRQ+3he+61wqRia6vAuOqeB+3b9evtpHNm2bnnH20fvbHK3nnjc2sKZUIlTk1eCi3u9yO8xp4te3C8fgYG0Gj7/Z/v5CyBadEBYEZeUFmDTjJ6421IoLz28kdWw5hmfzRmZtzT++57ENB1kucVOp98Uue/jaYB5CtY7UFjxmm7QVMpiJ16qMH3qdh59+33YVq9aw09ZZ4v/vpX57CvrrGffzpgt/3uDuuLZb01V7A+pOuuZgWFKCwQSX/E0NQ8/pg5PmZZW0EmDRjaQ+wQG3FwZp7dfOM19tCTT9j8o0+0yy++hBioZjeME9aeDDzFrhYooIJKIPum1Qfsuac/tjZAZItFCoLPyPHjbEJJXWUAPmn0sfxADfuFhoSaADLqa4txw7tnX3rW3ngNeQ6kn+YfezTFZaMtWUpjg3gocC+NonPenLk+Uab8wp2M+bMYsW1oBTagfVjFKHs1DdqpuI7HYwQo5uYvOHBvB5w7DB4ezgW9WFXMdqAyAIsFLqqBraatwNT01LQBgBQgnmd/1llnOXCq/bRz507kv3L/uw8PA5N6NoefqWK4PAoUBAWQb9q82dYDsrSLQcL7HDNvnufoAi4Ui+pgKVVXSTeNJqwKdq8BfJN6/irmkLOaBcSzAWU0I6Mtb7Z5cRrIFugzqhkUrbERNUHYN8FaCr5X3yN5GJdIUFtH95D3dI1V3QuCbRdFoKQMgrNGeUWQa8rHQESPftdYDWQlDjNpZR6m69UpnET+HcN7RkA8GT6OxgNspv88eB8/i/4u76P7oevUs3XGvTcaGCem4ZQDO7ibZxDHa9TCgk1nL8vcU3WKjO627sVfofMg0wCbvLgmU3Kt+6LCQmonGlIU260d1YB/1BtID5SWY8pEwtYJwNYVmgRDdYR9xAh6MSP069bsZ5KOophx7CjO33yMdWsBxYuGMkpZfcgOQRIZPjSO4jUfE0EaLdwHTYUpl06kRird1wT4K4OpERAb8lxvezYs/CWLl/KcaXDxOcdOGM5+7bLR+Ui2ba+2K666hObZCsY6S23/IaYX47vtoitPtjWbkBJizPza886wPGrPOICq/UiLRCUMwvDvJbwtWuyccyeiD/+THTE212645ja77bb7mZapYdx8FDqsk+25J9/z3F4Th5F4QYhsoEbEZMCJDHIa+Wls3lFmL7xyl40cMwyZkFZ7/aVP7NPF31oacmR90YeQqkDLkqnDhgPUwtIPTObijNPhAAAgAElEQVRzwDpXbFATXOa/g4uTifHURWnUxPSrczOiMXDs4BzHzBi2VR6EgHGMJ+9iIrHPKgBq4u3qSy5y4tP23SX2wqLFKvtYVxgAT5lo06dS1P/8o32zHOYpJJfUzH6Yp0MBhQClmOb59PVV1hHWbFfcssC+WvGDjRsKQ7em35Ys2QxTOmi8SvtRepyq05RjxgCAFBQWWGP3IZ5pk0+LyI0+EYC8CwBsFxIPqbDCxkzNYD8fImfXPY/FawJ2X8VOWHvV5N7daBCmA1BCQIFhX7r7EO/HuHB3ioVyFuYBQK797mc8JLhXhNEeEuV23M01ktTDHl1FjjRpynR7mumRTz76yF564Wm7839+A2tspZ197tl2/XXXswbX2V/v/os3m9RY+Hr5Stu5fZ+Nx024jXUpLxEx9TVSLEa4NrGAwG5YDduo02RItvSr9+zLFV9DEtvh9XgqBkul6MCyY30U/XBTvhvgrKqy2j5l1Pryy6/kjIZFTNM8BVawYk8nJKUMTDevu/Z8e+uDN2x7aY3vc7E3Q/qIjUzOiUBy/HEnkF+olu9hErOMOPszeS0fnlRo1tFDGcnn3GS9qFndgMv4vl0w/TAIC+Hv1DSUHr2YziPHZIDD1JMPqZ6llkrOsJXfVgGYhbrvivZ9CHlGA3mdzE6VZNdTj3scY+1kIOfUhLZxErWnpHn2V1TAWuf1uc5WwHIBp+6zohNX9RvYjgA/AX9BM1M15oBxuWKf55QQdVyGMJGG3iBbtOgVW/blUrv3kQfI2zHspvkdxcRBG2P2feSFWTyTuro6r72V97q8D/ehukZyksH0zYLj5iAjstpZqTpr2sAYlM8nwmhvAkhVvSC5nVbY7fpsLreCv8r/aoIHsf2wPrjyPfkuiFmhhnkizXE9V12/GKuamlFGVownxGh00ZYu/477zHWTY8XRKBIQ3sTakunlsScfheHfBljK5FWczTqXPdlWXi3da0BrnVEtTB3obBOgL98FEUjkwSBZrnwmCEQqrD7EWSkzUj+X1OSD70DOn4nWtVicah9Gcb2x5LFtYFHR5BOSLBCwLmZpArIeqpk1QdhEvoASEM2gVMsbDMudCaLSEs481kkcrJsWyGIzZ4xAA3gnTey/2203/9XbdTL+SuC+FhTlg5vsZK8Kn9L9xTcBo6xQqNCSUhRx58STZjtbGBUbx5S0jhohHkWgVy8/kARySbGmc2mgNqDl341+fAoTNpKKrK3Bo4ZaXM9L5A7prOqMjOG9wOMHpq6MUX4RPGRCHU/zpMUmTMxH+xm2LfmWa6hzdsXLtBzwOiU1xHbiG1JUDAM6rBFzeSTX2hvJtQvI91bZGWdO5/Ulj4hcRVIGEk8bOE8lb5Jkm9aV8jmjmAo7Akb992pL+WcSqS6GHFbYmzAnTbV00sAZMUryGZjnwYodMR7z+Xw8qjb32gEagw2QCUOSB+NRLCMk0N60FMZfOKTLSqD2IozfCAAp8WQZe6iGFGM1ETamDGPcJZvER29WOLjYQcF1oNeB9lKgtXFY2FiOpPUAHLp5KldSAEAlQqskRNR8JXoSe6/DlMnH+vizxvBuuulG27D5J1v5w3dsIBycodL/sPIXB+NiOPSE4UnPVV0VR/gBkOQ87MkSC0zIdyiJpLoV6tjrQUjvtWBwHg+HIsgpOxTP3Cglg64lJxkDUWxEExMTk10q3YmAvSHmXqSLDPcDLmWkD4Z5+Bu7/tYrCeI4phFUwkPiCK4FdDvSOSzKcL++wH5Y9Z0Dq58vX8J4YqXrazmVHXBOd0ssWXVgBLiceuaxdPLzAXJfpViU/oQ0usQ+UzGhDSERfyVuAX1dnWoV3BohHj++wHbvKrdTGEn7nOQkDsOWdo168exSCdIHEP7XyLuEl085aT5SBN94cajgIgOPQyQZ2lgddJOCAUnp8KnIDDaAKnaBo0qU+wDbVJS6Dpi7sot5y5iNOtQcYv0wdGSC0Qn7QWCnrk8Jsb6/Bm0Z3We5MWpc290FBexqxJkNmUuyJnOGeMZnaqrRr0ILSOA3E5qMLMCsVBdQ5jb8roDfDmDXjTDyJRedaYs//NjBjFQEjI+cPx1R+ArYo4yS1ggMFLNZI9oBsCdASYHbu4DqDmmD8/9MQ5F0Bq8vXS/nB3BwCOQMQSg+hFGyKC42d1A47nga3YrDATPDjpg+CwOODkZvPkGTiYfDIX00QslFo9L4YztjnROtbFcVovf7beW6n+3iy6awBjhk2hvo3OcTyGeRwPbYLsZqn33mHRhAZ7scxUEK9mcffM31JjVCNP+0+dyjQYB4MKsJsC88+xwjHqm29AvGd/xadbjoegMWsvTpxIBm6foeVJHvwLLqloGGidahmKqHx/76KOj1PPphKAl8lgmdRraQRnd5kChuZjKaLHJiDBdLi4NNGjpyp4yicRChYEyAZZsz5skbkVg0w4ZvrYVxIaCLfZeJEVcNAbcKR0MZ+0gbNS09DM2bwbiN17NeG1zjV+VwhDSA+U+FrkaTYgDrFZsiAVelFSkdTO1hgVMqYtsFaoldy+t6s1EPncMhkvUm9qmMyjphxUTRKAnheiXPo7FLsVOkCZNCnFOA0Vi4nIJTKFDkTK1R8WZi2V6SxCpABXd6llYrn1W6eJnpkp9QoyG4bnUmq7h/nHtoLQGYKXnkdzcCYt3lUMBkxwtYVeNAxmiJ7mJeyWnVCjOxi+vuEoCq9MYFM4Ov/2re+Z8H2If/ZW4JSBejgQF+EutODvtQPXdeNx6mXThZeenONqvexxrwzrT2eNAgcIYdsYhKAMdS1tuQMBJ19hwgi4pVafdu28CeLOPZCjhSx1ij++wXTSkow4slvk0YPtpOPuFEGzp0GGsTPS421bqfN9gjjPHInFDPVQLuAmP13j61HoQcHw8ScJ6fkANT7jp754PFtm7jBvRHuV4pvUsGgR/I4rxKimNKAuZBIwwsXYtSgzABzNIekqwhWbrSHP1yfV/izpixhZaWE0vhst/KdjQD+pAwwVaet+AI3CP3I+LP2QCqrTjXJrdR1oqA1U6dD0p6uGF6dhqxDdiq0oEK7p0eVCTggc5HJbtiPHujjJ9Phv1egEZXIknv3n07OIPaGDXL9dHlcqRl5IYqMlYiOmbHM7I+Cfb7g/c97lMbIQPA8cSxo+x3t/0eHczNOByv4v36idvVtpuRTSMB6OeMIkT/l2HqWrtKNnUJes5qlKoTrCRYDG6BCqDM3ejI0RkhQem34pxi+/0ff894/y92/0MPeSOiqCDfXnnpRdu+eSvrvtKeevZpmAMsZp7DnNmz7bxzL2DsPNeT9U4S3G0lu+2mO37rZl6dFOZaKxcw9n3snBNhURZSoMGikVahaO4D8VUAhPUhgA8L8CDTHqmApYrvDkIIYKWB0tJchf4RJj9ct3TRU2B0pabkUBTttzXIB805ahqgTgr7SR0JSTL0oelWSnLJmZyY5kBHGYy9rMx0X2/SWQ1YzKwcofLasyQ8MZy3atL+C43Dt99/D1CEwoIzP4TcQIYBzgrmZ67EXOaoGdPdAOy6q35H0s/aJunrBeAW41zPXd8nbWthNZ53k9glwIYQk1IFjV4vnPgRTtyQNqaelc5sNZ7089FU33KcFzOgV6gsizk/d4YzNOvbfmbdAMQCrBw57Rg7ZvZp9tTjz1jRsDHsyyH23Xd6wxEU8orBNCBDmmE6VthLz19Eg4jzH6kZi6IxhtFRLElzOoD0cJLqHFiCvbABdu6spNt/m9UBtnQBBoiBdf0NV9ol5/7KUsJS0eWn0fLWZ/bsK+9Y4eRsu/uea23P+ir73S334h7bYB2JFD4ATUM5r559+FEL4zVvvv52pHDOsRNOP9EKaTo3lIfYsuUr2KktnKlRaNwl2rNPv21r0K/vAJzV+NvTTz1nOZn5rAfpOvo8ZFCoqPnlIJWCR/B1mGWp3wWsav17MenAGIyX6loS5RbGLMdhVIREA8SAYBYzwr5Fn/Hu+++2ztgDVttSCXgA+wGmhXIixSYZXVx35VV2DOz5N15/15Z98iPauGUACJwp3TE2F3OfP/31DtenffvtpXYbTN8DZWK9yWEX9hBMvixACr9wAZyMf+zZ2GB//N3DVt+7x3pjK/y8jdaEmLNw0RtjVFI5VjWsPjW/tKa9gIP9dcTUafbk00/YooWvWG5+NuNwcyiyGAOnOfvt96u96IxmA590/HHkTwBpxC1JlHQL2GVNxgL6BiRUyWSJESS5HR0KMpjr5TO8PZDHa5xSRXWQ1wsIFLCqAlBf0pdT7pCenuHMcRWKweRAMCI/DyA0HeaUvBTEYBWT8/+yjQ/LARz+Gc89HQxXs1wJSKi9vHARv4utCkMYI6FjjjnGzz69lhus8H7K6aSl18qvEnwaDgEWT5gwgXHAvcTbSpcYCBUpwEFhPXbyBuK/sjzpprupiQKe9h0bVozVZApvPTOZ63XA8M7JGuS1guTAspB4UX3RhKRZPCz5ZPZPGaY4YsAmIClWwffofeQkLckUvZ6Ypq1IgEl2IZZnIg0/7WU1qiQ5ksD1pOI2HEpMmT53AesQQIPn/fP6NTCKmKgiMPgEoTJTnf2ca3qGI2h6DYEZrBylFmm1Kgyg9MyKi4t8zbQhiRKf1EuBuon4gkFgNfJaTF8lIvkCVEB+GU/TJdLK0Xfdx89S/yL5RNGPbEI3NPI0zqofftzp8StUewaQWMZiby38Eg+BPBsyjHXNte9krLsSltexs8bChBSo3A6pADPMvGKXYjvAs8gEgNSI9JD88Xb/fz5wo5xw4snMKaPt809/gMk+hdfZbU88/h979D9/Rl4rws494QzMz2qRJ6jhzOuw79b8bPWACGdedJQt+fYLS4NJW7Mz1ObNHk1RfaI9/fJC9mEPOpeY681KYt/DpiJ/TcBBGllwZNPGWNaQZPsKHdJJRZPss4+WA06grYuORwOmSx1iB8PiU2wOc3d38kpqrZlHMXXBlNzGDdvtIHqjWUwuHqyuslTqgWYxpQqHoYVewb0nL6XJLgZbNudUOGezWMMFMBI7MKMKZTKoGwLIdPw1du0sZSIDchBTKu217ZaOo3hXb7OD0Wrc7d2CQRPnxdDRKfYj46udJF0O2nHOiMUV2hvvObNkqr7+/nG7+eY/2LQZU5BAyLOh2WPsvkeet1kLcn0i5v3XVtgINDebGmNhyq/1UfBeGv5KggONSE2rqdwLsetu/pUz13NymR5FBqeSqUCXp2JRE2Z8CkbMWZkkJ6VB3hmF/jGgtMx4s/Jgq9U2s4bQGcb8tXhYGrkkZBsMelpaYdKiAb5ldR2SSBpFT7KP3lxrndQCIeTBklqA4mW7AJIffuBxnyARKWTGkZO4h4fsnXc+tCMmTfOYPhm96ypyoBkzZtg9/7yXs2a0YwHaHJIe2b+/jP2/3+vTQYPIF5jaq6ws9emq8y8VyWUneAJxhMbkbBjAqez1Dz6hMaV8yGXuNPkaGGP9snELxJldLkmzcct6e+jRvwCyNfh6bmDSVOSrC86bQ11DYwEvmLq6FkB6mhyAZgvmn8Z75vI6yfb9N1/BOtxkw8YUW0FxNtrpB201zckps7J8rzQBSHWjSxlC4tlSi7Y6U4vq5mqatJsxNk0C5kJ4kClzeqZMeKXhOsi++2aHN9RziEsVgIWSaHNyAfWedPp9OgCwWZr2EeRebWiIq4kzn1j67gfLLBWT3zDWVgNkIjX5E4hDis1q06umOixH5mev8kmfEAhYoc6qBIiNQSaih305ninja6+51B5+7Em8QnYijwAxQ403iGHSEW9hD6um1hqWJFdPMJII45bcCxaijlxpFEt2MA7yl8B/maWHyNSWa5JmqRiv3hcXM1Iz6kQbXWMKGrZqQGmP6EuEDT+7ZAapCQdyMp1Tis2arOgB6Na9VR2pRrimElxqTSP15AYy0nbgVicwtYlP+lE7hlPDSF5R2wZlWI/LmqRo4bwOzsrgjFSTTXE7kHuT5400Q6UjLnAQI768DPYWE0E66iStOSBfoDpOeqMCVpXFy+shkrWXydRXG+xM1UEJGJg1tNCE5rMpR1SzQHqnAv6jaUpPnTkUYPUgDOYmjtOAQaracPr0Qm/yThg7x5567G0HAyIhE3Zw1qgZERXNpAE13djRRWB7Wy1/JGaYnGs7tlQ7ATInF7N5YtKBUhpJMDf1mrHU1y3IGGhfRuiZUh8naz1wba3EmTFjhjNtvM0bxUWcSwdo3LWCfwlyGzMqF2Z4BXk6SCp7t4CaQ2fXunUbIC1UwtAush0QEwsL85mcOMDnBkPIIi9GYzWe3GXSxIm2ZPmP1GphdsGvR7EOmbAoqScvS0SzeQxnMI0MNNujMYo9sI+6LyafPbjBLv71Gfb558ts40+Av20RbnityXYUiJi4TwG7ZC9oUhy8Sks0JRVwlZwjOqHDbr6dCR+ROuOOIJdOsXvvfoLn2WghWcVxmMQBGnKRiRTHscDcTTi7HiyhUFVsAp1QQabxBSV5CQAOHRqrYiEGjme8GS6qomMn8W8qRmvRYhGLMZ4bOmrESArAdTh10R3BmEELIRW2ZxeLdAiuhXm5uOfu3OWgau4gTIbodCpROemkE9zAKgu3uvUb13vi0gYbIzMrDTYg5hAaHaQoEDs2MGoZ6Jaw8NTVUReiHcdkaaxqXFS/a2xXd0b1m7R7FGCbNXbMU9X1B2M2gc6hv64AN9I7Bdfc3Bxo9Gg1EGOGjcjns8UAkO21mUeOZ+wNsyESwHY0EZmVw8AhDxe2HBzdAV9zknmYHKbFQwiWjbZ1G06PLsjLKAIdzWy0ilpI1lTzq9CdzuEwatQYlwZ45rHHXVqBXJ7kDtHdMrmuqfOt3SfjHmlpypCB5Jk8Z/q0MYwQlPuIfi/oaT0HVg4aiT0wFWPQ/6jG3ZOKzw++U9C4feutRYACFJGACnEkFA2AtmEELY2R+b0VyKHRZLG0+M81HAWKiZlAQNdInZiQgX6JOGsCTwNAW51f6Xs6LU8FK49o5MgsN1LaTNKhv1DXLRs6vczIyDNxjNPYMIk/rz18WDprgfEwDpiWFkAwwG/Y+QQyum+wPzMYoYlPSrFVqyWCz67kbeYdPY3X3gqAR0MA4K0LtE7MoQvOR88Xk41DuGkKoKZ0cB0nGSjp59RBF5laz3YIidbQoYCWgOavv7bM2Z4C2w5jWp24W0bHcLDxkY6YMoj7Fg5gVGZ3/ft4ki/G4td+j7YUTq0kZ7/8VAY4hQNoHtIDaK1NGH+0vfDY8/bdit02cU6iTZxayOEhTcc+G1Y0msbGKBKuDtuOJs3yT76jQLuKBEqO9F1oQq21Lz/7meQi1C698RwrZJRLDLHVK360xRRw9Rh+aWzqcBEppiPLP2Av+j6W1mMwHu5DqAN1qH7XZ1fBKGJOD4e2nrskGzzwh0tnh58DITx+9jBbsmIH91QufhRNYnVx6zXC5KohPFUxSKWVqEJBMgtxCQLYBcTjalxP14e+wGASlxQaKr8guyBHUBpvjMga9z2GjlQegbra1qwiyPG6EmwXyEf+GQAh0o9UIwiWfTyu4aEAvOqw6WzVIaERAjWD5RzZRSCXhpyenRoXSYyOxcAI1QRRDwBSODcmnoOkjc/czA+1Mboh0FYktgQKoT4YQ9G05sIZl5N7Ky0Y1ylqIlkq3UuSWSZAlNFExtFSkJ+Ix2gtLl5mIcQOmYdwqOieVnFD25phr9Zp/IZfaghw6EkbMZdud268QP142HgUzxgXRSeFk+CkkyySmMEiEXvIa0v2/OHCM0gavNYPfvd/HzDIEEVTjGueXybFbAVul7HJsAYBrQUAk4ZbVxOdzQbpwak4k7au2MReXnNPSWDQ/9Jz1JdLE6gJwTPv0AgzzYYoHq6kJaJhpPYSb1u5fyrYtRDCpYWo+86f5x89h/0aT5G011au3uYHlNK0eNj0IdIgFYNICZoSV5JgMT/lpitdo8KC0bC5AXoYu3r3ow/tp80bfK5cxbCM0TS2O4Wxtj17EFuXppIAFr26zNJYN5xQDiYradZHUXdYbPX0jEiYMIPspzWl1sM9iEVT7yJcYLfsWcevfXaQJkyGGlkcfC0kVR1qKHF/pbPne0c6S7pu9eV4H8UPrX2XX9V4FOvdXbHZH61ydA0mnDhfcZ7m2rt5vRiKkfvvvscmAp5Wl1fBqLwM52Wag+zFTEC/o6dOtaHoqK5YusJ27CmBvUxxrXuj5E/sEo2v6jkBcMQwEpSeBwMIxp+mT9RM0xvqvqpZoq9eAQZaKwJ+CV5iror1qyalJAa6BQAD8nTDEj5l9vF27fXXUygl28mnnQprA8YNCOkVl19oV116BRI81RRvK+w5ZE1aYFp0UAAcu2COnX3mOVbMNacCmnYQX886+1y75LJLYPg864yMoqFZdvOVt9jQohEuexOllrpTPweu0RGeQMdR54oYJzEUDPpXbxbx7zrrNdrUDEu3nTwkLj6Js2Ksvf/hZ97cHY/LrxsjaE15oi4QXhIuAi4l4cJaRI86lwJLibMYiL5/xDxXTBNSwfPspMly229/A5Cwxm+kdCt7iDWSiYji2XYTt65j9Pu2m2/0aR1Jvvzm2r/Yuk3rrC0EwxPpoyuP0OgXQKA+5QnHzbWHAaoXvb7IHnjwIQfQnEHDBfQRQ+ROIj1lsVeVg/Rw2Ap3VoEBgYjxPGn7aTKGhC9zmo8Wt/buovjgXCPIjR02B+bVyYxOLrZIQJ6+yBx0zQq4T9nsGZiQagKpucSfH3vqdET/15C7JZKKlLkmWzR5QTYCyyOHDSZ2oHkGKPEIDb2Pv1gC7IJbLXFXkyMvYqJWTDNdmvkCTct21tjNv/mH8XZ270M3WvehcLvp13+z+v4qa4ir889+J5IWF552JmyuZnvq0RcxEznbps6ZynWG25L3vuTcSOWMzLWD5VvQuyq0zz5Za8+88gL3EudsYurDDz1CUj6R2K4JIxWLzv3wdRE0gf8XUD0sDaBiUueOpGNEftRZ6I7w7GmNj0vCog+gOLQbcJECQXq9t978oK3fzjNPBbwIQ+MNJ5HKSrTyCYBqUgp8fIrppXEjxzIp8iVjzDOIfbW24vsldg6f6bWnX7O5s+fbiaefwWh0FSPPjHqSQ2iaSkWoWMoyMpk8eQLFH50rHNm/+GCjPfzgmxiY7aOjS1NHrBRpkXJ+aS8k4uYrxpWaW2pEaB/0oEHc3x4Jw3Q6z/IJe+fNhTYUJ/EJSDlo3YiR+uHHywAYGZvkQBP7c/aRM106R+tGZjsyNtL5GEah5kCnN5fVmGz371FSKgaqAD8Veiqm1dh3wylNN3Fth82s9DS0Z6Vj51/EYDGagnHGwJyqCpBThbpMcbTvdT8O//q/WqX6cUpbL9gdPBTgSQ5fChniY9jjKTRGw4h7v8IEt519GuRmwWsF7FcxnzAE4noDs5VA+1W1ibT3auvK7IsvvyRuMnnnZq3sN37WI5HiJJW8Ikc0r5GGqd/YMaM4k8QsCZ6fdOtcBw/wWJ9NfxZgIRAzCQ27duoc/TmBZ97K9QnoTcJwSyZXcjROYuRe03SqT9LTU7nH7bCG630Krpdr7uT7MmAApqRkWcbQ0dQP1B00lWRe8uLLbzvRoxtxT51Gaib6BBK5y6TJk9HlH+fPMZb7tZNaYxCECTGYogFwS8tLuFcyfuvHhHIpRI56zm/0WMNqGInfaNl0UhPYWxEU6pUwrFYyri9WcAtNgpnTiy2tCNOlsmqaqk22fs1Bzt4UGzm8ENCogTMuwirqD1kMdUoJ4HknrMa5U/ItkZjZwXhOEs2uKsnNwFxMIG8IJQkrGDzUNqzdjov6SdzaJPb4Elisldxf6hcmESajv55GPrn5h2+tKDuGXOI43NdLiY2AzjDyn3z+IxnR21kXzYNh3mbLl66x5vJ+u+svF8GkzMFw9VFqgUCqJ35QP1IBHZbLlEMV138zrvP33v+oXXH9GTjCb4VdexC/BEAfjHtOPe14e/f9D8m9pfUaeFOEcv8dXyIGZALqyyhOAVz1iWqn+Jwo6sPAtLefOdwoEXuYwmyUNiBAeixrTPrpTRjO5hfRhMEHohepkRRMsJKoZzZtoLFKbhzawVkFOyojA3msbAAacoJWyqVm5KzSyHfHTEH+BoBw0/YaB59Cqe2SAJEmIIq/ZuUG9ngxLPaRtmXrFhs+Jp7R+A3k1ZFWPCGd0fLxtv77Elv8+m4ryk1j2i6BBu9BctJItE8xhFbyAZwZDSFHGuEC76bDYBdrdwc51twFBbZtJzGKM+qm6y+3/7njRZcwEJgWTQ6blQ+rLVn1isBeTXX0Wz7/jsoEpono4IMTaLpi+Igs8sc0++rT/azVeJoBydTJxPx3V9kv35ZRV1C7MaVSUbPPTjr1dGfSfvjeYkCWXIyZ8mky9NnCRR/a0UfOc7PRP/759/bmO29gOnOcPXDvg472JjARs2HTRuJmI59/OMztdJ+CWrf+B4CUs2mSyOmd+EDsSM3OAPOosTQIIJMwTNu8ayvO9OTidQLVxCpU3k1MYOrt1DPOgOF3P9NradT9GzBWvgIm8zauc67NmD6ZBte7SKwglyBzXuJuGiBhQOJAi/3oE6g5kexB5uLzTz9y1v7oscORY6hivPgQ+4YmDEB8Tq7ynRjukSSD+pl8xYgT3XGfTnWjLp4NOXlhIU71IZ3OxK2Hsd9Lw2P/Xhp4HIeu005Mi4WNJP8Ygfv9A5OHbcTEaNZsHPG9FWOsBGQY4hmf3on5Zoj7sHA6SC9aBAZ/GU9UfGLT5ceIUYqzwYRvMFmhGKiJZW9wEj9jIb5Ji1zn7NxjJjNlGof2/Ne+rsToT2INz5s72z5e/IUz6TW5I9ax6jufUCU2Vx0CCFQOy/8nJ7IvmJaT90wc52EdGJM4Fm6oKtMoaf0j1aN6Qvmi2JLyo/HsYICxoUkzjf+r/upm73boGemsALAXoStWkxqQPqK5CD8LwSS3e6AAACAASURBVGiECw0dOjRojhKno8mvW4gJnWpCKF9E2kMycL28ZowKR86t2jpi8/8n6z3gs6yv9/+TvUN2AgkJYSTsDQqynLi17tGqrVq1X0e1/WqtWq1219pq1Vr3rrZuESeIsgTZUwgQQkLIJHuv//s6d57q7/tPXxYNyfPcz31/PudzznWuc13ifwhT0O0AiE2AWapJikCWSPmtcBSkHTi32pm0LR6ZQ+OiCekkYhDNNwGyYrpLqq+Fz52bh9cFz1A4mCZ0E9Aaz0zNdO3yoexlxXid1V5D8aFEIOiW/iv351SYpWu+2slexZwMYFUTrYlIPtx4y7ns/33ICG3z808iRd183nBu7KU/WIDf0QqaBIt5n3h76YX3LW5oODF5KvrMrbZ98y4wrSF+rjQ3hwNQSn5GZC6adwAN+bCVD5QccpKCJEBFHlQ9qgZfB9dPMsr7RNuIMXgFHDuVCYdGjPZ2+LSpBNZkFNzRiRwQeXkb03tjxubyWaucUSwgWusyiUnTdOKk5A9TAXWLBPwy6lMstnp7JfcA6acujF0bJSPZDnaIv0orDUfi6e5tDexTngGx65f3Xmb3//Z5ZO+YwGpNAGfZQR6kVaTpw3A76dRp1K2YXXLvTj5poT32BHIji4czUQ8wXLGP2jDJXn9tL9OPqgfBp+Jgig8rTiL3JyFBqFxitP0strAeul8lOJV7lyYMrcoRrveoB9dNsRgDa6mLTST3RgWrXjQzx40txpyIg5ubmE1HV6NAh+la1lTXUYxdZU8//5QnSgIxz0Akf8bkafbaS2/R8VyA+9Z+Dgk2OEX0RrSUVOAkc7grGY3kvUr2o8nFgz/C2NUsxjIUKA4elF6n6mwWkjNNtSkDXQ0lPAqEw4YChkoQWOW2XN24djEQpC2kf89A/yO3YLhtgv2jzSuqt5IcgYHacMmM6WoDCoRNwn1eFHChzSlpyTZ56gRbit5NJtT5YegvaFxLB1N5CRpEUcMY2x4G9bkZnYexjG/shJKda2vXrSExwPlWoB/Ao9gC48ePgZW72cGGBEZ1hw2Xmy8dCLQ+KnBNy81LYcwyFxD3IMFEow2MYzDWG0u3rYlOdicLUHFDwKoKNTH2NNY6sXicB5YKhMnzRxbYuq/3UKjKeTwcV+U0NjFsQIKBmERxbHxBAxo31cbSOLEYdXEk4XIhlEOyN3544ALMewna7nTnzNvBxJkEzM1QiC2JgAb9gDvNgH0jcJmcNn0MgHwM7JkvnUV5BAdIIULqii4+daF9sWyNBw/pqEp3Kobx7GjAtAECW0IcOhm7g2JD4yMCe8bR4YuH9dVAsVFXj34vDprqGsXByksgaW+obEVLiqKdtRsWDWjGqIm6XREqcgmsAoFc70znhVz2HJcn+UJEefKUbH/NCro7re4ELwBYzrHSblN3igIJt2KmL2zR/CJc79Dqiq2x6269CJmHMtu5udJ2b6Uj24B+FZdwzHGjuZZkm3/iaQSGGnv8T8/7yHp0Uo8NLYwCSJwE4BLPQZOJ7s4MDtZOHFBfsiJ0acdNKHSXedHNJ02aYQ/c/ndrqG61S649x2bNm0CR2WIvPvUCyShi1Ygti72pj+I6Mtw7AcU6dPSMBCQLSAncszXuE2jXCgRSYSJB7jDGMQ3zDLkOGm6vSub7EKxygJZrXjAp3bYhkk9952C/wDDOIbpsGqdVMg8zCf2UPpLm/ejpBox16TwK7oLtrdeVbiXrSDovhSTqcYCiFdWVNmvKcIIZ7nyTCljjsFOeWcPBwCiB5vKkYUoBrMMqiteQaLjLUciQiP3YzZrkDHeGrczjBGS5RtAgE07yAmnZMKGYRxbTUBInYul5fCNmdLK427jmbplcENj1+WMJuEpQUigE+wAQVJD2456o+qqV0Zrqina6gxrPAWDMQmYkhbEP0A/pH8uBsVfJTB8sN4J+rQzjaHK0N4lZICFPsWsVgAFWASNySGSjItE3q26jm08yLyCOtasERUCm7znX5xsElwXo6VkqgeKmqHCXrpASCCU+il8qanXvwzjENDLWz70SjiWxe3IeRpeV7NFFVJI2OLIs23jpZ3qXVRIurIkIJhciYHj0UMFIEiIaPdQYip4OAEMxg7XeYhhllsmGxw2uo58kcgRjWfNhTOSiUfQl+qArcD7XcxCgJ6F6JQwxrMlYMUthM1z9w8tsLAlMMY241StXugTH7//+T3SMp9mukt0YHYgxJwaJQEGx/HV75HAZgAG6Du1jAVIqjvWZBWCqQJFeWBUMSO11NRAmMJoWnzTA9S2yd19ZZfUVTTZr9kQrqymhs36YPRdpyawJ3R8xjgWqisWkz6dETc3BAD4IOtX6rmuxiugkTJM/lTgFDu0kciQVPRSVOqsd63NAk+eelGl/uufXztb+2e132FG0xPtpciWK4QIaXDx8jI0aPtKOnTefbm+7a5jfeftdNu2YGYAnUbb80w+J6b2A/qxVmMjdkQjLE3cFxvlacXw16LzLLkY3yUEmEiABLUqc3TBBGn0k5R2NvRRchbaEMe7rrrkK7bUs++yzTx2cuPyyi+0ngK0vPvcSxccMGldR9iqaRR99/pmzYHu4t4sXL7CLzrrY8nMwFmEs6NFHnrCzzz7Tlq1abq+8+QLLqxf5iVuQE5hIjkBzkmTem2+DIEvAlk9whoiYxpKb8ZFdB2CCs17FRS8bXA7FTTC9lJDnc4/+9fqbdvaZZ/BskHQR8K6YrefGdfVzgeFUicJ8UimIdu3a7vIv8dxj6VL5XXI9yoAVL3OdBx/8M6/5GhpY+Zz9TONs+poroukhqQr25GKYgX+CzZostoPAHBbKJ2+tsbseuAf2J0wMEsdu4mdQksjiDECWhfvv116wAs7zs844FT3E8azRMBy011mjkm2SQ3j4nuCK3SQ97x6eVxfPJ4oYkILGaA+NtyYCxF13/Iq/b7XX3nokuK7eNFs4+3sAEYXkXDX2GbpxDYy/9mJ2kp491hZOZxoC0FzjdwP83oWXk0TCXO1qTaGwoInCc4hlgwpYLWCsqZ7isJOz78YbYeTw872MqGva56SFC+zeu+7xwlV6YRqrbzrcZr/73VO2v36v/e0fP7P4niH2ixsfsm2l260hGgkPcr6//P4PNh8QsBew9t8vv2OzjjmOscf59tXGNRgz1nBOLvRx43gaPwPdMfbF57vtfkxB2vprADIM4PFvsOKKPKkeAKh2NqfDXzrrggXv4JwYI14NBrJGWgM6fwJG/GAHyjdCcO3APjAN0PQltm1ctwNg9WHriWm0pohtSEpz5vMrmujp0GSGy2iE27U/vMp+9IMr7eA+NH9T87i/uYxWVzAOhuYdn331Z7hkA55WHy2lsRpvM2fOcgaIGjAa1e2EOdjHOGc84FALenYP/e4VWwcTsDv2sEWmYEhKDIviM6k/5iPxPvHVxO8o15U0AU+cPRDZF2dTp8ywvz3+iP0H6ZUJmDFMmDDW47T2EpfMWOxeTE73QnAoctalSAdiy8RTeIqF0+/nSqAT6nmy9D65p4pdkeTSTQB+m2BS1QESC1ydikbhiPx8N5MIxL8V8wJWjsDZ/zJapbnNfQt0TWVkQfzlS+Cha7Z6w9PVrf1PsXk8ovLDDpOzHxXDtDvd4kkAJgXbCy+/4mylHsbvx6AZO2/ecX4/VFsE4KrEbESU+BZod1atrlOkCl4/JT0GA5S/U/BqxFImt/E0jgJDT60TsZE0yh9OXNL1n3ziSc5kHCAWOZjs1xbEC4+fvGZIz8+vXZNxPr0jMkrAoHIPAwdAya8AwwL5Ad27EPAcAMB9rhvL/ucX0tPRUU5gdBJmUl1dJWu+B2mGIxSxJbymiA0q/Lkm7p1qhiLuR0ZaBjl+tPtI6ABIABQPJ6fRfTmCbv/HH72IGexIQNbl+B8ALtENGYhBV86qkMEiR2Lt7UVyIpXY39jOtTB+LnpJIhNIu5Hk2UUBXQyjPR/CSxOGgpocqqPxMCQOpjLTHT0AJw2wNvPRqEskRvdCDe0RM584VM+aTRsSTaMkkp9Hy/hwJflVBuPABbwHYGlYPqPezwAAkFswGZaDHl4DxfSdP77IMjTmCqiSN3yofbFyjY0bPw0ArNwefPQ1u+HWi+1vT7zujfhTTingfEyz8dOY+nvkCzuyv83mI8k1hCnDDz9aahlxhUyECZyVkRNsx1nFyA4wOYIJ5PLlWxz4mjJpFMDldssbk0Xxns/EGPqvR0q9Ua8mdzSJWzNMEDVrdJ+T02AOYnTHpLRPeobzPATEigEnjpv0Q1s1xcf/4sj1smAFpg2NddZqFzlnKs9o/zdtlou8TfkeHK6l4w5bM2dsvPUnkBzATN+3pcVOPXEK7OXdyKMkYYoLE4U11QsQo7yqqzUOc8AszqVZMG9X2wUXT/Nz6YsVu23eqZH2r/8cQL7kfJc7WHwqUi/oh/7215+TrwVu411IbUkHVtryxRPzWKy9dtzCGRjxvcNUTYJlDOdcSm63CVMxnTlQZjOoWyrQut2AUZQmDNiOsIJTcXcvg8Erg8FEpnNyLBncIHl4h42mBvwS+ah1a+utkXptGLIl2zbVwt5lD2EmFQmgveajKusG3O6nUVvXWGULF8/hjOO+QgLYumGH6AB2133/C5lmoz32+HPkb/OJkbCPYXhOm4XW5Xvv2vjiia5X2cLIe0ZGikvM/eeNN9gze4hdEyAb1dov7r7Zpxw06dbDho8jVrdSWzOjZnNnTMRbJcnWwUzdfQA3eE2FEkvUTH333aXuAfE2DN5qapboqB7bjYZjLdd6+llzmQ7DyLr0AMAN4/U0GERh2A92kYMDvBg8NVWYlJFbhrOnGiGSKS6kMwkXmwTJgvqhAy2EaKbnYtkbvTKQon7XmdtcD8iG9r3XdIpv5JojimiKcf61kjtrOCcHUlIcDJUMtOYPlDIVKVYhcmz6fa8KSQrl36FYe+6Fp9unjHC34XuDVpkV4DVzmBw4jBqEKo2JoKPqNHuOrvkZkTiC5FHxPDAnFLNebGDF6CAmSn4F4gbTWtL/DaMB7Jqh/H1yGnq8s8bbAVjCTcSDWOLclT+4xp54+HmXXnMJM9VMvK7SMaTC0bCdCl6wxc+QXGJNM3IBYdS1i45faKvXrwPDwfROMZXPoz0ZxlmuCVNdo7Ad5XY9PnGoa9bUYhBzlYu085lFGhK2IwZmtDQ9Oc/cm0b4DvV4JzFLmZiAadVB3pgnfmv6VnhCOJOmYT5FTPxHzkiNPme6SiqP19F0iGR3GmRCJWwBLEn7UX/nLve8ZhL7Xjl6J/F99Ig813Zu7G70SV/5jKi+El6SQK7t5D/Wv4iNGntvBxM4fuEJ9vbbn5FjQORCkjAVjKWqQrrZmMMy3azX0Bnd3IzxKs8qM49mIPIumuDMK8AAErxk7nHFtvyTnVZawmTDmGyaBUcgCGECli9QMdFu++mFmPc9yxRplo2ZOZb3W4Vcy6loT29leuKwzZk3Cs3uMhj+yOwhIzp5siTzMtAr3YE58jFIU6wPpHGcvCCPpl4bTQO9FjroUTCfiTNY/+gc7tx81GZPmsZ08QFMvJpcpk04UjGNOxlySTJt2ec7nOgkjwnFqdj4fggpJxKje2zFihV22RWzbWhegq1fD0AblQ5pKtne/M/Xduw0JAFYwlHRGLWyoj/56JCdfdpZtgEppzamVltgnDcdRfcavHDHtoPU2khpwK5uYI2lMlGaRJ1SNBb8sbKZCauhNnXmaGQ1o5lMKUO+sMXe/ZCm0+JizKxSbM3KDVY8ConEocUM/8tlXN1dFmTxmHEApGWe0NWpi0MBoq7nlo0ki3yoNhaV2DZJmbC/MMsYPiLTOmpgVQI+bNl0kJFK0HZu4JAhmNEAxLbQ7dRiUDejEXOLOF5j6sRpUJ9HUWS8idPWbwhU/8KB+jjf9FEgF+vWrXbjGXUQJs6YaU899zzgK4mnCgyShAS6F2JVOtgGy0bdYQUZbWpdtzajvqfucDTBSN9vAUyRg5lAHwGDSTBOtbjb0JjqURbGIRhLV0GFnIKGNmcemq7qRNfiEp8N5bgQgHLz1i2WNSzdjW5SUxNJ7kYwglHuem9C3bthraYgRtFKAI6KSLbrb7zOPlqxxOLTonFvXWJH6EpFExHCua5LL77Iyqsq7Kut68EsKSjUjWIBSEvzx1dfZQ8//AydPw7upGRYwDiy1zBmgrbPwUN7CQrSbSEx5j6wD0nk0ShrpNtCUX4BLpw70afpYZy+HtOqVrHRxDJgWQWyU7pbaDnyu0okEwGvnV3gQIlAaBgWCAQrkRUbpMM7WNwXEosk7qGMyLroUKtYF9Ch7Ffu5KpzeHs2McUA4JfGYAUijynOh3mHjltXB0GA+w6yX1uBqhvBQElkB4eGmD3SCOkD8e+Vez1IRStglPXAyuE5xqEb08k19rJOswEQo+mQjRiZ7e9duq/KdT/mTJ/lm66Crvahw7hI56fSdWzgwGPcHrFpFdECddRFcxkBQDIZFEjMXB0rMYHTMKIKRrbpcqDfKpfqXpLY+GTpm9BxZpQxKq6N4jGDn2skMPbZsSfl2LTjJtpTz3xutYc0lhaGk+Uw3FwBtRG8P2XxaQS3ATSC3rbC4X1Wsov7SqcrLK6TkchZzu7MyaRASy4AKG9gDPI1O+X0OYz9ZDoNfflyOq8Uxa1VTZbAupmzYIKdcuZCJCbWE2zo0nP/IsmuOqDw+6iCTifpj6jQUZGgBJw15yMJrANn0JDcyiVe7GLtFYmTtxEcIa/AmBQwztgH60b1jhipOg/IHx0oUOfetT8lMyYKHOCFa9GxeMcU5TDGi+YLyJdGYL0XIU1UDpoOb8wIsBuwq687j07VTFu1egWi0p9i7JNF0tJCQqE1yeFHV7eNzr+uO5znIuFu14WUOZYkI1Q8k6S0c2hoKlKH7ACxQWMA6h5GSmqDz0JtgoYhGs6sLX0msY40NpNOg6WHtVLHGEF9jTR+YFNI0kCi2xygShqSKaaSOKAFnka7mUwzQKzYnYj6w2psptOoopIl6qy1fvaJEhkVOmrURLIPpAmHrLEzwH0CkfuhsQeZ1mi/ZxNHh2WokCXZaqCAYjxGLAAlJwL1xE5Tp9gLYBX5bqwUGOI4aE0h1COJBgATgYlBczkYsQ81OpyZyPtKH1mvkQYQmgy6qhH0ZjG3+RWUHLhe1rZYSgA33awpZ1DgLh6fQhc9H7Yf+1Ws4BZYtdLLl6SInn8A7IoVRuxl7RWMGGkPYW7TiL7lkqXv2wt08aOSxCQF2AUkCOM+DeH946NSeHa9FDKT7J6770bTEzMJxrTD+Zn3Plhi67Z9QyKAwzLXiLSNs47VKBDLSCN5YnsrodOab0d/Sc9bzR7FMnfe5g2TUokVxNBWRrT6uam6b+kwc6bPRvrkSKN9+n4pDCLOMppaHegodVBoC0QWFBkhMf4gXPooegASBMwoaTAFQICovAEIEExOqMFFsULTSLmoEj91v3Wvovl76bz6+tbYEreE4SEMD0iE+FxHOEdjSKLCSAhfe+4Zm4QxlBK1VnWyaRZm43q/65udjMsg93LWWRzs5fblSjSOSN7egQHR2ltHoUAjhLXvpFWtA12T7pFfvz4Hl8u9jOc+dKCvrWvs5Nn5eDUN0gd//ZBdeM4VFODvubbdTZxf9z9wF0Vjux1/4vEknZn27uvvM+3BfqWj/NhTf7PqRpquSsF5g+OPO86uuOgStN1y0AYrRWOv2I4A9H3y2TJ75913bPFpx9rpp51uo2Dox8Lw12izLJr8Qnw5fctiC/QbQzqOwf0PjXkrmVeiKmBDuk1LliwBHJ/Bc+SOipmgMQvFBEmIuOaVZHooaNF2V35RkI+hD8CSdA5V9Kjo7VXCRgD8Aumhu+/9Bfuw01575UU7DIP+1pvuYNO12w9/dCWM29E2hrGkceMBsTTepXvK3qvHWf6SH11lZWjM9nEuKpeQVnm/mpMEKKZKLZtrzUzOtjEF8Xb3nTfb808+TWLLODlrvJ6YzTQ6I0yDG1+TbYq3KiA4p3o57ztZS2J73Xzl2ZYC2PHOkvetlgZAFrIIF5x3pjvs7t6x3/79n8+sksAzfCxsVdb1GfNPcm37JJLNwzhBH4H9d6iiAmBhjjeXZbaVTB6YB/g2Kr/A1q5Zxz6Itnvv/5OzsyJgGqnBc8klF9rNN93kLK7QM4sg9qz5fKv9+8337N7f30JuZIDOz+HovI6mFQ36mE575JG/+fSS1ryM/9RMmQHY+84b71nx9AIAygwAX3I6iRqQpOzYWWp33f0Xq2Z8Onlop73y4rPEozbYEzCNiUlayERsP39lwOHyPgLDpHOhezZolCRTOk03CbP3Bimx0pnKYjJrwCiCgq07A5Cz0/bsaLPLr7rPWiO302CTa65ifq/95Cc/sckTGTMFSG9tqfV9cRlrfPqU6cT1cEz+5vkaVt4bFcZEF3Hzsb89Yedfgt7jRAoznmMMTXTtfZeWYY077gVb6zCyKnfe8werbDxAzG+kOdfEuQxDvE9MYpiNfI5OafEKTGS9iwEqvWr9GdsfZxPGj7e/P/GovfXvV2GCjaYxOd4BXD+nKeyqAK2/XLmW95eEEcOKxNbp06dyvkUSiwNpAIGpAqkjxZRRXGO/xNMV3gDbdsOGr5igKmJsb4TvvSM4klej3bmI0X65gAsQVSPOTZ9UBQ4yhEKAo2qGava/ikmZ3WoaTWyaXmmDD0oFBHFUV6x/Cf7P/y74TvB3vLeA0RoabEveedfBAv33BRdc4Ixa/xr8haDNFvrt0IsG0xf6SodA8pe/PkiOixwI+Z0aZjI/VOmqPEaGf+EkGdLtkz52Foa6c9Cc7qTxpTFOxZLvvn4oRul6dNb2IAcSMrYKsbt0TTJk1EfR+zmwqkaO8jQx8XlfNx9RnOZPZ2Zh4hdHYV+DnECf6/Qon4tBt/DVgNTA90YiqyBGrUBbMbGrmWpTDaTGjBrPYv1n5Qx1wks9ufDokcM4OzVx8LqtXPOunXrGXKRSdnDGwqqFyNIIizUOOZc16P4Oz0+jaTWaAnSjzZgxlt2G5A4TheNpZK3feNCi0MoeYGIgimZPPjGrn/sFPuXu8zWM7DfBKps6XrqWyqeSYSCWu9xcFxN6ByjKp4zPBWTRSDmEEViO40YW2u//sh3SQT/NFLQ6kemJg2V11dnzGV0f69qMrUgKtdLpn7/oBPvg0+X29tIv7Dz0kR/4/eNu0nvPA1fYqq/fZ51DsOBihmcX0VgoYy9Q8SB3smd7KecwZj0aqSX+H7dwiv3PLT+2v//2fhhZ2bZlW4ldesrZ9s+nXrQ+jGoqDzANIJa8azt12ZjRQ2EWVjP+zcdCWwsiMjl9qptcDXhM0r1nKoo4E6OReOJXIs9RjDKBoJ6TURvlY1rTy35vZLx6BKPyB3aji1gL22pMnh3AmKaP4BQDW1fAY0dUl43IgKCz6RsaxYyFo4Gp8XnlHQMkiQkkxU0ABJDraYrlUWPWcC9TMVW8x3505V124oUCl3rsyMF0n0zYD+HpgotGY5p3xD54DQk7ma12syf5pweQaNqMQjvEa2QBxGSltxOXYRtjtLXwLEAOpsoOU8MePlhjZcguTJ7HeH9YOuSIZitABqCCKc7TTz/ZtiIH0VXXiKRVBed8GFNovUws0rADA0iDBX6wXKbO6IfTtN+wGYC5I9Uqvmmg0YRhHTICM/GXoIXIpGuWdcE63rhuu5MipkwbzWetY7JzDmdpjv30Jz+FATzafvrz2+322+9EjoiEn3NKjUx2BPVip02dPRnDXfTjYflnQwctL8doV9Oe5BDd+H3EQAhRp1yEj+OPn46GeCIEr/22BedwRY0Lzj3fWYSqX2bBCv/Nbx8AVE3AXOxk2M6fOQs5E2+QdLRZ9yLpwJajlg0IBDoTsoYxGUvsSIGc1U9juJYmk1i4ZyDPouGLb/Zt5VikHgYgExFIpJUOxv9bmVSU7F07nyc7B6+Q0qN+tmTycyj70ciAoELzowNjrEiv92Tam0k92GdHyo56PupsTdbIiMJc6vcOYnEd8nUwphljz4DUUsXP1SFb1+ukK1iVXLMmRuV7o5gtU/CQwV5A4pNUw2DTWg048izlu3GS0OBsUd3UH45UJPHkr3/5LYDXl/b6mx+61nAarMtf/eY2O7wLYzzA8of+jLSLZKgk4cgz8LoZrKDlaDngXibxQnlvAJZGcpZNmzjJcaR1uLgD1TiBSEeOGlgBuU4NfjF6A1zBiQWaDqMR0Yw5k0blUzBqF0FKEg36rOnITQlrqMDDQdjIAH+nkyMtnYlFzkV9ZE0/aLJX05DhvJbO7hZkMfT+knIRWSQMYmIs7MbuNk2UiFkrVRTuDc+lAQzGAVpNthErZXKrpq7O2Rjq72IwnWjqj8NMNlccwGeImCJiiSaG5IkjOSynGkByGlYQbcksEJHHErjXuQVZsPMLra6rHPPuWtuxFl8hyAnVteTFNHW7AOtV5+o+T56eQnNhlO3C+Hs0Gs5FoyfxfFazHo84O/ZYJn7XrtmJhIzq9wikBR+2GzCLGzEq3nbv6WIKOxZwsdWOnTOOhkIprF0aZtyzIZhD1SDrEgsDfHThBKZNd0BeGU5dxyTZGx8FoCq1lwzheBqOR+SOhDSFyd40QMpln21HHpI1Ogp8jvzw9MWLATpZQ9yn7Vt2wgSfbZu2r7c9GJh1sF+lGyypSJVezzz1Mysv28V08w475eSFVo9M2DMvLLOCUSI/FjH1CSGAQnb8uKH20Xt77eLvARQ//AmgcRPyTUPZc2JHp0B42+JSFi1NQeMiI51mKzluBOuhFRJizpAcSyvAe2JBPuuj1Y6bNQavjCPkRwftvO9PREJul2WmTCG/S0OjdbmFDZ8Q74zVThaDTI+G4RBYTzeljkWdnZPIBdP5Ab09VNoO0KBinIKMsRMZLmTD1IQUDeCCeOuw4bZjxz4CpTq7YXSucDwEnGmQmAAAIABJREFUQRfq3oJIbToPeUDjiyyKHuDjIYx+ZVLk5A7NYZSk2gHYHBKAWsBc0XNV8AhNHsJIvK5nB2MtIxgPbWI0vgkwVCPYEmRvxcBKgUC7Kkh6MCBi7ERfPYA0bWwgAasuSs9hKq3UZEYgBJ6KeaYudTidlkgOWSWs/nvqxrAx5ebpgUlsPLRDJXLbAdvgnPPPQXfmNcZP6XDNnYR72D4OoGzo+BpH5bBTAYXZTQ7u7RdffqG998nbJOp9tvTjpU5zVy23aN4CFmGBLVv5ue0D+cYI0c2SxqAv2cH4lkYwjtDhOYzLcgvssAP7GVumm/Xj6662l155ls0ChZzGUjiBZOz44VbTXG+tMFzy88bIFQtQg/FYgm4kBkut2lgkamEu8gxYoIJUiZ6AEDHfvNPPB1ehAc1BgSUJcC0Z4FhdFBWOKqpUlKgr08Z4srRbxPDzcWExObiHKhhk+qFEW4w/AUyxACg1dRzOAUveRo5NoiCItUbGh3S/JYBeWwMbCwaFhKjTM9A7zI0HvMW9jgQtjICgrrzIlGJi9fL+2dwHJdOTpjBGi7ZOVSUjZnEZNql4CodPhUtRNAE2HEJTKwJQLhZwV0moGG4aBZZLpxi+LpbN9Uk6QeZC5IiwlLkHPFeNEKlAEWCUKCMiRi7E5msCVItLQPaCNS8Aqhdg/5IfTrESBMa3b69mpLaXAkKIMeZqLfV2/gUn8379UMVXuF6L5EP6YJqEk3S18UbZwzCgYrnmYmQ1jYJn28ZSmGibfWQaiVl0/jQiLe0XnjdO8mw7xr3y7OrrL4UF/op9DUNWh38E3acOwDuNJ0uTRgB9EtctUEpsCQGSCUh9ZFF4K6kXg0RjFALBJYnAkvNDRMCqpnOFlyeInslNamasa4CkZginmXRt2ug09dCF0pdwG41vqFGgoDQsN9oWHj8TzagDrs/HRD1jnnRj0VRqBKhO4Bs/ufFariXWlmC6tXbtbpoWNHY4/FsaEcXmeiRSLm2WLoCzCA7rSOQh5NWrCB1JQ0POi0oWWnk9ja9LlsHZxxxkKg57AYEwzqQpxMjsCIpHWAJqkAiMSYdt7gkdhgDNmOQcKa8FKBRKrM9NcUCBIhZBFAdmOiYI8TRgYqSrCwW2r5cinOS4DUC1swWtVcDuejQGtb30++SP/o+DqgJbQVA7uP91rBsvx0SoEtDMnwJ+VMwKhOAt3B1RSYDGqjXyqSEW/yXhYgKoJcOh39W3+b6esRIeAed6vmIki22u3SwWrxIe7T3aBFxHIECvxkgnI8z6L7FW1VSRiZOSOwGrGm3pkmkS9zTKxfb7aA6ooKcjPkI6zQGALY1YHZRwTj1oKHa0s+6bkTZRvJRG8c9/cYOtXLGMA3mvyys4YCbGIONxP7z0Ujtm6nQO0ol25//+0u695y6PQ39+6EHbCptQzo4tHPR6HuEkgEo0IySvICCZeyEQWUwjH6XWJ/PYHuhA6x996Q+5akfDfpebpP5bI+/tfJ6JYwthYBCD2Fy7tqAr3cMoJ4mgjNYEYnXz2SPoGgzipP8t+r81y1FjTO8VMEEF5IXGUYML0sNW8sToMA9KAG8gcipghxjSKBhS9zIAWU8/9VQ7jzH6m265Df07zHpoBPz0hh+T0F9EEyCRzytTQBXV0ndixHPXXhf9ly62miu79xygY51Ekfk6xWUTph2VPibvI7sy7RoELXRvBBpIa0xUDBSJSSZoEnC+iNl5zuJz7LEH/2EfL1mNkV6m7WfSYskS9NWGYZJADL7/Nw+gP1SL/luG/YxC5jL0RT9ZsdReffM1Jl6QTPD+JLIACxZhBvQDmEw1NnPKTNj07SRk1bjnvo6O3B675tprKABlrlHgwKqezn9xlUHpgu/e6+CJBs9ZXyFwW/8uFl0gP4Q+O/FKn097KzTC5nCJzmRpc3HIDs8vtA/4TJNI+uKZ+hD4qX+0QMJpuIrpct5FF6HhV2lXXHWp3QioVrL7kF1z1f/AFGqxp599wvOJadOmwTRda1988QVd+ilMGxRYAmDY96+/BqCTHIWAqv2lPS7Muk+NLXUwJJzPeTQUNs2/X3ncdmLI88JTr8G+OmDJuLJ2weptgInbDf0pkusJmNfsV7r6WPC5mYA8LW+86nTLxyDik+WfWwtnUDwMBbk9R/E+fbBd9sNa+WQ5rH9+Vs7T9ehCK+4VYSRTBPNzFznLjh3fuEbe5CmTYNycS6IeA+A7CjZRLiYvn8K0KbCf/eIu1qrGrfvs/vvvYhxTzy3Xx6GD4MQz599aj+Ii/9pbdsmVZ1FQhNmXK3bYfff+gdpBBxi6488+SW5S4ACxRtmUQwzNKrDPl39p0+ejByvmuZ4t60zNitraFt7v74yeAs7PyLTX//WiLX3/bXRk57sRiDa6pkgEnCoSeT9JlZHyNr6n80CrRfmdszC1IKgC3LhJUVKMQ01XUnAPsP/D2f9bN7XaTT+/36IyAQX6amlqwujjrVTc63zUGF4MTV/p608GVL/rjrs5C7sZyRzNmBlayQTT6AgIAXFpdvet92D8d7blTyTfQWhco5kxNFAUtJyR6Dqe8bb+vYPsq6esPbwMOYhycoF2WPvIwAA8NDKi2yUAgL0vEECSEdrTkkJx4A52nYDaK668zPPTSTBWi8eOYd3JkRi2tKZTCN5LP/rMg5Lr0/n96GbcGXY3r9tBpa4iWvtogIpCY3gRBMw6NDqXfboU06lzWe+aRhCziFyAHC0YL0XfTQCg/6P4G2ic60vXqC81t3bt2kXenMFZnO5jlSGjWTlE6/dCe/q7+9q1cfUMQ8H8O3te33N2KJ3ewEDq/40NwX8N5u1BtBiMf6Hmkjwe4uyvf0OzEcJChBIj3R0H29UQ1XgnALnkAUiGXEaAPThv/lx3QhfwKQZ8AN4GsSjE0nUjF+Wozo7SJIgYr2pmBzpGAk6dASbpD4Gw3J8Qi9aNff1C1DPg9UkAE2AeSAqlpuqINwrCB5t4kmNIEAOaA1Wv0Um+oxioZkkriJ+ax9JFjeDsbMUwNYa8SGCCTAhzAJ5eff2fmNpmUsy3wRxiypDYrTxwy+YKGk7INMGiq6SJ3w5J5EhlJ/ksusYAVGPQdEzjtePwkRiIHWr3P4HGd2ovBi+FlsZrRDBxVgfot3EL+nfkXBKWnz8737XNdxND45BUqqe+G4YsnPw78oYOIR+Os/LSWlswfzKTLd+4hExq5hhiFLJme8ttgGbreQtPRlMwz26/7zG75AdnkPPXuTzBFyu329RjJ1otTKmvt5dgNldvOQWwR5ksOv7k6Yyi1qCZebLd/6tnAI3xQ4AZUFPR5vIFFTSVpJkoTdgTT5ptlRhT7a1uwQchz47FJG/lqnW2Gb0/mfZ2oI8Zi+O9CgARR9pExIDc0wYjbCGxa9uGndSxBbaX0dce1oNIO/F0gpXv1yO/luDSDxqL1uh+IE01YiTmvBWH0dhMBpiQqQyxnRgjskB3F6QSABoRFPqZVR+3KMZqSmFU0vgvoLhv70qyEsZxRbZQDpEI870TtkrRhGxqX4BrzttdPIMrLjwNTfQyas9eO/6kDHvkwfXIKg21rOHDAOQhrBytts8/oL4ECKw9IudtpHWofxSbWgG6U4b2c2/Qfixvt02bqXsvLrIKphIkrdSNDInk31IhDBVnoH148JBVs/bOXFBguw4ctgTAO4jh6PImeA2XmoxHAZ+9/miNs/e3bsPMjPq0ri7KzsaI6qUXP7JEGMv/efpDwP0mm3P8DMzLGgBKeu3B3/zZrr7iBieM3HHXzazfl51tmBQp5+Awuw4vlp/e9nPbXbIXthgaw9yTGCXg5OzF40dRswF85mbZXgxnU9Ml00Rjm0Z7D13MSMD2PuVCEF1kshlLzj5M8n0VNTZ2Llr8GFRPZrr2j79+0mYgh1EBqK74Mgxy1R23/9puvfVmTnjkPSCCtfD5xe4eNiwPTADyk/w5AFLzCogzmOQcLpeWstiAGTaO6aySvfvw5ICJ7sQktj73VUdEZg5xhvNQtVsnNVACzFOdsoozo2joHjq4H5YrY83UZYcPM/nKfYnkZ1ubRHQKtNkTARrU/HR/DZIGEYlUQ2RjFtzA2avjO4Fzurs1yoYi+XRofz01hRiv6eSgTKsIAwH8k6Guzp+AtapTVvIjvIlm9L1gDEgc0olXnRBFrabcV039QkhFRyEL5KOJ2c/a3Xe4zHJHJNq04lHUXBH20QdbqENUf3d7Ta36XJM8meBNLzM11UgDRoxSkeKyYA6OL8p3neNMmi6ffPK5xyzFbUkStrKXU/ByEFYUwTXIzLYV0k2cQFdqBZFKhucNJdeV8VHgq9NIHi4MRJId+mzdNDCVD6mWyMKbQkmpiCQybYuFKaE8PIzpXsnBCMtSSZqKHKHMugYi2cPEyB5ACvkEuSmhinFuU7dMojlblXOIkdQKbqD6SQ9LxJCTTj0ZyaYmcp2dlkaNXX+0FtnAybZj+z6eXVDcasplyvRc1gLPhd+LAz+owHvlSDWfO5uGzGTp8KfauDGYL72zmv1KLoGBn/vHqDbig2VmRdLcyLfPP9ultjKxjIkNzgnV3NrzDdSeajJMQopyC54Wl3x/IRIVFYDmkTZ3wQLb+PV2mKjbMdvKBe84SJ0Cox8TwhWfb4f8B6YRA7gKazqT8/4gMSAfxnolTZhOAOLcYQWwxTX1Huia9wCCDaGe7OiOYw922KIFC1lL7eyvKiaUa9wsKp7rEs4kPC6BKW1N5DYwVdel6+RME/A9HLB+3rxxMMAP2ZXk6/dwRpxxxjRM4TBoBEP6HvjLO++sgBSS6/F1oDvBdmzdD5O80048DWPxiqOYyZ1kD92/DJ8G5Fi4viH+XjqpkfXkc9Uj8cLytdwxOXbDbSfZq8jxjGZP52Tm25o1VXbL/56GtNeL7OcBnlGS/eiqMywsFfOqPpL5SJgy0kLsZAOKiakqoI8EMlxagHT4UjBj2rZJ4xAAJRyabSzUcdPzPOHWA5Yp0YsvP2yPM5Y0wEFayQj+7l21LGixH2MAXHHPpJUjHlEMu1q6bVoImWitafPVYSgwEW2EctgUShymkOy3UGAcLEfLB6eubrlKc6DugLHjDvMErTTYXs5ekgYcSbUSu3ZGNJJAr5SAKTA0cLANJZmorkakRlAAxVczoJs2VAoHXhsFhzoOPSQp6nYksMkEyDqFnA2ooKJNGCraZx872VIAp7bv3GZ3/+JXgidt9Zerbef2bwBqYDzRgSwoKKBrd4atXb0KVt50DvxqW7FqGckKIyg8oPMoYk5YeDyHUwcjGq/Zll3bvIM/btxoQMYjMKqScUzMAXEfCYj6Ot1iBLsZt9sIa1hoyxDMTToVHFlgcvBtQC8mnAASia7aNddcY888/hQAFIGWldROl0VomdzNNNIvAEOdob5BUWfvrLjwP0WHzJoAGFWIxqE7IoagmMEasYmVKZFGmUgQ5PTdBViuYrvX2XFKmBUoYAnyHNTp16SYErlEOXmDQKvrloEOUTwJTgNAqphaGsfRqIbATjnnKfnLojPXaHQZROhql/+vzLBguiKMrsJJDD5wBx+jSEFTrxxmaiTIkETDk1hjKt4Osh6LEUn+4stNboiUjRFHO2sqkocoij8TCm5Uc6DsAEA+esAaF+XOqnBJg+HWRtBvbVQhQmAmaIejM6ouoHD3RO6LYOlAH4+9wN9n5fZb6S4B3yo26Yy6mZiAvSQO2RyC3D4/1PTzwzDNMUShIUE7Q+CaGy4hoamhkP0AYHWKrfhsNwwpjN6I9ZOmpRNgOugOE8gFqrHn4liTySQHqBUAbAMWi0UqFp9Ac3a/g3d8mhDYo+RbRYz0OdV9cZMWL9Y0+qbmQwDUxXLIatxdwHUzh1QXjFHpmvqoBb8v0E3MO+mTDsCcCidQ9+J8JAB44mQYuzOK0HpJoohSK7Ef9jqfg1GhlKQ0miwEshLFFUaGYBu4yzDXpVgzNDfNtcbaYGMLLJSmSTjrpxWAr5OkSSwjgX7hMJkFLKkJIhCmhUMREsAgi1MJAGZ6HKaKDfJ3ySVo5+fz8GM5yACZ9DySWDhykhTbR5IBOlirKtFJlbkVC8CLce0DPVoSk+Sh6RZDg0HAqrrf1o9GGuyKZliltVVi+eoQ9tzOi5lkDkW5NvYSJDtIenSOCrzvUI6npEMsUwmny9VXjDo9Jz6bElUVyJGAIxrpV8KvUXG5uIfGoJ3pIh2iQeKNj+/z3IIRVy8l2a9Boaa9qEPddVjFmFPUcIarCn/uEYe79GUd+OF9o2CChsNwiVIBjWA/PnzW00DyIRkM1ntaFrsQTbB+JQ7ENwgFrrMazwOLpmEkzmgvH1RxowXNMQfytSa5B3qmmkLoJCmZDLsqj4bTnbf+gm7hCLvg/PPs93/8o338ySfsxVKmARAprygjFov9IgCEZ0+SFkMnVCZ3SkLEsndiFH/7rZC+h57BQjcArpX4aTSyrv4Q90lMONYvGl8/vvIam07n+7GX/giIxTrdUM5NiHNjD+WKel7cCd5Z7z/4onpSfKj/MgD07o7ke2ntbCMfQdXeUyEuZqoDBySLSq54btH+3Nn/ADDHHTcfQ4eR9gnO3esYa8sGuBGL6yBMVH8P3uuc08/E5Odm2MW4DTtOEWiPKiaridEOyDME6RwxMj//4is7yqjwvvK9mHytsurWigBYlXa0zA7kHO0FewAgJMCqi+R77ZxXEpWPECubv7z5xzfa3Jk4fX6y1q688vuM0byBptCJxORskvh2u++ee9DB+4vrUB2B5b1l00ZiX6o99dLjtpZ/175RfFacPWnRAkCwObZg7nyaqEOY+qhzh/HnXngK7dXzYQBO9bG1hAQlsCFgVZMUgwDD4N39v4xVfTsE3Ojv3IU2WBA+UaN/17PwOOCghxJaFSUyrUv3z/vC88/aD37wfWIM42RqNKpYEIpOAvfw3x6z5194Ec3Qm+zKH17uMeEgnekbcJGOTu/ivH7B3mXk8B//fJG92sz492iMJh+igG6yW378c2tkHXW4cRl7XCPA+kfyFxrkIklOQg832lmLPYxl/tVmTJpqn36w3A0pvinfZV9tWY+ZxmEatUk2oaiYZm0bI4mlxE0l7TqHOTc4i39y1SXoVbMGYHrWksOkA9SuWfUFywQ9rmz0iUdOsBVfrrV1mze7znhKehwMbaYI+PexTBUshhWQQv714isvobNVj3Fijv3gkitt1qS5bsJQwQjuzp3f2JPPPuUspp/97/Xosp/FeZ3ggJPHIW0YdokMaTTutWvHHitEpkfNsx1bD9pnn6y0Dz9+j5HaVPQO72GdMyLFBgO2Yg3DWGeE9Ov1myx/wjDiH9/jHA6j8yDwQc2HV158195572Obe/pke+zhB+21f71E3nSiT+oEjFUBVgJkNRapHaIALk1bBUt2MfEwmp9bygjwiaec4uZzYRpPDzElB2NqpHRrOW9eeX6dvfnJG9YSiW47MgodTLkozipHaaCJp88aQa6TAANeDOUfEUt+iObwl6vW0Ew8wUGRVNjI3eRGyz780nVqZy4q9nUp1okaZzqdtQfdbIkrL9vUa3f+7EWr695k4cm7ae72YzyS5TqW7awXGSNo/DMoboMc1dc4n7EP8EMutgJWyzCvG8lE1XikAHykXMxW2D16Xl+t3+hM00hAJEn+dLs2cTwmP8c4i7KS5v2oUWPYuyqwYlhjSfaPxx61iy46J2iYk5tqPet9lfu1kD9rXFHjha0gziFQMNTwCPLwdistLQUkLva1IjBD60Wfw81PhaJrCWl6ahBo/O5EgL4f2tchXfEQC1a/3ymndU2W8I/nE4NgbvCq/y+wGnwrJKUjM41Ee/TRR2FAwkpSzjoo+yP2s/BujXhGUaPIOVprSGdLPkzAIpzWBeZG8HffbfyEGlcOlvLzKuT1pWsLGKuKRcE96Hd5JenYqyEX3IQQyBpcJ3tKr0+8EtMxFgZAVWWlax4qt9PIq0q+IM4FebfuiyaP5EnRDWguFqzHM/Kzffs2sy/qYTYPd6mGiP6RnPfdSIRtt5JDm6yx44iV4+A+pniY5/ctnCspMDXraTANzRkFuP41LECAIYrfcQA+ReTS2xn9LJq6wH7+4HLrxwzr/AtOs1oMu4qoV7Zu3w/AWAlxotuuvvBYa64ugzhTC8gyzLZXdnvRnIfvg3p7VZwJEycM5/UhpTTVWS3kkIxsnOgbyAshqmwjfl1/7uU2ikmuJ//xqu0sa7EFJ82hadVkRyHjKE4tPmOx/emRx2z4hOm2GrmW3og2O2b+WJohGZjqrWJkfRp5aK1VIE3VT1MrHfPbaegQ70KDtBFD5CQA0qG4Vk8AtNlZus8Z2E1cey9srMNIxokxnE2efrC2DgCL/BhSUDJTd2GJnK88x1t+cp09+ciL/B56qtQYAqQCiQtqF56jtG/FZldDO1IyRmqmA7zwBB2MGj9V8hxxbsgYAzO1sqqP3IBRVGR/SpiAaGyOsKt/cqq9+eKHTCj0Ii2nXCWe8VsMpnmPtlqaanTaeogRTTAcz7kQ4A1n6hlohZYANg8A9Kz/qsq+d0ksbDiMizhEKM2ZpKMJePFc++dflgGm5JBniSjTzMh8rXsjLD5rFqSAMs4N2B1ohq9ZXkGjL8oKRyOthGdEZkYBxsClwAS9NrcoC2Bnpn2+crON5V5uLQVonlBgTYDYKSNakbUboOk3zj77eAVavWNht2kCdIRtgzH71vs1aMv32veY3KvaP2CvPrwME5+jNm3OGDxKpEufZTdce7M9/ujTGDbm2VVXXGq3/vx/7cKLLrfZkzHuI05t273DHoBFes3V1wLg77TpfPabb7wRN/r3+UxIA7GvNZWxfcs+clxiGbVPAvGrhzXtEls0vVTbvPzK3eTGPfbME28z/TLb9rMmk8hd8vLy7VF0tTu5v5KTEaYhVpvMvcaOLbB96PILMBJ/4fjjZxMrRqBz/h+vTyI18UhjUtNWnUwERUYgvRPXbxedeyoall8Qt4/QLJfMFiCnchbWRxw6kffcd4PnGVW1TT61qClB4S719Tp4wVTSpf8v+TqA9qPUheoNSz+T+N5ODZ+H/IBq6qPkD4pHmjBUjTcKkzlJvDQ21SPDpblVabNPsVUrNvnPdMJqjWNz1mPuGEscl9xiKM8OxTkXcBGuOsia79OZ7S73gbF1D00WaQ3n5vLZ2S/Kv1RTJmaI6ABbG1D6EOzbqsPEI+LyFVdeauvWryJHxF+HOjsDkkArYGsd4Fo2Bsc9vW120QVnUxcfpLbfB+FMxAT2D89K9ZJYo+00oqdOncLU22EnNCmfDvZeIKkzDyKbzqQNX33tUk+x0LvjyD2P6D3l38J9zEZ3v4HJsAQIe5Kdku61T0IKxKfjoGZlV6T+PgqSEZM/yDpKQisyQqxVKn+as86s4eZoQkRnte6HvwjPVmdLH8QkkVBUf6pPpq9//PMJ+9NDf6IxOo7pgK+8Tq6EQauGseQawyB1ZQ+Ndtf7JLRRj0ImHDWmyHVfZfI7QFGu2FJTh+ldDv5F6BPHYoJXig9ILxqj8sHopyhug/ESB5lArxtBt78JOQE1tNXwj6TI/t3D94Af3WnzjxsLoY4pk4gWW3TKVBs7YYQtY61u38akbjyAp96TqaF6DM6wOvBm8YRx062sGlNE8pqD+5lKUR+bf2QAJa9OrS3hH9xCv4Z+PpMmM4ePgOxCHV3E5/kKktWMGflOfjx0qMq/L0KEDNrPPB8JCMx6lXtImlASN13IdiYAyGsao5jpXmn9lvGZb7zpUnv22Ve93hFOeOllx4NLLreTTxnH2dZPU4uJXGL3gX3daFPPs9tveYEp14CsNJym0xEwuGkzx0CU20tTkUl1mhnr1m2w/DFpXMdc4uoeJrRKIEfm28zZC+2b/duQHRiJj08JTPcSm46PVdjYmXkDZThAavxXxaKc40LjCg3cleLiAij/ZTaSAkKbpHRfpbtfavR77IRiOgUk/uiMSHNVh/41155m6zes58NG07U5gi5oLwKzsT5unEXyrw+fhXNoO6hEG4VNWlI2TogZjDgMdYCtsqKKsYoD7rapzkAidL4DB0vZGHNhMbWidbZePV86a+j8cYe7CIgSBpYgfjt0eyVYSgbVBVFRJJBFDJNmuklJaGfIXVUUbiUkYmDGc6BESMuQA1F1gkoFMS2FDsSxwTyhlbA//5PWhQCLCBZWHZs7OycJkJhCCVB5CAiexof0Ou2AjxddfLHlMd7chYDwV4zlL//y08Fudq8DDK75yj9iIuw/VE4nBWe4QtB+xOzLyw7jwpxNwUtHFB2Ng2VljINvZKOrix/FoZjPotjvHcx5aBAeKj9kBzGoSQbUiuRajqJ5JIZXCqMJajTVM7ov1qS68e6azuGqRE9AiwAXJfuuwUnB1AoAK3F8mXFJo1XdG60Hz/f4F58yF7uExa5OjQAyxQcxsxIBpdWtb0cuwknEYoRIx4RCUEzDVDST3EmaeytavZqKObA7a+iOi2wSS0diGIX6lEVT7cOlyxEdlh4cHXLAO4FiAlWEAiZy/9UdbEFXdPFpJxDgKigaD8OyyrHNgJhF40dTLFSy6GfYe2+vZDQ5gQBAUJDWFI82F4di6dk0Azy3SXOO6xeQK/3ZmTPH2dqVdM4xldDnVyBrh0FYPJaxrOgs27V1L2PcMEJIWAoZC9pLJ14bUjqJwxCbRxGCz4HhTtEYGDZbaBgIkJMuWsBOhOxjP751IWDSBnSJj7WiyckOyr/3BsY+BLcjR1gTcl2l4B81ipOabu/Bks5AM1DgMxebDaO3iVNbXmle3wpEG9TKTACAkj6mkm+BiSrGlWPL7S8JxnmPxtUdyAbY5BzQHhHRxEeE+TMccLqHUY/WehIS3kAcFnckBwhQt14GJ5JbaNNoNe997PzhduKpx8BgB2jDlVXsjg1f7bAlb24FgJRBFICYxi8FIHIg6aCRyZGkx8tKAAAgAElEQVT2VRqFfSProQ0wLo6kQIyMJDrg6iDWcbB3a2yaZxIG6Kex7IDhIgZzmI9IaCxGgVwJbGQUOjd+qDHeAbY7YijsCl6rqRPRaT6bGB6cJoGMAGhmFwG3vr6bogU2tepxgRYq0dlfKr67+dk41mYEcVGO31EkD/1oDTbQAGrAoZM82Nn7rmerU4TnmyjQRECwethyhZQxDhunA71Fjbd6zPECMGA5drN/Ynku0ZjWuNkY60zPRNejiVaNayrRCpo60viUBnKwdz1Q6blq7QkUVqLDe4SKU8kyqKDVFLQYo14gc/+ixUzi3kfoLweBtwhYWAIyo9F11ZhcE+NYdYxuifWckM2BjkZpb5+YTXwyzoCWOmIDhxskKW9cKCYqoVPXXS8rbcZAJ45xON5XgEJWeo5dd/V1xPoUy0FLTC6M5XVVduOtN9qv7ruXGPm1s/rkxBtJk0i6ujr8uzU+x/U708qBsqD4dB1YX4HB/XKzKJ5BENekPRc0jHpJOjIy3A6IUz3SXn7qFRxW6+1nD9xsLRzu7cTdDljoSox0f/V0JA8SLg0u3WN//aBQ/taxWkmlbn8ACuiaXN9WtSw/q6aF8EFCrTexZGSmKQWB5wXDC3xiQ4VrHWOXboih5yswhNeSHqS0OM85+Qy77daf0yxKciBV19IDaKbCWQZ8AjU02iWpgHBm+99f8pGVlO210vI9tm7HF67vqS8x2QN2n3ANMfkYHexKtttwK585ZZo98fSTthSt1gGZ+QjK5pbedP2NdvHFlzMWtB6nzemsTzYU1yemyW/vvw9A/AJiZaIt/WCpXXTpOYxeLrc/P/IXGnyAUWLJ6l7S9Js8bpTdftsdJNK5kMmjifPVNCR3YKzxDY3H053ZkcJovL6UADtYwRkUAmj+Ox4cPIb/ru3/+/chFpxAJC14ifZrHMvlIBzM0GhVGpJEafby8y+4dvtkTF60nl3KgS+ZgJWV7EG7/RAyC9/jrNE4m+R80HjffRAQ7QbLg100ejwmGx8vcyaqGnGXX3ohciK15C01AA400FgLvWxImbtJ+Fnv3cdi0bC1aMsqasT+k9bXNVf8wG689jrGTctI4rZz77ps5YaVtmnb13bB986ybLSqWgCxn3zhdd9fOre1pvIpNi444wxnr4i9vXb9BluxcwWFfVvAQuF72VmZFHkn20cff4b5Dcxh9OVK9u6HDcRZwuMczxnZxRmSj17mLorR2iMtFKQT7A/3IuFB41Ojir/93QMYc+yxc88/3a657ko38nEtbtZccNvUTBXAKcANjTOuVbmYmB3K6eSefNddv7R5p0y3s5ApyEI+IpL7qTNYs/sJ8XJnxogUSSmxN6TxOqCRZ55dN03ENSu32p8xmDn78pNhc//Y3nv3DTsTbSxpYAUsVQFWys3UYQrYzNqyYizp4OsGjG6sw2yHRHnM2HGMGNNU8zUWNM0Dti3sy5ZDNtAWj6HN36yqc5c1hu3m1xlvLkBKiLyqAeOQKA5JNYf0Sxm4wnbCVFWzVLprWmMP4Vo9f97x7HUG8dCTPLSvAgbELsgHI2mwYnzoIUTj3sHojs76KDqX1fsT7dZrn0UPl/iXAIOHPEkMeushl5KwOWdHiNmowjBgrErzngdAoT537hy751d3oh+5xPXNJyIF4C7OauRwf3QGhRFA337rXf8MiosCB9WkPGnhcT5VkYofwr6S/eT+qTw/8ljOu0+WLgF8X8jPspfYG6E95oUqZ56IFENobB9F9kINH4GHAlQVlw8hxaQYnJeX5+PpAfAZGEsphionFM05JO0RAlcdcGXDqGAOGTGG/luv8V2Gqjpg+nl/vf/Dbg2ZVQ2GDX9mgXVfEMfjKDSfeeZp9oFMLzn3dIiqQaazVmckQLheW8xYnZe6Fr3mnGOODV5pkPmr1/quXElwFrAfJOjGz4WuL3DVDs4PERpkLhZiuoauP/T3nojxvMJYH4kwVgVgVwF8K69WmqG16+Au1+ScGgEZ1FT678PI6LSoeCYOah/0djazZmtg/e3kfSG/AOgVDl9siYzlbty+AqZ7DVrZaMehF1lCzZWTlQMLKRk2HJOAABVlAJK5aKVv3bSFeFlohYyht9fV8Hzbrbya8W5qhaFjRnusrKWGTCR33Lmr20axb4aqRkQa7fT5uYAS0QC8h2x7PyQL2JQTJoxGNzHH9h/Y6+/dQK6XTuNHdeXu3VU4y+fBvBptycTNjLBU27GyBGblDps6YzpgZx3gSY19b/FJNnP8RPvqqzWYPKHpRzPq8/VcJ6OlmbmRtmrtFogDyTb3mIWYBb5tTJx7zvLLu/6HKQMc2b/Z48D5FNiIH30EgHvDRbDk3nBShOqkFGqpJu6BPAlq6/vs+NOm2JEDdVZ5sI6Rcp4fR03e8EhbvnQZo7lD8dAoZj2xTngeWWqMIN+gelkEHeXzXchaaVpQGItkHqSfPaoY5tehMq99pOVZWJiI1EUrhi4QgLzbjikiIMMQzsgjaPkNSepA3owckdqjtnrAihm7TYxIYzLhC6YwU/h+o80+LtOBw7K9HVbI/ivn9YtGT4UFt95Z9hlZefbwY8uIxUx6kP8d5Hl1kXsnZ5K7ItfUyXVxjNuF3y92kkQL0w+Hq3Yxpt9u43NPQIuxBO3TdEb9twBwMWEJQ/gHp82HfEHOPXqmPffoQ9aDf0RqEaSSJMbykQ08sAdmXVkD58soZ1sq7peXNdmJJ59jb36wydYCeE6eBnN5N42AtTBx63usaFoOyW1QRyaSd/RK1kwhmwP2e0zy3HLT7Wj9jiBOt9tNt92EUR9asIX5MKwBRaZMsQ/fZ12kqzGlXBT5g137LSdvJMSZePsQ2aC8/DzMg6dAECP/5z2GoCt57fXzkYPZZ2s/h2WnGIv8nAg12ktey/JPIrWfamJt8ZlzIULVVftkWMm+ozQPmC6CUdkhdmRuNiPVjawDGTCJ9KINCQCIb8coWIPDYESK3VcGWKgGg/ATzynVhCWHnLuwCIJWnr3FWLGYjmqWSDKTNMZmzymGjLXPGqgXJjK9WLIVpl1NL5rGYlFTQ9GUbUL2Q6BxHHuyEzKEPoMmuKTpWgOZSGDpyPx0O3qk3hbNXWBfrdriNbXilsDPBOJAGQ1X/X5gtiR90SDP1s3QZ3KcBYRQTRwncPADseTu3UzJxlIzdgFE+9QWGEkkzatuiCkqVuYeNw2Zmd2sU85OPpt0VgXeC7AUiU37VPKRbVy32J5qbOo9mJX1ey9ilLALvb9LbhDXZAql65Mup0bw6+vRNNYxQ/yWjIOaEDIujBeLV4bUalDyPHOIQ1VMeEVTN+uQFhk3WixXgbbgDQL3YsFZUvD80aj4QALaq4DIo3GsL92jBhJnFYQYlyQjee6X5qqmjAB81aSU9rfyYcWGwPwzgWtlihgdav1MBA89k1xNhI5p06aAFxz2PStiypiRRWh+bmNvC/GiSYEcocDuo0wGpqBRXFFVx5pjoruSqTv5ZTAV2sr9GjFaeqtqtDdCQNK5EwbLlwnGVHIs7mUHtakmTuOoGxqZ6BaJSjMYfZpe5b4My4m0y75/nr386r9p/KQi1dFiv7jnJMhRMKQhOsqvZ3iedIA5MXm/NmqoZEiKUWieKgf6DDZxVRV+SDPGuLzkyi8PgO/Fc5/b2X+B9KD8SFLTWBfkO5JG8DOfTzkEBnAV+XQgLySdWCbemagbOzEdWUcabxT3ldTsfeBCigeSH1AOL7nCxacssJJv0GLmucuoWwaPMeCCi0893n59/xsY8U62RSePt9Vr3rQZMyfaM//cbZeD0/3l969afVmPjcfg7yg1WVb2EHAkSWlwH7M0vR0DIQ5i6W6uC93wcSPTLBUMqhmZl2ZwLDUyuiABnsEZUVq6DZmzMRZWOCl7oBkmqUwvlHNq4zUjMKwDJYWb0M44vsbOYznVpdHViESAOp/jcDkvHjvWHv3HkyyYIQAnbPweNAjpng1o5IHkIAmWqwa12hi5PNrQ7ADb9YwBrl6zioQ+j47NKksnUjQCksTFyE2z2yahv9rIKPc3jP4Llc5jxG7FsrWIZo9xTbNudFJWrV7pIFsi4xnSoNKmUkKfCHCqDrpEezUa1UmXJJ2xxVoKaSVPbW0aVxLAESRk0mDVuLMOQxcV5ksCxiqAJbwsFzOBBh38XjY3W68tdqY6VWJHJLFJeCV3QWtubLaFixZZlRIPaMitgLztMC1ThyQSNJErYFO6SLOzHkVhkwlWgi+oBqjuCRgn6f4r0ZWbngqYeOj+klGIQBhniEZPcBTXIhsC5V06TrNmD7d9FKmJBMEYmHhrNx+kwxdmeUgQCJipZ0xeQVXBQUmZkna5fIrQ0a/5RCWBYjS67hjvS1IhREAHs5ggCmjSyQ0SxsHxNX5C/x1Hcd/prnuqrdSJpZvCAdghzVpnvQZsR6e/q5PFZxbw1SZ3a8BuJfjD83FxoyNffZjOD1FQk12SyGkCiBFLrbIU2j/zJPGsm2gKxlo2ZiLgXQ/PRviUHlkOjNB6OqDSusuhu6oRoV5AfWmUtINS1cAkSmO0oB3NW0Fe5517luUW5tnXW1bhAL7L2VzKe31MmWelIHigBBFxkq5WnkMeAWnuvGkOPr7+8kafflBd0NkaY5f+6ETGOZcCMgAwHpuEDtdQ271/r7tXMnBm/3x8h9PPZUkioEvg4vU/HYlebCQd+BI75pgJjDKl0KnZYIf20FFGJL+NQiRCs9kAQvkFjB1wsBNrnenYQ3KWxprIG5lhdXQcW/nvPg6ufrFoGG+Loxsr4XbVmRlZ6K+wxzRWVlt7lGerYgxQDnqlBNgl7SAWl49ISt+Xf6S/pCyvf4B7DH2/6yj3WVpSAix5xhqaozbl9wNWYPGkBLRgjwdMBsDnxsXATi0rK7c3XvnAyg9QkEkPBdkHnXBI8/r4SWjMLzSuGSp++hCPloZGL/o8mg6O5KBzaQ/eV3sn2hmXgeaZxt3UNdbyE+tHZg0xURysoM4C4UcNi4PVrGQA2QIelmQoBvhMGiuX7mli0hDWbjjBvwVd5AD8cJavup/c+wgBlICMUWjHRKUgBSC2Ec9jgH1cSSetEbaxdJQ8ZEjz1ItEaZoJwNRoP2MRfF9jr5JC6RT7HwAgTICf0w+15gJATgWj9Jq158RU9Q6xQEF+VmMyrsEmUy0eQYBlkHhJW0ggIv9JDuFgi//94J/Obh0EW5Wo+fcFnKuR4o+b+8AvKMHwAlCMUI3uKfEnye6ggdNQDnjOFG8mDIUh7At9NnWqe4kRtbCpBJhrmsG1h+nGU2qQPEVxXnCOAC44e5cFP75ovE0az6jxKaejvbPRTjv1TPvdb/8Ii+wTe+Klpziw72Qc4xD6yxSH0l/leSu+OqjG9UnqQHFTDR01hxS73CiKD6QoHJok0K35VutOSSSJjNw9YdmmkCDHSpcHaZE/3/9XjOGKbMXmj+3vLz3pOmxymZVWrphhelt/Tf3pxfC37KcQsKq/1/MMFeo64MV41i84vKM/udeRzp4L2KphxKduJC5efO45wLtyBM8/tK83bvJxQg+3algN/i4Nf7vw9LNwnb/BJzr6AIkEBEmPyUX23ShA64N1I8YFukVi9b/x1uu2Y89mW7drpWY6XIPcmctcnD6bDAIk1RPHKOH5p59j0xlhl3ndz+++g/2AA6m2vzpxxKoXn3/JAdvhwzEMYj32OvuS5J2mxwfvfWjvvrWUpG4UcgDnkzCV2l8pqHaX7IObwTsP9hrUlJk+abJ9/5LLKOhHOOB1FFO/rYy/FxUVOagnMxsBxVr/Agf6fF0FINl/Hce54aF7H/qenzsOtAfAikAQTckMhRGcixFAN3mLGq/JqbgoU8gK/HwPbUaxeM8660zAdMaWSKADYJWzh3MpDGBT2pLS7nVGmfYDn6GbGPwImplvLkNqARZYh4waAwkyf2gB212NWqSPWBcCosjprJjC9igJvqQtIjnnuigC+wHT9Kyj2dvDcWV6GsZNAott77ZyimpM/yr3uNlDfl6GbdmyAWPNLVaqUWAVDwBrAr7HjsJJnPgtlqgkU8Te66UB6HgiOY0SVWFFKRjF6DxX3pOWleE6vc2cj4oFcWg8C/RvZpw0jQkI8fSbj4Zxxr1K4wRNc0bf/vSHP9v1118LoDGZDRUw/vxwcfMeAeFKxxVQBPGok8rZpThLwFXBJMOI559CP3/xdBs1utCLM8XaSIBZNUFCupydfW1cT5IzbFJhYffTZeogJ6oorbNf/vLXdvm1F6PnW8dEx3jyzonOPPOOkYOqwd6VKVtwddqcvAnn6Ndr1pLkf+Qjfjffdqul5uTQZFIg44zzWCl3XZzYuytt19dV9tNb/mzNEXutKxEjH0zvcpHDECggOR6FSsUebz7JAEpmdDLK4H8C6m+88WY76cRT2D9RjOnBwgb8rUcP9DCGQQsWwAKmONNZrDM4EuBSk1axUcn2zeoOu/uOVymb1ltY0k6ujZFUUYyRO3CTPJ3L2g+eH1Fo8o9yRgclGaWVvubv//w7ni+TITC3cmFcqHBxp2Sei/ZGPAzNRvLTD5Z+5PmW7rM0J0XTuPRS7q3MXnle7ZJg4WxNg0newMhuDue69oaee2hyQoWtcqOkpHRvau6TOQvA1gHYfjUAXrPR7A3n3GtrI0n475fWiyYMgj0dSKjoTAv2Weh738bXwfg/+PvfZa2H4rzKbH19Ny6E3i5gkwYxI9Q4kSlqCARNQlPt6aefJpcRESF4Da3gVvaXwDaxeNOQLlAUEinDr5GaR8aKw2gS6d6FGKv6U5NZWnZeyPNa0nTTFQSjuBTwbhYaSG/pHuiH9X3FvdDnF4tZUwM8fQdVI7iOeOmXEieqAYskhxXmMXzwfPKfV2svuI961mUQMNqYqBGpxbV89VqwjmrrtkNO+crZmYfQFR+WB3mjei8ATCwTgQcoDokX5NeaUOnuSIEwANsJcLxo9DikyYrtZZjjQ5L7Gaec4C7rO7cfRjMymhH8dthhEYyLT7YNazeTQ6CxCghZXd5recSeMUz2TS8iJ2a6T/dxJ0GxxbXzlbdDTGBEWN1IabGXYhSURoM3C6OSWv57JC7ZUydMsA4kRtJihtk//vAvuxeDxwcefYIY22IZUUPstGOmwu4aYsedfoItQWs8leL3hddesnmLZsC467QN63di8HKKvYWjfA8EH0kYFaE5Xc64aVY2zeLBs7OVmiUThl8vdYvOoGoAmNnHToKVlmDv0bDMLsix8y8/1R5/6GXOyEQAxUbLGgl7layno1rrg3/jGWdgmKvRZZkw11KTtIrZLUY1mbOkTxR6vPkLXVsATnwSxl+wXNMgYxQW0MCPSrOtWyq9uS4gTvdpFBq1KChY/WGxzfpt8ixcx5Gwqygj7+J1Du2KsBPOyLXNWw4isXUl5wuj6tRP2zYfBmTYCyhM82xYKuyqifbKM+vslp+fa2++9ZHt3MYIMLGqvxtWYXgrIGSsjRiPX8Rx82BnLreFJwwB+MC/g/Pziy8r7cQ5E+zz93bDTO63GXNi7JgTMxgZFyOywYoZRe4lprYLXRWL/tRh9uaXnGPkXFUASNkwfDuQ20qgYaHao5cG95q1PTb32OG2/2CtXXXDOfbV18ts45f1VroRjV+8Se564HabMqPYlnzwsX1C41dmf5pqOOWkM+0fjzzj9cwny9+1e3/9C8+Fspl8O1h2kBjW4TrjZ515HpMjvfbEE8/Djk6wdas32o+u+KEbal8GmHL7L/7XLr7sKlu34XOvUepoAkQzLZeRBmCHcW8TDYqINPQVOTtlntPCmtAB20HtCQYKkzcWQ+KZMHwhxKgGU8OENdCET4RMPh9/7En3KtGDDkdmQOPL0qffD2M7yClxm8e8t4wJXQGBLgsmEzKxB1VD0G9OYxrlMKPKHY3IPRCKVfuOm1RII3WXS4VNnYMO8WGKwzbuPYScgXbASzXeWJmaRvQ8VieizmulKuSgqunV3JF8YmE+0hHoFifHAJ59tY3PGJhNDUlBexgi27Jlqz0vky+GN1MHA6ywITXJnC1PriP/CgGu0vTW/ulhUkNGf3FgKzIKDiMe6XUjuA/Qnp0wIjJN7rB8GgQw2POzkISAOUrt6rm18imCrwaRBtRwpbFfRKOlvKzUyXViIHvcV3aj+olzqBsinc4qAcZdGrNXJCVYKs8Se3TWrFk0ckrBGircJETnv6QM47l2NRlFrEhNA5DuQCpAEmReWXLO+zMkb2btyqfFEgOz5BguNJJcp0kkE56tnqeIQ56TCiwGPBUgLRDWcx2uSJhGHHGxsaHLpfCUV0dLopGfV/7axQRzLoB8KWdpJqQjkZdkYCbMafRokXZg+R/qtDQkM/s5O9p6MBzzaRuMXCu59zSJKeCQnoAMw/m1btURsDSlO2BCI+IM9RbrCiOoSFOcuxcFcHkEyaHaMtYz676bdeFrj4F1GZ0fw/48XFNuc+ZPRO85HBatJiCOIKM1mnya58V52UB8Fvu7Ac3nJJi2IrNMGD8S4thnnuOcffYiDDQPIStWDnGwgPhW4qsoJwfcr/UotXhApJg2dTKmb1W8foVP3kbIwJb7K1JHNfH22LkTwT0i7NSTT7A3/vMB8asStvgE27FrK7k1kp88Ez2e3GzIk3gNZdEoSpBZNXtr/8EWG415Z0tzNEacuyDapQCUJtsPLr+Ms6nEnoWhfuzUmS4vuq+UqT8Y/gxTEc/B3Wguycytj5gqvEXndwL7d9bEQvCDQzwDamUIgB1Mcd7xy9Ngw/YCjB9goiGHbcdCTwCsE0O0AQS7oJBxpm7cH8fi8I0cwOZNewGnkmAQ0gXghZMBEruIAJ0cRNq6SaDMzYCOOcPSSEDxlwTI1KGQyIUKKOwh0cvD/vrAgSpG8C4gCSvhphTZBx+8D5KNSDGIezedCj3oNMb1MmG05qH1KiDzwL6DdBf3U/BgJgNY1gb9twlRmBgKAy1cwRTSjGujuyiptEwc2FX0tnBYxlM4dcAskKtrkGSJralucaDTJFaLNOFE2XaEPDSuJGMjH+dkk7DJCgtG+Mb+9LPlPGiAGQ7zFhi3Y3AMHokJxnKMOc5Hi2oUjIGHHn0YExGCDWBeuExBeF1tyKBjHxTsCbp2iuWkDDQcGPs/dKgekE3jKd94wGpCK0UEu+hBivtQQF05kkVR6EaCfilJLho/lIL2IJs7AC5hh6Ofk0eHowJgNdmF9pWICdxpZeQF7MblEhQcE7mP1WicqljukjC7uml8KaDpeYp+reApir2K4UYWqr6860YEEggXr065mKcEkCiNoBNYBXA1Qy/XZ1TCKmc+dWa8kETDVomIXN71d4kAhKJZi90qIfB96FuI0Tl1epbhMUIneaY9/eRST0bSAFfTOJxbYeRI0HlAnR6N33I50o+NJyk8yrjJaWgl7dld4mZbYk8Ujh7lyWYZY41MNHvCkp4Ra5mIibejSdRNA0DX0t+HhlElf0ncP/2MWfbR0q/9M8msRy7j86DGl7FZdm5mAwe3gpH8NDv93BH29dpNlse6n3d8JgV9OKOcB+j4YIrQn2Zrv2yw1SsYQWJT6uAcMQbX0rMSGIlpA6DjMMa8omB0Asy1KutAzFt6JW1dddxz3ji8AxCDw5I13XpUwIN06RCxz0+yIXT3q2DidGs8mfUZKW1RWI+q/pKQWugFyBuDjo30Hw+UHqKQ4k7x+910OMUWofYOWMY0HzSKrqNYwVsHexj7VWtV97ifgAHpgYNKRQKMVF5v8pR0H+cpRG9k9949ANS7AYyH0CWbQZI1QOf2GxgWdHxJsDpaZMrgS8p1MqPo4IUORB3y0npzvSOYsejRuw5lpKb3qUv9WjiOgjXLX7AONa4gA5AWTJ7ksh6MFwAQcHhFAaLKHXVoNiYZHF7AaAFHTJo4Soi4nhj+PVFAKWtDzK3aWoyiOoNRYum1iN0eLy1ZmBOx8dGMIgGo8jt9jrKpkwoDhMO/g2KitZmGEdftRZMoo2qTDQKrzjbVoBqdTNdVExgKCKnxL9dcFPPUAfRglFm/20nhJtaCR1QVaA5kqjkc6AF6gasETsmDzIl8REKTJ5IXCEa91eBQjNH3tTd0YKtI1H9JjzBogATgg5svaURcCQ/rJ8aBbAGBvCYJt/DtJjSjudUOKFDneSEtKYgWDlO5pEoTOgajiRgKhAFkPaR76sUo73v5xZdy+DajTXkt9TtFB+Y6mRgajRg1hcJnNpo9C+0Pf/v9IONaAIIHn2BqQMxNsWkdsZRsiVhMjof4l4OQYn4E+Nsg4BOMWobYjAJ9RNdPTafIZG3QTrPctAKr3F9nTz/+tL358eu2fN1yur4YCfA6vRpDFljrYw4B8yh47QCwCYF4DhCIlerAasAC0E/KpVyXq1/T/RU4HMXrhfP9bJh+3cTBqvJG9JM/cofvVWtW2pc0GNdu2BIA/3ocwcdx9vS5MHIuv+T7aEtlOwBeStHwzd7duDLvRve2iYIywSZNGM+4/VyA/DQHD7fv2Eaj869W1VoFgCT5BOkeDcpuUA2oGx3OeiCVxmE+kevKcGb9Zyu/8FHMKM7DVBjUyTSyEhIy7Y8PPsHPSzMSswO/D9qzPRSciL3//WlvEp52xkms3aOYoXxmL7z0knVwNjRJBiO4bb6ejp0x1W68/ifOFpCwfhVAoQCiwkK0bjMoHGFuBCwwGccErOvv3nN/HSXSg98PjQ7rmegcDzHcxOJTIv/Ms/+0CRPHc77gVA3QsAedX7mJSn/55FNOdiBMOy14vZAGo9ZVEG97JTLtLGXiE//fS0K1fs1muxVmoMXy7JGG6YFNKMaqej+Q2103VJrDzQRXfW/quPH24j+fs9/c93t0aFdbHa6mAmP7eQ8mxn0f5qVl2R/vvtNmoFFomCI+/ujz9tbSd9G06sfhudB1tr45sN/WbttpFWhLSQZg4ewR/hy244iNN4gHDO8zSJMagKw6rIwAACAASURBVKRwRK4tPmm+szuaASh2Mc5UXd1qVdIZlZSOor07lgvkZKFxz9RsWXzqIpLV3T4W+btf/xHt192YjE6l+CoMgBvXr/8W7Pa173mVjKEUrNSB05QQbvOw3gcIpnr9VV9ss8Kx2S7HoyJJY1t6lj7W7Q0m1pzYKeQRaiopjsVorJA8ofxAtT3/3L9g4tbb9GPG4/p6gRuNurOy67xJhEQRUetmcK/y3FxLno92YG8JwHYNo6UVmPScgY49ExMSV/dcMNCVV2xKjO21VR/vs7t+9QdrDD9oEZlNdsLpjKxWdFrFvlo3sezkevpZ29L208inJA3kGq8FEknAP4PXv+2mWxljzOQ2YPxaiSkixfoRJhzmHDeTAnoPAFcVMTALTfzJrEeY6JjCLH31gD337OvgEV9j8AH7k/vYCwDv10Z+0A9Dy691kO3p448C8viKgtkq5vXvfn+/T3D10BjogIWsZ6UCQJxGPTuxocR8lOzRkiU4ozNmrdxNEzoJxIgFC+d500RafBr1b6cZv3H9Gps4tdilnNZhYiWwVqCjGMe5ucNp4Gc64/z9JW96rTBv/nFahYHkAUV4N+YSPn4/CIAqvw59ac3oLAytJ+1nfX1334f+LvT90Nh8CDQVYBFitIeYr6GfDWL3/x9YDTVlYmF0/uuVV13XXw3MHCbLlPvuBIg6DIip8W9p+Ks+0FiovtIggIiJPX/+QhrWNM51LvFMtI69uGdRhK6nk6RJZ4SPgfKnA93kAWILeUXvu1/AQXAPvr1+fZ99oXOI+xwL6BFNzKqBqDGgxrzvmG9BZ4HGfj90/vOncl35M0jT1JseBDN5LNTW7mHaoBfm+j7LLcoDTFoNaaDOTV0rqw5zrtRZDua8dQSU4+bOtLXr1vP35FJDE9iDXZiJTPGJuVnzhtlHyyoZWcVACK3yCjRCTz3lBCYXPuaMiLMsQNR1uDpnJOcjl8fI+W6myJARGsnoZRv3roWap4mcUGx9jdELC5k9eyIs173kGj02AjbSgoULkE6BFTSpiGf0khtORQN01cEIvO3qW+xXj/6FUc0GW3zMDEvBbGnVl1/ZOT86xRZ/73x7+pln7BjYcI89+Tr7juDIGslIhxVf3WAj0Y2WLFwNOd8NN11lzz73gk+YZDEhOLZ4nK3evNN+dOFF9jYGizsOH7E/PXif3fuz3/jjmnMa9wRDliHUGW3N7Yxg91nh+AKX2wmjKfviU8/Ztddcy7ncCLiSQHNjODXzVs/jYqW3iM6mmhYa11W8VjNMtaVypixcrMdNxZQLWZe92yAjdEo2QHUqerh4mHQDIscBeoT1JlBn0yjMQd8fxmpL7YDlQGTYtLLOXn3jz5iobIWwtBrphlIYkUjgof1/xZWn2L4DyJpQ+GTBQi4cNtye+Mc6u+Pu79tv73vZpo+fCpDei57pSFux4UPqmSlMThy2k088CebwCuJnuU2ZMxEt2zKrAdjNzkDvddRUDGM22hVXA/odqbNEGlA5TAK2ceafeMbxtmv9ekuiIXWUYvHQ7mprDYe8QG2WqBxTTV7i6BhM9lohDG1YX0Izk/OCxvckpiU++M9Xtv+rGuRUhjK5hpExeZs0/xNTNVo9hOmYC+2aK//HRgxHJ3LZp0w7XQMp6ahlZEJQgnCl5lUc+0W10mWXfd/+8vg/3LC67kibrVpOs5ma4fzvnY0B1gRA7Vhi3HqeYStnAiQpiClio4ncI9hJ+X4tdXMcpAGxLr0pSM3i5x2vn6TpTM5Yaedmwh7URNzBg5WwfGPdUK4GNkwTv9/FPtBaH46USC7awd3ogq1ZswK283BbtOgEe+01nW+wWtn5o4tzeD1IaNTbAvrUbEkbks3IfJVLCDWDZcSi/ah6nX4ohthi01H7IQ1RXcL5S2O3C4OEBGrAboBLEYaCyS32AXlWO7FBevcpGJKrkR7P/WphMnEeoGNlWT2Gc0fBTZppyvYzIXwMMlotMPd2cX+I6dLS5nW65FVBXAlJr4itK2BVMVBaz/p+P+esjCU1Yh/jZA78VtTYot5OgaUoJmonNalqmwRqUDEL1egVqzsJ5mN7TwBi62c8u+acdR1WinjpgbeS00lyUPmedOM7mJr2bF3NcNeF1RkmszimEcj7FNuff+F59vyzyDZ+zlkopis1l6Y3STqSIejl4CNwoPSg5RQmO4tZ+sgadRS5Ty/Qy153QJepz9FoNHcB4NcgWVEHM1NntBi7zp4UpjI4Vi4MIQOfjhqAwS6a4Ar3pM40oJgqRk5OeIokAWRmHMf+kIbwmMIRXA9G8Dt2+oT0IiaWVTvv/GYjIHQ9kiZIKjKxFAmbKyKadUKh1ooOcQ9auTGYXUaSm8YjNXEI2RT5iPjELISj6MQeyxgFdoWHjQBcnTRRnNMd7MOjtTwz1b5Iz3R0NIJ1DQX7GwUIuclZpqQLAIgQBYowMI4fgnxZlZPJwiHnsXSppZWbAv5Lm5QPkw5+V98gLWU1IoSxYLgFwbED4lAVLFs12VR/60tA7pAUqjP+1DSt8MWhaByrgt5Xgszj/0fXewBoWV/Z/3d6773ADANDr9Kr0lTs3ZisiSZG040mMXFTd90Ue0zMJvaY2BVDrEQEQQFBem8DDAMDM0zvfeb/OfeZV/3tf3eyrJSZ933e5/l+7/fec885l+ZMPgqAc6aPhIyz2m0p77rzamLQcpS8xh7/MZjbvRD3BGZTV7N0RjMESyTOhUsWMNz1bWrOUSjGGXgGphYekcnjbGaA7rm2fTPWL8TGg7vPguUxTyU22zZtOGzjpuXRyK/iF3gKzdd45kEJ75N1YAIDY3vUJKJ5kJSCHdS3LkfB3mRFecVgOADp4W2AvPgmx+cQT1gAiUwIl/y+rh5aOhJDgRDrP1hrE6bOhpZN4JL3H92mJKjwaZi+twFuNmkiNzc8OV0HuaQ6vdDUZ2B8u5uHkY7JbTE+oxt9d0sWdJxJgZJexiWrKGcAEEyoWsBa3QQl0olI0BNYDHWARmk8ZIEyXZzwU5BraEL9aEx1X8b37TTysTYAjhihhb6fgl6KgMBWkC+BlQLeGilgleg1cxiqq36GgyBOQ6okqSMQKJmMFiijbgEHv5i4MvrNRholKa+YYj49UvJeDsJeJVokmh0AQtrgyTCIJNssGlIAcMPQEJhXfQTpdskwSVoHYI6osIwDdRcFvIHuXjyBSJ6wArL0vcq1VKAKEEnhGSiAaNU3Exg5q7hu/B1lPM+i6UOyKrmwujDybJE8KJnAJLlrDPdy/2HM2/ORvdez4QhtI0uHIfE744WfTJiDzrymxOOlJNbnIONLcmuB1AJuBKopeYtnwIYAjmSYJI0ALF2SyBCQ+kn6JEkV4829rrheH/4lEEeMBAUzSbo8GAV+Nkqb41igmlqvLlESQEw8wJUAW/Bf7kHwXppkmpOfaMPwgNu3/5gH1kgSk0a6vaNHp3uXLYFks5HuXE0tU/l43VzYiW2YQffQYVnM5ON+pPPvA4Df9eMf4fn7d2tmQ0gC0E6X9+KLFuP/hAfP3FJbv3k9wDbFMNeahJnPrEkzbBseHpnZo+wTfN/EYLrrp9fbqlUrXA4yjUmZB/e02j+Wn3aDdxVu9953nr31+ma75dYLbdXadTZ2WqodOtLCAdWC10cvXiM0H5rpdEFnT4TO/4O7lwHQfmRr32shKeW+CGRPzGTN1rEGJSt09Q+bk/VChygmFg9ElkNdlSan+hKncGbvMfRKS76Tzlw6CUh+YQZynSqCa7cPrCoZhUSUY//YCdYj96OT5KSHrhqnLgbnNDDY25LHO4uYQCEfIrFJ5dcSyeEgdi1x0pLwUWmFgVB5kufNGokHZJ4wIZ6Er5/kkcF1IEL7j7Tahs2NzsztRxqgwKp9JB9WJTiR8i4AhFDPQvINl/Ozl1wixbp1z08dWDz7vMJIK8brqp2mzf59lcQb9ghrXmzqcJJaefBFUMS387w1VVp+jjrsNdlYYlvsKAFTYHoAXkRycwUutckzlgNetVsqQGmis7jwo6lqJc4EDHKXlQs3EIOB56rJ8UkcfvKajmOdtpMQiLHVixWAGkCNNbDMG1zp6wW9g7/8oEp8HZaSviXKi9AZARpowbNmwXRS+Ore6pf8FqMBMpV4D4Ck+fRPzhpXkTujbRAwUYHNw3KpiXoojgVJGkRh6QN5gun1eg8ffh7kF0F3mcJCLBlntvAeEro78McL9XFdakQpxgqYl/zFfUQV23ivDJKlJJLSdp7pcQbhqNByphYAUjcJkI/hZsPHYAERSyIXgddqNw9EyUEqn2kEye+Pf3IPQ1CarRhvrO1bttrqNWvsSzffZD/4xb9zL3qJ4zBxgqY+1xBct9i3iiM6YHWt3oxy4DP4b4iJq0xKCeZg6A8+OF8hQE/Asa63ZEQODJNKB/VuvO6rNrp4on20eqP94+1XLJmhHLXNJD0OVMsblZ8SMCPTIY+Vn32FANvQm6jgClhGAljEXtNNd1Gyf0WylyRHFrM/ERBFw9Q6SbQ3Ia8/deIURclxQNVP7K338ZetRIrM5wk4yAKs9PwiSKoxl+eci6Pj3kDRpvPO59dzMyLZQxqm58MXSXB0hgroS0qFDQhTQNIrMVw1NKwDeV8LFGspDDQcRMPesM3EZ1UD7dSxV7FHI4ezMJlzMRcJ6rKLr8X4/av8G8Wd3ExctSBGr3ytAMpTC2B+3Ghfu+XfkFkX0Ok9SDF6nx2vrvRhTRq8oCRI8++EQX/9phvt/EVL2Ju8HmfGWYaSpKenO0iTxJS+0BAr3df/CzDRvQmBMKEnEwK8g4XPL2dXaHp4FXnINh84lJyE/QRd/mn4pomVFgyVCQE9AbDqzDGsIbS+Bhhy5UwwmsRh7NU4ENHTJ2vtS7d8x6qbaqwDho8G4qkhJRlnhE93JEkmzkr0oWLmpusvtR8wsfiZp16wp55/hf1PhEIKNwDQQZ3t359EbjJ3fKmd2LPXclGvXHTxAkuBSRWB/Due/CIdtvLh8jO2YtUHtp7BiOcvms7+rLVde48b9RBeZoGSYYA3VZ6hAzFGn43YL8bqlPEkqAC2kl0eZ+BeBLlbpxgYg4s0gfXRS5KhPUZ/0xZiwaOmwJ7te5mc+icGbIwnJ5cnF6yKQT9IxWwfBiXQzBsJsjeRx5gY0hR3fUk+cCAmhuFGxKQTR/Fqw78sExaRFyDEGN3rSC5Qz0k5VRUqh0ysoIbCkOsBGOxCC5gARWcAqeBavEpXvLHcbvvuV2g0sysIjGouh+ue+74LWOy+ZgabIe4Zr16iBsZwU9qh3u85sN/OXbKEvaDKOQC31Axx1jvX8OITDC8oP2wfH1hnsfmtNv+CXPto1Uk7U4akkpjHHXbFTXo2e5kXr8P7Ts3KAd7TPTr57xN/fswmjB7PXoc7gmVOLHnF6g8+scef+INdcNE8mzt/hks9CwoA0tkkB3ZV2L9WbLGt2z6EXaUhQlIj8JoRMg+XfJFiX2tTfqoaXqdHzKZSU0KAXjwgdhYF8+NP/pmzDxkqAGo3z0dxRB6d3pIUIMu+1s9EAyprOMSa1Wsp7pKws6kLGH9zZ9JsAMBy2wypPjRAg4Gg5KNSeon5rT3jbC0pqbA6Sk8vgE1VCZvjNJZY+ECT8yqvFjtIJ5c8zDyi+fWH9lpwFgWgZCCHDzVJPu/TGtrjIQuEEKP18wBk3+BhF2q4fF5aLya0x+VBxmqwvzXEM7ieGFj7y197hQYqYBVes4uIS0oANLQrmhpEYHA3MVOD4JS9RigxU4kv1pbii5RsgwGn34cKCojRw9HrS6qqPaUmNieu2GGsQ38O+uy8YhM0Iv05KQn55KCVRCieqR5xuzEOxBhyCBWlAlZDa13x30Odf6ZB64HBllxFeTlnQqODEVrZAmPFYBIgceTwbotP5fkmNqGU2EjDMR7gpNoVRvHxqTDZATs4IzRJevhI2M9HTiD3zAbUaYLkwmBYfPbEpj5eUW8bPzll+w92MLSqCLCmiSIa0kd0MgOLumzJ+csgDXTZiuf/xVkC04rhRWo2RbHe8nJjqQMLAHAb7BBD6WQHVgtLPp6iWASXXs6Vc84ppVkw3q93FySFXNj0A7AqF0w6F2n5ENtcccjCqeFK0WhGMVTkWrwXv3b39xnGdjXWa4UUw01MYc9HyvpLu/f+u2AsPoYlSbXddtMl9sGqj/B2H8b1MtxpXxlN+CQ8/Yhx7Lu/vb7elk6fDNtqrP3xlRc5JwZs4aTR7vGYNrLYnn78eQcHZzOseA+NunisjaohRCxdPNU++NcW66EWTgColxVcHVZRcRBH+iCtJADSq+XW1CTAStZNgd93O+hLDzF05Lh01mM0hBCIJTzXdMgVkxhC9+GHHzH0h7OcvC2FgQGH93aSd/daVjG5J1LgNjzwp48cb/mpQ2iW7LJLL59nDzzwEucRNVQBHpFJnZA2qA0KivFy32/jSsLtO7d9ASuDVlvzwVHsDw7awjmlML4O28XXFdl5l6cxkAYiyLpq/NFn2vvvfGDj8ONct4WZJ2zlIUiOp88e7ZZQZ8pglh4qtyuunGJjps20h376Fx/yOnpKgk0enmnPrTgI6x9cgKZuHRJZeXxqfofqvjRIIZ14UdY1EGd4jqOwD9iFl3c3/vfH9561mI4kG8258+Zb7yLVn+6WCuMnj7aVb/2LeRS3259p6Hay5qZOGQHexv0lfs2eM9VWoUxQI7QdldySJYtsxfI1lpBFfso+ajrbD7iKJy/79/4H77PnX/6rjRxVZJdfchFMwAKrazlo9z78B6TOAOWcL01qjmp2BHVULapPeVKnonI7eLAWID7Sh9bqCC3Etk4AeB0+pu6+QgwYOjQOJWahzz1pQYF77HALjYg8Kx1RbMWFk2nQHoQ9DvOXJpvYqdHkiYHdCWQqajfVioolrvzlqP7Fv99lD933kLNc1Yipq++zIcPSbNTkfDtWddguwvf8kV+/ziBDzU/A+zeuDZYdcvHTLqfzOCE7I5FY3EOata4moXJuDdImPECYE6GEn+UvZX8nLnYWto2yiDkKZiNbBH24aMAK2Y7Ia1S1nJiYqTT4NddG1y8Oh3tUC9ympnRFMUVNB58pjob9AElwCvN2Ghk2J2XQxcwReP7vL1NzI08HExETuF+2V+wzxUetG8280dDwE5xbItvIFqK+FiBV1gBck4CvNlQ4Ahk040TknbM0kuOQ3t/+/e/ZqtWriTWoQ2fNYmgTWFSEpPyBvZ8AVjXZZZ9SjL3i3u3HbPjkTDynaRhQ94lEImJePHmT1D0iJkTwHq0Aw5kM6utAned1HE3LsGjyRNZ3MjhMSgp+y80Ai7yGfEgjqaMjw1Oot7AjwF4zmrxLzdhGcvoOVGzKBeU5HUveUlMZYddeP9HGjC+xle+tIoetZ0ZRpM0/dwb2iJucJSuP1uzsVK6D64SD5aB2a6KrrVNS2WvUZw3Y3OXlDAHIPEuDopsheZAlwxu5TTw/V6sGgG5J8QT7eP0htwbop2bvpzC44opF9vLLa/AKJkeQvRfP4ZZvXUKeV29v/nMj95zheYdQb7PC4gB/2wFPHb/CvzqSekeq6PRM7DtQIjWBu6Rgv9EM829Y8TCfPXJoP9ajInyo7qKWyaA5I3ZpDR6xWdiG1tdh20l+HR+LFR/5Z7uaBDyMIYWpVgqha/Wq3SjnZZ0Rzl4doJmWaxXVZ1yVXSBSITm/QOkrrr2Czz3CHiJmHD3aYJOnTPRa8Nvfu83+8qe/2baN5VaMNUozZNKONoiGyt2FyaSRO9HAqMe2Q7NuhGmUMq9j/4FjXrsgCrcH7/0mMTGG+LiS2UFhtn93hRWkLIKskm2fbF9pYSkF0QNpGfIflK8RoB+FR0ZWqnd0juCLI7/GRCT9p0+BNLMgZTasgRxZbLoauoLasAUAOypY6gD0RK0WsCL/zXSk2cUlQ23Xjt0YkgfAgEtRuXg9lHzo+/WwOSdPG80hupfXF8OU5JDFlpysqZwsZpK5KZOn2qzZc2EenLUXX15O8FGQFqVNiDg+c4H5kDNU6ji0O2C1KshlZ4nCj3ycBKoatF8Fj4yBdX2h5C5cwA9XI4lPDsVXc10TE83KCToAsCR/PeposPl88JaYFqAR8jJU5yaVTR/Bk7gV0+yNGzdyWNTa8HFMHf5glZvzx5KstYNiFyAluHDphZ7wfMQU4TP4ESWQyLYxBU2d7F5AXbFrlWR10OlnmboUqIeNqCFf6mpkgo6LIVGP/4ykrfKM02aIJ5KJETtAYX0aWWtWBnJ23kfsTiVurXj5hZGw6LMPhWHbhOlGPYxX4SK6R6KkC1Tq5KAX00HgiGo0GV1LThtJUtxG0qXvjZL/pth/XK/AHDGi1PkSOBLLhhJY1s97edLI5pMsIhLjTklQJYPWADKx5pLkxclnrKc6DGS0Gmgm2XQn0s0wmzZrJM8yF1buJJKjP3CvAG/IXeNh1eXAcM4F/FzHwDBJxEeMLGKTVwDIy0e1175wzY22A4ltCtPf9+7bhSSogftDEQuImAlz7JJLl1hV0347WbUXUJ9gTtHkCTTB7dorFtobb36ExAV6O8neuIlZNAfoqCIrVzGZmTzKfnf/B2z2OBszcsBu++ZwG4/Uec/+I7Zm3SGbji/O+2sPUXDFQ39vJcEUmhJt40gW7/rZ1wFQj9u9v/4zayJgmMqgOzIMiaZMjQj4qvnYVu5fGBENe0pyXgrIpjqt84Cmr+RMsm3JmL74pWW2eNFiO1ZR7oXApvXr6QTxeXkGYgB18z1tHGJhBGN1AwWsttF4ECDJX5Fo0/UiAeqiCFIiIdBfXVvtiExkYzmw1srxkamqggnGPUxn3eUW9RNQghpWHkv7D0gWk0YSydUSnHS4ylyaszaQOvi4e0mZdejKI9UfuMtn5PmoN4sn8S8ZBcDN9VTXNQMIa4oj/ySmLAdtTDjd4QGZsGsMgMBKIA2SVrGH+gS6ElDiAWYzkCSlkNBGAJCIca5StAkgoVODutQ9zBYTNUjg66raAf00YG2wztZlcmlaw+qyJtJ1TeEAjGev92Cx0OsSzQ6aDIBUg6CqQBjtlUiosn3q4rrcPxhGlQgwEgGCEkYBrQEYYaCFHfy8mhLyFBJYpTUd63tKoIRYn8GANg09kg+jfH5k2thLsqg/f/rl0h4BGvqvPMFUSAf7Vs/OVZ6Df/ChMI6mClgNXkPPpAcwRqpvgWqSRPsQIMUAki85P0hKRCjn98iiaKhJ8uFALROBm5CLiqmrQK7ppLEciuGwvqK5TzFqGPHsb7vpJtZcDH5YX7A/P/pH+xp/lqfst+643WraGqySqd+yUvXrFOtvEOzR+4rYoTNCskcdkJq8KZZdM0xNSaAVryQX6RbrQx8oxNLVzznwrOcoL79+1BepJMdNTHDMsCnjpjB1M89y0wrsdw//1sExTZrsABAIZpIL0RRQHRxQAcgXJKfyyHWvPG6uM2O1jgOilRfLTriVZcPg32mv6qyTVUx8NEkGLV+G1Nr2T3a7dUlzRwMJ3GmGdVXY4888blUMZnTQVC+rhJdGix6XDwrgLx2A4N90v/R8VIRNGldiN/7bjUzCHcv6juP+duGp+ZYtx2YgNJHUvUJZOwJXtUJcnSG2s7yldd94Pe1NbVN1rXOTifnc4/vufwTPp/msS0kmdV8Df8AI1pGSa3loPvqH/7bXXnvRnnrmT/h2nYIt+0fbXXbAJXjyCXOcU3UCv6bBftOaKC4Y42w/MSN0BivOp6Vmcq+krRc7XHKb4CZ+nqUaWvvOGNa98O+RFUDAXFMj1V135QHK3/cC9Ch/CABhnZEdJHgUQgJC1Nzhl4qi0Je+r5diQGwvgWhagCr21bqVvYyUCXf87Dd4zjFIIpLBJbCqxJD3QURyohZjtBXWJe+tRHgIcupZ46dhqbACAJR1Jn0V4LXF8R0Cm7knWeQPF2MzM3dsIfJHnikSiQiKzfc/WGcbN+zjHqkhw8RmNa3IvJuaOo1Bq75M1WfrJWiLReexTutWVQ33IpZYqEG3goNm4hm+c/spO82LqOnj57d852lsJ3HGR/L9qFEtFmZXI8V/GjY1A8TWvz3+rA3NGcb3YfPixDo1lwN/TjWkFW9C4GpYH28GGBzO8BXrA1gjGY6I5h5xPtfXopphLSfjUeYsSuJcwCznTNULs2GSyXUOHTnGGfoh53aqq0S6OL8a8YaXPdScuXNsxpwpKDRgxAisc6mfGHkBQz4E4Lmtje97YphPuBcQSaOIxPg4PvRt5FIjGQgWGBcJKBMyrD0bbsufW4XUeY79/sk/YP/SbifqN9imDxlYo2Sbxpbw6DCx8mGLRcir2xtWsBTZD/KBSyQfnYztxf3/+VvLBRCXj/JJZK5hfel24MQOe//DFXbrN79mDz/we+RnBz2XSsejdIC4FhbBEDWKn56OFM4mnf2sTw5mqQxUoCocaSq8hiIKZPVhIlyXhsncdustNgKAa+SYUs5wDRyVj/7gMCexldjYXfKl4KP2eNM7jlx1M1Ller6f2Qcc1GIg3fCF6yh++Dt51w0ChV0agMe9jFHTzTsOKu4FiCSgmsmxh+69z67/wlXOqOnkwBZrU9JJ35qDLMpABaBcQKBjAEd6U8ONdvX38mcdtAUQjMn3+Z71oYuB56kPHNOzHmyG+IRl8sqgARPk78F/5WEbrK8QCKvvUaGn9RZYAcgGI8n+8IeHbWhBvhUz1GYhA9EE1B7Cg/gtvGXdu49zWoqvHrpXignxAGSy9ZHfZYSaVqhexFLTZ85AdqkZD2K5xvIrmoZkYgJAtQruwWsLDUxTM0EPL8S89TuiA82vTX9SUiHPdQGx8scNw4f0jB+Gfi4qV9WC+DQgDt4DrvVE+TFCDJpEvYqvE8gKXKeGj7WBnvSFN9va7X8DMKd4bTpDswmW1hFUb2H4W5Y3MB/jGis7sZ+zqJLzAkk8tgGjhue7zVYzQUIEiwkMHWXn3wAAIABJREFUGN6w6Qgyzhik5kg5AYNUgEqiXFKqXCwKxdcBy6L2aIfxpmGvF18511765zpXuCQTX6adM5JnFMO05h0wSiHqpGYwxDSb4YsHYa72MTxlPGtdnqIwyVLxY//Herv+wqutEebXrlNl+P5NtrdeeM3uuOlr5ASAtFXHsE05iid1vg8L1qDF5178B420c1jre/ChzAdEnG9//P1zdvV1V9lry9/y5zKEz19SlAfJ4ZhBMLe5eI5Lrvrws0+7dcrVFy5Gor7VNuC7WVwII6ktIPRkMlvj5/91n+06uBOV1gGYnKn2wpMr3ZJOg3B1Xor53Q1DKxYQX9JhrWs1JdWA1R6JwwtygGZU4bAMOwCgmAATTmQNNXk0HE8A2rVfHG9jAVheeftdfBQjbdklS2zL/rfct78BsHAG9VEZw8K6iRlHj1dxtgIw0ACMw7Zh1OQoKxqeTf0bbgf31kC66MOWqc/WrYY0QeOkj4ZbVFSz3XjzCMsZ2m1Z5PXdeOC2t8TZ2lU7bem8ZSgYtlBLRNjB49VYJaTb+k31/FeAIurIIUhhK4/jy4hkuKTEFW0RCVifHAccgWj0wtvllofKsKWNDJXY1U0cVnhWfsz8Ujtv0UJq8nqeO16VDDLazRTzrWtP2pTRo+zDVRuJczEQlSoZijvefv/Iw8TXVLvwgstZFygZKsrwD59NAAwGSU2bM9aVcrJkaAMQ/5Aa+2tf/SZKwFMw/hbbl67+sp03/0JyWtHsuu35l562DOYnpCWk4y18wH78qx+4fVFPtwZLYY0QVkVdHChApCL7zndusj8/+LJdeMUU27Jlu5PA2gHclNckUj93EsO7qCl0PiokXbRsnsetFf/80JsGc+ZOh8VaYu+v3ExOnU1dusNVBFJoqg4Qa14xU4MK1ViRBUyET7Nv5/w+x66/6koHmB9msKZyYtU8XZxb37rjcl/LZ8qpAXpoCoFZJAH81tTXk28GhI8QkUJgaBTniuJLjA+m5kEIOeSDaxBtFE06WR5qnUZpXgffFy+vZs6CGrwkxcAXtqP6vRW2ZjixXLWLYpbUwpq/oUikIXr9qsmIOfJpjmddjxw91n3cda7rrEjF4kC1R0ODbCV7sDggRhHTZPGmuK55L9qfIpuoRsgCRFQTOwW1obCQ08jX1fASDiUlkhTRahInEXsbqFXEjg3yw4iAVS6pPSCqGn+6SrcA4WEpdjfDQlTYXTBvOn7N2y2f/ViFPYEaW90ApzrnZWkY6QM6AWW5d1LiyHc9EUJJimYT6VYaNjLUErEAq500dzJRTqdASBS+c+ZUA5YBAorJe3imYrdKLSrsTA80TsoG7sdi1upZ2PJbt8F2Z21k58jXXd9CTUpTtA12SxOAoshRAkV9IDN4SSqD7ga6U8CFEmFN73MyYQMWBTEA1AKxETrb1TcsJS5W0TzZ783odta22y1wTY2Qp4JBa2BOIv9wLRxnDPqj7uLPjai/mfXlQHwyas7DB9ppkKgh0GfX33CprVz1VmAlGJbOPU2ws3VV5DDsB+W08vzX/aYOjifuaE2eRKGt/EV4l+w7MwBhq2pPc/+YrwLA0cN9bsGOTvOdpU5qQ+WQzyDpnl5Y89ittDdHcm7hD05sbSWnTgAzycqUAkczaUTuoXEllpKOU+7jsotn2yuvb7JSSFuyC+snP1WdGU/eeXA3w/q8DpICm+fNS+QS644erfeZMXHUiLUMqh5WgjWDjFw1W6oY49X+Jmb1dDK0byI5+klbtvAaYsQagOe99sjjSy0sISN+QOhsFO7ekhzGk8DHMrUrCsZiFF0T+SDUngJEjEXuDxA1Zco5tnvXTvf4TAO1FwjQjZxWyUsXF6ZNIo/TKEnGYWxp8nkPYI1McsX2EotRnYYBbnYSh0sfD2DWokk88IMkmkihWQgKaAKyOjS1l2DAlbjP4ewZ85A87ODwqOSBBdLyTjaRgrreR92DTqjNQsWjokkiVRWRCMt/Vd5ACmICcbQ5xb4ZP2msbd+3D5CY6ZschDmZOT79rRops5KaM7A9u2Tez0KU9UE2nXlNEo5lE2vyYyfS4PFjRtvMqQtsJMWtOh/RmME/9vQjdoKuhzDbCWNH0dVcRkftI9uxdbvdiERBfi3aDB/s2GvTJp5jr7z4IouOBdTVaCm5+KREUOCx19oBcJSHCRSUWa8bQnPxev8EEpc0BnsdxLMiNyfRmtmw3Sxu+aFk0DFJoJATQ7fx7ICNBtw+Bkg+YuQQO4XBPaRPn87mvqs+0EBGziRuvH47B2CPgATVHLxnCkloOx5cMRz2EjLLv1SS3142XIKG9XCT1bFSEaukSubT8pkSeFWEh8y+g6cAXpQI62fYLCS9hYU5sLZOuyxEz0dogQKrivsUhlQNHcZkyb1IivLEVu3CtDnMxo7IRoXJpEAGXTXT7dEBGs2aPI2UN53hEGexnxiAnXnRksvsBAPWduzfavMWTbaNTHNjUDPNdj4QYEIm8qf5C8dYZfU+DuVw6PUccASRqbMKGPwwhgOsE/B7OwlhFl3zk4D/dHVKU3n+dALpWm79uI2J8K12zQ1FNnFyNyA5QRSg982VTF/uh4ENSNpNMnF4X4+NGpOAT+JNVkY3+i9/Wu5STlHmxULwCYPcxxgxm4kACvoCTmJJVHkbB8IEeoiVBmpOAslzV0JEIIlhv86aneWec6NHT/b3rWeC4vFTO+yTLRtZN7xiD96+DPfSsKGmxkaf0sjyhLUp4ID7wXMfBXAstlwrwYjBhhQDYlcj4+NA0ZS8fliuKry1FgTiNbK3Rk+PtxHjKbaRuGx6/ywDXwi4gDFeQBB3BD4pMA+Sh3wfeYQDmNT5IcaRDmA3O5e3K2swAy+TIQxJEtW+7ATPg/WZksZ9kY8gn2EAgK6X4jBMk2EoqrsIcDo3xe6Uca1AyYRYmOok7fF0RsV+lQ+aJqDKP1N4Qw6DrCLxMdY6bK2Brk9sl4yhk8+oOj2S56KGiahOmvwcx2smUaCmUBxJ6t7Jg+gACG/mkOliX7RxLwL2JICTfobNpGc4cVIhnkH4s/Ga2nNnsfCIGYCZoqYDF614Iu8c/azuucv7Ra8SQEMcC+dXJIfRAPHJfRQ58ORzq7WgveP3WawvFdeeJsgLkr/zQtbPFW+i6CZLkukQhJhIkunymmIeq/DuUqHODdTrxnJixmu4lUPRAqX0KwDGFcMEcCdq6F0LMQpvtRax+yn6dV9lnRBOLB7AGDQyTlJzigaYlWLYR3XB4KApk4SCoJaiPZZkopbuvkB89yyUlNiLRD6DGnZ8dvd35n11/0SyFnNWFg1DkZdpsEYn8elw+Qnen/NBpbdexyVP4hkJHRQAIHN9z6t8zQno1v2Qz2oS7JzkuCyKuEPWFxXYwqjx4zW6y46C/7o/HWu3X89Nf6d77z7kGkgRvJ4Ayl69keOwsqoghok9rJcRODqYaMcKQEzNssqjZxnq9oYnSV0knmLU1ZLEHTl2hDPjaausqwMsE3MyeC56nqFfuirHgbRWWabT6b6ev/hC9qkmdvczYXePbd21g6YjdwVmnxLoMJI2+emK4RryBddnRe/g+0OJhHv16lmLlM1/gcR41lH2l/9+FL+iXPYNSJ6GiKkAwOxNAEWc2LGAb2eYaFtPbOljTYcBNO7ev9P+8OSj1k7R0MOF+hR2rkTzs9KIKz//0Q9hbkyjGMfSByWBvsRcSOPeqAEnqbgS9//tK8RiFdMt5Kv6P+0agp8LoLb//SvYI6Gv0GuG/uuAlaolMdT9uRJ3WHuyyHj00d/bky8xRIrNOEAsE1ta0q9+rln9DxV8sZyNPYCLGl71GyT+b/79n7YTKV23gCftIXIGsQVS8H/SWdtHE3XxtEJbPKnALXPKGUCxbTfSfaZitwHmiRcj0N/tPbgc+Xvq+mJJQIcMycBfjYE0Aku9sSBGhdZqBMlpD6ARzBqKPzFROxiE1K+in+cb7n4+MEFYQ7nE+zySx2PH2qxRD4nNrvcqIA8rzRtpD/zmIW+2xuNJKSmbYnuPmI9k9WpADUiWz36T97HioHIqJdMOlGlcnDd1Bv079K7cXuVNAgkDn3tNiSdmaJjPIOuuHHCo7OgRB3DFbpOvfj02CukZjJblM2q9KL9zEN5BOMn9AoZLiNkYsgTxYUH6QPrizbfv2GFF+Ppm0pxVwSMFTJ+sCVjTq1eutPPPXQKgvRkPu49tf/lurJWG2vUXX8Fwgyd8evCEqcX22/t+Byj3Mg3+lfi9NVBoIdsnnmmS8rVXXGGzmUg9HYAmmZjXBhvvZ99+yGpjjlll+2G78rIrLaI1Fubc+1gRQQCgAyXGktgq6fIs7YM5CBOtizwlTI0wHywa+Nj6oNYuBjFqeB2NRvkC5rJvnn3ucc4uVgp7UoNa+ilEpP7xfEv5VQjY82MD1QRFi8DT115fAcsGP2E9T/5cAmNnBgyxPu6J1E1qzA/BQ7kWVquekcBW2TgIMMjCCH/VyjcA8srsqquuGrTX+n/3rVs26H/+1yHQ8LO91+9g52eMVf1ez1NrTGeB3Gs9gCrYqV5QHiK7LrcXkEpT/z9Qs/iu93UmlmrQaNFzD/mrfh5o1ZpIwtrkhReeRXIoCS9AKFZUYsdoyFgqhfIrrz3jII0X57LKGOz66VSQqkF+klrHWsNafyEGVxCPNDwvAHF9vWtmAa/jALNik84RDhANXRFjRxYNKoQl+ZcnazTFYgyJQSK/tM/iYJYWlxZTE8FQpkLWgJTBA8cLYzU5xGZW3nLi2DHiOGtETTTeUxJckWVifP5FLd6c5ZbEAKp1H38A00k+uVG2d8c2ZOU9WJdkkxum29sfHrTJ55ZQi3Tb8YNV1orfMgeW0Ye2vPxsO4ZfXn52kW3ZzIAV7r0A4ERIH7EASA2Ad2JLyz1h9LBMu3LZDNRjH9iUeZNQh+TwXntt5dtHYaSmQfLIoZY77Oq2BfNmyGTG3t+4iaIYu6mJw+3cpfPs788+b2EdsIr7cu2mK79qpwEF6mpO4bm51RoALyZOn+LWcC0ASTVYkNWRazShZtIsibxC+XgFDQ9Nej6yqwyfPykxxa4KJ7+LYar8RNuOxH/quCE2a/ocZ8TvZ4jb6g9322nYZKMmF9pl1y6kcfgm8bnd5ceaUSBiRX0DOSTNupxhKAw4+8LIPzTTQwQDNUIlXxbAJHdFDaIRON/F93eKDSlmn3I9979XrsL6UMOU5mIf+bpslxpo0n3rjgUWz719/731dvmyr9szz2C7EV5PQa+8JguAJQzWeC2eitjJoZSTh6zyz86+CoDhSDtn6hJ78rF3qakg9yCXV5OpvEzDYGQx0mXTpkRj4UEM4JqyhibbLgbxHquQyiTKhmMp8/HHFewRKZSU78paKBy7MwhBA7D4+YjJaUm2aH6u9SEFLs4uZqgXtmP4Hb6zpopmNvUGnoadPJdGyEX5ufKB15yJPhi1UZCtum3WjFJIXHEAWhCvqFPPm3u+3X/PY1gN5UGmYLjjN26xj7assif+9Ayv1YE37Ev26uuvEPrF4I+0B1HIvPj8s8y12MsNUYKsQcuaaJFIjIyhMVADAI1qdSDehzEqN5Q6q/zEQbvuC5cxjJF8hrO5sZMJ9ahJG3imOtfiIb0Iq4hGWZuOB/x5Cxbbq6+86s9Nx8nECaUAa+0o+VDVCfhiHypfdrWb9jk57DwsFKqxA9A+qsbntg17mKUoJrYzCE6qg4ZaLN9kF8WaSkcufgbSmMJDnNiR5OLRsB27YUYKj9CeKKfxkZNHI4y93s15iU2tWy2GwTLsJDa0wqLVECeFLA3z1XDp0WOHA2ju9vhSD7lA7MJolGXJYA81tcwiEUGKaBJPs02DprpgQsZxJnSgEFUjy4ct0TxqRp0sUCkRJmyfLNGofWTFlpqa6HE2ZMXksZv4Jt9MxcduSeICXazPsFEbVM1YYUUKqdEAs4pmGuYnNYiTQ/gRWbEKUFQtpEasiHAJYpCSV8qGIUo1pDeOpApAbQ0ekg4IKKW1BnNpCrM31MCQUvE7HjmqlGntu/g9eRDkllmzZjK5fSYWOg8HQ71138nHYnivNsBmkRL0uirIhW+lQIKrxUZEdUY2DPqas3wWJZI0jEtLs10xevr0ceJjgTc4ZOvWxnuPHjvE8TCdobLS0KyiJAZ1toPhSCYfQxKmpoM8cMPJ3eoAQ2WZKNB3wMk2wWCmGHJnAdg6q7lMegMwcyPiPYd3ey/2QgezQpKwy9Dg9DYsGdSQC/NnQ35EnpeSn2FDJ6RjfVZmXZAcozlfpOSM5PxphFWbRm1WA4DoNms8lG7Wayp2ls34hWvdJ9MoHEBxlckgY2FoOitmzZjA+ky0p5583rG3RJqOGtRXPCrb9mFb1tPDM5MdjTBChoEnwR7QM2vS/BbqiTSU7tqvjbBaNR9XALVmqcRx7bIAkaWCGhvzF8ywLTtQBfDMR5VSR50Az+hgpgz44ZmGGvvFb69kuOEGANtqLFAAqBcyHPzddd7U05Gcm9vH/lbBFuuDXdukLkDd3oLXrWpY5czNxFvhL4UFDO/k/jdo4DvfKxV8D4zrPhL4y686D+LKOgBzs1/+6g78nR+yH9/9Zbv3nr8RS3Ps/EvGQjqsY4+28VkSIwaGluTA6kLOC0tAXQhJRgc4lAYkzQYpbsb/puIQbDTl5FxpukBM6PwxJPqSUrUIQZecm6JQC0Odu/ZWDi+Bg8h5yVm8QS07AT00yWQ1Ya0Qo97mVgZlwXRSkiu6eF7WUAISnQxNeQMMaIFlkAfbKAlzinYQey3C8xYxnbDiOJ3TrUgqOjiIMOdlulsMiceZSvxd8VmLiBLVACYoKI1YqyUMFFJRILnGvr1HWSDIbDTwgg2TjUwtBrmfCnMlas10UpRENjc3AP7i7QlbVfto3KRxdEQaAAdqkUSPx69juz39xJ98kZYfPQGKTwfs+D579sWnHMGPIgG7+cs3MV15EwM79hO0Eu3WW78N8Cf2RI9Nm7/Qpk6aahdfcAGdAIIhzMjweJiKFGf1niAETaUMkj3ZE5yuRCrhxZVmMwSJcxKSs04Yq+wtDgnYBkKT2UzxfM5WujcaftTbSUFHkC4ciuy8Hdk590tThtUpc0N9dRSUvBJQ2gGPIlzaL1aTNqcWWy6Acj0AHOCSOnsumxX7AZk5n0PppLxS2klsVGCKWRpHkhLLvavnGjIBpNVBaIAOXliQBTgqFqm8VeWZKRQCuaq6u97RBgCjO1XPBpGcZuy4fJ5nI4NWGHaC1+ye7dts0+E2ZEXZeNPIzgD5KizkCop83e/k+DSfBFhZQ5LJhk5Oi7WjBzstn4DQQgAZWZpvi5bOdkPi/ogKklakK89uplNuNmw4E1HjM+nYYj7MOk1heqroIliJwbKNwGNkBIOmjuADVQComekDxU7BOEvLYbOf7bOXXtyHNw2T8NrS2YDb7MJL8vE4abeNa+j4AXT2WaMzJ72A4L6K0ebeswRAD5Acytof8YmBLMQLA7ETOewVfASyCuTKZfNPmJTCvYrHq3IhxtKxdrBsL53aj3jmBEeCdCdShwG6UbVcVyv3cuF5w+wGpNBrVq9BYrCBBCnb5p47AU+/lQAhYktxoGGYHimggMCXxPrPoE3VVtcIwy+e+8sANvbzpNn5lsVEwCP7K0hW9f0cDiwSSalbYC44uPc/gFUvrtTRkmyWRNoH6rA3+8X8EfAFaJ+VhgE2zZcI1lEG60Xa6UYY8a0kaJ14mordpEQkJgx2pQovflbM9S4SJslHotk7iZKUcdiJDUtZxBoPkh4NtMpCIi1jGAH/rRxCsvERs6AXSpiKQGGq4JABsMl/o8TGZG+kUiXEsY7F0m4CNO8iyCqJEtNVz9A/sDrOPN0EChUNRXCvHf7c0gQbCNR2oCPwFpREVc9eQJyMwrv5vcAnDdRR/FOSoUwnNoHij+6jDlbJ7lsBzbv5rColnbUjFqVa1yqx/F4E5ukulRfIqHpQn51vUddP910HpvsXyh+Q+9jNPhUrWKBqDPtQybXic7xiuiaA0rpTPJQHYT/AWRyZUC+2DEpoO5VhCHEVAChwVh1q6cvJiDRdVfYGrTREuptIlGQxwv3pIIHRhHrJ7nXbZCouQMgZfyRUwhD0XN2nVLAm1yJv23SYbl+4+ioGJ472JlDFmUr78OOPOGh3kryIPRfCUpUMBUBzIOAUQ1pAE4k8ybtYltOnTmWftxNHaynEYJNxvjkE+SkmENxbL9RVIqpw5a7r9XTSKRn0YWHC9/ncSg70S+sgmrUiexudeUpIe/U8WPgC3WL0g6yXGKwzXnv+dU/Y1DjRYIt2mECtNKYqUDHchz/3qZpqv0cCZkOgaqhJoevSwAAxf2J5kJIaqpBT8SxGpndAFP4FcCm2cFNlteExXommBixo/TlQF/i8uYxaYLoaKbKG4J+lUigqzLdbYZhOHj8RieVQ9hU+Wsh8fVCLWLsAZ4lI+O/52S/s57/8KcXnY3gZFdpvf/8bO1lzhjVC8q3XZ6kUZGfYLTfcALt/hA3JH0uyjpICvy8v/tXA4HU0ZVxAdmgIUQiC+f+Dn4HaJGCifiYt/gyy+b+BVYHCg8j5Z98++LsA5AmY39JmiYeqPdJCM/nrt96MV91R/J/5/CT3Yk+I6SzAJLAO8CdDkwFWKZ4tw0Zl2p23fZdhK/dwqyKtkQxRzzSC+5ouGxwa1mJS6CyYPr7AfvSNL9qa99bYq//Y6tNNo/AZ6+D7JaFtVxPJgXudAyoMVVgo4WP/EIjiOGslcRaDv5tgF0lVruKhpEjN7n4fTNOGF2GfM02JRQ48iSUaZjlcy7zJY0hIT9kn++uwONDDJ14SD6aNmghDDG9C2Eh33vkj1hGMPQKmwB+xc8TOk42OvtSY1YGp13XLF/Iq7Ws1WpVPqekUSNKDpprWowA8FUxa5HJOUgIr2wYVlR7neIx6zo3kW63kePLi94FMzibWECh5bOt9AzWCwL8QIzG0PoKLEzM76FKI1bx27Vo7F39n39M6b7neXrL3Y4cO2dSJU+340VP2wO8fct+/n//Hj6yhotV+fveDWA7l2W8futubQ2VlzfbDH/2nlSNLDos5A1eljeZgGl7CU+2r193IOkhCElpqTfgg/vyOB+x42y5rjzlNvhBuP7jtTsCcg/bBBwzClB1CRKurY7RPmbdG01Cgnaw8+IyK67IGICZp/kEnMm9FJFkFaSJvYcZQe+qvj7lXfweNX/kTqznhkvRgk+uA8maI9ksn91GT1/VajZxl/8J30EFHgYCcr5chKxVLWwtazYSV771LATodSWCR22Xp3GsHcH391Vdh1NXYl7/8b5/uxc+sNfTsArsox5eCzTHIIPps2w1aVH8Krnr+qf+pwc8aVXzRutbZrNjlDFStHT8+iWMMJdQbiKXtA1r8urVHAqsB/9K+8SA6eB2Df06N67Ynn3iYtSa2MfsQoFpAmIqs7h6AcvJHT1n4HAOyNXKQ1AOlX4NY/8H1BK8dGiYWfA+nlzcN8FSlgeZsKfZkcPX6Z+UX5NfyZdXfOzCsHDh4zh0a0sNaiAatDyPXiaLbPWLUeBRS4+j3sH8G5yQE61eMOhi1PMNoiu/NmzYig6ygRmAQXetZ7jn1DtT1nt5Wcsp+mKin7CzWNzVM38xCxiwv3zOnTtjMyZPIs1qwCNiKdyMg2PDh7pkZyVm/dUO5TZleYtsPHqEGICfCyuXkcYptZMcqICdSUFZQ0CqXEKupg4FqDVgsTZ2Ybrd87RyGrO5BwRBhn+zEdiJlJAN7hts776zzPESWH8UMkj195qQDkNkU/62o6YpgEp+sLCcfL7EIGrnFyaX4eOLfumYdVl67bfLMibbt8DHLGHYOBXMboMlWV+oNK8rCE7LCbvvG9XYJwx/PP/+rDJJN4PqQ35KvfOUrX8DH+iXADGpY2TWxT0cyOGd86WhXOo6dUMzk53LuVYa98I9Xber8UTQfOgG92vGnbXHGWAL5uuJVAz57eUXMg4juoFbpoFmr6dYCfnicxCZvQmgdaS84Mw0Qg7WgvMZXjkAT7Qv5itOoiwUM6+bnZRUQQV4yYhQ1xvSxbj2yC+/0XdtpJtOUq8PvecQos0uvOBfWVg2Tvw97c6urjbgOy7ioKNO+8vVFADpxdvfdT1EPSIEUDgGIWgSyjyzKotMAqkiKU1gzM2fkQGQ4YaOoZ0ZPKcV2ZY+TAeLCk8kBSgCB2rAtYoBfPYrIykZk+fm253ClfeO7SyFadMII/sgKc6hPGF6TkQvLj08VRwO2fH+rlR8Q4x1LC+LbsBKBTw0AjR2WPyQV2T2y9tNdMARTGXhWS47Ga8DCPbYbFgz7YN2H/7AbbrwBr/G59r1v3ckwxyHUXXMA97Ano+675ze/YY3Nxtqkwn7wk+8AZjVAxuC9yPEFvGRlIGPGkuHMSfYBofAUZ9ybK1a4kuWvf3+Gc7yD9UbDEHuvyrNnqPGDcKmmf0lpBurTNhtaAkkptYghQDQA2GNTp0x2aweB7GL8Hy07LvewoM5QFOL3cextgauSZY8AYGqis3nqdKMtvXCZqzA20bibPQdZ+qrVwfwZ4st0/IIPHDjAnpOkXoATbGbZjRBj6iCBpKZEkTMgQUdt2MYbpkJoa6Ym4Fa6slSfLxkilYZTKocTOCvj/l/+4if2q//8D49FCl7CBlRf6980xyWNWSsNNcy3Yd0lYsHYSXNXcbmT89B7WlLvsG7FKNS1JabAgAZPaGQ6u+KXgFQRqxT2AhURa438QNJz5VJpKBnbyG2D+k9XgJKGeKSmusfUIGS7ajYG8lgHaiD11aNQwKieagKzKIDJXl2NPSUqZrEZtWl0TaqNlAMrdg7he3phYGcyP2Xn3v28F8AjOYyURsICNFA3DRC4C2xjyuTxWP3t9WbssBElvDbgO3hOFtiNLrSlAzWv8jrye1cd6OdparYDvMnf1m0reb4ZmTz6jeTVAAAgAElEQVTbljpnNA5lftDYkWPsJVQvsTSqGxux3SIGpNHcSIXQU18LDqNZFdxbWbzLhkVks27isuK2YyE0weIAOZuwudAa0LGlvCawuJGfrABqPRswNj1NqXx5jYwcfFF5JhX7IK5wLxpgn8pWKylOKlJhSMLy2mzSLCynGiogB8EuVi6kz6UZJ5zrbazRJAg3DVXytQ3MZvo4a6KQVPaGtWPFoAHu5PtgOkOJed0MqQ+DLLlgwXzq9gxsA5b7wNRe8IZqQOcoyIVRDNoTC1Qf2uchtZHTsJ6kYtZ6yGYuzUlsZdLwfBUup3ueCN4SB2jeS42hGrIORbPOyjpiy1hA4cmTh1tFeTWqv5OOlXThV5zHEMGBqBYrzC5g4H0lZzNnIee6ZkLlZmM/NQAJ7qrz7ac/fc2B2F5ADKYeeQ0j3/pezoJ+fqadfDSdQVWZDA2rqKhk7QQqvkywxzMnGWims58/jx4fT4zNtd17T6Dk7QNghjw5LpWmSYbNmT/TduzZRnOLszoqJWIgB7PYAViSoaECktIHBT5FABfjBQamx52QTJy2LpYBC1sTz3y1IEkSw0qepPoZ+XHOmzPHyg7SqT+JjCXIKHxQkiRhS+jcHDhwEDbCGCwGKmwvTJt0ZLryMqmB6lwybCiHVZ1PUWuRpJ2ucgrF1+wZs/n5FKZ8lTtTZisgW5jLckhCCVAy3Q8nIRHYJ78NsR972UwtAK3qLg8rzmVDZMC4RTaSh98UjE55Wqkbr46iVq6Ysc1I4pTgiekTo64JSWYkiywXgLFOCBz3RtKfZiHe/OHB++9zRt1H6z+05f9czmZKZYMQPEAOsrBVuPrKy5kS+CSvGW5fvfk2kg9o7myGKVOnkQwU2Y/uuINF0syhU0dHGZNq/htJcBR7R7JkgaryQjt2rJEHGcZnwGeUIKupaQUwihYumGXL33jTeikcGjRgjOclT5fTp89yYCfYkgVLMft9ge4jfj9KJrWhAG9UGPVwKvSpUAK0UHGiYkXJaQbynBa6jTJdVxCKwhC5j+SkQwU6n1nAsSwWZN4cw/1JS05wIEnDhQQsxOIRunjpfFu5Zj1rJZBiivo9FK/darpz2sxKFLQuZBuhZyiPVfnJJpJwnoFJCv7OUI1ZPM9mFjeFLZth2NAsBnowDY9Cr59OZBPVSCJemE08l1ZeU907dczFCkrmQGiAAd2M30hzNZuVhLUZNtDceaNIXrABiGyzq68fC0B+zN5cXundyBu+shCPlipb9fYBBzHiSaQaYYtiK8wmC2cybCrBuQBqeqEbZKflNGLBUEWnDMB+31n8X5GsExiHlsCGSO62XdvaAXZpJtBx6wEll7+l9oFKfN1XFZ1drF03GWc/aT1RTgA2yq9UAHUsnecxBAWmYL6zl0ZFr112xXk2Z95knmUvQNMRDtta++iTLXSyOJzwX+qkGI8lQIl9oWncebkFtggT7G6Ktj6KYxVYDzz0GHu+046T7IiZLiBSM7NiAQdiRdtnrYbz+YYRnCZAoVfBsY7hasORrcpUn12OAxwTays7bdPmkyQPeIQSHwKLjc8YKi5Z95okAHvkxytg1ae/a4oka0WThsV2FQCYCYskHh+eBsyvFW+I4ewjEg1NU9LwE9+jsoUQY0T3UvYGsBBk0C2twqDtgMBdl5jre7mXyUh7+jm8NAW7AzsNrKKcqRfOz4jh4/JvAZAkVpIDBImFOnWS8qvoIhlpaHUppA4+ddoCRSayILHwBajRCIlnX+nTKgjLe88BEcBf7TMlPR0tPe7fJQYbTXWXbyrxEQAoybZDP6rXBDAKiNYhF9gueydNgIXj7YOFntiNLgF2CDAYhqVua6+8+OSnyeVIfhMnz099rwBAgabEPE1Wbed++LXxWaIlQdWbwjQT4NtNHA/TBEz2ZSz3VwCFmItiPWrglTw9dQr38PnUoVY3PBUmTDQd46uuuNZmTJqOJUQnHryb7HXiUzvgptjwsjrR8xHQobslWxHxjfRLvrPyHHJfQQGWfLYewGV9P2Q1fyga9qQHpPd3YJVrENdW1hBKCiTH1v8R1V2+zpHhn033qZPYqO9zplyo/vaCW/d48C+8qA4AAT0LrdtYEl3tqVh1gnlOrewxyWk6YHNI/iebCzGD4vHNjpaMn/uozrVnQ3yO0SgaPl67H/P5/VZZcZKDu9bPrADo6LI6WHmrN3xoTz//ovsfC/AJAau6Dm+Qcw2SL0leo88l/yfZqLQglYkj6RMyoD0kP9+ALaXkQNYYAbDqw1YUZwZfe/DSAo9vXaoIBvycoAod7axMu2DReXb5RZe591wsiZ/Ypj5UABAvAe/Y2797uz388IMA560+NKqupcpef/sffk5AcnRpWBgb5uc/usumjp2ALQ7yckl4OB99aBzfo+FVMbSsJeOVzPHzX6GBM6G/cxm69oAnnP8bsPr//vznXyskB/7834VeS3/njFUFInWvOJdaiPu/+92DtnrdKpdkh4Oat6v4JWaJbdCl9cz9dGsV3W8WSxTPYeLkkXbDVdfb3Xf+l9/bblVcuukk60sXTGXKby2D/yrY+0rMMOeHsXIMVUNudp6VjBlmoydOtr8+/yoTnZs8tqkjIk9kTfTVoAcVfwmyPEGa7jYjLDDJ+dUYFaQma5DCPOU0FEEUJF0oOVxy7U0CseUogLik4bnJduG5M/Fhr8EL9KDVATJBLnKGdyR7ejLeguNGjaNpfJI4mGL3/NevfTBpFOtAQ9Akye4gCZaySOxV+XWmk/uIWdHEej6N1UUN36/BLIkobFLJQrV+ZW9UfbbafQfV/IiNSnUWi9g7YmYKjJIcO1rMFO1L1rSYM1o3AQCl+CsWh8CraC/WJM3WL60JvX/oSxZDWhEaYiZLJ133AVRKEwFBo/n+WDHuuU8tUB2y0mBnA7Jt3ryZZnAKUtpcvOqa7NUXVtrl11xpuUOj7cChfYCiu+2dt9aSE8QCAB1lrTdaGr6Gi86bY1+/4WtWnDcaEILBf2c77aVnl9uGfeutBXlpdFyjPXzfr230kOn20G9egfW3gw+CXRLxVQxTnYPyJtdzVOAXsKc9qXgv7zsxVp2xTY7bQ5OrOGe4PUZjP50hQz1i8xC3lWMqJ9f3BcyXgBUq0FtnQ0tLE0xF2QxEwMzbhL1Wlcf1PtayVF9XXXEl6x7PTGJsIgyfPTDhX3zheR9aJUaUcsap06bSQGbglTeOAq/U/7mnNNzv802R/+mNrM8V2nuf//nA1kPsa0n5xGIKGkD+Pdpn2qPeTFOOAfzq4H5oz3+290NgaMhr1WP54HXG8ryWv/YUPy/Zo6yS1AzEJojEoq7xLA0UJMxsKK1VHQOfxiB/T7GYBkFSv9ZAiSIJrf+b9uCn1+en9qdAb+B9qvgloFtnlBa31p/sJZQHEP9kMcKajZS3cTjNVVRZI7GwyUrN8bO4n9xW9z2QNCjP0M/rPcVsh3GGz3FbeyUDng6SQx8FpAHkOnEUtV0Kn63e1ny8mzkG6Z7zxRDPjhyptiEow5KZGCq2VxNsqDhqp7LDVVaER18W9VotnknRWCh1ALRu23YWv0pYaVKWjUiyS6+cbPInfPnFN23X1lOcS9RPoFTp+CqPLU0iFubbofKzNmrSeBQNyNYha2igSVkZ5x/XrH7glVePI7/lGbCP0yA2HNxzEMBvKqqJl20SSrWStGK7bMHltvH9DUhs8btG4l1FzvLKKqy+UE6JYZmaJAsUZOkzJrm1zF+fWcnQE/JU9kQ9oPHMeeO59j22aOEimzR+ut39/V9bJvdgHEBvGnXM7t1H7N4H/93+tQrwlsnXZ/DALB6VaGcBSQ4fPgsBoxTbrQXYjG1DDr6DdSNgZpjd9PUb7Le//h3vA5uQmixGQ5Gpp/RcxSjT89GAHDH+NbQ4GWBOtY83M6UyEBDPgnbmFEmOhgGpSaVYOJV78N3bb3cgUIMV1QDLhJm3Zetmyy8Os6mARHU1sVzTAZ5lN4DdWDzc9yBvJcNSfsX9UO4i0pAogDFSVDDvYMp5mQwV/ZL95LtP0MBvs2//eLTFZ9G4CQM8hpDRUI3SNHaIdaB8K6/iXuOTX8tcixyGf1Y5CIkVUCZNFp7lomVjqWMLACzOAtI3I9/XMB+AOknIy2stgrgvyfRZ6q8zWKz1cLZm5bHXAK02b6jkozJoiMY93BRrr0+0XZsYHoff5xe/cgHqwdO2+t1NAFWt7qH6ndtvcx9qWVoVDBluK15Z6czSf//FD1EjbHQ5dn5OBoOQTyO7fx1iUCIK22n2kx/fybCoPLvk8kuQLn/RSRJDmSQ8ZtIwQPmNduwovvAAMLLJyWBGyfwLZlhCehgDgLbANOy2A7sBHIm3CZw1AjQdJ+AMTgFE6+M51zGIJ5Y6LRufhBPHOCt5zlKXJBBH6rn20hEapFloWyCCXbRsmR3EP20bdnWKHSJYncsZvB4rQdV/mr0i0pTqADGapU4R/rDo/Pk+MDU7L9c9ssMBlVRHd9F81fBu2cSkY+moOsJtTJgAvRiv2W2f7EPKf9IZerI+0mtpmHEPjL8kCmX5NyeA9mkItnJJWSk1YdMktmAq/tOx5CjMEwcsGsO8kZ1EWuwWacwEBKEg/onVGWLoy1ZsLI2YbVv3cz+ywVLAECjkoqRGYz+4ZQTxVoo5fQl0S2P4VwQJSSeDxJRHtFPD6szXr1j+XY5NPWAmIojpfwNq2onJCZkvCzynEnn3RCbVy1Zq3UfruX9ShjLbBOA/sOxRTRQwyUXC6UMCJ02E413k4OmZ5C2wrzsAj1uYlSMCjOJxFPWiEmLZJMryQXupT7m1miUUZT14e4mAJbVfXupQ27fzhLOlwvjZFsDSCGEZ4DVRYlhr4ByfS9PulbuFg6dInRqMXw9IIMrXY6khpCTUuSEspV/NQw0gB8PSgErN7mmjkaPB4BHE2B6sLWppIGSClQ3NQiG8qxLcBls8av9CMWnP1nKvetze8zSsbNVcScQYEXni8Ts+C9FExCOdopG9MFpP1QdKO3zzqfbIeTT8ls/KvZdKLTcvjSYzCmHOhAgGbZaUDLGK49wzlBQnj+BtmogNUgS2m5xN3V3CiWRpR6zj90pqhNGVlha5baaaFwKmvUZQJS0ipBi7OvdVB1BUN2Bl2cX90LCsC5ZMt/0omZvBuBrqwsFFUImD/1SdPeVkSh2pmm2RkAhDn0Z4R1sk8SAS8JwzqzoFILQGT+2p5F1b3eogB+vQkycZkEVuIzJoIpZ2IgC6yEnnPkvUGyncb02cjU7qYZ5Ehn3pxuvsoYexdGyPojGYYrfeMh8m7YC9+cZhYuFIzlwabuS0A7EwxiTbFotPybH8z/ShVSDqEWfCWm0kUY4FOdBFVMH4cXoy/9MgCyHRonpn56cgndawkCr/8L0UnaLWy29KSa8KffkzzZ07j8S6xlkPI0tK8VR5j4WK9yM3tw6PRRW+Kh4UJPIKMpytJYBvCNTBiZqUi3n4obKjzq4UciDfVLGeGgA+osPxYICfr26QWKADLnll84BEy18NMRSbMZ1rPA1lmkUMYt2KOW48D0TdjWjeuLU56LL0SebCg1belkrxk45nazMPUp5HsiIYxzAtJelDh2S5UfEZALkRTFlOxjtrzQcfAcwqMe60H9/1PfvTo0/woDtt8eKLYWHOJhjU2mz8gISQN3HfP/xoDSzV03YYWcMAh+gZunjy4VK3UXLOZgBCGSinM+VaXqlH8Z9RJ2UIgeUEEzMzc/HFRX6278AJy2JT1SLhERAwbGgxh4MWVhObAPkI3n5hbPgeNnAUn6EHgEDBIYrkTuw4FSJiBsbFIhdhM9TiTSu2YDwBIgLWZqcCHwtdU4XjKbCq6G5C4vABH5I4qLgUW2HW/Il0yPlZEv1yJBParAJS1XUKJghSCMgjElZLq8zt2dkJvL4CsMBgFbjNPHMloEoSspCGd0APz8qk4K2RtMns375yk73z3r/oilfbsouWEsx3E8RikeanIA/ZjffORFgXO+VpDmtQ5tCivePjmsKk7iExtmjJRAD+4zBRx9srr66lw4O9A1nxzV+fZW+t2I8lRDOHgAo8Jb2apGx2979fZx9/tBUgtowDIdxuuWM4EvzTyOLw6UVOY0xbXXYx5vtHy5gCnmjvvHGaZxf4Wmo4gjzNtGzFPI7lYOuSxFxAq0Ak7oHAJf2b6PeSPaqgKmWS69ILZ9rq9z+0PTtO82zVsZ5niy6ciAXEEdu0bW3AnGsiecamIJ3u/bx502wLk31Hjx7tAXra1BkclDDT9Y18xmSK3LUcQs/8bYWbhYvJhJ2id9vlaxrBXu0F/Jcqdt5Mknqup5NgHu6DLRoAq+uMXNuqTvUQZJkU3yxwSZ9BsSAoqgIvNW9VflokuR8yB417v/HZA+mehq/go8qwmH5nZalw5lI43MFzZQSiSp9nK4mHbCOQRGjN0T2UTFmG783sVQFnDp4IwBWxScAk7yegII4OGk/QB2J14Rfah5zFuW1sb8Uol7aKhSlJEXtDkU+fRwB3IgEgEd+0ToCsXsDGTjqg6rDqfbp5cIQLf4aJPH7530bxnCXPCxoGSiS4B6z1cBpQHbCBZWrPuetDbDRIzFmbYnXx2QSYSYqvW6Z74J5LXhAG7MJPWUj+PfxvkKET2K4NFpZegAosA3iRvyMFsaZb6l87KBiV+PvhpUMbz1QlF7oZPmiDAlvv73WfQC+uQX468jrVgL8GvL8UJ8WWlqesrrmVoUwdsFk0TVRWkkU0Tx66H8N9Pu/Gjz+xx576q1XRCGuhYSeWlhoJ+mzKKQT6yfNH2JPkX3lZmQzNKYVdOsPGA+bputXo2PjxepLPTXaiEgsRLaGg/nDcUgRQdZG7BPwO/ln3CSII16pYJVCW50v8bJX8hY3WRQBxBwV9Tt1Wkd+Uzui1BLgHeUAgWeIZCPDVVNsoNZZ4tmI4SK4kxrTE9ZE+BJHzjURU5ybHIZ9TQDbMKwCTBOJpAzH4n8tX+Ot04Hm3f88+ioczbg2gALj70AFkdKt9AJLbHA6CunpWASt58PlysyQpF6QmoF9/q3UeITRUa8LZg4EUVUxgfUZvauj/KZ66x5TXfsFz5peAazG4B8l9zlwQ+1YYYwEeV1fCZjt/yWLO0WxYybnumZSAFOWeX96DLOYXsCXqbcfubUgJD9hfnvqLNRDnVD56gcADGod33Q8BYYcXjeI1qMr4koRWjTxNGxdo5t6Qg0NpQp81kPQGsSQAZwIA4/PAqr/Y//EVep3gfujn//ev0P2Sr6KYXloP8m/74V0/gW31sRxHfHrsBRcspnmQYs+/+BIFSKtbLDiQ7yxMfU8/LBsaYcTJNe9vI/lCvg4IIaarEuY7brvBlp0325UDz7+6gsEgsGKQIN91+zdt4pgJdujYcbv/kf9mGFilswncS5pYHMu5psJIFgSy25CaRQXNDJLLH/zgdnv8z08zsXuzDnK3m7npS5cg7y7AYuIZJF+awK3Gt561chLWDs/3POSKyxbM8Sbqyne22quwZtulLGAdjUAVUVfBhFjywvycQs6laNvFer3jjh/auYuW+gbpU+IvUMel4j4qycGS0PNy9vkg8KQCTPvG16QXY0ETKJBTB803FRfBWqRpQZETx4fUkFAN3nM2rPYSa0DAqdiAgW+nvh+2vYP0wZ91nwS4iQ0kRri80VKRqakRXFdX7+Dt7t0M86G4PwMDvodDpgnQKSWOHCou3So4z9OyySnFaOd721ph4aGs2rTzPeTx6TZ+9Fzbt+cYDKapFPcbrKGn2vJKJTnMtUmw3zIT87gnTPpGdSR59kaAj1ass5q6yhigMMRu+/K3rbMu2Z59/BUWI7GTSdAt/JK3aqRPVNbILQ1Y5ffYzuhzBn7AMJ9pikr+KbusedPm2u8eALwHUAinQadcy+0XBNzJXsGXewjwk3WD4m5ggSDJuZrTTz/1pJ8TagJqGOqsGTORTg/xtZVIYidbgGgtNp2tYm8KKAKkVudQSouQR6qeqa4zFKLUJAwxUBWg9B4hoNd3IGC/N0ZYB85m1u8F/Guvq4EoVYVAT2KZ/MVln6TiWA3owIc1uD+BKiEI4mK46ivEbvW/1x3wuBEwpZ1BSjL4HBYKy5gMPKy4iPekyQjAIZD1mb8+btPnnwNpY6sDq2p+OclCT4Uz5bOmsHI2eU7rvgbXHAKxg/gUALkqZANA17MN/jIAVgO2a/B3YjfKw1tMVQfC1MRDiRbG4MCohFwGmUyx5//2VwgHairKMztoHOjHnR3Mc3MGEjE3B+b06LF5KGKqUYtRcLJ+1bxrRycur9xqClUBL9UM96s43WEjSvHmY1Cw7M8KaMLvPVyOB3gn0k3ZSEXYsIIUfDPr7MILh1scxXkzjJ+DB+rtow8P0ChgwEe9WGTddu7cSXa6GuZpRJONnJBlOan5tg+QbO9O/jwxyWIylVO1wghHBgu1tZ/kR+tlyNACm4l/8k6YPmUVhy0nJZ8BS4Db3Nczp9pt6SxsASbOsczYLNuwfoMtoK6opyl5GhnWup0nbcvuE+zvQNnW3HaWXBumISBabU0r9V8sA5NhQ6KYSIP5qb2+dNEl9uRfXnc/0xRZLXDPL1y0ELB0v9108yU+YfzdlVshxmDrllxv45jvcRyv5A2bD1B35btM/wiMzauYLh9HPHl1+Yv+rJMY0d4Cu172CAJm9Hg1U0JS/z4AK7Gi1bwYCUvuOOoHZ0eyviRv1SEZxM1gbYhMIXLEdOwJZs2cYyvefAtwrAxJ+kx8QbOozyuxmttjl1662J56/F/ELnmTY1WGX217CxPdZy7gfNlKHQC7+FSV+wkmsFiKChNs0txUSy9hgNmmFjuwNcJ+8R9LXcLfE95kkeR4aCEISUkMdjlknQw8rKOxl0C9dOIIsvQYQEsGJKcw3EVEG2en4m24ZGGBJfUDonYNQUV63OYuHcNgpb28fzakjh4G9jbDoMslno9BbbTBJs/IcxuszvZY+3hdo1XSgJP//Lnz5tjf/vQeZ1W4zZ8/ze68/Vuwza73gXh33Pl9W77iBfIqvpHPk51TZLd/+057+6237MHf3w9hJ9+uufZqrNo22hUXX2bf+873aApO5fxss5Xvr7Dv/+g7NH+RhmP3t37devvxz35lL7z8Muz755iHsQNbgQexMkSiTL6XDbt27DmwILvqaYS3oM4Dm6AO0XrqBHhJQmKsrxjVFnhEVtc2so/GwVh8wc4HOK0BH9Dg0KkwUT/ZtIXvgw0pogd1i8CcQ/vwpuX3SrtdBQVJRDHDlXMaLqWhzbIaIedw5x5iSxINkkoUJGJMynKnG5vAaL5X8d4zUPLT3/3uv+ye//yle37H0AD/5a9+zHT3Ega8Xe/kBzE3ledF8cKF2SU01So96ZPaKpy8QJ7A/eQo7ZCTNJl+xtSZPMMI27DxA7v751+17373afL0QOXRAXYyZcpYQO9mGqgA5J6rMhEe5ufIcwrYTzup1fOcCa4Y1cVzEytR8U0+El7XKxcQ8QXgPYn3kx9rdXWjWx5qFobkCTO4h9u37aUZHeb+opEwX8QAV8zNQIXaDAM/xi0S+2gsTLL1G3Z4zFXt3NjQ4o1tt/Qi550zZy7s7x0QW5g7o7KUTagBxR1M0F68ZL43oMrKmH9D4qsZFOnERTV/28CvMrGrU83ayzNvQ5XUzWfJxd5CtisREJraq9nE3ZDLiLcRxHK9p+wyhTgloeJT80w4k0i3HZyFuUOouwAmnZCo2p9YJAal6i1Zu6XQudAzOwnbvrR0OPjCCWIGcW7COAiLh322TZsGq+KxKrVlFmszheAUznUPcK+Hl8JEZ7BYC89z284zeGgj4+ez9oHxyFNUjdcUFMC1xCw9kkRqorAesUTV7Ja9BOsRMsGEqQl2GRL4N1cgtT/Gv/H5c2g+fOMbN9gTTz7jqukOqaJg9A60Kn9HtUmTuZn6pgP5vxrmceSjzTRpxD5tbAxwlETNUCLfEQ6k+KmmguqENAbatgJuqz+sOQ3eoGJfCKdKBqdsbdaMJ82DYdhVTSdxAE/cGsBgPkMU6+CcWUXurawfPXGsE4wux2eHRIbl2+FDzKKRsov8J1YKA2rWKFSGyonj5M8qMNiJZ5z53KMYkv4evl9KTfnpR8R2wLDFmi4MP3nyJz4ROF6jTRwXS8yZRS4xxb79zUdQi/P9ibnhA0nQZgMvUS1WDJwl1+UDVZDcj0AKVsn0wxwmE56hqFVyKpJqraaiciNUGCupToJq3cC0xVIOuLOwEdQlk09BKzdSjDCXrBECtMA0DVJgTwrT3r5+020E7BgAwV10VbOY5P6if/gBhmnJGFgs0b27jtjdP/m+/WvlO3haVgPKNloJLLpa9OLqjjrSTLIn2nZMFIOmxOSRHJK7I1+bFBZYBwnp4qXn8T74ucCgkFeeclVRnkXFVmKmZMc9FZSkq9DW1FfJ68SaYoEspqjasn0LRaSmYEawUafiybUBrxY806RRYrc2A+r6oANVFQJSWHA3f/lK5CPd9tYbq/i5RKbDXsgmrsSrKsklWOthKskGQQPEuvFwU8I6QMBcgMx7357dLlVrJiEaPqLQqeINSOaiCe7y7+C0sNMn6NQNRVKBd6sGIlSBwsfAAmqDHZdJEdjDYdCKTGAYspv2biXwMIGRr2mYjA71OADzLu5ZDgXW6BEjoVpvd5m1uuZa0AI7LYqiTt6sKtoJoJ10itXVaQMoSlMnRZ0uGD7JBEdNa+zjlzo3GjzQLY8/JQ/cGDFvkpEyiFko5qaM3PsIcImalAN4qcn0LdzDJIKaCu9OApWYiPLpiOdQURCNYTNXMHlUnpjnTJ+KFKPBJfmUFU5ZjwHkjkzotVOAwjKULsottv1MGA0HRE+gVSEQf/L0HNZrJ2tcEjpNnZPfVRReUD0YykcxiGKOPfPEOsBWrQEVK0oMewFhY+xLX7qOrlCCPf/cS3b9zZwmDq0AACAASURBVLNJujba7p00BAhi11yTQbII2F3eYls31jDASiyGaA4Kycyg4RNMVMTo3muwgKQSAoY0WCKe7tzIERmse5JZunDlx5F28IimzRgBWHsuEzw3wbY+hHm30QntxUoiieuF0a3ptvEM8doVAOg3fPEqZygk0FioR+ZQVlZG96oQ0GoYTG78UX0IDx1invHzL7xqe2GW65CLhm2nfxAYI9JMFHt78qThdB4zCeR08yjgmvHhOVFRQ3cZE208AbFg5vkK2qH0ploPFViaHhwUEtoWQUHjkxzdoFKbyzfcIPjKa4hNSyCPQ0YgKb08fOQZ5TJRkpQowE4dnvqZSH4vEFq/NIVNnqcsx6D3RwyTZ6n2rP4mkoQjCVAtAv/PLp5jG/L0PoIzjXtH0CQ314s6AUQMYtWQkvmCKKvjr45xAgd5NO8TRqNECYj84QQo+nPzvJikmTQzAmDNJZPIn1rwhNIzpuEFyEIMoZDo5QDSVEdNWWyFnS8jC8ktNBDIwVVJZbl+9wv0y+P7XZqsAi24nQK+Bj+mg2IKMzqYVTQqW/eik3Xot5kv+e45yKj8jB8QZ0akUH8uKkZ10/Qa+vwO2qgjLMaEur74/SL/iE8j/lGoC0ysreZAahVYSdMJaesAcU+d7niS3xSYLj0wF7sApC5j4mpxwWikeOPsgUcetTUbt7o3lpN0dC28eaRTM+W77HgQUtopJMu329B8JsVjNKxiPBgy1EW38TTyi532yKN/QG2AeThfucg/pJKoR8K0Z/8eT/Q1uM174TqbHKyRNA1QVCA8IGs3z03TWF29rGRw8Hp0e9VE19rXOlUjRAb8isW6D6Q9fq0e5vlZDXWQf6/AU1knaK1EAcREEMN0f2UDqc75YG3vTbZw+fXpDAyeoMvL5Eer59hKgkEfwz2/9OUCUYGf2ovqgjtiEbDPdO1atVoKITmqS68FOIvdpTfgzy779/03+Hr6Hvfg1OAV2BR1dLBlys8HF/NS8atX68VtDIKf0f2Q/YEXoOcvtCvwiRwyZAQsn0yA10S75MLL7OVXXnbpchcA1csvPWdr16+1XYfxsBZIJw9p+QmCxdx43eV28fkX24jhGl6iCaTBII+AeUYyDVjGaghugH+EAKwQ0BbyUxVj9fNfob/3Ozp4s4O/C7EoAnAlWHWfMelD3/t54FXfo/2hzrlYFWVlJ+3LX72Zz6GhSV32wH3/wRTjUvKdePvp3T+3LTv3OHu6n6RQCmwxE4YyRXoxzMWXX34DVQl5jmwyXO4r2XGfXXLuFLvm4gu8qVhWUWUfb9sBi+Y62wmD5d233sOPDU84twoAfNHZyRkp+yN50gt4ke1K0HiSJzkKjsJM++63brPH/vI3O3T8lD8sxYqbv3Q1aph8FDSv2FFscgRzKSfR7ROrMYxrueHKSzgbM/E7r7DN+B3uLjvlvsYanjLrnGGwaE+6D1UiTaT0FBJ91kctOd2iRYvsxhu/6oOgNJhFMS8YDBFMLtbndaBA68cbAp/tg9CzC1h/wTMJ2T8EYFTwrIKmXPAMVUh+KgcfBNgDCXWwtoNfIWArYDKHwDQNsXMrgMH3CpiB4TD1jjhoOIEJ3NrQAh0jkBDIPzGcwlPWJhoeGUFs60SO/MzzT9u7a/+OtPJHNNly2eMMXUjKtN/+9CVbteldGz412355z+1WArEgAbZCP8w9zRLoRQO4auU+YuBj1twPOzTqDNYCd9olC66ytW9/bG+TE1aRL9cD3IbFoFQhhvq+5X3DxdiVXY0GigqoBBAU6SGcs0TMvzxkeJdefgEsDcVugbGB4kDrMIL8S40Sncc+kIqArj2mjS3ms1hbYlYIjNu1c5d/XxzNQ7F6p0yZ4tZEapKqaBdoJ4BbYJeal4o1zsoMkHq3eEjg3yXp+5QBzuPx7xNTerAxolilQsuVFdxr7Ws9V503GjyhosZzBbGSmd6RiFKtn+6qgKZmclt5WjuYLxmfno2agwIkSOSlQJA0/jNgP5DS6itgtaqRg02Srmmgxd544wX8Jaf5wFu/18SdbmqEl19+AaCDa2EdazCKWIRuv6P1xXuoyIuQV5zyjFDTx+ONB6BAN6L3EHdcN8nPmMF/99DKz4fC0WDMUtTRPVYdFQvImgSg7SBrTKplMuzvnFlz7O9P/pHc5YSfHYEtTdCE8GaR7xV5u8LQSqA4T4Td3FtN0VzJeoJ1Jt9WPlMNYGo8ezmvMA82fC3TyU9SUyCHBbCpRup+BoukOAreEUNH2X5UfbJ6kVIlQvYIbR2WyZT5lIIC3iqavHEnuSqzGw5Wk6d1oURgwEx0u02bV8gA32zroDx8/OFN5AoM87lqlPXF8fOJYl3iZ1nF3Q5PJTeloQDYUFcvX0OeD2dfCo1ozZbIZdZED2fi8Oxsu+trgGovLrepALCH9mykOD9LTRppZwAFyLCQeTdaXnEWE6KDuq66po8c/Vxbv/4TPysnTZxAsd5KPD/u5Ixa1FU+O0Brj3O5MDfNrr70KkgWm+26ay63p598jRyy18ZPAwSFwLJ6DX6B2pPEBIFd3Api31BAxpM+uVxNtwSAHBFg3G6OGkPNAE3/FtsaIit7Mpl4w94lx9U61MwK1T2K5xHyRfY0LbA1kVpGllXKf4McQPtPCa5IDyKf9OM/uoyhMs3In0eiojwD8Ip8FdJPQW4JuWcXteZ6Z89q+J9y0PyMWKw7RsCuB4RI6aBuHrCa0wM2DY/vDhjOh442QmxJ4RpSUEgyvOVImQ8irUaOWzyM+3C40Y4i72+sj3BLrHQ8W8NjqNNQRtxyw0JLYTBOXFe8A929GR12CtVlCQPNmss5kxwoKqJmG6D5etjOv7SUJvkxmzl9Evs+HqbzITt6qMnmMqD6h9//hT3252ftjX+8x9o6zGchLvL5J02dBBkBZYSad9zn+XMuBDQsBC940rJo/P3rnfcBXiCFgUHk5RTYP19+naF0C2CextllKEbbe2vs6Mn9sO0KIWadItemYScfc2JHAthEEvNCRB4LB9ALgxxRAiDTijXZ0b0w+niOwiwiqG+Uj2tbCyCLpy5ulNUhNa/O9m9++1v2wL2Pus1VHGzE391/r+3fd8gKM4dCctniaoF1DNZS3BR5YTBk0OCjyUC80IBiPSuvSADVxKAXfK31pRJLBIkOhnkrd4ijVnP/U6whvv+979nDDz7iNUAMnm5qvLZCYjh34QyaAseoc7HTgfwgGzNvPnL+R5K4iL2aRLOlCTBNfvzKTTUDRzJqNQAOH9xDE3Wa7di13X7ys1vt9w8zEG7mZLx+3+WZ8ty/dqP95c/PuJWbclTlAJEcRr3e/NGgP4g4rOk+Zz4oWAWN1T6Ac50J2iM6maUQTM/G3gZ0PZ54FQ4Ls5u4O3vuOfgp440KA7ETP+FGCFU6z2OIyxrWHJxlKJMZEiWSh+qEVshrUj8pt2zBK1b4lGTzndy3Ky6/0t5e+Q/HL3xwLgz8aGo2sYTH4Ed7ouKYP2ehell4iKaDhxw8fJjPSr1D3Owlt+/iQSTg2yzJf26hBoi3Wic5Uu1RGM+t3FPOYsc1NJOA3LpHjC41y/h5BTkxVuOxjOuHKBQGCUP3SffE5w7pnOTMTgevOl3Z5tjbUdRCxcXF4BunABEhRoFVdUI4i2cOUlXTWWqzcHCiCdaCNUV9RZOdwaYomXplAGVyyaxsi2TYUyM5SC2D4k4doIlLvU74oNFMvAKIbWTwCk+OGRBJYB3mQwoT2QMRYWl42zfa6EkxDBPPtw/WlFlnI6AyYOTipVPdB3/KlHFO6BoLwfCNN1ZaM9d8pKzRlQxqHDRCwpFlgIZX9fPMIzlLZGUgcmA965blC27IGlF9w5qW5Z0ImjFgQRri3AkAqjUqfa9wqAj3t+Z1WANiGNfVtXqeHINNmYZnxnN23fLN6+zhPz1HfM4CJ6nnGvAPZwDguFFj7bm/veUNC6ktho8YYUePEas42zQQPg0MUUPonAjC2armWCszXyK4rlgsRqVs7+lvtnQAdmGOPj1CjU0BwvxbFtZRUVEpkICwa0JJFpZZEjeQADCjSXIZeI2qm68J72KctkIpTsWIOCY9ASnEUPxBdjJNT9ItACH5WxKYxHKMY9HE8X23fvsWe+GlFxxYlWeEpIpZJG9isMYDJoktJ19N+Zfl5w/l33Lsm7d+zzvlH65fjSfOEt8M9977gAMivf1toM+1Lj3q4cY18nt5fjUwiOrkKTw12WBlR4+7qbZyJ+GEMs/VcJtCfHqO43uaDDibnMJDQH4n+V48AbSNzSBGknKSaNDCkMeDDiI9ZE+QxIzAN8KHNqjzKBYTB4SmNyZjiNwmjzjGp2hSnabSqfOtny07fswZHy2Sr2pzsRBKiwotJxmWLF3hJjqqyXiVRJLcjp5Uau+8+5Yj5GJUKTAJO0pOBaggye1lonxeXg5yumqSiUafShupDaokhOJPD18DMQpyivH7OuWsBXngDZA0i1VUfqwS75RYQAu6/6D2bjatTF3t2mR5GBJoWfSyP9CQmVixEPi8mqrmU50BD8IBo/rFWE2iyKPDEuX3DwYxkvpEvPLUHZN3iWQLkrQk0DmRdya8CgKJhnxE8fnE8mOTkBQIXE3Lkv+QBino7wNAIycrB8uEJTAJXvTP2MF7aM1omqTAbg0lUpKdhOVAF0l2Aklf5ZkWmz5jiicfZ+h6ygi6AyZiQfFoO1i+i2fQ5M9hVMkwhkmVU9yLQeY5qAeE3Hz8egjE8svUM3MmEKzD/CJ2PAlwQy2sWfZAGLR4HXfhBMMI2j06RBoxgI7jvumQjKej68GbwRR9YQwrAkzQ8A55VqowScPjcYCOshgReh4CoD1DVuHsfmhBd0bgTwFMWsm3CvIKCGK9tvWTQwSBIXb+BXOZULrazuLBmJNXRMcMk+qOapZqD8kEDOMIJBHldUxhv4hO9wxvIDz636/Z0gtG0ixJwcYgHePtIj8sVEZI7vfOux/AzNjHvVZxJPak/F3lJwuwRIJbVFjEPhrOZ04gwFfAoj6FPxeDAphw2FbD48VHWQCEaP9qg0XJK1MSeQEmXgwG5awPfxjEN+TNq66Xy8C9QCO5oWDplrk8p0oqXqjyfOug867JgDEkmnEEesmo+vheFV99vI+YAwLk1PjoYc93aCK7imjeUSW93sdBITEN+VlJTbr08/qs7TwfzjvFHUnTvTZRliNginsAMdZBxigB+vItFnOGNUJe7JO0NeBLHtR9rHPPGbg/hq1CEn6+xoTd1pYourj17BMkU3QUdYhHwNCJZtJpGP+NIEFq5xRrxY+gXYPDuDf6Hmetuj+XisJB5qT20CBQ5oyYQfBhUBHpDGcHTgX4KkuRCs2ZWwGTsUffoALUEyfdD4oAeRlzuKfj/yPPwBaKDclQO9nvik/yVVWCpeQRsotR31mS/II42NvloVbTTUOi2g9MDX7jEkVaITmNosmkwXn4PrN/i3LHsL8HbA0FTpuG8IjxwzWoxaYnFacigQ93xeUXU0zG8ivBpjDMr6RouJujqzHjEnbYfo1YfZw8WW4PPnQ/97Yav7Qv2hKGAmYC+jfTcX74j4/YP999//9j6z3AtCqv7+09vffeh96bUkQURQF7wV5jNDFNzS8mJpbEkmYsiTHGRGNMNZYYu4IaBAQUKSKdoc8MzDC99/7da58Z9Z/r47oQZGbe9z3nPM9+9l577bUc6FZnV40SB28FCipkcvHh7C8B6R0ARI5PB2fj58xVjc1rnZ40dw5TBM2MSTF5oTFnfkbNRp0L0SyObkb5mpDkCIRhua8C+YlZ6jTLtM+7nDqL/LMEbyTNJnVaHbDkdxq6WXlIdGgKROYAh5AH6OU5aYRe60AsXq0BnTkj4FHg9OyhaZhxqqRDd1LXQNIp4FSmcIo6YlAOv4Z/A6+bgp7J5AmT0IQaA3PnTPvrX5+xHTu3eRIrMFr3zKeQ/PzzvN/vj5aQOulxxK6buO8LTz6Nsxt7YBbXkYPlPoEiRmYbZo6vv/KaJ71/puBppnMu0EdgXgILLw2w/PZbv2djR42DVTTaY4Q63mIuaY1HcyaGoB/pd2wYFPnySG/AWg2A1f8FRoNP61/5f3525F+//Hoj4M/nDGC+KTA+4p6p26qRTLmnb9xm3/nuLRYSO2j5Y3LsyccepEGipIsCctMO2D6/4HnBPufuhfFwtd7iiTNzZ06GGVFidUg0DPCZI6WvzHNREj9z3Ci79Dy0LAGlQ6ISKeZa7ZVXXsT0oNzZrwN8X48z4PSM9Xm0pnjgXLY6/gJItd7ksBtDojp/9nS7CgOhJx7/qx04RqEv2SKS0mWAtzOnTaD4rrIXXv0Pz0Znl9xTaSgCjqZQwFy17GJnq7z++ut2jNyqpUMMAgo2Cp2rlp2CBlscLukfc862+8TRj37wI0F3biYqU43ZJ8y1HMbvGlsbXE9wkGAoZ2GxC4Pno2fhDzN4piPPVevUGYrBsSAt9ABZCJ6rQNPAAX4YkJIe90hMG36tL6+R4ejtP/vl9TJiOvTFuwfPWf+u69myeTMjjtOdnamzRwyWcMVyrk9grs6QoZ5oRkJb7dEnH7Gzls2ws5aebB+hrT9z8onO/HjsgZdxWl9jISk9dtlVS+3r7A+Zfqam5LijLai8PfXEC/biK29ZEyzCoYQmZHlOsDtu/q6V7TwKgPABxS/TR5J4wFgnB6BczYZ2Cg+xRHUeaJ+IYTI01BloE9Mg7uV1r7/8Cvs/CAdDsoAmWEsv3PMUBWOCcogOMy7NHcldy1tOwTpoJE0j465QqyU3P7D/IDJTZX5fpOeehdHQ+PHjKcZBx7jfGjHvIf+W9l4f4KMg50iKV2cCcT8FMGp0vhvpIDUFBRw1osMn/U8HkXjPVMAaMY2lo6vv1TpKS0sH9AvkG1wDFqA7Hn1h/ZsYPDKX6e0GLGL8dfceGHDpjJUfPMLZBQFgIs7x3nAhLnFIKf8UgCr5CMnc6DrcIIvcQtflgLAal/xMU3OZbd22lgJxgUvNwGHlPin/7sap/lX+jdEdP0+RdhG9hl+uo8q91N4iawjihRoVw4HSZQBUxDtzVSsuYLT6Oa447B2uYBxVBICRRtnIGtUaDrRVJT8kuRekF+IzbN7Ci4kLIjhgqNsP+zBMbE/VLoGZieQsvHHDeyvu1rWU2pNPP8i4dRQThBjPgmzy9PhcEBHIb7sgoCRwv5QjpSIx1gDbTrmrdPneeq/UElORppFGILkyXDY3Sh2fl2pzJxaTs8TYu+s2UAsWQGpp8HUxxFo8bQFsVogXu0qP0uhPp0kQZsUF8bAUZZjKyCjgRyJTCu2MZCrXb24ewOeiihpwNPVmGASCais91mqnnTUT/eFdlouecm0dms+QUuZMmmDfvvxrkGt2cZ5QV7IHUjBVSad+fPmdtbYLkEznRi1eGTloHU6aPNbWrPvICYJi6Cpn7EF6RFMal9FIeu3VlUy/ZTBpVQsZR8W9SBvUJBEp9r3brvWYt+7Dz6hzM2zD9o9s90GaTb00ImDQ5xamMIKfSf7biMQd65tYGcNaufSy8+wldAa9OSBzOE0/aY/I5Ji42AwpRlMZfdRJEyZmWykNMBkQq0G8b385AJ2aEuS1apqx7sXC6gMMOfXkU/BteA+df6ZGASBiIhMcJJg0cYLtYD/kwPbdumOPm+icc+EpaHS/YhcvW8Y4cIW9vxy9Xergm24+mQY0BpGx0jw+iExdnn2Eid/kuam2amWbZSd02SgkYQ6X4yHAM49N0HjscZimYTTQJpFf5WDctAGWXIvn+lUVip/SAIfdCHiSngvDEiB78aw0xuVbbMoJY62BdVHbWUvDm/eE4ZyaEQ34mYWsyDHcv9FszBCpCfZ0JQuZMY9cXLhbxWQLS7W/Pf1vJGceor7qgK16mS1ccJq99fYKu+veuwWvOGlAOcOlF18FEBxi777/Cvst3C6//Aa78457WbEkpOASrY0wcJEPa2yvx3DwZ7Zuy2oV4zC3qZu53xddsMxeeQG9e86MJ5962O66616vNXskI8Me1vThEPl6DVJpmg4So061s5qOAkCV+KdDEDrv3PPtb/9gCgkySC5NB5lLqVklA/CsnAIrPXQE+TbAKljaubm5kAP2BFJaw/m9Youm1jRpp20sXELnaCSj457/aWqYOiMSDdQ6mh/COuSJYOgoK7nsod69DEZqDvd3y5ZPvVbfi2RbfTPXT6jPQ7atFgOvQfR3ldoo7qjBJtKCJBblrdCvqVXOGJkrySBXEAMWDy5Pc8biaejd7rYp06cAICfYgdIqDLiOwIK9xJ7HL0B6rjqjUonVYjuKQDdEnqPmoAC0FLEmqSlawAu0P8QO7JDJm+KnjMZY7x2AntJnFhB74bLz7KP1qxxjKVdOTKmcznSlQK6GavAHbpwan97I1fk8LIeSnUMdwHkVEYG2Jk2eRkh3VZWgiGrC+bkunXmmmzMB7XQ/ye8uuehCW7NqJesxxfYyBR0B0OkNQ9aYZMQkhaUY1wto2w9m0iPGrf5dWrVMccUB5A2BSUQQP+tLm62hgqkknl+cDNLBNTS5qYnHPsV/kVZYV8noq0bIJwcZv0GKymCqQ9itJn903uh8iCQuI+3AlE0In1uxR415NbBlBJeHbkYPwEky7qMVAKoJseSrfMaGY4z5hyXb6Kx0ayLuHkQDto48IH8SLOxkaiLq9UGaxOUlTLhI9iJLGsB1mHIP2rxZEwDiZ7p5/U/u+QfrBcM64kF6vjFRkIUcCrkLNbrYrFXVytH67axzFoHLJNmLL72LTMp0m5A/kZriFSvC0CsKaZf9+5ANgR0s1rDk4QaIGVOmoJOKLnKrSH88C5GJVP/XoyWsNEyA5SCJahoShDrPpBusGN3Jdes+65lo6jmfPKm5rS7IMfqQfERrOxEvmBCMW0Mwo8xDBqGFNVNH0zCb6aPGCqbhMboSGWvipLEuH6D6NU2aquV1Xu9KumHR0tORk9jgZvZt9Ziy80BlIufa6RBn5JUgAzztb7GR4zAXDKPJLl8mSXS65AuSASFZ42OZlpcrPHpfMEj9QABYa2esvhMASKxNSm0bN6mYxVoF8IOjOws+FGqsgEcdlCrO01nMOsCb22g38kuu0L3QyGI43FxLUe7X3EAJhyfjMtsOo2vKxGl26213+Ch4M5qK0kWQs/uaVWtt9eoP0LMsRmMoAsFydOlgeM5Au2zq1Ck+alvD4aZRrk8/3Ur3vYXNI1amhOhjORzTvYNYWnbYX9sTZw5PufVK0yEaJp/GjHQAyhJcXSDR8vUrCXFnH1Pjgcs9MiGB8Rc2rDrXcVyLqN9JbHrJCbS0N/C5mzgwVfwLgAUIIrCos+FwmaojwLVkNnthejZgUYcLSGucKIHxv00cjgId5ajpbrkUjd0U5eomKGk/adY8nBk3+2dNRj+lnSSpjy+IdSWtygE5sXEN8v6uqoVZArNMD9YNVnjYLZhFSQi+gXFTdf/FKBLo0Ur3ViMcAoUUJCLQBxpkYfGxOeQZ7ydpSM0AcBYABaNXrs9Fo3MwVkEYHwBdjog9POZEmJVtCHnLEVdFdQqjJ70k+XGIAHdANdRr1+GI6CNiw0wvgQI5RejpwhpVt7ezDQMunpU6l3UISUuGILcwifUh2rkMRCha1c1Rr5JFrYMlhOAjjaNI2L9NdL2TOQUSAWZ6ADzS0vLpbC+1v7/4RxI6MYAxAQEElZlqKqBwHdqtQlvERitAH6OeA1iJqVzwQjQ7LFF5noW6JJEcLFojURTBOvjC6MR1Ayx1IxQfzgYWqyEEx+WA4ScKJE0D7Vwx3di0krCIJ2hNPyENkB+tuUZo8mkCAAkUgFcaz9SeFUimsXUX5EYraszYDE8QVWCVl3O4UFhLFkO6dQk844w8kkaCTRMMg8O7AX8BOdPQ8yksyLQlS5ewPjPsz3/+K8zmJssvzvKDJgW92UTGyqYybnqs7Ci6aQAgANsNPEvJKohFHJdNN4dAEQ5IGEuiMAG2Iem5bdlwkJEu6PXcj6Qs1gPX21RBUdORQKDTegd8UpdGwKQ7GQZMyC/AD7FQVFUPm5v4CIsOkOBQVodPukLq1kqLtgedpy6kBQZ5xnGuBczByx4WM7BbBaJYktL85JlKa06grHtPqikocMLhVQVzsbGVSOggI7Hg330Mlu8PkzYm+6dbTDCBHkpo+IxiYaoLJT0j7Q+5Nqso62OMpgemq8osMYtlMDXIGhCQJ+dtJQYpmRwe/TD1GyLohoktPWRTZxS4vl9VOfFKkgMcDmLg9OM8CjmKRAy9H9aAQHTdNwGBij8C0VSoqcEkUNDNh9x6NHCxHxnZVpwQUCdmhrrQIUrKhKCI/cDPdoWrqNKoWrgV5iSSgCWQUJEIoe0YBkM+XBqyUUnEjWiYS+W2a2sFYze6JxR5vFdiAslBJp+Hn+mVZhextwuH2Fb2tYPi0gD0Ol5mMiQGug9pxHyeQBsAvNxKWxUfVXRKYkIxh/UjcDUG5tUN117JSOZSHaeBth8HcBZak+mMkfUPMw/dGIdDub6ulkOw1MXmJQmTnVXI/euladZgB4n1P/nZz4ht4q0Gxj2DMtjjeQkYjOM5KqHSGmCrG41TT6AFhrldjkBTFoFArLFjiqhVIiieJBdDhsT917qWy7LMolrQbO7nXIzU2iQZE3goZrziiOREeklUg9Fr6fqKgSJGkuKczPpYy6ynRBImmTgq4aun2GhhdKaTBe3mtdz3MB6qF+vO7AtAKt9XSsIEeurvXIdGsV0qQHtLf7oCmRiU0mHVN4uNLaYycRfB/aVnLCVWZtrJOKMm0aS6E/2x/ciWCHD2NE+Fv8ASvT4/5SAki8tN0Pi3IkxPrr3ySlswZ6E11rQxoZCK5vQsuritPp60imaNfubRP/7a2tAt6yGrSsNIIgGAQmzfUTnF9vWbbvYxsVwaRN0Um3JvFdvM5QwYfx0BPD9nv+lyVYw4bWfr8AAAIABJREFUbXtE5mCEzTgMvgXH93BDIkCFR37+f8HZ/33dkRFeZ4A5WACkwMjZbx77vb2AC3EIrO37fn4HLtJTKDqQLDAmYGhG3I5MwLYSWKs8+zauXVp/0VzL6UjQ7IUddRRtP/JTYijNGBUAPLD7fvgNm4VmYhkjXlWY8237bBsFZqXVNMM6oiBTsiZZETWOAg1iTYVotEZntdYTryMDMx5IDPvxa9ddYbNnTrffPPJn23v4iPXwdQHkUjVJIbmdMDXfyH3RBsWxmde98PzzrKL0GJMsabZgLowWmJuvv/OGdSCV0tuJNA0JbBhdx8lj4xgnm2D7ywHeKKbEvj4JJ91foycYwXXEAtqloWW4+eMNNnXuJJgPFN7cszDkdvq56JFnGACZw9CmGjzDwOiXmcb9Gp0dfsZeZAw7vLu5lGKF1uKXxrw/l5kZ5mz79nDoKlgTwf8HZ4E/6+Dtff9ovFvrTX/XZ9AEjepU6YaokaOiRrmt2DWDBLb6qmZ77Hd/te0lW60/8hjxoJpYF20//sE9dtaiM+2Xdz9r69D3647uponbYJdeeKHd+yMKfADamMgM+3TlXnv8sd+4fuG++t3WG6sCAgCRs60oJZ84A6NEY3TcoyyKYBkoNMPEGADQ1dSPJllk7Cn/gV6mjfSn2B/9FMo/uu37aMQvcxadzry+YTAwxAMyeROfYUQCI2C2i1EvSQZYxawtmbI6kxUg8nm0nUO5fndv5uactXQphh5JDjbozvr4peQY+DkBhrqpys+CCRWfFfE/fXyeZxbzJb1bAYAeo/hefV2vH/ybwlOQ+7qkANcqILYZR/by0kPoRX7I85Fmo/R3ZeCSjNbgeTZl2gncEyZ8JKVEV7wW3UeBrJr+0bWJdSvzkjaKMung6z2k6az31+u00WwoLy+xJXgASKOXT+UNDOkXr1jxpgOwYq2MGjWKs66D1yfB4pfYT/rMAggEtOpXINEQsI1GfgdCQkFzRNNBztr2c12NO3WDA4biyJr31+YeCPCIpd4JlUYlOW1c2hhbcOa1fj70wioMH4DxrJJF5i2urRw01Xwt6+xh31fAsHzqqYfQEC4kl5TGcpU3/iNjAcYZG2jCCEQSG2JwpcB47mDcO5wzt6wcABTN7PLKTmvCJyCcmiWjIIXJGurAWu5rTTemPumY83UDgKQCKkBw6K1gnaOzh+6e6sQYRs1ryNtefPkIY/XzOKf3sEYgRsDIGwzBgBgWlVh37UzQpabl8Lx0E5IAao4DOmXQrFSO3OIjyeGQE1QvZsIO/9FNd6Hh+m+LTusHZAyHzVUFW6vJyqhRh6g9imHOvv3CeoOHg47myfYWoGI+7vX15GGRsQNcW6tdft4p9i4szgvPX4yk1sd4X+RQV2JSy32fNDHHqkuq7NT54+2rN1xtj/36z+yNXitFRzBERsu4W7eTSydnwsxmZDk1PYOJtHr32EiiPpS8l3IsnZM6OOW2rvxDkkM6y+WkPo/XTktJt1X//cjGMpVWX99FvgToipyMCCfeJCBH1WiwgNUTTphg+/bsIh4wlYec164tB+zayy9mfPswoMI427sPne4jh9BNPGrVTa14OhTZESZMkyFgh5JTRDHiesqC0dQCSgX77KlfHaRJdrEt/+9azitAwwTIOi2wmA822URAeIb7yIl4f0Cx/MJUN4NuwIQyiTxR5nqHAJg7WmOs/HA6BmFM/0EuiIacU5DLmgXMWXjyfDtYvtoy89E0rGiweRPnWwmatqWgByJsZGGyo4ZVPHJvyWlDrA00EXvTqU1bXddwM9IEMyaPs1kTL7Uf3Ha/XYNxVVt7tT395B9sKg08cDCvzSQrGEnCde7iy+zURdPth3f9yGWp+pkO3Y7kSkIse1+5K7FpxTuv2VXXXW/ZRdzv1mrXvI0U25yGVza5UA1s2muvP99qGBlf99Fa9hBZKcUQPWJ74IFv2859pfbWmyvJMeVLAuEmL9aNN0t59jISvvEr5zBBeAASywHP8WRe3UhTQslWn8A4YoSIA2KfKrcRWUjJqCYqB6j7JSvmZA6paWgjs7eLi3OpHY67fJ1Yr73UfYWYsoXDmtPc1J6tR+zc85cCqO+AmV2DGfNY8rFrAOEX2Mtv/JvnhDHiqo/dFT47N96NqquQtHMdZhiaavB7Pq36lnukKbZYmmRt9ZIII05RP8QDIv7wB0vRgf8YVv9Se/ThN8hlU62poxkPmBDyYu1jANHhmkVyZ8rfdDEKcTHoMg8O0cAh7kQBDMsobQCfjNID+HloOlZSS8rSiQWRxF8B1pJ40OCwZEzqacC4VjgxTROxseAIUWL+sL/k1TLAm8SBZ8jMy/cdeYBMy3RWnYCGZiXsTrFXZTanhoVrl3OrNQkqQyvlxQLn5Dtyxx3fJxal2EO/ecg++mQ9MQjwTVJFYD/xSB0q/w8hFvWRvHaTu2vKTrVqGM9Q1E95wiSwF5LZA5nU3c2YqNVWtZIb89lgMiqvULNcJ6QuKbcgkZqTVjxYT2KytF+DsXPlhkN8TnmHqM5QDtVJo1uSSEp7VRuHQE6I4T36YNWKzBfC+4cy5SIzqtYqwGp9NpbfuIwEng/A5SQmnDEUroGt2lrRZHE0OHwqGhyitlINT+pR4qNYtH94/GrOHEmmJdna1Qft6SdWO7B69vnTaELu8uZVXp6m+GDKVrRBwiwmLmQiqbTLdU2nTB1jW9ftZCoCmYMiavhBeaKIWewUOycwymRdpJHMTNYSwL/yM2kMa+K2g3NWVXuMPCcAD2LR9w0nv21EcjCGWlmEqHByjkQx32gQy/Nl8jRkTSCtNbdgcIXxnSQ5VMdEQ+7Lyiy2zZv2so568GY6wS5i2vzuOx8lN4Dwyb5TI8TPZ55RGESJASYtO/j3SAiEalY6cZRpChxn0LQFD+HckVReB/VfDKCqzK7mnzbVjlTwHryO5EibMW2UhmxGJrlN3tQkar1+3JLRtCJRkZu8dJ90yA+xEY8dqXPNtrETiwDPMFXSqAY/rIJahkfSM1UHIp5x8H4HaGHlcVM66RIKxIhl5NAXJpFIBX871PlpBNBDOHgVo+lzx50/5sEwZqQRCKJLBG2WNavX2Mv/fslycjPtxBNmWAmuiGJWXHjBeTzsThhWHdycHsTQEWaGadvCZqhDeHIUOm5y+KqAzXrTjTfZdpyj16/6KGCSEZR7SWgT0JnIzsfJsqLMi2gBiR1sVukaadQ4ljEOMQtdEYjZTOnqSH9LphVZdPak+dQJQ0rdnqyUPDu4vzQA/1j8EoOXq7go7qoNXNzZ3YJj0A5CY4b3msP4Q31DLZt4A4UUCRMbS/qsOohVO3QSrFSAJsCTPmvJEtu57TM7DqsghMU1KO1HgSxiJRHHoqRRphFlfjYruwANoQoPvjLIGQTAaefPTCjT+rp29SC0dBVlYqxGANB1UEBpzDoFoLgJgXKnWUtTlGfQC0NBwHkCC1kjc2I7NLSgHyKHdVhitRwuSUkyqoABQLBKZNQkp4AuAXM8o3B/rkPnohwhZGFBCnpDPBe5D4qJFaXRB6KJBI8VzMXAkH7NAGBrFCdoG/cF/BcwREw8npuz6dDgOWMGSWKifbB6N8GCIE316Xq63Otk1l8PAScJCYEmrkvdzX6uV10J3SwZIX3lukUEjY2wNBTJtLmCLmQ83ZxeAplG2r27JRFxUOZ4APgousTqUknLpQ12q1jIoskPABoMieXCgStd2ggCmUAwIRAy7mrRMwD0y8iIAMCNsX10fNua0G0bamXTh9jECfmIzgOacu3d3Js+glsYz1iaHzI7FBjaBpAqpsepmJM10YF7932Sskkp5OVNBKd4G1MwA/fNXlwrd5HgZNj80zFDGz3WNqz/DB2hTR4gJMY9a/ZYnk2qFyYCEz9cuQHnTzrwuXkwA3DNBEhNJED1MiIkIDKWdZVD0RyCkcGebZV0fbS+ZS4mTSF1smBpwd4Mg7Hm3AwHpAPekIoHN2Ma1l9z0fARhpJqO2cC8e0OagWAiTRa9D9xAAHSNBOzOLRbOmME4XyZJKQYPXI7Ul5PEsn3s6Y0Ra5n1QHYOcDnkLlXKICVBg11aLsMgAOrARtZoKzWnGIdkyaABwIiAclpRMRzzwtJLoWJS5S8hc/DNJUzvNJg6wvNUnMmGQHRfrlr8y5tzIOpmNWBqRHurHxG7kjyOwBsy9CiqcUdUUlGAvpBIjt2s68l3yoYSLGmX0Z/LHIlWXG4mfYNwERiTKyTglGOhErc9HkECkv+QgexRnGFlbmZtu67wBZPVwV68XzkIixHLD5XDwW4WOEZ4wDUcY2WsVQc4KjAmH4+e0psMiL7Cf45ItE0jglNssYqElwYI9Km0Z6SDk1EMvcSgFiO4RpHcsdKWOydFGRiNceQHEjzT+OAGqPR1ECCmldiRhFzaurQGRLwKz1XwX4ec9lRJEmXnc9o+DnnwYrOJvYx0s8hKkmXnJxcgNUMNxtzTV1JSCjPUoFPwqRxDnePFhAC2ic2fyXNo5/96kHbte+oN0ZcnUJMFJopsSAzmWhkNxLHQxk37+Qi2uRE6SyjoOkTwfpwQE3xlaAV7aBuwHwKGFCB0L00gdS8CqVwDydplPyDNO9cf8lHVaTPxDMj1jsIJtdUAnovwJt4LCoab7jmCrv8nPMdmNKEgExD3l250l57e7nVo1WKfCmfX8CwdIk0gsr7BGHM2bhhw0W88rYhZ/pp/Fld+WCEf8jXulizklLQfVMcFWgfBotxhp0w+eTAQIoxoMMH99vuXTvQkGxBwZGHq3NYzFiN4+onlYfrt6YRBB5zlozHFfOKS66xxuoWHNaXUJjCHuN5SlPu4N6DTFjU20OPP2S1aN4NEkcvYlx5+qSpDvwfO3jMz8ElS85mbyTBcFDTKhDpd/1Dkln9CuRDRgA5xRTpZlEAMAal0WYZ6WiP+9iOCtLhe6Kf8DFx15wImJEaDw46e4pX+neHNAJgQ3/qWh21hn3D2VNfWw2rs85u+vrN3sxMz8+0J/7wCGOqjOhKxB5WzPsUqL949FGATMAg8goBor0k4wyh2ZmnznEn+827drtebrSan+yz88+aYddcfo27xldX0Qxm3FlyNjVosj3z3D/tKO/ZIy1WPpdY+i6Zy2fqI+AJ39fW1vkvTWwx+NPIs+6/405LARB5/qV3GFX/wNo0qqwfpGmZyniSmgvpMNfUwO1i3y+FqRzDuOAoWOFJ5Dq7Pt1sH3/ygTVSIBDdaZhwRnPeFuXoDON9uW0cGX42hiNx8vDPH7RTTprta3mQ5LMGtlkimubb9myzhYsWcb/JZXQrue4IsUT4H7FuFKnEyBMYF+hMBrIUMpMQ+ODLeITDOjw67QxtHQ2qSPiq+uBaz4HcgFilwfoIxht9kTpAJ/DQn2fQzfMGmd7P34PrEevQ14ukVniaYvnoM+ptZKCmnxkgPigmvceI2ytv/5sx5WaraS+j8IKFzXmdCIMoDpBdDbNQEu029NQk05VMfLnj9ruRd7gJckKIPXbnU7bg9BmWNz7dfvjzH1pVUw2vDduEGJgBAygU7Q/V25IUiaZ6kktwJJ9fDA/Fjl5iURuEAeWcMnQSw0ju35EwFx/86f1oqZ/kBox9rO8+vtfXv2Sw1HRRzucjp/r/ABT0Al7nlvTcCHYakRagoJz61ddedQ8EHdCJfLbz0Qt0x3HpyA03m30v+Z4ZBrH11IYBc71XoIPrbXBv9PjfgzcdZoUH53MgaRJIvYz8CljjfgUuJabvrDhaChMKJ+Ct25HQOg29+UnOKtO+V5EmWS4xMIM9HkxE6Jf8FIL/C6REvJBXwcz7dbTWYsSy3JYuWchZxfuIqc666GDvr1z5Pj8jP4Mwxqwz7Nxzz/VCvIe4r9dzxu/I+OYwqBzoQOuflZcHshWB5q/GU3VgymWaCCH99GFDkhFgVZ9Nv0d+6czXekyg8ZGcMdbScqaSrzaQvx7jNKqneayJBN2igC0rwETEBR+r5RZUHq1BC3knGndoCSMHYBEYzUTBamIMf8yYsbZ85R6IC7wSrvaa7osC/A8NRS8flg8ns+0BaDteATOMGH0xQN4LL75MaQkYWk1OnjxgC8+aYBu2lHo9deJMJppgCUUKjCc3HkDabMehJoCmCjv7rNmMd293kCKKvHPs5KkYj2z1nEt7sAFQNBpDGDFzP1pTjczMVGrPBDvKlN2nW46Sz0di6hdvX73kOsuLK7BfPfionXb+fJ43hkZrtmNWio4kuVlEXJaVUej38UxzmB6cNrWYuq0LQ9UyALwUO0ZjJLe4wJJDE5A8KaVe7ALQGAKAmYJG6TKAqOP25BN/t/Hox2ZSHC+7YCkMzRV8X4s1EMNDyUlbaKpPmgALjCmWOggsikMyapX3QhJsugbyFjU71aDoBVQNDKjUjJAZMM+L70+kBv3aTefYpg2fwUY7xuTlNOJkpK14e4vF4V8hiagwDv5BRqk08ZdPvk54R5ot3aYWjKMRBssWgGzdxvWMSJ8Mw7zT3np3FazkKFuweJJLyGzmuWgCLn9UlN14w8X2+svL3YH95q/OsbffPGpLzkcKjim+Ru7BMfZU/himgjA3zOazKpR2SLaHP6tomKYgadMN03DC+ETYsTU2d84oGIBIRUSmAEwf8HHsbunL99e7jMITv3vVckdTO0DQyEmPtfu+d7f99XdP2P7eNrxb+N1ATsXWycqDkU5DWjJKTTDCxuXl834NPLcMgIxi9Mfv4fnF2Pk8hw2bVlgDjvCXXHGFE5LCId/88pcP2Pdvu9see+QJQPAr7P5f/tD+8pfnWMOYeH1a4vtQo/vPPvtH+wk6qls2r+f+nM7B0QsQe7J9sukTz1G1/yIkrUBueCamOB+u3UJTR6dUqF1w3qkOtLz69lY/E0R86uZMVC0rEygZZokwFk5+7exLbppibxDlNHn2heSO2I/6gvxRJPEgo9tsvGiUz3ZRDwtUVm9G03cCK2++6Svcy7/ZN/7vanvmLy+6HqVG2zMBgnduKXP8YDK51H/+8wqgJLIeTLRecsky24SfhhjaJSXbPOZI3lB4RCv7Unm6WL6DkNY0zau4qbxS+XgYh2M09X4H51oYDcUO9s7ihePsPHIVyYb8/vcvUodiKtkNLsK96g9tQ8IRcI9gc9qSKfbJusPsWSSlYAdTvnh9EyLWKrVxYSHnm3tjgPvQcGmHqd6DiG0n55+kSdR40M2RhImOfJnR6kzOx1xPbHKZkOs86eIzpTPd0FQPS15yAqoVwUfkMaP44QIsAsmGp1pEPMkBDxErvLT0iJsPK6cV/iASmAx1JV/2/D+f8wnOLtjhy997x17m/OsL7XC9UBExlC/rBJHMVS/NSsVv5SwhmiDgC5Gwl8Pxw9FVdEK2yEKGsQXcRBgVh7evhxhIh/3UlJq01IcM0bQw+Rn9GF8PgmNCyCkHuziXeN+cPEghMOTrqJuq8C/hMtwUWVI8VLSQioQrBk1IgeZusksx3APeEA+xTezbOOqUGE1okvt18BwOlNTbAODjQFQ/LHdeQAA62N5DD//U7nvg5/bU09+33/zmUfvaV8+kUXAQbOJEco5oGOB/tTnzxnAORoPBlbEPIK6B/cyaORe5jrd4dPLjQS4OTCA1XQQOpl2yMITbTgOZOBTJmSLdaIHLwhJlktYGAUMEG93LcC4sATynto7GpabWhL1wnclMPfSQT8VB+onkWTdhgKrrF9gpELq5pYc9O5VnSfxgkr4MLOqTdRAZkMQUhhBCXp2I8abkgzrAh5RiFFFjHiuvclk3NXLV6BCJUbq3GbxfCEBwt9f2TCND+pTZsSYAda810ZzkZuLIRJHfikQoKVCVGW1gTem5sdRPXRDC+PwiaWmKM3tq/FBvK0AJOjeJjKvLKED6lCfMnmLbd5QgXI6INx9CjnNRuJk1wCSMocBp5+LUL1Vy1lQvTdOgayqwMhH6tycUAlxY1H107LKzU72zF0ZCPH70BB8lTWbUJa+gyEaPGW07ABDFOpNWQhMFcFVVFeNI42wCYGnZoYM+ynoKXRmZULWSBGqh7i7ZYw08KBkpHaBAVMdC3QkVa2eeuYRxEz4/P5uKwVNzG2K6FLdKQsMpilXwKeHTw9Zndf0ptpH+LhBJfwoYTSO5UoLU009CrVqOaxlygXESyFbugwyzxKIkyLZAXUtNB63nZqsQj4A27aK+LIYUisgF808mWEVBdV/HYVzvupCTpoxl8zPCR1AQYC1NySh+9uqrL4d9eJatePMN+y8GTXI9b1Gyz0cAK3B355R0GAZCmfic+bB9a3E9i6NoamRT9oiVwOZPojvZWEviwSLS6G8fHyYGwLCbgKf7rdAhUFNd1lb0KMbjdFnHQdcH2BxOcEgm2WlBFkIs4WOMN2vsW4zaIQ4XFcRKJDRaFgmYGIoO0Fe+fgUjlFsBu+tdr+8I7FfpD6ZirKUxg9qqRoIl95woLB2wSNH6CSpRjMGFSuqAA7IX5kBeXpyNKxxrudnxLgCeTBfmTBL991etsg3ragn2dLOzNHIsUxB+jmClA6MdcCeGcXIBUDoABdZ7F01JysRcr683rT3urno61BIBVeXQx+1xMXmNfIQRjNSZlAu2DHua6Qi3SbeXex+APBQ8w4wFP6ApqAR+qfiIgaEai1h1M3ohg4xWLz59It3vattRAi0fB88YXnvqlGSbN3OivfTcRrRzGTXgmrtA+iKkL6rijJEI6ecJwIynaMvBUbJS9HkSvLzREQCicSQ5ALTJxa7DVM3Iw9Qpk20m4t17SvbbulWbKeQZ8yAiVKO5OnFqMkLq05zpsH3bftu/o9G129StUUGZiOtjIobIYek6aFlTaKN0E+t66Ba6TwLXJY0pdW2UzGuP6ZwYrmV0V7xj6VCMgB9nlgWFlJJ+/XKQhnvlzvYa53DX9aBYlk5fPDFFejTSiKRJjlkBI2YnTeR+Rtuoiek2OoPvZXS2nXG0vTjKvv7OFszKAOJIcAWyhEmzRixzjV3o7dmn6gRTp/oIrfMS9TUSIDGzxVMZZH0IxRgASM3PwrBlNI2TCHRkuWjOKZ4/7rc815QogF0YGsmYgvUxinYcaQ5JScjpUa/Uq6yatdPKGqmobgY0QQBbUgOArLpeseTFjOwFpRATWNIcSuDUlZTjYR/AZUrmAIZqfI3ksaNNMRVwE7kBsXJCAcpa6OhpjClwded9+VPJUjYHaT9d/C4ApwgJu4sFTgLhjvTSgcoimS2iAODgk0OlgOW2amINz7e/jcMFzVkRtuKl38iIk9aFNGAjuP9DXHsb91Xg0KALs7LuNYnAiDNDAjA2+TnWjTSQQznMxIDuIgYO0tUL1zpgL8ksytmP3CLFGjWNpG02YXSxXXfl9STUUzmMYacS2yorj5Iw0AyS2QTut6EwrgKgPii+VXSPsKMUk7tZ/BqJ2b1zBzpQO0jYuu0IRn11NCT2HS7zkaEw4kw6BVd+TgKFZZFV0g0fJC5vLzlM51ulsvQV1VAicRdrlQ5vMiNm/Ywohor1jzSNJFeUrHnRLMdtFco+eio23DBLhWfpDAC9DlMTzkZg7UUxLlSLDI00W7vZT0oUConV3/3mN2gwzoDBnu2xuVEsrcpj9vCvH7HDleXo1XH/aaQN8vrSRNKaVeI/6KCQ2OEjaXxQJAR7S8ma/hOIxgsUEbjhztZiMfIZJoweb2fMW4pWUC4MC0YOScBXvrsch/D/yuHC2gVaDRcIzl7V22j8JSAVWjajTGPR6LvqsutgmzRhqLHER3Mj2INiejXC7qrArPCxJx+3ktKd3ON+CqBLYUcuZEw+mfXWYzt27LSpiPAX4SbtDprkBDL4EFgmHeuRZ63zOGCqSvM9aHpt+2ynx5Uo4ncfz1tu6K2c7QJ/BNyFKQeRbrcei5i6zloUyCYpCmlMCnQTyBq8jxhUel+9fiHjpZKAmIWD9fYdm+w7t3zLi9xHH3vYTQNkXIb/PKyqDp7T4/bBxo/Z+zq3BGhRKNIQSkYzYTxyRRqVreS3iizlLjqzv3LNaa5JO9iNS/LxZvKkLCQgjtsjj/8OYyMZHZAMS4aAJM6d4vnY82fPwCTpBPvD7//p+l4aNWOAgn06YPfc/g1bdMICjCx67cHf/sE+w/ysi8Td3ai5AYp9moQIlxGEQCeNlNOwUaz97ve+D0BeaG+99Dfb/tknlsSUyPFajJpoBvZw7px1BoU/e/LjjZiYcJ90t8IwN8jLLLQ/wEZ2V2RYNHsxOfmM0dIYRogXLV6E7A2HCetMEkPhxIRI9loEZ5i036Rh6kaFaq6pmJdALYBCKGeiTgntMQFyLoEg/U0FDSW3XLdMXfzwViHmbEexdqWH78NjPkY+Eh9GDIMcvBoGX4eX9Ocg4OdyEK6VIsCabEiNCW0fgbkk/32c/f/4y0vWFXLMDtdttr1HDgKCE1vbgjimU0Wj5zI9UaIuJn4yeWESI3z3/vxhG4uZwUPffwSX+X6YzWjz8xnDAExjiZch6HwmicgAQNtF13hAax/2agj3Q6ZRkRE0akks+jTWyvPooAki46o+YvsQn1kMkCd++ws07050loYA914/kHVfh2OlxiAdWA1+fVkOQ/cxnGa5j1TqRnHGb96yGdZbmU8bhBETZ0yeZpMxEBSxwjVD/UWGwUPWtI+Cq3Aafm01NCSBpHzgfyU7vvz+eq7Slvvyr0BL90vNFDVbxJznt553DE0AyQjIiCnILxSTmKyDiepgp9bncN4RSIYE4K2+L1hHge663qe9VaPSbwKsLaUAFUswmN5qgm225sP1NBlVvGp0OoQG0FlMHQEQuFuimltBoy/QVx05l4J7+/8y44NmwAjrWtIWijuuNzssjeRsbBn2CVDmu/3/VX+pacTZFxWTRTM8HYZQOc+xjlsvkov2jBpRI1IDwfPVa+vnJUHy4VpGglmd0clIBcRgXIIp1KwpEEEysgFFD2PMA+OSxk4btUnz/DMXAAAgAElEQVQWGqaS/GklVh05DEmiJZwJEApUgN10gTnUgBedu9A+/nAbBS0TCtQ3F15xpv36sRUA76NtOpNsxyC+5JBENmPm+sHGCrv8isWMfW+20blpdmR/q+drFYwCx0CESINo00BTPyMb2SDcpaMYUR8LuJaI82ckjeu9e8tpTNNAr6gB5g2xu2+51QqTi+yJJ5+G7d2JNMIUO4y51eHyMkCCTGoeCltIBtlq7mw9SO7UZN+75Tpbu2anHTpCwxXznLqGDksGiGnA5CSd9z3ltOmu7Tp61Bh79k8rfMw4k0bVRWefBpibDZsx1375CJq27I8kGvuhTCwIHMrLKoDEsA/ShxpVfXbOxUshkFRBmihBZ1GauwAcdElU18jNXMCZpCB7YetF0EDvZiqFAUI7Zf4MW7d2D8QWmlcwY3UsZUP4acV4VvVINHV2B5Nxsp1YdsFsOwMTobLSw7Csw+x9NDonkOt/smEH2E0bzy8ZQgaSdMgnbN9xnEYvRBjqmieefMBuuvbHGD7dZG/95wWrwp1+2onFbuqj571z936oCoNohpN/HMdgrCjZdgJQt8ISEGh1FFB1Ebqm7R3HIDek2av/3gtQ3ms3f20B8X63Nda3wIiloTrUgBFShq1Dg3H6DBjebKRazJjlpN0BK62L3DadkXCNt4vVtXV7rWxBAJNpTkFOygcDOH681Mk1C+YttlnTltlvfvtPtC33oYn4LNJFE208k60exokZf37mWWrCIkDmervg/PP5px6kA36KFMPLMGn30Axs4+//sl//9ldoXv8ELe39jCo/x36KtRcwrLv08mu5b0GTRZOeuXjKvPKv39iVV97qoLua8gtPg7BSVmZ79rPf6GgH4Gq4zZw5DSJVGXtFpJ5IpBOQkkiAfABY004epRgQy6HbgdF0Dg7tYlarVtRaEXlKbHwRAaRNuYfrGzdhLMB+GQ1Pmit0Lx99+D6miSLsV1xPEQzAkoOHmeKiBkQ7VvWWCFPLLrnQp3337imBOYsMIthHK1OjmnQQUagBXVj1BlOpV5rBSRSdVRu7D4PiopuFBnqS0WKBCqKRGyy1oORFdBZF0rTIz4lFCq7ADnG9KvGHON/UOFfO3Ms1JIABzFqYZCtfw7CuS5MqkNbCUiBcYFoOiUM1WC41fDYgaSq5/Cq0UhMg7TWyF0M0/cXXR2p2zwUoBHvJmRW302lCqG7MYC9KF1lTDmLny3zLqSzCmobzuqCeVM2pKVZhMw5E8SdxVcQ2mWxSB7svMWuoTzUv3zKqcDwmcuV2xeUXEd/jbSYEvpdffdk27vg48M6gltG8kKYUXJaSa1c9Kb3YMGo0Gc5KE5YdTwM7wZqqMcpiP8uY1zVx+aQRgMf6OV2LzJGEAylXkIRAN4EhDkAyihvRiV/KUC86oVxfUhrYBWd+dUU3hJtIRuJlYkYOACHx9NOWYP62inUGHsXzi2OttLYCUnP+yeCtG3Bb5sDh1C5p3Ovm9hoIQrwfLMyBHtXIAXlJDPaJY4tdQ7y2vgrGfzprvcLmTaOg473POv9M6oGNTM5Qa+8+CgaBtAcNqvETyVcP1hLjkELAoLO8rMrOWjzfpk0pstdee8fu+uk37Sc/fgTsg3OMPCcwJRUzWabIkvpgygEPIWEsCxcutjdhg1919SVMGPyHeAEhh7NYJXkS9V8XkxLJkHa6OJMHIfglUSe0sJ5bAEuFt9z3wG32xO//wr7pRK7DIajALF6MGhGOmI5ITMFHgjikZ9Xthkr4gohtCthaAAu8iXNO0xNqiqjO1xrTGpLEizyTotjzPWLI87k0WSjX5BYmfOXlORE5ljbiuZpGvdQ4YUx8DcqLJ7IXKTvMfbMmxw4NgLS2oZsXD4wey40fCm+3POjz1bW1JKwgxAB1qRmJJAUaJ+HKYSj10ekSai5zEG3aXoppASb6cDJ86afgiaLIUFDRRhAFPycLxy82XhKi/xpnSkOHqq663kFNFdjr16230YgmT548xT744AMrKixkM8J45QAYlV+IyDomWmiJSLcmCYD1/Q9WWmllGSAboytiprH526B/Z1Koz50z3zZt3AwDA7TemQ8UQDxQMQDiGJsWA1OFsRaogn5OTgbaPYzG0LWuoNjR6PVIwqakTJ8/npEDGR+JtapctA9XQ9G9u3EedAMa7kUyB6TAYY1vt3FIhRPlYgh+8czI6uFr9KimutI1+KbPmGlTp8+wf6NLpy53E1osSsdS6Gaok5FAQO1jEUg3VSOiMpboBNiI4T6LCQeM7MZK0XQuegmI0sNtaeIhA5X0uS5sCIt+Etp48bYGlqI6HDmMcmoELEpaqNyTQe6DwOoWCnvpyg1QlGoUW6y2RMBFsY7DiRRajA0UlGEALtLB6iGhdQkJdf8IkinZsVDAM6BGl3MIAdCRAApY6eX1VegJdNGi1xgS/2UtUcTBvtBGlmbdAHqTiQCSrXS1whDmXrJkHhT3UCvZcxi2Zi2ufOl20eXn2X9eW2ElO8Vsw4E8SaNl6kBwXwCldbhoo7Rxj3QQazX6iCn3Up3YXMZWktAZPEJXPtxdOmUgJQCEZ6cOHp1BGbsITBY1XSZprrFCcqS1osRfurDqZoyMJuqAELNPumBe+CHSXzRegLpwini7+pJFdHhXcWCF2/qP6zlkImzM6BRrqKrnPrN5KTiP1nQwauDbylkvGYAXWXTQ+wEO2igmxiO0XFd1HCmGVssdJW0yCa9zmDfTIYNhNNjPSA9aK6FoATpTkQI4hDFrFSKqmxIwpUymi6yg31grZ3vHGRwsUbMgGVZtHGB0K8VwfRVrF9AsXIx0tVEBPAbF1mM9SXPOi1VneAXj50G1FYyAiBmju/6FblhQ1AT6eAGwqqLXR1z1TATtD494yhi9aJwxUpAC+Mw1SkOop43EIgIDN+QUSABPPqOAIrWFA4ME/r919sab1VwfYDadLY3kSfBaB6u6mmLt6NmoKar1wRnr4tycgz7mnUyhFq7xT5CGPBov41i7memsV7foarNmGEI6iOI5qAQmRKtjBprYhGaTW2do7IKH1s/7RxDnZFDWTqfkOM+yBemJWgrwVsbuBB5E81xGwZrIRBuntgrzPfSAO2EhqbYUQNvDZy4cF8/IUxEMBBokaCKVonnXRLEj/Ut9fhkuOfdomIjlS40DdfqsqZ4w7dm9CwkCxQrikiZBRQzTI9HzxespkzGOVPaogNVW1kALLpZ9PGd5Ikg6xHtgjm7wP5I+4Id7eDYiE6tg13SsgpMOry6uDx8BLwbp2/govMAgBTg/C7TXJREIg0PxX6C6S2OqvuUCcrnfZyxcaKejn5WvoorERqOm9TXo+JCSiBGfzDhnCHtUSVVg1PEF8ykwtOp1N+2jdKQr0ZaM4zVk6hcFg+R3f3rWDgogEFuGi7rgrHk2bnQexckhL1o/27HPjjc0a9oqYHA57sZz5DlEEcdTiEMZcakkeBn2Gd3XZPThdF1VMDF1D3RvB8RW4r5EwaoXU1QGGeqEVx1Hr4ew1oJmkLSZZJ7QKuYLP+OmYryXzBqlV/QVZBAuXXYZEgdNnLsC7Qcw4dptjz7+G2tk/YU7wEa05FBPYURHLP023c+AQhrsRQcUfFN6sqlCXV1XfTY3TxG4qP0qkJXPPGHMOFswY6FlFxYTn6Mw8qixqmNl9sHa/1pdVzNNJq5NU67+FoGEh5oCAmhi2WdLTl9oidzDQkb6L73wMi8IpLGdQFyN4LrE+DyKGdKbaIevWLWcddtu//d/37T5J9IUjc+iETjgo1piW0iTLCkpxXWbBsQEGB61HWG4BStMSXTAdGyngIhnXmn16tWeTCsx1zntwM8w4KHzVkCsmrwabRaY4sx4/x4x1gSiaqEH90NgkJpnU6ZMRYM2zT54/z1vFi9f/ioTF0cAvFvs4cce8lEoSWOJldGB/tuP7/+Z7Ti8j2SW58Hmce03coFIAUS8vIpl9V20d9O4b9IxS6Oxee9dP6RAH8WoczVncbG99Nrr9vry5bAmtBrFZkkmgR1t27dvZw8k2I3XX895RPH3yvv2yac7HESDCMC/RdoPbv2OFSGZEQIw/4vHn7bDsLbbqMAEgoXxvDT5ID2vQRadwBw1DsRkVQoXx2ted8VlaE0DSnfWMObeY++t/pTnxd7neS5dNM1OmjPbnvnzC4zdwsohSMj4QMXoFVcts69//auuU52F2/Pq1esAGBoY0z7TAbowgq4K1xCadNKWkyjsTvacisNOmNFyRx5kv2tPhRAfR1zO9awFrUpLTOCq6937eaI/A3BM36HkV8mycq/iomI3g1QDyg1D9RNarwKwvNswvEmCrTL8dZ1FIyzlYbkLvYUHQBFK2EPc0zoa1W+8v9b2lW6g2fEJ94acAJ03SaE425bcRqyGMIDSIhpFMyZNsi0fr/GppXRGaW/++nft749x/5qR0SHHaANEUbM6PzuLezvVNq3/FLApxbW9pImsxomabZqa8nNLxSxNxw7Wjpge3bgRjwCrESEJ9tCD99hpp5/CNBONCQ70bjV7dZ5qDaoJ5cBiAPqNgKp+j4cZpBoD9fNXzRed8cSM1994039OjF1OU7vo4osDTT6B9cHjEFTJo9BXdQ8DADx4TQGe/AZwlGSWwL6RaRW9/ojkhn+/XudLMX3k+z5/RsP6DSM/oxF+lwsQI9mJDwAArBMB6vpTv74AZr8AZX1F6bO5DFFwjnS0Vtp/33uDQvUUmtZpTjCQql4j4NPHGzZzdmGAwvspJ0+ChXQODX03YBVDdPjsGdFXVY4pMMBlJ7y1HKxRj8jDYLHeXvFT90Nf//K90A0NJBaCz8ad8zNqiCZpfGI+azuZJkwZyx+2KiBWvxsd6V4GYGqQcwUgt4CE7dsO2J+efYF8otCmzy6mUN0PO3QHDOA2z/caWjV9BaTG3otDTzQ2TqA9IGxkGvmkCnqmbRq6YV4Z4+Up1IRo8QHSTJmASVI97t+wtBvq++wzphxOOCGHPOCoZROT921FYxvd8ElzRrtO6wAg8HG0g0MHcpgiqbTUfGqDfUjrNOBsPaYQliKdXQCpYprZxdQkTUwcRpN3Z2ZCfiAmPP/Pdy2PnHTx3DNsSuFsmIZbrLrniM2eP44JvharpSZopKFWU0vjU0woQLy6yl6bSO6tCaue7gi7ismQvz3/EprqGCdedZ6bIFdU1GPYNMXeeWeNswGVT119FfIA//nE5iA1Nw9ZGxmZbdq809ZA6IhHxzAtB9D2s0ryw2R00YtoRO3wBvfkWZgzYTbQTlN7qAtADeArCjKGxndV2Oseaz8P0qCNQeJrxglq/HUja0fe2EPOyqRDEUzYcdzbD1agQw+wx3JDv1STi+GWhTTfmYsm2aTCfF8be3Z3AaxsJMesd7+MuBTJoCXBRo4GbB1rL730CYSoU2jCHwAAqbYzTyukVmix2VPzmDxEvgZW1VHGx1th0DUB1FBc8h6wuzhPxIisw5C2pIy1G0ftDu0qk/Nq/8FSK0ZXNjVpFOO2rTCij1vhqFSbOWs8IOMBwHAYqvhjlB5AlgCm64AYhlxzQw2fLToZeQjyZqZwdu/qsLmzMx0EDCVh3A/YLnM01Xi5yASsW30YSZuJdt3V30GC5y8A0ONsHQQkw5uiU3Wi5zKhdsP1X7O7f3g/4C/yVZw/MTz70LAu+/6dt9rixWc6SHbvAz92CYMizJr/9dzbsNzzPQefMXOGvfDCe6z5QMc7ktpm2bln2re+dgWj/49gRlkKEWAQ/f5LuJf/tkjYdDr/ZUYlMkka0igzpkynEb0eYAlJPRiTkmQbNT4X3ckqar5+b5pX4HUxA6kqITybN233vSr3eU0IuVar52J6TbHewBUYhS4uHm2/+Pk99t6KNyBGVdv6jZ8iH7HIbv3Gd1jHN0B2qrevXH+DMzA/Wb/Rxk8dS/MCcN3PuuEzjzggE2yRfiRL1AZQp+gQz/rwWEuO0g0YHORNIniITMA6pHYOp14XUUMAWCz3KpvpXP1/KzExHUZfNwzCFmrrfk1p8owLx6fYxVdMA5AaZSXb6+2tV9+DnMf5I3ALnEFSVtJIjicmaOy6CUbnKHLwo7AG1XhQgHQOAH+qOelGvYA4HeTQ2RijNSCjpHOwi2evqc3jlQ3ONtQUJqdA0KRSc+vzvDfQ+47gtQRyq4GliVZNmal1qtNKsgzxmDQJnDvjtNNZl12247OtgJdpaJtn2fZd+1i/wneUL4vIQM5L3ufCgMNJsepIGZImIoeiCZJIph01id1UBzbG9UqaTf22EHLI+ESwIBapmnCastM51cvfuykQ9DpZWYmem4ewDmqOsl/Yb1OmF9t7y/e6z1HRuBx0wGfj23MYc+xDdu+9P7XHfvswryE2MoAsZnWSjxRjWmQUyW6pUdtHo2iIfDIGgkgazPd6ap1a9HnTwc6OYUAfR74k3VKtBdXKmvSUgdeYQgnd0WxBPiouvoBGK7rmgMYyNw0n6bzuujOQ5ymzj9fvc5P0kLBOJsOvs5/e/3uaUaF20TULbfnba8nxwqiDwE1YDpOmZrLehfW0g/3BbqVxVI9Z1OwTxlHfIjPDsyoenWoH9x2CsKPpJRrM5BuSvpQ8qOpSkQEimMrqIV7pwSgPmTS5wK/lOLIUhDPWuKbryJeowb02hiSifFESS5oK7nMvB2FB4JNgPt4TFc9CuZHqVOS2tHc65RGgHNYNBCX7I+JlL3V5MjU7+AnyXelgoQLb6+qQxxmDjjLyLAMykwUvScYYaw4ktpCCGUlDvXTgu0CZtcg1/hwGZTiCirsLBCaegikeQWtt4EaN3Ne1UExJjytIHuSmF01S2woQpQJL2qZa9N3SNuXNRdWtquNA5kqSAEmlqSYm32WXXGkfrl5vM6ZNtzdff9POWHS6ixXLXGECXapqAlVBAdo5dJbnn3QSIE+kFVCEKwGpgjGmLdUGepVAclB2tIzRiVwOy+U+0pOF2L3YiGIzNguc8I434+0ke54E8RrRFBxi8IWpYACIGz+umA2cTrDa6wWca57yYsFYR6B1JfA2i0NWgGQvWfBgCGAzD0si/yqgYggocaJ+U0FopF+gViLJgsaIUligYv7K5VAbrQDWzyI0PvoJbE89Q0eN1SKX9nHjAVP7W2C4JgBoA3LxMLWno7jPQDG+a8NUKLOD03CzrAeEEQovIDuV4F0LY64DRplAzcsvuxz9or1WSJL/0fqPnEWQRGCpFginFJj/xKMpm6YxWcwrgtFaNixjvdFQt4cowhIxqYhlUR87Wgn4isEVB2k4hdKggoNcMFXAASwm4T4HPopYuO4FhwcosIJeYprGzALxXwXKdl7bu3j8fDFOnvWuRRLmhQOSubwn+qsAxkVF6SRKAIN9bdyrLJKP0egDfeI0614A7VYyv1hYskowOmGu6aDS8xKY1kWHQ0VcJF0IFXjsG37ToQOoUNesrLTFN2MCQLTYM9IdiWBTxWKuImmICjri7TDvIqVpJxMcT5oDUFUgsrRJvKBXF4zXluCznHbV0QpNwElvVqD/khGVaRV7+23GRJIWQNGNn1bB8guxeXMRij55pr328nuIQnNwA1RXsK/8BBB7iuQ6E13C9NQECqkOADq6fKz4GXML6Iz04LxXbZkAr2kpMKNq+u2zTw/CKtbsOmAz3bABxi1kIuLaMgRM8HmSXQVijboGLNQ4DrtYRnIiuSfSHBboWsOoD149PrKuiQU9ZxW5kqsQI0wHYRT3RN1FIUxuqsG+cGabI9kBeyLoJgZAapD0B98zUuDpGYlxFxRNrB/u58TJgD4nDNhkksCd6wHYGqNxMo1Cj2qi7S8ZsBVvbbTZp0bbgjPU8Om0d95opOvOXdHIYKS0lfWheQ8VXQ4CazTLMUL/HDrIpD8z0EVyq2YAxXkK9yUvj0454tyTx6ZSV/fDbmjCPRQhchLP9haeN8V7AkZPGvtmct7lBBphGdPQ9xGNOBomhXRmBeCI6VnfCLiGRhnbnOSZRAGN0XaaEtIBTklOchCxg666gHsVb5KX6KbhEM+hGkeHTWNjGi+Sa7PQyD60iiQRoS6vNLjUzHBrNJKbbhgRKgziWccqmqIBgZVoqgFSB8g6QBFGH5jYQWKXgSEGh6m65m0YsnXw+ehhWiyxOpob5UMv3CSVfj16XryfxlN70BeT8QVqJgETWJrbACxywOyXhjZNhhi0lOI4WPsZt3K5ALE02P+RMNTciVmpidzfeURiyy0+fZGNKS62caPG00RAe40kVUlRI00wuXNnAUCryx3Om44U7Vo7I/p9miZoaKhjhKTaNVuLKTw0iv7sP/5uqz5CYoX72ypwVwY/JHF4anlnvpAkXw3ANmKQY+zcO+G9WrqKsWI7ytwrPzfFFp88m8QzzFauXkvyIrA+BOOFIM6LySRXe11bDHtIh726uBMn5Lh2XR3MkwEZF8mdm65yG5mB9lekjIUEetJ0i+NZanvk5RYzeol+HuDIxZgQvfLq2zDTm13TKZp1Jwa31mtCVBwmQq0wVgP5Ca1p/+3J6RdNC2dreeQNwNQAWA306mTiOHHMBCtGHykaEHEcRlZirDaiUfj3559FE5VFzV6UAVeADwSg1JC0rTkv9aoTxo5B1ibNrrnsKpzjT3bXdOlh9+n6pNfNmq5jZGtXyV576LFfwSJut3t/fAeMqTmMSuU7KFDHyHsXgIiYMenp6c48lFZs8H5fBoFGgLLAbKiGYjwrMw8dxOXsG9xMh4FVaZC7BrZLRARNHE1SiI1aXVNNkoexI18Tm04NEI1m6S5JR72LPGHGjFl241e/BgiYDDPnJc6oehs3FqmWHZ/a2HFcb36eM2QH+cwRAGrS8r71+9+3I/XVaGfK7ELnMnCmpFHUaVRyLfkP/nnenELWAkU/rCDd0iVnLrCbrv+mm9s1Mgnyi4cfpkBDX4pYGE3suuDis71BvPKDtZitXMAI6mSXmqnkzH7yqaddmkAs6UIazXfdfjtMZhgRFHgvL3/PPgaM7SDXkaRRPA3cWJqgPWhM+ZyLmtusgzier3KTdti18wAY7rn9W0xwrCCeHbf31u5wnb0uGqtXXjyPBkg6BeZyI3+0Abr3aeQCtZh5yHDi3vvvtfmzyMuYjIhiLF0NLU1IuPa7RuY44zWmLNmHIY240gDef+Cwg6LhTGeEsqj1LDSGrgaW60mLsaiRc61ZYlKgNS32A4wv3lPrS884YCQqQY4BiEiHvfUxuUShA346o/RzQbH5/w+sak1/Dqz6BgqCgJ9XGmfntcXi2UlT5Z/vvG0NbUdYs3s8F5EmZU2NRtEDnVvJGkSQ/8xGr3bhSQvstRdfcNNMAdX93Mus+Hw3wFNzStq3kcS0PFiCt3zrZtvz6SHbsAa2L+eK3J97NAkCsB3LP7imM/FLoL/OFUkRycSin1xyEG3GCBirjz50r5125kLvkPagZabxTMkX6OJdEsTvwxej+p9fs+9qNR01Bh/sN93/HgqIaibFBOprokQTZtrPi9FbdV3a4ZgTsD/l+KxiViPuQbwQgzNoVMkohXHI4fs88udIk9Vjyv/g3V8Gfx0E8Lwr0NgdAV197XCtzkxiv0kapAvJsS/LCQRgbSAJEYDJI8CqWCjB6w31NVAAvgJodSrnDEmApFNYo7V1bT5tpUk8xQgtDBXnAlh1zuq9NXqqs16NdDUOBehrvQdatcH61NdGgOyRXEk/I+NeFW0aCw5kCZSbCigNmtH6zPqa+KuRvgYSmbQCWK0s5YJo6vVrFDagoQdNBOVWQRcsyKWM6bbNAFNPMpGQbM3djXbBJTOZbOujntpLbRdhe8l929Cj04l/6qJUrqufSYk+KzuGtBGTY6n4X3QBjmzbU2XwX2wso+BjR2VD8oApTO56uLyC83YC94FaLxE38cFmO3aISbkwpkGYYDgOKzR3VIZNmJxun20qtSR0/fcdbHD2Z3tdKBrbyuubYMUyaiX9eM6VpWfMgkgQZ2+t2Mg19JAbZLhRYhh57NxJp1pnTQRj0S9Z5sQBTFxncb00xYlvm7dv4VakYIxJXcJebELK6FhZjf3g9q/CCN2EhNZie/DXT9q1N14OMLoJmaNyajRB/9S4rC0Zc02alGOnwWB987ktlg7rdtm5p8IM7ILtWmVrWQtjp2MwvOoT4gP5jlJsGe7wDKUnnoJUQTN1SEX5XsbHl8HuOux+HZLCk16v1o9kg9xIkv09cVIse3sAQHoq5oclTAdIVIp4C1MvjPuTAZAXBqGgtFJxBrdz6oIujAEfe/A++/G9v4Llm+peCXvR/pw7bzrmMHvJPwFtyTHqmLRoRRYrkjPs1DOoHVsqYXRO4899Fo/WYRbgbuOxOuujjjwOMKPYMKOwyKaNmWhbkXFBGtuqy1rtACBMHTJcuQCX/b0YT+W22cJT5tjyN7cASst7gXMgfcDmz58N6eUIcjfNgCRoim8/DIiSg+Zrg7MZK4/W2fwTpsF8PQaZANMl9kcnknF5OUUAE7m2/qOtjNy2Y6BDnQOIEg1g305Oet7iG+27t6FRzTkl0EfnfiO5rO8ZzpSfPvAr1su56LNjoEZDWv4r77z3HHJ0ZchOVcM8nA4payXgDWP2TJDNnj2ZmFZBnoZ2NZJR1dXSS1SOw6QWm/r279wI0aEc4lie/f2FFTZrzgJy82bkKD7x6Q8dCqr9U6ib49iTh3cft9u/d7O9/dZyKwejEAkoi/xfYwI52TmYfFEn03iQxIhicZsAGyZGEqnnfSScps1cpgzEiq48XmsbN3/qOpN/fOYJGgbl9vFHq51Qs2vbIbvzRz92Fukvf/GwuJMAvjfYH5/4IxOnTFvC/IvD5K6Lppv4L6oLRA7TSdLCder//QwUM5fCVACjwELFmCg14viiy4dx1nUDuA/5VEgg4RYL8UyxTsbIGej9dmJK1sUeS2UkXE3EcOr8huZWmow01Mkx9NwkTdQMYCb8RZMW2ifTmNInc+sAACAASURBVPI5cIBpY7AKYTHJ3MMmTH7E6hEwFZzTmvqgsc4PTiAf3b17t8uV6f/73Uk1BL1fjMjRD5aEmuZTQjkXR86FIBcI4q/HUd5Xhtr67VrWTgxQegbjlFeLY5paX/vGjV+3l154iXN80B5AUufu+7jXOoNFtNNj5555Xav8QBIvqolUYlIHytk+ihFY1QIhYAc6A8QybcXTZoiaTNiD9qkMXbV+pdsv4ohAYapv9j1Gory+JB4WnrzIfnj7/2EAeCaMaHSV0cLv5Hmcf8HFdsutN9vvnvyVn/vHmfQtLppgczHWfQaZi25AxhjqA/nmqOkZn0g1x+RrGHs2HVF9ec6EwWDedWivRnGp+2Fmcj6npGMyhtFfChPEHejdRVDP69lEsCauuvJMm3NSnr32+jtWPGoyAHS97dsLI7k/Cr39dHAXTVBierdmI/kjZ6OY9kwLqMOeCsu4i3O5nQnIMqTkPPUiZk6dXkB9q6kBTBKFbJDjiEAnKKu5gTWbGwNIWmS7aLw31nDmk/vKIyIVw+1WdLSlhdsPPtejyUfhaQCX0s4tHp1le5Ao0TNJBp9saKxjKprrBNzWlLL2nLAp3s5NMkVMqibnjuXcCEG+IQZi4vfuuN7WfPQBGFk5poAn2lY0oSVPKV3fidQ529EzDh9kH5Pfd3Iu6YwSYzWS+5yJnrhq9EaRDV0diElpDpccJAfKjyLdOXFe3pD0VVvoEESxKNNhL3YD1bYg9NclrTkZK8HWKizKYVSznC4WWgWlMFkBr0Q5cH0z6f7wv9IYEtNICK8SMYFON954A6/XiW5fqZXs28PBFku3JxlB2YXQ+v/h4FcCyH52djajKGVWQLCfCnukvOwYeiKzbfk7b9m5Z5+Di3IyaPknbloiqnYD4walR8tZdG0UQmLmASRxYLTw92SYpyqeu1mQWtDSAZWzfEGBOn+wyiqrfXPFoePTRwdGsFkCAKhcMjXGKBZNC0Yqna4tCrOL71WSK+AsjY3ZwSKVbkkr4IGSGYF1bXS2BHAm8XeNJ8lwYGg4oEmYvZJDLZHERstGuqbTp0+GtTATxz0O/E/3knwHY2iz5xBcoPlLGzIad5semKMCJAS6NLCgNCUUI4Sda8rMK6BAq0ZXFE1bmUfBjtKBIY0/7foOflbAoBJex734rURKbzQA8KCHFssogwT83PyHw0FaNtJFSwlN5FDHoMa1dLlmGHYt/H886KdkBhR0xabwzkt+kksyRGjkOVoBkQSW4BNJ0I0meemE/ZHPOEkZemQKfmKwpqSFYj6TTaHWykahowF7k9uPnoYAbzkfBwwAAQtRJE0SuY4HGKhraGTzCOQkmSKYZwAwqivUwxpznV4FWoDadjZYtATW0RLsZ1NIv9LZZXS92gAdpf2k69d7qGOWCEDbwjXUMsYdzbMORrfUKA3GCXo0GqBiigJTTQYxOANgNQSwOt6BVddVCkXT9FQCaCgFMCLRJevQJ84uRAM3wUowF6mC2n7aqSfYoQP7Ce5fs7vueSJg+vHsuwCyfPSERxTPvczJlAZbLy7lM+nOttmnO/c4EEQcdMB/PgY0u3YfsK1bann/4PkKDJWep4K72Ovh6qjBKpTOcDsNlDao8Sr8kxnFiUskwWYdCzRqAURsh1KvQKVRQh1CYp4LTOl01mHgKC/gXYWM7omc330UU8WZM1BHWCP6LIHZjA5P7UGNmuiQdNDVwaCAwSEQQZ2i4uIBmzoP0AuW996P6Fj1F5OwH7GC0QqEmHgx7sq25PCVsHeEbf2MmHKM5yRJDunlqpPlDjuBVo8erxoHkodwnUL2hIBVjVHK1zcC2Ymp06JIcnJsVHGKtTVgHgOLuAagepD9FRXLjDtgQD9d3zZQSO0bdfk0zqTDt4oirJPXVDOkOEs6nAKxKSh5rzrG+PFXYmQo0CTV7wTGMfLzYlgrxEfGF/p4QDHcX8UZCWJ3e0ZCk4cER4eA1lKUgAQxT33cmDjrnTSBFOwxOpL6U40AAfHSxRaooD3QTWLcCFtWrPhIFfMcsLGAr0OAGUoS29FOFAIq1lUkwUWMxMCFW0Aje9qBBpmjszZ6SBpCMKjT+annL1dPtAO7GRkcgOkSwb2OTOTZoMkYis6tM10ZJ+7mt95DcUYdXcUlJTmZdJ+vvvxKDmLG/RNTiF1JbgQohlMbsVsLMBtGVzL/rqaVQFQleRoF1Z8CM6VpdhDTHU0QFAv0IjFTUn33fffDmK+kAUXirDUmPVkOZAxLET2nyTcq03JhxLQg31KBPEolsURJjtikysMk3aL4nMVYYR5MFemi1jFKKMBDGs8CVJWoShcyZJhC7CZTbJgUtKwLCoJ43NJIo6cTB09GVwalz+Ti9UIeXF7Jf5PP8PoBWC3mngMbkqlQ3NHeYT/r/cSMmIAe5txZc+wf//q3NcIIDXajABPfUsEa938bBox8pFnrXrFEgLbiKFpaxEKZJkRhviP2wb33/5xxMJpLBPkHfnmP9SHH0i2AUudEgM98Dm5E0YBUMizpnKyUTHvqd08y9gyjifNcZ1QTjEUxQZUYdRCgari3P33wfpoQ1Xb/vT+xqWNmUDjmOaNA5oldXIfOTjUmNN4rRpez0lxPcwQsDkxtxEDV13Rvs5BF+ZBxyMaWRluzdo3rYwlg1Xp1YI71q+ucCrNEwGoJAO/hwwf8Pvl9VkOC/RcYZkn6Z8AuWXY5xfiPfL2+9K/nYJZG02gtYBxxD43hMcRmoel8KOU77JkWksQf3H0XwOpxB811zkmOQ2aPWRhY1NUxhSNpHDQcMmiY3HjZBfbR6g00gqoAKTLt/vsepMBrsf+uWm2vr1jhQLjOqh5ijYTxpacsEE6JsqQlXPqDgjuafdZCMqx9FM75HMHouBJFFZ2IgWCAVQuAJ1CN/c4ogkz2uqT/Ko0rPr7G4cTa1xnfA1gn0bg///4XtnPjahoLDfbqu9thK6m4GsBxfonlA6z+/S+vWQ2NoUFMWxafssBWv7+eiRdGiNl3v33kcUulAAfCdZaZbpLkGPTzAtD1SyxmscFlNLlq5TpvgnZ1N7E+ldSriRiAcwK5vX3JHncWsWtTKgzqJBJ7kHSb56Umuc4ksWluvOkbXGMcINk7MI4n+YiYT05wg4JpFT9oHBgbAbr+908VmJ+DqvyojFt7yLNi+bxP/+EZ++d7r1E8d8GeKPOYUI+Rj8KUT3tI09u1WcQuDYEBfA258XGK/QOWmEOsx9l2z9Z9tmDBQpf1KcHkxLWh+fx333WnzZl4sj3166etquEIa6DLG3CijEcyxSLQLQxZEjWLu4ihrYDzWrdDBKr+bjXXY+1fzz+NvEmxvLIhcwWTIa41qvfwODLcGPGnHwBx+tPvAb/jaa48/69/+fnsoCBncxjVkoAjB2wArhVzpSOpJoikksL0fAR4c7go9xdTUgVFJF1G5QXhTD2JvV1bU+HxSYVlAISONFiDZxGAtF8wh7/8d2eGqn3oRfMXrFtfUMOxQftXn0lgiaZJRr43uAdfxMKR4t1Z/Yprej3W+luvvWhXXXUZ+4A45B3tWMwvOtBS/guvRa7H2onmzNFzEDta6zP4u94LqSL2uQplaX4LGBCr15nVPtYayCEpR1IBrYkzse40ehktmQxv7ASfR790j/XaWt/pNBql9RbJuHkjDfVzz7kIrb0jHBY0Ea1Z0Y2nGMT7AFzwvwV/59/XrNpob694jzVVDzsVhiv7Rpr/M2Zm+5RYNbErMzmLvL7CFi+ZBEMXuTSkWNMwVYkBNK4up3nEuH4lut+zTpoEs5RxYzbWADlFEzWNsI4UGqkTJsCEwsw2kbWRllbM2ia2UbRrQqWcs3jhmWOpAQZs08cNgEe1Vjwx3ir3M7rOVFkK8gafbC6l2ct9pcE/tjiVHD8Ec6xclzKaMG607f7sM8yF6uzSs6+39e+V2C6MnHImDVHwIxHE2k9OTbZt+3ba0eoOJFe6qCenE58W25OP/4EJr9G2fn0JDK08ADemmtijYvCpONf+m80otggZ+/ftdzOd2797rb37+mbbt/OI3XTdueiyJ6Fz+axNmnaibdh20M2Pdu3b53lfB+CCDHQFuLcJkCJZmji50HPjQ/trPHapnuigmaI1qTPezVTJYSlBARUjIc9kYCZY6dOLx47xrNWg57wX2801uQG22lrRj+XcjouQvu6QzTxxpu1lfHzUeAp3ZME6kYuaNX08kw8AeeiY5mIIHBZGHcbznTYTljDsu/GTomj4DFkRZjGhlcgQJGbYhn0NNsTk3gzuwcFP0ACnSZQHM65oYoZ1MFN7mBroYB07ojEeMkARoHWFzZxeiNlWlROK6hiDHw1wXgVTTCzEcBpbFUfR1d1aaxMmQSBhzUUwoTFtSqoVZCdZSXkz1wbzECYCX7IjkELGT8gjbijWJ6DJOmRHyg6ytkNt3omL7D//2uKj9LNnT7VPmDiNhGmbw3TMbiQpEgCa33njPXCCcnL2McSiAeQAN9nWnSu5N5/yXIzx+Go+dwpTX23klUmuASnDo7FjJ9iHH27xnOa0hSdDFCpjTYfYz++9FUB8J/sC0zRiwMmYNT3268fsCPUZGJXXO5JB66Y+zUCztwMG55U0wA/sP2yfwhgNg4AmDX3V5V0yY9PQADWGavxbbr3eJ1effvov9pWvXAd+csy2bNnkUjGnn7yQBtYuOx2WbY1kOI4d8smF8qOH7dvf/Lo9+uDvbROfVzJ89/3sp2jkriB+aJxcTUfJx8mPRo0iwoj6un6MBUWYzgDJI7oshTSvZdgrRrwz/mmAU3doOqooB9M2GbRS+4Hl2pzZE7l/5S6JUDR6NCzcY/6ZYjHR0rRrKOeR2LvpeWKYDqKX3wXLsRAyF8Qf7vPCM+ZQdHXYG69t85iv2CQ5DGEnMiyKR9atQTk3xDXl9vrMyl11hlfTTEigJu2gqeseDTSnJKmYTHwRI1yvl0lDMgGGdgmSR/pZXVMKjTF53OjrCxaQn6z50J+ZADzFQ/0SKKrcVHHSMQmZh4l0BGAYTLxqshYmIhPVMmxXrd9Gwy4BvEENGBlgKYdWftlPPtUNmK3pJwGqvTB51UgQ8xLWAxuYBhWvnYL+s3xq3KCJmKEUUmoy7h2m44asKQKEug1C1DlLToOl+h71/ImcvYm27sONXu/5faNB1kohmYnZXmZmgf3sF79E9/p5mOS7YLKWkPfxeSlsHdwjRscgKSBplXbhUWiu9kN8kWq//Cs6kLPsovmtZo/2wGZY0Tpn5Y2hPLKDXDoX46lc2Jk7t9fZeedP5xpCaTKUcY1kGV0xDrS3YtJ5pLTe10w7RsdLzhbgO9o2bTpCY2C/Sx6odpw6DXMnpgSj4qm3IQepkS6L3DYaQPSQXOP3rKULOUMbaYQ00mySJKamqXSOUMXJiJV7rxy4tZ61p7qJPeCT1pyz8UzXtyIJmQjzXVPig+COmoRXvZmYpAlTJGdg6R44hESKMBZpy3LWJ0MyKxibYOOn5fl11NOEGjNqtPucVGP0NQn/m43rS+3QZ0Ocv1Nt554DlpwTDRAM4Un6u2AOLrEBttJEo10ylyI4apI5h3vXBdgdklwQMSSNuxhOhoqjFXQKY/hNYIKdU4/j+tduuR76/MsYyGRAC8fxjM5mDKfAGYuW2tuMDUnAd/T4Ubbs0ovt1w/91sf/NZYunah+RInHcsjJyETdt8NHjjjD7eyzziVJLWCMA7CRuffHKNKklTYFgfN9JQe9uJg3dx4JGwk7G3jy+AkEgEo3dKpnZESjZvnog9WxWNTBb+MQi6MAra6p9MARzUbVRi/Ze4D3qHL5gIqKY2zSdF8Y1UgKCKXvA3BLz0kFTG0gQWUxwoLR+Ly4Oa3IC0SwudsASZX/xPGZtGLUJaqHSVpUnEx3Du1SgRvcszbXutCYdoJ3pRRUkjh0lPhJG6sTwCgRurJYajHcoyzGXQ0DpDaS6aPH5CSIK2xWjrNqJdKsTTwIW0womoJQFCM5IYAD6uQkAUTdfc99VlA8DS3Wa+zscxY7LXvjpo8x+5rJOMGnbFCZy0jbRmNm6uIAILiGFd0iFZliofA1gZPRmEmpmyaEXwWCmFuxQ1DuOeWllTO6AJCr/DgBTkiAWKLJfA4SUiVZXG8nAIRGjnsplgQiqMumOdtIsU74HBqBrgcI72DkIIJ1Jn+SO+78lj33z1cQvmYknkClgHMtGnR//dPaoCAj4PVxKEnjREFcDFw9Y3WKh2BsCJRTouPJaAbFPfdcybOPjAKcSq9F76+xh0BzRU5yBFuCWgzOlB5yOQRl5KHN1oFYp7TM4iksNcKtpoAKDS9ECABijui1paejsdIRYDWGDm4yYJuAVTE4VTCPm9NDMjZoY9Jm2YF1NCVSx8AOY+QvrstefHMVQa5WVh487xQSIw42gGc5LIa4W5E0xbAR4H6mpDBKSZJyxqL5MKgKKMTXA8KX+sigHN8zAYASYRyXlNTCQtIJEjBKtYZlyiSQUd3FZPRDY2AadzLC2IKWsp6rBKej41lXfF1lTAssxi4SbHXlA81YgcasGw4l1Y4aHxUrIGCjCmRRwsLIgfAigWnq5g8D2yMjHoGW6nAxI/IcD1lnv+vUDou5+6iuRpgJlpwbDoge3gGbliA4Y+og2rDpPPc0W1dSjiQA76fXQTOhAc0u1yflGerQV1kvIE2sXZViKnydgc3fdU09gMojh30EYFjRqHC60+mWlQtTnODcwKhElx/4vnRhfonxB2AGI1GNmjTilHRv02BS1sNqVeJW39Tth2ZucizvRdIOuNpGgI+lO56cnM0YRTYMVcadSMSVKKj4EqA8wF7T4SBQvluuuxx4Ryua7eDhaoq7FppDfF0AtxdNwW9tqWDRSn+Q16AAEcAisIRwQLLg0obOdmkhEdf0lBjz4XouwyPJboTEftHB6ixSH2HUSR88Qy88dQt5/rqHku7oh+GrrqwDq8Kt+VC9jKl1MOEAgYtRDeILhyZSWRZPSFOHUCClwFUCAsWC2EfsX14/kheIgiV1ysmn2KkYkSRIR4A3FYtX4FA7Sb0esCdQMlF0cC8A3ASsqoCV0/NxpBTEVMrKzXLgURMDxyg2Hv3d4wCmaFdz81yNSfeGdVyIec+J0yYwrkOyEZ2Aedt2150MZS8P8tykAxvohagwlpmXmkICS4JkSMFc7F0B1Rqh0v2PU7df463eINA4DqCxRNBVTJFk9ZGsRtKEaiMuNXGu9DlYIEKo2MYaWxELWT8vNizAuub/HDDTZ9DDF+gabtMBjC4772I3GvvdU0/BOCob1rsNwANnK2lV6Nk4y03Ah7LsIB4oydOHUwIlCRdNm2BV5oYcd9/zUzdWjAPUu/3OW3BYVprG2SVsJnhp3+vOBPT9pM9Nc6N4lN36rVsJ+Zwv3Jd1mE0exqG4BpF5sQnC2I9D7Ouaxhr2Zj+6oufAbj0FbdZJPC/AQKZamjAHGaS4kgxAIoaD0uTVu2oEVr8CACxgNIj9qDVwlPwkN3eUffTRetdM/zeaWGIDamLG2dQatdX5SOFy6ikLfbRsz57dAF37HHBVg1GFr8wSXB9SBQlA7qWXXAFL5nsAAWYvP/8cBQa6kpzNOgMEyunu+dg6n0kj9l0wbZ7801P29poPHIhU0qyEKxadqxNnzrQtaI720BCLYwxukATx7u9cYYWMau07UGlvvLHK7rzzJ7DjeI2nnwGArmecEO1SmMsHYCvouYXJSBOwS4wNsUqIthYSzyhXtjT8AOkZHetspTjCXHCIhmF0jEAmyYXQBAbEHGQUM5TnIvOJQUZSeymIxI+WDIekZTWi5QxTXuvBn9xiDUf3WjZFzYvvrLVmN8IBbD53AfIr420Fn3dLyVHrJQ5efcm5tnfHXhyJjzgbd8K48faze39sGcS6CABBsWrCXYMkGC13fVzOtEifcAnHfHG1F31dPUzM8Jk0Su9xjmsWgK4iLALg6shhDIvEbPHmgZ49YB1fVwzVa2bRkM3MzLFbv/M9L6DefXsFo6lTOOv1/UGDWGd2sHYDpvXIWPbwpvnSH4Fhiy9s/hS7RwY7Rw8fdTmWFetW2toN/yXZlxErIAD5CuGaRscU4g4NYRrc9bhXy1fgtm/+nx3YcxSwaqNlYgxz7kVn20t/e4nzotOJCM6Y5HnJ+EQgW1F6Ie4HnTSd0xlRjIOtc5CtChDNnpTJaKhcFnW28ofGizvJUXoBCTTxlZs52p5+5jfuIC7dNh/p0z1XESkgWSt+GLgbudgR8PJzYDUxExbxvuEYy2djTyQSdwPAjv/njBHArTH4wAAq2A9q6Ck4y1Cri8/UwWcL4SZKl16s8kWnL7aaKqbIAN/1c1/IAX0J8NQoiZ6wM0y/YKd+/v/DwOoIy3YEEB/5Gd0YAarKrwXejgCwwZ/BhY8wVvV3FfAj6yBsoMnefPVFW7bsXLURHVgNA+RpouF422130RhBh1tjpQIyfMJNM4Nao0HDSoXjlVdeielFqj355O+HY3DQYA5Y1oFcgWKNGqFitn7rW99GW3oHbJ6DzvRRPHMGq+c/gBV4OShvUFG/4JRTaBqmkIfFwQacC6PuEKOdNaxoGrxKtL0yD+6bYnMAsgZg8H9XrrE33nqbn08FCMd4aOd++/Yt32byYpXd9t0bYDbRrB9swyzxT3bo8DZ+hrHuOQutoaOc5mQlUjHzvbE8wP2qb/n/+HoPMC+rq4t3T++9M4UZeq8KIl0URZTYE2NN1BRLTDSmqkk+U4wxRtPUGDXG3rGjWFAQkM7Q61BmmN57v7+13xnlfvd7LnmMAjP/ecs5++y99tprVXpNtG71Rs7xGFt21iWsCVizXftsaH4MxocHWXsQXrYcp1wOt/zMaBvDebXj4E6aUe22cN5U6sV+e+W1jXbqnDFWvOEAEjIZdv23LrGnn34V9n0Uvg1VAGqjYXzOBzzdxuj0Rgc2p4wfb6WHS5GEGmLb1pXC5iu1SbOzAXX7rCAbXwrkfwrHFtrfH19h8TlhFOoxlpNayL1Fo3m6j4ZoMwBeIWPMSG1h6LVjC6PnxFk94yEQQUr2V9idd1/vkyoff7jGdhHTpKF06/cud7Do/vsesePIfiQw8lpSVuaGwV2siRSmqNQArQWQTElnipBzO5F6OIKpqSZyIo2n67xSw1WEHuUM2vfh5EinzxlHno8/BICsJpZIYfgaciytNdZKbg4alVxDOc2bvu5E3jSsb5iv009JtX/+8xG74po7XObu01Wb7KprljDp+YGbMecxEXeIvKC6PJBXWbw0AzAyBQAUw9oEplz6kPsprrNvXXqmrYec0UsTeC9SAZMKx9j2z/ZhSBNi02YU2CcrdloKMg3vry2xbPTDxOZd8/ku+zqNx08+WW0zTkey4KONNmsu2psl+5nUyrK04VmAkGX4m2bbus8PIUsi6bFwpAUAjlifhyvRSWxGciANk2iagiJvDRtexBmdZG++udXmzi9EO7YSpjHyW9QmVeXU7+ihHth51OYsmMv0TovdhM7uovmL0Ep91X50822sdxlWRti7K96idt5juw+sg3EaCdliK0QF3oN0LFTDJnD2yVhaORbnTysSGInSt2SSTHhDaipnCRJp0aCiseQMfcTdqNg0++Ctz9wgtEfay2x85XtySOdIp7HLZGZfDFKDE9GhXA0QTsxM8aLG696GSoGZoRBFhiDLMJqJuKF+RgnLUGwQNrBp00Z3uc8El2gmdh5hfR04UkIeQBOLeu5nd/zEXnruVVit2TZr5mya1k1oBq9CQ7bYQT4PR+RsujeZoyl1Vc2us0tTwz4ZQY2dBOAk4L+ZkWvdYzNkOcmmJcE0aAdnGA14unUDju/kYLkYhYsYcPToUdu5+wTPgVikg07nIqE6gbFyTadFQBSQNuiN37sO5/ineTowUWFL7tnLlBjLNTkr3nJhmGoPJMAu3LBhixNnhoGvHDpMnGC/pGAsVMeZqBxfNaTOE8VKSSmIsKYfKdBMv9R0r2AKV/WonmEr9ZUwCm+k8XUiVajulknRlCnjbStTJvI7UX3ThVylplw6pI/Gh+qzleLHgXc0wa4VcCdH+m7YvyK2KA+I5P/0/KRrmsrZ6qbBFLcyIQ9ln4qkJROjNvK9LnK7CL4uimJd8oft8shR8cPX6Z7V4A6T/iZ1l0wpRdSTSbViggywNPWRAUlBd1rBGrj6yqsxkXrSiS7BJAjGo4CjahSI3KcJ79PnL6QxQ7OfDvnO3dvI/aghMVoT87S3FVCReu06JMYOHTxo2/YesEPltZZVlOwSU3UtTOIySevNU352F8B7C3tSR7E040OpzRrIR7LBC7rJMUQGkqSjsIVuzJ3am6RlL6mAYXxxH/lRuS1echpM0Ep8LvZ63qnpbx2WekY6n5swz9apr6aH6spYnr0kqprZozFce0Z6AucoxEBk3ULDOa+2VbBu+AL2nyQtdNbKh6cTGYEQCFWtXIymbLvJHefMH49cwW6feOwn7+3h7OyUcRGJfSr5VCrEtBJwK5lUifAhc/YOMJAwCA+5w6Pt+pvOZ6ow1N56633krRbQyFnNMxAhIRJpggaM9BawHlKRFP0CIHaM/fsRjBzJZ1PR1oujIdSgZ0murunURoDhnOwMJzhefNlZFpKQFd4vc6dYjQMzbiTQJTo8mSKJDjkPM5agkZWX587x+/ftc1fx/l7YbwCPQ0cV2ugxw23ths8Y1y6ABn/IWR8JbJz0tGTvpo0ZNRRaMt03GBQNsLPUdfrm5Ve6w6KADyVqDfzc559/3s4++2xne8ybN8ceZuxNBianTD/Fg4JMMfJwMa/GQUxodTQbv4EufibJYRNcdAFdaTCfDpG4pMCKykVGQKNcB/bstWN0ihLpdFx48UWu63b/A3/mYcsCUOwjbeZoNuUEaL21HMLH/LDUoZyNO/Vq9EwEgDSzALUAZKoggedZs6baxs0EOjZkHszRwyTi6oao1kIC4wAAIABJREFUMIodKLYiCQQCLIW6J/FMWhmFiCRpkZapDtZhRbkESUbkSFCUvIXzjMSWCCNxUrdJI6g6nHRahmt8YcDwJx4E5c67fmeffLbFRynXrlvFM2gggJS7cHAyoseRaHklMLrXT4Abj47rW++87bW2ulyhfGYjlG0Z6cQR/KTBItZns4Ic+0KasCoghXYquc5Og62MmHwTIssqgpJYC6lIMCjpausAeAagSKaz0tzb6k7nAs87MX1pY2RyGCN6o0ePtDXr1/P5rYylh9kCgMLiHbhjot0r9mmMmICpvfbicy9SmF7q16mfEyQlEqEeMAwQG4NfUU6jR9qBQ6oL9EiAtsZvxEbWOpDRUBrac4dKSrxgEzCi9FkFsBiaIQQhubdFM2LYzyErercLfmdC5aaLt337Qf/5KrxVnIsd69fCnymIitLpzrR613S/BKyq6JOj4vGDzTZ0Yr/NOoPPWVtr5bsAH+gux/D+EKaAl0KhwUGbTCKowl1dOQUj6XW6zqCKL36YG3upC6Vzja+LY7RELN8QotNxNHxiCNSJAMRpjNF4B80dH+mgIKZcz6i6DgnyUwwMCCQU3ZEUxu0Abo24c0qqJI4uZGyinAW5J0Dh9laewzHGCaXPw/sUAO9Amg4x3ojc6mW6FLBTBWCLNSxNKRil/FlDPQxtZ2GogByUBggYFUooImipdZNo6sAYZJEI6POxFDHBOhnL5aASW1LF/7zp+RSvUQAQR/06mvqibO3aFgpuut890q5BAxVKv0xaVFuESgBRHWaBq26OEgDA0hUSmKRGgiacwTnpTIYCrMbTUGBVMMbQTkxLiE4ioWckHapjI+/jGE68Yi+OhKmfBfPI3eKlqcS91KC9W4WG1NFSxuy5/2HIesh4DcEEq8Z4D9zF34c6emIM6vNVMPna5XnrveoZx8MkUXdfwGoFoDY9HFhucqAXg+srZ+ReuqRicTvoIpMUFrJKRx2M0nzU4SMcUpIUgpU1yh8J2CREtR3drHbY5kpEAwa22C1edvp/a8zB/9yL3AA8FStT70REY8cbtO4BGh2sVlMepm5LM/fE9apvEZtCzEfyQ13TTh6y1qGbd3H/SkbH0XgbM3wYjI79HMIVMFLzGHX5muXnDHNJAzcXY1008uyUVGgPSvc5whk/QRItUFWNDQGrmgjQ75M4Y1QZVaPNug+Tgt/fd7/Vk7xIW1W6wHE8g050CUUmDyd2xPFsC4cMZ6wx1T5etRZmCJ/PY2qTy+YAG1vATAQAjYiTAuu0fp0VoHXpYLfAPt6N9qVYADw3sY/VfFASnkBXXmBmKIe5CrAmzlP3OBvAQbU8lUgpxkneIR7mTDxTHmLtV5RjiqB75pPEFJg5cyYGX1dYhNYSSdvDjz9uOwAw2+UwFkCf/sEDGGQArKqgZ4TNNQyVYyj8OU7LNAox0YsL2I4NNJ9+9vPfoNeNoQjx/Ds3XWORyDm0dDe42ZLjnFyLYm/w38ENKAbGkJhlULhHajySdV1dDVuVfaFRYuntxnPWyTVVho4auxGonsxI6xwYKeeedQ4szgzOQfYayZBkYKTnFu+Ue8W7IJ74Ch1gPerqFe8PwmDPyxtua9auZY812RtvLaf4Z7yHiQ09UHfepimVnpGJvMcc3mMk50wxYBjAhFiUfg9iqUoSSJqJQcPoImSJbr75VosgBj/28D98oiAKVohG2NToDOEsFcCnLrXO4xBi/4oPP7D9pUzhUGDu2rWLkENs1X4QA5nrj+J8bGWDMK1ld998qWWwLpJJomvQLzxeqtGoDnv6+eU2YfJoO232TFi1J+zDleu8gA91YFViFYIHaSLqfcS2MqFC7OOMkZRLYy1nNCP4cFgtO48knWuta5BzLe8cEwVNMUZqsTEx0kOzTsWlfqvORxdBlsfkQOuShafYxMIs5CFi7I1VG2wLeYwKqbPnTbbFs+bYwR1H7Lnl71kLgPklmP3E0cF5+oW3yQ3FrO9Bq+w0+/EPf8xZSnNE10ozRTqi3jTQsmGt6NiOJGn++JN1VozR3IYta8gFqr3xqUaPllcuINzUqdM5u5PRbP0EFhOsLEBEAeDa95p68kYd72HZsq/ZpIlTGV27klwg2t54+XU7lakONXHJvoMGAIfBycBqsJ6+QhoHdUalFeq/JE3jsVBgNs+ds/j5Z573vfzyGy+hXUtcB1TSGvrtnXfaknlLbfmLK+ydj4tt7/EvbAqMja+dez4EgHqYpM9ZDLnEOcvOtLeee4cmgpqyFHDE+QiYx2ryRtLRHJ49xBKIe0NoEIm9sgtQtpcpJQFbcqyLkdQF77OdWCK2qkYClcBHhMRhLjLcHv3XAxT18T4B5NcfBHgHVr3T49rLX933lyPzimH8EwuDrbyy3N5c/jpfJWBO8UKrXGyooDgV69vfkWKdJKj0lRqN5Ofo7AuY38EYehMH35TJ03gXp7GP/gL4eJn/fDXBFMMHr8Wvw5vWwXk0CKwOgrD+OvQ/px9/9WsQZA3A14CF1cpUwMmmVV99z+C7HohbGrF3TVKKuqoSW/PZ+3bRxedy14yvUnC1k3/IMOjW234BE6/eP1/s1ACilvab8lEBzDrbuu3GG2/0EdUHqCWktReM4gt8DuQoXOeZpDKSBEts1GuRGtm0cRMgwTEfNxxktbpWNM9a5A/5D4hM8bULL6IRngA4M8yNOasw97HOcq6CEV/OAo2We37q3dDgn4AlHoI26AbbtBmjNRh13UyblB5vttVrN8K62eQAfhjJ1a796wDGttmQ/FwrKhpub7/zJoZEX3D/ZqczmjoSw7KPGEles247Tf1JjEmeYuVH6q29+oTVlhXTbO6wuacxZUJeMmHaWfbj3/zHdh5EH398OlNVNTackfDzL5pv/338ZfKnAoCkEhsGY3XCuELAnlD3EHjv/a2APxBeyohn5MCXXrSIl96OUfFxOw4AMx4yTQGj1ZGMsZfsrbRXX1tjcxZn26QJ+TT2JnF+f2bjAGQPkIeVAVZOmFgE27bO3ntns4+KZmF6e8aZ0zlTK3jmGOZ2U58iRSKX8krqjlmnjwBAKABgX03+ARuOn3XaKcMtKbrLJqF5KgOtlR9ttYM4TreR06hxINOjH/z42zTIimmCH6F+qYFxhrwYhX41k04yNZEvhsAiyWNoWlCyGJoek5lktFhanOsF+SJU1NNcoYYCdIxmkrGXPR6jsVwHxaivIXfE0hX//g3jGZevoaE/iRww3n7x89fcTGgo8gxFRek2AZ3XlTAbjzCFmQTgNXx4ol1w8SjypxhISpsh5GCkRH3aWF7FudBHLguhCRZkP42wHcUlNmVsBqZDzcT1bPvgY1jmMal2nOb+Rd9YzB75GM3dZthy6fhCjGY/RFpqjgzRkPFhAmr9hvU+bqw898ThXjt9ximstYOwZKfbNv6ucEieHWZ0K486WpMuJQdZx6ziouGZNmJ0ETV1ndUDKP3n8cMwGTWFB3MaRnNh3jh77dnP7OF/PmbVjcfsBzf/iFyO0WDYopHUyGIEH2daVXqtl1x2of3tH7/nzE8AkIaYgGSOCFrL33wNIOkIteYCexljqyMlpU72Ug2u+Uz9k5SD0SAOYarvpF0eSr3ejsThsX31LpPVptyNK/YalDjl+vWaTKGeGDOmANDmuEvfxNLVLMckWDKAqu26xG4FK5gO63b48HGu0/kcte3pp89yYtgRzrbGhnIHAJupDeIg0ESTH0hurYkzPBHJxNZGCGywAtrdZG2oHUOvWDniYD0l4kCPiFAqC9TwVa4g4JZ8TPViCvqdneR4khOMkYahg4VqtpHTSDKG74nEO0X6qsnUPfL68OuhVhDr2U32NHLP/SeiVyu2bDPP388VYs+EMXnWxbUVFhqkkAqAPPJoMRVl5os8UhwGbIvOmgEgvx5cBvyGOkQSYcoFrrv2EvvXI694/PzBLd+xX//qd57fPffCf23p0ouJmZIHCHdt1bo6jJaJxWpOuacL/y0iTTChoJgcmCnLFFxELBmrC3xTISlajWoknwjlTuIlcUAu1CkNVknu8Fx0nqvmTafhI4kqNdd1NnURJ1OykgaYv5gq81kyUooEGBTGFUYHoYM6RFrKwmmKhqWjMYxRN831mip0aVNi+Yex+xp0QnmOIlbIV6DD64tIx6+0uKqpJf/x4N/slz+505+NOhP9FE0C6bYDVn7r6qsgy51qt912O1jbWLvjpz+ze++9l+dSQ7MOZvN993K5IhOSe8LAjeb8+O2vfmor3nvPvti+y8rYI5FJqmQ7bSTmU9U08rvFXFb+JmMmaZDSNJBpdlgk0iPUuLlDkmAh19mkcZOImcdc9iED0kjZ0SovipKSM6yQ6YI9B7fALB8Lu3OPe7o4biWCGylVIvlvA+ZQPuEnYpZqEQKhPF0KmFDQVHsdgH8ya3/p+bNosknAP8TWrjlqy847x+U4i2GEHz5U6hhBA5qt4TT32sglooi3qi3mIiHzwYdbkQGlnuDn7CuuxLco3w5xzfR4/TxzIh11YCo1an0l7N5W6jOy5qSsPmtgr0eSH4dRBM6bMxymdin7sRfSZjZ7boRtWrOH+RDkMNCf/mID/gYyOu2FoEa8+MZV59vTL75qOUiQHgO87QE/iQfnlIdUP+8jJDY1HKNJjbKwdEDu0zjQjZcTBq3wCKP/Q0ZwsO3DIZ4XpxGhs2CqfvjBagJBPA+m2oZNxGlQ7mIEtWYqi/Ejcbwr3k1ycCab5mYbkppFMthEN2mzH4aHDh6B7TnUOy9jxo11Jqt0SHfv3gUAN8oPIAWIHRRE6wHjLvvmFZ501HOIHUdENw+nuihmKo6XlRL40EcbNZmiercXVYXDoKXXwJKh6N637wBA7RJ7+7XlaJmcsJLSY7j83uSGVw0EV4GtEusPEr6QAWC1hgM5nUOvnIQVtmB8KkGw1BdBJ0iBxlWzYZ4ocddIb7kbb9FXhB4meQCNY6m7HwdYEgETVNpvSWgrtrHRg66Sihn+HOBGXawwXHMlGiyB50YCWgKMoXYACwn29mh8mb+LISnrBugNgxnZ61T/ECsEmHjuuZcxYdlDh2YbI5ErSBYO2wQ0OtSN+fDDLywLeQWZesXR7cgBZN6Nc2Uv9xHl2n6wQwjoPtoOKKmCRUZOYl0qeKnzkpyibizdGRID6aWmoD8kRzglcTk5mYBzuKHxPGIpopu4/wiWTSydsEiZYvEOQ/icpLg0GztyAsF1FfeH9uiUXEa7cRotPgHrt5JrARynwBw5qoDDoJbDjy4u2pYyRBObLujsBONUen56D2IQSNJObJwuAoNGGsUAiOPnqhiIQUNo8rSx9vFHG/gaUfcBtkjcdB7EkcAIGJXRQz+oTxiFfa9Gdhl9EOiaiWNoCGB7LUxEB//4OUlIUOig8fEydcj4fgEucl4X0KTOVHpGqrMRy+m+N1XQkcuju5caaod3IStAgO/Ts+bzQikCwxM6/JAIBfHQYaB11cYG7wXQk3aL7t3xBH6Gxi7OXHwKrKZjAAmMBHGg16FL0gaZJwqATfedSuNDmiA0hrzwV3KipFvBR2CqG1rxwCDqkRCYIQvogFgSB3liCtFO7sNs7oa6XmutEOgpyQsdXCosAqaYwEEVmNLpCQDLwGF30DFPh71GOLoIPGLv6feuNztQF3kRwHPQ+OYgm1XArH6Os2I1L4WmlEAFICpnEucCemXQtYyO6raiseEUAXEE8nbbuAPwEpFrSUdkIoSdxvPXQXlC0iQEZgHnrtPiTBnH3RxUTQB4LRieTIKfDtOAeFVPvKJwV4NR+pZqLsRxmPcTOI/gOFrNuHgkh3BhboZl0aGKp8CRW3Aqo8udgFNlaCbuRU+pk/cWzwi8BNo7aUS1kozho+ASGmABPHNdjzZ+cGCrnlTnNJQDWQwrTeSKrNjN3FEnpmO9HKoRJPc+aqqCdgDx1JnrYBn/llanWE9Rco1mbQvM7IJ1qbgkLal+jZCS3CinoIb3Zpi+UZ/l2mxeawYJkvv4OCCuolnJ2UAB7egr78NPRMdoHagR8Bdo5or9p6YIzwUWfy9gXwfxrpOiU2NTuneBekr8zl+yGHfb81zC5MMPPsaI5w2S/0ts7LAprjUXgCfoT6Opo4KzAM3ULMAxj5dcl2vbEdP1d4PaeWITxdJtbmSKopKz4LM1n9rD//6vQUwgbgbMRDmgSnNz2flz3HCivgqmCMzs791wub3wEowZQNhs1lUXrNUGmkACU4VpSJ9HrqLq5Prj4t70LnpZv87i1ToWa0DrmqckMMuZDQQZ/beuOZZv7BYTVexdinEfBdK21rPU1+gNSLaCf/t4kN41/w6HsdZHAhIFcttPsnLTDdfbJGJoBJ3jx599xlZRsNDmcRfz4FcQWxxgFV4h5oQAIr1Vfa4KQs4SARV5uQXO2k2OSOUM7LKfCFilwErnLLvy25dY1vAUq4Z9RynoyZBAMXXvAwZs0NGX6kAKcTSb0SQ1LE5gBqKzT4C/brBP2rCA/JKt6AVAcJ1jvj2ZM7uXUfkc5B/mzJpnU6ecBns4BZB1CGsZDi2Jtb9fjVPp2gfRYv8d42Ikonv27LNhw8bZp6tXk9y02itvvEqsxtSAQiRMshl8v/aBZCZOPfU01xveyZjfcc5+nVWhvtjFJNIUiJ68WHrSIv+GfReTiD7W7dNPPoYu6jgaX5LEAdgTs5hn3wsALGdcSV/0kdxtJ+lLy8+0FR99YE898aJ3JVRYaN/K2KyPuKlpACTk7ObLl1kBgvfR7M16mPbZQ8bQ3H2EUdOpjB7OYZxxpxVv3Qtzan2wSMQ+cGNJoaRqtHHG0ZhLQkOqhea0vqQdJ153qOU8yeS80e00MGIlckYoRYPIjqGArWEAGT2sJY8lalDykWKyS29LizWFuDV7cqEtnXuqbThYZq+u/NynHM5gDHiJRtgRWH34yRetloR56Vmz0dgdYR9+ttG27z0SxGoAhIsvWGJXX34tMZJJFp1hpKMClqTjF8a+7eOdRkYkAeB8Ani4mzHgVeQrxyguKCIcPO4nOc5nNPls9l6crVz5MV+HkYTAO95rXwhMTZ+4CRqdS889DymlaRidXMse77N3X38HoGQai0aARjC5EgCr6owoyAU75eRx8y9NkQBu9KuP/aSiM8g/kVKhWSDmeRjAyR13/8KON5daVfsJXKXPtV/f/gsa+vm29eOdducfXra9ZastLqPZpXv6YKBpkio2kwY6jI/rL7mRiYkYxkGf4nxiKqgfKaMexh5pTBRlQGjAECsHt/GQvnj06DBaFbCqXBztvliabzq/2kj2Baw20HgSYzUSfdVxo6bYn/7yP4xXIv8kprbM2QZY8SEDwKdiupsq+Zn9FYvY75eHEkuBVMP0zDPP/DcI1ny/pJfcU4D9opivQkbyT2IQK8+NkvYlfxGLlqNGq/WsNYEh+Q298x/c8iOPg6++9F9buHC+x2vF7kEg23czL1K59yDQPfgu/LoGgdaTgNWTdWIHGa3e6OL/JA3zv3VkB2PHVw0afW1g1KU/a6w4ZF+s+9iWnLvAp7WkldaH0agaojfe9FOkYmDTqxDWdfOcJAOgWKFrlsRXBxt9Lc0dsZ0WYOans8DN2sSUHhg51TNQwFR9kA2A/gwg/aMPP2qfrHrfJ7YG38dg4zADV3fFuDYma+7+n98GEgrknBprrCg7BChWwR5u8CJebPMAzA4a1wGwGtzbF5s2YAy02xsyba0RtnH9QdyTH4FNVm27dq+3fTs32/BxRbx7QEve4Y5dq5mQwxRq4gLYqjPdzVrd0vse/L3tpXCeOmkCBoeddhRW4imn0IApSLSm8gN2wdJxGC1uspxRw2zlF032/qomm06T6NPV6NTBFkpKIWekEZAUlepGwUXkXZ3oxC5cMIyivZy/T6O5k2/PPo2xK0yoJYtP48+4N3RV4yIp7JkwjOR5zqO50wbY9ODf/mN3/fa7aFXvsX3bTxDDkR5DHi2lcKxljc2ztV+8D0FCxnJhNnbMBHt/5fuMZSbYeeedbU8+9hqgSBgAdQcTi8mABFm4qu/zZsHFl14AKDLU3nl/uV143hx7g9xkNqZf0eFp9g6arw28D417djbxLnF+jmSdN/U22l13X2Hjx46yb11zDwSAfPLUWBhlu6grlDfIKicYu26DzKBa+FjpfuqeY2gYjmS9YGxJzlt6tB4AVc0lmeSgv0ooqoGB7b4GTM8lwZx66/XzyVMOsJ9K7PKrl9kf7l2DFM5R+/7N59jyV1b5tEN/SCfs24uoeVYSS+IAF4/ReBqKBma15UIgCOO81tSimqv7YebOnTHHnn0RA6bceDvnnJmWQUzasOagHWIs+UQ5slul1BE5ZiPzY5EiiLEtsF3VPC5EluuUmWMBM3ZBgJmEeVWtDRudTa4WC/C+j7WEIWM+BCqedTdkki6cvi0TPUNytXbYdOnURPLRkK9HLwdUG0BhAaZe3b36nghAx0g7tK/O7vn1gzZu5FTbt/uYzT5tMe8JNEbi/ezFVliXIj+JEHXZZZfb4088aj/9xc02HTPAHBi0Tz39Ms+vHybsJHL4OjfkFqDuDXnGo4VhaEpT5IU23MrlQC/9SQiIzrZVHdZ0ghqec6Gd2KIsK5S4phirHLWb9wZRHyYq1wxYmEidXYamfhJj4yJDyUdFZKSoWPxFIC2pEaMzWQC65AgnT5kIWWsjwHgC18S7pn5pIYeXz8JwDHpl7hQA7uANnG09nCeKAYoj0oPXfhfQ5B4IIvcoXLPa4qndNfXTo1FvgfjIGdWiORzFN3SAKSTBKpUWr89ycYbWUeMGWuLU6bGJEK3wDxCzV5JMxDMRNLq45wRGqjMz0bDEtKeaqb5YagD4WrZo3qm2Et3dH9++xDZs/tw2b+3A/JTnAbktFnZyX1+7yzUOyWNcnuusqdb5ItIAeZEbuwXu66ovg3NEWUA05zos2q07/KwXWamBNRkPCUh7STFR9bnkTcTWDc4UTcbovNdEYi85xCKkgT5kL3H+B+mes1S7OEgFXoeovuL3y5gC27yOxsmBI3b5ld+0Tz9fg3cH2phOOOVaqQEi6YqLeCbplh60kxWHKOG9npQEW5iae0zpFkAemzZttD37wkpG7yFAwX7ugjgXS/2sQrBfRCyhykr+JSsDy9Ung0kW26klY2k61yNDEylKp6ZumBprk1wVtWPekHz74x/+aK+8/JK9+vpbNnWG9Kgz0f/cik/RxfboP/8ObhRJnsRnCvAl/zpr/kyXSjsMOFoGwS2EPZaaxZQ3BoKaCpL5XVIyNT/gfTJ1bwtmVzkA8U3U8M2M9odDhrjqinPstedWM+ndwkR6mu3fW+cySZrCSsI8W/noEMiUR8HHygAWVRuGDxiRStJBYHIjcV1phSnH4u+61SgnX2R5E4OTwIQaLR+ZlemnjbGMIdG2sXg100/DmUytZG/RQNY9sfY1fRkKWaCeKQE/73h/CUhs5Q7NgrV73HXSOzCWzkzDxyQRo7PSE5AlzrY33/mMeB/nho/fv2Gp3fubJ2g0SL4BwmgqpKmJmcQ6GoY692+4wJ5/5WXiEiD5yBGQFffaEEy9z1442z764DMmNI2zcI598vEazqkopmuTbf5ZC2zVmg9osDA5z7lF6ok0GiZ1aEWFxGVF9scS7QR0RrBZs2CJNpG8ywUum0DVQnSs4UASmiQHsnSAxXAWuPSNDhzcx0ZWASgDGjata/+JbScNphA0M9FkoOtwBqMt9fWwccgoimhxjBo1ijGDsXQy0l3nrwEk4sSJMtcgqa9jdB5EuIGu2m6S61a02CZOmkI3dCIJD4w/QErXE0UIOYbEs4TOXxp6FnFoX9bDfB0Ovb0ZHa/G5lqrQ9QlNyeff3Ls45Wr7PHHl2PG8Jhd8+3vO6CpCJLI9X3t/KWMWsY7cyKaRRoJMLr87eUOMu6gFRvK13qBSZhNhA1ZxybQ6Oq06ePRSdnlf5aA8VE1Y6g9bKRegKhYPkcVpca60/kZPVC3u6EKqghOZZS+FJe7HhZbv7RICBBFgAk1VYhcajjJOzEsHg6gdpwmNa4YRQD2/plGY+k0/fEPf8H9rsd+8bO7bPG5i9mIzTiETyTB+NwZRG0U0BqVnXXGLMZ+3sLkiGSEcXPp+nRoFtDr8gBcUUPLARuJQ/MuOwnoEQQWdVxj+PpeGJGcVZbK6G4K2k9JAM5qPYTT4dp7cG8wuijGMAD4IcY1owCORJl3pqBGywEpEtmQ133vWt5JlWXRKf/XY08w4tTImG6Rj4qUV1T5pmHvuZalDDjU6VXZpc6/mBGOFHClSnPFCtY7aYHuL2OgTpI44QutHCLz5860jVuKYdHKoAaNOb07/i6CG42juFWnvQUgW2y/dsxJIxgtV9cyNhVgSiMr6G65FADJaVQYndATjCK4SZXEs4ORsjZpP/LckujMJHG46soqyhCHBxgW9b+dZ6gD1cEU7QfpnnmHLBjzFh9Efybcyn854hiUPHIndwdZLnrazDxbfN5CxN4/pSA9SqClwyqX4AbpvogNJKaJn64+hj1hKppXGdJT7WO0DbCIrnc3Bac6N8Iva46ztmAJpzC6GJXIXo3k0MBBtbkKYBWmq3QUVSDIdVAOljqddGCpKxqYVXGw6+TlRwqM16ibDuR2kgr3W2KtuniCnKidOapXFhh/iYUpMEBPMAnQOIquk4AnziyLHQB/NBoVH032xQYQKzWZTlN+YYy7n9aR4O4+WAuQH3Q0M3CfzWKk6OD+41bDuolA3zeSdavEtAWwWsWGnlVaZoiNHc84PxpJ2ifNMNzl9OjGZvxXPHpp4TDmVAyV0vmvpTOrmlzjZek0CzITMW+QRAr3MgQQqoMKrIUD8YC6eQCw0XS9Izgt2gEfsK1zaQyxTzGuZcnGUygzKimWvcZZGKXxMbGB0RNpkrYDOquDKrdJB1RU9ioYeTMmAMWCDGGAlaTfBa/ciz9n8jgFaJZKAAAgAElEQVTwr86oxHUDwM5HnYM6yWOI6M+B1l0AePr4NB/iDtIaxySmOTtuYEnqP9w9MQgTXkSHs8liiLXSk1FyoE6/gLsQgKdOGkaStOjmHcqFsYuEJB5wgV4mzzDNLr3gUh8f34xT6gmc4Zdg+CDXZXVwxUJtoqhQfCwkPuSiuS29RQH9bvzhxjXIlpDoCzBRsS+xeU0wlFZV2T8e+xdsiS8ofJCiYV3q/lJ4LyMYbcvPFeMeszBYYO0wHefNmQWD/yO+jySWuNRJYcJ29WchNQ7pnakxIJaSHqv2lcasBHCJLShGvo/Z6u/VpdfDDrDpAAgWE4+/kHax1qAKZG1R7XsdO/o6x8wGPmPwees5iiFWmJ8F860Urbjh9kPGneNw5OwGsH//ow8piF5wuRX9SJ0JGumXbIF+qSH5FWgRYEp6Dmo4CaAZVjga4XpiWW+cs5rv+PkvSKzRVErJsCuv/oZNmoHT7zGKQ1g9ireOuZ/EttUHah27PjIXoPUVMAcCxppijNgSAg6C5DHQOh4MbUp0ZdAUA3KXlpRlc2YusEljp3MGjICdhzkE+15yMg4Sa9ULoBQZzycUogFJdyOJMs6ddtWIfOnVFxlpa/QRI40dhUtHj5eRlZ5Dt30qHWRGi7ZvRbdMGpZi8mlMWgwDknoZXumzWY+Xo4152cWX42IcZ/fd+yc7b+lsYhlFj8uVKL5pXzqdwPejzuvjpUddg6vk6GF7hDHNe3/3O3vxmWftJTTgWmXeI4CfRTWexvQTD/3Z9m3bTDwhdyAuR8Wm20HMIOfMXUC+Q56zc5+7UK9Zt0kQiTeYXGJiAHzS+ogCAJJ8SCdZZoiDK9Jc5qtlyki4VDO3gb2nqxQTPgnmRDdNDundaq0OkttU2og9r4INgrvlMPGw7Jz5lpchY4V+++vDrwMgkEROH2HnLDjdwgFnHv33y1bR3mTnLVmIHmIRY7kN9vRLb7BvONP4DK27e355N6OFo2lgJXvzWGC0ZDPCWZwdBPk0jMtWvL8Gjbnt9sXmNbADygB2ULuWKSiF1qgRU20eSWwcAMN776xmzGwvsZt4IEp5tHTB1JAEsmVcbemS8zD+XASoNZ/4HQkY8padNmsyLxMpF41hkx/pXQ3K1gxqrHr24A/iq19SvQ/27qCju9b1ACOTn1X80RG7+7d3W1VHmc1dcirNiB9y5mTAbMu2T99caz+/8wlrD6mkmKRAgkDfjrRLQwuskH6xPJLs+9ffRuHD165axxjt+87gFrMxmlyqkEmI0HaxI2UERUIOCBPOe1PRHE0RrKkUAYetFEPKI5WXyzgtrCfCFs5ZZHf+9g5vbPnIHOtm8LodaPRMQjFA+voBsKo7HwRZxSSJYVS0BubLf2nYbPpivTdFY9hnQe9NUioYb06e7HF3K2O2tRQ73YOj/XxWr5j+xHkZz5zHO0lEMuebV17h58X7776MNiPyDG6CouaPCuegVvABdhXDXNvguL5PFgki0BnnIKH+7v/NaD2ZsSrJFH22inYZF6qpcjIjWZ8VGDwFoGcwNh/kBMcP7gAE+tS+tmwRYITMp8itKeCqyKluuuVX1gIRRI18H9OXY7LOYW8Aa/SWJjYNonUAqwJUzzrzDB+PVUAUgKipKZ2RoazBUPaA/j2Z+uX3v7/XnnrqKYw/VhCvkNZxmQGmrTj7xO4eAqswmrXf0tJnd/7y165V68ZWfG5F2X6Y+OTHfY1+jgRGoMFBomfkcgUOoqOHV7zN9qEp3U0hmgixoSBrCNOGGR4ve8hrmwQewDbs1aQQ52cdE0HZaVkQGnB3zxlJrkjuE1NPHbHS1q7eROFbaLv4vAmziqgbKmCbZtipsFR3bvjYsmOrKCT77cXlrMvwkXgolABGUThruk7nHmtD029N1CkJif02bnKuLTlnAnUeNRWsdgG/+/eVoyFbzR4hr4VpeuWV37BtSKnkwiCNB7zoIefLwKF69ScrLbsgwUZMYPwcLUT5PxTvQOqN+vAQAFUDTP4bblhmH2PEJ7bryrcOWC3mOlyujRo/xkoP1NjhfTVINzzAufE6Y59rrZ7pvoIC2JjDR8FSPgroVQhLdQ0s3bF26vR59vtf/8cn6hBKh7Eu2TdkGpaAFabn4pnRxjTmeNtOQ+wPD/zIXl/+sT364EcAWTSSyO2ipL3J/3RuPfTXPzvh4c6f/gJWagSFe741UKMeQw+0kryknykNvViNhyt2StNetRe9R5txWprlAhysXX0U8yrlbwCF++Qvkc15eNi9RebNL2BqoYccmelNALLcoQn4dMBYpt4cOzbOcqlNk0dG2rMvH7XxucjrNUZYGqPfeZOn2D0Pvsz5H2bnzsixhmNtGMh0W6nqBqZYm2G5zTl9HODTATQOI2hWzvH6f+X7awFvd1p5WS/n92Rb+/kWG4kx18zZY+zz9dt5PugDl0PSghFf21bGnmF0jqbV9OnDIEMxddZ4Ag1gOYOjrx8rs59wN3Jsb0y38xb9wiaSE+zcvRW5iVHU+UWAlckOmGgfa9JRuegS4s3fH/470x29yKwV2FPP/ZtYVgUQXmfHThx1s+WpUydwtu5wzcZq9rRYfcnkhPocMfNCYU5rclQsU9V3uUzmZqTlwtQtplbWNBgxhfNVIJF8LSTLJsmGy7/xDXv//XepdZGxIydUTd1LDNYYucy3NQz7PxiObdq6Bs3JNawVRuuJH7WQiBbOn0JOsgPSQy/n/wx7773NBBemhDnD8wvlDdMMSQ1iBYd2vyaViDeuUqWzVDkBd5+alkRjkhFrEhjVFDr0NXmhSbYYCCQZyECI7HTsMKxoANl+nbEAyWlMN2jCto97qGcCV1NQWYnpNBGiXVvSTSfFBqUBqJFt4R+JrB3JNR1DpiwwX2XCjEzhoouKbP1nZV4gzDtnGBM3rUwSMXHBz5GUWg4GsFEUTE2c4bPnISUIq7W+Kgxmdzd+B6rnRV6SvqcMr1THql4EGF08hzW0mjWU5LqVqjddH1M1Eveuc0u5q2KyTFY951XOLW10aeaoXuL+vF6lIJVMYxsvT7m2monpGM4NAadIgBj4yCOP4t9zri1cdAbj3ht5BuUuIdhDniVZBtVHKTyzasyehGEoj5Hfi3RrlVeLeAbviq+NtQsuPZ16u8E+WIHMWGgCYDamkzTqFTM6KRrEfhXZTvrpmlxpa6vje9FSVz7G14nQ00YzxSdquTed/TLcUq0BrM734fHBOsvEOPbAgRInY2lCR1MVwi5cTosxsW5YtePGjnZmqvS0O5Svg5M1IqmhqcdJkwpZe20wrKtcPi4vN9POPfcsCISHbAdNuTKkW5RzRwNm19aC9xE/E+MTkQvLcbymvplJIwz4HC+CkCXTM99LIt5IfiORehrcSlJgR481BaQT1TX4BfRzzTJmU22VwfPoZ61097Wh54vB4ZFygyNp02g8FORMtIf+9BzYEVMkdDyKYOHLpLGcmCLSlRKblFTySwgxPT4pEm3NNAoSyXtFWnNTSWp3TSc0M9Ey7ZSJbDFY6Ojmx0ZlM52xh4mDMq9t5T8iJnFBQSx5bT1+NhN8WvLVl1dzbiONgc63vAhqIZ2NKMoHC4KBD1a3e99BiGmQsZjAbgVj6CBWNIAbqM6aiaxKSFRaWP8QCs9KZlFjKNLTQdtlBCTtsj4Sd7lc7SsuwyQolTGFDkvD1VGC73UApQI76hF9VrGpXyrMVWkq4RFUvWjRIgfrKnHlO06hKGaqNDMWnrHANfGGDBkCe7MHvYtGANLD7gY9dsw4mzhhMoy6NNgpw70ylNNbHUX3xk1b6HzU2LZNm+kG0A0CucoAPFT6JKAsPSWbIBdj5TWMCXQepxNUSXBgvJFDOAcnwrWfrmeU4i578KF/4LBc5YZZ8QSOiWMn2FnzzuCgO4ouSzSaeHWISZdYHgxYjel/vOoTX2xtFCpaKHJvk7N3ZV0Fm5bRjtwhMAkBfTncxbDQ+H80oGM3UUFAkrRXxKiUu3g7B3QUyXMYGhsNAIptdAvSYJXmZ+fC2KrDnZcRZFg/ArfaoNrj8+HFaSI6jnKObWNzx7ORsxnpqDiOtAKbc8LEKZjwzAIQqrVRY0a7YHDZwVIrGlFge0p30b19g8AAGCCHSteYE4sJ52CSGXVSlKRpzENAiDpIciXX/SbRrVKnUrU1JDibiIt3iQ5zktkWIlUHCy4VjRod7s2AKvmMFCZgOnOEbrMCbC9gmwTsZb6h0eAMzB/qeRffvO5CxpU22u4dxzAH0qEAw02GTDwz7wyKbS8dSQfqlKRqjDkwEVMiqSQlWdIKBJRG9DFHDmfUhe7Y1MkTbfMGCtiodJ5jncUxntwCI0Tj5QIDoyjofayrn04NGVcJjMM+WD796JJ4QcuhFMHofAhBTGCAHOmaGZ3vkRmYnhedOi11L+CVRPPHyXRJUomuPRQ+5aUgaTxjjQkIaJSmq1+wAA720pdFnYBV11uTQYl0aDnoCf6uPSqNOLG2nO7HeBCMp+wCnOQpLAVa6ZnoewXe6x3lkmzOxrVz3769GPeUI2cQ6EOqC4NZt49nC2CWi6qYrdXHWEUNjKpSuCWkBczJDsDgpspg9FtrTQeKWJUCiBXFFDS1PlSdNzWJvSe8NdAa83+4DumY6HZ16ARFjQ4/uUMLZhWwo7JdoDMdPTrxEbyXFAKh9BEbSQK6QFclUdACM6CV7nZaBuL5gNxVsH/EGACn4ZoZW2BdSCc8OwfpCQBONXJ0lT0kp6EkBNKHDQHd6QToa20VIzHaCmHipWewH7kGCaGL+cwVsSdwKOTnZyL23cV7qEb38RjmR+28S702mcIJWE0l+YjSYc2hkIl+s8bAI3nHdcguSG+1W07adBfbuIdetI57QmRs1UczQ4cv+xbzE+l2SqNIB7PWso4mPS/CH3E1APD0y+t+Pd8vASmlkSo4lRZ8VUS5djK/V8h1ZucAPVigjK5dhBkBfkowAoBBoOmAiL2+UcCuA7EBm1If5q7q+p8DuMF1CJRRDSfw3JeyJDR0GPkiCJ6TUq0QDlg/ZGHzdPD8ZFoTBVNC+nvSLJSJ1YLTFtocXFclwfHhBx+i9ZSF0cJ0v1Z1UmsBSNWwKsJkMHcIuo0yRGHfOAObvSgQOQF9i0jAFgGtahEeg/2yA+fRu377Wx8P13Xr0rQK43jWhYUj7I/3/sbF25tpvI0cMRLt7T12758fRBuxCV1YOrdco+4zknMmjnUv5og0nSX5Qq0XyFOogOU/+mUwpzWvZ8GFBc2R4OUNsrH13wGoGiQpuqZBYMtfkxfEwffoneo/lUBKN1nvKUkMYPbE/9z9a8tMQUeWMbgO1pZYOE8/8wLdWsAXzlXpHwsQqOcs0vW5eZOAzsFWve9TGUShp0T8HT1qIjrqlZZKfJQT/Q/vuA3WQqTlUyhe8LXz3Rijrr0CzVyN9+qaHXn0deZAvq8BXfFXgEfw38Hf694cWCWOytVXcib6R9/inzewXlWcqOmWjJ7Z/FmLWReL0LUbS3wWoh08VxUQg27cYsIpgdyxc5eNYCJmIyBkKwn58jdfZX3VEK9VyMZ6XO7gPJPz8BhG8OIJnjtwmS05eoAPVYIqYFvmibQ/YARopFng67eu+pYtXXy+RfEsHrj/T4jxn+pJWfBOtTm0lyRMKqZ2oAcpRp/AXJl2FRcX22JMKI7t3mfXfOcOa9R7ge0uqZZPPnjN+nk/u7ds4mdFczZiRJA3gsYlWrMUfDIN3cuZupWxr9UbNlJkEge9iRgYEQXrJEDkVTD0y5VNo+oUat40hJIey89Jhr1VL4kMdNzjWT99SvY4G7Vmo2Gz9PJ1Yrb3Mqqv5olo0mJnfOuaZbAv0M1Cjy8NWYp33/sM9sZOm7Vggs0/fZK1lHWS/2xGjB+AaOI4QH+MTGpb7b0PP7Odhw/ZsHEjKMzQzcsbajcw7hxFAi3ZF6ozta7c+KeHa4lPyLSPmKRZvwEdxS0U5nUw0khoFZMlBD1m1Kk2HyBXOvrvvbUeVtI+igfGn0PR/GRUt50EIoJ1IODv4gsusXNwqp8+bZqfta+++DqM1Um8LPTXtU7FVlURNiBf4XIWA+s22HTBGvb3KxBy4PcnM1r9v8m8P3p5q/31n3gHpPXb3ffeYeMmMRLLpFESwEbt8RZ77pnP7b1PXoapgkNtdKtV1CBhAHiQAXs1kVyoARmA6Khk4pbktUjmyT30TmNp5BdmoR9ODO0kKZcUUBtNYjWTVElHMwYaTc6itSCJHJmVNlM0tcEy6acQ+9qSC+3WX36PM1GOykF39mTmp37v45wDoGqgrx/ct/83/8SgXV7XWGuP/+dJZ2AKepUHQK/YNXqOrDGNr+rrN27c6GOZg+P6MmzxBhPEipgIxo+XXWzjMIw7ja/X+fbJyuXO6PNaYODXINvU/63zdOCaBq/75L//3+zik3+vl+xmWw6Q6HkGDaWTGbDBa/7qfgdZrQJWS1lbO3Z8YBechzcB44U9yreIp6W1LTBuf09ODnvLJ4wCLXmxgfXvLg7Ubo2eIh+1dt1aJ3iczySG9O3UypQJmEBzsdaU3ws8FLA6beop9jsaL08++aStWv0hBR2TYJxzGl+URqB2eC66nhHkFsr5f/mLX/P9sd68FD2qsvwgAAuAKNqoA+4AX71H7nHw/StWbWda8CD6o534EKQmpVNbUMjzjsJpGvWTPMay6fupP2RSKNxZNVQHAEtGer4lpzOd1XzY3v3kv0yAbLJk1uD0qQusAVfnaQtH4Z68jlxqoq35YrftWr/XQitD7ezTh9oujIZLAKWVy1C/OzteddTFl52Jtus7rtcnxmI/+1yEhfEwhTra0Wn8zvWMo++DaJJuTz3+lF1+4YX20aqVOFAPhRwxxzZ9vtGK0ocjmTHCHrrvL3bB5WdbaCpgcFulxdOImzT2VLvv4b/ZfmpDkTtOmzUO08AGpARqLD9hLI3tSmJMor30xh4bWQBTify5Ro7t+A0sxpfiPcZlJT3ThFmSzuq8wjA774IZAK0jbN1nB2z5S+vJB2h0FhXZ92691v77/J/swm8Ow4SPsdAe6mD2ZUN9m52o1aRTL3vybNu4Bum5w2U+3Sh5KI9x0sMHOGmU7itTU+OnjkFrMYTpzRKfINE1tqrQA2DsQo4iNLyOWhC5qokh9uOfXUBzKxJCRTRgwHbeQTVxIcGKt1cDGrQASmS4ge+yS8Yi+3CUf6qZ7CixMUjZ7UGze9FCTIlyx9q2yr0WzTs+tBOwCkm38jrWFXVg3kgA8T07bCR5UCJs+eOcT9hEWCVTYbFor8YAHMSSd69b22XnLs1E6mOErXxvvU8pZaWNBlwFOCWRPVgCS58megakjpRkiBqMxI4ckU5jewyASJUzlJOSU5kY/ciyclOoTTOYSC32hl44MX7KlKlWURJl1339nxAWjlP7Z/Nz8TVgrUZr6oEQd/jQISd7nL34bLv/jwDkrzyLYVYh+qpJ9sryFyASpZAL1cOsPoXmf7xt3LbKSk8cAzuAqQqRQ2SwCOJEJ2e/fGAiUgENibG91FaanI1jj8hbppmkr7amhWkeaADkMh2AgApj0RHx1sCYdyr519eWLQXM5WwHdBRYKSFsXncggyOpP8Arubb/+Mc3klP8xacyZAbYRZ4rD4FKzMCmn3IavijF5K0wXtHuLYCBpylXSaxVIOHRBjiniUjJ97WTD8rUeDpkrhMnkCw8WmG/+/3P+ecPLs2luCCZHGl4S3dTU1AiGUVwD9r3kiBTQziDerWL2q0aVj5DbZYLgN7dDpsb8DBExCrAuqxcDIqQaVBN2yXpR/J65WwatZe02qmTs+z2Oy60Jx77CMLPAaQ/UmAMT7Rnn9pIc50aKZ/8kjq/HfMgsYBPm5th55y7xP74+2fAaIoslOfdArmlAkkOra0uchJNfIYClHURl664loYz7+HdN7baj265GtC2lDiyxs0TW4j3qi+ieS59nD+qaVQPS6+6B3BbdZUaOnpmki1S47yzs9lzNZFZAqNfgN+cbFjHOTjBb3Yyg45QGSA1UyOnwEgU+KeaPBnSXiPnrsgcqrk1xSYQV94/irux1LCFIzOtgglIMZtTYEifOFbHtUXRNCdn4Z3Hs856AVC6NfnG9QhYFQYh1q6Yzl3UTCHsPRlg6ZwRU1NyMXqX+m/pnosQFE4ud8qYqT7angPm9Mprrw00XSUdRk3E36e7GSzsaUBl6RNLOqEc+aBIGrD1sH/z8zHmzc+m1q0hl85j6rkYQpIkzKLs6xcvoMmWb39+4Ek+F0Ig54GmrWuqdV7JY0j1OmA7kwXS9K2ulBFVL+cMGBBAjtZKVi73yvnWz7M4yhr2PIL/qV5EzI21yjsGK8rJwWgP7eCC4Uk03Eay7sDBsiG4ddbDTO1F5/gojQ3P4iDlIUeJuWJpGVgjuVKsL2YKM03IkUsJTwc6I78WEM7e4znWgttkDMGwGKPAK6+5jDz8fUy+kdNA9mDitDQkQs61Bx78F/eNwRfroo13H0YuJl3iApj6FWXSowUvqQmMQLv5vsysaBoXaA+zX+o11ULTMx52bhrxp7yiGeyFs8QN3iH/xGZE9st0o4kxTC3UVMBSaXvUApyqW5sO2HkA45gEQNFW3MeS6CT4hlFHgANDiYpGstU98CJbBjc8DHU7VCTLfVFUaTGLpIfkzC2ZEJB2qziO5nGnx6U4zV6FhEavpY/ZDnVRwMCBw8W8JLHhulkQeXR2h4Jqz7QxIyZC/c2xAi3qE+U8tGIKrh18TpSV4mQZGt3G6PAGGCJNNnxoLgclwuxF0QCSuEgTQKXNufmLPYwSJ9uoYUVuDiI2hJKpkhNHCYqx6DAkA9JWgO4jL0BG0MQYgrrWGrfVsyE8eIc2GhFL5aIxdIeqccTMAkDM5GE3I/IQjvZYdVUTY3qg9wFG4hqLeQDCDXSJOtQZI3Clwxo6ip7Pnn2f21/oqq5kIdRVAG5LK4TuRbgCvEBQn24LxThior320ssAlNvotNA5IxjrnezFzVDj1UNzCuwRxiR++Msf2C233gLDwnEQT/TkPq8EWu58KkSi0YYVKO5ghUTaxYIieMRIM4YvSAZsr2BEoa6sD8MF0fxhinIdjbAnsnLQVCVCayQlHhZxBM9QUUli3GJgaVRPY57qvElfo6mJA4junPRe+j0pJ/DJbIprChGzyosEFQSBvlgX3+8jGBzeCQmMN5G9aepUgK46NY2wLGdMG8+IeyVFRyOJKiMcUNAzMSVr7UUQGRRMmyYCjTMlQQoIcvtWsSnTrG7Ax2iCWjfdgW7YJJFsFI1S+1pWZ69GZl90A3l4sRStXTJH4lmp+yMQQdquKYz1CVSvB1zvl+GWnrEDq2LbBQY3StR1D+o+OqNT2nMqfqSfy72qedDC89QrgGYaGFDIJlSgpp6XwApFdeJJFCO0rR11NnJCtA0pFHhFgd2R6Ho9vWjuaTSvFlBP4GpaLokR+rU6lLoAkMsOEABJnMSolv5qOO++l6DR2QigiaC090SlZQcQ6O+I/ykZlgOimBUt6vBqWl/0fHXX5fyu38s5XYw+ja+pIBgA+Byo5WGG+WhcwMTl3LeJw9J4ufWsHdEBNaaARk1ZK4WBOss0TYgibQCZrQAw4Rz40XR1NRLg/kJ8fwJrrQ22gjIusVV6nPGpkb7g77WMpKc6fBTC3QR7NWjqYLw3sQ+docm1JiGVkIesRSqGAIJRNCJx9DjGdr7meHYYVmWSeERzsIUJBUUgPZbOcAZAl5j2GtdRgK1Bm5nQxvsmAeppgjWre5Iuc78H+B7ppXIPcr5VkJYaq9aPNDaVAHWKnRyEhgEAKwCpFD/FPRLo+qU7staOSuAB9qnIMgFYF4z4+oe4DIOUOgdBgwAADBAwfbHWmBhOanYHoMOgTt3/q/gVu1Uf6QyZgPkkcCkQV/cpF8anB9YCHy9/P0kHuTsi0w4VMAhU8Iht2Yl532gaMxdfeBlgoeJ7t23dsQvAG0YNJn9NAN4naL7pswvRXhqSkwUbQePhgfSB9PzUmNPYeCzJg+JTfT3aqiUl9sQzTzOK+LlrL/UwCpNM4RTOoZdCUTl92nRYKn9nvARDDc6QksMl9uf7H7Jyzrce9oRFUQAxdisgNNr1ryWzoU4zZ5ryZUkp6NEFwwIOVDreOPDQnVk+AGDIcE8gmDO7ec4CdJw1rOcd4Kj+XrzgF6rlrytgQPpnOpjJOSKJEfb6rTfdYjOnzmKdJnvypxHjvbgTP/3Ss7aLRorMNEI4b7V+9N6d3SywV6er/oxfAt3TaSI11bfbjFPm2O7igxTXxE7u7/af3OEauNmYrF1z9Tdt/PSRVlZ7xGroSschqdLHXwbsyeD6A4BUFznALBsA4AeB45OBVSWEAbAaAOOBrnLQYNImFSDT3x5q+RmF9t1rb0RyowhDniGs7SRf6w7iukyEGjsBY7UYYHXU2CmwO7e63uTyt1/m3bAAfQ9IVoczmcCUl11g48ZMJsERsIphDE3SPmKDxuCDUXg1KGEF8XPiADNuv+XHuErPomESYX++7z6K7pnEPwE2AmsCo0QfjR4AbwITPMV2GncyXOOXJnN6KJAOH622639wO8Aq9xfaaj+/7UZbDEiQwFpbB3ulDZmltJwiZ5KmMf5bR1P58N5jjNXut7Uk+er+S09UD1wAlVD3IJ7JyFE6AwJWpbPI3/N8dfZGs96jOJvk6io3VBUa0lXuREddHf4kNHw7wpp8PWtZFJKPtREHaysbACeG2ILZp9pQTCcyMDURCHLvnx+BgXGOjR8z1GoPN9OEZsx9NHqgsH2UGMtAZ++BY/YsiX3R6KGw0M52ivxcnI5TABB1JrguLe9NI+LKTWLR7lsFQKt3t6V4A2yKAFjtAEhWkjxh3Gk2DwaPwPC33wBYPb6fcw1GDCBmGPtTpgti9wl4/TrSDZcyBpdLQyyCn/PK86/Z7LlTWJbkMx6vguae1j6e4qwAACAASURBVJ0zVQa6VoOMx2AnDuxHfeVJwKr01pTr6R1rwuW1/7xvr7z+ot121y126tzJrp8VAcM0NS7HjqD9+LvfvmCJGeSS+9Ch7S2FGVLnxXqGxvxjkmzZkmvseYxIVDi2tjGl1CeThh7+PtOy6NTG+DSHdN4479SIVjwYAFYD2RXM0gC/lMNIH7mHgicCE4cf3fxDO/eSMz3Wux421xs0er6KR2INngw6ngw0qpkbB6OsCUmnfz/xOCPkXxCT24jhAeNuMGTNnn26P0vpdsooSjm6flYvz8En1Lj2eO7z0gu/YectuyAwR+K5r1+zAqfdoV+eLYPX5Z/rgUBGjgHwOXjmDJ5x+jOXNeCDBjVTT2Ya678jfZpBgAMyZdKDHQCQB7938P2e/DN83JTvPbR3G1ITHzJKfD7rFnIBhb1YPcfLG+3WH/0RcFCSNAJWg6a+agKPLQBpbhZjCfbZZ59y5je7cWwMjWKRIXpkOKeRU4EEuj/2icCOmZAe7rnnHhhSjzgbCxoBTQLVSeS/5DqSusotKPRmpDQSf/7zX/n3eh5FDK46cYD1QUKHa7Gf/ScB5iffr86W9es3M5a716ZOm0UeBUuKwl7TYyF8lhht7EpnrMOBAoxgnwB2tvY2YMR73DXmtm77DDarAP4ImzZuPtJWNLDeeN3Ov3SBvfDyCiYYw6yZGKtCcwTTJq01dZY4hFFWJnUS0fJLpxFYxnilmkCUq66fnorW4KFDVTD8U+y737vS/vrQYy7Z0dsZbtdec6XNx2jw9VdetHPm4ur98Qoa6RWed7WiwTd+6DiMlHLtjp/8lUQ9xG6753wr3rfVdmGYVV+BLMglU21zyV6rIg5XVoXaGWcXWcmBcpoenQBAGfgsVNquPewD4tPIIvwIaICrNq3lPJwydTjfU8/1AiKxkWKTqSVm8HORUCs7CIBbz97j8H/t7Qd5DiH2s1/+zC74+ngMnTYjTZViJ/jezOwYRmKzbevn1Xbj979rv//VX62xivMBaY9uDH4nTi+w2398E1rpt9vk0VnkTN0wo5uskXcQSX7dw/SVwpWYj2r6RfQmcKbTIGY8PpVx8x/ezrjv/c94Q/trF08FHKm2oqFj7E9/fN9mzY5BzmIhBnRtjAin26pPPsDscjTgTjS6hxvtzDNn2/q1H1kSzbgkSDYrNh4lpwZcg1V24gRTlZjzlB6rt9PH9fN7DJqYYrjw0oX20ktrMHMNRwqAmjOs3eadS4ONvD+vIAU5iW12vARgi7Vaie6hakqRHTppAGUB/jYxepyMQVQesTmOfdHT04Be5BBiPQ0yFmspk6m79h5BhzWfeNjAZFkrzboRtmfnIZsy+nxbNONnNnncdL6vlZ8p8g9MPPaiDA3jYD1/8AGGVYweZ2BUJhmsg7ijdzMWeejIXvdCOXb8iMcEsccSsiULRY1GTSdmWwqa/HKlF4FMcUw5uCT5dCZKznDChAkuX3OCZn0JmqzYh7ivRbwmTWgmVvPMVM+seOff9tcHH0B6YTcattSbaojJOZ7csxBy0e4DGM3JTJJ6JXMIcQCSRwsAlLQwuxgZPm8pDMlN6IxT74VDEsgi1927/7CM4qnLqFsgnzXR5FENo1pe2o1NTc0OCgfNJPmvhNBcXGATeN//fPhf3jgX+KcpLl2jcqIQN6CWkTFTLvyRbBdSmJYdxlrYf3g/vWaY5FEYDpY1OANStVMELFNpkYoM1tTIlBdnoKaT1GRUM1DAcF9XM+BUPBMJZ9qTTyxnX/L3/Lz2ZvLuKHJGzqRkpjjrkYZMzsDcB+AwC5CrzkEqwNHqLpt52nA0WBdgyvZ0IAsggzCAYAbb+OwozJDYv1OG2/ZNh1gLMqTuoaZIo2kJhiSiCM+isU762sFElhOmRHLQxIDAcva4JBTu+uWd9uKLL3ItDZC+cG+vPcFzlSyUWLNcM/IKktjT98ofQUZV8mjRdJ7ATNVnGtmX7J3ia4Tr1QeTfdoD3fIUwsiol6k3ndvDCkbCft3rvfBY6suYOHAg1qOIluHgQ67pzjoIB0SWJIU+R9IyYqwqt9KGSpCOaxhMbmK/pjxjmabs4/mXkYtlwwb1d0v+F88zrqymhvbjmvqFh5EpoJCiRQbjFfgSSZqynzXUDMlIa0DrSXV9LIzdDvA84Vj94AzKxRJpWo0YPtRS2Tjvvv45NS6ENqxuJcXRwTPrhfmUjf6qvE004d7Zxtpi3YkprEkwNEVJTZkE4xY1eayeufJtEV1EhssrgJEtkBoCQyXa2KkQ36RzOnIcOCMY5FVXXE582cG4fpd98PZWqzxOE5C14UZzGLfGI1/QQgNPeUcYXYwYnlMre6GPUX+iOg0PRvTVtKissCuvugxWLPuoucolMPJyp8PKLbHX33zFxk8eZ9uK93uOvXd3pTPme0QIYr/e8eOrmUB7lqa4JAsgVmXkMpVwwH0xdFw61sHXabOobjv73DlMahwgroKzxDM9cMYi/KFewGw2I7Y/DwS7qrLMDST0xdEcxspFjx6v9OJf+X1qeop3bkJ5KV1yLPOxYGkAqcMWAHIKaDEUgK2MEsRTmGlDJwHUCtQQ20iapAJQVBRFwk6MR6OolwJ7ZH6Rd+glB9ACQiG9IVGb9T11dSfoqnPzGqEmIUnLyOL6EL+ls5eZnodgNWAJ+lfh4W3cIBpVXOtIRkHKOfQ4pQistQ56Thuf6+YKGlsS7VzU+mhm3lIAqarKKm3apKk+5lND4FVSUY12XwRIQRXggO6jvLzc3Trfeus9Rtq/DbPjPQvFJbYKJ+TKUsSPSR60U1PQfohHiycxSRpt0LspHo8xMtAByzOMpFXCt3m4UgqUHgvLI4yO6bq12xHDHu0aSyvf/8B+fe9drvH10tMvyKjSNeS66XBI/FwGPD0auyUYCBwdizGUgItS2IpKMIsomuaj+9QGG/ZhusDnXrQApi8FHULCxAQ3SikD6PVXpkJcS3LAWVAT3nK5V2kexe6IBVBqYefU1KChymYWo3BoVg6C8NwP6yMC5lo6lO40/klBQ66sosyZNMdxiWslSCiRk2lZNxtd9HaNSmkDU0Y4k7mDgzOUBdrFgeSYD2vNQQHuMZp7U/HqAS0gDQG4o/VFsiVgOkb6JbzPRijgEKgtNxOZAgzYJLBdjS6cQCamR1i3dF2kw8XX1uDkLrMcmYlFot8Zi1hMGEVKF53BdMbyEERFuP2YMzWl5dYMO0ROd+4uzyaIlvYiyV0P4ICSM42Cpci9la5lDe57XYw8aQxKDCsx8LqVLBFsdRiq+BFIIGc63WMoCKpARbE+MhhFj+Ngr6iQg53ipu5NN63IRDeL38YTROJIwjt4r5JqyB0GeD4GkE6u5rwXaayCffOMZGREB/IYQCKgHh4XloJeUiTX1VKrPyf5l8kK7ykqmYBEcd4BI7SPhFMaIZKCUNfMMyb+pc5dNHqtcQDICsh1MKy0n7rlfiqRSIKaQDJp3XoigGZENGtokNklEyxHoxRgYSpKzyib0aM8kp0kxngEHodxX1r/P/3pPbbgjCvscBnvDyBEztOSHeEpMmajLh9rVRo4XpgFTEx1Jt2IxgVIgzHlgBHECNi4dMaiYPeFdjN+hlA+4y8yGVKAlCNhFmtjCPpBSUgENAFolHMQVSDn0QorXIe1tHKSOaii2H/6fQuNjpLiw9ZMjZOBOLveu4TpuzFtk5lTLyMJTYpfQ3hWgAFiXZ/AWRZSusfTL5mLOgZFktHEqnBODh2djQ4E6J4VxMX+CxCpYJ04M1hHo0aCPI1wpiNEdt6XQFr2E6C+mOP+ZQJm9QMG1phG8x2nGQDvXDZTzDsvxAOm8uBod1DEBkVvryQEtBoFMvmfqljX37OGAYmMcT4dqg4CsK/iiONHjzTZf/5zPyN4efaDH30fTTViKett3uwFtviMc3muANms4X1oX7VyKCeyh9SEqsJRWidXTjagAzIx4cRLARL6J5ZmnEzzEpAAUJzsoCt59Oghe/61V+25V9720RUlEUnMN7cQE3Ip9u78+R2YKubbJRdfi2TKD+38885z5mcH59RWjBjvvvd/AMBIFJ1NHixTkbQdH+Xfevx6Lw5I6VkQE/3R6C8pVpyRStbpbGIlpewP/x7+vKdX4IwYjgNf72BkEHMlkTGgxTIQg/1x+vNVrKAZb6nst29ffR36bTNwh8X8AcCpkSZhDeBqCUDhPx59BNYfxhoU882AhAGDdgC4dySU+KSRYsCoLADL8tJaW8Sz375xF3pxaHMRf26/4w5AtTOsClH6pQjGT545BsZSFXIA+4kjJGgk6aQbX2r7urSAbkdJhZJLbkj3+uWa0p5k8So+KyEM2MZqEGmNBqPIGl8XWi9jMzWd2To2g1HZyy/5JpIAuehHieWmEVrJrgQAj9a2ktgdO/ZiejGdseTtgE1N9vpbL1gzHe5IZW1soj41engXeTQVR6NLK1BvD9riZeQ2YnaGqoiSuQRFoDRX3a2Zd/rAn+4HjM3xkbg/3vMHu+Qbi0jYal0rL5iWEGjCGTIwchsAPjru5fos7U+xI6IskRvfsn2/3faLu6yM81tat+R0tmXtewAZ/W6ytmHzflhAOaztGJcSaKAZd5hCcxvao+uRCxBrohMjSZd30bSAiimeq9gY3phyVgxsDTFaXc6IBJsg0BGCrhPrVlMWGo/uJGGN5gzrIrYnId/TG9fOFIcc3iUxhFYW19tNrMpiMmDpmfNtNI0QNSQS4zLsDbRQT0dDLSKcc7Ijwd586xObv3Sex03lTjqjNCHw9EsvWGV9lV2OGWkPOcjc2XN59nmBhI8OLRqMYoqoAZbEPX+0cr1t3b7bNm/bAIviKKCPHHulJ91vk8fPwBB0ioOR7y3fbIeO7gHEOeZjiKGwjSQVEgv7NQWN3q9feplde9U1rrkWAKuvAqxOZX9ysHmr4itgVQv2/w9YHRwVOJnROgjoyWD1eWQQvnvj9Yz60yxlsUpmJtJiiDPZtpGR0d/85hk758IZ9sGaJ3DA3uaOswK+h7AGo2A4ffuqm2jmHLcnnnyCsTNtUo3NKU9MtXjoPJEumyIgiwa14omun/M3GlAiEraR8p8WOqQd5FBigUk/N4oi7P5777cJM0Y7wOkkB9biycxP36Z6GgPNlv/P/bGn4hkdbobV8ui/H7O16z/37xd43UfSGTTbomz2bDFQ+3F3Xk+eHQCrAp99/XG9ynmSYb6et2SZXfOt69yBWbJgWzZ8ggQLyAa/9J70Pb6XB8BU7vikGBIAwLoH/XLG+gB4OPjfg78fBFjFzh/U3P7fQOPJIOyXP49zTrFVgO2+4o22d99nds21l1IkUTQDavcTnyqQ+Pr+TffQwIXNRdwK1gH1DfmccjoxvsXiEsv1008/dbb6UjQ8Y6kTgikrSajQnOf+BSxKDkNyALPZF7/61a/sr399iOf4hRtmSSNf454R+kZ+ztAijBw1+s7n/4SRcWil/ydjNXSgqXUykDz4XFUkr4docaIESbTCIm/Ad/bCfCUX6gujoGVdhpJ/R0MiCIVtq9zsIKDtqx++Zrmjc3E6HwcoudPyx0+wz9YW27aNR6wUHc14GZRCbmkkx2kjX84qwES4DrNe8nnqYUx/4ux4fSuj+9QlFKhjx+Iav6/M5XPGjB4DUI0sW0MFuVE8rEXiAbIiHYy9qgHTQZyaNm2yXYMEwKp3X+dRaET6FBqB1baXWDF9zCmur/cq0iNXXP9N+9Vf/25nnDvM5p46zypL6gCoNtmpZ51qz7yO9h2STzqxmhi5jiJmF8I8GjNmuv3nybWYaAGyHgBYlPY7G0P5grOQ2Xtiik+aOQWd50jYZkepcZJsxVtIkVB7ffvmC/GzwIDuCPWb3jHLOL1A4HKvfefGOZxBawBUL7cJI2ZZGTJof/rd36wGln9PO7GPiZ3ufpibozPtzAVn26vPPu/Te+08txZ+rvL2NE1FMZGWhwnKQdzYxXaTl4FYtY0wiVHmM/qcjKnHAkCkAOIylsuhcvaiuZiCfcqabMZPBQYauZNIUZ2tR9B6Jt6SIynfb9ZEKT9vfw0NHNhYkXxeP/Vs9QmZFYdjOJVhI9GiLWftb9h5HACsCHm7MkBODJl21VvuKOIvgMviRWf5xKhyt5Ur9ticBZiAsu8ry48jxZcDeLUFqYACj2XlFaVuHHPFlTOpQ+vx/NgP8498G4A1PoGdT25QyfV2SEuePHouhmlvL//IFs2+2r5z8WO+Z5oRNXQdS9ZoBbWVJlNeeOVBmzUXY7FD1fbNS35K8hDrdWDQ/u+D/bnG5s+by/Rtqa1YscJ+es8dlsHEWuaQHGsiR6phPDoZskQdcoM6X1vrg8RO+pA+/kzR4A1YzlTJBan2a0aeJYVrLz3aTy6Zyri2TMf0Pf2MBQcEoZ5O6pqGdszWEqjtM5mgOgRLUSZKTMVI95Ic4/rrruMdVdjbb77D5NBQO3j0CDWDKxp7rZqAp0sH770DLccYfp4MRBUyM5GT6SN3lyGaT+eRTEneTOPhFK9uahxBXdUI8Cq8RIbOInE4eUOajzHIn7XRkAGI0pRnPUbNsQBGI0YVoBuJBie5H3/tOYbq0hi05SVJ4prtyBQFuQf1B3vB2fVq1om0ANN44fwFtmbNNgxjK5kgTGccmwnD6lK74cYLbfnraBwzOSRVnj37d8OsTuI9NrpWbBjxtokm4fBRkOLKkSCQrm1Ll91998/YYx12w3eXMb18hh9gSUz6CkhWk1nsUQHx8dT50p9t5+wJDFsBJUXcUt4oc27+TPtMAOixQ8gNojOss6WLZ5rL/qkntmgfUwa443wcNYUamEcx6CvIpTFN8VVV0+bAXBcPQpNzVTUNLvmo61OMDtfYO/llEgCm8vL6FrwLkKarKWOKkvcpCTuRpSRN1UteGg47SvlpkAWztmCjJnJvyo9a1QSnwaIaLZTrCBWzP4bRf2KUgP7mJvSA2+L4mTQ+mcoSdhIH+C0CpJoATkVTs50fHMnXC2CVXqtwF7Ex22nGKkdsg/ylZoe07Wto7iRLGg/0f9zE8ciK7LKsEcKlwLOOddu4oSloWdfz+RBm0qgt2Yf03cEhJLWnuM1EJgO6qgckn6b6jtfkOa+aUUrJQzTqR60Qz3WmYKZXzcRgNHhDZmq+P/eSY0eQMIEFCkP4W9dcbvf++h9I6yywfz28Cn1TNFgB4lVXdkFW6gMryKRx00LjRrih8hDp7suDRxMBuXlx4F5ziE0r0InmDJmTC+hc5sa4C84YCXu9gncRRxMDzjDTt4cwac3MLMIwthjsaAi4SKPLjGZnhwMeJ9JkrQOrw3gZU8Rt20rc4K22lucP5hVGnR/JRMlRJiPw9bPJaGyff9E5aE+vhvgxzf79+PPI6SRG9SfwkhpB9HPZHIlctDRO69E8qUM/UAmQ6NYp6YmeyEsLRfqbKm6l1+UMNoJUHPRXgUcav9XycUaHJyYUJ64rKLMbVjKfGEHy7zptJE/xJMuN0ikkQMpdTx3fRDQz1XVoI+nr51q0CGMJPGFRgUufEJ8IklK5yvf0JqLVysvD/VAgTWwcIxodHPSljSDIXFPUMUBYNiXJTwKdn32763h4cqIWqsE1sokUtKIoqsR2jEIrsUOdA+4hEscfsUnF1KooK/cR4ioOIIn3KolRwlJRiTOcWAc6JFl5kWyKyJg+WEIC0xTootCKrfJR6izQ/kQYvI2MMLdhoBXl7tmAIZBetCiuuebbduHF59vy5a9S7N1nh3Yf4NmSgCGg3Amq2U2yB2nOARkJ5zeQzHz4wbv20gsv8z1v8ezb7PbbbrFHH/03j7nLbr39Znvs6ccp3mCOcUupdMJkSrZzf7Uba4j56eU8DzVKXQySrij+aaWIiSbRVNhXOiwTnCjeYQsGR7DY3VzLtTY54KPRIumjSzF0eLalY/yld/sFB7CMmFRQy8GxDeAtGkaA9NQE4Ii1qXEpdfLaKfbC1RGhMHNQlY0pFoQAGh2YGhV0EJjvyaLDKuaQxiLS09K9S3X44Anv0MpZNIPRuxaebWwCDquMyDWgsavxjwY6ZwK01XnJSs9GiHk/yU1wHEs7VqLPqgNl8NTndt9apsgAENAUB8U8VyEtRloIOp4yalECJ6BEjYNOQNR22J5iF4fx/WIhtPKifCRBDG4+XECsdNIiJRDOPRJjvZUTS3JdgOZLN2vwEAkDeIwLtUfDytM4kTqQAzgiaxRJCd5bVHw/BgQAx+ifxEL778UtdGdxBWPsHP75vBO6oCeOwEQAfMofC2s8Vx01kqxyMVbpknJbkehk9nHz2lESMRdls5v1qGaJg0HqBEommHuXIZpMMpREqBPcjGOpHp7GSvvo9rQA1KiYFAASn8g9AVq3EMTFHJJYtUsC8BLV/evjoEHWz9DNpzwNxp+VhNx4ww/tb/98xtaiI6soQf3o3WaB6l6g8Cw1ihI4PYsNx3PUtfscvIomQOaBEX4xhceOT7RhIwH9MRGpgS1fgZC7xoed8c27TmR8IZ0RjVxAPLnsVvI1gewAP133DoowBH2yaI2j01lshuLfBmB/fB9NgyqAWwGRYoPhxJrIAdjNxarz1Ug8FGifzGhPD0h1FXsGYrqvX28u6N6UxLEfBOxoDIPq2hFPxVGPbkr2BBoLPuXPxGPizh0D0IGu/pyYzZLaELtRXW4V/Gwhl8dQ+JJmqI+Wi3msZ8/e06jGIPNSXUQf/Xdm4yBzSGOFYlUHrEp3myYpHAQP1TEPGJoeOonBuka61IBPau7IcKGtGWmOotH29FNPsO7FQN7IaOPvbP786XYW5jQjGeVWh7ERvcBqHFJbWhnBIPbKtOGETnESt3Q0bjJgrKhTrPcg93BNOaQCrKbwd3rllYz5yeDwnnvvc5F93W8cMb6dpt4MhORv+f73YLTlAnDk+ZiQ4JYWmCjS1FIz45P16+y+fz6AUQ8FjsuhSD6AZ6t/sz+dYTnwXDT+2edsMD0TAehagTI00rMI2Iuuw+eNCP0kjZvpWQXMKwHig0BkAK6zbgWGB499QGphsDEgEXi0kMYMh5l3uU2bMM2lKMQW6Obl1VIclJWX2dvvvWuvvoXOJZ+lWKIt7CRahRWem7M+FTMBqFPQAjl+pNLOXXIBTDJG0hnd7SSQP07jLT8DvaDNe+zspWfZxFPHcsa0ox+0yyVOOjhzxIgUWCoQTMCCWLU63/XrZABDv3cggvsK2Krau4FUhK9p77LzDOWILZkEzgdIKaoNYHoYheccxuuWMU4zxIGYetZDadlRwPNjxO/APPDAgSM0EoZy/+VMJGRabQvOury/OHSPiTrebFTcnTJhOsDCWJs9a549jybtoSNorMIok26ZDM06aQDoDPGmL3H56SeeJPYp0U2y39x5F6NDy8grAB4GZEy05ns5TwN/nwDsVbwJmLXB/tIaDeNzN27eabf9/E47d9kSe+ihe+2tN1+2rbiBfxsgMIX1u3HLQTTmGOvm5w8fUUTy2GDFm3fYHnQMy5EWEjNbgIvM6RJI5uSyKu1hQW4quF3XkhiqBnSzKDWcLx3QVRr6WgBLyYu4PNeMJKDLEKWd0VdyUphH6ijxfYQaDZXEEtNC2Qe52Sl2JqzE8TRkUxhdlKHY/kMncCpWwcF+aE+EnbfFZiyc5iB5J8BZP4mlpFa279qF2/gW9O6W+Rkupvbic5byTKRxxvPQ/1gIjTQDM3HgXr262D5fu8GKd2+x0orDAA98joS/ebAzpp3OmONoQJx0e2d5MWaj+5HxOeLrTiB9M5+h1k4m5/7XL7nMvved72rFsQsj7IWnnrd5C6bzKmGDag1q/lA7nutVThHsuSC2+n4bXJQDv/+/QDwVqSWHDzujJwdGmqZZxBIWaziK0dU4nlPxpgP28CPv2SzGpP/51J3IyTCmS9EicFigQyfNuni6JJddejWxrsGee/6/7LsWckDJBKRYEmBqJ8CHQGjxIDVSKhAvglwxgrwplGRA44ht5M0yjmontw7luYfQPPvpbT+1xRcsZN8H8hQnsz4H73UQWB0E4ZSfD4LG2osJ6By3AuQ//tST9sXGDS4L5c0ZRTDlKWIhw7YWALV23efBeKi0l9XI1LmkhjkHdQJyGjIDuYI1riJTmvObvvjYCvJyvmwqn8wK9v8mqAxe5/917YOA8CBY/L/fmQpn/TqZqft/sVv/9/fpew7u2oZZ7kf27esu554kSyBWNIQAmJbf+c5dnCUt/vz9utTIFGvLgWARGpDGgo24ejUa3WUn7JJLLiRnluyJgGHlair2JSHAfiAPiWSUec7sOXbnXb+0Bx74M/GBcVmecST7VkWu9B4FwuYOLWS/AaKwt2+7/ScOrOqXmhtirEoKwFjfGvkNzCPVtA+A4i+ZvTySD9dhtFHVZ8NZs75Pe/LIWWVQSnyIoqFJvRXbdYhEYZfV1O+zRoD+RhL64sP7bM0njXbV5XMtNW+UPfSvF/nZMYB6OIQT95s41wndrFGaBsSKWmJSM+9aBqgZ+eQ7GWjQh6Xa5x8eR04OiQmYVBFIaqlHL6+BVJjMdcQrETe6WDdRPN8e5JLCmDRoJLcSkHTpRXOIf6E0ztba2FHDrfxwqV11yVU0AnvsvxSrY8YX2MLL5trBsj02bMgwmzJsuu2hIfXa+6/bYblvs+dq0TeeP/csmpHxgPsraOQwOozRXwdN9ew0aptWvcNQW7BoDuD6DitB208ScmNnZtjaVTvQT46zn9z6HXv9tTcgijTYN67+uuvoP/bQiy7TIAPCiDg8QAA9Zy3IBuhB5okGyl6Mm+KJdU3V0pBM4ZxmNB4ASAemxrtjqAtEXMggL+zj3TcAbqbAgmjg+YqZmgz7t3jjcTf4VIN6yrQRAGHpMJy/8NHTdIgjmsAqgWGK5CrSceEYCaZT58DaJi+HPO1Sb6F9J4g3EwBpD6JNm0djNdf+/cqnlghbrIUY1gsBKSk8Fdmad/NzawAAIABJREFUatcQv/X2ufafpz6jWUP9jQlrSGQ6+6AdNhlrmHhUODyDuqgdrdBKACpGdQHCP/6w28ZOkLydYWZGgzA2FZ+DOoAJ4jT5nAzhxLibs3Ao7N0GYshcDNUOu45jDdIolGn4k4wj364hd4uCfZqPbFaNJYRNttuuf14HmDu7J/EDjjCxuqX4M/TzPyb3YsqBGqwPgGTXdrwQavWzmB71mN/HZ05Bx/sdwCEM9zg7w7ifDCYXm4nDFbwP1exi8Su/CKOmaEeaQYQF1RJxMPiEOXTRPFOdo8kPEY1OmXHa/8PXe4DpWVVt23syvfdMMpNk0itpEFqkl1CiiCBFEaSoKIhdX0H4VPR9LYBiwQqIWF9FkA5CIEBCCISE9F4mZZLJTKb3kvznue8ZiRz/9w3miElmnud+7nvvtde61rWuC83fLdRXTMHCIu8kBv/0J7eHO797DyDvPCRU1odmztiUGAvBPpx4QjbHiY2cNGTxkIUwX5V9XliEvAvnSkdXS9wHzUgyKJMmrW8grhOawmNKIBg0w5p2X1s/AuBBunE6U2DV5mqcfIx1kXm6eVXiOVGK/u0BgDZ1VdUk17fBDF3jJ+ULzGNOgdzw6D+eYs3nxcaH1dRBAE89GHKZ0k0lR3A6yAnTDs5cY5+NWkkkneRW45nu3QUorOu6E0GtsG6zIJgpUTgA+7+PEbbxE/LR6mxjlLwcyYNDUYO6iL0nNtAIWJsGG1sAWJJMLvIRwkJdnGnqik+bPj5s274pzKS5s20buqw8Y5vyaSQxvbB5lJrw82uw7c8bA62rzXXihFGcDOWc5L5IzrrjG98gD7sXvc/6KEWonrv5hmBcPzVb1G7lddoA7MwQyspg+RKDG6nbKkbmxlH7DE20wFp8htkFTFqTj2RnMG7PNTixnEsNfrChCdwhG4JVF/gSkhMUtwNMCijhI1u7l+ZQtjk8SW8XTFg1fT1XzfOMj16Dxp9OETvcmc0EUiUEnTanivWAoQFr7eb1R2IGn68adrTyZzauTUt7iKfKzaldpvRaMaSgHdsYt8dw0IkXNVvjkILNUxaOn82avYXYPpzP2kWOrGTeVKQctqzaCfCuF8vI0NCN3FYODUPONUHlTCf7FCxmzSiB2c9n00w6ldxHw233QDt1WA/gqzKhQDmxXpw+t4y9QsdlgIlU8v5GpuTFSwrK+Xl0n0eXAFIzVXxgP9IYxPJ29ofnXD+1Si7Gd2UjITmRH+/HlK+lxXw9MTSW0WrNXwrmdhiQ/rprL4fwuItz5O1w709v55zeEg4iB6FshVPFO7fBdCZn37mjHjmESkz4yHdpYmvYLot2VHUhk+N7wb+Y4C9nLe9DQ7wVTAPkWMmEA0xDZCkNgR76GCQKZsxCCpRapP9wbti7v4n1MJz7Ss4g+OMBXcgPDWeEKZONWQfjogHBZynIUS/NUVYWfiu6LjI53WSugCw24QABOzHscJFC66bIlhHhoo/i9Rzc3SSI0QSHG2ECLm3fLoFJs8lPnNZiTeTSwVO/pYfNkUNwPAzdywXdGzqi4LMLVqBNcKGIDkILXYteQLVe9UNZeMTQoCZOO4vXjmGAxWAx4kbrYPxj/4Ejobo6GcMmn4qO0AJWeQSVNFZEPQfBCFiZrRTg2cOKQ9Yw9G8Y9z2AALWUbIXy1bjYsecQiy65b9KhLZocMVdHVffekVVlHNz7AFtL0A7sYWMyNk8R04wOqnpwvSRo5VmFME1hsWDosPiVJSyWDuj1aAORJIwdMzK8//zzoy6IgZ78DLwtYUn20Un7KI64KzFoOnn+/PirAZDij396GNbISeHJp55AK+rGsGXrxvDks09SNCJZ0MihysE+Zca4sGr9TjZBUlXkkhR7kJsYDlMzkURdl77hZSQ+3KUuxZcFdEgUU0n0e7jfuuMNoAEkC5J/hTJNEcYYkADwIbqBBkK7LwaIXkDCHMBXdWMMDIKUghfea3X2/D7BGxkZcXSZYJPKOpIhaID0ANGd3rXj4ZGpjITOjHTtBDKVr5BpXQDQX8aJrbZIezTRoQEg4CCwIfuJoJsBmlyM2ZHGZg2tBAvWXpn6mXwuwaN+tEFaYUK18dpdHRx0jrt7uGmOwkHoetaELEtxfgoLn43An52yDrRHI9NW4xCSyFYAXsFUg7us46hPI1PaCCMoJkDBvSjlQC83WePglJk4rDw3vL0C6qli5dzzwzw0S4hkzBfQlmRm5PiAG6ddbDrAuaPo/vaGJbixthxibbrk1Uo9jEMx3bXKqRxYmniROB3cDCO7xq6WLDB+sa8FZtLZ42kcuo6uSBqJW9FOoJ0owNdsJBjy2fPu3Q4Sp3aAAQOmroWaoHRgyGIHKkXX7MxuCjYAc4KqbJDI/BM9IeD2R/dGJB3o9o5BF3A0siIe4NOOmct4zWusAZIN9tIhDizOEpGu2BHzeqJbI+snMXKK1XEESAUOZamZwCvBYKGObHKYegymBLgZqjdUw1hPC+MFXcQJJ/q9oYU0QUaPgqVFE6cRnauD9Y2w1KH98vLZsO09OAp5IRnOsvsO1jWFQxgN7N8OmME1Sj6KIw5cJ8s+YaTaaMJZ0WZEGXoxhwGlfM5IkCVj+q5HgSYBSRanHU3XVmqGJmO6ufsa7AHlFCJomchIuDOiXC/338SslyK7iIRaUFW2edTAVfeX9egvgVsPmsg45vUdVZSp6d0XOI+G6BEkEkBO7qcxOWqyeg2+V0zaIopm6zHGev/N/egIm93rVFAc9ZXFg03hMpA96aPDP3nc9PClW74URqMDbWzerV41RXZkdnJBGpw1UFAcgiHc2Ii2E0G9iQ7qvv11APW6uheiu1YcpyUEOByDz+JAVY+oBBBNqYt9+/aGB373UFjyxoo4qp9OjOgkNp1+0sw4UlJdOZoYXEUDkO4mn005A7vtdraVmXkJZ/l7AFaPMLrUxQ2RfC0rl9wiJukeED4j44ejNj4b168aTmoXxnH22OVLQFXvjXEvMapTu85zzgI4Od/il2x141Fc0SbOvlcyNeDvQyO4qTz/BRj5XI5swiTkE7KZrMil0aKZXZsjjxj9rdm4Pnz/rh8wxklDh3Vg0zNhwybsf79sfo6vHhPHzTYR8y++6MqwCuOnjpZOtMkmMcb1+7iW1765Hufii8LM+TMia3/d2lUkKUVogNcDOBAHB2BRsm48hwQCBPiOxqYSJm4CWAmsmi/IVtUhO0n8EzZtHFUW4PN/6ifBXHBqoYRzWhZENiDaANcviN5FYSADWfMTK5Mu1q/x9TAO6y2wHTS8Y0oQF1pATZpoGgOK0cnUzMksCJ//9Fc5S4+nQH6SZGdfNOJxY9go7XScjY0pg2vW9BnhW4yLddFMdAz923fcEa66ZiHvrZFaUphETWSSUs3L3v1KbrJSL+Y40USBBK+FJtPlV16NydFXaZaeEBPZWqSKHKmT6l9cNj6sXLuTe8uYHGvZs2zNyrUR6M6BzVWGq67mlvmcCflMjNh4i/fcNM+Jj8iiTcagGwG66ihOv/nfd5L80lCYVR2+ctPnww5YV/f+9ldRjuKeb34HncLK8PxLL4f77n8AYJXcizPKsX4d5j9PA6KBpvEMTN6KaRDlce/20q3PZpphGHnda8+u5DyrCpPnTozM0gEWVxcNuBRmHQ/QjNqweQ0SE/NjYdbj9AW507HHzovnl7FKmK6JvKasTGB1FRqrK5Fo2hB2keyaTxp3zM2Om318uPLyC8Np888Lt375/vDGyqWhpQ9ZI9afLQ4lXJyAKUc25Kf3/oQJo2M5i53LCuGRP/09nHLa3CgFEDVxnUX7N7Ca7Lf/G7CaTAEka3fol+e8U0pKVzmSbBzqY/04Ph+b+oABRTQrXnjqFTQD1zIRMiz87xM/paFGkcUzy2a0qARmV9Oh/YBnvRipNBDn8RcgX5WJVcDzLSDvKHCyhcLT4j6OpXItjgtmcPakklOksj7Nm5S3kKkj42SAnCmXxPV3v/ldqEIGS8bqEPjo5zC+/HvsnjVyNKA5tHbj3/GrqKQyAqsP/v4hmI5vRtd7x26dlIhTMwD0czBE1c166euvxZxKEwl1RM2DDZr9FHCazn308o8xRnwJAFwr5012ePG5R5DsmhWvbUii4Oh77BkVQ+Ig4D0Erg49i6Hfj/77oev3744GVo9+3VhLDAXAwef6bjMkOdP2bNuIbNhT4aPXXEwsc+KEXJPn20ARf/NNd7L3ZSYbwzRRTVhlGVEiweIVUDC1OCzCSPAQEwMXXngehZRSABaACgqZr+uC7HU4xpkHe+a0cNtttwKs3h1WoLXsOeQZU0jNIfFAlvKEiVN5j2zqheJwzTXXJeON5gDswb01G/j/NJeISXGeLE6Z/Od9jaAyy/Nl9k0rxkpzpo5EM3UM8hQzw5otft7ncX7fGN7Z9Fb48o3zwsg8CCdph0ILcak/u5zR9qlofjaEZcu3Y3i7MCx6bWlYeP5pFLghvPryYoz19oR8m7TIZmUihZTOZ87DWbmGSblf/up2iCD3Iu2SgqbruPD8k6ujNn0hxpCtsFWdMukl3vcgnWYOW4qMVx7mbU2MV7cwSWdDtJnfx4+VgYiMEOZU+3F+LyP/moIUQC9Fu5MN806YGuqO1GJUWheueP/l4YEfPkht1hRmzJsauvkcL9LAmoSreA+sWskTc+dU05hjbHzkCeGsk04K37yNZ9sDk1CmoOQGDqI0GOZf//rXwvJV/yQPbEdeAO3RWqcgjoSbbv44jbFXGQXdGWvOiz54BrIIi8PTLzyMieQD1FavhI9e9YHww28+GU5dMApDr7rQ2wqoRX5ms7uT8WVZyJJDcmBqppKonHTijLAeELvVqQKWizW3Uh8uHTBh4hu1Csni5798RVj0/Jrw9srN0TMhjYRTU+WRVfnRJHkG+ohV5TTB0FFt44xRkursszArqyoJrz63NXzvzo8DPr6J9mlzuP/J/eHqG5EFWP1GZOHm2+zaSwNyWha1RBFTemiBP7YP46iqMAvN+xdfXY5JbB2mPuORy6uBbXlq2LKlNvz9kS3hs5/5cPjZT/8Zrvz4CeG5f71OjkduXJuCubQGVTRZAJemzZxGjbkqrutsQP1JkyaHRS/BLD6eZ6OBGgZTAmtNyI+VoL2aQYNJAszsKReHhad+k7VAHU19ai3fhLTe/X/8Srj6hvPCi8+/Ga66/OucqZj+ocn4h7/9DpyiMVx66Ycg3QxnJP6nSM0siR4j1pl5SEF1yWoDm2hBxq+N3DyXWsbmWDYxtoexZHPjbHCGRtibkqxs5Gsq58i8Ey8HkQKsq+tkDRdEhmkfKOBZnOubkCAg3eTnh4ftm/egz85e5+dTIEm0kVtMnzwNcBtWqprY5HMSl4rBBW665TLYga+Hp5/ZQb2meQ71XBVg/m1fCT//xb2xrrWGGA7ovmNHbcybxqG/vGXLrjipNtSk12gqtsAkmjCRlwuhxQZPoqPOeSIzmxhyJMqvOXYOYDSqCmOdU8ODv3yY+tqxdprlJFIx76XBYQzToNl8Rz3zRjwnBP8ylRNRX5oaNjZyog44dT/v5+s74Ssr0gah+yaFZo1NYadEbUpocjt8BGQnPqs1YvP+DuoT62MYlZzVTkm0AGxKVIjTTk5o0uTWU0TQ1DwyGzKf+YgyR06CjhhRAnGqA7mCRFc9V5miWGSZ64PJUH9KeNFgKY2OkLlCB2dVSQmxXrxjGAzKOqUEnCxO8gNz90KYnU14ZzgWbo1cxEK08eO0qE3uogomrTkPnZTx+1qo+ymJY/2QA1lJDdpO9UkrGPunzlUewKLSZqwykppXR0oXNZXEl0gc06WCWr9Djx4NDMl1Ro/BUJDJboHWqE7qtCcxY4D7bo4viDoCGcZCiHp70FX2+rNplotJ5FFP6W2TSa2lXJ0JeHLM8l5gHhpJC3aXMoVex8S1PytOcwQ2pkbw6iMW8xk7MY4SN5FI2cZ7OyR8WMk9mBw2+NQiVqatg5qvEG3ZLtaInhopkVzCtfAMBrwO0zG+cgv5vJB7nMRxbynnt23X7nAcshDVlWPCs8gPtDRhqDa8hDoQwiNNjHjOWXNyba1Qq/OKEvxQ1nWcwPDaWUvm4a3gEOPRnPZ8rQfohiAf9eslV330xjPD3/+2jFwb6QSebTfNtUiIYc1LHBsAIFeSSf+Qz33h7PAOJnkHqVGzMYDctOFg1HAFlgAntHbhveq5Btci4OqnPn1h+OtjzySEBaSwDtRzDxDfNY7E4iCHjeJhX8C4eB3Bu5HAcwTWmYxRb1YOVHIXUBOHoGCnFGzZPwoeq8cZWTmCmxwsslIEzxwh7qWL4biw+Y43wKRXRkNMgtk0scPABo4aH4I9BMPq8SN5cOhiAHebeAt29KCvIfDh6Kk3VFCtnc5DU4O0fUc4cZ/H9CpTpkc/XRg2YnFOMSMge9BWLYw3srERwyco25mAo71H0O3KF7yTeSttWhdLuwhQ4UXA88aEuprmsBvNHguPQ/sPRHDVoq9DQwFp16w2k99cWJPNgMDFIP4GI7v2KYBMzTir9Xc7Ao1eD0HgxpuuQ8z+2CiSm05XWobNKaedzWjR0qgD2NJYH37y47vCijeWhA9ctCCCk1JEi3AwtKDX3GLs2OPCg7BsOlkMsnmGAQB8Dh1Vg2dBsQUZrst0gp7DuVCX7LGMWDYC4HZDV3FEP537004hl4CXgDHqm8rGYJGBk0fgREReY5sOR9i95yaXJPQF3M9ORJn3bmvm4LLTPhzXtWPCynVocFEs6oLns68cUc6hfjBS2WMBRQDRQMrrz4lGSCk4DE9CYgFX71q+L0JugqAcxjBO1Jc87GKicorAEBnBEBOrmEyjh9c7HE2DZBKhc+LoHAvd7lpAT7WXgqGYrNCunKOfA65N1ptj/gzV8flh5QIIY20c8qB1q2+kd0obukjNrIX6gzKDfJYUVDK2HHF1RpjPlwsQkE0gb8XZM5vn7NoVnOtiY5bjiGmOa1HmgeXIc+zcyBKV/kmLQOaxRXQFiRF5ZMiiKE4jAJ55/pkhnWLp3h89DFCejHq79gUV/f8G+sqJqeHY40fTYCDIFNDtRaPwUN2RsHjR2tCEq2cWayGFfdFtBxDgYeQx7B0m8tp7OQg2H0YrCkaF4BHJGOdWBIyy+VyaKahf6/iJay4yVwRWOShtTuWwDzMBaGyQtJH4CDo7zushbve3D/Q9U01edAVlq1n4tDJqY8Jvl02AxkTLP+dwqEyDUZFFQMii4JTFBeE3goC97IlOCwdGVyKoLWDFf8qPeA/t/kaNR25IKjGI8y12oS15BcC8RxOmFoQxE9GGwdGzAeZEBwzbDJoRoq8dUeuXAh3jEMdXjvAB9jN+tQcmQAfPSvmIbIsGGOHZZD2yHQXEm2DH798DsLoDSQ3HMbmQPMDNVJKaEpJeHRszAbIEJTjv6XbS+WSsyOtkiZPUqYkoHgfjhINf0E4Zgxx+NjWTz8bl9QwyrDyLZYPKsPNE7JMl6fNn7WZJVWU9O2KsDEBvHKNJNGEdQUm8wwC8owbrYEIeJwRgNhBrEsaqKKFLOdGXGgLJ/De3T5zIdA0IXCtZwO+5dFDzWW/53JvYRSRJOMxnV9PIuM5T5nrpdMPqGIv+xHUfuzZs2bAn/BnQQ7fN0jJGPkD9ZZzmcfgcd9xJsCXHJ3rEHL6NjLkeRK9NF+zyktKYmNmdtGkhyOu5UUATQidNjfeUjfn+3fdE3dEuYkEPN2gEciT/9aUvhFHMJ5bDTM/Ph+nJMxGYkoXrh3dqQgBzA9MAX7/jv1CBa0FrFf1e1n1kPgAQeb5k2QiIeslJUiBYTu4Rpe8jFiP2OnjvEvZA0j33H6JEAImBCYCRc4hZJMj6LjvLeJsAOv9mgA5qG5qHFLGXbrzhxnDWqWcT2wpjs9MkTZ2/Bs7m3bV7wre++x205Q7FdTEgzdk4fdR1+L6VGDSWl1aG1Ss3hUsuvgqW3RrYIfXhuBPmhfvu/RljljAP31gXrvjYR8KE2eNA6AfC2reWU2iP4HxBUxyaja/v/vMQ8HknwPC76ya5Q0nMMFEZkkQY0gf1miKIzDMwaXd9eV7LlDdOmHjlcE4dpluTguO575NOUiqwqome+uoWAYLi5J7EKWKV+4lv5RFzhpvQmJxyvtDv7aDx11jLlApnrOaYJYBx5czslCMjlM3YqiNkMhYKQGanTpgSvvqFL/HcnbBJD//znTvDRz52AR3+hkFgdQhcZ2MMymIkz5DkVNTUM8tcRHDeZjCjd1/58tfDZ276FA0jjBrUXmTBqPs095jpgJ4tSGDsR8+5PtFm5L4+++QzuDi/EydaJkwYh4ZeNWPUVdEpWzdhZRBaaY5qZBT7Mtx+2eSOUv7u4T+wFvaFXKRsLj73TCQTB8I/n30qtPPMuvj3athjC+adzHhUQ1j8+gqYq8Qa1p26kR+74qNhAaadzz35BOOJ45icyE2mHQ7AMgEIyFLbtJ5mWhtnMhJHgub+18e5qO6ZjarmloZoPmOScITXbAWsPfOcc8kj0S0inmSwf9tJ5AuLR4VXXl7ByPkK2Kjb+bWVIkIGkeYYR8LnPnMzjLUF3I/C8I2v/D4sg7XWMWwL19odtY8TKQDyGhoujlPafDL3zOLQ/tvv/xxOP+v4KAVgEXs0Y3WQs/ofwOrQevV3tZWTtZwAq0PsPwtIC79MnlEsJk0A3GDETuZ6aDxUhMcfeRqAmBHaVS+GjbvewnyhIBadaeQvxttOGrhXXroQc9F5jEY+jSTFXvT6a2hEo9FaMjwCHB3IQ9iUcyTZ4iaN7DydqSklKJQNcspHU1H1/bu5tz3kcPl0xf9AU6S8uiQCq0MMxiFQ8d/A4lHA6tBnPPqzF5dXx9H9Bx5+MLyBI7ANSmOGjEtlftxLJ554fBwl3bxlE/k4RQnAqqxVP59nfgrPLodRn69/5ethznFzI4PGePvCs48AIs37j2v7fwGrXtcQyDoEBh8Nhr+XHa/Gqt/nM3ovePxekPbo1/Pfdm1Yg+7m4nDdJz9Cce7+tSnJWqaou/nT34Yth049+9pGfoZyE+7zyNa2od/L2q4MTz/9DKSIXeHyKz4cSSJOIMiciVrZdMwzyB0EQSwgT0FC7GvoWd/zox/iSLwyEgjMHwSso+wS62rqtBkRoJh1zEwAsnP5O17D5IexmL271vFMqGeoaaLG91Hs66HnmgCrKeH5JS+TS2aFN9/4ezgM4/G+P6NbzkRUOoaEY0rHhIvez+j9GHKBho3IvvSgT0oukj8bs0RGdWmAbGMiKQ2g61wY4Kl9WzGCbSDPyYRpuwVgdjMxE7dvko9LrjojZBa3EVdqkEZKCa8+tTk2rjQ9MWcVFCspKocsAjuPWr2f2D73uKmxyWres2cPrvHUk4caYBcy9ZNJvK8akRVmTJ9AM3BU+M3PXgi3felD5Jg0kJBTqoNxVocs3FlXzA+taMLuxvfjwFpGu3k2J9NUyaR5tI9G4GtrXgpvr23jc54Vz5N31uG9sao1nH/atLAFk8AGcrFDB5mgAzBWk10m6Ny5cyJbackbb1I8D4S5x08GgG0JezFkSkE7r253Rzj+pGnIGl0dfvPrhzCfGg2zcEz47E33hVPPLETeoYXG5Clh0dPoAu6EpU6takNZt3iJSRJVqkaj5c993LsPVnsR9whA1brEGqyxDtDvECPonH0FOYJ3IXzk4zPCA79aF4v+qbOrmTLcFioYY772hkvCO6uXI/ewE3D1GADkHaGeNTkOg9aKytRw/jnzw313PcakSn64+NJZ4ae/fDmMnIlJNH4GO5hiuxRN2qeeWB0+uHBW2PjOZu4HDELyi6nV+WH9CmbbqcubNXZi7Tv9MGF8RRg7EYb2q5vInTJgwFl/TgjHn1bGWbwtVKGpu3vbfiS1xoZnn3knar7PP5NRXyZIK4lPby1vgHVXH9l1FbCai2FOlgC6L39zWSRfHD9zAeAe9SKyIQ0HcsNHLr4bENIR523U4CmYA/4y1DUvAxxHN/b1bWHtSuuqfKZGNVtuicZPGeRqmiZfjbTHPff+FMCGUWnWlBr0NlybKS6Gj2SCgFghNuHonLqlPUz0NQOaSVrKA3C1QZIiaETzoAXQX9kbJyhPPGkeeqorI2DndGolwP9FH3p/eO7lF2HFbWOqgX1MXBxgMjaHZsIRMAJH2zvAA6yPPLf6KZZ6AcNmzS4M11x7KZOmbzIFgKna5ImApuyrEuTQZkxlXxyE7QnwzPdHaTUnO2O6ZZ7o1K/NmyT36uf+xPqKZrhs5vIR6mZiTLZb5MiJVP4skk40M8fW2KetDSBVD49ICjqCweC0sHkjEz3UEdb/BWh4mtsLaEYtbclz0Xkehin3z6ZuqnUsuX9GltOkTPOpwKN5sJNeNs7BXebPnxe27aiBLFGfSEFFiSLMmsjf+2C5DiPnNk9U/3/7jjqetaQcNXkZtedzlQnYs0+z0SmN5pOsRXNxGe3pnMkFEPAkYTUz+dZNzZBHbRABQj6v7vT+XkgNd9OnPxl+S0N5/MTqGHfrqUVsIBl2O9ph6Qogcq76s3nsyUzWQDNT2Xo5mKM65Sajtoj74vPvI38qhX2bBXipiVU74GJXNM1SnE2CXT4TSTSTADw9U2zK+vycRLCO9DwXO7McyaJp7lmdwwLUVNkP2AtxS5IMCT3YkTgaa5PcWMkYvXYaGY2OPjQ8f0Hw0dTRNuN31+yhyd4cgfpiPreTe57hTgdYp4jVObXr+WS97NSzefgEJo0bMWSZztpbv2lbBKedxtKEeMZsDDqRTdjPaH0BwH2ssVknGg9KkknnzFPuzvuM0gZ5HiQPG4v6PvA8B4jd3hQ9K6xPlSrpdQJHAdZYL3CtyH72snf24C80jNfOgvzmO8XGAThB4m9grg0OKCbAOSZQr064YHMfOI/MeUlh0zk71q3fDhYpCz2E+adO53Nhrsq/3/WjJ8IPf3BT+Pqeu2GfAAAgAElEQVRXf0GzQ0JUOs+xlDWHmSVGVTlMT/Wav/OzX6Gp9Ze//J2cR18fmxXkYMTk8pHZsFnHAbTuBFhF6hEgF7gIJj8/S2U4feZU4uQGNi3rlRjAmkpG9ouQBMjnUPDAPwhjtZWHo9t3ZFFxE/MZD6waU0lSovCruYaoLwkW4JNaJ8nYppoROMLpcBZRIbsgJq0WVep5qjXpRpSxaoDwARkgNJ8hKVbkjkNWMHFkZTlFLIkaN+EgY7h2Nvu5ya04Gpaw0EW3MwmQskS7AbnUymnF4bycpDeNIr4ZkKMYZ3G/+nnoMl0yAENk3HaRJPlAKtjArYBa+YWYLwFI7tkNUMmjLYRd0NUO2JwCAr2DMQ8+ZwEP/RAHkcLrebx/PUGO+iJqjk2ZPpwC52AcyfABeDikZSfmValHisMnrvlMdFDcs2tXdLaVMVOExtU5517I6M+t4YYbbkB7oizc+8PvhTcZ59m6ZT0mGqfFjko3O7uomHElgkobjJhFLywhgTEQsXk5hU0C33gLMWxGDN56e2nYAiOko353+OAHzsNl82UCGRGCQrQCFlInn7uNG98NWC4DKjLbZCyy2dkmETi30C0E8OhlcXc59hXBbDU8KAAcCaK06OY1Y5eGA+nyKxeG5Ss57HH1jt19dakcYwOoaqYTpbGV42MWPZGhBBs2ikMT5GVzWlh4kDteptO1bozdgECZgE4Gf7tU8rpcLwaJAjZbNrIGOXRJGgBjfE/dOzV36ubgHODaj1CwFgLOqKcYX9sAB1I4gJNy9zAdq9gsJIL5rNdczFyySCgcn9yLrhqXBWXdRo/FJBqQdEkM7r4/SyZqb1SOxZ0cYLaTg8Ad4rp2fC6XzmZfHJf086pTA1uYzywuoRlGJjIR+aWF0NrRkCTgHCExyIZBlUsAfP8lC0MaSdDvHnwsLH15Z2QgyIoUX9bMpnA4z5zRK9nZYyfk4qiOhADjEZvWNYcta1mLdJ7TaH0noyc0LvL7w5hjeZ4wag61podD6wHVWQq9dEQFh7p4sEcI2D5vYCDuvXq3ikUnLFFHemQlpgO2CCpz7HA/cdQeZOfGdYCUg+MUlpuKYGuNOXUaTCzHddbsT9IBDlF1iQTPZSBmciNLiLStjNRr8qVDcJcXxhrs5FBNYX/0m5Fw07IpMNVF7k2DsQ4g4siYny96MMlcV14x1saJRtCYcWWhenIhTMSWyChpk4QKqzaLl+ukEDTNKCnPATjCjIXDuZMiqhZtHUdXBlh/JXS3HOkwKXYP64bYiDZ0c0NvaKiFDU3n6jDJdraGVFxzKsBJOaCx2sqKntfTuGkDXMxQq9jzkatqak6DDcuhJrbHWo6EGtnJ3GS1aMxTnF49AuAbWasmcHyLWJmbw9/UHzYbSOP90vn34cSfCooB8Hy04drjflJ7V7DOUexoNMVPdlCwS5YzxrqOjMFRsN9nzPNXK3uIcWhBnPx7Mu7uHc1GA8uE08RTNonujzZhBDUUXA9HADp5xk4wtKBBo8NlZz3C+uccF5a+uZpDPJFfsFtt0yZ2VTkU89m7p845F+kKGJmMQOoQ2QDbXbmVERi7KHXieSCgGJM5px94HROqVO5dXUNd+PG99wHQ1EbGoterTttpJ54QRgGaKxI/LK0ARndu3At+SPmmA+wPi5nHATru+hFurXkkkI4ZRVDSB5SMlcnFV9/JJNNJCR+Z7GPlKdw7gzKzgyxe2U3sIEe1o353smdj/TvIWB0CVYf0Hn02sRiOz9hqOT6uuJQtutOgbH/lizeHU048LYwsH8mZgR65rHI6Go2wNPYi8PW9e34Q1m+noOUxRGmRpGcZr8mYavLkGlMDrQ3R9/knnUFzADdhYtwMjBp+9IO7kePICSuXriaGXxYmHjshlODWueRfOjOPgxGJKaKMeVij519wfnj8ySf57MQHM84E8/83KD+UKEUGv+87+NEGyXH/BlbjfYumEck9Ui7ImCMr5wPvPy28f/5F6M2NjqYnbeiG1ZII7927G5mT3ZiyrITN3kI3WsMB2a0kMLiUqj3OZHV8X8Eg2RoDuFB3Y96ki6iGZjLOSpBFKGNtZcLKLC0awR7OwyDh+PCZT3yKc0njntzw/f/5drjiqgthjdTHBNFRPRt8AkrGuHdNeBLKXcJUBkzTcIh9186I0p8e/gv5wMRw2uknRjdiUtXIAmyC/ZIC2y03f1R4+tnnY860t2YHulnZ4dRTTiCXkW0M451cRZ00E3nNTrzRTo6ol2WzznVjUbEfOQybC93Eyo9/6vowbTSaZhTZ3//Jj8KeLhpFgL1XXLAgXHbW+UxmVIS7f/aT8ComRYSnKO1y8yc+E6ZPnBbeWroMRkkRBmIF0bm1HqZKHiNRvX2YQR7GMILxWSVwLPY0pOrRAAY2TDzTOTcyOCdNfmVeqYl9mP162imnRtNHmUEt5AqlNABfe3V1WLrsTYwzNoQ9B3bGZnwP+zGHIubHP7gLvfgq6rWC8I2v/TGsQEKkLWUjgSsBVpthZAkwq3n98guLDV6xUKN3FZ7426Nh/imYV9HUiwzxaNHj+Z0Awe9lrMYHN/g1BKwmzzLposT7O9ht8j5HpChqeLteKXD4vAXErOeeWQSzqzY8s+gxJi1qmZCYALOUxhsBvXbvXsCLC8KnPn4DzJZOCswD4fd/uh9wdUs0upg6ZRpGFDjoUhg20VSywdwHOJ3GWZepJpHcRGKRrDr3WzMAlbrSji6MplHyy5/9IuRXwCRyrkhWfdRwjxT6+BVJDv46CoR7LwApsCq4I7C6nBH1JHYY/wwgnOnE93PPOwfn+wsx4PkC59ihCFZZYEc5FGJsH4SJ0ZVjwz3oFGdRNzSjo2Yz69WXnoj6/4kMje2od8HreB3vkQIYAoWHrneI5Tr0PN4LsuoFMcTOTRoc7z6/o42yhsBc/33oNfai+ffOmhfCNddfAYiqzjiZDGdvHQymqz/yZWoXWLc0Ndz35o7qMZtnO6lm87GoaFR47LF/ouW/P1z5kcsT2RMlrIgRyYi+LClJJzRcKTJOO+003MG/FO66+we87zvxdSUO2DjxLLIxPxmGmy90xilnAK7OYR0wtmrOyjjpftjd/f0I2iEFoNFpfLaxuZPcg9icG+zuLXnjrdCPvcTiJb8L2eMnhIcWZ4b2wlJWSVeYOHx2mJK3NUwvhx0/bH9YC/DRhjxATwpZLWfXgQ6ktPKPD3ms34zumjCt8lAoSNkMO3wy505e+M39fwnHnjCR3BXt/nHFjEseIC/ilQGhTpo1AqB0Svjefz8Z1086tZLsRF2p47PhHhXAMjp8mJpIPkPUe0o+h9NQRxizOmnuKOJnfZgxZQIFKyaEyNSUFVaGHrRdj5vzPmqtlPDG9lc5r3sAx3eFycWTQg5nyXxGsh/46xOheub48Nybj3JGY26Ziu4orKWdTLaUIBvzpRs/Gb5w039HEoaj9QJNSnuMn4S+PuBJE6O/R7LJXeeNAMgcH8YzKbJva204CDlkcvUE9Gb3hu2730I+51dhJFqsX/rCbbDYhlPrHQl7MP+podYsgNk1avh4mKbvkGMnclWCT32+p4zbWVMZc94OIA2wDXPN0WfPv4L0srB1DcU9UwCpwxrjgNDX7jgTwDIVo6zXQzb56g7q0vwyzhKSwlTAK46VUMp6PFDLyDxAn7J1d//oK8ikfAU5gwIa1Y3hmuvmhBWrNoRuJ4vYp8WMt+cRc4593ww8QhZhSExtDlNxDMYwEoHWrsPoBTLGMB7QsPbSML50BHIIB0Jj18FQCJNWgGLvPrwnuF9jJ5YDQDFhOWE0eoiMvtJ63rRpbZgwZQwg8A7MQQd4LuXkdT1Me2HeA2hRHbVkizlbD4Xy4SPJA1vC20ua0FUkbqJdOnHcGTzvs0P16Alh/bblYfOmDeHlF5eGm2++nlxGncuDjLKfTcN0HJOnkJkoKooBJP/+yN/QNl/BrzfD3oM1cc2VlPGMuY+RoQuJxc/URuNALXB9SPbsqo1xLB/DmwEkq8zpRo8qZXqjBXJAWvjaF29jJJlYRt67Zt1bSCG8EaZjnPnaomVxX1rLCsYY24qoRdOpdz566akwdTeENDTa/vqPRTBUAXhzuKGMvu/FryaNGOFZdMzMUUzNjsGIa1n0mhmBkfX377ozXHrZ9ZG0081EiCCSOUXUrqReE/Q0T4xxMuInMiwx7IzbCDwCb42JE4sAu/vDzi00GAEN9S6xiCxFxlFmr7mgwLnalzZ0Pb0TaadkejSXzyNRpKyEEX4asTaRcqlpvE+RsBRjrJJvia5tBmxkf6arnXuocS/MQSc/c8FjKquKeF68hhMympSzeJQRaqMzPm1yFXIC+8KFC4/nGe+FeNEYZtN8XPTy63zmI2HhRTPDK6+uBSiGJQxppBbd0nzqsVRMI2UZFVYkzU7HueuZePNgTvALgW8kEWioH0RaIpf86sOXXIxG/NMRT5p97Cy8Bg6A8RygeSFz0x9Nznw19NWrZag8roVMmpepNNyakPAxmbbHlcdzzsznPObMVJahAHxBpr0yZFngZgLDNkBLhyNBaU3L55UQcBiw1JrdCVrzkwSsTmph2UBiaG1IlUhc6WJqtrwkPzQd5HXBbDT/9nMcUc+f6+J2xJxboFICnK/fTG5/wgmzwqZt66KhaRVs3iY9hsgfOuPaSVjFbfGHnaDFCwkCYYr1NRiLslAyZ8WuSpC5dBqsC4xr1Hj0nGHJtzUyyYtfi/rxXbC29ROxPh7Guov+N+4zwFbfx1pJ4PMw79PbzXuQ06QCRmcz+doLDiLIasPC40qTNMd2DyLJ0cG/ZfAz6axpJzm7emjwKXsQa/tE19Q1l0cc6uVMjPIyxTR3WuuRHALMxldjzOiqWBcJWAvclyBF0TNQF+6446vhFz97JLKXl2I8CKmWZyk4m0qzIYu8Bt1eyAG9fU3cF4hnEpv4NW/ePBp/PWEDgPMRGvxiinXgAJmstWbkdnLAk9oA/6uqmeZG0uD0M88Mzz/7OouHvJRuIsZbggRQ4rnBJvtFou4ABI5wRWcvS1LRYwrrLDZaoCvTzmaQaZNtcS57WPYARbCJp/R32aRWo466HLGLwVeSAAHesEldVOZ8Sgc46mXnw+KnCwTaZDKbRe5Gcfwtl5EQWQ1SpQV2LE5z6DbqCtYfmZXo9LFGy4bnx45pB4l8bmYxBcrhKN6t+6Ub0aK0BF1F6cp2AHowxJl8jGg76L7IOslAF4uuk+CrqU8O96QPILE4pyJ07uXB5VWGOZNGcqNfDjd+8ezw+Xv+FfrUQCGRlE2azvdv24q2DqPieSQLRbA7j5k+B5HcSjbzfkAEXHajM3k7erajERgvCMtwyZ0y9RgOrAMYrlRQ9NbjSvZjhNC3h3NPPylmJOp4OLa1DEfRZzC3evoZhLkRuM+m02G+v7+uFuOAqxGN/gSjeeuQANiKw/Z27omaJHQFssrpcCJiThEjw/SAHVI64Y4d2AlKRpqBEkj48nB09FmbGLlpuskITKItKuzSdEFzdLN2Ov4NeHT7HV+gKNgdXlj0XASLckmeatAKTWNNOSKeTuQuJOjIdumgU2VjJhdNjSMsTnUZBXH8EluwcJIRmdKTCcMPXV0AzSiDoMwEAFAb+kXi7onWXVLrGFzciAm1N/nKAa3qIpilAKKn8Hz6CBIy3hzL76K1kU4XLIp1A4bmseYzHa9kB9slqUMDSLOwQ3SLHDmQel6CLlK7LE02c4ojHcMZ4VKeYKjIkGlGcq7jYSEF1xEKviYYSSkERSGaDpisnbAcswjMGRmdmH3lI8RcBBmBIA6/PJVIdgSmx+lnnxhyAQVXvLkD4AdnQTo4sik0DijCeXDsVIounDFNDmaT/HUNHODeM0rdmR72beyPIznqLOVRqFswpY0AWD2O+wFY2FhPsNmOhg+JVc0ODNlYr9QUsCR5fdkfMg95FuoPui9l9kZ9Tse+natx51JQdkjvV6iPjGVyNdqNe2G2A+6lE0gOIzLtqIXOpFvppO9DIF9TqXQKrshAjY7KUO8dtyHRs5OrVkq3nVf2fD+goQCX4JVsd2NIOqecHeFOtXO4Nn/ZaLHYTCNTEIBwbM8RiSK0lkeMzaN7y/oBsPYZqoMKTSsMNAO6A0BUYjxQWYU5UskIgj6HRPvBsHtnAwxIwWZARJpHhSOIbBmAGyQDA72MCW1vCvXorDQBqqqzJK4EJsC+QRaCkFYOy7UKUewBR6T5d2pgmhzEOLSHZHt3kGQfhIHcC3pqruMBoduhOjtZxLFUvi9VzTH/RTkOLjmCnMRGm1MRnHLh8zz8QyYxIdOEgKaXoNSAo6rsPU3VZMW6HSRX+7P9ACBR29e/5GZk2k1kjThF28uNjm6OgwCZh527SJAwvin/JuPMERlB0chEjvqZyWxHOkzvHhK4dtgWDRQXgqoWTcZiAYsBx+X5zxEJJSyUBBHcFOhyrKm6ZALFCYknQIhGcb2s60mTJ1FkToyTAarwWjAaF9y/EcSKUwKwr9Hn+cMjfwpr1qzloB4IUyZMDDdcfx0jWFNjx1ddKUd8smlfKlfjGePHsgHXjdbbHx75a3gUA0LBbuUwov6t4+4yK3nnQj7zbLq4jqC8uWI9ZwKxiEZWP/IOfTx3GbA5rHmdQ/2MPrTY+CHuqW0VD7+jvmSvxlvq8xf05Jk5IeGHikWyjAEBdZ2bLehZ28Pp5n8ZBu70abNg4FbwfQly2kByuGv3nnDb978d9gHWRWZxosegl1zCmvJeOUXvpZiYsPayobBX4HJpkTVv1knhh3f+mBuShlv96+Hq668MY6eMxBxjeHjpX4th2FRFkEgQwNHeZ2FofePrt4ZXaPr1pAG2kjx0sT+9b76+TZZUG6MUjLKcI7nPpF1cKo4XJ517/96mohMhh026vHtcsNcLlh5mjBuLa+4lYWI1wFPpaEYCS1mPNDk4Vxa/ujjmEH/68/+GTTt3hZpaxlmRCHLEKDObWA2TIIVl02OOwDnDoyERdNknLrF2KpTTkIk+GmOFKqQqLrrwQ+G6qwC/0P4qBZ39/rfuDBdffh7rWGYeOtEWHzLo+XGBdT/TECMwAVESuaOoyct5oMHSxg0b0W6ayLnMmY5cS5y0kP3CD2/eVBPKi5kgIWgueeVl1k8z53BrdJHvJy/KkfUftaN18fbBJol/ZqSik1yT6/g5jvDnxa+8Frbv2RFGEM/ed8rpoYj12Q1I9xiM1TbibRu51Pw5M8IZc04gMc0Mi5a8Gt7ZviGwTaNB6Jc+/bkwkiJww+q1AJ85/F1+TChbmRSyua7247BYzFCk8dmUeLJQItPh72imxFwtMamUBe6Z7MSK+cKECZNgEBwTP3tzM00KWH5vIjnx4uJXABd3Y8C2JWqJKgGkfvvvfv0wBXUpzy07fOdbfwvrNr/DXMlmaoPO2DRqgGpWgKabOvkvPPtiLGzVNs8iMf8nGvMnnTKTa9SkQ0kq1kHcKYNGe3EU7l05gKPBO+NUAjgOSlJZsPFME7kFp2Yc205icKK7rFkDBARGG1bSOHp7+c7wJ+KQzPdx0yrQXgQg9TmmF4Ubrv5kuOCMs9EG3oz7dmr4x9NPhtb+tUg9bQnl5IYjaRKVkEMJPO+uxfySHCIyVgERotM916CJygBnucZV3RRa6tJPQpv3nnu+x+QRZwY5yxBj9b1gm38eYuH6+5DGavx7nllx2WhynH5MTn8bViH/4ZP1fY2fNnbGjZrIWNzN5Mvt4fZv3QYBAdAhGjRpFkkOwLX0cbZdiRb0R668JK7PJg7JbMzS3lr6XJg8aXy8X256i/hYxHqWCVy/m67F7xi69qOfzX8E0MHvGfpeRxGjznoEMxPAwfhoJnH063miJcC6zzXRJ63dtT6sXr04XHvdNeTiRmoKwoF2iqYeCmmKYhsa5kOs6QXnnRt1+wzaymDEUM/ab2IEvZ7Ye8MN18bmwpBnRJzCc/3YhHEKgu897/wLwlf+66vhm3d+O6xe+3b8XqernOqKzVXOpxFVY6LHxDlnnUNjeubg+vOT9HG96/hcimiqsZrEn6FnO/RMI7jKs1uG1EbrQYCI3N0hpbQpfPHe7FA3GtYxP5lHsQmpMcwr2gNJ5NVQOHJyWLG0OxQgV1HCqG5d6tywthl9QMD7Mj5zXt+KMLZieZg8EaOSuhxAtp3hQ1eeEV59YxXN6fFo1XWF7ev4u3PmwbpcFiZXTAyPP7sm/GsFObajwBTAGRTjpSPQjlXfsoWmphqU5PMHGbd3SiyLnEaZK0dKJRqcdOK4MBV2YwH7ugVd/AULroQZuDzc99u/EqMywjR0+sph9hcXFoVLF34ovEhzY9/ufWHBBz4UnnjpX2ENpBIPAbjG1HW9YSus0wFIFKXUkw27jE1OQfA4+3GM7m5FviOEM2EIb65ZB6vePdeP6z3upDQVGlkPaVzwSccfGxY9+kZcy4sWPUJTnim9Y88BdEv0x4+ZNZapq12hGkbpvhrMMQEwnLqkvIs6umPHjgY4gSpLHCofWYVxEWPg1EJ57P0sEsg6JKYGmBxJFfAiR+4nh/j5b25CYuEBRrfnhaf/sSEMZ1JtJ2ZpYyZgWsM927MZLUdq2e7edsDINPLwvnDGggvDq0sXUW/2hRkz9SzJCSNGTw/PYqpyDDlVUVE6RJuNIYsR+UJiTzfataQ3nM2wZlnPSig0MI2Yzf6vKCwPXc2wy4jx27d1hiuuGMV50kozD5IPucjMaadQpywB3E1BcmFmeH35m1Eu8OTTZwMybw3HzMYwZtVbxPjcUMWEaH87057UD4cgSDV1pYUaAKt62OInzKuC2VYXTj52BN8j2aCC3ZQT6pnE8dwfWTwn/PnhF2kudKFn/GFk817Fs2QLwAj1PclbIzFpGMBxLjVbPn9ngz6ZcGxDJgiQhgPtADVSH7myk5Qa8skIno1kxIo1G2HMMYWH1FE6QJN+J9ngEod5FkU5yKzAuPshMjv/86M7YHXu8oSg/lTjE7NeNVV5nso/eXpMGT88zGXi5wA6zSvfAliG0VY2Ko+GGM0+/ispHh6nbhtbMIuCYSmj1DGoa669KurAX/+Ja7hfr1O/b4++FIS1OG4dPR4IOo6R28g09gitSFzNgrGYbe0ASJedBwnCaVomFbupuxtrkI2J8cfaTrJEkudHE1qnf6KB9ABGseUY1uG5EusNzzanSxPzQvEMCUUaSDqB6fSYuE2n412erdSlBbDOJQw5Fh9lB/QTQI9z9JhyyHD1rEHqDe79AGdbP3mxE5xqfVZS/7ZwprUDqOWqS85maTzEcyJv/83f/yf8+K6fAILWh45GAUmlAcnpnQCTkAJIFz3/Ys7t2azGLKS7wYm7KI/APXQK6rwF59FEeJFrdU8y7g0pSHPnLJrosn/VVvVQ8kyz5lCSybO+kMkYfSAkoSjTITaWpVGxUzE8mUhckn5hjWYDPpJsHBcfCGOryyLBqxFdViderMU1dMpDKmAYnjudyPpkgaU5DdkjHsH9i5I/1GUyTiswz7OuO3CgAzb9dBoeG3gvcjCuxUavGqsaRDo1JZvSPFGwtpc/F2J85rRXlF0UTG2RTCLzMptzXPNF75k5lzkSP8v3OjVp7HVNdQM4608jaaEUc+dMwEQxKyWx2pBJEewVg8vms4gVONVqzW9NGWUQdDWPk+iyTmXfszclOHOXc9EYVnpCU9Uo06i8BATBbmpIJSFTyFkHKGDSwQU0BeoGqBfs1qyN4jn5zPz9MGtQcIkUYqXxsgJJQeuzBtaP8hQ23GPsqHQiOw/z5IPsFQySld8qlVtMPCJuttL8sXKR9JZJg8MJ8098akFYt3Jl2LkR+SYIdz2Hs8N2cjMNwG0QSO6aMXVajPGr3t7GHuZ+8VmGE2uKYQ7voSHRyJpKoUOCJEGCIheCmHsQqP3Vjr7BgTqSPc2bYm7EcgJh/sRXbwrPE7w3b0D35xDBg+LyuNNODK8sfo2iI3mdAcbs+tjgUvQ9jdSOTFD2RLDezRq7DCaP8Xf1iBwh1DuXm0tiYzCyiDLotxKc/PIGmNzqhuY4votzGIGnj6Q/ExDNroUbXwCvorSKkUkEtdWC5UtDIcdSqqBO19VxoznQemD7jZqAmRSsQrvHjWgs5TBCkINoYj0HTJ7jyyLxMNSG4a47rbwStgCs1ZaakFtxOLywgeJFqr9aoyxkO7V+pha6dKPHjA633HhzWPzSqxSrVYCmyArQwdm9B4diFrqC3ov+tShcdtlV4dl/vUjxzMw2u6Ec7cfTTplHF6gpfPiD50cWmkBvESyF5/71HM+DjRy1ywgeBimCiuNXMot2MWbz6D8fjQlwBzbxe/dtoksII5MNXAM41N7MBqOL5nhSbVsi3J2le7MjqhYUjv3Gk5YRQPXkeGbctqjDaMCWPab4pQH7EAesgGMxItidVK+Oh+lg28uzt4OhWZZGV25fwSdp4z52GaopaLwNI6kQiDpssJDxRoAV3LVgaufAFXPIIAD6S33ILBlhLOYsgcAhc5nYxBscxZRhN1j86P6n/g0eLYykcM3qX1HsFNLhPcgzzkYP1hE23o1NT2eFQ7IAtrKdqO7IDAo4KFveyoQaFrusDZiUKZacwuHouKtmJrLfEjathbNj1LB3NPFg73QzfpJPo8CA0Qir07H7dN4/HeBhxKgimgBIRfBfF4BtI93MCkYHPnz5B8OqnZvo/O4L6xBn7yNYCHJl5jJKNN6DlE4J4/XkU4yN5ANu4NTKuuw4kBX2rO4GzAPEbQOwjOxbQONqgiMmV6U4Y9aSVHas6Q8jOIgFdXq5WQ0Ew3Z13QxYbK42DuTIHuZ5xYTBOkhQxENEAMhRFATqe2B4p3FQ0wiOQXg/3Sx1gbJhppfRAS7CvEn5gz0kjJATI8KTuBfDTiAglpLw9YCwS8Y6zIF72GfKDezlwFVCfMAkW91nRqjGDC8K/TQ+WhkZS2ePt+lQqTqbgvAAACAASURBVLaJkLVdO4BJCYkpdIzGTETgH9F99TYP1bfG7pqdQtkCHRRQyDnBuKdgpFuch76x8OAAkhAmQzu2NqGNwoGBaUvFWPZMkYUYJjoNA6FpO9IXjFEJRnqYOtLhKH4+9zIXQEdFiUpYwdmMzh4BwDh0kEOxsZ/uGmA7DGUdH2th5yJtCSuVcZdoPpFo3YpRolzBM0gY2474yrSKphY8CwHIeE7FwzthRfZxX5DB4ZBOWKBMRGB6RqySuSgYzvdH1iM/2yM7lUPJ0VLt6NR0HRDwpygWAEwMN5ISNta9cQ/xBys414J3CbA3y8SCjWwxmxb15mQDUu5xz1rRkG6tF2Cxc+uzIJmSaRsdlYjj3IMsEnBHfyPUymHr5poxZkY4/X1nAuhUsq7b0YFbBQjTjKvwNJpQVbwnRlWDs/jZMuFYI+n82UaWTtlbdm0Ov/31r0lU0LXEROTCBQt4DiNichiBF+5V1LfiQyeswgDLqDasRE/w5w/+lqYYcc1GQlyiif6sKiXD6fDr8uN1Vo6aChNiAw0Nm4rEJsH9iGEKviRJTjFg/BlnnRheRs5lTw3sYUBMk5ejv94FPRJgNd5iNZZ4zxS1V3lO2SS8av0UqocFy2YkrPZU2PvnnH0ejZS5TFdUxtGudvR+l8E8/D6aYi0sbtdHhFz53QmKCMQPri2fZTRoUEuKJCBdJhQFydmnnB9+9N37AHGzwmsAdJ+55ZNh9IThEVh97qnn45nVzjynYGABLPw1K1fB0Hs23PebX4aVm1cAMLOpSMzFK2PyHqO4gI2JJp9xsNcVzeG9Fq/Jz6zECzmFDbUUZRdcb1J0+N1GA3heqEKn88JzLwqzph0PuFpNo7eCc7kEYG4FxetYJGZ2hUaS0788+tewe99WktlGrhORf5or6YUy6QAmuYAB4mEb8bKD+BsZxwLOERkFxKVxWAEj5xPXfgbjvM9xZndgsFIUfgD48aHLFhKTmERguiGVhyURX7AaqDUBhpI2evz93fFxpY8SFoIGY/n5+bHQ2cnIpiZqGkL4rLNhy24BXHU0a8vmTST9j3O/BNSRbQHccIJHtq4yKD4zgRlXm82UI0yZ6PRlHFBfbDE6iNNnTsZRnFHPHppNnJPpxJAnFz0fOjiAmxlTq6brc8m558NCywuvMn75ztb18WwvZHTu+9/8byZxsnBJXw+okA6LSMto1pc6oDDtTKb95UOSzS/xUP2wJMHn/VjjOrNGfWDPYc6SCKzy+so4nHP2AnLJIhgBnL2FVWiHb+KaXwNE3BH21O7i/KJpHJP0VHTffh9GVZbQjMwHwP99WLsJgOjIJs4eGASsIc1gihj3LEAH9/mnn4t5pFqG2TAc/vbQn2JBfzg10RMbRoPT9SjjN0Hw3tU5HnKZ//f4vEnP4LOMUKxj/4MM+WT/JqBdXKexSSEQhkwMOpP7aSq+gwbhz37zC1hKIYyaUhY2bF0R80wbFx8479Kw4NTTw9vEtf21gBrkzTnlAK89aDiSJ5XCAj6wZxe5BlMgnPV9NFfUV7Vos5GUIgjAodMHIaCN+NhHg3AYjdZZs6eFb3/rVmKS+qDJyOa7eVDS0HnvGvXPfp+gcfw8/J6LyafH8+/+9DDNI9zqbewIrJp3A07Pn3cqLKoPRafsL331C9FEy+sxV3dqS5C3l6Loqss+Fj582fvjOdEM+JPFM1q1/EXGiKv/A1iNeraxUTjYZDkqQB4NrB7NMn1vDE3+zFkCq1JQqx8mnLmnf+cZ53skoGMC1g4huJ4dniXepx1b3g4b1i0N113/cXKexHRT1tdWzCz+9fzG2DT3560ZjmE0f2iPR+aPTQTO3WlTp8Qx+E9/5pPJWS77yBjjJ+b7lEfyWTmOeS5eCZ/74ucBp/8PZm/vEI97mE5DSxkCi3tHwGL8+Emsr7RwLntmMmzmBNj3FftC3R6Y20dayTvo2PK8hxo7QyzfIYa1zNe3V68PNdt2h4mVfUw4dYc7HmgM6zJPDu2ZpWFUGWfdvtXh/TPJq0a2hV1o5Te3auCXGtbXNIWi0XMiwzCH2FRZ1hwqi7Zj6tEYNq/bQj7TEibi4JwlUNWMJFDZZGR+3ggfuJDGwbpXwyUXnRDWL1keFl56Xfjyd+8HXIHRQXw49X2zacB1hOWrV8LOJj5x/4ZjFjVAHGlhT2vGanFcTNHdwuj0vNmlYe6U8WH2+KlIjqktnx92Mwmz7cDGkDeCZyixoZTYClsxhTi0D/38VK5/w+b6sAPW6Mx5k5k+LME8bSVM6qo4RdfInKpjpsP6SmCS14apU0eHtav3wEByrNjX43wpTeHf6iIQocxcoZqVNGVPOOGE8M9HFwP0Oo2WCUGmEx8S9Sf7wtjxSHZwBvZTexXynj3USIcOpmA2iCkgIOuPf35r+PlP/hheW7wCViKgFHGuAM8NmbI1u2sBWvKodTqjJvO+Ggp5gTRi/xH22wknTwpvrtwaz0yxispqmVw9YfqEMprHw2nU7Au1EAdSAUzGY0ylacail9ZgknhxWL3slTAVDdYnn1sbxk2BDQzYUI8h1bAjOUjKYIwF63jN6k1MMRSH+gNNED0knLhnNMtLDEjHjR4Z9sHqHIBtmaXJXlcjuuzDwz4ksWpgyVaPYuKO9ZmdVw/pIzc6tVePHcU1b46vk0LeImP42s9eEH577zNhatUwGMnVAI2HIHMwqdFILk9d3cZZOQrTpekTJ4SXn18GKWMyQDx5yLjy8M7bG8J1l/wfzoW5nIkl5F09vPf6cNfP7kS6ZGXUdtQNPQ0Gczfx1Ea3Mj8CmMoXlkK0amxsZG+WAL43RMmzTKZURpHjdLEmSjlvV69bFadkh+nMRh7mZEkG+ptnn3E+YPQ8pKZ2R33Pe+76eTyLZTJqFtRL4pNBfDD+FKGrfeXlZ8NK3Rk2oZ++ayu+LpH1o2GvetTqRAowUnsxleIE5Plnnsu6WEqs5N5BVitCIqu2blfU/FXuad8umJ/kDFdccXF4DgJAMxqwucR7zYEE7DTL9YzQvHM4U0bdsMPV6dwNszlaBDCez6UlGs6yO/i7fgouCQGuv341nrmOC5lI2LBmW1izalvUDbUATHJGdFnBCYw1xkE1zsUcJNl0cI+NrY79C6yKyQisJuN2EPOG54YxAM2bqWVHVdMw5r1dZ+rbRy1W1rRSa042e94o1+SXQKMa/OYuJ86bTnNuA2PySYPZ91Mn1dNNOYDE+wSIDLKSoKhAdwf5jsxMRxqPECeL0Upr1/zJ84C4pSxEJ/V2RhynSsDUHjZXoqmu5inPV8xH/MlmDzF9mEbVEahzmkSfluR8kfgjGdCGhAbew7hmZRVz8plc5LPVw3ZO57qdkm1najabfRqnCwDV9S9R5iVq8/PecdqH3E1wsgTzLO9jJzWvprmd1NupAMkxx+Ka7e1Zc4vJaGwV1wDPRK+NPrv/5N/FTBuJxaQrocZaVsvayeQ8GrHR+yZq0R4hr1aigvvDnyoq8iKZLR2AWm1xc3/P6nSSciVwvFddDeB6SFq6puIgD585j1pfzXXPSx5BZAH3a54aG9ImzrbhE3PXjILEZ0YClzwhG2otTDz00sBII14UMvUpBpfGNUiGS+H1iwA7BOO7wQAjJqHsDvFMtqvX3q0Bl8c8F5RFvO5AZqAEDG3W7IkA+wfD5Zd+ONx110MQRcrD6nc2xcnSivIRxOi2SMA4dAgpEeJCJfHsenRYl7zxUvjxD+8I8+feAmBrA4L7B75VUoEWNXurEDb2wf1UAkoXct/S2DOTqseHn9z9zXDHt74Tlr21AaxOnCi3SKEkFrv6GWhyjYHRQiIniLJ3Xx03yQ8tm5GCiVGC4895X9jXUof+zO7QzwMbjR7eiOqRjLisicmsxhOOQjUQVOPo/6CDXZKUvOtoOTS+YrKnfFVk8ZBoJ27f6irw9xwyAlVNHKxD01gWK4UYRR1iLMkipJyue+2B2ljI9ELn7gKwcYy/FJ1YF08tKHZSDCVArSLZ9XRSLPCyQUdStUj308v8sggfBBbTAQHSedi90J5TAUaySOLHwYjpZhS/nQK1m8VXNmksGpv50XRqLDd3GB256tHjo+OrovXq7LlQ7RzqQGzS5ecaOXJkuOWznw0P/+mP4aqrPh71mGp3742AwS9++mPEqkeE5557Ktz9g+8kboAksGkE2ZcWv0oAhVFJ9akhSzbshs3btoTJUyfDilTflIXC+PMhktvHH/9H2LF9I8ktoy7N2yL9f/P6pqhfkslB0Q8oLUgrGCz4ZGfJ65OlaC0nvd2FbDGRQ0Khy5ujBQMEadlGmYyQ6FQ7ghHCThjArdwXN5ci3QZniF3hCMBL7MLycDOiO7kMOQ5vircItvvMCYT9BK7DBDj19pSe6GTzeg1pdpZgJTdD887hdYfxWtmwRVKgIwmYuFYi63lwTN94acBBSTLwkQC1KE4Ag7oIZjKxNd4yORoggT3MfdS0S/DKRkAc7+XnixgtEdbX5bCPwJAHEJ3HNRjQFL137Nb3iXo8AmB8Jtd2HCP2tXQQ55llsRYESRyXEVDjVsSdqMrFmHGlmBsVRQb2oTo6rtxXWwpNdIgnzy2JOkBbNrRHer1GPxmMKFVCNzeY2EWbOSMPzZjcqIW3ZjXGbYig9zUA4vLaOa5p9R25V30FrWH8iSTuANnbaQIUtQMw0eGaAoDS3NEZdjcAwFt7CoLw+4y5AI4FpRQdO0kSmhPmjiCdDQz2i/epy248lCfwRBIitI04MDZuR4eGGzhhAsxuZuXVd9q3+xA6zVyXUZt9F9eWYyI8nywfPP/gKKidJd3sOwGI1Ml0bOoI7ytzKhNEIwfgqoRx9OrsspCPHtaydTVhv6LaPAfZkYKqJng5xeim4qKYlp2YjOg+eLiXg4Tn6Jrq5lmNGZ0JS0S2WkUseKJmY1szwGpH2L29k44Xhw/jVlVjs2FkJFV0/YG20FQzjP2ZaIfJQvFQoP8Ea4IRKkaFKsvzSLYxT+rAmVaNKpitNfspYhFPTyOZZsXRnR8I9Hmi+2c3n9O9kiHbTYFzdF7UfTXuyVqNLD87xgIrEWh1qoP7z2I3ng5z3NxGKzhLlBIwGSCf6FcDMTYxTFISdqfd3k4eMp6DcX2CicYvP4fMwVim8l7JREzkXsYv/+zBl8bisPOrgZzXFZth/H0XB1o7RVgb+jsQ7hL3R/abIxFeg8BqZDK65unC2rCxK5qI/CT6vOOGjwmXfvAyDsJymmedgFB7YA7XRgCgGBOPctTHRwyn6FEnlRdK5A1sBtHhJWusRxvoZz/7aUwYv3n77TSvRsAcRk9Od1eeba8AD21Yzy9jf2LipVRDa/jV7+4Pr7+N8ZVZXwSUZc7IEi0M779wAeN5vWHl8nWYjeylGHG04wjGGCNxM6+NDHQ1OY94nhEYbvz0VSRU6eGJx5+mYGpI9D8Tl7LBu/nub8aqoeZFNyPVM4+ZzFjaHhIWRoFgd3RyT8dgfJjBGMznPnczzpU14R//eCJ8+ctfiePD+UxvNDDK9OhTj4eHH3+ERkTC2DoaWDU+DQFBSXEuE8YEzk62rIs0ipxTwo+/93OM18owvns93PTZG3E/LwsTp44LTz/+BKzuKpLLYcjntNOIGB+WvbYMgAh9TKRsvviNz0OmJzFhEUYipZBqROcdVU+Ysq6feAsGgdW4pgWUBTzc4xF39psEEj1nHBnTFI3xWeLCRMYvzz/z/DBp7CwA0HEUV1PDq6+8BUg5nnGfA/FzP/TnP/A+SuEAqA3TOZ1xaXQIS9HxaiNO7t97iN9lxNP003QnskBk1nIPSHpNji849/3hzm9+l8ZLF+81JXzn/3wjXPaRixMDG689ArGJjIZmdK6TISBDcG6IsRoBq7h3BzVZZfUB5hRilrgdR+SRAP6FRSUUekjDcL5t3borFgUr3l4W3lqxNHL6KtEGlrEqA1/DiQTQkYGZAPnCNqmsC0fqnCiy8C8B1NdpPh1H7nakExqaD4YVG1eFVthi7cTpCgDUhaefEwpoQK/dvAFQfD17Uzfu1PCZj38yvG/2Cei5Lw/DmaIoKSVn4mzupujMY8/ZMByScLJHYhHbTTztcFYsjgTKnkm0w4bWtU1jCwD3Xw4M04suuggAioS0YCR7aROjrcsisFqzb0c0suhjPziW9gDA6kh18AFWb7/1YcZJ+QwDm2JTRjkgGYJF5FVFvOaT/3wqxpEuzrAcRuf/8sBD4dSz5/0/gdV/x7mjmKtJ3HNBvjv6PwTCet8HI+V/AKs+e3WhC9Gv3IesxsZ3DiAF8C+MttA3K0a7efNKTErLwvhR08KJx80P55x0SvjDQ48h7cRYZCoMnjLOOc6vBgzG+tprI3uvVxM3fkn1jkZ9TmFEYJUmnEUewdWJmR7ZIuQwV1z5ofDpT18XJxRknB4NrA5FmveCk0cDrRGE5bNn58KYJC7+8W9/CcvfeiPR/rYBZU6DlNNJx74vfPiKSymYOsLXb0ePGn035Sjc6f2QEtQf6W1PDdd85Opw8QfPi8SK5iYADBir61e9xnlbGb9XNo1gY9T3HmxM2I4++utondihaz3634fG3+PZFJtlNLDZI93ovxrvZSm9F1iNrzNIjT0aWN28/g2aG8vD9TdcS3HKz3EPutlD22E3XnP1bZy1NszZx8pNkDvKchRMNs4au4rzy9FKXRE2blyDwdGNEQi3LonFP9/jmaBBTnrU2oU1deHCcP0nb4jA6kb2Xx9A3HC1xgEsjEXusRkzZyHPURBOPmE+jcXpcd/HyxdY3buJe4e+KuDq/w1YjUAHz+1l4nQrwEvXwY0YYUGkmHxq+PofdodaQMXqysxw2syMMCajCY1SOKyFyKHAbty5C/dtrrmrsyEUA6TVHdqIDFk5oNf2sGUlgAoGvhXTesN4TCXTyGkXvdESamAe7q1H346m29yZVeH006aHh+99KhShY916mNFjjIJzAEAEg8thrNYe3EdRQQ2hDiWxSI07m0A5rPUe1lUezKQcrv/KixeEAzScphOLC3MZ4f/aL8LXvvXJ8PqGN8K+gd3RdEpiw9TJY8MI4kHd9n0wbMlxOjPDqo07QyayB+cjgfbyC4sADoph175jlxn5qhDed/J0GObruD9Mo8yBcYtxSgNycmk0xDMgFbHMAYo0npOM0URdNQawtSe882ZNmDgexismsS2M3Z504qyoyX/4SAOTSF3Ue8nPqVeajnRcw8FuxuCPYbz7q+Gh3/1veOg3/2ASBz0/akpli1xv27fvJn4JcvDe/FlZvR40WmxR2hCeMasqbNxUC0GnOOyg2Wwdlc/a+vl3rgxLXvwnTZyRMIP3hmb0QBsOtFMfEEfJI0flVYR1rzdG/f/v3nNruPNH/x3mnJTBmD31aE8ecbWGhlsBk26d4aQTxqEdugmiCSSBPKYa9zltmRfrnX6NFmG2btlYhzTFlLD4hc3h1tsvDo88+a+ooz3nOBqeuc2heirmLpvQrCR21R9QS/xgnFQ6+X2TwpIlW0I39df06krkKSBZwFC89obZ4bHn3gZUVYoNUhMgbS/1dVH+GJj404kftYBQR8LMWRMw2dxN0UVjYA3GUhnjwnbA/15iTBMzy02MXOdz/vUqvcLntogZOaIqSq4UA8Z09TZHzW/PK5n+A/3sRf7L5rwoxxzn4osv5vzNCXfd+2Pib2tsHHoU+KsENvSMqXPCF265Nfz5rw9iWPZorFEzmRCVMOZea4FR9cLiZ8PCCy7i2iWAMR0KY+0AptbNGNsc0Ug3mpcmMlLGVScDBaGcCj3nzFNirqRMyPfv+k7EAPpIig9Rg5y34OTw0gsrw3VXXxvOPff08NWvfQ4WXBPyCxWhAakMZUk6cEyfwzTKfiTMOvsayWnBPfAU0TxRDf0OmiZOWJo3SAh516RRLwYIXNSfMvj8xwljx2F0toPMCMBOoJMfTPCZZLw7R1kUfqbNMffSErRPOQf4bOpKqycs5iP7NKknYPuWwdQFjEqD0U0BF6677nJIVr3h97/+RyST8JcxnpoIq1EapaS5SZp1dvcAWktcYnRxNFKQB2EAeh1OnjpRK0PTl9DbRlKD1+F5NdRYlFSTxq8yYpUN9l69cKzzlZbCZcrR9BQIJZH5y8920tSMzGP9gMgt+plYlvWoWaSkNcku+gvJPJW93iPTnFjVxuezmaCcRz/vY17QBqtX4+pOiEepGnJDcnL6xLPWBqjElDRkCDMAK3NYu21t7AmYqj4n8QUJEFVVCVPWBrb4Swdr1xzbKRJrFc84zWH7WAPm9r6W1y/AmOTckLAwsGuDOCc7NQ2cRlatptMC47KXo4wOZ7IAtYakozFKl0XcroY798oXFpjtgLCSSf1qricOxdwYsY2GBROh+hkNUINlR5BbPW3iEM+4ifqlX4yI94m2FpJ4ANS9L0XDBxitb4s5teasvTRqnXzuZBkKno8bN4qcXZ8NJ2L8PP00yVgrfDBxPUk5NtltiPk8Cmg0dLAmrXN7eA+pcIK+48eNpsGwjxp1GNMWFWE9xr0VFaXEvEOcuRgnMvW0b6/M9iPhrLNPRY5zbnjkn4+FZTBQS4cHaoBPotv/B7DQSaEWmb3lmBdOmjyT+mMt584IyFQFNO62xIl97+dhYsJvfvY94gHyXuyV3//xWYBVaFeHI7tGFJ7knqTQYCCwWovu0wALZECBeG5SBnoEJdUj6BwWA650hZrVW0MJ5jNpbB5HllpJ7E0yqkaNAbyE8o5OjrRhxwATY48EBLPDYSJlR0CHZ3MsF5HoeASp2EgCOSaMKXQaRZZdaL62izS62cmUEPRjlkOdxkyqd1/bREs22cRxjNs1HQx7KJj4jJGZFV3dBXLZIAYO9Tdl6Fp8y5aVfZGheZWAiJ0JFntPK6ysfQBlIHUTR6SguzA9nHT2wlAw6njMmg5FYGQP3ce9e/YnC4LgcuiQFHLH6nH35cAdSbGfh53YCgwCLrjgvHD/Aw+Eiy/5YKRb//pX94exY8YzHsvChunw4G9/zdhDDddeH770+Zv4bAC+Jv5sqEf+8Wg0RyhGK1UGzAHcfEdWVsbET5CxlexBk4f77vs5B/N0Hv7bMHH2E1jW0WEshPLfjiByAkiVVqOBgo6uzQsTOLsxBhI1aO0qWVZ4j+z+ec812bLrIYNKRorsFQNwJhSvLl3ciZO5JA06oTrmrIHSEVgYOs4LrMqhjMYIdFC6KPoUEtfpW+ZoaxP/n+fvZvWrmeLBw2iYY9IEREcPlJhRVkCNtYD2m4HIToP1vAmvybv3QLfyLja84JzMRnViTebjGAHfW0gAkJXa6ziDiT4/ZxHTw79nEUQcE4pjq64xrlONSZnXe/dwjTrqAYLKtKQmjuvW68ynu53LfTKJz+SAVOC8m+DaROJpYRFZm5J9/V7eYDRyDMzaxdH6GvR7uzmkTTgXnDc3nHb2lPD4P18ExEDM2RE1ko5U7oNM4/lnzMAZdRri6Zr3bAtPPb027NrBSHwfXTL0mWbPmh1dZbcj0n/mWeeF1bteC5sblsWRpAM1jKfv4jK4iALA5TyuuRvdELvhdv7KKwrQqGIchwTkrTe2cKBpi4iujcxHuvKyHR2vNe46NnLmKTPCNPRMd9fsxuV6T9hTR7GAtuUC5AwOc/8ffWQRTGpGcVknA9LWvFnc91ylHSxQ+PvScpoc6oPSUOlkzQCJso5IgBzZkV1JQVlekIaJz8JwAa6uz7zyRvjJ758N9QT5ATa/hHhBS4/zrAr2LdJ0dnwFkPoApftZf4e5+YSQkAYZq7oyO4yrhNXKGMOAxkR04pvbuhn9YtxpS2scWSVmMq4lgwQTPNaemjwHdpHMNepmyHoiiGbzPFzTji4buBeetwDpjVVoyq6LkiIuNbwWQpfApN01O6juT252MyCnQHJ0w+abJYG7zj34PaA1jBNgisVjHGt18SitJ+hsAE1GhFJk/InzUxTIBJVY1k/8NrcR2JKZKjBk8ibLlvOHBgMgVkwelZNg7ftsZCwLWgJsmURYNkejLL5PiY0cdbM1N+MZxY6hBwlxVmC1g4mFXhJBx60Fn7LpiB5Oo5vH62iz4wEeWcUAvzas1JiSqah5mof+pBHjwsUfuCTGSTu0B/YfjPpNlSNHxfOhjjPEESSNcHQ0NYmwE238NpGyi/8EB6JGVp//3C00tSpJbstiEmJ8UTuvR3d54tSQKYtaSnZ5V69bh8YqTsZcayHulG105MvodGaSaHzi2qtDC/Iqm7auhhWWHl7GNMGx96Ky4Rg6YnYFwKZObNTaIlbMP2UuulkTw/MvvEji0RZNUOKzes9XwjAa1GCV/Mg+ku1wqK4VhkhFePIRDvdXl4YF554VbrzxE+H88y5gzKYk/PCHd4VbbvlCmEXxbULYiJb3L+//TXju9SVhGB1j423MV01Qo4xDMiESmawREEt0nRL2o2uXvYfm5p23fy9MnTgnLF+2InzrW99CO24ErJQJMFYfIx6MiACasX3CuElhKWzcXdtrONsaw4233BAONu2kN8IIo+Y5QooRnzJrSNZOBOYF8W3OCVrz5wj+Gq9j3DXlkOMqUGmjIVn3WcRbTTQz+bmxsFMXnvXBMGXc8WHaxBM5zzZiODcZZtkOCDpZ4f4/PBiZJjLq1II27qgbdcvNn4pu7mtWraN5+eewDVmd+tb90aE0RaEq740xnv+KWHu3fvk2gNtR4exTzwm33are+dXJqLNNDa+axmYccVPmwER7EOD3lifrSoap0ToBi4Z0D+P0DOtXM1B1YisYu+tTlgC9qOWwGGUamBYtWfpS2LphLUx/jT0KScDVE/a+Jc1o75wJtcYOqeQbgjtRdsKJE5uksHVTBhi9ZV2/DdNzA0CMUi82O3IpGM4++TTYZ0xdoH+5BLb2Ida6wNTlH7wkzJ18DOyYGmI3bFAK6aS9qhZWYhpn0h7NAgeRe6WhushVZOwcdj0n3J57bQAAIABJREFUeDrJc7KubWZEkEzQEjT25JPnk0vlc15WMMa5PryGZmDNvp1I7gC08NllauSQg/3uVw/TREGbuysn3PpfD4VN2zFj7FsPGKF5okwG9PIBpgVWH3vk0fhsOtuRgaBQ/tP9D4WzL5xPXKVJSfxImLbvMlaTHMELfff3uF24t7GhOrhg3x2bT+770M8czViNABYgQkkJRS5TETs2NIatyHIsffv1kMkYnuzpAgpcgckzTjk7nI5x2M9/9EfY+OtC8Vh0DiuRTmkahinqdnIeXGczbJA2RsaVTA3195W3cTRaho2j/ofJkQX+28iT3Def/eynYYheREyCrTmor5pMgiVB52gm9VAIGhodH2I5Ghgys0vZoxnhD//7Z/SLVwyaKspG4cTg+k+GsfrBixeivd4d/usbX40yABaIxjA1E1Po5slYve6qa8PChWdyQxNgVRbWupVLorGGY//Gn6OB1SRU/Sew+l4d1v+/2Pnv52eDEFJBN+BuF6MoOUwCJc8wYXcPbc8EWE3ikYCG+9R7tH41zuHb3o5SAAKrAh492M7LWL3u2juitlt0bubL88OVkzBqE1Z2EWt5+fJlmFusj8Cqrz3EWI2wc+zAKu0i6zQjfOiSD4XrP/WJcNsdt+M2vCqep5pQlpcWD8aTYTBsjgsTkbEZO6qa6TWMrAalKGx07IexOgB4koYshprLQ+zeoec8BDrbUH7lDYDV1rSwe93y8NGFx1CrTQx/fbsxPLZkP9Icx4XVaMs2bXszDM9nNLy0O4yfiadAK+zlwolh7dqloQzNxIP17aEaeZEMNIvT0tBNhI69k3NtfDlu5eTPhSOnhLt/sSgaOlrfVDFy+RHkU37wjf+lqC7EFPI74Qf33IPG7njqwBoa1rBDiWd5gB3tbQdhepaEecehp8pZumtrG/GnMZr8lNJUmjy8PHzhmuvCmjffCT/56ePhsqvOZhrncHjwscXhxEvQAAek7e5tJQ/rCKUAXXvX7wvXf/gyvCW2hRXorjZQ/805cS7yTjsh5DTFybNUAJA2wEkI7zTSLgm/uPdRxlzJ7WgKy3LqwoHEKaUs2OKOp1ooOMVYWMJepfCfOqUawJvG3ssb8DJwf2cBNs6FTPRaBL7b2snPmXQqKxsZtm3eybUB0hqrye2o4WMTfPJ4pLv6ABUye0M9etHFNNx6OgFIejTpATxirWTBhlQiQof6hR+Yj2/GcukIMPdtpKeGCvTEv/l5TLkga6zcuC6UTBwdaurSw8ZlW0LFaMxTjskPx0yayrRgaXj8uZdC+khGvScWhhbIASciHdbM9NUw6rtmYk0tGoyjkMNZhqFhIRILWzd1AHYUxckhc5pKzKIaGwDoyeE/9YmPht/c9wjnM/UQTcv6xo4we15xeP9508KbG9dC8hgfFr+4lumjE6gHMEtj77zvlNmwU+vCg49vCsO6ydcg3syfVwEj7zByBqPC0rdgIOdWhgmwRl98cROM+LtCU1truPlzX0TneD4/k8N4/dhQDuDbxERcfmF1ePSJZ8K5C8+mPtwfHvzjr8m10N0mDmTSzJ8zZza6mmjP1x4ItfVMjEB66I2j52iGMpmShu7xtTQSd9HEriK3key0+p0V4R+P/Z17bO0nCcoRcc6EflhoMGhv/OSXmALdGu77xS+oozFJBXjPRW6nCYO3QtzTZ82dFV574U1Mh8lN3lqWGDBx7/qZHmkDgMugNjZOevSYgxsLnIrMpAg74ww+I4nwZ2+5MfzkJ/eEbTRfZVye9r5zqP8b8c3YzYTQM7Fe/cxnryOHWR/Ovwhn88eeAGAtDd2sAWW0OqkPM6j91m2oiQaxFehr7t6zJxJlhHW8ZnOuKOtDINRITX31Y9BNXr16Nc1MgPvNTVGvto+6P518QTMoA6fMSLEgJ2gkJCnBVTVqJCZiNGcB3swvNcyW6CawOiQ3IKszQPgYxn4bBvHkkksvCq8gL3WQ+MoEdpwI1fOhALBtAMxFaQUL+kIwkk6A0DZyzgqkispBuTYgq6Tx1WElAGzUmGuaw0VNlgRYzaEREJvOTrVyXtrkKisuivhCDfWpBurdAKZOcTq9Z/5kXifDN476k7NojqQvUA+YUB6sU7XfHWbJ4v9nMc3q+dUNTtSJvr94QQYEnj5JAVxT1egyQFWIHgDOeZDBOlnr+ZyB6qRmUzdJhhAUVjqwuDTJwZuIAd5mmyqOyzvB5H0YAbYmOziCvj4PiWp61ghukisVY0ZqLWYd49nm+tKXIk4xcGb0cRaVYBAnftZMMzab9WrNJCjuLVN+xVpAky11e32dqqpKZAdo8tLoi0Cvvj3WqOY6EoE0plZ6kykvpRr7KOqVltPvpJB1sX9/F2cL94j8UWMw62/zC3Nb73M7DPg8AMfZx1Uh47Etko9izq+MFM+ghYmmwwDpA9THh4lzSiqafzuFLptcuSg9PZykzRWPYc1lul753J7nSlqWYgQue1gSYAkT956fO3bsDzOnTw1vvbUp1qASJzXdtrZvauyMk45qyOolxeVBqGKCh/clcoSPos2rzNyLS9ay7phS51kW4mvSwYRwptOh1m+c8ZE4SmPvLKb2nUi779d3I8v5KYBVclkd4Ux+crhgwTGFrAUrG9Anld47OOCCbg4FD4XIKZhMbN26I2xYvjr8zzfuCH9FY2rbtl0RKOgAeDj55GNZEBlh2TIOBguSwWRvKFFNQIWE3drnODXF7JCelUmMug7qrSoqns2Nz2WR1qPJYkLr5lV/VcCti27VEYFajbGkbBlNNCeBaThv7gT0DvaGPc7qO4JMcd4DICN4Gh3WpGGL8HOiSwPP5c4200HIYjQkn2BgkmhNoU5b54FUuoXZOCBmhHt+fFtYvnFbaE8rC2vefhvBclhGXMfkSdMZe4ORwj2rIHBblLSxSZUs0C20iwJr2RtL0ca6O5yHblMRGz+fkZb9FMkWOePGVIfVb69iFOk5gLo8On+1HARXDW56NgrXfLdmK2zqkTCzLLjVGJPNFUFi0P8DaLpNmDAh3PGN28NlH708anbMxpn43p9+ls17gHETWGFbGRVQGBvxXmnuirj7u4BtFs9eZzR1VEvVa2ETFQA6tMKsdNM10XUUXBX8aCPIDCWwgicxVMnyMLmVQaUeDHOpI5FkKOU19uzazgFXxiPCLInkrZU2hawhu8p21UaNGBWNYgxwabB9ZYbNRLunlC6gn9lkR5buY//4Z5gzvRo2LuOEjPU4ctsOOCaYZBEo60zwppNnmgHTsodOo8WgUgnq8hoo1dqUfq4zYnTw5tXVNkkH/NG5MZfvy2OMoAc9u4z/j7HzjvOyurb+nt57L0xhgKH3XkTABvaK3VhiElsSe9TEq8YevZbYFcWOJdiwIyiKgNIZ6nRmmN57f7/rPDPqve/7xzv5GNrM7/f8nuecffZee+21WA/S9sjJHkfShJszui+SMBBrWELcGk2Ki8ftMp4MCpAhHv2hDjQ2GqobAbFbnU6a2FLSwJRBgh/BaHhOGkVBOwlaHAc9bqdlje6z6QCEeO3AKOV3nlA43SA0Uk84aYZlj013bIpatAU3b9htu3cBGjESIr2SEIqB2RNm2yXn/M4+W/2lLUM7sKBuu5U1bWKE9kdkFBjJaCaBx2Bj9Ig02wPbohjzk3JYq1OnjnaFdXtIE5+pD1C3mFF6gdloU7qRC8/IqI8klbDggOcx2VE2d1oOoEwexkzt7B3vwMwAwD+OLtDBg4fRa+qxzT/j7KyOoj4f/y4wFNUDDlFGSIiUCoatrFPpqna5jidgA2vIF1A7CKBw+RnzbP7MCehsrccpeh9SADBCAU17CMKRxJhAIqUMnXyYPFMiKzBHB5aAOx/JDEiegZgfkehj2STlOYzNRPB5BAQ0wCKVKUBhCfq0VTIZ0IHAaD9xLgIGdxjrR6ZMqGrwBYDljN40wsyzZL2lD4tkLy+xMSNzbdOGDxhroIvFmmrncMgvpztHEPclGYlENLuPUUOOD5Jraf6SaOqlGDf2YUpAZi+eDIBnKuZkFZU3eOeT970COx3DjydBMFfdJ8arY9URPzvVQZaRl7qbfF4H2KqA5ec8VjXgYRvsdyUyJFc0AylmZOQgYFWNBAp7NZNYpwIbdZi78Xl1ReVMLj0PnQRiGrAIuvQfkh2+JJGdyD5IX0lgrjRwesTc4WoF6qqrLY1VNSdk7tPhzO8o6umkLpqz0GZOm+WApyqaPNVIz2gNxQNgBhF/POYpplg0nFoAhaSDI4A1zDFYkVxhjGzLlp8oCHfZlVcyyp6W4qYcNJHw/UbMDwAClbwphihpqcQI6eDBQyQcze6eKnGSjpRcNUWhTKZhFUPSmb9/P2B4tM1lvHjd1rU2E5fbcnTrSmmuHDX/WHv/vY9c59zlMqxbLQs1/xlK4AxgdISurbrL+ndX2w9iCIrTjr3lGIhKijypFXVwaWHY6UtPtbkzZmDmcIzTKtR0QxkmOI899pidd955JC/jXIwrg2nz4H8/YgWYp4jB4RpZg2C4A1ZJmHSeOgkJ18/wDMoc+qlfePZiIo8ipl39x7/axh+22BtvvI2xRQSjm/Ps/Xff5oxJcWxyOb+Py51gn1HU1GAI0MJGf+jhe4mhdfbdxq9gS9A84j2dVq2TanBv4RafOu26BgcSqlUr0F9MMBmm8TcdGr9SkqIJB7dWJN1CAkcSFKquNK87ctgYmzf9WDvmqNMZ4a0EOMdUBM0k6QY89/ILPEO17GCTCHTnmXRSnDx8/z2WjHB9C2DUcy++aIWVhVbZcJgm1gHY5JI3knGj1K+lLQ6zjLU7gubmzTf9w15EWuK2225xJp5O/50P5iNpBxePZeDgAXS/Ba+GwNUhI4Shf3cGC3xeT9OSpgrNUhmi+mCuUormupqiDfU1xLpue+eNV4kr0j3zRSOPM4/vF0tEuY0HDOl81esoDkhTywN7pbkqCRatn4buNvsKDboGCvhOSUvwAEag256VlmnD0HjjxW1r3h7bvW8/hmZJdhz6n6mcV52wGyTiHyOWhytWuh1j1YHFOoP09IQvs26lpa8zVRJFipdi5Hljajp3xdDRSaGEU3mFRsCCMIgZj2P1cM6rApoP38C6qYQVd8Tx49uYzlBz4enHXqBhiO54R4jdcdurlndwpzX27iWmUzhxLbW1dY71EEuR8sF/Vju2QDs5VRBr9LVnV9ii42fRByQncUCepysnbTpPX/N/AqpuD7iiYXBKh+t3LGS3IjzA1QHKg7/3nqfisvfs/TloYnA8r61ttpKDDUwnVNvn62HI0bQDZnHxNJhCfs6M2bZg2kxb+cyH9umn31rySB9LHA4zic9ovS3s4x3oXoajxdvg8rAgJAYkdSJzhFDirS+xSYZIeh5OCkDNQpbgZZddZOeeexqTAWL8ehqr+u+32ptD6/O3gOrQ7/UZ/EQu4EzwI89+7e03kTvZ5sYdxfhwmrKcUwvnLMa8agnnUpf97e+3un2jKScVfbqpOj/aaUZef931MBanOQZRI537wKAQHNg3WzpO32JvKi/scXRVNe8HgWzXYPKaFF5c/BUUHowgvzQwhr5vqH7QFpQ+ewfX04ihjaTLPNxcq+JXYNXbqEOAuuKxWED+MLS/spKiHXbxJReyTjWLzl6iIXgIb4Bzzrmeok2BexBYJZkYAq3ddfD6KXEASTzvrdu22K1/u3FwFNIbEdU5rtpEe1QC6wKAzzp7uV0KY/UvN/wFp2y0hSV1RHxOphEtCS61b2bMnG3TZsxyvgnjkAUTqO4mD1hR1ZhXdXeh2Y++n1pRQ+t36NchoFXP7mcmBwsr/Kxk/w5bvpgJn7WlNu7EmfbQSxtYrzBPMRr67OMPbM7sUfg/tNPs3c07ULS3pzO2m2XFFXs9csiRVstBB3HBUbBNq8ow8JHRqMemnMEZsfLtLyyTCaVxYzPIx3OsYP8+e/vVPcSNeCSz0Nvn/lXXV2v20LEnY6hpWkUQCWxBuiSGSTqKX5KVneSHrQ18JvQ9w0hgJjO+H8JhGgQINZWGUD11gi/N8nc//cjq+XXxsvnEhjxYhUhmEO+XzlhkIxMykIEab8++87Z9jM7q4qWLkKSKQ8N6E7GRvJy4t3b9Zth/I6gnk2z1KkyDiPthyHn09UUAMlK7olHJHync5QCuSaEYzpNAiCpNAId05XuCLW9HBazXBbbum/X8HPrOSNLJRVr1UzA1jT+6/HKc7peuH+aa4ydHo7WdZYd2Mt2JAWA3jchhgIqFgHvDs+UuXU6NwNQP9YsPI1gybwmkUdiD5mdIJDkb+zs3F61TpnniEqKZ0qjiaO+wHOrGXkhLw0ehG9iAX0NzLFNjB2zusaP5dS/TcbBrqePGLp5um7ZvtihqnWk0fnt66jB3wu175kJ764M1XH+XjRmbant2FJOPZ1g9OU4DuVEqJk7tTPZUMPKazu9DQzoAups9YAP9rwDkbFLSGXdn/HzZmfOsoraUCRcIVuThndT/fZ1htm9XC43NIutlAjAM1l4bUhKJAC852biQA/j0k6OUwRq76uKzyVuT7KXXV1lBWRHvR6MZv4PFs45liuwIzOIcXhNiQCMTkjAABRQdPLifpsZuC45Beoz3TUQLsoUcsbgYKQfO/0DAkoiYUGr6BKahqCWPUGNhQLts6Uk04SvcxNIIwOAQ9um69d+4ZlAU60m6kZ1oyqrmysoaQT5wt13x+ysAXjxt404YcP2A0vq+JGSalKNWMNWbFJ9mueOziAlfkzegHVrHJJyYtOQxWRDRZLDcXCejZnVD8cCgBu0l34yC+edHzFSu+CcaL2eefK7dfvs99slHa5G2usD+9a+HueZFNCEPEzoBiFPRBWU6Jw4t9BamhRPJk6OjU8hNAgCRShyTtbqGNeKIEjqnFMsDnMyRM07mPNGZNWmSTNSKnMZqJyxpTY8FcV65KTY1z+TCzp5Rg7Cd/SdA0WEixDbVEk2Sy3Dnocz5PC8cnf3CVjSNEwUJaEC1RBjxFlwlFvmLYtjXmqT0p2EnOSN95aJVWcjErcA8yQEpt0jgM5XCShFwJ9xH7NpOAX3EE8mcuYanw2E9dqLAVU2iiRykBpda++3UOQK4fSQHRq2jGl4ausr5PD1Sz1haOZVr7nMoyWywgSmgAM6iULTdegHYNL2bnTuM+OPvnmc553woupvSJlWzUSZNEbDb5dlRjoyIMLMMRs7DmDyrpVnaRP3fAyjZAWlK3KIEGsci4tXWIcOoHJyEt4f1pLPC5XL8ZSjNE01VO7DZ5fA8Q+6FCHNimWZn5ziM5IzTzrCPmForKkIuRDgVOFMIwUhgo8yQg1mbwjLcxCsNg84u5CLxVvBYrCLH6Fkq1jHxxBknXyLXJOcrmNxbkylqsOrvevk/kVEE5EkPX5JTjg8pLwn5UnCfRo5iipxaoAW5F2AvJx2nfElrW8zRTM4WGTC203DwgwQ5AFbSySi/ajDlkM3sme561gy1c3gQTSeYy5qi7kYSQPWFaoN41r0PU6xtMNa15pwpIMWXGL/RSBAK5BejWnr0qusq2Pf6vLrwDpGseM+TT59u5eUNxI8CNxEqFSGx0OPAI+qoF0KJUZK1+PNVp9kHqz+BGBVsrTzDMRAQNm7Y7L5fa0teUqEqtFX7sb/OO+cMWPDHYWgXYn/+663mExPvN6DCWAsskIceC+oRRYElYEcFjIof1xHlgwwbjrswSdaZF59n23bssq0cVh+99Q5J1y22l2RdX8qPstBaKcX1LQSAtB3wz41PDTJWlQQMMUc95oenKagrFMquxFgU+mg6Y260RgZDgJdtoMqNfAB17PWQQ0g8BdCqqHSQgzQEeRmNnPeDBs+ekWuFyBVU8dkCAEi08eXQqWLVJdROb4qjne8XcBjI5myBZSgTDNHhpW0UHxfm9FJbGbPu52CcP32y3Xf/39Aw+8yGjZtgb6xYxeGx0zGorrji9zAY6jDWeNPG829aSDGwp+rQeKkl+Rs1cqStW/s13d0U+wGm0aLFR9v6jd8BOsbgiIfgd2ExyUaOvfzaSjbMJyQikXb2mWe4jSRR3rFjJ6DTk2rZdPHUWdOmFKtNX9pUHaxm6RPq3qpj04JGhkCh1sYqDhEOowM/EPRj0RYCNMPZbFi2jK+kQwhAwuJUVyiMREHdil42Wk76MDuE42003Y8jMKoki6hzQc9I79rFs5GslHQCVUjoWhwY6NiJAg/oSDFjcu0fryXJicD85BPHZpnE6GEfkeDLr76ws+k0y70vBU09GYi1MtonUfpw/hPY6RJUsWhJ/sXKbWOe+bVXX7PfXXCOYwKJJeCNgNEVIfAIgAkDqZBnYQIjSbWA8eoGR7Cepf138NBe27BpPQcUup2snelTZgB2b8YIp5ZuugyWVBJSpLBWejUqTgRPSg6lszsMV9BCdKFIEgB9mwB5WqHWi/YNkmaRaGqMxNF49Jjhjnp/8fmXkix225uvvWerSWDaZVPNOhOzUBpTKYz6dlEE13HI6ZCS7qwKAzcGK/aiRqYHi+mklGg7eskMuikR1h/Uiih6GRpK+VaYR5HDqHuv9A0B6MS0C6XTet9t9zKemG8LFx5vL6x61OIzO9B9xP21gqCOEPOwpFR0jFJckPnom3WwAQgUHKrzjhpnWwo2u2uqrqSQQ49XTC3tUT1fmcyIrTkAgq1DKQ0wavxIErCWGta4UTDUuu5+Vkaoc9ds48DOL2yyJpjBYsVqcQRxrfNnTWDE5Vw3Rvfq6+84czpJALSxXrQO+xkvdM7XvF8g9zYaoEVj1/Vip0foetCJqufwl/kVTzrMFfUA8knS9xQzlDFUQAXqdaclqrDDdBOHmr+NBmQYTlI6gIag9tSeA11Q/Y3EZXBtayZF0URJAw9E91Q4lTrRavbEwTIQSNQK0lqPHtiY8ck2bfoUuv35sDcLbUwmbGWKPQlmHyjB0ZwDVRIQoYA/vo7JyWQThw5TJs6kxJ/OtcaLOcIcBCDu3y/AqoCyQWDOAwaUBIj9rcR90NyGi9Na1Y4UJs157qQqxEjX4apOs5+0a11zjN/LMJD30L1DFxxAiZFp2ABtxAqdEWLr+hErncbQ4I0QoKKDxGmdijmhgwwgXJ0/sXN9uTcDiLuqgdDH2aA947zcxDrmYofYqnoOuu5Anm0gQNXVV14NaJbrCuQWDspipFCkyaWmSAyupMF8GLHelCDq/XV3qirLbNPm7wHj62C3JZDQJrp4p9GZJUuWWHZWNs24JsbsCu3Fl1dyUMK+UKdYFzQI+LnYz3pyDHdd0+A9TiU5T4yJRKf1aDuYt9sb/xszwjLHx9pPB9baUcczmohhTbh/jj315PuuG6yEUDFKCcBxy47GIXq5XX3VjVxfJ2M0aHT+BlgdAlgde8HdN6Aw9CPVGBTgKOfzW/56o+XvPWBnnn4WBVkuMQ02T3m5fYButnRnJ0yY4D5vCRqjDzz6LztM3NLqGZA8hJcTcYyrw+0BcB7b8f8GeH2lhekSOsBVQC/JsxQAQktTax4Mww/ff5+x8HjXsdZnVJz87ONP0RtuIBFvw0ziVZs6Y6S98Mq/bcPmH2CEq8dLsgqzSCe6ICqxV92zI74kwczqo6nZI41GBXaepzq9egYasxpi8Q6RzsBlHNNHerdBZF4xuC9PGTfLRmZPhEk1wbEDQmksPvXCC5wNNMA4w1wTgEJd7P+H7/0nmtWJbmz6medfslpciFv6ufYONbuqMU4qoICsZg1LQxW2Cms1WDkOnXKB7Dfd8GfOJExSAGflJKr9Kd1OgY4S5P+tedVQbjPEdnTPwLHbvDxniPmo/RNOwlwP0+RIZSNO0tU2EaA8b8dWRgePAPhW0O3fSw6msakQ2BZqP3hAtB+VXjeFvEuhpPFIQjuAXl6nWCM0SX2QQ4igqC2qr7Ivt201eh2OGZKLNrhyFsXe4D7ijTToiK9fwz5OSEqzqZOmUpxhmAm4GxsdSFIaQ8ItIA/NccCRX9i4LhpLikTJrD6/9LTUvGSva+LFBQs9WLECvD3VTjEWor0NSJKdO8kmT5kHy2+3ffv992jNA6w2lDmQTVNNqUmJ9vhDT7lxsu6WALvvnvfsYFEeGuDISwWIDciYGfr0cTSjBZi/hYSS4nMnwTSQvO/tFa9h3EJeAaPP60r938Dqb5/L0LNyz8mxpb1x7CHm6pDUgzuEf/kS+17TUtK5gGmOFEBtTSOMO3TzGTH76rsNMPmiKQRwbhfThQC8YM48WzJ3Ng0os0cffMu27f/Oxs9NdmzfKIr/quK9VllaTaFPc1/ySsQ8p6lOE0qTVALXuilW1CyWIWwTnTqZLfz9H7fZgvkzKLJlxqN95IGqQ6xPL3R7gOXQl2PnOpBzEDBmv/RBFghBKuKd1e/bJpqvKuBcE04Napp/R81ZxJjcYvasgNVbnPyK4lc3+01a36GBUYxP+9gFy89jfHU+MdZjrAbCui3GfEzjd7o+nV1iwal4HDxZhvDOwfPWAyWHvoYYmEPX/1uGpvc9nsaqtP1bkPKJYV14X2IrD8mSDL2e9GA9WQ4HGvP5N363Btfr/Wis/o7zwtOb7WMP7TtYAZnhDvY88xZy8OaaZLQ7BFx799UfKaFRLn/dzFl02+23OOBb68IBqxoLJT/3deC+8vQgu/jiS+yCSy6ya/58rSuEJc8TSA2ThGGd6iql8dNnzUWn+xg3Gj6OXN/PMcZ/BVZ7AcX80LWWoeXQ/fgtUK5rUyNyI1Nq+U1hVgLT7vJl8dZQFGOx6RV2w10riY3IDzAxtjGvwiZPj7clR0VbeX2RRTF2X14ZAmCcaz9sWWPjJiFplgxrE2Z5HOSXlJQstINrbc26I1aFSfbMuTl2qLgQg6IEmKHVsAqjMfAYYFycghdAPoam1BtvP29ryC+379lth5AgSU1kGipM6wNdVVhF+Ycqkd1B1xmDRhX+jTBEq0qb7fjxI61k0357+JG7LA2nChC7AAAgAElEQVTg5alnnyeXg2DD2Oc3OzB+626wSbNH8lw4X8mdR8FGLIAI0NTNeLjyd2TgTj57EQyjavsGh2blKklp3GcMupKQgerrDLTtP1a6XFUN8l5y5g7Wc+boRPv9tSfBKF5r27ZVIZ3VgblhMvca82OaO9IWA7Pi+QDi8OegUGmJ92NCpcmlALvrgZvYlw8CXmmvaiqhx6bNSmLqs4qGfqZVFrbbyDHZduzSJfYhZ2keBkyBTEypXigoqKa4J7TzNqGAcZEY1QLr2OJjxjCqv8P8yU9zxkbZxCVxVkqTMAvjsMbD1TYGYBuKkY2gFqxkSjIfVnEVudT0eZkWRJzcuKfY2ijchjNO+/OGamJwvBWU1tuImZlIwhSzvjADGxMPEQQwsSfR9sGSrILJOn5qKjVOi9ORjUaTsK+vxaKCIMVwzxcfe7J9uGYN7NgwGzs6Br36Q46Qk5GTYgWAe8ceO5/X6LR8pE8qykkSqbn3783DYCvEMlJHuYZuEvVeEPHPScN1RsOArbHte7diJBXJmTTdxgybSf0UwhQJ961uL2P3tW6iMy48mRH5HzD2/RDprWibMG+8hcHSDAcL2Lt7n82dcwxTEeRusBzjIVFcfsnlkJSkjViGt8Iwe+utN5g8LGcvng1L9nMMfZFyqNTZh1Y1zUIfwDvp4EpqgswVckU8gGUpLE3qGe5ROWP3mqp0PgWcwQuOmklTepuTnxNrsrWzibM7GkCn2bnEKx/WeToa47BqCo0m2I5tuL+LKQjJ1Lned1C3CuwbP3qK3XT9DfbU48/Zls3b7et13zki1p+vu4bGzMkYZm9z0nZZI1KR1NnuCA/hSJKcu/xcdn4gU6ro5ZMwVUAeEDlRTf6B3lCuTVO8sFQpghow9pI0l/xSxG5XTBRfAnycGiWMvaJYp1kzVXsivmkyjNxBumfUix52Ql2mphakKzWz9RrublFbKP4ol/OjpmmDedqjM0jal4Bxeo9W5AsCWXNhyPtkZGQzgp6GDNIWpCkElEF041o1Rp5MjdoKOCbvAZHWNJ08ILIA4KlznCfJEEgt8kA0NZkYnO0w1dWEVK3my9nVI+KXmqdcQxgyH9pcfjLMhrnqnY2qZzTB4AGbYjbL5FeG5Sq8gsjp2/mMJ52+hNqkxA7CKHa9PxFa+NxKAyQ50YSJrn5WQJ7WswxPIxhn9YPUU3UEEpukFtXkJuYJEC9H2sBJgutMJBfzmvEei1X5ZQA6ygJW2/jcSj90dcIvhO9IR1agsic9E+4Ae72vmMTCq8I4y7tBPMX2DAc/kmyjTLA0Uu+L0VgXDM126nLlkTLj0r0R6F1bje4xOB89Bf7ea5Lrs4jhK6KKv8zOeAZBNEj6oN/LNLofoLKdJlIvNXZKCrhCBuP1NW2O5CYpIzFIZT4lTxtNgdfQ0EkmlviBNfiQ14RGMBnReNgRgVQTRDE5UJ4H0EqDjbkdB/4OIK8hmbtgYroMNPV8he9JmlAyoJQBnrm2zK74s/A7naVTaBzk7TnkJq81AaC8ID4+EyziCGsIosj4FMg28fgf7YZ8QaylTs9MxlgOwDiOqTI/f+lMN9jvLz/Nnn72A15HZnahsHoBbF09yt7WfeX5yUi0AFmv2NgQe+75J+x2JOmKCqvMJz4haEBueHrAchOLj410wGodHaZ6KO9a6AJ6OijGY5PDrI9NcsGVl9o3mDJV5h+2lU+/aDfdcTMgZrEDK7XYe3lIcpuT860WoAxClNQ4ZiWL1dPp85I/UaRdd4UHqQ2qjMuHm6GHKV0HJR4SNZYQfDMjCAIbxNSSo7w2rLoO3hiOEhSSPQUBAsC0SRNh0eZbBcW1OtpK9tIBCyOgm69du94lY0NjHxr7VngI4RDo5BDXv0kfaBgjqRJ+buP6M9KyYf0xrgqD6NSzTrXGribb9MNO+379RjdGv2DBPJfaVRHYpPdai9YpHGIHAkdh4CCaewNi7UoImgEAxQjShlWxpeJ6zuw5joIfzPfl0ZGbglnJ4QLGW37e7gDLGArd4xk5lqzB/gP7+Jx08CgsitG8032MZ6EkJ6FvREAaNXIUGrSMqRXnu85uTma6PfnEw3bSSdMY+dqN/mWPzZg+nM5QicUjU5CPTpFGIKQto/HnTg7nEBZzNcBkLIVmKaxaAas0f9yYs8cg9fQuhqUncAiL1q5O16/dEI3E/+lKxnPTshwLp7Kq3B578mm75dY7iXF+9vnHn0DJznF6UnV1sAYZR1QxH8d/+/L2kYA12DnLz3ajE6tXryYRnOKYZ/r9hecudxoieu7BdBRcCk0wUMemHfC1nyAQHg77hl3r5Cn4bDr0UjDHeOHlZ23TNhicTmPSc5fTuL8vzqECKbQuQxV0WJShjDZnix6OS6Rc4kr2tkD1fsiuv/FGuo3o6dAFpYGKGRVuxTiKdmBKEQWYnJ6SY1MmzmHkJMfuvvshwFC6iIyrRAPUyxE9Dk1OUfh1APc5IxcPvBQtXdopjtXBLVbwW7xkHrIOI2EOI81Rl28/bNhiB37mM8JeEfW/T056FLxsBUuJTsZVezTd4W7LyBzN2OendvSJI6yO5MGvMwP353ybOnG0LZg7xY3wvvvZGjSpIiydA66yqtC25e8gSeLEJ2morGh2rFCBqBoP0b5UkEYv2446ehYay8iAwESYPDbXPv9iCwcW+w5QMTMjFkmC0SQFGHZUtcFsZo+rYGOHhbK2hjPyPDonk71QQxFwkJEa9jmLqovDsF16wmKvKYYQbYMJqmEacxc7BrBFDC5/bkwPzFlN6mrg0zlnov0RD/Aske8gDtE6WHW1MHwkeq3QEJ/oB+Aba1kRMZZOVyuEw6EWpu6uA/hOl8Bk1Jg/r69DTIxsBUx/CrBgJxoOkDCoHSQxdOnnjWTEbeuuHfwcWlaMhSnIxtFpHIO5QyCboB/tqCJ0rwoB10PiAUoYEZWjrdZyNeNnkNEBrsk5YUZIQkX6QUPGVQJWta+cnqi0VEXmEECng1gghhjWkgAQG5A1IoF654Ws0X9AeRl8+cBeFmtRh0445i5iGXVqBMmJrANRinnciIsiurG9FJYqdrk1TmsrED1eZ0Lo5RCeE7p7fwHVWgvC7VjrsNodSOi2nsTlxRQjsdGzctN03ui/usXBcsPk1QSX9zK2kZudi+HJBZYKm11aqo3Ew/2HDgJINlGQ+MLmF2CKBImaDSQN6oh2coqXAIht/GGdlTP67wG1Kib9YFxPo1t4Ons+0ukWr137ja37bqPVOaqxBzI6sqZjRgn0leyNxmm888rpDfHvUayjExbPRioiCMd1ijLpBo/PtD2wQMIgtWahFVa4j8S1AQDPubS6FwXE1pmlBp4ai9KMA1CX0ogA1EHE07GPBoEONQpOXLjQ4gGU3nsPvUgiD6vSnnjkIdiF6WiK7bOFjBFL61JsiU2bNhIbGI0bPcIBA/spHO575GGrJtlQ799pl+oZOYqyyxe95HHwvT12ngc96J7SbHdMUT0zXaP4jlFoK2s3LT76WPsETdcEzpJuHqQaSDOnz7J3YbRqtLKHbObj996zeQsmcU5tw7jnWVgy+WgeKxYJKPakOXSm6xkFc1aci7GYH0lRF+fKnoJiO1gIk0W6XwphalyoWaDerta+gHzuYzAsTJlT6jzSRYZShMosLTY03YZlDbfRgILvrv6YMwH9NpLYQH5ITQaNyj56/8OWFJkI07zPnn/xNcsrxAkZo8Uuzl5NuXSAOra1o5FHwytcMYlEfuemn2iysK7YV1kYd5y09FgapOPIGTLcOd7PTZUhjZuK4IMph/nFNEYMR+1FNoiTGFBDYBDI8u66p7EmgFQqeh2M7/388w7kVObbxnVfWwOMsP37N8EQUcLI/SO4ibHoNI7FHOf9fChWlAtJFkjOrb5om+zfV0gMCSa/QKKJc6CejfrBpi2wvACaWRiLpubauBGwuCXBgb52cVm1fYbBydgpYyx37CRkFTIcI7a3C/POEDn1prJ/EPMnHwomcAoMdvpmAlb1jKQ5yWdUDiDtfRlViryowOTM2niA0kxVsaLCTEWW2I1xsFUTEoeTxPbb5199RdO3wTFWdW610UyNpQp85vEXaFyRIHchBXDzK8RWdIcDS4gamsoQE1Iaq1GcqYn2MoC6xrIFjPtyHW+9+KodgxTA/w+wOvRshvaiRgx//RoEHdWs/AWU9EA//VFrekgKQIxVjc0WH6qCsVpn33zP82OMrxvXEAEuapQsmr/QFs6aTE81yNZ+UmhvvP+mpY6jARpFtglNCJ6lHdiax3ROHfkJRQwFgkC+YAo3kRJ0/9UY0p5QYV/HeSpZrGeefZImyygKV09jVeCfk81Sc8Bdq7cG/zeDdci4Sp9XjNVuQKVg8sn/fPQB5lVb3Dng1jWfNQhn9aPmHG1HL1qoVpzdfNuNbn1rw7ZDu54IGaAov5zGXKf9gdG3o46a4oDVZsxp/GWWemgXRRusRK8b8D+kAByI+r8Yq0PyGbq2/xewOvTv7rPxvwA5VVOtd/0iBTDEOB405/oFU3acZe8+OjCh37Zs/ALQB2MczKsErCpQ6czcD9h33rk3sfaHyB6afoFoMGgOpmsTcSA9Mce+Yd9+++3X6B9e70A0B7jz1cPvFX+dDICzI/Kz6/7yVzv/4gvt0isuRdt1r9PTd8Y/nG0CIzS5c/qZZ9uS40+gmaaxykkeU9wBq92AMod+kQLQAfa/gVV9JoG/uic/M2K9k/1/pLnWTp2SaO/ci7P8UXGWmDMSsKsB4scaa4lMttOXD7f5kwE4C8vt9TVlEDlyYVcfw89/bSVlxIhcH7t0+XT0S43nXGfZMHZuvms1RqzIrE2IZr9NZoS+EtPXcAvojYFtmml33f4eU02d5HcZ5Pr/tIuv/gvGUb1MkkC0KSywxGFMrpVW0bQJcXqURYVlTIBMof44CODVikZ0n/35tCV2NCzPeHLSO+581CIwMhLz19ev2yYjhbWdsyYkCTkvwOyC3YV21tFLbfWLnKHkii3UrzlT0jEaCbfkhHirwRR2zox5aH1uNv/YGnI+6jfc5UvzISXwOaZMGuXYSXv2IBPD45swLcsyR4ZwD5DCYuIoAbYjKhNcFwxazvVeiv5qtGXDonwsd2KYm3BchLHkl19ClCFP7x2oZ9S1BLYmSChJ2i13nkcNQe3MH9995RPy4Q5bdvIp6PfH2zPPvKqE1u1tAToDuGFLpsaZCaPvPgGjp0gmCL5dt88uPH66Raf5WDXg0X6AvjB5kXCWhQVjdHxUrh1m0jGMplgLyVoD15oAYN2BKVZrCwAG+WAwDLEgcrOFC+fTCN2PjB3md4+8DWAB0wvWpxZsPIBgHUDj6HGJljEymDO6muYDDXiYuoHEyAxAwAH0d2fNPYacvhpgPB8Wl3I69Dxp4k2eusBefe1zYliwZeXyvI8UO832A3lN/JzHlGuiOZSAMWgtbEtN/BxDEzsiBCOxPT/alMm5tu3nXeg1X230BwGx2/mcNG7Elozq4fXyWC9H3Lh1WdlhJPkmWV9oO+adsFQ5G2rKMaZOHmnHHXcGzNcymzprOtMPbEjuSSij3Bp5vvu+Oy09K5HnyOQmI+IhXGsIibTkRBSlRA6KT4l0uXgzDeTuNvJV9r6IPWL76fySoZQYjX/CtC4UdvkLL6x0Op0hEEDKKvB6iVKe4YpkTx8Sxl0cDXl/TG1nTl3IiP9B27l9lzV3c70jAD6BxrvJpefPXujMht575wPWBLq008Y7BmPBoUNIUWS5vF0saMXYYJkgU/+XaOSfdanR61SaqO0QJDSdJDksAbmK47WVEID4nDJ69IhkcmsHk6FRIIBXRsa9/F4O6N1C1lwNLH1pkSmUU3oSKJJbaab4i4mh+UmMS0tjMpPXLENTNhZiURD3SOSmBJpFIl+FcX7JjHTypHFgRRvQiJVkhs4mWNhpCTZn7nyILftsd94B4jiGYzyjJl4/HMAtGeC9CfZoA7iAinvFb2ngiknsx/4QVqHxfX/inUDIDq5b9bS0+gckHQmZToS8ME29OaZlLxI9ndRqAK7SW1WOzOsKlJTUlVi9Yum6vE4Ar3QHyWWjyEeS0XnN21vgfHuOcC9TABCl2+rqk1/qMW+qRDWbrlMYVBoTuEX5ZYDnsawliCvUVfUA2yqmVE86kJa8VTm4MwJ2jUViOPdb5uw6h6XZyvIHl5JHBOAvRYXqMJFPFh29mO8Jh928hnvqFQCRkBElZ6hxdr2cPzJJAaxX+QWAWzJN3eLWio4q4UcyatP+chgXJLx4TPw0GaRJckm9yZhKk9DeVJnOPmIJtY6rIWHBtzYJwNYYvp8j6h0+SGEhLAJgNVT+OBCdmjW1TQ7YjIlsEHWx3icAbUIGdWzCjCzbtX+rkwsDqqYJSI3aD/6ARIoem+JgN7V6CPuogxxHRqcRvGZ0JDUhBZvITTKQiwaLqWDCWdets1C+PY1M0QrjCddkMWCvfFX61SQD51l2yrG2atWnrBOaRqxz6SfHYVIexTPbi89HVGw/DNRZ9u03W2h6SYqJZ6A8WOQvPmIX9XMghYLk4JTH6J6LABfhDNB9nS6wT2xM9EAvbAgBOqFsBrElotHMaASgaySZ6wTA7CMoSyw4kRH06qZ6m8t4UH5BgaVEJjBaPMY++owxQR6ISnSNpw8fluGYgxo7PQDSH8qYRKcMQFxhq26JHJg1qu0BC2IQOWacHqCr4j3qr5hGjhHB78UAiKX4G5k10v1+gLumTSIDkA6Mb1TYtrCxuyhGOzncpWlTXQU9m9Wv0fm42ETGQsMICOl0uxKd5mkUqL7et4kFXMh4ZQJ6LzKUaKELoWS/FQOcdDpdP+3biJD4Hm4um5gAEQPLVFqk/YBBu3fvdS7AQnxlNvLV118CGGa5kQJ/Aq9A1gi6RaIoN0Dtk67aDxs2uMJeAOXEiRPRySxyidSefXspGrOdOGJmZrZFkWgfOVJFAvcdLtkZdgwjoq2MMVQywq1xWDE0dQ9GoAcjXcH8QwU2IgftJIDcGJzPXnv9RRKmULto+WV04k9jBEfyCnT56QaGh0tjktG05BTYrIec2H4i19hLAJLebAUmRJpmCoARVEvy4WQzQJ8aOXCUEAbx3ARc5dBBq6qucBtWz0pk3wECxoUXnG+vrHjTBa14DGEE7tTDLPvXI09aCw6Bb73yhl140UWuCzNm7Hj0ri63V15difYczs9ofuhAycjMorOVgXj4B3bcCce5btwa1toZp5zhgmA9Y53/xrzmvvvv531hfN18s/3xqj9SxMXZqrffd3okJ524zI2FXHvdVbg9L7VVOEkD/7BOqeylLylgFR3FPirREMDL+MRQiloJVWOGxOsoWDJZads3Flj1YZgJHE7ZjOdUa7wDpolGz+OSYVAzQpQIuxW5JivDGbyfkfXOdk8jU4qxTgTajZcFOpOQ5mZcNkdOJFFghAVmtTowWgP6d7l/+hFUklLDbdExsyx7BEVcawXd4X22ZR3i8Jw3Yn/6UAD00fQQSBHMWN+5y89Ccy7IctJGcxDG2ctv/9tqWnZgrpRsnfXSHNxnZ5+xzNZ9vQ5K/GLbV1JkWwFpwljzHWSa3QHoLHGYKElXItHW5I3vi/au8lPaetIHnTlrptVVlFp5QSVi0DDd0VmuqYQtzL0868wTbMa0yXb3PQ/AWiLZBUjuZH+DZzrTpRCaEEuPnQdgnQ5jdRUd/35LHhZH17rLsdu7VaALvFNRLxkC0S8FHXJPgtgvE0aPJOmtB5SmKzTI4GojMZABgUySgtGObaPgF7uaBhtghQ/SC7iMJsdZBnNeyWLqIARfiWlYc2ek7S/udklUTx9sYMBQAWJ+0jfj/hKeeC6MdzlxbQD0lFgOEZgDU8aTvJVgBLAfNrJndBELi2HB+DQbkzYMlm2qlSDSvbVgPwyCKguJRRsHUyxps3a0BFnRQVxhC+lAOo1UJQtcEzdazR2ZxKgRIdaQQCrnwCzEiX8QM1HcTYXIMA49dcoba6QJQzogbSiKMK1HSQLo4NHfRTO2pQSiqRO5CVg5QWL607FuQWC/pRqmcCWfkfsoxmp4vFi/3G59bsVo3ktSxCrwlGvogFH5Km09GZk54xQVyA6c85otDiBTn44Y4Een1MkAAJD5c/hLfoE805YuOsZmT59vo2kCBPI8JBS/E1ZDfQOMe4DgaMaUlewPjeMKBDtcegjDkI0u1rhsS18uyfAaPb0w8pSYyJFTnVy15rsFUg0Biq7Q1gmls9ADimTg00dCFKiRG9Ym+bKl83yTMAQqoRF02vJF9uGnPyILEsx6Y2KCcZUBMbXE6iWRkWu7S2AA4MXMdSA5CLfugfRJda4NAZpOt1mPUVqn3J9xWcMwLrwQgLbLSbyMzR2NLng2TaMLKOhSSOBJ8HlxxXjpcwoYiIuPcef0gQMH7N6HHrR6jeYO3gfp1grRdExVzlEHDLmOt+6VkinPaVyZmZw9xdhXoq1RJYFh0cRKAQEXYETzzmurndSMJB2UtM5ipPmlZ5/DBLHR2mC0/7DuG5szHwOPIwW4aP5oz65cSaORJiyFrZgf3si/m9a3BBq11115JYWdJDSYGqisspWAtM7rj+9zU8W6Tg9rcRrAkvRQg8Dp8sJaj6P5E8M52kRiqMmRRswiQ2gCttCkDScH8UGbLgGQXiw6AZP/fvgJiw9NoRHbayteesN2aXSUMe1YQFiNIWmUr48R+lLGJ8/FxOJ4DCT2bt0BaHDE7mDkOZIzsx/zi0zkeeZSAKRjpJVIsh8SLBqIh9gMGXH+wlR1fRBPHmcI2PqVaadzkVFPaWayrhvR4Gqiae3Ds9xLk6/4wE4kfKLRHt3t7p3MisRYVLyThIISWpmZaX+p0d0DQzwgMB5wgYYl+0HAPkawVsPn/3rXATTmOiyGM/yc4+ZadLDOOWWDUeRiZZZXUGXHnXw6I3pRxAIOLe0JACp433zeDFdEaU8IWNXa9RiOHkiqJrgbBVfnhHPdBsSo1J7X1IuYIJInEJtVDQsxIrX+YQvQaOyDYevjE875/QXGI3XkFAQeXlrM1lTysX8/8hSAC/enLdjuvP0NmFn7bSC0EhC2iWcGo4h7FU6hFAcA8OrLL7oR6h6n+WK26uXXAHoANsTo09XCivGkADw2jdbWECNyCLQbeoYijPzKlvQaJb9IAfAavwCsrgmgz6OFCyODfLKpCcMjRhyLymodsBqBXl2fdCkBVmUQd8zCRbZ43jSagP322fsFtgFdXf8ETGv6SwGR2d80kppgLpfKjVzjgjLmZOMoRuv5i4zgxvjYgw2cJ61okYkFuerdNy0G6Z5eYoekAFT8/5ZVqX2vNfMrsKq44Pkc6K7oM/lRGDS19bEn4m01I4VvoLOqXFca9YoXwb5htmjeYhooc91Uzs233eTYytKw09c82Lhrv9oAKOBjt990q02ZMtIVd23MQisulhXmkWPKyVyjlwIaPFaOmpeu8SK2sP6n/S5jPRWX+r2uUItIYL6uWQ9UAL2bbGM/DE4oqZHUqoKakcEQmk6aBHJsVf5dn3Uw7Lt450BZTVppEoP33fL95zDV8u3Syy9h/JMmBNq2XYxf56MBePZZ15E7KVfzzhgZxSnH1s/qS3nyMACcr9Z+gQv7FzBWb3b7Unmi2+8CAbQoxVZVQ4Yfu/HmW+0cphkugrVadOgAIIvObJqZ0lQm5xYz6oLfXWpzj1rkTGjGjZk4CEgPAqvlh4ht0txvc/fNnWSDwP8Qe15/J5+Jjd/m2Q48CHwwgsvijuR99A7yTH02aeZ428m50RwSa/c89wXGXcssKwTDBUg1A8GpADC9lhA2zPKQwSkt/QEWYJcl0BSNhY0YTzM5EsDpxZd3sWZ8AH2yGfNtsgiaxpXIWGTjN3Hiksvt/LOusTBGlhfNGW9nnnuS/f1fT2Ny1U0jmhH13Ts419QQEgvKF7Mu6huIC5Jl+/7bvU6vsKfD3y4/frGdNgNgGXDh+lvvsRk0IBNi0iGslNqkhYzVY4LlwxRdSUW5dTM1MgALsHBLhS06bppVdFRZFHqHOhUb0GefDTmlm7HgBqavxs7mTGa9B3A+F0MIOri7E83UQjv1zNnotG/lGXB2QcwJp2hvocEv+YI4WPwyypQuYfGBZtjbc6jvNlokedJI9EzLKjiPAMZ6YMGGcp/C8YEOCIikURUEGHPAImIH7LY7LrX3Vn5k1eSZh/Lx/wAYCOQcaYB0FA1IJZOoZq5L8h++1AxquurcC6EJ3k1OPnZMutGvAZQOwsugllqhCQ1xYh1jtPsOorsLoHcUEhLrfthsI2m2FOzdaXPHjbQwmHPttRXU9JhpAYDMmp4JsaLR8g8z6Ud+8+HaH9ApF6gLUwugk0ICQI6Jxf42O/msbOJvFWQp6mtADoZemQDNBlikRsJQbNq8LFv7pbTgw+wABIPhWVk0VELZP40wfsuQgPBBrz2agTdcvcOV69KsY/JDpslTp6cjAwchhfuUlTWVnA+5uYhe2751s5P8yUieboWH6mkujKFpg4Yqz6u6cY9VNx9w0n47dh2mjsUgGgm5ooqDVsn0g0zPslNzwAamo1/LtAXnyejxY2hVR9jObTstCyLHMPTjb/7bXxzBJhgz4E7OqCw0+VWTa/IhFFBGcoDy5BCDUthDrzRwNRFGXNJoeiPgkHQl4+KjnMRAkM5zSbNccbnTaj2ALngcoLl2bRlj44kYVsrzJT0lzaaMnQljFS1fdHh9iNmr175BnYLxVNMAOq2wUwH/Nf78jzvuBJzEYGdQJqSRZvZZZ5xhV/3hj/bMc8/YNxu+tczhw1gLe4l1qmSp1YT2EPdiuKY4GOClJdRG5GNz5x5F7Z1qb735rpPwEtNReZ9GydsEBrNmVbQLWO2H3CMZAE3M9IlN4TSeHZ/eAX1u9Jo4KKaoToCx1Do6J4/gQeEmNPieygqeM7lbDDIc0yZPxGOllo4Es8oAACAASURBVHtbCyFgFJOiPyMz0sZ9C7Gk4AQ3oRYsdq9kcFjzZ513Mufax3beBefaf7iXaij7kt+IzOPk+gaBVZWDYlWKjKR8Q/lFF/FTYJ9itEgnIlwIBBMBT+mLCHdBNOp9qU+HZKc0MSWJITEsXX7jjjX9jJ4pOq/USIn4doiV20UuL8NKVV8BpICqg33oxPiT/wxQ04jfK8mECCQeBrieVmK4XqeF6akY9lo0TOwaJjkGSPyVk6i+FPlCRDSBpGrG68x1mvlugpRcXaAvz1XrUHmxWP4yCI8GHFb6JaM36dNLm1fnukBupSaxsGJ7pcnOnzUtESHqMjEZxVYaAEx68ZlFMBBxSOdyMONhHYCdnlSmpnU1kSK6hiev1YgMCWmXq0ndxAnrBf6h0xFWLduC7KF/EKbUIuWQu6kpIHlNP/Z+OIbSweR0rayb5mY8mMrAVJiUksZ0FEzzxs4aCBLJ5KvlgrOtG1+SMH+mC2hoqM4a8OPsRfrCl9qqiTgeQt0VIRlQPo/TleXziqVbVUNDgWcvIprqK4H6yiRkiKzcQgbIw9nr5y8/0Q4WHHJ5S97ew07qooWukGTzJuJPs2V3npOwCA6TOWKCLST3eeSh910TsKaiHpmHWNZ7g5NAkpya5wVDjcL7xrFnhbtJxgJtVaQAouU1qK4sCw3am8aR5c6mjpIEmKVV2cmHiKZ7dtV1NyhloOjxsVXvvMnI3A327L+ftmMplGUaIE0tX70OC+eZZ560E05bZt98971NHT/NjqGzp45EEA9SCYiYSDfdcD06PVl25VV/ckj3pzDo1q1ba4sXLySoo4sGCv0fDJtuveU2WDr70QulS0q3PBFkXaZD2tjdvN+MObMcu6YNBoOYmwJnW+kmasP1kcSEAPKqSD98WAWqtFI63XhQK9cTDKJQBVAp5kY8QVEapU7kmYQqGgaURktVrHazoCK5cVqAW7dtY8SAApzujOc2yvg9HR3R1tUF+GUsiFWqkfW4uDhGrOsc02pofH90bq7rKibwnioI43ktiUkroZs8ZQqfne4UKycJ5tCqVasAT0fAil3gKOFKpMPRGzt48CDjaDU4sp7KZ2VUAbCnnG7dkkWLWJC+9unnn9GZL4V9c5y9+srzvF47HdvDXkeLkchoqOyROGsWHyqybMDMAICYerR12gjYTSSaAj26GSNw7E5tbiHyLBotanTMAcL87K67b7e77rnbGX61yfSKpEn3UuLs0sIQTX7E8GzG0Y+43+v+qbP4+8v/4ADnK353mV111TUwg9AeKiqCjfGcrVz5ouvi/OEPVzPeMRsA9mKYqh/CkpiM+P5um4ouo0Y226S/RFDasWMbkgmZzoFZ49q3ArA++ODDANwj7A9XXWH/fBDNWYBegRMBsNKk79eOtESgcwMmcQBB6wukm5qB5isgrLrwEejCRrDxAggUPYD367/eytgea4k9q2RZYvUKnOqCZWQn4gYu8Wc6daBaDQ1o/3oVnlJub+xYiDPPNhIB5EjuQRbFuuQj7r/vISQKDrgxCyWcSjSVmgcwapQ1MtymzR7hunJ5dOd3ba604F46vpU42tG11vdp9Nfxg/jZmHAJyp9Gl/5oDnDGZtZ/aitefdqNZQj07qEjroSeJg6jWbGwL5OtqLQQKQTGqlQv0iwKifNBCB+tONwIqwp4fk2uonSAVJcEpgEPcjjYBUwfLqpw9+KkU6cTxBpsO3IJ40ZPcGNdFYBBvWIuuT2KnAfXd8cttzptZjU/1nz2gWOqRTLeL/C0EnZZuxhQ7F1/wJFwAvlMmFX1MK/z9h/G8d4DjaJIfNVFdaZ4AA/ae90q3AiIQbBGfaUHqz0OwK3XToFNnJ6ZwoEeZ1HSVeS6G6q66H43MPJdxWhpuDPnqkATl3zagZ0BtNPU+AmSWR7xo52EEryI/RJuMckRNm5Krv28eysHBPcHdq++N54Df2pmnCWzR8I5zPpZZ3U4mnaCtNeQXEEZdl1DLQv6AcQCA5zXeSq+oDsHnFyEdClVg0qHTcoEbixJoA3v362AzkcVU8xzWJd5CAkT908i531yLafiDKZbKNBdukPhZM9pyRk44JZRvLdy2JGUcH+lwahRtIGGXta1xkP8LTQaQIepSnU69T0DsER6u2FRKwAIgBBoKpBCIC+fW50+HWQifQ25p3ssNdezcM9Ce0IOwP0AKL4kQ0kxCXbe6RdgTJDrdAoF7kkKYHceWr0w+oNAdmNhrLp9I/cdFm49FIaCgp22fedm96x1P3Tftb6ceYvrag+CQNL01p+5fparK+I1ejnoUuPASjWE1O32pBY89800QJEMnFJPPu4Y9HLXY9ZRYkkwVLdtzwf81/vpcyuZU/RQcueJs0vfVuPEDr7k/3rkOiotcGcIqSaiinFh1UxAkCyPQQuuraXJmaJdfe1V9sC/HiD+AGSRvZx3zun2OsyWxx76F3qipcT1s13jpbTksEsQNW7Wx1huIY24+x58ADZQG6W22MieHrj3PhpVcTmiA+kdkMx1xyDxo/FunX3N/JxGvxJoVHYSB0uJXZKp0PcPG5ZtPm2BgCzDHeilxt4iitunH3/M6YS3AH5/v/Yrmz1nAmu4GJbXIXuESYRyJGf6WXPkmY5p6af7ynvPmzGegvsci4cSLQmCUjTJHnnyMWunE93F93QNyk44xojTMdU+4FeSKbHI1VxJZazxvNMxmkGPro3zaM+e7TRC9xCzYKxx08Xo9qe5E4zJSkxQtD3+6Aru9ThkC/rtZYwi1fwrLN4NQ6KI349hvdDUkHQO5kNXXvYnpA6mAHTWuebnff91q51NAtYnpz4xMGW2JlNEcqM+AM1fx8Q9QG6IuaotrJFn7989EMaNyQ2yhQXi+0uUn71a7dj0Xhxe/8XbaG1uwfhjitMM3b0DOQCkMvw4m+S46oMembRdA2UuycvKxK6P9dUKKyMQytGhg8VuNE/jYPQybH9JsSvqRmSl2WQKmnCux4+fUQP6ux/3wVadZqPGTXUgXjPrUK70Tewves5ohSWx//xZn42uUNLYo85HLS6ZZ7rChc2m8W4FBH3eXqoD5WBikDhwXLFK+9I1hTQ2hw4h+9nHD/YijtmrP/jUxboagFV/7mkIOYDyxgf+eSfjVpw7rf726L0fW3XLTzZmyjDM/mh8ccbLcLCTZmT+ngO2+u23yez13pj58CafvPO+TcZcxlfSGq5G8aQA/IakGxyj1nsmel76+gUQdxHC27v68oBTD1D1Gjt6pg7903d5Bk80f2KRKxErogizhmIcwteu/xHXW4oWk7O2pKb8bOnxJ9p8mEfAM/bBG7tsI+zUiEyYYI1FbpQ1jmfWBjC+g2cucEPnoBqKMmCQRplYryGAb13cyzqMZFpgy6mT8uY7rwPiAsoI6BxkU6p4FLgqAPqXa+ceudzAmdkNrVV9fu6PCj+aKlGcVWvIEx9+9BGM68bA1oh2+WsAE2LHAKzOWTCTPdZtf7/rHgeiq3nEanLN78L8UkAXNMWuvg5m0lhuD3kjI8kCFKtr1LD1WJy6p8rnHPAu8JH/Ajkz21jXAutDfDmHiPudFPUh3N9I3luv0URzO4IzL4A11kmDoEvkC/ag9oAv+WkbRXEIebif8nu0FSUb0iVpDAmPO3Df+/xi4gocUbNcng6b1n1OHlxs5//uYncuiTziTyNrL+7BZ51xIYvWk9bRuac6QBuvm6ZvCKwsP4LkiOFTbP336+yd996yW2DyiqAgt2G5QasZKhhYWqlhEdLF9LE//uVau5j884oLLsJr4IDT5WyluZtNzhsJ26aROuvyq/5qOQCqrdQb4zCv8vQRpafexqgmEwE96Eozki1jD3cY/+ZrCGTVmbZu3XYrgVbaB1swPqDTGgFJa6t+tsnDk60MoKMIMPLJZyrtD389H18HisQaSXCV8czHsv7mQMZ42WJDDtiIhAGbB+M1iZjw8bpDVok+/+EiDDzQFJw4c7pVMBW079A+cuQ4m8B1pySm20tPvkFRTN5E3PjTtQtgdY63F17cZ6OYKPn3isdsHJNDje2w51jEIaGNtmB6stMijk4cZlv3bLW0sAyLAbnYwWeIA/QZOWos4NwAE2E59ta7H1rK8EC78Kqr7WBtvtUxqrmd6a0gCEAnTjsWfdxCm7aEKUUm3b7atIN90I5e+GSk1wAaBlo4T3dy/kWhv14PA3Ac99nsnVXbed5L7Pvv9qEn2u5cugdYkxOROOhHz1b5VmNdH3VehpU1l9vI0YH4IbRYFkaHo0aMs0+/+BSQb6RNnzjfXnzmNcAH6kbO/QhkxfoBUULo1N593w32N7Q6x+WmAoZMtBee/c6BWmIeqpkdSa19yvmT7MP3NphfW6rVHGlg2pOmC0710aEdSCbNYsR0syXx/JIyR1opsgpnL8mEue9j5eiw1xJnypDuCgZAlVeFdDQ7eDbhNHfa0PQWyek0mk5bdhZgWLTUyZOlpQXbjzs22q5iWPPhma7xWVlXSl6xAbkdxdV621dKnsFkTmFhHcB2ogMkT8Hs8Ol/vwcIkWJjJyCRlt1B3QqLtyTaflxfxl6GKTptuK35qMCx6YBTYIvSsOXsqCHZ1dSNLwSJBphmw9HYLTvcgfHdebYr7ydY0kWQhRKRoGPSL24iBGT0tnWbyBGKjmy3g6U/m08YQPP4EYDsdewHMb3NSo6UYaiWZLOGz7Th6ZhJMe247ufv7ACs0LPOQkpvxChG638EkN3OPVJe1m3Ll59Bo/wIa6LASeNplFmj15qUDeCcaWavi4E5QANaDfF2SCYC7jTNJgKPGgVtTEOJybf0hGX2+JPPOXMfJ65E3Aokf25ubXAgo6Qxjp67hIhL3cc0YC1yVmWHC6m1MBBDg+zM08+2xYuOtwfuZ7KxEoINZIRWTKgHFCs5R2dOnGE3XXejw2Nuvu1WJC84N/nZAHCUSmoWxbVxY1KRjKqkTiW+DWp2nnbKMrSBR5PXtKE5/zigP2eKa3IBCpKHt7eQ84t8QJx0OvACFpV/udabalB5BwCayWOEe6JaswMdTp2TgeQG0eyldmJVL/FTRCSlCb0gmuGwCysxSYtEkzUznZFuP/Qnud/vA5oqwewCM6g5AjM1kYlN9lZnB5JDNBHFEqypwZS6F31Rf5qTnBk9xBIx/12PS3m0NPgHtVJVB4SC8DVh9OSmgVSj8lm6mQbyV/4tJibnhJ6RvBlGIdVXWVnutG2DpJsJKcrz//H01Pu8MbvBZrDXhBSJSs0E6e0LfNT6CaH+ayd39NVko0yviLkCGyXVpMpAzcdgzk81B+VlES7jK3K3egC8IEDBUM4KTUFo0q5VuqZu4kf/Kc+SLBhNTbHW9YG5vha+JwyyowgBDdTYuhmh1JaqgVsZ69fkotak5ARlKCYQXMzNSuoG5XI5I7L4OWRkJPlNM0YyT12MH4ucLO8MvU4ooLOYwvJYOlyKnwVvM2o0hupM39Q31fD3odzDKLxN+AfkLUK4vm5y68Zaz8jbl8+n5x9DA1wTN8rzsaDGy4TzW80j6uu9ImH5gl3IdC0sBknLFCstzuM9OPOZBoykPmmooVElWQrfWKZAJdFDbedyfMkuCnRWHg42yYeViatysVCaIWVHmEqmESWCWKfkDiCExoLVtYIdCBxOA+fILypD3gsSINIsah53ikDI5+2CdJA9IpMcvILXgPgVEYB3TxvxVbra1Kv423RybrbgDZKbO9E2kUP7Ms3TBPtYEnXKy9Vs0L3mat3nUePCB9MCZHs01uiNl0bQZU4E5BMrRECoChmNUocCMt734KMU7KLP9tk/77vL7r7zTnvogYfQMrmUQALIwMJmi9kwEOLbkQe45sbrnOPojEmzQdpBolk8KoYFNioBbKCY6WSRKrlT0l56uMQVVp10bsRGFNO0EEBgMiZGbRhZBULvElnb1wFicnVTB8bHJkyd5Jw9Q2GhKn1WYijJAYEPAnBV7GgxN3DoClV2dGE+h8bXhbA7uj9/1t8PaZWKaaoFKgFfN2bDe+s6xa7agE7YjGnTnC6pE7smug3pfGo0XZR4fXVKwNq5anPY8TmLAA4F3Or7JU4cQuWow6aiosIBwnLXUyIojY5K9G3bYNJlwmDdsoVRFj6fdFv1+nov6Y3mjh7tRuY1vic20jgS41S6ZFsx1dq+czegRpBNnjAehL3NXnnpWYIamwbHyQSYT+peaURdhU0zncGs9CQ36uUDKFOOpo0bChCY4MZ/vSJDrIFQzF3kqJZIVVhd1W9ffPEhDpanOAavmM0xtHMr0DeKjPL0S1JY1E0c9CcuW2qfrsEpHgZWJwfWrTf9DSA/2F56HuMJmB0T6Bi88MJLVgCgvnLlCmdac+WVf7K/3/F3N475HQB9SnIa4PNuy6UjK83a3bt38nMTAGb/ZEcffTRaNGfaExi9FNPFefa5lwANDyM9cCMJazKjh5UAehgG4FTbRjLWQVdJHScJZHfBVuxHyD2CZCU2PpSRyHSA1TAOFA2bc6/pFO3att+6nC4T+rWM2yjwtgLy61nE0pVqRkuuTzOS0kAhsQ+g9SSQuY4kV0520qTTaLtMm6T7EwvAJIftfKjnoXR1urUHpbdIgIqIZDAYPapZ83LRWky1XTv20dE8gog9hxcuvCoYNULkDIUItBrrdygGe2HurPl2y/V3AmSX2SW/+x1B2SMXOZ1agWAUYGKFKSBMGDfeAVrdrHsHhDGKGhDDoUjnuq0RU7ByWi6wY11HTIWKTFwAdhwzmZ0ovE1Fmzo+Y0enohdYznobC1Ax055/9hVXILZD4RdbJIJ7+Sq6l7+/7A+OEcVOc0lBCoLeOlyKkB5oA5SSZqwfwH4YnysLen0Ko5970EupUrfMFfTelxtNEHDmGEdiWqJZRsIYFKYkUx1B9hFoQUpajMXBPJbovS+d6aqiKtgT5ehUdgMmBJGUBXHtI+j8lVglmnmtrE0xzVW0ii3kS2LXweGq8d1o1kZMUqQlMHaz99B+Gjm8MfdEOkRRfN8I0FXuEDEy2I5QZDUJwOPe6BlAcqcoQTuPwO2HeQ2NaICpdgpmACZAbAF3Yub7CCxWAqH/OMAC0GF1Y8ZdxBASjV51cDXpr3EdxoDaEQvXuIsOGgGzYmDJrEvPM55O6axxaN8x8vnuOx+SELEfsxiPiYD9FYemGvG1hfu+cxMalLA6dHi59UKh28PG17pynWOHNXhGb87tHuBBo0JirbIc3Cy3gFV1iQW2OOdoARYkozICE5gfyL9Fh0bbSccsxW16HgLltD3pAisWSj9nP02iKkbRpDM4BKz2SiCe16tn7x5g7PzAoe1O0kDX0CPHV3c9XjLkFfACn0iGxUjVAKvuha7d8y90cjOO4cXPh7KBYjgvNAEwb/5UJhRCbSKaquNyR8Bo+t4++3GDHcYdmclMB7hr5TnSkmNVeWel2MEqprS/PDDJY9Dqs4vhoIxJYuuOXMTf33vnHbYHKZYTTzjR7rvvYT7PIcZDl9vGLd+QIJKIo7eWkZZDI3I6zKZSi4qIt7/8+UZvVNDNHbEWcVMsRTblEYDOQxQjrSTKzsBK7ELeR+L7frof2hcCS3lrnWECmsKp5NRQ7OC/CaMn2lKanZ2M5z0P+NgE+N/PgdmnZBFDl1ial8mpw2g61tmpJ51mD917D2dNI2u1zb7HIGTGjHGc1wUwVHbbE8+8gFEbMg7oYep8V7rK0UmBPWA3XPsnm0ghm4IWXh8AxiG0xF9F6yyvcL91aLyddU6IcNcudprDVSlSeqWtLd8RGQmSsF18zuVo4GbyDDD7oZjatGU9On8Y7gTRNOIHxaQXi0F6llmZmTzHiSRFyYxKfWiXXHwBcQBmq2+MM1cIJTkPZZ19vPor++Pl1+DwPJkGZRWvn2IP3vt3O+Ps49mDnhGTI2dq8SjGur3usd481p8nCfCLfrwD3iXB4IFHQwy5IeanzuMBxsKrK2BmA5DIkffzNa/ZD9+vtjmTp9nGr7e58bF6WMHuLNHrSB9Lsh8CCsV6VjJHw4SerGNJyTnWXSOsAScHAuDfQXzt7aHAEzjL9wve6sUcBbQMkDPaTqARm4DMkZ5nD3mSdA99fJq4Ny3EjBjkeUa5xe50a6U9qgDgtNMVd8Ws8EBUbQbHllSzxzFX5WWg7ov0avW9HpgWCrsTe2BeMtLexfhNJn0tsNA7GYdvIybHY/b53FOPWAQxobfN3x666z0bPyvICst2Wg15aNb4CQBS+Vw+Zm4FZTCqV7kAJ+1FrZvP3lvNGO8IFo6yfE+7THHAawdq32h/ekzLITbx0K+ulHT5mzdC7p6bk/jwvtcztuCzcwuc3AHfJ9mJOByL6+pbOEfqrbik3r765gfctRm7G0BDkoYeguh2yomn2yxkcTTuufr1HbaRMe2IrGrYV8UOWIUXbWUwBIuYWBFzXM7Aaq6GRXhGDNJ7CwCYVsnWhG5zLWYvsaEx9uzLT1sojA9JbymP1GcTYOA0PpW0KfJoLzmJFv1ZHSTveXoa+NKzw/Wb4lJ55xdo/7/40otO/kPsT2mtBnMGnLJkqU2ZOYn40sNY9t1uDWiyxRewn6wW5juN5OBou/yyy9DO5/7zPvU07MVxa2kudbFxiC3sxvA1OTe4f0TAbqVxJw3CEEwygxD4FoHjP/9Ga5eGdQ2HXh15VRuTJQFo+db4tzu2dB+aaPFpMv9kRJH13SIpBF44Skgo+XZkRhLgHTp1sLEbmkheBAOTSypXl5a4jBL9pcnu8iykzViLOnP6AWy7NGEDWCvmYitnUhK5tHwIusndBZjq1x4aupIlk8eDitEOiAgaNzwCUCM2rZ6BSBaBkEsk7eBPw0wj3WloghfDMiso2meHMUsKF5hAni/5sUZA4Vv/cb+lZo5wef04tEW9qRltoi6acBhK9SAnBevIBczfAKu/lX7Qc/vq2++tBvDiMGBCMjn4ns2reRpldsGxC203mqkhCZPtyuUr7B/3/5GRyn3W0wTJABCuP2IRU0Vj7MtV96Od32qzx8dbU3UZ+XCUFTJWnEeTPTFhLLI0O+1v//Vf9twrK9FPBYDNyXUGJicsOcGeuu+/3ejqNZfNs1kwmsOikLWhKZ7fAKBE3TEiqcXe/eAnC4ZcEB/XSHyCVTptqm3enkfOGWXF2zvsVDQ6G4rrMGc53e77+93Ehlim7zJg8xdZDADYARoR05dOYVqowIL7gy2eM3HRhJmWGjkMH4JMO+XSa6yONbUMSYFduzYxKRSKdNtSq0Or/Lu1G1wuFRaq6UFqW2qAbliyjTSXNcDWzv8p1iZhdDpeEkA7au0IEgV6DkvOHmuTppC7k6s31fgAyB0k1wwhpwtHf/wghkswvGSAy8+npMNaZU020bRMHRZmY3JTqDf67NP/FDhJN60xt3fRhJ41b7gtOH6YzZlygp2++HYAw35LyyTGwBJPZILu4nNz2XaZ9sRLXzEgEIKp0wirZxLqhMUZ6IYTz6lVvtuyB9LNQq6T0XYu4vNPPmW6MxQ5vNH2FXqoyVGptoQa7SW00SdPTHK6+MUl3bZhay2SK4oBUTTjmZJjfc3EjKys8LCFINF0hKZWOfIF8+eNJl63wKwNtDloAa/79gsYqcSJoHyacehJdo+1D97dbUuOi2W3tZJPn0Bt2GXb875nqg0zP+KYIyAxXSfgMJAJCxk3ZWdl2AHWkH4fC8vU+pNtQu5cy0qaYvt3o/lO43/910hubPraAqlN5h49FgAuDPm8KHJhAWRoT3L4jQE8TUMap7meRguyd8+99aJdeOoJ1IybnACVJlU16ZSG8ekmJmzGjEGDERPHi8+70J556llnLq341C7Wn4hB4B3hNKGbibldSix4FU1/qfYWNpGCSaqMPCNhIbSx/zWhoTNZ8U8YhQAu1eNOsxQtylnT5tG0z0CCrxgptnH2Bj4qY6eNIT612B/+eI2ddvJyO+2Ms6yhhbMBiZwW5HH8iC9iXCZBCHnk/kfs8kuvg/mH6zmEnhpq6HhIHs2SfUgEmCSeSxqvnfpUfaD0dAytWEe6tgCKAWmB6zx3RrZcpVjbYqm2w7wMJd4r13Bj5nxUEYkkwyagrAdigz91vUyX9dn0b93gKL40Q5yxJ3mApGkiqGmkIapYKjk3Aenh1GN9NDeS4nzt5huvtYcfeoGf6aBJkUoDq8pNJGmysAewNYaG5IAftVlFFw26aXb1zZfa+adc7ab5gmliDgzmQpqIkNdFH/FZDVuN98uPR/WPriUsWNcFwEhOFAqI7SNwk2crVngKtWRrWwPnnqTFZOKFhqsgZBlEkrRrOkSY1FAupzPUyTCRvOnMqK2q4V7Hs7qpf3nPbtiiTn7L5YaakOxlYjWOc6CeaTOx3GWKhDyiajVNuBEXRIDQmT7k7+MxTWmECshWzsT9C4+gDpPZG2zLKMDru+76p91yy9+Z6OQcZA0289n46MRPpBskR8b76jMHqtAkzxem5SYUSRCVg4WD10Q5Zqa0ojFUJ9+XFIGbPuSMCQPv0zpMZtpW9aWM1OtptimXjGDPJachEYLkXTf5STc5sAZaggEQWushJrKsdA/lnSOd2zDqTwVYXX9saAQSMcq/qAmoYcuoI/o7qcvJf/0gLkl2LTc3B0LaPmr/aovDVFpTd00Y6MWH40QNXtJFfteLzmoU5uBiowrMDGY0WPih+7icW3qW+jyqgdods1gIsrfGJW0hPViRGvRZm6njkxJlyMa9Yc1It1e1WySxro4p6gSINR00MiXruXf3AXIEpGWyE5iohu2fl29ffIlWOHlzTVUL+Igks7ifMO61TjOHIzWgXIN4IW8fn5hYhvT4QOroq5APR18uKYluPDSdTgq6OrQuxEaIwTE5C1BQs94iP2vhXn7Z5TgEP0AHhI2oQlKJPwhBImNO+w+gl3LFxfbGe6vQu8lwNGQh6+rCuMehjgBVLzoETmRYOqqiKCsxlMvbTz9tGDETQAAAIABJREFUA+BKJPmj4FMRw8rMwckvCDBO9Mmh7reMd+YsmO8Seo30KhHVjRcQWAPrUzR0LWAloCoC9HvRofX7xkbGMaIYf+f3SlAEvgrkFBCqP2cNz3IdayWkei39XD2LbN/evej6TaUwPkhAPMMZK9TBttL3KXHU9wlQ7SNRFFtVfy9gVV/O7U3LjR0XjACxHAq1URXgBHYeQadFB7k2jXO+5hplRqXXcaAvyaJ0WTWGKzar2K4afxVwlpaSwqKh8AUYSE5OdZqr+XQ4mxqq6dAi1A17dR8LZPy4DN5T43vdADxNjCoA6vL+6tRXNFdbOSC2G5FjXYg0pk0oVpe/AoQgC+l0cDj3ob/z2quvM1Z0BY+kg+5thl137TV2A7pT/oxTxcL6HIHe67frf7DLLr2IwB5oLzz/miu8Bcrccevf7FOE3G+9+TZ7/LF/2yWXXmorXnnFjl92ghUiNZEIQD+DMZe//Pl6e+TRx2wXjN4DB/NxUB3r7rHukZ7V66+9buedv9xKYOuk4SraQGHaynqbtWCW3faPv1gt3WaZBLWgp/Xc04/b/Xc+SHFebqMBZy9hPOtJBPJ9wlotMZPEhA5ydAyi8BQ2QYDMgTzHhtpW2/z9Nmuohi0sIyON7DlNSYI4XSkZbzltYRWXg8ydYIp3sU6kBaW6NJxiS6YVwfoD/8lZWYCQAAQBj4oHOvkUuMLpIKUR0GbNHMehiAj/lwddFyk6Ot4evO9uRkqabAUg5SGAGQVAOWw67R2CWyzagrOnLUQvqYFO7QYOLglA673VDSOo88y72fzpAI4JCQmIh0t8HtCXrpxfJMlhHElPQgiBs8NqCggV0hnSQuDz+QMsdMJ+DWaP9QA0imsp9qlMmNTtjGcvddMxam30BNodo0ta4MQVCYeHgNy1EpAEbEjzh1vNmkWjl+K5FMZAuxhQREwdVkF0PxMAAtNg0Eg3c5+6exS8YmlqcUrXzDEadQAKX+b+xSf6YkzmQ4CkYHLd00hYptGOFeIHc7NJboDbC9kTjDQz/ZTGjFUoAEoEgV4HRwEMXNVnPhrx5n/qdiq4DgDYSMpEyVWQGLZggm0kImLK9fBv6lymoZeaDnAaIDYo11iC9lwr4J9AtlDYNvGMzWVlwRBHmkBJSgddwyoOkS66zGxxDjcYOdxDtvOgjpCn9auut9wyNSbXjUaRRnoEVIr91tut8SQM9wiJangKQWHiyiVFGgdX131GzgKYCz227svvnON6UqavpYz0s0iaCMI2fdDNOrSz1Q7ncx8AZRQ3+9mnEt7XCKhqculOSttISacDJhUXBsFCuTgq8XEkPWEq/IPATv1RB476+KE6M9gnC+cuAMxbavHsrxjYPO38nWJvM+Oj+YWFsJPVZf0VWFVnR/G0i7Gm2upS27VvkxUAKsqgTEWw62MQnATs6Hpc91lng2OsitzFM9Tv5YRJTBWTM5pEdQHnhR8JcgB7c1feDkZCL0IOZTdnQZhNp4l3uKTIXlvzte2DrSEGZo8AY1VkCoSDwKrAbxVRQ2tPjH4Bq0ps9aVmlJhMapRoa0u+5tUVLyHvEuY0tp548hnHLEzLyCIplbYUDUD+N2f6ccSZWtypAQMT0+iuquhXAiewhHtFICjF0fXDNR/bezglMyzECL5igPc9Ojv8HfDn3QPXDKfhEsrF+rFIAiSjQ/I0Gfb/qSeeyrrqsieeeoICitFKwBl/vi8a1qcfCykYBqGMDxbMW2jPP/MsUgCY7SF7sxH323nzpgKs5qOTvBkTqRU4PgNIaESHZy/heekTJwEo3IAEy2jYyakk1J0wP8rKK5BX+MQ+WbsGRjEMCA+vcyNIkRqNBSwU06sO1mQHGizSlxJIccKSk23syGms0RzHDGtqrrMXVz4Cettg/uEkuzCNuvicrY1imCjhcnkmsZQxHfTnUjgbE+KzYJuNQfMviamXFHvhqTfsr1fdhgzDFD5bE+YYSfbAff9lZy0/gRDNwxSwKqBY+AZgjAMYHYPxVzPO3zJW3fIQGKdJAoc8ejHQsXC1DqSniGRFG1p//s6YocbW//ABOWStBaBRXbK9ghHccPvy87Uu4daak/O7zgh/klqNi0qPXWvOjcKrweCRutn3xGreI4CY0cpYuUvHdAlKMrUIWY+dagABVCSgIfuPu+62b77+1sWRbsDVMDRWPcaEGjKxjsnq5JnEQFBwHQIeB3NFDzAbBMrE1GCjOMakY6wL6f2VVRcSm8yP0zzHgXvVux+43EIFZBsSTiooUtMy7OknHnIMza6WAXvwrrds0jyYDgFoVbFetR66OlsxP0i0t1a+aytXvOsaBa0EcQGra2CsTp87jsYA5koKQ6JeO5DeM7gQGD0ErA5p3w4BfENj//rV/V7j5O7Z/Toyr/NIrHTXMmHjB3L+xxBHqjmHZd5TUtrogNUIdHx7rJ41q8IF3cxTzrHZE8e6Bu77K7fZj1v3W1ROrdU0H6bApJDgDKlEe7IcFreatWr8yChEsUC5QxDPRuyaXp5BNVI7TegOxoXF2VMvPmGhFKMCxYeAVZ13ntYm69QBwmpUqFPnWkJuksF9Lm6+9OEk8dTI3pZ5xadffm6fff65J0MA+zOMfNIXPclTjjnZJsM4b0ej7c67xVgVwUBnAWdVE2uYJnMHTcEbbrzJxo2j6cF71dIEkzRNBxozasUPTW/pfXV9Q71Rf+l0I+Cp6w3hXoUQb0L4x+euIXcsOGwNrNM82FJVFMD+POsGzDc0ku0HsHo2slFH0NzevYXJsfg4V5sY5IBd32+0484+ySoBrur5OYHGMeQ4Aj40EimwS3tK4/R1kDqUo3SQvwRwyA7Q1PWnlhDjRJqyrmYgR5aeofJr1Sg+kibj76Q7F8iaKC/Kp9aJ4hb32Q8YzcRASJEunjQNj5SWOxkXLdBotGZjOIu7mVpLzUi19kCa1shiaY+F02RvJn+854H/5t+Gk2e0W+6o0V4xqMBDc/FwyS5+lRSARhv/J2N1yIzMAawEvK9/3AQgBouQz61Cd9/Wzy09tt2OY0z8Z2qy6LgRdu21r9g9D13Cc95l7fX+VlrH540+g9F6ZMpW30Ve2GunHI+EBevTn2d0gKbziJxs+25jOdryVTZ7PqY91GfNMKb+cvWfaagD/LL/Gxmz3M10xc9rrmf8PMvWfLGTOincvsmPtIN7GFn1yaNZNxHmvADOEoxtT2VUv9MKyNsHJCMBsDI2a4Llbcmzs5adDFj3LjGyi3x/AeO0cbaeBmRYRrgljAu3rbtxNe9PsMVIHJTt222XnXo5gECT/fWuB2zUzFxLSk+kljqMVukExuiTbRWmt9WH251khaYBx+TG2ITxk6zg4BGefbA9s/Ibmqz9duKJc+zHH350z0agWBf6l23IH4yflUG8KbaRI4eRdwXC6BrDnkcCrwEwSXqtaIQWoR/eRPEeRu0TAnAkiYlJkzLIxZm62l5NnTWKnIdEHhafRvrDmYwbPyXNLrn8VLv7byusuhATH5KVFPLEBppeFy1fCBs4CmOnffbptwdtDPIJ6h3lICuVmoBR2fYCy5yQQwO/w6bNnGkvvvA+BJaFTCmW8V5IlcBo9QF1WTBnKtIVmwGi8MJg36REDwfon8WUXqA9+8YrNmriMBrbh7mfZicAom7+9pCnxw8ooxxQI+BprNvsnAkYv8y0199cYTmjIPqM8PTkP1tdSB4RYdNnp8JWLCFfDwU36LXlF51odYc67OetWwD+GthLPkgGsi/BUJcumw+xoBAzHRnQtVDboNmJDnhizFg77cRLaPgCzG7dCYOuxlZ//L4tWDyfMw5ZObAJyejJGLG7EwAPUAQioGVAENLZWQz7ZACZrBWPPYoEWLZto2ZMB1CNIc6JuPThh2vYW8F2/Q1X2aP/esxJfImZKE3OIIgvimEDmtTgyMzhGZdg/CsX91NOOd5GYU780ksr3L/JCCg0MAY8gH2MDJnqPeEX0iRX7AiCtdpE462D82zezPkOKBs9MsfmzJziNLIXH3e0G4efPmOOPf7UCksfloihJbriPP/pM6YSzrps1+7t1OVBjDCfSZ39Hu+rz4t7OY3QcD6/pGjCYYbKA6Oeei09BTAcxnMW0yoNYBJt7B0ZIArbccxI4rdqB/XeeuSqSwyT7F8UdVsXJpItAFcyCpdmt3JBTUEGA7xJujGYIkMGYppSE2inXFUmRZKYUiO5S81cNfZUj/FrDKBcFM9h9tQJNLpT8OH4nnWEvB1Yw65dpcQ2GjfsLT9y36gkTyqvqABjdPT48w7ttN3UaaSUNArEWhhseBIj1MhoJxeQsa3oG5qe0bSOjmfV6g5Ypb517E2xCHW+sG40RaDpNLEJNUKvvE4NWH2fCDSqsfQMJd2nfCoapqnTLpemHJ9VTWxNlSqpdI1l/pOso5iqjqkLQUeYVjskLOX6/jK/BuSUzEsfF+cPUC6TvF7IXQrrEZHh7lfPHNEjrSi/CEOTORogt46p1HgksP718KN2NH4Lw5HcbOfs6eUeiG06bBj5Az8hzwBdo452PUsN/QsbU/4o02LJ2ogkpsark72UfIor3pCXIj7p/BUTV3ISf7j8T/bEfz9P3FLBp/Ok29XSycSSKvxk6jB9jsazR8QuTTL3IXXYgISfakblDqE091VzBEnOjZo6kl/7WC8D3N8DRUe4H2bPvPyyvfL6+3bB+efbiheeQhYLciXXnorsVh11TwnazamQH7lRNL+quBZqVZopuj5NGoYBrCqXkeZ2GBKO2gOx5IU1mNHqWTqsSmxn1oCwTGdaKX1aGjExnMPRNGuncGb856PPkKhi3H/JQmrvdtuADrDIE+ecf5a9+eZ7xJRApqVnuEbMkiXTwVpKkewkp0HOSqZknTC+RVTpFEEPnCI9J4E4AXjNvq+GLewTFxdOM9YDHSWar4JQo+KNaHFK208mVkKFI1kIM2ZN5SI0Gh9i0+jCaHSzsBDNICX4buSI4pUnHEYyUUzRNXbqWNu47SeQ6WnOgEIor8agw9A6FMPVX67uPGKBLNrkWtSip+u96nltsUaLGN+PiIjC3GE/h+FYBzIKffYKFlgGPJQFSAc0EZz92fx1MDiboYenArC18RkiAHmVfAyNTOlXva4SbQciCBPi7zyWKx0vXl9/1qZp588CWKRfqofTzyKRduw3a78hcNXZBZf+js42ItsAnRrL18/qvZXsSjv1MMZS0qjTwaExfgG36mxvQ0pgFmZVQt+PAOR67sHaBICbgq3d6CEjdIMAsDbfUAIlcFXXqmvU66mwUwdEdHR9jzaaxkrFRtGBIaHlFJL4DeswjaiXEzKUdD5LGK8vR9hSgvn4MbkEhAYE0ENtP3pO9QRQ6axo5FdfSoi1adWVU1dPxZpGsjpgLCw74TQ3YlpYdIDN3OIYoNsBK5Iy0d9FuPrrL79yXRV11aZPx+0RAfDszCz7z3vvs46D7O67brdtP+20NWs+tzthQPfzTFe+8bpLfu69915bvw5mEtqxS5ctc/T42v/D2FuAZ3Vmbbgr7k6ckEAguDsFirVQF0rdbdrpTDudTkfamak7dXdvqVDaDlSB4u4aNCFC3N3P/bw7+Yf/v851rsNcDEXy5fv2fvf7rvWsR1gX/dIT3SH5JDJ6WQvc+rtb8MzYay+//Iq99fbrfD9/u/mWm+yFN562xs4SHuQ3AJE4/ChuszIH25G9x2AOpzOVHs6BtdguufxiNo0SCg2khWjO9fXtXXiLAKKpuFVo2obftnHPPVBczaBkN7hwulAJAX7tPMieNFSS3SAXyqPnSqxs9ZlK+j3n3LNsG0CEJJiNrBE1xgJG1f/oQNKESEFxnGU2qH+qQ2qy95VCkZdZcggSlIF2iOfNj6lPE4emDNkdmwlmiB5CTbRCAG5qmUIrZTRAzQiv7w/g2iJglQamnvfbh4MuK6uf7dq9h/eHTF0QKRtwcC/eRWgnYSMwdVsDLHcP3iUUjZIttPBmqd9Y67om8lfRgeA17UrKVlq8H8BGJ7+G0H2Jda3E3McAght5BjoBXwNhdgh4jYW1K6sOBmmsHRhcpS142nBI8DHaJSdg4w4GNGV4ZxfNnYQ37C7bDxVfIHYADVgrz6HWegRJsa1MmCSp0CmDq4Wl9oN1nERhS8ERg7Q3DHuEcCTnxUyZ8ggeOrK7iCJEXScSBLETSKKuKaZQYD03c70luxTb2PmkOPmkzhg2ajx31FzHp0ZZGtOp7KOHXdBSB+vFlwO0f4oOE9kTkBQL4HmsRNJFEsUVekNDJGmIzou+fVUcBrDH8YziT1OEGT/qCIoVMSMBPySBEKABpYcBbLfHD9O4aqa73KpOJs3a8wQYCFQRIKziqgNmZJuAecBqP+63Y2mBPHaUE3aDnUMXabbstBad3Gm9+uon/pe9sUFQYmN+ux3nXlcXsqfKP1VyewpqAbbaQ/R7gashMHSA8ZBP6P8F2gAyIcnqFMLM93LeqgIi5aXqDlhXK2DrgAcZzfzN19xEsMVAZ5LerhRO/pH2NgGruXl57N3V/wtY7VCQm16T79bYhIwxb79t3rGJyb4GcAKAuQacGU7Eo2Gp/icQ0u2iensUB/xlDPvzjKnTsMiYyLAmyQ2mfiYJewQT02W//mijxg63TaTby1tzEH8mj+1vV24D3OOMYC9WYJBDcBxyprGiLBsUqCG8ScCbB77pedCzrh8aRMnmQH+nSWwzbIKvP33PjhzMpnmIw48rx3k1JRFi2Nxeax/BJpFcdBqysVXL19nZZ83D9oKBANIynVM6H1QkKHW6mQmz7Gu+WrrEPln8hbVKMsO11tsUiCSGojdJ94Bu+T3qOkh2qaKnk8ZiCE3D/PmXwFSuZpj1jh2FERgEu1iDzYQY2KX4W9Ug2UvAl3TMyPH2zltvU8TwfQsKsUpYScM8kL24yLbv2mWvv/MB7Bnk9fgR65441ilnxuRxw+yGq69CDdHXeielcT60I+MrwUt8vz3zyjNw1gGGnFyeNQKbc86s2ZaJXUIATJR8zsWfVvzCe8W2gM5pCs3J5PFzLDoENiUfVmf4bX+4kmedvSC8CusAKhBJt5CSi61eUc7zy/uQN7zCJqS6iQZciaFozWJA26/PQFv6zWp74G/P2shBE92+KCuVJx990K6+7iLnwSp7JDF4Vcjp0BOodmoA0KkAq0tc7w49kiz7/wKrKrqV9B3SFWG7Nu7E2mKfTZk11PblbbJsmJmReGTn78i1E4dzLIJ/V4Gnk86ZTmqtWpqeZvY+WZsEst5kE6JJvHzC9KxJGSFvaA3o5FXp+Yp6xbNALv2behZoJ3tKB8Vvr94EO7KxxUQl0XTPQhlAUXtS1i0kv3JGhgMmSWLllpBjc+qOekCjY6uLtSpvZT1kXsXS7YcvWw5N7RlpOJBfjRd1Az64Yqy2tYYQnvO1sySphbEqRoxetw/2E6+9/DTnHkEDsISeffxLGzCawjmBM05MFJqhXnj+RoXH2Ufvfm0vvaThLOwNzhDJsX74+hsbPXEwexbCazEjOYf090rZlU/cqYzVHil6j/pB7I7/YbHyOXpYqj2WD/Iidc8dTZn7MzXNMMdkoVSMlDM3pxgP5Br7RYxVmBUtXUjnACVUQ1x68ZU2buhgB6x+/cEO27Btv0X1K7fyeoBV2MqdrLkT2YdpTqo8GynuXzhsVTEhBayGaUomKx2uZQU+YtV42A1ADvzEs49ZAAm7rShmTrUC0GcS60Y/nKWBsyXxgH0Ngk4FVgNpCkphr0TCYJYC68UXXyTZtw9nUg2Eg2qaWl976uEnbcgIGIkMSR55/DHO2wg88bDlaaXG5f6FIPdtbQ6yBx94EmZeshsolFNjygqlqwW5LtJD1bF6htxx4ZjOYuayLlBRNONLrt07kDMykPMhlHr7cyTxMahKjsCSzWb4W4W1UrJCZDnrnfQboOIsfKjrGMLUFOHBiz+w6qxEvn4562DepReSD8C6oLGLT0iAIZ/jvP3lqehPf6PhlyxwkgFoSkuLnbWR3k+g5HtKh1YAHusygOfA5T9Qu8oipBpChRo21QWSsg/C3iqWdVABez6Uf7uCYVNKepqzytJuceJoLsAcTadLUEbhRd8QSs0Wn5lqI8+YTjMYQ3LxPsJn83keWu3RJxZa/4GDnfVYFk2085J1zxuswRN4LwPYG9JM5/fhdjbvR89+5Poh1uryNSg7qFODJkzkHCsDWP2PJUbBggWsL63DSopp6lOvr7ALbppBQ7jXfOvIFPDrA5PuT/iO5ti2Na+h7jpGD5iInQoBuzCyF8wfYnu2YYVVHW5rtubYnXf90dZu2AyYPgpP1802dsRE2w7Inb8v2zphbT90A37hw6+0zdtzbeqECFt2nJqCmrSqZisgZIjNnjPTdu9bBkCQD0CYSC1IXkFNOaGs+TZ66HCrLEAlceZc7MnSIF08bnPPnGVbGErkwKBNHR5sk88dbB9+vp27hec9bLkEgINo7mFhQb71G0XAI7VsL1R5TbDhD2ERsHsf3o5RePkTstIOo04qugkT+gPeHLDxo6bav/+F1z/XMgSrnTNnzQGUL6Un2UXTzDNPXSg/QV+KmfauBif5FlFAFdD5F5xjO/GOVb5IVBz1H7YUdYBOLnSSs1ID3169wuzpx5+w5xd+YOvW7uD3ESiF9F5hOgq45YyJ4VmuKuS5bZbkt4k+TH6QCuFp56yKsdRM6n3Am5GjJhCcxnCJQMax2KR0cp6XEm4ZzH4hsKm5RWuDEFX6Oakh9vHewrkWw4f357+zOQvDbCDANdQpW/TpYhs9LstWch+j8dDNARAfNaK3JWNx8sP3exxrXfuzPPJjYJTK41KWSA88+CgWYz/DIN4D2Djajh8qsO++OM518reLL5ti6wC/yys0jYecRO0Ua0mwY4vxTE3CV7uAPQIrsQFxnMcQCyB/yCVL50hUJFYTuf5YRA3gOibwjPpg1bASlnQvG0vfGAb4588zLfm3Y4VTowf4R1DvhqHsMTu+dZPt373fUlGvJsBcfvGRpxhoBEG6Gm/btx2066+/jBrrE0KbJxL4Nd2eeeZ5GLjlDljVmerLHhTG/Q8AUPFjINEvqy92FxUMgiHpQH7q1z+JvqHaAeeyBUrGK7K0oJpcj3tsw4aNKDd/cmF9SklvYY0p0EoM0hCAoazMoZaFZUQinyUN5Uw1IFAYNc1OQF+F4HaqrmAPcecita3gyfETJhEMnWA/LlviwpAaYQ9TBrhaKIzGqVIsVM43ybqFPUod0A5ZSV6cwiEUFiwAtFnDMOqJToUzsS9L+dIIQ97VqBq2a0rrCAn8uYBaZN9N7FcCSfV9RKoRViJvaYVFyv9TvqcaArZQw6u2kvViizAIbfPsW6OxJpBN3OhhCQR2jYKBD77A1x5i8LL/4CHbjQ9vaysALj1Jqw9EMYDVsy/I4rrFgRccoNav4XvxOPBQiizrCAMcYqolOilkfeix4hi0lChoSSogvnEjUn2p04RZiZUqDEYhSiKwRXKmilEpT3aBqbX0XdpbBbLqsykkXeejvk+vGIgMIo/weRoZUAuYbAQAjuAZq4IRrZ5GNYFT8LLXB7OvdqDgCIGh20B9C2zgFHMiXmnY5IBYt1E7YZ9Lqnc4ATWbFNAd1Fwa1Ol96JzWe1VAWiVDW2UL/PLjcjvjDKwrsMUUwdCHelZrQZad6r/CIIBp2K5Bu5jWMupRDSOQ0VkTsL+EhHn9g3ys3cxbcAHvy7MQ4DOwXioh+dx11x/suWdegUEOK5TaQte5k/U8cdpYVwt3BlCD1BTzkeTJS01ZzRqrAKjtrgMdi9Qp1fCIZwCYHpvG2VVst9x+h73z0ac2bPhQK6K+e/29D23e6fPsuhuFnzWgmFllsQkp7szbvXU95ApZ/mB9VF3OGR7PsDeE4XOhqyNCed4j6NNq60oY0DAs5f6ee87FbtgjBumlhCKnS/lBDfDii89jOdLHppw2yXZu3u/IQdNmjrdPF5EJwVl80aXngVOWMfjZQY/kWVv5sM6bkb1FMzBVHR2OQkFncgz3orS0ElxNmC/YAT1UG7hDIBc2Oh5VEZYF0VGotVGjuSyUsPCgLoVWiZmpSW44zEWxFPSAqEiu43DyQfrSBzBr6PB+jiUQF9sHJuFM+xBKeyop323IoP3ZGFxTxyoK46HbsnmL9c5KsmMAd2l9RzmqdjhIgQ+VTbOAO8eEYlGKfSV7AUdp9tJle6T6DqhVoSxQiJUvGaPo+GIpysNL6aTy0us3oL+FUvQpqVmMKrFTaiimWvh7PwBBFXfO14mvk0y/R77Xw7pwoDKvK1BUjb6aNn3vag6tOEBmAb6h/H15cTFG3ekwSn5yLI/TZs5CXhvqGLI7d+60BQsWuAmXNgAxWI8dPmQz8TuVBUESh3kuQKsA4smTJzv2aQIFYwmyeQG6OozFQM1AHrFl6xYXovUT32cQcn8BqApx0q8KLpk9e7Z7OCQl12cTVV2vp68p4j2KJq/rpvu4af1aDqs05PGY0pO+qfAgJbJLDt6HiZ58TTWN7gI1C0MefKjwqFUzfRKjT5uProNneO3naOUtSMG0gXdhYOjTFWXPPPWKC8Rqx/NK1lbleBjVAJRExesAbIQN9QqHpFidgEpM5GOjk2ERD7Mjhw5zyKRZJn+WR3DYz78ut+effdEO8vk2Y2UgGbuulzbUPXv22SJ81QROy2s2iWn8UEDR22+7w6699lqu50R7/4O32UQaXdF3kmL38WcesUuvO8cKK/bAHMxnwZcSpBJCYy/fDcK7aB4VlJOQkAGYg58PS768usi24aGRkpDMWs/E9sALfCkkXXQDvk+tmJkrqENgvAAfhiruc6nMDceHJoQJiSa9StwToKHE0VpNiFj7spU4hyn81VdfZDfferPzA1axIvmt848RiAX2FYa5fR9kCwqnOry3yi4nLbaadPll3/9qDTBH5HkjBmWHZK/SXYmlBB7zgrZ9AAAgAElEQVSvDQ0lkFvHLTBz6/m+Yh85z04x2uSLCXiplrM/qfYBnBAHDh70nkMxZtlog/C5CcJwPyaR1wBUKj7MZ2UdaLHJ65Pz1mFLjsDqpAs0STTPYrQHivmEV1gEG9/pp02zuWfMZnIPA5iDfineyd8u/86xSoVRBOoE5tdEQr/kcVwpmSMT7lYNBvQOeabj2VyTuJb//Mtf7NEHn7EiNlA1/dpc9YzqYFOBIwPqCiatVcgYqBsNxQ1hWBjxk0Dbi3USiDdMLQXywYMFlnugDNsLtX8c0ux5Q/GRScdqYNf6vfj+8OyLua7AGMl65EvHmxTrTSihpJpiSKakhVv/QWlYOBxhc+ffw0pNZGI9CGlUAL5cKrzz+B5HCjnIxFQGrNFBKH9KEQDSkHn17R+C1JpnlAOjAAClBK8+ajbHjGwH2FTBIuBCkg/tJQ1I1Rp4zQa8WTnrHNir56IZAEkIYirT7nYYexVoM6i1nTes7lknk8yWSpptitf2Rnm2Mb0EPGf7pjFHApYRZn2yojkgzPL3E8SyG5+xUgokTbJ5HYX8+LJAWinetObDKB4CZdDOAaXmUk2oj/T2Ti0lKpvH8HMMUleuca/5Px5/m0o677xZ89gDMtivoiiixPj17qXSTpVwKsP1ECQkOqAE5MtvSKmT+pCNzZUu0GbT9o3ufguwdv6q+qk9yikh9DgwfuE/BQaLwTOQML+rL73c+qf3Y20C7nD2CExZt2qFkwj9RNig0lzV4MtfeTSm+8WAevsO5fG6SnH3vLN0yKo4EfPVV4iT81wUiqtP6gUyngo26fkSsNrK53SWCTx7773+PMDkSTzJZ8EgWWnvvv8J3kL4ZMLQkk1EB4D8ay+9aMNIhZYZvXz2AuhsvGn2f3/4Mrkug8m+fd9u+9uD93uhUQJXFa6jvUT3w3ts3f4t5pp8HsNoTBRKF0hzLbn8lVdexb6Yb998+zWNEs2RwvB4wCNColyYVTtsZJn0z5x5hj278FnOTthTuTm2CxB68mSuEyCLrABefO0tq6AYacIgSfuI6ohQzosr518E03Q2PsapgOlJbhBQVVkOO+agPfXK0/hOVTqmg9ZwIo3w3Xfeaf3whvbH/7WMe7x42Te2DS84gf9jxo2z06eeYVEB6YBpETYgc4jNPmOSA1bD4zl7wmFXsWbdWiA8pKQYRQaMFgWIacgiOxb52QmIUyp1HMnY5QVt9ug/X7H+aSNh9zTAiIx1Xp+XXHY2b8kLNXAhai60SNMMcQS8Hz3A2//yXP0/VgAe2O4VzKo5gmDNB3aFw/DaC9OXVNKgQmsLRwFTtJ+hM2qZffWWClAwEw/nSgq+3dtKHIuilhTSCgCl2FgkirBq+FTe5EDbFL+089xJyqq9PZzP1gyFSqnvLviAf1TJPlWjARjAag0FcXicmqIOJJ6jLSI4FlVAbzwvZf7PmchrKLgslFpN54JAYsGzjpXAB3I1k7YdtyS7k+fdTun9twshkqcre5j2LtUnPjpfTal4UfbZ54u9ECR2kGLCVSSdTADEeY31EMWzX4/N0KMPf2JDJ1NzRCIX5u/9nW9ZMB51veybL36xV1/+jCGCbBBUm3baKoayw0ZnsnerKZUdiIIPZSkj6amXuNvDWO25fx7wfQpw7OyldPb8l7HqMVh1kT3GqrN0kPclh2okw/5y2ErH2OiLihvsa7xj41OQqLaXOmaWbHOuvepmG4vsVAPNrz7czt510GIHVLmQtASaguqTZZZ/6JhTQYlxqoGihrJBsqqAIZOkQDlq6UoG81UoE+phOo8dOtbuwwcYhN673jSQ+iynMlZ7Asf8qNu9wEwvydetWw5hX66dswJg0ah2XL9+vd1yyy3dycTeNQkJiLbFMEv6D87A2qaDNPBJDjiNx7onAC/bYN9KLDSG4VXaav+8fyHnWn+3JMuoSZXeG64hNTWhRtA9YHX3k+N+CWIg1yovU90f1hPlDH6qzfbl7XdbyrEia0VpsobwoEOAS6edPptgTV/78YvFlswAYvSsM+2z1astAZClg4FyX5Rl/RhCLf3oc5tBrkMbzXYsvswuaE2HtvoZkStYl/lkEJzMI0hE9l8UrGqoBU6K9aQgVdcHqHtinwintpCqq5O+ZNzoUS7ISOuoif1Ww7JA1jqqZgbZZbZ6zUrYWCjsGJqLWVZATasHRWSETp7HdHoKPxj/yYMybdyFc5ETltqKFb9RH9HIs8c8/uQz1icDxipNdkZG5v94rApYzTu+k6tYxTJEiad76mqk/4KrPcMPEU5++22THSipt+q+aezz+JOf3GzNVQdsEMB0JezXVu7ru59ug/QyzDLTmyx3+3G7+KwbCOWIc+tky4aPrK6tjPcwFMLFJKxr1tpVC2bY7i2bzD96iLXgkxcDGF+Bl5HO6VasVZLi8UKG1Tfn9Fn2wKvP29zMEBuNvdeaTTutb2yEVRJe11giZmgFKfFFqKWSOWvKAfFJNed8LM47RKBmsVXlN9uQrP6Atdn2+guP2DbYQsEUtr/+uBogks8PmDZwQrxNnDfAvvh2E0nOkwjsPQRRI5WhQCLM14N2+rzTbd/+HXb84BEbhRfm5i178OGlRqTAmgiQeOxQoZ0xZxos80NOklxNvdNYS2o1g2mBHYSL0wMzQGZ/bKSe7dsnE+uWGhsyNAkiAoFB3PjY5EDAetYFa2rBglnkBaxy9iBSU9ahvtL+GAzBZMiQ3k5t88e77rBffvnRvl+83CqLIA1gBdWMTDoQdloKbMo2CrTCY1iJoUiSXVNMWoAVFnXY6af34/VOWHRiOOwsiE1kSzCNtp2A3Eqbb6AHrYfuNWEcYDID2C1YjSQSRhyMsjCUXiSD3lyKMtWwycnknry8AoA5mud2KGQmwkyR2tZzthzNPwnIMc1yCU8cMGgSLM9SAoOxn+MLs/pHMTiqtj/cSdAmZ8xwbHNWrBRZpoFrC/O4NdiO7EdqzfkdnxRiJ8sL8VUMQrrMeQIokZkyEtViOoAaQa4lOeyNpLOTk9AJHTEB0CQ0mFDdPcdhcNcD7o+lb43h/IlDDXMEQPYEg+5xriYO4pzyk486Rb6eW5GDtM9FEtbz4Xuv29XzUDkeOm7jzsaWjn3zuQcfo24ZbYePH3QMcJFztsGy1qHppMA8t72SJYNvQblGLgs1VTQAvUY9BagZMwFWB45Ott/WbKP/a2bNIhMGFCuFoCFbxJKTFM3UxYMGpzo2XQV+pw2w6UVECGUw3EqzFIofpDztzz7zQvYOEtvBItL7YEWH/2oUjMjF3y52LMDsg8WEwwGYUevSXrN2fAgLfY919TU1dg2g+D7WYpML+hLhScN+H4AWF0hII9/K+5LNnGwgGmQjIAAVqptsD2V/ojNEhBbN3ITDSAUhv0/ZJQoEFoM1jOtaxWeIg7BUrzfBeeEv6wOeTxdEyWBKbFUx97UPSuasUzxU/qP8GzFI5e8aSb8zalC083hv5xwYnJlkY8eMsJW/rbZD7IkR0Qn2M6SFZl7LqT8Z4PYehHUHw5uffiy2IwxBIhQgh+f46VOnM7DZ6pjoKr3EpJRNTjPPSwd7ZhQZMfLZ1JlWBegVB5mpVMphhpI6E2WVp+uvPiQaYEw1tbxlQ6htXB/Ln7uMB/ArAajh7JEd9NSymVDCu3w49UMApPZYfT1QtBvcKtjVCULYD2S/lARJRb67vs2AfmSsSJjsPPd13nKPtG94NlFI2gF2BYTrbJAHq4h3ImVIrVpfw+AWYP+N15+2RR9/Bo620/We6JQ8MgsHVoPU38pW6e55hLuIqatrFAjQKoKIBjsCx9WXqH6VAlchwrWsAw9Y9c75Fl5bWEUDe49qvzT2DClo1Du1MdEVgW7dhm127U1Xc0bjNdoIa5O9Uop1X+ylilCBNisUUAo+cAgpVMUADuaZTYth+NPka6dNn2vX33wrFlvz7WvsIO/620P4Wm+we/50J+uqDaVzf2y9ChlO/Gr5xwmJ96knVyEUXOiou6daK62cizqjBZy3y88WxmokIHg7BJD7/vEwZ0iOvfn6S/YdddhgBn66pmfOPYP9rc6eXvgQPXgQz/JvEHPWsubk6RpiB7KL2I+UsUEvzV4vhXROTiHfR1xoGOtZqQ5EP7Av12EfM2cNcX74wFvYn/BsY5cYQc3cBvkjGNuWC8692L77ZikkDQb8TDi6JDcV3aWLuxPSzZSU1Fz3TZMG+cOE8OBOntqfD6IJbwzy7z/ZH/98l1100dkciPlukp+KF2Yb1LOT+GSWcJCGQrvt4PXyS+ssMZa0PIrtSCjszk+CAjYI+r4A2Sa+hxps+Vw4nzy3ILjz+lU+YRTX8jLVhqBCR+FJKprCKKw6KfiHMxVRglowv68FOPWKTXnphLk/lwSvx0PVTV8EOsqflc3Ck1nqoQGIUvMh83m+WEVrDPL7BoqiWNBrNSuSVpzks4oFKj/Tvpirl8OyyoNtJYaiAFaBqP369SMoi+kpzWtJSbEDVQXaHsBCYDBfJyaqCnixdbZt2waTcxx/RkoaTAFR6wW+ClRcsOBS977KCKgSqKrGR+zYHvmXWJv6M/kTRiEpKof5kEKogF5fBXP2gX00x41MzDKcfLOIoCI/JI0tTAnUJEQxic/FhzSVKWgAzUNSGj5Q5fk0yfXOrDeQjUngiRo0bVLahBQsJOagmpdaZJcLn3odcBjJCRuxmKmiZost0QSroYuU3iXffg7gCWDCps/jZoOzxuBVmUyjncBkBv8PfA7lVxNNsaaGKxn/LLF/BaBqoiM5lT67iv/hw4e7PxMlXNPDzEzSLxkEtOHdEgNdvKgk144dPUD65i4Lwqe0CfZIRfNxhvxqWpj2SUJMIcJwyyXbhbL++qYPAdyTHUQX4BbSzJ92WS8sDCZNGemm0BGwegtOlFo1BvG//rSNjVCpc55JcgWNjpYpOKpjmrhkQjFWAdurCCiprWZ9scFqE9Mefe55Z9nNN14BsHor15VJFZ9DD7ksB4SGSDodg6RAUopGjL0njZhJoma5/fEPf7IHH/0X6ZjFbJYcbmxaej2t01ZJ/+SHEgOIAzASIu9ggFV5f3iNoNfOSMUQzAaalBTvvDNLaYCc3Vo3s8hN0fB1jUoFlMTwv5UpXdGhOjYP7eUATB510KVgdnAgqqF1dibOKgLGB29C+8dgihiBcfeRhLtn906m4qOYLBbZvWoGuT7iqGOvYgMwr25rR+LNdWqgOC8BOOzkEGjnEBAA2Sc+0FKQ72Sk9balP2zDR1HG65rCGdNKCjYYI+vWHcGO5BLsDHZijp3PZyFMLBYfW4IX0vpFOdZCS4sfQDuyQZi/moA6CT0HQ3gsAwkmwX4ADdUkpTqZPU2evoMmWz5iHMpX1OtLnQ+kDg3dr3DWlqaVuhadAKt96UkGk4IaAyu6g8p8PyEPDK5kE+MKn3LYpmKa+PI1aQSkpWf6W2IKIVc050o7rGSnLqnA59fphYNccrjSSJsoppqRWraRhF55kkIfYDWEaySjbB/5uwB0qVgKoZGPgC1Vw+6PLY8zcg+m+W/C40uMAMJHAdUFESCZCeJA4h63I/2lvre0wUHWB6PuaorH7E2YlZMOLLeFMCwLfBk8SB4mcFAySBmBixnrQ+HiA4DcyfUSQ0cTUxmWS57rvEZ5ltywVkUJv8YTYDD/nPmEPIyCeUaQDetJAJ5Mv7XvF3FW5NHwCpQRsBqOd5Wz53Gv7TWQdXz43ML9tm3PZlJnq/l7rUFNgQWsemxR3SfHVXO/eombKhSvveIqWDVj2HMYkmkN84/feecd/LtzbO/BwwxQ5HHc4tkb8H1VJAiE9iBT/fwvCKNHRnCLZ3WnYknfqxt0cb9qCMF10OTKMdkFvssb2ezeu261M2fMxNrjV6T0k+3zL76jidmLd/nDrNMG2DNj7YvPvsGW4Kj9+98PubNI19OzptFV0BsUq1gS1gbUHDn28luv2WosPyQR8go9CjZnU+LFtmgTiAiNsjkzzsK/bDQWDHHYABAwx76anX2A5uW4fQXrtVGLBIZ7I3vtNVffaOfOu8Cee+IFbG+OEq5whr0FY1X2QIV5Jxj47LBJk0a48CoxVp958RVUDhRyfL2uh0InIik2/3bXXTYWuWVSIiEteKxL7FBZVkTjkm9Pv/SU5ZH03M5epK2lL97Xf7jjDhuc3JfPi6cV8py9h/bbWx+/BpDfZnHsW5fNh6EanMqZ0Rtz+b7ILIfRWDFYyACEInBPac2tHTorlaweR5FUxjnksac1dBGbXx5SmvKHkkoc4pNgf779EZswfAaSwxLLoOF//ulHnRWAEpmlRHBX3RXEKhS0oj1Q4/8PsKp75TH0uhPZuUHh/glWgKfmy689BFBRSvJ9rRVWnrQr8Htb8tkSG9uPmoH7Mgplxca1+wHtANSYkFfRAMcxGAyjDvPHpkO2TSo4xXSXF3iTGz5z3RmGBCp9lv92QW2SX9PUHYWdqOETWXSEE7ImaLClLOjbe4CVF5ax13IeU1soVTg9FVm3ggFc6CfXjxvk77xqtPxOHSB4YKrD/bsPmhZqLzVi8rVUjeMBqzFcukj20xh77Y13GfbBKGPPOZp7xKkPFG758vNP8n4AtThTn37qCxs/k4FCCIwiivQg9gGFMUZwT999c7G98Px7fE81ohSw/N3qZb/acMAFdkyv0QJkEBis/bvnGXXgY3dt18Na9Z4oqYW6a07etwdYeUodd9+7gVUNmzxbAdWOCqDEl4vBaQ4g4IkTVahivgAAgYXTWeEYIiEEi/3x9/fYMEC/AJqTRe9ttV0HjltEXwClxpPUi4SmHj9pJ2Gua6jufP64xGpKPOYq90IkB4aHDdTNZTBKZCEhdvETC59AXQJ7R/uK6nR5WrPJeFJ7T83hmjopjroZqx6zvrvR6wZW82HFCETftGmT3XTTTZ4HK1+r14sIBMRe9C0BmmmcB23IfMc6j7ZAbABSUqItneGl/P2DYDs+9OArAK5pbpesdIqxOiSs7O/safqh69UDrvZc+0BqBo5OB1irYWziXkVyJnx6y22WcazE6lmbeUj2+p15LgqvgzBCOuzw5u3WVlJtKUOG2PbjJ5BFY2kEaJNfnG9D4nvbwU077NyrL7cWgGmB+vo8qsl7rLk0uBPjpYFnQcO1DtaoC27hewfJpsytHeoorrf2UfUm8jwVgBFBM94uWzAp27THCVjlhrXw94F8hq/wjR48oJ9VovxqpE4pwApAYITsBiJpCKM40KI5FPuPHWlpkwmqA9w5fPgItQ8AGeyZhx951DGGmzkPBaz+j8cqwGpBzm5uY4UgIX7tDpTrXp89SjY3QBN7e9n3tqew1HI50zg12auXoxZg6A/TrhCAuIaa98QRhksCSP3ybUCvdLvjTw/YM2//bFdec43dAbMva1gK+3WyTZ88j2tVbAMkO+W97z5SZgUEjKiOLUBuHsZZXVxUjjopznYRzHbV9TfbZ0v/Y+MYGgweleIIEhm9Blp9XCRWFofoo0JRi520Q/RBF14yg72fvQ0VYxxWSZtWLLKhkFYQHcOequXfl3B9fWCjxqMW8oH9NgoFRaWt3vqLjZyWYZt25cN8nIJy6Bj3Msz+8te/2d1/v9OGjRpGzYRtxknYyNxHgRpF5HX85W+Xw1JcbHNnj7X/LN0J2zTVpsNk2r2jyF56drnNOnsCPQUSfUJMygCYopEc+3A2VcL+nT1rCgOEI9yvUue/G0iNJT/V02eMF2OBe1kHOFZEnsM/7Ptvf4HBuN5lUWT0TeaMPOn2g0EA6il4/f/w9RbLOVwDIMUuQ73f3oEfLyn1HXXspVg4BIU12+U3no+tSIy9+NK77PehdsZZA1xDHwFYet45cwgzXmoXXDwTlWYlYU4D8Y5dwf7MgBY7JVpH+hkfu/D8UbCNs+18VHIn83MZLKdYzqEqwGzCWcoPQZQKZqhTyhCXa7l9L3sw9WtiFHYRgN8omMqwPTttXDLAWCr1WjvKxlzOUFQlsI1/hkU3YfRpDvCuxCYtIToDRlcKzz9WQQShhUX7U/OjgoW1X1RUBbM5y3mrKpypHG/b6BjOK0C3pJQYQFtINygdH3ngbjzPV0C4Ocl+Wg2A1mXTpk8FPEvhDBdTM4a6nMEkTFgFdAVQQ5aVF9uS77+2m26+3MakZeLPDdmIv/9y2Q82d8oUe+qJh+zGW66wb7/9HqVYX0fK2LJlu+tjNZD3YUASgQqkAXwjjBoakhk1KOAle2bmwARq2xreRwS9dC/btOG4R/pCBVCHZUQkDWQdazeVYZpUuCVI8FvZX5qxIWogr2DBpXMIyM22fbvz7fJLroDk4Gu98cNV8FBtTSVWbykMs/Ps08Wfsg7Uo0AWYE8J5+8HZWW5Qdfnn7/PIAi7EeVM7Ml1EnT1cbIsCAEY0hBbpCyBnZGyy+H714utLzIatbVqaGU6nHPOWc4eMB/2eSjni8oY1fEaWqrP8BRnvDaqvFjUpy3cq1ax9TVEpRdp5UwXQ1HrL9DZPEkZDKMygSAneg5ZemkgESqLOMgeoSTC90mNtIWP3Qtbn6BW6r2HHltk9z1wm7378VLLLaqgB4dpwOsHwODoDG6yJ165xr7/fovt3dpGKBK2GSiO77nrT3jg/5FBnsAvqZTFjAWLgqEcAl4iBubgISPs0MGj3As+N42LHySXTtarBuEixMmWShZ9wg3KkWgDbTjbqZjYUEegk42jepF+qBBbGXZUY98gUDQaDEDXVqHT7oxVLcf3C5RtBO+hi3WmP5NS1I/3FxeHJQNAacVJgEu1ezBjtVYch0iHhRQv3b24lw0k/AqLGVdi4ukNKMFxQ88GAxKA95/3/5W96gwbR2aKBuctgJwa1tQwnBMm0QiALjaqetIQ6lkNZZXRosNUVpqyLdB5LIsVuTJpWOvPtVGdGKn+VRacLARZecjORwQC9cbKi2nEm7eSQX8nPv3Tps21D95h0I1fc9+B0Qx8jlK/iZ2MLJ9mOJwhQhdNaFkptQD7mQakwhVEDEuNTGUY3GbPPv8uPXAdYY+LbAPe1I0UocJeksF8ZP8kO5zLrr6W4VG03XbD5ZaCctoH8Ly8pMBTqOusRpkaDQlFyttq+uXIXpGwygfYSSySFi/+0eZMHE7o7xPYhQ4DRI9n/ymz1958BT/on1ijZpdce6tTpG7YtJr98IiraeadOdV+W74SbMuz4tMMOiWlF+doO++32i694hweC2ycvvjJosFGImL82M+a8Tu+yh79+8fYRTCIAYhvFdmOa5yeksZ5VuUxX6PjIMFzETQJkWhVxYLzCKGoVlCTGucgfAUakf6sWvshN4ziJDgFEK/Nrrv1BqTXL1gCyKwo5ZIA+fM6DTS+Tz71uN38h9ts7/Gj9vyb79ibL7/MwcGkiKlwJfYCZRXVSDol40XCIHm7Ap5gmKo4lIeKJsfhLHw1uCVIfvRe1IQ3UIQGUqjo34tF1EqYxWDSJwNhBBbw79wE2PluhDiKuPNU6qaRq9gSO6AHeNSfC8TMyMhwC10LXkxTeU/2SMXc5EP+SCBZYoKVlhTBhimyPiR6Dh85wb5f+hPs3fFO+q/X0ufR+0xJobDYuB7JyQTHYlVzrD8X6Nrz+4KCPPd95s47072nI3i2HoblKtqzNgIlx+vrSmG1CmAUU1WMVV0bAbArf1vJgT3YScTXrluPtH2Em1K4RpwHLQ9wVuhP78Q4O4YP0fYtGzkEkRGwcemBiyBRRw12L5qsYJqKTuRXkmdWcUI1cZ+V/tcAw6mWwyJUBw/XtE1ese668ktbBPL7j1lIgFU8aCqqxVzRBK2TIjSSBPL3PniRz5vthYQhL3v4oYU0ijDnkHaUM7UXsNrBtRX43cIDKuBQQI02PV17FcYqQgWszpkzxxXqAtNF39f1FCAtOXhFVR7Jj8iEq/KZkOJb1Vxrte2VyEQ1OZWnDJLDxCymDW2wDY+xtjwW0WCCVRJiNTVuY5MtspU/kjbN5nTGWeMBwJJdUu/qlRvtonPwYn32XSbnZQ5tEdAhU28VzlGxyLwiBYaRYAdNUYmDmkbJFqFTxuDyy+U91+Cbk5GRBuh+kq/jMKdQaWXyHCBvH/4nFmOiDJSR4JYea7PHH3jWrrv6T/hE9ScZc7+zDRBcJduBrAHDOLCKXXGleykJuC8Fn3xTJP2WkbuwHUe6EgDFe450zQPXVx59bH7NHJaOTcXho2dF8fRRKf4WlcA15TNU5SH3x+5BUhKE2+7ftmJArUmWEGM1gvSDzp9MKcjBNMxidt987Q1IdyfZ8uU/27V42P7utlvsaFGOa9DFmI6g8Asjgc+FG0XHUrRVsZHRDOoQ5HWxPqUhJciNaVQXjIXdB0sAy1gnMDYEviWnct3V5JJIfOwISbkClByRQyJt+VRo2uQBoT7YJhTj3cUAiwYXyr7YtRRtGVmJFLpI0ms6bOvKPRTjKrQ8MNSlkVO46XtIBtrEHwpgVZCOGlTwUHdN6evdnjcoI9imjsqyvokUp0xRq3leqikcC5E95xIillfYwGQPP1UOsKxBIQxk8EPuA/MHT6hWTqJqmKa1TNbqKTY0tfYHAPLzC6NYwGemFFkZVhB1pUixinjv3AT5EfmzB9Ywje5gUKCDNQyguAl6cTiAaIj2TxZLPSw8+bcq9MyHdanAMcyRAXT4N/joNsAaCIrsIOiHfZb7nLcXKWch4AS02MhekrMiAeP5b2OIEMjnVJpiK89om0KtOJz9ZVAPe0n7gQovsZh1ncQMUlGm9SKr1oFpGbbgvAU2uK83VKLkdtOGLtax9t3CIlhEMO1bOfgi2RdCOKzl1enjgBCBAQxxoOvmFBy0XdnbAKExQgc8lGdTl1hlvJYDkcRu9bAUj0zKewhm4jidyff8iy4G9B/MQAHJIQ3tmwCrOXi7yUOqDgBbVhgqUKX41+TWJaC7Z8dLiHYejKqjHHTLy8tzVkWEG0yohPH8KaKZphgAACAASURBVDX9VDPXSuEqYE5sX/dxaQ6uvfwyOx9mxYghg/CQPoJFzkibfNoMJzv98z132AICDJRqKja6ABxX2HEWe2CP3oz3qxgSHQyrKmqrYYLstb8/eB9NKsxYZwUgMFuIheTLwohoTvFqveLSGxigpdvksVMBZwjQwIpn1949rtjJyTtGcNtJKySxdgxDyuuu/z3nRIIV0mRGEDgWAYg0d95cvqbBjnI+FaB8GI56Jb/guG1mMPjS629ZLey0NgpqNQfg/gSgZNqfbrsd4K4PstIU9iUYA0pZZo8tOHkC1tT7toX92gU9sWYmj+f7XnW1ZSb0hb2bTAPYQgGeb4t//BI7oTWEaYTaNVddZ/0Sh1Cs8wylDeeZpRYIowmsKeQzkFxNevb+fb+6wq+8hj2WCb2Y8PwzV0RG4PmqkDc1nkF0tb7N4XbVRXfYJeddDyusGPuVLHvuqQdt/gKAVWjcjr3owCkVobIEkPLFA9x6PDn/vxirHifCUwQIQAqHQdJaFWRFyMcVRvPlomcA2Hxt3eoNVkIYQC+YSddcMMWqThzC+7Cac32Mff7NKiuh6a6BaZGI5CgSJmMg91qMhWqG2NF4xU6YPJOzajhNHJ5sFImb169gfRCwyFqsVYAGa7eIQBs+NGAW56GsligA/3HvXwG6aSycVzmArLzBkE60uqRf0ropZNXAapjeo17R51ef0AM+Ol9PnR06Q/jFWRFoeMGf69mR3C4A4EWHEyMve/ChJ5CaRcPw6AUoku0GB1mAyW++8QL7FoxV1BmPPfy5TT6TkKEoWGp8hjCundJ3/bpCSM9eZc8/964bpLQwUJXEcd1PK23o6L7OY1XAqji92jM0/PMY5d5zfGpN5zwpHUPVu5dun9GG1Q2quk/Yw1h1DYqHHYsRKwZLZAT1C4zVvNxy9vgKe+/DRQQw0IwB7EdG6TqG2N133WuDkYcr6OmTNzYSuINsvHcRCpoyB6wWEcR1HJBJe0er6i2aXiXXi2CgwXgk/+3LZKqZa1kMQNFQ0W4ZSDJe4lr5E0wkH7H/67H6X2BV+5gORYGFeu/dfr+nMFZzigmIRd0ltdV1113n9hq3xymQjbp6CYGHaf1SqTvabMLEsa7hCmS/jyM4y9enjua3nxUXdNDY/MozG+0udQXy80pY6b3wAvSAVa/+9mR2/2VaaheVIk5EWnUe9XxxFOfKR9fdaunHi6yZxvbw6EE2+aqbsIPayDVos20rV1okz2Qodi77jpywBHmo0wiVVJXbkJR024wdw9lXXG5VXMvDMORkR1SjJGW+jwa0yk+QiquaDSGcmreilIECDD+9v2gUbyKD9CFFvQjVVRjNa2FRIfvcMEeO6GQQXsUwOpxGT8zEWvoRBXqGwLgaP3qE/YS1zIA+qTA/C6wUSa/AafnoS1EjVksnz1kIg9BUBXbA9pNdhjrQSJpJEREexsM2FVKByAXpAKv6Mw3wxFg9iRVAF+tKlkKSsmpf0g8PrPbWcY8K78eff7Q6GuTAkUhrG5A5bvwJdlyQZSX0t/sWvkbNwDYACNM7OQ227SGsADrsltv+be8v2WGDho+w335YYgmpAXbXH/8MC7E/nv30GtQJh/Ydwyom2UKikNhTW2sQoGNp3/5DBMhOsM8+/dKmnDETcATGkPIB+P6r8K0LD02yuZdcaj//9g1DsHBLjExnqBVkW/essQSGaX4A7EmhbbZj1aeWBkO5X98htmL1egaPp7lpaXkxKiPskirw+BvJsOmr71bblbeNhVULkMK+ku9CiYbbql/XcnbhiekAX4gN9Ey+NMjX/u4aq0Gq9carzwBUnGOnTT4D+ece+2TRx/RYAOZEUi/7tthmzzzNli3d5KSlOi8QUsHAROUBoHfWmWfaD4t/gLQBuQdFQGdAmV0D+Pnem9873/Z+mVH0jfRnc+bZlEkz7PY7/s5gmrpLQULpyPxhxNaUUO/DRFQYbASZBqrHu6hNQgHlMEOy2gL2Zfa/NPxVY1JRXEDYOXGi3J548hb28XZ7FZA1gnX3B+xvXn7jQ4gBUVigXYiF0SrHpItkYKr3WgtjNpG6togg6GD6k62b9lsmysDp4+YC/pXa6l3LGTzUwzzNtKnDJ9uHHzEQInQnsCOZFRVnQ3jOs7Fc2rh2Obh8s82YPZh6sNqRLQqwixmMWqvweKkd3lPDT64Tn1N1SWZGFv1TIedrHT6gDB8IwAwDJBTLUuE48TBLtQfJ/qAQeb3CLaPYIxJ7R7sgpovPu5hQ2RMw3dPsL/cutHlnzaYOR+bPQC2Agb6vDO1Z9/JWDeE6KJxGhJ2CsgJCuoZY/4gEzg5IYIAduZUFNo1Q47PmzXE5CdrjRM6RPWAuw3SFgbZQa6uf8qPvDIY9WI03Zhx9j4hkClZydg9IwXWEJyQwSOrbD8brLmclouZJw0OxXKEIUB/xORJiGRgUQfiIxncbNjf+j+edM8t+XLrORmOVER2eANGqvxt8KUgrOTHdvvhmsR3JOwz7mbwJ6u1mPIs7WHtphOZ1suemwMLOwwqxGpBLwx1/Grd2wuwCoMnHEDgmabLO5yaeYYGsqj8dQ5/3KKs/DcmjGGbIH76anIVYQuPEuGxjL21RiLGzFFSolcdoDeb6BtM01XFduxyQ6am1hKWIWAY2xwDK31kqVbDnSg2p874Oy4Mo+hG9D/X+XDobNayP3XLdXD43WAxA37adBy0gjMH1q1+So4FyGZ/hLNjph4/x+WCIJmX4AoZ1UKfeypZH3w8Rbdbp0+zeu+9y6tI2ahCFY9WhYEhIRnHoQsJ5bchzF194Gb1ugC356jv2+DzOBI+J7NcdXCR1nOo4nZcKeNZwyoG09AsCqvsPSHBgdeFJ+kwuXxA9dAv3VhiM6iThzi5jhmutYYvLc4B04kMdUEffJrWZAPq+fRPAWWDmyz+fflL1v2yYVOPKccFZgzlsKsxZF7iBKLVTJMG5ahKaINkEugRjiD+cK7EQg+r4s0FDx9iVkB2uu/wmS8JPvJzzVedEj12Hwl7FRlWOhUIhnTe/2mvXF+l70Juw1oeMyILBfdRZ6MmCQKB5VQWYC3U5FTH3FhABW4PwSPoW6rLykmaIWJmEq65jiJWGhQnkQQLUuqizZK3lVNGqMni/sgdox4qkmfNKGJQDKaNRn+Gr/8KL70MMe8o2btyICikBz1WG7PxPeQpdECYnE3Q4Cau246z1915/1XrxPPF0s0/kOusLsWfjGc7VI8kHKnc2iiGxkeSppEGOqWKYuNZ+WfQKxIgEu/iSq8HRcthzq+3lV5+zFWt+tlt/f7P9Z2OOnTbjDDAswrkqCrEXXMsA5IR1NJVCIAC7ot8QMCKFRBOb9Iw5423MhHHYldAP0zu/8vj79vnS+8AYc+39t1czWJpun2BL1Qx7WHtEiFTKUuLT77kwtXBIPP4w4OQvJEDTq0MFfGBMDzimBDYfpmqtrZUY2F9vWUN7MXkcaKt/O2bf/udbu+iSmTZrDEbnkhoLbHJlbYA9/eQL9rs/ciggB5h9wbV4J6yxahBof1H4oBDLD02TISWX6qek5j2Fr6ZSOrV18/V2xFTVVKHH61MFmZrL3LxcO3yijgYD8IMHKUAGwywIFSVK8ZS1gB+HuIoOgZECVcUsVTPfM5nXr9p0BYi612ez0b8RU1SfR0b0eiB27djOIsP7hQYkG484SfYDAiJsKwbbCrJSUaSfy0kxFDP1wgsvtCwSphUwVE4Bpx5Xsn6BngJJBa72JsEwgPemFNEmQJICbBP0/XXtdyBbSE6C6UOBrc1PzI9eTK6U4Kv3W5BfwOacaC/jjXXX3Xc7P6lc/syPTUHgsj5vLub6vmyqIRTnqTykb79Jmqwm8byZBiZNOqwE0IZwvQdk9GWTO2T1mHMGcuDVgMYIdKin6aoEzQ9l44lg8VSTEhkL7bmGDdTfJ9RmzZpv33/zI6m8E+28C853UoSPPvyM9PcbMD2OsBUUVKtWL3OT3dioVBs9choNJo02m0taSh8YH0eQcqU4v1A1LL4KVhDbQEwC7r4S+8oAglX8Dx061AUSiB1bDxgiQ/IOPl9NfTHf5zs2wXwnpe9sowCGwddvRIYdQh6k9nZA+lBLix/ENLzOVq9ew6bUCuAaxGGXQcOaBOgrUL8V4/q9fIY2fHsnAn4lOz+1/bsJ1jnZhERpr5MkypBZaJ4LQ0OSAQ4EtZxNhslVlQBCNlQdoJIjhwJ6aW03IbuQ74qmZ1pPuqdiATMn9Lw02VvTM3qLZoevKgnV4Sl24dnX2gfvfc7aroZpSLGuGZnDDQlUoIh6/rmX7IFH/uXkLpDSzA+5a5BY2kxMazEz1yYu8Mc1iZLOc3DqeVaQlCrCNrfpqlOWlEBG5qx3fEAJBGbT8cCgQO0NAhk5GFqUQA44Dn7M13nAqmzyfGDk6Ov1Z/JX0QT0lhtvdN/7fNJI9+3fYw8/jX8uwEuYvOMoZEYMGcwGHmlbYewVYu5fg82CDq8A/k2/VFKXKbJlaVHNBDT7GAbX1fJV9IPtDEN9ZLoLVyrIr7bjR6od2OtDIaIpoWTIuidKt9dDF873K0JWpSZAEhmBt6FRAQwVAmHvRdqJg4WGgp/3zCHI/xjgOUBWEgoxP4WZNYvlzj0UAK177A84o8ZeQUXq3TVpjKEYS4NJGx8XxeFDgSGwkS/WPlXJEKq4kFenqUnP8AHU5RDOkndMlAMv5TdYilF3Iy+IMsMVPP5I9qqRxdaWk5Ccz3WvBeCAudqIt632xHAac/nBNnMwRgG4+ClADNA0BIAwGsm7n+QdsIFLkWQ1Ah4H8H30WdqV6ExTHoSvVwd01BZYvnHRXDN53JbIZ8nzaQ3jsK+WjQVsYsnfg7h2+npNQtXoy3bCl4FFIOtFSdYahghUlW+ws8oQoMRPedecNnayTZ8ww/kDah/T0EYdvB8sXvkZCVgtphFqotlU2rYKjyaKBAGcek0VjQ1NVQBt+DMd2G75BC2pYJHsSjCKqgYxEFp4xvR8OA9arXknCdZ4XoFWYvrq0BSTgkKUtaviRMWHXkLM/CA+hytCHGiv+lTjDocbuw+j8BQHber33Z5MYrE5gJXCQvuq3pPwjFYXdsPZIk8ljrxgrl8z9+HO265EuvYJoGoqQzLOBV5sILKzuchWRo8YDZsU6RsIqSbKOitOTTN3n0pABK+todJJGv8C2Fp/+uvdDqxuA8zVD/H1NFgTouLDz6TEPjb/wqt55ia6IAW/jnqYjigoAEm/+vpLKyQY7ODhfQC5DfY4fnDTp861NACcIFGaBTIrEIwPWc0gNB85V+Gxg5xtyXz/Alu7fpO99vbb1sC6auaDBivwgL371uuvtbHDR2JDk+VC97gCLhimFdChEGB1yc//sa+WfE6KOvdA+8S82XbBeRdYZvIA1BcJ7KP4kZeV2Pqda+zjxR+aL6z+a6+5wRLDYbT6kGLsH03jBlhH81zbUEuTFmVDSLNft/J7+2bpWyRPV9F8n2RoQdAVyoq6Oop5GhLI0DzHnKf4H8eE9rZzZ11p11xymx2GTTh62Bhb+OQDDlht5xqpjtCe0nPNeyj+/6/AqrNG8cAOBxbzmx4GnGe1ogRSLRpCj46VWgznaVH2JivO3mNffLDI8qgJhk7ua5dfcDqg6knbwCBxLIDpDyu2YPzP/kdTEI8VQAQFdACfWftOOD6fDUz/r7z6VmSZJ/BSj6c5K7EdG1eweNnU+JxKTb7jz/fae18voSgscRY0NbCBp50+3SZNnuBYGLrvKNedj5r8sx2Yz70KYbAqv3s3eNOD1f1Dz3c3ZuyeFw1SHDNDjEm1CGrW9FzpCWD9+Ycl8OdM9zvCqVX+wWAsxRIAxLIPH3DDg+FYsnz0/nsWHYpCiFrj+acX2aSZcRYco3ArzhQ1ryAVwchB3377K1v43OteSIXqQ56D9b+ussHDMnjuiHJzGj/tHIKlPFDxVFBV7+lUxqrnb+8BqvrVfbbuH+41usErZwXg7qNUVYD04Wpw6iyXsykPT8h3P/gEoIgQkI4qzimShwFW/3HvfdYvJVGVtX38+lqeNyw/MuoBVkuoXbCWKiy2g9Q1qnMbSKH3CACEt8FUVd0XQ/iHgNFmbnYxjKjmKhLDGZK89MpzFsRgrJ2G0Qu/ELMdBQXns+5TzyAmgEGA59Mi1sr/Zqz6U9cczS9G4trbtu3YZdfAVgwDANQ+rq8P51p/vWgJQE+Sk90pX6GNA8wXyxl5CmmgHB4Rj0ImxRZ/+a0DyyXrq6uHBFBXwdkqmZ6at27LIK7bqdddwyrHKOJ6a9018d9YS9obMEtS8kstZcQgq5k2weLHTkEi+htnpb9t+XWFC3M7fe5Z9vmib2waOQXbDxJOA6AZxwJe9csqm3XVFdZEYRIKq0qDslaIGMHUxKUM7tSsxkAmqJE6Do9WpVwrtE5Adi0MlSjAVO25OuPEpBYzRj7t6hsiGfQrvEVBVgECJQB3aLmcckUb/Kpvl1gSNbcsUFuoY0UEcYGzDCJ9qOlCFHLK/R4IY7WQ6yi2kYZnOp80DH/wgQddbdtCQZWBJYC6KHcfee1igK6OtlKuE4xVF4UogFpr9hSguntA8J8fV1gZ3oVl+EW2AYQfpzasQ8k2Kn2M5cIWDOZBLQTgLagvs7jEep7KQPvnPc/aBx+ssZS+KciPP7Ix4zMY6tbYwAGjXABuHT1HKKzz7Ox8p6obOWqoCyPqRcDY9/9ZCqhEngVAwZz5Z1sZMlK/9nLrn9DHhftEU1v7slf7ACa283yGM2BphNFcyBCsEWuCSpipCUEtWBGttNp80u1Pn8O+QKgR9XgU8t0y0pp/+HY39TCNOs1qGTZmA0f3tl5p+Egy3K0DiUpJG2EbCOccNwpLMwbS2ueaoaZFA+RuPXDYZp4/3k4eJfSRfbS2ytfGTB5GEOZau/6Gmfbd4vW2YxM2aNQc/iBthw9XWWIq/r+sZbGWa5F3a4jVwrPn0xnlAB7f4FaSzDshZEiFwR7FSghlrwwNibejR4ucEieMvARZ8yT1jrA/3nm7lRU12JP/ftfZ9IhkIVm5BvnxvWFA0osBazhZfQmy5xCAjSCG/30BbEfgj7rok912ySWD6aH30mtmkLBdQy1N7xbIoIMzpYl+cMp0AsWwPRg5bIjzGm1D2hpLfZua1M+2rs5nGFrGOTDbOqNRdsGg/fmHIzY4ZQrX6oiNOC3L3nr+NzbuCFtw3fWwx0sAcDrsu88Wc86jrELan5IcQP8bhuVDEc/dWfbKc/+xLeshg6DAEtP68MFj9FEx3Gv6jiDIV9TqHR0MjwjhUY0DsRsAylC/zKInPoqFQx6qF9SLSUr1brfcw3mwvOts0rhzACM3AKzPoa+KRmZN/81nVIK3+kKpATVk076iEEExiKNZ6+koYhoBR9rw/CwEWP36k3ft6MED3G9Zm1FjV0MwSgco41lQ36UeXyniHnmo1tWYyn0IpzdoYfjo9nqGke1uT5MPrhSlnjQ8Ahao8A75MYrUI4JFBgzgCED3OgCdSOTdYudEc/0bGYr6dxHICovu+NHjNgA2aiMs9V07jtCDxDp7t0SUopNOm0hd+JHFhCTYuhXrbOYFMwCVw1yYdTXMWFdU6umX9BwLFQGqDdxjEVumT5tCr3/Chf80guaHUOcqlFRAYGRMuPPN1vAqA8uwUgYU2nuCwGUEHmqQ4Md6pOPwMjIUysvWInxGHu5dyrNRPU9vFwpQ30vAXlGZ865X+Hj/rEw+ywFnixfC/YiN6cV7KWBY2os+r8YWPvFX9tlO++Gn1dYXL/u//OM5qwaAmzFrnAs/7eAsSeqdCbsdG4s+GTYQ65yxw8cyOO/j/PAXXHAJXrPUjwpGZO8ZP34oBIBszkuBrFIVJ5JHcIGNGznRXn7uZc60bIaB8VwLkZfELxAeRCI81h3KiVEoYzP7n8TeOvaBh/DkTHUepjX0PnFxsgPptJEQ5fZgcyWAUXwGDTxV6LezVqN4HnxYixLPF5UQgC4XFX6MHJ1opbCtgyARVGLdIxxBdbNwDFn1SOEotVQrZ4HrH73lBNAZwnvTYBccgQK1N+vhRM5hZ6c0ZOQYbEjGM+RJt/fffNeWf7sMSf0lWDgedqxf9YHyBG5lyKx8o2CGai0MBNTX63s4NYZyXPg+iemAmvSuxaV4Qmudo0qtZqAfRX3eBLDeLkIHwGhMnCYOyuthZ4PFnDWwLypgMAYAcrosF+4oUF0lXogGwfQdGjB1tUCw4zltFfhMf5YI07sGxmojf14PqUjPSTC4RRnh4gKtB5F1IFXCSGwdR4wZjSVcGfX3E5bKGnPMT56hNgYJfQhFD+J75OBHHhIG5iN1C4OMiy690X5YdRArgH/ZrKEx7CH7WSv9LRtLkKzhQ2zRVx/b3+67226+7QbbjRIzc+gE7l2M7d4MFll21HKObkdR14fB5SGILg02ZdpIy96fTVgWahkCqkTCaCI0evyYLFiqF9mJoj0OIxk+bCoYTaU9+uDLzkNZQcxF2At1AB74uGwiMNOIPlzr5kgWE+wlml4Vx6Io9xSjKtr8tflgVJs5iGCBdxYwrYjjMP7JEuMimGD52IKL5tGUxsJ40FAJCnFTlH3ywUqAttmWnB4A++9mW750I5vOAf4NHXwb0jBJV4IaeUBUsNKlc7NUlQeBMImSrsRvSVxVeGllq5BQSJM6WwGmsioQ8NFOkvOSxQCC/L4tECk9su4aJFo1MBiVkK7mQyCjCtBiiisVO6IXO68kwFNn9Ay4qb9X0SC2qjNJ7m4YlIang1Wbfz3+SbXYAbiwKC5eBcDF5bBsBJ4KmNVEXN/j3HPPpdHZYmPGjnVy06P4iQ7BAkBF26ABWWywx2wdjdMkPEPli9q7d4p7jW+WfE0a9KWOuToTyagSx3788Rebg5F7L6IUizDbFxuqpKwYqn0fW79qnX3z2Sd22WULbMKUyfh8fWNnAeiWsChjaDpzeB35dezZRWASTKEOwFtR+TspHCuhlIcDLMZhot8CI3TkyBHIUnfCuGymKIhk6k8YGB6XcDDZXGCQMgWm7EQyjEyDCeIRHpjYmEB74olX7Ycf1mAafAW+GasBexMAlWAIAhItJonzwcfus0cfvdeFip2BrGv0yLlgKmqUwl2QFbpxzOVX8zCHAsItsA1rDzIRI9hBtHt8CnUo7zsok/8cG0Fit9boLgyOB2QNtxcXPm+33HUbk7+3WcQNvAb+NhysOHtaTG8kI/EdmCWX8zmDLQqj81pkZBWlakZcFIkLU+oNm04sUnnTdSADOUajGwl7IRjPrnjAhVYOgSA8/XoxET2y94h98fnn3fJwNiY2YDWfbXgLkkeDvMcHaR8TKJoM1b2yiZAfpiauAjikCfYXk03gj1o5FQwAIpGwliJixV6ASVSoxtfXzjv3GqafA1gTXyB12EkxJrc8sdmQv8G8/fu9SEl5blZvWG4ff/UmD443SZOESenb1QBuMvMWI0TsWZ2Ojk3sJmiaFgNKsDNWsVacVw9rvBeN3JlnTuPgr2d9bnXpil4QIsMJrntDZy1JxtRfEFGo5Zz9QTXyxFBCyCQPuezaSzHoX+NA8fPPPc/d4/7YNXyzeAn+Jt+aX1SLBZMIGoKEYPqI86HvX4hP5B579CXCOLh2oTJG573HMd2ukB8OTUUEgLVOiOZiTfy0P8CGG4U3U3QzTNA6CgWCn2CBCWARu1RAl5haLjRIXyBwjP/uYITmGHwCv1gfChNqYxroLy9T7pHAHUWTSZboQqXVqHT7Cvpw35QsGRgsUJw7xvOgxp66xDH9BcA55q+knEzyPCBFjSTgJh7VxvVqBwCRNLD/QPwtB5KEjSdrFAePPG7aYPsJ6KqBEdhEUa5JqC/Nljy0KosarUqfERsAX0AeycobZc2ie8onqUfu36e3Z8IudlgtlBQZ6ItYrg/TRePWwWt6snyAIj5XgPyEqFX8IzkmQ/hHVFIdjUggSbhtBpTX9VCTXc97l7m/k+HwvZ0ERkMD7ouKNk3OZY0QQGHbQccgNlyT/IAUagXyGgzTJZxiZhqplkMHjWaIkfk/zaLABF/nF2cu0K+c5lWgRjxhFoG8aAPFj4oid0/5Z/UUvydLc23LznUUM0X/c580fW5Bm6kwLIH/7kc3C0qsVod2eaIYDyQRKKznSH8lJpeUGt22Al76N8+JLi3vTdioC4RSUqyGgN3SVQGNwjCFoTpg1fW4Kvw9Ga+vxt4cXO0UqgLf5T3F8YrvFBIVZNf67zPOHWbzYWlEBkXaw/96jMmnr509d57d+7e/u2mu80/u/nGqn573+fR6jVwzQB2GcY89+Sj7XJmzA2hRACRrWSCxhjiJpGYv+ngJkr4xfB6d69p4xD6HTULz/BbJnO9//DqNpPbPeIZkywjIgKXWBdOB9S3QWJYPkv5IYZJzKJdgpWOs4yiXFLqVUJEXYdDVMvxpQ/oXwgJNi4+2e+65hwTlQQAZMGk09RHYJfsbGt6i4lLbRHDDS689z/sF2GDdXAcgcvrk6ZaQNNDtG2JJF6No2CM7gI/edQ30tTfcYJlJQ53v1KCBw7FiQaoXCmuNIi0T65hQWBP5ucdt46Zfbcuu/2AfwB7SUcL7VpCDPHkVOqZzhcCWkDjA3CvsrBkX2xA8VhVE0Ts1CfnavwgzPJfrob1bi0QgneoT7eFesmqP32hPWFUP+OatAw+4826T96tTAPH1GspVBbVZCSnbvbAi6OT97/v2W8veu96WZe+3Ox9/yM464xyaPQY+BcUADNk2jRri3tt/b/v3b6YGgK2HxYIfe5kLmGMCJon9/AXXUddkWjbnfWtTBXI6WEk1BTSgDEt4/02ATqWY6wdxzxtLAeJYf/MvvtjSGW6JKSjWRSTFm7df/m9Grnza5PfZ2goDVhJD2X4I8BHY3r0+Zcuh89STorPuWStiUqohdjUlYDJUBa4pOy/eDbI8eGesnQAAIABJREFU8XMMWR8UI/0tBRsfN2uBvVaH5P2Rf/3LhgxIZr8k/Vieg9oL2aaaUB8cZc099MyzDNKCCD7QYdSCjHidDaJAphN2+4UDwMU2dj7Z2gQ9oLvnx6n+qlLS/PfPe4Cq7qCu7mvhAMFTPFYlbQ9BbVBN+FReXi1s6Xwrpc4Q81xFbAregSNoFvpnpLjhJpujffHhGjuEosk/BDCpkdCejDjshcoshzCPVrzoqwEju3jfQex9GuZHULPQxzh/4Qae44qSBoIkGWjDUnrng9es35A0F1yo+6EBr0BVrUPVpT0/HFO6+3Ofal+hv1c2QCFKkQSYi58vWmz3/+vfNEcwlwC0IlDSJBEm8fobb7kAUtliCISXx5nUN1NPm24XzL/AHZqLPv/Cnnj8SYbtqumNRq0Udm0BZ1KKA809sNpjL/fsY87qS55x1IHt2lvZX/w4v2Lxon3khtvMD+BIdkE7UIb5cR50sdEGU/dUHzhhhWmweFT/A3z6MfhpwNYqFppOJPVsEE3b5N/93iqp6wR4+rg1Kvmmv/P0F7tE76cRb1l5tUkVNQz1gOy4FMqiNds3I4MAuWy8ENMg7FGvcJ0UkCPbrialozMUCGKIK8PJVu39Gl4zGF/3/sfmm19o1YBPVZzPoBSeeoZNNIoeIpTnMBrgYcBI9i1np+bZk4UjndLP22+/3REFmvAr6oOqrYu13gb7RcBZCUqNLnxPxVily3Ehei6i0IHWqjV05shzr81+hdiR00mPA9HCB7ZPOTrIyux9NiAuxWo7Y6yVAZVjlbO3yb87lHNeoTS+8l7k93XkSjTwHooJR5wybQ73Bvkv11OS1w6A2XAlPfMuBChlArov/uJT+j3UNoA3E8+/0DXbtZxJMQxCTjBwGDJ6MsQMgkoBSTpY53u2bXbhrNU1+QxUAVPiAmA2AVKX5eOrjy8kAJksW5zfqcJKYLwG+CbYssXL7KbLzqM2CbLNm7NRVTEAxlv7OLLiEMAc365SPEMZNhZLLRNqfWBYZR/e4QD5qVNn2PIV3wHimX32Cd7pXLPLCdhqpOZa/EEh7EiUTzlddjCbegUg6t77rrWNmzfawT2ltmtboTsHlawqADyQZ8SHer8TcAsM19IHo64BjFDQZi35YvGk20u9k5GR7EDg6loIO9QYyfGptnndAaza4gGMkCWXVOA3jrcjngJdrJV62AqyaYnBv7NZYUkZgMZsehVlYfbXR+bbqjVLYdyebps2/uZ6WN6NrV173P7y51vsk7c/stFTh1o8wHgE13nDL6ut9GgxXpcjYPRFIbO9zB547EaAn3jY5r3xlm2AxIN+gHCZHXhYNqJsSkgPs4uuvIJebjf9JeCrFdltd5yOaoV0dtRMLQw5B2ABkkrY5sGjZbZ0JQrB/b52600zbNFnK61PCjUoZIdoQIne2AfUso9EE4TVATMxNxtlIuuuCNBYtja9M0IJNRuMt/cAW7Vhp/Pq9cF/fNkPhNjg9x3Dz4z0gY6dqr0W4ZqrY6NhS4QyEJI1k0Rz/pwpIvsE+NURghbFey0BBJnickDOvWAOw4FOmzptFKqefW7w1ESd68/5HwIJYtCgDFQqudhndTI8wosWQlBHLfkh7Bl+DL0qeP8h8gDlmdWgUB7XGpgN6D8QOwHC5FwvIgQSG0H6pECeJ/19JUrBUFm7ibLHMz8GH2oNeYqLDvPa9N8wVw7sL7dbb7zaPvr4cwJ+73cg51/u+4f175tq+/cUYqOkz+2FBtfg/xnEvjt1GgNXCENbtu1w7Mc2gCp58Eu5qXJTYbgaIN1955/tlddeZO+qcDZhytYYOnSgHT6S7Xx3FcDkz9koFeKAIQOcerMW5Yts0TrovQI4qzLw/a1DKVqu7ArAW1/OcOEOCuYV+aWLc5fSnl6fcGDWbxkM/0ZAPvWIoeAZ7QDfJwivGsRg4KYr5ti1F59vb7z2tq3dnGP7jhY6a4e/3nedvfbOh/aPf/+ejIFCe/e97x0WJLgnfXAfO7ErzyIhqTTTz4RyD2TD0EhQ4cJn7re3332MNQowKbiY3IAEQEftZYezD9mAwekAxjUMFqqtiQFOCO9X1mr1GmzxHIdwZjQS6iVgVd+rb2acsxuSJ6cIF/WE7L3wzL/I0VmBTHyD+zeqbfzYRxxTld8lJwOE0m/X0C/J3qqL++QT0mL9Bgda+RFwpHLOVylwqftlDyAAO9BZznDGyB+UUiSM+qcV9m1wAMMafv/ci09yrbG5oedfvvQrWw/TMhGmeRs1+7ML32A/7WX/+Ot99srzrzOU2Gszp06llgA76EWRwNlEleXUu7UKXFcoGHvHCMDF0pN19vij99jLL71Gfg7gO9cwpR+5QLDRCw4RYoylRDQDol5Y2R2BaOGs/Tg7QzVA5Lo0srfLWiAKnK0Tuy958gbRCzcQ3BSG7ZRqDLF45cfcjn0hnEkuMqC7zMdFYIHAUFCEpV1ruM2dfrXF81rpEBTffuc9GzhqPNcuCJLJAPCxgfTyhfb6qwtd8F41Ht7NnF0izCQmx7HmSq2cvSMyJMl6hfnYxVeRgxCaZe/9WGpvvXq3BVZlWzIKhmg8fls4y8jeth37ttrNKHGuuXYB9RmDtqGTbRdey3MmwML97VssxGChb1gJwYHBJc9EA8B6PGqcBnqNsZPHWN6JPCtFkRQPO3zwxGTbvecEvr/4t7JP/LBsj+v/xMpvAAuDz0D/ASkBYFsYgc/5v+vftfqbYzSXarr04CAr7ZbTqwgRuxIAHvaTNpJG6zMkDNZHOkbZeXbb787nm6+1+ZcO5euRbvnGcFBEcwN64SO3H/PuNBs7KcNmz7vJPnwL+UIESaJMJ9sb+Tc88PJ2VQJ3bUOpe2BDgpALwI716RSYqUIHb05OLzWoKiDVmDm/CtXIIiqJURLVQGLxZt4jRQkJcwEBMe4A7CRpOQC5n0o4/ZCXRjqep5o+q9iXF6pAVIGhkpuraRAT1DVB/L1+FbqtZO0gwAFRoUKZBG3ZtMEVvmKV9us/mGmF2DheSIW8UCX1F0iqw6+E39c431Tkwsj1R40aZUu/+955sirA6iCTOzUu8i4Ug1Wyoc2kxp9zztnuNXeShh5LYxqOcWJScgpU8wy8UtbYjl3bYTidRfGbZF98+rFdOv9iAK11JCCeho8am4bM+DmQDuGx2sqD0QIjLpoFsPyHZTxIUc5PqhagwnmBcODEAOj1gT17LPcYjSdgEKOUTiauLWwCYnKJVevYZRSMHRSlStU8ieRLqX7/uP9x3n8cD+UxTH73E15VbHPPmUcDFe1kU/vwRFy3DnkSm8bv77gXP9UOQGHYWkwXND3s378voHSN7dy1w26+6Xd8js1MrYa7qZ7YwfKorGJivmXLZqTy0U66lcjnVgDKGtKpAwC7mmjAuqDcyXtSnij5J+rtmt+dxkaC8TWvE8WBUgutPYDGbmBmP7wJi/iJHAXgvjfTqoGkFmoC2AZYkc8kKAYJZCpM1i6ukz+yBRnSnzyeD9u10k4cK4aFRp3lwDLdJaErbFDxTFMBJv99/9O2d0+2LVz4qgPmfJl6SLkllq0IS55ptL7M7dLuz+X3Gom3qqZMBQdbMV2fBQh9sZPQvP/BmxyGhS4Fuou12I6U5qrLbrDJE2fiJ9zEIVVtb334kpVV41fIapfEsIV7VMOEFsUoz5RsPrhv7N6SsaioaAF4C+RXUewU9ibwSO9L/BYFzMj/SWEvAuh8FQuK1YP6Q4XAlODT49eu5HhN7zD9R74RzpoJ5HNOmj6eZjDCJk+aznOy3YYOGWqTJo53TJHvln1o27LXWTTSn334rFw4+3rB37Zp23rbnbOFJpmJKNcjkqIkPikFmXC+a1iiCFoJA0yoIWhGfEFn+I18PSbRC6phyMWhKGafB0Q5pimfRc2cAGSPseRylZz0SNPLqjIAzBo1c464y/Pg+YO2sbdwFrogM8kpelhZAbyW0gEDkHJ1wvCU9FXMTAGr2o56vHNcseW8iJ3rpit6mpiqtmNDIFa+BjIQOGzoqBDka4D98gumOa6FrSQJUi3Aagf7YoCm8jRjUvXUctCX4n9aASDShhG4ZDvai5wcl2dSBVg0z28JCdWQJxzgK7JiAItO10seSg70kxxTSnk+lwKuQvGmDMKqww/WhwDbpgosP4q9gkk7psA5v272nYoWsTAE1LkgJw0IKCT9pfmh4VJokMBax+zlWuo9OM8eFtzgAQPstEmzaLQzeZ9xntyUIkB7uwABHd6yPqmmyVERnZCodEhkRRRvHZqoa5jG2m9CVnqyNN/yT+KZTPq82Gp1HLyHSaVtb9GDpOa9G4x0knmvuPXS0bsPDP2XQBKBw47BJSarl4gqGwNNIQQiSknByN5jvuqQ5OtlVaJkcJ2RejklRDsHRgesitnqXWcn5ZUEhwZYE+NmBf0xCRZIrAl1EqzmZqV6cpH/es+dhIVsw+/1I9u7bQ/nEyEfYhwwxHKfu/vH/wVWNRGVwkHA6nGkPY/juVjCHinPQjFxxU4QwBSkZ4F1MGfGNJsI82vUsLF8/1RHfmiioSgG2Pltza8wTpHfJOI5yjnzyL8fsUl4vUawQDx/SV1bSRf1M4hJ7TFAyGOEXMSw5ipsx87DyLuetaoWSYRgivHezj1zhp133oUAlekM7gDK5a3hmdLC4MCnHMBky649ALLPc61pwCKDaNBuZHo8miJqIOcsRRzrTWdnLvKgpb8ssxUbV9tNt9xs0YEwAFE1jKYoG8w5IdmW9iZHTJadD+9BwZLLflpi733yjLX5F8J2bcEagKYO4of8s2S9EhAYSnjLUPvjTffa+MGnW96REsD/ofb0Iw/YAoDVts46t3foWmr/k+WHhjenriUBqz2MR+8e6fn436CqbqFLQRcTFJCiFq+mosMAq6Ex1ptJ9/oPP7S1v35jVQyAH3/3O4Iy8PHj37YIiOJzdfJcvPXks0iXvoY9hncnzHQ/eeGy1OvxbYtKyrIzz70ctQmfk5qpH/LB1dgn+NSjXhHQyL1rlOSL5k/eYvXse2JX3f6Hu5DkwQTnEGtSE8lnE1tSNZ8DUJ1kTYAyTAcS1LtomnsAMgGrbrigv9SjIkGkbEB4z051xDPRIpsOMShYy52BhInWyuIEMFnGgjDDPBBSbIlwGzdsEPcR5gXTDmenoYqVZ9+HvcXRvbUVSzur2Fnn9SofZxjS0KBkQ7R5FQnlqFO6WEsee1M3TtYyKJP0EP8fYNW9bYF7Tur/XzDZ2/m05E/9M+8h7BRI64YrUvnAL+P91rP/7GHY2izPf/ajUJhKCkcbN3YM7McIx2CXfNHPhzC2YsJMAAE6fQGoCRVqAJhqKvKzZR/9ansOb7DiyuPcc5pTBT9whoQDZodQz+j3jfJ/B3CuK2u2ay69yq65+UquKd+TRlh1sedz6ym6TgVW3XrsBjR7LCt69hKdMTkK9ExMsvWbtjpJukKaxLQaRj0UixVIC92JztsyhvJKDBbjp4VzKpnQ1SuvuAJftXJCRb+y5wi2S2UooUOplgmgLK76AfLIy1/fT3vZqTYAjrShQa/eu/6ba6vdNA7Q7s9X3GhzsW5pxhapgfPAFx8neZtG81l/eul98xk71HKwgvEBrKhB+quBVwS2F/6Amp2cG6Ovud6qaArdc6e1rHXA5/J3hYC3R+Tu3c8+CPtRwbHYj8kyQO9F615D2cq6cpcZoc6pnr/PwCIkmgGVP/ddx64fNZWvUpHZ0JVNoFpq35LvrAvv5K5BeFLiTxsMqNnYXMf9QPEFgzKYZ7ADVudtd99h/qippBTzgsRk/xBAwMs4QCUp5dTcMX3WmnMM+E58rfewBVN3Yb+gOkUSTu2nAme1fnX2OHIre/4Py36x6BFnYJeQaHuPZVsRZJDAmiIYvQzjgvsQgUX/JvBOighAEYExtYDSATxXKkl1v+vwKM2jRh47fhqPW6STZOv8bWrGRw+ihp4pH6YzHfQQBdThYXxhPfvriGmzeNdtlrtfKr6x9iMWJ5MIrKygv1LwTFJ0E+zQ9SgnMvDaPG4V1bkw05DCMzn2BQzzRQ0UqCE+w45WrnsUQ7Ou1lAYmIW2de0uu/7K86lHG1BZfGUz5w2yYr7eL7AfFwkmlmFr0ZthNX1XKANrdi+G8hH20aevsd9jIdUUzRAhxlb8coRQrkFYBhylzqfnA4CIpZkuPhmOEhGmZkq8HTte5gbkjRA/kuMjXcCqvHBryvlZISs8WIKzxxPGs9/OWXABXn5fkDzdGzCDwNl9eS5Z/f7773HA6ptvf4lKqRfAWjENeSMBTWNs7erNVgNTjG3Y6wVEAudMVr0byb05f+50+sMMPlugffzpCus/egjPEHL/cD+ITP0YrNejdsmhh8q1i+dfio3KsxYKIJyeNcJKCNqdCnhffnw/ADaBLHhdpvSPRvW1GibyADu47wRS2Gh8i6uoLyMIXLnIBRjmnDxqmYOHoAKjbuB9JOPLeyznR/ZsbKpg5sdCTGnA0zQrs48dRAnZQQDm4bwyqyryoacCIF2+n14ujfMbRSv+2YGsf9UDvQni/e6L5XiiS11RbbuQSitTIgRgqhaFlF97Ap+jxIaPZ0hIFsbUGWfSF0o9mwhoR6+qY4L/C4VNHszz58teKMVqEGxm7fUCYeoA6RMhs5w2eiog6mHWZ6ddcdVVjnmm/kb2U7KAEvtu9qxpKCi3uGC3EYPS7WgB14M1EAUhp4V7EkwfEwfLuEDMYfZ45aPo++zHpiCWzI2eQZEY7fEU8ykAzYGcZ48//jg+6VfZSy+8zHXItMceewog7H6nIHj6yYdt+9Z1nFFZtmffXiTVvbn/VfQGLeRt3GbPvLDQnn3hKfvnP/8JKEeR0s4zCnilGln5M8H0r5MIDzx44JhNmz3RPv74S9e76BxWZohCj5SNU4XVXDT+tmLgjx8/xtas2egpI7mfqtWlKmQ74HNJ08SeoWedQkKEoDBqfO1pbRAaonWtaQILYKY2qm/UIqXGDYVAIeaq8lzE9q+DOCRih0g2EXzfFmXW6Hb5h8JsZXhAnXfVBZMsCmVcDvYIm3YdQQ0ZYjOnTQdkz7VVGw/Z3LMzCFEuwFaK7lVnO+fr3PNnYzFTZLnYvVRjv+LsaairW6kJBg5JRUmA8gZWZktXsI2fMsNZNO3bd4AQX/z3YcYfxS6sg96rvqLV2aC00cfWI/uXV2ckik71Qv8PYe8BnmWVtf+u9J6QnkASEgKE3rugAmIBFMGGvdfRGR3LNzM6VUfHKTq2seHYe0EUEBQpItJ7CSRASO+99/O790PU/znnu/54MTqQ5H3f59nP3mvd6y7KzpEKUYFl1QwDFVwrUlJJQYXdduMt9tS/XuWMu9Q++PATalR6OSnZuF7q4RMTOZ/pB4uLGsFXOGNYn2ExndhaMFwgq6MwD0WCMjk4v0Sc0lkn+xj13aoV9MjLCx+PDRd+rOGgP2e92Ndidr/24t/YLwqxwDpgTz7+qj382F/td//zP85qchpDTV3wr7/8gnXZxtr5G4QZPhtrJUBMa9lVEqaptdFE4Om2rV/YC8+/wv5WYjsOE5Lqi0Uj4dSytyw9SeAs6yELMLqbgb9Yzu0wctpAvlULyJdVNUQYtYgYtyFcSymS3WcBUQ5jA5OlgbxVQ/la+aU2cVY3wHTVHim1aA/AcGtPDKBxMIDoEJs0bLAlAtJ+9tkKiJojHYFo+PAhDOlSUXaX22uvPuu+rwXwUuopXaxgrlU3VnAdDFL6hcfQVNXZ+Zeei6XdMHtteZF9+NafbTogfrc8XOjb5KXuy/156fWX7bG//sFm8CzkQVRoAaA/64KF3DuF+VI7whBTiHEUn0/ksgL88g27wbn4WJczJdv47TaLZ+hZA16QgkJvHP7dX63+mnOD/kz3kuFGDTVZLOdUK4FlzVh5SNnSSxPtc8V9M3pXvbnDJXzpVyAXXAWJNhBNVF3yqj++oS1iD/rbRUuX2Eefr7V+qUznkJI0VjYRxAIoS+NYjuRWjLIBiREUFD5OttvSUgNDkz+Lz7RzLkiBao8PJ42mGlL5WlThTaOJTCdolTwe4qMIwGqleGWzEjDX1R2Gl9NAB4jI8FZTZd14TXfVCLSSyPXuG9kUQwCCsGZCw+JdYmsHF9+fIr6bQlGTaQGo8j31EsUFOGgMac6/VGBoOX6Ikl8JXBWwLLA1jqmvEPoIZENqrpuZJGqiv4cJt3ykZp451wbBQNXPXLNmjZP6JyKd0evk5eXBnNnmkuwlYd+7Z48r3LShZmgizWtHMLkUs1WSF4UIxGNu/sUXXzj2qMKvtFGNHDnadmzd4fxTK3iP5VDWx08Yi2RnNea6FNjwqwtO5tnbr71mN9x+Ow0yjSyFkJD+EprS+ppyJBqRtnc7TC88BetgyYwaPpjgiHzeZzweG3jKRkeQSAodHu+XJvyTAjgUq/0aOMCRboM8hfBPuNLVMXfvVWq5mh4enDYmCLff9QALKcSySbddyzVYOP8CDtckDvQ0ZNqyQSiiSBgHa/UvdsP1tzvPjqPHckk63Gl33X29LXttmc2bc5GlDhhKCBE+ZEf22rwFFzuGXCCvLWmtkj9lxTA8a6i7lmVVLUxbA2wL/lFbt61x0u0oWK6S343AW2dgVpxt3LYCaXyTO1Ta2Kz82vDBHH8W0ooyO0mCXBWgpQ4BJb/KR0tpmQLQy09V2jR8CMVAaaN56wasqSS1vJWJfGkRk1zApRYo/uVMYRoIJWI5sG6wb+BBDkKmKVC/pBhJBtJ2rXP5g8jzz5dNT+9T78cR6VxzJ6ATJhPAoZPh8/5r80mRXHg5Pp7J9tXaNQALx9wAQgnmvUxQszJH2s14IIbSmAeyo/Ugwf181bv4Un3F5JNChWvWij+qUuwCOaTEVnQ+bCz3IOQGrgDnpBLQ6AdQqFOLPcIBdAoaUk+riagkEnouBa740fDokOjms1cQpuWD9L4dMKsN2cjkyaNsCRvR2+8s46AOtdtvuYufwSZHwnkYz6sE9sXFeVZSi3QBdtoW1ntK8lBbuvg2q0VG8fZHy6y4Kschn1lIFUo52JokQeD6gN86g3T55TQjiZffsj6PgmgS8aHCwwTWHfsBYTUCvDxWjjpj3VnvlwNHBLDywRKQD6gxKYK2347EK4QPKUaTnwNhZY0gOMwDYV269Gm2T7CMumXczvVyzExZIvASAj71JQ6I5AwK4FAT00KAusBFTQV1H8TGUrMgQDQYP5exE0IZkoQ42wDxkOspntR8ihETxIfzVYCVvIs4KCpKGwkwY5+FDaEUTT0PPjRQAsp1T/XZBPC1cohqvUEWd6CfDhinYQFd15RVIKnekzxJezExDwekCWcYIKP3ICr6Rrxk6kqZWDPE4o47lr4OVQGLuvdtAN8eW1VX1Us6VxOqoC+xc5QIqX5PoEQSnlRVAL2S4i84byEA+wQOowR3DdRMyv5CslEgTKc8EANVhU4QD4fAODWNLYBjHQDOKqb0S9678obqAuBphfVYyPR1604GJ+xJPRQoAnqVNCs2oRpP5xnMZ3dv1/2P5/On+yVsVKxUNZIeodX7D71/N/7nM+sa/Mj24hvUCDvwlP/VlymV1IEUDqDVz/LAAl16DWl8xExXMw3dQiS6ZrydVWwkweYM52HvavC3xx990F596VX70+8fJRm9vwOoQpR0zTe4sKT/7Rfruxn5ezXDQrExnvj735AT8sSwxIQpdQG4BYslz2IIo+AZgdXAoLSBlkT6utiwjZxpzQxfjsPYqOR8KKexbeT/65lPiE0icCSJMxf5De9TMiOB89GwW266+X6KRgIBy/JgO8RQDJfZ199stdffXcZzwf7E/Q1nn/uf++6mWBrDvczgucFDUOl63sVl7wR4AUjfQejVi8ue44o2O3bPrQSfDM0cxr6e5p5LMe07WHNqTuXF+eGnyMMJpFhC8mYS702fw1fPr/PSFKdAwC9XUCg/g9l6PEq1L36y5mWULBRMQQSlMOBgmeG9KkkSexrrftr4OXbpBTfgJRxEivQ4e/7Zf9MgXUxhyVpSIJiTlOu9C8DwWIECQzyZrgdCekxPPS+eFOHn7EjdQheWybXxgTnaRFNZwFmZHJNkYTwrB/BmPLBlrZ2AEXrzI49SlLLX8QymAebEwwKsOJpjHz//sv2w8QsYO9QMeFP74HHVpb09JNGW3PBrWGlYHdGQa4J37MA+689Q7PvV7zAo4xn0B4CkNsNpBB8p2P5I6RZcvIRmyfMmboGt2i7/ePY1z0PM+3xqJjVg1r7Uj/ogjOsl2w4H1Ll/vF9uBsF1cHoKPUOnhxhirepnCJxt6hQrI5DggJ3stjRnsqXhz2WBpCHUQCx3lFSt1+9ibYYBQGp/kApCfmV+sHycbFoANV/Tj3pMxb583FsYUmz7jmDLcZkSzXtAHQ+BG4coxEtnwc+A1Z/L0Z0FgAYrjoWs3x6gqnXaB0D2sZH7gFUf6tAgkAcBq3IE2rBhu2NDqW4OhI2RSA2Xhp+nhsLuZ2htwMSU8knXuQt/TYV3dbOXthWG2X//gRVHzX6raMpBG4QkFaaHPOmkJpKc3qUIcz7UlDURgOdjv7nvATtj9hTrRo7cJWWX1BMCkxX054DtnwYyTgLWd59+XLfurvFew21vbpmNop5a/9131Mhhzh89njo0NZnhi0Bhd7/5uQyUBHbrrovno9GYkCDVaAHOyN1b/cLUmwF98mBBDR0MC0zTZz0VfevGoUje8yFPaIEDzlbF/Tn2Ctzvh+74lQ1Oy7BJZ8+0IzTWMQTKSb0WSwP38Z+fseDZk+wED3IUjNrDDGhlQxNBQIovFiUauAxZfKm1wcCRVFPnoPP9BlDQMEp9jT5HA37S8Xi0KXxL61u9Szg1v9Z7J/W/L3WSwnL9NbThk7WgHojkWdT7lDS0G6AN+M+xnvx4b+2QOA6hyomD9dSED12PZDk6H2nEW+gjtJUrJtblAAAgAElEQVTLT7wNYO2ND96y9FFI/XkGFEajf2tA7WwnOJACqAF1TgdRa6gWozojPBVg1bfWWQFoSCc7APVi2pfc3sQa17Oj4fgXn60x30EzONtTrAb7nNySIuupycGmgCAvBhw1vjHOczKbrIZY2MDB+P6orlPqeCRroLmlzjFS8wjfOvOsCzj3vfpPr9FB0ympRjBnbTeBTQmRYbbqk0+wGYuhsSc/YNR03j/NZilhSfgnbiAoaBK+dmXIo0MZriey5nf/sMmGD+7PmY98uKeOoJ4k88GyoA0wu9OPoYPsKwTwcM17qfWSotIJY4y158no+M0fbsX26ih5C4ftwsVn8mV4vbaFuRTrQXh615O23tgKAC2mIx5FgaznsvKDsLiOoXortQTO3gaINaeOtbPnINOmAa/GWzMUayT/jkB6klZscMbYnLMXwRJ7FiCUYRyWWFcyaPto+crTA1jv/Nd8KBNgrgXySQQeodVssHXUUAGcPe0QNKbNmERvW+FA7B+2H8BKYxj+5PkEibKeGIo6+2fWvsobfxGHuNNR+GxKhnzTdZcwiMqx+RddYv969kuLp+a/5tqrOHuPAdgQjFpS6pLY/WB5ah8tr4GRSUM2d+4i27Juo91+2ULbsGoZsvpEyz650wIJPWztKOfcLeBhDEfVofCesbZv/yn6qeFIfYcCsEkGH0c98plNnTYSeflY+rguW7PuHTsb9eQ7y9bizY7FHIBkUHi3TZo53r7dvAlyWhx9JWoiiA9zzrrQBQqu27AOCTNKBJiP27/bjo1aE7YSiZB+qFdyGyw5A+AusMUWzLnGBg84w35x3x34U3cjVfaFHDSbAShe1e3xrPIofGVDAeOoB6hFZKEQpMGpQB/Av272Uo4l+uNNKFzIasEK4GJUQDOnTrV7qUHWb91lny5/G1u+a/FIxa+Uun/Fio/twIGDANPZtmXzKgBUCDYRaFLY06ePH0f/UQjJp5haXh77es64ZKq3eVYl146Px8qHgbJUR3FkKrSgKj1nznkQhmrsvnvvZ10NskGQCD6GYT2YIN9BGf2wgrhRRjMOv8gnOKew5JhTx0QTGHnoEGpbFKMhgJbyXVbi+CO/eQjAB4uKvbscU1T3etSYEXYJXsWxDITuZigaxJ6sEKNq8mq0hapX05uN4JnUfhsdEceAq9DtnSqFowGZezmHqiA2KYi2R56l7C/9YDyGodZsJgUzFKZpALV3Cv17F+fiHoBQ1UkCFhVSJes3DQ5d5gSvKYsg1dA6l7WHKVdB50GwD7YpYmayt153xTnsE3624otNWPuE4aPZYBsZ/F56+VXs4WaTpoy3H7Ye5p4QzidCAg9FEpYFsl1UGHI2torCihSqFIb3pmzEElNSWbv4QzOwP2f+Irc/1zKEj8OKopwhVE3BUUKqABaxQZPUXEBgCICq7Nka6sGFJHOHcZnMEKCqihBnPk1CkrILeu06WNtfrV7H2cAwgZq8CKsSqfxa2N8kQY9HJh/JvVJRX1YEEaZTloAoeglNHjQ0zg3wTjGYqcXbX31Fu7InNKOT6lk7hyP6UAVpXclqT0Na9uZIzPHbCZCNCCbQGLZQMyn2b777DsGCv7NnX3gFlViBk+LHDUhkKB8DRtYFqeKU3XbnzbDgseFpYYBGP6wA6HLsN7w6B+/jISkwkqsZpsCylyKFwYEcviIZOnXBRpYvsdSZIeyB6ltls6FQ9xbUHRGyqGTAFcrgUNYP7FrsXew7vPco6ocQ8BJlPchfVVYwnTwfkVgMiDiSzhCrmmEw6BvDvTAUbVEMqUbYRAZDaQRPfYlSKwPsTJ74I4cOgtQwBL/6AvtyxXtcGA3NCedCWi/Vkw+FQoiuJU0mpyXrq8se/sefbM/ROntnVYkt/++jNmog11E1Duu2vlGKAh978yOsALBJO4uQwp2Q/jToHDVlhgVAwozHWyYjxs/efONNCEaJqCW4hwy0Dx4ssj///UEY/v9inYgJ7BFCuqRGBJT2o7+JhnQYyDldeJJnQgQqmMvd9HMuEJObGh9P3RY7ZGCvbzOT4V6vyOibLksi/6M0zM8DCGrx5uqGkRbMAXXWRUl27rzB9szj79n8i6cCWJ2keQ6xiZNGuaThFiQlCYk83Pg4HdnbgqSiwe5/eCo9c64z125Rl8ONikCTKsCyn0yWaeDaQfwDmPArEVvNciCTmy6xk9jABKY2cdFqmZQkJmA6zwNSXY2MpGYChzSsCi5EJxMATe81qWhg0UTSjYjmLcn966+/7gKQJNsXU1RgqnxRZQnQx9LV55f/ioriIHlO8TDKZ0VFTqdMIvjZRTBOJdsGV7L0zMGWnZ3tGLCejD/XAbXfktQoJtbYsWPdawi0PczEYDdJmXPmzHFhVzu273LgdQ0gXmZmpituG2CoiI0kj6YhTBDrSN/bQUMyGoBV03c1zBsJBfrmm6/toT/9Ee/GIqZhOy0fqdPiK5ZygAx2aeNKKss7DptCDxzAx3axO1nEmiKNyBpmew9m09AmUfy2cA+CnM9HdR2TWjUsgC1lGE9qgpUIq6YNuXdqUgZStjyKRXxf8OjQhhELy+nWO+7jz/ADk+yDDfvQgf006CFc9zgKNcCj+Bh75603KeBHISNJdSl0Kk4DAZi++fYj2wbb5O9Pv2L1lV3IdVZTELWR0LnIea1q84qgIBOguXULEz8mzWNItPbBs23P3m+ZXL/MfUK+I9/OcPy+8Kyce8Ec25K9ioOhksmpWGdd1kjowxwSTmthjZzA2NiHTaICtldJWY2bVg/jekTDGPLnIA3tHWCpCdg2AHjW4kPlAzuotDwfpvFnMJKRq+ETFMMm2guzuhzfVYGrp/sFZ+6cMjDGDuLJSm3FelGjqkNPLETk084s3fNudI51/F0s6Z86oFopDPrTbMcF8lydd4kdII17+crP+AZAPNgtLo0Z/ctsvIdaKb5uv10MkiBbvXaFfbPhS4y/C7EUYBNiH2hp7HQJ6PEkau7bfcABYkpIZ+nQtAFIUhzLa7VXTFM2zTYlQwpU5XewTLA5QIIp7KOxCwiApS3wyTEWmdBU4CnXweEfQFF31bXXcd+D7JMPl/F9HG4cVhNJC50y4RyatBi3fxSzL/iz4XcE1NvuA7so1HspwC7mQKLhxsj1nff/w7Vo4ZqH28tPP20fvvM2TORdSLzYWHl/4Uy3mhVqx7rRxq8pXw9gdxSyWAHDSsbWc+hJElRbeK29A1j1b51l/IU+QyzNlMy2C07WcK9pXJm8diPBakZuI5CQ+tZJzOVd6rWkHuAGKZp7jhEGkzNJOVrxs5F8g0viXotL5piqAawrJ8kTAEkD1AzTuY2Jspikmr4JXPfj2jPgt4yBBPCwVvpxjRtAaeUN2EDqeiffK+BBcr92Plgl07JTTBbrKRI6wM50mEnOLoBZwKrwU3laRiJtpn13a6ScSbMGQj2sGT9V7xQoDvYBMZZ3Ug+st4hkTOgJZ8AAznm/NpIC2wHw4stF0OEaSGMqg3+tXR0sAlYduOQIYH2+fZIHSeIiYFUm9/KA8rU///FhW7H8Mw7WWrsChlVSYip/Fw7LWz64HuNTxV8X762eQqdKbAKx5miIMti/tIhlBdDBG9JQwHHjdGhyjwSuFhbm8Xzss2MnjlAAiJXmeRW7HlOFC6ipUwSz3znc1DXzfcCqBw475cNpGKgPffWhKHQM89OAq7OrETAiwNStIc+/UM9rjxjBejGHC4hF4UmO3avp+0+vDf23PrJ8BBVOcNXlCy0rI8OuWHgxU+Ry++Uv7rNf3v1Lu3jxJY4d1asAAT2ourk/+/VzsE7FssIU27lmJ5Hqffjh+7Z52/duMOCCtpiMtDN8DIV1EwWaO2HMSORdqS4oUM28qjqlkBaT6Hyy8ISdgrWhwIZqisE0AkVGDcwgWADmqFLheToF9ndjQp+SMgbQHNVH5UlSc2N47WIal7X25epPOTPwXeJazcUXcekll1hmxjB3tgcGUMVpkiQQgGvX2FjJ/a62vQcO2L+f+zvNehN+VsMJprrOMtKG8lwPgAHiHL+cN0cdSdAaJh4T+wqP9lHI2vbt2899pz6Q15r+cWw9zwrEj3NDUp1mCsOK2lL8FMs4L2AEEHIlP2OFGHZQz4jdL6ldAE1ASE+cXX3ZrTZt7Bn28Qcf2g3XXQUYohvoRGDePiDA3tu1PTBXa0ODgtNDaO8v+labBx713TOpgOQ7L3uMNqblBbCN+vNM9LK2j6360g5sXm01gDDX3f8wHxlpETcxMp7GgoahpaDEnn3kj0j/Svh8tVxPBsN4XuJyaREDhtnsxbdYV3AizycADlctnDOh+Ohe273uQ3YDlEABClSkdoNZVMHwZcjk0XbeZUsAnrykdlkbyV88DKaHFzL0U6hTX/0n0CYW8ESQjmeloYaqD1p1u+xpUNU9aJ7PKX+vACsBjvKV9aEQHYCfp58m7w5M0rARlYiYc7CTkpMZiDPk1PPjfvRpz349O0pv1j3wzjCP/a09to01IAblTpJeR9PIS4qq9yI1lDq+Xg2VtAf87F78f9nffaCqXrQPUP2/A6t+DP4FrEoOqGG6pJhSn+h9OkBegz6tGMcs4lx2W4VOF/ZleYFzd3qbfWznqpP29ifPoQDCb5YUd1/YkKoJZTHUDwasrwal7PWN1XzW2i578rEnbOgkZMzt8tzkZygpmnWkYZ9+/RxY7buffdvIT0F4Ym1HWk5eC0OKODxMV7NHxyO/TWXAE09DxXCPfbxD7BqBkZJTKhmZ11Bf4Oph2WXJFoLr3LcPam00AdSfPAmjHd/8dgZjut7/f8BqJ7YaCtrwF7Cts44zMAIQ6s6bCK9KTCFocARg+zgrqq9ClltvibzWZ395zrrOHGuBGQOtAhuD1OR02H8bAVZpJI/L9irUJl4HYxVigWxO6vitdaJhqgPX2SOkNIvpH8kRwzlHcSAihc47SWP1eSXZ7KHZka+4zk8XUsPPqKNfOXHihDuf2yXrp7HMQG0VS43rAzN8zwfvWyjM1PzQLkDNTMdejqf/kc1NHUOeOCTuvZyt73/yIUNhWDd9BYrY3hAzNCRyiUYMyj01kzskdSCTa3CClQRwxHXQ+pKNixj0+myeD7TYtgoZ9bXln6y0sOFzCJaMc6BfMdegS4Prhmrzp66tYy8XgOtqKa69wB4xKaWcCee+B1NLlxAI1MB+MmrkJN4COzFvRz7MUfRQ7ZxRXWLqssYjAXN+2LTesVUHpva3zAmzabhDbdOaFaTSL7Avv95gY6fPhF1PWI6mywCZwb4MVdsIlvKRT2gjZwwDbj5rM8FH/r5Mf/hsYss10D/qvsX3S+M+Dyfc6C579/3foqorBAxhkEq9FQEgFgcBobe70ZEdwsklaNIQgh7qFOFNs+dMt01bPmdf6bZvdmxGYXmz7UMh0ljdgP1KKd6WoRZMkGcESpot35wEIBtvu7aV2+6txRBZ0vAwLGGwDXCKNUtLN36mAMw1sFZFhAhkOB1J75A6KA2Z/jGAHwWfENDYAOMPokwQX3PXXXdAvplts8+ZR/hTFCSWRrv80sW2DplxBTWa9jMpMyNhPFVUVtNHYRHFwMAfy4SLL59mU85cYDv3YjdCHzJlxkTYsuUOuBZzrQOgPiU1gzqpwwpy8qyQGuqhBx6wF574i912+fnWW38cxccxWLwJ9uJbn9sVgMMnjh+jV0pAFt5I+O0syDkbAbEiGLTNxPe81j5l7Vx39Z086xWsBUKU0mCl5uyD9JJhM0gnP3aM18UiJ+f4fjvr7DPtgYf+Yvf84mpCmrPxmm7BvmAsZJCV1Owh+GaG8AxW8PWcSb5xMA+LOes99mMdNTEQADV/Ou+p1BZdPMeF/pWizAvFSiEKi4DaegA/BgER/tgIsc7EeJZfv5SYOl96OJOq+Zm1lcU2n2DNl5573q5Ychmg6hku+EhhmwkMEMRWPUpYqcgiCmIewVAjDU9YkZe27VwPO/mExyjhVzOS+AQGS63Unso3aMFjVfughkg+vi02d94capWx9sorr3JdWXc8F6dgqcsX85abbrdJ2F5MGT8N/8tTAH/ZFo3H72efv8T68iX46hDD7eHYTRxk72lEnZRihQVlgLT1Now+P+/UcfZxrMn4fK+/8ratXrHW3n33LZc1sGjxhbbgwgsJAr7ZniT5/O9/f4r3WOG8VEXukF2bnKP6p8VyTSp4rwHkbLCP0MeFY0+gfkl7eGL8UPtu/U5bvOhi27VjPf7rAGQQlGLoi9oAd31gdUbQy0tS3kT9lEcoYxhBR83skVqr6qUU4O0NUt1p4+poff3wEVmQxw44prdPFwo3gNvRo4ehaCzARrLeBR5KVVzP57n7+qX2xJPP29XXz0M5mm+bNrKuUHYpyJckdTw1+3OmYu+BYqWgJM/9fO1vRRCWmpv8bcmV823Fl185IPQi6uYTZO1UVJVQYsIwj6GewOM5JWGQbf3uKOCcL31fOMBrswvHCqNH6VaAFR8gGjJWC5OTIPagGK5DOPfp7LMW2CsvwVLlM2YOTcEOoRE/bs48ar8aaqVYfO5DqdWa6bEbq6hhGBjLmlLKvcT+IXjHR6EUpuYExNaAt0d9Ae9LNZiP8kcciUcKCi+kNpSeRxaaocjbb7/9env6yfcsmfC3qspaLCWvxCbxpP2F+q+9ugwGNzUrPWawwuTpowsIRHz4sT8wGJAvrBTY0YQ2NfMsM1AXoUvEF5jhUgWpHp426WzbsnOX1fMMT5sx0tJ4Pr5evZ7PjoUB+5Z6WuEDaiIUkC11h8htsh/UtemE8CObwTCYnz4M41IJg5Nt0CFY2BGQy7oAVYOpKxuqGgF/qeGxsymv87PKdkCTiHRyay60reu/guRWx/dxPjLYU3s1YnC6jYfctm/PXoIqV3H2op4E9woCSG1neB7IPYsGcO7CJqmludxiUXqmoYiITR9vb3x82N76x69t3vRM5/cqDEd5No2QbJ567in7BzZpw7HhLKxrZFCHzc7wUZYxZbbVgOns+eo9hmPDbPQZ59uRzV+CQRW7NZ0JVuWHlc2OHTCfIbAowDx9xDgsPHYCYmPXyDAmEUVNQnQK7Oh8a6oAm2iDBc4D0ksYeQge1j79Bkf2dtVySHNYOmBC8ij+I1ATIhoCx8IRFKRUNZYXWYwWlEAiV0alnT1rpH33Zbadv3AW0u92PNpAxDtruakEIIlmji9rUhwJyFD9335js91571xCjw67IAI10RFsSHXVpGXjBxLJVMOXQ1eIcwDMVU071NS3A5B1MJnSe2lCKqtNsUFsQ8l22U2C/SfbiQOpPCiDvKAtCl7xznyQkJVSfKVnpLhpriwAdCBNnjzZFaJ9rFVJ9lU0qpiVx6oKR/2WP5Qmmko7VRBWXR3yI15z0/pv8Ws6ZjffchMTuQw7cPiIA2nFzEhPT3dMVwG2OTk5eMxBcQYwFdiq4rIv1OrkyZPOhqAZ8HgbrFbJ2ubMwY82OdFNmfbAzqxlWjqf4B+xIyrLq5AIqvDwRQqSxdcl2IfIYeKQJ2UibY9E+rQDr5wZpKtVAGYImAlm4WYjyZGh2kAmQJ+89yZFTzAm6iWE1cS4JNU4mqVuFm5/Jjd1SLhESQ8j0baVgqwKMDsWcDqag60SHzHJ9OrVzEonwlnTzEYcGEKznZGFX+Rgm3rGLB7QWFvP9Zk162ya/Q/tTFgHERh41zJVy8I2QaFfxzFBnjB5BgcpbLyKHGT7hRza8yiUGznI+yOV2MbCHutk62LnqVgsxbPp+40bXWL15ImT7CBG3QJV21tLdeY6+UwanjyxTLkCMH3fkbuGaSLsL6RF7XhHThk3hWlcDCBjNg8OjQuFdzvXJZd0a7Ex+iOHGzJoGBsmRSbylBFDJvFwYrBffopCusk2b/2exlPJbwK7QJ8kuesKgRFM0yo2omwkaH508IyekOQSg/fvPmG1ANI6feW54wtYrUw2TSClihUgIEmZAPdgKFR1FXV24bnzraVKDPEwK0Smt5/7J/9WAQeabAdwwP/yzl/ZsBGjnWQ8hOpH3my/uhd5mbyDYDTpayVTUU0eFBCG91Wz83nUxFSTJUlCBIZ1i80jNjIHbyf3Wn6q+iUGrQviociLJokvXGxt7oNsN8QazTtI2BOg8bnnnAuz62YYb8W2f/96QPF1TroSHTkAthtpvlPPcnuJfIUi8dA6WuiFiGWkjOCeIjvk8N+ybT2ynM+RAvdaKmvnJlLTewD6X3/zQ6vG16kMT8d2efbpMNJ6oDpScrUSaRnzIzfyArhU4Ihx+/Ne37MB8IBtNSMdsHvCKXbDmIDXVrZgPP0EnpYLCNbabzfeeC0ArYA+LQ8OQ4pXl3TtQMRepur97Z677+SZCrL3Pn4XL0MKASVr0gxq2sdA3WMoyduVaxUEa04Ss2bYlJpKtmAHIDaZGhrtTbh6IJEPowBniMPgh9rY+ff4sYHrZzbSvIixKQZrG8xgTbHFnGgBGHHWA+oTFRYGG1Kp0eKttOMZK/N5NZctfL98kdX4wzkEJJLkXfJZeYuymytwLZ77S3CACvs23kBTJaAn91U+rNr7BTrJx1PTVH2fCiuHiboa1GOs9oFKYrgEkEypPfWcuTPsrttvY6BWgEz/KMBxLD67w5x8VsCufFv7wBtNP9so2gqgUGi4JcmdEpEl05aHXjPsE1mxqAFU0mQQIE0D7Jd8GOf7D+6xU8W5vDdPZdEF2BjIexBglsL9kqtlJ4VicXEpTZrnze1ZNnhsNg8zPw1+uSaXqSg3sh05jIhrjpEr1YYAZh4g72z8CYRxDgMOyPf+TECKA9JOg6sOG3IArgesqr4KFVNN64zlq+LslhtIo88rtGeeesqxQtuokJVGrbPPX+CRY6B5TOyfA0JinHu0W8LyKPaKkd6+8/47tuH7TT8ObfSayQy1brjmWps+eToeZDRs2oA0KOQUbwZ4PXEyH1D1lH397SrSvKthoKLaiIi2KxcvdoO8GAaZVZUVFK3VrNVUfEw5O3mOWpqLLI4wi0Kawzfe/MTWb0I1wPShP+fSXbfebCOzhsMOSqVpJsyCFegODF0uPkcHU/lKWAIHCbT759NPsMZrbNGihTZv3nwa6EEEG+INKMY0N0GgSyvnaRmsq8bGOvt+60bOvlCsW4bbd5s2c97gZ+HAK5p1x9jrA8sBnWGAKrn7BAyUIhjRTWzUDiwSG1gKd2dDJJ9PxbeEO0XNnBnnWQ4Dx5uuvYG/FifWm+K7my+gzkPg3Y1XPSLAzK0ojybv1pDWiH713Tv9d58VAJoG5Lj+VnwcD0IsEmRbcowA0FwYqy34Ni7ED6oQD95a7k0UdjeBkjIzbKmnefvgg9eRNgYDhpdig4I/Ls/OwOGTbcrsRTC9IqnKtB60FwEq5efaxi/fslAYq34wVrUPVJf7WgVJtUOmjLPzLr8UW2XuDKBRIx7bHbDPlIzqfY7Tn8d9ZI9Fp99KP5fMSetHjYTH9nQf1ANcT7P7da1c0KjWLvdDCo5uVEeFBGuWkpjeJj8MPS/8fD3aLvhKgB3PXmxcPyf5k6WBmHu+sNf0sxFFur0xAEaj2Eq90MUaGQyMHj+Rgny8Hd27H5CrP+eCdA6qIwW4a9uA9cZ7cez1vjv34/Pq/ZnAqb61+XNg9ac/876xj7GqIU8wtasAfNm3lFCXlTLclseeGD2q5eQZKmBMP9ml/DogS5uFgErxVliAXaFWlNtkG9b+QJhHIfewwakhZJMQyM/XUENyUCkCutg3G2Rfg7Txzf++Tuoxvo5IortpGuUtrT1C61/Pl4DVn/uZ/vxz9NlWOCYxYM7xk+WO0KDASCUoaz/x4Xz1mP1SPXhgs7tOzpqEr+Fz6jnwoVaXLFTnnafuUMNKLZWSZlu//wEv/ZGOMNFnudD3nvr23E6uhR97nOpK2Tt0sl7CSAG96err7frrb7A9AA2x2IAlIO+MH5JkHUdP2NePvWzznnzYtrEf5MBYisJ3LhoQ68j331jdrt3UB6E24xaUMNTvCl4R+Kg9T+eh8BFZbskzzpchoMAZheSqzs85muu80MXOycyAcZaJt51Cp5zVh1g5kr+LnS6rKa1GRfHB9maPCeY+q+nc9PKrFg8YmBdIjdyPYErWfVxiLIotrD3Y88VMUtM3edJQ6iHZa2lfZG071r0UdB6ppbOHYaZYOux9OivEEz7vfIA5mNDOcgbgQnYUAns95qquvRdOJtDjq5VrLWjwTIAnWNWw13bTq0QQZNdBEx6VPsnKUL24gak80gGrBOQ04/Wn4WQAjaxIKa1YKxSU5QMujnfKQQUSdqJk68f7agO0EhkjWCnINMAH8chvom8IhxSSMfZsZzV2fM92m0mftRoAcdoZs11gaDMa5BIM8TP6x6IWYi8oO0YdTGDI9IlWClOpDQ/PCFiVwZBCaql9AgCs8zibBtJfRIUPsOWElc2fP44sDZ7xwAHUMUplx8YBq4LGmgLqKAHNGgjE2yfITOMIQJ00NZ31HWjvvM2QidD7Nlhg5XkNFgcp5rKl8+yT5csBwCMhxjS7uvuWW+bbU39f7QbVYpS3snEyi3T2W1o79Qw2lCyenBpLLwTBgMd85ZrXbMG8u1ABdTsP0E4AXhdWCzivvIcrr7zOXlr2sgM/BLT04wcWAVgtuug82wmjtxXAQ0BYDUCC893VsIn788qbvyVkNBPAY5BVQLroEdjAkDGQ+1wEm1g2YfK2DoPo0oxsvba10u6861J79enfW1ZCqKWTf6Jnev/hbCTd7TZh/BjA32iYa/h6Hz5pCy9cat99v8OGjokHXIVUA7GlP0PTndt2QfqJt/XfrLXRI9IskyCdfhAQZLLUDlhRibolFGXRkf3HqaWxOCAkKIO0+4iwdNYTsv+Vn9ill53NPQc4p8c6WQ3LjzT4FgKl5BuecyLfhozMgBU80coKm1GwwXoF7F+yeKklDYDpiRo2JCqRAIsLWBMAACAASURBVKwI9kDJezssnPetoXEve10czPEO1UecR9u2bOKsvs4RCY4TDNUJ+H/vL+6CpfaQff7pCu7nbbb0sivsvY/es/88/xL+uYF87nN4/lAbSD3Ap9q3eyefA292WM8Kv26lDlOd2oFqTjLvJsDW8y44E2XpVshceOTTi8uybfmKz7E2qIdJ/QK93gHOocmA5ldyzkL6wiJg94Edlld8AMuJ/S4/pIsAn7KiBt5rHYqGaPou7PggqjF7ghF9lV195RWAvbMByyPthhtutZnjpqEQuol11EXOxkfk1SwBANQwzyM1+LFn69lvbdN52W1vvPWGY1ln5+7R6MWJZ8JRP4nwpb1hMODVp+99CcPxftu7e5cLIxe7US5NblDK1h6qoTTPwcC0JOrsRjCIFmokQFINk6SqY0/VfqS9SwM1+Virn1XPqMGcmNRSiLTShzQBPCagiA2jP+kB9JN0HyzQbv3FzXZszw8AurAh6aUrCDI6daqafVkkGa9uSM9MsvjkGCsB/IpGLbNnTxl9MmqqxChnOyBfVRE9NFyfNHkS3weLuxwbFlRT/pxt7YCoClWugyiQgm1NDSrdauwsnMKP41hAoxjxCiOUfV9UpCzIIsBkUPbuy2Eg4Cna4hMBPRmgyTZMoHcbz3RkhMgx7IfKGcG7X+VMD4WMP+BfTLysSILtRA6BGBD8opyKiPMYYFVheLK705kjNm8QvYo8revx7o0SA5b1HYFN1CXzz0FVjFq4uds+X76LZzLOpqD+aqbG76grJzcINj52LjU8Fx0MDaqwD0IwDDifDp5xEsuLFj5rg40ZD3CKZ+/6TevowcLAo+rsxX/9AR/jlbaHoFpfPKIf+c0vrSgvFzD5LPvTo09ZNkQJUQlCwcKiYK8LdxIoP3nSaAYCh1kv4B/0tb3cyBDUXkMHZQLklwE+M+TljIiFqNfBelXdHkC/KL/pA4DMs+bTX7NXbMQesJX9IwGMqYZBUBYDhUAO5jFZg8BchthucK9tW9eD5YG9yQqAT9qIN0I0bOVAFPWBPPvNTdS/0QMtImusBbBffft1tr30l3tsybn4SQu75Nlspm/tYl3+8z9P2X+Xvcp9Zl3Qj/iwfzWwd0w+bxHXuNhyd3zN+g22UdPm2r7VnzBUCcBvFkY/hLub73rQnn/+BYasDfgqZ9ojf37OrlxClhQElABq9Tb2hzRsThoIeO7HZyvMKXGWnzqDo8kM8LnwpjN6v12xF1mRx1gQwKimQb/E8nQMVhkHg1QrVbeHaWIPCE6//o3Q+3EqKAkgUauMRiuKi0TYDBOOMeN1oNGwcPE72pnqYYz90P3L7OkXf235ZZucCbIfk1gt7NgIaOcUKHWNRYA5gKm8vkxrJR1RWl8Hm7OYAKrrggCiQqGmN0sKRMBSB4u1tYHvr5kD6yLD+eB5gJ8vzfpJFi1FJ1RlMQr0W9OrH374wcnu9UvsUPmuqtjTRelLYdZ/61o0wGQTOCOJjPqIFpivmtV8+umnJNGdx01IxMttLY3hIsdy1XWTtYAA3BnIFvsm4gJbO2Bo6HUVUqMCV1/XTNMkn8WxeOLoa5ooRN374yDZhXXAzbfd5opbIee1HLxLliwmyOgIDzBTNRbcN2vXumbxfN6LaMhqPhqZPLhimE0zn4emB0be+LHD7P03l1laEgudxZvMuLAGJL4W1mY01zGNabN8RurZSGNgDra75EuxWSjISERMR9ZfXFDKhkTKJ822bAqKixvw2qXJhVVQBQB2/oJFNgDQuw0wejcbdyKSCRUDschPY/oNgCnLpJNgqHKm7+cvWgx4BNOUexlI43Bw3yErhdk8E++VMNZWl5MWCAT0JMknT+Ti07rZxo4e6a7he5++zSZfxUdkekLBo7TgidOm2tipg+2Lb98lkIOpBgWVkgWHZ44jqbQZ1u8+d5+D2SjjMEcXoFhRTYFO4EegJhIc6ulIOPKOFtju7dlMmLCbIHl3zjnTXWCAJvktFJCHDx9Cdi0vNwp2PGerKhUE400N9e8p0/s7P93Ghk4A+AJ+F1O8E64AGUfyLl8FpUnSzNfGQIkPhcl3NunPH73zuV1+8WJXWPkDiL7/4WdcozrXiDoMhYJ47pmz7K477iAMoIGD9F07a+5sdz0efexPrnDVsyeZgYJvBKwIjHUyDTEbxVZUArdkCQJ3XT8jlqEmmirMFdojcNiT04u1GkOjG4spvOj4OlC7OPx6QfmKcpDr1/vbLbfeg+fNMFu37lOKo16m/XtZ10oqZWgC03kYfxeilM6SArJLwgDYhltKdBrvjaOBn/v2R68hSzpk/Vhr4NYAtp2YnS/mEMjDZLrUckqwVGAdCLTW+xaDPZhkSq0LNbq9TAnlianmU8WDY4s6zMljdahQFatGTUsQP0C+XQodiifFYAlBaZGwlL9Z9xVpqjudr5QAb3msqgtzEM1p4KCHvfFubCvGYcFRyGd54cXnHONF108NcICaXxqSdsfCwueQQjMquB/eiVu4CRQMFBVOgs+1VaKirB1GDwsyVI7cP8z4ewAM2VvUsPXQMDTJH4jDQPaoKiTku9MOu6mRhFMpPZ0UzfmsiQVHc83X98Ji9uG15CMVjqwjnM29CQ+MuhKB0prQ0pSJhCeZL9YUEVgBhMGyUIJkLyzXdjwQO6QW4O/lJa0Jv6SrbrjGxRBDQnIoFW1qvnQvJMvVupDfqaaj8ktdCmhz5dKlbgJeibVIHV414awFhRgFM4hpIMxBAysxgbp4xhpRD4jhpHTdKAY+/SXzVkAG77WbA1ZhKVr/Hm4DwxVgtZTGehMM/BYYPANgYg4gFboTRkkd08xyfMDGjJnIoGQUbzoAL/BdhJPsdgWD5EoeIuyxUF2Tfxpo0T7Ty4OiJlKhPy2AUCIQyZNYwIjCS/oANiEm7pkR+CTQxIFpemg8MFSNrkvJ5Avksar7pWsv+Y9sYAVWa2DUSmGmMMEJsPBvueUWit8hePAm0FADSJ0G7X60I/jZ1MDhHQpZEFOWM7AU0/eTyG9//8dHABMBEXhGAmi4liy6ABbFZDfU0j7jtF96p/6sL1gZ+flFVsaUNq/gGNe/icHXcRfKcwnBNAmEXMRGUxgjkZXPV8Zg/JD8omz3tj1OxhcSCXO4pNKef+ENO3JsN89gl91001I7c9psfLBT2cdlzaJJj8dUlVegwKYuhi/leDOeYKj19389xvVpwDv1BjxTp3LvM1kjsMkAVR2oySYllUg14G4n59h3m7/lzOnGj3CKYyUW48PlAGkYl03UBGLwtuMF2IPliB8MWh8sCKpr2+1kfgksrDK83KsdeMWOCrjC2wHcDoRBGQHI5AOLMCNxMCGFhFqddxGBKkmueNT7FzCgNaCUaA8g8iwA/m/Aat+984BV7jmAYAevmX/4FFY5A90etpfwl8Kt39iJ8l02n6AHH/bG6joaBcz7wwHZx1BwdgBsH6FwKyLM68jxPBYlTR9AVgfXwJ9Jfidng5PFUzdJLRJDoxMBKzeICZhY8mqMKhkYVnCWD54w2hYuvYzrQHPE+2rgLOmkuwsDGFCto2fMYyB6zFUHoAoTZK9zA2RkdZJLuxWvPU1eq6x3PQ/uGdUad3ungFXAHlkB4D3YwTOvcMhyWMdqUgSm9Qro19qwSlfH6OvdeXXak1M0T/3jrzOAWlGyePloIh1gjUfwryg7dy5J5KcqAGCSTp9vcgqXbYcCp2Re2DfscEv/9BCk7znVfubJ/73BxU+M1Z/+zPs+3SsPP1eKu5B5pHHUA00NZc7LvhCbJV1rH/kwcyapZtX1CXa+cZKzCfAVoKb9gLOpOxhpb6MdAKBo6JBnKMMzACU/zn5dY4UlhnA2i30uBkkD3ntNqAr+/sTfbPgZeNArzAivnC7AH+9aezYN/yew+tNAo+9e9rFY5X2bV3Dc1eyVDJC3bfn2dNiTACvuid42n0cyRw233JDSMSk9dmQn9Y+aEtnzdHC+Klm4iobw7rvuo0Y6RlCOkuPFsOy7tt517ANWZePjx/Mtqb72ZgFZGnreec1NjjABz8kum3oO+Q1L7J/L/m1xABIDcptt8J3X2F6anWoAItVXjhFEs1bNPh8CUWP00qutlH2muqqWPSaf8znSDQaVEi+yR1ZWJgMjehWxyB0Dh2fGgZwaiOIbSB2OGMkpWHTeNVPbluNF3YJSToC01mAKfnBlDDsCqW38ORfGjhtie97/wAJRqEVNG4avfwfnOd0596SbtZ6AekhnmDwVL5g/noaddan1piLj9LrTmaFaRb7+TibOa4cAFHsBeYSBwjJr5Wd1uhqN9e2sVXSO6Z7ouZGSwheJ5WoLGDQRdliIVQBg1oppTBPZBjMuJv0Ma/VDjYdFTDC9lIbwDtBlfTXDJAsEsAig/2rubHBBuSNGjHFDYlklxdPPSYLpz5vz06AFFlkH4PPKr1YipccTkqFLi284qeahVs+6GkMNvHdftk2adqbrcWohtmR/v8HGj8hA2g+Llvrd8AkWMzUUYkEF9yoR9VmXFh4shgFDsX+jLlSAlYIU16z91gYMA0iH6VdSG0LtkkKvx8+hhwrxr4YYkuuAvbo6BlfF1ZaO9Dw9sx+gdhMMoxp768PVdu75owg4glDBulEwGY5t/H8BUHiXDk1H5RjiwnMjCEAZN0E+rPRy2JaJSddWy71R/cR1l1dmRc0pz/qIAX9sHAnoEYmWk421DmnSqh90W8MjsJvhmor9x8zAZWLUVtYBrAJyI8WtA+xRJoLCj1TgZjGAzkHVGEdddiYesktv/qPd8ev37aJLrwDAgVEoCzYWTQsDw8GZWdw3Af5+9C7x1J+AOT5l1llHvgegiQ/nYhkgn3zoZWVXwRqWR+m2bVvdvCQMQLmB95UwIMTGTBpuZQUd9IcDAeY/s8uvmIj/OFY1nCVNldRmnA9tDLm0lo7RU5YUltjkMVNs9xbCFc+abvmn6tmfAfXXfGc33ryY+74V2y36z1P0iJlDCZ4LsAF4cJ4iuKgeQFjWaGnIl0P8+2P1FQ6xZg69MPs/3qIbt+xxvp6lgMjK5ThJFsf5DF6LIATJWm72zFmQewB42IdS6GNj8NM966zzAXgrsA0qAmA9SljuB9QphwlDXmDPPfMMPUkZQPpl1B2NduToFvvFPXfZPffcbb8nOKr8xHELPx0y0QrhoAjPUEppt/cGMBBMTmJIwiBGjO2xJLS/9+4XYAkxlj4oHVuKXN4jXp0w88IZDNazJ6WiyrgU5mxgGCzpzZ9z/VusiDpJZ0ew8gcAQqdPnmZ7D+2GrYqfJbX9tMljAZpn239efJb9BWCHvJXf3vc/tvLLFazrNtidfyLL5DdgCFJMSTej4Qr7EISp5599CWLNA/SAf4aZe9j+8ofHORdFMBOxRgQxAbC9YATzXC2zAoWRtzb5e4DkFtjyXVpXIk+gSAzmHBZ4rZq2EEVTGKStFvqLNuwIVI8JRNTQSOdAK2dyGLkbYr3ImieMPaG4mOAoERP4Y9Vo/iKmpCTyHHdSg5GFQmEcyPkIxGLJ+P9qzNiEbL+sHItIDUB53/3i6Y3wiu+A6VHXUOtUrp3YDobyELVjcxXDAL4ZX+huQLxhQzNdDXno4G6AxDgXdFVVigpHtTznaGlxnRu+VRD+2EUtHsaz0KHhp/pkiCRZIwlHxIQnAWBYG28da66K2quBPkq1jEKenae0eg9YjwNguTcSWhkK4awFT1vVKupPdeYPH4lPKEzTYjJegjknpPzoYEjlRw/RzXXV16nxF/7lgqEF9LL3wl/ja31t7Ag+CzYTVVyntIx01mEQeE+JTRgy0sakDrTB4AVxYCbh4f2w1cN7m4HLu2u+sBpCpUaOGg5ZIRfsK5qeHYuJIwfAj64i6OtV9moF/IbYA3ffCEi/0g6RIyMhWX8Y1R+9+zI9eLG99c5H9uXaHVgiKGhNwx7aJ/nEcp9i8AQXuUSeqxIeJEQkW3l+hU1HVr//0D7aCoBLgGJhIKGQJiOw4wygp5X9TRcqsZSsSVYCAJlDn8eW6MJqKwFWU7DNiGAhTmPokwl2tHnrZtjLq2HwM3QgOI1OnzXWxnmJ93gNvTvEJk5k/v9Ei5swz3xhzAaEp9iQnmK7/7oFWCm6USOkPXpnXmNv9kEGRN+wB/ybYL9hkLV43vj7KAhj5ScO2Rj82sPIlTh05Jj51ZURxoYND9iML7175ohp+JVD0IOJq9DqKgL+ArEHSUyIoh+vRX0da1MmTUQFv8YykyOt8BgDR9aTWOQ6533ih0b0tlUjrfDoPKeLaq8Ykq+cwAlfCvSOdoxpKah7KFQCQqHoJ7XbkEyKEIDCSAqHSy6dx0acDCX/fbvmhgVsArkuyX3fngoOgm7b8X0+0oYRNiAzwEaPSaNYwyoAtqg274bafKYQXAw8fORr1MnDI29XJTpKIdMCo0L+he288y5AP9GVxQzQ1LSOQ7Yil0KiRwmIHNCwReMT8V8BdAsgTKuDDVGAqtioahL3AFiOppGVL6qKeNkCyINVAIJYp/JGFQirf0vupMZBDZsmXMHy4CwpptAqs2kAec1MIDJohgVuiQWrn7Fp0yZLT093oHQaXlUC7iR9DOS9ipIsYDWc18sGIB2ZNdIlGh9i6puRkcGh4LFcBSrLviAWWdYppC/V1XU2hELFj4ezjZUtALYw7yRpocW2ZeMGu5VggUQCf/btP2RDh0FjZsosoKm44CT7FJOSeoAwvPRY+1gy7HQJro00oHWwVQbzugqz0OQ+gANLPqtxFAodTKVbAboaYLNFcN10IAoMSB+Y5vxq6+vanPQ7DTR/KfKrPQeP2Nmwbgt4T62AtrEEBe3avQPP0/Fs8Ezuyxs4JA8CDs+2x5962q65/g6uZxQeKgdty6ZVNnrUUJKKr7ScI8UWxmYmIFoAoArGYhir6zd8a9NnTHUgSUHRbjY7eUPqsELKcuEVNmR0hq3b+p5VtsIORi45Eo+nCcOn2p6tOZbL5qSdvrUTOrj6rM5Q13SFhGudkWbN4ZMUO4DvGU+RkoGkYS+poDtgVgGgqllhP8Qq0OExqsGdVyX7bqR8fmhCKsoVUiDfEl+bPW8495JkQtZGBye0kl3LOFgFWog53cYG1QE6FsSkLD4pjilJsk0ePdU2fLWZ6VQSG3sVsoUWgJJCmgaxUZiKMaSXmFSS3kwkdgdJEj4F+yeLcKjjNNoaNIi1qGdEhZcODr0fyT+USC4vNDEcusTodmCQ1xSrldQGqgNN9zY0Vgx1FdpeCFEgoHUK00utRwFhFYR3dTeUMy/zw/eToUY7mzVJhZ14GyfhF/rtV5uYvFfbAw/ez0aNnOWrb/ATTnXXbODQUZaSNIjkvgSYb0OskGd+5frlAP3bSfpOsAxkAQd35Nrt153HMzDc/vr0a1ZLgVUE+O9YTaCevi5ghaIQL1kVhwqvcgHQTr7tNbL6LLon6t3VeLjAJX0eyRy4f3EMEv778lsAEQGww0uQkI6wdRsBV3dusdVfb3Tol/OgPQ2qar1EsA/Jh2jwkEGu4crG19IFHXl6cydV8AVU1IWVxLYD1gIkEaT1nJx8BvV+3QJ92Uu7QNZ0zceNjUSOhck78gl5S7exH6nIaeWFm9hL6ijImgAjJHWXLyRDWfxwvMA0qQTVnMtWs1u/KTygEziIQM9wVFyohSBVqMa3rKaALxaOIQCEQof6ieKmx6IAVgOQ0jWgKgiUTUEX4AeeO5KWiikloF0TaYEIYkDLAN4lECtww0levRAL2ZPIc1n2Fir2brzhRtjM8xyLW4wmBc8p9EMgpexCupi4VzFBDnIWE21OwlzINLZM+zYFQWx8shdkI6YQgK0aPw9U9VihjY21sIDK3DmQnDIQX6V4hiCk1RdnY2+yGZZ5EdPb0XbGlDlcE1LEOcy/4XAtBZzzEdrpmGN9Tb6Hu7jeVo0s60iylNKiSibwsQznip3liawy/GWRIWDNSYw1t/KepZ/YpO5p8p4p3Qd9fv7pS0rXOdKNBM5P15DX7OTnRsiUnT1CbEOlSV5/HcDkmWdRtNOMUETqfPp/s888kMchPE7BpnvQBIBRxB65/PPl9vkXywm7wWvs4oW2cMFFNAYD3DnigBH39ZJSs0dQ5KkIbECaX1HJtJ+9Zt++gw5IOX/hBQzbsEeJSHB2BalIhP04G30AGrd+94PFUmx0+lQjt6y0Z557DUuAw4TtjbdLFy9hmDWMvb8/wxWBqgq9E6gqhptYw4D3FMO1nGe5J47ZP5/6K6GM/ezKa69ERjic+08zDVgjIEGAmmPgcf9r8FntYS3s2buDK9WMZ/csnp0R9iFp5hnpg08rawT8C8jAgB+GhBKyuwGeJHEtZ6peWHrUDh7fayfppDskPdVwiwdGTGipHmS+H0G1OWoIwOPsi9iTGI4QxKn05T5g9TR570dgtQ+U+98Yqz8HVl19RZWqoWEhw7u4AemOybD/g3etHOb+qfJtNv+S6eaPdNIfm5X1m3dYHc/GXOSsYZwbJ/OqGGC22bYDh7A2wMdKQwKKdMVQ8AA6YLOHPYhTk/eMLFbeyNoneM0e6oFymrgqwlgGjxphi6++km/V5/J39UgnB0yov5eYrl99n6dP5q39UH7IYdRRqpUcrs9z7KBIZ8/i2WA4443TAwD53bqBNcB1W3cMZ5TYHoDG+FsKkGllr+PYdeA3T7pr2DT8k2VHFKy3HucNp6AHPgeAtAKGnJ8t+0YNlJIqhr4JDGGmTZthtTBlBqQluPqoF2BaO6FCjXTGuxGZY2B6QPHPwT09m33g+P8GrP7IxD3NYu8DVgWwKGCzncY6lM+4dvWXrD3AY4V8SfLPOaLBmwp1H96/ZIDaN4MAPdhdeRTw18Uj9PjJIvZ9NnipSDjj/GGxhLDXhNLMS3Hip8AunqEmapGGskY8wd6w6BSYccFs/DTpfYzV/w1Y7duf+u5tXzCZvJzXrFtPsOBYBjnVeHO+7+6jbmW3/GW0o3P9pNzolWetk8WrJ/AGr3pGxeSUlYPeYxAWYYH48EdE4q+PncekaaMdMOL1FD9d/x+BVWfO6+2l8n7TuR3Fz7nrihsIxyuyINhJyXy+SPnmYWcxiuCKWHz4pj72kH14eJdVM+hvZrDdxloKI4SieOt2nmV/m3LL7VYNgCp/aHlvFyC3dTUB90FMVCl7BEw5iwLeexv3sAoQVqF3suJRrzB4xCD2De0jCp9sJfCHgCblOwAkyBM8GFBMEdNt2mNobmeeNcWOrVxpwazD2iQYwARsaFDXw3PVw14s6xgBuHpmbodVGBVH/acEbUBIha2KNeoS59VvUMNpuN0GwFtPcEsjg0gF786ee45FoP7Q86XhvGo6b5inm+EFq+n7V36+zqJGTba8smwrrCK8FjKMX0OlhbAXRiQh7WfYJSahWEH+bBBR5DwUlVVQw0RwVuObipymGhWUglGHZU2gWYV1hWY4lPW5GX98SU27xQDi9g2ClFICmDx5Kj+X/Ufg7PD0FMvP3kdOwSSCinJtAuEy2meUSn581w8WyppacsFMgAyeY+qTYK7B8SN59G9IijlTGrnGATzrHXydgDLdl3D24e2bDlAnVNj4c0dbq5LVC4pcEvjozIlWcvwgDDgUVVIiAgCeyANgBN0ZjW/zN19/BrArT9geS8uETIGU/8ABrkcEPn0P3mNb152iTl1BzRBn236o4TzBazcU9QpoR14B5wjXS3VHPH1qYz1gZWkD4UskW2ck2/adp/jsXANAoXjsJcqLCRClXwpnDdXCGhMc09UlBjrDcvopDULdYNydb16wbAdrLIBrr+GFwugUIPOPJ39BqGi7TT7nJtt9pB9y8mWWGAdozb44ZuQIF1QcD3uykMGiXkMMveMF2fbE4w/Zr266mfPZOL8HYJUFSAebvrO1mO9PwWpniFP3HTqyH9B5EKDIEXq3hS47IDpkCN6zebDtdtnUqdhcANq1ADJ2EYIYxbrrDiFwqTcCr0I8LGtLbOrYLHwfseg5inolgecKoKmL5zkn94BNmTxClTfAMeGahI+F8nsg8uYoGrbD+wu5/idJ655LjayBBupW1Amd3J/G2g7bufswzEbADN6nv2zyyLdIzyIThMGxnoeJSPiHDh9qWWNG2eD0DMAtyDtYChwm0fyf/37CDh89QjjuJrxyzwGMxff017egSLvFPic0etfOvfbCf16i1qywjz74yP5LAvn8KRPs6vPnO1XiXvadbfT9tdT1weyPfpyvIgvcfseNPF899vnnXzoWrfIC/vCnx+wLSFUCUhQUq2TzWgbG4fhS3nT9jYSbTbdqermDMIannjEJhdVuV+92o8QbPZQ+FsWVwm3fWfYuz8p0e/2/ryLz/5vzcj6RU2gr8WyeOH68nT9/of3mt/fbvff/yjtf2Xy7ATLVT/RjPTz+2D9QJvUnqOo7++jDD+zfz/7NbrvjempdwsGo7eWrOmH8BHuagKwzZsxy2InUDYgiOEv9Xb09c+Z0W792AzkLDZBnYHkCMsrSpYS1HgYBSR6v7ZBLgthfJAv345o42xt6r/AoDQbYT0WRdbY3lCVOkamcCUBEznTabNZjEhYdqJUgb0UQmFsPODlmPPusApK5/zmsvRZwFuUVxfcPxdYulJ4IYgjAsp6VLq5beDABgsHxFpc+CrYzdiWw8MeNysKKAptDkUUA76XY86FWlN+6AjRdmQRxRFWBLL+7O2CFy7KNfbEfAwx/BiPaT5tZ6/7Unu0MnQIpCMWelaRc/Y96YwHEYpJHJ+LpXAhbnONXXvARBK/64WnTzn4qX1hhDb0QkHzZbzW860CZK/9S/3AIgZw1bGyOXCPlaCJBsh2oBSoK2QchFU4bPcTmDJ8OM7TT8qlZV2DbUC91AP8kokS6dN65tnXDenvwgV9S/9TYejJp8uvwppbEjnOgpo5AJoZUl152mf318Sft/gdvhAT0kht033jD9e4zrFj1B5FscgAAIABJREFUjZXTL3QHQILE/qmX2nHm9DGsRX9bu3aPXcBAZ59YuwySxMINx/tVhEd/zlQFU6nfjAiIghBJnwaIXQvRRcCx9vL4IMgUITEQbUIAz8FYOA9EkOik1uQTA3rrN2BrF58pLIJzph0FegZrpMvGQZrbsn0LQ699fAeEG0Bs1QdSvYphHsh5V9WMGh6lTHzyXAsaOc9quY8DGDBldeXZ766/iGBb9lqueTtvspVnZOMPmznHW+36q66xQdg9VkPt7QXD822jBoVkMQCsrZo9KomhYSmBfFrDIeH0xgkZBAkm4bd6yCZNyGAYVuCsNsSs9wFXnDZtErYohyCmQChNQAVTxb7NYKiUkGkNr5xvf2C/BAJfJQVhUTv2DQuPokSyS6H++jfQJguSpoAmo8WHB6kzjMac5rB5H/4ivTaQ6WA9BUBwYKzbFCbPiLclV6UwmYKm3BFmWemz7PKFzxGwEGUPPHIFCea5tocNtDgfuXlUB5OgEYCoQYCDMj2GWssPr8UTKDI8lin+KUc1D+OwLS7PdQ9lDfR2FSKhYQAeQZm2axMMpyYMuOtptvHqMj9YK0x2W2BgBSuAiyJFBV0EfPL9hGZMmDjRUdtV/GvVCQQVMCpZdjUgqJgZjYBVoWyukhFFE2yk8KBumjw9XGJQOno9IKZCpfQA79i+3b1GKZ5KCxcuhMnQ6FioBzHKVvqcPFJkBZCSksJme9iBs+lMIRIIyJKRdhrhIp6MfiaSeOwLuA+yL9iMrGrmrLMB4aDnMwUX2FBeXmKpKZqw9rP33nsbicy5sJbKKRpqHdjgCxNEgGQJUppemD7VpfkuwamK72vkgXQsAzZXgcXJiWpIxIprZLOVz2qtZaYPYuMqdk2ZplUyDpdfVTwAuhZqoz4bG4Kmy2dfcBHXYTTszgTkv0WELoWC6icQWJZD4vQ65Cn34Dl6zLKGMh1gqldRmW+vL1tm9zz4MEUZrBwmYhsJXrr80gX27L+etdtvvQ8AX4EA8rUVywMfm1Mn+JpvuD9Iyo8dZq3If1eNoz8Twiybd97Fllt4wOo6s62yJRc5abANTRtph3ecsH1bsIMgFTMM/18BTfUcxOp75GkSCrARQRHkC2AgT9Tzz11kZ8+cy7UssFeWPWuHD2H+LQYay0RJ0pLQx8ZT7CvNnQlaK5JNyVCD2aCikJnEE9oTBliVmpoKGI13MHIIBUlpDYkZJM/dMg57NV6RUM4FCsmE+iiv049NSYB2akaCY35s/eEghziFthpCMQVdWARrNErgnGT8gUxq2Wi37oYZCNDE2gyBqe0klpJLuqaXA8UBKV7vK0akk/FxKIp1oN9Kd1RxJwCWM8mxXjtpaiW/D0O+FI9BuwzRA3TYcJEkB2uqqOf+MqFBzqj1M2nccPvmqzV4VC3AgySdgrjYNn6PATiboyw/9Gw1IGkfPmys3XbNdRRLlZZbnEOqa6ltxQA/CYB64cxpVgUofxaWErv3HrDtMHn8Adh355xwfkq+SlBksqiABvlZyaNPcg0vF4djXBJFDvF2mgAeVY+l67pocSx59inqVNCG0bicO/t8LCVm2s6du7lXKfbGu6+51HBlWnYrjEhNkbvvYjbJggC2QVK0OzzjkWZI8uL5jApUVWgVoC37pAOwxVAVsMpGrMAiT7VNey9wQsCcyiO+NSPNFyY5IPPAONYzUiGudzMHVxOIcC2M6ApC7ppYX+0cTi3IDrpgfTXX8f6Qf/ZIlk+zWwsbr4diIUCTOk2TXcoy74UCI7o/3tOguzVFkuIIWBUWLNBFxRm2EQwB5CfaQIiXVxBxiClIgc+qgl8+QJ5HIsAI70NAtZhsGrYpoEtAnNaZQp7UXEvWq9e+//4HbB5NYDnFayMDoHquaxUFse5DHc9AMhP9JpQAcrGNQ5JTwZ50hEm7bEjEbIlGguIHECGgUUWOW8vchFDknZFMnptguITDLNGv2NgEF47UzkFdUnkE+dV62NyVDDZG2qDU0TDdwmClV3CftzsGjq9A89PIp7sTYtc55o8YvTxbnIkXnTMbnyl/JuHj7W9P/tN5aZUwXW1kUNItMEFevnyLQu0cgcvDmN3z1jeo0J6lEYeeQkllBU4Eau9AKjgG0FdywH37DsAUq7D77r6L+4NlAZL1bIIMMgYNsHMXLLSBg7NgriCL7/NydeCy10d7dhA8v8Kx9Dl4vqoqKp0CQ2m4gewRjz3xONcLZsXAQewLCl/U13rUX7EnBZaX4rddC9urmzO3nclwEY2a7tfM2dOw88gCIEmHPYF0hzCDEM5IFZ4b1m9C8YAEpqXQ8gCtn3nmRd5zii0l8CkDGW0coGoQAKWeBUlxPWDHG3yI2SCrBb3GUbzGnn7mSRQBs9xAbkB/vMHxBdTZ5b6Hf/QZBZY28rlU1Mu6Rb5to0aNhh0wFoZQrgM85O3trocDaBz/zd0XAUI669pgYJWTQp1P8/kJwHMOnrKtgJqMS39MaZW9ZwqeU6MGj7GFcwGkkZ+GM/iTEN2tD3ezvfsskNpj/unna1Kld6t1dDr9XPfJIfbe2ugLuOoUuMpwpQDmTiyAt/ayHe+/ZaUAq6UVe+38iydRkDOMqKrj9UIJZztoSWnxDHQGwLrCF54h3GYGo4U0QMyL3AYXKnsD2NXah+SRJY9dtkLHmHY4p2StnB112LhU1vfY0HFjbBGJ7l2nWXoKaOlkYB0cQGjPj8N1D4DsYznqzFBibQDvXcCqWPqqhQTm6s+cBcPpgCId2M6/+PQzobqtoZ2kVFk7yLub93mC+knXRoCX9g3pIfS/TnIt6TF7jr+aN4B43c1OVE897Pdih4xAPlaNx34mTKih/LfO1nykbQn4m4slo4GFUtxcvAZyc3d/nMemPtBPTNU+6w4PWNUa1SfuY6z+9Pn7WLh6i5JiK7wqUPpJScEV2ICSIIPh8qav1+CZd5KX8QYIWjYawjlSIt/jo8Q0t2800JggfQdz3L71AGndxyniZSnDHsp68ucwkSojVD6OvI4f6g8/nqUG7n8ALNGXX30ZiTD1m4BwGkYBqy7ASoiNY66e9nd1a89jHGvgdfqGes8I7zIMdudu6rKI8AD8wgCPkKCv+vxTXhfQ0J0TYhVJ+RADUBMLwMagTmqB6lIsYwAMHYCMBz57TBr14qaNSGWTBwKqyI6qmoDGLAgAPwGrutfeNZZdgQZJnBs6Y3Vd+QudNVEs4nuWXGPNB3Itg/cQBXvch/CNZq5FNKGpcQ0+tq6+2E5xvZroN3woWNogYARyvQfwvc34Is646Xqr5foFcb01YC1H1heJzVAHZ2swNUAID0Y7n1VDNp0tWuPODsd5ksMEB9iLYL/s5LpqEB7A5+7mv2VDJHawwB6FeITx/loV+kZzp4Hcd2+/Y6lIdU9hhdYDuCdFmQbTCnORh7GfWFJctzcI60wb5iWN61oI3HVLU3ue2Lv4J2sP02DImY/w33qGqul5xDJ2Vhdas863WutWsnX1b1L0BdkXK9ZbEMPwQ4U7YMHvtxGTx9je79cTlIc6KTKFOjiGn8/7xuopSOFaqAIF5iibQtdLa6mC/dkvIAIFF4Fy3dQmgF5RMByPASi08TWN9CVN+JROhf1eeKLAJo+f5QZfPZ01dh6p6z4MOhV0t/abDYRk9lf36ACCypomF97oD4FGycyqMaS4EGurh8lxSzvMIWUrUGc0iO3MMx+NNY1qv8qT1XZ87yGbuXg48lf8SPGwbWRQFB08iBqaOrunAZYZzEnuoxRy1dhwDcGnN5/w17ZuyD34DlbTd4ZGabgL8mj1WG9dYf969DW8nwlNJgm+CoLELOrQdd9+hfyUACV611MEHiUmxWKvAujb5GsXLLjA/vvmcvcsaznfctvlsJzr7cuvviYAFy9GBqUa5HvDaM8XWintKgSlrtA3paRgA8f67U9OyLFDx11vrdsp8Eogw8O/uw2PwBK78u6/2daDgbbi0zewUEAtwHmVQgr9ERSRKRBc9h1Uwnwyw9NUW77qK/vDI3fZv/54r1256BLOlyT7AeAlGDbNgnnj7KOP19mEcTMg5BAkS2+XTJ2+gj1rwSWzuBfUrHghlhBMmQyoNmRkB97L3Afef2B3PedJpJU0sCclDbVano8DR77D9gBSE3tBF+d5IjY6AbADg1ERyOs+EkmtbJjEcGuPiLeOGkBV2Mi+ZCqUn8SaCUAsI4XznvV8Bt6xq1auRga8nZ4pAXLQPq5dMBhAHGsbRjx9Ry8YQwi9fhsWXv945HGS2t8jgCfGpk+YBIsa5Skg+msffmRb9m6AqRwJEHmvvfbCe/zMbLv/nqtt/rnz7PiJIjt86gi99HwHbv4Taa8ULH/57a9s19dfo3AMt10EOq/Yss0aKaxobx1jXb+dwgy/0D17j7oz+zn8XH993+8A8+NQRmXZBeeex7Ppw3vfbm+8/hG9xUT786N/Ipj5ZawR1jqbqsh+hIiOwjoQi7h+1Dld1M+VnPNj8W58EdbplMlTnSpSRLa5vN9LUNTNPusc+tJWAK81hAO/Tl+0k6wOzgj2t14GdY2Qmy6YP5/nONjuuvMO/PH7A+KOd2BfIKqWa6+6w9566zP2+Bhb+/Vq7BYWERT1g7N5kxeqLyDXjFkzIIrkIL1uo1eFlcdGAqHSWY3pvbRSW2hAJX9a2akEytcVH+hAMd6lumJfjWSooYFVlEA4Ggg3TJQREWFuNbAfw/mBEbznZ599yjbgybxu4/f0WVhF8Oc+XFx/et86hgN6jmSnExdHf01NXwcxRf2Ieqkgf+TgPlF4vqZadPIoPIrBMmpKsPuDONZQynWqBeQifBx7hkSGNjPPHA9hr4ReMYHhEVJtVEvFECaOZde63jwUckAxVgP9IKBI4enjK/9O1hlDTQXltvP8qnZqrG/luUa5zR5TT7+FBa3rL0WQ0GdtBnSOJgRYtpU9Yq/Cvm2uB1Ck9tT6boC4JwuKQIbhdWRuiFEr0qBjd4J5TSNo7SgAnkLNB8LMrD5cY8FI5dtRXAUzTKmkh+yCHOCrADPCnqLABEpQTT714r/twfsfAadttAxCO07knuL5wyKBr02D2LVrzzaeIep+aq4miImud+P16mGp4zLAcA9f3XbIhvSug7EMKC/V3smwOh52bxlDPazlpFLq5WyLjgMjYL06py0GRUmRGZCU+nE2AkxzX5vABWTPESmFAXWcU+lR+wdxDqLvAUPS+QZrHUm/sLtQ+p9Uaoax4yY4DOsIeQupqfLUBS9k73z3bVRcsGiVEyGbuXCGXKmxiZbP5w5l0BoSNx2m1hlWS604dOgQ6zm12V75ze2WiCxYZLI6GEg9kKFuvP1WPkedbd64CQB+DOehFDSc+Z14B4dwJrE3R4fFosJmq+OzDx8+kL31ENkM6tUVRBpvMRF+djM1xS9/9Sj9WBj9zjN27733UIuHYT9J+CMKv1MEKs6ZdZYte/kLp0TqIEvDp/+QjF55EMj4zQXU8EBJCq/iR9IZFaMBTg7KpFcGw2yyHRQtmhBetoQLE1YPiwJAC4TdB8lGIX6cUyamW+oQiiEYqQowCQO4+vht0s0D+pPiNgKfoALAI8yXucBDhpAcHNmCVLzH1n+7k0XCwU8Bqaa8uQE2FfTbJgDTHprsWA7ARLw3dHgmo+NITSMZneKqIIfNphVpREsYmwaLMIQmgR2wBCp7f+QCKi71mQTwSO6vz6IiRI2ofI/E0NOfFTGxGgoztBxZgSjI8v1TolwSB2A1h4HAR/mBHc/J5maEI8WGXTd0OKBZvUuvEyArQ18Vu218fx4+g7II0G+9B4G2YqL2hWbpz/XfAtS2bNli5513nr388st2zTXXOHbtfmT7+RyCw/C7G8h0LpiDas/ObXb44H6u48VcD5B17tvhfTsBL/fZ4ksvZSpEoQkgLE/FitJiJoF1UPETrOTUMRIaNzn5vT5nOEVrK35Tyf0TnWSlpKQQkDeRf5fBBsrCx4dpMRuLkt8FHNfBWHVTda6fCp8mQONWirEpZ55vl191A9PdfOT2W+yMqROcVCER4LeFe1icf5Kie6PNAWyJigZsZBOLoACVdG4/fnYXX3oZAGcY7KN3CT0az7VrpchBJgkYpULTh/tSwM/4avXHFL81HNwIOSlYw9gRBOpcd+1tzrunB1bDodz1NIxVzkqht4WJSaO8LpHKljLdJrzEFwBUJtKBNDbRHDbRkfE2e9Y5yIkzkYRvwCi7jM+sIqgOL7tjMKXkyylpKocHHsAhwXF85jqXjNcJg1s+L00UpqH0Ign4VQ7JSuKA5c8BSgamDGHjwTSaiVs9zavkqkrxLmWqLY+reBLqdXCVFlUzTU5D0riQ+3rUduz63iX4CQ5UoSumkwpsT0qrXklNmOen9fBvH2PCU2hvvvkqB6kHNKoR7JC/mNpLBRpQUAfKu4lGoBJGok5HH0noJbvkq4KVDI0HZRDPeKumhwDWMuaXLJ7bgu1ECEzDSKb0cKMko63ptJNHFJxBEUlzFa3wBormdth4U6ZPs9ycSiuuQBapZAoKZr+eUHfgX7T0WhsKw/ad1/6DbOOATZgyBa/SXNZZHqyrHrsQOZLCYMZMOMO+WPkVAApyPxr+QphObayDANhvSuUL5r0NwBO4muJeNgDySmR/5SewoSHBE8igkAg1yZrmCzzzp2kN5YDQdFkgosCSP/z+jxT5ybYcP66vvl0D+5pnW9sdG7MOVAVxiNmnzlh9aSiFUQ8/x4XWqnfmPYmBoCwWeduGwp4IwLR9SOpw9oo6ZNLIExlGCEDs6va+15FLVJzwnrDzgSEdA2iSYBFYe3Tx920wSVrYi5soYioxAK+r5oCjuGilEOzkcyl9sB2f1TYGRm596P0JJz0NugnYlLG8LFvC4vDzSqDIafWH2U6jAyDrx/sQk0CPsNZeh1gSQjbcanH8FwdIKPhP7CpJdgMIiWhVlcmCkOecLqDkISqgHSsY0EZNol5bP3Pa9BkEGE5kDde6okuFqRg5NRQOoQxu3LQc0ERNu+TXjbDbNe1spCkKZK+NIynVn3vdiP9UCcC7PKe1l0pFoLTtROxMEgHzZQeRBMs5lNCuHgqhhrY8W/X1fymWYcv34/xJHsvB3g9Qt8wOwA6oqq10H9MbHqqbp6nj7YsJLU9qUYFTYgDd2b+Gp6bbhnUEAJGKGk4KaBLT9v3ZTC3FfJPOT+mbWnv8cpmRunzOZoFrIBxOz54AIQEHWk88g60UKgvmnkES7jzAyQ3ICcfZF5+vslUrVjlWZhd7rHwaC/NpfFANRJP+Gk+QhWSJSrsWMCGwrvt0UJP2hV7unVhKsg5oRbIqWvCjjz1q+47vs9//5Y+cK/1hhDKk05uigZcVQYDz+QCs5DqVVhS5M0CemBqo5iNBq2ewNv2MyaxLlA8EO+XkwozPGuOGkkqt3bJ1G3sCjDn8rfcS/rALFtP5513IOTgKT8EkagUAJAdW//TrJx9aPgOftbyi2I5k77EvvvzMLrviMtiqQxlYpfG9Ysb3fa9QQc/3s4GCVM/sMXzL6wjyGMU+MoLfCpOJ4KzTL22P+uWB5XogPMakfpxS25sBOqrw8s3NPWRvfv6eVYFstSooBq8y3dIgDZloUIYNHmEXnbvYkmnO42DfBcGm0MLxPEW9e+mY6WLTilfr1pJelP9219H7ux+Zjnx3H7AqtrjY2zmAEf2T0iyQemTL8vetiCCJqopsm3XBGOqvKsL18ii0UULge5ySmWJJsKhO5ZxErjqc+9Zi3353kKm8NwSRxYg8VIPYt2X3ob1Av93b5Ib7c1bKM66S1OZy1uDomVNtHsnp3fJJ4+ubGLT2wAwJQO7Ux1QV6Ph/hHIJANJ5wVkhJqCUGo6ZIgmhA849sOznPpq6FwJC5bve0sWAmrWj1HmB3m2cmU5e5xQZXQ6s0VBI7GGBD/1oWMVEbXeWAJ5cPIxDVp7TcTwTqwiumDvnXMeiVC1YBMAfh0pJTA8FDrmnUveeSZGYz0JBPKaknvifrQ93Qnjg/09/7q2jPlDZucoJUHWgrPecyPdeA5lWzhsx+QemD2QtHnWWSpInCIAVyKuv1YKUBUI3wGCXwHi/eph5PK+FfvbB2+ts5Ya1NJiNYBiE9Tg7FdQGeBjqfPdlYQbSiPnzvQ34KA4bNgJJ6G+pY9jX+WydvL6aub7P5oF1zgTB+wyn76MeAt1PKT8cC56PG8KQZwcMruhoalaShuURvv27Dc7CKZhzMow9WjY+nQwMe6ih6lDdiBHtw2vHcNa5YSHPi2wmEqjXSvFn1h6tM3P71i0ki4919hw/94bu+28HrMIshiTjnlOs8F3jpkbzgYuvsZCD+TaY5yn6DMCGi+aQTo3fKo2VL01cM7LH7DIYrZxlzarRkehLIh9Ik1S875idc+NSq2HPLWR40QrDuwWAp5sHRVYu/VmLVQywwmGcttMdK2DF1UECkCMjXDq62KHyvXbN9mnQ1dmhqBnmeQ3iDKO7MD8YnfL27uGsnT52FM/xZ4SFojKICiQEQwF9dY4ModqvuaHK0vtFmi/1/3NvvWDxwwf8uD/0XZMfrxN7ldaZZ+vAOfOjx7b2GtUzGtn9tL/27TWup+G+rVm3zio6i6y8u8Ca/AkA5b02kg8Rqkad99rJeREqOw+es2DWWQv7YpRCPDvwPGSgG0j/dEj7E8qDVACzcNhJLvQSALe2KZimWKHANdRZBNvG0zfg0zs+6xx5VVll2UHOnAjA6WYsaMYix96htE1rBsSu5TmXhkP7iAYzGuoHyRoJQDUAYFx2cM3NhChyVkUDPJUXwlSkLk8lx6IL1VfRiVJb8dFKu+FX2IgBrAq4lNdgO+daeUMF5zEp1sh8Fb7jy9qQivBE/gmGzJydgD6Hd++hnzpuU6aN57772AD23ylYyvzzr/8ASMC+KtIHb/ah1gqQsWdnLmQf5Ky872P4JdYQehMHaOQ8V+nxJJFWDZ6R2R/1RQU1fyDgS5hTpvnTGztPenkN0pxrCB4dA3mDtV5GSnYzazUySnew10ZmZNqWdSdg5DIgAOz247mS5P/BX/7CWvyL7Zpf/8u2nTA7tGO7dRJOGw9YlgwwrWFMDGrIZuwtogATsrEgOFrSZL95aKm98MittmjuAvkbWHHZKfOTMrEmz3btL7YLLlxC8Az7MszbzVuPWClqvalnD7NJWHaVMkDt7YzgM2GhFHEMAOYA94XnCoul8KAkK2UoHhaXCpuUhPTucq59tG3ZvJEBEarN5Ik2aHAcexFAirJKWvEQp7b2DWohy4O6tTEC9SaFMuqlkgPH7P9h6z0A+yyrNu6TvfdO2qyudG+6S6FAGW2Bli1DRfRFERDHq6ioqKCi4gBBlI1YNhQotFAKdNO9U5qmadqkGc3e+/td558o3/t9ed9amvHP83+e+z73Ode5znVdPB/pumB8PloOAZCyrol5eoaNTUGcfRhNdSRhmsxzRBqgVnkNXgSnK/HmyJlmV8y9hLpxu/32b2/Y/Mmz7Fe/uNOWfukb1kIMjctJxSwtmlghFlmonWCybCZj1JedNweZqA779OhaAKWRMP+QwqmMsp888pQbNx87cMzuuetm/FJ22Qn27itrdqNbibkrUmgnmBRJYxR63MQR6Akf9MZiNZMDkizso87qxA18eDYmR40nbAq4Rwk6l7NnoxdPTHzmuaccP2lt6bYJE8f61Nue/bsclOyDmHPVyqvsLZi0aup0sV5COMNlAKv64vs//DEm05PsogVLyLF22913fRvjtmLOD+IDR9ovfvpLe+fdNbZnzx7q6kQ3Putm8iEMgK8eQksidVkLa1nmc33sh0f+9jdnOsqvRkSJmFjOcoqXwhFZXHOZr0nHfWRcBPImKYnmeuJQT4TLgLVxjWmMPPeyJozmj6RbxPRU7RWnSUeAc+XFPfy89DW9gORn2wAjOxtpkMCKfv7JR6wO2apTyDSu2/yeVdJ4Q52I3F2kJYyKaMjEAByLYarpEzFlNRSoWjMmOo26ARylH/BRE9bcBxngBQWBy2DsqW+UhJkYjvWAoarLMjDMmjguH/LRMepXzi7q3k5qqS5+nxKkcO6VpCbj2NuU5+zJeMhQdd7YkpSlmnHtgGQ+0g8BSoavTqzgHBVhSed1t9gNqgV4ZnFqVhFTlZeL7R0LY7yByRppbbezr5uoZaM1SUGsVlNP9zuOXErYgEwUB7hvuSnJdunyC+2vj69yBvgIJj7bYPm2IImgOuCqqy7GxO91G49O8c1fvh6g72GX6pJETTiSFPLdiAOYLkcu7dKLzrUijNSfef5ZN4wLAfwPEWFSz4i/49GlboTxqpjSDZYRjDRLZSWNEXLqOryPIml+kXowQUCjgTWQxJ4IH0C+MGgYZuaj3SROeVEPUinxNFDisvoxczvCmXKWhpLMDpncCE1irTDlBHN6Hsb2NZDNusEDh0Gw6WqqZwJug0/VjeVM7OutsOefe4/8fhx7rMGxKDUAegDZZ02c4pJxoRCbBjKK+HsGU50RNmXsCOtpOGaP3nOTa7eKANAAQB/GXvvJr34Gqa7QHvr9760PjCOVM6EZwqakrEbQsK2srrLFSy6EtPcRj7CNPC6HM6Pc918+oGlDTRcM+ZEw7IuZ9mJt0tyZNn0yk9g7wc0k5UJOgP72AM/lmpsuwSD+gO3djnY4DbKgmOzUgV4g5T7AHrEFpDekAlkJj9zYpOjRTwKtxAyYkxE6ABWQ8f6gNoqDTm5wPwGykcSow1HnKhhS6tSlodVQ1wDrEeSjt04BV4zRPEa9cUPEGGjkxHQP/DIbue2OOXQ3ugHAym3B4mw6eowVYFrVhLNdTnqRHT8Yy0gyHayoMhY+CS2LvIXC7sDeah40eq7RBdZYIUOAGNeT6ENfTONJUWindTP2E41mj9hnGv9PSgZ003i/nO5ISqMHXTL1NS+K+NNDgiq9VskEJMBW1ZianMNVUGgYAmXfAAAgAElEQVQ0QeOrZ86cgso+0/JB3itg2q378AMf9R/HohCz8wDdxP24pc2ZM8cKWdyrVq2yefPmwb4scykCgZtiq0qiQB9KSktKSvw1qmCziu0qXchwNvWhI8X8zCRnqur399MpP1lZg/bOdTBRqm0HYwxiLS6+YIll5ea7dk4k49tVgBJk31aUn01hdsA+2/ipayspQXSBbpJLgUbqHGdinHUS2QF16bNg7ijYSx5AEgAymGkFlIsmcVHCmcNBIn2+INgUY3FCvHT5VXRPD3IAkXRgOhDJNU+ePpvi8Kztgi2WyPj1FMYRugnWCSmMsPA9u3buRJt2BeAT4wckk3KkPYV0xEfcx0vprGkEWIBAFBFyL5261atXIaLORpo2jvGYPS6+P3P6LID8WjT0yi0hDb2rWFgM4fwB4O/iwIsCWKlHgFmjnpEkvKH8RzSj1yGIXKcm5DG+PooksZtrm0IiUWN/f+JxH9XOK6ArEg0CixN2X7fYzBod0yiXHBLR8uP+q4unRoSMlFS8xzEyUYRGyoiiPECxM24KIdAjlD3Vi/5QYz1GF7gaNjTWumZRkljRvPdEjA6+/c3vYjR2wl595U0O8tJBoN+nAx0opU5wQE4VkcbKBK6qdsoFvJXIdVX1KTcSEJCqwlLJa8CAB3YGX8+k85UD6HGcdaoRL40oinnog8vOZFRhC2BHoaGSTDiMTxdI6JsGSkYWkh2MMmhfVJeedTfPm274qv3g3vtoXKDJi7M7fAdZjHBPouiMEQMIVHI+DoY1WERX6dqbb7INyFasfecN/x3LV15NII+01175Nwd5r91z08X2zuqNtvD8+c6wOcgITS8H9ce7S9F1JvliviSU8YVwANI4xMY1kqfCU26MIWJewF7odFBVB+QgsDoIZKqIF6tEBasYKXKQvWjxhXb9tTf4yPnXbv8Gz59nrLAnwM9BFKGUANS6/8SuUABdTWWKzdpBV1D3LpRDlRrBNV4FrOak5NvPfvgrGAE1ri384EO/s517djmo2sczE9ytZxKiJIDXKqL5VFiYhJun3LKJaxTgbTAAGmmOCFitqWzhgOO5CDPj4Kf2IGjzt6QhxH4dZC6qKFbRJd0edVrBOtkLaBjlwXgCCa46BbDfxPVTzArYcOYVC0oMsUFMdpAxo3wDYBXWsmKCM9GoCKTdqJFoAd8qRqUVKKmAwIgtgAHPwkeReTHFsd//4ffE8ByaY10uHyHjjnpGLpoB7TTe20MxJQ1BaUNWwrQsRwrgFE0gGWCIad8BeKQmRJUYEaw5d7hUQ4HfIV2x5OQENMYo+qKTiGfsceJMU1u5NbWfoECm+ZaGVmkShgrRyeynY8TP/UxAwNQPkHz8f7SHAr41kj0gIWL/FMIKKSCG3XXr12HePggYCzOQzX31l5bbsy++4cBqP3tHoKrAd60PVxcQYCGWKuwQyXG42RrhQ5pYQ80OsURzMBvMRg4hBlZYLKDnZ7DNly1d7q7UXdJXJFGTnmgVwEEm3dIsRp3TUjOtFo04Padkzq44AAB1h9WM04SFNK3F2pIuYStNuwpG/3bv24TTLjqpjBrJTCaeSRF1z2MoBrRuFW/b6dDW1GLqBMCqQlevX4nRVwPaZvPmn0MSgZ52QrZtRZtaIPdxmC4FhfmM7/+R5mC9/eF396IHtwMGTTbi7uM5V7O8Uao1JdD/ix//b2AVgA/Di337txO3TlPoziLJKuB9ybQqwFYNgJJamwGAQawfMWBPw/ivrDlFPGEUkAaozslwaRIq3jlwFtDMDXy4EEPg70E93Q7WwKmTJbYVZsmb69Av64YZGhEwx4vECC+cWJBOPF6+ZAVrYSSGVlxXBB0QQDRn/Tnr7r/AqliYXwRWQ1x39/8L0rnRlbRDlZATJ0pKT2H0lUfR22l7175lxR+9BQv+gC1ePp1nWcN5gbHYsTo3HTlV027Lrp7LiNkxtHIL7QjTLVXoWMfANJTufQAoc/TY8xrdh2BnyxKfiItyUxbeduZUDxqrfXYOjOwFjBfK/EUAbCsMgl7pT6KxqtdyqGsQzBkCVz0U8vmAQzLxFwadrxkvECQUNnjHHcwMsP0Do9YUVHJZ7o8n+Q8Aq2qC9FDse6Dmj7TOesWW496J2S32u5q5EyZOds12B4CIH5J0CYdJKIBty5bPGG9EZ5frEouwvARdwXRGnB1YDTCJtaCl4z/kfj6kffwfk7lBJP7/AqtfHFt3aRlBs35bAhRhgaUyrxKgqoJTRUou7LEydMvkOB/het+M0XnMChgNhVNwDcCIETgVxDRVMDH07OFO++0DT9pORmeDo5ioYrpLLF2xj3RORQGIy9xSTuTBsF9aYKzGsY9//6c/WDTTLt0cCP38fgGrQ2tcDZKh9+fguL6ih6fpFEmr6PmoIcPzimbUds/eQ8SURDed06OtJ+7ICFWNlxDtO0lPkSf0YpQRJ78EnRvk15Hsxz4ZRIglzvXFktOpmZjIWLnWxAeMyF5w0XxyRhW+AeB9qNHgOqX6HO+py1l/NHKJ6eIma318H8ZqBBM8eZzFcbOmW/TKi+xYOeAVWsLCExUfj6MLHULzulNSNexNSQKNzx1ha55ZZYu/fJ21ct8iKOQ00cQ7AQzi1XUzWFvR0iTn/FZTUltVkUaj9xpDlZyCCBnKZXQOKQ9wNisFtsyuIpmaUKzoI+jHqnnL96A+iYFSiG1Y9RINqRl2sPQIYAsTSprWIQ+OA/g6y30tAFjtIn499q/HLX3c8P/cjyHNW49Y2jeaovOYFfgzxPT1BoOAec6RLzZthvar/hZD9q21r+GAXGINjNVHYKbSQj7RQUGfQMM/nFxJJn4hnDcyb9FaTuHZnSWe9JNfJcICVf1UjpFqTz9TX3kTaDiRQ/A726gVwngGbV1nHVSKxDQqDLA2GDAtOiTfp6lKyw+S38exD6j3JCtBTdnFM2pXXsrngqTXy+f18+HKX3pgDuOB0a9RYuniMWEjgCCSsdfTAKspxGLpzEbScNu/4wgN4gZbctUia4FFqSZcXyevQy1aRW6hWk01wVmAmxymi+YvmGGfbFmP3BHPEEDggzWf0ZDP973azRzvIWqz9NR027V1H3VsDuuwm/Osmlw5gzMUlmoWE0poN/bA0KrDOC4DwLjsVL0tPHeWbdq2AzKGWF4VTAD2Y8KiKbN6arTR1COVSOwovuk5kg8Tv3zYgZxpBpIJW7bvBNCIQEcQIy00SIM7VSMA7AygxYicRgs5x9dwTW/sLbWf/vVN++xEiL389OM2Wh4mXU2Wl5NOrlRp0YznZyAlJqmlz4tP2eHKJvvh96+233/vK1YAQSaD/CidnzmNRiyYr7381ha76JKLrSA/i/0cYus3HLCM0Xk0ClrtnHETuMYkJkJOAaDxO0ZoahSmd2SjN8Hrq3mejO4ickAOxPVGdgLQZtuHH7xnxw/U4mOhfAHGLY7tVbDCUrPDIFlMBRM4S7yIRwatHGOqBqsvw6xs3ChLichnzzIW3r3PKmEY9hKny04hu8B+nVA03j55+4DFk3OXbO+yKXnj0aDupKEGoHnsrM2eNsIqWsts/d4a64ZkcPnF0+y5l9dbLntKjZ+oNMyh8tPIrWda8b5dtvn9ffbHX34XU6w1FpLeZQeKa+zGy5fZ839+A2Mt1jQxJUGNJPKA/BF5tu/zY9Yh2TgQJcXxNmqFAvJz5Uo6l+699057+A+PORBKCWgxSGWcM3ky48KlyLrF2glq+IjgLHQvu+w00zXS0YyDuDRixEjYz5i0QRZR7SIiSyugXWYmE1c0Djoxh9O4sZqlYvrOPGeCT67cftud9tQ/XmQilpqX/d3t8VxnIs0e6nwRYVxORYbdxLhEPBsUTVshpSnBVXwWXiKwL5p110XxEEIckLfJyhVX2SH0wZsxBAphJF4yUP1oYvZi+CyT0kbMd/vJ51oBaNOGYaaYRFwFnBNLsR1wVgP2GpvSyL7ycoGTMkqOFnlBDHkaOBEUTSHE2kZiTDRn4G9+dQ+TYZzlNDJ++tCvYQ0Sz8IAS5G/C6fx04tZtMdefr6VRrC8HIxYFIVBUB9avS1M2PUC2CZjatXSUsHZimYvrE1J5yh/awG4Uy6RRP2dABmmFm1V5Qkx8ZxfxJjaahE7JKWiiRKaPDQPIyCP6LUbWQ+dgNM9vJe0VLxeeHiqF9UGCWaCroN6xskS3JO0pHjqgyY3QpQqSz9nSiJdixDuhxNyOHDCYFxLmzYZkkQZcUHNmCCeiQiLOiclZSnyitdZXGMHzaqnH/2Le4d8++57PK/r7Q5HxuGP9sffP2i/vP/nSE2uR97mJNKIG+2cc8baipUrIFY96xOCyZDlJGsTiYyCZDTPnz8f4hNT2GBMr6x+1/MJ1YihxNdu8rYkGgbt6FSHQZhKwQMjmPypj+dRD9tfOePc+TPsQ5onw0elWCUazbnDMT+vgGwDLpIKlhfMfpV8TAq5fwws4HDYnZ3tmoiGdMffasCFMb3WwcSlGk5dgM3xmXl2yRXX2mG8akqZWusAO/zmt+6ABFlq27e8w/OmXsXANSebZjWGdG3EddWXmdQ72htNxO4Mpglru5NckjQHU8epRdl24+Kplg0jVlMkwu6ks/q7hx9yhvWnSKeUHKkYfO4iaQ4gRbkS/G6iPfDbPzEdARkPUo3O1kYaOcFcg86QUSNH2scbtoEVYdIux2n2VR0TfuXoCK+4aqa/twN7K4nr09CyfRmSB4amYhhDRApKGTMc6Q8KYyjnChb+jAUmsKA1AixGgTrfAeMPjAigeHczphYK+y88hIsNaWRhMcLP4k5MEj8gmUWeCD24wuKSYbSxwINgfcSq0x2XZx++uxcXstl28MhWX8hyeNUIrlzWJk4dDdhyFlACOng6Tm2wWAYGeP22MYwWMSq/9RFcOyewKDC0aDrOdcXYJ6+nwjpcjn49iyMhnZuEhACFt2sy8jBrq055sS+gUvpJGkPUgwqwWNksdLLUee6UngZ/N/D1TEYfxciMItHzwkmFM8FLnYU2RlFLGUksLMiHhjyOjdwGCHLWNXRm4oQprUB1v/ft3UeiGe+j//oQm3Xr1q3ORFU3dTTFoUyu2tFSFPPmvPPO8+vS1zUyriInP3e4bdqy1ZmiBQUwewE2Zfgid9731q5D32c2jOAq5BdA1Om0fc6hcOd3v08AASiQYDlaqB3oK42CcRXK+NPzOKSlpiRSkCfQDaj039WnsW8S/TSYCsfptolVlgoA0AaoKrbuKXQo5b5cwfhzwEG00yYxirnjMzqaBIYJ0+diXHUFmkSMjJOY9fJslLBpzKGf143ie5TAJmF61UKCVwOQUnLsKAdNoZthdcFCEVir5GMvIJS+d9o5s9hoZ9iwYvqafbjuXcY4j+EgOs0X97a9G0lc5bjOGqXIS0mlM8K4SEg0gBQgi0amJQoeJvFsTV/SsRbDR6B60fgRFHlVHEzJODkuIHCFIIy/hgSULmxEgG0SxWv1wZAO7gfg74omyAhYpfngzujoAfG+BEC5xiZhV79fXeoTjNIkpkewVvNJvFJ4Tnwv4GsQmiOnScqOl5wGOGsAuIpnPQWRBNYx2kgBmV3As8NAYusOXlfVhsCkgLarxtB1tnieJg06gr466SoeOwAkZQ4iB9tQgMNgzYGyeUN1cLBgW0gKCvMzAPuLAOfQbT15FPdERL9VTShR13imXly6xXTv1HmTWYCMJzkPvJABO4eNS7JMZzc9Kctaqpoc3Lv1q9+Awd5h9//iAcAHjZUhvUGx0U21FMFISzyBKooOY3Jsrl17zTW2cfsn6DEdZD+ecTflFTfcbKmZw+wfjz+CfkqPPfTju+m+/cWuvv4mEoFOpEI+Yxwpw1a99YFBWAf0BHShU6raX91IbchQmczxvjvotiED7a6PGnX0EXVVij7WHwCoozlUZGilhkEHCY3e3KxzZjCKMdv+8Kc/k9TC4KSw0ui2k98UBIVP8J9hrB+IQ846cHKjP3aNgnAw60BnHLAHHenv3/ljCmAaEIhfJ2H8c4R9+djjj3PGslYdnBBPQeM+fSQcfYCDGgtDr4sYEQMDvgOQXu6RjXRcz2DWUYdZST1ESyao0MIBqCBpEWMVcg/dUAoLYrKACIHk0gESO7STGC72axDgdmomxjwkCGfPtBIf2WOsD4Eu3gV2mqXWUaDQ9bFRfYp1HcOhrM87YEuMbCeBE4NcrfKAgQfvRPdCN8M/FwBWdU9Gjhpp377zjgBDu46FQiIeSfz6vBgji5k0MHC2jOZ+VVMANUg/lo1Zg2aikgglOAMAr2cY0VHjqhrTHv0e1Zq6NOn+ap9F8vMC6zPShnEGhHsTq64JZ25GRJVATRw3i68RX2B7nq48CdNgjxuo9bDO/IWUiTpYovctbikJHF+bj2Nzxecn7Zf3fs++9a1fu8xEFF3dOQvn2zvrNiDV4HK1/rN+RmrMVpIZrHfdL0lCCOR3+RA6mWLT+K/g+gVpj6HBduLocRIzdZWHcX9jMNDArZKveqOAteca4mIaEuf0XsNhcyjuCgRWE66NRmEbe1mfSybupBCrNWootlJpaSlrBxYAQuzJnDfhMGGyYaxqXYgJpGQ+VAYtnPXd7N02GAMyrdKb0e8WuKC9N3pMPntjIez6Bpp9TF24Nq6aLhTmnH8C1r+NiUxPRz2yAJmMzOS56ZS0Ej2pHMI2/Q4HkmSB197Q5Fw9w5l8rOQwPxPKehntALD0GYURiakQAAt07wKMLTeQInutqqlmOqGUmFbApMtIL6b1+xxocFBJRYfi55CeZkB3WWvW2V6cTW0AyaWln9u2nZttHRI0Zzso/pCF6eR3kaI422ny2CnIAVxO422YZaUMJ0EeNJFRa8S3zeDIuEa89d5c2zOg4zUEIg0BI8568/su1pyAVRgyFLBZMKYiueatb62ykk/WIBGz1xZibBNEgR3JQtq9m3tEE6uOZLuffaix80sumotR4HaMCtJgFUSRYJ/ynIGw4XTzQX8wz1XUPNN9EFAksLGqYsBq2W8Lll1q55x/ATEpoPPXDqu+n2IihJE6B2m/AOoEpHgE5gQadnrrAlKVF4kdppF9NWk19qsvfvG967UE9Kkx3UFzrQtgVJpkAlbbYRSEKjaLmafGvVgyrFHFELkeK1bq3/PmL3Q5Jp17Gn8W4zcra7ht376Lc3OSEwDk/l565BAgAmOomsRw3clAay1ERj+C7hxs/S9j1ReY61KqoTg0/h8Atoa0SPUtvnb0vgcZq0PAqpzcdc1irOpQyGYio5yGqJpFYprqXFBMdl1jnbFqVAaTI0v0AGA1iDziwLpS+/WDT9hp8o6gCAClMNhGFKyRAKuK7QJWQ4mHaswGwQhpwbxq/LiJ9r+YmATD6pHUVT9Fn0sycJ/1JwCsBhoJ+rfHc3+vgx0lf55DwGocwOphz/VysjO9cdWI8V80DEPtJbHttqPn+9xbgP4nKwy/O8aAAcKIvT9E3mnx7Oncm4DNcjQFXS0TCmmAdH2sj3dXr7aLliwkNyaue5MkANaLoRPYizQXeUYCVjVXEsGD7Qb8jAGw/v7KmyzyYLlNAYi0sYUWtvQ8NGULWBchxPBKi+R5FNdiOlqKJp+MPTk/JFVyBo2+Wsaqz7vpKsaPcbeniIshdqqI6uJGtJPnSgs3GPDgc0gAipmKNWpoqeWpHE6s1BjAUIHEWhtiaItUkAWIFg8rrEdyFPzx5wQYIqZsCwwusd0P4q2wcNE8xuVLrQrGp8w3oniOqikiWD/ZTIpV0Sz+x6onLH1s1v8HWP1PvBAKMPjxxRjyHyY868k/ryzF+ycB0FrvU7mgpE7S82HmWIvVdyPZRb4TSRIXwXOXbmsqRb4bUZLElVcc9Qgtve1e/t0Gm4eszfOtFHTmstG8liFmOIBVn8yGxVKjAaC11QuomcLYaDcgTEczmntMiR0s2QEoJ1MpqkQ1qHk+8oNIwrymmSAVgR+CtGsVmkjHaDCzfmjqdLNOQtHO68HUqkvyIqyDWnKCEXkwSGHRJnG21FedZXqixMafMxEWFbEA/fSQnkTiC0QGjFGC0anXNExHO2P/MNiyhyFB0lmHWTKsTfZSI2a7l196uf3gR79AGzbLfgoj8Mab8KZAkLQOrfFg3qdAxPSMeOqq6bBAT/A39Rymh7pHb7/xsUsQtWA42QwTWjuqsGC4VTLZl8ZEl3SSRaRgM7tpVDQs1mDlrILpSUzjcYHv4MwVWB8YmAmyJrT5lEtLlqO9r4HrTGAP1ttNV6/g2ZXY/Y+/Y/sqYm3tm89YLuPEPbhvpzDe28g9CaPJJKBBUhOfF5+00zyHb3xtsT32i2/ZGHKKRNZs5rBkS6T2lgzRnx95zm6/639s5Jg8GP+bbeOWY5aem82eLLdLF57DaPRkOwZBZdeuLfa9u6+1frRVR+UP2Ntr3iVHmUc+n875RW3KyHAmDupbPynGTKqEpvgJ1sl4u+WmawDvc3xiKDJeknVd1tBeAvOzHUbYXhs7vRUQFi3FsQkW1p2LFNhuSx8ZZK9/WOkNsWAA9PGTcohpgC+WiZ5mra15qtyWTTsf1newrVy+HHB9u01dWGQ13afsL//egYxUDSzMS+zRR15jenUkU2KVlpjDODn7bsrU82zjpxtxoD9hI4hve/dUAVZLtoscE/ZeAqBXC2JAitdxfC4R/W8RSBo76uzoyWZA1lzquXLWBFIsqhs4s7KQhLh8+TJqlqfBB8jHyTfjYTCEEM8LYcteedlcG4tR6Ifvb5E7mL23bSN1NixmMRuJ09qrYaxFNRPF+FcNqSZDSzOTeJBHFFtU32Rn01CAsFFJzSipEI2yn8TwTI2dPvkkSPZFTQpiqsb6FdPlNO9j9Mg01RK/4gFzOwFUmxhLV26o991B7qg6RrJlkqtJhtEpYpCaee34pZwFj0lICryeyFAawQ9lPWtSTf4c3Uwo9sCsDo+GkUnDRvmkmlEiYgh4rIfh14FcRid5v2olkRe01hMh5cQSe1uQahnJNNi7/37EHvjD/UxWHbN62KP1rWF4INRbcgbxGoRJ9qKqTwTSCpCT5EdywjBnRNeyV5Un5FAbdpC79fejkQkbOgRNZvm+hJKr1dd38d7CAZlpXmBYVl0DNpQKYMx5pT0qfwrQH5cX0lkdw30tI9eiimXtyJhRfjqBwkP3RmCkRtn1DCUhqYohhzha39QAE5S8iXsapoknPh8NE7iDexnGDRjgzNJki6SAapBOcSUoz4dVywRitwzZAw1s5c7o5uJBcoIJXenYBmqVCAhoV7g2fRKSBMrxJa9XWXmCZxrM3hBOJT1xyQJh/kds7uJMipQxuF6AtZmZk2Ona6u9ER+qRhl7jayNtSNfghY+Jy8YJGfIX5JoZnVSY1aDJ0XyXhKZWK2jTkiF1VowBjyoDE8GjO4iAcmD0CxtIRYmU+sOp7GZkDwcTJAagRqvoxV2OhNimobQM2uCuRsBHtAHGPnL3/3R1qBJX3nyGA0mRu51fRVl5HmaZFIzo9klMHKz823/nkO8izCeZyp7DmNAMZFl/BqRZke5lmpwqZ/d+12bM2E4cYiZfj4Ub0U2OUNDU54cmky/96cPI4UyHmnOQxhO/dW18MU4vuPu73BWpHI/kJRi2j4pJZLYMRXN4i1ch0F8WWTj8Xx5+bnV5Gv32AMP/Qb5DEmfYCzGtPAsDDZffuldiBDVjqFIUtEnxpLHDhvoYyH0A5gNOVAGElaozDCIlEz20mVRoiyzgZ7wZGulqxFEMAwNwUkrhTE7uWFHSNNUmhhpHjjY0gENHX4GGQPAUUb80dqKjmVjRjDKAQAQBANQHQA59Q6g1xgwSmnmqgABYFf1dqO7msWIYmmzH2I9QbU8YI2m9MLmwa2cDQ/GxijicvTQYO9QcMaz+OTOrRlhmUudoRDLAm1WMiBzKjFFi4qKPInSYpZGVyzJewdFpbrRWvUqMpWsKOhJu1IFtApRVcgDvPYZDKzyYFPEs2g2b9qKsPz5sCuGuyZqG0BpBeBRCjII0mpSQjkkASAGaB6C7/pbSVcti/fo0aMOqmoMU2CrgN+1a9f6yMEcRquLisbwPRSC27bhGj3S2a8B59wedDi3kCTkOki5ClfSLoqciy9bRmAiCLC4pJ/WjfZIbjqsODquf/7dbwm4AQMK36BEb7Es9FrxgMG1aF+KCSdmqsZ4pfdVg0tdBvdPyVgJ+jg6zAsK8nF4hG0sowmK4qnnzEfbZaHlo7H30YYPcW2eim7Ou7hzT+IwyvT3dor7rn/rv8U2iwLkfvfdd/3r+fn5nnBI63b9+vU2c/Z8T6I1WtdI1+/111cBwsbYvDkz0FiFsVNfwshwBsVMBcylcTxzOtzVpYzIfM4z1aFDMUnB1O8j8egdkb8FNIUpcqQ/S3dOhY+chiMJSnI5FJ1eAJK6HTHxgKscdNWVgM4YKETj8FhQCBuL4HVgNx0yQM+UNNgkdN6kojEFjdFjdFdCAPnC6FqUlqJHi17ktJljWCeFDngfRiheTMSYWLRYkURoh95feaoR7VmeOcGxulpMVgG2YkepMBL7R2QTGbiIsRUI9FJIk96XQC1nCarx4RUUXxOw6EAyhy//lsC5AIUlSxb53jh+fC9sy24O32RqVVzh1WbmQ6wzJRhb6aZX023XiLfyexXnYlm5hg7rIpzuWSzXp9FAH5/mkOqGES0jAwWkOoDzuloOU5ICjcfnDx9jd9z2I8bCz9q+Q9vs7XfedpfvYXSAL778OkthXb3x8su2l7V94dyxjGwfIRkOtunTRwNyBGPkM9+efv41O42cSKv0nmBVRdMVE4gsEEaGIEpaGqDkR7gBNGkse1ZO8v0CV7gwvQetWXfBJSlRsiGXSY2di1GkRkI9gJXAVDFypRukGDBUk3pJqg4xAKqeuw5Ed3MUm4XriGB0R4xWdShjiY2XXHAFhwsjTNX1MCWP2D665gLoeqV/6lbiT6AAACAASURBVIPjAfBQQDQSyzSKomD9M0bBGGE7wI8eoPSLK9EEqwUEb6juZwyU5FzO3w6s8t4kpM31C5z3MT3XdoS9QyKv7nS32F+soYxhiMBnRQPQwnyt4CChQBee6MwYH48VCBEY5/VRZpkrqADWGuJSo2FVaNS4kyRKJkRDum4q3AVyqrJTLBK4IhBHe2cmTpH3/vj7AdCCffjemg/d9CYP3eHj6C7f8a2vuauiGiRixjz7wipvKmQw2iZto7PoJnXTtT7MGJfWoPfzVIj4nwB6pFpdcgCF6FLLHK4BcKgUFryWZGx8NA7zsxmhKXL9zVJEyQ8X77cykhUvRv2ButIs90C6SGq6w9IlOZqDLmAQMeHqpSvsru8+5G9XHkwTpo/BHOE4uqIaW+YHHVgVs0kvR1EOKN7JSL2SXLFW9ax7EbAXMCqQSN8H1o2mbCLGAMMAxZLt4ouX2Z59aKShj6YOuUa8e4jZKubbaQ52dqAZh5mKRqukSaTkWM7kGifrQg+rHT0sNZ/qSO7EZEhHIkHmjQJotUDDHNRR8i5QUppaMBk0tSHZATmaS89KzGNnEAJQ8DibGN1tphBWQ0P65p0UIClJmc6UUzNTkxpiE8TClrzty1ez79HoZuQvHrapDG+CXDIowJrTmJnO2CEW5BDA2QEwW478R32DusTx7IE8zt9kbiSghzYK93MIHBKgpY9gklrFczVkPmfkOgcgRQ1Lgfe+SAR4OmNagIMQPv+x/3zo9QLaktIuBAyBpanpmKOlh+2ZV55mtJRmE/uYJ0axD8+euHb5JSvQtJpieVkYfiA3AVfDAXjFU1+MfmGBpHhICkDAqj6+CCZ9EViV6Zg0ZI8cLXXGqoDVDaueseo9n5ILHLTZi8eyntp9sqynJ8pefmOXYTzLlBBsBhL4KYwllVP8hlJETJ8ywptFhw4AjujI09YYXGveUxKQrLshlJU86QzAajXjUBdedQXF6bnE/wBjtZ31I8A5OFTTK/81XNP7+A+wGnjnDsAr91I+JFkV5QwCVZXI6n06w5P4MQQC6b8FrLb1ii2iAkaAZA8JawBY1d4Ru0ZuwwJSBQwKPO2Slj1Mr/SMLJLc6YzH0ohCb1R6q2mst1279qPXPcGftaaJjmMEmonL9ADnurN3HViV5q5IAbrswHUF2JwBQFVry5/ToFbl0GIZAlaH3o/ApC9KAYj5OQSsyrxKZ1A2a1HN7dTUpMD564WTJho4y8mhQrxBgOYn6zuYaZluWB6lW5soLv9hJc0nAFVxwI3kHKWhEkUOHA1jNVpNLcbgwjRrSQO5ldG8GzBhuPyaleoY04BjhJrI0kX+6jCbgNVBKQA9o8CaF0FCxa/enVizajSLuYrGNtIKcm1XAZ2P4ZDiagtyKXHkgwHZg1B74a337JeP/BnSA2P60qHnnkVCtuihUPpk9csASkyuyfQJ0D8Z4CWSGCPT0zVr1tCYmeB6Z0MfnveRvyr31b2thh2flJPpzNhIYlw79UYyzffvrrzZoo9VWTajnrGTxlrbrPFWNHWW7Tta4uSEMM63E5jZnYDVEk19cpK8K3t4Lga2J61yb7EtAlit41zuRD5kGPp6KrB62Au9MvLU2uU+iGF6+uQJrwdc2konM3u+mb2geBkfjXRWBc13mbWh897IJEAGMUfAR0DKhzyEM7iWvKGVHCOFe7h/wyfIGE2kecGYPJ///PARH3dsZAIgHwmbYGJrPdf6txcescyxaf/ZJ/6cWCdDUhqhmiQZZPXq3g19PrCniB9qsql4ph6R/4Uzw5VbcL4op37z3TcAHgesgQZ+qyQo+JlYzJ4GyB/idY6oAc8IfSxTPw6yIG/13vsbeZ/9duEFk3l+XbbrSCnNNCa6AFb7XH+QspMCvKsHyZBwGGAsqMrT0nwWkYLzqDXF11s9hqSZ2dxzmKixYoFx3zRF1Uni0sfa7uwW+197rs+BFrpslgzLqwnwMpJcOiQCYgRTBVFxOG6zt6JZo10U7mnobVYA7mukuZwplikAnnq/3UxjJSRmuklRPywjgUsDxPKQkFbWJbrRAjc1dk387G4MZiy53V57bS1GKaNtLCaFjz36KvVTNlp+bZ7Hahy1uLiKvCmesec+jJ868AxIBEBsBCgHeIZ5pbindCcLSZLjgPkCU8RSS8DDIQUGrORw1n+03deJRkolo6foOWPWOK9dtA9bm8nV1JRDG1Q5kureLkDlfghLXZgGLV282FoHTtl9j75pqzfXWkT/WcDIRnvv1Rft1ptv5gykMUfMiaIJ8iLj5kXjp9tpGIrjx4bbiW1vWA7gCHiajZ1UYJMgIsm06if3/cpK0Zv92YP3MdFSYQ/85mm7/Y7bYKB9bLPGjbE31payz6bbAcgtf3ngJzQ7uq3s+HoLjmtiEgXNRjxR5sxdYs8+tQod2pnosXbYoxhX5k1ItJGF0yASRNnH67YCOjfb+ZekMUafbNNnM7bLObP2g1M2dlaffbSm1qZODWb0vt2y8JIYM7WAcfZyK69iKo384fKVM6jXj3IuJsAmrrPdnwTZj751o+3ZctJWXrLS3qfJM2JCCjIXNfbbv2/i+UbY0uUZtnnDPliRuZhiZ6GdfghNS54D7ORU5Nke+Pk7dsWSSfbIw/utcHS6lZc1AdZzqFJP9KhwIfGJowYMVS5EzMnKTbTJEKR2A+g0IufR0ozebAoMVGJOH1OtOm+CudZuFlUYndgogNcRTAWJ4NRPDJOXRh/s72gSylrIP4TEwKg0ZCZhDCImiZGqKRx9aCo4gkZNEz8nnU6xRh1wY01Joq+N2KoJOVI0ckvGtxmvlvxNO9JZalRpUkkfmjTNRyuzEjBJzVZJlbXRlBV7vJX3q2NOTOl0dDwrztR4DhdLrG+l5pUReGJSpJ/nyumbYS3LODke93mZsXVD6pCBq0YZe5X704R1PWhyqXDVWPxMDE38furDfuLBmaM0SsiDQyAqiUmrbClYUjgkz/PRkv3Wly5hj4fb9+57APf2aDt5Brk3YmsCNXVYFPcHYpNooKpt6tBpjYmGrY2mp+6rpmyh0ngDrJumTBASOmH8nsLCVMhlGB13kiegyd4JGaof6TgdxiJwSQtVLE1tSrnNR0JqkGRjD2CkDMRPlQHSsh9D8fBhMblJh6ZDY4iZqislKaOzIYIcI558+4pLLoUR/ykj4sRZCuYOiDWSVoqk6Sn98E7IO2KgqsYU/qAiQDmOJMP0t/YL2bgTHQTwhoFBDPlm9HJfBZrGAs63kAAq958xczKmWWVgT3gisDd1to7BoPvQYWQOWAdqnuhcSOH5VkEuU/NvQHUA8Ubyhx1c23hyplqIUV28z3hkKHv6252t3Eu8TuXfAlaD+5GyYbpWBI50WPu1jUwmkxtr2jgF0qbyhda6buIh3wMAm0/81Ej99JlTwWM6bOkll1gFU9l1eP4cLz4GqCngXlJwgJaYWvZz6Dz25NPoQf+QJgRyAMhC1eDBkUTuVA2hJpS6tZUGn0DiCXj3nDxeyRpg+gOsrZW8MZZzRJKVkqFspR6L5qxYeflyS0aqUdNa9ZAcJ0P8S4FAKBOzXgxFlWM++cIraGfj+1LfYo888iAm7yPto4/X2d+eeAJcccAuvGw+e7APfLCM/DXcteN37tzPHgzjnnXaRYtmwDousetvvNQef/JFmzWH5tDn6HknDUMa9CTTC7WeSwQMh9nDEbmJ5KMAqYA7XoSxAwXcyKBECZqCt8TX1dFtAAzqCk4gwUIzgTHdsIFq6M+tdJ7lCi1Gp7Swkumoi8UKpVbgD2w9yQR01ue4g3t/0CmCCcEAOveAtAcFVPQzts/IXQqCuhWVn7NxcVTk4QeDiDPzw2JGfJ4iz0IYW1OXXGBCj8xiuHEt2eiP3OUgZhmMS41IqvYVnVfgT6+DmHQ9OOTFDNXXBSiJ7RJIViQtgPs7ibd05OTSKaCqh40VrajIhxatjzUJwmATNVPIZ8KC1W7Zjnv8BRde4HTvE4xLNvN7inEoXIKgdS6H3wsvvIAeBsZN/E4Buv/EuOkaGHwa+xf4KjBWgOIQ2CqDK4043nLLLXYc8FOAVxlsCF1vNiP4aegKpiIhcAQqdQkH9ZQpk/21owER6gFlVViEI2/QRQGjsalQQOqxaEekEMjuvv1uL870+t1EatfS4mfFmtVCbETzQiw1FfjRMvQiQJ9GEzQnB41ZDpkmmHRaOEkEKunKitUoQ7PZC87HdGmUFcA+Envjs21b/dpGIKo8PA+pBgU2tJxE/64GdJ6K6LgYrF0A9mHcW4HGYq1efMllACrFJGeFAeYWQWrnzk+4Bpi0JGDxJNI1dF6aME4JBtzPTBuOi90SWGml9tEn6/h8iyd4UWzeSeOneneiBRBH4/0e05ypB/vIRxjQMcVJUB4eKoCa0FHqBgxR4pOYGmLTZhTaQdwrG+ugzCfLxAmAiTV49ICYfGhkZrFPGF3QfReoRS1kuYV00FMSKJI77LPNlVZzEnYPI6Yx6NeIWSgnxgQCkyj09eg69WK0JE0U6Vw6i1Ri0YMjaoH5DpWHAHF8UaAgmSjXHxi11XMQEyZYmjv8rIwuesVE4xqZviGhDBRSDhKSWMYx4hcToUKQkVdAwgQaFErEfVSRYj8KJDRIxgGs6V6S8HJGFw4AdMq1UYLe+u3RzL6kM0LYC4CqgyoIQLGDgJtDp1fd/EMlp1hLoRyoHChorF5w/hKbOm4h67AWYHUzhj2MxfP+LuJQGjtljpXBhl713NPEnk6bPIY1wpps4nXbKZ40tvztr99sjz76vBWOykcj6jjyIjEULyMx3djnphJdJBxt0jpTQY+uiYBzjQXqj9awm3QRx8L4W2QCJW8dGDGI5aRxuP/5n9s4dOPtl79+0LuIihvqYvk/1HXS5hcISdKlJq/fb74s7CoY5FHSAGEUBMHEQvVyRP4bDlA2ddIsB+k3bdwIYEaS78VP4DmJeReHNEkbEhv5I4Lt3EWTiGWwmNHF6SdJkamcGGbVgI5VjKTVVsBgrQmAlDr42zloexnTkRNphGs2aIRBr80BogJCeRb3oYfiBaKHJSEH0MV7rj1NkqEGg7O0BgEgwCqNw+idCmh1qFTjkF5oUqgBhCghE5tf4JyMYZTM6Y0IRNVNUhEuGRXFTOkuXX7FMrvtttu8UbH5U0Ywjh33jmspsVesFoG1Fy9ZDKuj0v7x9AvIj5SjlytTqxz2Ciy8M2WwkY5w1tBgG9RK1IUNsa8EjurxiM0+CtMkseMF/B4kbur6dL0pMCyLxqD5iaGeGmKlZZ8TS4+5PmmAvCWQXGM2PFfun5gz0ke6evkFNKCybM3bH9re/Qjjk2eGQ5grhMF5Ah3nehVEnDONnJW6II1tCiCKZcxS54Iex6AppI9TOZjOupAekw7IOOLyvDnzSSiKmEYYYZ9iTKjGi4DVTrGveK1mmmFihJaUFHPIM1YI80mGKUncu3TkWhIYQQrjupNjGI1lMZ7l/KghzrfBNBU7cSSNmqR4dFkHQS7X4nVkRWPIyC9wHW1kejIokz63Cgo1Uat5jTJGjGooIMTOSkhAaxEn7gSmQASYqLMuSSCxLMSouPWWq1hPSJpgLlJMIT4GUy6N86oRpDWiZqLMyJxxyjpxjUdiYDsGOJU0JjtJiiVtIEA9inHOPpjHQxq+Q1IAArRc6514rpw4HCCkvOIkRS2GBOzbOho2jhqJGeGgamAsLrBzB0GdQVAp0IiSFjBjvmKxifnL+N2/XnvOtiCdUA9TpQ+5FxUogt2LRhXZRQuXWH7WaJrH+cQj7re/F9ViARDRnd79b4GOYuEFvj70MTRS7xqr5BXejGK9HTpS4tqBsfzs2+iO1ezZRHPgiC28bApmn4ARHnwiMQAstr3FzdbKGdHJWsrFyEouyt0wwsI4x264eoGtW7PWp9SVHunHBJY6Y3WQsT949zFmCUYKgMbrtdfaBPRL+2DhKAFsY/0EaTrDgdWAEVXgmQ0aH4mx6hEhEBOdScz3aD8mc66rQSnWiz6nZtMQg07rQPcmWvkFBjiKadLQlAloJ1JQYiYI6taz0/PQGtV+UWhS0drDmSg5oPEkycPRWlR8FTCdAaCxZ+9BB1bV7OllQR+HsZo1DIknih6Ph94kEsv1/wKrAUZnYDx9UIvUgdX/fnxxNFufVTPsi8CqQFUBISqMJW8g4DQbRtRJZIwSGRnT2lHRIzakm5xxTwW8QLHg+sViI1YSjze+fNB+9dBj1si4bVAYz5yCUmCsGKuSPxJjJoK4Ir3wfppHvYjR/frXDyChNZ4iR+M4vCRnpWcFrmWt9wbgRqfXzXL0sJwtqiYYeoDKK1iDLvPF+1fesmnLXsC/LJ9WigQIa4eZosJGcibtFIpvfPCJ3YeGm4pr3jWkCpnsABKwBFY/9zd0E1O8uV5PA2gYTKQIimvl2zJbKcjDvdmBZjV4gmzTpk22aNEiPyv0ORl25I4Z4aORMTyz4tISy4M08LMv32F9B8jj0V7sZfIs/dJFNnnGHEZHk+3Nt9+yC2fOtRIKuV17jroT+IxJsLxlHEluuv2dD+2ir15vHx8/zNh4lU2j6Z6Xk83eka4bngPEpFTG4cKYUlL+2sC/ZTTaRExKgGwgTVjlgjKOVf7vutZq1ilnE/jJPdX3ZvPvLpq9tXoNYt6UorG25sWXGQ+8wjbt22ZNmJ9q7F25rTbjKIgPzRAFGtBuvfdX37X5y+f6Ohxi7w7tGd2Xk+T8uZA0lA8rfiqOBsBfZDuoAZJSMr2ZrqZ6BbGwoICxascBdK2hSGa9BPNvkh3FIG781Am4pB/xybry4zVMcWTxcy3o8tchP5TGpAgeDD3Jdv/9f8MkDyOm286jtuHMQcN98vTzuA/RDoD20Ojcf3QXsVoNZQAkrv3kiQZYrTL3ox5sSQawoR6i0I0kjwzljM+kthkgxnaJwci/TyP/kpE3i8mtU7DNsmAIImeBQVU9kyRkK9SGsOphTGu6MD83n/zzNOB2JfXKVH8eB3Gqth5AKPKkMLT/0FFxppyaW/9+7U278aovWyhdmTNVJ3kNckkak5ocUYMmCYA9gom6x/7+N3SqR2DWMhzz1aP+rGPQGr7//scsdyTMTsCNU6ebbBTAd9FEiDtsI0nUdbYyGbnhEBOJ8239um0O0CfACFNW3ArgqoZ0fqGmHDHg0uQjMaIag8FYmqBi3IvwojwxiFpM/gvSkY8JAygglzuLk7yuMSSahr9MgjD4mjd9HAYtHfa7Zz+0Pz6z2UJ7MHvCmOdZprt+cd/P7dPN22km5LnZzLNP/5N8+nJrwJckM5Vm7PEtNoyz+yiNi8JReVaE5v8yzKy+cevtVnLyiP3w5z+2Mggjv/3NE4yv/sHe+veDNnv8JFuzpdRyuDefbdpoLz35J+5ll/3z2d/YgiXT2K+AxR9+zOTZV+xxdEm/dusNlpc+zc5fdIHhY21jx023O+64GaZaq3244S2buSAdYPKojZ9GbREca++uwYG7KASD22K75SvTAUgPwqDrtCuvudC2fbqLs0jyU7Gw0tTE77AROUUwCHeT//bZrd+6wLat3WMrL15uuzbvosZMtz0n9tvaj+rJo+Psju/Mspde2GgNlcGswTjMlAt5DozyYtpZ1VBizz0NwQc9yiO7mthPqbZtUwlxETkqGbWSH4tU4+Z0ajhQz8yeP5ZcrJc6HkIU4FA0TYkmpgW6MSXrBgfRaLjMBZsBYRR7U1iPbTS5ld8rfncTM5Tvq8kaJ/d5J29xTkh+g5hSNLbIyVSaAOsTSMvZ4BMNrKFIgC01rgWMalJBRtCVTDXGQhZLYvQ9AxLSCbSGxagXwctzKs5IvY5SD+lR6twRc1v5XysdWZFKPOcVSYD3qum7YEgdcdRrzejjqvGmkfBg6uHqarHRxVaHQIPuqHKrToDgGNUrvPdGtGLh/lAPMoVGrG9EriyCexYPwCy5ADVIheNUl+hc5FeKESmTQ+KTMBS6WzYCMsT9P/iGvbjqecGKxP2zVsZotcydktKJiaE0XSVTR33TxHrSGHlqcobXNd2cg2LahoYBPEJeEau1v18eATRyMGATe1uat1XUOqiE+bRlOPV3EHIIzdSYuhE6GftIllQTpRKjdH86wD9On6KxKYIn/05KhmwlSTIk0OR7ECPJLXJXkQChCwDuJdrqV55A4/TLyMxAMuK+tjDO1ni2A4xCuBT3Hm8VEWBUw2jqZTA9456q5lKztof1SG5EU0f5lu5nA0B8F7W3SAJRTMGFKkcD6BSoKfM2TQRXsSYdA9C1kJPLayERELANrXHhUgkQdNoYl++T1BL/L5skNavVXExNzACvQzuU5y4vD+EAbe2MRIIraP3Jf0PYRHJ8huNCaZnx9vkJxvXJL2R81R/S4Ux8eUIE6z0CHvukhO494GtO2mhXeGpAgzgOklHT2Xaevc5/jC+ZYI5B47yIeP6De3+Cae+tdgbfnxiaDMMh1olkVUJMbqhnclgeFsSfScSlfu5HLBPwwBBM9G614TSvEpE36FEdqwDNmtM0Ri8s4zBJzLCZYjmDspAIEBkzHUxR3kSVTVXkTw/yjCPt8ccftqPHiu3Pf/07zxTGL9qs08+dxproYQKhBjKhaiqkP2k+ah2LuCKSps7rZGQVGxjpePKp++y73/s10zw0BSR1wDeKzKD6QfV4UNKojIFoFqnc/XRAS9hYSbW+oQckWwCrDsFG9BLCqTQ7GAfoRY9FI+T9nafRJ6FrQCGnDrqoWWEqwmIBrSIx6YEWGx4icxFYWAQi6YJ1ddV74i/asx6onOX7enIo+JWI8prBdOCD0ZRD20aoa7SKREYDWnGi7w+u5PXFxoGNSjALw9iqvSINOu9drkfaQ6LpLtrqarD4NBKdhUadJ8gs3kOHDpG05HpAGuoSq3sg52slOgISlbD4iDHf00WxqqsUU6cNSrEA2g6KmnaAJWnRSoz46quvYtO2wB6qdID2Y0aCbrzhBtdSLYSZKTF8AYdio2bDDBzB53bv3g0gu92lA8TiFHtU3XMFXH0ukBwzIqDEhN8t5/ptcvMDyWlGumACyWR1xSk0KTa6+dVlyy5H33M84MIR/1sJhQJpDQloFItUrnyTigrtf+++02bOmAqLi98H1byWTkAuDqK6xkQE/aW3Fw8joQ3djWb0RHJISsugW6dnJLPQMKNhcSmByyU4NiKI30Ii1QY4+JVv3GGHS47bhRcvRc+jgaQLEIzkMxRWXQcH0Sj08EowHpHmqg7QLpJ8ga6pFPAfb1jvDOCRo4vomqUAqg5zALcZHb8IRg4+27GezkQNgSjAFtDiDQpltJmDuZ9OWhTPWI7IXb08F43dUwDEQHUvGjMFJtxJ1yL74Y++gzbZQxQ/Z5zNEiaHXlx1h4TAVYzy1ok+CtRBCB4n2WKcNHft2IuwfQv3IZmErZoDTQcNXX7AFjEywwEvhw3TGB3FRjKmSrmI0NMhkdD2qMLpbNRw+2DtJwC8h1n7wbBe03hPiVZymLG104C9GnXQoUegbee+SuPTSR4ux6EOjAYZA9R2vXeBwBqx0M9of0bzmglJEsBGXoJkLRbtlLMAJDI8a6CIFilAyaI6PG2s0RCNtWUnWwSM3HZcVON55qkwjvsoNPrVUfQuJKMjrH+NMijQbNm4C60fWKwkItGsyQjYM/3aFwScWA7kUBov37/newCgf2UckPF1AGoFbIHJ2ZkFCFZfZFtI1mqbylkzsOs0Kk2gvf6Wb9hHH31qR/fvsUSSmosvmGNrN2zFUEaggDQvzSaNKrSjh0/bHd++w/6JztDEKWiTMYq2HbdsMb41JtEKC0E8KxXlA8SADjGoSC5kVqGiKFDkavRetb/cf6WvDEDIe8miIG6iEdLKWhM+o6IxSIHRy1Lp4QjQDhSn0un1OkkHlc53grlw6BAlzGI/CdSEQOf3UiCAQEyJufNcFeP8lON7ZCAkNr6YI2PG5MDehU2CnnQKpnxI2LsOjpo8TYx71ZBUVXHgY3TvhgvSQesi4euBqUG+ggyLTKA48HwkkySJ144EvAuPZC8TN9rRPkqFETvAs62rlIEVz1ejuwFivsdg6f7oYwhYddCB01HMKyV66t6qKJdhSwdJVrdGHfwAEWs6MOojIwkvPHndxRdcZLd/8w5E+d/ikG63ayg26+qbiI/VHOisQW5gDAmCtIQ1yiUTw6WXXeoj7Fu3b4O9UAH7HLkI4oZA/wDCHQBDlHS6HpE65HT6xZgSY7mRhOKsyw44d9EPe7HysxkZ0RhjCyMkVRgmSZvUsS29Yf7WeUdvBd1Tmg4ACldcerGtf2+Hj6FUKKGlwx8SJURPGnzo+3GGCXRsk2yOHjC/J5zEWFtYWIaS0QGASsVJZ80rySYjEFRHjxx2cgEd3UsRZ59EbEHbjVgnR9ZhFNLbtm+1u77z7UE5lS4fOTpeehJmye8Yfz8Noy2g9TeJcZZbr7vBxo0a5W8imfHbdR+s9z8NaD6p+Jbu0rQpUwJMYh6K9kYrSeImtCml2e0mQMTnVGJ9F8yHfpKScgrek+iznsToLxbdxUj03rIy8mguwrQgJ0h0NkPAKTw/f7jd8qUryXGR16Gho318Ps9d5mtaTrE0X47A1s4BLFfiPgRmqWBo5gxo4OzQw5IkTiJjRBLl75Ogs0yvvEkQ2IHaVw5ccvc6iEWJJGYnT5+0dAT+kwBdqjnfVNQ60BeAVQfZpEPAqhoGmj7ReldyK2hEd022h4HftXHzBjsNY2bVq89hskIzmARxgP0UyQNdvPBCmzVpnmUn5eEeSnEOwOuswMH8YUhjdQhYHWKs+obSO/D3IRK65D+IKy5TEAKDGvBk+AiYer325hN/sU4Kxera/TbnIrTu2LOhYniRTLd0hdt7G4rtFFMAAk7Tid1hGkvoayfu9dis6Rhb0SjWOdWlRDOwVfxehDjg6/xfnj97BNZ7JQnhsuuvzAH2YgAAIABJREFUtwlz53LUaQIC/TSeRxDPLSRce16N9QB4OsTY9PcRgAv9/aigG2o4qeCKpWGnJmi/66UG2Hf/lV9A8oIkuB32rYpNTQf0SJtT2orin8L8c/yXosXZ6fy8JiQUX8XcaSX/EVg3b975zlpWU0NjZ3v3HQZYHe9Mki5yvlOASJKr6f8PY1UsMfU+xKzRcxhirA7KRXjAGwLB/8uqHHpmHgP9exQfAwmzCg/dzSHzKuVB0twLZp1kZWZhyFHmRhQqeBSnNOGhMyKIOBnmetWa8gJY7qUQxDvg9b99ai+9sdYaQqspzDB5Cpd5DWxp4qykUyJ4XTHgPRcg9kiH/NcP/MbGYJQkYHWAhtiQxqqut4umZKB5p2I6wIB0zjLXo/zW3eN5B1Hcw27iQhTGGps27eX8J+fKSgNAQCKExroY8WfQjszIGG4v4Wj90z8BrMJYjaXD1KlJLp3NAK0fvPwkBoFMvrBnG2g0pWdAnCCHlQnfB0xcDWOibNgwkDg+FAMErGoyS7mtru04Mlh5RaMIrZxhnEPFJ0/YcBitd6280YKOVbDfwtF2G2lpc6fZ5PHTrI319QbA6rLzLrCdAKqHaeIeAYw9f/4i9B+pOTgf3376RVv8lWvtbRq4ZZ+fsMXTZ+BNJ3dn8rOMVNu9f6/Nn7vAC/x2JLw+xVT1Ms6e6qpKZ2fXMbGVSmzp7m3yZ3mWf8cBbor4oNpAjNUjxYetkNH21tNnAeNG2z4mIeZMm2UfvPQ6zaUxVlpdxp4iLqngpCBTgzOHyat2RrxZ0LZs5SV25313B8xKeDbK/UWwEBtXe+dfNJpv+NL1DkAnwvYuPlpMMwH9afazpu3GTzjHWXFihK1+61W78sorfVRVshQybTm0Zx91R5H98hcP2sw5U4j1TbZy5XWYw67hnF1BXqRJiDCahRk0sc+QxxbYV7/8XeQDOu3H913mI6e7Dp0i/1BdhgzOzBkU1b32Twgil1yaA3uKMU9qxfffO8NIZCr7EbbemXAkXXBnbgPUAPTJKcz36Zl9n+2yMXnDuH+RMIyZSsmdBui+jutYyrlIHceeqqGOSWbNhfPeP/p4u12HsV4yLMBtn262ufPmOpMtnPv/Chq2sczcTpm3yCrQVE1khD8LE9N2ztd33t9kNyxbjg7wAMzKXd6MUQ6l/EFxRDq3XaSLP/n5j+yub33Vnn3mEaY0euyrX1uBhvh23+dr1iAPAZFjBA1++YFINi6UtVnP+9GU096d9baMMfBiTASrqhoZ/WRUfmQOgHUFDSYJ7VMnw/qSlE4Qe6KV+lTxQc0hae22E7OVDzoATm4QxQh5F6/rzUrJ1uFSzW3lnnTZGMD+nNHh9qM/vmx/f22ftQEWJ3MuvfPay3brrbfRfGb8GZa29BFfXfUCAM83bMfRcsyOQm3dC8/ajVecb5/s2G/zFs61F5/6N5qjBRBCjuIWnmMzz13ABOlIe/DXD9sN1y20tMhKmhgx9iq59/hZk+zD1Zvtx9+9AvJOgr267m0MmmkCdEkuoYmGbYq9t3qdXX8D9zqqAMOnn1siOq6ZaSPt5luW+bp8573Xef7KucKsADA1NzXfNm2tx6iuxT795CDTjDl2lumpLvb8yusvs/de2cLo8zHy8RhbwLVpomTrx0c4343aE2OdghhkHJosmUZQA+PU8lTophbsYgJWeXRsYoPUJAA9IVRhahaVGJB/EcmrU6AX8UfN7jBquwjwie5WmriIADA34IBmmGKsTkzA3RR8YUaPwbdCcZ2YnQ4Q1YrMxPFjp5iim+kTltkwsk9g2MYTc4LGtKmTYDkfHmz8aeZFjuKsH87eRIhLbQBu+r5ejfDLbFSGd+SOfqb6ZI8MC5UWKP/h85xpEeR6TTC1J0wdQ/xopq7MIJbm29FDJ237x/wuJ9+I0BCoKQRcxtC8ULNTuqDKc5SLC9QVaK+zVWdJJPJgygk6KLIE6KpuTk5BMrCy042MlANImkd1o+6bal3CIOeDiFo0RHlmYj8GUU+0U4ecKe9Ebov6U8Q1iCKUvl4DDcAGdhNgTQlwtjuoKhkRgcmaAObaw3jfV6xcDgBfarXUcKGs//AEmoyhGMmFpTrWUlNT58QZmVu3Eq91jicBHHbTEG/CyLefmK9rTUT7VVO3EeT6bZgrS68rEeJTVkEqBketAMLah4NyDMJX+e+IMABIAFVJ/wmIPotcQCbmXHWsYUldqEmuOjuSOrFV/jv8okZya9UJWTSUl1200M3Gr7rl6wgXBJ5fnJgsfMjNXvq0wdLmZ825chyvFUW+1MU53iJzJXkOAcLqsWtyNgztfUnAERLkOwdhIYa6T6CrtH5hSDNVpEarJpcE7Cu/U+xQnM3PK2D0vpMpjFM+jeJSQZKZ4NyLAxBVs6cddDUB5u+ogkkYqJVwztMcpD4LCZN/Th1AKosB0Fh+MDILfeP115F0+zr3o5YzX1JhkB9hb8YDQjYhSaJJQfTmwGowQkukKRCjiVnJH4Qy5TXGdmzSmH8yzdUcmzB+sr373lq76PKrkQ45w0Tjj+zrX76BiQbwKdZlVk6uy3fUIf9ymmahnqNyGe1F6YOPARuSkWZzQyPnumS0hrO3aXRoNps1IRtz6dWK8KApdq8DWa/pyGLk0EAcPizNVq97DTzoODhep73w7NPUVQ/ZXiTihBNG8hy6aAKIuERJIKYnsUwSGp5EAvzG25m6FuJ9oe3ZpcmZUJs8cRw53xnYrMizNWmt0LRmvbfyHLR3gtJGpw80UZQOOIuLxE+blQM/mqcbxhtU0hzFgwzzEVUYohgC9QwkeDEZ1AWrB43VThDhsDhYPNo/vYgxc3hExTGSCqgVHIROq14ySHIC3IRgLT5pIIKSK4sn6WpDr0QuZbLHUkAznFPlUtlHMAzCNKarZRjX0UYntJaOAwxaNm4YdPRQmLOttTAx77yT14WpybhSI12OYLEoWCRCjkNhvSpJEQCpklojigpoSvg1dtnBotPnxChpZ4xJOiZDOmNBBAI5yPeBnrdATxZ7VyZWAnDroC8vvvgSHxfSvdnNga4ELIVNp+CmolYaTAJYZTIyGYFrsVTVIf8MJ2Ud3KNIRpQUq0sr8FWMV7Fa9W9pO9UxRrRty2a75YbrWRzD7c4772ZE9fscRCRYRaPpzJy0d9a8h1HAxXRVkuxEGQcwhZac6aT1V3WazjndnAQW7yh0hX72w59yEIxx9m6fxo65H9KZFWM1jhFagSndFD3qhFQjAZAIiFANei+zhqZGMUgBsgh0Muwq53d3ALL0UTB8C6HlXjpsIaCNsYw8JPBaVSTKus7cgkJ+LtrdR1MYqyr9HDYai3syOhYdjJ3WMQYkzTaN/wmti6d4FpX+OGOanX2YX+35mI6aDCAElEOxd5MXJB/ovPR10K1BU7H480NsftavtF1rpBdMsOJg7aWL28czmIDjfCcSE0pMPdFns2hDBclogsgm/cFe2Cc90P01XTp6bApd4KkYnVTYTrm8ieHE67U1MnrHyqIh7BrATXTpYuhoSqdryox8tD8IeBzWwwF0YtFNqqyos7de3+Cj57mA6nEkyvUttTBsznCNMhMi8SYx1MBEJ3tBB6CTn1h3YnM7WkfxyS0FQGWUA90YFaiNDXQp2SbRuPUlwqYNZ39GAYCE0t1KSkxF3P4MQaSaYBnGs5LINO6mh0sNGWRALZoVKQRyfraHe1AA2JOeUsjvIzDJ1IqCrU+Cxxz+WBRwUkfYpvU7GB9ppEAmPsBOWb5kAUXKHmvBrU8isIkIX7eRgLTh/E6Y8hGMSLpYY9AbOnfuRa5D+TeYWRE4T0eQNI+dMIXmSwp6gR8zotVswxFcv3TJHHt3/QZrYE3pJkRrVErC33TP8nNHA8AeQL8riS54IcnbJneuDxqIxQAMABExlD6YuxpL7HTXUrpLQg5VtHO4hJE0RQJkCqDp0lgLKIVMXbqlLyQTJUkwSHRct1z338HFQQDO10sACP0vA0oGRgRhWLmSGwgU5Ooek0iwTmQ+7bw3rkPmF+wcnpccqDQyw/j/8ELGHHBfJSP6xu032T+e/RXmEM18H+PW3NMwEjI5buoQOIPuy9lqJVGq61n/jF/0sXb0xxW8OJD5dgpjgAvQX+kSaXRI7F+Jtcdl0kXmwG+qIXbDQhLLskdSCQIcBG8MMrgCUgABPcwBmRVyLzSyJNMudcQFqGnNicGsRE7AqsyW+mmwaQ2H8G8VeFdfc52vQQG811x1Hq/ZDuhJMcc4Ug3C6uUwKdRsOUujLpF1e+XySwEEa2znbuIfjMnN6Cc2y+1aI6tygPJjKoCXeYeepFIJpHRWowAiBGIo1qo7L1ZjiJxNBxNUycEI/NU5AC0ucOAJWBWoLMyCTyfyOklcRyINmmtWrMDJ+CDsjD3urpqTl0IMRh6FokwNvuJjaLF5R5LfSXKvDnkCRaG6qwPcFLmMutasQFsAdiW9vdwTHWkykJIRwP9+7wfcD5hOJCQtNDumTpkKg/EQIHAGsbbCVl7FWAvsGq2hfzIyU0zD6gggRA3MwhBev4uFoHGYaUwq/IDXKi4uARio5TxSfKPxKN3w9kb7zQO/4uxi5AeAWd2Yfzz1DKcrxiSwgKQPlMU5cfftt1HgYhrA6zXDVtvPddzxnbstCtAyFv2erAyYmsQVNaIkO6HzQa81clSBfenayyQ44yONW9GGnj1vDsm3TP20FjFx4CyTOaNAlaEPPacWXEilu6f1o057DOewXPI0Mugj3A5C/RdY9b1FPFSBks1o7clTJx3klZu5NJTC5R42BKw6nhoolPQhMCkgeeFP3teSm47xe9Sk1Lce2r+T7+6yt1e/Zu/vXwdjQfpgWmN9lgFT4rLzl9u4gik2jAIxJopALPbB4D4RY9VBOOKVfs//BVYDcSEADrv5lZoxJMKHio9zRhRaKHt03Qv/sIZDn9GUOmyzLhyHkQ95DkW4gMdOpnJ2HKqzz/bUWhtvKZ44GU1BYnyPNL0E2o8dPQzDjNPWJ4Mk6STrSgaDl2KfVEyFr9dVBrl51RU332hjz8H4CQaNZmRbYMQN8NyGzKuGRo8De25Qm1SFpz8f6TMr85TmvDYRbBVyG2l+a88FRtEDILb+W3lXGqzxniDkm/i8xmj7qL60XzRGKADbx9VdtzkABoqtqrjURUHYw39L9z+bCZaJEyY7YzUTAO/AwWKS3CJ/zm3SbT8NOINRDwjdf6QAtNllSPN/gVVdX4CRq7M1cK3/fx8BQJ8cQpIfzj71n/Q1pXxIUwsqiAQ0SpO/ktwiGoBPTVo1e4YYqy5Xw9kEekqI1agYgZzpil1vlthvfv+otUaepcCBLR1GccmZJE1lsagUb5XlR7BeeijG+ohv8+YtIP+7GydtzhTytzVvvgNIdRmFMmcLHwLmtm3bYnMFnKvAJsBpSmsYOUAM8Vg3W9cvH4CCAkbhPtpBc1Fxp5LXnkVeAZBIQffh+rVMAi2Hzf22/ejh39NgheHEGdLmzUqauQD1777wdxqnGLtybjTQBExPz3JQWMz9DwHPsjNj+R25vg5EEvj0U5ov55/va0Ifxw4fsnxyWOn0waewY4C5yUgDPPHzh2w0hoThPM9Y7nPKhNEWTgEdA2P/2ZdewB14MhIyVTBSMT1k8ioHo9UqGradNO+ObNpp01dcbFvIPatKK2wFvy+edRVLIw/Y2T7ZtNmB1ZY2dG2J38cgMixdehmFMDqeAJtHATHHjxvrcU6FXT35jKa6UmT6oHXNei8BzB1dVGBhpM8ClbcVHwIkLrFx6H3PWTCfkeo1dt3KZZyz0r3txSznEODUeYBT5BrUV0cO7rfLb7zGgVWtvY1MtYhMoRpELKEXnnvSVqy4wsGTxMQEO4aOZSYyL1qPkgSbOm0B52WjSxC9+SbAKt/bzXmvP2dpXO7b9ilN/XEUxm/a0mUXUheoxum1t1ZvsCUXX27VjWUAG8MsbzS6p53V1FGjAFZ/ZNmj2+32b0+FAEEsamH9hgOKM204nGcSDOj/8uoP7cYvTQLcOuINktLjtRjMyaypHlJOhrNs6wDmI4jnO3m2qbBEUyneywD8pk7FJJYzKQijnx07dtuCBQs9L4rk2dfRcM1gyquHRuI2vrZkzkJcOmCy7dgDQDoBN/p6dGyRhaBZ3FLeapPmLrK/PPmcLVw8g2I7BDAsx/76xIs2f/Y01vgAklzl6N4t8LpOnhTlp8p5nZF+JPzpj7/jvV4Po4l7yfTcKMguj//9JWcDpqeMoPF42C5ZOtvGTRiF3MgmxuIPw3gebnt3nKIe46ynGXmyktFjcl6ZdaUxxTkc9u0+TODUS9WWzYSEUok2uabMFNviZPrK+9FkpmHqkoLnSG1lO/kB8deJDNQz1KjKl1sgQ0h6YVxhumUUBtlP/vSyPfP2EUshN2k4dcJe+fe/7De/+4N9RIN0IlN/FRWY/aJVuBQT4z00IyaOj7Atrz9hIzPzrR3QY/yE8fbmqjdpxoyxLR9iwgK78sIrr8ALKBMZhL/b0gsLbWw2kxCsr0dfecUWMf237pVtyFlNwGQmxdbuPGbLrsCHAl1ZgWOF6Jj+9c+P2l13fRUAONN+8+BvIV20MN0xyb757RsYh61hcvAjS6A22rWrFFM71lFbpG3bDZCTjh4ktXNmYj6GWsRK9nMo8ifN1JV9jEyLVOAiFak40DcBfEHOCALYjxFljK/d/s3zbOdeZG80mRfUYZvWldvcc6bY/AsikRrYh4F0vE2cnkVdgZFxRAHxuNSmzZ6Cf8aHGGmNt3VvFuMPAUmglaoGA2PFgwTMcOvqARLJnRWVho9ItUXnY7pFDbJj524bnpYJeemYg+NK63wMnniseyGA3OWOaLL3cg6EyCiKNe1j+JKEc1ahT5R7U1K5sWr/MnTRw8i3wsitlZsGSQZRsZu1Il1QNTVj2UNMUNvEGVk0wqWjSe2FMdjBnbC7MeXr4n5pOkHa+ZK7U1NIWqxx5KI6o8RWda8FPicsQzWpSBJJmPsIUNX1qL4XECQsRL4aOgtHjIpzSQCZNUfjoRMB5bObCZqGenxdaML3wfZzUkok/4Y8tGf7KRq2gFs6HDXIIjNc71xL/1V/60wH1dFkmCaBdbYTE2PJY9SkakGaqGgsWt0899AIpLBCy0kFkV1JmehTtWIvaxJOQHQj9aVeenh2PL+nD+ASfEX689wvgcK6p8JdQqjBYFlZYjbEnpEY88GKr0E7VrICMlaNoJ4d6KCei4ijHjnrzM5ozlNN1qhmPwoZKwnTq1TyGslWqU5qgTwWjzlmB9efxvdNBrdpJOc+/7x59jT7poHN34/+3QC/WxO/yt01ct4L+KiY3kJ9Kr1Zne9pGD21IxvWgmRMIrrJatpqfSlvFrO1j7UjHeVOmSiBX7SAMbi+q4iMvIbeXjSM4TAWTBuLROsrAf+TeNjbfayxdljz0lhV/RLB843md2qaTVIAQDuWQj3dTA0paaYBWCUp6Nq2AayGUB9psjeJJlQb7N5FyEVtgnSg7RcJICxNXfHRgkW0Ie/0VHuA2hOwNglWaG3DCWpSMVm5nuhM/gwjRiDlIskcmvcjyNcmTF3s06bXXrXS7v/hPbBPo5ASS7J5CxaQj4bac/9aRc5Q6OetpCCH5WbBCJe5myQGS/EKqeKe0rzl93aJ2U1kTQRHS0Yypg1MSzKHqpGVS6reC2F/1zeeoeYpg30rrxCa+nhf+ASwyBoQMIPJXcN5/j2YlcvssrsZ7I5GTTrSmb0wf9vBhZKQqJASuwwbq06j80oeOmXSeCYyD3CWMDkrXJR4EA+xpg1gVSB1UOqYvIFGxloiuYMal3OBXg79GHXfVWS75p4YHFDT6VjVgc62sTh1uIT2IDgMUt0mGjEBQGOsHQCzYppEsjG1IWRmJFRcYryiDqcAnHWjrdMv/YMOCTFDdw6JdWBCo0P0Sfhco5sKSXOi02rdQEh6IH39jOPLbGBQD7CvO9pa0RZfcdXVzhoQI00sLHVlBAroMBXiL+MqAabOXxGbjeTOCz42jWjgSkjdiIEkUKBjNAtJB7/rwwmEIwicBQAUOyYGELCCRL4Ch/WZsxcCqM1wI6h169YBfg6z2XPmkDzs4NDFCY4Eb/r06V7cqgMgjSl19aWPeIjkg6XuAK+0hGREoS7nsWPH7J57vkPw6LaNaEIUk0zNmj0HIfVznGW3a9duDvK9tvzKFZaXP8L27NnpxjUHcbm88KJLABgAgWGbRkDPP1VWCiMAxujwDDsXx9KvfflLGAyksEkQlyc5UtEXS/JRK8kAMSC5xwKg49AVaaD4T0cv6GQZgLTEjcV8YjFr1EGjA2JgVaMBGQdA9tg/nkI37rit+2i9swAnTJ5CgpGFNhGap/zclq2bbTEu7HGJyegDlZHwABqhc9eO2HQhWojBdKR2H9yHRlCR1WPclcxBv/fwZjt0FJOqVgzSOBR0aEh3pJeiMz9nEt2CcopqdeMA0nmPcgOUgDOhhMAgvckkmMP/4wW0uvb/+vczFCAEbwmIct81FuzAmzoNKng1rkehJ13EGTMnuLD3zh2HuQ/tMKviCPJo1CkhIrglpwFs4E5ZCcPrTEUniVmYzTt3Ms0EhNdJEuVc3Ekw3rjpMys+XAlzC/1Dxl3VZQpmBIAqmK4bjujlZ238mEm2bv1HrmsaWG5sYvYg9RW/J4zxjyjWTxCdxShYoGx2wNNDu0tNzRABPikEDG3kCFjcArXjE9JcF+jwwYP8DKw0gpTMmvZ8dgwHUvYRGjJKXsLjNXoEAEoRNxaXvZQkdIjFDKQAVKdT4unx6JkG013vagzjvffAljY0cqbaG6+uwtV7lzN+I0gca6H8++1UtNXon5AkgYvc0nPQ3DzvgiX20MN/5D232PVXL7X96M0eKz3Nv7tsctEImz2JDhfNhtJa3N3lpshzmTWm0MbQTFCf5xh6anUwHAtH5tpoXEVffvVdmg90qLmVDYyRa09rJEPGT3q6vcQxFbzOMmK9qisp/VuhajLXEpthyG1XiYAsT9x3gH3kvCRn+2isRU0HtL44HBXLNCapZEhZiPMmxahTEaYDW+ZRiusk4OpUaiVqrfk4OHFUzSmNUMycPMmKRo6j4XLa/vqXRzEUK7aHH/sxdXctWmRIWVB8R9LUkuFaC+MdZ8q7rB6itbNMGQlWP6SHMRa8EmB5BK5RciEax+0myWpn3em+OEjPwRqfEepa0M10UNslks/3i60htoRORwcKA9hlgG3GtaqZJiZ/JGBNBEWIzKoU71VkNiBCLvA2jH2lpEC6Zkrw1NTQzyxYuMi+dMNNJCgldtP1S4lFMpPQ2sHMiuL3DAmJGNUpqWmw9jJtEvpedWfP2Ony44CYZ2377n32GcZ/zRxo0sZRdjo0revLS//DvciGhT11wvTAc2HBfPzJpyQrgDbcExnguFSBPyoBQUryAl1lAehqVnhiwJfy0mJs3PCRNi4/Fw2xicTxj+2Vlz8j3vXaDTcuZ7RyNbIgIxn/R24A9902ZTYkKz3EHHVWcyik2kh8W2FxxcRr7Ahwf5AVLPa7wC8RisVwUFPwtVWv2RP/eBL9tkq78fprbQysbDWLnn/xRcsfNc7nlyaMHQfzaA/F61EHW6fPmGJPPPVPfrfWt1iDSnpD2dsJ6PcxgcH7fPD+3+JkmWs/v++XxGhGuvi/cxedx0TEZFvL2SQm6xmmKm6D8fL26++yVki+AOl+8MPvOci1R9pqf/qTC+f3cd6no1E2LK+I+8jaZ09q1F5sa501RTDJrrn6Ugp0klIYhR/jUDpnPsAqiYgkNqSJpekLaQz+B8Di/gvsaWs446CFQLJEim8ZQ4idLyM96UkOMH7ayYijXE0DDDw+TzFTjXFVLtrMVbAYYkmmJOlzuoIzQEk9a0Q7V81ZaXAJKwuM4QcAVneG55P61hDiXScJoPR3lZu0aDKCNbN50zZ7a/1bdqBkp8fGVpiFaqrOhCF2wewLbOSwkejwitmHSZfYFwIdncWo2EIgphGmxosANf3eIZ1E/e1MPhnqsWdiaD7u3kOTKH8k8bjD1v37Kavej1B++wk7Z+FE5OUBA2kiS75Ekx0tnZHoJu6yahopiTAp+hld0qipQNwQOoj52XGApi0kyhpjA+D0vIZRMsVyro4BA6SYkIwoYw8Sm1Z++as2eirrjPG43k4K9iaKC/Two7huTeo4S1/MVI+baqaIORwwutI9dV3vQQBV+1+FQxT0HBV6Kj5VSLk+OF/Ts5AMUB8SUJIJUeO5D0pLN+7WSov7dU+0Mxx4DmhFKmYqXoppo4JDMa2Nnz2PsdMYpj0ys3PtyOHPcfcu8JjYLUkHnLElsxPCBJNLPvAslLcOSKvfL0rFmdaAsAytKY2wqajVWSdgXqOHGJjqEIYRNSBBZAfPeY7ESpluCVSTBqzywmiaJBoNE3NPZiSShTpDLqARSb3vAGNVTdZAs0DMNwH6Yn648R/Fcc3hBnvwZ4/ZiZrTVtddSrVEg0MTIZjwqEnFce7AcLDHEGIa5IPLL7/SbvsmzRBYbb28t/dXr7FLly7lfKfZz95Sjrthw0fcK4xQtcf4U0azfRgTRtoz2iVaiydKT8BqHAVL/qBrj0syauGiBbCzznoO+NGHH9jFmMW8tPpt+98Hfw9jR41ImivE2SCZTxHrnn/8TzBJAay4R80Aq5KoigL8EnPo9ddeg9WZBKt4pAOpyrVFJlgIY1UAmvZEMZJPI0aN8FFGbaMySADZnPeiV0R5Ah9mZcjIpOfh2M4aEAvsnfffs6uuuNJzNz2H4kNHGbMf5UWntDx7yH2/ehcFGwyZde+/b1vXvWNB5HwqakMgG7z00kv2peuvsxdfxDCT+9uEPt43b78dNpRGWtE+PlxMoY/Ugg444mclTFbJV0Tz/HXG6Lke4bqLkBhwCQMaQ2s/+sSef/rf9ve/PsKZ2mwvvvIv+/qjnJHXAAAgAElEQVTXvuka2GLRvLn6LcDPFdQzyrUi7YMP3rfzL1zs0x8aqX/nbcBxnqHWWix59xtvvGTnnX+eM2Z1HtcyKi5TKp2v0uo/Z955mJ5WAfLF2muvv2JXILPjjFXAUzF+Du3dZrMxlH3zzbf5vUspDOtdNud5tOqXXHoZ8gk7OGtbyDHU8G1nbcy2e3/yMPc5zL7znQvt8L6PkJ+MpfGeRnNWFifca5bxpk2H7bobJtMA4rmNHGUvvLiBvG4mms+YxbZLu5HphCjkX5Lz7dXX1jNdlIQcxHB76+Wjtnz5bM5LyAQ0dLduOW0XLplOXlWHrBHkj1PNjHyiRctE4KYdh+wr5y222IZgu2T5Svv85C5bi1P0uNFTLCdupO3/7Ihlji+0fTQQu2DyTZsBSQRm0XPPv2izZ0+E7HGc6bcBW3LZuZzVMFDDNJKOKeACmgYtJ5EVO2yXLR1L7oyUVUMYmpwjMDUCrJ4615765zvo8zG9QU4Qz9kjNngs4Mvll2HChmP5G2s3wmDGnTojgbOUOoD4JBkSUiVkSABdMPVJYOJOTUBpPSZKm5Gv19U0Obu2gfXQDsFizCiMB9HJLIF5JbkoTV71sr+CAELCZI5LjjcD5ujd93zNkkdfbK+/u8G+du1ye+LRJ/j+ept+zmwrpiaTRFB9dblt+WStTaTeqoWSGxfdZicOostNfhgPozkVFmMnr6n13Ej9Go7JdA95ZZDG29ETHpYSainErHDy+CZGoDKRpzlTVsO0YSwkimA7jJ53LK/RB3Uxhpy0/f8h7L3DrKyu9+81vfcGM8AMDB0GpPcuqIgdFAvGHlsSa6KJDU3UaGJLvjEW7AoKgggK0qX3NvTpML33Xn6fex/I++eLF5cKM2fOeZ797L3Wve7CgKcKso8/e4bqHAFpkqLLWsqL1w3iGVLuQDQ1Z1ExewLBeLHsv4XVELWSCPVC/TdsTKwd36XBhq/d97ursSU474KixQS/YvZ1duLkcdZ8DcBUPX1ME4B5CrLqKnqyBKwMcm0meRHV+NAu++o4A9YOmzE7zrZuusB+EM/7wid3SLz1Thpi33y1xoaOGWjHGML1oW4ozcOK7ggDCZ7hBogVkQAn990/z7ZuA0A/cQHwyBfCB3677YTuwKhNG5JoJ/YUsTfI71sWQwz7+Jzjxg9izRcyhGpA/TmcofIhB2A5Rib7Vjt7lROmuHkv1wcgUnYu7dSBL7zwjC3+2+t25dzJfM4jnCEicrH58bUPPTTfdu/eR794gWfd387Twz31p5tdbVwKO/7YAbIHYJpW4X8pVrSUi842QAoyDTJZN/LmlnJNdYtk7AL+KxiWBUaBW5CTIfVZKH1IHYCkws8CqauqYNInxMHIbw0k/wTbPHrqe34zjIOVodDhLOqaNuyqetqh4wxhwDHq2ji7+ZlVRfiaUnvmYU2g50DrXjksl2xnRDRwfrSy0iEgVuHnnS4ArwM/yynsVYWOrR8WRlZC70GwNfGoDKa36IQk04xCFluQcOqw0HAv1gOKSbJOVM9Ecd+6OjnLCK8rLhRuwefsDqhJzVrPeQweD5YFwYq16s2wIiIB/IfzyhcwTnY6HYRrhbGfAkFCtoLKAjdIxKBy1Ja9kqO5t2Wuv+lJoJGCj+QtK+v/KAX1yaKBcD8KKsBP6mKA/wJ8QduFk0EwC8MWS0NOj8rR2Adq+AxBTuHmBusaRLOvq/5og3QYQu8cABOzBRswYTZiVvsouJb1IMWoslUqy2TrwIAGS5F6mr5O5Xk4ViU9L5/nEltEhIpAahnN3UX6aGcdSP0TCrlKoc5S0UEh43X5+RAQvalZm0BaO9i35lw+hX3zgp3LPc7LcQ+ph2SnVlfP2QO2UA75SfV4EK/VTm/h7CX40S3gd+qnBzP8lB0j+mRwuET8iDnjsT7qwtpk1IjpnM0JANkQpFKHcsaeckqF9MO77J47FxA0DNu2pRZG6wYIU1vIIEpxOI36t0ZqOynj1b938nO9lQWEXLgB9ZoAEv7GKUOCVS9xD9y4nH+rJmvp0FoiuKziPLUxr6denb+TbZwGJ37sYc3sxxoMq94Tw1l9NWNwq4Kc1y0OwJSFEN9NpADWsewA6GFrYRUHoJwYxqB/87q9kNk8/b4Afl8ma64nVm5JcK+4ri4Q/hCYT5KbCLzzmLTL70QNNkbtTEfVj0YSZJFfWg87MdT5kdYSGBQKKtwMQ81X+mgtHoyEGVO5xDGdUjJN7+piyiBDX25kCA8KmhguCCeSJi7sQKKY+4ISCZzRh9TC04Tfi8Xqh1eD5N3yBMX1gouBLFx0dY0HuXFNFQH2h8ee9jQBbGBiUEiSL3Agm424lcWpwk7F3AAk6SqoqwD1VGC6P3f+Kh7pvx4Hga4CUjR5UpKeLq6YFoVIJcWO6eJ1ainI5OUQzZRa5vBFMAT1c3/dsd1uv/12NgNPOFT6saNsGr0tLS2Nye55xyaRDcAUEPqhTMafR5pyww03uQ1p+PCR9vbb77CY6m3RotspYNvwaiq0Dz/+lIlxAAftUw5MLEaqefzYYVgIA2zejbcAmJTiBXrIgb1TpkwjxIGFyaRENgjnCW7ppIkZjNdOBPfwvbffcHJmlezyfJH3hA4BmVc7qrqYqVD69ZDK70OFnhpyAW7VFAEJyaSdd4uiIK21guwqV3DWwp686uprYePmuIUVC+AVCbDYq88QUuRDbf+OX23n1m02kvT12aRyRjFhPnp4t+3dttVGMq2KAwzwo/ArqS136fBb16yxGxfdhSz8e+7fbt4XfnK8aclLJZuIZuo2sO+VAEiVTDC38DNbADLlc9PK73aKC8y5cwvwA7qfTdMbs/qVfCaMx/H5lb+jAE99fh+mNZ6QBg0P1FTqmtBEAXJLOqciVc9BLGmCatSaaMY1uRP7R8zsoYPxPORAOsGhPHkKPnCphLbhU5OEkbkfyXd79h4BYD/ukr8dUM/rCwCNdgMLpTCyuRzN4OCkyAMUDsVTxTFpeE+R8YS2JYVbdDxsaA46MeOitCGzGbQBclSQWpmbAUAB1SMIWrpCYMI4VMV0DKDxr6CAEfA/hCI0kA0q/Vi25ZwDgORZFECe2IfAjd4E0iAL0zoPY1I3HJDKh2ewow02DpR4H7zgopDzK8H4xMECNrQUjP7TbNuWXwBh9rHxhtJgAq7TlCltnT2Hf/McEzClQMVA2Ri0+zH0mG9JqQPs3/hDVfG1D92/yE6kn+Ta+iAputX2bNkIY6XWjhzcb7XsEeUUa5KiJ1EAPPvIg0jjQ+2/3yy3WED12DhM8Slev166muYmxYpKyxyDTz52rVw3McR1ezo15bzIxHSMMUlPNGjhvtezKXt8iDy+RO6X2ASu71Zzz37B33uYkJLFeDxyBPJoKnpJQirwxpFiLwE7Ki7Zf2ZOmYEx92Jn/7Bv3wECio5QvOMJK/kw1+Q///oPhwnrBQ8oDVM++Oh923t8DcBwoRGuzEArCm9U9h8O/ipCTkrOsw+IbC8ipKbiaj1ZA234rDbAAnVydt6XJp6S/Goy6wE4ZFEAoAvYJ3lnHf7YTRQbmrYL4pOHm7OaUL3lZPwepqA+jgdAAVjlmmnPU5iagjIU9CYTcvkeyePWTegpEASIXEQuCZsZSaN4nRvKNXIw33LLfPZH/EkVMMVQ5QTJyAoMHE4z0ML5kEhwV/9U7iXsi3wO942/brVDDAUkAVTTrfPAYSIeghz2B9wlPmt/BjKTx84CbEu03Xt3MuEsQCJ8DCk3a4EL4NiKDiC5WHxo99WfiblM4cFHgj0B+xJGTiChGnfcfKMdP7XDjuArvIfAiOQ+yTB8JuBhtsyeevJ2QraW2/kS5pbscfIrUssZTlEkWV8we0lSD6TpFGct3JAWgVNiyvIzVNQI7Reo2grrslci3mh8/iHDBtrC+dc5w/gEQOI2is/vftiAv9soB8Ic3b8Xb7dKzpP5SOg2Y7L+EfYdvJbAGoccAtjJ4J7G6MP/e98SCPPrFpPkEmQfxhpHz3kl9goCeePj47jvXvbQA/fhL4cXYlew/enZP1sdINfo8WORP6ba998utQzk+814orz+5iv2l5detQFpY6lf8FRmXXvLm1TSNa5/GmD49dfN4f/x4oYJt/3X3TZu4gSKLk8ApoKyxFhNSiSQjHPYEwgkiwT5gyq4TMMGAasJbv91vlPKagV43LjlCOzJTvZqD3vaD2BXwKp8H4NZxxoaSHIpIETBA55wENjbzjjeMwTQ+vX4hbKG2cu1RzjvRNZvMw1HIACdzvEy0sVVJMpnLzsrn2HUSfvwi7ctv/qMeYXBluRnjWWdzp1+pfXu3gvLiFT2SppncXUF4DJAUu3QyUDXB3sThYE5VifX6ZIsXs+GC8LkbPXh8+n9CljtndofJhCedHi81uem09Sf5IzsR8MgqyOxUCi+2Vdb2EOLS5tt9c/HYRfQ5KL0kedsPWAWVoLWJzHE+vUYDEh2jGYCUJIGXWxSfz6f7E9aBfRzTwoAVktocBfce68NH0fwE7WTF3VZYdkFQIoypv6SpXmal1aGGvqloaMLBFSR4HwdNXz0AK8e1qdH5h0IsKqzWatcoLPOUxcAyn0WW7Ad1ZLWkMJz2qEDiL3vJb9bmlAxDOTQL5annlWBtpJdi4Gj1xJrtYnvVdMyZfJMpIDdAO2zTKoZ1WuNDJ+aUCmFwszzARRVk+cY0I6yKpmt6lC9bU3OhKzz07Ba0JBFzai8sTZv3GZnM3PxSWRwN6gvDUAPQhE0CJWfGFwqMWcEMakmpE72Y5jQTI1VC1gSyVA4Bn99AasKBnUFNs+ac6Z1k1J2Wzoz12jDhFbt4ENd24KC4JN3VwLM7bYar1zrCKh2cuggagcFMHZy7mtw4c97kAqiGcbq3XffZ/PvuIUGj3ObRuPXDVsZpl9Jw609mLXIHr0dK6ppAjDZ3zWYys4itRtLjmDWn+6fQj+yyCLoN2CQ7Tt0yg3LBKxOnjKB1wFgZH/ZxyB87OSJ9vO27fbI0y9YJ4OSJs5kRWIC8eGi1Glf/PddG4MtifqDOtg18VhuycNPwZE//PAjie4xZAxg8cVn0Xs7cABgdepUjxUA9zT92AkYdYPdMxsI0eD8+VwG1DzXPKMC1CORBZ2CfJDAkF3gk9bHSsgJCxbcBEBFscEFzYGd2C811QUP+ciuhT7m5Vf+aQGE9/z00xrbu2kNxAIYcfw8H/akzz7/DHLBIlv+7Yc0ZxWss1Z7gD1R+5LOhhysV/ojO1Syr857WY3o7BT5oA2mtfagLFRn/XoPcMnc4diwbNy4naDWzfbSSy/wHlvtg/ffRUL5ewd0a29Yu3YtwOK1DmDW51i37ic8xmdzzSR5DbSlS5eSp3C3sxPrBvv2h1UrGE5OdkwyhQaWMWyWFFb9jazMlGdQixReg4z1AM3zrrnGSY0bYcrUoiZLhz3ZKynVNm3catdeN4/3hAUb9ecXX8DqnDyFZ5XQyLxSZPajAarO0ATiU/nYC9hDBdpDD06iRjxPYGOMncgAPGqpwssznpyBKjt1vMrmzE2mRuFZh5Tx9Tc77XIA0nxCNptlTAiryieARtwnGVD7tM24IpimNMa2/VJo06ZNsJLKA/j7xSMjDaFHIQitrRTJMOBtNc82gcYhMKXXbdpnD0wfa42ninmtbjbummm2bN0SC6K2So0YZGVFDXgSE36aNtqB/r/97fU84mF26OAhu+6ay12tduAAElTYzrHdIwGdYgFT9zr/YNmWff7Zd3bdgjRs1GogdYSiPGNwTWp7ATVWIIwlsWzjCKEqysVj70KFLVq4EIBtAOFea23LnnT77f2PAth9i5INNo/qMekBOOuT+yZYGLLTchjOBfmlECl6AAYyJKd31HkvsOI0TLgGBsxh1GM6u1RnqhcJZ19rpHhuofEP4ZmtVeANPbKP7FiC+riQyWCUkk2cm5A1XdgQCJer1XnaeB8oCPv3szKAp476885rsZO+7IpJI+3yMWNtOWtz1PBR9CvJ9vfX3rdnFz9rW7bvAfxebhN4foem9Ofc22NRnNXSVWsfm4ndguTRG7duJRwKIB87hOQ+PM8pKbbs61/s8rlD+e8kbAGO2649B1lDdfb4k4uwN4h3az4krInnYAWhVskW11pqn31/2OKHJDFEumCPPDkJv9MyW7P8pD3+zJ12nNC/UycIfyF74+q5V9lOLCAu5NYx5B5GKFmO8+lsrGrFRqQX95Hehf5q8469yPOxCknusltuH2M/fLfbAUaZWRXIjoPwsZ/JsOMn9gEUgjAHyy60o3qLwQ+x0ikBRB5TrxIVD9AEUNXI3qpaP6lXKAMCQHAY8ClkhWz4Ppshx0Tbt5dhq+T5gGbyWIxAvZSdWUS49Aj6+SPOKkLWeq1MN/X5xZwU+OzAHm7R3FnX2KyZ0wHvSuy7lUthvZ9nGKlhFSA+PVYjQ5ElS/5u/3jzX7ZnZz7M1gQrqC1joI6aENJOF/t/9pkyQKly53HqD1NbwFMnDEOnwmEvlBpP/UsT+6syQeRHX5ivADcvQjF7WTX3IQhwzJ9zv6SU1HX28W6wU5uqOu38OXp8zuHUoXE2BY/aashVm1dnYb0RYFHsf3l5NVZS1WVpEwZZR3A5+3+IXeDzN8CmTGTYW8FAQk9DI+QjSTYCAsUqpR+H+ejgBs5e9Wg0+I6ME0Gwl5j0yq3xBaTq2yfNDY2qISgo8yG5R3+334bHKkwaW8Jq1kA1PqayA+AcdWGnhEEW5hVhNxHG2Y9nKF/vzRkh2CmUz55Z0MCahgnvBVGPM6kLyY8fAekdjbp2EIKChRFp3wRohizYxLOY2i+YdSi1EEF/8kun1m2EvSsQLpggsRZqvnb2urKSOuubgoUi/aeGpm3sAWII+yl8ndrJncWsB0+GTSiWBoRJyedcyj9qRG/6NTFlBY4H0kPLpkFEDtVVLbxX9Z4B1GK+UgnRJxdj4xaLbV8r9XWrL0WpyB2tvoRNyrLCEwHqC/AXxH+H0K+lEAqVizWRVD+yeiwiq0PAqicpRapX+hahxSLD8Jl6QPwK4TNmXDjpWgspsEOp+zvU17fIgpP3rbpSgZyujJKnKP2mbAGpoTroO+W9GoiyQf+va6lcCKdOAdBOjB8CyM+5CjP/kYcetjcYLtx1x+22Z8c2bCnPsKdV8mxUgF2EMqCN5Zmt8FgbcU0GyJoD8mMxpJAw9vHx+Iaf5hwUtipPag2T2yFqykJPP0+EEr3fVsgJtQ3lrBcFvYFlMBQQgUX6YBE85WHbxYBbynB516b0jaaeKLGrsD4ZM3IMz2AvQq7ec9YKR9OzCPCDxEYuTRmEQ5GTJP+vAYANlI+H67sFZCtHByWcgvD8EvykyHIgp6ZPAWzKWoi6Ubo4aljUhLgJvBcLE3pvHWxSsRtCeEiaapChCUgF2PGicQiK0I1Dc8yC1k0SbbidRk7JaL5A8h34OvjSNEiO7Q14qkpT3llq9NXIdwGkeQFQSWal++LlFeumFSqY/eiGm/CE89aNZmH4KKmU6ea0aTPc1EGFSDcQc7d50nTJZFy+VmrQVOiosNFN0uYnMCGX5i8cxqjzoRKgTOHsQoEu+sKJgucx22dqwsbvvC35MwGcCUjcwmlmQ2FkaHELWC3g5uvnRAIU1mBsrxAnAZPXX3edK95kBSCfiNGwXJVqrOnG7t17nUfgPMBJeUrs3LkdkIAEVQDZHvFKmNxC8VJMkUQTDuCb3DPJnvnjH5kK1Nhzr7zOgrtAsXfGpTkr+GE0DMFgGkU1Nvm5HEywWlLZqJOTYuz5Pz3J9YlzbNo6pq4XYAmI+SeGkEDRADYGHTC1mPjXMFHXZypncqhNYOqsyaRlxsEsPUJhnos8C/k69W0AwFcdUpFmyXe1TvA+1BQtODIeGTepsS1NDsgWQ23itMu5ZnF2DjZTBMVZD+Rj8mGR7KSdDbUcFtfJgwdt3k2324lze6GN/8TmUMZGHICPkQIWeIgAgRO6T+SaZPG9TEUTJG8wGvkC2L5YU1AcNJZRJGHSU1KEcT7ABeISFy7lmDQUgC312tjEpND6QghKk6SekT2Qz8zUSV6SDAH4T9cw1tZC6QewFHu1nAmS1nVElBdSqB54R+aTytnPBhEKRr/FpLobPhwn8aA6wPvVBs0z4+QG/s5zLJYpoh/+SvUYSB/cdxxbgHKadU/Pp+D1mG5IC7lXYRx6/pKLsBmGAfbGRPEcMHEsZa2k78lACoesqDvPpj/JdBz2ShwPxmNV3miZp/Ns28YMpttxbip5Mr3AsV4kJ9TemjwgAkl9Cg2vAlwqWaPVFPWJ1idlGGuA4gjPZT1r3kyx6zBuP3+uhinwSADsXkyJQ/Hvet76AoYFy8Cfh6IKX5pjSNzCkRAH8TllnVGSk2/z8f7t238IMooELBBI9ONgr0N+8SEg0czZc5lCT7D3/v6aDcSmIiqk3S4wDT9yodDJtHuy9q6cMM3JzPPwlKpieDHv2umWfvKcHT56hOliMptynhsAKRRGJUYzh3mzvNAEmF/ETD3NvwY38iL1HF71FEJirHjk8J7fks+oQYmMCuGeK5xE8nJCVvhzMZUcpiVV0sWvd96AjqIrhhTriaLKm3+HsJc9cO9vXdhbJeB8dnYu0q8KS2D99yao6MXnXmQti7mdCTvwgq1a/Z1dKNkHS67UutOM+vnz7AIqyzKioLAaYBWgAXaqQDrhvwqtctYE3Fd5+VSUeczhVVQJ4HEG74KaLjKsAmA764Bv5SQSs8WfRS/AQPutGlxPCJVH+uiR/grQEPjoAWzFaBIuJrsJ7YtiayjcTOoAz/fhKSMJsmQ//Hv5iu+dH+tRWKeNJD6GwICaNHkyjd5GO3nitPP71eG6bt06qwCYuADr8Lqrr2JPzbR9+3faroP7CB0oA2zh8BbzTOCoQAkPNueGUz1g0ifg3ZM2ZDwNw0AXcrf0my9hzZ/C9xr5DrdF8iYfgT2XgFUFwcmPx+WAdFgsfkEjB/cxf9bE6METLBqvjcPpe23PoXQKX0BEQJn7711ge/dvcc11LtLTMuT7bQykPMc3RuYUiBNgLVQCTGQi2Q+h+BLTVkbrCmTQoukUY0HnK9dMbGMZr6fhATf7qulMRWH19BIYirUOZ1k5cqc167ZxrUOcjctTT+BdffKobdu+CUbr16SPcr9oslTAB3NPWxi3Szb0zj/+yXuJpSnshnf1QFe4f/jRx8p4JIDuGHt9jX3++cfWH8Z3gCwcKChUzD/7/IswNdj02NA0nAsFIHvkt/fBxBhtc6+bb6kDhzt/YMlmtEEqcMiXxTZ6+BCbM3sKZ4uGjiGOaTFG8nKxAVk7kTSLpwlN6U7Yloelr3XFIABmSlsbATGsI02KI3gOHNgt+Y6GBqyhOVffZffefys3uhEWAwUW7zPz3Hk3QJCKRowZnd/5nMGB1ChO5s/a1dl9/EQG+1Ivx1b0DE66YLUWM0WPc0MGDU3lgSQLm127drNfa7DYZd04h+Rplo6lQUb2Uftpx3LLKD7l/JYlD5szA6/VkSMsKWYQ7BeCRfgzpdsrRdglgAIoeuwwdCk9/pwCnPQ+ZDGkX2J9+sIS1fmayfmZCDuomT1xB550xVgBVJSfsBFj+juZkQ9nUwPFpuqvRlmLeIXjkbjenU9dSuSlDnM8e5K6B/aJtnD/WECaCAYSJ61Wg2C+L0jWSPxslh3WKIYklml7W7hde9vtAKtDYHCInRpmReWkvvpVOYaT85dmzWqq7xi2bnp0ceDE9XVeuZ4/cHuHC0zinYixKqmgnk7H2JEKROx3frb20i5fGhy+XonznTwECh0VUKnXkD1GK59X+6ljk/OKAuccIM17keRehassSAb0HwogNJMmLNP5Egt8LaPpb2XIpEZVCiA3JBLDWoMsgEznesdrCEQVsChnLjUJAn/bsJQKp4F45513XaBoBnXUqdPpLr1b3pY6D4JYc6l9+jDI64dtx0gUOZyTyNpUrDdwnaI4m3WmF2EFIF84BWqoqdJnd6F1YhaJEcv/y66mjc2AthKEBD/EFftdWm1x00mYZOXO1zcQxqq86TulEhOLmDpXvmxh+JVdjcfjzQCrbbAxxLw9SIjNuAkT+fxS4gj09aN+3AH7dDr1GKw6ns8czp8kJYiL0suvMIb+585mws4abnuPnnZy6TIAxMkTxsPGqHQgzu7dO91rrN+83R7904vWDJCvlkS1kIB/XzaWWD03UfK8jXFrOp5aNRFwJpKi6RiEAiVmTwKclc2T2G7HGHpdRWKwWMsiNRw9fNwGs3fHcS5KDZGNL7+A1VhYbmLAifkuFv0wLLQuhY2tXbsGn8+r3IGtGiHrHJ8NMFJNb7t8iQHg//zC36wdf+if1v5gp/dv53miMlCByO/Pvvjc7l50Gx5r77thtVioNy240dV+MrjPQh3Wl9A613Tyh5mwU+NRYMmvW5ZSuocZfM3AQf3dgEv7y45dB+xHBmJ/ee5Z3r+/ffzhf+y+++4T9cidVSu+W2Y34HntniJec9u2zdQ+czyDCaZEH6NeeOChRzz1Cn+/fw/WABMnMYQjCVkSR/oH1eU+1BVH8CAfMW4SLGoAB/b/ZV99YbfcertrkDPPnHN2Hcc4Y+PwzV/+3Sq7Emm3wJey0lLu6QGbgZqkuanIDu0/SS3Hfa+USs4bqxGCw/rGYsc0wtrYczPPF5EszQAVBYLkwwE0j/nkE8y74UrWM+8RRd6ZjGy7DDXeadZSEnvZgEGDrHtP2E3FXbbs2+9twW0EjrGnlBXSsKPCGzaKure9t23dfMr6DkGO2ghTu8gLIKOa5lmAnJdt/+Wwrf/0OcKbptoPS362vy35xNpDaFjpLa5hcFdC6vT5pjI7R7J1A2ykAACJplqpZqRa8ciw5WOtgEKxtnRRmftqduNqc9X6voBzIkfIo74PnqRidEVGdEORlWfjx45gwJgOK9ULVm8LgE8Pu1txCmsAACAASURBVPzyUfbd8h+5hgQbjR1OzdWBrVamI+S0cA6Hh3lbj949CPyq4WvwkOf6RGOFpJyCauzipGKKAKwV803Nt9a/6sJmgA71qwpsbOOMq+Vs6g54F8xg1ELL8GKfYrNve9EFoMoaJPMsSp69v9q7b79vX3+3Fhu5IfTeZajezll0cn86nC6LC6qxA7vWWjoA48Ae0fbE/Q/ZPYDmk6elAcaX2MG9hTBGe/G5R9k3X3yLT+RYe2ThAvvx288tk320/8g0QjvP2OzpM11KuAbWg8f04F61uGApgSYrV/xqN948zoHHv27KJDfDzw4c2moPPDoV1UN327HlOKAEwxusyNTvRAKWbdxTQhAdewgg/4JFabb8y+1IuofaI0/cav/9cDUheMm29LsvULeNcT7Hso3LySnluvrZ8LHJtm97Bv22HwOBVps5fSCkncH24Qfb2CuabVBaNCSTKhdKI4ZhdxQcw9JGssbPon4qcGsglDqhJ0qHPCxzZFsj8Epbc9++PV0PmAVIGAkJaASWcaczjlslqqxUbEyqi9sBxchgYNjsyxBbUuxmziH1PrLq6uSe5cLqVX0tObBqYNV8UrWFsieJWih/6nGs5z//6RmUpsfsH2+/iU/+UGfhlZ5+FJCtyb2+BuhHDp+md0RlyhngzQBhxowRDMNvI6Bym33035Xsi9TfsFX9wTFk4eWrICoBbWLkc3bIOx/hAEHSWLOxt7QzTHBAWSjnOoij7EkCsXwrZUDRzp4RwfC4sSyEIGXWKjkm9z4+iB4u0j55fw8Bf7wssutw9p3CC1U8Q8i6CRJPHYHlHMHRuZmFLgSqRxKEAp5hkVFk+VfHcKednlBqLg12y4oYSDmiinAhWUDqoRRjELxJoc3OU1TEKGzQFJIrsgrfP2zIQIYxp+j1qa2aUSzly8IMtiHfI9VlVBys1opS2NH+gHoanoq5iCIGFmIEsvgTGcXWIzWJa9IE0xwbrVaG4TUEYUV1R2FRzv1hL6AWbm6EdXoBlirvY/goDbIAcsGJBarGxUcD+MHQpl4IhnkqYFVD7QqC6TqRlGs/D+KZDQDwa6UPambgqF5Q6tcQSBeBnKUBTEPKsUAT+K7z2dNuecBVAaJaU0F4p/oKGKR3UE8q4E61l9Rcgfy8EvpHhUo1gKV4Uzr4gps1YxvSxvV3oizVYx5M22LAVYanDcCGryfAb7ENwve7mP1/D37XWQyLnP0hchhvrAt80far1+ugb5535RzY8d/x+fypcRn6U5cpzLymoYIegM8NfiKlsR/fFwp5rZbn2oseSXVOVASYGzYvtQSFJ+GXqjyk4uJcPl0dA0z1Sf7gIIl286LH2R9224HdhxgcqQH3Zcg4F9Yv/VPWaf4f1Y5AS/pCkROkFlHvrXNRvUE0vc50hhnqKzdhLeTtcENqVXIJOthbFJjcgGpFhDnHcnXfp5wZ+StDquP6yr5OCrY2yGPjx4+ht8h1ZKBFd823F5//i2UwwPjT04sIK9zm6vRm9vgIQPYaPlszgHY4NhGVkAnF5Peij6qGGMdb4KZ41nIYWJVUlV7RvQO6mmm6VYzqBoVTeMlrVI22l8A2gCr5JoVQ7Pki2a9jIXYCvAggkf9eAABqNHLjVk4vNUteYg141TtGoNgZ8igQ8N7O34sRQXvlWIaSiMu7TV6qoqHriQrGCNkX1NvXX34rWoh4ejJpqEGKIaZVdAwmyoRfSW6gRkzoe1kW/oxz50HNx2OBYtc9nM5/pM0xCaJJ0QylONYCUopwBD6XAjXVFAgIrAGo8tQ0Hmarfl8Km2gWS1bgidjXALUNNELN0JMLCi5gzp9kqf3T8JaocoelY3tpysD36warGJQnaaTAyXJPsqcKFE3BlUaaADiQnp7umph82IXyKJJfUnb2OZrSk3aAhfPMC4sBJGPZuHgwdu9h6tYLKUlfwNQifh7JqkilRo4cDvsg1RY/9xeLgZkwF7lYOZLbUIr8EiwKOmED9gVYxYaDzflfzp/D4zmnVDdkKvieShIZjeeNhyYNok9R3kIDoIdVQHtkdKybKJ/NPus2KoElrYAAAsWrq73tESb0AwYNZ4MJxZ9rC542E5jq4u/KV4wYnmavvPSSMy1+/sXFDnCKQEKVC6O3jUmDWMyDadTlU/fxB5/YnJmzsQLAIDz/GIl0O/j8eFsAnMhOQaxUpct1dEQ7mXtYJJsqXptZyFdPnuIhoEDRxhYNCBQWgo0Bh7MsDkKRtNfDBHbeWRryAjKq6VKKoqR69TBGdSaGIB3QQyKqeJ++oZaM+bUCDFoxdM7NqiWdXWwdNmQeVAErcdDHo/FeSWET6ze4r/MDOXsk335as5VNUpsuDzQNhhLqA0NoRhIiLW3EcEDEOCQUxbYDw/hmbAs49921junGhCseEBYjTgHCuvbhYRHuMIjAhkO+oeknz9jBX0+6BHrOX4vg4NFB042DJpwNT3LJSqQ0OVmkrfNvfV4B4P5sLH4caC1soiF4gcy8apJLTszKPcbr1vLe+P7QHvjLEDYQQtqzUuf5XQ+tv5NU1JSew2Bg4ntFM6RpYg6NkAYFSm++GV/Nf7z1OmBgld3xm9tsxfIVFNEddusNC9hgywFL5lpRVbFLMd22gRRrrvmoMVNYV/jkcl8K2VQjuqotGArW219/z4ZploK/kVedl/WCbVdEIS3WwaO/u9Pee+9jmIFFANtRSFrUPApEYWIIs5ZSwoFeYhNqhTsepQBC1sDokZchf+yNr9w2Dppy5x3jATzU8HgS4puYuI5nUi5ANT4+ltT2A6x1hiuaWPBLwKoeHbG+XaAJe5ZYVWwTTvIjMCCEIkuSnArYjc8v/qP9umWHNVSQ8EsRPfvyy+2RRx6xX9atRxY5nSL2mD1NsJqXDwWgfxFJvZFszDFMpJFnwla8kF9rhTk0jEh41WxSqzjZpNj6zifYeRDKh0dm/h5ZWoeQFMfh8zDKdCCKBaTPp2Jeh4qP0uHlGyWgRJWX2/8EiHi8BPXnAgfEEpJli5iqHr9twup4Bj02ixqueTy49fM0kVZa9h/+8DiHaKQrMiPwwaxmwNTGQ3UEpn4S4H3asKEuFFDBRZuRX8s+Rn7PQRQv6cijcgowsyfcSAmcgTpTnEeq2GfyoWIKDDjVF3/AeXOvp6EbjP9sAQ0KA0DuzZ7dv9q3eB654kyFisOYPVYAOi/E+JX3VTy2GlNHD8Xj1QvPswgbiERFaowVq9fYl8t3MBwACIK99cwf77FVPyxDQnmVffzZcud71SbGLM9/FD7S9fgNyyrjoQevt+9XrLJ6Ciulm0oy1ib2ono79pIuSXkBfyIoIMV4e/PNN2EKFtlYggQ7OCt0tooxcC7rAszDw1bCeaEk6RCmwNOmTrCl335pnwAK6JN4iakg6RF7iu60wKcUAvSefPxJrosKqoHsyS229qd1lo2/dzPFWCnBXVCR8BccjTdlb05N+eOG2qmzeVg25LhGowaJ/uCByS4ZvEd8TztAE+AF2z6C81PX0WFEKpApdKZPHMv7Gk0hB0gEiL4X1sqIUXwWrrWk0xF4xB6Fqa0BntaeBxjR3upJK1WB2SUpLSoEFdlwVZ2dho7aPzzxpn3w8ZuO0YTmzHl6FVyoZG+KYT/GO60kn8ZXrMVThLNMcA+kVrvWbB6sh2R88xz4J2Yle0MmQ7xUfMtVBDtYkHX70X8/s5lXzqZQxhIH0FwhYrUAq+f2HAYca7djWfts7fYfLSM3k2XuDQA02GbPmm7jBs20N19/39b9vPniEwYLAoBGe4Bk4Gqe9UsAq5jjl54lz+fXnynhNBAQl9AEahvX9PAewmEiVLM+DP9rsAwLgUUj3MU1TzwXXng7NQGwWoA2chopfOqVMOyHR50v16irNcQxaQWgd1E4O19OzkJ5h8t7XAsxjGvf3BFuXvL8QsUSyJsMIIS0E786pdJ3ABhIXSHZWnxCIvvU75xfmBjAjvHp5PSeAaTOVIEUzjJAzEzWlmod+caLOaO6TwWxPrdkid6+2D+xd8jzu5P9QgEWLgCPA1l1WgMDZlkBqMnVn2tPb6MO0T6jQXWrkuO4b108I9ffeDNncjXnPxItLndpWYnzw1WWIQ+jG/IoDEb1nhirCsqSvFcsVsecBtxsxrNLYLgvdazY+6+9+oo98eTvqCFLHOgnr9BKajSFd+bDGNQ6zsTrUknyGzdusb++9jrSYpRbvG4U57MG0Bq2K1leQ3itYzVGYqQ4Ny8Fs/Fn7fxsDZL9aEzbyjvtg7dX2M8bfrWmwPPWGYCXPftpILYJvtSJkvxJ0hgEo0dNWQMM5bvvudvmL1rIdcG/DSDxNKqINIBHyetFANBzJc/OKdOmscfyGbkeUk4JBBGpQNcznP3uJHXn0BFjkXeedfVfcWG+jQPUqMILTVYfx3h2x4wZb0dOnLM7H/yDVenZpJHQ6cpslz3Az4aQUo5VoWPh6FwoKkRWwWdWarbeSwMDFJEJ1D9I7aB1IzavfomUIfWG1GBaIzpHJJuXdYGICALmFbqpWl6qMdWbWgc1MPAFvsouQmxgb7GQeWGdQV181k7qlQbO8A72Nm8ArnD8bBWMpiFbCM1dUUGd21P9aRQbkVHKV06+aHpv/FjqHj132lWlXNPfc6ZKxsser4eAR8edk80QS2RLGE5oh6wqJBdW/oJucgs1dBjPuOdcVZgF9lDhDPsbtUfgZQ2LKzzcU4OrnqhEBSW2jw/MmmbsoYIIcWlu9mQK6Hd5hd6H7DV0eQFGZHciRi3XUn2ZBp66r8EMrSvY970jNDCAucTwp5nCT0CGHwDC0GFjYcPtovaF3Q2jTCBwdDSEF2rbPIATykZuJiotWO2+6vnYlTu4TtrLGmsBEGHJNTCYD+GsreEzybdRYU/6/CIAaGgre3yIQoCx2I0hqRYxRtkXGo5SnrmEatVi7fw/pEtnnyQfR5FpwmDWVXFMPXL9RMveB0MoLNEGzRxu6/atsUcJx81PzwdY3mIBSPFD41OsoOwM16DCrr/2Vvv86+9s/m3TWZgttmnDUZt+hfqyUwT7jXC+wd2o08/n1wOo77M777+MNxll29Znw8AdCaMbD80mSEEMmquwSzp5gmBZfCPZUQCtZ7tes4I/z0ovBtg8RW0n+yVY6hBqeqf0cN9fiJVei8J1dexo36fhFYilc0iWDRpSqa9SralAx0oYwAqaFGNZNVMTe4nYoiHsVUkpKVZYTyDa+ESbefPL7F0+tu/gMZjzNZafc9Zef/1tbBjWMuhJY2/osq0b11j0wEHWALDTj6a/qzHbVq3f6vy7H7r3Dvvrvz4nJGic7d25G0C4zUaMjaVfnGSfffStvfLiPTaWwdyar7+wDoDF/uOm2VfLtth8APSZDMPf+9c/rN/oaOxokBSHM1Tm32tW7LX5t46GPUaWQ06rTZl0tz35zP32/N+mk7FAvxvYnx4vw9b/tNPmXjXWMrcet7Vbiyx2EEGdOcU2enKMnc/Gc58cqvc+fMY++3iLY3x3cJ5NmzbKgWfnL2TbbOwyvsXya+rl3ezwvgL728sP4TG7AhCnN3VNFmFiNQ7oGTQwhWsTDNg50HoS8qQ1rZ7+1b/+26bjgXngwEHr0b0nhIdQwNaj1J+DOOtFesD3Ee9psR8rIQ8peM6b8KbVP/1MQNhtDCKO2MQJ4+y775bChG92CsNghvHq5Xr37uN8j2X5cB4lqvAGhWtqkBIOO1wDODFF9zC81fDwlgV32K233IlS7zS2gUU2koGEmtHTeNq/9PIL9uyff+9ep5Q+JyuzGOCOgSnBtgtuvhLrPn963gLnof/Rx8tdSKsPe0AYn70dFWY9wBWcEd67al5AVbx5WZ6cM0GoSpG78zwOTmNYxV5XTdK5H0zHkvwWGN3d7KlnFtqzT3zqvDfrO6vslrsSbd+uKnrzJvYIelDO/r6pEU6xsW8fvqts+PG9QiAsidxGGBKhP9qzxdpUpkId4Kj+3QQG5M9zowC0sqJKeiEYhfCrZYciNU0nA03tK7L2k02YGPkaWNRTg4mAJK9MMS1rGopRW1BntIUC5NbydVJVUy9TNkq/HAaILIuYIPmrcn/CUMaoXFFvcyaDATOvpVAsbT5ECVg3/E0rqR1a6V9dqJdKdN6LsmSCQmF39g5miNCEIhf2fw37eGgkg3lYtFzbGNSjIpVIqalBaS0kiw7V9eBCQeyDsr6U/6jyOy7ZpjmMibpJ/3brQ7khYrmraNfglf1PuTEiJAgbE5CqqJlW+qWR9KsCWvNyzjtF6bkzeW5IK2BUNXcDNhkaSus6RseIJYlCrZyaEDLKZf2T7Z6FNxG+FuoA/p83bbAR48fZU4v/CfHDAw53EDKl1m3wAEJAOVyEU50vP+9Ukm1k12hIGSGWbAfqGDKPWmGlhxGW3dkCeSuuPzWJVDMlvF/C1YOSuAeJhrOjXYbCy5saPy8nnSVeA1aWCQYiNi/KKfbdGKwKRWzz7VCtGIgquZTnKsKFZ/bAl13nYgF2kKoHNDjXtVTd6UtN26NbtE0cPZDBST977NmnCUPsQf+ioUuInQfs1nmaRBBnZRm11EXikfzhdRIPgfx23bU3oKLrztcwCANs37fvoH352UqY7wlOWdOnT09qhAxIJuRDJARi6zkJ9c161JVp+ItfZ69BAiuDJfzBknfs/vsfp//rsstnTrXtPOdiXeo+a313URN5xSX7dMmDr1T+MnyoEBBvQd8qZITaC+V1RtIcjH4YYrPF4rMhgFQefzwoTM/rAUCCAmGfsDCCQfDqmCrS/zppkEPFmSY1cwBrktOBJ6YJeJWMjn9ERfLINinIedBikF4344mpQ0rMqtq6EMcUjKIgFCvBL6gZIJMJAQukjgegMi8USv5EwEfAEufX5mE9aPH60dS1yGiXF3P0bCfb8/y/ow3z347ZwCYnNmg8LFRN9PXf+nUpwVQsyFKSqjuYWASzqZ0hTCQnW4xJ0upg4STAYhhBGFN3CnGle4YAtOpnaJJaXY08lAfF76Jnq3zF1HjoA4qBKUaiNqN2AAw1nqFhhDHhDyRWZyBsiqHIhnMojvfvxocNtutzgJRqPo7iRZidk8um34j30ULAvT54me4jmTrChVd1cv/y8/KQqWKB0Af/IyQjny/5gMMnETCilPfF1EUeHGyOKgrVAFdz2At0USFXSVhXNWl9osTL87NF3mccIJJ8U+dS6Hs2xlYe0Ftuu5cp3DiX7Czm8lne/64dG5n2znGfUaCL9pIqAmsKsFQYMWo8CzcBP8N1sBZHwEA5y8PRnQ0kFqZIpsX2BJxoL2UidYaHTtcEPyyK6hpAvgDYCL179EFajJ8TxUAx3kFnaXouMIXTLxnRx3ANUwkc2bBu90XzcK4t91tNnhhQLvDkYiqwei0x8JRcqvslqWBPmIMjRw0GgCMpGy/MC7ntTJ/VnwJOqmjSNFxrn+sQhSl7dFy4S7SsQZK4ehmNEjRxAT0q4sWKque+KhgpsRf+iSMuY8NLtEwKuN3bSKVjDTrZKwcRlk40MPTXTNNi8HUVe1IskGDWgQKIKvC0/eXH3VaQQcOiJcTXRiRqeod1AI1m90TSWLneKoCOHExH2lsG2BrisT+g4PNTirKMrHkmujPRvuXO62EgM/mhQQ+Pgm1OkREWCmsEMCUYDxM1hJ0MNrxp3Our26HB42XHOtH6CNVGDHAzccJUNsIi++/7MDUevAtAPJ8CdrktvPFapmfhSPcW2P7Dh2zZ6q/5DF7cux4UULPt2OkcpD/XImfcaId3bjWf2kK7/tYbbd2e3Xbw5CmOYQ6LRtbWtVcxJce/uFcQ7JzxtguGd4UALQ0x2F/kU9RM0SpGkxBPYEimsR5GodKlBZjrOBueNoQ1SvhCVTmG9hvcvqMGXoyq2iqxqCRXaYOxkuz8fcRmaeLQdJJeGiIHEgholCSW2y/gUNIKBZPVc6jLvNp5msLc6o6/8F3I+75duhxZwThYBSU2C1b9/ffchz/tCtdwyrA7jKa2FuPwBx68BisJfG3w9dW0tqal3PlIZechVcvjk3BgaQrmgBpJ//lMOkTczAc/NFSFVlcGkxSJPu7nrqAXIKk1LqWC9i89w27Pc72tJyldvy6Bq46cpkNB/nUaLgkAcKwcAasAATz/Ai3UILS44gHg3zV5SM+cp5ATv5JAvABZ6TTODYos1l4pcplMGCtq2KfT8LtwJ75SIGlwdLxjuGrqm1+QC/O5lGKqkoCIPJYrBRMPjaQYAladYyTfOnjAUOsenwQDoTevH8szVwHonwB7NZUzqs3+SmiT2E8i7rar6gD0cZ9Ny4MiJ5iLN3Fcmo3ol2jDB/S1w/sPu0K4jmv3/pKlrMsymsxgG9i7G83NMPvsyx9swqRBln46m8EB0XUCVnnZFFjlFUXlrnClj3SDER1nsgpo1XWiuPCRLYPUMOwvzJ4BaLoDDC0AbG6wiVOnkMZaZONHj3GBiGUl+MsS3KUE4avmzWWA8JZHXkPDrD3trff+LbUl+6LYCVp5AsUVIiTAQo11ANdmMOEc99qObYddkVbD6F2p7QKXO6HodALg9YIhe9O11zHwqMJ7dQfAVB0FfTHDHPkhDbarrpiFP2J/u33Rb6z3gIHKAXB2N5IuOqUH62Pa5LE2bvQQfjYyU86u/YDBo8aMdEFuEvUHcPgXEkYTh3WHQA/VElpTAuqq2Mc9KhCAd9ht8h5zrEY+g9itjz/xhr393mKm8zAiZC3APnDqRK5j4nbDR70UzzGBK/K+lRVAOQNeNTNau/sP7KPoGuqeLzFF5S0nr1eFw2j4qeGEpuQrV/5oM+fMppbwsQUUoFJTdMICOAzI1a9PN8suIpCmONOWr16J/UM+w7MoGr3pNnHQDPvPO58SgvJ/zvNKa8uHvSYDCXH3boBXDNE8DPdO28i+JnadQCTJsrVXbd2yC7XKWDdIjYjFBoFF89kH71owvmIN5Xl2OXLsjYSRXH3lDJd820KzWYe35oUiBsuBMIgObgEfJKH6RAHBaomsBxoWivmWJkBdwNpu3fEzBXATa7SMQjMBgFSsAjEkzl+AUVXnY3c98ih+7UOQjImp0gBbbTfncV/YHhGAJcHILyvs1dfeRC5Y6tJn9R4Fqrrq9OKecXHjcPuDkq9lteIZ43i+TCB2eDi1G8EkYgx0iWZBY9cmyrb2Mb5YQ3PtKVrD8hMTw9f9nRvsaB8Sc0NBo6o9PPY9zsZIPrxucnJxIMRmrGBnZ6Or73Xbi2ornhWneMLblXNSLLVoWFMCX7UeIzjnNJBK7EUyPX/82efvspfwmWU9wcGuQKdIQJFc/KD79ulvedk5sMQGOn/khx5+WLFYrq4LoDhRboAUDtoPPQiYQF0PQOd+KYhSb8uBL2K6UOOWUqC/ucy27tpvlZ2nYQOV8D7xJ4YZJJsMbwCcQNRWYtv6MhQN4HrNuHyW/ebeRc6rrgPfsMzTBCkNHkIjJFmjmhfYpruQ8cMeFzFCgwkNP5MI4FFNK4BHwPEpfM5GjJ0EqyzPPdMKkxsMsODyBHhe60A9wiBL7KGGuPvhx8hQ8LEa5PZKq9aNDgSQ/vS1xTYHiXcnAzv58sfwrHs+sbdtwefVl/po9KiRPBMeC4LdgHra81SXahmdhmGZwqDEsc65ZuXlSMO5Vxp06f74gBL8iq1Bz54KrmWAA7ArWf3cuXOpuWGo8D3Hj5xwirMEhsItvL9y6q9//3uJVTHgUkDIB2/9jVoQtRP3xxfK4o8//mC3Lpxva1etcoB+Nez332Ob0qGfx350BMueIUPSYFPRhbOuMqivU5Aee/YnqZzMzsJiHcJw3MknAMa2bt6BJH8bjLQ/UXtj5/LNJ5yBNzhWWRf3RFL/2+5Y5AD2Tv5/LfvWvGvmXbSJ8IF1+hWWSHc41Y3AlqP798AyGuiAZTH8XS+iTAnOMvnGXoH3aAcZCQpC+ZH96dqb5rveKTfnglOrbEaynpNdbKtXr7MBA7mnPHe6N0ePnIHkMJpzhkFkUIxNnz7G1Rvd4vrYw48+bYkpkfbFJ284e5JWAIM89ig1zZEk3otMso0BscIdQ9lrtZe+/vqrpM6Pd89nHIqAo9iThUTQFKPsKGFwPWJksvOnk8z6jTc+sSf/SMhWYzn7cT2kjXzsqIIhiYx3QKZ5A8pzVmYdrbG7r7nVNq3YBXgUZhtgLN/+6CQbPWKmLbz6OXvskSmWT9BlLzzqmzpyWVd4mWKDtedIrk2YmuRA3u3bAFJTGq3/EA7lJmo5PN2bW3NsGGzM9945yvOTZCeOliP3D4LkQNgRe0x9DevOPwqW0hHerx91VwP2OPE2jkC35atWAg5xGZ13PbUIiyCCgaDrHXnO26l/NEgNjol0MnwNr0Px0Vb9I4AngPU9Y8Y0Bvq/uu8J5u9cqJBT+UhBQ8/M7yoAHT+UgpRWNvumAbC9yWxIuhHJqVlB1WmIPGF2Nv2gPQTI/D0etkOHMshsqbc1q7+xQdOGYRNEX1nSaMFck43bD+Cd6sNrJNlXq3favDkzOLf96RnP2aiJDLab4+xTgNUP33/Kco+ttQq8ab1RugXCHP11x1m76forOQ/wWt76s6UOx9Yup8b6DgiF8XrCTh6osVHj/ez6eb+xvIx6BkNZMAvzbMyMao7DWLt9wR9gZS+1c2RLpCCtNvryletqLSqVITsgxw0L02w1NgA33zqXbbHYju/rRIKbDas5j/pDlnlkL1Af9IT5dvBQBrL+kVjZXQZbeABgTQ7Xg943HWXJKXpJ+o4O6hrVxHEw5nv2lCIwwu0bixbd7cC9zz/7xJ595i9u4LOSQLcneN41bH7mj09jw/UpqpoU+5lBaXRcJKGSR2zNTyvtT888a++89x42fO/bsu8/t+9ZAx5bJ2/sSy5j70pnP/LHK3WeLV32Hc8TQBsKRNXl9/zmN9Rg9/Pf7XbvfXe6gd7o0ZNt4c2LCMhcDyjbocEb3gAAIABJREFUz93/BtRG2rPWrV9jV151uWNsCmT0wdJAORex1KBTsOvwhiVaRm3QCCnlhRdfdnkWOgjDo2ACwjoPBK9pYa9vFoOa4NuEpBBk5QxRqRsKUV6JOOsLgahHcjhBlfgZY52yZlWmCzOaNJ1QORimmdggMW23vgO97cxxT5B4KCzXEcN6wxIU0FgOUaoTv+5arMUYFgkDANj1eF9KPaVzz5dAVYD0sznWBJAWrJBkXkP787FDZ6y1DmC3lEGaOz/UQ+uMl3KQgQ3SbKk+ilHoBSnommGzMnV8GSQnJGKbB3mrIK/JevSMdQzWKtLk+w5lvcYEWlEZYawMQWrxma8vbnHDH81RB5PFIbsGgaE6O8OZHJUC8urnCgtqIRhZQzQNWHuQ9eAPrtTQhL9wd3oyGBTVVQCQqAdLS0TkQkWaGAqGVQ/2ITtBPIlhLQq3kWowAPA2lr00kP62opwhMc+1and54Yp8Ju9d/Vs2VsrsCEfp1kY2hfqmJs4qDYUVHt7AawUTkKoaQfZrftTwGtrm5p5nfcmKRgM9/hzQUFZX1dg1RkViqRUZ4IZwFeWt2Dh0WjIhaC8/9TiKEtQGnNm/bN3MntnXFr/9EfumMBAtZl+bf9OtvCcIX7HxkCP2WTPAvBhHXYSm+vkq6wDvV65JQLhsxS5AHsKGs5OwUi8QbamM/Co4h/h3VxT7wf3Wa8A4W4XFSBMDfi8FokKgHDm6P8OKpViJoO4V81agOgPy0AAUwAys/Bh4tHC29k7uRV6Tv6vnZYvTC1/4YNZCsZTiImhybaLBdRZch6VGZa6t+QXW/pBBrFUviDJSXlU5DHAkONzggUMgrDW7fihIxR176n8+essFeWZlFgCKt/GM3sKQfC9+6HdA+jlmP6zZxX2rscvS+qKKGmanzpxFvZTFYLrR7v7NjZbaKw6ruNP05bX28muv2a23PoAXMwRHKf1FmlBJKnMYnu0Q4XqJyYFdeiglU1MDqxAUNUCtklfwADvTW3oI6jwmjqDIGAc38RB18lB1tOMLBT9M4FknDb06S8m5Or05JPiGRiVfUjSLpaNURQUYqEgKoDEM8MFzjALTJXU7XwktPihBPgpiqHXNcDCNSidIkyawgYxhJOWtIWzBBZjg3eAHg7azAbAKaaV8kUQtd4U1n0OFk4qPDt6rHibZHHh+hscXzMnYKPgupeD+D5Dl70WHlr+mCn+FPIVQHIay+rMIYxJXsRLmqybHPZBgNPG6ei29pmTJKrDrKEQcEEixKJNopcZ2h601WHIZSZcENvK1KswVgFDPgazCWMWjGA+SoXvCFZhoslsnUBgJCY8ANC0mRVM+qE0UXbV4wWyCATgGT6aUPr1dSMl8grxqKYzFUMgAAE7uGWMtXLOUpDjQ+Q9B7BPcRK+KqemQoYPwIDoKO4/NXBMUQNV8mKUJCXFcT3x/uC+i3uu+Vtdi0cACVVE8kMAVeZK183BSztsjv3uaCXIN8rKRjo2zb882CtJIW40x/2NPPO2CNdp5SGWNcJ5Aratp7IPZMLr3TLRi5P/Lv/rGpk6aav2YvHZR6NQ2n+B1CtnQS5h6wTBAFnH29AkKfoDtwEgm2zwcJNulMG3V28vMLGda7zJlMC/HYqGZMA7/BN5HlksOjCA1UAwfFce6hq1skN4cfK6J0+ZK45KUhByUA6QBI+W04Sl8yk4eRDyLmANgqesAFG886bwAmiT3UXK0VyAeM/jyqMGOBxguLqyyC1kMKGjopHgIAVTVZEwMzPA4fzx8YFDTxIcxhDi0+6jl41MrabICeyPw+wlHdtVKIxxGMxDGgELgahz3IoiglRo8Mg+SQpdxqArAUf0ba5qOMrRbJ9KeWDbYQNiOMHlheIYz0jt+OAMQ9oSr//Us6ZmTLFksS02jxGCcjpx37g3T7Mip3VZNyFA4G7GmVGq2xCj0RvrTxkHlgzdNPr61Z2mGxL6u45CX31wbm/KQgYMpXkud3YOauRo2bR0A0wFc//jY47bxl/X4A66mqS91IWO6NjweWEbg84pv4a3zb0COUoJsb4/deNM8+3X/LtsF2DWAIJ/ME/n2t+efYFKfBTh72NmTtHI9zyF1bqC58AeEkt1HIzIcHZDy7GxWYB6HknyBtdnpkZe3fBdssUAAUhfKooXM/0eQkPj2P99CZrvCVqwg6AJgVSwMGXVLQuel12GPEAvRpU467z8Zsov96AlJaeaArsZ/yDG5FPiF7CuKa9eCfKoFU0xNz2Qa/uTjf7ABqX0d6Lr0q6+51pH2GswnscXTT22ngHvbseVkwt7QjsQL72RJ0osvaHmJRe8BFsTk95HHzUVgtRWblWpYLzUl/DlMGi+l1YhJK/aWpNsXWSKS4ro9zjHNLnX8HssA1w5fBCr0TDiAVSbm/Ez9LCd1kuEkn1uWLDLz116qpqCNYdMlBrxgNQ1TZvFbzAwpA1bhcezP9+trggD5NHjS3uamuYCrtewrp06dcOmorej2zsFezsw95/Ei1HrlPXhS2AmKQs7VI6EH+2EPi8VrkfGFK+pys05SuN7APepy3nrfLPsWMJwCSIw6wAUHuvCPklt9uQ5XzBprQzgoE7ELCebZEqNPbNP//HcVE0k+T0CHzb18Eh5VedybTLv+hqttHaBbJYe1GIS6tr27x9Jwldobf38ecHgFErLTyBMViycLJA5YybN04sI01HMXxEBIksnLr7iaRjQR39lK/GW7O2/RVvbGcxzkOhuefeZpd17t3PWrfbTkQ+wgCHXBA2ndpvVM8mGPO/mQx4j9ErCqr9f9aAf0FugYFd4N5v9V9jKKh82bN9qyZUsZ8ATASo+igTnDs5wB6Ek6KSnxN8IAHDpkmC1+6UW35l9+aTHS5wF25113MczQoEbFe4izHxCDUiFWNzLsGDmSVHaGgWE0mefkeQlIotCsMPaedthLCpvSmSgfQ09IIhJn/l8DERWFYi2KsRhEYaWfIfaa/I7+9NjL9urf/8K5TQ0AAgf/Am8xQmxgsEtVobWgzyq/xUW33wqTowJgngEW58batatdk+IS3T2TAjt86JALkBRYI4AzAv/Fv//tHzbv+uuchUt9Yw1FLWcCpcfWNeuwOJgEsH+O39kAmvn2HeBFaTWp6YDJ8y+fb6+98g5N6VK3r6t47uSszkEylETwjljwl0xI1v38s7Pv+f9C8vCu3H/CRjHcyciEWdu3vx1PP2GnCJsJQ/VTkX8cz+ABhAzuBRzuy36FuJPr1ETAFFsu68iHxjHSvl+9AkazAhTjqI3xvwI0b22SLUSTW9eFsH3qAUdy8FfrxvRedi5e/M4uQ8Zc2Gq/ZU/uD3vIi4FoKzLawrJcmCgAjahNOkDuq2juXn/jHaSJdyCVuoy6g2GC7j1n/S7AMflkygNVwzUVA0cIWZM3qeyXNFSKAHTZxzk/duw4N8QL5f76+MdZVs5pbGESXLK52D9ZGfhjwqzw8gEEpzBX3Xno0EGGMsiguU/yJpOv+mHAlb5Dkh0rT3J+YazTpk0HNBrkwK0igM8qfBJT+ye5IYTUVwGEwxzeu89GwKzmTXjAYcCnTQBT02ZMdCzILj7/2eO59vtnX+EMj7B/vPMsnxPZNTVlB/ttKcqi6NgQrmchg+mBBHHmOP/NJZ98ag88/Ih7vlt0HRRsxXqTp3BFGTJW1D7BMEpUNwo89gYcjUZtIl9gH3euUCsix+zCwur9t5fbLtLPG/0y2SYKnLws1E+gDUuXM1Tgmpj28qobg1+iR9V0HaA8X8NQ49zpc9j39FEx7N6Dhn2yApgsL1OBrYCvuQzXBayKba49VIotEQMGDR6GR1sjjQOyZvbicEDkjdSPCkPMoUbrjsdYOkPlzTv2Ww37CpxYJ190umrOmAXTJ9u1MydzHre58Nb7HnjAqbL0zH379VKYvKhERg13z6Ke+3379kGAmPC/Z/PU2Qw825OdpYaGD/WASjqDQmH9Om9k2NO7GbLKLkDPsiR8v/zyixvU6szx4XvOnM1md8B7HX/LTg0QAGP/8NgzsKr6EaC1wo7t3WItyD41nAtmiLNp4wa78bqrbcnHf3f3WkO+229f6KZuGoyeB9QZyDCpDqBZZ72CvwZR36iv0LUVkzkHsLU3obEK0ArjnN+LndOXyKoXL15M/Skg9RNAnUUOHNKetPqH1ewD1zrrHfURmzdtIkxpslsn0TCht6GgmcogUsG1OhtPnDzGML27s8PQddPwSQpChVdtRZ44a84VLtxDPdoqAJ8bCLHVsLOIIJcgLFi++X4Lz9h527v3kPXum+K8Z0OQxl44X4yv80B3htQRgNMTkKK5pYL6RYDyOZrDasIgUzCpkBe0hrWN1J4R7PNDAIOSsaQ5YzdecxVNNzU4n+Pjjz+w69lDq6rLOMdgdGdCjuge44IyxcQ6cBC1GYSDSsggv27bYzNmwQ7N2EHtF2aJyUHUu1IsxhNAlsvAAjkxg8U92wvt6QfvsBee+NB+9+iDtgyQyz+2HdB0PORzJKKVxRYQIT9sGJDdG9jHvJF7kxZNlsIV16QynC0hyKjD+qXVWnwSSokWJK2wgNu9zvA8EDx2og5P8Siep0A7fazWZl87lHtbjxJwoO3fctb27siErUcwD32GH4DP9DnjuUYdtnnDQZdc74I9ObcUYCz1ofybXU4DNUpE93iID5WOWd7KNFLPgvAUsbGbxEbhOXY+4BwSUjbpudCeKSIPu5rVycZATFZAm/FXxdrN86+2oB63oT7rsOyCPawDgFOe5+lTZ1IbYKOB3P189mnb8Msyi+3vbX2HDbOQqkibdFmqrVy73eIAVGJjC+y7NYfsmqvmWHJCP+xvDjJll2Q5iRr0J2re5/De3opiJsRWbNpq/Rgw/7hqv7315osuGOjHdRvxfPeh/m5ngIPHJH6U61YesWmzo21w6mTq6lj715LVWPAU29/+PRQv00AbOnAywNcB+2LJZkD/wRbcxv4YFG/BsM0++GA9g+VRtvSTva5XiEkCwCqIdiFeuVn1ePNPo0YeBKASaZs2bYYYkouFAUxEGHthyNZTe6ei8plu02eOpu/Q0AbJtFQA7G1iAJdDmtjIM/7JJ5/Yyy8vBozLtxeef9keffRR9j/ANdZmVtY5mzxpor366t/shZeovznXovFKbkHZ+cGSd2379g0ucFYDbu8QyABYQezDUqQce7lRlzGYKAVApveTn3cWrx9Hz6agOgVicnfdYG4hDNUwpnkKoFTwj9QwvpCwdDZJTeEPMMaoG2AVZiThmdrP6lHfSZHhCQ/2rC2V5tVgDQpF7Z0abz+v/9EpWIPE3AwsdTWT1lETz3ANQ8IQBjveaPibqTfvgiH7z8VfAGyK5ah8Ch/WJz0whKiPP3zO7nnkr2qBOEvIUQHjCYSNGBOLPQifT72vALcG/Fd78BzVVFJj8Jq+nF++wa0MM8BdeHPy/BRTXWxDYTlleIEqYGvc7OEELVVYVHeCGOk7s88WWlVxvcWhBLuQTZYKFFBnzQi+ExkFKCpmCCSKkMAEAgPxxURpoOfEFwZxf3rbc5AdWiH4qB6EROrqrAnT+tBXy1O2w+W91DFUaEe1FxGHwoN/umDmlhVKGY2VHsOpWsgMsrK4ZM/UgB+9AEphHTonDcxK9nCRkJTUS1aUNQPkiwCo4GjC/PCHBY51vbRUmi3U9W1uyEKYEiSYCDxjw1CaOp46XyTsqJEeUGoBzYxdEDu9onomDaQdeY1BoGwD1HOFYTWg/qlD6gjOI9lESqnhITL50S+UuR6micmLrAkcIYbeLCZa1nXamzihqRVrK8iJ4c8HwaZ/7MH7GB5Xw9YnhJFz9ZV3PuN+kC/AOuuDt7Ifa7KdJrmB/jkRVUsDc1MRIEXMkqReRDiByX5YLcTiPVxRegp2PezPAWMd8aazs9KRkbpQ4LRQg0YngG9hnzAUqxzlY0g9XInyUsP7eDyvm0XWw54gFxzhegakmxnApsHM7UlfnA3oWcJwsBZsS2evhnc6twQsC2iWGrkv9hxTySHYtnUNg+FhzNg5H2HlJmM51sFzo3qrgXOrBMKKCD1ix2aekx9/in3wzbt2E1iD/JKDGNolkfXzzVer7e67bkU5ftaFHkcQSCbAtY6aITmlN+dXolPWdtLHjRycavc9/CBM6PO2adsv9tzzi1Hq3uHwFBeaLa4d91GKUBELvPr37waw6kb7HiYJF0zJZDJn181vAlEKgTnngBSS6tp5gJTIJTlkJ/TxYMKqJIsRrVjG+A67ZFotkIP9xFHWnTwCFoCT1QNCdbKQIZt40s1kEeDF08LraoLgWUgCQJQ0CyBLsILEvZ6FRFAWGyBYpTP4b+JBaimNt1GYzarxd6wx3oD4E5f8v9S0qSi6VOjo37pxTp6nBkyg66X/58+cTJGfpQdfzZ8eBF2HBtg/zRQ0krLV4S8RHx/PBhvyP4/VOpJFxVTV9zXLC0TpvlxLJy0TbYxf8ksSqCAWaykTYT95jlH0i8mUljacBdDLAXx6YNTM+PB9mhZrei6JhDazYIonAeF+upa8F/miSd5VxkMgKZres8cj15+G9wwFrh/BRen4Fg1DAvkePmWpyNYuIC+P5X1UOJn19OkjaIRhLTFNLSwsdybXzWz6MvmWZFGMR00R5M+nRPHuCfHO0LyF6x0K62zoZWOQ7zba7Xffz2bfhXl+rL364lN4SBbYmPGTbNSEyWzqJbDD9uCnw0PAdR9IWFcH93kzrFVv1lgk4FXa6ME2YMwgGIlnWDMU8zzwIUy9GpsKmYjvpRhMhlE0hCWkKVuWo633Y3ot75lVP2x0aY7TZ9Bw4T2Tf76KQo5gJQXIsWS5dY5+D97CZiK27UXgng1PclMVsiK4CdAREOy8GFnXmjZ5A7w24CMrdqKP8/9yCRTILtusD0WhfHvyMqtcqFAoD2cF5taDkPJOo2Devn0rrKc8khlJDwYgkUyoCpbYhXPl7hngkbEwDr2E5CgLRK5WhzQ+itfoTrEaAwgcSfHuw/ToFOyUbesPmS/FTVVBu82ZM8dGTx1hR3P3WvrZPUg2Etm88FTl+fFnIy7Iq7Yt648aHujOukB+r9rcm/BmEUivhNq/v/E64VNFbIjRdqEw1/IKkDpxQMTGYwjOhuXNdY1Dri+3sJ3bdtlugmVKK+pYgzD/sNfQtM6LZ7aeQ70PrMGi4hICD2AYcd2ikD2HsHZGjx6GFGGju/YCmiUr0z3xgyGnJNt7CWqrgqF4eMdu2Bzf2/v/fpON8wCN5CgAi2I2wCibOXWoffnVjzb/5gX26edfkgQK45VgiwK8h9vkcQggIHlJA+xtkYPaANhkYO2IVhd/Ozmi5NMCQLUNtYfZym+X2Tdfr/Ck2AN2vPPOPymWMjlcw9koOagFHAEWNOMLresqj0YB1fKN1marCWQr0sMmSfUl+dTkEW/ccIp/yWOKC2hcABE0WZ46aYpdMW2mrVi2ktRBzLpBS9Q43bzwFrwVBwM6BGMRsMwaWssJcjuHtKHcGFQCHLAOaWQ9UlmPXFaHsdtnOYDhk7rwszqMtFHywcrUgMvDWJUPn5b0/8hTLoxGu6MHTBXx6xLV7BKwqj/wBHLpukq6B5OahlKNoZgzajI9DFW9D50BHnmnmnZRORcuvJVAlSsAs0bbRx+871Ig+xKuIFsWSXxiMYFqQG0QBPOlBo8kpUVrj2zmWmu6KmA1h3ugIZ+eNRXNakSUSj2aifgwhjfeDPGU1OvNwE7y3Sf/8DAG+xkuvKKQCefb773t5PQtCuTSeSNAWvddjFUuSJ+e0ZbI1HjO5MthpcHyI2E4LBzA7fUv7UxWoUFmsytmTrLjx4/SZNUjFdNzir+VimfeazLpocGcZ5LNL7h5FgVtsL35LkULRWy7ElnlUavryJrsAFzv4jnv2SMVOVESwAHAJyEZwxkGlpRgCYO/pyapUQDtc2bPcHu/ghoVjngQoGkzwVU1tZV2CuC2UvJBJrRy/PVITT3p61obui9aGyriuvH6Tz/+DMEZPXl+uwE2/+yCdrS3lBKgcPTILtcMLCScY8qEKewH7Pfs8T/9tN7JkOsBejW869kTsND5ZYrzLdm25OL+MEP34vkcxDmA9UgQjSGehGLsC9hqZ41on9G5qsHh22//0wGbkydPsuXYNCxZssT5GYulK4+r3z3+GCDIKkfJFhh+14132uJX/sz3S0aFVJdEtx3bdzIEHEixhce2G4R5A5L8Aot0tvN/99j4eNtG9pm5V82+eG20x/s7jzqpSTxG+gJqfe3NN961hwHHxDCQP5aWcB2F9jZsbGYzbAIro7iqZi8AoDhI0MfqpUg04+w37BP/fON9W7V8g0sCFahfTy2QgcpCTLcQlDSqJfS51xDCqNAaea3HQGk+no6FC4yhJ576PUnOvxLcFc/z0IQ1yo+Gm4zlnttBmncKf7fFpkwcwetAVaKDKKepaWGv8mLK3h05Wjk2KJ9+fphzJ8pasHDhqedcotFiT6C8tZvmTSFhdQcFrbngHx/YsPJZz8QLLxc2w92P/p5Jf7L5EopVRbNYSTJecHgL3uDUX6zpWiTLz7/8KhP5hQB5cTQO7Nk0vkp5lS/tzBkzPHsH11xD8iOkbksJoI1RQVVRKFzOMAQdiSSsjbMgHHAUC2725gqGSTx/HHjBfnHOT65PX8LNOpEfNysgKAQ1wnYnu1INJYmsfh8hHKQnYVJiMLpQKtZOPqqIR2iWm2D9nCb12UinHTgohadB4ZNYBMAsOnYs3a0ZXRdX/NLUHD58EMn7CLc22/icAX4wLW7+raUMYMD27pMAagQo+EewZ8M8qSijLlM9VOTASwUl9e07AGXGh/bw7x9lnSPP5zkN5n3rmdBalRenFEku/E9FhlhpPE/+vHfVchp0abf0ZgDWVNJq/3zlc9sKU6TBN9N8QrCpQjUTBBtU8nMdUj4MEmXPpDP29lsXARzlY1nwpAN12xkgVsDuCGUw5BRS2o+pBWUFMHXqNLfe26iTMmCs9gL0j6BGbKH6V42ua3PZZdwfmiixTQVqDgKoViCbyBR5yFJ7AR7u5+vm3/EbbAk0pOLvZP0iiTzBIW8yALrlGjw8eXjErJQdmGpn7UsbGKb6IW2fhMJEv7RviEU2a9Ys93zo1+lTWHTAntJeINBU9lmS2YYB2jkVGeDCAbw8Ffyqib7OyvXrf3aM1VbqXr1ONunctZyTQwgYkgeefKOffPp5i0HRtIoQqMM7fmHP533L0oJmftUPK23C2NH2KczM3mJ8M8ybPx8GKO9PyrEcDtzUPv0Y0sMEZ9+TN+gAgFYRR9z5wXsQiNwrqbd7zwHIwY8ePGGfLPnK3n7rLT5VI7Yt3xCceq/nDOVVV6/+wW4EDPZ4E3sh3d5g06ZP9/w91+vgrr0uc8ExqwBic/MYIjEc1/Ol6xoHs129hZrrLeQtXHHFlVwrSfy9YOCuZl8l6IpzLY9a+9jxdFu3ZTNnWQysuiyATggZYiHxtcUw0VNgy4lBKeVVT8J8KqvzGcLgsYrnapd/A8Bqb+uq1dgYlhiggAbM8kLU9c+ASNEzKd6lK8sjfv+e/TZz5gwbhA3Z0LRBEDVgqaJ4aGisdqoe+RT3YeAikkgeVl0aCkRSh2ZjqRUG2y4QJpy1RsJkxm4pmPOOvzt46LRdQf3ejMdl95hhVkSOxOfLP4cxhRIJOtUrix8hW6GKZ7HYxo6Jt9LKvfhHB9i3P5+16xfG0r94o9bAWmwMwENgiUUGTaWxLrABQyGwEHK8enmGzboyHinoMOyqdltyv06bMHmYHdiXY6GAhNYiKXQ1jMU/2sLbCQYGRJjOAOEs6qoiCC0K/wxln/Themg2L/aaAIRGhkKqO2uqGBJx9fRMtirsVLZrXC8NR6IY3tWgtHIJ6iKoAJzFwNLroO5RPV7Fs+lNjzl8zBAbdVW0zZg+imT40SjPSuih+tmJQ78yDAMMnnU5Fh7sF8h5L+Sfs4P7f0bmG2DdCKypz/G1cSNSYJrDcCPdPK1fq20/UGKXje4F668TdUq1zbwWxUQBg6SXv7SV63/Pmpene3dyU7CsgMixae1x2KEA8j6ReC5uRlmIDLgugWBF6iR8KnduyrZhY0nNjhwOqNMLIH8lYAh2SE+Osg1rCrkm7AMRWXi9ttjNt422D9/5xXr1S0WFRXjp2UZqBn/LS4ehGN0TwLXEbrrqTgeg/Of/PqA3aWEthMPOJSQNEE77aBT7ShDWFa3tBE7D5ouL7QPgD/GDrI4YlHUR1NoauCogWK9zJ0qxr7/4kh5E7D3OXvxufanZxHhrYb9rAMTrxvO1dcsmmzKdgQZKJalQ2yFz/fkvD9vP61Y44oSCiOohPXgHEDonX0vVJ13YGOSWA/b1smLSxjXQmTRxHKz1LQ7Ai8Wr93xOicVFJTKAkCUPXEoYm0GcgVGAt1L9+FA3yJrgAnZ+iRAPBByptxA7UMCQnnMRnLxQ08gahHgeQDaAw8YL9jnBmvJi/XX7Zhs8MpG9qBggtAaiFKxSyB0Q6wm4DHZy6Juuv92evP9VB/bILs8bC6Fm7E/6QPB576237aPPltjRMwReMlwHLXX+9SATgMGSuEMmqlRKugfgVTp9cDAsxQAsBJLAbjjbqlFviRAUBL7TChO5kWelMk/WRQpkwht3Qm+2mXpyQGI4Z0Ooc/YxtOFz8dr19KDCZEJ5X/6BrexDUpHKyT+YGhfsiNeXeklnd9owMksOFsHq5h7Byknq7UMdDYGI4aIKt9MnCy0uojvX3weVToElpGJn1Am5qRHAs4zaG3V1SVG16w1E8BPhTDLwhhp+BntjGDZ6ItHpVzD9aRKMX+2nJ47XOMs1/ZXUiwkJnMtdhG7yTQ0MjL25t1LBCnMKVg4Fz7Q87WUzpJpShETV4vIsVxZQPTRfX36+sl000NOgU+tbtY7qeH2t9gMRB5rF4lJvx+tLtSqyoIKfvgbTAAAgAElEQVS7VIcLa6gVKMyZpvNcwfLB1LHdWYvB1D6ZZ1EuMJxJIQ/n7399AfsHvEF5rjScfev/vqL+IKALxfKuHXuc5UE9AOqaDZuwg2FIAL4iBWgJYcOt1B0io5UwLA4QkM+9CMSypQiQNgbMZ+zocY7wkYwcX8oPsV57Jw/ns4HloFZS+HxMfKp9+8M6x6Y/dHwP6hFvy0g/bgmwcytRToxCRVDPWbaREKtYVCV9e6a450BkG9URkQyBo6PJR6De//bbVQzp/e3fb/7Fhg3u6eqfYrItKgBQ67Br7AHjXsQJDSvkhdvE4DKK743AA74W3O3ZN19HmTWQtXTUZqAeDSIb6Kbrb8IW6QRrCXUD1zURYks0A/CPPvrA/vWvHyFeRNisK+agFNlgl8GOFdnk3gees/kLZ1ELsP+e51pwf6QO28wgSPdUoLvuv9foywZ0CUCTp0EjN1SLrEP+mg5Y1UQAHw/nscoEh5vvjayrWYwoTJO9vWs5SJjQiVlMMShjWx0YrTwAqMocCuxJ7ZWxs4pP/lvyCbFiacZ8sRZw8msmQAoSEOVaaKuKNR8WcCfFf6czQ5T3EFN6ySvl4SrmGK8lH4wQFm0aRvxi1Di5zsVGSyefUrrk+6qHWN+jibCKI/f9fJ0Wtb7G+aOqmLvIaHXBLxfDJ4RBaGohMFVPWSsLoYwbmoSpfWhEPAtDQQ+eZkq+TyouJakS4i4/UiWequDtYrPQ14il42wC3HugEYCZ0crURZ9XD1AY4UAq6sUADMN7oov7EM3hoUKu34ABDshNgIEQwUHSRPOnRriZB6CBhSSkPJDPp9TpQDbKEwQKxQDWdclXibW+ZuW3PAhJNEoNFAlqlpRc6svmTmODh+p5JnAK2dBrdcrHlg2+lofSl0NcyZVdCnOg4BTLwOVMKBAIQOWWO+6xGVfOA1z4N7LZabw3/JsA8t75z0f20B+eosjKcGDsCBqdFynIQ2ENXbvwNitnWheCZGXn+tUAJYApIbVWCnA+nqlEv+ShNDkcqkzDKsqzAUqyAYX7Ugi2sOkd5b2SlsomWV8LE4m1o8AsSXUEoIVQ/DQzxc7Oqubw9UP6OBimyjgnC/9lw3YKyQzXuKsZrwPokyxZ4FObJDoC3eRByaalxt8FrzigXoEifGSnWPT4p/liTREd400ibjSyGLzYInty4PXGIy/ISknik8xYoG0w6eNeeHX6AIrUVBKKVM7hQ+MUIKAMGwBfqPZRiYDsPFPyrkrFSzeGBzyO4iEaX5gmjLLFmDu8+5wF0jQmRqcwcf2HFdXm25c/fmiltRnOayia+yijfEkfss+yeW49B4gnr2MOa14bXFjZA54wHQEwTGQuGznKJRouwMS+quk8B/5Zvkj2Cx75uMJ2xBA/tPewrfvuGL62XA9ufiNTrTFj0iyGIn4PzQHLBUAxxE7nQfeneFfis5dAOIEezlmDqRMHeyRMljoGIp1ODoJ/GsycNjY+mWL4AUj9/r4FAGrtgE35Lhxh3frvke/NA3D93h565AF76a//QCo9B4ZtvZ1Alqe173xOARdluaBMpRZ5oMpzSAwbD0ndFbMhkjJyjyVz+uKjLzHRTue/wyicsJcY0McBWAeO7LW//+Mde/DROwiWWuGRbGCnIeamS/nkIO1ir9O2JTC3VbJDgFX4BhRR8smNxCYBnyGYC/K6lfl4LQsngAWTCOsumD0ygGc9HsCrHGDt+1U/ULB40TR9DUiYCTsuC3A6y3KKC2BuAiLkcK1Y28LRxFLV8yBZvbzTtNe26HkF9G/EF4x6wrGhtEI9nnMCVp2IHszTI7kU//z/D1j1DKdgWrtBBHI1AatKCpeVBGtF+5RLCHcAn+f6Sqo4btxEJnnPoyAYDqD2Nr5IZ/DDjHMgfCENfPekZAc0xGADUkby455tG11wSjB7oAYIVVz/cpi6haDJGvB5SXvJXqpQLLGxk7r1RIY+izC+fjQ7BCfALHr4wQc4HA8BQNQ7/6wLgA87du+yLwh7ErOzE0aDJvN6HUZkHDU0R6yNIUj9e8Qk2aRJk7imrTD7+8CSeROmWh2NQzfM84c40LeYxl2hjdWVTHApxuZdMxk5VhkBp7onrXbbbVfaD+t/wkO4DLksQJVsKfS21c8qvZPCnd6e1OJbYHKwhzIl1zqaBRA5cNAQ7vt2ivsmmtJhMJWkFACs4XprUBkGSLVzz07bsOkX3gcprFSvBfghSg7k+nbdVw0hNXRkbQg71LyNjwwz6xobO4JwrwGXOX/mH9b85AqMJhrdw4d3cnaWWUpyErLzK20QoUBECcNeK8QvaB+FkFh+gJo0BJLB+rI5qoCU52EEQPSSTz5iPxHjVMnz8s7SWcs+I0aeG0I1OyCnkpRkAcWSxMbgWSwmYi3nmvNN8JgGWiBf56fUYxq7QPa8KwHP/0TIovN4p0YQK/wAQO5UpKuNBFe2tsLkB6hcAUv4toU3e5QeNCbap3fu2AnQMPV/57iuzy6k0fJIFXjfyXkn1tmrMFaf+eMznK9YLVAE6YxvojnwBxhsY6DSidFpALVLo2RysPe27d6I5HGlXXndFXiI77ZvPl9NAjKMSl5TcrYzBOqlwkBVirvej6R+YswMg0WUxm/VACt/WGsffPgNzSMDOG3CYjWwiYwY0tcevetmO7F3rU0Y3hPZ3H4bCxu4i2GOYOD8YgJkogF7YPV36xbk0ok//2w1j+L/Y+s9wKwsr+7vPb03mMYMQ+9IBynSUQQrKoK9l6jRaIyJRhMTE6Mm9pZYEmvsXUGkiDTpvQ/DDANM731g2v+39pl53++9rg8uYmBmzjnP89z3vvdee+21aHaH0UjieTc1kANwv3r3wEiJWJuGLMHytXsYxYWpiFRTKCZXRfXRSBy02m33/QagMoPmWzTN3QbLPnYABrUAPfIPAnVhabP9+72PMRo6x/r1lYgZCK20jgFW5YA8lKkb7XnXjAcI2rMH9tQZmHEQWlVEJDOaezw/zyZNmEhshKGj7lYwjGC6PvFJgJEy3wiGwQo40rd/GuAN7MMOroXPL9MjNZcVf9SoEWNzH2Y8A7m3ivENPI82ClNpcA2gQSxgXflcGbIT3TFwFKNFOWREeCxGIXtgtQ5wt10VrHLY3c69PQOWsms8oyWuMdvLLr8TgCXJ/vH8vexrGs6ABacxyxBrMSEhhEZEOYV+T8xLK2iO9IX9/Yldd+P1PtEl0CRMBSDrTGes2JuadvLDprP55IendIAUk2XupshAo6wJDe6//P41W7d5q7XHFyABVObmjtGMgrrfAYl+ize3+P9cu0aA1cwfB3P1FPmzcpRGADdvWGq82PdLkLOhB/Zn3FT5O38vLMbQk69r/csUogFmlJ5ZCjrFx4iVWq9H83I9lutXNVNQMmRRcVIHGFHEJJK8GZj/85pAsgShrL37brjGfg0jRo2dOoDZKMBH5bnKjcq5Z3kww85EgsPNJdnrAknFulVur716DO04MfQlQaWvSwarkaIqiRzdDxgC2h5A++HDaZyrEOXMWwnbcw4SHvqs0gIugVUXWBsUgUw7SOLo4Ucetx59h9g7771lO2CfBaH1KgOSGJrUS5d+b9OnTib+RwL2HWPUeSVyHec6e1QMqQKmtQYBpFbRMFPNsH//Ppi9Q1xSRM9PBIsigPaeTBpIgisePfR9sOnXrNlst992C+VBLUZHH9mV113vzUD9EnP94gULfERQxhw/b1iPxMwUXyJ6D5keDhwwkHvY4PewEe26gPFbsBMwBvQfRL1R7vdRxdsFF1zgxA19/ccfVwD8zfK9IY1bMW7XEANlFHyUqZ6+yBoFkfdJxqsKdlSvXn0BTbgfxXWYv3V345tG8uRdMLeDI5tsCqBeKGBKWwsyMkyeRQDuSKJKuvz51AaavNNni4JNvHfPfpqDo7yZEYeJ6QmMcuMAxfT545g/Likpg9G6gObGAJ9gEiP1zKG9aLrAWIsEMO4BQBI/wHbv2A9LOAXgoJKG0Hd21WULLIlps9tuhGUY3miXXX0O8amnfUdxOxtN1BYMdV578Qska3hdgLmw2Ez7fNk+6ok+bJlWaoMW65aFBE5qLbkT1wigHpdy3HoCdn38zklA7nQK9qH208p86z8UuSuIQS3k1y0AIe2netg+gMif1x+mtsM4UAAG++wUTLBW9rpkbeJppAiclkyJyC3a/ZJtKmcPCEhrVcxT0qn4rnVMrBdIJKlrxSaND2stREtPTfMt5Cgy7ymGaRUCu2vyrNHWf1IrDYV0qwyZhRcD5I0++EkQ68PQ1IyGfbd112EL53PIvHfHlmWMryLvFY3BVPBgnsch27Cp0e6/6g7btf4D+2ljgy2+dab1zxzJJMILlsk1dwSPsM/e3WqPPDXWyRQnTnIfwgFih/W2n5cX2+yZqeToMO0iuvMeOXZkVweAFk7o/YfZmy/vspt+Ccu0pptNnjjH9u5bj3kmbOZrGOM92Zt9XWL9RzTZ15802ZAzxOCEhViGDiMSf8cOsY9gbZ4z4XKah+fZsy/fD6mG8W7G+CVXNXPWTGeMZ8Amy0BeT3mO3FbqAbSbTlWxrmEEttIgakNqUAgeoHorsaMV5qTqatWpBzE2HAAD7hQSDVVoy2tqqoFnEoIUSB3NXDWWojhX2sRqkZkgOUlv5PHqmZC85ZZLWOc5rtkttp24X5l9wgFnmIo8LK8DcZzII/GWERSXhgybmHRZSGFUod3Zgd+BtTHhGobHAJ9NxCBN+URR03eQ/3cjb0lgoqcG87J5FyxU691BVcl9JGH8K31pyRiJxFDeVEncTkUGTNqemHNFVNm77/wNYgIeAwN7AeSj54kUxPp1B6ktFJ1U4wXbA7/7hZvS7UJ/Oz2hn336wTKvAESWayc3ffLRh6ymAMkAmK+7j39ny8j3VA6S2rkZHP19i8DUMnsv3VCN7Us9h+XcrDlx9kBcMlIX8UxHQrwpBaeIpeZsEHAHcN/O9QfBFJVBYzRmZ4PGQsqB2CXC3IYfjmCAjKwguWENTWJNwYVHShKhFWmdeUytHcFz5CjxhcYaa0HmTJpK7NsvBpIUvjzE54EDUtHVjLf9GOfVk49LAqgd8Lm8iLqyG0xTvHnGz+5rJfU0jMqIXQ3gA3yf1z2cx5KFFGitEXPFfPmYtLOn5M0jdmhpSRMMfTwFuP95EKXq0JtWIz6S5lIMZCKtF4HkylVVWyoHcNkhGtJt1IGVyADgN8hrsb4647+Y0sK9NOWnnKYe4yWdzWrMqInZZRisBqPWsggn0kqSuXgcWtzef+NeuTEf9VCwgG7WulimquOEI8RT0MjvQOFG3jstYFeDBvWB6Ztr086cZGeOQBoIDf/3P0A+i9xC+ukPPfR76ieY4kzk0LplInS3rVuzgf0gPXt0wzkDx44dyzTSIFuzfjNMTfYFcS6enLnJz6hIm3f2RfaHP/zR9UjzmIIL7YiyopLD1NEAs9TGA4dNtfc/XwEzvRfs5SR7/dVnrAMm7gya28cO73fN7Tbq2DbiaP7xYzYS6Zok8C2tfwfeuddx4A+alF22/CeflvjwP88DFue5drXIH1Gsi3RAWQ5F8I84YjGNPU2vsGYTaMrECL9gPdVQwy9YeBX1R4eNwhjt3bffQ/t4EU3SnjaE923GLHfmtFn44yxjcmc1hpOXYZ6+nZqtyv71r1eZqv6QWHnMfiZfE6Atw/abbroSMiNG5JVNmEV+HNA9508450PQWdOnSSjGDwuJ+jp7k99teviiPXMoC3BS0thK5SZmqJDsFNzkT5FcdJDUBIDIDj7gMBy7d9j5F56HXskBgnO9J13RbCBpnHQZpQQMCjRCQSeSm9UiwFRGC86CoKsOjb6RBFAIvUY5ojmMGtCmEAtT5hen1WF2hhTJdzCGQOjN1NbQAXWDA3WbhObT1SUQSLNCbNvAGCxasIBxQuW7dFeV/DjDgM8jDTZReQNlccBZTKZZCtpVAAFadPqjUfpkgmQ43Sbpz/nYB6+t9+4qCqTx2kJw1+hNF5Ar0M7F+mHBig4fxUEQw0aS3oe7CHeyyQKfRyPVAdRChZk+uz6f3C81Gu46HiTLx4/neyBIYqxVeq8XL7jUHbX1uffspEvEITAex/oqXNr2UlhEc6jsZnyvOx0OxYV6FohMkfqd0c/K2BAVAARKj2l6+MEmJmcwh0kQh1sLjK1kRtmLKDKS4gDXVFCTaD/+t5fsxzUbvfDPzz9kN//iLsDTniy+WhLqzego7cX9ba4bo4lFJOHiTZvWWfXpkzZ9Lsytilzbw0hkKqMITSR+w/sPhjExggCC01xztR3ev4HA2ow2aU86WhQbYam2ZOk3vJbYXYw+kBR5DiN6uljLXE8IN1vAqLrrV12zyJI5/P752mu4lZ9QzeKGTxMmjHJzpZycfC+uRaYQQKFnqp9tl3wALyy8XQFODEXOcC+kdNhEI+iv0T6IYAGtQ36eR+kHkpoQ+je5AJKHwsZCY7V3Ap3LRBLcfoD8jDiQVKuYjKbrJ+OX5LQ4dFKTnfmSlk4CyBiYjF0O7s2xH5b+TOeYl4ZpMwqzrzTAqZWrVsMmQUOLcY1xk/oTSGBHS+ePj1BVwgjTkgNWW651LSdksaClExSgq7vAMr/lONsAaH77L+6AkTPUhdC/RA91JqNbvXGXrIbRVF1VS6yPs9J8knlo8L379QCQmkBCdpzntpt9PxyWygov7hoI4G3SyFPKyXMQgC29TDJTxzjDaaJEAqbrsGkG6XV8TkcE9y6GuHDVJRfA8quiE1XgOrxbdxx2DeXy4uOwLHrZ+/9dQudoEQzTXIoanJt5TzkYqlMkUFXMGtkpyS9EPQ4fWRUDXHrCjHeFMzr/z2dfR8g/j85bMl3gN1nHDXbpJZegvTnV2SiRMOMaTlXb2Reh50LCT5MPsFp6mbAnpeEDS1UUBR26GhsSM1Jai3K/jCLLUYwK4b24WO8ItmlEnyI5gkMggSI3M6WXC8a/+sK/AI/H27/feMcuuHgi11JmH372T5Ls3XaiNBdwGVdS9L3UwHRmP4tO4+4hPPNIxqDU+CBkA+CizYWQtrrBIZJp8ejFPeXS1Wn38VM1dxRf+NM1/h+IffrfzlFyJQN87Aiej0sO8LMqFhRr293BM8CMFAPsFHFN91ZO8dobeuZnTpzsbvRvvvk2bI9612gUg62B+REBbUfQiu7BQSY9rHff+4BR5CpGnXD2xPQtLV3mbOhtnTzhhoAdQgi5x+o0i22W2YNkm65kRkqWzZ1zno+ed0ccfxsFu9jwkkT5xzNoQwJA5lE0v/Pu27absUqN6XWoGad1JoyH/4axLhO4xtE0I9LpfJ8xqB/up0n2zn8+xYV6DIVcnHcddQ5sQ+C8kAK+gaaAxk14JU98zhjWB/OkwcS/BttxYJcdya/E3Ip4SQBxHVTJAWD0FU6yKUOPx/78OMzyI16AZfWGSUq2vgVN1TDOAEkcqOk3jK5oLEWqkgrthyqosmVMEnz+JYZuxLpmwIPDRw8BkBII+OVnjQOsAdmHLna2rjEjLRPg8QY61wNhrPW37XRqVaDrPK5nbRcy6l5UlEtDZpBNxoW6b9ZgYmWGvY9L+cmC4z4FIbA7IMAvYIN1xU2Mo8nXp3dPmz9rGoVGI4B5KVrUmG0hD9OCBMtpGj+1COvv27/XZQk0su+u2nIZZSxu0DCSGM52Lbwcxmq3kSd0SGSKQCmB+nPGjifp+zX7g3FXuiNihG9itHy6j3AzWoTmi7rF3zBie/ECxiUBGsMk3UMjR6PC58yd44mZ3k/MxLXr1gI+TPf7pBwkFPbgH//4V0wjMAaBSixtKsmi1PGZZcKi5q1eS2O7aoRWVJZhlpENm3INeFgNUzgtgLJ/BvxOtEgmagRIbtm+FRmcYZyTCrCwVGgCP01j4XLYJWosJEbG2Y3X3WK1NKrG4Nh6YP8uy8I44yDJZX+Kuofuucl2//SFTR3VE4amGLa4jmscjJiZz0h/ZtYIKy8odi2tCPb+xs18Fg6jomKYE5znjY1odqFdHwfjIpz7OgA9rU2wv9Jo8oTq/KKwKTmVaMeJ4zfd/UtLh8FoxKSCgkryNLTiORAl06IktxyJnWXL1zO+PBtmDZNJ8qgEVFUusJVG4ciRI8itYG5INor7lJN93NJ7AzShCRsnXW6CQQF69AKkIol/Mg8CMyK2YfwA41aGoQ2wZPJyT8BkHk2OiJQDTf1wOvF7YQ8MZC8Ga9qAeB2BxlmuZBaYgAklX9I5Fcz+kg6X2LHDhg2FLTvKmZwyu9B5QzbG5w13M5C+fTNcp1dMejI/Z8+fMXJAoLFPbiFTjFt++TASPYnIfUwBXK8kuZ7rxhTS8YyCYVGKXqSA/AP78ilos+zttz62xVef57mm0jI1axSXxexWk1qgesAEUIpbiquaGdBZqHjM+pOGfWusFcHce/LJF2FF1XLfSxgCawQglbaZABdNFqg5CDOfvFdxV/qZ9bAIVTTVAqiKyR/sE1pqXooNI1dh/V3GYSr7pauspqr0QWUcq5xFX9e4oUAevQFrgz2mAqaVg0RNOwHCLbyX9L+rYQSXMhYdROOxhRiqRnwIMVl60eNh8T720G9ZhxhBUWh1k8Yk+adORf1ajoHOxInSCAxoM2/auJ0R3GnUP1o7rcisVKFtB7BOdSXwWCxdxS2dPZIRi09IRnriZ3L7Ef9TfK5fuwbG6jzIDA2c54CcBWU2CBBZhZ64wJKJeOXVt60VNGDZ8m/t+0/f5R5JZotih4p36XdL7JzZ6H+LmUtC9v3Slc7MboJ4IGOovLx8gPfRrM8qckTy5L0HnNl7Soc1X1f+V4ZhTRqay7rPYsTs3rUfzcuv7d5f/cpjzGeffeTSMc7w5z5LF/ZCpK9cSxiAcSNNv0mTJnWSPaRbmM99AChRPcQek9maahSd0cVoXw+GTCGAVfH3q6++QgrhCmIVMkjsrRUrViC7c47vFX32YqRpfvxpOfcQx3HkHlIgM6jxFgkIV0URmsKUWgMN2yb5VERBDKGR0mj1tjf3pBulzWK80s3JIM/oOqMx3YqQfBKf/WhOXkD6jDUokH7//v00WZge06QOn20/cj4DGS8Vo7UB8EAms4PRuBPrStJbB2HHpab0dR26JPQjBw7sCdt1MHIU1dyPMYBd4YBAn9jNV13ioO4li26zpBAKeGqMf3/wnH307QrYxQuoL46iT1zG9Mpgy67Kt2aYjSu/WA1APpSmLNIV32hUfbTtL9xthRiNyPQ2NrrSUqKQbdiQZ/MWjMVYrZaR/0bOlKnkC8fILWUKCHv45xIMECussYq9LYYDvyrwHpGcR51IKDzfFACwaqYDY8gPBNqpGSDdxGbOGzWfxbiSfqrukc5OdTplRhNDzSbNVZ2lakjp7BZLX7JtkcS+ZhpY0vnvNSLUskZVWXKfNoyIzqLI3w7zNJHni1P9MCZekuoxyD1NU4kGCzX5ts1HbPRImpmcvfVVCZY1qMh2bmK0l9y5CROstatCbfq8GMtKzcBd/jBMwljix1DMqzbbC69fDJj9A+/NOHgje6lfHPWR6q9wmMEtLh3UwbhvI9IJvXoJ3EmwvdRPU8+mMV6MxAQkiVRM0F59Lt/mXxRDLdDGmdODMyQPaao4GI2nrSyviXUHW7e03Race7lloeP69dc/2Xhy+osvvxSWG/sb8LmwsNYZvZKsEllIcjNKRjWCLmfuGuJxPWev8ovTPAtJ6HH8uCSPAO9mYpWaI40AUpKqUMxpo+DRv8cjbyajWzWg2gB2grjXfZhamjtlrL333pu2c9dm69U7Ge1WJAqY7pAGa7Ws4YmZkUiW1YMtaHKxgzHtNCboOmTmA74QFSo5JUyVANLCiatlxdQKp2k4hmgaFDIFuclpAK8gAE8BeSImyQemlbqnW2Iq9XACU4bpPo5eR5cvm6aYiEERnANRsDTSe/QjX+5LQzWDmIVMRG0+638P8QITH+QQ/vjwX8n9ids0DoVBVJbX24dfvGpLVi6x5avXW0Ue18p9jMeMWECdQP7hY3oxIn4fRKBc27TrWzwFsi2KvKI1mDWKGV9P3m/L0hN2qoJ4xPkQJ8BSE58yPWa9tsK4TKH5J+O5ZkwUYzELayAeB6TCNLEjzo6MYxt4/sgLKAfhzD68r8TimR6O5jzS6H8E96w70331OM9PnzwQH4pSmoJNgPDEC86meJozIo50kJdEkBMnsO+A18EVQiEAVLp3QbwYpcyvlzGpqvo9QvUdIPioSSmwa6Js10bMW13Cg7oMTElTWyGApHE0TGM4DwTM1UCW0Ik1oH8/cgZMxHunAuSe4L1l7hQ4TzXi30CRP236RMs7cYD1Ss2vM6iz0KxDX7c7518j+IcIfnqGAQmADs7vJpegUFNF02710OAF+ottqzPZe7CsY7GmA4YgnM/C2kQb5lc452Ok8gLWcxhxSASHMBmTk5fKO0FuRxyZgPmwWsEh9BQiIHG1ciaIEBjOtUeTO9WVN5MP9UL2IZTz6Dq7+97f2HoM2qadNdYJE3lgEctX/uy5/A3XXUsOmeoTBDt27fKJjZ85t0TZkfSVZAqUW09E7umXv7zLvZT2gGPoWSVQU5cxcaBp9dfe+giwOxo/lwxyx3VWlbeTRhFj9xyMVy1aSA5Q4EZw8mtRo7M3HkVdZlVN7FeRMvVn48aNNhAZkD07t9qf//AbY0AQogt1I/c8nHO8kWZEtAw/NdHNc5bBr3C3Zh6QmhnVxNib7/yNXXPtAt6zxDYhv/Tssy/Zt999b7ciYXTB+QvtsYfvt9/+/kmLREN47KTJtorJj+sw4k6AJDXv7Jl2FzIAZ5N7fITEkOLQPRi2b1y3gcmNXT6dpEenGKBGnAhBQbPPngG+yYnRydLUw1RS6M6bOhQ4GKPo9ggcVMda4EmXIYUOERW+0vsUK6mSQlD1qw6NRpidDjgCdrVysMr4RdRejbUog5IxQzjggBtENO4AACAASURBVBLFFsC7wIiQ9CkIZjxIdW60mFo70WuNUOmAl7Cya8KSWDRwyAediocxMYpNQDeAzom682I/aPxbeqfSaxEzVYZOuk6BstqFnsyxuAU46FdggYvOF0gM9XVdr+sx8n0au2oVmMAH1HV2Z/wgAkapdAJV2DlriGWuaw7ICRBj2YyEBk/41V3w6+ksVN1PVw4rnWCyOPtKTAU86lB2RgiBuUumIHBv+Pwyi+D5qPsdi3GCRlHkHiedJYERYoMFsRh7Asxt2bTWR7LOHDsYsKrCSnGuFaN1F3qVZ2LMItORSOjjlXS+aqBwN6irwmOAQOckC4FDYleFARhHSCvQ3UjRe+k3gK5bIWwGunQgcZctupGxvpH246qVPPdqAL40O2PcdMYmjqC/edI2/bjc0tFTvf7WW0n06F4DBtfWFGFuzIZIFFDaTpJMt/3HHXQdzBZecA7jihMIoxF29PhhK8zfa+NwE29rigRsqsWoawaJxiE2dzPO7csAVmFVwKSrwxVV4HaknEdZT2pKSlc7CgZtI+tZ4IqKhxY2hvSNUhhPFsVeB7oAKD3H0xQOpwlqSoRdO9e1yQIjt3JhV0zUkokgSRaYoQXvRQqBUyPpAvA49wPApbpSXJv0k1Ea5NmE/o/OqsYSCmEZ1HOgnmLkpEcGQD33OxGdU4EXmYzhKvhXldZitvADer0Eq3IAb8TbZzAmVI7B0jFG4TSyUsWBMXk2MgkIekcRVKXZdCK3xlZ9fxCGHgcbxVczxUMLXTVtM++S6fNps9HBUodFWl5/fPRxB1Xe+PfLgGHoCPtohDRXoxB5vg9QNwkJhv2Aw4xgo3/7/n/fdcmKYXSAlODs23/EX18HhZjiLlDO4eyu7pJk4F7qfkj3U0C4uqRirQoAVIF6Wq6S7L3Fl8y0cTAdNm/eQpKRYJu35tpMDIQ0rvLhB1+jp9cPsAanxKO5BFVGR4gRuu8yrZK8RDvvofFv9V4U2vQ5ZAoVzhsN7jMMV8xKwE5AMor9Xr0ZKUpBT5Zn9+jDf2EcsxvjfB/Zk8//ndOONYPcQxDM5AgZ37EHmjFkYbs4eO7Fk4+b6zwUw5IuGcC2dDhDWWdyv61lb4otJaf2KGLhTdfdZIfQdHnuqRfQCk1H9mAla6OCBIsmC93APfu22M6Dq2CqHcP0qRWNVh6ROuV0AHVR4sY6IYJDOQodP2kyVZfXWlOtRudVwgeKcsdLuR8K+PpbYDRR4eb/AquBsbTONSHmvtY2zCl3OdboKsmg9oGAKm8+ybSBa5WOk7BPSUyEAjorrA7FaO9aTI9iYGAcykZLkVgvwLCRQktOrCoEtDZKkEKQYVQcmoL1aACVMsJTigh9JSMl5UwGHGcURU03b2DwuWWQlMz4SVI8LvOMyo4eOc7HXWtheOQCsK9De04x8Oln/u5FcDk3beeeHfY6Zn11zXLQJnniM2of6w4pRkSTZI4cnEWzJtrmwZQ4uPOgrcVcaCTGJKPGYIB0qsE2YZSm61eSKwb1Lbff7iyl5156zRk5H332ij3854esgEP+FAu6XY0dsqVGMSR011kncXzeBpxc//Pvd23pitXWDwaW4vzK75eRUPdw9pKK2A4WUTgJsnQI5SRbQzFdhUb3urWrMTe71Vb/tJJxmm3E3BJMVY5yrgTcRR1M8kcbYEj5WcNzjOD8uOTCy23cqIkYzzUBohVjHHjS2V/Jad1dG68Oo7BsJAZmz55jw4eNhvVUznh4NUYFBYDdSc60UHzR8/epD84YsdJGoM09uFcPklvMI0lOGzmTBLbKOq5DwD6Ls7BQSVNvN4xYRQPo3l/dRwMrl6YMepmsgzw0K6fMnGl3PPAbK5W+IihVEGvs7Enj7cILznXAXdTftJRMpAv22MQp42AUFpFHCFyMJdHbbNOmTfK1ozN14MDh/NtGGzV6qJswCkwZQuG+j6beWAC87GwM8QjE/fsOtsefeNruY6Q6klgpOrGAJLHQxdDy6RLOuMC+IG6yDuroWmejTbtx+yorAQi4G03x7oz9dcdQSqN9O/fsZjS/P2AFhm4UHZI1uuNXv7Rr6GhLIzIJfd2n/vas/Yzb+mk0XWMp1sR66IHsT1r3eDtrzEBrx7xv2viBgMirAS8HeEHeghRLTl4lExezbdfmnwC/YYAAVH2z5FPAm/kkiLtsz/5SrjUS0Be3Ys7Y07UYrwzob7sAPtQciBPjmII9tzTICmqq7K4H7qNB1dtO0SA6fqzEjh4rJA9D5xY9syCabwdyaFKs3oJW8nj07jiTeO2w4HgmBKphqR2AQYhpGYXFKZ69QMB9jKWmw/72BiLxSaDQUZLk4aPPoIEBW8eZuRE0RCmsKODcGA/Q6hCM876shQDYp+ZxLExKxvc5S+oEbHEWR6IHlgvzLgPjFu1bnTECq6Rn2qdPH2c/jhk3xu+VGpJqsoYDFrUwQXCUEfhhsIGlsaxkJjQ4zpma/QZkOFgUBCge3NHNbgZYTc9KsPvuvdJ+XL4EHb3JtgHzlxLO17SMgCGr2ERZGcMwsIizTz/+nnGwS71ADmZsMgwQ1xuIauaK6a8Y2gmsehPdRyeUQ2jURQxe6ZYDkn38I5p5q5iYg7EbUUNeGzCnEBAqprY3SdjTIRRFahxn0Yw9zujZeedf6E7E/QcOZFRdzH72CMVrIo2Q+LhuaKxuRiZoju9vmd4VYbDXM7MP+6SIddJEMTTevlvyg+vFllUiAxSfSv7TAMu1L9qNP9LMTSAud3Mj1mJe48Y777NmF4LXoUPMkRMx+rQTaX7//dE/8Akpd4mx0jpTXBOrRvdhJeD8pMkT3FVdTep1a2mOTMeUrYXvoaFReLIWXeIUb5YESWJGtvGcLxoJd11Qznft5+GcKZIq0Vm0DpmM82CY1gOWtPI+J9ENHcha1x7VmKhGfd/49wcAwYkUTV/ad5+8bWEAvx4PyaWWfLeUptx0z0fKAf6WLllhN996Cz9P45jDM//YCWLbWMgGFbwnxeKuA5wHY1x/0YnD5IaSwPJ1QbTrRhG5D/D1s8++sHsxxdF1f/X15zZ/3hxfr2q8LuVen3f+PI8lAkNlsCdzMcmPqPlYw3mXQh6gZEXSGqovIvg+nbPHMAcdNWqUa91pTX1FM2nhwkUuDyHyyDI0g8Xa1kqR9quYwp8v+c7zpEOwfDRmrEJVILzquFgVRQ3lVhNRywRiD8bfkRZpKbUTyOokMK57HmPvqd1huWOIuX37bn9WMlER6ebEiWJiZz8v1rU4t2/bhobuBDcRC5feLUDukEGwhwFDVH/tw+hj2NCAjIOME48g8dOrN3ub815dw0QK1hiS88KTx1zCTJOJOw8V2eiBqV4nZTFB0kT9MBWZjjnz59s73y3Htfxa1hEsZPbmXmRyzlp8oaUjHbLs06XEq5E0iXbZ0d0n7cJL5loBBjdbDh0E+N5JE/W0TWIi5MMPttmUOTTEEmUKyEh2z0zywgY7dKAU1ucse/aJb11ruhBASo1N1azSBHeDPnKtFurdLMasGzBnaQZMnT79LNuJXEYY54qA667zV4bPfg77ehZjTWQCzHElp8fZp2epiUbVeKqHZRhbXYcRCsz9CWdjnHsODLkehazpnshDoUWcITPAvg4aFZTmW1EOxkJjw8mDB6Hvu8MmTiCfiUjiKMuCHLPHThwJs36DomAX1trercHEPABBpt+KjmFMhuFhTjaMfkyo7vj1OOLFNmsl5vTqg3nlqB7I3hyxRReO5kyngQXTOyS4zA7sgQk4oQfxpxJjqlqY0KxRpg5q0SKU5FZhbgjnL27zx9GBVVMYKcDifHZIFPVkUwzmU2MxtboeYDECZ27MOxlBLkSqqZS8pwp5wSrXIa3zxplIXNoLukcCoAUaytitg39Tjt+s6VCfClEDFNam9oJGuVSzdt5vpUNqxktDMxyig8sZMhVVX40pDlNBCy8ZZ48/9gTTAQhp8fXdmGEVlqA1juFSPeY0LRRwktqQ34HYxdqraqpI+kfGQ5Gsp3qmj5rq1QBpc9m2vmha7ud8lMGytGjDWRNhvLbG/XPycpxxHiswj7gTQ+M1s0cvB9UFBIkRr5qzDkagctQ0MWBpIEfArGwBj2hi70ZTG5w54QxyaZ7H4d2AP6NszcptMDsBfZW/E5674ZXy5N8fZ1rrHZ/S6g9T8L03l+DpEUJDGuwiOtiuu+0ye//dz20QMj+PPvYopKgn8XM4YSm9RVqjkVyOpuoJ1i/XG0djpQZiSAwNRvkjCLNRHRCO9E4LUx/DkA5ppwYvIf8tK9dEsFuqwigOSElqqjOFZqrIOyUYUzWj6S7jt1rY8wLL49CO7UXzNgrQQTIalXXUScjwtHAvxL6VybRkB5K4rlbY6GKJSltcE1BhxGdoRAComgKtZ6JHWt0dduGCmZwfaAF/s9JlFOih+bOoBwzUBJ+wBn0una/ymykGDK9n2tHVADibg2lcqy8p2SnVKnov95LgGYkkFME9HDgoi3ymzHNdnWNaHzF8v1iUmmRwI0ny1PIS9EndxJ38jNw5MDWlekpkRL1hQF9VvwTSaipZIHyY/BI6MQitX8V6YVEyhQ1jUiqa6eJSiH6aqhGRJ5G8M1ST4tQNDTwfgaqRTO0qH4qF7SrD7VjWbjka0DGxaTZq7Fxymv7kX0PQq5+MhEUcMlfX2F4a/s3kFsKZEvg3yRoojqkOiSEvaIE05YQzao9BGP8uvupKu4af0xRbESaBTVyX2K0FyM4cO1Zk+w8eZk1oAue0HT2812rBcuTjIH+iWbOm01xgKhdJLMkjioQnoDnAzBUpUTIL2sOabjnGvk0nfjTblYsXEBPayDPZY2qeuKkuuVznJLjXqsLWRArl/0uW76/k3lfRsFMDWZJMIvZctOAKK4KQ9M03H8H63mBXX7oQLe951gB55VIMLpdjShkCaWYhExTJNGY+g9wi3dYLL1EzapnjYJqgSqXJKkmIBjV0+BxihUcQd4IWXDK3Q500JQJd+kddRXiXBkQIoIN337T2nOIUKLBVzKk7rgTXzZZUp3R+TYLxElnXa6tbr4NdgIqKRiU20gAM57Cqo4CM5oM40ChwhBXuRlD8lpB9JQCOkijyS9fG1KfwdxYrkAcREZxKcjXEzbPk+B4PeKvDX2YIAocbYFrWELS1qMWgVbKhLoQMVdTlV1HmDCFnzvnR6EHd3Vu9ECex4AAshxWlTmWoFhr/TYFKH8SGCWXTerGgUQQWnZICsRfcFMvHlMVUCEgUdDnf6l2UgLPk/eDuYpDp+3xh6WmIBcbPuzYcv1Qoij2qz+UdT4BBN5BhszkLgmvS++uehhAIovizBVbouFGDSVwAiQHWcg7sYWwhw90VCVl0KesstU+q5VQUWBv1oDDv9mqASe5lCAYucqbVL2kdRkDx70CH75RYSyS9iQTaEzjrdPD+M865AAmA+QQejY8DtjNuobEsmWbEobfSHbHrUyS/0sY6ePgAwPQRkrZydDZJoCnexQj7eS3jvIzN9s7ErW7BBdabbncJgOcOgCYmD2wwBXF1eTD6OT9wON/jgH720Z3c/0pb8eP3zuoTV1MCzqEylhKDizWogk/OcUGal+Dw8RHnzrEcmWhI4kTMOn/ynFCzYABcvOAS+9ODOFPTkdMa1hrQOKzWVRvdRq3zZHQ51IVUMiCGgMzTBDJ2UGhpjXvQJFlXLmvh/DtnfyI6q337pTjwJI1NJWw1sPaiuUdyUFVXTiMJaRidSVtLrIo1qzbYjs37XUMmKjjdpjJ+8/kX/2WdyYgrjq77bFvOSFgZjo8DR6XBJB1OARuGcdkxlwK4ZtGdFCAFthGQvQpQQGwsB1b1GcXek3s21zR5yiTGSB5wHbOPPn6fsZypsL3W0f2NdKOgUaMmIFo9ATD3MJIUPe0vf/0DwJ5ANQlLw1rh/ntvxBsAvCZJT8BAxne2o3cCpOXWnMAhVFujTr+SbtamvoePE8X65SUtnkT+msVz7NA+xs1GjcNs4nP7/e9/5Rp/e/bnUDBCASYRz8e4RGMcCgQCQ04Ti6opQmO6sf9kYMxhrKJb7MEwJEN690TLeMgZ9rtf/4FOe5qtW7/a/vDob50JW1ZSa+8Afgm4aeJAeRJH4TVbAVJKGy22Z4CV0YoweyNjLMReb8Co6aDALhaGDoAQ4qDMvN778C1bvX4VWp/PewKpRDBITRsYaPrZ/YypKkmTzpO636998DBAAW7t6CKVIFK+eceP7K0CCmdGpyvElOX+0DiSm2KQOuCKn3wENYsIQiQGDbAK9B5KGDTyH7DQUTGoZOB/JwUCouf/y1jtRFU9HgU0U9VwEPNbI0oB5zNpHFO4cisFIIvIoYQoXPphPGs58SqxUKGpA3LUyNEAYxdTGPUCGM51B+piGGy9MSqZMmUK2ndfMYrbioPoODe4UnKZfywHRss+O1Fy3NlIlbAFWh0dVgEC+wBwIqUbe4JDmN1tF1+M4RnNhF5o9DUACiyjYFb387V//YsEqoZEup5RyGz77vtvbPmaFZ6QKSlUsqzf+rzi9faGfTBp3DAbgiPlni17fB9oPHUyRkXHjuMICUtHTrr33H2H/fahZ+3226+01/6DfpfY/ABObRQQiWnExgReDzC6UU3HwLbyxJQeE8BqKGyNVnv66afpJMdbLB3UF1560VmEmazHDJK7Xqy/PYxWxsfBVqfIiie+1iKLsG/3NhoajB0TU7t1Q/vnzTddx/gIIyn5hccdkBJQqlo3ENwCWqgdGAIJTBg++AwY2IyDkugWY+xxEyOq6TBKvv7mO09EClljkhaoJ8ZJj1PMPGloR2AYqZ9P5l44idklcnR4q7HWblMmTbAUGAWR3M8iOtzS4e7eLZGER1rVxErAvErAbYHqilHq4g/hs4hd9dTTT8FCpenK710Uvo8996yd0kgUe1/7tCdJ4yOP/BYXVwpSNR5hibzw0it2403XAPYk0zSTDle9PfvMi3b1tVdRTNC1JsiWMrK8evUausxXUmiwbgAXctFIXM8ePxegScL02h/HMOT5x9Mv2auvvequ1xr70/7V+wRzRgT0gwNFsZquYumpkVwO0JtzbL+tWrvWzrtgAU7AyPQgaZKIm4KYEMMAEsNJ2k8hLdM9sYfd9Iub0e7sa4/+8WFrZfzx97/7k22DHdIbzbHionyXt9Ao2Zljz7CZNDmHD+7DfkgBzF9v48Zj/sBryhhCungpaPMe2rWd+JWFduk4e/mVF2AdzEdneh9jiplMhey37CJGAolB7dxbNVyL+bypMGEqaFIARfOM0THmBoyfOsEBhWgASAY10dYutwOMT2qUXvGyEf3Mn9Zuw/H4LJjcyZz5NLCZagmjyfvzhq0+HqbuqyaCBJAe2H/UMvtn8uwkExQATo8wWj6MqYpoMVbZE+1oOlZjXJAsk0wBDqzHfADdLGSJxE7VGSL9cgHvYqx2yHGWNddyKtTBxL59kzuZ9WqKwOLFkElj8QJxIgFy0zkvBw/tBH0I/CFITB1CJmaI/o0kXMBqO/tVjNjhIwBkRXeBhRvUkWhX33q/9WQy46GHbrH9u7fanLPOASymKcSBJofgrTt2Adqcbf946lXA+F/Yqy+/bQ89ckeAORIhNjAMBX4rpgamlQIg6/+Aq8pKFHfILcQuVXHUjI7lyiVb7KNPPocJWkcshZ2Bfp3raHPmi0Wq/6/91EH+rFHLDHT5SpgUumLRYpc7EZAahyFNHdMA6RhDaGR+J2PVPyPLMxMX8sFD+lEIFGMctMGB2sthhwlAPIzu/ttvvW/PPPM8618suVB7+ME/2L333UNOI9mfcHvl5dftF3fcbnkw2u9+4BELoiBp4bOH6PMQEIIAGMf1HmBPIfvSQlNYLEtNmTWz9k5zUCjXXr5sLTmFgFXlG4G1MxONcWmXi2FbWFBHYQuI5vYDmjRS/UHBpDyN/C2WRu/P6zciK4NJhYBqYtwagNV5c8+GiYIxF2f9SYq3QQMHOLDrJm7kpv967T0Lhe0qEPK7j98C7A9M3IXTHFsCY3XunBnOCFu9Zh2g2wHGf2/m755hw44WY3UUTeUaGiZhsPf2w6oeGzA75ZnqXgmQ7c79dk08GKsyY/v4o08xzfqlA6ffIwszA8DNz0NylB8YYT+buKdUSM9UBm3jYOXrhC5Dv06ASzwFptrhIqrESnS/sxjZR/4zbdo0J3LoHrhe66VMpJG0ap8tx2xsFk1BfU16sDWcpR9hwKe65hij+SILdHDYRXUSP07V1cCehwgTq8af4heADoB+DXs+mEbpQIDulLReNNAEeJa4YW9SUrwz/XKyjwEepbEnNeofx/sdddBbIKrqDjXBx48f7tep+30QM8YxE8bD2GKaBpZybt4RG4VebhnFqTZzA8wtEVUkkSZb94w+6IgWNtnoQSnOBkxMSrWjP6+yD5//k/3MPXvitXctrV9/u/zCefbZP9/B+O3PtmTrBgvPyoSQscHmXXiWpXCWbl692/776YdInlyLGzayCLxHfHQT497ptnzFAZtxbgYxroRpkBZyy2GsNVy/m9GbRjbg3Te3cw8y7ehBzF4AK3RuyVDYyTwi+PDMJtCkO4y+v4AOl0gS8CYNZ2oz1XrKhQMsddVwmswKFJZqOLkbOexV1W8CVXUfVUPASSPvKeGxA5wkV9uMCyKt5/Am1kSaA4rRQXWc1bGW1hfWHiZ329e1oLtKLIV9t3NHHblju40YOta2b6xBIzuPsyLI7rp/ulXUbbH3Xqtj/QFOSq7qNDE/rgFd4CiM3artgUfPQsZmCzlzNEAJe7y52NZtabYp41Lc+T0I5nJYcCW6wPV23oJunEOpmNEeYNyWXLiWXKMjzmqtzEqPBVsfwN/mCkAexQqmJ4pPRlifgRkwZWchzzObybfT5FQlxPjjPgHXSm0uJl40bHhJVSjeupEdhb7WtnJQjT2rCRlPHqEmRgznWrhqX74u9p/ucrhqdzX8RQAid3djMO6/7rGAVzFOoyHWyEx6zIgxMPMOkldtgCCyC9byQa9zamkwr1mz2o3WomBZdiOXEWu1DnJYj0xG98k31BjhZPH6TNIjTUxvRgJmT2CN50HwKCst9SnU0hJJHfFEifMiEihPVs4kw8RxeJGsY02e4mfPnTcfGYV9jo9I2kV7Vrm3jG/zj+cps6bxS7FE6qWJOhFUEqmVBfZLOqD/0MFe327FFDAjPZWp0Dy74cbznOTy2WffEpdO2JlIqcVhHvn15z+Q7QaIHinEroEDM+2R3/6OZvgZdiGGwbGJ4bbwysWMin/Jvs53ckKf3pF2/nlzidubvb5IIDfNwzSuBg3UdiSuEhO4x3w8rfvEJDIM7nclNahiv1jyrWpYi50d6/QIpNEAUgGW46LpDpAbe96o+OTMXyaEmNxtJe8MjU6EgQqxQnO3vIaAzKRUWIc035t5nqoXpVfcDJBVh99HPLWkfFNieMYp5FYhnOkrl+7k/ktiRgZxkkhQ/i9cgtjHBEMcGqBaJ5L7i8PzoBTAURPwsVqL5IQ+Lcwa8ylY4UAcPpKRUqMzjNpUEo4ymJbpdTkyF2JKq3ZKQfu1kBHDdIzsAhrZfEYkPsRidByM3zIeE2Cp2iqEvCdQmwXukbAehf4ITT3q3nF/1WiMAiTVhGAo52g4zbAarj2INa6438bPZPH843ndAsgedawVpbPBNNM06az4EsUN0rkiOEt6+SEwrc8//wbyz1AmcfZDcsiGvEOdyLMUriFSo/KraDSkJSWkWKXYJYkwMcAF/mrqWoZY/QcOsSkYj1cjpF9KLaZzaPu2nYC5nNncp3j2XzCN1BDA1SH9e4O/xQLsf+wM8Xlz5/u907nvBEdqVYHBui5NiQt9kjzGnzHU/eTD95hMLLDLL73Ip6saaPRHyBRZI8bOJueM7/RHku+QzC0FEovAkJeb55MfeuaKzTqb9lN7rFy1xe6+5xbXl3/+yadtJGf90y++jp70CFu4+HJy90fIu1LYLwOROCiBmFJpjzz4K59e/3bJSiYIadAhUdKA4auabq2aiNOGFWN10cL5HRLaVmcgUHQHkkId8jIa0IdpE1NR36yCvgtAldZDJ3tJDCYdIM0SVe9kuwoA1CGihagKUMWUa0Q4E5DOHT+vWekmbpyGLgLgrF5fB22gONWoRDVBT4mE2GeuW6EMS+wwz1TYwIxaRsCoVbdeyW5CfDdnxKrDIFanxjcjKLykZya9OAG/WrRaqEIe/CF0HoABPpM684HXFzAhFqG6VnJ8PUUBKmModV1VgIeRcKgb0ZVMy2zBQQvuobMV2Jz67F1AhsaWVdD6LwFNgTnOQLHB3xUEWjpBat3bLqq4mEwBQ62AjpYf2GJI+eiQ6IFwhdhgXRpIStoUbI4cofBCfyMFuv4AxM1/WglzFDfhFjqqSQiCV9WXWEMYyV06r0u862ihg32QRP6kHGB1aolxCJ1ciApFZGt9QCOsnfcDQiZQA6iRzI5hrOPa639F8BP7lEIDFkorQGo7wSyMoFlfVwabcQdAKK5yUD4johG1xn0vOQUTLJiYB/Yeg93G9fKWI4enAGyea/Holh6F7Xro8D7LRHaivTHUdmw9aYsX38nYUl8HJJtPFxNsD1u/IdFoNe21JV/uAgCXgyyfn0IgEhq9RLHVpVJnVWLVMmBoASDWeFxdDfePGkugkRwK1STgjGP8AU0c7y5zMLOG1D1RYBGbQA6D8RT/GomWI3UDRbM0lLRv9G8qVn0NA6oGwewhtltaz0hGYPuQpCYQaMvdcU+SBUpAS2GgdcO9RK57SZgmpWBmoySie2Iauj759tVny90ERCOxwweQ5PPffft2M5aY6iBLA89FJhcNAGt67hmM88ydf6Y3A1YTOBYvuB1t2tG2asUq++8HbwYaCeoAq0DSulMHkoJAzIeBAAG792xHnmCP3XrLL7jWZEwZXmHEexIFyC2w7t6ySzmIG5sr7NE/Bfm3ZwAAIABJREFUP0gTQ6LvSEKQFJGHeFdXa98lPBRPPLvscp4PmOsoHMRxGFaWK0g7/BwwWhK7l00eJVMIDtVzZ4+1wmNHYarOxKjmJ1y5ZzIWe8KBVLFkmuWEi4yDRlz0vtIMbJK7pgvOE9TpaLXAVhKo5u66jOPe96u73EivAXD0wvkLnQn5E6Nzf//7M+iX/egAzYfvv2ezz0bbqjDH7rj3dsAzNMqkjceeU0Kk0RJqNe/uOECtQ1ij8gBKj/7xQbv7zjtwkt9rTz3zNEX5JoJvO6xVjAE4YE7T6T3NGGw6TOlLWOOZPbrZsp8+tPCUEmQwkmCXZdqwQWPR0NpgJzmgjxxpwgmX1waI7EASRcBsuFioMkTgGYqZJexJ8azNTREEfgU0SQNxRfdXhY8S/P/LWg0EIT0v7n2AOO9i7ZE8IDV1ukYXW0huWonVMiyLQfMnJkExVN1RkktnQCO7Qjzx8dLO+6JxYIEnCtpJrOUxo8fQaVzE6MRGkpgy9g+C/cTsOBioqcRRjYEUI/1wGE3WvQd3c00SeGdPkqydMXQYMR12BKzLFGRIzsYARRrUJYCCPXr2soljJ/ph9pv7HkA3512aZ1UBfa2aCtu+c4d98NmHsDyLXGbAgWYumYjv7va6l5MRNJ+M0c4n733KWMw0Ny1adMVltmLVMuJHFFIDO1hz7TQ7srw4/37FRte6bcSluEfvRBzLU+1YEWYSNG8aOXO0p/2I4nnJVTUakOQUcfObb5ejCXzElq5a5cWEMH8fj8aVNSurJ4Vff1u7ZgtFLPplJEPlFcV2/TWLeS4kl8SxBsY/ZdjwBjILuQDQB3MOcJ1MRLgWup6jHqZQChg2ABcKpjEcAplpGcgcxNpQjHcWIhMj4pxcapev+NH3bnlVBZIJ+2jGsS5hc9x/36/Rct6PWd4hpEv6uMSGRvQVAwPi7K02etQZ1hfWqxiJRwAjkjAkk/ZcDPegXg7IvHkTo+Ea8RbYpHCYANjxh0f+ZL/7wwNeVEcx/hgCO+jS666zNiZX2tW44k9WXBTAznOwSzASImDHAGDe/+sH7PEnH3NArwl5hbTULJs1e65dj9altB8PZh/mfUgc+XmxWkcMP8Of8xru9fSpk+wGRnra1Wjl+aQwErnw8qvsjf/8251eJTgdIoaMTN/4rAF2bqDJHDB048ZynTKMaQTAeerZf9hcDHS6w1zulwEYiuTCm2+9TTI2AWA0yTJgfB1Cd/HFV16CGRVpE2AI9kAn+523P7RqxXzW55gRZ+AWjJYl8SyO/OIamFcRFPJFmCocOpCNdt1kDDbSfGx+JWe22BNnz5zNHiMR3p9n69f+jAbURQDfAJ989vf/+zGGfY02dsQw149splhZtgqTnBnTMWrLYuSXQnrnYfueNS2GdRbM1hiKwGf/8RJaaanWE6OiSM76JsYgP2Xkthlg5cILp6F/zTgfLKoqGNeNxNZqzCJ7oH3XwDWoKK5nwqC4EIMQ4lgHezaSta440sihOmb8GIofGDkUjG0wVgWspmCKGDBuiEQ366gzVmsYBRSjoRtASjYA77BhgzhTazzXiY/FNfzQEfRUAUMYqVMSLjMDNWvUBFAQDienK6ussZtvvpo8o4o4SCESmcDrHwZARqewqthZ/D3S+/P6h1njuMzC7m1rBdiI7mHX3PkgDETOhnuvocDYb9PPnEETopImCyy+pGjLYSxwKJIDS75dY1dcdRGyLR+jsXoBawNWghhPgA9djStf651xNtCcF1wG2Koiwd1/lR+wMU9jVPjNJvsMmYxTwdXsvQaug/2l4pqCXICcfjac9S52dzANE+W3lWWVdu3V13JdGTRI0m397nwrIEeaN3+WT2NF4nZ711134779TyQsSrz5/Phf/26/QJ81CbAgjD0uYsEN199m//zna9xnWC+M+r/11rs0Lh/kXpV6815mPUOlRUscue7WexxY7aAIbKVA0oSUjNuG0Ph97q9/47nT/GeEQ+8vhohy9EjizQo00SYjFxRCHqTcSMXWNDTMpGEsJ+Hco1XOWFVsUz5yioNMZ5jyMDUDpam9YcNG9nInsMr9XIuR39lnzw6AuRz6+XmFNhhgtZlGmnTVmtlfb7z5X4vs3oMG3he29JN3cVKHBcdnCocltnQJwCpApOJ0Dkxo6eU+/pdHHegNAKsnAFbHwNKCqcea2b17H+zScZxvFM8CVilE1cBJRZ9UMhgy8cih+fYBet5333OnT3msYjprEiOSOmmk7buSvGvWrFme26u+2cG02GjOQ63d40gp6XnEof8qEEgj5d0ghjirkX29ffsOzKrOdWBVOdW3336Ds/HFXoALrP7xx9U2EwMevZb0YMV4e+GVV7xgV1UqAFkFvwgN0W6MBgOQvQ23iLog3WIk7xDVbtvRPQ3lHk0al861Uw+gEwmc57rwYeQOYoeVYQSUhjGO5K8EGucezSMXv9I1qyOpg77//nvkQ85iXab5xMYXGGudy+RZVr8sGD7f2w8rVtpN1y4CmPsRcPsccqnTdulFl9rDD5Ez3XUX9UCa/eWJZ2FeVdj9v3vQVmzdYoWHMTphX2ynIZWYNcQyk5ECyz9hSSQb0ydOtDc++q8Vcs60yvRH0rycU3t2YrLVD3YVCpm16DTKrHX4sFSYjtWYkjElAGAUiRlWVZnOakxX+ye4PNSO7xqtDC1HSefkHj7mOZYMUkQQ0s0cAjN6z65se/65x+yvf3mMEVM038k/DmXnehGvcVMn0Siv6Jzy0BrQftKz7wIndK5oVF3xQY1H1ci15KPBxADJDcWm19n5V2Rar+GA7LF90MzdZaOHhcMY7sY8CCzvPmG2f2sQEwFobwIC1dQCaqG1mptdD+t2CGQVtIOXNtmIMRFMDsJq/qberrs2CRk3GN7IykQxJX0st4f99M1xu/3ePqwJZETCezH2K3Z4mn39Q6mNH9nNjhxDCoI9U1xQy/4Os/kX9+faGpi8Yiy/vtQO7QD8RIavjDqsrjzUYoIYoYcE0B25iVDYlXPn3W3Tz5lrjQDCp7kn+9gnORAhVC/HAb5FEetkJCX2nhrHMZKDoQ7RZFibpDpU44vZTANX985jK3loPSzvMkAONSVqqtHr5XU0iSJT0MTE7tSUEFcAfASAimmo51hCvjRt+lTkg76xTz54j3/Xmuht+w/vcL38CAhE3SC1aApDxjnKi9zkjWmAHhmJ4mCyB4kxSIH1QLdctafyggTer45mRQXsUiM2pKf08Fy7qOiEn91BxEkH5TgTRfq6+Yab7F2M7jT5Gcezj4QE1UBeobNOzFcnVXGvIhmZl5lWCDJFbSSK4ZgTNQN8yZRYfwb0H2LDITCkZyThcr7SLrx4DnH+Jc6GueTHc2kSPg74X2H3PXCnvfjyy67vKX5WNKCxZATmzZf5DnItq2iwRwASkl+DMbtvRWRiHU1R6k/O15LCMtuzDbOuvil2PLsMWTlimky8wBSiFE80YUH8ruN+aApM56zypxhIBm2csUE0NaUzrHpCOqsa225j8q6ZfVjP9SST45TAdNSkneKKwXCu1Gg++bYISZTaPu0ZzHu0c96GRsgUmC/wfI7sOelEnXhYst1Y53HkWiLQFeRxz8AtoyGdCIDWnqyFqCGmazQAZRyMY5eI5N5rhFxAo+pxB2HFCGWaRU1t5X4tNJsU/yJc4icg46F9K9KQiE0a/5dsUDP6/DqzFC80XKFYnQ7DUjhNg0gv1KjtesaS2eG3zkpNRgUMiQMkPGFDWjP6HvmkCNzUa+k+sGWc0KLJx1MA1CHEOTXdxYIVWC1tUdmJ9KBRWVJZzD0tcd8Z6bW2obEfQVPHCTZM2MzgvFiyZCdrmikJpngkN1iF5m8S++c0eV0m5uKOt6mG4VoFVkrSS747JwqKyOGSqWt3oEGNXBoscLUbZMabwL4/DQ4g8lY5kmNqkrTx9xjyyu7M7gsPOnP8aPCeUlv70xqaANcGyDy+ZlifkvMA9D5Nk0UTqA4i896qha699lrrkcK0LOSbAf36+Fkdwd7WJKLgrxBp6Mv3STrzqj0VsztrFTVtFD/EeFFdrAaAJAIk8bUFGbn33/8SDX3kIhdfYWNpkixbtQLpxmiMvV+hqdvL5tCkfoVGXjANyX7s/d/cdQda1MPstjvvwSQN/Wfubys5RiNEsQB5SpMpgO6LFy/okHuhAK8Aui8EOTAGLdq3j0NLb0IaexrbJ+h1AYXqwutXlyZo1//XfxUI/ftF2ecxSkMijgchQEfFoHRafaRHqIgAwk56vwNYAnZlBiVGmLM+5XxLgc+N040SI1BBSeBvIMmAoYm5lrRHY2EF6bUaGcMXMCbRSGmD6DNLN04IuFxUtakiOeC0gkKlS+UFVYApq+RQN0cOTQIY9DBK0TtqYOM2usB0ozuIxVFcNbMIvUvDEvFRf7HTSIr8+v1QDrii6rrdvZhN6rIBAl8FZHcCTw5Ya8PpANFRzr/rcOkaw/ROnLoAMlrSfRFfjK/roFISJiBLrDlteLE1G5oqYIVke2F+Gg0qUae1ICNZkOoFhDRGWyrduOrgY3R90cbICkO/sC9d4jLL2cTBwXvgHUZAYzEK1cbdup0AIpq89DG1JiLQKe2ORkwBJj2DzphC8kLwA4ynDKVjpI5Tix09QoeTkbMghJ+DAFlDOSzkNCqKu4r2ZkYSIcR5kG6jQ3zmxCy7+JJ56NE12pGTOXTKs+0ESTjNEpjJoylU56KVmQkLDtZPUBkHTKwdL9xlPyzZannZgAztaBmx2DUaIdKd62xqGk+PU9PN6pIBUHGeOSOmAdAjQCf34V3XiFNwU8JbBwDg7D++LgDNmdysRQFIPp3mx6sOfIGKgCh0GOXAJ2BZxhZMNzKS082GjxrqoGcDgaYEd9HCEyUEocAotZ51Vv94tG8GQt8Pp/sH2ITbZT0j5z8sXUN39RiHGWy4OsxJcO1TwKlhrLICQDo5VUV0K0AJQRmg24F33rtbSggB9Ew+SxvA1GQbPnQSSeEhdCdf8qQg0OlSAyPAtJSMgkDfYSMGwCw4CPCZiFnGrzmc0hh1y4ZBNQaAe499+/3XjBnOBmSopoD5N8ZX/QFXYzH52e0XIimywN4XUBcAHWWsoP0sMI7zwLtm0QA+AxhD2LJ5r8eaENxcNVKvBkc43xvCukmkwBoMU+kWXIm/+ORbALc8Okd9XTBdrGPt3Qo633Iz7+BhSA9HzSGNfHSwB4I5IPGJcn0gZ8rCYrr//tvtvXc+4t622000AhZfdo3HpGgSgSoApm8pBnbu2gZja7W9jfbSDbfcRKFRwYgsQZvPVVkhTWkOXBKV4M7miRf3sFvE7Pjh+yX20IMPkqRu8TgVQqLYyv5r1XoQ4xNgRABOEPdlDq7zixadD1DzsKUMoEijcE6IyrRJY6faip++tgIAogMI5rfU0Y2T2RcgtN4zQrqnXJ80CetYuw0CNVmAkjpwMEhFvGRMtGa1PknYukz5uhJ/PaOuwl9rwKcPiBnSBHayRaBn5Yd5eDSd8u6MuXRjtIkk5xQbUfqOel4SKCeMuv6f4oJAO+0fpVjufsta1WcUUziaDCkLE4pW1po6uDGMOfUZMIJDP87HNuRIvfKnZbACD7kOKLml61iPGjGBQnUW6/AIpnaTAJv3O9Nq87YNLm9xD6Oq6d1gvpL4KkkQM1EshWrc2PPyTtqX331hP21Yw8UEjNS0Tn2cUZfJ34ehFzwc9+JDsJNGwVaSi/HCxRc7O1qmiCq+CzGiGwnbYClgQaPAMUkusJaRgDTkq7wrL9dpsdYVp318CB3pBvZwMAm3xm2XMMr4x8f+YvPkFM8Y2dHDuUgfMO4O+J9OV7R3lhwx2wHOclwyJ5KD/ExAOWn3uiOtYj9JiDRftzFWk5N/BPY4zDrYVUokdE4Fmt/8D89NY3O63HS6/cOZ6OjXszeOy2f7uEo1po+NFLbrGbWtIunMht0r6Ymzz5nOKP0oyztQREzBcAIgV0LtKhTVwVdjUdI+clbPJF4Ec64dZqQ/LSPLme3cdmft+z4kSUtIjKHoYDIBYC8zo689/Y8X7OobFxLfUmB/G6ZQW+y5N17HPVbGAw5BoavXYU/+7c+YPADKUphotPv++39jf3viL6xn9hR7LSwsDpDrWrvy6qss98RRGOY6azSaLakddFN5Fpmcz2t/+hF27Ti78fqr2RtsIDUtec1rrrsZ3VpALbT2ZEqnmBTcJv1csRO0ZwINXm+cuORCQM5HTZ37H/wN8jUxsH+vtVTAH5nQvQ7YfT4jQ/Fod0UzRpuZ2ssuYmSoNyzU9J5pNmnUmfbBh19YDtIvwayvbmoYU8C1sVczAUcfuO92mPGlztZ469/v2Z0kbUrEJWPy8cfv2O233oCp4FES5UQAtnS799e/s79yP6QNqXziO7SiRowcj0M6IB05klzFP/vmc9i715CIox9JEl4FKPrN91/Znb+6zQYCdkRypr/60huWkJxBcyNLOxan7gj74IulMGplGpFkCy+daS01gNmczwJWZbQml3aZXSr3k0TM6pUU5LiBJzHydQqdWplfHsS4KC2LfYV+byvj4QUFnN88u2jYJ9JZr6nBeVY67cTMIUMHOmOtAIZcLsyCnoC+vZCZUBA6ki3X8kZYdDEw3vtwHjdQUFc60JQAGKXit4rxzibiz7Tp42HrDCTPRB+SfGQ/I9rjJ4xm7ap1B2gNAFxcXARISyxC0zwsJM4O7jthj7/0jqUCrI4elYF8zmFbdNGVMNWP+7TR8BEDGeM8jnHaDPv6y1V2+eLz7b23v7Drb77IWbDB5DRqpAamm7qaWf/LWHV5AO9SqYGuGEss5ncbmrjvvvE1MWwTRotMQYXD4GZCSCN/zlj1CSR1xaSDzveTW1x1xbX25r/etFcAzlS0KM5vpSF9OPsgTe1Fnu+2E2vuuec+jAOf8fxKOc0TTzxjY8dMoHE6xwHEcoCEp5581puJMrTURNdjjz3uesUTJ2EOBBAkl/urYX4LWP3FPQ/SoGSMWcQGSRnoUmia9UO7/pUnnyD2s5EJ/nHk41WstWDiRARA2yoMIKZMOZPPEZAT27RxBwDjHAdSyPrITathLOP469rkgCnSkeW94yjYxVyRoeSan9YCtGNi6qN+xhj4T0gBoIHL+LzGg/OOHGf8HM1mijaxrFTk/eftjzFO6WEff/K+ffvRW7CoaUpL9w5jpZVokp6F7msQovf5yAj87W9/s3+++gIX1OgxNj+vAO3ssbAsJc0SYtu2becaJnLWqfAmErQoT6i3hBSB6RSUNCWOI8f04YcfYsByG3uxzbXoxsN8UU6u+LFmzRrAz9mddYAA0INuaidWZv4JdN4B6MTEUw1TSYOgO5MJTmrhHu7EC2EOQEkNo9K6h19//TV+AZe6l4LApLU0WKZNnebF6P59u/zevvHPZ9AGFgOSpl1mqlXIzEPOosRXAatYa1opsSWaWBOJ+XAwYMOOQ0iQUdhOmwQg2V5KrwmGJiCflmxPTM6S8APIAWy8hgaV6r+1GGSV4za98LLF5ExL7Zd338Oa+ofNmNMPKaO9aERPsW+RKTjVwfQIxgA9aO4cPFDASGUgP9ZU0AXzL7JlS773nGY2Y6G5R49SK5yAkZ9p65B+GTVpum1d/bPFs7aiOWsKGRnvDfmgH2dHNbGiO8WvRr1Pc17sYFQ0tjejyqyR7Nw6GG4AlIB7Yto3U7dEIuUUg3ZeWSlyXBmaQsDwhaZKBaPowZiWRHTE2qz+59gPX60D2E736Y4mmgX1jJmHqyFOztKPaYkT+SX2wftv2o033sbazbAzaMguX7WG/Yu+pSYvyUmbGJGWdqZqQpk3Ko4FZAEkKQTDVXUt60Lf6wbHJFDVlRBQonHohlzSZzjMxhmAFt0rKOwnYSqzmeZdK4A8NR9TV0nda+3gtnbrOwi2J72lNetO29QpkTZq6AQ7Qk4Rm1hl+3ZE2OjxnPMA7fu2NWMkKBa/AHaMU1Paue80rkq622339ATgVBM3mfMRLelu4fbJN/sxGU6y6IQ0cq1q5ByS7NNPj9r5F/eyXuQo33270gYMibXNa08xSZBha3+gDpPhGRMHkpEYOmKSLbrpVqs5lW6HmEqoA6Blg1srsa2N6xY7s11MZWdiqBtP419TUsSVGPKAUOKBwNJQEbB80iuQ0uiPm4A52BMQpzxNEiFShppcAsZUxygHrkWqoQnjoxbeIwSAb+aMSZx1L/r0jfSRTxYcIWZUksvw7GlsCtBKhsgjt3SX24MkESEDUdUmYXJeh6RBTlNZhg8GjNJ4zh75BqRgyJNL7iSArB4prlDq4oxe3SB8lHrdKUk4XZv7HVBznjNznu1Efq8KZqeIZdJlF8NPDcMAqYxrJgb26tWHuqGJeMpeJH41AzxHa4JHqjbEoBDi8TkwXksrjvF9VUjxzaVm+cHFR8aORuqFXLOKqYgRE9LsZPkhyCWBqdwgSWJxrT3ShzF5cgFkpy3sl23En3SM665AFuAJ6zOE5nMGRC4C/t7tjTZqWLIVI0dUV4aZKbryNTRZK4kVPQekc33UNsJjJPHFvWqgiaGiozu6u15rU+drkkCNLdV2uk411KsLasihEvh6pBumpndnUpOpzdgUAEUZdx2DncqzCwXYTk6lruU1T3NvwxgN0/S09I0P7Mjla2oqBCZ++/QdADmjyEexg/iBsgqafSyTRmEWir7UOQK9g0Bxo9nTak6W8P2K0zIgU/PE1xDXFCz5Sl5HZZE31Jw0JaNWajfynkQmJoM5ozRJUot5dohGp1XhimTD89b7hdMoSMMX4jSxvIqGeRNgrXAmmWk6EY9YJUwtFOAxkmcrdqXeS2BCBgCpzhyZsrUwXaN7o0mQaK5ba0xkLk0HCjprgloeB2konDjIFqPW78/U024Ynq/RGNxJ8/YbSDrIivBgZp1LPkSz7d138dqJhKxmMNgBk5Vj6QxOpd4aDntT92kkEjRqYI8cgfkqsUxn0v6tGKJChnvxlRepCfFYYi3FkgOHkXM1kBsPA+iXxvKWrdvBGepchiaOOK19fZrJhfPPm87U0G4nqyUwXq94GAooWs79qafmk8dBN4yoJAV6mjOqhOZJMXjJbeigLrj4PFu19Gski/qBBeK/wGu6J5PSETUwnJD5vx4iqvVEouzCKjXF1kWaKK8qZ78n27PPPW/nXzCPvGClLbjwEsxU+9qd99xrffr3tE1btpJjJtpvfn2PrV673r7G42bT6qXWyATqSSR6FHd+9+ifLBwpOZYKuslIFxDX2qhFBAgHnT1vdod0mprpJGuB6IOIqSpxaI0k6VcYizkwQiyDICHsAX23rgK9C1AMsDUDRUgbN8aNLwLlkNPWOwgaAY2ewAijSn8Z28g5T0HFX7OTrSp9Bb0XdFoHaPymkEzqAeubdFApEWsT4uYsSoFb6iREBAoiGejos/AzTfyM2Jw6xNTVEJM1mgeujS4jBGlE6P0EpmrMIDAwqotl3JpDXQBFRVkpLDs5RNNxASDTAgsiudHXtPAEyir5URHadZDK8KHLkU57RqBDl8yC7rXAia5fcoTzkafOQBFI1Ls09AK6ieqE6Hu6Rk0ESCgJl9i3RvPEvqlH96amGiYjYKo6+zIDGIIeRmHhiUAnQTmWQAHclZO6wZTsTcEcVWbRKQQPGeFkk/YWE5DQk2xhs7YDeIYLJKbAahOrVECwBolICkSvj0I8vgbg56zZFzJSApCuRJmOYGN9IaMDOJyrIyj7N7Ev+K1Vo8NRLOJWaY106dlptoq1kIVI+uSpaOa6kwGs28M4pB9CeoGCrHe/oYxnIPwdk2Uni/azdgpxyc1yDZ3N606QEAVYjy0UkgqqfHQH1eIQvE5gzE0jZDUUf3J2FAiiwNTGgXcKQON/ngvVrIKqOiIOVPqSVnkT0FBje7qmjTRiJK2q4KGrmkwCftnCS+3vuNYXUEAzsWp9BsWh1zjcGX3ZJKaFFJgKzNLM1M5SoG0kGRg3pY+NGN8fBheaM4zYqat3PLfI/vvWlz5WIlYtx7bvmTZ9Nq1pDoxRYzLoNsbhyFfKyCRj/nyfOm4yVBoxkjEcRoyrKhrs1pvup5AptbffeZkiVyPErHEd4n7LA/tVpmRsHUCXMgegbrr+Tlyhx1LzBiMZUUzCvNk+xzxBLtqBcRtXMuk0WJNwv4BDAXY+6eX3Ta+vHEifSwet1mtcLMU1wO0F5y20F5573fVIZczjcUOOUwI5KEA1aD6gZ7zdeeNNthG3wkPZdNInjkQ7bbldfd0l6MFtxD0ebUueYQuJkLhAAshPyRIXEE2Aqms88dq+3nl+AXBbeV4U2pr97bWX3wH06wsTq5gi5UcMatahkfa1dwhHYVpxGWYJL1PIhvGZ5Q5dBSDQBGPYmY9iI7lUSABQzMoKxBdv9kif2vW5AtquOhx1L9gcricnl3glbPNho4wc28+W/vipZcAo+sMDf8Jd94R98uXrlsu49/ECDH+YnENXnsTVifisS605FfKM6HMtYmi5IZWI9mKKS1/as7rAc1BzqavoDwBGndq6iqIKKp36dcE0PZwhz+v43qEwF3soMg4XUFiEYl9L+0iyDS7JEpjg4w2koa0k2HEAbxjpOShnBrtzHcs2TFUEqsYAGqTCOMvC9TWShxIel2ZJyekuiZEDO1kmQSeLsklWiEe8tw7vsaOnUOxOhtGW4XqZpzF7yc7ZAWuimAKSZA1A7JpFNwOuwiil8JBOkTu9sxCPHy/CWGiTvf/xez6SKLKYcAE3KNT4CPEygfXXHbbgQNgnk8ZPgD3LOPLg3iR8Jyhu4yho9ngiUwUYWclYj+JPMPc/lDFgCLeI9wPoEWgaKURbkIoQe/m0xINJgKVNXk0DpGeP3rCgz7V96NBdevlCBx7IDWzzlo0wQCrpuCe4kY8YdT4eyjrNyszCPCoVcHWyJ3X1sDsqSkto8BXa7pztFM5GS081AAAgAElEQVTSdJMbdDGAUSExUAwcddoBvwM9E5GXPSE/c+w4WzDvQksGvO8GEpxLwaPCLpd7vvfgHmfH5hfg6hwfjcHMVDuZW0ETkrH7GJImQAiN50j/sUMPmTgu078k7rGE8Tds3GrjzpziTGfSRu5vOA2PKmemJcL4k9RDOAL2qbCN1q/bzAhbT8s+cNhNyLJw7770hhushYzQDZS47kvQQBxHzAzRGCAJoyQ8xD7swf4SUKv4106D4rHHn7IZdJMFJhQAmPXEoEvJZnkFTD3OlgTAis2YXv3yl3cQHxrYn2jCau0TWf781yeRF3iJdUyjhL0psXmNY6oJFDDW1JRJ4Gx2bW11w4mXTZxv99z/K0DDVLSlFlosgE9PQOWX//lvW3ztNSSFrAWkaKJhz9546802FL3XvgP6MAI11N555780Chnhlm46zLRUJHmK0bDrjnHbvXff4tMHqZn97PnnX7Lf/e4R1geFBWfRm2+8YpMnjLEMdEzbGdNuBD145Z9v2J//8keeMxrldCBefeU1Gz9mojukdrAOdB6uWrvS7volLDpN5LA/1zPSt3H7Bvv1b+9E8w53cJjFbzA2TXCzVED3dDECTjDGte8ogH05TK5EpElm2KkqHT5M5gCcf/75VxT7I4gHGrlEe5/9IS3N4Yz9aySvVTIsNKpWAICNmYijLLq70RRUeThF5x1nFJj7oaQ9gkT8O9xX58+f6/rMweRB4Wg8fvLJpw6cRVH4iLVQzdihGONnzzvLG0XSyKpBn03u8BdceIFrjaoIXrt+C+DneECoaQ7aiFn41Zdf22WXXcImwDxQ7HCkjFasWI6x6gxCI/cWpunx/Br767P/xmAjFmDo11bCHogNQ3O+DD1zmOt5yN5UMd6mIuDY0QpArYvtqy9W2C/uWsQ9Afwkhge1/S+w2iUB8H/+qzNCVZSby+mUEusk3F574UPbc2A3igQYE7m+qhooAWBV+rIhKu684asR4g47a9JU8opiGhQZdhayPdJmLMOQIhq2dyj6uGK/lcOm1LVKmz+Es0As6zASEbHhj+Qc5vUaXDLgh2U/MgY9lrOyxid3Kiqq7Nzz5tjzLzxl02dMY032QCc3B2ZftD3y6DMwmTk9la+xv7sYWD0BUv/zwnOMeMoNHVIBa7WJs1fFVjhNs5WMyp2N6YPMw1SgrFi+Ci3nuc7uOE3TvKCoFqmKRActvN/F2ajcVGurCU3ueAC09ZhXjYKxKt+BFgCpjRvXe2NXo5Sa7DqanU+hBbBKMBW4wfLDjOZLC6Vo/+qbj+3zd/+Ffp+YYO3OqtHZPm/2LNY8TOTcfJ75k4DOw+3mWwAMyZ8PIAExedIMckSx2KJgjGK4NX0yxX5d4ExroWFXBXs17DTNr2QmKHpb9qFczBr/gzTSH11iYjdOwv0p0DSGqam4rdIiHT+e9Y3OHrledvYRN3Y7DZHlUPY+GguDeNbKqeTdUEPzuL8/t2wIBcePn7Qrr7gak9ATPuHxn//8h6bQZc68aSdvXbliDff4XAedDmECqLzpicd+Q2MdCTUK+fS+GBgBhrP0MVakQUEtkwrBIhdNVYGScZFMd5ArHMihWcs+GdRbY70hgOTdMc2sc3mPEOkkM9lTcKIO3e1AQ0iaiSdPlrPn43i23Vk/YjVimNSb92G/REYmohlKY64boCZNx0aYXyVFykuE74ZyFqQjXSRtSJy0WXvxNDq0M6pgBLZz7aF8xm6c53VHTloK4acOya7mmFDrMzTSejBKnJdTbD26x1k8uelUmo8fLFtjkX3R+OQ55ZcD8PVSd4z9hARJRTms8nhiBz+ffwxjZOSaCa02ccxM27RuE9dyikZXio1LH2SzJ59tLz3/ugPZZDsuLdWgw5Q9MnZopuXDcn7ggXtZYx9xfTV2HpJEn3/9XUBDUWc0pBvVCD65xn99XbOouyYa/78yIWoMeX3LN9UzbXaqrZw1ALEis816w1ANJu/qYCIwKZmGdlgdmtFqckezb3vYppUnbcrUPpYPcxNSIWsg0batrcQIMZNJylD2XpEl9ay0AnQnG/FkuPbSkQAFh2mAYjILsNcna7TtXHeUqbQsTGf2W69+w4gnTPUAKh0rxh37rJ5IxJwGSEYiKLMFskEr0jBD+AzHMRs7zfcH04QKAljNtE9fP8I6gvUb2d0uu+J2mzF/ge2iIVZQybMMwS+ig71KMtjMeaH8UY3rDgoCAanywojjLHBjHjcebraP/vseZ+tVvqdltBsOO8Vz1s58VdOj0nJu4iF2qAZRY5SYqhwjklipmrK9U8NSTZVjufsZl18LOJ3qUw8laPm3Ef/lSC/mqsa6I2Dg+Jg0CbVYi00wGN1kijoxkRpZep+SiRIWHMX7iHfYjP4wR6ePjifjnaEGcGS4JjcgdUE8UfNQTMbklFg3sjrFpJskloZgtrd72z4H7J2JCa4izEKNGjXdatHqTU5Gd5L7IfBWwGqHDIBFJoMdFMFkXpuIHdyz/kiyVdYX2JXXXWzfLv3CcQjJZZ2EWRhNfd4aQQ6WBWswibwIYlgr60zncVzMIJqac+z6K++gCXrAViKlV0fjdemyb3hfGv29gwGgcWM/SAMTtmwQ+zKsnb1foj0LyCfPCQyd3AiRGrkaEDMZ9qZqGz0bTS7HoFcbiaNSB3WFahLVz2J/NtPsqDpBw4Mbnk4zpIGGSQvND29KJ2KGholt7gFye51r1HFiMoYykt5I8zSIs0zwUZiaZTQw1CgSNlVaVMOza2eq8SwaX8dd+rAOJmo1gKH0fHWOqt4XOSGK15LZmAzDTpzM92uoqkSmUIpyWpMAj7r3AfKbxvJpKsrcFDKEwOEYaoVUNM21loqKaBjL8kKmRTxLsYBDkFGUYVU7+awkGSWx1UZsLObsFvCt1RpILAOkuUhiX2YvmLusSxm1qQem8iSxm4y+ub/Eb0kZxjAlK2Kf/ACmT53IhOV6mshaq2h70gToTmxvZBJt5OCR+NEMguQgogIGp3gQVDKBsWN/NmSdWggJs+31137kWmjqaAqSz66R+gpYq1HByXbHHfJCYJqoj4geSDnC/i4mN40EyKxnFL8CeSFJBLb6BCAxjnjeM6tvgOWN/q9IDilIMxUi+SLtU50VmmqohSH65cev21vvvOX1inTrhQeIqBQkshhT4MrFZYTVD8mXJRhLZiM3M2LEUAymbsdgaq5t2bAa2Yt0x6MkO+STmtxRMVc9eeiqaf9//quJOGE8amw5eZN84cUX37CLLjqH56b37Bcgf3HfHn7k965Tvn7DQTt48Gc8Gs4CV0mwt998EQkt1T0hdhTd5A2bN9lQNL5lEvnyC69zLh0IYHN6hvMXnkszlgMEE514zJiiYX2KYqzKTMmtijd1o1TUuwu0j+Gr+A50CkQbFjCqKt6BQS0e/u68JbGXlHDpmgmu4gQKwRf7RQvLgSJ1ajpHV7vQZWd48jNKwtW5EPijf1DCqaRDwJyPGvNvug6Jhetz6Em5kZAYmQTGFjalklkdeInQmaWVo+BZx991qEn0WppyWjzSylSnUdeu0WYdjCEsONGGRQWvBFiJFGDBe6r7oI0J2ZLOeoxTjQXEBj5/4L8Orjrwoj8Bx1MFFmeyyoRBzKZOtqpLMIihKq1W3Rv9hHdKAtqOgURdgHaAhdSl5eWvrPEAudCxCZubKmFDZvNZC/g3ghBfS07p7oDL0dyj3kUTjq88n3hnyXReemZ2w6TgpDFxiUQAAEk196U5BgCBbgxJsYBV6V2Eo/HYjpZEMww0GZVlQp/WQasRjEqYWbPmXwqplQSBQ6sjtB5jjH0kU6WuZxro+uga9RcdTrH8QVAaNqCDdHK0FYOS+xXHmM6gIYmMJ/YAHAsnuOOkXdBkZ6CREU5xd4zNXVPcQVe6kZEf1huskRKkC3IOtmB00g02J+6SCGmrYNMGFPFDUhcdBEuhKl7jCB5lMwqgSkDcuFyFlDQqpYfGg1JRrWtuI0Hycl+bVvedZ+ApIOtP68TBcDEFuTZ1KmtIJpsqSMhYmzHdghCJ7ktRFo+oeQ4jCjCH+K3OUZxMUmBYqbvWxME0ZfZAGzMFc6YkmIGMRAqIevu1j+xEHmwvglcjwLW2iPQbJXsZTfDRiGAM4xPSrasiUS5ltMmlJNSQkIwD15mEo6NcXMX4mzhhur366oteMLpZnW63d8gCur5iIukyCxhrVnAZMXySXX3FL1g3R+zr794GyCnikKK7jgOiDjcH1vh+uRZKE8ZBaAFrvLUD6XxNgKdEuTU+osnwcAo+oa+ZdLVm0b195aW3YBKzxgEy6e34yHA7B6XrlZJUJhLMb1h8iW1cvYHAG2LTZoyzr777xiZNGQNg04AT7WEA7gA42NwpMh/ozUiKgZEaGIWh0RxKFIEdHFrx3XHBJX60k8Aez6mxzJTe9tqr/7IstAuLMNu56dYbfaxQjEmx9d/hEMjI6Ml43d/R8V3FPZCEicKMt1286HBmuUY4GbuUILnM8cQeFMAnwFNxUtInikuuV64IwTieH5pKNgHRz5wy0N548Wk3nlmz+ge0anLs6MlcRpyb7FhOLQFOkhVi9mi9CwAVQxX5B8lzNATaQDqRIygedFD6KDNx7TQjeS7P0HWYdx44XXHWDyLXog2M3ERRBCWl0HSCkRZYbwDCdM4D1xFIPPR63pDQA1VHXo5w/roBAoK+JsluZxnARBbIr+/rC2MxPSGVe55mfQANT5EQZJLQp+FCunrtBooYkheYQnv2/EwnuMi1eGO6wwqBiXHGsLOIJbWe4O7Y+zNM3k0cdBRMJHhxkd0sPQkh9QXXwXJEBoYPrpEyGXvJTbmY0Zh/PP8UgO1xrkPdYn1Yt4XRkUziyJg619aP7vIIdJ0HDOpNo+IIicUgGNU70ZiiUIYVtX0HnX8ShAoStWC60smAaNEJ3GsS9FNsTIE5jdWYr0kfUbGd79G4YzTgYDWsujnoNO7ev9f6MMpy8SULuZ8JND1qYIjn+chuEeNqbW11FEzjSI6727KlqzAhGgnAmeFdZYH4p9Dzycs9gFP3ITfYyjlcAtN1OA2bMmfxrduAZi8MabErpDmmpqUA1jQS9QUUPOp2z5k6B/CW+4I+9pGj+2Ag18H+P8laqrPjjOotWngFzayTnBuZ3GM0F0lmFQc9y5TeKI3MmTMnWQZgkxql637eCvggJhpDTgAi7RS7AmqSAFWjSKylR15WWs06F9MEd+L+KT4xEdbBKBZgyrV33oWRLv/CHzXtLkJMfxHjrpHEa42OhSDl8x3aiLNmT/1/bL0HnJblmf97TX2n92EqDAwMDL03AQVEjV1siTGxxJZi4qYYN5uy6W427tkkm2KJmmhiLMQuNkRApMNQhz6NKUzvvf2/v+thzp7zOYd8iIIz877v89zPfV/X7/oVl3NpIJQMov135O+rLuHvkCcPseBaaAyU6ppN8IMSakd4z/U0E1OmTIK5uID9opXzIQuQIBGrhy/an558nEZPQTqARRoAMcUb4mLJm2qEda/m6f/F6uZzdXDO/enpP9k9X/si1+iIjVdQJA/QFgDjpXghxhP+lAgTso/m83/+8HsYzYABeIYWsPbfpAGvJXQlVoNRWDsxMOhaqTlykat/9pZrOAsB7glRiFYiOPduHAb7TbBYa5GiX3PlVbYZf8lkLAUSkjPtE1JSp0ydZOmwbxQ21s33LVlGEjYSrTaA+eJiZO94GmZh7ZCdirUERfO49DzbsfcTQkoyaawiGVpNBBxB1UI4oggbfbB80pD0l5SW4/12FrDfAFYvtiEaoXBLtMq6WoaDZ7meUxzglueYmMg7SZbNhWWaTupkPICV6qvdh0ts2qxiagvAcJgbx4+fo9krY/i4wO0hBG6/8cZG/MAZmDBUCJeCiX1c9/mKz8CqpqnSfnKewIujR4/byksWuDxSwaTd2A8IWL0O5rdqQwUWbd26y2bPnUzI11yAtiKatX4A0Ddg7H6R5rbdg7GUQr8D/9obbrqMs59UWwLG6ut67Ke/fspSYMr87KcPWjUM8MkTirnPyHAJ1+nHW3OAi5MHu+XAXnzIRjto0o/blx/8rE+ggHt47+gVtQOLhfL/+O1rx+s4nU+ShKom1K5Ds9mfYI//9wt45B7AwqEZYBRmnIBV6ttIZBYuE+TrNSgQGKdB9u23fwGbnqN4o12NzJB1J8JCb5Q/uwWTsKXyehzfzfc3IR+/3MFLDfqqCR3KGgfAjQedgqK6GTD9c8Mb9tlbb3Ogq4f64OChQ3g2zrWf/fLfWB8TYP+utmeefxapMeBKTRd7RAJsM8A/seJ98DBqmTyfT/7Xf3Buy1JFXp7sT9S1qplVO5YQirN2zSq+XvJWc+/Xiy/GzoKaUt5xJ07DYMT6KAF2pZrufmoe2WzpfSpwTM/HJ5/sYLC0jH0UBRSDnAN4bS4BsHdgg3tYBsNxZvEc32NGud7D3NPnn3uNkJ8Ue+W1F+zdDYRrYkGhBi+Jgd57hE5csmKZDbPXbIEN+8orL+GvVmBXfeYSagTWQ20Ldc9i7j/2TDwA7yMLXHHxMp4PMWIJFESyPcQgcZg6OzGBkKG5K9hzGuzZZ/5CQ3o/+2eZN+3jeaYbsXjKx+Llg/ffgwm8HMbmSbe7qK2tZcAwE0UAz171WdhpebaRZPZbb/08zNeXsRm5DCZrBWztM8i/azzwSwyew4QklcOU+Saqm5PYYyhT4tln/sEArpDn6iKesWNe91155UUMmmrsDUKsYuUzzc/SUCRMNj+qC4dhTxG6J+CKqB4O/Qjk3OkWifJhxvSgPxoGkFQDr1YkjsGoiAFtLSPUpmRidAaKQcnW0wE39XVZWfn0AuWAI6o5BGJEAarI/64bYFDjMtZEWzDU1XBKwwVZYckvPop6RpJfKYIaehmIxVLXUpP30DSm9UbYZOp4Mejh3ZIHEWerGTS+C6gwrL6wasSuWjLTYnMSbX/DaTsFMN3IWTCA5UU6QM1oTwTfO2DJ5DbIYqqrVQAFgDc96Mwpqwmr3MJ95PkG6F02sZiAq+VWAujVAduq9NRZVxt8RJCfFIuXLp8BiEFwLoDDJLzd//jE04RqXWNv46EbDTgoOar6TPUz6k3HCDCdsLjlV9iOgkbSZP1Sva1/F2NL9bp8KwdGITRgwZBRADEokfNzPOdc+kQGimRZVAEWJRU70NrYVGKjHamAMYDYWFqcbwjnfAm3tlqeP3qYqfhib/3gvH3lO6ssi2DWH31vg122IpdauY7MCHrCVHz72/KtHrLKDTfKdxGLBPy3v3TXF+zPTzwLyzkNS5l0ztNIe/WVHZaaFc7aGrHrbiq0LZvLqNvMLr9igb324gGYdEjj46exZhLsm4/8BwNShnPkZYSx33YyjG4HNAsLg8UlViPvVfWDhIEa0qrH0F4SBtMtgVpNVXst1hizCUfsp0bPgMndCiDZAfagWlwgj357pgFrRWeBQEcVdNpTFQrYx9rtwXuxuYlASwYX7XUVVkO9VFiYTS91xlWvUvNoXx+BrZBAndvDWoj0nk9WWICdGnxRP+g8EsFMqgoB5Y2AaCEkSgJtR/CQHaW/oNjjHg1h5SZrtSjOEzwdWbe54wPmspz8ZWfYyMArDHC+rW7QHrjnbnsB1ZyYnKMikLBunAjE3h2DNZJsiSRPFznErVX4X4AvhKF8okmXUoxrJo/NfIDtRjJoCqbmYSNU7VJ0eejXMcANcW1bh9ts6WU5yO5RRcBATcJXec2CSximn4VBnIol0VpLTS6wl1/5OzXMW95Lj/Lsd3ImFE5JgWmJGkpDKVnBsO9VV7Q7IJ6QzToWEE5ZqIAmKUfyeVZ6ed8Cd6VG7uTc1fsJ0QMIzOznLJo+tYgakTq/hueQgcEIKg3165LuD3PWDI1CeoOQpOBAXT8PS+WexGEd1gKoKBBNdccofVM8PVcENVkKkxJhEhXlGhKKCU6fArgBpgp7mz2PfUjAm85SXVftV+qTRdzoZ02KeOAKZ7ANDdDlC6ueVgDrWH/cBWApAFUgYDyfpYveRXuthgHDknKol/Dmjr5f7GPWp87OkIbN2rewfquBzODME/o9ER5cOSsLPL590hTYo9gKVZQxUORnisUq2qFUZwq/krtWUXG221U0ErLWeD4M9ucSe/ed3aixrvL8mo8+OgAZq8l//jiu14P3fBGi2UlUqIXsE22WRBbB/oN7CEBbbS+98BFqjDJeH3yLiy9bh16GgF3NvKZC3wBDhf2Jva0Gwv3uOZv1uHnPy3sX7iGsSsQdWWIkJmE1xOdSOG0jBETZEDTD7lRtLVC2j/t31ZqlhEHOYWC5l7Natj944Z88gzJoNoHEc3hv8y6QJc1+//sn7KVXXkGhvNh78H/97kNgQUcsBwKYbEXVCwunUU8XULx0zvzvL6/FLvxR/x5YUgj8Du6remCddTU1NSgyUqlDsODh2dZ6OHPmFH1agd1117dQjD1lD3zlq3jZ99GXpdq/PvIIe1MmtXkjYZo7qSM+JuvhVs8zeOS7P+Z6yXIUzO7i65dL1OQyP01Vx7wiZeQrHyFZA8i/QOi4WC6S8Qeob2DWrV9C5nX4yDO0nzcg5mYvb1oFkxqFbj6UM/588hQwvVT0afGIcSkPqbFmX/8UEu0MQv6dGZc3dWNMK09CvjAF9K8VGMPXi60aJK7pa4XbImeheFBqdQqFlt5TA42KJt1+G1gsSpIOYyqlz+Up8hfCoSTD0cIK5wIJmY8FyOpEMimAV0DdkFL6+J5GANZ4wGi9VxU/7pUhw3M1R4J32DwFuviNlFTfwbqAyasbLEmKPquDLQJDdJ3cSyY4PPRrzJsnWBBBuIautf9MrqW+Ww+pApvqz59lM6ximg4DCz9OpbNp4tPS0uSpg/KmFLAoUCcqCiYBwGVWKobPPCSNhF1EIpcO78MzCWlMX1ibNfbCPOJB1wKNgMGKRYf7k8YyDZuG79nOHSfxlcsG1Ou1hctXMxnnyYuRiwj+cZWyAKCB4fqOeckKWJWXXGZqjjjGFAWkVOtK8QLyaRJoLrAyLx8Jaz6+QLxyH01jDPKlXA4MSdOOlZ1ABlRoqdkUKsheejtH2bQ4tBq5n6xLX0d92uyE/gnwEHDPPdOHEO4kOQATQE+rZXNUcVjP4SApRxjMDO0E+u/6MfrkTlzy9aSHEjYSzY+mpnqI+1w2wISaqZKCHSSL5sL5vc/icM0dTxIn4SAN1TTw/L0HjSWxJgBhBvDrDOPQArqydVfNs0WXzCEIh0OcNbF98y7b8sFeKeKc7aklMiwGtg4WNs4ITO5DTFkGB/EqTOBncOgNssEHstUgtV2ebtEcaio8BnjteA5S+Yq4BQNFbbRvTPw8R2sBUtnc7rv/qwS7/BLGXq595or19tgv/0jhgbdj1rC19bAWBMbjBSpWTRWyqIChHhj0a8PVwSHMNgnpQhLDigEKlDQYDWVnqgHwdJDJpxFQHPnAiotW4Tv5rsvNB2BLcM7x9ZIwc2DyzLCTqOa3tcgT0+KSYZ+dYVo/3SrOHecgmowBdSkFi/w0KfIpTEaUGOkSfVaWnjWYu1HxmmZoY2f63B2yz995A8FSL7IfpNucGXPxn9pk+TDHXvrHPxkUFCCrLCXB93pPjf7CF+6wX/7sUWd6NTaVEXL1Iytn6qjJl4YgAujcyswnTvyZ19Gl1HoWwhwMhsRy1uRQEmWxVv0LfMji1437FgWVdxxFxve+cz+HchheiLvxt9ovfTk/Lweg9YhPPCUHlUwyGqakUkJlHo6owPqbWU+yMkHyFCHTc5/g8zIKvNLeCLNFe7p+jTX+2n/075EqIJKRxSHzT0yXjQdFGz5aYmpon9ReoV1IUhR9Xu2xGr4M0PAMMmhRilNIxuOa2DAA0MfrZ//r5XBWgMDwBRZsGGszFubhDVdcj+SQ9FJsNsYj1U5Iz7edew9ZA4EgeQRI1daVc63LYYxU8VwiC2LCf8W6Gym4GVgAIGdyeOXkJ9gfnyTJ9Hy5p0cPAy58gDyt7DigFaCWCoFo7rf2OHkanqk6Q+DUH+00Ml+Xi8pbmM8kbqXLcLhIWYlRlofEay6y02XL5mPi/xf2IFLeaUD/8dJ7yIRnksB+jGeV7+S5E5CawHqLEOOBz6gwK12nSMDmeDHyuO+UcD69VMiB9uscPJei5SXKM1pQOBXAYC3vxef4sKW3AKwi40tGqoj3tCQ/MdHJNHiRSLIXML3OZgLfBjh1nL32LEBQGw0UCfLbzyJpnOyMXsmSTp0+bLv3bvPgKw2TRnjWhH/LI28OCc1zi+dRxA4jmyoisXOfFU3P5Z51wEbC/+xMGZN7gCTWVBjXfeWqS9k/UljNFIrulyvPMAZBhJcUTx9v+TCsxVjdTDhOYdF0N70focCLg62koUdWNonUXF9JR89zDuXmTCbMrJIJbwFAIHtKHOAQnlnXfv52koo1xIT1wdl3JeFKd3zhVn6WWIWAQbz3TZs+xqbgErfVGGDRZxHmtHnzVqwhFvK+8EVz1ly8p8oXFRX6QFFMRrHH5WE9cdIEtyrQ3pCdNR7p9L34+f0C8EY1BveJgjyMfUd+pSoYZZnjCejsZ0H4iL6OxNrGAXvhn38nWfc2AG4GhzQwxUXI+SiaV16yGuCCsw8PunHxmXb/lx+wEJK4SAr0ns5+W7d2HYznRluxYL41A/hGAEpu2bHbymAGXgmwIzbGzPkrbBfy8KkEU2hworNrFymri5Fynzl9ENB9hWbq9tb7G23lmuXOGIvBFmHnJyW2eMUiFCcAfTSxGoi8Tir6WhiDUyYUcG7DDEMKfxojtezxKVgVEPDJnrBj52GGqkjOuM6FgKN9gNSfEOJ25MhZ/DHxNMyOsi7CGUaxtcgkJf4UUlMxIzs6W6hLZEkEcI6MNRW2Sj+A3bDCQ/nvZahj0klKllokQsNzpMWdXa0Un0E4YzsN83msAAoZMogBLb+9NiTW9SCXwkwAACAASURBVPgvjyMAQgnzOlv6YYBL+p+Zk4AMtQDgAgaKA+hVFNuAuZxFAqRPn6mBRcKAmyHdxasuxhIkg4avmYG5rKEA6li/w/gateHnOoDXoiTbEQCYWRlF9vAPkMSHhuxXv/om+0yZFU6cTkPQ4R6KgyNdgLRIqmHOn6toBXRMt3/8/S374t1X+/4tr9Ywrs2YFcD/h7GqbZ79RcwOSdm1+Su8qq1hxP77l8/AJjkHGNHI+1HKu84LmKryklPTyNfLFkdMJvn+XXvtDbYPafgdJKNHcu3VwEYS1LFrz6e2bPk8D/+I4hkQGLly5XKuFexV9nnVHykpCsykfoThJaniG69vZM3xGThjpTbYC2C57rIV9umeTVaPBc3mj7dYPvcmAlBg154zyEp5NgSsqvjlPckvL5la7Kt3fM7ysZ3QGmtGzpdMgxLFNT8Hw+Wp3zxu33oIn3aSR1Xj7961H6/tRV5zCWR/C0bKwkWzAU8a2eOvcHWApNOSWB45VsJQWB7yDXiezva6OUStun37VlQ0E+3Dj9/idajLo/Dc4z6ugGXfJTACFvI772yzCrzvjwFa//g7DzJAyHJfb/kQlR47ZkV8/yi+ops+2sQA4RDP73gAQdQRMILakLkWTZ5pkycS8FpRCSNlB2uP7AY6SmUHDLCOa881WgZehTHRibBdV2FlBfBUepq64XJ8qzc6oB3N2aB7IObwXnzcFi5cwnvA83vfQbe8mQULR+zhbdwrrak4WN411Xjj8TVF2E9osCJLr507D7JvZqn6dkZoN0z3ufMLATEr3J6jrUWqQoXnij3GOc5z0xMmz8xIGvBGt8tQ3Sq14Yj6DkDtSNi2/fH4oDJIG5eGRyf/raWLPaIfa4Z8AkWp2eTlrIZZIcPJsN000BRTtwBrgXZAbIEQ4rEIVBCYoWGaGLAxIXkWsmaHE90WKyaeAKAeeShr0Mv75HpIMqwaKInPrKFHNHYU8QzglIBed76DsEXUdwAu6h67SLF/+M5L8cPeRA9plgsRpCB7gh2gGY9kL7+UoeLXb7jZtpbssA722nf3HbbDNbXYmvH+AZ/aapCcA+q2cajljlP4bgxBRdhVsJ1fvPQztgUJaDj3dtbULLv90qtJKJ/kdk2VMIX/9NSztoTBz9vvbOU5CreHv7Ye1WI9A761MNnPIYd9msCtCZaHBLkEGyHVPWOEIPWR2ifb2gKv6MBfN7ACENM8jVpDfd7y5csZHB2FTUhi+kgj38/wCOVgVBqgTCoBUCzbJD5zH2BQLqqXMsDBbz281Ep31wPuQibg7KuuweaE+jo1Og/gHisEGNS1FSO2+ipYp3XDVnm23mZN4d7EpVnZedieUfUMkBiMdcbag/fncs0BpGvibenCWWRdlFpZlRir1B9xE2zjG8dsySXUaHuwyJibaYsIaDxzCjkjEuLt7zNEgKUaF5NtP/jpb+3wyVbr4No1AWwq6KsfxSQnunXIMoa9PIGLHs/eEy4gRCxyVcrUyUmy/wI4zM3NsVdefNHZepdyjWfOmMkAHVINg+zW1nYnLLgqypVGej6UrSJ/fzxK6UkVYtqJUqaN/WsUKzipVIZaUOYQMNoF+DiIikPqQgV1Sm3EKrcIQJRu6gnZ0MlSLAErthA/V0BaEvhHIUPRc+cYeNM8djRjMcRgeIhA4+KZedSsqEJ5PzkFnFNDYAM8f51thGayrnUuxMO87+E87KQuE9MxHOC1h8HsHZ+925575u9YeMFG5X8Xc6YLoJFEXuepg4kiUTFckg+rrJikThsBrJRiKInnSs+yCCsjvGYseSDx9LCdqA+EN+TAnlPvlJuCZL0AtUjTMUshmLKTANV18y+z/Lh8PtcMO3TuBGnwWbZ501GAtncgvahexcaOQXaf8AksElw1zP2Q0tZVaU6ooA/JFGt3BGBK/tqyWREzMfA0Fc4istcwNYjYw4MM4hW4pZ+jQKO2BvChBuz6ogkSzybThd47gTMxif4/LJo+JxxWLDV1wDAVhoP9Ar1/B17KCk3SoC6S9TMMziQP6ERed4iepIHhSxQM1nCuYS972iDrLEIEJoDJfiwjYgR28QwKANe1E4DWQR0aiRLPPUQZ2Oqc0vro45mV57zOnEjOvZ5uBu3UhwLA1eQEpER6IQW10r/pPFQdIxsLRYLqw3ZTVw6w9vvY72STpPs3wL6pAb6s1ASqC0UQkJySzkApA694fKwpT9hzIUuxnidPxULlVJUrSXMINr3s8pUEwJVimdJohYTxyYYmHXXGwsWAp9Q2771TxfXE156uYjwK3TnTC+wEdf3iVTPs2pvxO+aMTI7Lxm7qLT5PIh7ftWAqBHAPQIjg3fQ0yAM3AFGF+wkBUU3SDc6lGgZGEOAjNaZ6zAs+tYmovXXdZN2ZSo2vn9PaqjwirAD4fPE8T1ImDDEcvYQcgnvuvcv27NtjTz/9FIMNsjYgcionRaSKPuzDtI5CDNEVCHumrMKJnjrfb77xamqZKpvH4CVC+J8r5vVsqD7n57NG1eYG42zVXQG50XttAatOThyzbAqCwoShCIdMAIgOQocZeNFj33LLnYRfPo8K5BS1AQoJyC/PPPdXW4Oa7jJIDnoeH/uP/7LDBJv+7rH/4kyebfsJPv3mQ49A3GD9CVfMWUs1KsCOH5sG6izQMJ67HQabJAbauWQQ8WGEJIidxEVWcyLpSsBKFSNQMiC6Mcne+R0NrV6MoQQKlQRkyu6viCyymbAGPXj1SOrb2gkeklxWgATbr1gfDkR6IxN4LTr6LA9RwIcwwCZ/PV5XN1CBU84m1IWi+Qi8TB39cgDR4Q31wGKAUnhIjqhNKaB3BwCnNgYdhJKh6pDzCw14rKnY2I0Ro8wBBXmtiAHLA6fpjB4qMSLloaJfwfvWawIgUODq32VKrSZCki4BXb7hiMV6QUbrC9eZbMGBqyUhdoJPCbgqCtuSR6P+LDBWyfN+UeSzqGQqJSAKXGUqHBnZRwNS69OfpMR0mhDCKJgylSOt7eqoA1jjoBFDUaxNUQMJc2L7BziIteUY7R9HYtvUgLSH6U4kCaFdsFTEtGxk2j8KONerFF2KqBGqG4ZKgArRNGjxAGaAsRSYI/jKraSJi0zn3jBtbWk7h8/PWfxYxOwDOEdeICNuSRvTUyfDRGQaCcjX1Ev4lHxuGMTFcbg11TJZ6otmccsjSaiVrjcpgDQ545EVnqsj+ZSCMAVPTAEQkpXVVo4gUYiw9ha+FxaofGkjADpTJ4asaOYEO7i3wtoVxsWBMcr70L4ntXgcrB2xJcQiaW+nIERupLWqiaU/q8ISLsxAdMBoOuPrzUFVJeSKpq8ZFYWDbpnAWyGP/Spyaa4BFiRVbGpUuBJfyH2L5fqG8R401XQQUMxGbuuqdbPwMLrSKfH79h6xjQB+Q3yNfN60tkTmHWLzlpWL3m+Ipk7TOlAwt7oQ61DBTZqEibniCDITWUgfDvCpuGxtFioe+DD6b/29wD9n2UQCUlyM9P0uGpwwEiX32B9++0cAnTga5FQawCYYZQQrTIhjsrTENr+/CwCfzdBtFyhMmYrV1TQA/mB+HgzlLRU52eVrP4+XDxOqg+8hw3vdUx0hg2MUfbVduvo6e+jrj/DeQKNpLHPYZJsakW9ouMHaFr0zFQmEgJZcfDPf3nSC67TAymsO+dRRrMAavHraKeKGKALamFDreQTH8MAUTc96mOCL/63Pi5LabsUTbNnilTSiK7levfbZL9wE+6/BPnPZFfarn/7a0pCmH95XCjtpv32DpuzDTW9YY2sNa42UVECLz3/hSw42OqNIe6CeZzGf5Z0D6COWrHs+6Wu4PZLhRskiRNp/+fRINk8xJllrwGwXIzpgMF+6eopdvKzQTjGVG6VhXnrRzTRzOTCkDtjTjz8DUAqoz/45GtGDbIyBEWxlgdC9sOO0lnyYFMxifL8Zky8POWNK2zNAAEVFMIwBVmQIEo9FRnYRQ4AsUolZDHq25A0Ldg9QzW2RHQBNqPY6gfHY+BG+w8+ihx0iiEvWIcMOSKnYEHNXz2zgoa393O0rFIx4wfpi2bx1tv7qO+zE4cO25pIlWC9scR+dEiSYeRMmuYR0iMY0BPBRV1MFq+p+O1F+0qoaKmlmztqKVSstHwl5FoOZ3xG809DUao/+x8+ZzFYx+Txmd2JyroGYM6ldXhbJ91Xaq29scI/KRpj8HQAlPizRkIv7JR+nLAqZOPb4eZMLvajfvmMXNianYfDMwUNtJ42nmLtcb/YBsS3GwhrHDm+tL501OnfURKnoEBtMSowuMRfYb+cuwl+W8IkuGr6kmEy77SrWPvvmaVhI+49+al0DMFeTOgEiDDCwCRCKkKDWBICLhTS0MwCTTgGon+MzH6OYwlKDL5RcZevmc4QdXcnrwRjgQp86W8JrHLAG9lKB0fLq0v3PYmgzY8ZFNjl/FY3VR/ikZhLIkUnwBJIaGqJy5KZvbdxG804DHJvqktQ0JrOxePENUGyFCVjhPOyhSVm7fBLqDqW5xtnW93fDqlrE+dJJI8kziP+XAiGKp06huAoke23tXS7FPXKslLMpieYYY3+YEeUN/fbI//Uk4VXpDmiKzTl7fKrdun6JZTKwjAbwsog0ZMT7SdSdyHNNwUW4isKrSggrnFIESMJV1dmaRthfKVYKubA4dP9T8ICsRRIn1nLBRGwi/CyVh3a6fee7j9nPf/pdnim8v90qA5YFNUyMii8Nl9l/VEynwNgVO0JheMwn7CwsnxOnj9g1119CgXvWZbAajlRUVCFRXscZ2gxIXQdgh8wMwPSBe++2Ds7kn/zwUcL/vmpbtm+2fM4xPR0h2CmSXL3z1gb7xoMwK/HKGhnCS5AmO2cCybb4DSenwJ6ubLYpM8az/1PcKqaNeqa09LjNnDUNcC1oPMrLamzazMJgsCj2NHtoVXmZ3XvXbTR6snDoJwSPmgvfuULW+PZtrGlApIqKam8wJhTgF8+wtIv7vHHbATvDoGMCfqVrLsFfkrDFAZQKowS8lB47gb1MHioBwiqU9MoeWFnO5x2fxbNLbYYcLw7pyxkkXGqUnaXJfhAmNjfA66TCPJfQqRGpqqzmz+P5GTRo7OchLCcUBDQNYHwUwEDycrEp5eWYA/NW8lwFkyZRo55BFyvm2LlzlcjxYLczxFOxn8A/0xlC3HDdeoYMpSTWMjhQmi6j2ehI5PzsIVOnTfDmTMnnA73xds83H+WsTiBE504sMA4TFDMXxk8LIBXFNg1qF+sglWa2vYn0bQYSz/5lm93xwHKJNtkEGW5qqK1nXmuHWs0lwCoGWIRes8pzjXuicj9aVk6stTOEBf3uv/7G89rE99c6QOCDUM4xDeLGkrFpS3wPkd3Ft7/1oL3y8ot2/bVXw5ZXaArDC4J26mj8s9IJvhSTg9p8P8V+IR61ETS2aTAmKyvLCS9lGAoAKQuNCBqXv/ztWbv1lhs4X3mu2f/2lxzDkmaxffjpq6zzTu7hRNb5WSutKgEwQeY9zIYjEQjNvj6bhlIhQoamTY4DJKLJ7ouhd8jgPdEE6lzBm33vnkr2vImwUSbwPMxA4vsOnsg38t4TaZjKbGvpHq7DbgCFAQalyOF51rTHhLPOK88c9tqnvZV7SvCFRXQgry+2A/tO01NEc58D+5nzAM6yZYlgQBXHUHxK3gL2wfG273gdVganbMGMFOoBPHhpdNoZKI351A0N6pkQw62bRoiaFA/feF6nCYaWmHbjYGbWVbd5/ZaPz/soqeyJeMlXnMWXkedgJLwLAH+R1VcQ3gaINXfWPJswOdXe+2CTp2rPnMm6Zh20APToPJWPqrz7xGhUmnUqTLhbbl2PHcbrnhYeBQtKNc8prksq1lppqMxOs7+IOZfD2bRw7kLAiwSGJR+h0spgj4Cd1s81T87ntrRxVraytvCr5f5EhMvLj35iBDIIQwdZSfTxDGhYIfKMrNUi8ZOMHIGN1tWC6g4Jc+4MBgitlhDWxDqls48E9OSZjGPtZmERIk+6QYErCiYAiIihbmiH8JDJNdHwQ0qmGMgrwzT3aYDrOiu7KBbEPFaRLEKNvLE7ezgUqUdcRUd9N0gN1svXCeyPT4izVoDWFKSxzv7inO3luVEoYiSFRicDnBAWK1cy+Hxn4x5V3fbzb95np3Z8CGC/ggyBOmqwNtuFtPk49jpd7Nch2PFDSHgH2zkPxiV7Inh4DD0X+3kRDfrRkhMWAyiTyc997F8fZtibBzjWbQcPHraD+w9B5hiP3/ArsIKTqVU/78zoOPqqCBiq3/m33xHOtIQAwjo+q1Lt5QlJmKtAHc4UWeldfvmlgO0fuqxZgTNB/gbycgCzwDJgyH1WJROWmVUnAB2IKkxT+tDROu4fFmaZkTa5eIJt24g1B4Dz1758ib39+j5bfmkE+3E4PpHyLBUbfQiFHL65nJlnT3Qy7Jhpb7+6x20cipfK63Cavffebpsxh8FXGUx/irwHv3ulvfHWa3jBx9i8+QWcqyl2YNdRmwzDswEGbOmhMps+p4D9vMqm4UWfTo1+rrKRPmYcNRde62tusRXr7+bcrfK6sw4WVzfnmFSqYvdJFZgMQBVNbSgGoAr0AdaidygAUtrrRtgvUmH2NZRX2ov4rc+E3T1KU3Q5NgvlnBF9qr2oMeUAGCY2P8+72wkATIm51oe6rJUMj/N4rQ9zviXyLMUImAQEixyp5b40OXgyZoOla65fAnO1d2jwq/pNqjINENR+B7hBhE2bMR+lRhXrCnCX/rhoSioDJgBa1Eoj7NmdfNYIWJ7R4UnWi9fmKIO4VMKUBqmN+/GdVb/YR70ncsl52PA99NXFqJBqqxuslcGHFLPF06c7a24MH5AHrX5FUHMrG0bsbgVJjbCmutk/BHWIjNFOraXaLgL4JgEZeCwsbynWkjNhG7KOQpz72XnYxFUfYk2GYEM222O/eIL3ip1GZr698c/n7QjKkmOHD/meIJWZ+r3sXM5vpNrCFiYg6S5jL02AWKZIYfm0S8ysoYjAYx5Mr/vVazTTu+kZVwhvZJbOeCxsUBCoJgVm5EzgfSsjBwxBvprNLZ3ewzcx2PUMCMC5MP08mLr9hFfFKXhMNjX83EmF2Djw7I5yVg3yzyIYniLOlZ9pJAwYHIRwNRGIw8BCdL3DeZ7VrwlojscuTLWJbFnUk6mukDpWTFEpRKLk56l8H7FCXMkp/Injm/MuluG3PEzF1pXFoHJyOkWm4pzqJ1BYvXY0a2WIc0JYQTyEnN8++qC9/t7b9uHWKvZQ+i0CQWPZbyKp90YiutjWeD3WRw/rRQMY9egCyMPpETI0uEINkY4Fj/ahcQyzDx6thNToLTLPdD6AK8py+uGk1EQUIQvsg4277M7bFeA7xDMwiM3PUSyGygFs4+3Jx3/jQV8//v4vvA665torwVEmQEoqZw/9wAFkwbtaQ7I76uqnXm4FaAa3EgCekzXR8Sn5wqq3l+3DmE2mMAP3fxf+5hk0fA6IJqKKjNlYBrk0EBe5xhom3f+lu7FiugaixGb77sOPOClQYdq+bzrxkPuo/plnW32jsMgYzoFEBh6L5s+zByAriIio59TxGWGLAY7qgK5bgHLfnJQoAo1jG9xoJ9ZpwK0aLchTEq7m9dkFf9xR6g71rrId0jktVdDPfx5YJyax53/n6w/i8b7Nbly/3p4CFP7Cl+6wux64H/4T9i1YHS0gR+G5515ydq4UpWFZa2ipxUilae/FH0Opc6Kth9jcQiws+VHGMxkWcizYKYbGQxOVTrxA4pCb68KHaLDkpSBvMzUkuuCSbgWTKwVeyOciaIBcMu/gjrwVgg1Y005NXHVxA/+DIPVehsti0yrgypkjbh8QMByd/cWvEA+zy8zdw8o5ew5+BNND+SI5ROu/Rh3VDABV4Q2S/UmCqo008EcNWKGSvoiVK9aKGrI+HiJfPF4vaxMKKMPDbN5aaAK/9DP1ROpt6d/1s3ppLMeQ/bG/04rQBNeBFa6JWxhogfFwi4UggEQPnAOpzogLTPC9Vr8A9ImhFgbAK25oDEBYSyuHOxJvNR4T8qZAV6dR5fUPHt0LoFTLzyRZmq8Xi4nt34Nh0jgYspF7upk0BUM/EzSBzmKkJUGLVgJyE0VJSjahBEzKBW4PtLOoYT9G0RxIejHKxhXl6YnhdsV1JBszNW7tq7eDh/ciYSZkCDBW7zWKSZQYnQnx6UgSZzDBRMLWUGEtAzUUOXgcZXP/+buKkyxuiokomW2zOOMpoCcUZDg7JQPZYwHphNUAJEdI+waDYW1GAA5nUiA1A/RJZgLo7CmzbMxZUTZn8TQrLSm3mtNYO8DyBNJ0MFRrTh5k8oER7V/M7C4CoLQ5KDBNz6o3Sr5okEJxn+Wt4n65bLK90k5qAgfAOypGogB7/x5NxAJvPpmid8BeYrcJGJ0cGpo89blUSmxHJbDzGhR6l129zC5atQw2Zi3m+G+69YZ8WLW56J47E5JFLUBPCcpikMc6RZJDiuvfB611gGJULIchJO86uAScRVCIyQ/Twe2weLzj2i4wZwKGnade+9uNJHBhqV17zU2wvvbbG6/i+Zmv1ErkLS0YqMPEmjAZcHuyCqpWK9mLX4zeE8WZmGA/wpPknbff9+luQlI4DTueYGJ5tytFk9TpfAzd62spwGG1IGfJo4AdnzvVLlqyyn72sx/CgmvxJi8Lae3hM/hFqnig6MlAKvAFgsxyOUReenWTFSCHmISv0BHSeocBdMVU6pM/NB+jj88tRqU7PvD9MaIAuUQ7CKVraR20mwmUuf/er7BRJzHJK7Un//K4lRwtASyEoXrLXfaTH/3cfZASSTx87bWXOMxb7RnsAE7SyP+BQ+rLX/4yz4VMxQOvYPeIUSGmu69HVECdSM+6rDzWUZIeCKwX4Mp1Fjgpqfz/AqvaPxhUYFcwczqssBSloMoXDKZl+YjNW3y53Ut64j133GdVBLhpmh7JvdAHlHeZTPsH8MmRBEfDn2CT0/8FwxltmWMHjg5CARo6SDFd9HVA6CvMbwolnoMgKE9+TjLsp8AUgIj/XSSHbi/rX1YZ8nPtJ3RNfq+aX+m3zyC0jqQq8D1Vfw7eQlAEaqikyWUIX7N1NrNoMcyHBQSTfMDQpwvm5BEKC64pYIq8atIByAonzoCJiawMSX5rZyNM4bN49pxz76nVFzF1J2SvByZDGowceWp2IdH7EBbfb37zGw/HCkQAwSFZDptQqcRhTMLLynkt3nxNFWARz6wAgijYC+MoKOfgsdNR0006+D2eGC+jeiXAvrThI6boGtiJOa7nWGyJwPP6f1UWwXBMZ4MsQkJMLTVRDWeCrnCxq/DxGSBkoAKbll6KsPvvfchWzr/CXtzwTwImYEzge9qJD9LW7RsoAhu5Dkl8phi74eq7fdh0vqYN1tMsCpxmWN7PA3A3ASpmk2I5nSMn3ZrqUrBewbcTZt+UYs7kmO0MBA7DfG+y0v3sDzS/MbCsCiZMofDNtekwZmfNlSf3CdZbsqUm5eAh3G3797baxo0n8L4lWGwiUvN0ADNsW4wCWYx5yW56sTW4H3/RQUDeGGqEXdv2MqiYA9jGEI4GKJaNWYE6kycWcEZw5rPZxXLgqNCrhakZA4s8XA0ljNxWfL5v/tojNuCWA/jqsZesX7XYrrx8lkVrkEdBHhOXa1u3HUQmhAcSQEOcQg6wfNi/75CnoAqY01kbxRC4nH0nkyGBCjUtQO0HtUjYJbeVwiaeszIqKt0e+vajMI7+k/O5mvcIOycWHywxMJney+tVoSWJ1DvxNDB1+HAlSPrOfT91qIWi9JDddMvl7DddDOSYNDDV2rfngIcDdVETCSCM5ezetWMrwTJLYRGl0wRRT0Bv+WTHNgIrpvlgWPtBBay4KVMnEMbIf6cRCEWMw3qlDn/SYougMTpRWg1r7Sj3qohrQcPqXnLyjt1lCxbN4ZmHEcYZfQZJdOGUPH/mxbBUMGHZ6ZP4Ul3mwR0am3fSiGk6ngYqLwl/XGwaPl0fu7Q6kuZwiDrNovC+/tyX7AwWFSOcK7I2mA57T0mPAgta8FKUNFL2IIlJgEFUZxXl591fWs+9GNg625RKm8QeKolaCsDQENdYbFF5V8dSZMfAVG5keJCNn5qGpzECsKk5pSgaD3M2PkGt9yAslCYPWcvKGeesgsQEqSV4pmEQ5MIAV+BgfX1TEObAHus1HKyiyYVFyLBzAFHH09TIj1LnehyMW9Yl4VW9SpFXkEtktn3nJ/+NVLqfgLCredZO2vSiOQ465+Tnu49eA4zZLO5/C6+TRAG94Z8H7Mr1RZAPkIDGS2ZJmjjDISmYxHxRPacz21lK7H36s+rlcQCfkjvKy3fvrpP24cb9sNRoNBmUCVjV8Cpg2Qf1sAbvIWwrpOLpoxa76kqA+8Y6D28oIAxIX9PVH25HDu7Ht2+ip2EnwEx9652NdtN1V9nJYwcJrWhw5moaQE4hzLoQKghINvY/j/+PXQoDPC8PZjA1y+mzNSRC430ajjUT+2RD/SisvUZLy03Hg4/BSAdkCfUF8PBdNcO+FjbYAIvOLBMPQfnMtjDkCsUw8GMQ108Np+FnWCRs2XTRL5BCVnX6gF3SUElem0C+ErBzEbAqyWM9cmhXfrEeYnmmswlUKz1abbmEBrUBAKqeGh4kF4HacIghTjSAYQNrX+eMUqWjAEsL80jKzpxl7+88hL834XnRbQAtkngSmgJDvol1HcGDN8R1j/D6gIYyGeYvYJQAMoE/srYC53Fv51ak5al4DXbgY6gySb7YyYmsxSROUfwgwwdTrLk6kqDQS+1k+V5sGRqo+fo5u8TuUdhdDz+PvonnXUxF7f0qyFIhnIToKwYF+itZm2ZMdUU/zUMvbH9ZQg0AQglol6dbO6E5UEpRRwR9ili9tJvsb+EMJGM81bqjBS9UGPiy3RIwEc77d9k+BYq8LaWe0X4sYDcTx2KitgAAIABJREFUKXt3G5+XYXArRIaUiXPpARgydVdzfViT1MfRMMgG1btpo+J74wHE22s7UVvA4KUG6WboERJjvYGGG5AjEoYfK9LJJ4MU2Yl8vULFsvEj7AccC0JGlcgtRZFk3RroIdMn/EP1Ug961yiUIyFupmwfWnifOnNF5Ell3xiGaFBAkNZkksQPn6yjJmi2z1210k7gn7lm7ZW2ZOEyQk43WDP13oGzsDbxuEzDJisk4APpbgcGvDoD2zu4dghbFi2H+QnTNIVzLQc254Y//8EayUaorq6xMmwAWkh6D1GzqKd98433YbQ/go1DDT7H+ANmZNmnu/ZinTLBnvvHBixa0l2lI49usdjcJoz7LHVXA0Qi7bkK6tW9U68p67mgP5TFBUM9zrVuesW2vhb2okyUOk02eUYy5xnDpEyzFevGW2NFHMnsZ+2i5XnI2vFEvmEie0ABPpEDgCQ72J/a8SNeAAvtpFunzZhJCFddI3tCjC1fMwM7ni7bsrXU1t8sELqBsLNKYy7jTNARhkyz507i748SNEMtNLMAH1BsaM41M5SM5+d028qlRZwn19uf/vQygG6T/ejRZ5FoT7RSAMIe9jhZHuhzq6/xvl22aXzWGGpVj5jxkCrWIIWTn9eqZenzm9jDEzhr0iELPYaKZAHBb6cBVGNhiuXg3RjOPYiBeRMOIDjMGaGeXSo6KSD62+utpabSgS0FYsWxjyYwbEzlmWsj5La7C2AW5qyuu5fGF5Sg6rV9AC6LMuEEgrVF6BLA5aWzgKJRB7ZCMNjae9qQnEdRb8bYMRjBE2dTn9Gj98g3FcKQVCNN5xkKcJwlYQ9VXyuwWwGtiVx37qnqdJRLSoOmQrJpU2YCyEXg37/Pz9WpDKFlESJAeohnwkFgJ6kFKmANEVUra0jcA0ajwCXPaOH5VfZBNISw6CRYoOyNSQCrvdAe+wmNmzR5Cn0PliNlDIl4/hbMxkKtndcBfxCjPcxl9RSy8i8H+RQ+oPXQQo1/xZULkP7XERxdBxGA4Qx7igKJW1qpQ2hBZBkWTn0gsNPt/Jg8R/L5wthTU6Yoz0TbK88e9bbsIEQeiQHN1PuQfZuY41I0qd4aUq3HHqCgQ5dp0ifJnzaZsE7ZASWR8ZDJWVQHGzk1PY5zC0k8Q+yGOtiG8uDFekSem+G8MdXtvVinyetbaGs0rys8aIR9TSQWheVpINzPZ5UfvMgxXairFZboZxt7pdf1nJN9MJcTYxOQ3ndwJgD+cc8TYIi2U+d5VgZfE0/Nqn1O0nR1QwtmkV3APsnRwetBhAGwi0Z1NcC1GY3uQTGFMqOpm1pRQCJnPecl5FQ+V8gaUSCsumImNnWQwTRIYsgki78kgvdGUOYmQ9rrg0AkyEhkmPOokL6BLdEQA8Jrr1pnn2wpsYMlZ+3jLdvtYaTzv/398/SSTajH8F/la4RjfY6BXl7eRFLvf+dDW4VEqY/VZ0kgM0KWTnEQK/vA8WQfdb4eGy9eUD7Jys9wRNN/Ca+T7QkdJr9dLS50SWvXE86lRg9cZUWolB3KvDmz7aGHHsKm6TVsCf/kwfQCST10mQdP+8IU+jB5ks8k1LQIGy9d1gSGbgqYC84++l3ZiXJuBilNAXY2lk0kkpMrwl3drc8V4IQaoogpLGA1yIkKVOHOBlc/z3oQRjboBEzAZJ7DT7GOmjVrFsSfEhRW58ljmeBqIvmx/vaPf7QM1CTHTh1jzUXb5WtW247tB6mHz3EOUx9lX8r9ZjrgvpNOt1dYlLAyHhwWhOj3DtjII5U3q8RdTVHk85GGf1ekpPwUi7EsQChAfBKAMcAJsHxvxMMA3yJikHg7yIE8j6ZFP1s+TQIKhFKLRuhBVw6GBmyjsfAq+Tpp6uvgok/CeI867H0xsPm4x0UAhAkU8M1TbCQ2jcAaIABq/ebz+tpQhao7o4tGcSxNO7jQgax5kAPCwVclMsvnVYemM021uei11czx9xQ0Y78k49c1cpCXv3SwFjlj8PpBurAaETczB+jyJHpJqy68dxUXuqECN2QAHUOjLm8oMSUFLLt/Lb/H/FWH0OUPU6i6rYIebKYoGXiwhTNRj1dcJO/v+MkS/luTN23y6sjJz8SAPkFkVwDMfqSNyPyYbOtn9iIFkvfVABMmHfbJmA/2MinuooCUX5+MlbsBCrH5g7YPs4zGPzy624pn5DAFJXUaecFZqOl78Hk7DdtLAJ8nEbK5CbxIYgqTkVLIRjiFgqLTOvvPWX8k1gxRFL9UTn2AthWlALB9YrgKtBq0PFix06dPonhP57rwGdARnz57HP8lTa1gaFAUHt7fgLRS00KBmcHdELCWMZGHdPYkAKlmO32Y0C6CB4aYsoWLykjh5wcXXy+vFa2JbsApv8ccDMKJtNy0Lfh6oB6Wn6mejUFk0AMAsT4cYNIueYJk8O4jq40baZMz2OTlw/cN0vxE8oFUcOoZ0B2XNDGah1HvV6yYa9av4N7k2LswHspI4kxk0t5PsyhgQI+HACtPvvN0cJ4nhay4zFubl06kwENEUzsxbvUMSU7QB8Vfkzg1rSooxagJvN5kexBsjtFigXOIXXfDtZ6K/uQTT9hnP3srIHYuUnqzx5/9DYdnL/KXSUxvyvB17GAdBKDhCNK4GPYOsVK3bd3NxL+A78u2AyV7uEYcQlyzERqeBECyX8AsfPrZJ2huTwKqwnBFUnf3nV/CU2kyYS1fs9kELSxcvMSefuFVfDFlrRBm0ydPQiYyaNdcttY+/GizrUSu+DqTtg6MrlcSFrYLr5aknGQYjc3WhQxH9y6wNaHAYNqrJsYHF3xuyXL031JgPI2nMdV09FQ5vpkUBhGDNCENwzCCNiDPWkWh+iaNTa/95Bc/pclo8oTHAQqHLoq5AdmOCDBUOBbr1AedLiPgUMqC+ci0r57304sHmTiMsqSPxD8vKLoDYNUJ9r4HBbxOvdXp0/DXSmU/4sb00JiWVfZbA89aRkYiwF+aVZxosuZaCgCabyVd63nW6F8AgabXGgipqNdB4aCfTMHFqAVQEitGAHC/7Fv4Nt1X+iYm1GLL6IDXlqZJIYC0JDBI9tRkRlKkdlJoNLcgF1EyeE8QmuH2ES6rCUBUNYc+LdQgSwegr0uBqpryBgVED4XBXZ+/DzbVTGfZ1dfV2FYSxTVRjkkmAbW7yuWsM6cvpWHLpfggDKK/0g4c2seDDfMblYOCaYqRai6aczFJorkA901czz5CdV5CEldvm5FiqkHTWab915UMsEKfeeY5CmAKtSSY8AwyDu7bbYeOV7pHtuYTsXzmh7/6ZXvpLy/bfXffZq+8+qqtRlL8Ccy+o3wdPRpfpw06sNsQiBqEKI6BqzS17In6zA6scB3iAA8E9rdj9vSf//WfML8T7Ve//qXd+8ADDDFW4Y/0oR0v3wL4cYY/r8DShMEmhdyePR/62rr1tjs91KK6AhCYDjOBbn+Q4C6BLKPhtTYVCfrZU2124tg5QHgOd+7nDQAqs2Yso9mOs/ZRGiBCrs4cIvV595D/LKkZcjFnW7pQ/pdIh6Mq+VwnaFLqAbwm2fNPn6Womo6MSR6CqfgPzqNIQF/Ima5NTYBEC83aA1/4LEUWagUW1eb3P0FWfDHgQy33j1RpgP59u/fzXE/3YjOWNaS9Nh2Wah0hUwomEew50h9mDaypzz30XRuKxzaAczYX5t3n1661dZdMh4IvWxyAl4RcQodI2iakUM9ZCPZPLBYFJ/DeToGpIV8wgVBKRD9fW0dgUo5frxDFYSuMMdUAmePSqSk4r5GlpiTn2T1f/T5DFfymu8/xnMRi83CWe1HFWZBmvbJQENucr09iDS1B5iMpWRjPRBlAZ1XVCTzmLuL1YP0wANMX79m1h2Ce1T5kFfhYUDCJxN0S/pnD6/IMAXDobD6Kx67Ys+l4NXXSKB3FNzGPJNUYgNWKKhrdvFl4KZ6GPTiFwQks/HZk2vtO2LwF0xxElY/vuEzsQbZuw7dxLudgB/sDTF2CCeYumOVnVXpqltcCkj0vBHzt5WtUf7TBbFcSufxR9T3dvKcPOG/m832D/fhN43XayYDpJ79+wg6ePcfASvYIPXb3rTfYmuWAr5zHu3btIyV9OfuJj/s86GPH9gO2iP0/ROGqwU0YIMvHH3/Mmp7LHiJHcokuYwlKg2VamO8+d6ord8IKX7p8IT9H/vgqzsPcyqFwUj73VDViwPzSUDMRFpw81/TvYmCdIMxsWnGRs5/0syor6pGOw7gQIxAApQULInn8LsV3Vqxn7YUKqzqNd9bU4jxXqkRFwPKJzrXbHvhXvChHnbHagh3HrOlYKNUCIONx2zUAcE6dlkj90lhzDhZ5OmfEHrvjnpUMl6n9YHfrnNL1VeMhMFUHfFC4B/WgQHb3qHaKBfUnASTDA3Gkt//T9pWe4jmVBDE4SwSkBcAqDbX/DAW26kcyFLz5OoCPvTxrlwN4VNu0acWEn3WT3LyPQUkBgUgz8eysh7F+FinvMoYx5c6MjgHwVcMiWbgghJ1799jb725keBJly9YWe9DZkaN8LTXCUASp9DlJSMwJda0fZLg6yQ6dbOe6xnrdT/y3195DClrBZzAhoYP9QfcEsF4MoyhYWX2N1KCJAGGEjGbQ6AJas3XzM1WTKDNBBAaFwWYAoMrnE4kte0Q3Q9rWFlh/OjP5zOPwzYwPIXfEnkFNcixsoJERGiw+lWxPOCrw9A+CiDLw0xThpKhgAU3PEnsP3+eGVp6nNJpBJMEDYl+SAt8J6JnM3s0Yw58VhZIIkJdPvYJY252BRt3NQEeMSPc+BESMxofTa3hq5XCC3EZJu3cWXmQmdiAEKK1cbfsOfeQqNdkTRHOfJQPXUMlterzWhN3M3uKe7Hy+bCwUxNYsLER+zh0+e7YC9la7q59aYI+qlRIYmkzjPsDnlRUBjZqN0BxHMhgNEZTTxfuNSZQfZSrXF6AHn9RE9sZoiC7d+A528H06AqV800CQopzZCmuS8Mg6GLEx1IGDsO3SJ+NT21JlYSjNBgiojWKwFskwTEnOCg2LTSLHgQFcJMDCCA2nAmoTUST2ArIoTGeAfSkKYKJTwCyfV17VUQzl9f3hDNLSUzM5l7lvgMbqNQc5s2Xpkg5DUjLhFIYwkuCGax1wpkuWmwV76zwM4l5CI8dhbRbDMzSVgXwjXskDDJfOM3BJQ748BXuRGkIdu+hNhrnPVzM8f23j+xwfnHnsNbJH8KYcGwRP15YtAmt52rS5dpRgvDg+z4oZs+37D3/FfSmPHz/BepWkvNkWLlgA83qvg15333ufnycbNrxMkNPVDqxGcuj2U+tshIE1yrrxnlJMaIapAk0DlYRyRkR2oOflfYg8IJBd4KpqCNkEiaQky7YOhgERpHV3DDVZzsRwmI1DtmRVFvURNlydaXb7rdfZGeSp2z/ZazffNh9fzCBjYN01023zexW2bcs5W3/NxdZwboC9rsQZi9WAo4j18Guf5j7ui5dPt53by/Hu7gK0lXKJZ6g9ZAVTuN7893D2ygKAq7DhJAC5auosrGy6wmw2+0vd+X6AxVb7zR//SbhqH6QLrHYg0giIFHjS2d4RDP8Frqp7omZQd68RtnoO+Sfrl3oO76VZm/Kn7WlrAjRPt9dffsEH/DUMhBJ4TiuxAkliH85DgZmQkOb2PvKC7IWZWg2TrLfhFPZZUiNG8rrsc9Sgk7H9OY+llGrD3j6eQfrZsZrMCVsix/A7UBYFf9b79wArlypqcCOFUhBSOgsv+7M8K7OmToYheZxgTkLe5meg4mumWSYrhPWtoUFDA2A2gOvEwnQ7eKCSs0T1P16e+PJ3UUDKmisaQlIbtnk34bH/AUGKzp5lr5Da5eOPNzvI5MpXLoyUuaodFEodDI4DxaSY0VJWCnQVu3NYDFdq/hD7+wgDnX5q5bAY/o56IT4WC6kO+ok2PXMtlk1Q5tBQnX+/eGMCVYXmqF7WZ1ft7s5wAjx5vVFwEHmihtRb8GzJ11YqkgH2lhTYpmjOGUgLKAc/YP/BWNRyeJZbGI6loHYa4HMIVxgiyDSNPaV44jQ7XHKS3h+MgTqQp9KZGBEM6nSuyGdU56AAaBH01Hf3tHE9+NETpxHwBIlCjNmM7KCPFbE9kYF9GJkZ3RrEALAncF3kWaxgsBgArgF5/3OdI9Wrqz9hDYk8JdJFDIdIB8oPfW4pP8UQVp3l65YHI0ST1QCRSD7rmqyJPamfob2vC6l6P/V9iM+hfV0gschAs2fH2tU3rrFnnt3hZBj55yl0LCyM591QwqDOlQ+1+qE0apSWVkgGKezd/B2Pj00qRmlV1sK6om+M4dyCVNTc0GlJrNef/vBfASZ/6vkTceBtd99xu722YSNhVXPppT9njz32K7vpRrIU5CdLfbnv4EF7H5C1l7XMWI7zFtCTa/r1r3/d/ue3T13wlQ1k8aqPBwEVNDBPRa0Tx/OgrASRJSKonXo5dyTX15r1XCXhdb5WA8xN+5ywBt0Xx2C8vw2yaoRRaH9YuXyF/ctD37Af/OB71H97uVdh7MOTkfqvwFZnDqBzNuuCwQATTJHYtEEEmQcBJqn6yv1SXenN6lGtLjWE432yplAfrEwVguy4SLIMHXve+3hO5KkrDE7PkdTp+hnKVupiDWinUnj9uKwM8EbOH/7557/8nc/bQQ9aYt/78Xftj79/xi65ZJG9suEdfgZnIPemhZsWAdY4AWs7ESFkG5MK9hJWeJ2uizx8AnabQCEHlUB0htgMBPwPccGVLq8FFsvDPiSQQrInFp8m2QKs9OBpE4mkU1WaL6NvX5hq9AcokDthuiQzhRLzMcS02R9qCnNJ7MOYKOuXqMaaFGkjUQEeTYeplDD5oIw17io2dBG1OTg6Limfg0WBh4L/UhPoIKc2zWAj1QRRG74Ov8CUV4xZTXaDiUvAcL0AuPLe/GvcZ02pomIgBAfjoCgZ/L1YBoNcBwcTeJ3gNQK5vy8svT9eUz9GbBl9pm4mp/JglSeFv5azoIKfoU1VaaeBbYDCDPDy4+fr+ySxDUBdbX4yx6XAo6gY5Xfgb8lBxeaTnpbLe9KGAHiK7PwU0rb+QdgUNGlTiye5dLQNnzexvKKYCiUh6RgCHJP0NJwAhSiaEAFHYlLq3osuL0BmlAdDYLcYqJ2tHGz4kSYxVU4FmFl35Qokl0xAS6to+gpcnltO4qpkDvJU1UQtHll/Zno266LAokfzXUo1FFlnHaPleCkhW4Aq31QzYs2VNLRYEbi8OnYI9lWWy/mSCZJQXdhwvpLNgICBBXmsxZB9uvW0VZxWw8ljAbMuLRNvT8KvUpgUTpk71apgEOz8FPuABg3dOVwAJWWHoFGARlLOiuYzxiOhSELmoga9iWuhtelTVzaofti6SmGMZuPU2hwZ0mEnxiLfS5GoCZ/8SnXXg3VEQ546QnJmnOVPCKZKZwBABEIOACZIrhmuBpQLq6GD2MOXX7XUAwY2vLKVDU1Ji4GHpw58ecHq4JN/q9aY1ms07y2ebxRVvouDLhGm8I00wK/87XUOcYERkTYPP6TDR5HU8TrFpNDu23vUnws3jNc//TmLAYiZ6ewhMU4i+NqvfeVfAEeLYMHCWO6otN8/9WuCWWZykLTZmdIKJjd6fR1+ATsiTgU0B1oyLOevf+0rJEy+DrDYSHGDfEzYk9jBXPGv/8uXkTG0YQb9KhYRPXb1Z65DwjXHpkzMti2bNlrJjh12/wO32JPP/d3KqrsIYIHxxrevwV8llybkr395HmB1uW38cA/XuAvvtenu+9rY32CVhI+x/wWAOPesGxBJ8jI1Ri7bZiEL5FKTrH1Mz6OeN4GgksnFwWa6/Za77Re/eBQ53/u2bNVSO4OUcP0t17JWuf9qbTXc4GcmyG8URo2m7/Iy07MZ6ddSICWAOGvlHIEW3QwKBHQLgNY+I+R1LNxJD9X/zXgUKM/1nDNbigB8h2h4mwlAa4Hty1kmoz0OCpoVkqRbq7GsgHkbRwGlIYhkeUOkhLcj33C/KWeqyM8rYNergFAypAOMIpYDvsUAZKbg6RqJ9EQ+SNKsi10pNks0b1gHmmobBnOAt+xJvL82JJn0fLx/PQNM3S80+x4koH/nA2iK7tNDSUc8WNCtZ2k+BdCM2ETYkg9/8/v2yktvIjtbwgQzByZODwEiz1MI4ksHeymX4cKVV9xon35yBNCDkJ2UAdv6yRY7yT6mdRyPX9+s4sV2xer1Vl11nuT3SGehvUwIiZ6Lt95404diPk1mj9YUs4t18eI/XgNojyA0K84m5cVY+cmDMFiG7Y1Nn1izmlau/7e+fKd9/O4HtvaSixkQlQNyMgyUYT/+oJWE8HVxM8QYFCsjPoG9WZWpHzXBsxo0SsHBrsYqHWlkB3If+eB+8zvfJtyO0C6YZfKEfP/DzQysGljn25H8NSObL4KBXmBDXTBw8YrKR8qbxGS+BEZDTW21v5bW18IFi2zp0mUWm9KCFy8sxex1pFOW2vnW9+3idZN4z/jUVeBfm7vQ8qY0W13bB3bsCIVt+2zbsfsjZMfVFAzIpZMm26Li23iP4fbau9/n/X3Ojh+Ksrfe/BSgF0kdhfEIfm+phI3F4W8scECg95Siqe7VqQY7HA/u1PgMK9l9iilzPvcP8JQ08WTYWKUAiNdfexVFL35JrN8kWI4D2Mm0wLiQ/61MaeWLxjZg9/3gpwCr8T5QEDP9DvwWVxPmFqH9hboiISXPdu8+BEMTebP2TGqO1JRsWJHNniyq5kJhIwrk0rpXQaqyTnWZPBs1VMyCNS/ZfCSvERPKsru/+rA99rt/Z+nTCEYk2aOPPmmbtu3DUxI5HQPAAfwPRZcKUdH/+N8eAozO8nOx5IDuRQcS+fm8Amc9YJSA1ZKSQ9ybuZxJsK6YWoSog0oJt5o8daJLDUMkisYQfHEcsHPatEJPIO+hEdhDc7529UUAIg0ASFU0FXiGMgAbPxGfUe5/UmKu7dp5hHAafjZ7bAj2sECijRvfZgg1C1ArEvbqXgCaQbvqGtLBuT719a3crxBNcr0V4RHXL/kre2D56XqXwBcVwQKiEM3kXm14ZQOhV/MZNiHZg1Eaihln//K9X1j6+Km2/3ipg1nXr1trCwAjJ03I4LnE75UwAbF1tb8K1DxIqJu8r7V/RCkBj/1+F4zauZw/Pb1tXHs83KNTqA+O8XxDv1IhTrG+b38JIO0igAGStLmOSj0/chhJOom2QwSqKeZRg0j53SUyWJKvt2rSdEKIdu7ayflQ7Ge4BonHjwGIzoLVS0El71RZKtUxuMnD43wEdq3UU2EA6MdKj3AWTmBtKDk6jnok3264+0eEfKXYrx79hr3w3BPUiIA8SJa7JOnlf3mEoYXDALpo8WzAsDR747VD9sV7VtCgdFGryIc1kDKOgak+sKVGdnkjv1Tgu3f/hVozTN7aAKtPP/ma7T521NqRmaum/f9jrIpp7DUlz86XvnS7bfn4QxhrS2FOYCdB3XG+qQtm6mG7CGA7FesLWSq8RUDTHQw+GpGLt1JvHiU0acHCxXb0xBHrocE9jo/4mbJzlsSAvWheCuBTN8xpws1oaoZ4pgdBKPu6kwHepXLBn7JHnro08U6n0F6pIS4nOtc1I40aNJLwEfbJJLz++oerLRpWYD8DuP6OeJjG8jSs57+HqH8gX8RrKAnYxjPc3ZTHz+ukwRQYS2MnuSDN+Ch1Rw57VDe1TRXvS6GQQ0hsxYCCiu8DxbhY6iIUOH2sJfUCuXxfDUzv6UVL8LWfY+8QlNUCyDcuDuklALACdzQ0CcMKobcD9hZn0yBnWRJKAU3TB+k2JV0PwWDSGR1D/kBsiFRm+pRoXisCP0ABr2KozZy6AEbacWcpRRjKMOrZ+ezLWz59wz33R/vxa2UIo7qij8+gIZyGrxoM+ICTeypvb89b4OsnTZrk3sJ97DcDnKf92PE4qAMoEM0hPKKsB6n62Ev7VLd4/6FglxhY26zl8Abqg0TsAEjmhl3bhYRUz4DCwETUEzOwCdutTNaukrtrONsGGZZ1oR4K57zq4TnInbkQIP209XPWpAMu9IsRp/fNZx6XwVqgBu5jb4FbSa3RzvsYQhmQjlVNF8xt9WhYccA6r6k+AUs00wkhfRAhFHQYg1SyB6A0HOCrr41nnc+tYLheJNzq2zKxJVADL/Ajhr8PUYOIqNBI0ngMQ/AOzl+peNIY0lyzagnrhZyFc+22l2c+EdB7/ZrZvE7I3t5ygGFIqq1bc6mHlDUy4JLSoIeGWnZIEQy3pdfxHASYs8VFc6103z6L53Wffux7qKpyGXDH4pd7zEHzI4cOYsEwl7p5L3vZfJvCNWrGu1csYw1wShgCTceTvRGrl7fe3WS1eNDKBkAknE6GqbruHvAnQMeJNUE4cZCvga0Tzb/+KSuA2iqCbdguWvuasGeaYMlZ2KCMnMeaAub2+BGbvzDfDnzSYdXl9HKsoeyCUbv+xtl4Gpo99fgx+rMB9jpsUmB2rUTx8fzTnwJWR3pwXRx7+ukyPL1FrMFfOzq+gxoDtmxHiL4BJjEgiUCd2bMn8v5bWT9DVowqbP+uEx6Ol8i+Ja/5DoK/MnLm2rd/+DvbfuAUnp6EOXK2JqVLwce90p4nEFkJ7DBw1SLoMzo+gPzO9zf17oCWAlYFPItsoqCiRGryx3/1M18v8pfvomgL4+fFoRBopzdRGFYUg9LJkHdauAetsIAHYPjGUTNGYzeRildoGH1jDl6c8u09ceog111Batz7C2y4scAa7cnqnwNFauDvqiGhkxBA6tSPi8jkajRq4HWfudR2kv49cypn4s4SLEPMpmJLVM49ExmDmbCH9umxzMLbtwBLkFPHG2ERovaFSakaeFThW5xj8tgaZBj71fsexLPxb95/an9fyBDyYMn+C9kpQW+ga6Y+OKgxx/CNoNbU+T3Cm4uH/NAvMEkdLQBjFLkEQ/EPJutoAAAgAElEQVR87rAOjYXYx2P5nBqoxHKWd3h43ehIm9ogZ4jKW76f6ZQDhmJP0lR0dlGz8h7FB9SgOFogHR7xIV5T/qWxnNPdBKWGpFhhjfUBhgpnyQHYHaAPy2IAU1oDMMiznMSgfGCYe8mgtI8gs3DOgGHUUwPUbPwYPxMFjmlYKj/nAULFFJzbjTWfBuUDYsnyHmPpUwV41RHUqKBolV2pDNPEUJVyVjdKKqUBnvUR2KpyLowEYBVDUf25Pk+s1KVsxCMa4grTktSf+kkEv6ELAJw8VeMT9dxyP6kheruGOfMz6DUaAtISvVwmyOisGdNZYyfc3lLvJ4r9PiMrjRq0AS/UCLvryzdzVpfbQZ6hEJ7XIz0A4jxLnQz5Hn/qIfvvx17E+/i8/Q816GnUkH964u8OTjdAJskrwCaF9xkjRQO4WzMedrlkSwxB1Hnu6T/YZetu4R4ANBcU2aM//4W98+Y79to/X/XhWg6+9mtXgyVwPp9HgRHB/fzjX1+wTtmz8fkTwRJS+YyjDCibYKKK9CSyj2NiLIhEGPaCYFUz5aEUUV9UgdXTMKS00WHCCDWadSA1WJeOr3nXF6xPDSM9+cchsICgFuQLBfiXAlmnQJbK4V6uXU1fn5PueRQD4F7CvNRn6JsDRXswpBbo62RJ/VlIyAVGajeDOA8KvMBI1ZBE+I2Il3r9WD672KXhwszYA2TRp1/6cg205AmvQZmAVf/Z7EPqF0RSdNsSPuvW7RBfWMt52Je19UHSYJ2JyJECa1k4w6KFK/HXhizBPTt25ARqFRQbrO90BhhhkwSs8mJipqaRmt0JEi+b0RgWiySgLoxWSIjYpmzA8WyCg/J/5OlM5hAW0KiAJ/cL9Eae5obNv5uHUSBRiCeogyRxSZfE0tPEXga12mwkEooGBIzCE0M+orrBYveJoidQVsi45MYCYrUZyq9NkgrJjMf87XTBdNP0tWPg6pgNgBiGsr7TwSbvvbGJVUABDlLF9HAHtgICDfRpA98I/7Nm/my2alTEONOGFzBLg3ALFcnO8tXE40LAlh5KAV6Si+rn6ut1jQTkiIHhP5siRQ+3GiE1THrvSVD5ldgqxqp+6T3qX30yoxcWt4PFp5/vixUgNIxEarH0BgGNxGaRrDEaWUJGWpaFI7mqrDtFgxZmk5C/CQCpvuA5p4kHgjyk4bBA2IRiAfVioZtHhAJG5xSkQk11LchDYbsqwEx2sLwFsWgFXLQL3GHtFU6JougewmeNaaQaZiSjHRR28h0Rqy2C96cDPYGJ8ziCahKiJlj0SBZFG81efKPVd5FwTSEpxhw5DtbHEDCK4lcHHHWtzZqHZBz5f5L8etl8o1gXcS6/R9byUYkdPwKgJmyI4ntcTjwTWpAjGCCpyDgnzSBUhMNv86bDgFFSQbKGBfLwW+WtClxJ94XFCxwT3VyeVj1INsbRvLVSmGnyo6AVJQGqyNQz0Q0jRtfCAXPug/OQJS/gAospNTKE/Ciuj4kejA2M6LVL9NJoyO+wCVq/7DZFR9BGplRUMQfXXr6MZ62f0IgSByL0ZLg0hUsaB1AgQKeLRFoxSwXsSZ40G4r64UN8Npr5ZCZfl1EAfEqCaRrDCzEnuqGVtsJkTOIg0DS8mc8TBWAudpDWvtqkOFh2q1as8nCMnTt24n+5HsnhLWxCpPjRzJxvOW5vvvc8kp9ImFp1NnfaKqSHx/h3ZMBcM/k6iXUrYPzee26BWZxMs1fC8zJs27ecwmcXQ14eLa29tAz56gAE42Wr5iWOgy8fH5P777wdadNZ27n1LbuLFOfn//GS5RYU0GRX+nMRC3unqHACG3yT3Xj75fbya+87e3h68Qyra66zo5VHLDKF/Qa5rQq3EQo+sYR1rfRZ/QxQAAhvRQeDvkZTRzHkbrv1FjuEn9YVa6+wH/3bj+xvLwHq4tWkMLKK2nLbRCOrZ31E9GDNWS4wi7T/S0kotpJ8PL1dYm1qPUheoTXUpRRcDWSdRRz80v6ig0x7THAwBdM9XcOMNCQ0+DPFcPDpmWqFOTLKvjOEbw3cZZp45Cs8Hz0cvm7JwjUQCwOymQPYPmiSPYeHiQW2KNqjosQYx2ogREJ5XCp7L8BqOPdHh9mg9nSBv/KC5S0JnNUcWYede4Ryo9TsaZJKj+4MbHUAAlbFRHXw1nEs10/5/q1CRdup75Vaw/oO/v5yGh55iWnfm7/wIhq9AtYq3rWwN/7y17/aSoIili1fAhBAKq9kXuyh4wiNUWr4SxtegtFXwZqfi2/kV/CFwhoA2V5ebhqHdTpN0CH7+/MvEGj0oQfcRIoVRnUVT1N39nQDzLxt7B+jtnTeBIsZQeKGJYBs5D8g9Cec4qr0VAPMxInsT3G2ZNE8bAfO294dBIgx8EtMybA9B0+6WkIDMbFptLdrXx4LS9R100RW1i/at8VUygD0qwUklbQ0lnPyMtLOFy5ezOBhG4Vhrx0ue9uvl4pZsRBzSSbu4v52t4a7aXtz+3kHv6XWEENZv2KQmQuku++Br/HvMRzq+6yUEKrKc6fZEwB3edaXLJllGYnzKbKK3cah9MQ+1iRM51Rkc90H3GO2t3UCoREX0TguYU+H1dEbB0BWbW3D7xAmlUSzdggrF907+X5rf9QUmDWChDyZzmIBASt9PTBV+mEBHmmCnTrLg1ESAVrjYSwIVLxo2RIH7OVBNgi7M4yi7hRKBgUYpAEEpKM76sae5dfPvkDdD4DB+ZHCPvL1z90MiDXeEiQ3xic6Cj/uA/vEUKRYYd/shGYcGZEAa102OwBvDNrEkhKQIEA/Kk7+tgweqSPaWbhqoNQ0i92q8xT41777g0ftmw/fYZPGA15oWDDA4I5D7oeP/dm27SM0EEndC8/9ieEjPtKAGV0Ut9GALlt3lXENRvB7msRDR/MM30ODjO3bP0G+tIAlos2GRpF7fvjIQRpZvMA8/ZjGBvBBvqITAdij5CcL+HoAcHE5a75/EAmAN08JMHHLAf/y2VEo+PBaPnQQr8hFxQF7kdeKx/NW7JaLVy+mMGzyYfWe3SW8PtYA7Hfhzo4I8RyVcs2m+HOgYUlXs8B5rREaDs5wBd58hArgis+s4RqhIGFqHw0L7jd/eN7WXnuzff/nP6VRj7S/Pv47Nh2GbjA5Dh0spQnE71G1IawhAb27dx22udhUCGyV75nW9PZPPrW1l67yfUa5dvIzPYX/7eQp+cHZA/Ajn9jZs2f41wg4iuF8L8EftBgGQ0QkLCNez5kiinvg+dFwUfdX095DPO+zZhNioCEhq/TE8TP+s0c4T6XO6GP/bUIKmj+eIA8fusNyRk66/8B+mzN3su/dCuSKCh9n19/9Yxb4gD3xhx/Y6ZMHGMqF2Udb9tveo6eptSPswQduY4CA4oZnPB1gSsDqnfeuZO0j2Y5ASaOhmTqI4BH1X2NAqzMpLuyTOntUrKuObCVw8Pm/vmMVpLd3XwBWA39VDaqCICBvEhgYayil+/Olu26HQb8JP+VFnA/tzqarAnQ6zvD0yjUXe03QRb3+3qZNtg6/+7q6SjsL40uZTiE8Xz7dzdA2NYqaroHnAvslGrGIOMKiuP7NBLPIvzAyhOco50MoIo9B6yANQibDH1w8YTzFQoKIco9VSf44SyRVj2gGcKx3eDuehjhvEvtuOOEfvQzra2DwhwCf4wld6lQQCuwtvPPDUb/kEBh5vnIY+TqTdA6LadN5PeobndNRgIajDDa6ASibAS6GaJbjCfUbxVJpADDR7x3M2SRspVrZ63XuDPIhR/nsMwjxK5qxxN5mANDBwDUvtRcZuQLvYFYCDvWyxgd7UPEg0RQBITYq2Zml2kd6OUTD+IwxMOgGAIM5MfGFGwcICqul/7yzHePZs6LZe7paz3H2j+Atvd72766lDp5sB49s8Ua7T+x0zuZiGMUaAn2yfbtboYhcoj5E7HkFZFTjD6xGsnjaVJ4drAiqalzm1I7aJR6wrQPQMxufbYFuCl7RtFP2X7RoMJ1oAhtpgal1ktNYm5yjZ042cX3VSOL3ybAwhn1CvvfxBNwl4Z8XAFujEFxggVJ0jsgXEECsmXosb9YyljOhRNyPBN5DKzVuhIKKZTFFAzsIwJFMU9zbRXK9e/Ix9GGfD7EXNlQzQKfuyJlUSM1z3pmoIUDWLAYSnewbbdj0KIAnBiatQvScQcS5IFaRdmMxpeoZXEqSGyvWHYOWIc68CO6FPOSVaRDGz5yUG4eqKc1OHGm0VHyqj5ytBhTtss+vmcegYaL98Mn3IBAOE0o6Cxb3CZ4f5TowdObaip2tXi7DBzRYxpTVoxCaB7C617L5mh3vPo8ipo3ansEDeRP1defobyRLJfwFoHXx4qWWhN/gkSNHqHsJi8LX+Y03P7Qf/+z7tpc96+iJs4CNx31P7YXoICaxfFRVD0g5qb5J8uMx4o8ARzEmBRqobmisRf3BPW7C7z8OX+3RGNYpNhodrRA+xkXYsiUFtv8TfC95JvoYhBQQRhUKpdh931hsP//B64DlIzZj3jyGJKdgqvNspDGon1vIsH6Wvfi3zTYRpuBRJKuFEFV6YMMO9SZY1WkGuJPou2W5QlifyCXhnLf8ZO/bKcEYpk0FyE+wk4dq8HS9yZZfcrOVljVaB4BoK/YcHDW+FlUP+meTFZdAP3kxql9UoLXbV4kBKPwAcI99btOH7+OpWo4FHCFQrPsR6u3uNvYRGKaS5KoXFnVRIEgcAwUNE/u4rrKzUoir2I0hsbdRDaQywB6B4TiF0EFJ5ZUrooC2vj4BRwGIG+Sn6HnG65h6YMySQfYLGsZdKMYdyBljjSocVsSg2+64C0XUG7Zw9lzbseUj9xXNgDDTLqYbPpS0mg4EyaM0ktojMwdpOTX5SD+DGbps2euFuNetDA/68SXWcPizt96GXzJWWPS+Op9krzMoNp1s5zi7dEZAtfeyegzn0B/03sR8b4ekFmI4Mn/eXPx/8zjHtxFEOsvmLZ9vb3z4Mu8Nz1761diYNNa0WLt9WMVIri9ikFj64CGSO9OXxtMDOkAJSUOqyA7eYy97gvzAJXGWKlLq4X56EmFTYjIqHX5IFgRpsAv5Xyw2CalS2PKcy6LuKEzNOIYh4whcCqN/kXVLZysAsPoyRCBd7PkiZcFVC8hCfI8Yw+Hyb6a/F+jeDkFIvX1gHcIeB1FM945W1SXySQlSTwe9kL4uQjaO4FSdyOyTIVZFK1xc+AWfV+tIxARZsCn13smQrM84QAw9m1oP+tl6D/1cK7HcxTIWu1VKNKmzdXyrtpmBjdZjv/6Z7S3Za//+40dd3STIKp66ytclijgB8vW1nN2QbGYT8j0E+7aNgVA81+uBr1xnJXuO2JuvHcB+aL3NnTPL/ps8k0aGpN1YMCgIviAvByB5nB09fRQbxi76gxT75fd/gKq3xx7+9r97/fT73/4n/RThbKDlWwibPAXQO39+sc2YOg37GKliwOpQ+nz3J7+2JiyNohh8DmJd9aXPXeM5LmdOY4Ml73sCtbwPgcUv7pEUnAMKzwBon0qIdRteuNXnqH/lf6omMXhYXMExRi4RpiWcS7Yz7pvM2pIFnvA1ka9EytOeJwvA4unFtoRBcG1NBT1MuE1F7i8fb7druACwBcpsDWQCrELPQEBaC3C6ToYJqpFcycvN9IB3/pMHLup548/Cc2S16RsRv8aea/1cZ6xf8LwOuLXKohDWEucKnkH27Cyu/4fsU089/WcfBs1bNNdD3s/X13i+hfzYNRAoPVqGQnActex08lCOQP5r8gFm2Lwvxo8q9Ut+MPLW0zROh4PejrzK4wCVJCGN4Z9KC+uC7i12pB56HYq5ufksPkytKQD6kL5r4SZRnPUptU2+SCoslQzP7qtNV6CiJPn6gJ5yL0CQwneAqXUcBYh8W1VQxtB4qHlPwI9LU4YEpCbuX8OhH0AVgLYcvkqw89e4IH2Vt4IWiqZngX9KAET2wRJxD1NNL1k0QaMi0JbNBImKPGJ9Q3M2WTA1kpmIvk4HpoZHgd9pwEAVaOFpyZqD8mT7ZJI/Div8hU3S5WGS/TsQG0wpXZKgFE0BLGqCeA39vd6fAFX9VjGue+DAmst6gwS2ADgOZNzyfxDYM6KJD2CgGCCCC/29a9pBs95DurcktHMWTqK4qafJb3Ymh4CbSD5/exPNi2z2xCqDZZCUQjNKsagUtOTENBLPTvkURZRnTX50afJJMF1GmJAmPRWn9qoOhmlAmiogUp3kJ8fxouLSsMW5l8koU+L4FPn7hZAeAUjQzGSlTiD1eBzerRymhp/R+XOEflDwkYA5CIAjDEFAZzjyuykzSTBGIj4uMxuDc1KGaZoGANcPHdpDUwoTQtZTLKnc8cm8tzTWHxs4xe2UCbk2mUCBEiRuO7YdZWML/CDl2eTSfTVDPlUJ1rHunR4asQsKJxYjtWvyMK9h1ns/6ziBzxvJaSJTYinisOpi6s730sB38qwILNVQQQMK+cwpEEdySbFNBZKGADSTaWp078pPc2BgCirWKivEpdnyMpUtgQps35j05twfRhJjMWcxK4feJQmBQLCpRcXOWKkgmEdMSgffOfX6OBAj2dUXLS+2KvxOhwCpLybde/PHm/C0odDQWuJ/OlhiAEnSUsfBlkP6C2pWQuLwJKR/d3zxq4IfLT0X0OTcboCZXYBYdfihrgGIWMAhvsk+eO8dPiPT2gR8iLLDmCQn4f1WwDXAiD4T3zDuyckjnfjINTBZS0SmmoP/KmxXUkprSSYd4T7GsfFlsNnPLp5mE2BevPz8P0hiH0cB0uTNx2rkdW+/+a7lYy8gYH379iP2mfVI7g7vIwAn32YWz7EXXnnFhgDM0vKRZvTXw2zI9NCJVgz9pZBRzaRDV/14H4zhcCalbiwthibX5qv332c3XX+TPfnUn1hDAFusn9c3vuVsXe0Tkh1Kug/GE3ipqr/hMZMvr0tWHLy84LHqWwfPnxg9Yvrz+vo9ANPRmekXDmZJXvXbjydN4uQFyr+npBEmR7Gg6ao84bpoZoaF3rMGomlI41kDRKxa8zmGEjSZMmSXobs8kflHMGxRQJXvf1pVFEJ8O4puS5NFAdPsMJ4pMdgEAvfTrAiMUs2gz6bQsST8zuQlLEmVJH/9NHcCoiW37ICBq3UjKwAdwmE86G5srgmyD5zkLx0YmfvUUe+A04ptklCiCMtnSpkK49TZzTAOZ81d4Qz3ZEJP6mtbOYyQfbJG6ki9r23EixSWWFH+HGd+TJ02Awne63bfvQ84IFNz7hwG6B/BmsmgaRjPVDmLhOUtsMBI2q6rd69ppXDG0qwcR8q/DUl/UnwYQVA8O7kJtmPTu3b5ZevsTZijqbBkz5ICfOxImS2aPQ1fqomWyeT3lb+/SQoljLu8bKuk8elmEh4rmQrsQH1u7Tu6vrqWkvzpbFEjpYZJjAdZqQggH2Qq/Mtf/Ypwoan2j5f+QRM+jb0jZD/5j2/7MSaLidmzC7CBSLQl89bYnk9g4VfWWEIaQxwa07rGSh/YcEQ7s1n+152tsbbu8ouYbpt9sOktD4STTHUUUGP8xDhY3texfeTTixfYzn3/tCs+C0ARjuy4PQoQmp8dj6S/Op1glEvwJVwA+FyJ7LnUrvsieFHEIXv6dwAbBFqUnUSGxt44ExuQTphlzQT4qMlfefE0iiFYgH2JTOXPUdwXBANMmrIu1tSJ06dodvE1hZElD1R9jsLi8YAUCkAhZZ3Cd4ACvgsmxXPvbkF2DusJsHoQSeC37rvF5s+Wd2GVna04ZNdcd7sdO1aHjGgGEjTOLdjT0QAi8kHXXtmHl1gQEiEZEkUc6gjtjQLgVIPolxKqdaZEccb3DybbPV/5HntNvP3wkTutF8lnIoCiGNr//tgLdgYwQp7PL77wZzzFOZSoZ7SmD8L8+8srb9sdd9xicwGCRrFkUBKx5PBHAbeuue7KgAVG454C0FGOfFBhENojBIjGylcUb49M0lq9EaWZ2E0w3RIA6GEaRE5ZGhd8QAFWC5FlxvDc/x+m3gNAz6pc117Te59MyWQmkzLpPSEEQgldQEREFFEsoG4PorgtW902LNgriIIoRQURpSnSIbQkJCQhCQnpdTKZSab3PvNf1/rC+U/OyUbC5Cvv+661nud+7pJEcuvGDduRtC+Ifuau7yyA9VdffTmcvhK2J+CetY5BXqcsXxSLzlGeJ7199+zZg8wY1n8cogyGbmTjhTC4Mhm4ygTVC/bJJ1kHFwGsckBmAHabNP7zX90TvvTN74aP/dcnebZ7wj2/+yXNNc0G0rONb7wJWCvIi7AMZo92C5sJ+1u4BICU2sH7b32zfv2GsOqcM3n2DU7jNEFKtmvndoKvKhJSYfbU7SRQL1m6gL1DawBAe4YaW/H4mz+fgQBS52i1pB2OVlQwZwWDvaeyT3dE5i9etdHXWRn1YQp2JNWav7GZ9dOcNiMnrTUcS8USazCNAf4O7tM8gFU9KvsYdL4F6/vmO/6BNLElPPy3nxOmtBnW40JCxnaEn/z2jyT1FoU//PabeEQeD1145dXUTKaxuSN87eYrQzU+yCl4fmpVFX3/lcVxBxxwWcO9E3YZffvjsJ7vAvCbAXB39EhXuOP2h8IRgM9h8gdkrOqv6hrSazgxGOAhQR0jYNrR0Uy45EL2HwBM2BSlxYUAVwzLoUvdd9cd4bQli+L1GKQgew2wqJt03d17d4TsCcVYkRAqAzullBDKEvzy6/EMDthFzaqbz8Bsf2zgDx9Ccsu+kp6F5JAU+OEBfEXZ77NoIPbXM0jvgD0G0UFg1SJnjI4YsT/nNkPu1HbqF4YG9QcIVsKHE//nE40DrHlkp7DxrZPSU7EIAVxPw08fI0+aLNimqJ/S+d85nEmyTlB2x8CkWdMrAEp7SCjHeza9LA5sThCmVlCoaJV9HUbNMBZHBsFkAUDKdEwG1ciBrLFw0Rmhevqi8OjqdbCDACiTGxB1MBTgDmRhzZLCs1hK8McB7FUy04vwQi2LYXM5ePjZSPqIpfAcjjHBHII8UoHHdjs+jpXVsDd5tppPdBL8Us3z1YQ6BXZ4IwB1wRxY1niUdh2EVCDjbyDUEoY2KFhKerxhuFkMZWTGVFRWIO+uh109k382RObLAYLv/B6jdpb65gIyphnuAmurCiuRVv49i5q9mAC3fNijRw/sgvFD2BbWBvWErA2SJj9z5nw8bLHr6W+lnzEkloER67tVr2TJCCgssqnBxyhIkqg92uKAGAIC62r/UXq/KYsAuPaHmeUZXMex8PYhQF73StQVYzL78HItKJzI3+mNZ2MriiA9YHMArXPoHfYdPA7YwXlCPTcCwN0JuKHUsgdvyj5t3Njfi6BXdrUS/sUakURjj6RKzO/WBgNOKW4eHuqd+CjmAzybpp7NM2nITwVARw7r+HKsK/754Iaw6Owl+OtS97bVh7/9/kfhy9fdFFoKKsJrgAXF1DClhLXVoDLYy8C+k8Nx3GY6NtBgx+yDk2qqo21Nw+5dYUbZpPDiv+5ENvtWTKduAPBe6/66fAl1fyZ7xJZwGoFKNXXzYOKvxesbxj6Mp5//4tfh/3zu85EhvmP3gXCING6PHfdEB3oqDmU/RrUiJIJ3ZOcCfH5vwSP3Cf/doCVZxUOeA6llWAI0Iu3WFoo1Cet6+QpCTF+r59lKhawBJQavcFlRc6gb/vbHNQmVIf356WfMC2efc0p45OGnWfdHw5lnL2Vf24B9BOw/9tSSiRmhcCI+s5ztrdTi5fxvwaxOpeoqSB3ksl9U86x1w1Bdcco54V9/ezHc8JWfhYzCSeFoEz6fLNRemHeGJlcS0CswKEkq+iqyAxqGG+W/XG3ZuCbEt7c2cSZmQp4ATASQbWs5HpoZlL8HSfxOhmL7CR5N1+eHAayvoQ+3taPDpX5QyijfZX1IuvIstle36MzC07qPProKeyOVCwdh/2kZR3Ubn/Uyhqn2drW1tQTy7o4We8qFvf7aMSRDDFHJGlmg7tu8vvWmbLlBmbwUvl/99rfCn7CSeu/F7wl//8u9AGfjoQYFx94DB0Mvw8oSvEbt21TWBgbmlukyfVWDdrThWS1bT/tB+2jOM4kJi+brI7sfkJBUerd51ohe923NhreVxoFiwveVfZEaRnBv4eIl4dJLL0WFMpNBbz+M6d0QVbApo+4sKmSAyN5fNiGfsxcbDPa+tW+si8GjIY3mgM+VnJawWUlGSTxKreigu48h4iR6r75BGPNYBYDXRia/wclZXHuvhWFQI6rAwDqGYE3OmFaDTQb7HCyLUZ6XbNSSYzxbOfSwBlynovCDG8m+if8pfp1w4qjHCN2in0jHk+LoYaBYzstSWNkOyaI9Ij2z9YSXMImzWaZhD77M7sceqqpVC6jhJuOb/jb1URs4QTFetsUMXFthyXrWpmldxns1HlFtRM2HfYkWKN5H+xOBVf079+3ZG3Eha2rvu2Qp16Cez/ZN5iM4BEuwqiUziT1xzhvwxTlDF5lY19b9BnJBOEjh/kpSsaAXjDWgVpXmKPYnN3/jehjWzeFP9z4efnf3j+mHOd/0sOE+PPbIw+EDHyBA+XgrZImvRDbmpZe9B8zihXDDZz8Tvv7dH4Wi8kwUoAPhpk9/KCybOz/8+Oafhk9dT93Ks2n4Ymq0soFRDki/d+fOcMmFF1IjYH+iXSC16W1//HNYRyaNIZvZ3PN/3n8foGB7+MY3vhOuvvqjCTsrFc98fnGwhgaULqxRMQlVHIc5w05fcWZUdxw+ejQSicSielhLqsorkcBPn14Xz7JmAkYPsS5iIBzraeb0qdGCSHsQJf4Oib2hEna8zukMXJK55lkGzsUAx4TqXLWz6Ig/K9s0MlNjWEzkw1Kb9MT91AGk/64iqAdVRS+ou2esr5dhQW/ukiQqLVki3veOp6qK9wTu5j0T39LqzVqiByXF8ZYT4Te/uYfnoC2uN99fEsBbbz5uYaIAACAASURBVL8ZAfyPXf/hcN99fwlbGaZNrp4cM5faCHYrL62hBuhkn2kNSXVXpIxnM3HQEzGLh6QAubgHhwm/vq0gpyhjDfLEfdCCK8oLYT4ip2GPKMRkXZR/lIcpmyloG469Xrsh/r7s1iya9JikHMGrBIoVpwXiRvol8O+R1s4/lcaJitu0633k/5aNqe+NP2thxIzC+AZewEZFY2AaiQEAA/5LwnCY0t5JP28gJ09E3UbXzd+HxOJCNHoQSZS0b0Gm6IEU0XC9VWVYsFocOfjtaWYcVViojMoe4Eb8v4zVlPhzCdapALToicW+vqc216ZaOh1KsFkxjqcZlLKurUAEOSkG/YzvyBT8Cn52HxSBOkGXmLANMuPf91r38T16WUQGFAnz20hFZJ/vrvRE1oPPVD9MiPxyABgYA4ePITGBvTUBnzfPv3aayVbMzCNoZD3HVy7GS8evPIy0uLUZfxO9zXgecqHGyzpatmJ+mD4PkJaUxd1794bdmxvD/FPKYM32Q4XGO5WQkT2Ymr/4NAwpNuZUARfu+cTaXEBFQhC21cdzc5RNZR6+rKfjo7fn2Js0su0wOWnokZ6Ns8j1pxL4zqJBnjyrFNnLBArf4nB4TxPTaqSYbFZ6WlgIuExL2KArJnEdOVBlqpQhLZpWMyFMnrGQ0KEmPg9yW2XZXJ9uPpdTbKeU3kd/25xHgJ3N1SlFe1tP9MnTcFyGg4w/Q+j09JIVlgsDuAC2Ry1hEIfxddyx43D0H1O2YDGdEV8vMSFJ5cJ2UbT4fYpLGQJgPH0CEDmFBjFZv0ZlMVyjNAYQDg0s/mRCGIgV5eYwzpwkD/CdIfDQTDghhhkHMGvBHoOJlGiwIZl86+Oqf66gn6EAM2cs5XPOhDXxIpLig7HIdk373LtRzp29GICEgpcNae3aNfGQnzVrGbLlWs4mEl7Lx0hX3oqMY5S05mXRO6sV4HMtr2fDzJ5Jo4rtwswS1qPpx4QRFFC8Ac6//tru2EBWVGSGBSSOatmxcSPp7Xv4zo55XfN8oXJYiRcS/rD9rZ3hzNNPj1KnNS9R2C47Ndx/90MA3bXhPZddHn5zxx1hwfK51PiAnjK88RF+7PEXQjIHaA0Mr5F0miUAl+1bOBgg02VzTZSYupeI9dGzxWLCfcjJayU+gw/f/zD+eQXhy9/4Ytjw1lqkZ8g1AEyUkXsYi09aJI5qCfJ/gVWpq3o0CWIKmng4uFKFYf2/J2X4euLy/vp+9QOwCRDE/YrCJXG+JHyXlSpMKECCwhS2D9BJSRGzkih9dJghGKXCtpCNfyHT0lef3RVZudns02P4z3bBoOzTLJR7KqgRKxEPFEFVgsSyJ8CEpRFLhrU6CIVWZjTkslh8RP9XflapHITuyFYXeBGoj0Mf9+c4oKIIoyjUrhaia8Lj163RgRAFo+/uL4EF6wsxAf+3Z4RrJx0QuwxWtTLHLACjyqpJSHqnAchcQD+bhZ9WPgfyftZnOwyQl8PxjsOQupHB5VXBUsUnMTWfYcI8/M7wDD0Ay735CN+bgtv0dgoMD2hVDLkADcr2DLKYNWMWAUk5+EwfCus3bOB79od3wW4pQSLWDVOsBMbNehhsRQCzI+zvB/G424dvZxXF2xymj/fc8QD3Nj2cBdN28/a3KSoaY0iIZ4/Mdi0wtGVxSqq3UkL6SxMLw0Imgg1jN81/HiDb7//w+/Dc6md59t8GuJ0BQ2su378Az+Ffwwo/Gt510blh4fzlYSPsv80btsI0b49N9Vnn4CMM02wqU10tBOqPNscgpF6sHy68cBWMk+Jw3/13UsS2J9Isad69R8Wwk6uRC08qPwUAcWKYMu9EONT2aJSCm9o+CIto16YimtWzuD8AfeltsMLq+blm5IHDeM12EloAw74BuR/71zSAvjlzprG/jhO4sIV11MveQbr6EEDK8aQwFYZ5H3KDiopaCtjcsOGN16NcqgJgpxxAZ5xi+403YTFeeCbhIAdDLTYQAzDUXt9yINz31KsM4GjQrAP43j/8wSd5Kg+EnrZjANNHwiWXfSj88Q//QR2TFt519pXUAzI+qQVk1fMgyyi3IO5FwibrNRm2o8CE66u9rSPafVjEdSMBNtAhGV/EL33912EaAR3f+/aNkBWRfNGoZLPP3vzjP4QNSEBlRPzrsXthh5/gOzoUzgovIi++/U//DF//6hfC0rmA1hxmozSZpSVl4bU1eMCuWEIxJ7PGhjA72rBMIVAq7hO2fQCuhvqVUQSnst60DHgJr7xlK1YAept8DAjM2XsYSfP0Ohol5HPZ6aUArUdgH02nmWWaR9eWn1fKXr02zF+QABaVyD/7zEvhnPNO4zyXKaQsLpOC+BBpujU8o3oOjzMo7I1nucxImT/6MD7+r39Fxqr7ULp+ZPiHf/PbPw3vvfoj4Tae2XnzpoWPX31ZKIg2CmnYbhyAFbGIskOrCAMxc1EW7KX4rKGm4VXYRIb5LRN3PoxS31tJYwqKpIN4rE6vq46gms/gG/gbCjAJ7Ol/nc0esH3bTjzVZ3BtfB18GNk7ZSaXACYkQga8jgwHYI7V1U2P3oXWP7v31CPLxWaIAabfzYFRF+BGKUyPVANI9SxN5rNyT+pQ78RAjTFYKV1p4RPf+DU1TVP4y93fDS0Ev9RWz8In/mD49R33AtJnsg98HRkeQwWGLA6E/vfrd4cf/OKjNMKjWMzlRU9FC/ZUDhabDuu5eCZbK1pfCugLlMZJjJtjRnj+mU3h7rseR0HDHpmKYsdBsnVGVELY0PLz7LupeLcM06QJSF9zzZUE9D3O2Zob2f1FsK+27t2Pz/JOwvyKIThUhX+/sDq8SWhZQiWUDiBYEl56ZSvXCBuFmB7NFkWN2kPQUSa2E6csm8m17wj79+FvDaMkI5ugq1Iaqk4UHp3U3IRhHSId3JpFYJ0qJ/pVplF7J8MWLCvhXEsitIp/78JKIjuP55hTsLMV1ks/IR8wp3LwtVZJxeieZk1ZJr5tfIz0/BJIFIbEaR0zHOrxdNWu5/Rl07BygmGcMjk88fia6A3aiTTYPT4rs5KzUam7noUGLGEZQN+QrHUU6335aeeF6XPwQHvhtdDRTzhL/wHqUFQDAGRt+EGWFpdSR3URGDc5bHljL+9dEAOg3Lt9j3z+ex8HbzIDhcxUWPXUy+VVRfgFJhEEu57Bwyje7ucCmL5FEGEjKeoA96EKj/nF4Zkn78c2opLGviksxxpDsMWB9WHUPSnUh+XllXEQXgQbL5UC4Ir3vYcA1+NhMUEdv7j1d9H6IIneo4Lvvm/PIfanOpq1Ts5qmE6AChX0X7tZQ/nUqUnsp/n51bBnkNAntTDcLgfE0QYliaHUbECk/VwXGW82rKZeJ9ahDB5Z/62sucw8pJc0hOn5Zdj94MWI5LqY2iqXMJU2PnsX530OyEFHE1YyDLQqyrAwofa3lvrcF78VHvnPY3y3zdE/sXp6Ndc7FdA5Oxxjj2up7yFYkEBEwtZSeJYlz+Ryv9taG1hDKDj4TCfw25bZWIZNi/YCeRSTmQBlDTAO9ZGXtZGDFUAnvQrYbbj5S58JH7z0rHDDJ/8nVM1fFP7w4L9CDfXa+XMqwvsvfXd4bOOh8OAzr1D/JsP2Kiaokms4fTLXqAmrBRQbDDpllvUA+Exjr7BRH+J9/+f6a8IKzrYGgmOONTZRa3djQYHnMIXO0vnzYY22wQ5fyvC1PnorKjHtAdCYOWcBNkHHwzpqktc3bgstML+0dMgh5rvfZHKKIEO4DNjLAFQQNHmHfej3jx6fsrk4tyeginmbwdMwQ7A+1BPjKPpSc/ADzq8NlTXj7P+lhNq+jqw4P5x78SzyDN6kRhgOp5xag/UPA47JGWHThgPsrYXhxGGGKBNLw6Kl0wD7jxDQ1YgKEPIQ1jsVMxkG5RvQg2UQgHp+oTYxknNklGXA4E4wVafiEZ6VPDGsw17hmz/7fWjk6GmCcdgOoA6Oyd4kEGgPkcidcEFH7+BITuG7Co7YZ1FEC4jmwEJ8+slH6E+0M9gZhnpJNqcXb2tuh0Vagyy5ibWtHaGZH1aSnGFsYnFQBfDrWR4BFsPmmNQMcn1lgffDCCwEjC9F1XRg/x5qfQPROJckK1GVSvTKk30oWUwrDhpjmXMyFCORyVAlnqGYZcLDcYLBp+dLYYH7QD99UVf4zo9vCbfddkf40Ps+EO789a+wsykK1bMq8V3chiReJZ7emoBGrDX3Uo43bFgA/QA7mwm8YU4T+8HKSjyRAaMiNsEfmK3hcyoI1c/U3Bq4pxPcBUXaWWeciSXVRTCOF2Of1BnrBoGjPr63NhMGFWa699FPptOYpvL+pfnYzhHImzbSHmomFYQ7/34fZxHDEdj9DtxHUhoiD0RcJAklTDJncvJYfgwV6u1vCCc6DgCwDkfLr3QZjKwV1cZ9WuHJCOUeDFNj1VROxGe2J4YhjavapSdOY4FOIAjRXmBglMA+SCyNqGHHOMOKsHXR7k52aQZrQr/QEQljNKsOerXO6DTwLyp2e3ge9NE2ZM58GntumJQMIYpgwPazp5VFP2zYzGIk9EEH9+PzDfkoF+JITgmh2PXtnB28odaKKoWpCRNB6GadYLGBAlWBSQwlp2e2V5nIIOHYsWZ6VyTy5En4DGbyPKrKtgaJKhvtG7U4o+9RIWuA0rJT59JfvB2xoWQzdbRQGLWhZ/9sGw3TqqrDC0//GXuS94UmQPN7HvwdxC+HX1nh7jvuwULJgKbaMId+oK2jH0uqX4RV56/Ee1/rs9GwBTumbnCBhQumh+NHWgFXrwkDqJQyqe+KII+orB3h5wQt7VmHoAMfQRW2gHDgZIcT3LN99DV/+OPDMWDzm9+4MaxftyasPPMMgMH7yVW5PPYyZmK47Eapw8y/yFQhXJAfQ5rF6PR072UNFYLjlKJikbEpVqUveBs1tsRM1zq3I2IqxQy2ZmGdUVKCQuDkoFlgO1sAhWuZzWdLqHmwtonAoEpHzn9tqxLIWxycOKSOocqG2stMkqxIvyXepTLRQZj3UNY/zWscmqiWL8M6oRtVTx7krQQRUo2NpJ9EsLEkGDOXxHzE4/yeJ9pPcI9OxFybQs6oO++6K3z6U/+FdRL1FPf+PkKsh7mesxdPDYfw2x8AH+MAY8/hz7DXkpWeib/60kVLyfS4IyTNuDITkpWMGIBVCjKn5wKRNmiFPGii9AVMPAuhq7s5aR7dSzNr8poHjcxKv7SgQQGLQ+RWhl0rk0Gn7z5s0bOPwkgWWCSTeBPt/03hM5Vd1qkkUP48U18h3lPAM5Ge7aQACRuNlaCErLwJRFnrgRF9x0Yq+ZxoH05uGvpiuhFr9tzPppAFKuHnaIdxY5CG4EosMmALRgYrC8XppVMifWaVXSsjjDgtzAw9G6IVgMC+YLCmKWwK3rAcWLSCZDJHcjgslbDLCJUF20aTKPNPsEQvw2gOzQNimmlsCgHGyktJDIZSoBeTxbQplLJgZdvatBs847WNaWgADTKiTBpVDiALZtQ0PReFtgxc+y4YM0709WBMI2FcxuoBAoeSYOlVIrsYApDrQQbWhvG2CaeREs2z7qQoD7m3318JswzYBA1tjOIxjyl1Lg3gHEDOEh6q/eGRf2wM2AGF5edOhPEF2o8fam31nLD+lYNh/ctIl7j+yZzAFVPyQt3cqcjy2ilWjtOcGB6QEVYsmwHYSsHOVHWIhm3TZiRGgwmA3nCmdM24ST0/9ZzFbMxI2wFjN+I1d/Dt43FBpumbweLKwb5A+VlyOnYK3J8KGGxGo5TBDp04ZQ4HJcEMW/eElsPNmJkrKzPAJ9Zs8f65CcgYtuARmHGzjI6mvL/Jicqa9FU1XGjxompYMVNDc2djTLJ8a0ciGKUQwCidRr/pGF5hsLnBQ3mu9ALxWderFrBaUy+Zqzx/bGMRbFP2IatXaUUGE+0OpjCjfA7vRZoMWb3EeOZlHR2k0E5mw24m+TM+m/rCUCBb06SwfpT6ZyN3ylYCwYHR3UsB7GYfckkCr+N7dYeG4/tglgGmItvtMqUakLm0uIrPwPdm7csCajy+P0yZPJOCdAafEtP7tBaAkH0Ul1L78dFC6uJmp9+qa6+oOBm/zImsCzfWvijtzyOxuw8/nT27KZC5Dr289qzZFNOstb6BzPDKa8icecYyWC+D7CXVVYWksJJuDdOD4WG46JzTMervCWctX4FX1L8dj4Rp06Yi+T8Qzr9kBZ5Wh+KBl4pn3vMvbOa/IqOvKQgTeA6Gh1KQNFOwK1+Wxc01UDqkpEcRo7p09nTWM9cMqX0+MuPZU6eH089fHB549M88R4CPsKzkuSdy5ZQ18fcp1sdN4o0HbIK1bsPnzMl17fMqc2lUdhR/JiMjngP+fYc9+D/1AYw5HRymGFSymxiiJLj35YWpFGwUIIA7jY3t+NgmClj/o8+sw6VZNSXh8x+/jkCOqbCKvxRTypO4vl1Kz5CauP8mWPb+PQPjeF3kc7kT+Xw8G33IOwZoYHvxiRPDydScnT0yl++ssXsXgEAPzZQDTPeEhCLB10oMHtxjDORSJSLIrz+TgL4+r9H+5h1g1f395NDC7dvnv4qGdSpF5DhG9oM0tieYwBqMMn3WKnxqTuOsYH2igx+m0P33Uw9TxANo8SzMnAI7qAvPurxKwMKJkcGweetroQGWewahAWzvFF4JCw7+wTNGccu1GGX/mTJpcrjgzAthu2UzENzHxDs5nLdyfsiiGF3z7Ivhvz5xTXhl7auhkOTZBrx1HnroiXDN1e/lc3QyIT4e1r+6Gd/LflgfS7CHaAjH8fDs54x4J4AwS38r1oBMOv/3O/YzSlBko7ivdLIOZsyYG1addw5M6w0UyAdo0kvCB6/6MGdqAbLc+nD/3x4I3/rWjyl4tiEH2oWkLw929zHWj2yEJAq+Q/z5IEX2HFiqhFdQOO3d+SbrmOR4GqFHHn8kJp/2cQ3cD/IpeoY4I2UXyQTLgeFYTAH2kc9MDmVTmtj7e8L+bZn49c4gBZ0Gt4UgHORKhw6/Dcvf0IEepJQEG7ZgC9SWiZz0eLj44jNga9VjvcBeBDNtD2FZpcVIFAGwD+yuZ78o59nG8zS/nHsbwi7SvC84+5zIPMokqboUptxvbr89fPErn4UV0RjKaJiL+f3kC9vCXf98jYYSRinXq5gCqaKsB7YrMhsW4KKl5dQbqQBRh8LZZ5AUWmuwGfLr4VSYnxPjkNFn16GjXmHWIwN9PEs0HzZhLfix1U6ppVDimrCuM5CH9hKO+MnP/ZhQtn7YA8Uhk7Pd8z0V0GcnMtNxAyMAYyZWkg7OGskxoIRnuIW6xiTZz3/2o2EW52Au57H7i9Lh51EEnHHWaTwbANuAowKrenxWI/sfdTOiRhBw1o4llwZBFrjMkDc27Qgr8JAeplGVjTzK+XwEtljtlFJ+xiKehhlv7OXL5vG5aBKoHQoLSaR+bR0AYW3cg/RXW/3iq9EawFrNhlQpcAvPsMBCBrLOXqbwDbCNcgAKsxwIcG1kvj77zHOwYZfGgbrPcmZ6Qbjxxm8QllIQ9sEKv+033wecp16R4cGZdZgGr65uGmeUQKLyMdm6e2E/VivVYQewfkkJ69atj+DfGLJkz4kUrpHhVQKEAg6GqG0EWJ05y9dygCT4TMjapq0813Miyzl6YwHSqh7SfzlhjWRtmgqwup0BIJI3wIAxQLudu46GOnwBfT/rqm4bVDpEG9dMGJFpsSbMYu0QXjWDn5MdPJ7LoHl6uPDam0M9vsI/uuWzoenQbpg62eH1DbvCm7sORzulr3z+vTBjCPIkHCeN6/OrX/0j/OK2GwC9YV5iZZHG+emW694kKBoTqE/6mEcbGFkWvH+07JejMJoVVr+wNTzwwH8AtPDkyiSwKAKrCb/3GFQS00XtIxIBC7NmspddsCr8+98PUw9UM+ScFllbx5HAr2cgeuGqlShnOsIza14Nb+GfKmCwaInnfiu2PQLySH5prsuxS9K/rqkepgty+PKK4kh+MPG2tpb6cMTwhS4Yq3hT8jvD9dyO2qiRICsGsCnUzV0EKwkAGt5VWsIzSdKx9iidXO/MLBnq8MX6MmEUzUaKiW8nXjUVZbCiHMgx1OqElR59FJMLadIBa2FT9bPAhgl2aQTYKsY2qg+vst5WnhNqCcGnLBQb3TTamWkTYOKRsp3G+1A3DnEGyZDUES2TBmnF6eeF8smzwiOvrA2dJKyn9hHGg81GCcqcZhQ/GQwzpk2WcXqUM7OP/QKv5iOEbXmuc3bYOEU7Aq6VQVoCVfkMinv7BQgBkRmU5jPkHxjAszLyEEpYfdXYKZ2OvPnv4WLYQmtf2oAdAEzSaLeRFi655N2s6SOx3tnEwOE9F18cQznX4tu4/9B+BnlTCBN7ljoG9Q9SyWIYo9Wwbj76yU+G737vBxF0aUIxMXEKJAbAqCTY15/81IfD00+v4XwhPHYR/m7YftD3so61NTGt3KRwrLPYLxz09gJkFZTgrSUwwDI9htweW1ocPqiVYOuPpGI9grImfQDvSs5oI8UEQkd5nTTe7/ucT1qSPHDvH8Mt3/tRWHDq2eGHP7uFfehfMRx3mLVZXEGdzzqSEJMOKF3E3z/EepPJl8yAIJdnaZDXF1DM4YxsasBXVIkvTCef8X6ArByA1VaGnpnsWdY9JTTInfQqo4Av7ztvWZhMXdxHnzBGaPLLm96GcbonfO26S+g7Xg31EDP2YbWVzv46DoPO0EjZSle8/1Jsw56n9qH+ZsjWj0e2oZylSMgHsMV4lsCkrVi5dNEgt7V3IOfcEPuyXPq4As6jVgCJOgLG2rsJ9+XPsmmSDWo++9wLUINswo/9aHjymRexTzDACNCEftPhsudZKQOPIzAzsyESRD4/fds7YcqCAfYd1pM12Cy8if/ziOBIEvYUvTBNTDin8cgv4/xk2OGw9TiOROWzAAIAjP7nq9dx/4+H23/6DGf1cLThMZywEEBkiO8yltyJrQQgEr0LQij8LnPCqosvDBt3vkYIFXVgj/sqXpkq5XoAE/FGl0iyYOYZfAeVEgej7PgQfckJztYuSCvd1PJaEOWxZ4CyYZGSYJm5t3kWWY9IVPE7Gb7kcKmd4WRr8zGeBRjBDEvH2A9GqQEloOg3Ooi9hz12Bn2LhCTtM8bpvbSCiL02gFwMsva54r0HGB57Xivl1fZqel0dtRKvTXaIaqsRegp7FPfefhPe2RsETiTNeM07sHwQdFHhV1GTGV9bP+Uuzgz9vA0/dN0UYOXQ1HosfOu7N4fbb78jXM66ffDP9zBsMagAkg57bwfKOPu0CQzw+qk7k7hnshxTU/I4g/vJ2ZjA2vN587xMIfXd4FFY8/z8OHu06tYyiGoH9xCqico3Nwsf5OJq+nSexaaBcMWVV0cwyxyaTIhrRiCmA+zLJO0AYHsL3+zte3dRVx7B6qc9FPCdppdksscRHIUqqrmFgRbPeltvAyzPzayrLMAthtLJpdQRk2M9vxNAf/Y8rNbqt4fyGqw23mZvY9CbLqGNc8gBjfk5yZzFGQaaU9QXY1vV0NAQAUr7XMPsSmT1I4NHTBcKAD4bGrlPgJO5ANv6VhYz6EvjeRg2OII9YZSzxCCsDHEhrBwkt3nmy1btwAYgl31h0FwLnoF+FAyV5EIUQQ7rB4geZKiGuxXANgN1BvR6pKZwVueX0QNDwGtr7GUN9aO+yKH2sL9PhIKLqiXzzxiIyedxLeqPu3ghtoH79vJcqE5i34EwWF1dS8jbzqjkSxDqJMipTON78JzLcDUIT1u6XgBvXz4OU2WoSMThO/3ku7eEZVhyXPbuD3Lfs8Ivf/czhtmPRJZjJ/XZs0++APkgjd5iKNzyg29EAP1vD94X/vumG8NPf/67cN4lZ4ZH//NMKCrhnlH7LJ07PVz/kStZEoZH6t8LwZAPmMw5o61FN1YiObDZZQ8lWVgB9vvsiImdIHR2EqHNEnWUuF/87ks54/XBTgSWeU4IrIrdjfBd+6Os3sBipPHsK5KmhliX9t6uKXMEfC46GGC3NoM7KddnaC+Ams9eMnlSdayHtJ4wjKqZ3JURrSy5zy0My9LAA3JQcuTjo+wA0h7QwYRM4Ur2/QkMD2S/i2dk0cxG7S/PRuyZ+T7ikAK7jU3HY03Yzj7lfhqJivQDEir8VvlkX8xgjyhjL/Z/a8mSsKPimoFjOjjQui0X+b7WiK18tn+QPTAfcHrbtm2A7hMZWGaFrVh77di/jecb8JlhoupUsbxeSFOVnEcTi1kTDFVnTKuDyLMxJNVcnD0+yuaSx8EvCGgNWo7cwxStzm6KKP49k0J6mGJ8Og2UB00ZiHTMQOfBH+ZCt/U5qWdDoyBOY7VlxSkDTQwFlzRgN14n7zalggojegGysepXaSiQg3xf34da1oF+Oy400WWnrskwbbKg4PfDzEqhQM6mSenq5MBlwYxHkz+9P7hoeuvh45HD9McbP2qKrGxTTulYoHEzlaeNq9HlNdP5zuw8TG5o7GA0QGSIAIUo+ThotAE/npLeOINblKuM0Cg5sejGqymb15PZ2MG0PhcGlH4PBqbY8Fl2pQKg6uOZm8/1YNIuIzaJAhITHZoSHhYo8jJSs5zCURBp+q1jY5pAjewTL5yGwAK6sNNsjOKUhUJF1uUQH9hwJUFQjddlcY3zvYZoGntG6ylCAHf9PlSBHpZK5ETfDZuS3Rjle5yRemSm8rn0zh3h9SxIhMMlwOVgUH3eu06Lm6/3+29/fYQpKUmu/P1pC2GUnVkX+pLa4sG1+qmN4cA2wD+aS2Uls9lU5p86GzlOO+nVOwlIIahlKs1VpGAPEJJUwrUYRoZ+GHBZyV8+E2aTJS2Yx8L5F5wFG2ARacpvh6eefDHS7GX0xakQfrAQCpCfMdVG5p7D9y9hM+7jvpRSGE2rncFU9jieSfsJ5hhHbgz4qpLNWWYEixJNTwLmT7Bk/TOfyhJWggAAIABJREFUZ9GxJIISBM370MZMnJwTqqeVU1wwvec+nWiGOuozx0JUgqpPiaC0BbqM20w2FOWWvTDWHAXpPGCxkUPjPwpzTvafb8tHjc9ynKbhmeuzNcYNycE3S//cnNxCDKeZph06ChAGsE7TaKCYCssxmu4xWc142EwEwJ46pwwK+yBBHvVM86DX0/RqJRFlD3xxWYgFyIuXn7oAD7/ZkaX65hs7abL6YLAg9WYQMpLcESqY1s6opFGG+VXvFJP/J5XGDWkA2WZkQ8bLJgOH76c8ns26lGnh1ElweNgs6w+eQDoJwM9t4hwCGGXTKoWxCFK4f/9xwG5kScUGnbApVRHKgLQP5WKgNgrvPn9ZqJ5QwhS/MLy2+tWwb18nqbvQ8StgNHBw79j2ZlgMi/FfD70GO4D7zaBBCcj8BbAOjreELduY6NFDCGj6MR08RBDzJBA6HhNaU8LXvvz5cApg1e2/+nWobz4QbSu6kfYUUDj3dGlj4owL03kOGH1I/ZVP4+JkbsAGH5B5WD9cJqMZala4DiOyV9209U7m/o/wTAm45gIEeb8FeQU1TMjVF9XrqN+iv4vLR7AjSKNgGiV91ELgJIDuwcdln0Rzv3DaTNgbgBk7doUmikNQH0BOfNlgWUeLByXq+iejAMrCwygPlrShdMqmBSUcUFmsOsHVZzmDQ9ghov7M/TDt9FCNtiXswZH9JbjD3uB3GsSzdrAHmxKk2Ca66y5sE/0OO9VUTOUx0S4AZNXfDtSGGcBVkpJ440c+FpZNmRXKSXfVk+3A0WP4mhGcQsBCJ8VWVS0SXQZ4bxFU9Y/H/wrLNi/Mnj4xVJYg43qrIZQW1obZgJR6Gb3+xoth9cur42BigDPhwotWAEC9wUEJ01ivHutxgxV5/1yakzwYP1Oqy8O5yPsKtOkwJNBljs/08rMuCp+68esU4W3h+7d8h9dZH/Yg+66trWNq+Wj48MeuJEDrdYAphxWJAEEbgBSl69GeJdFEqVCIwRy8X/TO4gzswme8bk5dlB4eIxjkaD1y0c6R8OOffBMGOdJQrBCS2Q+2bdvOdTgYGns2hrMvrsNT7dxw128fpeAG3OF5mVw1NVxx+WfChm2bSH49HN7/PtijFJtb3mwKD96/PkqSZDhPYAjVQ8HfQlqzwx2Z9LK5lN7oIVRQkopstCYcO9we9zC9uQ0h8V76bHRT0HaRqJrNPa+aOAVA7yx8a19GhryU+zwU1q5bjeSqNyw+ZTI+mnvCl750FTYLz4eVKwrxdUW2eUzD7jnhpRcPh7OWnMI5BtON9NjjPXvDPXf/O/zvV7/De2/lHO8KS8+ogsV7LNx5z17WkRY3WNqADkyflRHIXMJPm2RkggAG8Cp76YXO8MWbPhxKUEWUkCzcxfrphEWfSRq5zLWSgpLQDCgzCeAuFwaKZ7iMDhtl70saBf4g9zyPhritLTnc+L8/Ccc6j0U/rLRkrIcA53oAoZKoLRyq5CC1lk2fwkXJgYKinMyQggrYIV+88Tp8szgLTQDXd5JG5V9PPk5S9PlshzDOuabuPXrhZeiPHdd4NoA9LAbWQj6sURPsRxgMr1+3AV/hZTxTptujbmDg1XYyaCYDpoUg27athqTM5R4ZhJPDnxWFtWvWoQKYxxrTn30kvPjSq+Fd55/NJ7d9R4HDWm9pIWkZNvYgrB33vwbSofMAiZIA8IpgSMkyfAzG6orTToleV5kUr8MAxV/72m9oiAhtY30+9uh9yAqPsPbdvFKwezrMuoCpLAjM/iZwtGfPfoDgiXGYoL2A13Ld2tfDslMI+KIWEYBVetgEQ20CKeDWZfr2qlAw4CoydQHpBGN2sK/NXzCX62fTIjsyOXq/TmQgmBhKZ0emQj2gb02NIVQOOtJYB3v5HosBNhpZfzS1NLk9gEllJIaPU19Yd8qS3bt3H8Dw1IQXGl70GWlF4cIPfYcQTQ5AwFvVCUOwLNnR2bfRsGdz9vG+2YAl0TeQ753Fnnnnb24JpaYhCxrDxDzJsYisj9iEnQQXBBn8O8lcl3QKpiS6r5GuwvDyC7vDn//+AOBiK0oLGa4ymBMsLwkFMhyt/bT1MRBv2sza8Jkbrg8//dkPY6DRheddyBrqD/NPWxXuvO2u8MlPfABgkuYZwOLZ1Ru5z5kU98+wrwJAhqI4KMvKw+8U5uZAD2ugBfYmyh6tZgbYLwR1M7JoLgoYvMOcOdFIUnEutg1I/HtH8kMjZ3keQPyoVl/KyU1UFggs4p5k4g/MffJ3KoDkIGd58jh7YHIBnmp4DAPU9lMPt8D80zas/sA+/i5ATUoZ+5KJiNoPFFOGw0SigRsfAzjlWU8eykcpU0qt6nCkiGHXEWSy5dxXgF/CNcYBd1NJYh/iXqfo7cize+aqC0LtrCXh7qefRSIMI48BczpAziAH6Ch7dD51dgWAWhVDnec2vR7KJteEnsMYW7Muh+kF8mjomlEmFFCb9EhmAHXqY4icB9t3CoBs3ax54Znnn+M8wY8YcLi/mzp8sIyk4HMAZQ4x8NoRZk2bAyvrGIzGheHll18O7730Iuor6iH2k7lLloff/vq34b2XXBKefOnFkIfy6TgWasqADeAz/LIQ8NB968qrPhhD6jKo+2O2BnXVaCRlKA3m+nXAyGcYnZbdDUgKAMnwOyQzLCKwrRtmob9TuU/9gKhZDGwdxmcqSaevaWXPzGJtDiPtae1l7ZdPo6bsD5OwW3Av2EMafDqM5u997Ufhr3c/wFBkd8grQ4pbVYvlQ2M464LzovXObs6tlDjk5/rMmoG8ez89pDUsChX2iRMNh+LzmgGLM4k9sKf9WAx5tK8a4P1cUyUMGg3/7QEIraycFJn2hne5dhxS9uLlrEy0VM9Xmu8FC2YBUO8L3/nWTeGn3/t5+MwnrgRgORL+8cjGcILneRhwdoA6vQxrpUw8cpu7OvFdBbh8aR9gDfU6PdkQh2UxZ0IZ/catP/p6OLwPhi/P9lYGNm9s3IwUflI0DlhMfXhg127+1wi9hqAXHrv0ewewHvnUf32GIX9HeHXd6+FRAmQmTyUglhBDz9kk9sVoc8Dg5/DBes4krG9gRsegJDZjAT73iXe8mGsA69bsfItBAfsPe80Q50AR9yprBsOGpmMA7vh20980AqwO0jTUzqoIJ44R/MbArJp70jvUERt9i5/mwy3RNi85FesweuYpszPCd7771XDDx25G3m8gMesA26V2hhdAWIBkgBKcpckE7Hz8Q5+hfzgaGtkfrv3M50I9YF0PbNYWrB0G2EtULRQB3PbzLMvoKySgKI1n6zD3vYIgGnvyMu5nK/6DqQBJkgvWv/hAZC7L0cygRpQA1E1ojKBQK9YQ9lP5DPL0c/csmwAjTmsIWb0CYoM8v5KIMjln3UzNSrHv0md6Dn66+7x3yvpZI1NYz+ZhHD5MKDK1hH2YAVYxtZ31atCgfq72MGYUFJQZoA3BgzVw7HAnZzK9AcVU3YzpkZxwEHXNGWeuDLt2bQN8mxE2bFhDPUbIEHZmadj2JHFPx2Hdp2YnEtPHaBQE7TIA7aprquL7b9q0BzZnJkOC4tDWTRAX54aAn3XLsUPtPKfUFwxCi4pKw963W8L1n/kE+3cZ3pOnAJB7ohhO28EAc3vYtXs7vUlrwoaKmr4d4Fc8Q1xCRUeqLDGuy5c+e11oZz/ctncgHATM7hneTu/RAvgznb3V/JUcrCuOcJ2P8KykhgWzV4St2zeGyTPNN0nFtqchvgdbKPs+wBdDpgF9m9lD1eZNR0G1g77aQtuedoDAw5IqwG6UUinULQ3YsaVylmWi/MmCAKFHZSZ1VlfzCBYU9Fhkj4j7pMdAdBXNMp95Dk/aE7JFMSBj8sPzOwI7330th364kiFvgqBiEB7ErAP47DNEiCQ8vG+T+PkSlBwnICCZDZMBdiG461kqo1CbxHTVyZJMDM0ClxkAMJw8pSZ6km7fzlr1rOQsHqbe6QK01Vvb2i9mCNFDWr90QvyxpjJo2FpTUD3WABLK+C7OA/qppVeetpRMku0RTI++ttoF8XyOAFZWGJJFuO2nP34FaoMuCFC10Xd/Ru0kavkR9pTHwwev/Ui48QtfiuShb377a+HLX/x+uPv2n0T/5ncYnVoF+b+tc1XwmPthfxfDn6wGwXtcVw60BrTX4PmWtPfQQ38L13702mgpYE8arZZUlEMOlNUtViWb1ZrzHUW1xA0zjhJ9D4xevo8WNwbKNVNvurdMhu0u2VLwVNLgcUJUVVJpj5LNs+L69bP00r8UF5dE32MJjpMqJ4DfgH2wN9pPxUEND6F7pqSDyPSO5KGEW731oCo9GbODFJR9DGnin/HahiEaQr4IcNTQ3b0orLMBfVUN6fmsynPHrr1gB7DFAZO12zCXxvd2P3I4n0+/XQRpTqW3dlWPPvko7PhMyErFWAIcCCvPWEgdXwZQ/jxufQxiCGhVQSdR4cXVr4WkymUF430UobJjvBdZNKGCfIUAIUMsCNMtfWbEGCdOzI+ThnKS0g4chFoeKdV48MnI48sXFSWAP1mvblIR6ATYSYe1MmgyJCi7nqCJ6bXvRSGu8S0XShmjF9NNLwMG0AA3wIdXn1cXuWxacbB8JnN6vZmobqjHCMw15aC+jui2AVn+RX825kAZQAKLpw2/oRIAYad9LiyLSYN9lA/n42vSQ8MrCBDT2mVLcLOyedDTQSoEffVZFTgd0bQf0GWARm2En0/loplsV43vYyvFo99XjzeZCzIaPYBk7WgV4EQ+C9PxUbyzRMw1/6yYWIEkqIVpQg2T7frIsDXVzQdoiIPAa+brDLF5yT4R5O0necyrZhiRm5LcdYumgWGLs1QmY02RhaGsXKDDQtpfESyy6QPQjhtxBFZdbLJkmeD4cNLw6QlpboTstIJyzLavvZTPVxJeffnVsOZlXldWGv8tFenRJ/7P+0hMw9+SifhTT7wSGg7CqGX71t9m5XnLA4oDJvO7YvJ8Ls3MlEkz4v3SJyiHv58HOHQAI/qS0trIcl79Mp5BWu3wa7Q/mcn9+2iuusJjjz0bD2r9YZPx5hvHO6YEj6B0giU0YSmmGR6kCPO7aeJcWV4VdmzdBbDagMeJDDsHBBZqHLSAlLGwieEXomYJ392YDMkFS4KFIsi8cMEimA71SAWPc/0VuXENDfXhtYphcLupuPlGewul5oIsvFyOY2AWRB//3bNOO43oyUKRWYDlQjHXqr6eDScurYSFRLIHg88sEsW0XCZ5GPGnMWEcZR31Y8shSOV7CPD7kX1P19CSU2eFRfweRL62CwnYKy8jf7OZ430dVNhUuREpL6fnhIE3HTbLfAq9AYqoPYTUHOMwKYkS7+1vEwhAcbYUg2llnA0d9TC7mOKJ70cyR2KIkRh6yIrTRzghBReoog6OfjjirdkenGpP+P8Mr0LlZNLFmbYO4LX26sv1MQxJeW8J14M+J7R0FIa9exoC+Qjh1MWV4Zr3fyA89fi/uafITzh0ypZWcfA2wqbbGs5efn546L4nATDZqGk8B6gAfF5NmgRbpVh00qYvj4MW5CkyuXjWtOZwwpyP4f4SEl+LKfjXA5plwqwrpNG89Re3hqry6miU7weXYd+JzHoseubwvNB0bIVZsGb92tBIs7QOP7srPvDe8MaWNaEevzwbox7u1RhpkvGia3vMJdMKRRBfFr0HrwwGBzb6PPUwJVUuUYS5/Iw5XAjazs0bm6InnXulz42DHhT0YXLZRDx7vsU0ryy8F9bjIPcomf2vn0l7NBDXu5E9oRCGeQr+t2M8BEoslDe4ySo1zWB/0PtXTz8HHHpivwOq+jOCUGk0bukUKTGsCxaAt7FPU/suBg2dCQ8mNwm3nshujf9MWGz4EDtZj7u6zwYHdBEP6iXLzwhLSBsvpEA27TerFJsPWKVZNJXjNMjbdu0Juw7uxT4EKfpjfyVA6ghFNk0XxWVaUnaoLMP7FJZiEYexDeNdf/wDh/jE8PnP3YCEfi2F3hbknN1YBVDEe91djx5LXHu/tz5tc0mvv5pGN42Fp0wrHQl6Rc2s8H9uupmAvwnhv790Y/jP4//i+m8Nn7juU+HXt93JZ6wJm7bt4z1P0twtV3hdvbwjmMoaSISFmWBp8ILyJmRQmtawJ1/2vsvD5rc2UXggp6EpkgXcTVrrVR/E9iKJAB7Wv36Io2nHw5mXFsEUXBNeeA7WNEWtAYMZ4/nh1KXn0mz3hhqapNG8TTDDkX4VVuGDfSL87f5tDPhibgTy68U0GwvCFjyotwFcsQRjuqhn4SBrgOUHK1mWe2LQoxVMDGF0S4nzJYouCtUUNq1zz7kIO4FpAGyNNLxlEfz693/+GWX9sxaU81oCXrmwTCsJiWF9Zk8N9ewlJ2CyvL7pLeSwk2DWYWHA8O8NWDIvv7Q/XP7eC0Iq/o8Xnb0qvLLh72H1mk5k1wAG7H0+dyPs87VT8ZydTTMOgMAoKfr71k46JZx6yoywed0WmCMXsHeeCMuWr6KxwGvsjR08l2PYv8wNU6fVIq9/CrZpFRYIkwFjkLdy5rfAgHZBHkfOWZBfE350672huq4i7D+4DdADxhzMrF6eU5/jggnlFGXHOVcAyVmvQ9o/8Axl5hHYQu3x0Q9dznBwYshhL8wC6FDp8/Ka1eGii8/jusmW0audIRE1lWoGr28WDXwm4TnP4f14PnYINqYOmF9fA7MT+5NRgUTePzurKDzzzJPhXRefHwfVPlcbNrwRgZteGN15gNflhKg89PeHw7suPZ8h5FH+Ti6BaC+H81adFtkdAqsCi0fxw6qbMS0OSlz8AqtaAWSohmCoW1JSHu77y1/Dh665KkrI0m1eUe58/ONfC3f88VZkUJ8Jf7jzFwAOgCMpBbCNYIEwQK6uropDOp91z9O9ew/wHJSypyWSyPWOXbt2PZ95ZfRiH8SPLwUGz0b2ygUwQ2QICFzKNlgOYH/sGMMDDudspkGCtAKfsrX83OkwDHdRAM+Zh9VEZARxzWmqVVdMm+Z38+BNRaWwG3/BJbBUWyKo3UOtKVOodEIePwNAFpkdyEUPHIhNoewVYJeYVv/ej38vdKfAblSSzmdLSaKuA2TIxFNwCHBfJUYS3ysPoMSarnhCTrj1598NBeytxUylRmFc+SsqWPnlwCX+ivsg+x/FvmE/GTBnM1RwteeFh/+xNjzxwlNhIL2L/c6hZ8Kz2brSgZDyNM8J9z5ZaFPqJodP33g9vo4/Ye93EJIEAwNWBwyU+/74V87L2QyGGmHN9eNPbZUCeA7oOcIa6u91L4ZplpuwJMpKA9xEVlhIoJF1cS+Av/X+yBjDYpQn2lRlppWzR1F/AEa3sOe3dzukyaK2SagTzDUoBfjIx5O1oJhGjElmK/6jVUhQW2n2B6hP+zn8rAEMDRxC4tfNZ5uAZN2aYJTB074mwEnsLvQEHaB/yC6sRMUEQ5RGvPX4IdZdVmg7nhOON5HKSyhpS0sTjK4JMTRtnJCdmFzNZ9L7b4zzuoRzZNEpK8MU0tvveeZp6hLOxKP7Q1p/B+eBupekMLFiEtL2Y6FfplkZPqWcL+37G0icLwjtqMry+XxDMM2GAIcZc0f5vXkRRw4e4L1NKefsoSfo7TjIa1IbtGJDVLkiMlafefZvAIXIdZFMD/YzlIEFNw32ytkrloV/P/YQTH38/2EzXfHud4dFsLLXbiUgbfPmcNbpZzJU3hU9IDNoPCdxf2tra6kF5tG0PRzqGFqUowRat3krdTZsmeHjoaaW4D8YmoOEzySn29dMAGjlxMU3dQCmrszztnaDQvtghU+NvuqqDQu43w7NGmHZjBkkBLHjBEqu/Enz6c/oL7AbaWYAMkoRVzZhYijOKw+N+xrwzmvm2jjYNjEbIgGDunJ8zQ9s3hWb4kH2rurp08MxbCky6el4dLChqCJ460BUP+YzyHFoMwxbNB+A2CFML0CybNUcatwTyBw8fyoY6B+DfaeyKBVQUrJEP8+/rPcqLKPqCDkZ5XPDbwuXX/Ze6s388Jd77wlnrFgcdu0/GOaec1m487FHAYAIK+K86gEEG7BxhbW8iKH0kWOd4SigXzYHYTnBNWctmhOu/9AHwzP4pCazRrdB4NADuhWQQKlxFQq4EoBAE7f34YmZSd0xEeXfAfauy95zOdYaRZwhh8PTz73ANcHA5uCROKzo5FrKeMxhTzyCR6FMQTXTXjs9B+0R/SWA4O8q/uythsMxsFPKxghnTir3uu7smYBxhHRW8joA2j3N+Mfi0W3obf1uBoG0DjmcKz0Ab5kM6wYoqu0XCxiIdOPzF/KRtU6EETsTP9m9yGQZdrRDlhqDxmp4G4YfkQzVh3f/DZ//MsF8L/BZy8IHPnwdZIMOgKdiPJaP8XcMJE6Lg6f0mFEB6QPWRDa14RAAZg6g5cuvPBcOYENSyBqeRw1irfbaS2s4F1AQwPYdctBILaJKSgJAD8QOWfcTkKILnhwnx8H+vwcARq9DAZEU9gr3+FJsu7Rz0drHM6AJH8iVAJ6bt6yP54sh0p5xWfraahcAC24qfppr1j0XWaEqqLLxUR4BNNIySOvRTFQ+ebDPm0j9HqBej8FQhmBTG9bNqo1gmPfR2llsIZO6ehDlXwkS/327CBYdtYeHuJCFHRdWQhzDsWYTn6qpg9jDnj0PX/3TV8I6fPwxAhFfTBCjkHsV4j06grqu0WEn13DAACGAvKlT6+iDJ4Wrrro2/OOBfxKyhtQaNmDECrgOWhtI1MrzrIW5ma1nvUMjZdicMwWsl1F8V89cOjd6ob99dCwcg1He2EtIKwqm1KQJPNsOfiFj0NekAwpPqiaIC9n6COfkghV5fEbUKjvJL6HsaayHJGUGDp91iM8oac7ecuHixfi6w4RhTY+zzkLGaJgLc34I9UEzUvr0pDLqNnz6uTeTphSwV/dEC4dGlBLdWB1koB6TUOb3iCxCVnRLE4zsY30JxbKh4dSoE6oI9Uqh90UtMAEmbq6WTgyTOtrSqDX7QgH7ujVYzNMBD9IaIQdAzKGNQUwVhFe2dxIMZzjvyVB0Gf/97PEp4F25sLg7APgup0ZvplZ8ZfWacMm554bHH3mRvYmhFL2noWSZYGLW9PaE9jUG97W3d0XfYP9ce4BoG8e5HcNmZaHjXfvDH3yf/uTL0VfYGrKP9Z1u+DYYy7I5NeFbX/pvenvuA2BgHlYOozyoDqcdzNbD6K+sJjyK9fX+q28In/6vD8bBthYl1113PdfJgEuwJZ55gUsHZ7JFVVFqm6F9pmSomIPB+6rwTTkZ+CRQWYx//Jt4r1ZiX5OHeq6XAWsvvXQMgoqBmwk8xOvi/twPbuLQSJ/iDrxUBVcFbd3/tZOwp+1VecKf+1tQNgLAJ1/HfU7w0rpUi4139kBxLpn8Ms2LWRcrTj2F9V4a39v+yuB3AU+ViV5k66IItkbGuviffdcQtXAL7OvdsH4P0a+gvuHPPPPMG2rBazKDa+MwJkNyAme4A8AUrqEWipINh2W381oC59ZssmYNQx3gLJfscPDwHnonhvUTy1D2toSbbvpU+PFPfxMtF/uxS5M8V0UeR0vbcdYW9eUnP//p8TyCi8YoKBsajwLyNdKQNHKgifokgETDH2Q6OUE0BMekZiWzevdo3Kt3mx9U1ov9WTYghlNMEW5xzgymIgIN2SyCAQrkPrzJBAhlNSl70l/VNLhMipcemo4cWCl93CSb4shwYKH4321YZHvJZLC4F1gcQioYvS8U3oNguGnbINksxqkL7Kh+WIUmFAoi+CA4HRUElomVBPuxF8lmLp6TGXhzRBm4kzIoxZWlVbHRfCeNTF9TwWbfWzlBAewRJdf+bET5aZbSDTjh89rM9rIRp1HIGKCQzXfTG6MdSZJhDgK1SWxmk/DC62TxNCMj8ZrE8C4K6lwauVYOJFmHJgvKIBMI7eOz2wCnabzoecJFUdosy0x25RhFRRNFqIB4HptkM02i3rcCOzbTPrBOMJRcpDCJ995FAEX2I/fD96mG3XXayrNIO6uBho75MBvhy3gEPvyP1Ybhcp1kpOpXRFHG1OfGm65jurc3PEUYTD/FYzEH1imAkgvY4JNBhJw6NxytD6++tDYycifDBpOlwd1kY6XpAH0txnx+7bqNUS47hFyzm3vipuZ9LEAepheLi9QFn6r8LqOf1EF4E0z0RfM8gMdZZbm5JLLi7+HkRFbM9i0H4wGQyoSxk2LTOmvQFESZJf/v75NSPZ9TGS4GRS3hABlgGrz/8F6ur56nhLPgB+P19tcgoJ0FYYLBmZimpConSzjZxCJAy4rYJLHZxUbL51bCrbh6tL+QYpfw5vR598VSaEa0+k2jceMsBdgDuNEfhGdVPxTZ22mk1S5bMTPMXTgLFl8e0/N2wIs3w+7tx+LETKmM0yHxrSQaNouVDA6TlWfOCLORFIzQzDs1OtHYwqYgeJYSQ3Ma9nTCDkAoCNh4gueS+iEh9ZZ8y/cY58RLiAH4PnxgN3Q3IL3uUmjYs3h+WDHxyzEkiq6jCxbkUgTL9IZ9zmDhrbeaaI45WClG8vEBTaOxHoDR0Adz8TSYbq9TkGXxfCYD8uYAThmYtO0EzBFA+nIYi+Mw5Id6+E4xyI5DhAFLT5SNhBi0M3fuXKbiPWHNq5to0pyuA3akscliHaHXXAoDikkEU5yy+MywhETcQwcawr133xO+f/MPE4D89p18ln4O5Q72CUAFXN0XkN6oJGAq8toCwLMvfeFz+Mi+HDf7HgrYcdZ3GntVu/IrimItIaKik/U/JqrvMyIOICaZmEOdfG74dxKTM/KGKehgVwI6btlEWjTrLMHsTvhYmUZrkWhap8OPwvxs1jXFsqEbBlhxyf3+WbBDU9F+DcDqMXRQNUAiTdR9WVAl8b6upyGqD0h20QtVlmc6w44U1itWpQzDEsC9/k1x8KW3J+SkHkINBFadVvp+MiP9OafPo1a5fArkAAAgAElEQVQYia8Zf9k/pLD2Mvj5GSSlnzf/1HD+GatCPvKKUQrn+uam8NcH/kHQz1HYxki4Odht2riMUSnhfu/gTjfaCQDfc+csBqwhzK5sepxIl5RkALzs4PkBmIcldP755zGJfZBp5M6IqA7IMOU1GOIyeU8K02FQ1U0qCek00bOR0y5dclrYubc+/PzWewDIL2GQMgd/u33hrt//K/zs598ON33xZgJf8H3Dy26cCydo5f4TfQb1BDWYgEPe4kpQxF8yVk1tHebcSKdwvPKa94ULLz0vfPM7/wPQNQmA9Vj0wfzKF34TNq6tZ6J7MMyYVxbKJsFkrOgL3/7+j2BPUEyyJtMYshj2lE4BMBsGVApMqR2H34z30uFTtGxkWup9MN3brUSWg4b7Wlg49HNP9P7p49xjkBr/Qj+QOKj1LuMaGcjmtY4cb953jGJjGUnIp604K1pXaAbfAmCiv+1GPFYzYGsvOYMmsyo5tBzJD9V582A/Mb0nffD0d68iAO4R2IIt+MlWYhNDIdLZGX57+7rw1a9fFvpgrJ2x7PTw5It/pgivDP96AiALYFV2TxIFxMwZ6UjLYXWTEuy0eObMBTz3ORSAY6EWL6wqAjiee3YDe0MxLMWLADOzGZzhm4vH4DQY0TLacikUlZUrEYv/j6J7zpyZeAUSOEVgw21/eCBcf8NHYLcA7MAUzcAbaZSW9lM3fZdCG2YoTIS/3nsnjRKvFX2dANABkm6/65+EaC0N06eguqAOSGNwbBDfz3/503D9pz6GxIuwHRpsawitB5INdaDQ15vU82zWvKUwvZ4PK1YQAImC5IXnXgkrAWVS2Sxkqa1//Y1w5pmnn5Ss10XW03/+8xQBhKvYvw0VhTFIk9Pc0oZ87Fh4/1WXw4JuDG9u3Y4/9dII8itPGuA+HyMxthJARoDSc2gfPqQVTNsLacD7qb8asHg4jvpoztyZyF/XENaykgYiL1x//dfDXffeHj732ZvCX/58J8UyfsdD2Fq0drOeh1l7MEniINICVysAmadzTyYcK1MdD7/73e8JRvgAdSINJI1fMlL048cTjFVDSdsAaV/HLmARrNthakjVLqp43gQ8mj1nFus6B5bTCQZtB8OUKdP4vkd43wpqBQJW2Wxk77gfOzRqY8i+kUHI3HnTOd+wkyiaADDeERvkktK8aH2QiVxukCH4xjc20XDCRvKsVTnEUOq6L/wy5FWiYPjG56ltBsJ5Zy0L//n3q+Hbt/wuMHMP/37oDqxcQvjTXfcSELYiPPfSM+Fj114F670LwNWgxoTM951fSutsFARYExJE1CN08qUTckMh50dLfVK45Za7wxs7sLEBFEviHBdYlYwgMSDmDrD5WQv2AMZlGGzJXr8CK4xXX38VsBOwCABlhMZ6lL0/lbMD9TNJ4exTMDXqG1AcscEPASbVTmcvYl1YG2fn++yw/ocZQGM5kcKzGUOdCIgaQb/Z3okPf6Ee7ymQnthDkDaPM9BKya5CWSAozD7DOR/ZI/yfYlO28/D6LPJZI3jHvpOhi2eMap9cBs8ciciUGaLSWMvpGWLfzAPQmlJVRiM0FM/zAQYtw2YVZBTFBOcsmvRRAL7NG2Gk1S3CQ+9ImDS5kKCoJkAIAiapu0dhuuaTim3SfNMxhiCepdyjM855V5i68JRw39NP8p6w5vDiTue9VcClUwtHH3uuXSYegH2cV9nI/6D5cg3HQjuslFye7TaAxWTOsXSGEBUEovYyVIcWEr3dQooSXp4bwq2KCZLqaGdEkFwTLkEm/PgT93jURw/TPgYQLTB/7W0uu+iC8PQTT4QiGtl+9opB2Ls1fP9zkGU/9fzzUQ4/DjA5iXTvIdbqXlLoBbyLKyqixVg1Q4tnnlkTSicVMnAHeC61SYal0wcBA1b1IEFHuVyLYfwUKyoL6XcEYkh9h7kYAT3ufjsWYfnUFXnY4iRT9x0DSEoCbK2gVs4qmoSEntqJdVsESNLdCqjCWSHjdwbhI41HGmkkCe2qnci16OZ5gnmLldcRyBBFaagUmrpoWHsZTM4KTQRrFeAx0EFdVgxA3IQM3gFsCTYS3dREY7APcwFSPC+HTzKXimm+3atSAY8q8G88DIhtkRKlnNTKCfUfYBXe5ynURKcyfK7Soo5nuXuQ0Frkyzvf3hUH3D/4072hRVIKNXsJDx8zbpjcAAyw9RRbDSDPTUXNOAZpJof1c8OHrwpnLluKjcOLSDxzwyMw+CfBArDxL+fZyKSf7EJynU0N+u53X4yE9oXI3LzssssYAM1krR2lTx4Jv7vjD2HCpOn4ahMshsy3AXmq37FsAoQdzpyEbD1xjrin+8/os0mtI4O3GJ//vexxhgQlA+Qex8OvkDN3/qqzwro1L7EHDAPupnLNeS75TIUM2PQ+z6Yn7oLlN86ZkwPwZJCjITulAIsdeIqrtEovZ2+YjdS9iW4LBpmKnmwGhJ6XqRB3ygCHr7j84+EP9/yVsL5JDOyvjczZTEDr/ftQ0aC6c33mUfOmc1/00k7nvMpmH2pnkDWlNBdv3cKw+qXnwxvrXqV2REXGPlpazJCCzzKGrLyHgakyhUGuq2ntKfSuVbCCZZUK0O8laFEARTVEI8oeK0jrqH6K4HJIBAU8uz3YXuRRmB7YT8goKsaN+LgHMIuhGF5JnxUDrvNDB3vg4xAyvv3tm1E2rYs1kenz9jC2zGUV2HdQU7onHEd5aW5LL/7KgrhD3I8SMiHcBx3MSDi46n3XhEf++R/qvUTo8TDfYwjlZ2e7oVT0yjPKGbjovznCWr+MemVWeJBByr4DO/nMXdG7OoUz+ThgjMCX+6sKtUQgLJZF1N4q4WTkqnzsaqP+AItIpUYd4RnyHChkoCPZwwGDpK8sXrOffjCVvsL31cBQu5khWYBspecsn8dQoCBsO9gfpq+YG57b8CDM4rFw8CCvx7BS6f0Q+14GTNs0mKDcUXCDsXDaeTwXrMvOBrbFhi5qflUWnEX8vOQNpfriCBM4iztMumLPHWY4Y7jv3EUQJrDvO9bYDeMaawTWl2zT8mqUvASdiQdlYJl37CigHH2sZBHZgf1d9Buce8OozTQdN6BTJe0g2Ej1NALLGfbFwDD2xxF6lsP7m1Gich5JVuHaFYBJiZn4fgJ3qpizuZ6d7HG/+PX/ovL4Eet5PJy2fGGsX15+5m3qEhmubE08F5PralET9DJ0beQepKBiXBhewVtY0pVgnIC1z7FkvxGu+RSeUZniWkq4L3R1JdRvWl06lOkFUNQOUj9Yw5k7UBPaH9kLOVjeR28iY//eO38ZXsSK6bJ3nRfrMy1TBOgz8wClYQUpde/n+hjM9Zf7H8RS5qJYe+3a9Ta1cEVk+kfSYgxGY11SjzUbxMo5Z78bQ0JjMFsCY3Oo46829jNxMutt990a9ivVtYawCoYfOXIk7l0ZvEYp7zHINbfHkX3aDHHQUEJBUvcvrTD9WYlygqxd/FMszPfy53xvv4u1mwOlvQxeZLDG/Z898B0Gv2BtfE2eYf3K8wEGDgMi7yeMzvdZsGABeylnG8+/mEYX+0k99mx2LMPUW57NBo5pKeB+qh2Lr++/W39FIFY1oURO/lYMqYoeweKI4nvaf7iH0Gej5LIZFsvJJS/D3rkR67m5yOju+tNfwgc/dBWgO0OCxiNhx54t+OwugvhVEf785/uxIloYv7/4X9K5F7wbWzETNvGoAKApoYHNB0zoAwzzYfLiv03a2FFA1za8JYvKijGEBgShYEnmBknzjjNxKNUah3cy9c8rMJCKm6o8lvuprYZee/iHR5aecioL8GyajlEaUKW3+tJkZOnX6safaM4FWJWcdTNhLSR9zuQ1wSx/ZbCxewM1Vo5FD7Vtjp4vPLTd3aLcFKZsgJmAvMrzBLFk02mBJfDkBZbJZJqZsnODEWTHKcEv4s9MFE6jmNQHRnlZNzc/hmLwK4uiUrZZYQ7mwTEASl+1hHmuD3bipvZGWaEG5skC1FzwHJqKFBqIVDpbm+t8WAOi83tp5mWS+iXyTEzmQ07igT+IabDehko1MwGEnJopoehFujFGAaEfSQKg4dvQWPcwze2HtdoOu6WqshYmbgEPRSNJ2jviz3igeOOddLgRCxaOszt5RSObDbTPNPs58+tommmKWSzZPIzFMD9ccI/+HSkoY9JOjN41pKaPBthJAM/TZ2OgP8T0hWlOEXLylctW8Bzh+cl96kBO1QhD7BASGhMFFyxaTqN+ggedwo5rmUcQ0WHkR888+TpG7CS9DmUBxOJ3dxKEyqKAkCHjQ26BIk6lQXQR4VwyB5zSuDgEKwUtZ8LUmcCUUxP5N9ZvoykEzOezxiwyWamAupGdKugooBx9ARLNkcEiTiht4GTU4GvAs4wtBhP2fXsPccBYIDk5SbRSGqLH5/AkiKN8T9js/wadcXUFxuJmA6BXUIovCw+4cv7GBp4Rnh8nufG9ZRAbWqVKXrYZ33sUuUknHiwZbI7S8/0SAiFLT6kIS5YhjaYI7yHheOfuhvDqixsj89hBQxyK0CDo1WkxtWxFXViyaCbPdl5kNQ9xcNt0K8Hpwj9Qf19ZBeUUXeW5ZfjMrQ2r171MccYzYqPH97JZHaIpGaVYigWL0neaU5M4Y28J0BBTHfVK4nq4sesrXQbrGSUMBZLPXHE4dLSPwgjJIH+nsky/JKZL7AcCiZynIcfPwtQ+jyTt+YCkFldtgwx89B89MhyZCkcBBkaQUY/ht6bkZJjCfJgJaRFDoiI28SMHkZo3mcQJqMYhMqWO5xnZ5TgA6+Qpk8K82UuivDwLds4xvFHu+O3vw8XvugxvwFU050zgmGz1YjPgIZDG5ZyCz2s6UvUxGr9jx46Ej17zAXzJCG4jfbYeVjMkHT6DBvyGZjEdZO2nEQqY5JoDXHDNRRZ9ZLNzz08SIPWJEriQhSNz1y1mGJnQIK8jSJakbYoAGPfK/TiH76Jsz50oSzN+Hnin9O0Unv0+l6ZaagfCPqhxvpNNi/Ek1rlMVVlQFi8GXrknp3LdtfwYtzDgRdMJJcjO4zA6abofwXBurl5GgqodzezRNOZxehiBVYBxrQP4pwC7wJ3Di5MuKnHNkcUQZtMMTIJdUcrecKSjI2w7eih0MeBwwh/dNwT22EdTsGTwNYb4XKYRq1TIhX0ryzsD1tm0qcs5pOuEBHheAVAoqF5a/SJrcxdMvvuRMb2FFOP5sJ3E3y7QR2X7HiqusIlIsBbgJzrEwOpT112LZKyB654d1ry+CeZVAUFZswD15oQv//f/hC997uvhN7f+Nuw9RFOKBKSTwlLmQMJ/2x1ZNoVTYoaBFFoqBjy1nK5qsyEL0hCsy668DLZ2ZUzZvPW2X8MqnRdWAS7vZriwCWbn4FgrYNJMvPZqw9YdL4UXsDjISMqDQRTdvtnHeK6RyxYUVDI468M78LiXJcE2ZeDgeWhYnQAyZN7I1NZHWrDZKWr8+vy7+7CSy3hgUAkKRMgCMfBQxqDnoTwa/c0MV3FQUgjTSO8imW4Zmvlzvwa00kkMj8OqVTMBVFrDwjl4TONjPSFnajjnkivCk88+xLN3CHsL7huMrtffPIR9xYlw9YcuCD1HDoY6rA0ONayHxdFPsB7nMw9JDqBYFvtHejYMnYm89mkY9gOMnHfuFWHLxn3sxblh5rQKfDELwg2f/lM469R3hfNXXc3Qg+EussOj2I9Mh/HRO9QU74+y8U0kOjczrT4XmbxWAOMsvB6A1d8Tivf5L35ckR0BXgJGMCvHu8Mnb/opsjknEYPhofv/RIA5g0116xGaSgl33vcfmuoLIzO/gNpFKv8ovw/BzFpI0bx5IxL9+UvjtL4PWXYpze6WLZujz7Vp412wZQp5Brdt24pn9/Lw7NOrw8rTV/IZG2OyaDkFaD/MHlmJSmKVSm0nOO0qZMFrYcWWl5dHYNUzbAIb6g9/9P3w8Y9dT4PfHE4/dX5kgXhz9IqzPhFY9Vz0bNq5AwAfJs7+g3sADybz2SqwuHg1nL3qjMiw27/7EOd1UfjGN38VHnviH+HD11wb7vnT70Jb5x5YEYbIoBLiudGv1ibY1Gs3/XWwU5ci+9dP6yD+njYJhkt95CPXwLZ9HYZ5ASyvqYQg7gQ4KWbvbArTkUsLcs5jfQwg1d69ex9DjeVh964DFKkTw36aUsOvvK9KyooIprAmehuFxRVXXMnrbohSYW0OpuMHvmH9pjB/IUFMgDCyFgrzJ0QyQB5DOBlZNgcOzvVmnYJnuXWOjNV+zs3rP3dLKK7JCLf8+H/DEw8/Hi469/TwjwefDy+vPxCGYfTcfetXQh/NensLYZ88V29u2xI+9omreS5oBmi0kg3KOAmsum8pYRVUdZ93ACObiJaS6wKzhWdpoC033PKTu8MJZOr9WAGMEwQWGf/s0X6uxGslhrLRF46idYifScPGYYwab4hJmEwOFVUDgMXj7MVTAMxPtB9E+ggYAcA2g6HRwYNbIls3MJxRLpjOJhxDmtokIyQxMKT5A0wdHy/h7KeZA2gbF7lCcpPFPq1CYZTOMwlG+jGCSGJ4LDQm/VGHZZHRgAz3HeZ8I7yKwUQh8tVO/I295kePtAP89XL2thPccVo4AYvqBI2Zg6YR5HKVAOxtTZ57sOdGYXJynmHsSw8CmxEgs4phVlJKedwjW5EZTuPsPt7YBqsaz0JqSYMIk0GNUqkPrIfHaEKVg555waVhQu3M8Oi6VxjaEFAI6JJLg9CBdLONnkBmZ18rA1pqpH4DTwA7K2HbHub5a+daFcJGaQPA9S6k4jucg/9d8QTOSogfhuK040WZjGVFKf9NH+5kgv8KcmeEK9//3nD7779P7U7thQ1WIdegqbmLAJsJ4VyYdS89/yy1hIPd0rjWsjkvM+ixVAJ18mzZJE3H672JvUobgX5A7bp5s6NiLRM7Hoc0BRMqIC+cgKWsRJNnpyeTgE6sFlKwzmIoPTZMj9IDO4sBtvdDUKi1RRIMdins57mw0QXSM2EJn+CZSaU2bKc5LQVI7E0uDv3IUfuR7s+dMQVLGuzeqosB545Fr8BupcqAo8PjrWEGoYWGKCbhdVqMXcCBnfUMOcfDJBiCA22NqPYA7ygeKgFCDmCNkA9ApmTyAABtGs9vMc16F+dlP6Cagxl7zlZYUSbBl5ZPDPUQKxximjtQQC+hvZny1AmlhWEyUuCJXI9qPOkXL14a7nzgqfD9n/w4fPV/vsn+zH2WTIC36wAstRSbW/atQWqdrHF8jBlk9UBQ6Kb5T6FmqKEZvfkLn+fZGQobOP+Tc0uweXg+qg1jdgIhcZnURMWAuNUAvpIsngAg17d8DmxAh/fWhpUE1Pzil78RnwdMp8lADmK93C2Tk+HxGGu4kHq0B/DZnsD6wNePwzrWo4BDSU5J2IfCcISBaCHBnm/vgWHI0r/k6k+EJ/7yl1BRR19GwdgMaJWN+uFUWF0b8OjtxErpIs621U++xlAggz2gL9xww/vDk489FQ7t7Q3/fPau8NPbfxp2QnoZgjSnv67S/9Q0mNqETs5AOn/l5VeHW3//SEilb73k/VeHJgCzJFSagljNDLsdiunb7XBVdFrGquFVPdoEosZ4a9Nq9iO8Q9kTCun3BIsFQbu4FtrxZBqarFUFw9WZdTPi99aT0TpKn90cFAj+ajnRFMOloy0W6kNrDve5OgZrR7HLyFEdQZ982vJTwh6G6XqIaxmjsk75r3Wg55/92Hbscy657JKYQT1v8fyoDjGYRibgYTzih1nr7ay7/uOAJwQojcA0L4GQIAFsjL2F6hl7OQYBXq/CYmoxgwRV22Jp0gAbnVro9JUL8PVm8NB5GBn9tlDBEM/7FxWh/P0U6v4hirHSkolRkTnMmsuPmTTYM0yZgoXBETCFHv6dIT2fU2KT9XghdZ5+8SMMhqInJeWIyhBrfCXbqdafAqmskVG+s3WtNhPKsB0IZWM+eu7pi8LKU5eE517fHfY07Q9JeXhgcq0gYoPF8LP8PLsH5xl7B/3ZMDL8dEgnZ10yNby5/UDIGi7Ahx8gWP9cwE59xCV0aWWmYtQsEPGSXNjnqrAKqTurqvOxbKnGh70x7N4Cax41IgstlNei0CWgUfi3jAT5gwRKD8CWHqVGSgHd7GnnnnneMRxwQ6SboB8B7MbGMJuesZLsiXb2lIVkCqx+fldCDcn1kHBQgiIoQwotAJlBRmOR1JQI/F68ZEH45S++Ha699gZUOJeHc1adG9UYW2Ha2md84SvfYFAFBgC4OiTGwoX0GDrvtBV4oL/OvkTNAa4ktpRQisJirCzHL7yUQc6OyJLVojGZ2tUMFXEHxUFzsTfavn1HJCR4jo/yz6i4phc8/bQzw+rn1oTb8a4vhEH935/7Xvj972+OXp89nA+D9GbpDAutHXaCufXCrLXHUKXjM67CevceZO0A6ycAKCOz1DZA0hY/FwFRCYQx9yEryuyLeH4NiJIAJVlKJmYZ36ESpXQ7lhsHYEW3MqhXPp/LnlfJPRLk1I5DPEtLqXZC/ty3lN6LH/m9ZIX7Z9ZnCeKhBMrs6G2fCIuDxc1AO7E2E8Nm69qE0ijhhSpG5hCrHVKY1k56rsqO7YDFKwlNT2t/+TkcqEYJOhfT/IQB1ob7p0NIP5c9l587ki/5+XQIQV6X/z8YPoHvCBg7/I5ouK0Qi899ugorE3Edvdy7zbsRbI5J1+JmvCjrKoP9TEW0gWjJ4E/NbWR9QETq6W9hz94fphKMqpryKPZ2SStXXcCeCLMCSnoi2Q/k2eKFN0zcHA4nFkEOKHIEUnmyh/n5xuN4OmHSrvF9H55u0vhNuksGmMspYqHwxia753Cw9vIFe1mYGoInc4MFsrrxn7PJS0POoxdlEuCKwQ5ZLMhI7+ezZILeCXS6CYtKjLDzjFAodTKB4PMTVoQPE+BHF8BrEYbD0X+DzSluQByy2hLk5QkmRLV1bEbT2BhE+UeVcUIvboW2WzUxF5YDByHNbyLxOTNSow1H8AJ7A6O0XwYu10cW6TDTBDdAGbVOCPzzcRFvFsEQHyJaIjAdSgM0y6TLHVHmweFSwNR5+pQ6CkU8+3id2prJ4c2Nb/LQlcfX8IF0c87l58ZgI7lIgFm4vlwHQy4oCgeRqslcLGeRtLMoLOAFiHsAuzt62BAp8IqQLCTxOl2ACFuQHSkHk90XPb/4HQ2+KVIEWzUdV87zzgYzbUZpZKGk813eYVI6Yd6yYQdhJc2RtTqulQIFVCaNaSdJdzDYQ14FhSissEksksrSSsDZiTE4TEZlW5tBCvX4yq0DNJ6Ojy8BZEywCzjQW/BVXQ17Z5D7OHt2VfQKbeT6aGAfJXI0bS5GPdVcODIhOR8AQ3htCh9lVrLwXIeGcM0EBCukKe2lOKgHNNtLuIXKmAy+fC4yGbcjZRURTtBPVw8V92cZIDzfHsRep+mzJrHZMPnhmTt65ASyNK4fgwDT1/07buL6ddp4e0D62WQxubHHayySr8yPx1cJh2zgbJ5HNyW6NlhDrUyROXI4UIa7CZOqmAAo0hIl57k0UkrcffQ9dD1YZYTLDClmfc2aXRk3sPojhAEhnzewx6JniIKgHH/KOfNgps6ZEnbt2xZq8KqcNKWSKR9+Mb6ItEVe2JTJDhqNBlhPe3buAazsDZxnIVNswSmvAG/0SeUg05qDQ2ScP6yoIYygZJhEaJjQMGaS9XRxkOI+xFeOrEiqGmU0qTRqfn/PWTIZoqS2nYb2yCGmmGwBBlbZT2KvwndLCReefwZA2ZpQVzuVZ5vGAEDOEKhzzz4rPPi3l3hG3VvYACkKhjIocgo4FBkQSGgeosHycBNQir4NNAXNBG9AtIi/IKPCHBGwdsqHLQQSqKqyWXjhnBZ2AAZMqpoC++QK1joAYksX14bgDcAMv3sxA6dmTGAPHD0Q3t6+GaCxJWwnVX4hjK9uDPr3MARpoSEa4Z47DLGwSuNZFDTS+N1i2lRK/6nRt0+N1yrye4coLQBzikgfdv8zwO4EQQw+ZwLvkRHF8+M6ldkke9kjJ4MXKEReZKpyK9Nl5khRHiZQKls2h/3UKbvPoes3egxzfSIJBDsSAaU0psome47pYSGbl3vOWUUhkPDWHldZwB7YT9iXHl2dzZqcJyw0vK9OavVwE1wVoFPG4+WPwKpm506VeZ8qGvMx9lhg3tDG520yLEvWtsOTk9cii4fBta4fkYXySGcahWkWAMzkGIQ0a9ZC9tuK+OxkAtAXUFhtRxYsm0LPwOUUky2wYJsIwNiweV1Yu+V1Cnw9ABNvks1nrSK5WNbU4gWzPVZhyMuMZJAGoLXy9BVIvYrDd79zW/jjbb8KH/vYZ8Oqc08Nq19dz36hHQ32DEwJI7jK5xyQQeDatDiO52Vm9Ib0rBBOUYqznMZ6DiBR7ZTprNVGnu+Lwn3IF3OYwtfNB/CfNwS4uDGseamFopQAL4o05VcL582DoYF8+eCbDKFo0in8c2jAqqcUh8073kKJIIhmfaBfkfY0Dhi1yoHNQ6BMZKYmtrf42+ssgvP/MXUeYHpe1bU+03vVzGikGfUuWbIsWZZsgyvGld4MBEzvSeAmgXBDvSGACSFASCABQknCTQKm5GKMcUUucpMlWVbvbXrvfe777k+Te/08BqvM/3/lnH32XnvttTxXq5gyWMJabyMBGGO8RZd3FUbMj8J8wm4ozyafoK4mkQL2Y3ZEjXQXmf2zrJ8CNnp9AxpVS6bTSlhlUzQhly5dh1PyM+iw0oxYWZm6B+anf/vPE4ApDemVr3pJ6m87gxnIahzaH4S9OZkeepj4xxqtpAArJP5u2VrL556GNTsd8SsHuY9Eon/Hbegrovncgc5e24mq9IZXfBYGDwk753Az58wJmG1r1mC6N2VCOE5yexiWII7BJHP7D+wLRvFSphhOYebzwMNPpXe+5/UUr3Tv0T8uAByzCfGau/4n47aT7MPC9FRqlzAAACAASURBVA9fR8+S86k4JkL4O+Qi//iDX8V4+epVTTDtcBfnPhoYedy3fw8mGktYk6jWUQQ8icZoDdITZTB7F5LADgN01sEGciQcXgxNG5jtSDv86he/RQdqc1qzDod7Erg+1qr/r0OuBWgpZ9WXvnh3AKu1mmYQNyoBDTWaspGq7EQ7I3RPPvVcuv2Wa/9bCkCjKZkBzYySZS1q420H4E5v2rBxLb/OZCCeQmZgI/tAOR4LqCWAI9ff+EbYdz9Nb37zW9I/fecb4RhcyCh/DxMDVSTeApYuvMh3yC8ef/zJbKqFxFl2qefiTgDbdYAP5o4WAWfPtKfHHvs9n31VMBls7JzF9GUJhkllNMUE+gZ5Rv/1q/vSW2hYVTJip1Gnkk/jsPPLmWooB3Tz58yr9qPtePMtL49pHJNo84rNlykzQGLCvZ2iSbuAw0a5oWj42HmliDt27EQwDTNZFkwfcsrTez76pVQH8/rzn/uT9MLTz6aVMOPAedJn7v4xI9IV6e5P3pk60HQthr1ZQU71u0cfSm+487U4J49TAprL0niyIXRxGkj5j4jxEdMA0DRDAwyfRiKjkj/ruDCbPvnpb6SuSUDFQuKhzXLiczBWQ6rJpq86q+Y8jMIRsMcBh/PQ7RsBRJjgc2b8f4qo4RGMOssa0h23vhS23b+ic1eZFWaxV7so7DmDR83fmQIAcAtn7Qm9CGDBFqF7h25yXi7jksR184xJ5ACKOBuV7c/nvsrLGTNGQ9ZxcdkkRcFWcxqN3B4Avzivn/PU6QUYSAVoJw7T9JHpxfmizrv6QjJSK3DZnXQs0agCKzJPdmjxJRTVZ8h7i8iJyOF4r3V4O/T3nkVXFVY/AGZ50TzW53oML39HQ5/7gqGobFkt6yGfQryhcXF0oA8feDHA46tvvJWx583p+zjWTzKXO9tyKpWRu5nnFKDtbe48QsE4jzU4ASO1kP2zkGKpheKyUzMeRvkGkKzSoGUhI/gTaPsVFDvq6bqiJgC0npxhqgQAo4OpsDJG5fNz56fXMEr603u+w7kKGEJxPs1ZovbyAqZiZmjudWFkZze8CNBvlmKkmnO5Am1rp4y625EQYl03wNqeII8aRqdStmcJurNtaFPWwd62Putlf8zCxCmrGuD5o1E5QxwY9qxkvJFnX5BTh2yVzRHqDUDEYeWIZFJR41j4TgGm1FAI5wJknyfPrqTQz4eEMYpD/EQBDR2A1bGWMxAlYONx//OWILOAtMDWzStgD3WSY2NwVE9jhdh44jgmsjTYF1UhX4b8yyyARQGgUQOgex8svNNtncjI8GfHTgGIAn7D2NNirB9NrhqK/R6YT+YsToBVM0Law4Zz3S9avgIm0tnIvfWsMIfug8xTzJlW00DxOx/dUwCsV1xzBe+zIn3+69/lmdalNwIO3n3336d+VeBYaxNY29dxFg8j0zGmc3whtReTCPlo8sfep9u+kjjw/re8ie9mUhAmw6GTZzm3dlMvMe4N+CuLcTka1aeQOtmGdNaSJUto2D4SQPW1110XcgICF8brf/3JfzJ9w8gouqWT6r5zhmvIXAU7tZ+YXst4vHHKulfGqvmB/woEOC5bXQbzeuRcGriAjARyaZuub07znTYcrk6P3vOzVDLfWA/wR3xoPzvEKLvaoRa1M0GYePbB04xMsyfn0YimCFKOAsJqEDQggqPLTlREVq2Y87+mHpkITH+WLNyaKmCp7XkeDUjMy9ZuuTzlcW2yXHtognTDsGzg/tagD98EENOL9FU9z+yen/6EPIhxfCYQqgQKIamIC1gzG/ds/mkCrKSJeoyDg91xn+pcThCHfB7WR+YZyvaFuQ51ywLWv78vcCfxqb5hHnlaGQ2Ybr67H6LEmbQRb4gecu2BPs945Doip4VtpuYRebZ5zAAkrW9964tIyj1IYwKAH8PNQUb6ras7Gek9euJg2shZ4X7rhHF8YD+GNDaMeG4Cr5puyVzVG8GR20VI173uNXeFk/k9P//3OJsOYRbnNQ+MwtQnJjYgtzBFI70axqw6vC18j7I8Q+yFCmJoZ3sfDS0xlsx0S3xApt0437NydWNIpfSz/5ADTjUk3wO9PD9IEGbZxuxcWdgybdTw9NSRc8B/M4QVpIcxznvHyAuoi4BBwjCJ1hvEgvJ0/MJhZM4m0y3XX5t+/+BecBumkRmHF8TUrHbpSmQYOqlNmR684ZXrkb0CtD49neiRRV2mB8ja1evSkzuf5X15VgOESsDgeU2qG0wOKPtvCVKBRdzbaYBVJTNK2LNjxM15C5BTrGSiiOZQGTXtFN/b20ljzHviOvogDQlNxMAVv8cpCIGANaEmOUSY5SuaAKrO01CfhyxCf0jvyXzlcGEigtojzDitoSX3WSmpcTqbPvaxD1HLXU/z1AaAwH1PMITN1c2B/+mH30+HTp1OWPJE/WNBZplw/Y7rkA88GKCl4KIyfk46OGnjJNialQCSrEElLIxZsrGHAEAvu3Qd5InidBoi4tFjTErw96+5ZgfNmEfi+1/3utujAXzF5duZvDPnUh6oIP3spz9HG/yakMI8g5TIFPiTcUIWqEzSCnA3dljGW2K/DtEgNLB7zzIv/bsBHl6kRuTG9IsA48WpIgDGCda0q6kCMHchsl7zkDaRcGJu5rRBGwx7mx0CnP6e5oKCiv4rBphNwMCaZ0/G9C11vdiDoKbXIRgqwGo95Bo1F/RnbQ677/0Za17Pbv8x9vnn4maLkDOSvKf0leRMAdcqdJybkdb0c7zXC+xTmzw2OWxsRWOK7xVMNWceBWSVlZtNAog7QBbk+7Lvv4jv2ODm/QaRTjkTJw45x31+msnaJJKPZrMvJo35jNCCpT6q4cxJmJUOqK3LQom6j/VpzTUwAl4D1tkzQNLIWdsPwD+rH9OOa68N8yrZMYKpjiNlSG+UUVEwhpi+iSNBRGpyPgFeN8Biu/PqPAAgVthtpqPT1kl3BnT35DkYQ3Q+FXmflQ6pYDkbsIICWXaGAuU6suWxS/sZr67B/KaYTrCtOhM3O5YuLBPqHsbQZGL08vcaGh1HZsPj4uvDtNPfD8rsAuxl/DfYYI5QEwBkOK5evYix41MsSIJWFcGIA9d7lclh0qqOoh1i/24mPcBYFIFtCeLJQwTk7EB07Nvx6oypU8QClw3pGGUFwIZJp91Dx5YLuZ/ocBsoAG88eN3o0sx1knMsbdMlGwA7XwREqcUo5Uy69upt4Uamk6iH8SCbrJhufCHJpMzhVorR+vnljO2thJl1hldbzsud5NDAAIBDvLezFw0SdLFY7P2cqGoyKaJdRmHWwcjggQMcHjrhsnjUPDK5KFTomPtSdLyjozdjP5g08/vlNblpGyZH8+c3RiHkwdVBJ3/3U/tIlghO1PRBWKFgWDC/mYCFGx1jc5WM5uYDWtgV8Oeuv/5lvCc6ggQz9Wm7CEincELtY4TZUZAS/q5txYcfeDwdfxGAQ8d2MXQSyF6YSC5BD+DYpAQM35n4gJqV9TjK2g1VRmGUd+27kDTW2FiKJl8TmwGXTDb5MIHoBbSgeug0FlAAVPPMLbR0HBwl8Z+EuRnu5kHvEoDP2FueYxAjAQcaYvO2nCcZIr+2s2bQcm/M6bIKevl7wbb3vTtCfdHMR+afDFMbs2WwwotELZUlgPU7zrqzqJzkICmgdWYXRo04xzXr6M6X18CyaKA4w/Gwg8A3AaA+hq5WOR+2mMRV0eyDB06w4ZGIICNS41KGtaCiowzqxILFhJmTDbQqgqYMn2GSsqPHzwCCLIsk8jDdsZ5uCgqdibmeaZzjHccuRS5Dlkklo4wKax88cojnkpvWbatOC5ZP4SA5kFqOMMagSRvGFSEZ4AEgsMouy+HEclwFJwqHTaIZYmPSmoumFCMgrGTBcA9qwExBtOZmtHbpds9vWBBaOY4LnT/bnq68ZEt6/Il9gO6T6fpbdqQzfcfSWDEsC8ZMRj1kZP6ydnSz9B0p8TFqA4JYPwoYJjheXgl7AXzC4tA9q6SGoKbvy32h2/gmpAGu3n4Dmo1ILBDXiujW96KD10ERz25Op/bvS88+9HAaZmSpg4N5MQX8NNe9c9/RNEaR3CeThown9JDRi1MpErJSJItKj3gohBRASEdkSJW6zjomV9cW4twM44Jgc+48xYfvgiCdKfsQi20KGX/9tV0ePqCCMaQSDkIZqz3o5Xk4WCSXwMgphfE/g1SGI2b0ny6anonRev/sVa6nABCuSCYuwOoE70nyv55+DTQtYryf31f0fYRxUEgKMB0yJmnm4JqBq2UUaWo3Cq4Ha84mmPsIsEapFAu6HetgDgAmaSh3/PyFKN4k32UARNbsiRPH7cFXhAwA77S5qR4QdAMGLe8M9u6uJ/cRl9XoGud5MRoJ88e9rMD82nWrSBLOsZ4PpmcwJzkOU8PEO0tLsufnMwu9dy7T77DhHbIdxD0fqc0Zba/WLVsNq+A4cXc+RlMwcWC9K/Ojybtjizk0rywg4h3y2dVcxygPWTaf3WqxnCpA3C1bt6LDA+uBeNzXPQTAdR5tQjTPWo6jMzuS3vsny4jbs+ln/3IC5g4jj02rYKHcEknIufOHGWfcz5rg2SaMVVpyYEWeYMm4ItRCkuzkiBiNCZitVZxvspxHaJJ5dnrX0XT1EnlRjoxZNFTzPt746jfAOJtMv/n1L1l76I7z7glH8Y/r1WdzEY+OHkXs64td+dCU8tdseJmLuQhuL8K4bhHma6OMYerm/oY3NcJE47+nmwFOFqJd+0y645arKLw7AzxuXlKEPuyJ9Ojv+SSy6nwNnNgTC5dOpFe/enk6D3OpEubX07vG0urFKzkjS3G7pWNMbnAGE4+bX/JuRib7yA+KSGRP8N4WpA3rNjMq9XyMJS1Ar+/AocOcb/PDhLMOdtohmGlDgFH7cXx/5ztfA4OwHYCG3IYpkhm60m9//+fRqZxgZL40ffXLn0rlABpFdslFk7n5b/79v9FwXIMcSGM4sw9SSKsDauNy+44tMfY+DLvLonchsgXD6OONkxMJ4im4XEKR5f030BB1fPpvv/YP6QMf/HBasRI5IKqqDgAJdQwjmeaxXABg2o2kwXXX3hhmkLK7pgFh3C8zNFllbKod+jASOzdce3kUc+qJylg1MdSV2ma0wMrTu/aRdw2nHVdfEc3gXGLz3hf2M0K/hmYjY2hIFJ3gmX/ur76d7v3NT9OHP/RH6ZvfuJucpJ1EEX34822htWtsl0nk+W5Z9wj6rk0kwavWYmJJMWC+9vDDD2M4+JLInZyK6G4fYlz/KYxAtgdbQvmEo7yLdesZy2fdGSdOAoYeOXyCnKOOJgQMb4pQY5TNpZw8DXs0Q8kBHD0VLEb1F6+iESKjQlOq9RuQF2JfeA50wxbUwEGNWw34ND8pBHw6wRjpInQzoxkCS2ecRt57//iLFH8p/fWXP5m60RNcQvzd/2JH+tzf/GcaL55M3/36B1IFe6eX5u8M4Oz9MMrf9vY3UwQi/8EusHk0B5IUMzrmZ8tamANac1mLaupPw54c4FqPH+pDw/bnqZvG4HTBIOeqDtgZsOo4WuyzYMb7nmkYAkJO6yoNg2YEN1rN2QoBEfoAOjr7OM8SuTcmbNN53YwjM1aNdmkdEgwzNGinxwG0xnDXpVuWmw8TQ5OXWZtIvD/MuqqRvNDUs6QYzU6kDWYZrXVCQQ3/Ypoqueq3FdenDvILG6XF5I/msRZAxZydaRYtytmO2O/zGxYB7J0BOKNYo8lXBlswjwClXvMAzJQpnkMPrJNSzsZa9vXIZAMAwmmKY/RRaYoNkrcIthXwrivV4GPk3uf9ylfenH7+i5+w1zkfS1aE2VlBIcwc3YtZR4IuufoacMa9FGB16YYt6X8/jOYljPFcDFoq+H7NRipwsnZ0Z5TisZAzYYhm7HyAsxJYjFPk6ye629L8ZU2Ynct24dzW9Ix3M4DmYzO55ijNq7Fpimukx6o0FmNyZYqmT3XlMkD+G9J/3fcDgMMeRqwBY4kZxTCkHYHs72L0kfvO5fDIAcS19lCrcZo6q5ICdxiGIBlI5J2FkFAGMHiy+VxK/joG4FKHI7SGUyOcH8PEzbIyxkRxT56d0BCNvzPWGtJohfn1xA3ub4xDWga+RjrsP6eMrCkKMLwtdOQUzcIRRs+naBrl8c47+6hh5m9gfBfAbhwtzFHc5DmA65fUoImbT83E3jzezRonl0P7vwq2KI49aNUi4YEsz0g/TF7ebxH6eBXsuYE+mvOC8gCmfTQ5F/IMumkMyhadoMNdxzhrJ7mmhXEhdUIFgFUvIJ4MsKWMUQusTkR8AfjVJLiH90WML69zTw2mG5hamIA9vn7bJekxtGltWtx85SuJT4fTfc/uT8M0cKe4B6GXFWsvT3tfPJKmBzsi/61rQGOXUdgyaqHVC2rSR9/7LmJuF3GvBZb8afYOsY7rGJD9xgFYBfhhabBi2ZIY1TXudNLYk42vqZSSY6YUv/71bwCTB9DXY4KGeDXCWnSi0AksCTzqjsrOEiiYA0IEEIyVsr5sjo7kdqXBc6ztmoXp+ndAiDjwFAakG9KuX/4ek7o6iCYD6ZWvvTr9+IePpM0YtY5wxtx112vTgw/9IrUfpWalThyifrCZOobkmWd7GWzMXoClpsWFqesMOTL1QAF52mVbb2IirDIde34P4NlMugnTt0dokFXDSrZYUXPZCUX9SMz/B9vREWBPWJsHGGH+Sf4nE3cc8o/mLwWabfEuBUWs9Rxl7oeN5rSmz1LAQixBXVVl7iqIZ6WA42XUY54np0+dQhbn6rT7macBcOuCkDTBeXIBQFUG2UpAd+VP2pmcHUPyzrxzxGZD+FdAelIrnqms5TCu77zzdQB8p9DsRgYP7GDJUjS6aXZUwOjX7+X02WPUdUvTAw/eG6Zgas5pNDVL97mG53/d9TfRKF3NGPkX0jnM7RagzXzTy2/kewc4p45BQLmQgVXkTbngELX16E0DQE4zBdbN6Lea8SU0Yns4h8QDPJNbqT+dODW+aiYr1uKEVwPGjMtp1LaRY548irkVubm6+z5TSQZzwFA+9YqMzDylmsjNBPAtwQUcczzz+fvdxI7LNjRzz2cwHaMhWUttPgZAjnrPZ//8TxMKK+k73/8+hqxvpP47xzvIS9dc+9L07nd9HgmAgXTJ9rp05kJX6mPUXvbtKHlpEWQEa2aBSXNzHeadXBJ3maJeiikzJ6BY65MkkLkYVZZTO4hzAH+l4cmetG7zwtTWf45pOmsKzmTqmrbzsMgh6WgYPMG6VCs70xDTfElrRGt9zJPAj5z2U+LCms0mmWbcQV2NqTnz+YyRKeClGZnv8Xv/9E1IO7xXAWr+XuTk1FLnmS6qp4F3AmnCv/v+PxOHiZPE1zxIHU54zlIz6g8kOSb4R7JOw/iX9Y4OagV1/QwJt9iIa2DJ4maexwzg7wU0chem3zz0dNSTBbxnZQG8H4HI5TT1Fy5ERxzd4nr0olt43zZVnnlud7r99tthStKNZIs5kSHLVV8ZcRR/vppmkeCqmtk9xNIwcBJT4dyzqWtCKJEifC/CXDqbwo1p56g5xSbEe6w5qRE5v4vIM7O6S2DRs9bayHrBunk4AGgJLnM5iViH+MQc0NqLdJUmecrNmKtExR+av/C9iX/GN/G5+Hz2QHwO17Z06dK4fkHcOamAbIraScCs4WLeqExhCflUNhGIVAdrv7ZmHoC75DCnNsDfAizVjDrTf/a7BiAvliB4nGmskjvxjAKg5fqDDJcVbFGz+f3x7Fgfkq2CfBkEOc4q8IJcm1XU0C3tZ9LITCcxzmaCZzFnJWeSRLIhrtOpqBl9e1gbQ5zT+lrk7LjqSibnsqrWh6nBjknhrF8g6svvB7imlgPRzKTRwt8X60s1IXCcMABYOpelHBYxJsy/juaPgka1hs5nF4VGLygz2kcmJc46hBspehBq+pBsNGC6IitOt64JkgjHK/sualrWMkIqTFFEp/2aay5J+/YeCGR4VKd4AvMYN1QNq2OEazPoj5JYrF6zmHH6C+GQqfSATJ0eNEzqawFDAQyG0cHI41AbZOxp+45NaOTgngcykU/Q8MDr7R8LgMCf04hIvct6ktZY3CQzGhW6qQ2UBlCFlQM0iWXGn8UImGy+jAG5sEl9F/U2ARk5hNsQ0W+cj2YQ7M4jMAZ1lr9829Z0HAHeKrrb08MYVUEPHRrpTouW0qGe1O0OcJik1Q6cejHHD51KdZUNdHOXoN+BQy9MvxEuVBZTLSMYbTCLjx0/FEWHwIf70ES+gOfbABC6fft2GB4XMC7CAZ6NqPYIuvtQs+ug7sN6ZeFN0YaXcn/0AFpxdLcmAfeC5clf1hVQPatGO1Mkq26ExWweDb1Ocii2t41QAF2BE/0a4qYOuGr92LEyOS3EuOU0I5HPhialsquOWY6SnAwT2AV+C2B8uNlCx1NmGIu3uRENKhywZ3mu5yhQ+9EmkW3FlCIMCNhrgByLli0jmWVtEWhfxNzihaePURjk4V49P3T5dAscouvZT+IRYtkmDb43dovUdQUSKjkg6jFs64Kt0wdTTy3MGLMXLOOFzgGroZ0anZTs3RvkfMYC1IsR765hJNS1mcOaO37wbDp2BKkKdGDq6f5v2LScUclGxt2XxXv94Q/+ndHIVpgaTQDkJdDrJ8NRt6uThJUDqPUCV8s6FOSRmGJ9G2w0fv2+D92V1q25JD1438PpN796INaTncURwGVH2wg/4ZQnHdXk1RH1szhfOuIiK1ZjukIA3mk0+BzlWL5uEckopiKHjwNWsqcozPvRwlm1NT9t2JGXzhybTI/9mvHncO4jENkvFKDicgR9QipAoB4JAMeqDFoah1GHAY5zNRQ6RQBDS9EGK5ExyXvuh3XejolZCYirTRATn9AWJaFY1LwuRmgW08U82foixSYBmoTV0cvyIsY9XbgApTK6u0h0W0n+42zjXZQxzm3B5KBOhZ9NgC7kQPHAzGXxjTriPC1IVIET/QqKI4obxqBmaDjUA3TcwMjuI/fdm57f+VhqZLx1MYDN+fPorBzHkG5FWTorsOnkJolAAYeE35Vg4U9EYpl1yjJvJxmOAqMe2FmANzFRH9DEtaLaBgxFFECogvY+x2BE8nFFNkQs6jjxBYpFI3MB6ktp7vDKALIA5u1pc4jYBPLZm57YNJG1L3s0gP9gbMlmkZWI/l41ALMjp5oVmsDwXcgDhRTLTBn8bt79MAZBbBUKRRk5Gr9lDQNjrXs6ayZkgc/lGNMhXL8aNjLHJRXQ5AutM4scmRHq+mrcZZIUTpb+yFxXI+BOtDFxaP3Qez+CSVJtsEc2Xboprv/hR1jfHJ6l6C620/hwjHKQ/Xzw0Isw2RgFFGQSFPYzJWlzuJrwC6DKFvCZO3ZmsW1xpL6VDubUttwvpYPFurFcZjwahwMIthUwGjsOeD2tZrcGAiQaxnsnJOphgtg4M7EwCIzZTIPJOxYd6Ow8MBd86xvfDAtoW4zOPr13Zzrb9SyasKfT+ZOA5BQcN7/8JoTvVzMS2UYR15aWr1WQviX94p4nYfbTcFRH3M+SEe53FTFxsZg1i75nIUDAYT6rn+ZDphWdMf79fhmpM5FIyECGLbtkdbruKvRQ7/l3Gh2YV3LfNtWCdc9fVsPWZG4m9EI1t6FL7sP0K/m8gPpD28lzRRDdvx2HXlqLWcYdd6zmbEBzC6BH19Uf/eN96babNqdn9u6niJjGbKgW5ncZhaGxdxKmMOxqQJANlxWk21+BYRhSJI6bjfTBloHwddtNjQnSLiwc2ET9eWgxX8UzGOI6+8hB5qVH7m9jnGc9I/lN5BgUUayLQzg6C9qoB288FrDfs+ckUiTd6R3vfDUgOaOzgF6zszBJYWu/6e0fBzwB9GV87Wtf/gxZLjpa7LdCE3lYV//w7Z+kW267kaZdMUV2e1qFIYrmmHt2PwNjckMATgL252BQLluCyRNjhbPEN/Up+2gq1M1HQ66N0Styoatech1acPelG268MR2DRVMpU4U1JvPHs923t3LlqvTb3z7IGOo2EscM3i6F3TTApFAxBbIJo5INv3vwCYDVLcGiMQfrB9wwoZRd5bt3jR45BFN4NWZxJIT79x8ACFtI7L8QjNWO9pZ0+aYdFJ1FmFl9JH37e99I//OTf5G+/MXP8+zaiVWMYR46jjj/gjiH/UzXid+1l/d5+RWXp8NIcZgDyuJ68skn080334zkwQuwWJfzXtFVxUBshoa7SfiiRcsAWndzFq1n3BhjSGLCoubl6YV9BwGZl4Web+hCQyO2KK0AzOnDLEJmxeVbt6fnAQTU47vQci5t23ZFeuKJJ9E8XBKkANmT3UwaeM8VlbA1YHf6LAVpT9EIs/niP2rnDwEYvvuPvsyE1Wj63j98KV04cpSGWmN6fNep9IVv/jyVLKhI3/7b96VZgvFwj5r1telX9/46vfXtd7KX1UG2uMvGROcmX2RURJFglqDem0x9ztQCzwHe64P370k/ZIS5P48zFxapOo4RP/k3m35x4sOiB3CRA36WwDmlSDTnMVA6OXR3aoTFOMOftcM8zKcIHeXZrlhbDUDcwIg657pnYj4jeej6zkzUUdAzIQP7Uo2+2SmAOhkZ0xQg5FZ9HlrEtQJG2oqR4lIfcZS8s5bx7TEW82wZDJ1R4zi5P+eDDXnfv67Y4+OMI862p/mwtkdpKIyP0TRBCzgfJnAREwX9aPhOwjzOZZ1UoqVIlGe8FgkFnU/RYFwEYFmtqSTjdWcxSpnSrZ6zuIB9MwCbUvdvfR7bWjsBuZqZaNIw1GZNN0WXub4SW7BLBWK4vmtedis/l5d+BYNbfdI8zN3K2X+yp85DPhAg6YL9VCOLhxwgh72WSwM/l0Kwh9yniuc3TMFXVE6BTiJqg3+IQk09Zc1b8mhijENxyiPfn+A+q2rms7JqWQ9vSvfe/2PeCcxIgFW1gOFcgAAAIABJREFUJDmxg3hS5KQSjSOdyeGhxbSbgCeKATiFQ4ZgYkiDR9fLPBCQttazgF8wD2kE5RJo5zOVN6gpLufUFGByaaGi+0PULjK/AahqlFziGdIwmnV/ccDmEJOUMXN8soTaSoCmBEOrARhYBTBvhskzS8kHi5Bw6mT6L79iWRohx51GD3cdo/5HzsN2Rv+ospoagRz29Cn1LSvSwiVIDBBvp3jGMyPkwsrVUBMOsK7yAfEqOCe6mPQpYJ+UAqAMEedyuLYC8vDWjkyTWAOzLvQJS6gbnKIpIWnohY1UyCZoWLI001vVEFL5M+q/QYgiRciu1C5AsxdN3+2AE/ms0QmK7qdoqCwA0H/V9peErujHv/TtlEeje3SgA6kIakhY5gWQS3IAl/QGUNuzQGIJ8iNvf83L0ypAkXM0jHLJG8+dPIXHAOYwHBLK6zgJ4Hj4NMGpiPx2ESQEmU6nAGauBYwq5ftLI+8sRGrtSNp39AyxZgYm80DkO3kyn3ipM5zRZdTEAxTgob18EQCY01s1VkzCJk1lMoanUyvA0cbXT6VNl6PvO12V1qG9rh70rl2H0vpN86hDyDtGGTdtw/CX9ack2M/+5XH2KhJom9DLfuIFpEcL0yrMkFuYWtA7ZTmTC/t3taWlTWswwvmDdM31rwP0EysVyBgnNsP+RAN3mNz7WVi7h4iDxwAQR1nHaoqaO+TToBplSqMW0ocs/Gn2jIwxgVbjnAQrAVn3WmbcTF5J3qy/htIImo5q6KVPi6aGAYay5rtg10q+MWlyXyiTJklrEDDlDA3TPPKQ1atWBbhiXjetvAnAntrc5qkCQubTkenxbCWLvOvd704//dnP0sG9h0LGLxrR/MwizE4HqaWHmNzQtHmIGnM+e05jugXzyEf2HeDeWOcLl2PeeRNN7d50768xGdS4iJ/vQ6hWQGqE0TAlGSYcuSuhMUj+UmrjqAXyBgxKmzKlkIZkH8rIdX/6bAUjZUuW8oxi3J/EdESdfmLvhg2L05nj59kvjGvXLYkmYAA/ElLUthVrCeNic39yWLVXiS9NxNVBGJNDjMaPI41VxNh9EbiKUkVrN12ZdpFjvvf9t6XV1MPnTjMV1Xos8oA2piVX8/81zPH/+cd/AJmlCykUzkRINWMDAJh9+tHo8cHUL0xvnevziePWxtZqypM5Pahm7LjvIt4gGBBNF88pm+6aPPUjebN4Fe+gWLkX7h22UiWNvgP7MErmGba3ULtTp1IJRF7v2TJNDAtiBfWZ+qFBECBeDoUcI2tHUorwvhhE5OgQI8A2yFDDj8MJx3/+7jc56wBveRe9TMvazB8Ad5gCj6rDBO8YDZwLxMOdu58OzENwtYjpmUGmUiWvRDOAnFHy0y0335p++bP7Aahr0re++qX0pS/cDbaBpBVj7W9/+1uQCwFgZE2300j680/dzX6ZTUtXrExHTyJrYq5BOq5fyBe/8DnqUvJ6Rkz143CqWqPVn8FK3waTdRxihvqt+hWFuRMPY4jcQ8zN3NX1MM0ei7VuHcm+8/djOo3npPeLJJhs3WSA7tx/Z2xNcw2BcJ+xpsZKZwjU8+aI4zLIA9dzmTlVKdGO+GWTw2nhkIBi7xu7xAbLOJzDQEpTaFnpIQ0qPnKxxlUu4b+xRSI6eXgmDZB53Pz/Jn7iPBJWNNoK03ca65lWK9gBALNawhIHvG9B3TGeURWAs825cf5bE+uoB4kfc/hp3K8yhvzcMDKZ5j2Zb0kGOAdhwh0WQKoArPQvvxu9WhrXuZCdlBqhSEjtTNIALvDfssPNZCyxbIjrW6L/EeeG0nbWT2LIa9esmrXrUAyVS4TaEXEfsg84FjW/VifUi1Xzyc7TBA/Sh+Kovn/gRgiWK5tDnVI3hcHDz5okeCyAJaBYcS6Lv5CDvpiCfZKEp4cq/QKJRD+jG2rkCJyOkzAKHDgC7zjLKBuiuraIYLeQFyzrsg8adhkdAhIl2A3HEB32JpUAKEcnxMLZIr8JanovXdjOfhEFGa5o7NB9hgAXFHcL71kqfJNYr10HXV1pZfy4WBfCBjWIjFIsq7DmwpqQ1RnIviR9gGa6/lu2XpYe37mbz+deOZAdfalFq+z40bOMXgBgsREMAwIN6y5ZQNGAxhNAyBAH2cnTiFsD8Hk4T/LZw8gjNKFt1BkLh9EYtKZacUX1fqp4BmqW1JCQHjrQBqiKEQWMQn9uGjC5tmp+WrN8PSzCIyx+7pVEUPfKXsYmZJcJrAZrTkCEQNKIvsgSioiVKzYwKnk6HcLcYtgN7dqljiwjoZoHgOSCsZoW3OoHlGZ9ApIwbuooGgCDf1+2ajMi1RMAuqO8s0pGBjNwnQ4C2qR2K7q7YQnws0uWl6GPBBuWTrbmVA8+9ASjRejf8HzqKK5z4tBEBBo2pmvOwG2ilUNyWkjxO6++MtUzDllIp8RQ2s7o1hCH9zhsjsqaAliveRw2DQCrFFok5hUV9encia50/38xGgKArsZjeUFNmLIpZzAEs2EQ3SuB1QgJMY5AgGIDVcJEnCLh7mGMQxnR/GnuET0hiyAd3o34MRQNYiJoE8UmDdCa2hK6pJjsMJLvFilibVTRLTUBeOqJw1D+e4MVKHvy0s2LQptmlk5ffQ1GEZ3d6b7fPBDdXw+2VkZh+vpINDkw2Hpp8fLqKMCOHe6k7pfel4GZq9C4veN1LyNQN8ICZbyNTutXvvK90AwR0NHVU+CulJcl2GP0bEb7cQSGQ2sLjAFJWe5gwTCbGuiwNgKuX6Azb4ZoHCphzXQiet+0OqU77qxJ545NpV/9CEMCDsACmJGyd0y0/Psa04XBEY+prhF2pHITJFMy3Sd9sQpEc6Dm8l01FFeVMF1GCLi97FchBEFpzU9kpMkELIRdlIfpW1s7+sGLcaBMsAOMF9yKYxpFaAhNw/ztxrwDPCpiguTdQljCue5NAESlbNVgFpSuwrhBkWwBoSliTg4Hdg4M81G6zhar2ze/JG1buy2VMQZ7+Af/lWYBRop4afMBTJoozve3HEs//OV/pC66e+MkGrL9VJuW0aupQBHrx47XrEkI69dDzBgVUr4hRGpAd29ZSGeMpUmel8849HKsn3ye/D2harehNlK6qtrttrkV2qihySvDx+fLd8qY8pAN9INnQBwfgb0wC5ptV9jvz2Pde76ESRR7vRRWismFDP5J0DPCNPdNpxTG10w5D5gXMoRkheZVA7iKTqDfJgTgO82H6ad+aCZ8zD7Ijq3olnrYW2x4hkxRPObz/f5sZBtsovwQqxdUzaQzMtDZc8a1k7G8dddsxgl91dLV6ZW3vYKYPJKefe5xRo1Xwug7m77/ox9RtIwxlkVBq1g71+0ayxo/WWNQsFnpFDVqZfo7uhZdSg6CuC4eSh57w3uXDe8Y2zAs59C+8tYkN3NjxbCXfY4TxO5igM0RElqBYPeGxavnpIxd9XAn2JPjnJOa/Pnn6nU1zKOoYBOvWn5JWr7w8tBTPtX2PNqqe4mRtWn7FVdhBLGU7ePIFN8zStOPQiABkniujNJ8fOGFp9LhI/uzhMY15AjT3JLiWlxjZd5PPOYMBHEPmvl6Qjsy5RlWAotyPXqyFTQQddedhKZaiHSFo96DFMFhhsbP5XsDfIjxzfuaBfzIpbk3rTZ3lpfEdwiO+by8lnL28+JFsmNnMQuax1lVlZ55jDFsGLVtjCEW0kRYs64Wvavp9PwzvC+bHBgZ5gC43PDy+WhwE2cARZwSaW8pTu9528fSuVO/Y6T2KD+3DumcvenON7ySSYwngimwqGl7qiy6mgJyB+eS3XZE8wE/2tBhc/TJ5lEZ717X5dHR0rTr2Rdxdd6OJqJkWVmRjAUDKr7hLf8DJvV0WrOhKX3xLz6WSs1FIhGTPViQvv53/5be8gevj+bHDGBLO7F5PaZiu3Y9gfQKGp8cji0wsheiFdjQgL55CyDuiaMUYeiU1y4I5tYGit8wEyIf2bXreRqbV4Rp3Chr+Lc0xAQMN+AabjFXQuL6EMYqGzduIQ7qIK3LawZk55Ds+WvHgPftOZIuw1DGvWT+ohGmiaNSQa69CYLknucPoTu2gZcl02GGhu5imKn3pZdeeyVMuy5YgnWx5t75zo+mL/7Np9I3/ubvcKH/CuN8rWR1xRR95wL0VFPf4tA1JLdmH6zX1WswjlKDjy87DJi9b98+8qlVaBZvDGmMHMDrdsDb+eQzJtAXADPa2jri1zV0cJy2sVDbvXsvLNbV3Gsh4HMPbKH2cEo+D7tbM8qMeVoEq+1cyD8Yfy4AxLzA+OKtt90QLAeLmB4MdmRSVKGj6Kh9GESyXw+jT7aY+B1BgT02Cbr1/j/5CmfNdPrW1z6fXsQQZSPra/8hGKtf+5c0A6PzR3//x2mYgn4GFmc5gNGv778vvenO17OZWK+aA9qoMBZeLH5tHmYMDr9DcNhOjfJTOWEEdO//2ZXuf+TZNIVxiJqmeUrFOP4aja5MBmVOR88zeUyKPOfJGPHJ89MdVkATs5y8cYz9ODKgCRVGOQvz0RFfkfbsvQBQQEKG4/ck7316sgbgRLdftNpke8A8nACskPnphU/RiFR/c4amKVz3kEGqrsAohHxjQroejegOpbqsCyw+4wDjt/mOSYrmhPRGCB9wz8WAcX3d6AWTQ8xDW7APwKyEolAjyFJyYn0ZqgCImxgpbifP08yokLyh7UIHACCj+rBpJ8gXi9C2Xb5uCSw9dPaZSLH5N9gLwDS5IEaSc/NtqJALAkyO0VRXZ1wZrpUw1jdecV36j0d2MvXVm6bOn0nFTCWpyTZOXlcLeDLIaLlBcoK9s3jF6jTQcgEglz+nqMxloqefhklugblFLqBlfRSyOWgwahhZyD0Pmx8ANpgHVmNuOwlQ/Z733ZW+/8Ov0IBDL7QNkgH319IKq5o9nkf+OMF9GiTz+bUTFFMkk+PkA3UQKsbIPwWUZmF5lsIMmJlh1J811AAwNgJgUYkPwdAAmnOcPU5/k0ZSw8jwpGlCsqn5jHXY2Jhn2ii5OUZcSGkVIZ445MQgyU4169YJPl3DK8gvLpCjTwFcN9HsP0Pjazy3MU3xHIeRObIBOkMTqXxBFWPCal0OxgRAawvSHNRr8xeURazoY5y3gJx1iLHxWQ15AMxGGQmt4h6mdEcEyBxDhmySjm8hsg6d7GfzylokEAbJ12vr5qULNKAqAdHG+W7l2erZ06dPM0brmkGvqBzw1TVTRj3RgI7wyjXz01nGdK9euyRkQZ4/hQSIuoW/+F2q5PC58oab0n/e9yD7iFdMzjhDbMyFNTXI+prlQKwnN+5qbU/V1BHvetPNvHec3xkdr4CleP4EzFZiv27fKuSfRhezCVkzWapr1uDWjqzMM0g/FcJk2Lr9soiZr7j1FuqJmvTr/7o37YN8UIls1f5Dx6K2K2LKS1k5/Qac2hxiD8h6ndNlD8NjmFUywCZhQY/lEGNgFHYjU3DNXeWwp3F0h8380u1LwzDrvnvPputvmpf27e6GQb2eXA2/gfPkR/y9bggE+w4MpW1XrkKq7ULqxH19HnnzX33hc9EgW1i1Jl2y/KXpD978vtD5HoHJXl6K7AXrqovae4h3pTRfEUwhn8fRE6dClziHvLVOnVnZbcSdeWiodrP/TmMqcwHDUXVTR0faqE86g90aTPZo9snIBHBTbo11XwmztUgDwdBFVBOU2Enc61dLkfioVqVxvQEdYZnMAiD9EI8cKXfayc88zaSjGqzj6tAROwRY1e+PkXIniawnOKmmSWQ/9ME/TD/96T18PjIVqqMTxyphVOdoksterGQTjbMvhwiBSsOR4dA4GU4b1iJ/xz47zDtsYiJwAMJQN4x4sQJNsqjQw6BVhr6zAj1c48q1aBJDXsohJ8rnQkYAwtRgzZr2+iJQpwajwhAJwEO9oM9FF+Z9pv+LljWk8zDrHUe20ZVHjaknSIGkiWhgKv8nK49zJswIBFYJuxTxJbrJc84J2HexN2eQ9aqBtb56eVN625vuTC8e35/+A1mUT/zFG4ibbel3mOC99W1/EJMfSkD1MjEgaWBytJZa8RcQc26leXxfAJx6klgUzBkrFvBO2i/gA0HNNENxEiPXFzN+DbA9Fqyb64iZHU4/htwMG5FrykMSqXYhawgSiKbdxZiR7n4GDWzqizG9HhydNp+Ixr9j/Uof8jwpTvxMayPzoTxqKZsePpcAGKy3Alg11/VqlG1SYiAnff5TH6a+pGBhPxWD8ajTWopUwzBGfhrjLUY26ue/uz89wzSvg/LWSdYx5io2GSxA9Akp4hCuoknvVO8wRV45+tWf/9SfpgcwnuoCm7njtmtj6vcEeZ7v6O9pvkssu/3Vt6Snn30+PbpzVxi2iTHdeMMNaSMa78dpGEzyEpcuWU4+VByN6Cu3X8V3dAZJyMaCNzVGvuoe6wIPynxcxBmE88zNdfEwxyCfvzjVWwagIGlCVrQAZj+Tn6MwmUPvPUglTnsLKpqqmcM5cWO+kq2tMOUOBNbPFdRUV1kTeuKYRRDrN6QpLk5e2kwRuJwzxpq17rgoi+Tnuo+D/ME/vltl6eLN8XfmdGGtV5168z1P0JDKwHJrcokuSHA5Rc860otnCFLmBDFEgzJ/Po/94versWrtEYAv96mMkgbt6tuLQcqYVVbJ+5a+432HSX3k9u4z6xuazvyyD3+iPI3iufVR9rwTZhNgC9HMUc+Zoy18LPm+i7dGfiJGJanKTa4uL8942fJmakxgQjaCi9QXUkRF64P3on14jjVn7Lysc6KQb/ieW8Rzc1N2UQisXjC6AuFcZ6Lpi5IZp4ZCPFg2iOxDHf/sXJlI6rzl6JsXl0MQH9aZDBr/BcwbBnmQ4wBqHSQ7pRUkBrUFsEXoZnEQVwPErCMJ7ucA3fl7ElWuaeNlaJcy+l7gBubOW1sGoeZqsCLWI6piVwxmncAo9zKmXojFlcLPBHe12WxOWWgLILtdBzloausyKrjA0Tgd8koSdsdFNN00KR3hSwQ5HcNvbuKQgt3V2apejK+NZ6buBOwwHSzPnG/lMIQtcg4GLyCD3bIKihLH1+yQFHDoTwAsjvH2auvcCDmpEe2nCQJEK8VIGQyC1gt0onkei5bBWD2G3pGmEggbWyR3KOpNwdDL94/BLpSJyFsM8CaHxWUAN0BduqKIayqnE3t5euJJtFMpUHVKDLMFAU3If03NdTFeMUFyqvyBrMnudvUEs7H2aa7TLkFtPVpfjOCfPUMAQNdyFUyb8+hbCYRWMrqmm9sYIGwPxjc+jx03XJpWkKwcP9KeHvjtTpiXbGJiSQNsUzfxoroVCJWfJDHksKcTlM/n2MFubGZUfHEDbNtmAnExHaghGBo4qE/SfsXhuVDtLe5vzeKlMFPWcJgDrGK+MIR769ljLST93ekkCVAFmop2bEa4rgG6sH1qY9lIYHfms/mLNPnhGZQAgA8ycjwCs0Wapexmn52U9TlHO2UrqhnX6iYhK6fgrkV/tJZfV6HFU86IdCngTTXJl8yVs2c60J87zGGN22Uj7x1GwNLl9SEorfTDPIBV1+nZM8djDLntHOu3z46GgA46RDAGGlextmBa9cFWyR1BMLxhMTq9jYyTrIG96DommMQYcCmF5Pn0b/9yTxrqYkTTjU9SPmFHjyTeJKeKNWvAMAEU5Hb/86hpLFLg8QCiG4mpEhNwBI2U3vT6ayicW9lzx9KV11am558YTceeJtjDcMmFSe6YvyzmyHQ8dKXT87yq0YTKqwSUEdCzM61ZnNo17CU1gzTlcnvKQI7RctZCJc9SV3CZnJMUNrUjgOHsx27GGWsbGfcooOHBtQVoR9yb7cflEDf13nbHKWB/wGqepnjNKQMw02yLM97O7wz7yuKhinU1T90q7lEWssnKKH82oo4zv6gmkM/0Q+1nH1VgglUNClnV0JROcfid0OyLJgATsoxfYdLBIWJcUDJFTdkixoNc+xG3RbRiRDUDM+f+yYyQsq6riYygz6RAoGwg9QtjlN5Vb3cxAzKL2MPFRHxZ9Rp9mHD2kRjLWBUYGxJs9RCzziUBm+GFjCisGgmow8iZfpXNJ0EzAf9J3kkxjOJZ4mwOMUrBdglF4qSlJIjF9bxbgKd+mDgKzTOpEqzTvAD0+ZdYW8ToZj7gkEBhGCN5gPGdeq2FyZIEShi4kmxF4wJ0zziPcf9zB2+Mr0QCkcWgYnWjODRNY9XStLEXyaWgMO9T6QfZxx66IWAOM3uQpM+8SI2zWWVYZFJo6hWNnmzcP54xZ49JSix6r4VLj4TD5xfPkKgZ566Ji5/lc+N9cSaquw1BmnXj/Qk4Zt9j4u53+DOSCy7mPfHso4vqgcxnNMGyefmVt9IgaEhPPL0zPf7kLsx3lF5ZFlqcVVVqt+mcSrPBcc5puq1IbeQCpj300AOwemByXNQ6lFmvDq7xy/0RRoq6W8kkucgmdglmjVr+x7OPsyzG3nCbvettHwgw9sDh/TBoH2Gt0YhRnz4kPNSFVmf3ojyKeb0ax8RBm45qe0dzyY+NBoAyCmpQC7YTz5ksFBy/9ppt6Sf/9iyMMRptPK8adBUbGdU/elCdZsZaASdKca0dHW5Nb3rDYt4pUwQUUCoJ9+C+u337y3gO+2C4obMI4K27dQPu0w/e/xAj+ZcCVL80HeBz1q2+gsLE0Wr2Lqt9P/q7K5cv4zv2UozCRgM8GhosTwcOnsL9eDtXylmGuc80a2YBQNDNr/lgGqQxt3TNgvS1T3w0ldNhn7ELz/6sRNfry3/7w3TXO+4krpuYadIxBvjTg3nFi2nrFZfBGsa5G7Dj7KkLOBfrENrLXuZKKNYcSVzYtCTYpoXsM3fjU7t2w0bdwjqETUgucuzoaaRQFoQ0jWu9ghHenTufTFu3XkFMgvFEAqrG6DwAIotTpXFkM+3beyRdugVg1SJSxipgh8W4fy8aqRzYT+3ag1bxmvhuR7U0IzoCM2n9htUhYUDVA/jcmD74/j9N3/rHT6e/+suvpj/7+Kcp4NooNtX26wy9WhsSweYgWbWYfQGWz4ZLVl0sYI3XZTEaexPM6zHyhhKA+hEakz2M0DbBqnaReM2P7XwcF9XLuTZHp8pj3T777HMYbC2LZq5n1DC647rTNy5Go5MDynOigsOht7uHkU0NetDiJ6PdvWcfRo6AuDIyiXs2Ch0jq6MJO4XGpYZ9eRxgjhk3LwY0dGSOwrgPFupnv/Zd9ux0+uwnP5g6Ws4A4K5Jjz93NH3rBz9BHqIgffkv3pymKW5GmJzSjOXhJ3bCdn4HDDuukecwTICbKyxstioPEtMr7g0OtWlHN3FONi/Jz62Cgfxkep5nNsg4dw5j2YKG5hKyTywiLCZkWNnIcMJk2kKTcd1R9rK6epZVM4B6FWpkopE6DuBbQEJfg9ZxNQ3dc+doMJcvJDcC8ET3b4hzaZJY5ihpLmeBrKIcNTjV+aMYd0S8RPYV68mxcTtFpSW4UgN4zALOTTMG2m+Th3wBPks09sxJZ5XWUXedaYEJzoCB2eFUpXcBefEEB2wpPztO46mQBThBLKpEm3hgCJIABUw95+4QSbkmp2OwXMdGMaLkDC/NbULLm30PaLRk5YpoaJchGzA42oYWJjnoLGAtzNN89MiN4cWcgU4J5GoixjVu3nZN2rDluvRDwIRpCvoZ9UtpWJSwd5VHKWItDsH4HQPBypksRxdwLfXCURakkhWlMEZhtPbJGmMdcT5XIpPU1dEaTHoP4lKmyCQs5FNDTPPuqmuXEJsr0x/chR7x975AnkfOQZ44S7zOg3zgIWAjcFxjMC64GGDWccpi8gOnHqpK1MmHoQl42k2e14Bx28BwSzCHahGDF9ceGkZPkliYS05Qgn7ubC6AV5ycSjIAvAPyykx31NkJj0INJCdr+V4b2BmIUIxWrfXN2HAHxk6wuXnuVayfYhiup5HpyK/GXI+G2dCZU0wrqHlN/sX0YBn1hxMxI7CBzNvmwzDugYU8ASMyFxkENREdh7UR6zoa912gGzyhvFIO4D6Ng0Ea5bVli2imoN+CLlZzcyO13bnQoPdMrwDYsUJx3Hshe9PRfIENG5UCksOaxFHo1mD6V4vczfB0R3rtts2prHssbbnmtvTn3/4RY8ZTqZHppq3rVjOddxKwGBa85ztrVd3HSZ27AU00ARpnVJtNmj79yXcAFJ0mplYEaFzMdJHafAIRdTx7JVjM31tbO5BAqaG23Jx+89uHAxyvAxy2ofzq224F+MMUj+nJJ5/alVbAljyOVuuhM21MALEWZHKxdjR+HGO/mO0WWTQKIvDyAlBQfxC92lyYhoJuTtJdfWt9KmsgrlCcbtjaBOGlEwfxw2nrjnpMfoepmRtgr9KsfJy8vmowHX3xPGz8Ga4TsBoJKQ/lehoZZEZp07rt6VW3vCvMjCcA1AsLYUDTaHdMedCRW0Bu8xNFxodhIp9iFLwdLctR5YQ4k5TrquEdldo4I6YNk28WWdjaRCeeGHv8ZRngqx4lE3zeITTHn336SWIT8ngC/DzTMZsZ5Lg5/GXNVIsBzmxC46EdjQ8NeiQhOaVg/u3fr2Pi0onQU8eOpiWsG3WYhgDrlQIwJ3GqTBCN7DsYCzZi1YVeu2YdDTd0Z3PRYAekq2Bfymwbpr63sbZ+wyXIBx1LLxzcG0a4pQDwk8TKhjp0V5GrG6PWdpqvHMZyd6dyQxUhLUJlYQIbhLNCdYM5RxvqaQachHyipJdpU5AWiBGcSzYwlavLRU+/nHrQZ9iLtIXNlenpMs5pmkKQzNSLNT+tJ0b2QVzIgalcBoCvqZbMXLEDJXWUlchMrqXEWeuZfGXNc5N8nd7PUGN+7rN/HnKESzYMpzOdT+CvURejyw/df4Sm+4r0Lz96NL3lPRtpepfQ1AS4yq1J3/7GbzCsfBekhYNMbBxJLeeYyuXcKIW9/+N//UJ67Ss+lcQpy2gG6BeT5ewZYBbf/ldbAAAgAElEQVS5dcYYiZrGU0qjcXGVSeLROOumsbmICUy1n8fSheP8HiQu45hr1SZwxqjM6kbJLqGF6mdH/pKBX07H+exCHog/mwPhsjz7Yh3Bf5ex9z/yvtekKvLlZsbut2y8HP+CczCOnXZAaobcoZTc6BeY1e0DZzhJc22YvW/uMgNgr4zHINPMH/nAu9M/f+ufeBc2OIuYpATwlejFWX335z+NRFBO2kBT+cSJY5j6rU1n0QLVeHkhZncylGVlvOmud6JRTk4NoXDr5Zen977xtcHUd22Yhwnwyb70TJXt7SSGfjQCh0pBKQnQiKGUa06SCnBiyAho8BSAYICmmbyjNaW1t/me+YTxxOci41QgVjxOWRjfSzc5lPsxZKHi2SozB8mPZlYJe6UL6UHzSHN5G73+nSHie+B4sqd5P4ETWW9Y+4itBVvW95it11gLsTiz9+k9ZvtC6c3sM/1v7zV8dDjHM53U7Pczok0GxuaEBJZETxmjArAWbLJRrWq5bwpMvzvYy/yezzUIJ3ynO1M5CIuUCHXEXafwrBljCpp3mscEUT+NprOtZ1IF2GIB04YdPe00aNEQjbouA1Oza7NBEEs31qd1s89bXCG2gZqtTU2NPPvAcaMYjcTODnvowWTjZgGsBjrNBcQLsrPuJjCoSiXOxtvjwkWTfWF+jgWrwF7oJ2SggRfiiEeMd/vS7NDz5xqz5BDE1UKTnr8YhqojBxauJuezjDL1DLQCLp4DmOrFnOI4n0mxwVieDAUDSgkF/tr1jHfAYvCfERKgPA0M+FwdkM+dV+eG8x0AV0aot2ARXupoQrzsTJdCEMQRO0EXE/oyEh9/b5zxMe/VB+30gg5hsyTPwc4iOW9qIhmB5VCHG+hxGB6Oww/2cv2wBapJJg3YjqFWw9JYTXds9zMvkoDCcOPFOG6yagXmGoyjzGcjqTnWTfIwQZI3qinICg5KNshhdGM2bmpkEXcDWtZQxOHASrBpIFB4P0V2sBl5uf9Xupsa5Oz8ZIefIvg2JbyfbZgbKYVwkA5nK99Tht7KDKtiFPOjQPIBiIoBXmSP1NCpLEOos4VDt6OFMSeBGj7PYsHNpblEKc++gzE08rvQg00I3w+Q8PicymQ8s1aGGU1T83LDlsWM9F6aHn3oeeQLYAwAktTyHmsx4LqA27vaQ2McgsMkAG7aEvUv4ANu3LSKjU8nvC8z7TiLq/cwHW2aw4BebC/AXsGeNdDwZcVaMBTmAWYf7U7HDqBNyxLdt2dPJkotC1OsnbVgISOLzTG+wEVYO81LcGAmjJ09i7i9xynXLSAvEKPUQDX6WJoLKD1BvUXSTTIMU2GWhEvgWQ2hcg7NRYzhVGJEpq7Z888eSE8/ed78hGcmAzTB9qnGqRiTLEadHZlTm8VxgIfvf5KONMC/dHWAklqSg8pGDv81CMdD/R0ClC8CFLiMwK4GZR6HYy7FkONoDlJZ+NqRffSRXel3v3w0xrAF4EZJqASazKYWwDLW3U7h7PC04lkUAaKpFzQOaDCOptE4RZEmVhg0py1bmmFeLU8tHXvTpZfDCG+tSA/94lgA45MkMMGsD3cbVZjksfAswkSJPceaM/jIClTvU8DNIn+cAsNYZF/Lc8F+hsBqbZ2NF9eYui2wHmDalANQt8DGWriohs/SsIzv5PP6OnApPcfIIB38rOhw9J/4VcX3FQAMC9ryJYU2hWTJcvuVrO06AmgpQIoa0zo+T+cBFlwcqRhD1qOfeDHE+DXbKzSa7WRN2cXlENBgrFiTFZLTKbrU4RfiWCj3UFQC8MZ9ZFqzsIQEvXTUDNHsbJRizklRZqnvS3BOjC/YTzJY+WGBVVmsMZLugaD8hHIWsCfWkRwqu/LCC09Qv9P84AL61cbxM6wDOdct8iZluPmZ/K9FrrFA6YMgXCvPoDwIMcjiXbODMFwDeJMo5Sibe6qQlz8MkD+AdpdAv7+vJppNeQsMO3Xxs0ofORrOd/gWZNwqQTDFWh1Hryn2UCRSmSaQ7zwb1s8StLkEKUa7/A7PzjhlvPssDfPANs6VMWo1D73uRbgP1zISonTLfEY98zk0T9O8OnAYLSzGbvro9mqwZYfYj/EsEBT0FIzR+OiQzn1/liDE9cQsfcYOFKAMsNgjLi7XdkA21inzOjMk89AmKQj22dy1+tlcPT8jk9BPdu/LsFrEuFc9DZWz586Q7PvfOF/TFS+hcJsP47Ga4rcAQGCapGMmZxDn98MYPd1nhgHgHalKJFQOBgVzNVaR40ECPh7wAt3eSCbWH/BxXKubjfeBrEgxsfW6l9yctmy+CkChE+3RZwAdd4e5QiQRWS8yurf+vx3aOQO0uQQqS5pkwWbPJk9DNEFfkh+lIdREX0iD7uChdkbb63gnXbB/KMCmcWjdM0xBQ3DAEKYUluvYWHt693sYTW87kJZRJPagW97aNpnWrN5IHB1Jh/eeSTddc3v60ffvxTm8MJy0t26+kvWOszdNlY3oMM8w/iWjpBBG7nPPvpB27LgSp9t9nKHD6K81pV1PHItRyttetZVHSZpK02qa4r0epsXL7vhAmsAMccX6pnT3//hIqqComeJdTnOzlRRfn/nSd9IHPvwuzmw7BejKES9yYWcJ4K5YuZiH5EjSLNIpJ2E5reAZonPGGlWXrJsR0cUwFDQfKqGZKrD69FN7GGXfxrNlEoTz7hxa0stWLGGtuT/t1Bel+wGPt27dxvukWCF2a8CweMkiAFoYKo5KMZ3ywguHAeaRLzGBJoh2khS7wTQ8yaQ6cgGXD2JcRfNNkNxGOhvW4rJ5EePMrhHYIcWFDeljH/10+utv/Fn62le/nf74j/+MWAeLgujRcX4gpCoc0TKZFjQoBCjZD1t0+WpNsiiK+bWsoQcffDRdi1mG3y1zaZYGTz/rS3aqa8TG2hEanBs3rY3zYRKHcUGGXRhbXn7FZv5bxnuC/dvH9RYxPZONrMlOEkiyMKnjrLUJOwEA8OJhRvzXr4gJDxuhAtTu+4YFtYDfFFOsd+9Pput8tG99Tr2wOLs6htNPH3iM5zORbr3h8nTu+BFkexamC50j6RijkqNs1le8/BKKUe5Xpj3Njr0Yx70UI8VZwLIh8tAhcjP9AMwTY6xXhi6bJdgeMV4m46X04lhjJRImT0WBJ7iXS9y2ETdnzlmguat5saCFzFf2kvF0itg87Fi+E1BRXFOQMz46QwcsP4dCif1WVArYynk0wHSLEjKarLXTvB/n8MsB9JqhiJsG9NVReYy9p55/I8CBzWtlsnx2ft4ouobKW+TzM5N2UzEHGuLzNPssZO3IqsolOPjsCwFOJ3QnhpE0wVovFXDnvIGAF9rXQzJtOPdmlLphX2kEMc100BLGwfu4P93Gi4oZkS0EAOG8mR2tCSf4M4BwxSRI1ZXNsM7P8ll5jLEDfNEUcfpmklFuD8pCCBmaHHKqR2PsksuuoimyLf3s4QeJmUA2SPUUU4tMAy7nEMSqkQUZwGRCiY7JkeK0DGmhlo7D1B5Km2mACOGh9TiTZoLY5CAw6AYBqEuMZ6y5fPLJPvKiWZoceQDiZVWAPbN16c63vgHd3L8CmEGrlqSrCM1bMBFikHmvMmWAoRa1jG738EyMi+PkwvMqmqkJkDWgZujoptHFBF4/LuMl5CY1yHuNa8YGSKMprSd4CTIg+QXqJ9v8VW5njo3jWaB7NWsPAG9ypIzniPZiAcxeGgszAlDuTGqoWfLV8VKY4zyfEoDVHsbQcytXMNpPfOk6H6Ozw3o9YBZVRnO7Ahmrfkb3baaVIPU1zTk2jSkUCu6xVmZZlznqPZIzWg/k8p19GMwwKMo7ZDS+BX3rykUABO3knrC+yWNl+1fznh2J1eDRqRFHjhvxa2gHNLCmnKSBVEUtOMo+myAO1zEBMAugXlo1mi5FO3pLI7qnFQ3pH355P9AcDQDkX6oIJje97Lr001/elwqqYeJZBPMii2QS0jCsACAr4Pqref7vu+s1qfUcMljE60JkEvr62iGstDAJsx4Qspm8+ZHQeY3akXxPUOMsMaEfEGRB03ziRGm64+aXsTaK0uOYrZ6habNxPdN/TAzuRXZlUIMgwXSTJRanT6QC8ouMV9eAOUimPai8mActGqmAYebotYtH0xXXrsUgdj7JJIQaSCqzU0jD5bQCSg8j07aM/T6MmXAva5RTH3mKs2cAtNG81K+hHOLINs706156c9p8yZXhwWAulsd5pUngGDFkAL1bzdIE6AVb1Ya9wARGG0DiIM0IE8lyirdyvQLC+Vzz5oyZqBzMJPHAmrmApE9w3RjneWpt/fwzT/Eu56X1a9cEI3GYuDNELW6OLVCjdF9fyJu1AeIej6nGwAuUFLABACCrWVh/fy8EHTQxa2tgylNfMj3n+1BGwInD0B0VzPFRE5sbID44GTqCtnsP7/O2V90cRCOZdCdPnkhvfOObMGx8Gk3uYxFnc4hjlewpc+VxmLyeaZOc62pFlnJuD/GMipGJCKAX9uose0aTb5+jJpXVsLN7ugDDeQbWW75qQfRykDhltoaIdflqdwr8gg/4/Bz/Nr+SHdwNgG1+WMnojOPHw+p/TQEwI71Sxpr0EAwzIs5Qz7FMI9IM2ga/ck0aoCFXV18XDG+f3yBMY4GzOsyw/+KLr0i7DnwvXbp1GddWnw7unkj3/OQZcv7J9NHPXMfnYLLF1ZUXLk33/O/jSCzhEcFUbyus7vFhG0EipuPp6998C9rTpenD7/wesICJvtlkBnj5j8Cn61gDIq/Hd+lUc+TMfMtI7OHZdOXVxBmu8fknqcWDVOJ7818BuGx83H+drswAtkz/0oaxmJGNx2FqVdfcHKiaSfBl1yLoZZ1TxfP/+l9/CoY8DTS1OKlPczRJ453IuFVibpL3P81zffM7PgGbOaW33fU2JoM2pbve8xEYttZgxUzKNacPvuvO9L8+8zfpjz72/vS/vvxNCG9+fnF651vfCOO/Ot328huRVtoHXrCE90E+ovOj1QPnXg/r+mEayL+49z5YjzPpgx/+YNoCoWwwJDaU3qDxDKO5DkB/GD8fc4jjMLOdbqxhzWd6ppnhnfiQcjy9NKB8zvrp+Dk95CCyO/VK6efPlIXIpDn0OPGcNncCmwAfGgCk7YZN7PVloKraqtk79NlZ09ncCBY9a8vnam0lVif4az0vgzbAS15cAIyySi+ijBk31TpJbC2TFPXnlE2pRQrEnxvgmqPBws/LQp4DUI0LhbwPm8x+/5zBXxhV8VyV3gwTWd6hdYlgrLItc9ONGt+6lkJqJfIT6vaLXlGhM8tUzwj7WVmWYPuKUzpdGMRPSFI5A2BvJ2ms0LSvY1KCmsBH43cFpOGu877D30JGbYZlWifNWsOr9SuOZJ3ltTQ3NVG/O96VuVWHe5+t0ECxsyIzAJKg5XrQwEpwhtQvJaI5chUOpoGaO0ZNksWDc3PYkQqXZz4n01PICtRMr1WU2IfliK8jpQQcQBw1SBcw4lMJfdricJbD2ODowSqDzY7BcUYRPKDsGg3n9cSI3SiBux0t14rqXA6GPrR+0HKV+QXAtwbwSWfAfoJGHyi8SY7aqS4sA4AJgSCsCY3BVdDVTW9uXFnt/aHZCMtwknHkMO7yoCSxLCfIDjOKZQPHBVqLJufylTWhLdJJ0j7Jy1uLRuDB/Uc4eEhQBhnf5rN1PGynm15FonY5TJPOjpbolFRVVgdw29UF7RzAZoYD7dxpwclCCq56Eg0ODzSXHnloT7zxhRQOUqDn8ft2INR92YGe6d997T6SapnD2WIrjkPLJN5uEO7oDRXoRC5JR46e4oAlmNNRcxzYcSFzOYGZGEVgsRTAHvHd+55l6DjqL7CaR7LvhglsQooTp0p/sCtlepKEVcAu7KBbCxilTqYB1wNT45llyxkzYrTvKZiyY3QKXWEVjKF6KMtQkr0oy1gQtoj1IHBdSjFaX4c5QwtBH41XNVOikAe05rbT/GaY1jynYUZuFqOddOWV2wk2JMbUmEdeuJAmB3PSCcCWQwcPBEvZg0kEwvdv11UhYoN/dN9la8u6gG0rC02W3SS6OhNcK54hMB0Wp2q0R1swalMcvr4JcACZBrvwHpzVjHoInpfjOmvAK0HA8NTJc+mh3+1OvbAfBYjcsEwOIaJewbtdGAyFYpjc0zAP21t60q5HD6S+Fu7bcS/ZMQSGBWsoMpdScAJwQUiiAECPBxb39Vdth4EJ66AQZ0aDE9c8Ba1wjDV+8MWT6Ttfuyfl8l4FKiNJJFGY5u8sWMyehn0VYJhMFECGcQrTfA6P8V4CKc9D5l0hoPkU8aFuoUwEXFdx027keZ89CZu3l84qh8Qka8ekK+sYyfLj+3iHxWjJCswIvIwC5mRry0aMiYHBz2BorCf4BUMOrdxaxiEwZRJ4NXg5TmqXVodNO4GVaOfl+yIYxxzqhUmJPMEU+p+aTxXwrCVJjqEtNV3CfwHSOu4e4UcGpeAe16m5dS3SEZU0FIwpfDPPjIDsQS8ri+K/HyZDz7mJcOuUnTXFmtNAaQNs6GUYX+x+jhFqWHDTJBZDFCbq8agBXEShaewQ0JKBLAvUBNBDyDHzcB4NkVGbPDJR42QLxqqMca9PcCoAOU2ejPD8y5ERwOnV11wTml+yM2en0OzpPB3OnD10MQcAQAWtZYeGQZNdQj+Pz3fkyc8W/M0HXHCkwmbKDGs3h0K9iAaJ4KgJ6wRNjRlF3P1qioTpCdhYJOhDJKABdvJz+R4mToorQcl7dh/lsYezJqXrXP1pGlI0WJDWCzmNrK9vMsU7s/AJpDIDY+f+mZNIEHL+f53oDKz0AZRqlsVNLCBeltPlXbl8KfEDLTUZIYzD6OJZyuayifDwIw+hIdkWExKjsCkGYUS53iz+g9gpEO0lBNibdW6zk1S5DLW5sr/jPbmGMxzYDmEGxkY/9GK3PKBN14/nJftpTndZ+YnQ8vXH+fl5NJCqSwhavNEFSB1UwoQa4HzqVCeWpon3X5DP+YdGt4Z0o+PdvNvzYRxiE63MkZMo2JwI4fnKnuXTprjuOMMj7l9sZALcxC15MvP78WxZw57X9VX1yM2shCnvWDVO7chbHDy6j49VPz0z+fL+A2RVOscf5RlYrLolY09lj27urVKwZy6twVx2eojzY+FiHI4ZqVu20mJB08BJQC6A+j6SqyGAITZpEZ2fEZg5V12Lu3wzI44ktc/vOc73FYXZ46EDe9KGFbXpuScwWuo5n1736tuRTWgEKH0KJ/l3wKQ/BwB5dUj3zNA8KWDfPf74zmCudwxdSNVo9BVR/OzZxfRLYWN61ev4u3RLLBSmGYutpWlz3S3vTRPE7Mu2r0ufev9dqYpNJGNVJjClT/rEX34r/enH/5C9xAgzhVIuz1EN0BdfPMDo+1KeIQktTLUOXIDXMtI+BLsnm/TJpymJxt2yZXTFHdOXOVQGq2dvuhwWQ14YLOUz+o5OLK70MlGVtChnTT/z7B7yl/UUDORGFHQd7T2ZARRAgSz3EiYdnnl6HwympaHhZtHXg9yQQGWZ5iuacpK/7N3zIs3MddnIE9ftiPqpU6cwc2qMqZQcNEjzYFR+4hNfSJ/74h+m7373J+n97/kw52Inew2mTcdYgG+O+griZNpxs+id7kuXXgbrlfNGplkpoM0jjGJf/ZKXhoGJmv3mVr19HQGsmnALcqrzunHj2gDzcvMENobQ95OxuoI8ZDBykXM0y3121fOyBkW+LG72/SgFiUWtOc0QDcsXMHBcicaq47UCq104dBs3SmFQOQlVwl6zaXn27JlofrqnSmH/nWCK5fnTZwJYfddb70j9yBVs3rw9Pb37aPrZbx5Mo/y9d7/tdlh85IQwVnMIjg8/9ij3u5Gzl0VPwi8gEWwSATxHPwn8UQhE0WghzXlF57eefEuG7GOYxIzPcGYgZTPNvfuzArNGWv/f3FS2qg0kTfRs6uj4DYzBmUrTE2BqhKRmaAjjNQ6OvFxYuRah+QPkf8jmjJCr6XBNMyZMQQDep5G2GacgrUXH10bQsIaZslBhkNrYnAf729zA4sPzW7ZjEetqjCbiDIxV1KWjCCqTac09Cl7YcCjh2U9cgNFJUySHmDRDIVkhUCZRAJC3GwkFJydyAahqyHmVXSomWJQSTLtNNIlXJUyU5BZiakWXebA3AyI5ecnjZBvSXEE/dgGEhRHOkArcy9tbcZ3WQpr9XUZhK7Msh9zZkf1Va7emtZdenf7zgYeCJTrVCTOSYsr1O0rOo8ajGq1KihXm1DI2uyCdPrcfEMWJEaeuFqFLeQrIkJhOrKjiubS30fjPDlLyM4pTTWunBkKyp7B4HnVOU7rjlbemf/7xVyheafhqJFVGowQtbgtVGWzGBRkN5vYL2d9jU93pwml0RtFwz0f2wBHUiUkc5AFHNCAc44ythAk5xX6SYaUuso7Q6jSPI71g3m1zxP1mXqI7syeRk2XjI32ktRi0si51LJYwUaT0FcG6EAB5wrqiAjYsgEkpueZ0QXXqmagir2WSACMxgV73nk3XarR8BVpiOoTGktqK/V2MRKOZXCb7lv0d47mCoKATsvq47DCUmmSkFpgnmrvF+ZAGYPhOMnIu40zJsGXLl9PY6I7cvpd4NY701wJ8ImTEjg8COACAhG4gpAy102vqMK+D1VmK7NF8zpUbN22OZ/LC2d60+/Apk8RUQ9GwdfPmtHMXeRln/FTUlhTNxJ8J6wS1E5l4uu26q9Kl6EuWA3qdJi/vBOBy0mtB44LQcpaVJ4BQQrxzXN5GzADXV1o+L+0i3lXSkFiDFu2mdSvTIpqg5zGkfHTnzrR25cqY3jyMPvqzLx4LsE3Gp2xv0XTjuUzMfkBgmaqemt5jCYnyLGvYqQXPzCHWx47rVnPvZamLmrGRvTM7iXxGF+axMK11Ia+oIn8a4z3P0qSBkXue6balS9eh0f4qjANvQPcYeTFAukE14XlHaicPQwRSv1GQR5aVAIDyEl0Y6fb2ORreHzlLmebDBAR9CHLosDuh55h/AGUkQd5PNMe5/jzjn6c/8aoCXc9HaWp4Xi9i8mKEPe5t6tbejayBhYA5g8Yz48QTZTDOnjgcP2u+olyPEwbFPLPWVmo2pw0A/y/beEl6lncqMcKzZ1TTRvCBJjRTN6HTvd7zEZmwXUyA7HziUe6nJa1cX8kjxzx0yxWQnE4gzYEx4RI1fPFcuQhCapoYpAG1N52eM/aBhdQ14N+h7j/7foT37t5RKqqAxkIlhUMf5tZiHiot6l9QwH/LMlcKxD2oT4wNw4amOvYg4BcAcSnYxTT1jpJQygQUsa5De5PMop81FwQS8o18zuEZrmtmhPNYszkJbYTdcVi/PmbrB88MhevmQEV1ZTVHU1Mz1i3xYV5zVXrZ7ctSQdUJ5Pfq08O/PZV+938ge7EUd1zfkG54FcUn51Ah9eXU8Lz03K6B9MB9h8j50EZmPc2S75dAmli7oSC97/2voG5N6etf+g0SAdQBdI1s/s3l5kp5zZHnQhudZ2GaaX4ggUktWqf6fCZK4nW3yC4UjLWhEAl1YCxO6YRbPLiMoGMwVINZKMGPhh4PIiQBLo6f//f3s2bn2JGST4wF9/zHd4I8o2GfBmfm9oLxGYGOZ88BXQwZ4y+/9Ncxyv+hD304zu/rb35lkIgKYUv1dY0gYXVvOrBnL+bAI+njn/oCZ5V4Vkn6my99ismpovTck0+k2++4DTkIZG9YkxI4bF46SWl8rODM+cu/+ioyIs+lr//t3YDYamNnWJv4mZNz7gXzhj6nCaIOcizfJq3j8MpwCjhfnBKyFnGkn1/HPuI7nGA07zUu+PN9sZedcuO5gdu4T2swfsqVUGjtSa7SDqvfRo/rxpxeMpvPKdMppQkKU3NECb6LBmoCkEp7+J7FAMPEibMkSJFRwLNGYzY+Y7TGu+dzxQrn8MFxwEpvzzzN92CO6poW5wtwPAqsDBwNbVen5y/KGni+ReODRmrIOPpMPPXieZHjkh+GRm8Aq+4l84hMwsh8esrpCbCaYMxqUsafFRLfnXiZ4IztH8MsmhgnaCpQrKidNZukHN/VbEhEenuZaXm0DAIezZqw4pYF1l6SpKyHVixqgvSlzl1G1VVXxRce4Cr/BLMqPigztsjo2b7Y7L8FJwVATAaDieqfXXz5jkOVUtDatf5vB3U+KQRfA1HPimWDuEZGCjBbwAmsVlAgq78juKPzq5R+N60de69JgNTFUl7r9QrwkVACdM7C/rCD3wfbpQPwsn+whWsoCy0uxxDaKLKD1cNLM2CG+yCBwmuuZCTWa/IgkGFWjsnVKC+yEI0rF297u6wMwVYSYQJtU00tsgXoQJHczMO18vSZ8fSSa7h2gJ8OunEt6Kg0wr7t7uhH54jCnpEef28ZOpl5BNCaAAurQg9252PPEVAnARybYLcMot16aXrs6d/T9dvEQm/gkBjDQe6p0BOcB/B0KQfKKN2RIQqSzZctj87wJOZKV1x5JcDr4fQfP34s7sHnni8wJ7uUwDG/sZoDrJQxzI5Y2OTcRBHGDeguB55O8TKAocE052Ag8hTGWYcC4AdgaQxgVFAmmBjVuKXCBArtDxKkEbW4KAcQTwSEA7SG/DCAOYAoWzFJjAYcgtJXXHEJIxGDaf9zpyMBlE3r6LTFvALGJZg6DdnBccJDDR0O42mFmF22jkvzM3YqKiiC8xhBlx0riFfueDbrpRmpBbVv67D77eZ5H97HGEDrcNpDkSqbdBZ2xWKcIo8jED7JJmuCAVnGOzt9Dr1eG07uDO67GPMVJR5M/oZhMCJxmIr5swY0XJtXYjh29lCqa64h2YY9xIarqy/HSEGXQO6Dokeh/iKCbE97f9q18/l06sRgjOf4rEyYmcYEbChHe3dpdNGK6ZJOoCl2cN+JdOwFmMF8H+JqqdJnx6hS7WKYDKuK03nA5x7kJsoB+UsQn7/1xh88NbMAACAASURBVO2wQBhtpUC1kNXAYAyjs/MUFgcZe33k1y+m2UFuPESnZerRtWfEu6LeEW46ljUEXwoVHYKd33YsbJaiLN+xbS9BUxb+v5ikeQYJBgtkE/AeWBaOi8jAEFxVikRNykKSX8e3cikoNOyKxICPVndeUd5a2GHViKafOIHWDJ8cATk49QQy1oFs3uoadVkz9p8jE/2IqTN1GM72bPM0D4yGZnqMrau1FOPiFDWyOHTMHBLFgy1dglarjEqZn7L0ZMbEKBLNBPXGBKuqKygsAKkFeWVIzPL8itT14Z13nEUD7ozfmwGrwdoXhmX9N6PDnEvh1EbAthjVAMlw77RXkeCXYJYjDFyPcgsmld6mo09ZDJT1GJBXoFPhbh/AqgwQE1aTEp+P+9IizdGc8rRtx3YaIbCgHS+bOE9j5nTo2PUgMC8bWPaxj1QAJRIxA77dkNDXFFx3vwn8eQyQYCPSjZ8Fzskkf4AsirfL8rHYmaRCGehRW5NiCXaLsTEkC2W6CgxzP0xvsXaJCbCSTSo9dGTdOsw6hK7xOIAs+HNmnpXlUfHPXM/7/8NU4/cv4pSZfml2dsU/YhkWqyZkTbhyLqVxon50P+Nhw3aBuXGTOlnBy2AHCrauX7cBremj6bLNG2GC99FY2YMD8NF0Hn2sbroT0URzHV28HhPCGOewIDDxNQZGUZyN2RsHZTBA7Ob6BTF5l/+dDGVd3+yszJKnODOjEx9YbPy/0wVVsEpk7glw5QD6eK0TBLwBDB5NMB3prodB5T3JVs0jRk9NM9rj+Smua0LCfyhBYUNoWuDf3ERQwKJHYFtpDdH0i8Cx1A7PeOO8/aJKNKdWLdkQsioWHMPMevUNkUGHPrCGan7WRU2rAGf9LKurDAT3+jMDtuw5hcyAVyBjXckE2Qack0XE0QmeBdgl5kB1NJm6KPAKUm+nExLcP0V4NQZqw0Md6c53MLI43M6+80xG1gEGzmaYlnW1gJVLV6Sdj5xIJ9DAfMfb78LJfhAgbGMA0o8+ZoL7emI1xSxs1T7MWH573+8w9VmUHttN0btlZdoEs//H//hAunT9S9LLbtoUyHA+I60zjBHpcHz9ze9P45zTO669LH38rjtTJTmHbHd14gqnC9KffPYb6U8/8REKP5gZBJ4yAriswh7YN42N9aGXqXbnubNtFDNLs6YLZzoQNYzac6HVZwNViZQCunvPPrOXwm8r92kQwxjlBHqxjAO7N1346rPt2bMfpu8awFySQTbE8WOnOO8vjRFh/8kjbh0EWFy/cakLLXKRDly2BVsE6rL3kgBWjzCKtjHYRn64wP1pQMWlSxfECLhpXj4AyKc/89fpE59+d/ruP/0kvfddH2aNAaxqzIn7t5IssidsEJnkGmNe3H8wbdy8NhgO4wDafRhw3Xvv/RS8W9j7g5HwDxJHOnFHb6QRnGnOFyBDcAy5npUhg2AlM8FaOnr0OADpUh6FpioUZzx8JXTKMdBzDKxEDbGQCQEEghEpe8CYvRvTK4FVk+RhQKlugFW/V53wCCAaUhK72zvaaGpXRT7jNMspjAcPAKaOw3J+2+tvTe2nTyLltDydxNzs0ad3M8JZlF66bUWqICcZR2bEHPMQbKcrdsB2trgME9ds/DHyWeKDhZLFjYYL8yjQmwGuJwA7oQnSiNsfOdwsGqFTACIxQikf2MZ3nH2ZxmoUGcZWJBO01JwkJo/zbgsAiGWpzOceJtBGH+YapiczTcNcCgeb1IV5vB/yrNwCmCxIQuUXV/Nd5OiOgwgE2/yDpdVF/lXAOef5VMH557ocGe8JZssoTeQKmi4DxMYcJmkmWGMWYCUhwMka4xwa49mX8r6nWpiMslENcDVDQVfM85jgUKhCV9nJmxLWmenUJNff1t6K/A4gIIXkLIeQ/KJRZJwqazmLISMMwbYtRYNV/cicXKysp/BvlzkyTYOCvCl/ilwLBuk0jFF1/vNo2A/C5nTf1ZOL1zAFsB5g9WcPPg5wDJDXdTotISeTITYAu1LyRi75HrL71BXsXcyfZmYYqSS3GsSIqZimQCt6h0oaTHAfZYCFg5wtucRlG6HK7wxzGLtf6+fzs9PlgLNr0rYrtqTfP/lz9hEsWXU1y2DRAiJKLqkAFB0C7Mzn3Y7y7OsxRJvfxFmKec2Z432QAOZFAtPTA+Atk4eYM4mBTF1tE+O4GMfJVCde5LEH83iWwwDq6g8q0+ZZVwR4NEqzOYdDTHAwsZYH+4qYCsDPAcONIhqeMxjiBGhBrpzL/hlj7VdXmYkywVfJKDPjx7OAtHWVsKgmIXkg5xX6zeSwnBZctya/SFvx6yn+u7dXjWiYfuota8xF3iIDfpLkWYkyMmfOMqbM0GdtQvKljbHiHMayh2Q5h5SEEmqa9WkoQv0F2KfWZR5NrnamTQIk8VxlTxXpSk9uI8g7y+flqlPAXlxAXfm6V96YmtBe/9xXvxMg1xS1UQPAjbGhtQ92qcaRxJEx9EOnqTEFQsYAD9995x3p9huvw/j3cOy/YwBvZ2Gza5zUDanlumuvhyV6IYAyR3GNN+eJqfQm0tm2TsbkGbMGrNq2eQNGQwAW5FkHDxxJO67YhuFkH8SHkfTdH/80XL2rmazROXrGaTTJQzpmOwIVY8/mMq6TrEFrw1JwbToPaRpkgir5bOVjZLN1tqI1i1lrZzuNQ5ubSG8U5MzjzAccYwO+4fV3pauvehl1J/uD51uD+dwoOateFf0A7MrY2arJIVkz5xtkP7QQDwdgWPcA9JpzqsGrDrOj/lOAKAVKH4kNsHYEHByfFagwNoWninkqtyHpJZ/72c9kiLqoG9avizXh+9M8y1xgjFp0iLWjlnY/MWyEZ9IFYUr/dwk/PV1t5IfU2tRdNjM05/O8cXR/kLjSB5Nsft18JhG3cP5dFqP9B07s590dwVypGvB1R3r4wd+np9HfL6udTI2LCsjzeoKE0bRwEbU7dTrPRVBYUMU8ZZo1qkfJFGdPNs2DP8g8zLk0dovpBwwAkR10qjaXM6kcoo0TZuWl+KBA3BrjemO6l71Z5BQbj2aStaFLfCH5/ygAUCE5VGmF3iEICahjS6wfoH6rQgZOt3no/vy+Z0tm4GpS7Oh1wSzNQMW7uOYyRvgEWWX22piQjFagTBfAu7W3dYHnvcC8oJpniTIelXUT6arrmtI//+Dp9H95e88wPc/qbPee3nufUe+WbEu25CLb2OAOxkDoNQmmhSQQ+Egv3wchQCjZqRsISWjZYHrHBfci2bIlWb33kUbSFE3vbZ/nemZIjn3sH/vH3ns4hCxp5n2f93nue91rXeta1/XJv/pI+pOP/UMYZX3q7+4ipnQQm2DHMonR161UzML05S8/DKBN48kSnubJBA2Jj/3h29M9r9ycFjaugyT28iAO6WWgl4TgXnww81xZknMAW0wnBykiy0eDnhEG3hkjNZdmuTn0vON8sAD5eXOlYHD7E3Pj4mI9AnnWgZnGKK8TBIGMqWqscFo6ey3WI/epGeLC977370wBoets8z9yUa9RFqxApfQO1iNnWj3nnQCouaCv/yIyFp/+wj9xXuUSV1Pa9vTPmdZpp7apSLe/8h3E0HxypI/BBGeNs4dGASDPw7JfjhSfoGoOcVPwV3KOv/ss3Fuf+8Lfpz//0z/8tRyY7FS9Q/y87hP30yD5Uglg7/zfBejH8+6i2eRrqaWtoaO33M9dRQ1oPlaHYaj3XMyuH2JGe3tHOnL4WIZjcf/GiO02ciQFKndoSlTHdMU58A6nEaI2CeaI0o7mh/w5WMiwqLlGc5kgZCk1xzd7vdYrssq9LoFSAdngm/A6avp3kBc4CWPNm00giu/4vGzcZs85q6ey5zovRzCvQT0vCTDPTLammJsDzLBK1wj39tf/zuuKQXg2ZhimTSBZrcqK0GRlkkLSkOCwWFgvWruuOc9WGayDThA4ma80yxyoK3PYLTlO7qikpv5QoeEqUynilqCrvh42P7hf1quaI1t7veGul812UWSO0roySfQDOSYUH5Y3lG3lg3SBz2+YeAhzequiu4q7im4HkBCbImODevM8TATwMlq3ezBLRD1QLFItTH1oPvBRgp4BuZ4DpRltDGnIAq26txswvCbdNd2sI2rhsDiK2LBTjJqZ5JeiMVLKqLg3d8YRfUdaSYJkAei0a3d7EE3NIWjU3tReDt9hO0poWixd1hIAq+xQrzHQeJK8XkYAQl8CQFEpgArYmMoSVNYAvPTO4g5eEQDQJTpyudDHN1y1OPUOwi4CkDt+Ag22sxZguqbnUEQtS2fPXwi9r9MnL6WXX7MR1+TjYWJQh6t0Lgv5LJ1sHeKaGWt4eusTvEY710w3fnUZY3tcI3pdmh6VldNhbYQFgfZUAYyz+ppFbB50NU+cTE89vScd3G7BL7BixzwDJEsA6JpxM/deMmwQgFYX98BR+koA6hI+uyPpp450ppGuqNJDy0aswGcXTDh1All8BRbeLLRRWAslHETqkApcRffADjfFdAmg4mA/BYiFP8+tDOajQfa2W69JyyiS//1ffxSsOldvMQHfEUAPznvfcG/6zGc+F50zf9ZAKgstAOzahrSZ+/bEU08Fa7i5rRJh+1IKhQswwRCbp1PTiKbMlesvh/ZfR/HUib4q2l5TJWi6Hg3GQj0dqmqo9nv37IuuhlqTq5GQGIO5dOIQwIYEXOoQfScWoovrmGYv+rICg/ljdpIoXADlqluL0HVlw/G5ZDbrYJeHXpJi7RU11aERdL6jM7207QA6SJdwwGV8uW4hzJmOTN+xgASRBGANjpAelBU4qxbDHO4+P5he2no8dQPqFZLkFlEolQAEopud6tDGHeCBXERiIldmGxIJN1yzJF274S4CYHUcxMWsowl0vi6yDo8eO512PnMindxD0cNzy7Qg/WzodFYCsDYCRAAmtGMGp75PGc+AOo5owvOwfe6IvHGBEk8dzTJcuadJGMYAeUaJEwYVx+IC2uRapfyaVCgfEgcpC8exJ6bhQqC8iD1SzI1tYFTl9LnTDMlMhN6bgFboq7puWNsVNDmCbSWT00OolzGCPnSDKTrUZyoHuC2xYSALlaSNHCnWqcCxxhbqe4rjOqJeXME+oMDwOhxNFzCSnV5SCjiNiVUtTJSiXMau7YrJ2skfTU0UZDMkKucZz33+WQofGLGxVvlqam1ivLkJwOtE7IEZ4paF1whFvbFDlq5xJPIOdfYoQGOUQtYLh1R0nCOeBqwZyXQuF/q+33lfjPd8/7vf4TOROPP5RrkG2UXeBw0eXPN1gDjNC9s47B3RPwWTlLFVmiyyQ+1ICzY47W7ipoGehkwyD1wb6oLGgSAAbatN1h33oQwd6fImuuUk9eEuzujfBAyHYQrOXpjn0yMkMDD2s+YbUZ4xVjEbX9t1oc5qEcwlGasCev7blCZCMCacZKQ+5j7FMomDPUihHuhzqOo8SzW7w9mXYE+AnFmIiMRVFqsdbXUEmmGlmvReYrzTuFLAWtT0rRqJlGbGaxrZ4/53DcmH19naDKObJmkvBivHzp1KT23bFmytas6ZF3fshT3aEsmKbvINuK3a3PE+nUUC5dZbX5Ge37Y9c8L1RrKmojYyuQtwPEiaweT1HgmIBDnUzxDnnmshy0Pr6xphsDUTJ2ooIrpoHPYE20mpF2+KxXwk14zjKlsio6oAZlM/oGu8TobZx3O0kTDK+opiSwMHx+3ijpnomiBlUwtei1dpsuMesPqqoDO9dOEq7g0FpaN5l84xtsU5RoYgq1kWm6+RNUX5eX7G+B9Mi7kzwSZrJLzzc0A+3/gluErCoUYpEw2ukdWX4Xp9FmdfgNShQVhr6CFPYWSgqF8F4zgy8e54XRX7mtiCyVU1MXTLc2fTHbet434Np9rSBlgIl4NDlKabrrst/ezHP0u3vPx6GmInGPHbDlh6K3lBLzpXaA4ySbIbluYb0LT65SM/QTeJ4obbu+2ZU+hibUqbb+C85KYd3Hs6dFgXUMDefNt70hism5fddk36w996SyqTAWbJzoctA/z747/+5/Q/P/4nrDOAHY0A0Y9Tv1O3+lZGzKdY4CWMVe6DrbQYRrvTHhN0gnIdQyfmr1qzkmekgK3AeRGaorvTRoFV7o9NjhPH22G1cl1qAbPg1YISWF2DbBBPOYCUgwePwMy9mmSRxptABYzEw4dOYWqY6dE5XnqWhNl1XEZDOcY3Cay7dqKnCovWZ2phIbCq5mjbgkZihgwq9UAr0t9+7svpD/7kXekLn/ti+tP/8Zc8aJiR5k8k5xphtrW1BNvZYkZN+idhpy5bviT+3AOo4NrQsGE9jLJRRk7Mu8aIG339PRSTMmg5P1l/ZwFQFi9pY01m7JcZGnQdyAC1qTFLAi4To59phGJGJnO5P8FwgfE0bmDjp+rYL+O8fiWf8wBmI40YYZXQnBxnNF/Wqvmm7zfJWVVsBxMA8QJsx4ZGNcaIdYCLx4+dS3sZ/x2d6EubYd32XTgfwGon77vj0BEAjpQ2YzgqMx5yX0gv7UCv93Wwpavo7lVzfw1QFmiyhGRLOM5vjlpH/ppjYcK+OHmkK+3ZfiztQrdR8DKngFzCOCuApKSIrCRjbtjJRrSLgkMXZov0MQCriRhny8w8AnTgmgthJBsj+vrR3q8gz4MBOT6ozi3Mqhq0BUnsOmkOCnQZL/s6iZPsNUfYex2/hYTgs9C1XZOvQuK30yHKW6ixeqEHk6FWGMRkGRYUFQDVUURxhf2sY5RYUx6AkxqHU7B+cwFoqp1sAigsIR+6xKh3DcYfauzlwfQS7C7ls44Q03IpEhswb5rKAQgcZTSUtV1ZhqQEjeKxScyGUh3nvDqjNjFHyZc70LproRDsjiZzPvsnH2Bg0sqZvF4fg5UrNnA2r02P79wfZ0I5RreNTE71wRJXozSYMIKXFY4wlwC4qWuXuXJPA3BM8MA1pWrmOcuENr+ZVCeY804Zq1zYNwWAGbk0TARMJoaQomnelFasWpZ2H3gyJuVK6QoPjJ8lPmRGIko9ZLkQTsOAMZVIIpRVUOcQBgbQ/m9skFVIfprTEOzQCpqTsnzzaPj0oweqKcsoB2gxsZoLYO9pMAbLVW08/jfBepfl5t4YU3OYODFGs6oExlUeeqejmPUoBWDOVk0TuRXTWJSTAM+4D2hAjwNQ98CWnUW7uq2BHGYW4gnNLBtGNn0d87FprcTJDBNCmtgo3cErsLdZQ+StMRJOTRP6d7kwZpEFGAPUr5VaisbwMLVBCdNDgzOMq2v8yPldBlCh8VWMkyqTALjfDdPf83vSXInXLFL+g3WhqS6zTXwfrwP4OuO4KvH36hUL06vuuCd98Zs/SBcBOJoYiR7E3PRP//D302f+/u+ZWiJGUbOV8H7dmG01YGBUwv15/7vell592x3IkB2BzXiU+9/H9N5RwOY6ZHGujrpAiSdzDydIbrrpxvTN+7+PlMo1aQvyMp6phcWT6Y2veyVAM9IsTJ30Q3BZjS7wAaYA//nf7k8XqXtqiD+1kCUc281V4ypISfkhvWVuE6CRUnuSOAqqiHdMUNDUVHZOT4CbXnEj+w2zH+qoKcgO45ipaCrn8zBXBiNI1zGtdser3oi2ahdnA/IqGy4n1Aliqp8q+KTmONN0NhsB9rp6hmlwwHgHhJbgIeDveeMovzzIGccEiV+yVQUaZYJZu00Qj9VBNYmxtyqJyudeWjSVTp08mnbt2h3x7+67X/lrYChzIdcUmzjIfupnWmgAsFIAqf8SQDVs4AnMr6zb1WzuxLBS1uoMBVjvpa4M0HQalvvkulu8EAIK66O5tY16eBVnegVSAe1MQmWSE2dPdaTDx/bRLADcLEYOgLy1BkmwYmTs+nrZC5xXAYCq7wrOUa7bPc1ZySGChBPskXr0dIeQGiljwlQdUFl8GYzC2U4tYdkmW7uH2BjTBZx7lRB83JNl5ONjYZ7J/SMfljRSwnRVXriqK6HBq7DPchxrZkLHPeXtniFPF1wOff5YF6aBXDcxWCa/DEjxmXGuXwBLFqvTIzY/SjG4NBZIoJjieXpvneoboB4orx1Kb3zrlbweDY6mq9OnPvG19Pq33JxuvnkJORKYBPfUaakdL2J4jQ7z33zmS8oPR9326rvuTldffm26btM69nl/+sbXfpwexFxzBhIT6eacBKQTWt6fLAbM655mXgn/JbHl+RbkBMFTpa2iMZ/d1YBenZrLGAgZwGcTkb0foFs0cOdGo6IhzI0SFJ8DXgPICyd5ayuaT+yd22++Kf35n3+I2uUSMcSmUoZLSfrIMnVdZzK0KhqFvJZT2eatxeShX/y3r6bv/OSRmIp75IEfYg6HORmxdxe5VydT0XfddUem299KDg/AeBD5j8uv2BC69gKbflYNl8K8yxqPt9mPSdY65NvCfJQ3Mi+T2GfzIJviyXJ38+nICwTrIl4oLycb7L8+87xJkz/jZ/dMHuPBDfDsZaRao3QxwSwJqI//bmlui7NPfE0QedEijNk4/4Okxh51navHqryFE31ZBsKXzE/vj9WErE3+2zH9GvSbXWfmdiFHRQwTGFYuKO6qzVXOToHgiahNxJD8TMExDULR/DR8xk51YsrnnoGuv5YOjXuSgadhSjYHpltcBhZJHpf5EZDH0CT2dYN4yf6zWe3zHAEdl+E+Msn94Bw2ZzY/C4DY28r3WC/b45ivrQJ2DwJf1vCKUzAaAUGNiT9b90fTybpUfI3nqrGna31MeZzHf/jF2SzQ8kA42LtBEHqhhvXHjc9exLF7H57jBN7MURZQOHcBeHjD7EbbaffLxFdnP4FPb5DjDxfpTLl4MrBVoNVf6jvYtckChcK9Osy7YaR910FTbkJLsAj2m3vNUfc+rqnfrrhMVoJtfX0DH8br0K1MoxOpz2xyxxUU7TcDlKHB65bS+SzhVwXivAZBg6tiz1U4Tkr3NbkRPmpHl6mjo4d70Y1RDmMgiNi6MWXl9tDl955cdsUCEtNzFIfjAIGLYQW2p7e+/VXplw89C0A4lTZsWoRWzQmA1M24wO5EDw6tT7sSsOiqAQZ7GeVevWpNGulGZ6mxLL2w+4m0dNUCipZmWHxnAY0aSI5I7EigTx7vAXQtxlndKncouhDnz3JQJ8bPJ4sx7Kjl38eyxIRO6Rgg826MPH767X1yR4OhKcI+H+gsgAUwQ8eI5zdMYVhZp3GYhRz3hIPnUheH7pCGZKLx2ehwUPuJb5p7CXJwXpDsAc86fg8FXY1fO4AGBdLRcCuv5F7bWXd0T41R44xf11y/CpB4cfrpDx6Pw0U8oRTGWyndXbV8WlraKBZP8uwB7ekmuuJdsLfcckvQyg/t2IMO14UolNuWVOHIjN4S6++97/4goPKW9KOHvpNuuHlzsP0e+MXTJKnohFDMTxFU3vyWN8YoSCddoEcffTySCpUtliyvSwsXN6bdL54MV1V1Vyvp+jXjDNoN+6mvk2TPiR70jGRiMi+GcyfsEEBAR/tKKExkPdVXNiPX0BgjAIJ8L70AS+UppCu4d7UwIBoQ6Fd/V8kCtXdq0YZde+VCgFh02CjWJkBvIU2m9sPd6dQhHWztJOvcq5MvwaqOZ4n2VTfswSlYhHk41S1fWpXuuv2eMMmSqOl4C0+WRBZN3J7OtPu5k2nnU2eC3SmLxwLO94Y0RxccViFMlzEYFB7qgRUJLKuBagALWqGIVsZSt2OmoLNj+5q/ktPHLwOkwLdaw7ItoxnD+hHccy8y9x1s1XyYHEax5RicnQLcogxgzer0pxFepj1bUQ2AS1MjALoY+yBAAsL0IU8wQRdegLGY9VWqJqzXxf+G80wUM/AzjLHUdhO71l2SZsh0adaJ8zWLBQIFf/l5AdBqEqwSHWQdbw30fCTci5VV6CRhfWnrGKYBBusMuNU0qqZOXaqR0FMaoKAaUaOMJD5GJbgftko1XvF61IfKpFJk4NrRNEHKQCsDtLP6N7/81vThj3wsxnM/+Tf/i8LRn+c+21Xjs3hA+VWOZEYFo2hVvH8B+2UMIGmSw0PtWEGzYSp5GYmyXGUu4A3DvcqeZYzt2+3VHI8zUAaNmmmlSJhUtfG6zdxrPnvoTyk+gRwAITcNdBFj0V+aQZsyWIks5hwSapnmMa7E/cyjOM0rUm/QpJ8nYjEtwMv70MsK7WUZoB5kGeM1W2uuOZ/vfPM7ixDzX0opZAmaXwKnHnUaDsR1E+HG1TyAIa+su91JZSbK6fAXAzBV8lxlhtYQG+281aMVvRLH1Fn2zBDA1BPPPO2DQptzXXryyS3p1a9+JQBYO2tCp/LG9PBDjwXzY8tzR9MNN10FGwIJFi56TFY3zajcMCGKDTIHJmaHc3yeuYM6DusshEWMspiqAMgvyEfaRm0fiohLFBG+Tia147kIuG+qB/vSYqahkVHY8W7O5K5IzMIUbI4sENMlMgjm3jfez//FWIxdYlHOTGIiYrjbAHMRjRC8/3UwxysYcTQh7MfcpADAQImOkA0hpslesCloqiVQECxn9rLntI/FSYT4t7kRYddePK85kDmM12RAECtqkC3xzO3sHIVVSNwcQfsP+REbgDaDjM+r1sMQ432WNLaSi3Sn9vMTjDdey946nYaJyzPTzTCNOtIVq68IzaopQI4jRw5iHvJi+uQnPhXTGH/z159Bp3wBe+louvPOGzB3ehIAoyjtO9rOGlyYhi+NpLe8BUMo8oDygmb2YAWyOivTdTe+FWC1ON15783pg69/NcCRI0TkFnx8zas++uefT5/4m7+gOQHLjThRTTyX8exZ0gywKpNtBiDh+JHTGGuuCsaqRhaO8B89CqB7+eVhvKHrrazNXbsOkCNc7QMJYPPYsTMwdBaEXrLMR41B9+87BNP1spgKENjev1/29ZV8D7plVGWOtB/FpFCdUxkOxsAzp88Gs8QEf5QpIJPV57bsQs97aXTdHSGTDXqciY0W3LYLs7rl/AAAIABJREFU2K/lzPBOAFj/6KdPpPd/+E3pn//x39M73vxuYl1vNL7HKAoPHNyX1mOyZnOoiHUqY+aFF3YA/K6JcXTZWjq5vwDIvRqtQkf5zCCNNWo9lqhlz1p1OuIcwGqTjQ7lQ4jlxsqOc10waBdFMWqs7GbSR2BAGaV5prUJva9Zii6d+o5+3j7ynpbWulhnAjwXcesdxJBS8yo/bzTdkV7QmOQKjLaKGcO0OD7ENMfTB44CJg6nd7/tNZgfnuS6L09Haabd/7NfEONy0z98/ENMjsB2QDfEuPODn/4o3Xffu+gfUriqN4qe/aCMNNa50gcXYU9fQHfUsUBNW8pqWzmTS5lY2c7YMfq+Ezgmq+nJ+eBnlO0ehaeFgOFkvjHBsyty3JRO2DBBdFLnXsAshH5opKlNA3jA+5cB6NbUOaWBxAQ5YV+XGoQYWNXIqqaYItZP8msA4IdBnQAki0rrgh1ZgAN9IWtfoSEb6E78OKpcDDN2lnO6i9FzdSxnYLlN8FkqOSuNsabVwwT3Ug6ZQhhyuYyMjnAPa7meWQkMxEUNYyYp7gcgHMjiKcYA5xJNfP1/8zX8Qu+SXY8REKOwQydi0qiqfAGFEvnA5AViHflXCfeOvVJeznvaPJ0k6YJEMDU9B8B5AFmkkdSOAJy0Nq5kjV+XHtq2J41AQFhCblUmuAi7V110C99maobhKSQmEqzdC2grExcmnQSYZfybnNucVhadUy/9gGvmADOAq6XULoOc8UUA8oi9hgzOWH8xRlzrMCBdAqFhK+y/PvIppBomMHyD5CDoqW6cMd5R1AGmN4zngZFyJxyrFaCb5v0LUkOQOfJgMwsuDsEKlcGo3MUsne5Mup51y3r2Nd3TJay9CzjeuyZKaUCMANjlIpE0zdi4gHtBCSxmOtozuI9KWC7Ff8EcbBSgpljTuEQdUVaPZj8xWNUk9nplPZ8djcdxGqJKYjkeadNkhkbrFOslwA7APiigwWgScLIODHVD9kAVU1Dep1nY1vkljpLCsMIYLJfaZYTEUqDEeBjMK15/kFrTMcrQ1OOAstk3KTuLYmGMmlQgsoDr7eztgu2KLj460JoXFzI1UM9NuXvzpvT4i/vScRKVK6+8IrUfPKg9RFpKrNtx8DDr0smkaiQMxsnNAXSJox/73d9Mt1z7svT4Y09AgKmAvHKQWrMpbYOlvnTpMiYMu2Mq7cD+fcTUkXTn3XekB5CXWLH6qvTjXzwWkwAF6OjevHljOn74YNq0fiNA4WD6jdfdy9j3UHrvh/6M26NpbTUSXYUQWTCSk/UOINyMsc0gWqrmCGMwuwIoYz2UFjelTmKnbOzysgbW30S67c6Xcb/rs2am/xfBgXtFLbV4yZL0jncQhwh6//qN76ZlS1fDIFvGGkZWgdg0G7TDMu4VsmEAu+289hDsVZuwTkwVE7891p1IcVrQGmyW80QwXUDb5+7UgAZK9QApodXNGnxpxw404OvR9eY8AUg+feYI58ixeE6CoK997W8EeFVBM0oQZnhAU2cYp4Kp6ISeP4/HBPtphphWzl7Lo7Fy7lx7TB+6ro0zum+PUaM5rp0PMNaInJqN5oVti5hE3BQA0RHMffcfosa1cUydMQTQOUte4s/mY7iUy9qrAXgdgpHbiUEbiiBhziNYoinaKHulDmm5QeKiY74mcKWsjwLq0CG0OQVoXJfmMq67MX1M0Ia3cUc7BsIAxBQaeZ65FeqKka8XkCsIWJXyufxZtbcEzj2vbGaOIKU31DdBXgoGARDUPwDZiPgtyOs5aPMjJLwkUkhY4X6WsK+VFzH3UnJAHCaQFvZRCcDV0qVLA3jPNClpXnBWDWi4DBGioWmYUff3ARC6lyvT/d9+Iv3eh94LIO+BTL5MDq0sz3987T/TLx9+nLNCLdjidOPmNel9TATNTnDtxHVZ5R/96CcBjHJT3ziataxdp8bmiXKZuUb2NQ9OzRsqBYgWE6/ZvwuiGf0yQDYDPLOcYM74ytoDAM5c2Fw5ZKWUuJoDAUNrfU4iIMu7M1A2Y31qRjqbvvv1r1AnZUbW2RSVLNXMA8FpEol5QYKIZD2bLpsS9PV/SlHQDPzqt76XfvbzR9MPvg3zFaKD/h5OI0TM4wz0OZjTCHybazl6X+pEjVJLJr8Co7In/bRBCrEgzt4nu082PTIJhQCXg7wgmCohR/Zudk9Czz72fvZZBQb9mmcHz/99NpJPfiXZiY3qf3eip+r00iCgqVMbQS50nXDtAvLKRtjgkqkvK9a8cCyMyXLAQpaEl5HyR05R+u8j/HvIFxgfWLO+3vw1+pycwAlzYb7m9XIz/dtMn9Qawa9gJc99tnkTK38v5jo8A52Omf/3X5tXzUHivlZMnHNvbTrrveO+maJZXUAtcoHmuJMpIRnBGvU9BZM1vHI96CMVPhE8DvNFYUtxR3Nlz7nY7zGRlRmImpf46DwLlTKck84HnyC3Imd1+tOH7PN1MtF9MeNz3/7Av3iZPDAXr4zQTCNVdpdvHmLIJEaZY1s2phSLnos4feZMMA8usqhOnjoTqLfAn4WZHTk3lIXVtIUdf58tEDeVIrWmWNLFSWZg+hURpPKiC5OZQVVw8NYz3lMHi8/EU0ZWLwvhIoeeib2vXQ8roBAmn+7XYaDFQi1Br8gPOkkiPEEnKze6ICRYFHR+eMeANcPxABF5r4ZGXQdIMcPDacN5sDKAVjVjRamh1sPk8fX6SBA7GUdwbOf5Fx5DPwUAcqI3LVmxIO3a/VLGtGX0fExTCxKa5gWwGBmn6mc8d2KUQ5ZCIL8Q7aTqlrR9+27GudrSlStvSl39Z9OF3qNpxTpGfzh0jhzsTSuXLqZwobc62cuBuYZF3UtSyoE5lpO2PH4+HQQ4VdhBRug0B9SaNZXp7ldfTmG4Ga2IofQ3n7o/nT8O64m7HUYQWf8hW/DRvSHo6NrGptVp1tHwENSnYjcQCMznUSC6WTJnbf5WJlZ0kARTKDL42WK0JFtaaxAVH8JEiw4eY5AeKHYIXKwCUcV0RA0gAqS+tjpgKy7H/ZRC/ui+nlhjdksdCSwmaexHS6uEixnBWMvGrYxCr96ugGtpggKvAEH01WuXpY/80YfSpz//udDkLHa8G7Tj93/vw+k/7v/n0BA6j+zDnr2M+gFOypZzvLmyiu4obyrQm+na2FfERGptNezX6rTr+dMULrwHyU5lHUk3G2uAw9BR5im0XV21Bv7qNpLFcooe1pJmLC2ItTfWwqCGOdC6YAEgEyY6MJCefnRH6kens0wgW6ANzSsdE2c0OmLt5tK5XH15A9pbjTEKKAuxs4Pu80unkBAg8DKKXcbfl5DI5TpqAICVg6Y9hrkkHyS3FO4NtQJzGQu4gAJhFnMBD+6hWTR9WaNH93SkbY8dpTvrmiEtwICEXRoAoELtwyQJJruzBkd3aIBB7FnutYEl9g2MymKcTh3PlT5vITbDCPk07BjHZdXkEsAp4neJN/6sBg7T3Hu/QZDeQ0zgN1+DGyLSlHRT7rPdVTVnDcwCq5iis4+l3pvtGcBIQGF39DFCE8A+12dNRc4asgB2+cZZMxFjHGXQKMqC1cNaUEvTKRImqbiC6OowC6iPMgbje9ZUoUkEgBbuyB7k3FPlAErZgxdx/T53dDod3o8bauBorAEbRnTWS2SIcQ0MolMc0gmDVZAdeoFuRUEfxnERewVVszFy7+k86y+HvdVE3Ln/Oz8guSpPn/jrT6At+SJJj+wEElDXp4k199PnpRmcOoHlsCFmSOYE1SbpZMuqHgdUHeYzBanLQ473LuKeexv9ZVEmY2mMdTyIlISGVF5qGY2VmkXozTKiOE3Rr2C+LzAqsArIP4zeOcQCFpyaW54ysGQw6Mq1gmEvkYsR8wRWbbbIkDBcsNZ49rOwVUZJ8vpgIMaoumvDEB2oqolCNiYff5pLvuZjVciAOPYxByKWsW7VcovcgiSvh30ypdEPhQHifdkolqAgsUkNyzJGttSQKidOqrUkBlgEiFPL2PmqVYth2z0WnX4NE0c5zJuRoBE0r2Ssqhpw9Ytf/DYjfwt4xuUwkpANUaSXBEgDwhzAf1nmQkczYRDlZ7bDa0OBWDf3mVyrsZ9cjzGKT/FZ2UTRhQEF961/oAODptN+oCigNJ6RtWJDrJzR1BIZC7CYJpD2UCPI+zXGMwhTMpNTE0tec152IHs/wZrsl4WTjyzuM/9mUpED696zTUkBx8HUeVU3q6P7TGSBxnjf37XtXlbWweRPSZYwJONsNVfwPTV+9No1MPB8N2cXXM0S4dgGcW9kCRZzv+qYLjjfCatiQMYYbAKKIcdsKjj/bcBdsxlRfeLrKLGqmsLn8PELxGxBtOG0hEmDPFgcp451Y7p1LTI8RzMghAJj565j6Xr01H77re9NW7fvSi+/7e70jW99I91z+01oZD1JXH88nenhjCm/LDqEd9yxMLUSsw/t7UQf9ep0zVV3po3Xvi7NMAr45ne+Jv3m3a9IZZpNqj9t0of2wwf+4OPpC3/3Ka4Z8Jc8IAemyzh7vouJlxrWUA4TCKVFVan9JEDnUtk1guO60k8Dmp4GWL0iDHyCnQLAtWP7nnQ1Exoh3M1NOnDgeLoKCaARnZptCBHTNHlauAh5BDZ1LhvsqSeeRUf9umCRKB0xyR4TIGxbRDHOg3N08eQJ3K4JdHH/QxMqDzbT4fTyW28MMF92WwH3sburGyAXZjbXZIw+yujkTx94Kt1w6+XpoV88yajrZsBjHijrVt3E02dOsW+WzzEK7Lo5AnuIcdWm2AdKWtiQOXHqJAzetnjunmkapozQXSnQHZl95fq5gEGGjNVyXN/LyfsEggRE16wRkIbNyXrp6EBih0TCZNa4KUO2Bx1pwb3IS4xxvJagiWYygqgWOuokWvRUI3ETOvGcvYIrQwCSq9cs5b8Z0cWU6fiR9vQTAM9+QNiNVyxNnRT469dfg5NyX9qyaxeM1an03rfdncSjuhjLlmn+JM2Ye+65g6aR0kA4ydKQ1HAymJzcf8FVJ700tVy5ajWTQEgG7W1Ph/YcgZnezrX3wBKTiJDluuanftYgJsyxwfxvzwr14mwYOfI/RiwsQK9lkvg+QcNtUsCMu90EU7ewvJ84DRMcAC1NM+eu2Qd/V2L+DSNxCvaTkyJd6PzKDi+taGK/A4wWarzCyCfEBLVBpmEBOmI7y/ePka/1YJRW2bAYJ3S0SQFGzGHVyxtlb49SrFcSuKsALsZJjkb4VUDDsERtOJq3si6nObfHAcfMsMpgCw6jqVhgEczhN6ZzJ2Dd2AQs6IUyvwUSYSsCalTW27RRvgAAGHJDPkVTGWxCtSBzeBh5BSOs4+LUK3mDfNJjCKiQ6Yw6GMdXpOdpbFwcPJ+WtSLzU06+AiDoGL9MnhYmGSZpqo0OFjGi3h/6ra7LwQEmM2D35vH6WqVOs+YHAWLziO2NuEhr/nUBdlsdmpoJ/VrB3MHuPLSgr8FboTYdPf1C6hmAOUwCMzl7iWfH+ex0pHmzGSbgRD/AaiOsyslp9Nw0zCF/E1idAkzLnUKOQYCBVnMlhX3PBSfR7FwTU2gMj8AqNwYU2eiRHQcgUwBYV0uNcZ61OaWxri6XNHcmx6tCgmp4/HxM5+TlVsR+YH4kuFrTvH6Jnf5RgG5rlBnG+gGVazBAyykAPGW6y9H/Eda3oHBuTB6WMYVGDCLO93aROzLxZmNnmvVgM1PWXw5nTHEZzSXWVA6M+IIyYh9n4SxSBGVMR00BGowwPqs+s2BKMIxkBFOzmU/yaiHpMKjhJPFvBK3VenS0OzF17Kd50cpUX+FQRermOVbwepU0lD/+++9P34RdtosmzNrLN6TDyH2tIJduxjT22Z07yVFhuHJt9YCVvRdPpY/87tvTa191OwzyvSHH1nUJQ+ROnKABRXbQOD114jT7vCHGawVEb4b9pjHQI888la7bfEe6/wcPELMwkq0uSMsw/mtF6m3N8tXp85/9SvqPr3whctnv/viB9K0fPgjgvgiPEBoanMMDrCWbm07IOLJrI83T8SJNmCnYw+WliwDeHOui8TYBUEZ8Wb1uAefDq2BPqyvI5CV33TN2LSZZO6ghDwPqalgzSjyswuxsIYzONfzblUjFzABoHzzeQV2OQRHPQ7BTKTxjssafY8TjCWrFCnIqR/RmSar00R4MwyiY+4sWc+7Wsk4S+uY7adadDIBhmmc+MtzP9fKMSQisxwREuqmNr712M6Sj9YBMgIsANmpGdpwF2CHuWu+Zz0KzQMaL6+G/e2H/2ZBrwYDUBqAxJvNwQbZBwx7eQ1xAl/J28IXwaiEZHHGage8tY8R+BB3zMcDMZsxxus+TqBLvlbO67Kq2yE/PIsvTgQlwFXnONHvEtTej5BafV+3jmOSE3V2gKSMJfj97AlHtaHyZwoVhDmteDdwKDIpt6KtrPdQvOuOUpffUcR0BG5pAMo5Cn1E0LZMyc3KnuRFzUs4zJ0xLaPoP8725mk/YLqNGL9QYTjMd4sIM5oL6HsT0L7HZvRXeFHOmTpNOiRJP1l62FmIYkjjcF++bMgfuLydSB8EtVq6sSZ/55Cdj3P8MAHgrMkwD/daeksUwS2Oqp5J8+k//4s9TNxIr4xJjKBT+9MMfSAs463KieY4BFOf6Y48fSd/7yeNRH9jsyo/JLPOLLA/wyz/LXpTh7Gcx9nl/HJc2+QztSsl6rqMAsQRTM/A68tZweRevENyby1k9L5QFCvJFxmid4/DFn7O6QWJd1nh41a23pk/82R8Q7/pDmiXP0VNyausINqPHX5ybQcb3x8VWxYsC9yQ/UY+Ysy+P3Pue17wrPfGr7zLJeTGu0zMhVwMyY7D6u4DqBdSIP/7xQ6EN/O7fvo/nx2i9oKngWvgsOEZObOZ8E0YRa8muWQ+EecAxxnb5Jco3xz6bK4L8vK6DAKFtVGsmHQBrNj4fBEefk2xO7qnx3fcXwFbu0ga9+JnJoJ9hhKaO+WAvoKlrRRyuDtzCqZueHuopXkdDrF6mT/qILUpqapilGda4zGolNDWOEiuQXcvDmGeY2ngJ4J/PNQ+++uwDJLb4iHrPvUEdzjrx+m2+uHb9HAV6HkWDwGZeNjU/z4TOGF5OLWdmvT7PCdbhFPm1nhBjRT0Q05TLYCoCfMW45FcZUjwxwcR/B4g6t9YsTELllL8z3hiXfAvZqxItY+85KQ3OZkNGOVNfcV7X1xrXBr0Gh95rJyxmNUMRuCde5Oz81ZfAy+xq88DmNoeOWtLKM2HYrHsimutB6AIOjQS1JLiJvcgInMPp9xwi9h2MuQ9RHA3wIHxo3oo4WGPMzMRb1iaJET8b4r1cnaNyFnMlgAqVjGSeOX0mbmYFiZCLz/F3u5veBB03eyhiBH01ZmjkUDPBylcVmZsgoBdmWVL9STLGoN1bJAqaCuiVA1rJsJlRa5K/0wSimAdbwkFTTpCWlm3iY6fIDpk08jKZrnyPQJAjU3bIZJhc6rsANIU5A8jO8ROHYZLsDzHcw8f3EaBhkMICa12Aw2NtFWPEPWgEVXLQnU0br1+Rdu4+E6YRRbNtJFkDmCAdIWibWOcHsLpuzVXpyad2p1vvRIAc/bsLZ8fTL392LHWcyALOLMVEkSMTPEjHJfJg67n1LJ4bF1FAAHArfC/AE3RnYooglwFKwMsNnAGnPhtAAQCyUjRf/J/AVa4aJI598oxMzMoYj9QZOdQgDX6uCZK7OHr4XoX6df2eRJPFgBssFVcO7820JOwFA4Bi3dMsfBJ6CGSXr21JB15CB6mbQwJgpBhm8giAqcBCdGe5zaWMU1RQeGWOdIKhdopgWVFAveFN98ISak5f+tdvUKSjSUSB0QMAfd/73562H96fjuECWUuRXMe4WSfjtkcpouY8VeZCWBaU3CDqr92weRmd2Kr08CMvxQZTH8m1O8QImD/gU1eIX8DRz1TdSALA2L7sPXV8LNaqENyv55qaEY7vZ97q8QeepiDrS2953W+kW2++Nf3qkcfT/b/4YbjIqVNjw8GzdelKNII2riJR4DU54DvOnk0P/uhwMFeNwyZmGl2tWFIRh/tYEV1e7ltnJ08iitcZNO1a0sarrqSQaAk9t0H0zfrHO0jKelPHsZ60a0s79zpzgy9mvRfAMgmNHJ7zJJ2YElrWMtRcHR4wMWrBHhgFMBT/rIKB4lqSamlcGKRqmGZ0cMoE3b3Mv/nvJTy/PAKw3dABnqeBRn20HOOL2p80BygRA0SnREvjvOcw+7+Awq6Q18Kfir3I6/DsZbfJIr1EQdPfDuOjPwOwAmgX8JFVJyPbbl8IZTrqlzVx8ogHstktkuIM5ZsLqjgMKA7yqOm87/pnOCJq57wB0dYyWFv5jrQZDwFoZShdZLSs/dggzYxzwcDM13CDuBBAPkCRWqvdmFnI6BJ08iu6rHNfjjCIjArguV1c2pNSDrlnhlevTdOyT//t3xIzatNfkOR4SCvsP8W6L5tnBPKdatmVwFitgrEqW1tWgTpINgmGGPuioRhrvIAX1qFQ0LRQ5NixYuKWz8f7o5wCGB2JteCbLBMAyzZ+0QwqoFmgtIusMmPnAGAG0peJ/k+aoPjMs4ASWEU+wGcuMOwbKf+gnpu/C1r7TJYXVqQaQTzqhQ5G8U5yWFPP8iwi5+QTZeMdkVXFsRnYAsW3khq8N3VlPgyLQrvOIHw6Y9aR7At0DYIQ9sE8LCWmDVAMFFTw7I2DXo7yIQCvUxHDadABorQ0tKZRNaooxtUQK2efNTTWMi5VxJIeoJmBHl9rK/uninOEYpEYe4jRnwHu69U3vCz969e/y9pUg5bCm2dig8MxFBMHtZUiLhsfHcXnveNBxCfMDm/HegTTTcRaWpZjGIUmEw7xvb1nQw7GBCHWTpaDZkkqi7uWcXhjC/zOcFY3schKIMdjWINK8VComWyMaGYylygaMwKwMYBEVz9jm4ZpGmx3M9VofHF+laMll09S45iTHfXMrIr1ppEZHyAbSZp7OOpbM9rtZ55gj5cQA5SC8RosQGwuyFAPg5u4LRmyLJgYAKvP3zMZ9tkgjK1x2LN2wTX5mAZQvPOexWnviwdTifsSvSnBkzzA+vwSCvZozBZhMjSOYUVzSAQtWtaUTpzEYAZNsgbWxmUr1qRntu7hwkth7oyk1732Nu7RRFoJE3L//lO8RluAektWehHj6fIV1yB1MZiuv+qWtPa6N+KQXZrec99r0+tuvYFr4LwRAFDji2v8yMc+nf7xHz9H3OgMxloBa6sXplwvOnzqjedp2EWxvnfPwbT5uk3EOGOoEjnofDN2uvnGG8lfGHGMAreABsqedCWFqM1a9+4efk7zJmWVpokzF5kk2rljV2qh8WJ3vBf90m0wczdds4H7rUGTeVINY9IX0+qVjPfB9pJ10NnZybnHdATr22vSxXoHYPOrXnUHTwNAjPvUy97poLtvcdqLhv0YLLWXdh9JL+4+mK64anV66qmtMLE2wey0AHJPoyGPY+3ChQvmEsmMhaOWVmMTBTj7yekER7rb0StsIjcTIDZ3MA+LQpY16SinTNcONO/VpXX/TBFrC+LnzqUFCyiIWSeydS9heOaGrgDQmzcy6GZyqYR4WYvMxzBgiwBSO8+/gbNbdlU44cr0Y5FVMY5u0VsE8G4y0gtjtRXd0yp+vgrZoH0HT6aHXtwL4DeYbti4Nu3a/gKGWhvT0fYL6QJgyr13vCJ95qMfi33ZiRGTzAfvmWyJIvbeOEwwR1wFU8+jH6pee7/jre4FFvzefaxjmjvqc1/qvARwgFTCTD/nNeuCs0N3Y4uuXOiCjpWGaydFbOxbWPhRbLKnhgGQ+imaSwBEJ2lEGMdmuT7NsWrIL1sWl6dLg0zaoENeVbE88t/CEr5niEIbE5JZGINFMAhzuM8WHoWyk6NQucRelXTARA/vU04eI4tFFpPN9yEYOjOwW3Ng92qwUWLuyx60/TqhARvgTynPeIpfnmXTrPMZn4Huy5hx+pmLCSajnGcVdYCzfJ/3bQZWyiz3RektGar5ABnm/wK8IyOwJmtk8FIQJgkPsFcYL1dyaBJNU/B3GK28rmw44p2gfzgCE1sbaxdyji9Lu45dSuf7LzIVYzA8F0VVI9Nvxw9fJO9sDpmJsaFy2J4ArUhJjRP/Nf0aYZ1WVMlqU9/ZvT0K+YJxXJaPZh6X6GbXoXudl9fJuivnzBhDU391FKpqU1ucVgAaDY+00ySS2YOxmMxismFdyyVYmE8npL8K82HTDTgRZhzijkJKiJqF0Q5HgMfQxC/TiJH6IEcpDPLn/DAqwx2c3EvGkfXQKIBoJQmToJvjoMqRTFOcWzNNANiqfayEhXvFUXpFakoAUzxvSlgnwzpmMwYsspCL7m99PTFZk1GmzwQ/x2X1wyacdp/yWXRVBguNaT0JME4ZhCEIub36qWoYD+h2jWaq2rWOhDrq7ETapAQZ8sk67mmYpgCkKyvkqPos8bAXSaM2zmBH/Z1idEKylNeRiHOWnHgBk2DqpQpQF7D+vvy3f44u8pH0wMPP0NwugGHdmy6eOYfkTytnNHUDuWoFRrKC0M01LYAOE+lVd92EhJoiFrnsT5iupzH3WdrGOPSLId/hSL/XrGTENPduzaqV4ST+wK+eBGxcnp4HuM3jrFrAdGEjciS3v+IVGCu9QPxpTK94+csDRHv8ma3xy0nNUs5XdVpdq9aVggcBFgJGqn3Y3o7sBfVXBcK/AwCS5sGaKk2wJvSBePkrfoNz3fFWzWKoc9D1P3TgQHr66WdY1ZrwwTiX+SazTJDFc14AUrokgGpD8zJqlcUxpq5mrPFpz45tAQpciU6kudAQ17d//14+s5I0mcmbZ573Y8GCBvQa96eL1PfBOLP+VwfWapEYUlpen974pjcjM1GdHnvkEer301lOx7/bKM2HkGG8tLa25lVOovcS8jLELhmW+YU0vwF3lvAvG7D3AAAgAElEQVRZ1S+VqRwjxiSf4/zMyFgf51nXnMdRxu43kRCvGCcuihHcB7vyxs03cG7fFx4r45w1V25aEjJe/ZBi1CEeIycBIo01HcO9aiOWE9+UmOE+ZcZVsF2pOwS/RjWykXCk1qSTP4JFxJkCxvSUxFLLu4D8MuTHeDbW2jPSTbke761YwDQ/r3bqIDVkK54AZ04CXIUhjmyQhITO0tCZFbS1sW/tXGhOQQM4n3xWRrMxwFrKHN+fU7/Sen4KHWzZcWvQbV/UxpQLtUIRBcII8lUd587x+UaQWqlIH3zfB2m+1KVz508y6QZHnenEGc7IERqzusRLJvizv/gE+Z9mdzI6U/rEH/9BqvJssj7OGY0zobCE7/vLf8DQkRxHlnCWwGe1lSlmjPBTJzJpTDCJeOOZIB4TIJ/yj5JpJL7EOnUFyYi31rc2yhibfh8rLKsHSCJ9jWBn2nTke/xvJ5wy+SAb104mc8bLYOR1H/rFd7nuDN+R0BWePyGRZZ1BzR34njbAvkFGNvC6w3vEnDo+Vi4yJi3pbe94R/rqf/wbLGPkewILy9zkM6REnx6z+5z0DHv9V796Nv39//ZJsAjiM6/p58vXw4bPIPPW/DEGv9TkiU/uPcve/L8TSmT+Z4B1Rpr4NbDoj5rHZ7/FZ8/8jsR/OBu5r7JZI0fm32VTu0ds6om9uXZmnCzgOuLPJv8yf0MrOSNK2HQYJwao/2+DUO8GjUe3ERs1VD96uiO8jTIQX73kbEzfaxEjGwfLm/cOma+BffbihX4on4X1vFIwgpnWBf0AtzZYlbUYAwyPnIfvCymxqIPmtHT5JBPkEQLvo9GcA+xUmxdz0Bzyh5E8TPw0SQMjUmozY/0Sn4i/kX9KuuKMsh5XfsmbJFDtf9qQlyghociJ+9DzdUzN05L7qZG0XhZOKoypE83/1MWuRct7kPw/WOx8e7H3mBxwRjLG8w99CZwnW5TzArLurnmdDG/KvEPXf6f+zncPYgdwAaMc6kN0GAU9O2GV6jDon4cCIVdXRodAjB4Qy5VWr5agF62mkwtQsw41ULwZOsK1tDQGe+H2V98FA/OzoSNiwXrhAlW+S58Pb6GtvIDM03CYUwtN8V83cLA3HIPJNBzUjNHl0UTfcQODXwuHo8VrOYm77p3DdOKWMwoik9YFmDEH2Mhcdzh6y9J0DA603ff2NUITxHKFIm1kjC4gYz0+6CFGMkZHHAtrT71DjH/RCS8EFDvTeZaibjli6R0wU9fDrmhnHKkwWEv96PIsXXwVwbeKwqOLJAWnwy170iMPH2M0iA4tSd+KFYtJ7mrSnp37AEsd6yOZUoOGw15TKZ+whVvGAHRROHKZjVDnMFpq8uahFa7VEeAotBgvVxPGQ3kYNlsOOka5jkex2UoC7CM4ZnGIjcdIlu6VMrXUaeQsmSDIq3GVD7B0O8zJC4xevPDSkbRoVVmqa2PoqrGU0f12kttq1lnmlFtFMr/7ub7UdcbF7gbioA3VBlIexowFbUzSDB5dMEjK6Ty48S3adXJ/BYXvDEnkD77zZIAo5RRLeSRyd9x9S/rG9x4OzUfdLQXNh9ENudQjjZ3NxIbJWATZxvFz5HEAlsOyeNfb701Hzx6CwYLL5glE6E+jYxcztzIo89OCxUtIdmCIAHCd4Xl1MZ7k8dDUVB5JViugajUjiflTFenQtrPpmQdewAWwJL0eTTYTgjJGg/79W98Kp8gpu08GcX61tJWk6xm/aFtcT1FRhS7s4fS9r+8NZ0YPZkdValpmcJ+9msSzIXX0nKJQP4Ubcjb6WYwGYxMg/qZNa9LiltVwN6B8ctGDaJUNDPWknc/uT3uevRhsUaO7Zk7hVmuywPqtkgmImYDyCrMCMhyyo4B/unCqD0pen97z3nehQXhdegH9vJ//8sHUSxDtQ1dtljVWJhuNzyOLGXVZWLaAXRysPQTAMan0CldwCMkanEa/a5JAV4yuVB8A1iyyBv3q+MbYDMwWAGRZq6UANsUkxIWAmDpGdx4kdgAGmMgIr5SpRTYHFoZBG4cKuUUA7wY5x+/VZ5NlGqxV1khxPcBWPaPYyGoMhjaN/wYbjUKwGtMDi3THtPMpQmXSeQgMUoiePd6fDu46acMTYNXxTbWWbcioeTqW+kgA1ROdD8aZjk52Hf7KEjn1cEgGBOf5eQF644b/05BKzagqiuTde17i3wjO7Gt/z7Rl+DkBcdZ9IQzuMsAfE0oPtxwnBAj2/XSlIQjFAW7/jeVPUWtcD/UgioFsxKaQe9bfBSgJecnuuBlGFUZm1TAJa9D7La3lkIJ9JCQ4M5nPvR9Ow0yq95KrCazK0svjOeWXKAfAz2fEiwC5i5AEyMfERGBORmoT67YZc5VCJAQuUqQe5wH1q1PFv7HF07i6O3Yqg2nD3891FMNtnbhd5H0ABCqH9TUBaFAPILB+4xVpFwwKWVJDFPvTmOPNsNamiLmjdNOtJ8AtuPpMokYH0XKYyLXoLVdXkMRz0Z0Aa+oPugeHcFmuR2qlhIeLPUYwH3SPPYKxxaEjJ9LaqzalB598NlghjgYrmZIHw2BW4COSvwwsn6slspvhRID6wOoSC3CbTlk/82+lAApNTUtTY/3KMGXo6ekAQANYnYGp4vcJvkd33nWiU24BySrMDfbPCHHD5HBqbmY4zyRPbR/OMGcNhonDKkZMhRO1mpSO2mXMgJjAkOUOUFzAc4lxUooHpUHKkGxR7kcdsmHntv2MMlZ5jpE7xpSJx2smr2FjLyZEoivuflXnKmPcFrFeMzkgix+nDFwL6rVnDFgfdTHPvTCnHNM1zskx3V6LAch5TzpJS1fhHo7RRJ0dbd6jU/AMHcKcEsB+nKwLMeg7f7I3NTFNUMR+UE/OvT3Uw+/ElRLOwWoc2PvpUo9zT1cBpAwTAx2Xu/WGO5gE6E2vQF+vtm00Pb/16bRp3c3sldK0oHZJ2nDHu1jbOekjH3xruvOWjTQR7IKoGwxTm3v5kY/+dfqnf/o8hTIsWvIIXVg7OZt0rXbapQbZowGKqFPoqa5dRxymeWVsGYH2vR021LU33hDAoiOhw4BLO9GlW79+QzB7HDN6+NEncSTGpZtmtYL5eir0IIfQ0oYkUoxuFgLa7k9XXX05Z7vFtk0uRrYvDpBLLAgGvclo+9nTafnyJSEzUsnEjyvvxRf2oxV4PXkJzQWKuz72jdM/xjD/brAfdg/7oh220rKVq9L2HdsxDbuS15dRmRkHdCGK29zcmDWv1VkPMLQjLV+2OORZBI+GOGs1gmlqagiA1PNrhIIt09zKdPnMHWVFNAFGzE8/meSfxwm6ubk5EneZqv0k8eZeJbBs57W8etHnVLtMQ49gRXAvBTVXrloU7H7dnfsBoJV8Worsh8yZWsZ88ygWzp45DcOQ+M79GOX+Pr/rUNqNo3dvX2f6zTe/Jm15+gmMa+5KTzASfBj26obLV6e/+sAHAOWXZ2nu/4OvPpo8w4CeggYaCg6Te5lPPvPkc6kd0sCxE4fYH2hqFmkEQ6lP3uskk/FSt3VdokOnmiaRwUzpmlqYej08oy5AtHI08VoAhS/CSu4bRpsZtkkpeeH4DOd7xCFinE1hplVmmX8dZ5wzL1fXd16ZZ6ZxTBGM/HzAomEcx/PYh5515UwNDTHKPqIeJGxq759jDpdo7E/BVrSgL3ItRPPIOMXzlBBBcygHgGOcZ6yMgKYd+QAFlQBkjt7nCc5REJUxCdZL0akeDDsbYg4mVqHnjVZ3xBqaRzF6Tg0B6FegnmmOoBoAIKzTHAJNH2tUg8SZaKBhokKzIUwtIkdSkxMJF8DVM+cx4uyFjb2C8e9G1h71RCXa8Jl5IywcTE3SDI34ToBopp3yiE+z6JC6bpQmmEB7tDAPIZDRImJJBSzpE/EcBvqQZQIAy8s/zzlYyjTLCADb0ojTvr9FomPVOQVMYs3WknsR/2XYAh7nEHMHe52ksJhDu3nUxiXs4QDY9KcgpsZkD6PgANmDPYD3BExd33Ngoc4CQuZOV7OuYJnS2DOP92f6OFfNEaqra4MtJJBqDaTLs19qdLtPdGgPcx7OEqcVrG1ktQvMCa4Pk/OWcH6XcI4WAhprxllKY1kQbRTX1nA6n/sZdeOHAO2t72oB0NUhdSR6xZIlAcL4XjU0BK2VrAu9JmumAc7sUQgYxRBPZLmOwj6dVPu9mII5Tl/WggW1QAgxohzWo27ojpk7KWOTaBKx4/y8Cs5rYhDEgRuvWUNsPZgWLsMYkGfUjk5zPnu9DqOjCUDqyzDI02S0FsCnnmZMLRq3ahQ/8MufMvmDjApj7AsWLiR+t9Ho2sVYO3ket3YRU2cWysuRZmmE5bxj15HI057Z+mw0WK688sp0JezQHppSzz37XPrfv/yPwSi22fSf37o/jI1OAjIKDvZS814ijxL8llS0jBpO1qWyb7PUWhMA+RKFervpQAdIoR44eV55U9p80x0hPeT5W0mOqlTbf3z13yKm+3cCJIXcs9AqNE9kLUqKEuC1blBCY8Y8mdebFizm2csG1qAlVILCR0EwJ/PByNhmTpRl7t/WKILghTARBMWilievLyaGvP7Nb6Su6k070arvh8gxrQm0pCwlaoj1MkPpeFPfopXMe2oIZv4i+CDIu8h6avmaYGprZtUHacomgzWJOa81dHfP2QyYsVIjZ7ZxmLHfvAXZGPnCRctCj/w0ILnTVAUkly0AwmePXmCt0BRwPXE/YkwZ0C3kPTg7x5ksrUFmoIDzv5dzdkpCgZrI5ELmakVMZE6RJEvGGgbMr4DMxBALn9NGgsQE7gf1UkAAgUmYCzrtZgOZmq2e/QPTXJ3WPOLVxYs6QvP9PA9JXt6LVoDNYWKumMQ4IJY5eSPeHB3s25gw0nAwjJtl92W4ho3pHIhRYVDKell/xbpYoxVoyZ44dpJ7KQ4zCmham977nnekn/z4hzS1ptKb3/p6PmNuegxd9OPHjqTfh+196OBunu9YOnj4BD4DOyNxf98730C9JkFBL4tCzmSaZOSqF7pH0j/+y/2cB+SbARIGHhprJyZa+V0zpTyame57ry+aLpJ0YuQ9e2Yx3MiflUdRCzh7nBngJRBpTZKxUOfH3jPw0bRXc2sza0e7dYh30rqYGnGK2PehD/52eu29t8U6DgB0bpkEgWXuD4LSge8E5iVMmaEAxhu/RfLcCAS9Hpo0n/7s36bfRW7KPdmM50IFzSyZPMp1hVkWr6v5UwVn6dbntiLvuDL2idiQ6zJe2/v036QSNE+cB1LnNWmz78uA1FhJ8xee3bH/9pWxTsXjXBfWf71cp/fWGN+L5MYIZ4mx30aHjXa/lKMIEtkccB1g6Nx7WGN7m2SryjoX79Do3Ul15fmcBqtmimDXrr1MVquRzFRDsIYzpqrSAvXsIWO9JsLuUU25fA/36rxBlw9Zgzv9m4L9y/7TGN2aWwNO17gSScazeYPgDFidB1eN/z4zwdvsPqiJnAvBZWKWCSWmWHoxQ3RC0QkpCVeey5WVNJ3xxwnzMp89NUkhuUQA005Bq7vLuVLBfpyhBhx32pVHq1dJFKoQaXzOTuLJvlbuxJhgs0W2/xj5vrWduZexMfxLlPba8sAXWVPZBvAOS08WDY7lZhDgYdsJjS4LXxcuXAggc35RZIi1YrAWXupcmIhLkxRcMGBPw6g4GTfe8Sgf6AgFsePQArUKefdzQI8TpKLzEakb47UkqAMkYpcIOnZuMqfrjLrvlzesk25PrmAiPyGjzk3hlw55grhS4gUb3aBlIOo6/VXzcwo/C8SFFp9mMnzcMgsMEoQlOJ0VEaQLFXfmNQJclfLM3Y4FH4i6TEGvNGMDibZ7cDhOJcBQqmC1qDcgkh9GAMIH+OBjD6YDRw+lA4dPw7LB8ZMfaQQkfee7NvLz02nv3oOMd1CsXcSsgABux0CtlzD3Ivkzubv+hvWhofUk1HyBHlmGMfLp23uA8nmjCBYEJhDbCRtj1NsONNAr7K7hGCd233sniwEMy3EInYDdY66mnqyBS5aYBkuhyUanw8mGLODNGY8RLET8IyDwc8OMjUm6EsTSzXB6lk5qUV9qWc7mRMdzkO76iuUkqbAPGxvV00PjbS+iyd1IHjAuLAg8wz0SVCsmyVdroxp3P7UyFOP2ICoEpHTUsWUFABiAr8ye9lMUpTQ9NAhTAyU0CNUH1QyCpWGxORQ6Q5kAcqZjkkVpx0pcqo5wOPLy+tfflNrQK+2gwDt2sIdO1QwsnY7QkFzBCOEyNIXKKGIMCs8+t4WCehxdXDQKSWSrCGayeSpJ1g7sPJmeewTmMkXN3bfeRucXFjHX+iL6RPsOHwGU4p4S/B3Z1qnO8fQbblyZVq5ZnKrQADt9/FT6zlefoxiSsZnpFxeVj6e7XnNFWnXZIoo1TdfG6ZQd4rAmKeW5689xxYaFacOajYzjUTyyn8cMONDl9z9/LD36oz2sAdmvPFvdvrnfymHkO0aPMdt7f/vN6fjJ4+n5HS8xDuOod8aAtoOnP0QNhdHtd96cHn34KXytaKKotca9KwWkBfZIbdyDt7/y1WntsvUwAhaks53n0rM7tqb7v/dT3Ftfk27ctDFcyJWLmNE5F9DpSPuRdP+vfp6eP9oReq2OkZdW00BgVL+CNWmDREOm7q6hdOkoYCgaUSYx8cuD318RZNkDFCUKvHtPBXCqYEhU8lBnWbsTAI+EEZ5dSksvg8m1kIQdtmwX3ftRFosmLzZuZFZUMSZXiglYGWCcCafr7cTB82nv9iPBIDYKKpWhBqxMZRNnC14BsYyxmiUY2UGZHQqhrele1oCN9whR/zgwDLhZPCsE4LI5EuxbASwOLEFH9a7U/nHkvRQmTylSFgqse2g4RuXGVJ9wEOkMY4afQU2oYPHY/JANzPM2zmmkEcQo4sZgN4krOm7KQBifmE5PDUsLYLyT6OM4q1TFBGzTgQuwnGA6XzrLa1kMmnxwmBWUy3RRQDxLHnweIS2hCQoApJ1S2bEFxIQimjpjAL+DPKcRnRe5J0xA4iztxfAMY0zdES7LBV6D/4MEmdYOc8iiHVaw5CqkVzbwTOpIyDEFPLKTgvIsa+xwKuM6pxjl7R06n3oR6ReAVkIg62qT5PJaJhRVgLKbGBW/ct2GSKxm0SOY4H0FQc6fPZFyARUmZLTR/Ok4dzq1XbYw/fxXWynYWtJ5urUT3G/ZOwKENkNM+cwB/YqPMXcu+GcT+Ogmy3hw//B3jscLUJUC3NfXt6Hptoz7D5OFMbnjTDnkUHybihlnvfd+mex5vKlZbIfUc8qu94wNCm7cNC8qq8CiyfbFJFmuiQ5bJnsOJH8xchQtbtnKAJ4AT8qOqxmeT2w3QRR697wwYVcKQ8kDdS9dK8VcQAFAiyD/tALxxBq2L+8tEKBxg8Co7FX3Wcau91n6Pco1mYT5+sEkViacNeIeKgEgvXQJMGLQcxXNPT8yRittNKlWACROU2h1YBrWDcttXH3WZlkgFlKsSTTAazSpJEYNO6rKyTbYCXuHe7VseRXsphHOBs9c3ONhYAluOi3RSDHX3aEkRU66fFMdjbuGtH7lbenqNTcz+rY2Lb36Fp7DZPqLP74vbV6/EiBKMrY5jIsoN/3eH/xV+tSn/ydmHcR2XtuzcsHC5ZGgHT12EKkNdcJrGFkeYoLgCs74QyFBRIlK0Xcubbjm+vQMGuBOlAiIPbPlmWBkheEETGIbI8YVG5+OaI+DkrtmEiycMlkwBLYhpjOaADdzYbrJkj0LKyeXseOiwgkaAgvjWatHv2LFMn4eMyFGsGV0dGCiKYP1YidJM2fxJFrhXRRvY4yDWoTRgw9DI5//SvRRX3hhG426qwGQAd3D8Tg/HTp8gPFC5GZYM+ZXNjpldS+HDexUzhgfoJpGyEF0DpcuWxK69pqDBluPa2igYLRId7MIvra0tETRJWgno1U2r4w1m+sWWjbaPftkHWQNbCWZskJGgNq8rgRGTwcGVDJWw0SOZNgJB9ncjc3VATgUsffdG3v37cFsqJ4ClsOAsZMRitP9aPWN4BD7smvXMZWwF4mIe9ILew6l453nSY/H02tp4NYCLN5756thr63ONvz/S1979r0UuUgXZnrduGLbrDhw6GAwTjVhO4WkQoxaM8nRsKA1HSIXqaxuYAIAcIm9X8fftXfgrE1jNacQMyvOsL6+jDlUXD6U6oP1VMBrA3CS/5WSnAqEFMNgZPtyfxm7L2ti38ukpOGESYf3dZbr0Ixrhns4DPN7AhaVcUXZwGgSGaNYJ4gMpPxRuIJz0mGysA0ikzCAK9GSPEeDIZfvM+8uR8tykrxpSncUWVeMLRUALk/ZwFdD1IalhAhy21Ka6OY3FbCkSgkM08lxZvT3ARc1oxyFtTmO/JdMEcEfneuVvLLprm7r2GhzuJA3LIDYMXIGUA1jHg45m6RlBIkCgNpRGjr9xJ+WVvS6KdZykFDqpknS3CJThwINMHoQWSpN0nIw09PW8mIHY/p0fqdmzkPSgPWNR0I1GtXWOAKLTlQ1NPHzGL6NjZUAqAG8eEbmAg4CBI70K+fAdBBGY2goBSgqc8eYKsg6RDOonKmP4X4bSADBThgg5aRTuqSIqVF1STNt8zDiVAeOmG2hH9JtnDsOkhonzJstvN03gpoykYp4/jYzYoKO3Lq5uQmw60LkTe4191lx5AhMBVCcyoIUfQsQCvdJjdkMhTZmBIsEEW+44SbY7U8EED9NIe3ziFqSde3e0zE9A0AonAGs8jH1mp3tJceC8ECXtYTzIw9zMgkdglkaTVncW1PNUqT489FUsR4zMQCozkGWJZecpyq/HyLH+vT0k9tDLm3DxquIvYOsNSXiSqkhL0VMnCBxK+Fc6ocI8VsYV+3Z+WJMrBhbjx8/Hrm5Mm9nz3bEr6sxB+yGJZkLDXr9ujXpJtiQDz70VFq8fDnsWMZ+yX1biV2/DVPym1//Wrr3nntSA0QgNRYLYEd+/4c/TBeoTR99fBsNH5iy3JOYqiCOeF8WIYEisLpv3zHiNkx7EmxZXL3ErYhynKfmAg0NC2Gs3oMMAjJFxHwNCXdSQ2wDyAxTm5ASEVhyD+gArr6+uahTpWrBZ5MAMzIqzEUdSyaByPKfzIXdRkjUjlEbZeCV/21ObZxW2zmfWCnba5x1IpD+nve+n+kGCD+PPcpeQ3KEPNsGl4w438PRfbWE63Bcn1QGgXNlkF+1yG21YJ7W1rqQGrAp1ugUzMoATIgbFwBendaTKTwESCTQoYbvPEhjk82a3KZVZmgTs5OxDpVs07xxnBzCcSen/wqQ1xjoVwpEgpDNY7EAdYgzdlqqkpRkfePUkjrIZj78GzmPgHQNTckJrrGW2DVOQqGhm0xt8xzzbOtH91a+upu6wpqTmUTxLMy3Gzlvu9HcroJR7th9HzjHDHUXSyQ1YiDotcvsXNTWmk4cPQGD+MrUdaEHQLQ1bdu9OyanphxlCRBdxiyTAOQwAXqFJBPxhb8v4RruvP2OaHRcYh+oaTvOub5p44Z076vvSPe9+3+EnuxnP/c/0/d//Ev2y9Opppz4B1BmTnnbbddGc/0nP38yWIRf/fLnyMmZRmZiZilGR5PcUyXHZD9/+rNfTr96dltoUEfS6wRCgD8ZMGhTR8Nsv0JKkO/xl/fJ513ovua6SznDJ/m5Pq41ZI+oQ90DNuNmyN9Ds3+uCRsTHJIwJAVR9Fky2egJ0yOzSYFzXvMB2KozNKbmUoX/AlPnQVXrMksuri0gTK43CILRzMmwHOvBBXzmG295ZTQYH3v8J9RIkDho8u4jP3jZ7bel73z3++n553eEEeZzz+1GA39ZetObXhOTcy+77jquK4u7arhmv8ebxT3JWKsZkOrXPIj63/88Xz/+36UZYmzz4/R+n/FWTM4ppSKA33M0lubvvb+bLykH0ASAL5NfD4+unh6wisWcfa2Q4DqRqToWQK2A4CjPaCGNJk1Qj4FDOIEu+XEcMl0peYMkvqzRYa6fH0ZY82Zal5CfGKCx5lS7n1uvmVbyAEmJTnQPu24DifdzO4WsvIn3xIYyebZ1L8/dnEhJt8AgY1dJyGCPAWbqYTTB+V9Og/Ai9dowa6C8hr+nXO9jomQGzETpx+uuuwy5yNb09a89QA4iaVD93Cx/+bV0hTJpgvVO7sUZmuGTThuNQXSwwaexoKxqWbw2zoItT+NI0omkLQcCXT/6+Tjt7dkcmN9LT34TaUUXceaU5ZcdxvkN4cfSGMlDOsSoCfIG3kxcOFv8maCcHS/ZI9liFVz1dQ22agL55cjUOEnVAChHL6BnJvgPe5EH5oM0SdaJ2a6Co8znSfSOk5yNAUiMKELd1ZMxSPng1egeDbIpcxwh9OD10KZzYQKoFIHjzKMEpZYWEsegE1N4keiXqtsiSxXNFeUGakHjo/iMkp7RKpB+WRMx/h+AqWVgBt64WPxM892FjA2UgQHe8Ez/wi5X1rkzAThw+FA6cfoknc7daDZlbN0Cit5pEsMyxtynKGq8X6V0xerrEaBnPOTCecaBuLaxcEgjudLch3tbB7Xfhe7o+iQ6IDJSAmSS8Sn6ZSFM4mihXcbnkxF8qWsgDGTGSVyErFvaLGj70oZr1XTtwUQCt0yYobqnjYd2Bq/FS5XMg8dqClr8yDzk9QVfvS8F3Gs/rxpQLibZUYOX6ExbFDACPhXaizDAGC920XmAKerN7Y+DWGDj6H4YodZZmHCF+REjUtWNjNnTfT9PUA/wnucY+BNggmMUPsvSJjTTKg0qjLOs3QCTgI7bvhMUWKwpm6TB1IMJSLEgNdxxKZOo0Nex1SjzgkRconwTiXQVI75n0QK6Yh1dbQwvzmNedmA3Jj520EhyWmGpXnbVCtgPmEORxJ86czJ07Kz/ZMU2oJu0dNFSwJKGKFYffWBbaj8Aa4ZCZ/nyRRTV7QDFBBE2qQeX7EyZZeInc1JLjB7oRC4AACAASURBVHe2pOtuujoVI5Ldfux8+v43HwOo5j4RODRwM9W69mWwuC9fyrOW0d3K+BKjmy+eio6Lr7kM4HrzxmtTQ/WCYKBN8myio7z1YNry4OGMwcj/YvM7nsufBX6+/KV/COO6n/3sgfTklq3BVJkMSQfd+jKwvERBZ91B+Qge9TSCIwkr5fsa2Le3XXt9evk1N6WmWgwoSMjP919Ij259hGvckT78/g+m1YvXMkKjbhZgOodUH53oDr7nwe1b07MYiJjDVyI4XgbZtrY+G5lzHFR9lIsX6PofnwN6ZWN7OjkGwJ6OZoBAEjdS9lUZgKrghIL9w4wBObbmlwmEgGgFTNgFgOfNS9Bvy4FhDstZ5qLxSiZ2KV3fGlgpOqWXYOwhA+rU4Qtpx/O7GMF0zD7TdpU1YtB1lJX6iT3i9Zm8ZgmG6y1cA+3aCuJzoRYkFv4RT+Y6cT4PR72VMSlgTdbCkBHoN8h7IAssRAMAEKm8BlCVQkRATM51dC1hCo2zvsdsHCgUpMOpyUx0gNi7ADDGBPWLYmPLSnA/YeZWiPZaHvtQR8VZGIHFGJ40L9FpmSYLh9HYEElxR1Ea6gL0OKfhjVo4fLZS5RRISGDkCawaf1wLKrIYLgu5Nyb5TB1F7MEPK2jGs8RqPczyBZtZSEpMyL4c5TohVBEHplMdf7eYA2o5SfLSCpy1p3CVrlqZxq+6IQ1FQt4KE+EwCQPmN0vK08+/+9301tfcmb797X9CF5mpgTi7smaXI1Yeaf4KoAUWiwYP/nkSbcSrrro+LV+5Bh3kx9I44uz9HSfTmhU4Vc8OpWN97amLRtuQzq0WksbYWGdZPumBnLmbZsDqfAc4W23ZYSsmFs23uTPCDn0BRUo5DYaFbStCukTtvo5zx7k92XidCXOm/x4LJFglxZzgMl9LKQYtQGYcbyI6jVPMey2Oz2VSO47cuUezhCEabXMXrLzLpEEn7oWFr6C4rADAWTWE1PeKmMS+j8YqTS7AvMa6Zpjz6iWrpwdzCeBRH3ePdAFajYVyOXsGYBSXhCO6LNaMdeRorXvTHHwm9qxrRHkO14PACKNpsMKmAH0kP0+j+3bnTethv8M8wuhnEBCmA8OHfFjtDWhaj6JXV0LyeHwfEgALKIyJi8NkS7IYLgIcLsTkq7RMYzjOIthinV1TadN1bbBRLlGQcPYBguzcirEQMaC6TcOogvSFT30DZjTfcz4vveqt9wXY87lPfjitXUKhbMNGQJqcRSH8N7z9A+kv/9efpWs3XRbmGuqU/uKXDzGBMJTe8MbXsQ8pEnBm/9Rn/y7descd6epN6yPmDAKG/uVf/XVaiBafeowWGPsPHATI6cFN9orQSRvhnHph5y6Ay0VoXqG3yDo4y1hrJ0DojTds5N6PBCvlW//5o/RHjOrpLi6zSSPWB375ePrQR+8j7pgTlKbPf+7v0mVrL0sbMLnSGO08Uz6/evjFMMZq4AyzCFUa50JnD6Pvq0L2QSDiyWeeIdlegBzBmvT4E4+nTWj1aS7qmhJYlZlWQ5FpLlgJA8wpo7Nnz6WFrWgGU/DV1TXxuscjnymnULNRbZwsgnmmiYIFtz8rk1N2nZ/b9WcjwnxMcyONe6KwYOcoxWNBptlcmAKQC3jvZGQIdnsNE8RsmcPFAFI2X3Udv9TdF+zYHBjOFmIJRlIO+crp9tNISCwDvCrFuX0qvXT4VAAc3edPp/e8843pCKPBanvuQw+3l0bLOMaPAjA2MDSjumHz5vTOd7wT3cOr5rf5/2+/v/N3bk9DxPeKGoA8GoVd5BRtq1dQXAAkVRHrCmA4OTUxARhAvrhoKUxIGe7MkJxDS7QWjclx82JysRwq+0n2bCkx/1L3KHt8EfGUWMf+M57UVMP208jC0UIaQbkY0QzR4NCrL9gmjvSp0appRO9FjDmz2OEvNUBl5RQBwFwE9C2IJiOxi3WjQZ7apDLWJ9RshxE2gV5xDqQC87tymreOqCt35N+NYqBaBAON8pu4BEjMKL269AlmyxjIsLFSowkbO8Fks6kKY2h6shVQc5hzHjBzAumGGFvVR4JpFRpzo2oYqyM7TL5BQSZTLcEWdvS/kns5BcCSz9q24dxCLTAN893DvZs8pInGN6IcMdWlKU4jGqDK7Jhr9+Kn0EpTaCrvErEK85BOmDLEdd2QiwSouf6aWhiT6GhO8u8DkBGqqioAv2X40EjgwKykaVqK3sEwMgGeNzW1At08Cy5xgut1Uq8KZryMb9lE7nfPdv9MW5aGpGaxSIFxPeqFZ6BU5gZdBgPV5q4O7+Yaaotbz2WFcbAq5M0GwK9xkUQVG2521m3SOc2UlYiZuaX32r3YQ6HueZvHA8j09rJczTPMusw83c/pmdVYj0nvwnK0jpelhx/YHs2yvoHTrD3qQzr1XrP5UYDE5H+a2drAC4YZoDLZIzlYcUJ4JVUV9KXLMJ09dvQscbYk3XbrreQAFelZGOe5vE4e72uDV3C8sb4krV4Bo5Y9PcoI9DSB09c8ffIMa3uU2HAhncL0rxYJlepqDMjY/+6f21/+MoCuRv79ImdYpintLbgNgGU7I7KCAG9765uDdVyOXpcg9c9+8ctgwh4ljlx73Xryd/RODx5j9JomSVwXcmb1dcTKM+QWgIEhk4LJFSZ85tsh32YjnSbdunWb0NOv4H6t4bPkpe9+5/vcy9qQwnDNR67J3pD16Jk0qgs2k0FCEnnEPMeNCwEvnRjNce9akwtG+iFs/tpSi2ZoxoCNfH8O/TF/zQWxGI5R19z0sY/+IZMML6WtW56nhqdG5XPlw76uoK4uIxY7OWI8Fly+gmmHFTSitu+F/X/ocEjeKEnhHi3jDLfed61d6j6F1MDBIFJJUBlzvJ9rGqb+t0ILFplmiyw8z4nMFEkQ2Nowuy7HpiRxZQw6akiksjQdVttaYNmxfJAH9iJ1OU0cGZXF1ArTMKVJSllPGNfyKjKzxwBeXbq5PAQQAGIkTSHYxEM0P0cg+FgP2FQOhh0ArCQz8ZI5FIB9p5yCjQBqESc0+Df1vZ2m6wZ4yi1h8qqlNDVXYTTGyL+5ftcFyDvEsYULFqW1mCe+iCFkL2eaWIjnr801P28d04w2NWVJj8ckYJZ3B1MU8FaD25UrVseeHhrpS/fcfScs7eq0nSZpO4C1YNEATd0h1lkpyfe6NYsCELQJWkXd+cEP/VHogn79a/9AvqehXsY6trk/Yd1M0deHRuvr3v7ukBPwy2UUJuexdvTvkBGv033GrAxAOKZZMgf7co27bPjw7xM2AGSXKlxBnuq1jrF/hoi7nvP/BTrOGVvZTOD6ApyNSRhNjjiLJFLwGj/50beo/zXfNVefq4EMQ3NgZrA2/eMc2Jvpl4oNZ3iBiz+fc37b9h3poYcfS89t24Wp7cPpxIkT6W1vel/UzSUaPJKzW+uVx9QSZwnX5M9//rOfSF/5539KX/nSv8Q+jPotdmKGq2UgYdYgjj8H+SYj4vj1f/19Hmz99Q/M/Uzc98BF/ouVGwZcwDHmkXtoegiuOzIvOU5Q1eeya/cusA4leDjLyD0lLIbMFWfdmrVriUmYIvMM9gIgK9U0wBSDZ4wEJzOyczThMoA7Mx/za37kP8vZ1CfVoJZGrORJzhXxwXk2vdrzUZ/aNdJkETJfmFpRFMomVb5ATMk17rOdz/lCc1WAM38YfIbvzevnOkvS8VPEDIhYdU3Kik2knoszTBqbM+ajb420EOfGErS2tzxxKG5++JpYiyjpp7/OHN5pw0W98gn2fiwInxh1cTwvcgFj6CjmzdVMs/i5nQAfJ880t5fEJL5Vgsn9MDWH52I+7JGc/c/9IBir88Cq9yvE1r2VATjyF3zoebeu+Y0S3cjoTgpsQsmdW5xxQM8BAgZEjTQEqPx5uzgCqz4ov89iUPaG72PSI4PVbpSdMeUAHFtS90PwWk2hF1/cmZYsccSNQ6i/J+jLCvt7DXZcZb5aeJkkerA7EhHaGTEOSwcb4EvKfRXdWhN5H6Su3pnOHyPNbJRKEoW2tpbo6BpsYl/a0RDckNUTlPGsC6O8gGMRBqP8YMs6usnrEok6z3ekLc8/RTEyhPN7Yzpy4mS4To6ha1hBt8gio4eOkUWp+ix//LHfoRP4HrqYR9Mb3/rOGL0vgIkwykaxcC8j2RzhwSlkTWYcRZQdVYEdH7zKH9YQpYBKJpKy1C6cRxeLPGXzNTeSxGyJhVBbn5ve+ZuvSe/8wO3p4x//u/STH57EIIwExtFNu46hVcmCyVZYrAsbFBbI5XQBfaZFHKQWpXaCS1lQcQB64PGci6FO9hO4dQrVrXvRcsBNDpdmNGaGYCB7bybGmxBEtzMpAC2OJwuWZI6RuFqYSR7YZykGYh0Jumj8zeFvwG1sJPGsmwpH5sOHu2JUdqBP0W8TQ4OUWoweugY+EknW0gBAXowPsB5yHc11fxvf+L2KkdIl6PQNo5G1aGFDdP1OHO1DUygDdJsWltCl2pDqF5SnURhxZ+hot8M+cgxNpmw9BhlLlyyDtYO2GcXnEcxGnnpkT6qraKbbfXV6cdvz4YbpWrfwkTVYAGNVMG8Eapkju67NpctKkDG4iYO3OG1/7nDa/syRMD/wmXmdDdyXtesXMxZHQj5wMd1+6y3cn6L0yKPPcRCcCW3SGhiNV69fl1YvvSzG6HmzYCg/RVG9d8ux0AfVWEe2WiQqPKJq2KGbMUNxTx0/fiYdOXkqTbAedcMOLR1vpGeOz8KwAMgzIZOOdSVLvpUk5pXoTF1z5SYE1ZFEqG4mgRxO7Z2n0k9++X3WwqW0YdW6tLxpZYz2yWrKIbmrZj3vPX0gbT9zPG2n4JVdVokhkLIUDQQwRaddY+oNtZ8ZSIPtGd3eeJSNl2QjTeo3RcJIN1kGc7D8RG7ixBfQzJKwfBKqAoq3YsESjDeqmorTsisWIgtAkU0HbADWo3tcTc5KGE7luG07WjgME7T9aG86vOcYjsvDYQKl2YqBWeaysQVCZsY09FYpAB8HjzctO1AdgZi0oAGgMgmITzEnBeD3xKECMCAL2yLG/Tyv2xl1jWAliWAJeogVtdlor51qk49+RsxGYZ1CwA2W+SRAoIkhOH5osubzujLIRyjaMpdiwTB1Z6ZJ5HkdunsFsIKqmnNgq5IotnLgwOBR5qP3IozWcyWp5zyFGQmVbEGR5Tz1RXFqDu39uRZwJORzrNUi2Ld27u3gkWNl0xSyLFnL03y2XMFm/84On0VpAL2YCRJnrqCouwY2zwI0rJqaYXBXNaVuio9tmodcuS51LVpCQosONuBZN12ZEtbpYNcJWMVPMQqF++2ZQ5kWsJemdJOgZvYYIqIV6FzN7wsbFqTrNm5OS1dclg5RLO3fvp1CGs2D/IEYL+8l+QhFaw9ifxdMiFpRxgx/Zx8rEvysGPG7opi0MAqWz5zYCH+2rjef8p/VqjZZCZ1eRho1HOlELsbN5ftMBuvZ9eM5Q4w3FguQyi4nBuoUDa4SoKhDJKFtxTXFOTUH+ioPFE0b/10Gr+tSxmxoZ8tmtbEIxZ294CiTyW18RH7GxonXIeNfVtK6letg+5TB7kLsHg284RmMVwA7mEyOJkMF69JRvu5OQAticQnNER+48iye49RZJDjZ9fhgBC5NyQVlx9TfBfiZAuQnfUujdNcXVnmTcFvlfGzChGTrXrTB0LM2ccnVfI4i58jePkbf0QzhAs5xXc2t9enQ7u502dI6wIyeOKdy2ccCSkuWo91eoVEl5xWGE0f24FQNINu0dDpdfiV659s60i03viG95q73pLtf/+4Aez73yY+mdUvqUzVFcAmLXBdV85NX/sZ9GBV8n1ymOxuj5JT8xje/nW646SZcVDG1idHEQlgdf59eceedjDFinEGCOkbj43mKpQ3XMk3A2SZ4MEBuc+jwYUyuloYhgAXDc1u3pOuvv4oCVIad5z2GHhT4b0JP3D21nLX62te8EaO7+5lUOBdjvrteOsQZszetW798TrKpCB3W7RhDLY1GcrA8KNpeeAHZgasuzySD+EzdAHI9MKY3bFgXDbRREsUdmL1UkngvW76CXOW59Ftvewvmj7sDHJEd99JLO9KSpYtC39QxXUf1HRHbBDu3hkZ3AWCZe+2hBx9Md951Z7DYHO/dum175A+rV6+ORNtiZDeMnI0bN3KNjoKxfmD2yIhdv349QEhdSAEIYvi1bGlLABiOtO3buy+YrsuWLwvWWB5J7P/xze+k3/ytN1OYtoRu6XNbX+C6diCvg6wS+Z7Le9/h4zBiL6V1q5eHHmIfE1KPPrudVIrmHSPxNyExMoxpTn39onQKbdAjHYygAmYXA66McJ9kzMX4GbnM5s3Xp995/wfi+v+/+DrdfpJ7sTftObSfceJj5LmnAR0rUw/TE1NspEoamUVOslC4X6A5U1mlGHUfuRisS8bbNf8qqxznjK0j/2SPw8zMQVaIKe+4P93kOKVh4IXrPYZY4+jr2rBXn9PX6O+D4cpntUllYpEPU64btl8YUwJ8z3AgFTpuDNM3F7FuZUMt6pX9CXYRsb8awLEbqYkZEAVduAthmGj2MQ2QIL+ODc1zKOfed3JMA9CyBgo0MVPXmTwwzHrQVJVtV1ziiKDu4piGIgsyOMaoPUW+fyejrMTGM9cuw1EGYGeXU1aAphRdCbkBA6CxSAMOAZV87k9F0QKkSABh6vxZyCI5NNTPXWKEuDpYZWPIqqhHXc7nLUEP1/N6sHeMNV0F20rj0ETDFxOfGLsEmOGctiFfS7MgL3cQYBVJCnKHEuKVTLoxjCXHyF+dTspBCssJjlECufmocVcZIVnkpK4Ra2YwLQ1uoezFADw1KoXNqR7r3Pli0A/5Fdk2Ej74LsGcbDQUOSaJJ+x/9VYzwJMsGLKHms7q1dmIdnrP5q3aiP58cZgKW68B5pLr2yDVWCjMSogjMpZiQkjH8jAeyYBTWYlKS7lPg8Ams8ysm3tvjiuLS/kxNbhXXdbA/l2Ynnp8D/dnNn3gg29L3/8B8lJILYzJDNRh3vfgQAtwhkTcJovvn4MEERk+oP5saq2eSO979+vS6RPn07YtO8Kxfjls+3LkfDSaaYNN5dqT4Z6mKcapu5wGmAR46utmIo19oC/IAYz9piik29V9hnnqBMEqGlw9XefStZgJbrjy8rQDsELjqe7ufuq3yrSPxtir7nklzM2dxKwr0qLWFurL1vh7PT++9Z3vMKK+IEZzrRvV6j+POZ8klRJyW6dfbrrxVs6Th4Ml5/3SzV0A1Ea4YFMZI1Z5TCPcde/dwTAbp7HylX/9GnUUEhTUwf8nb+8BnudZ3n1f2tuSZVke8pAtb8fOdCZJSFJGCCsloSEUCg3jBfoy2r5ltOwRZgJdUMomNEBpgCyytxNnOfGMtyVbtixrb8mSrO/3O289Sdqjx3d83/sN9VCDbel57ue+r+u8zvN//v//cxmWLTIYw+eZa+6nMXWSPeszlAlYzNrtwM90isaA9XQoSbkv1tjeYxdevkQA7q+sywz8om1K3hEDWax1WXdz5jTQgF6eHnvgoZCD2aA2Rof1AVYdVp+qBfVTXb5yTeS5RQD+q1efws/WpN/85jc0tBdFjacP9gFYwkexWunDu7KanKEOMFvV2JFW5qvE+2bsT4nPo+HfLDtT9mNWi2c2hQJR2eR0T2LBDPEImwhRU8nGJQdRVZlPM3cKe6OJuFbxB9mtNAr0eye3TBPIt0mWJUoMjToIULJQYWqorqfZgjxaX2n2gmQt5cHmbFo6mKqJafid1ckC3V45n9/mdwyZK09LG5fFYNxOPm9L+17YzQzpY4BA93GwAUDzbmwIXCNiHLWQirRRPMZ6UUWXgXLWapPpunf/KUDfA/iqrkhPAnBb+5sDBKMu2IOLo3630RHsbsMfP3PqulPS49hVmCBKkHr/u9+R3nHV6wO8LrExRTyx6f8gvr1HGNZ73XveFmeynzVsF7DrMH9zUKdswFe/+WqlghkOwj41XsmKFEiLQUSyDv380VRzgJUkvAw3CS9OMJ8YcB75tYSAk7CY54TixzjiDDfXa85KICOTZrCksS5qUuJiNGV5xs7XOB07hL/7xEd4b86X6WvJqZuzeJUpec2jp3ieAWjyipJWAuBkTdVhWXHJa96YmlYsS+973/vw1P94uu222xiI/ZF05mmnByP9pzf/IoB694eKIgll3j/rNO2mfvern6Q7b701XXrpJTG4eII1oTevzdlgmLMHBQoFILMBUC8BrTlcKXffXs5mzQGZOc/Vl/C2rOnkv8v4t+qQ1KFCwa9OQHjXiNjXXMhY4hclPAOVFvrVP/LwxrCA0sKhpaWZ3BkrP9ZEB0STCy++hGGlK2CuHgBr2c3fdUbD1ev2HvsVZ5X4ms93OhnKgeoxiD5Ilvqj06BH6VpWwgBOAP74OzzAw6bTQ1HWMc0P62YVj7MY0JxjPHcSq/PBwsZQKJRW0txcUIHVIH71FDWCweOoXAqxQNrGzJ4T2MsYv4XjztwwBwJcB9jEq9Idt98T8ySCjMTZ7PWb19oIsmFSivLWM1wSgY1KVTtDKGStB+rnMpAcct2xIwPR/Ln04lekn/34lpjRUkrjxlkbEkZk9VqfOWQ+b9vGf2d4VcbIzL4yJFyw1MMwDnUWb+4GBbOQDRJMVbe8kmABsulNFIuHB60hdWZaKyvOD6R5t8BkBrzmNpoItQMV/H0Pca/FxFt2YjtMC5O4jq6+6MhmMm4BPsowO6j+3jQz9lhbWyDsnTD0XDACHPqxGuyVNwm+ahruwhiiG6MHRWMjw6EItOUk7B5ow3zXEOgaOCSV2dVxgOj/qoTchRedF1mrBgU7wiQxQ4DB+TzFIRL4TUg0HnlwI4d2X1q9vCFdi+zE6av/+N0fIOfw4BtNV1x+Cd2Pq9OvYVpVAd6++lWXBWPtKaTlDz/2cHrf+z+YnnluS/rxz26GNUggCh9HJwRm0ufAY+zcUDUbX8Kw2C3F/iwkK6vgtTwknSrZx6CotasbGJz06vTNr/4YOXe2AJqWz4JBUMznq08bH94VskmZuMr1PKf8Lo4TIjvAbEfJHNGTz2LNTaKUvZQNqGSrQt2uAAJ/LuaeDA+QhCLBqF8wibTeDZOfzoYdtvHBnQAgPSx8Ga/6xQwz5EKPN9gPMODGWcwVMIvmL2ARw6ZtP8YwI4fH8v4DvOb8BjvQAC6zBejy077dfVnyBXs3Dl27VyYMyCJl9QZwSKfcZK8T5q4HtQlsdCumAQQH0bg5BwfwPRM85P95PwROLHBf/YbzYUshO0TTrK+i0sutz+90kCaHYAUMhrkAsgKeMHQAFHds2Zs2P3WYgiIPXxYGJdBFHuQA8/UiAeDwrmTAgWT6fuRW7mblXQ0LAFZfd374xd1z684YNuYAJoEryB/p7PNWxyCuRx55jHtWll776leEH+ux9h6M9R9LBw9nweSUFXOQO9t9Anwioe7tHkn3/P7h1Lwd7ykH+gDmykT6zKc/TsI0K/3V33ws7UB+uGLlknTtte9I3/3RT5FYHw5WmuCzB2vQ3b037ttgrQD0cy9nyHiF+bFqzeJ0IZKwUhgHk4DcOL8ThI+kbTueYShNcVq/8hSktnwI/kmmtTejEkn73vaD6Slk1xsPYootSAM4XINNRF09HXCSYAfBdDL06HALE7AZ+BmLDADV5ywTKSYHcnBpKzLqUB6uS0sHASf9HZWi2/TwHtrAcE0LMrkinROit2jdfBoogKvj+LZ5QJZz6FTgO+Z3WakDUWBU9hSljQ9sSh1HkVuwiEqUR0VDyaFBMDOJYT7eyPFkdEoDjh2bAW0CWgKrhkN7q/GXIXf1mrNurw2Q+Mwhh1B2neuB2yxh/wHG18xmmi+NoEj0+Gx9+ljDhstelwKLWGnS517OGb3LThgGeB3oyQb5MTcGXynleHjG8bvkkc5LScwgSPOWkkQvJMnEoNVhOV1IH4/vwYrhaNRi2YRNiut8pp3nwVotclCV2VsuN7CDpwTdAYF2TBiS5T4J2M/YbwFpYhPNqThLUwlJ1ALq91X8eSWSkOXIc5tYU3P1Wh4k0QLEHWVg1wBreSeA0N6GptTBd+H8lfgEwkyCBdXRAeOlazcslra0a/P9XBMdc64j/Mf5k02N7Kxyu4kA56ezVq+jY78WZslhwK82hikjR6RhUVhBAUwMcP3ozz0uWGbpkPUX4j5nAGuW7OWSoayTm52g2cTOeMrxFX/PH7yeaOjwxXFM4i3Lx7NRP0Un0boscjHXxpkMWZsCFpkZw9x7N8LZGFZU0VjIEjubWx4IvufJ+IyxVYJp6/WedC8oMBDQDj0MZ4HJEa9tEhYeQf681x3FvXuJImomA2GqF4TX3QgsiA7YRVOldGxjwEkowUIWox9oCaCNk9FL9KLl+QvOCuBrTeCzniRhKSCGyr4VbLdQHJ8EXIYtVsD/noSh0VjvcDgYsOQAszgHXjjUB0ACQBjmrgARvHb3UXzVGmpSL5LjEgBTY35XGwxSB4fxGfWic4p9B+dwI5NwOWYBCbrSjGKk8wcKaS5WpeIagKJS/KFqm1Inw7CueM070qe/8hPux3j67Cffl9Y1zcOrF0kf4I3MKYuqt/3ZX6e//MsPMyjjdJoSFj5V6Vs3/ANF7iIUB2cCkLfT7d8Hi/UBLCQa0xLyC7vuNjTuu//BdNZ5AqtachQCBhxEln8snYt0bD5SwHbYAJueeCwtWTIf+d7lASRsevxJiuvi9GfvugZ8a1Z6YdeB9N1//kG68o+vDMZZc3Nz2rFtH01IQGX8QPN5XeXOO3fsAVhdTDHeEM/S4nAXrKCmZQvDB3yEQvzggaPkVchnz1gbk00dxmNBdtkll8bAFj3DGwAu/XrmuefSz/7t3wFZn4c5tRxGEF6PFNL6Xz/x+KZ02qmrw4qpigDeS0x6GibXlVe+GdCilXyBBtrO3ZED+lYcBQAAIABJREFUNCGltcEumPrUU08FMBl7hUdrLBW4PYO/C3klhfLWrdsj75rFEEpzL2OugOzChYtosOI7y8+NUAQ/9MAj6RUXbojzXU/l5gNMkA7bpDNSDfmIe6wDEPi2O+6gIXlRAOXDHGR3PvQ4QA2DTQiCl120gQYN0sela9NhJOFP7txBmj+e/gigewIm4g6GiPXiZ+b1KpO/EDD9W9/85vQO/9//j1LQffv3pi3Pb05btm1GDYNVEJ/TZuEYGzia5FhBFADu9Vm4IqGvJAcbHWD6oAw+qP56AA4Mt/KZHVCBFNMGe5USWPbpCdYuXhr5+AJOIbMUfCygACygOCwDQNSZQZDPZrmKMskMeh7Pqp0diq+TsBwLsc/qBUR1iIPsHFsjxUpvsZooQMYRXsT6kWvFQ47o8JCZ+Nr2M3wsj/zXgZwneC+ZeQ6OLSb4l7BWHFrlgCOZ9QYsh3oScsLP3iErA914rvPZCgoGYNHWUyRCioB5WFoFWAwIZUEkoOGAqQBhyEVP0pTr6OS+QBRQuaIlij7oAkYeOjaVShOM0UHPStg6xdjewIIszIM1znsWcE0Kgq1TVLDoxxaFuPw6VRZKppEal+AdOTLMGUijQiDb+K+cP4ZmakqvAkZfOZIyG1RxyAuCcj2ycWX824ir4DxX3RIDNgC/VVll9hiZgjBjNWVTv41z+oyaGeRUGSH19nMZvPlyunmO/OGfo66iePW8VWkmQCMY52uUsKYyn2PBWJlL2WBaazPrLRlNvpvzMDwvwh4izkEBLcE36yDl5b63g2e83kytIIM1U/DZKFYVkal1CmCWNq1Sqp/IlVuJ88eRu6/ndavSxscY9katltVWxl2HkWrnY1M6U0OO5MmcZnYD+7a2rB9peQFWBM+mt7zpqlAprTmV1+JeOBDURvtM4pL12slJWOyQOtoBT2sAsLRAOHS4lUasA/xq0u9uvZ8leCJtOGcDIMIulIyyGE+kK99wOYSD3VirNMWgwB3Ess7jPWkd7/N3n/9B+s0tN4S6qJKz1FkQS5etoIHTkz7xqb8lp15Gw20hw42PAKKelf7hH27CL7mC+qaeAcZ7aBBhjYLS6Dy8t2+7/S7qBO6rgBT3Sx8/WdMOSHzfX3wolDrNh46nO+64N2J1P+CBdZ916xAAfQH3qYzab+7sWhQEDYAB9akdIKSzF89nzp+Q3euDzprMrP8yq7syGnaFgnA+VfaSMzu8b7KaR8iJylHYjEGG0CrkFHxlVZ/aS3eoUpHKVchIhZAytLZxyn0Xe76Khk4ftZDgWh33+p77AI+pgwbwOleGb34wzNk9SSwoJW7IGBT8VjXpusxwB5linucCmlnyldkMZn6SgiKue4fvxHBNFUKyJH3NYD2rpjLW8RQhCoxhb0VHBfAM1id5iTaD2jtVMHghf0I2ubWv815kTjsok1oEH2gl1p7X4cMpcQHAMZS9/m/2gR7J+gnrLfySRFtyR+a3aJI0B0C+kJgq+Fw7F8VofxsMOJVvWI5xvmcAaWecjxsf2xzqVf253Oo2J8/ZcFZqRpZ95RtfC2P5l/E+515wbnr40UfC1qcfifUbUG3txV/VIUOFrMVDLW007okxbN0a6opVq5bBfp+d1vEMVy1vTIvnzAy1pRaJDiHX5kMGaTufV4m4uW8kkGIMNLlicBln6+DARHrdVVdD9pj2qQy1kwNPORemgVUHKOVy4xxeFBknz8mzX9WVFpCZF7B5OfJ7muMzUeE4D+U4ygHjX44NadzLZO8ZFiOLVo/VDIDPLA5fdcmF6S8/8n7ihGz9LDb5lcOpXDOyZM0jwwowi6LRrDEHlsl9y29/m275/e3hqd8LY7gkYpHP3iF93EhV3YD27iHjvs03iU7DkEBYjsHYvv7zn2Rw6Tlha2Esl9Fos0C7Dq/XGJa7Fy/PGl5eR/x3zNUXrQICPo2bGb+e/WwO0sxeMfda5kehWgZYVaJ/gv9dSZO0DSB1LrYAxnetTxxeK5jYSAPg8KHW9CQM54Pkpw4MNlfSC95mjHtUW4S58yBPoXCNmCLBSWUpKoBSGkE5ZrIxO1PQiQHy7IgzYyjeytlv5hvWuc5MGBljmCf328bAHNRUhw4fYP3Nin2q4kkrGJv6w9zDLogvQ+PYF6Fo7WBmjiq0iy85C3uDXemFnQNpw5nr0/bnUSCAt1jv9w1ktVOAn9yjU9Y1YXvQQgPN+UHWKw6mc/A9wxjB8ZYsRY3CWuxj/akYE3vrhqR51TVnM5NhHKuoVogWrCP2xVGasEN4vh/YTeMXaw+HNs+fX5v27Dke51ze1sd+Has7ALXpAzN8/mSrUjTF4IJgAmYPLzfMKisesyoxQNnMSCI22aFDhyLxzRkWB5dRqbwdFNllLEwfevw8rzNJAmhi7eZV+uFbFRYAVpI42eEwoClf90H6mt3dx9lY2eGjHM9rM+EzIQjkfrqg7qTr001xNQS07AS8Q0zLk6LsZMtSCxySLIvLHpgK0qYdwKCMfCaH6nwm6RaTgJbBzKgDpDJxcaFoJWCQdTFoUD3F399y623BHDSQl3Lvzjnj9PTn73hnOsAwoH/8lx9ift/Lz2beae9++7WpG+r/WWecim9cDbT+DjbieSQFQwwk2kXHbyVekoPpvR/4MIUoQY8gL6ii95kAiCwkg5F3/iRsvDhA7BT7zPijrA6Rd828+/Hvc4EbXMs4YAR4TLrnz5+Zzn7lkrQXX5e2Q3hNtsOMEQQJqnQ2SEzD/axDaOc8n43joAEHYQHMQMeuqeX5MGyrmkPULq4AU0IaXIa/rFTwQd5bS6FLLmui2BtO+3d1p33Ps0kdCqTHlN0+DuIh5DGus6aVpenMcyhqADlkT5rYtrf1kwAx5ILDyOC+es3SkFA2LZ2bDu6hq9c6wQAY0vwAEti8PiOCZxUs1GPHkLUJJHCHTjllKd4jrUj+6BTRHDFG+gw1iC8ODyItDJwaR+dN/xs29vr16wg0HDCFTFNlMrJCEiABWHxdsG13wm7LCsR5+FQtbmzkDGKQAMFmx5aD2BIcBTQxiEt7h/1hUst16fXoH/IdaELAGQNkdCiDYPHM2jyYT+uCBfTIPQeDESVrR4PnRStK0hyGVh1rHUhH8ZQ968z69FrYrRXVzjmdgmXake68F3kOstnFDVVp/erlsEEYsoWMr6d7LN1/68OpE3BSacslF12S3v4nb4uuXzes78987vNcnOBkXvqHf/p6+rsvfDW1wbTyAHHKqAif1y+4KqBoDk28SZUkOXNgY3R2DSaIJGnxipnpHMz86wBKJlr7UwuTSydO4KsEw2PFEuSmJIuCCg4+kGXa1X88HcYa4yGArf3UPIMcTDNqYU7MzgNINnGSYYw/XMdYOnoYoEyvTvaQ03H1iXQq56TTW1mz0WzwfOS/1Isk5QYlJLisVfLCYGnqNe7HyRlNWyu4Nsi/Yefyv1kX+jPKyJIdZHe/kAU8DrB6vLkfO4DmdGh/S7BeBZCi8ArPFdihJIsODYjp2RzzIUWZXny+p42pE9Pgv6Olgs04zVgNJh8XrvUBtycYKhZk5MABnrkO5sAyLyEBq6Gz7wGn1Ukf7Bmfjd5EirvsONs5DL8gKIIeABNKsQHANAcfoTFhR60EdmoZYNQU611pmgi/IHcR1ho1cyieZrKHScQmne4+mJ/6jpxMXcdoOvXwebmfEYPYI1pB2FnMxX73sO9vfaf811S9SPYsXV39/PTrmz714/P77z6vU4hTZ+GxvIFGyWrYGTNZHyfoFDqQq4RYMUZs662AHc5DzcO3eRgw9TlYEM0rGlkwy1MtU+BbYFMdPrQzHd3/eOo+/CzJIuvZRFC6d+QdLuBIOeIMClsSbqxG8ybtf3bttekChgjdc8dv0xNPP4otgXLJDFykJqHTmuWYvob5jMWjYL7nQZZA+tK5CZ7TUhnWuz/r0ej5FMCit0CChB6nPl/WoKz0YqXzMlTd83EWT3s+8boCqq4BGcom68Z7m0ajdopdbfG7FrfGv4z9JECh9D4GO3lEeIF+nhfZwxmrVhmQSZGNxiJZHqzZGCTD0azE3CFV5SVzUkM9pvwEzv5+C7X9MD0YCglQY6GTF1IZGQasHzaTZ3QZLCHZGspavUoZIDxS5MeZAX0Ra9yYotfp6CQbj8Ex3uh81vbShcj4Yds4J2AmstrdLT0Byk0BBsrmKqmkKAI4mT1rBmb6/amyXiAfT8DO8bRqyUISwhb8ldaTHO5RP5HmzcHv+dALJGEyn0iIWmRHNKTOwcMUMsp6bBQj0a1emO5/spO1W5re8Nqz05ol9YC98nVky5JQAiz/6jcPpBtu/Gq69Xe/onFIoV4yg0KkJ4YGdDMsp4qGr0OouruGYdEymZr7mMcimuLBd8CknbNgFnkGm4jnofzOZnA9klDXaCMWFQ4NuPItrw/mjg/i+LEOQKJjnCvtac++QzCglqXnN+9IF130ihjsoS+cUsZ2zjptOWS+CpJ0wrjUP1bg1jg0n0R4gHOljDxCSbfB8tR1Zwbz89R1qwOAnUO+9t99HaFAuPEf/pG1UYj09SlYMQto2tXG+/Rx3umxunL10hgEaoxz6ryeX4vwG18OsNDFwKtdqDj00F8OYGtB3AkbYu/evSiDGuLbeNUDm2c/AOPZZ5/NfRS0OoF0bVvElFUMAvPvBK43bdoULIr53F+ZFf14Ku6FjbpiVWNavaop9mEPxf0wtgwXvRLQmmnwWgE99dz2rMgKawOGPlAU7dh/JHWS2PfDWL347NNYQz2cB3Wph8+xh2cxRM6xvpEmO0GvknxUoPDZ5/BnBIT89a9/HX6w/3e/ZDA/zX3cs2c3w3KeIdGHLReNkozdk+XemZTaIyLa0uzv089Brm9Dn3hZhm8vcF7IXpV3aq1URJNgiIFC40M0gWlYl82w4a8fKft0jIXI0LqKAM44LZz+6xnDzyuBr5oxO2RxXT0QGawCCBqzsQBxYEkZ5IIi9vUAfuQFgmSeK7aFOEjLCF6FyGdPsg7zzKO4R7IzJ0kSY8KyajVDD03+PNgikwJvvE8R7y3zCYMv8gn2pc1aGNrmG5N6JpNnaudxcqwyip+8KSyexDIA30bGIVho3M35XIq8PjvTAYwBRbTuKXAY0JisbMBjPueEE8xjyJuKi4x1Vs75UFpQE9I9VNXEDxlpMtMzMNbBKoI7JwiCglszyKPa2IuCTnmc9Zm1gINUnakg2ykjjVhgVwJ6TZDX5GunJIDFPrGhGb6hNqH4eYGf8GyjaPUM9ZxwQvwUoLCxzqLTHFiQUVaUgHmoFaZls4IYHmfm5jYqHEIlyOS6KcUOw5rJIliwIJOqZmdv8Jm4/n6GjAgGZTZbqrtUHxKr9QYH5Akpp/YA/DmGfsTa9FzLbJiywS2ZvVqc5cQ3wQ8lmP45cieuUduFiclBmjdriIv9afuzB4k/fE6YR6vWLktPPPoC/o7ncj2HsIYaD9WDQIDPKZRJcZ+tQbPDcwa1WElNIaSX+mjUVxSyX8sFfRhgjH1Fd29HWkxcdWJ4nNNWz9yDAUCFakBH9+0QjLjB/iH2317uSynDDden//nhT8FcppkAY23XnhZA1HkZIYLmxcf/+sMoWrYG+WXObP4em7PV/M63brwxXXnNWzjXYQTC2B/lLNIb8gXYr454u/3OO9iTRRTza9POndvCOuCuP9wHI7AtrT99PfF8T9qzt4vBL/XplZeex8UWpZtu/h3/VW1hDsBnIA84+4zz0uvecjXn16x043e+ly655PL0VvL3KpqNzSjnmg8fSs/t3JeefvwJvMePAjqzghwsR526/+BBmnrMvmBv5rGebBAKYFSzn10jgqMzAFoERK2/uyEkuV9cUwIlni8TxI0lnE1r1q1Bncm5z15qJLavW7uW96LZQ2195Fh7DLhpXKKKYEGw3mTO/e3ffppa9zCff0fkF5kGWFa5zGU8fwVk2YAD0czRxdh/J79hP9tIGOb9zJMlZWUzXtwr1gUZ8C7gEznndI4j6OZSr4F9bV4nWWICyfEArHoo9gDoeL9SILQegimLsmaSOFNRMosYg48yRUAf9VAoYyRNsG76xQ4AXFSZiHWoig2FEF8BGJFfaSfo/sssNbLhX659iTbRyXZegcUGaq+S4qrIKSUmOTRuGMyhAZxBCxabdp6PWzjzjFvmW0XsoxFAonf/2buIT6OpHib2TT/7dXro4XtYB68hNzhCPo/ilnzqYlSDt91+dySorhurgoceuC8Y9yMArzZ4lVdbgynVzzcOc/+MaQGCce9GHW7G/Y/h16xHve/jfssIVBnoEGX22YpTz8WSxeegpZ4KWVWXxuGMsWrD3WiTG3CeI+V5D8uJTzZb+tiD+thGQ41fcHbCTAfrEeP6aFgZt8K8kPfPhhlNxMDKsAWxqRM2X4KnANhc6x+/6QrUmqvCSk17lNzQLAOlcS57b4c5GeO0oNFmQgskiCTck9nI5S985WthAzeh3NnJfdVnHE/+LocHUhexZq+++qp007/dHOzqG7/zzfTV678elnvzqc2fRJmaNRXFkErTa151cfroX7w//Z7BYbMg8W1Q3cL6H0fBoQ+tebJrOtc8ixphmt0Zlco03hZ3chpEjf9M42y5vOPlIGyOxeq98vP7LFyn+khvx+ZomBy2CasIAfwDNOW1AzhOM11lg/Fg59bd3D8sg9ibgu2eM9Ykw+SMqoOGAJuzvORkWrN6NT87K5jrsj/1Wn0BW5UHH3wQdj6zKiAn2qg3lpi7NaEwGmaY5vGOgcjPHOpYWj0eM23KIc48+8y2dO4ZZzJ88CD3t4Bcdw6YSFXkzUexFKLXk1qPHKdJAjENQlsXSs06ZtdAMwmrDDgTNH9RPK7FKglizoP3Hw3S3luvuRi8Znvat6s9anu9VudQE/zqV5tohjF8jDmWHAupkvg/zr5wnQ8684ebPUL9CnyB6jOlK66qp5ldiEUkg2lXMpgSotKObQNB4mpv5Z6QSkmAO/+C09MdtzKA+sn7bwqxvmi+B1kRiZGxw2TFaZ4+pFJQXSUauY5DgJfTiyBju2bBzp/NdQpKOFQyaT9d5JCtZz8XXoY8bKU/4QEkg4xgFEUo7+umNokSdFIOJ1Xd7pKy7lEWpVR/iwWBiKAR0/WJ9+CGC0JGN44HbaCTlToGpVz5ehvS/CYo9Hbj/BlNegeZhqeEWF+P47Bb3cwlHADKkP38Bcq/OJS0LminWHDxZUNg7PSxeXkiXRzaP7/5VxScDAqCpXjFay5Ir8dfrYTP8TgyuR/87Fcxhd2ETqzl9PWL0nXX/klawEI9wYe+9+770k9+dHf63Kc/QJLxqnS0/SiHYkna9MzT6bNf/GcCdxFFEj5OvG8rQ5Xy6XbnI2twgZuwZXINpQkOJNKX0ufn/TTZknUMU1NpMUV1uQlYGJuPpzPOhxqOSfbGx7YR6ZGO4PeUeVAYVEmykE0Y0JSvm2DFRHPV/SwkwRMLcP0TBd31JBphrUw6JZ6/n1lHYs5ExB7Ykm14M9bgJdveMhIL79WvakhnvXIRHYex9I9f3wx7ATlROdKxOePYBtBFYxM6Kbe8jOdN0bAdRo4g24JFsGxhKtTMJHknED69sSU9/3Qn15CZ2pvcmu95yNLE4/3L6DrPSjufb8XTBrCutgQ6PFJ1OvQypbYxoEKbBYHikMmy5hrw6jj9gnVsMlgaysbwtZRmLhNokkPmEIDhoX17MbJmMjE3YtHCueHhW4Un3gBm4YdZY7vowrceglpuMmPcd/odyaHTssc5SGRnWGBQN3J/Tfy1cHBIQiGeRJhJH+rgPTwIPOL0scR7bDaHCPvDSe7z8Hg57dRGgN9FMGnxEeGQ6sG79InwW90Z/p9rV82jW76UXK2SzmVnevz+Z9MkQaeEw72aw2kOxWYjgdAD/fntz8bBLOhTYIeK15vgAY9Oy4OdxhpSbsFhjzHWkmL0+Rw0C9hfXUjomylcS5GRL1hYnhZP1aXl+TQiCHwWXIsbFnK4UxTD+pnkIBcUKseGYxRWxyFkln9A/rmXhGUCLyWtDLDVxAdGhgYHPfup8zjeKR0kRTzXQrpqTjUfQMLueg6iDNfiwe6eKGbPVbE2SvHtWnvaYljZJEdj7UiOKMy433qEFZJoKFkthjkxDOjcA3B/nCApsHrGWcvSajwHld0P66MDIDrMId/PNM8tT28JML2AIkT5lHFM+eMwLKBh75ng2zTAVgRwHlLuXCcRqqJrOa6TDZL5mQV1Np7rSa6L851kCuiehWi+IbCaz/OYgZS/rhowSn9CYqws0xPcAxkvxYK8eumyMcdYbKN6YnE/9EeGw5PGGdo2xiBmWXdOIXZqsQOnKhjoU8JAORlECeP+YgrzMVg85bWAqiisK5GWatDfC1v4JKzRk0i2p/j9UQrRCQM21zkl20hlWSS74hmZFMTY4Of3L/VQ1fQ++C7uTYHirJEcnfBF/O/zGQbySp7Faho3lQz9mYC9PkZMIcJH57mblxrlRWcy7AitKQyqmalnXnXawedoX3tq6mba89SiptQGuNq8e1Nqb36SONbJtbGHjImRpfitZCbyvWDlCHBbzEwSxObRsV1O86zCJhSF/XFeSyaEz3SM9a4vrECE+aJnk2xi7R9MC+PPMu6mP5cx0+dcWCIzM0vCw/9IUFdGnfGTM6ZABg4+e1o3CJwEc1kA2vLXRmaQSDJHJv/d9payI99Ql5UxExyTTodaUSDI0Iuiavq6BFQh/0bDIeB+XxPqaIGSGwtoX5kHaBE9EZkwzGv8IyAhZl655ALdnbDlK+YD/i2LeNwD8NLWsZtE1DNUhoLrHg8xbD0Gkb0qy6Kkxh6lmgK2i/PGfILin30yoETG58DvCQqpN7GMGgfYmaIwLpYZQAd91Sqlt7CkAdqGuanHAPRlWjFpCHYLdwErARZ7Wr50WXqhGbsUh+taRAMCn7p2Psuuh+QMqeS8xagxmmMaeDELcdkybH3okL+wDeYqQMl7P3AZ4OvGtOeF1uiIz5vbmB54Fg9Kiov16xalhjqaqpxDFUiXSmGl9NLMePTx59Oll5xPcVFCM7Kds3kW3mXHAWcY0kFSdrQdr1yaQQcA7C6++KIY7KEvWjHn6RMbn0yXvfqSaOTWcMb5pMfIRWxAz2bIx45dzXicPkGBj0cmm7uUwquHGHqC9VhOolkKQ64AKfAeQMT5WBVpweNZbjwcgQGgrDro1CwiG9vLkW4OYCNgIXvqKafg21gN27SJKebz04IFDbm8/P/0v+ZDl7/ucoCEU0i0p3jGffi0Lgz7CNGwWbCUDuOBX8vAHv1X9ZKTuWQi73uYkNfRBDnM0CXP4ih2ub+ercq1FjMoVMmZzSoLviPIQwNUJW8shVo/QPE1C4C4B4DD/SgQfJihVybxsjD83aVLlgOWH0mnn7ma2IjqhNfqA+QYxY/XCbLelHHWVvWsecFMXwnw4mTsYsy8Nz67I3URK0ZHulHUrEaeOQxovChh15W2U3gMMsX8bLwgZ9FtHabItvHaQoP2/e99V3orrOH/K1979+5LzyJRfhzgYxfKED9jKChCnpj1ezLxVzZoLoZ1kf/Z+HcCeA3PeT55iQanh/EhnLQ5SSDNk41KwT6B73XYdRUwhMzGV5oZqpvxBPmAxoKM1bwp2GUABycp0gVVBgVM+EkbMVofMJadoqQ3Gso1rFenkJ8gVtjknmRgqMXMMEB+iTZKBAfoDGEDks/zlbE6xTmSz9+P2DQP25JppqVkAIta8wqumYganu6EK3Iu8zb97gEwSTzLOXhUV0wCOuTBGh9Duj0xghejqi0USDK+RslzygFECoo5l9j0I8QcCQRO+VbaXk3ycGK0IPUeZ33yDN0bDt5Vym98i7zY99CvunR+ME4xoSB+wFjN5+AjDqkoMj4aU91fBWEFog2FqjebT3o4Q8KwkovrdTJ4xi4VOJHdF8PWyEdstgpajQAmSiwZAuDJWJ0ygTJiigoPZcsBBGOlVMT7qMTTyz/UfpyNBeSSJb6meS7x1dojBuxSP4XRmn6FgiKeM9PyUl87xyDLyUcLuSZ97P1565iWlkNcKx6RwQb1sJCZq8wTUEtTV8NJ+Mtk57mAjevV9RX0W8FzJdFxnkgQUCnj39GY5TONs39YJJAwSmDZvyH99Pt38XfUmRUjWLQsSHt3daTVKxt5HayWdhzmNfDz9RO5NzjrlO0aJyXjTAFMl5MTTkFymMTOYAbXv3xxBddPjJjdCOinXyDqFwa6lZEEjwMo9jDcpBJqbBX3q631MJLsxrQLYsYt//E7Yuii9Bi++WejtFKeu2P3lgDU2toBZxc10PQ6QqOwLH3swx+CQNIFCNFKHVMXhIkOmmn3PvhQ+vQXPp1aUWatXrUitezaSz2AV2UN4Cx7/rv/8i/ROW7geiwETj0VO4FntgagUcL1nQUzdi8g7t33PAdDqyy99398KH35y38fuY91rP6NheSKX/jsV/ARz2zDfnPLHQAWSxh+1YSFEfk9e2oZNW0xA+3yuT8zyePqIQV9+hMfD2urD8B0/fY//TNndl86BMgq22ySutc44wwQiUQ2V2Uq2lD0eZqyWOf6M9bVC+etYL1gQYVHchF1WEVFaTp1zcq0bvVK7BKayAlQYgLcHTiwn6bYBuLJLDxYN0K26WLg1x9QSjz7or1f+PNPg6MOVDQPdsCy7+uakziRT24ksCqYHgPYtO4D/LWJJ6nAiJmBrBKJMuWYTYfA3okj5l71swV7aBgzNG6AM3hkDJsKeVx8tmHOFK/B/TNVNIpFB7UhOU7jgmWxZjp7joZCVDafLNRMfQsoD4DagaLB9WiMdv/0cg7KlA/yBGtUspjf1ssqAgZo2s1GGVpEbTqMvcr8ucuC5CBpTFby/uZ9fAoVv8QulJWy47TGgpOE4nVRsKqtTefPmZ0++7efRQn5dLr0sj9Kt/72lvSLm35J43LTQqF3AAAgAElEQVQRcaE4nXrW6ayNPwhJRz1iHd/YMDttemwjZJyjDEPej1q2E5uhDdHEcrCa4K3D7HwOnscCTt5EnkqQgSK5pWkbmSJJu5/TRvr8+oWpcfUFrGGbT9TcApMOx1M56DAtGaXU1znbxIwdnamYMysA7g85o9ZDMciIp6HnagWErApyRe0YB/g3p91n7Hfru0zx7DP17I5+CzVX5jEKhExu+cXPfIrGVicAdQfNgpnhZe+3z00ClM/L6z3BNWpxEkxnzo1a1uunP/vZtJs920e99OMf/Wt6+9veGwPGygFA+2HnaBe5iIFO5mttbYB7rMPXv/415Kor0g0olrSVCLCf9cvtj/PGYdbjNJOHAC1v+OaX0x1YCrzrHX8ag8raaK56bTm8LCflz6m+I+5OA6svMlWz4jJyh/8OdPV3BLqNvebLWk05uMp75j1wz3RTg3cxpG/Ltq1pFcBoG02eCsgADp0SsG5saEzLsYHqo6liHhagKRiXoP9uGsFicBK/nnv+uWiMz+Iz6N/q86/E4/e+TU8FPqdi0n3oe/vvgqvbtu0In/Eq7TV5difyu6gHetNnvvo2iDe9xOoBlGiA5zCAE/u2BovFWoDT7fze4xt3E4v1BJ8Xtik9sKY3bx7mM5EbA0a8/opT0vYD29MFr1zPPnKYW3Xa8uwR8IAZNBrzscvCwgpGdAf15d59o+mPXnVW2rG9BVIhjZMecg1q85koV2VOG3M6OzJiDSUhuX0RNgAlac1ZtWll4wrOrF3k9FhM8jkXLliB8mpXuvf3rYlxMRDwxlEfNKYjLV0p74kHf+7smyw5e/kDnSYYxYPNyVanM8nckKtMpoL8nO5Y7vB+yYc0o8wHs5WDODfhLSMPvfRe0Zmb/nP2/v7/OF4z5urLftZu0ZhRI5aYAKHdbhMWfGnsYJm06evAv3qI2MECxoiFqKG3G2wIEFWZVW5ypW+So2d77QZ0k5SW5gMBrJzgPUbpXL/xja/HVPrxCBC+7iq8ZJ462Jq+ceO3AXq6Ux8P44rXnpkuvOAVURh4Qt10251ITQ/xmtmBNQcW4de+8kU6r+XpQfxqvvv9m6ZBwRTeaodbWwDMTknved97Qwq45dkt6fNfuDF94UufI2CeSF/9xjdCClxIkr0CSd627Tv5nE7vJDjZseY9NOI1OMNLy9jByLUmGBeeM5Ae1ZLBqb5F4+mtV78lLUP69um/+0qYfJswhkcWNzJkF/6c95PgPoRsvRKAWKnxOectTFde++r0m1/eS5fjUPhNzQa8FOEfHhIsINEjwlgPa0pfSdD0/d7+ngvSqWcznbGiKyTpP/3ennRk10hI3M+5pBHZ5+Z0xoZL02z8UzvxIzLx3YQ/WyFAjkXhKRSImwGr15+5Jv3iJ7dDze4h2RfdMXl3qAvXMYeEnad+DJbdK847DeD6eYBfrgGAau0py+i+Lk+33/oQ4Kgj1Lk+/lM9O6Xl6+YxebwG1iQycIA/B5O50ZyILRTQeuhw2rhxD/KalJYtKaHDhg0Assq5yBKHBbDxezx+rBWvxmN45wCjsEzLKTYsOgwW9UwtttB0yNAIIEHkrQIlFP3jHDSyT5VT9sLAGWQakntSkKqimiA9C1kg3TAN0BcvRBpJQFu4AFCXbqfdNv1QO+isPfLQk2n3zh4K1lnhY1WLhHL75qPp4A6KRw72mQGUA1BQuP3Npz6ejuDT9z0Y1W65CpDLScFcmyoOCmMvCQTbMQ75c1AQo55O3K50Hkb0r5i/Kh3uOZa2ThxP3fieDFfQ3aaguWrRhrSoahW/X53GqFKneH4D+IsdgXU1RKIzbHcJv5UOCsVnYBq2VzjdshBAj24U04uk+stg6W6H/t9OwQCbsRxfJJM9C3BZA07kdd2Fz2QWToJVW0GhItXHZVHFpPt5mFjriaZevheGpsm3vo+uaycIW/QMdDPo5hjDevi5s2G72Z0fhsWnf5B+se2HjwRbdYKiaRymUyHgSU1VbRrsZQgXfsKDJG0Tev0IQmeIWDBnbVQXc0JPcrBwyRSXvi+xR9Yu+0tZpt6yeSSs+miaLsa0ca+fn52Jz8xsunnVJNBjAKCdvcOw/2h4EPt8H0O0lggDFHw9Moh4kCYno0pHTTiO8PoA6jWsoZMUIz1OSPVZc1gUziCBJY1CuBjF3TgDDkorlYRyzSRrSu8GsRIpYLBcSHbsqPLTMkkj2eEC9XbKmda7mUJeITNeuxiChgyd8Lm27pfFK7jnEC+Bev5OAG8th++lpfPSmUW1aWhfK8U/7GQXIRc6yCHn3SwEjCvnjfThdDKk499PIvduwQPrEMDs5PrT0zMw/0eIAc37nyF2MKEdZm7YTOkVam0YCQlgJ3/ndwZi+g+yEnlt1sMsUMV5FhGsez9bD9I+sDhY7CT5PM8h4l8fz4faysGzSe5fr8CqMC0vaGmZX8Kr8rnK4mzkWfD6JqthhyDYy8YO2xb+KJ4piSOseAXS44nqCZ5NnLUzHOva14pDetp6gBs6Eb4C0yx9/k1vwimRbD6nU7s9b9wDvqTDVRRMTRJznQwqSLBv7/5gXNXXEvdmLopivh2v2hMAGpOsN2NWRzuMLu5vdcVyvIXmwoBsp0jbSWHsgAkLoIwZNINYuKBhMYDiIQbk2OCy8LCorAt5cRdqE/2aZWo4ACSzAZret1MUdIBDE4D25eyVhlUMVkSutmP7rmB+qg4spRDpPU4RJMBRx70hEaqprguPdY4K1ir+xAykWtHUCKh3IDrZSxefljY+tB3mNk0/mLZFKDCK8GLs4/pqqmalU7Av6e45FHY+8+ctTaetuyh98oYfRkxehlJhASyEIQqr+bCUytgUx/Die3rbAeTl54RFgkxUE8oXdu/Fo1sv4CqGbk0Sc+vSo488kjZQZA4C9B1BJdO0dGl6bOMTMJNeFfmD+YqTfQ8jRTVvscmrN9qRtg7OidmRpwgIWayNkuE5Xdnk1AZxc/OhkPMHIwxW2gg/52DE2UwgVlWjgkJW0mqGnchEXQ474X/365q3vY3ifx95y9y0lEEkDsCoh/3q5GnlcibRvSThs2EIlVGoRhOezyMrs4EhWAYx2df6c2qrIxMvWJkABnp/LVu+hELJAR7FkTN1IYesZRhI5hEJeM3PWBQUAyrlBmG0cg0LFizIXoegomf/MaRty5cvDR8zvyzKLPI8T2WNjals4HmNAxjqNRbTnMsqYcTuSC0dzZyn5agCYDDCtp3XQPOdeLPzwEH27mi6HKuEObCq2vGeK2V9Hu9oTz/4xxv+21sqEL2PIvb555+Hjfocyf/zUQvJ/tJrbbrDk51XMv+08oi9wsBFFAmlrM8qWDvS45UgmslEnquvZpzz5FXEU+W/4cnHz7q/pkKeriqDopUGg16W1cgqpwgADkwc4IzyfC2Saa9ShlxCNpgdUxtDWXsyIyRk9151FXkwsc8BqoYac0EZwiYl5pqF5vY0Rm3J5eOJPGGTLjpr+gXz+zI7g2kEo51fs0FQQZwY49AOIobsecMvgd5iW6acz1hQWWCpkPgzSKEbHqcc2v3YgdmUcQJ2DIOiiHW4S3iPoiDpx4LChryDZbR70jOxAU85oZwBkAqZUgIlDpspCKsJQVRBHSXA+rXDpKbo7OhkSJE+irL3YyCO9zDzTwm7lyCAZAmH6yn6UzbSzJM9W2STks+VYqEQA3XDqsW/R+5P7aFCz1xb1ZzxQ6ZgDAEOBctLAzUyRmhoEuLvM9Ddc1flhu+vxF9Ztcw9G3E21VQ1ZKQXQSy/clLYbMGS4zh0ksNrhDxd0kg+Z8YwOamffwzPO99L67Rs8rrqCs5xz3PrpKjJZCxlQHJOsVjI/Y//Lbs4QGOlsZkS68T4EGBjSbCPOg86VFj4ZxRgcy4yazx48TF+7WsvgWH0UDyPMcgOpYDW5exPfbYFGGcRz2sYoOZ60kqhhPqngE55BSz9KRZSDLblyrWboBsG85rYQl5eSg50DKm/Q+5qSe5+8iPs0Iile/btTyupJWRaLsGn9AWk/yc587uwRtnLuZhH7nkqtcI+hi6945oruZ58hsEtIM50oCxoSl//xg3pXdddx2vB+o13VkI/wODLU1gTzLY4OpAeJt7f98h9eDaewe80BkP6mWc3p+07tqS5DbOma4yy9Ngjz6Xla9eno9yLPci9VSvNm9cQzH99Od+Mp/a5rzg/bd1xIP38F7ekL3zxC+nzn/kMzaM2ctH+dDrej6ddeCmezx8gPx1LN37rW+nmf/slhIySdNtdd0YuP4Ss25q2gkQ4nhtr1D/LwBwhHx/sRRHBZ93M0J5R1JKteDyPU/O+AfBoJ+ewbOZGmmAbNpyRrrvuz2FvH4Vk0hINtHbIJD6n++6/LwNj8N9etmwZoH1LqAuWonB46qlNnOUdsY601uuD0HTxJZfRAD3KACc9TB0olbH1HTR2knXdR21grNJmIQPlMmVQ1rjOmIwGUhV07qecp6fFqoCMAPAYdebRozQPyAEWzVuCEuQYzR+8O1kn+klr2dXbAXDLYL91a1aFSvMoNmgniH0d7cwuoDbI4/WqiE+VgPMqUwThh7iuSixqRmhceo3uUcEkPRwj7yJHFQDSAWThErw7qcMO7KTuAZetB3i3uTLEXquBkNMDUOVr1IPitHOOSQ5ZiBKicR61FQPVvI/DPKvPfe4zKCa60l999CMAc63pdZdfke78w+3p85/9TDTFjnN2Hob8BRcl1Ad5gHrVEAYOYxFH6ItcUw/TGuq2++/6berApkfgy+sO2w5+J+eS6fWZe3q/zVvDxcS4xbmgRP9P3/UR1L8dYdniMyuGeTym325gf9l8gRjeO918CWZr1ASZqsuaN9QEYe2QgZLhramHstfPGed7GXcFuiJOvkwhrQOxuXz2M+PkbwsZ6vlD1hhT4lm/I+RDxsZumvMCgQ6Um5TFS5wyPjuIq5ec0Pe6+dc3h9JoQGsCfueqN70l/eIXv7FcpNEIm5o8TeXWq199WYC6+sfqczsPNdXixgV4LD8XBAzXkjWT1neCbmedxdwScpgnsXe84etfZO4JZDIURP/6/X9N32HAVQtMcxnX5mo2rLLMX4ZAhlf916+c/WYMgJr+ytkt5HC2IcAMf7VcchHngueSw9yPkrNsgbFaVVgF4aAB+X8rOEkdrP094EmlNGeWRU66cumK2KOuYZ+/z0N7R3Nk8zrzPteW2JoNNzEpvZ/zeQ533vmH1EwscC6RjTqtZGTCDqPe0Jpr2dKmNEiNvadlO5gB9pP53en7N30u3XrPzzkP+mPoWqLZ6pDF8HkOn16Z0Bk+pxXZECD3TBr0TWA4BxgefgwS4sIlcyAgHE+zydcPofRqIg/sCU98LGAA6BeBkxxpPcBwWvJUfN+PgNE0WieA782uX5Qewp6ymzku1ssOZO/qGgI/mYe9QHsMpTr9TKxDSsbIeyFjSY5jX8+bi3KB/dXJkNSZNLVqIWq88NyOyI927+6K4aZ5Gx/4qWSjgDL/O7PcrKj7z4/ZzZB5ymXf0tRzRrP+pP8enhbeGBOU2AjZYsktkByzdXo3TgOq5psunCyIxgaNDW4xniXNJvS5IGCSpOxManWuU5ubJud160nnFNJI5HitSGDsMitfMQsSjJRJZFCZZuBaCFnYKP93eq6eLgJid955G7KONbHJTRyUgf3kd3enRx57Kgr19XSP3nHt21Ij3maPb3oytXBo/9ud9wZTScaR3qTKBtqPMu2ehNaktRK6eYAadg/tkNDJtHPUPyDYDIiGT855dFQvv+LNIbV457veHRPg9Rfpobtll6cf4EpGbcYuJQmiq+smN7GcIhCM4e0asmcTQg8huikn+UMV7213fRjEZ0K6IgHR3y0nwReYtes0iA+O3pU2jmXIkStBtW5I11//yXT9dz6fHr6/Iy3Bf7QTGebHP3VN+sQnAIp5kwokkhOjDhDLimwTOKe59vOhP/TXKwEi7R7PxMMxL/3wOwyx4tG+8vIVqXIuHauZc1JTPawSimWBVenkfbCfVq5czmuXpG997efpTz94RbrvDw8BrHJS8btVDOMpg9lbjkxIMLGvE3nKIYY5cE8FhQ2SNkatu6wnBD1lXNiFs2eweFVtalq/MBUwITZkB2waE/c6k3BLB2UeJ2BngLJsxyNW/5r1a5G9LJqHmC2lNg48GSRDSKx2PktCwF/KEMsjwReOqua6FjYhLaUg2L3tONeQsbGjwEKGz0els0KnBWanbBvXhjiKPlS1s4sBVimq8odI5KrZyDPDm2g2BfwCJDkeh1EQ8QF3wsK9/+6tEYzWrp/HemOjb+1Mxw4woQ+p7juvvDzdddfdkdwuIdDNg/m36dHNfJbF4TXVDzNEdt64g4ZMyk3CcsBqFE2AvATNN516Vjpv8SmpDmPObW0t6R9v+3Ua4d6d4Hv9CkzrK+emM9denuqrkJnm1aVaGMsVc+bBHkNiD4B3bKwnPXlwd/reD/4lbdu7LXXzOd32DuCqngsQyGd2Kl/f8akYnDTChFzZyOT7JMk0cQBY2o9xiHDguVYjpoS/mTIjwUnWrF6rXE85XSdycrrSFg52VWXOmHyYNLhnSDqHCijcxjgM9DwTXD0lptZqSm1RbEJzYM8BCm+Yeu6DfCQpeEf2MXxO7KvPdcQeyg5I5X/ZQCqL00EYd2KBxfjBTAjyWbq417gOJTiCjrK8ZXlaRptgWuRGwcv/RKWfql27TlGfEEW2oMGriYKj1IMToLWXZ0bZmcplDHFBfcFsKUuVGtfSLFGm5x4YoxAc0eie7l8RLDjtAEhnQo44hWyqTDBSDzji5SAyUQhOAcj5bCJEmCqR9EwAbAkICuTIdjCOBlNS9T2XqDealgQWQJPTAwbC5Nx7rndpSAv5PAChNfxOJddGuAE85jXZO3KBBB4FM2cQu+ZShDfw942Ay3M4AMumfaX7auekgpr5aQ/PcAIZ0Ja8vrS3Yw8s5D1MeqdgDQ19BqwaxJQA5fMtc9ZkMb59IFxrId81JHvzYbHO8j3xC26i4TOAFKWqviYdwh/s8AnWAqD1OK87xudpd/CUa8nzjmddDAtBmwQluOUW5wLR/rsFqowp1olgc/i8RsLgJovHHTFWYN4FkQ1cNM77D9k6mD4W4wxUajilh7QJqCwiEmGZoU4Ey2OxZaeagwUyQDusKVQjeB1cEL2CkL94GdUwgCdPOMUBUJzBIJNMrJ7kc1TOgPnFnshDVlM3YxXJ+dyQ5PQNtKYC5JeyRAQY9MCUXajngJPfx7CcUH45iqddJdK7QpIVk3GTbH2ILCjECl7MKbhPhYCrRUp4AX4b1xr/YE6TGJYUwhI52gsYvCQ9++ReIWcuXIaXk2EBY4jJdqzraBQMEVOXkmSNRxMRq58SpgLvOBIMi/pZlcTCSYoPuu1b9wMmz+WbYINfXxNJ1sGDNMM6JtLTeOEVcv697U+uTs9SDA7BSNHKZF49MlNk4gfwWD73nHMzenJIYMeR7+MjCgswmC08JCX1dvfPP/88YonDXYphBhwhGX8knXbmuVEoOJhhQHNLblWV8Zy8RDCqLSRU8+OeCg6a22RSKz2iUGvw9/qXrmGCa87jfQFS+qZlS9KSRtgGy5f950Tt/8Gf9Ai8++67Qy562mn6lxamAww3mKv/POeibAhZKj3cozl8Br2nTbrN+yy8GwA/VTyZr/QAkJeTPMhOKgbAmQJI72Tokh7fxTQbHARi/na84zgMXoBhElQLJlmpJXSo/M55dwnaLgWo9n2M+xaFOwG3wxpAZQn3UhDaHNRCfwxpgwWGCikBfgtiWY7mkc0HW1J7zxHYG0sADhawDlpYT3WpG6/NgzyzcTbNGQxQKwpWTAZqffh9f4Z9wtq4szI+NjPwaw9sl6eQ91sEZ9eV5bkxuZdvPb9kU0Vjh9go+7AAxUcV+4M+eeRcZfxd1iAUmIItxj4VQPPeFHC9+bDIhuisOnwkm659Mh3rkl2VNZTDBZT1J2N3yiLXYBsDPjIGoUoJ72k2pMagxznF7+QAa9evwHCw64OJxHNyECikiUIKK61VpnhtgRGDvZYCo+Q7+YDPpcYcB5xw721WWTDmAZQaIyw29C07wZ+DzaoizWgAm1RvQXNW1VbulWjOESdtNEQGHE0nPpNDKInJRQCd1ipxfQSwiZiK52cGPCeXNQ7pje49V93ml3vHfD7HpgppvFLfAACy2kLwV2DGZ+fPW0RmNUG2gQRuwhJrmkiipNz1FTMIjM3ToKvnZgZKO/xLCzNjtx8i84EUSDBDiNcxL476KCJ1lhfkAMzpWsl/t3nxckZTCXHPa87VYF5fznItQIrpuRiZ/6mAxUsDd5XgNjbWprV4zf37zXcBWuLXS5w/3uGAFQpxGHxT5NhVSO710NO+wAZqeLyGaivrhr1cpZgj1OT+m7uebFJ6NtV9iu/lK5pSX1sn6gVtIiYBWmtigvoYSq/GRQsB/YqpcyBr/Op34V09h7jtoBDXhf8m2MtVuGJZcwBxvGYR66e2ujLt2LqFJggEBsgLR7qPRfOnknW6cNZ8QKQH0hNPPIUs98Pp4L7mdP+DD2BZURDDmLbu3Jpaj+FFyWsr839h5y6Ypaen++59EKXVXGokGob1M2D5VqTXv/HyGPC2C8XA008/gxfreelNV74RBtSuYKHr6Xfh+RexJoo5B7uxgduXvvC1v0+fuf6NQQYwOd6y+QCDBXci0T8O+Fgfisoi6smHH9sS3sndqCJUwxQ75JlGU+PiZbGuX0P9t3NnC6DfYLrh29/Eyusa4ukUCjYUjPxfIffSR7MS9n4HAO1dd9+b3vHuP09XvfXq9IYr/zjYk+ZlHjkT7A1jiEClwIF5WzGMRP1XBYR+8qMfpX//1c3E07po/NgIccDin7zlLQDGR6O+VbUkq20nw/UG8HB1ANoSfqaawW0PPPBA/NdJ6s8wEHSCeyYRQIl++PISR2ailKwCINHf0drZxorrfDbswX4sR2QGCqhaP3pIZmCqIF42lC2s/9gbNnuybEfAnfXBWhWUmUFTyRkpx4f2x2u/950fTLf/5h6e09HIw06WQJaCCDMByIqbCnUyakGAr1KIIV2ANP1YenR0eIY4YJQGBNds89166ARrrpQ1px+sg/gmQ6rmsBsY1dQYXrf5mBYglTQUyqpsJAE0oborncKejfWRj5JinJigrcoCgClzghZk1NpwFBHg3vWOd6SnHtuRHnjwaeZoVMHyUxHSl1592SXpn/7pH7AZ/NN0/de+nv7tpp/DQGT42s7tkINmpse435OcK8MAiVXcn5t//Zt0/Ve+gSr1iRdtpxy+ux4Q+dtf/0Rcs2zcbAhrTnJvzAgJRexzP54szwDvxDJ43a99419pFCN951DU/iMAzsiH4remsR4JBBkZJnstNVdZDNXGMff1Ig5k/AsAPft5GZ3GFC0gcz6tWcyV6DMtm48m/Tjg3tL0P97/rrCQcrBcDQPArN8HKPZlbnZBOtL7V+BRINkhia6REWLPb39/S5zL/eSPpajgPvyhD6L4aU233n4b9zy7liU0B7rBIa547RVhCSWYvHLNMjzhn0mbnn4i7E3Msa+CqNaKolX7wubmw+mzn/1f6etf/kb65U3fRzVoOKRxyHq8+m0fZljfd2MvBktV0NfQKuYVBUH2lTtvXgRaLQ8i58kaIxk7NLuXPoNScoQ4K9jXubMtNrjsUeLoiQHAQCxtdmBNon3hQpj5KpwlWo3QSBkm/ph3+1oRz61VPKOmCZIy1n0/WdGD3EsZsMarmUiRHRDegwpp16494eF/yinriGv3Y+NIQwwbjk5yuxmls4mL29PSU+vSojXkvSXsdSrXMlil4aNLkSmgWlc3G5uTlogjehzPnTs39rnM2Uoabko6zbP1uT3efQR8yCG1TXi/LkwPPvRoDBk09zsKGW4FuWIbKqOK8MvVV5y8ARVyK/dhybLFAK9r0q2/vx/lWh+YVG3kPK2tHQwmfEV64snH0tv/9I34vsIsPzkSti0SBbQ6kL2bKbknUsu+A+lVF14SdkFbmL/TsKAJYPW+H0PmscLMksHcA/1PD/e/AKv/FYCNLq3do2mg9eXeGi580a3/ukj8nUg+BT7dbHqRTYOpvnd0S6Q2m7gE0EAEZoEIbNp51sfFJKiXDRO+HtMd1ABhCQQ5KYwT2fy3XHfD1MZFqcw/ytvwCcqYFLmExf9mlgNZd1oW6IBjkOMzKi2bisFYn//K3yM/Kk1/89H/CQumMqRbvSwuJ81uZvDCDTf9B91xgQYlp5lxsRJn74nAxComY7qRlP+zFkMmapfLqZAzeHCDXUxDh8kju7EA64Nqhh4pI50wAOu5RBIlJK6RvwVGPAOT2aDeC95x/2RnEGwNHiaUenp2At4tRg4uUDTsJDOS12E9PyjOq2srAfBmpkGK0C6YJnrGGQdP0AoT8v6LD7wjffJTHwYgKKTTelb6Ip20tWub8He5Jd347f/gcIEODzBsd0yWhjKqGYBAFvwFZSPp/EuXpDdcs5oNsQsv2ovTt77y2/TwQ73pf3z0mnSoaycU8ZHUNAvTd1hEUrRlJd9z713pPde9J9188x3pjlueTOe8egGfX99IvEBIoGW7aMhfWgXYxL1v3XckJComvg62UlY0AWpjs0w1ic/dXOfsDaeRfPxxKsJiYOu+zWnrnudj8l81nWI7L0Jdnhbe9yNH9qaNm7bAZAaMYG+ff87KNLO+Mu0iAJgQVVfNgK01lPbuAIR18BTFgDCa3ofVMDCXI88XPNv+/JHUcczxD3Yya7j/BBdtHQS+xcG0zXOpCyQScGbPnYFMnc8IK6SmpgxwEqNpfmBOfR2eIY3Rfe6CMT3Kmjp84GDaux1wA8lc3dxSrolhPwDBY7AWZWF98TNfTI8/+nj66Q9/mM5j2umWJ5n4LKh97rr4DE/14MnEXj/BfXM6eACrgmVcFyqZL4sAACAASURBVPVvmgH6Vc6FvvvyN6eLl2LoTKd3kLX682fvTDfd8as0dzmg10K8QElDzmo4N11Ye25adgxGJDLvQQC7KZI0faC2jnWmn+9+KjUjgRmDPdHDRitjfZfivcsQeFirSlSQXLWOApJlA5A0B59uUgN08wC9RxRU4Z3GM5pAYlPKRRYXy7CIlD6VylSGXuvMpZowmNYzxuFkFjvGGO0ZDHwwprAzGOjjgAWhhLDMwbAcL79FXFdeFNAHMYaXtV3AzxZiCzFCQ2OoF1k+6wlCbfhrBaND1I7ERAKK3ay1q09PPQTc3XQHnQRrYRkbimcoG9jaLZ97YwHqtZmIBBgZ7BfAFD1/6fj1AS53Y6qtzLAKamol/2YBzeXBWA23OrzrMpH7UeIBs3VS5Vg5MjmT6szf2k5uP4kuTgjYJAB+yt5VShoTvWzQKPXMfnYUkEsvYsGiQuKCYGAkVjZwnGBMwDI+jllwy5YxEYjkyOeSWbuEPYnr2gRIpqrG/5GIZpYv7o8K1lM+679XCwRiZaleuiqRvCSvz/ra1+TP9dzrRfzbQmLRfCSFNfzsCWSsRQsWpVaecQvy+9ZiWGMDR9NAyDndU0pTQ/8wfaSZwbz0P/2Dn8vYYGk/j8Uyl+JyNWrSmVBT152yNh1HijxZU5T2dByGrUCTgofTzQUeoMHWxrXhlBCs9hKBTU3suZYSPlcwTwWTZctGUhqErzhTlPBHohkJafbtmaAMNTr7cQZOV/aegRI04tvX5NP4c6xdwWITMuVIMrlkh1mPxFqKKd5Zh1upj7HQI8OJtT4LGdozoXwO9mK3QdFWjgenAAohhkZeFjsF14sL8LSbsyodbW2noXGYpFQJoeeoUzw9h1SIOHGXRBx/Q33IC5HH2qgro5niJOhCziD9CGk/EZZhouA9pieVa6gYwCoxuCUPVvXCRpNfGf2wDLj/XZ1cD59N/0PXnHlkKd0To2sFIOvFl54ZFhr7du9LF5x/LgOWnmHNz+W6KhhidDyYrcfbmjkjOhOEbdY/VgV49JUTUOZSiOuRtRem9KFDDGuxaQqT5atf+ULYmPzHr34dXsX6sgtY9WABc86GDdHY0jfNc1ZJ1BWvf12qQ/LknimHFSQgeQmeZwKjfpuM3nfffXS/z4gcxuKwBeapMJJJoFJoGxZHjrQFoy5saEgAzXNyst0l+MIuBET13sqG1TdVufj/V19PAeBe/9WvYqlyJuA7uQhsgYMcfvpzmS+ZQ8kC9fMvWjw/8reQahIH27vakKvi20lU0kq/m8GRJskOc5jgDJk6URUT1RsaFrBetBzCyonXzCXRuenOgmDeB4EJ/928zkarVgAZcEmM4t4dha2jpUKuADAfMH8ToHYLCXC6pizq61kbbkT30fbtO1Lz0X2pYeFs1kllyE1n1y8OSXtbDH0ZSusWzgkv+FLsANw7zfv3pQdu/490K9K+L33pS5FbZOCc8je9KmVBZo0T31cWhOzjYg2CHZQKiKodUNjS8DNl7CMZHVleKBDqBHt9JvULBKTl10Z5bZtO7i9ZMbkhQ6OgjUFM5LMIdsiKdG068Md4XEZx6TPyNYM97DkusKrHsTJaANxgXNlYYs3J9nFtuq/LyGdjiJNNQBlDApGy3nldAXRj+0nsL2iP8V5ae2QFnn6bFozFDoKRhUQR6/lsMR1qsMhZte3JpJnxzAQlWNdxL23kkluOqnTxmQMsmXN75piPhfWMQ5yQFfqMMy90PRCFibOOjaoA7QH88rP52r6PQJbHgPE+7M9YB35ugfgMpM8YUy+eD/zPbMp1tsty4Kq+lRl7FbAxgJ9sDehJ53X43DPmb/Z62oRkoAHngjIu4WNJHrKwptePoGVcz3QN5e/nANMAOLhXPivtKHIkEq/JfZgDJMKiTUh6upbJ/dfPEHFaplZfCwz7ueT+Xmsx8aYMwMzPw+ck9x4l5oeyjzrGs9NzyTxa66vRGLL40ldOnZhjrlpzeB7FQDHutYNkFi+azzlTQrwtSg3MSrAJVcQgE+sU5fZ1dTS4bMSR1OlVaIPaQV51M/H0AwnUE3OMZtk4G6AQY3eb0j7ZSf4uHw/kbc8/mRYzDKoa67G2XqahA4LqM0tvECSRMw6ygjXfpqe3R3Nl27ZtyF+xW2Hv6EN6lMaY8Xf5MokbRekpwKlumMtzaGiVUbedAZnmGEysa99+FT6KT1M8dxIHD6U3//FbAG4GwqPyNFijDYC4HUz5nDN3FvXcIfybn06HOjYz6HEkvflN52JVMwMiSkt65onjgAyjwdY/0PxCmjWnCgbrqnT/Q88CxvSz7wrTimWNsEabaQhCnoD538YMjMqqedRMJ9LbGDD7jW9cjwoQcAVwUy/QUhqHAuDXQbz50Q9+GGdOA6SLxqVLkNFuAnyeSR2JrUwUP+aaSndnwJrlm7g8E0XCQqwR9PR99OFH2CeAvLB+zUUbAF/OYmbIOpp5yyFjPL/52WjAeP9srh3Y9wJkmzWoHj+Znn7mOewMvhx75tFHH401VOqEdq1HuMeCXaplnC9RxMQX94BzGyRGDVtfWy/xng6tMVeS3W2zIWNdZ2QrGdp6bQZ+MG2dYlMyBvdFM0Q5cQn5SxUstllxXlTkUxvCglYG3U8uN0zuMUlDSClyDK0i1lbZfDnJPA2BSS1EiI2CKGUQlCqIL7wDtRrsRXJtOP+hFJC8ZBwdw4ZCpoaDrLxu41uJwx20eIMs5ECoQnLKiRG8lUkOpxwGxb6qBUCqrECBiGf5UbzMB2FYzkZm/EYGpj2xcVv6p+9+P33py1/F0uF/pquuuoohm+1B0vo2rOSf/OynrMvD6bJLX0nOszntO3gApQXXFTgaLH7OsOPHUOmiTBtFISlh42y8jn/zy5vJG9nnWLuoGsnhLJnkPCaPBNso7iX/03Mt8BQJCvywOMqzW1vSF790fdQz1qkBeKpkCM/Ul5LrQv3/xR0i9tn4Mx5yH4mfOWWE8SuwHb4yANVnLoHGvFHrM9dChhV5ryMnDq9e89JsWNmFF16QLmAAnMPHi7nvo8QKrRxHOb9VnRoxBFyrqNEzBbX1DYpmzuEbv/MdnlUB9e/JdMkrN7CWV0Xe9Qh2Fs3MJVmyZBY13HpIBt2sfRjs73xb2EmqBmvvOJbuJq8L4gk3qwLQ75+/9aWw0vjABz/CdZ2f7rzj/vStr38+Bko7iG0K4H8pOdS73/Oe9NnPfy47myWa+O3dC+w4V6tksTbqp2iSQTYjt3H/5RqGmVLboWrOOsiekcx+azDZlZE3sfd8lhU0Hj1rvYf6G2v3Ev64nufiShR85vK+Xwy+4szJAPeMRGFVYrzrw6e6tbUtFFc7X9hFrNdrdTYAN6xwiIlbibETNLpqGDK+YDExrJEmjQPraGSUMMujlLECLcd2MNQWYhz2kapIZblKLHM96OPf3n4sBuapStNeZISz3rOgqhT7QxoHA+RqjUsbuQbPs8U0q1pRQSwOJu0uVFauDTESfTFGyGvGUU7Uz56fduzYG3YTFVWZQvskZJ0GLBDmz10AcNsfDOfm5v0025djjcbATvJX7R6PHYHtrt8y99DPaq4+m/0rsDqIIqi6ZGbMcsoLj3zu2eP3Aqz6P0KKkj3UQNFjo2WouV5BL//K/fuLYGmAFNNyUR5SzlMjJrkqu3/Zv+cWSm7xGAhjgNX0d+41BQwD8AzWzktT3nIJtV3tKDpIenMHvIvhpdfNkv8wXZ4Gfe3QxeRAfTr4rxvIDZzb2Ln/5j6r0+f8/SEWoNKHBgr4Yafh8nB/9OOfcahvTZ/+5N8EoDoDOrlgQT9AXy9o/l0PPJhuw1dNgMe/d+FkkwJNYEeRns1MH3rfOykmjhEk8WGlW2K4EOcRe6jm8HfYVObDweFJ4M8CHQkWiYuJrN0PN6ZesSaUYZPC64vKC+jZATup4T6v60YyIR7z93mhz37ko+k7N9I1YbNPyFbgukthrFXS6ZuFR80JwDA9XkzEZZiM0L0Z7iMwmDyJN/JYZuCtN8kBtGZ1A93UNgpPaRZsSosQAlctJsOCef/ro5+KzVpQfgLPy/H0sU9dnBqX2dEnaI/UYo9wS+qFOTtzYWGauxjD9+XrSZZWgU854XSKhGYzyU4nh/hxusGDadnpTHrmOk+QjMk61d9jkOvt7qUQ471bdiPnshDhGvUb8f7lwHPNydesWxavd+llr8RSARr8eH/a07ybIutAdGxqKmZi11DLPXYynD6GI3jgPYOHqsxFDI1JQC44rykNARBu23Mshj3M554dpZBHYRHdkQoSiHHu/Rj01QWNsDjXSZlnwvKmg3ioYqsAY1gWzwTJaiFBZ1QPQg9zmY6ChnwumSi1cwHGHPbFIV1FwlgICF7KQTAPyWhT09IwDx/lgOunONizdUd6bhOSOB5QFdYClSQYx4/0hzWD07lLlVGx8WcQsKphD51knVawt5Yjm6pDIvn7F/BIYbGMsT5ORDctth7JT5DMYArVpXVLmtLMrpPpj2asTgv68OZFhnK4uCc9e6I5DZ82Ix0q7kwDBMV5o9Xp9Q0XpwuLVqYZ+ANOwJCsVjLGz999YGv65P2/S0cAQkccACEwxbUVABiSTzMFXMkJw8DaGYbCoJp8JAKTeuqEbI8LCQBKCYVydCeIutYFcZS02UQpQIrDDxGwYenHIJxgUgrccR0yNy0awjMsaH3yTJFM0RDoIBmhORzg6obTlyA7wAuZh7J//0H+rYOEnmcFyBlKSs94wUXeatLChcRhCqqlHjIB2HHf19F8OMGz7SAJ6u3uCC/SoGMGDCuLUKk8h6GFNXtW+wEPPgFIu/xV+PxWKXvEe1QLiWoS7yo8KKuUkcqK5oeCA+IP25Fj3Wm/0do8nEa7KUCrxqJ7Xw0LRYaIiab2cJXQYAWRTgAUZyIgDlHrUp6/688JlyEnZCN5WMQACS94+u9zCZkNAYupYEiZ/IYkMQM0ZUsFQMqfPQOy5DgDAgME4BlKRbYc9J+HHULCnwWxSvSXAwiWzT3BC+onWsQ+ruJ3/Z5HMnwajObRaVZnFTGgiCJhO1L2zUyRPi4JU09oEzBe3f9Gzsg9DpaRf4xjjbXuh/Ez8pxmKAHi/RaxBhbBVqzn8Gzrbk/jyA61Tii3gcVZ1cGBuk+ZDesKT3OSNItPrpPuLFsURrLxWFZWdpoEw9P39ZYKtPLzhZFF6XmaeWaLsgeLWVA21pY3L7vuDKDOEpzodOe8UoPxSrISgElmM+C/Bx3VtRjEKtGE7HmIfxQBHst61vbBGKRRwEAnqCOs6Jhki21LBazmSNgENIdL0pHmIdYhwxeU6MC2MCm18PIclRFn8tpLM0s+QTmJJWPIo7teXloLuyVjXTmk8iRxTKPd/GKScm0TDCx27DljJgFX58M+FXzRmykamLB/uhmQl0fhP8Iwy3LWTWFBZj1UyETxi155JoOnKvCv24wdASxJWAgdFCgFnANdMCUtcCYZoEJOzT5loMeBnpj0feZpZ1DUlCPdpjFGw2KYvTWiKTb37xqabQ54aAY0XNq4JM3F4/zfAVmXNi1iSMKbwqNa3z7zjc0Umsvx2upiAObW7Xsj2bQAX0ah7nAKZZ2e+S+8sCPNmVf3IjgzCjDr/iqnSLTg9f74uwKXMTmXeyeTxfzkS5/6xH/Kv/7//MMDjzya7rjr3gDz9TdVqSPQHAk9/2dBWDcHOw6bcLD0XAcdsAhq8AwfG0eax/fwSA+J6+ws8Z9QcYAsuB2PKvwClZyVAZgEQ5XYVMcAmYzdjpc2hbnMg2pAPiVzfnkNtch5AyCzaGA9HsGiQmZvrlnvfXN9WOCELJ29koFnedGQzxEAZJgegfWpl/ryZYsywBWz7X7OysO85glkxgtpfs6BqZAH4OOwxP2wYwc72qIg8Ts2nDEtlAbZQLgZMHgXNTbScD4tbcVXsZ+hOieYiNvb1xFT4JWKKrFzYq37T1ae573P3ER9DAmb3Rnjsqx1B6SWo3YapHkxCtA4JbgqQSBCvrmNUvIMpDQOZfHU8wfQTTYl+ecJiyfOmDyns0e/GFDDGDVd1HpPZO4JimkvUcYBKGjtPxeRE3mGySL1nd0k7ttxffVp+NrAD29OYyPPaZxmfbHnQE4ybg4p8Kuainhhzu+EbJmgejz73g7SUHJsrjZKPlsDgy8DpgGBOLtkyAiiGict0IvZ3/57sTIWawx+LoTzqunC4zU7g42XGdFCRqprKKDZDIi1tnmx0Mxqh2xIk8zijDXt/csBnC/WFtMsoWINqaNRYp6aHXQqYmTUYxjNd2Zb5vrzs8Y9iCaj8oFpIkeAr8HFj2uPIacCFXzlgOdczRPXOk1oevnP5IBNX0cmtp7ZOdDY9zRH8t+M2YV48c7GE/lwM0o2ci9z+NFBzwCug9gsG0kiiHt8HkyhVthbcd89O6brwOw++J0xfsMDlT+NjwPMc35UwOi1CeRQ2IVIZh1mOLt+FusLOTp1zclphYWzM/Sb1jZMQL+dYTz1DEtzKKADOvWAlO3s3jeOn5yAOc3+iAYk8XPHFlji+7dBkFhDUTuYFsLYH+Ea466zh/XtXrJoCTG/OT385PaQKx9uPch3c0hgG2hOGQMirjAYdmkT8wFWLIVp+Rz5PwU03p7l3IthgASH0TwJU3UOBXgNA17mUwvOqKmCbLExLeDvlsOac+CNLEVnauzc93SavwRlU/HRYHEumNuQLjj7mvTlz/+c+zM7vYCqQYB7QiYUiozf3/Y4Z7rNBkFmPVad+YBPJD7eo+M0BhIMrGMDgLlj6c+ve1c62taS/vC7WwM0lrxjDKoE2Dvn3LNDxeS6f/CRh8JuqtKBRSqN9Jic9tR0/at0tCVSA4P0Qx/8i/S97/0g1AgdxGGb+6efflo6lUFbWmm8713XYDW2iTiYxeWjgOIOnerCY7aXJtRll10GuHVB+tjHPhZqC+XGAcTJZn8ZnmDwiQn01K11knuowbPGlJM8bZxm/kiZ3D/jsOfySvd7NqBahjsqFM4Fa+toEnETQtVgPcX2c/j02nWnAtYvTPt27g9v1VaYa92A78MM1R0HWB0nT3RJG9ediVGFnU8tdZx+0XtQqAWwSrJch1ecQ8/Mn0cmyXHwdrRJUVhQRW1FLENGLgBbqsRwukFivV8IkaOwfITX5IznY3V3OjTK/JYoSnyvomFZizJWqx+B9C3PbUt/8f63AwIWpwewdZtBU3hJ0/IYbKndz9e+9q30y5t/yhCla2lUlqbr3v1OyDULGKT4SwYY78aTnnkP7FPSUq2N2TuoPahfvbfGPIHxf/3e3wdAGwxim/qRrxufrZEyO5Ng4so4D3sGZ+9oL2gjRlubgXTgcC/kqk9Hs0y2cjS4iN0CoTkgLjw2IVfJIM4BqwKvrm/XprlTrvHz8linpUwpZADBdkGu3OA863ljuHHH1416nj9NsqevvvqPg8EYOQNTUvtoApdw1iwg9sxD9ev79CFND89aayTA82oaqfXzZqGy/UKoF2+77d/AZcwDB2lktEMuw5qhoxPmMoo1CsiT/NA+zv4dDOt8/wfeG4XFP3/v+6n5yL4gKYgzqM5dyO/97d/+Vfr7f7opfegvrksfBGBVNn7+OaemT37849TemS2HeYONZPOWHHYWFnbWgNaEcS5lKmvvb84vO/MzrXwRTM012eJcJdY7dFCipA0oSTBK+8V+xnkO2ZDjHDM4s3IJFYtqBPae5L8sN8pyrVBkcB3uOa+jHMwgMBstEcwF+Ld2CIbifLV8jiLwqBncV+fCHDp6kDqIBjfKtZ6hdhopU6lvQnID3rnFMML7juAtXQuuBukBZXIZe0XV2Upmw+iF7zDKWSh0VYwG65ln74D6KsBrz4sqCAyqytthwmr3VMFeUpG8Zdv2mIkgNnKSde/MvJ4uZ27AhMVnf/euQ2Fb5VweLS8kJDYyo2P/gf3RbPK7B6JaNIE5z46wZhYvnsOsk1lB8vOzlrMejDmqA7QjqgErKgPj8F4Po/Kuxuc6b+M9P+JeWcW9RMXOgaq5gBgedS9D0f3fuS5pUIWni8f/+ns+GxNOcYQcYOoCcHHkvkyycgmEf/diEhOHtomEYMq0rGq6dRzvY5CVLRXF+0uLMDdpzeKkj8BvIu1rZp35rPOr72XWKaEg5SHkkpTcBs8taBF6Ux4PAhN4/VmnSOqUg3z96z9I3/77z6SZJKBDHDze1HEWXzEV3DgL8xf//h/pTgzOY0KzQWBa+5glPHatuHaClxPL7d4KszicRhDDJEuKvtPu7NjYcc+joIzJiRyQgsqFHFjF6krlC9j5ty4PbMME0qFfmXywlKTIwWNuDuWH+mNVQoO//aab01VXviWSAP1gTEZMuCsoUp0eN6+unqCC0NXDEX2roJONQwvvcToPQa9lISsRUmdqkI1Uy64U71yNNH8YBuePvvfddPjgYaQL3+KXOYT43D/90ecBf5FsMhluZKQgPb2pLX3zhp+nQhCTJWuKKdRqWcwrSUKZbAp10gLpnrseQrpH8s19XMjkt3nzarlPoxyGMDPRem/ftpfpwN3IQpHTH0d6ZyCOrk3GKAi2GIFPQKlhyWy8gKoZyrEivJPsvj7xDD5AMJL0Tp0NtX2cxExmwgw6LGN0Vtaetio61T/+7k5kRoXpkovw5MGseDfywW4MkPPGi3nfEZINn4jUYxNs/EJr8tNK/FuXrJgdEsDnnqTLsw3TaF5D0GoOUiMlLfo0trQA3FHsBM7DOrCzT/0Q92UCCbKFWBH/6ATFZUsZsMIQkyBpCB7z93ue350efwifSil0gARuF/MVCyb9g6roEo+wBqw5tIJYyKFzBAuAGNjJd9Esfk6PPGSv+qrFnuV1HZFQwn/L+srSX731sjSr60Q6a97KtLC2AYaez38ovdC/P93U/3w6NJOuz2BHyieJuKjqlHTdmjcR9OZGMTXFAJDeg83p+rt+nW7HkwoyayaTn65PwW0AVima8HsVRER9nQYAcfOYbDw+Day69WXcOUFXmVQkZPydONKCBewZwFRZM91dDKeDQVZGIj+jhusvzyTIDkArhTXkIaKUUMzJx6WReZoqj2l/HW0jsKEB1uYWknzXstbm452CxIF9oVxZ4Jr2AQcBXnUAnoZP79eEwGoUrfid0vCZP3Mx95ikiM9+nKSu7WgzNjIcfrB0Bdf05SyRxa51gPJy2Y9ODxY0NR7znEpkzMd040xCU4pcWxu+KgJHPmu7h5+xDs+Ka2RWTj6FrddO4eTgr1HusR6bdbDQBf4caMM8kvCb1FN3lAuW9ZwZwWfyR5MIJwVH4hMT2CxwXzof3FsymbzxJ72Bxmf9Vr3mAC2nO9/8noxgJ8FHULMo5v4Yt8IjiWnwQwDqV5CU98EG7wBYOgzrtJ/rrQBR7eXfZLOWOPWJZ1XCL/ucJ4MNBbgK03EWoN18mj7M3XI6X+rGO+Eg17wHRkuvQ0C5fCdLh/etx4bA4/R6CZxYrJFvGdrkA6mKn6/m883hB2s5p+YSC47ShRXwrAbgngmNtpzn1sZ0lAPIEVuJn70BVpCAOoBqGsy0QxEsVBsT2lIEm4nnymcY1avI5RboqftMk36bKhnT2SaBwLqJUlb8ZyB7qHq8d3HgTrPXZJEJMrpOLDLsaittlXmsXxPv4/+OAkJvUwJ9oexqZcmuA5sPxAINgEf7eW42dWDI+z6CjCbDeRS0vfgdVxXXBchxgkngeujZFPQzeeZ65igJOoK5fxXqgY9+7EPpuxRqUHawTjka02tl1Vq4y5B2WFpxOeddDItxz/De2H/UlZGkOOBAcIR71UqSVUen2aRphHPMzSabtQYQXV/runqB0xPhmV1UUB7S9SFtW/S6Ig7ElFO61UMkd270ri5YRuzjZUuXR2zk6VAo18My6mBYD56nvPcN3/wqKgs8F0mwd5CoHWVdPvLoY6kBufiGDWfjvcvQRAodn8HBgwejOPLh6FNoftGGV9pZZ54d+8Eut+fP1q3P0wVvCs8r95tKCz+fU5llMw/i5dVxvCMGNJmrWFjEYCfureefvyejT3nsEkA7h0AtXUyjl3hews8sx9fOr5UrsNSxKv9/8WuYz3D7vQ+Q09wShYDnqjlSNaDvvn37KF4EOtnrrKESzppj7S1pBr7gE1MdPHfuR29LDA+p5NkU5NHgGYUdClmhtgavWNko7BXZS36WegD1KJj4c7+MJ/ZgFb9nlV0J2837LfMwm8CcMTkGoFUrHcyx92R0+GUOKPg1SmGTyxH9O4txGR8HOYs6emjCwtZ/+7VXx/t1hFJnOO2FtaAPXyN+thbeHdhc2Ejro5DIlCiZMsgBFzJh6gGhSnhODhpdDbtLkLCT37ntN7fynJUjwbIYxBMeZYaFgjLbEmK4FlFBQIhGk6xfQdXMs08vOkGoEyoTAPIrABvb8AkM/N9GXtDfM6DD2F0HKKCCo4tCQnZevqxXAAdtB8ZVf6nY0FeVIGAOLsgnOzU88PjfM9hTgtJ+GS8UVkTM4FxTkREMfIJnIblpHv/o4L+Q0TtDQAIBMXAu7DevJ5+GnXthBHaPeZfPzL0gSGPBpwG/cvG6WTK9OasBTvXVzABehtkRs2TJRswk13SAk0Ew7A7MR2TzZkVLBmq7jlyX/FuuZsgNLHm5P18Ar+EN85+/cvWJ+YU+pbKkXesWb6GIC9uCjKzRA/PNazY2jgQbz8PHWsdnCCseG52yCs43zjLZY5M0hpU5WrxKdvDItOnkl8dovHd8jmlOrs92mqH08iLbe1HDWtMn2PjgZzFWyBzUNmMQxozNqBzAHkwkDkzvu4C5/r15hbK6KI6HZWD7dyjMYK9O6qlLAyrWCxc4wmvF9OgDBzkTnDBdGlPFBV+i5rPhGme/H1wZLXEUZZfelj67GvJovQtlglcAvhjDvB8qNcbZV+MA8t5LPR+didDPZ5i/aC6DRhmGpj0MtU8PMmDjvF/jsAvFDgAAIABJREFU3OM85CD5xNiYP2DbgRzyzt/9Pl10/ur0igsuTA8+/iTefVPpF7/8LWvfoaP9yKqvjQngx1AbPfDowzFtevcL22G414UXofdOsHYNnqrVsAV34bc6QAPj4L7OtJw6YRmNtR4GMb0ClYCszxaG9TVydhxAZurgqG6kQSuxFWjjz01NjYDD+P3hc30Ui4Hrv/az9KWvvZnY3Q+zH0UEDNf9+4/B4lpEQ+9gWrxkMcysnlTOZ9yMTcDZGy5Jd8BwW7a8BjZhT/qTK1+XHntQBcYi7ptD/fKJT/2cVYdp7PejXDg3vfWt13K+Nqd7772HGIWMHW9SmxuC47GH3L8uStaZ+UYGoGmvogcj5Ati+Mf+5uPpm9+8kfddxWCjrmjEbDjnbMBJBrxh3dCHPP8kz6ppEeQQUxbWUsWMynQ/vqp7kBV3QKTIYlAGBOWA/mg2kCNF0ufGCgBP1abDzYhpEDxcl8YBgTxBJZMBY7TxoJIz2CZxrPNg32UKxszDM8MRbLyVUteU0iUOchZ7bAzCjbXdMH79noXm+a0trTxrZnvo+UyuX8qA2qlSXlNbKd67CuaoDRLB3hGIKvsPHiDe1pATOq1+VgCrA4Pd1Mkj1GQyWp2eiyUA57b3s5j4pI+1uUzYfcTEBOIDwNL/Qdl7wOl5Vmfe94ym96Ip6l1WsS1bNu4YYwwmEAgBAgvJpm4gsCGBJKRANsuXTTbh22y+BsuGugRCCd2xccPGxr3IlizJ6r3NSFM0ml40s///ud9HHviy3+/3vUSRPPO+z/s8dzn3Ode5znXqW9WQFkswOFGqRYdTaZ+WkMwZpLFUP8m6njODkDlohEYzxpXr0O/cfpjk4yJKymmSduI0FZtfQ5vzaCS5gEvRWP0BPUieSF/7xlcpTb8s3f/gEzTaQQJpL/4qDS1/7k13pvseuC/iepnDU1RCfPJvABKVZlKnn7Wh36H9isQL68EKnnrOiQbkN5yHWvy2wHqYyyESIaOcrTYc/cOPfix8R301baExaCRf9P25lp3ii+YBGTjPetFRhYx9de4KeZaoCua8lKFunGhlZ147JqqMKzLb1bWr3akjxtGvHg/Jn4r0f/zd38X6sCmUJd5KYhuv2HTKhJ8xrGeTtqSNMW8AlNcXlSqhbawjwT6KbzmMRlYtSZ2naBLWjt0fKencm5yo5Ayq4rsGaOD64MOPpmtv3JIeeOjRJDHZPJsVa1YTfODXfzEajH3wQ3+MtMmb8OHQW370gXTTDTfg84ylt/zcLem2225lbWprM8gaEi76+iInLCDvKcaUcfQM09YXIHSxt1zrhf3XDwmJKQiAdbAxxR+yLJCVbVZzWgbLOOrSM7b6lVb4GCtEctBzyMG1+jPm0CQZMpGMr98d1dDGemqz4/vrhy5iXfbA2BWD9R4H6ScwWUm/EWxcNKeC7mNV2uQcTbRGzpIcGol/C0gPobsaFZsYE/2cC+eRdGmxMoHKN6oM2tqoUILY0NnRFkmby2ER76U/Sxu+wihM1VrOoiFIHG2tLWnb9jNIdHZF8s7mu0o19NKsb926lYwj98JzKEFlY7gFNJFtb12Mn+lcn0trkP+YYszqY+8rPwi5h2f2eWTNy/QdhdndjO9SW61vsiB02E0yjFH5uZhqAqWpVmEX+4gfIrnPGjnPPZY9ce/nY0ydsPnA6HwgtWCsFj8rgMji8BdIK17FNea7LYVGRuHcFsCsP9fpMkubP5cdlOyllLKh3GjkmPm9/tMlyYBgIQr25Uy9r+J+ChQ+X0fUxog6G3wdm1fulYVXojoXjMbidzlbrQaNB0LWu6t0Qimf//0Pf4IysD9Pi1Z0RBc6wcUajLKajT9+6un02S9/HQam7BwHNgOeYgt2qc4asp4xAAYG5PxvgoM9NLVkOvkeSzjVUkL7JYBVy8dCl88Fj0Pr4Wig7nhgiGwiEkwFg/AI1AkciJrDTWOjjABw6pzqkZjRsBlCB4tNBhAkwmA3jmONZFGMQ7+z3CzGTVBZ0M0ho/w5mIEg/TNRylxyAmPoc7be75a5FxkpnmWS7m2f/MuPEgguS3//f/23tHPfPoCc8vS1z/992vbk02R9u9MNN1/DRm1Jf/SHf5OepaynGmRj9RV06OYwm6Kuob+3n421Ob1ko4lDBGqgQqsvb+OznQBkiHEDkNqBctf2/VGCH9qsGMhJtGHdKFVsODeIgLXz2Em2fvOW1WnF6qUYz+YY6z6c0uPo/UwytuqeGbz3nYZdOHMh3fqajTRIoQECgMDBgz3p619E9JvnXLOqMm26ck06ADC5Zy8NX2zGIMDlevJ/AfwjZg1YeM0Nq9LK9QsZpZm07SdHcdoGwzn0TwfAQB3gXw+NckLrSgNmTCVQwyCWAcTNwHxQMUz/pIMS3WVLWwFkW2AewALg4DtPNtY2RIOwUx97kAzamECyjQ2YA4JWHdIFsLsqgzGRy6ID9AmgJrOkJUm0IuNQhbPZj3C+DEjXrSVcFRoI9Ba/8eG/St3ILXziI3+a/tPH/gjQkQAf5sko5TUzZKHu73km7aw/m87NnU3jaO919JSlX+96fVo2uwzAqTqNUFK//8je9DnKdbcxLucBdmKZZQyHspWU2hcRaCKBcIEGXoOIXY+ie1ouS9IME/fqfeqIT9NRfeSCpQwmIQDCKPnvXkwGm3+fP4/uyVEy0kFdAKwBMAZfCXB6nEx1A82c3A6WYpqujAoWPlfOZrDJ08h5SubRXLRBUTTnFZxjLDUFGv3m5nayzwDISAGMA8Dr/HkesQtjj3pd4pdUNc5/kziw7NP5gMaDdALjRQlzBJBMahOTWl1Hlpl5GQEgusiAeLjx1gBeOZtwagVB+QzMqnoafFWihVsZIDsaWLDEymH7jSIbQqgXFnQ1e2KM+TrWS1fUUjLE5d9C0sQGKQtgx0/BHrRJ0ZSM/gL45LNTgBDuc50Z7YlgruoFNnDw+Q3go+LXBw390uwQWJruenF96eyYVPD9Mni079oQmagG5DagaGtrSstonDdChnjLbF1681Rreunhx9LTlcNpez3aunyBSRzdUdfnrNIBMlcDRMyadI7RKjL/qyllXwcqbYh2gYzwEViju0EfDvMGQe9o4qRvL0vItZ/NcunU4jtkNfFcWmbiYaQssImM+zrYc92NrenorkNkmumuycwuoeNkJfZxfw16QpS1HzMTa/UvF6yKADkzYqPDVSCGGfS3qVewLXSiHJdszi8lLONsjUH1Ye2smlnARRLRKQo8gnEQbHd+RilBy2s8r81IvBjcl4yLoHc5Jchqbmuv7ays81cu2xVbKFNekTO2eIQB5VMkK9AXWwB4b1O8cdaj9y7D9eIIczpKR3F0hQWHbDbTSiDa0wNYxHzqXIbkhMwnk4OA35OcJXOC4kyAOr7ldgGfpokRNztBgDLHf+vXhU6ybi4ZgppZ9DuxHZ6FljdnpmtO/DhnuYO1gDtnDHbC9RnARJx1BEuwbmcBsWT7WT7caXNBKOjT01nnUt11Ew2yUOEXMaaU+QEGnhs4G13onaNa7tXs/BCZ61tvvTVdfeWW9Mm//Tv0V5GJoayynuDDpi4yks/TNKeWn8v+qS6xzXoBl3XGQo+9xEbto7laJwlDg0AZCGrUhSUjAFHzU1DRknEDwXC0WecGGi4TtbOieSEg1aTBhGetCWLWzHw/La+EvKYck+uvuy7+2+Bzw2VUgPAzm1oJfHvdVyFr8P/npQbsZ7/yVYT/j8WCm8ApHYCd1EUpo8kug0nBtx4C/8BCK2FOwe45TVMYGWIGOmphl882c0bTLK5tcSSA4ZOGI29wvgaAWOfWgEOguSHGvDn2guepQYHNGws/U4DZcRK404cTpJQx5cvPVeOzGYQNAaD4+ybGwpL3IdaYjCuB4NGx89FheZD3LMBvIn9OIEAlDyWbavxbEWPCYRof4ML5IZqRrYoy4Wjsg98XYF2w6iwxa0ibN10RoOuL214MxqpphBm0xWcuwqQhaLVBU3VRJs73ZD9YJmcugy86rfs5fZc5xtY1YCf5MSpzPA9l6swp/8GenwDwyuWyzDWAh2tLMLYRW+WPDVqrmZARAIewBdhsEwgXDIL4TtecQIGAZwCLlv4HM1a3WT/GNZUB1YpShVhUAnjfXE9pqrjP0JDj/DbQw/5V4aup6SpoG+wZfm6QGy8NGi+fOaAIIzTlBpijKI83+RjJO+1eZkQqARCxg0xV2fLqtfLd+sCCqsVLxk4FDHeB3YLFnBNURS8Frd0rr0LKrFhTMllcf+olBjip7IH3VSJJyGDy957TVgzpW0cCBJKG4MwI6/fm12xIP370h5F8LUdbkRCZa+CHChxgDwsJAHWKYx/Hg3KP2IsiXsrjk2ObYo2oBZ5joAxizWcsRTVeKYQSYIrkPKD6hMkdk2Qw2qpJmuEhY0eqCWbbgxk5jA78GGBwOXZzjsSh2tiWZLv3ZjiHakEPBFw9x41PIkZh3dWSFKji8HDObRRXz7oWeFX2wvL9FmTFJgHmTOIFyC4ooxYqAOwFEryCe3a+n8Mm2OjFpo+y/+oZX4GYMZhnTQAhEn+MafSvJKG4fq3YqwCgPUNn9Q2rVqbnn3kRH3tz+tI/fx+weyK97c0/j+94nv06SKUZOtht7QBP94fPf9FKHWQKxjk/t2y5EtDqDCBiK344e58g4jSl9BcG2ZeM0xV0z64BzO1qXAgou4py9+0AwCspNz0c+sNraPxyAmDzKNqKy5AoWQRDcgFnyvCFifRNqhzuuOMGEnaH0oc+8ruw3Xakz3/5u+kNb1qbdu4+hN1R7gJ2LvpTt9PY8Jln9gWLra3D9TmaVi+5PJ08TMKQ76mkAdM5ekfI9FZSx/k0SXmBhqaTMLy7qSR43R2vSze++pYA8QaIic5zfpkUG8LHyiC71W4ANdiSdsbDPg0Cw1/92leiCfLSZSupdhonrmLeARzPkaCZJrCxYdyMTYQAWOrIErufr7zqSli2dxHjDQWRoNgbxXlUgKdEnCo9BLNW5nauptQXseGvnyt8IBMzOXmmpq3ry1Jzu7JnpmqWnBK4s4ljAHT4mSb3TGzVkpTJiSlkV/RrWC1WQCymYmQxBBSrCE04DWLz8/lCzB3yV/gTVEpJJqhCm72RRmdTaKAqg1dXYz+LEnud89fnLLNBGtfWJlpVlyUDc9NGt6psfddqdVRvwNrE178wBiFIXW38KJlvsmCvpuHqWhIXffRvOH78GL+7CGP12fT+3/o1ANaTGNfa9LGP/UV6Aum2f/zSVzKATGXD8y88TzVBfXrrm9+cHnr4QXRYH+fMgf0KWWrxkmVpx+49UbU5RePZX4XR+uWvfJm9qBOM3814veNtbw+pjeirwlayoZ5yEgJc+iqBwnDuyZdayDm7ijLrpYxfg0lKbJ1zZkz5gQ9+KCflIZY5nqGJLSYQ5fpKoVhFkNmyJYMfjNZg5eNzhhQYk1/I/hRJUvEg7UuuNiYW47wLzy/Yk1ZNcMbjf4abrK3j7//w53+B7NPhuPYo99IggIoUhLIcSo1YETJFIlvbbKCmPVGf0/4/3vbR4zYx1S+bTk/8ZBuNxG+CkQ11Alste1IAV1BVoLKFEvJxEvVf/9YPqMA1gMZ/9fy3NwKJ5dtu2pDe//73A8pOp1/7jY+kb33rS+kjH/4TQN8z6Sc//iG6uP9IcvRc+v3fe1/4PJNIIWkbTYpp/zVvkRDGnyzOJceiAFazDaYaiHXnnvYaoa/K+ntp10uBQVk63wtucuUVV0V8PEWPoF0k9qsAy++9/z6aBb4xPXD/j9Of/skfpT/56H+mCqkhvfe97w0pCxMP2vCYB+YvA7+Z7BXJYPAUezAMkSQemTwf2ISJ6QrOgd5xKoBCWoVqSXRM662KnKHBJPHYqIAs+zuSf4yrjPVOEsEDSCxYuTdMoNrWVktM0cL6H0nLl1Edx7PpU0xAcJsAC2uhN8IsNkH75Vzs2HEwXb11AxqopzhTTSwvxCbXY2f3Yec7gryoVrVr8iR4TntrR2AHSmC0tJA45btsiPny7jP4fwujSs6KTvfDSzuRe3nbrZc0bU3c6Hvq80UlGeeda8+qdxNCESeFL2jFDufVk/d9IWusxrme/y6ypIXrYWljYTCLv4v3BoIu4Fb67Hxg9dJn/pXfFRnieE/JacmactkzyEku2Zs6ezlL7XfVYSBzEJq/06xDEUhoWAvwNvSIzGAFSFBy5hhoHQZHJEqB+RIdkdjspjg0mSWnJZ7L+ykxucJ55mdf/NKXWZhvAaRopQEMrEwWbR2Oq0b87/7r/5127YNRAHihdukcwUWAD9ylB2EE9EbvBdbrcGswcF5kdvmVssriYCBDMzKsgzeNc2EWOTtZPorZYzM5MkujlA6GXy1Bixt0Mhwzy8zsKUswzCQPc/iG4ZJZxvNX8946S2Yo5bJ5VhfaRmMc8n2IPAvwzuK4201bRClAldCrsrsugXyI8ZdWhgemjEgOepkM0QzIRaax4btaOQD++hN/xMGxJ93+xtvTQ08+mb74T/+cevaTFSAAtksf7lb63Q//Ktp1r0vvevdvkEGdTZtuWh7jMQdT6hhlPNUYmXNnCEpEeQG+LtvSnG68+cZgnnlQ33fvj2DFognk/RC7ez8BYDCXimo7tQVJoWMRQebGFYg3L6FspwYH7wJlQKdgAVO+xoGk5IJZ853P703XXLkw3XTzCnSQatLhI+fSk48fSy89Q7ADIYb4BXC2LR2hGRlEzGjeIQIE7H0JDPHwXdiJ0DWM1U1XK1I+lh67e286exrZBbNyzF09jAEbMQwA5g0DJspSDG1vNp3Ot+tbgVObm9U0wgRuq8Ihrg391E6YQm0YkxmMej8B3ynucffzpwEFkSsQpETb9dQp9gHzSaUKDVN1aJylUBiLpIRugvu7ivtp5sCblRXNIh2zlJ6V22BZr0kM1kcHB93Nt1+VujCAq2s70o0dV6bl5TCMYOuqY3rs4vH03WOPpLP1g+l0Oc1NBibSr6//xfT6jW9NFR1L0hxZ2Seeeij9zqf+93REnJ8Var7sIs6KRrwWPaDWLoIO1mQ/jNOB04SWjHWVLGjK1EJn1fMbVGpsFAcL+Qh3s8AQSzit3yhKQ+YSQHeQLNgEWVvOrViuAqP1bcxRrYglekiMT5ON2pQZcRwEcrQFBI74ZgDDJCzQ3blI06+KWbOxHjgZiFb3yfIFg1a7s2OB4rMzXMQDtpXg/BdufF16w1W3pxUtS9ln0pgvpnueuj996u5vp5GWfN9Ly5vSVThX52Z600mcPuQpGXecTUCjBTBjl4IGX7Hi6tRWtySdQLdw17GdgK9nsS+y3lwn2EOebn0zmTeaBj0PAwtZ4rSB0lyduF0cJuOKLkUGV8AThj4s6HqYK3LUpwhy5pBGuKRjpbaniRvtuQxKgcySB1OPY2gJjYFs7rLJuilAcSZFYNWkUWQ249+sMuY1SqIMjM3qcitRpmrQxv7ZMNeR3rRmS2qnA2PFwRNp8+IVae/FC+l7Iz3pSZzbHuynB2i5G100spRV1X5Wcn+L8EVa8e7WwAi6Bt3VlazTYb7opfrptA1ZiN1876j6u8z9RcE7wUTXvoaY/3NdRJoh1rx5F2wpjlerrHgO8nqypwuwwR3o6rTWt6T2mmb2iHIcaDJX96aXLvanl2FNDnJ9zWV16L/lhIUMJR045TdqoyRKgCRLbMTWCrA9ayLJXlLSIQf+/NtGaMFCzsBqNN0qAac6pHVRx0XoBQg+jWGbiBIsvtv3GFzLVvfhWE86vzIABGOCBavOrTZG1jULem4B5fWAw55+taymUfR5Z5i3asAkG42459QZLZ/AmUG2BU2EkJDQmRBEHuf88xnUprZ0q0wUmz1lyZ2Juvp6SnoFydm/ZXzXOImSBXbv5tlnBMjZr1VIW/inzOZfM41RVm9DQjWRDdztoG1GWWbREHqdo4AAzTA9J2CmuicvwFZNsCjUAbekr5IExCj35V4uBxAQxLJ7tOyKacCFKUoBZ5BdGWHPlMMEUkS6nPubZq9YAXMRx8lEThNBg85dHU73FnT0Lrt8S3r+uW0xhpapygq0uVAtjAfBUWWJDIwNNGThFFhPAYoUQGgrAYvdTc8T5MmSDIaH2pZ8r2wFgyjPrqIB6AvPPokNL/yWHBC5z/y/AvC55E9FZrXw5eJdYTQzW6koy8y/F5iy061lletgXbln11FOG1pkLBKBV9eo/72enxevrTfdEoCStkFGhCxsA9BIuMtqNM0nezvKsXG8ox2dLJnctXYBjcoIH7JuprIYM2jJ4teZNCmYfIX2V+wPg2hZ9fwvS0Bo/Py//DyKxBSVSkWAlpmOGbDUUY5gT/DSpkqRzcv6oo00bzsPY6iK6hkD+UB3AJdaSU6Fmh7MhAgy9BVDu7SMcbk2mLYCujZac20246Q7piOwJgR2o1yM95yFaWTpqYyNOYArSxS1By3sLwNVdc5y+Tk2AsBAML5ozOV9G/h6ttgxXVBTcEKJKIPKAQDhAErVWtZu8Mw2srTyKRpZGODjOAgACrS6Fkw0az5MoJq4COaaviHfZeLJuYwAmmetga0V9jGAP8v/8/w6/pIaotosfMq8nqLWyqCVQ/KiQFgpWRQJOtZZSHlnJCWbcj9T2iTea8y9ts6x1gBqRwug0EY7lgOWANlw9uIaUZSYz4aIHVyT+RruDVkkBj8F2SIaX+E/R/Kr9Jof0wQTuKQdnckmVllklp0gghqPVfitfsYST9eevrgvWeWSHMZJyF9/8xp8y1PoOo7j72FbJtUy9/xxSxgR5LXrHnRMchMrE9nMMWNo4Jy37k/HZAUxpFjv858hynpNzXtcWqqsxmFsFOEI19IoAaHh2jA2nSZxjFF9AwEp/oP6gM3ordYjg9XSWheNdEN+w+ZgsPrnaNCTvzvvJefftZeZ1uwTnaYA8Ul6k0BgN4UdqOY6AdSHnaAsE8CqkVLJ072ngt2956V9gJdb43wM3CMSVsQoJClkidn4MFcnAuBbQm1SGHtho5kLVNShJpOWUuJJ3J7+n//+j+m53XvTra+/I9107db09KOPBsCyZNliwMUxGhDfQ7n/0pB1O3/BJnDlaMCuDkZ7Zzcd7Tta8KP7qLo4FaDMcarRNqy7LHU0IT1W1kIjoQ6AiYdhB16RHnnsibQO0FV5DaUDatH89Zlfe/tr06kTZ0Mi7dmnn0vdaL92Lm1OS9da9j+Szg4dTV1L69P+QzKw2gnWJ6kyomv8gbMAoRchFjRzro+kO27fmp57/HjqOVaJVmEL6xkGPOw3QcUaCBBBKMIOdLR3I/PE+Yj9tBHXIOC1rK0p/uT4NQPxl9YS55V2UAOyCt9TptchGnB5Vvo21/c110h2KY/SefWBBwAUZHXOADw5hzKAZW0N0LyujPtxzxTxcdEML9sIfWvOZvb2DOvI/h5aCStr1DAXaHFd+hlLypWeUMZLAHNUzVX9T+yN5bYCf9pG1/gkIFkw6/ldE2dTC9Ir9UpdacOMa2fQTiQQbKI5myx+k3raBruZnzlzjrjAZAYsWPxfGxxX0EB4BDJJeRkMTUBlG7lO49dNkkwWhM/yKUUDOns+GMgbE3gWE6PjU0jQcVyMzU0KVEB2qHDPsIVa0MC9MNyfXv+61xM7LU0PP/hUsOkcY8Gcc+hInkNK7847bksb0Nc9A7Bai/b9rpf2pB898Fh6852vS5+iadW9D9yfvvv978TaawF8tnTd/dVAMu+ON9wBQD+Snnr6pfTWn/+5dHTfUe6JRIS+H2N6kESA2pRLFxMrMI9RzB3BVOEfZNDasyi0oZXrwI63orer7F49Pk4LQa82sRud8t/7vd+LJEdLS1OwvkMpRB65NijsZsY6XgHOAenYy66LGjat14vz0g7zpcqsolpZDUzXzhjEL8FOZclk1Ausa2/V6A8/wiQk9/gf/+ITwUL1fhtgyTv/ys6MjA5BVuqNxI4+1zEaSk0oFQCj0EoRQcJtL75EtetOqo46SYjST+F0H/dXixwAsgGMxZJli+Lsb6d5eB1nJZAP8zyZvknTq0mJShA5xM+mqJq76fqtEMGO02ypM73lbb8Eu/0YTPVjSDb8SvrVX/5tWOGfCK3XRZ0d6Uuf/0L6pXf8YpxLYiaVsLcbYfnbeGp+Q6o4LkLKxjNa+tQr/10wVgVibRanDbZfz2NPPptOnOpFMuR9YBmD6S0//3o+NwOgSAUUfurypcsAdv8sveqaK9N7adQqWc/Pq5VqZcEUlSiOmeMTRp0x95zyNUds0H/hXKqFjNdHFdi5kTOQzgZhiZ6BLDEYn6vEv7EyRnlLNY3rZJ5z70PIuyykOalVHp7aE5yX2puTx89CfjJ5x7NzNq5auRQGN5VBzHEbjchMZs8Rd00zzgtbm9MhZFTW0bDVe5pU2oSzeYQEkeBy77kR5rKN+GM4zpTxkv+mH2RsY8Kmkj4sNfST6AVTUsJh3VpkXMDsosIYwFQJL88+m7ZZiTHDeXSOZqtZig1JQ5I5gqw2YFRzVlysE6a7LFYlCYaNg5744efkJpX2V3Z6YgBLB70TGeyPiGvz7wqHqAj8dPTyz7PDX6DrlzKxGvL8jkvXDgdI+xQOcKmTnE52iVFaNO5QlDrOB4NPP6ADKbLPA2rcKxkg/zuE1vn9K/TyfE9OVCFMJO3Xi+UFmh1RS2d8Kg+b/C8p8SUGgWUNXDeo1PzOrEM/ZYCbN10ZjvMEKX2ZO5ao6myZ0cdtS8/s2JUe/skT6YdPPhQBtG5UGBn/RJkRDBUOpHEDXcut+NvNaaOtosTfzo0jF7JX2YCuot8fJWgloe7zBJMySwVVLW+38VTWU5LBa6Cvhh+Lg1LlC4B24V85h4KeZHyaQOC7KXM+y4ZYTVbKxXTieC/ZLOcAxzruxSYK6rPkMnoZtxVkaWo52EXn1RDt67U805JzgQs1vJzT3PTojtsSdZeuAAAgAElEQVRuQpPuNjoI3ktl7ER6ftfL6Zxdo0cAxQZkr6DdNTeUWjt4Ln5MFQulEfWpZYldFxE/bupMh/YejAxbHQBFNBqlXLQaIcSbbnkVJTedBLq70vYXjwIAGrDlkleZQUugqj/5zE7GhoMCoLUccFKHpLOTrqib16XWhUgGDA8EU2ncBgno9jU30pWSzO3TT+0CPJmmE+Z16Ax1MKaAr8dH030/3JOO7EGDinFsA5y6QElq3zBMIlEZ9JxilugGZbAYziBjsHRVIwzZ5QCGVWRzELV/rB+HFl2rMYMSAAUO9kpLktj0jr1Vg/Z7EzyMRkHqDQkKAgKX12BEKK1cREOrFua8jWdYiJEu0yliYo/sP562PX4E8GEubdhcl5Yu76Aj5DGAMAMp9qUMC+5ROYWLrB0NlwC060XwpRmmWhnOuHINM5bteEjyuwkAJoHapRvIArbDNrR5DaV+reWL0nVd16fXLrsBrVZ0ARvQEjy9PT2x80fpdA1sAdb2nWvfkO7cQoMwQIvhM8fTxz79N+kHh3emAe6nglLFADZhbGq36xqQamjn3giaBvpgg6FEoUxZtXsLfa4ayq7d45bpj4JVRkKIsV7UBdC76GJavUGguYZxoewdMel9e0/QmGEo7drBvcBAQD4vNXaxRgmiLYM26WTzEK9pufQca74OJ5e8OpqTU+nsMYCPszhLsm/ChrEAZc2qtMCucP/NcOjLj5sODUvlKQHlaNjzxstvSpvb1qXFANB1gIQLYNc99PJT6fOP/ygNwMisZxFt7aRJG8yBPcP70imckylshXqfroEqttXW1RvSdetvprS/Ix3oOZKeRberf5ZMKr9UN9MywxVM3m2LN9FxtD195t5H0ig+5GK0olpw2l/uOwNzFXvH4aP2WZT7u/8ZezPoc4KNyExYkqr+5gwHnbbWAyaCX+2FzgvGw+SK5fQy9123sjwzeGe2rrRWIrOcHaCAdDACjpH7QjDPbWFZvCBhExqev16zMb25c10aPH4kTQBsbVm5MnXPwWYjsfHAgZfS3w6fSr1qSMuqCScc4AzGZQffs7G1M93WSWdLJnKVclCHYMnJzkBcai+dJrchr/AQD9uPkz7M/rExludTDf+vRmCCZzC4VWNXB+qiQRu33yCwyjMsZr028acZ6H8xdqgBYHUFwG8HjY90zJ4awe5MnEnbx9ANErzkGuCTwXCLY0qSAN9XB5DtydKgxApO4hDOsGXtocMqsOV9eLYFyJAZXHMATmX8KRirnnuWHnt/nk0NOq6M6SjzOoPz7t9xDb43WKOMe+CbfIfMbBmO2ldlEUzihXQF61Z2XsLJqIJVKOm2kcTSAkv3zyLazn1Pyy5mPTXy74aydtjVK8AzRLvNaAfMFckiuwlHt9LQswRgkN1BQGLDR0uNdKQIa2BVsObYu9MwsKd4vgnO3mm0CCuRVKmUvs3Cr8UxMZgxAdCIUQ8mKywi9SVr7fwLeKqjLZgh49byVLu1q783OjRBkpMO0uiK6fCqpSxins9Wyoxg+CwIlh8OF8HV6LBlqdwzRmb1ZUvSsf04noBJwwSMnsPuBRNONtpZtWpl2nLNtbCuSFKyZgzEbDAp41HAaRBnSvZwBH44uLLd/ONLG14pG16Nd3yWCc5+gwKBGEGHCETCB8mM92CiqX1VSvYG85VA0vdZWu3e0lGV6eTBrh+mxqBnvB3oXdvhql0CsErrKgAowa281orPGkxl5mDJf3Phll7ha/F8y2HDtMFwEkTWKxEQDEDNMj4OqEIDTDZCXMtAgL0qQFJhMw0auy0gYK3R7ni2CWAyL2OwR3VclVkpGlUJHrg3ZF55RwasxbjoBzoeWWJBFiW2S2mJUofcYGaZyPGcYMwEenyfoKWVRQGUMT4G8OHsnxvHwT7FGQqTL2yMAKfAJDuCc6gMwxU6fjyPjrVA3YYNG3NSJJLyMrAEjwDO2KAybEyIyv4QbN7+zPP4CeexL7mkxX0j476ZZEEtgYCNc6IrMzbNgNzAJnw9rj9BxY9l0TavqkYKwCYLjYAFVfhegggXsZkCUTYxdI3HNcJuKyvFdQUEWKsOn93kHePQ0cMmCtSOkUwu2JEGtZfYjz5rXkCl5I7TUICgMlnsEC9sZpLIKomcsNdXcM15UlZYKaSWnD+SiStwqj+tz00gIjAd9q4UVOcxyCswZBB8mtK+cKHpf4Y8Adf3GT1/tGtGJybEwueKE6KUyGMdTmJ3VtDFXAmRfqqS1JpzbZn5L+G18T35lZ8v1hRP4HHv2gldVq6dk14mCrFtJtCVKAtblxlqvvyZ+7sO+afV6+rSqZ4DkBo4A8da+Yy2jD3AvVeaKA6/KzfezCNdugsTKgX45V3Fusv2IZ6deQ2gujSWcVaXgC2DwTIPFq7mmnUsqgGsjKnWrFkV/u4VW1al/Qe3py2bboQM0gdYQIOdJuSwWAvlVB15zsk2rbEDtDYo9qmAGOs75ip3iw6dWCv6InbLPzNZJXB/EQbT0DByFCQmGqlqmJCNTil1MwH2BZhO7RAC+mmOJOvQ6qBlaIwOU1WnRqn20KRUDeeGyQbXt5ILAl7D4/QPIDE+Oolm8cQQzVMbOAux173D6e7vPgJY2Zem+FwzfvFtt1yPjBT/DZi8sItGtKz/f/rat9I1126AtdhHRUEz93CBwL0LwPI8HaIXBxBzCrZq9+LmtJLg3nvWd7qAfMxrLn9txAaPPPY0z9SRTp7pAQClQR4SSztfgjW75gqYbOf5LipaWJvnYUW1opV5+YYV6VTf4dTAz5cgdbDv0K7UtaQJPwA5CeU6YLce2XMKnVtAKqR0lq9bzO9rsB/N6YufeThtueydNCbaDyB9AZbxbFqP/MCSJR0wqrYDrAEIYm/sJG/CthxwplK2G4ngGsZGdupFszJUrMkcdA/VAKxYyi9IdJqmXKcBTxsAHm2yJ9VBoHKYRMQ5us1Hc0niIJt/+hljGs8ybV159HagXJnEUiENE8k69rFVGNEoK3YkMhQCbvhiy1etjrV9BPkY80EyVKc4I21SIytSWRL3sWBcPc9h34dt23cEo14W/wA6mSEBw2ITWBUgVFu/iWyB2oiuJ5sWecYMsr6UmWiDvdeAH1HFdygv0HMKFi7racpKM5I3ZQvUYXd9ElCoewpoAqzLvqYsnKads1S4VSJZdBEt3InQU5U05NqsDlBFfcdZrqM1dD61e0qvdbUsSq1UDAyT4D2HHy4LvBtQqa2xm8R4K2ScHliNQ2GPDh89yrxUICmxOr380s6ISRavXEOjxKNU8ZSl+x/4Ybr3X36Q/vvn/3u66dYb0rPbXoBlPpLe+2//DdfuA+x/IJ7pWqQhltNAqB1tVuNvATv9As8Y7b1SAGPEmdNgFrMktAW1ss6qTfCm8UtIqkeSKA72sOXBxgTwcv6VlnCOGzjT773nnqhWW0xjHxOMQwCkgWPwOc8U5QunmQuxnSz1mGMAbalNR0ODlXXiZ/O/IXsx5wVD0rkKGQAJASZV1K72GibSuJ9IBGJ3WwHV3/++98eZMYIP9iKs35doSjmHX9nBnhtjj9oc7ATNljy/ly9ZRfx/eZxhDz30YKzlISqVBNGu2nJN9E/Y/uKLJFa6QobqDXfeETJLG6n4UVu/nOv53F/77rfoo/Mg/qONqBekO17zurT1yquiKfbd9zxAE7wX0zve8VYAy2MkTY6mX/2Vd0QS+mtfvyu9/7d/Nb0GYtj9992X3vCG1wUZyzPNeam1mkFMLHAx/dwp9IpPoQF6Itbxpo3roxJHuSP3mi/f7/lplYLXmsMf+cgfocvPPFiZ00Yia/hCf7rjtXemG66/Ftu2KuzAZz/zD9jk5vRLNEYzuaQ+d9he9o/yPladKZnQA1hrJYw+6wWSuRcmwU0AVM+Nnkp1NJoemRgMTGlg4Ezsifb2Js5b9h+2f4wN45pRUkB5k3oIibPcbx2JkF507HUz7HcTgD4xcQOAdzufG0dL2hNMuZpJS4i4N22tdQuzyMhYpVPje2kk1aNmMHt/OmQMYM5SvalOci2sb7WJWxmvQSpMRyBk1BN7R38RwOMusKDJCfAkyvyNP0zmqHc8AkDqWa9usxJlI9h9/610iU3RrWp2Di5QGVStXis+YGVVPdey2qIkt/joPQKr+WDPWeeffgWgeenY/5lflj5XIryGoxAOqE5K4SnEzP/sVfN3Zadm/huLn7/yPTKjfF1iZMT9vPKy02uUiOq88ePcATPLC4TTyJsLFmqVnYlDL8Jvzc6SwKgZYh0cZzlruJRYh4HJ5hIKwdgzNGpYgq6CTosGadwyRJNWODtVBThsKRnB3CQHybt/6/3oc0rV4vAhwK3yYON9dna/wOF1wevqXPEdPoMvG1z5r0myO5MAbZbVWD4WXRWteY5DjoZalEF7gNfSlb0OQMsuh+EsBh2fyWa761BrTPv6cwlYOGn6iVzDBli+gr3A81gyZNdlx012zMUou/K+BFqz0G8j+oVddFqUHTvBAXvy6MkAASvRdBy3ozrNQgToIijCuXLsmwTiugCSCWplTMkglKkyiV4QiaWwtj6jMeQ0479kGeV7ZsvZGMM84yBOzTgOhIetf1yh0wz6jGWmSpdxCVkg/s5DX2yni/Ldz33xU3Te+z2CaTIZbMBZQOLG1kr0jbrSVVduTKcoVzyGMP+SJerecQ2cizEMxMGXj6fekwTNlNy/+rVXpKu2otVDyVxNJd0G6RbZ07MvrebQm6KU6htff4hugZQC8+xDsIKdu+lyNq8sQBzQMdiOnWiorsO5Kqsa4nCdTYNHKLGhI7K6W6fOoBcCwLQA4z7CM5oEiD4zNpWYUkPMtWHpj3oxbF6AwPKG6TAIlTSYacaoLaPrKquEOapNfacG0uMP7WIe59IN12wGWNwDYGswb+m8AJJlba5ZFzYDZ4yh5g/zoqZOPQ5EqqeBAfPgWroIGmUDjIXtczBVN6UmpBsqMbbljOUcDp2FI+XoubZfbEzXrN+aNtcuSnUY1gqYSc8f3ZX2kvVrq+pMN6y+Li0sb0uj/PfHv/n59JPhs+mUDjrPFYAdXkB0Uhf4hEDmmkL6jixUBstryIClBsp2GAgZQiMj6rtlNp4Z50WdZOGayUKhnzrKep9lbbW1taZGGuG0dy+nUcBwehbwXRmPZjJtLYx5LTpJF3nechgcDWSrFOUPxirOQyOsjTmYeb3H0bM6xqGL9qRJilo1Pxm0iLXEDXUMCSaUn6BPFb+BuYfjdQMduG7qosssgHQzzl0j67ORQ/6fd/8kPdJzFDpsSm9dszFdtWhD2nPqeHpycA8l7Cn1lOFMcN1qkvwLR8vTFQ3d6crFG8LZOTaMjMLEqdSDxsCkuqnsgSrswBqcul9vuSytqlyePnDPg+kwco8YmbR62TLA4XPp4EnLRDO45k0LIAqslgn4ETxVMwbqcekUGTDmLsAycdV75iMkJGZZOzMjNsKTOQ3jCoBsqhygQClhLhugc6n5UkYVS+srE5gimx063fypZb4ruHYdQeBbLjanO9uXp5WA9GUwSjpY12YbZUjPsY4eZWy+uGs/7NPZdIpU8bANn9Ds6uKrr0MG5FeWXJaublqWGim7Ajlg3TGHOGp7+4+n5wZJMuDU7uC7jzC2qjJUA0JaRWRw6H2bvKqAdVBrIkm9H/bGYn6+GTYLH01VsKIXN1JSwrV1Lrsr1BsCIKWU+kBzf3qh5xBsY5wZ1oXlLI6x54rSEOUCypbUMH4LbGhlWC1gzhqe4HcXYUBoHyNhGXY727I4FTMxKBzJ0k/CvmmHBU5rg0HHGWMFgcG9Te90Ok2oRfMpQR4Dlmwz7XjL6g1nZQKHVZZ1YBc2M4EpWgmDwFLnVlgSN1x1a9q/60jacxA7wj53j3XQpKMJhlMD7PRZZBumYEPrMMsEtZFAI2BbM2Oi/mdDkyVV2AYcohMwBEwE9lKWOEKAaxdzeKjhKOksR0MEkwmWAHBe2NzK7rMOhnYvd9X2/KuKwMcgpJaEYOhi8Uyey7JDPe/dIzJbBTd0kIIxyv8sAYzgIPYr7FaldTh/zXRX2XACu3f+Qm+M1dRIbeiuDqi7hx9gt9gGGjA28/wCbS0tVHbgdC3EmQupBiZQaZoe9JW0DAsIYAMsCrAjl6XH/XPxEQDEMrWDCXjLGb8pQF9BtNAItZzShAqTZQMgHXBBwGgIFUxN1oaNhwQIcezdVPorAbCaHFDOwyIny5AEQ2QIcfgPw1Zw/YRWFAs6wF6qVKJRHfc5jD2MpReJ61d8r5wYzz5WBmDz+vR5uvF/6m0Up8az4KkVPt4f81iAdMG2ZZ3npgg52RvrhXOuCQdd0FHQWNAk2ISw/y3lNrAWRBWg9Fr+LbgjGFW8BFC9D/8OndBYQ4wZ73EtCKaFJJQjIrjEdeqpnFEDWn0ufb1IMPlsAqbMm81ebESjHQwWoWuQaxgkRMk9/wsdPRxrPydwGl3b1f6MbuommZRYyc8smGxliE2YDu7aC2O1nzMX5qtAp8lnbab72OoB1kZjI+xrgALLpiP5zh7ht6Hx5jrNDUGq0iaaYXV2rwjmxjDrcALfRtaoHjeUjtgDDpXapD6jSmd5DjMw580HcCiQ7hwL5GubS2zmsD0RA7iI9X1dk8W8ZqZiAMoR3OReAGq6RkPGkh+fIwh+Z8msOt3xx98rYaXGJsGKGs/BThZsN9bOn4m6NM5Z9676sj/NaM0MT33zWKv6PK47nkVgz5ZFsqy8n3LK+5T8mEVOoHvpIlgslOLyvSZvlf6ThT6KHRRAV35EIEouqRWzXrMiyB3uLO+hYHob0zhezA7zPoe9mtKB1RaTlLdZiHpsNQIt1VOUSi9LTzz5YxLwq7ArBJP4c9UweGZJslpi6n0HOFAac32K6Jpu9Rdz1wKj3eRXKyBeaAIzV+okWnkiGJ0bk0g6Ud4lj4lAVfRscM74TFMAUq4dEvhcexzA9OzwyThne9DqtbxXUKADSY4x/E9ZqnUkr0OyxuozbHSZpUg8s/rRlgjPcv4aMxlLHTt+lOT9smCiuc+VGdr98va0cfP6dB6G3iwHWS0srNGSZmAr7FE1+gaHzrLf6tOhAwfTCpIF7SQrK4mbBrFRp0m+N9BQq4r7mAbcGkO+wv1iYG9ZewUEhs76TpLdJAb6aQ7Yvjj94xf/KR05fg4mFSWm2OXly9rQXL0W9phN7WCqUarfPzmELNIo8m3dsDqRrsLQL4SFNtR3nn4S3UF4sZlWLWXDiwFVjHscH5vlOd+Xd2/hMwvSk0/RSHeIztyQMZo5B9R3Pk1lUFfnCkpjAe8hb3TTFGsHwMrijqb0iY9/IB06/nIaGB9A+mhJuvve76UtWzfip46hl3mKc6eBeGCQpl2dAA19AfC2d8G6QzLnrn/em5Z3vQE//mBUhtj87j1oQdtUSlbdWRKgV15+NXZtIL20e2d6HsDtxMkTxHsDsR6URJD1V07sYuxXi31yfXs2eL5mshLnpjqZkFdkcQrEqsEcutAChhGA5ybKJnejQsK4OvZi1s10DcugdVd6LmeJPq+TkxHGk2oVr1m7Ju2li7gMR2NZbVederzMkbZc+7DlisvTPXf/ML3/N38zOo4/+dyzcc1u2Kzqj2/fvj0nHrkftRJDF5Vr+/koww32Tb6fOa5v5UE9jW7EBQSjBHdkQSoFkAuhKFVGskZcmbfh3xqryvhl/M4qnYV0RRM9E9gbfeeIBcYt6W8KO6/Gu/6YsflipBjOA7SMMK+as3rK/RfDpO4BqF+KVq1+jb1O+iBmCWKFdAxrXBBKf+HY0dPRTG0JDS7bSQwsmK1nrA6l/+0v/xPzfXX6wO+8Pz2KRvAtr7k+rV2/Jv3jl7+Zfgm24d33/RDG63muOUvDzM2Af8sjkRl6mfhTc+xX5/MNMFpDlsh9zdxHNSd2Q5Zr3zkkI1gnysHEUatNdVaDoWelQgZCowIEA1PPIfXDu++KpL06ymrwFqQ07Ya21znz/CxeuceNZx5xLMdVtT41fxtb6wcFyMuXe64pS6j/oL/neWnVWzStcyUGeO+YZ+3VVogpNk4zwS8DeBw/c3RyEEbhKfCKJmQ9zgbgZpLfZP26VevSyzQZbe9ojt4mvVQYieXU4AtuWL+B+LYO5ri6mvXpmWefTjfeeAMxYxtPBVBHVVaNUj7EIs+/+BwSgNtj7mpImq9duT69/a1vS7sP7CO50pG+8k9fD83WBSTtTdZ/4uN/nL79zW+na7ZeC0PzWLrxplelyy/flO6++25KztFhxobaJNKjVN3bWZpeHztOQzLsxoqVy9HVphkge+35F7eFP3sF+8TxUfLR9R3Ygf0XODdt/rqd0n935z/8wxfiTK3jPTaa8syoZy3/1m/+SnrTna+nmdln0i033oRPXIf/j91jrq3emiPRPDmLVjpn1r7De/H7uvBFIN+hn392pBdbOkTMhNxLK/IBNsaSYMg5OoQtaoB0ZnWErGQrOPpgezZS7dHEz8fw/dVLr4FAYcXWahjajz3+JDaIdWYlGL5+hWuBk0lfeJBy4Ms3XhENSn/82HH2Avujw54D4yS416U9+14OsoHVNQPnlI4B1LWPAkuvhfmfwh7oL/b3g7lgGlYuXxh+lvdrT6SFSEOO4XtZ6byMs+EkmqnVxIH2aVnUsQadb+MJ3ouUk820KtGBlGyRSUL17CliWkDiw1SLKoVTLVHLZpEBrIYj/Uo5f6Hrc8mxiVTD//oVJaEB+GUdoigIfcUX/ilgdT7r9f/zoqVf5t5v/2/AtfhssFX5zjD4pR/mAyN/RmNdlFb566JErCjzKQKCQjc2G2WZVln7yJfOvfpnbmgR6tC1wDCOykhxJ5gNDF6velP8C+bPpz73P9IDjz+dmXA2C5DphmH5d7/xnnQlGZM//4u/Sb04OjMlYDWAmlJ22meR6SUDQGercBjN5joV44CUM4BnlsY3UhLezgGuwyIjYdJsHJMNqB8OskDyBJs2dA+51/ifByLG0fghAO5gqxiZZxZx/NzgXMvnzzlgywGHO7oph6EMfRq0v9KNwQE+CWvzVTTqWENJzV3f+UE6e2Yovl9dsDIBBZ67vZOGVCxKM8NT6BqZzIz3+Id/WxpnYyfqeyMjvxAw8mwvmmgSjgSFzNiHxIBzbVdsGlJggOcQOw42lkwurTXghzqDs3SX++u//VjaiabRM9ueJ7Ch3LWljhKcFjRjFtFUazj9OEThW8NoyXquotzz6DHAK/QUr9i0OjbSAkCHG268hk1PVplS5Ref341BmCPLi/EewpHmezgXMktMRoPOLRhPK2Ll7oX+c4qjG4hRpn55Q3r3e96Quhq60re+cR/G/UQ0aHJO1D6ZBDAMPZ9gSgk+ZOHuMtln/KyxGae5AWeGazWjUWXWrm1hXVq2sjtYXqOAjSfQgN394imQliALhkOKDxHYzBzMLNky5QA6IjhBKpIJwuYtVxAcsK4JxuhFAEckdEIvZoZuseNYqK6N1enG116WVtbTyIFhHoHZIIR0EcBaEc8O9PJmAZxmYdisBlhcQbApQjxkEMTX1U3wHYBVO2kC9C+HdqeXWD8XbOLBlFtt5n1JA7apUgXPNU7yGHJFaIva6EgHpAw2reydcZi+4yYcrOqvL8PhJoCAodZFMFPjv9HubG+lKQrG8TSH6/adY+jNyOCWoaOeEOMH6a65lbVEY7Jp2JBNTSQ7SFDo/OgMRtNe1tgY0gznTlPg0MM48lz26YrvtfTb5WrZkrYGCYBJBkbuTgNzemMrWdGa7nRi75EAaGZY6K10oDyYBtJunPo1ML/eseEWKNoX01P7X0rHKgbSeQ6zQbLIE2ZA2buLCBwWz9SntgTzCadimENssHYinafMfViwk20pQ3I1IOkHu7em9ZUr0u9877vpRYBmgdcO9lsDe6GHjufaBB2qcfaqkIK6ymWAgQKrNpQoNP0ERwVCc1CVQTlZTxWMxQgljVMAIOph1iFHMccaUGxYlq9BnkCCi0oAS5MoWGPArGMuWBzAKkvRBlE0aAyG5A2TdekOWKevXrgiLeSzjmkDjdkqZCUwV+dguO04fCp9G+HyR5j/YwDnNtaoZYwXc7H3E4y8Zelm9FBtEoAN5hp1XGQYdtxhhNKfGe5ND9CRexvfx1IOppDafNoJs/mhR8fvqgnWZggCZ3EiVrI5tpyfTYtOz6WNJCtqufHzvpcgvZEHmaGZze6Vzemhgf3pHI6r8z4dLDhZXjJBOTu0255JkbAArIPZUce+ckBlqyoZIYj7CrCak4WCPHFuaUskiMSxm0GHS8Aq31fDfrGMU50iO9d6VmgnZS3E+caeqbK83/EkIdMMOGzgKuNDJofAajS1sCoBWYx62NSzfNYS7Ssuuw4t1eq06+CLlE/2Ipnhc1XQxOcy1hOgN2XdM4jAe1eCuwGCyrrjf1Y3qHkqU8EEnUk9HbaAuQj0pziLqTGJ4K3QQ9dhn6FMH+5bALJFY4rMfMjaTpeqV2S9uTBdY/w+ynZLvkmw6z0ISk5AAC7BnM4s32jmIfOTCRDsDd0qp1/dQ8vWbcBoiR/2UK1txzG0I5m7OZiGUYQmsMQakh0gk0Kgxf8O3UmMvPrMBovBSozGIUV3Y5t2Uc5IKajzEGBcCfyKfEecaVkSIpqDsJcKnVU3lCXVVhL4TAIsOvP6IAEsEeiETqP3U/LjAkYrgWWxNx1E7s8zXB1F5X8y29gxMEjGfmG7BT7Vei3mZgTHN+yhOleAGk6G33mFzI6S3xUMxGDR5YRq4WM5SbkhHvaG6/pszt0rJfvZ53QdWhpd+J+VzlF0o89am1FZVLpO8XyFj2awnH20zDQsZKDm+3mR0GC8rHByf0byn7XgtQXhne8KWTB83uesBTwN/ygS9o6p8+vYlUrV/Z5Y9cWeZfwEmAUkI/MrgJyB1bOne9OJA4cZnwHGHeef81IGqaCXayR3rsfW095aWjMAACAASURBVFVczdzxCZr1APCaOB8nKTvC/AgCCJoqabFhI5VSDa0kKLDxgsewqJzn0J/UdkcTEuegVAKuE+B9Fuh4iZUcXEaWiFUpsYOdV8exVA1WUonPLNPYX1Z3OcbZH47LcU+xhqXBBwCZEw2xX/0pibfYHyTN/I6LgnKOXKx9yQ+umVyFJfBvotB9GTaM/1mmG02pSq/CBoT2PGewIKJyN86P50xuDiPgYiOc7CvWkOA2mTOF3RbgvYi/PgNYt2rlKlhEh5hrm96QcAKkn3L8XN2uY/4WgF8QbM2Sviv3oSaf9yyYPwqItgite3Uoa6qa8A+UzfKT2IvqUcC1+mimMjFKeXH54giAJwn4a0nQVMCyVF6jnrOhEdC/lSDeTuDKZsjickuMcFbbsLKXpI0Jh7lotimoaWd35UwskQXMVD+XfdAMa8+y3Y6FXBMwM5qisc4Eent7z9DYc0mM6aPPP0GX+h+ld7/zl+hLsCO96Y0/z0LItroCx6AeJk58n9GMoLL+gqwzvncMttIcBA4bpKiv6m9D608fXV1dnk9bPkiTn67FNDJEb8+kj03d3EMHD+1JazesIRgGHMPutlhZ09CCXwUxg6TfNN8zzTqx47n9EwaoJrMyZxigwcSLgXsVvsi5owMAq9WpuYYGtsQAO7bRQAmwc5AKhOqqCUpdu9GUXgtQ0BwN6mwUcxjAVh9z89bNyLXtDLKKA71i0TLYpQP4ja49tEoBVXvQV1T/b/fugzSUuiItZX+e3NXHM9jEl2QQDTN7Cfi9n2ESZou6F6f9+w6mXhhbq9atDPbkcSTMkPSnPHgNAP8IevcH0AhkXpB1mwAUMLEbDRsZc4FkASdZqXVUJxov9NBAdWHjVWnf7pl05AAJI/zw/oGe9Jrbbo5/X3/djczpipAvK6PC47v4fm9961sjiSU7TGkS9QJt+nXi1Fnk2E6kH/zgrrBxhT0oqkWz9ngmLWhLs/akGsfs2eAbvcKQnk9wKs4Jt2ghSZO1ol+RnYlEDEbBkncBVZNfhWyAlaQdlPYGyUkbz9765fe8N/3Df/uH9E//+CVk9/5Huuve+9NHP/oHaTn6td/5zndo/nUokqMCqTZsM66NpjGsryLhVjC6tY3G92qyB4kqdERl7iqlgK2ABFMDUaCVKrcKtfJJcE5H0hm7QWw3c97u9HPEvWo/NtMYcgvVDTQgO3gsmIpD4yRUS1hDN8xN98AIrLX+8wMkzBpy3y7WrTGyezVrWOsMGyhiu4jFFkQCikQ+4M1tt97G2ifJg13vQ/Lodbe9Pv373/9w+sJnP5s+/h/+Y1Rivvvdb49kyTe+8f1otqmcUg0VclUAuStXrAcXEHuxR4vnVQ6wrR666mruHVtiUlqAPNtr7XiulFDP1OSh9zlRSnAKiAuim+CWiOX5FlrSLNCHH3ogbL/VqVM2N4mVk9n1umHFHEciz7Jqxt21J+BqM9kcOwnuWx1CY1NsmAn38wC9Jt+8zigxvmeZpI/cIDBX2lh9597xdx2wgK++ems02aogONu+Y1t0gD987ABA+iz75bq0fMXq9MP77oG9O5yWdC4G4J4Gk2hDJ3l/xCV1fL9Hm3Ioq5ZtjuS3AbSMUslra9euT5dvuorrAdKZCGTOTHLs3LUt5vLX0Ccdpsruq1/+HnERz8Wt3fzqV4WvLdN3lirbGb77lptuTW+hodjf0WyrGRylF6JRLZXPVwKS3nTTzWGrZgBLly1ZCkDexlogScEc2ji9ls7zzscEskLuIfX2zxHYfuc796RrkSZ605vuCKDVc9Dq5R/8y73pfvRUR4mX34CUhP1AJghi//ITf57+7E8/Af6wK/3VX34MUhIsXNbLhM1YiUlWr12ezvSfoEfQWTxyCA/EROcIgO2rI7lugEqE/rHB1A/jfjEyCRIeZvFRlEoYC2lJkxsT8V3RUJPk05kzfSSBxriPq7EBlMnjywxRDSDAGpINYxfSWWRM2kkEWt02qZwQz9BBwqQPXf/F3Yv4vI2vGrjWicCH2hfS4K+/l3+3weg9TaUa8U0/SRCwFIF4gWSlyaLBKGfV8eODqQHCkdU6TdhHkwj9NB1fuRbcgvusJfkUFd9Il9RxNqg53QHpZ5CKpjJ8llqkySbR5VayRLZ/ZlpXwgbu4KxmPnj26MmkL2Rlx09++Pn5EOglMNGNUjhcOj/zX5cctdIPM2chvwz4itclcPWnHKSSE+c2KRy+eRf/2Z8JVhYAZ2zen/lMZhhkY14Aq74vdCQ16pfKeLJOV/HK19TpfAVsLa7j+8yiBK+BNxjEhPix7JGSE5qDspyJt4TWgMoNNYYBOEw2+GP/8T/Tt8bgC1BMzU/Akbf/wp3p9WQJLNP63T/8eBorlbvlrnwao/wEPotlhVWMm0ZNAyag4Ss0Y4OZRNlHAI78zrIdHMqwPZYpArLhP+bSUDd6xPS50YxAaQ60shGMawZLV8CoVNJkNshxCeq/QEx5aIG2dzRy6Bssq3Obu8m58BUb3rBuYXTPlP3ac5qOcqPqbHBdWQKAPd3dCIFjWNW5UcN1GodIp2hOyhUDJzOqeSGOSjCq1HdRGNwNlvW8ZMLq4Mn9olNSZNjsrhi6ghGoGCxkHZwFxBu//cFfwTicS8/v3EZ5ORnRhurUQYnPNMH7kw/u5POz6RqcpoWLyJbV0/FwaCo9/hOEv7mP191+deiGyDTesGFz6qV85HvfegwHjNBA0E25AwNi4aGIR+Qq5p830IG+G93TC3QA7IEtqJsuklTXNkdA2pW2bNyCI3gA/aUjkd0QFMlnrQBVpuCbLZdNMQlT0MNMTZk1Gw0UcLh6AJYEGnnmNuZj0VI6deNIS3k/iAjzURppRTyVK96C0SaYIyJrOWYloJyxV2gXR7AhExowGB1ndSLtuWMQPzdRlyaGONwm0Qt70/q0+ebVHDyUwGi8AY7rmLsJNJ+Wwzq8Li1KF+hoOYVz2zSKbhE2YAzQs4fgagSNJtLz6QLsvxfpqPrEiWPJ/twJB9K9KcgFRSRK1M0oql84AghLziGC4SrYdNix0H41GT0Ja9jBbuAgXSC4x8LtBrjfvGoh8gc0Q6HcbBp9TMGSM5Rr7XiuN217ijEJVC8MQzgUkr9r2vm7XTkRjC0NrRpoXuAc+lLkehaEeahvhAYJcxhYG+/Edg8N39Cu5NAxa+uaV1VM5lLbbHVaOd2UtravSWXQWPfux+Ee0wlnXrs4GAieZ2mu1UQVbyXrfsCbQR921vKYNoTgBUkI0qrRhyU+SzWwYWM+RVFho0630dgLMCyYrUxYM3tlax/DOViR7kUX9hTPNGmjJNZRVexzATftsuGqB0sG87VtJrYrS2U5Jngi7o4SIB0YF4k5Ur4IgFvN2akQvccRYawqCVoh6kSGNBxZbQa2yf0YcEg4nGpY27KN+RXzEsjTMTLZwO/XjDWm69EIu655UVoPi7BV9qPMZQEYDutZmQQXa9JOumv/w9E96UEOvT4ymzPcYw3PcQvP/stL1qXXkKyo1ygqrE/AeZ5A4RygxUHKgR4j2HuckqvjavQJTrl4LI8XLHVbKCmjjANjUgZQvAy2+Faav23qgXXEmoU7QIMw2EL8voXnO0Zw9MONjenevlNpkJ/RQy3svkkKdm+Ma5TjqqfHOqxF+7OR+WjvgKnIvR+j/G7SwIPf+7lgrIYtycBqrFPnSH/7fwGs4jtwNuRyeDOrU+xFdZYnsBk67wq5Q9Qsseca04oVG6Ls/OTJwzguZJp5XjXrwsaz/6J8lv9e0rEqLV9ER/M5nM6jO9LRM7uC9e3Z0lzXBnN1SVrYsowzCPsvEIhxiUSc568LQ3DJBVACTLQtlmqrpaTOl+elen0LZAhHgJeB2ZgJ5sssdy4D9ngqNUEg4DN4MqEZJeuyYEpsmAANPcMDfnO5AkhalSKzIq6dO92amMuYiUyOnCxUbkDnXoDCpgp+XxmBpIGF3XIdFc97gWIDAMdgHLF+JXNaYDBUwnCYIrlpdYjFw3ZYjq7pAdTK0rG5gKwfJzifo4K3fo9z5rNktmcGpdQQM9Pk3gnmMwMbpfACq64X3qcOqxtQZmowdPANJiMLJPsXEMgnFvAUYmJ8I37zEHCv2wxToSLsf9bQEgFzLGQpWZ6c76fwCS4xkkoA6iXEOpvHnEjU5wrwMQObvmQKmai55Dvy+ylZSzIoS9cv3uvfUQYYTEXB5cI3ydcrGLG6lPPvZz4woN2JXS0oPS8xXdxjMK1cD94z82rpn2xNlV+9p3JZmbH78vlngFfDe5QlyAl7G/EgHYEj7rVinZV8R7+zppSAFljVp/IZlb8wOXJk34HUf+oM33SBpKGNnUzK5yYslr3pj8mmaW8juNEpB4lpa0OKBrs5SJXRIA1wsl+QE6+XbbgydaKRxzaPJjZ5vbpf/N7sF+aXAK9nf04eXBqv0nNGwYo2uwj0fU+4upkQEbY7fuYPMzBbVFTlNea5kvVeDdqjUigSD4IYjo+JKwKSsGcEyYWPxPNejFJ1NTsnIwnuPuxEzmicQEU2uKBA5E4iqZLjijy3JjP8bhlU7nobu8nu1ohmfTQrhlx/BncCmCOUi5fZrbucMkTKA00yLcBHbAGAPHMS0I//CUJFQOqjlqRZ5kzS2fyKs6BiAcFtJBwFaVzDMHMAYy6WU9qO79BMQHlw/wlcGBpXUdZdRjLw8mu6YJu9FD5XzYKuNHgWViCaiHiZJLBh2tNNXN+mXp0//PoJMsmyWWUwDyNnYqVZUelhR/MorXVN8kyZNQWoCDOnCWBSdlgtTqv2IBKhMRe54ZY21Q7p0aCUYLeS9fe5b34xbMLrX3d7+i7NlT70wd8ngTyWTlMqu2o1EheV+PhM2KQakzOAHIA/VQSkY9zjGH7MHICbIEZXdwfA6elsY5BAqwFkPEMFh/5QP52zFy/pSmfOngYMWpSbILHu9wOsbrr8sigdVXdPYNWgvpNuzwOw5ibQqpRx1gS4JMPMVagGo6W6Z9W4g5V0Uf8PMfpqdJ1a63F2WE/a6edeeCmtpXfCMcqqb7xhK+fRdNqze3c0KTRZVLGgMfotmFDed+gw9wUIDdvNFuJWdJztOxq+dg0x0KaNmwKMXg7AIePJxTHSJ5jNfq9uTC++sIvmtRsimSVYpY7nof1709brrk57DxzgrjkTSLLt2b4XxnINMQYVVIuqUteiTuKbwUiUecxNSKaQ2IBD1Ekz2r37jjMHK4K8cuhAX1q/+lXpkR/tp7mWTXnowcBnf/d3fyfW+Nq16+IMEjQUhHniicejZP7wkSNhg37hF98Wa+LQoSPp4Ud+AvDy5vSBD/z7kAfQt4s9xr4WyF+1ZjUSAFRpcR6cxl4N0eF7AqJOnGNcq9Codh+6X0LflJfrctzaeF4CZ8XPCmJWYYOLRlbzY3evVcc6tjmuZdgLO9sD9Fu9ehVj1pze8+53p3+56660bedL6e///u/Tc889lz7zmc8EMGeTQ+/Ls1ib3IFkQKFHHg0ftW0mH9Up1q/T7710VuW4V5kDA8VaAPwG9uZZQFoTPgtgZrc0d2OHiDFpTDkLa68Fv1y2bBuEDfXdzyAdMwwDuh/wKSpa+T4lFPRzlMKZZH7KOeOruEY+nwQb1as0GZwTwibjZbyr9eh9Dp+fpM/ItdioOtZCM53pn0HnczC9513vTN+GsNQEM3QlfUE+/rGPxb7/0Ic+kl4GzNfmdiKjUE2DuRak7EySLJDcBYtQuyzwJAgXSduoBihhDZLvnQPGMx9d2kw1pK0oAIAmaFRKR5a4IJTMQwFH5WuqeO8D998b9kXmsz5knDqRdNb/yhjPfJkZ58MkjOdqaNfr2+CPaNOM30MPk+SKskAV3INzGyxX/ZPokxMnUpw9VoO6Vv0+7e/b3/6OSAYcgZneTNm74NjBwy+zN88i/fEqmnw9Fs9oorwOf/INr/85KlIb09GTR9LjTz8ZCTxxKxOJzc1LWE9dyCf2sZcOxnzVYtuu2XJdTtgxtu2woNdvXEWjunYakK0EhMdWIi21b8/+9Mn/89NBXDImv/qaK5AJ2Zuu3rIxveed705/9Ad/jDzizezdVWjmfoHESG683Qk43NVFZef116P5vAwfuy2TyNynhl8M73e+9/307LMvpN/57XeFFFHW4GesiWm+/vVvxXrecsVm8IFz6Stf/ReedwIb15l++32/RkLlR2nlqiXs/ZR27jya/vSjv8P8PZDu/v6D6fOf/zSANsksSkUHpk6lo6f2EZ+MpioIFRew0z2Dp9Opc6exSyshHoyxJs+khYs703EAzibK+o2TpX5b7VxDib3+QhWYk0xk142JS9fVtm1H0zvf/ur0+c89lm6+dVF66Men08+/dVP0GFCL3zVaj4/fT5VVOT68/rakQfeGld6VNJYrZ28eOXI6NMArsJlWTntGWKV39Mh5JDpX0lOml+8UJEXGjX1y6tSJWCstyGOMg0OIL1i9cuRwb8hWLl/dkskZzK2s+HHu+zSJqAbWpTKkJslWrVwZNlG5lDM0ps2EP/w5vr+ThNGpnhPIxIxSKYHOKhUM0zKtH7v3C+yBV4DRwiEuGASxY36GsfqvAavhfJWCrPjMvNfPGtRCm/Vn3/ev/Xc4VCUws3Ce57/PLT2fsVpkyML3k3WCoSu+v9johbMW0VaAqyU9p3kBQjiZBF6CJaFdJIxmlqkUQEQTIP8dmTAdM0ubK9GfmE5/8Gd/kfZzwM+YRTOrjGG4btN6Dot3pMWrlqX/8unPpae3b0vTOH3BaPsZYDWCKg7zMMJqGArk6exwTggIRaCg9iy3b8MFNU9lQdhUxoNWIsYU4GqUypd02zKZQocUYxgDYECURzLPRy71U7DYg1MD7EfN+NXhHFQDwCg5YEfP6EoHMBmNbjjYzgGqmUVqR+R6DKT/3DnL4NSeEcQx8Mtl241QwdXKszmXminG05higGkCDZu8gKoIiM2gbRjlErJQdRIxVDJJBL3Mpk3A5hAskhkXzqRZsgClM7Awja7V3/79n6Vv3vVlHJqF6JIihA8oODQ6mJ5+bHcaOn4xrd/cCdC5MbLFZhueQfT7BJqai5fWpbWXke2ga+lVlGA0N3emh+57Mr28vS8ALrU0Q24hAn+BCQMJM5+yJ6tSB13ta6saYb6iwTQoCGhXeMSNl9elG27ZmF7euY/SH8qZKRM5cQKH0/I/Wbaw5qZhTKkxVAGLUJD8IqxRwdayyon0up+vx5ltTk88coZsmWLXjDfPthhqu8LLlpOeOUqX8gODCewO3Sz1TUaCrSg7GZSKw4MyfeZBxoVBvJp/cwAAS5ZU0bSkkxJf5S76yW7RfRnG6ARM0xrW3XWXrUi/8PpNZI46QutvH6WNUzQLO/HI4XT7lZeny5uXpfrLN6Y1SzvTAM0I9pEJPDw1kI6jBdpbTqnJENcEqDrdO5b6ZWLDDs1r0JJo1ojrOwBKOi7iOI/BCnB+BVSxyTBK1UuEEWG5CqC5WsR1sFQtfWyklH/DhkXp6svX4URknZlpnItJAPrZ4en03P1H0t4dZKIVl7eDcXStdHyz/EADoCwNX0PDtbEVp8GycZ5RRky9msncb9/psnT8EGxwk2bcrKVhVQRCZRW8j8MqKip9Bg9UvrttlI73FW1py4pNyD2cg5mOuDuL5xgGWABc8mIdJegyxYaxT9OAHRXMoa6pANSUaz+TBgD0uLDgAPNWu5BnhjQ4Smk8xA32DOXJrPdlpwCu0KM9SEB5mEBgiozbOPdXqQC55Twc0LJNZ212RXAl4KMjYmlquY3yuG91U4NBaXAsk0IASi05RNl1OoByKI+nBI7rOEZ1sEqqaKY2qzahdlYGgGwjAV/2Yg6mBUssTZXSUmpwgAWq8ufYjmaSL5Vo2Hbjp6/i2bv5wxSmDiVO+G5xcHBlcd0EgTTtYK4fBzA8DdtZd7mB616HX38NIPVKzx7GzLjLcRSoV4HyAOzk4x0cpCQ/RgSwSokD4JVYg7MBtmYt41lsbRc29pqpqnQ1Y7phAcEw/z0BeNzOYlxIOeJX+k+mRzdWpqMjJNsiEZGBxEouXCGwJsuRAA5MlcZajemNN/xcmoCJAichnZ/qS8+9vNutGHYrgNWM+YX9jVPGAL+ke/W/ZqyaeOKzIsOC12L+OPJqfFmS3AIIX2NHtwAw6tMVl18Hm2cgHTj0AoASmpaCHyXtKllJdTgRTVXNqbMF5jCNTMrnGlLfBdjee55gkZnJzhIldpVd2rWewAdeL2CPAJDnjU6M52KI7HNGKqdhaZZ2MYAzzpRhAx4D1zL0jGC8Gmhn9mJmgpo4VB9tihIoWYw2NoyyMkG6AGMy86EA8gzWcnlZXleFTxHnsGNZAlYvaYdG9ODku8ncXDkZ6pqtJBO+gCyBQJW+jmXXHloyAwRfvdTICPp7OJ39dFpetWotmXiCLxs6esZivOx+bvmy1R0zSKEMoeOnc2nJeyVGopnAVXuu0xdlbIxbwRhyDPJ9WyLtfjPw8zqscnW21LWLM79UeBn+Qk4yuoYy8JoDxsJHKsYkOjAHiOrYBWrPewUw9Wj8TGbvVEUZdR7jrImWQdP8ylID84Gu+eDo/AqnQnap9MHMeFUmqeRnFOCnny/A0soSKFrce/g/JcZo+Haq9M2b4/mgbTS20kZ6lyVg1Xso1oNPEPr5JTamYHRu0Khnwe9s1OfaJpizOsL7isS2fgbJ9CnXeAE6WvJfulfXciR1dQdiG7L/dc54CeMK7O/ZsTP1nzzGnkSXCwmakEjS7wl2Lz6M886utzyvFpu9iPO9gQRwP8HWEJUGMqdMipaxV8dgFHZ1LU8br9wK4EVSk1+o1SrbLI9Hvrcs65ClfDLrMM9EzFeJsRr2xd8DHhZAfDxXaU58YFkXOlhFY5EcD2RpgAykykIW0FXCw4xj8V15r87CjNY2lWEIc/pDIEMdORM6AE+h5ed3cA55p3yfYGNmopukyPf/ylyXmLg5r8r7cimOwbAyXNGUDJM3ic9jQ9TWDsr08Mttgrpq1RUwCo9EyW5be2OwhY4ePQwQgQYjAdcApYPqZ4Z9MBGD5rSJEUvXZQfKsqkEmLPCSOkPWZE1jQCODUhAUT4+Q5l/VRm1JZVoJw6cSL/wrlelJx59jDmkvB4ppMkxmFWLWvlDgyE7UNMwLyqxGJkWAlo7pKsBHY0/sEUmOgRWBTLcjwLBAsX+balkWbCdZYDLXtVXMQGfxwvKVDCAK6LngvuYcQIQPoxO5yYksD753/6a4PQcTZWQKMKH+vCHPoyu467Y4R0dNGoBrLtI4DBB5+sqfJJxGFKCpX2wR+tZm73o7bXA3rPsVKbgWZp4NMA6df1N4CBNUSq3EKBPjT0bx6xavTY0pe++5ylkvpqin0OlvhuSCCGdxT5rhF00jEyHmWt9kAakRnbu2hN6dg0NbfikVsZRmok2q1qsZQL6NmSDjSXYsZAKoFG+4zzXaGtrADBtjr4YLtMLsJbU5m6nMYuMKu3sESrTVq9ZjJ81koFpghPlpgTnQ+6EYFkCSGsLbAMW2xDNUywDa6ARo3txCiejow0NxhM9aWjgfIBqTTCPe9DStDqwpWlx6j9L2Sy6760AYvWN6IuuVUbnIuWmyIKxZl94cRes2CXpME2srth6ZTqCrFonlTvLl69gn9tMeBJ/e136p6/clZ6CiLFn797Yj29+8538eVOAMf39g8gEHIDUsjY98pNH0x133BGx2wM/ejC9613vCkmbkyQQ9lOerITdpz/9mWiuIqgq2BDnK8/bgvzS2jXrmX8abFliz7klG+w0jMgJAO6QtinZb8fHkvrCzuf0dJYXKF4FdlDY+J9OvOVrac+VWlAzscb4DNt54jQNTAGNLIn/A5ian/rUp9N1N92QtmzZkj75yU+mXbDsLPs+duxY2k+MoZ3WRre20lOhZHtzl+55FaxKX9kkOeQPsq8haaqFuW2hCW8TrMAaggyBvCOU45+H2bcAaan16zaiebqKn+2LdV8Lq+VaKjO3bdsGA/hgOnDsZZLq+L4Rb2u7ciL4ojG2B4o+NA6irLbAIoi3gnjA+/RvJgUHJQLhM5iUnsDPbqlHsz0okfg1JG+GbdoF4Oje7oZZ2AezOgBsrncFINqhIydg2Y6ERu2EPUkIhhZ3LaEsfVW6/ebrkCeA8EJzZr+vF3KCDXh6iEdMHJvwNq5uplxamQ1LqGvJxpvIUI96ENbts889H/MiQPfCizvS+vXrA6y8/trr07e++c2wtx4rxuw5SZt9kKpolJv9hWINZBBe6QbOOq4Zpla7jQ1TVshzMfw+EsR6M4Lnjl1IPUXiNZO+QuolOjx7qnAtGJ+vfs2rkcA4GTJAFSYs2avDI/0BMjZhM9XIdNws476ILbbRVR1YxElAsmoIIvoaLUhZWdU0DRmmpwd9UJI7EubUZl+HDVvctSyc9QrOLv3baexcbR2avLD3VwO8rVq+Ejs+mz7wkY9GMn71+lUwGdH6ZDxGZGfiwy5fupj1QrzPWrgJqRJ79jzx5HPE3wvTxo0bOBtOAZyiF6t2sWctYzaInMBf/e3fQGKpSFsuX5lOYlP0nd8IQW/JkhXBNO4f6Oc6z7J/29MjDz/N+l5Aqf9vpq1bt8Zeter5HM2gvv3tb0Aae0367ncfSv/+g7+K5MAQsfN6AEIbcdIUtpIx4/w6evpQEGcOnziQWrG5h+iBYaO9C0iVeAZFNYmsYfZffU0jBB9K97HHffi8nk9WPplwyYxjSYIwSW0Kh4nYsnULEh/70lPPnEuvur4rGlqpg2tSMQ49K934W9apzSFrlcbhCGtDcsDKLNes578JryZ+1tcni9TlkDGZhdynEgwC9UoRWL0hRrV/H9I0nBWNsFJkOzuvjfStsZHzINIPlQKxJHSMN6bB0dR+rmBd15MA7OykMqWvN2T/tA2TZLZNklkBpjyOjG1JQ6OMtXIrXEJZ0gAAIABJREFUaj8HY3U+iJozCT/9Cier9Jr/3sK5/mknPL8xl9JllugsTuB841o4vcWmm8+SmO+8541U8gxL3z/foQ9jP+/Xxg2Xfl/Cig1M5r9+CjCe94ufvW7cW7Ag8xdEPGYQF05xDvAEXixRt0ymHMf8AqjPl7769fTFr3479NTKWBQVLJBr1q9Nf/iB96Vly5amr33/2+mzX/+u/g+gQe6iV2isFk59YZQCVItWqnZ2z6BqBA9qqGGkPcR9TIm4Gte4lngli9wY0TJvtWRyUJJ1znSKc4Yqd/UtmCf5sMsgwaWgh5+p6VSJ0y+wo4PVDqs0SoOw75YSCsLou52HYSGryAz7mBqYZGx95RJKAE9BWku/AaKirM7gkoUumGDQo0Pld/gSxCnGpBrgR3aZgK+lp/0wD1BCiBnxLHdBe/CErpT37q/Yz3/48X+XvnPf19L6K9cjVoxTBbvoJ48+mU7vpySP+9y8hS6AV6xg85an7S8cxfE8HoDRoqU8j/pKMHSvu+46FlhV+slDL1JmTxkUnV1xZQMozmwpD3BZPrwfBubylYtSQ+tkGuqfTIdeVjtOrSueC6BjzcZOtKdWpwNkpV/afjrYGrJdZsjSCyJGwyqAr2rBBmv5BabIBGmQytDVfMs7uylFWZHuv2dX2vUyDiHOafeKTuQNWtln6NKQKTl3ajKdPIzjCdPCgMY5D4aviQPAAgoymLusxRLl3wFMzOLglaXLNmKQcHRP7u0N3dh+2JoyNehHmu7A8f2zt7wlrYZZ8PSOF9LHv/fj9KE3XpcOo+f6wT/+/bRw06b0kx2Pp+dObE/02wYEG02n0HgcAemqFOxBx6qXJmc2LrOMMcrBXW8GpfwDvCF0S11L07CRLyCw7pqWodvcalaOo5Jabp1NjaNaY0EfZYyWL0f/6qp1aQn6VdULGHPA12oCHBsgjR3tS8cf7U9H9sJ6AJQb45nB5HPzC1naBsYAtwsXk61tJgGCA1zbQg4OlqwZwOx6AmQO0QERFnbfSb4StkQ5yJjlIDJm1WZi64eTUaP2CsFX7SiOwyClNRjgKbSPqmAh9aJDZCBcz5yCeUYn00GcGJ1K94NhlpIVEeAK/rpJDS5Z0+OUSlTSubQSOYgFNEEbRfZgisBch6QZ5lDTCVjesHyP8ZkL6hgTJIzY+ZB9FY3K1DQGEHXPyhJwrNX+MbgvE1iV0ZJXSpRXzhHQj9uUzXIoWbPsy3YPVNbL4CASHLxPBntjO2XuFQBoBnUCPW5I7r9acI0NPY0xkhXm36EdWAKGZHN5yNaPcyD3IXbOcu/mv3Fd0Dil8yPXaBGIZT2MCYYybgZJ/dzHdnSwdjBnJ/n3KAZltfaVvb0GLeHWEtMHkxfP4rF+hmc7g85zP0kb2jHwGa5leaJnmsCozOPIhKtXiY4097JpuiJdxZz3niNJxPfydWljPQwGGN+7W2bTi2gdjzO2bDMAc8eMORWxZa1boO0J6rq+bMna9Nqr7wDobEhPPfXj1EOX6KPnKKsx0ZQJDOGP+v4AzfRPBXr8vHMfx27RWChXV7gvlKNQkiNYeFzMRFo0TxPQ4E11ahbz3wsXop2HI/mqa28lw3yEgPJFRyBsbfbPPUvYYwSGyzpWpLaGpeh/kzxhDEYm+3CoduJoHecWctlYa0t1WrxwdWqtXYUdsWIBjq4AqzpYODrRzEGNcy5qo5RKZCrU9TxPV8JWmAU2KFjAgNu8T6AvM1YFhLLPEWABIFSUEgo8yuCPgCWDt/7cs7fwJYrOwwVoFsBiJOKUSbBhQ+5MLHsrgmYNj42OAAuGLpB5FkwHYWtv7cI5Y2Gxr23i4obQ9unYZ9AwihUBPyYoSaJECtvR1raQvVsfTI4FAf4y98hPDJ7vicDLShJtq9ex6YUNu9YsvybKN2W4XmLJlhKDJmejWVnswbz3DdIy+C7gbum3gJes7+yTZHDM8++nS+F/FgDNoFo+Zz2rckMcwchs4QKcFGye9yquEb6A3yVzsgS0Fj5DJHj1dCNSf+XDBdBaXGMGJ1zwtwDB5yfK/beVOcWrYI9e+oFnlwnuecn1+QCs3xsyHJdAYPdO9mvCV3JES9/tNTMIapNAGeycLXHOGtzmzrtx7QAJc1n7RTORpYSHvwvt19L4C8p4hoU/oENuOTq/q1EagrV9HLZY3wmlAOhijoRQdPJmX8a4meRzHxJwCQ7WIYW0eDHBPqXC52DBjWB/1SLVpBpgqDrV0b0cvXa01ZQTcd+oI+gaLsDU2DfZB47SWrdXiTQRe8ax8hlDP1uNwDzu4RP7GIKalwbedZI1En3ljrhZeiNrmhIMm6AkGWKSzvLUDGxb9qlOrusY+y7A4P62Lhq7ZLNYxdUX0GxOQDE0QINCm5llgo0G/iaoshauDb1kMI1FYyWDtXK1jPmeUUADE5yr1qCjeuYQSfGW0LcfnTybWjvrA4CZwQ9SE7G6pim6nG/ctIak8ZG4dvUCmnoAfs7QwGKGLt5T2FL94sraUdiH+GqHn6HSQF+U86N3Lg2cxU+obKM5DIk2+gYcOLIzmof2UeZYVQZ7B3ZuGx3AJ2aOoN9JmeTgZFqzYnNUJbV0wpikc98YCWc7VzdS2tlUC1sGuyC7LWR4ZIXRTMTSd7s3u3bDp1Y/Nthh2Aj2qUvdwDU0BSlPHCeJ1dzcYJqFijkkdOgybsMWAViBr2MnjqBbSPk5Y3r49JGQodpy5QqYOT3p9ttuTQf27kP772rsC6wjq4Mkg0T55PEgprQDwo7SLKQbGRwZkVqelauWc57we+bKRJSatV3dCzOzhwPK5jX6MZPKpuHY73jpGM14+tMVVy/Hd0BGgCqsFthlJ48fTWsAJvTHRiAzRO8KYojR4QkAjvMAXbmEupIF1Q4AdBY9Uv0tE1qxeo13+Les5x56F6gf2Q1Lbwi2oWX9M7BCQ+sQMDwSyfhaSr0spZHUKM3/BHZXrliKDdEPn06rVq5Ovad7ArCLhjns6RUrVnK/dNUGWFjavYx5tikwoD3X1ke3vWdXl/p8J9HSBphzvVW0k4DsouwUKQjGwqZ/lrDXcmao9e+2qiLJVoNOXw8AtOzVC2q30rtgEdfyezth2w6QlP3G9++NMue9e1+OM8VZNS5Yvmxluuyyy4gLaK6zcWMkh/yePprBaIvs9O0Z6RhfeeWV6U//5M/5HDU4YfspgedMXroCAIi4VbDpNECP3a6VrZHhHMkS5r+Q4XC4BSgFMV0jIbHi2VpUGmgpS7axsMFFLOlni3M71pcVAcyrPRbaqfDbvYeGwThFDYB769atSb/7gQ+ku37wg/SX//mv0+OPPx7A6rthsR6k8dUBWMFqlxZaq7nhX+6WXpw9cX8h+7MAubdl6c4770zXXnstbMG1jOPe9Oijj6YXXtgewJPrqIZruOeUBxG4cmz0ZZ559gnscnc6BaPbZLSJDJPk00hzleMHOv/uX3U0TdzYuNOkhtWAtbDsBLq9j0w60FfLZ0sCSLpIsr8WNnhUXiLDNEusYKKs2ubSXawL1ps67/PPPp23iJetpCK+iOZ6QU6SWQ0JBRv59a9+lsGgMqkkF6R1H6fabJzr64sIOL6w/aV08y03RPNqJUnc31ZaSKjas+dlALfLAOuexoYeT2/7xV/MMQnnxASA1cKWhenv/st/CX9KxqqvLNvk2WaiMPtpzo9r0nnxb8faM8L4QBvoeWJptSzjC7DSQzOaMbKit0ia52ThKxUssmSD1GZgjX+ovbzxlpsjCa1mqhUQQ3St37X7Rb6jgaTDJkhTz0eivx5t1GkqAZtIZp1HD9sGp55THpGXrSOxsLAjPfLAY9geANIP/Hr63ne/w54cS7e++ua0fs1lgXfUY7OHaQg2zOfHQ6vTBn8QVki4Hee8eRGWvGBuOSCuiRyTqQ3sVSVPTp88gcYnTH6kRgT+br/9NvzINmQJH0q/9e9+I/3NX/3XtGHVxvS+9/8bgG7WE8/Uj+/8z9//GkD8KIzYgfTet21Fz3lp+uLn7w0/tAxN2M1gHFdvvQoW6sMkSNawzq+HcdkQY+4Z3kfCx8Z8ywB2ZaSr8/rQww+nX/63v5Qe/NFd6Zbbrka7+Ok0MEuSEMLBuD0PkGUcGOqDDd2VjnFu+l2tnKEhaYFL1NNzCrwkJ4tXwrI929Ob+s4D4rJnHPcdO3oBfu2fIknQvZkTt0qTdHS1UCGAHcfnsWVArA+rVU0wgDsAZQRL2WqGKeLpOvZADX1Ryu0Pw/pobZepmn0DK5C01QZDNqt13U3DxqmHTarEhPNuNbK6wxNUgtYRG1/gXLYyqInzZxL/xRh1CmBZS76oA6kIrifm2UqSro+qC3sLWc2thFoD57Y+zOgE7wffsHdBB7IE9QD8MrJNYHTT5KzsyQf+RwCr8//Mp/KHU6Upn/ee+cYzO6KlDEX4sLlETNer0AmLnqfBKsxZh0Kb5V/LaF3y60oOX+GcFz8vHOjiHubLEAQho/TSiYxXKeiYD94WRn5+8FB8bj7wWgCrGt7sP5dYATxzMGL4jmieIOLJAnuGbnJ/+h/+OoAK/Ud1V3/utTen36NrXZdAClmYd/zb9yFLSac+Y6eSIy8gqpGZPx7BtOE7MrCag2rsfv5btg4sT/UmNbEGymYlIoaI5+ZaMOfs/K4xqAx2a6khSHQH12nOLJ8AY8MwGhyEJ56HLeKlzJoNo8nPutGJPNd3NjI1Ou5uEktxAhBjbc+CNGikomQukAEDjwj/g+5t2bBAlqVM6onO2JXW73Ys4o+OO89DnXMzmQb1MNTFWoKMQI2NQLjmjQgtf/Eb94Q0gA2fZDQHo8pnZgEITlQSkGzeujRNVp5PGy7fAL18Km17Zm86dQDDTrapqbEtXXUtgtQwE3Zt76HEP2/a1s6ZtGp9SzjLlm7phAzSkOv5J1+mMZQak6IZOWDRuc1BTE60+N8LO2tTx5IKOi/ihJ2B7RIHWaIbaHW65oYrQsPmRe7j2JGBfJijq9UEA9iNPDAATZ2zsUrAgROySioMB7ZA9erVNekX3n5NZFd37DiWHn5sP42sqlM9IHcb5eV1MEAHyTKegXE7RBf4cptOKb+mbmABrKqxF0GNWVKBHAGVGjRWWugMCK0eEHPPWdiug5YsMs+UvNhgopXM+2sV337Hr6QOjNgoxuM9n/lCeuedr0o7f/xCuvJ/8vUecJrW1d33f2an99mp23uBXVg6UkRRbMQS84piFOwmYk2MRuPjI7HyGpOYBEuUWLAFSxRRIxpFKYoisMDC9r6zO733ts/3e6772h14fd7hs8zuzH1f93X9y/mf8zu/8zsvf26qQ5P28b7D6dhcV2TbhjBSMzj1Q7Az+3uGooxKCRexJ4NAV5mukOoWglyChDJ1T6JDMGXZOV4zleFklLLu9RpeEucEmIKqMEaVBeBnnF/p7G3LYELA2qV8Zm60m/GTUQ2wClPhwL0w9LYD9PfTiVT9UrVTNLwyj0Hn1dYT7KcBKyXPGM0mmCc0GCtFy7aCQ9gyC9fxLGDqYA+M20PTqf+4xLRCNpbDx63v1sNPiDIy199Vl10FgH8i/e4Xj5HgIATFkRhl7Vdb0seeLXWTkukUSK3HkZM7tmrlGpw5qLORsVOX1WZa6K7C9h0BpJpDn/Ek+qonaao2BsgqgCfDqox7Ke1FegOD0qNGLHtHFuU4pRJ1coE4DPS5JkC0dXx0Ahphm8r4nQSwdSFUKJ8gCM/vRwloxgdkqrJUCqQit3IdoLPZvzE0xUZhq1fg/NWjTbWo2n3NHMrUNNA368x1ylhkAWAX7L17XBuXgWBZKXtFLzYKXZwqDt7FvHApr13GWDQzL5V8ZhUBtIjqXNgOHFJeM8h7d8LafQhbOERAd5K1s5xrbhlCLw0g2LZ9UdnB+CC6kGzfM4wDPABjrIv56uU6U8yr6YsAlAVWjfv5pwA/2GlaynitGSYgIUE0yXO0oel7NkDaAM70QTrIdvKZfSUAicbDmgSf1/JuM63BWsiapJy14Zx0zqYLaY7Rkv7zO7emw91oYplAMJHgXtCo6hc7Nv7R8Ep6dF8sAFb9exavZFUEgqruAc8gtjN7CuBcFoQOAu+PtIP7jd/VQse+9NJn0hTkcNp/aDtJGku3dEK8mp9IVpby0iWLV9AIZC0Z4sWxTmQfdfYchql0LMqrtBcDA3R0blhKZ1uCS3QCQeXDGfHmZgnKZUgJ4NkoZRQplUnKSZ00M+91sDHUap2B7VNuSSeDJHAauCVz5dmnDS0tzxjQEUAEmOrYZH5Ddl6fBoMWshif5EvwfrmAal/raA8TsB+lYcCo5aXB1LYM0wWeBQDaEhsqnbXlMhgITbCjbGzF+SOrVxCKj/RPMc/oWWiVyCQSJ6HrzcI5cPBAZK3nKKEaHevj5zr5WfAoW8byXVlM1WVtkYkvZuwyGZkMiJozeOWPeyZAsQKzxnWUMWAyiYFgjjvnBfalJaX+3psL0ohlmwa5cb8Z4OqI6dAKTOgUhyZ0nPfyBDOpBN9ggu+p4GSe4PU9uTuVzVNmF09p5WXYc1Y2Wij3f1KCXGA0v6cFgXfuEyql4tcpv1IpBie+cL+huVoACBf6Z/m96DTngfyTAOGCz+q1lfH29cFm9fxw9TP3gtSn/Lq8oWchuexas8LB891xD1C1cJ8B2MvEFfB2nAuMJV9jQ6AqAIKDyMCcOLwPuzqMk28iXIddLUCSC0o08b4JmwaaZMKnaoZB1USZ22D/ED4Evo3BKXPtetR+ty9dBYhIM0OubwMrA/aFz5376PGcAUrGpjk1ttlSYV1EIlufLguWfaaYz8LeytBnwxbpstnezMba/ZgBnnZndo/pN9oszqSIfqkBmKzOIs5pG+LIV43+A0UySfFx+NwytKGK6SaopJSNTxwrbWE1QNMIwFIwNvl3VDaxz8o4a2xeUk/poQ3XBCoFb1/9mlekb3/nKzSgQPty6nhatxG/jQBs5iSNKmgEaaM7z+4xOq7LSP/9Q78DMD07/IoRuiVXVzSmQ3tPwEg6h6B3EBbcsbSOAHps6kha3FqEtNBiykUf5T5rON9Xp907hgEVVuFH9dFwBw12ZFVk1g/hM01zRsgWO3hwV7rosq3IR/XD/m9Bp42mHyJ/nBkDBONVJEcPH9uHHUUHPgEuzcIYxOYMwCbbv2d/2nTWmQSdfTS8WUYAOFDoXt+JXJX2giCT8kgZSjEXjPnOnQbylCETQFpOvX3XA9GAafWaVRH06T8N0VRH9qL+6kDvNHZ8DNAOpm6Aj3ZBHgHMWs054LkyFSWRVtLt2r0/wHu7KS9GK0o5mUrKeIPFLLjLerYxiQ2YbGC1HOKIupcDlHNGJ3fW+SiVHXYOl+zx2AMdnD80iIQQILPVSrs++jSsXNESjbb6aOzTeQI5Mc8PmmX29iiBZuMsfDrWeyVniXr1AiKT+Ihq7RPD4xOiMYtPo7a399rchDSWiQlAorUAhx2ACSPoI9ow0GZGEWO4hgGqm+g0PUtJdjvatErilOOPCZIcPnw8KuJsXFMDE7Cyppk1MwIDtY6y7VEa9Q4jYUBTImaxvXk5YKSa6egjrljJ/kUCC9dK2SrLbGXMFfkMVjpFjw50Wkn8KzEikGm1xghvCJvHwrfZXjV7w8Zbxyk733XABry1sE+PBrAnYOJ+zcve3b+CknkyaQlMRRmZKy2rh81ZQ7WebMRPfOKToe2rSVBWphFQpxfW6wigmlronoWCqibI7XWR7fvMEVkInoYWNfeXs0DzKpKFIOpCW7TQJsf5xnNqK7SVxgBr1q1Fd3c3YzKQnn7F5emKyy5LX7/1VuYWlujFF7KnDqYXvOAF6Tvf+U4AqoLETzxh0xpiMtZkLUBZ3hdFoEqQ2WZSsj2D4MU8O1ae8zZdkzUpsDWH9qVj4e+0a700ex0eGYhKP3WGZ8mO22xOHdFi2ZP4g87fMEy/qnpmvh7bSDJGsC5iNeJhSQRV+Mp2EbenQfhynhVW3kowiLOcc9JEFIw3/UAzbCepyFsUVYX0TYEhOz6XlUh7tBrXljF/QSwRS5Hcxc9D81OtYGNe/JJJtH9Lma9/+tRHqYiE+W5jQ8ZYPyHX9n8QPeLP3HxLNOBZSbOeru4TASK3w0q1AmdkZByQcyQAv7PPOSfdffe9aQNNnULznnGrYy+YKLn1a1+NNSjxKjuTBdGQ6GDvnIwxywB3xzoH4wVW/ZlrsAo5kax5IfbZuWFvyqK2ClFJP8FUv6zuUX84urCTmDCR575cZAks534dpKmnP/NKmtwpV6Bvi+byIw8w16MkeloBRM8AWH0gzqhNm1anHY/sCP3ZoBxxoUaaHHdRcfu6V/95OnLoSNq/+xB9VS5k/SxL//6FL6JH+j6SMCujKkmN4CGaINkk1c8bpFrhOHIodq6fwx4Z2wyqQ61EGP7gI088klXsMPil+LqO6RQs1vPPP4/kwP4A+m+//ceMwSzVsWeh6bwrbdu8DeZpBfqu9yFxcEVgRN++/dfpw598ET7CyfT1L94JwaElvfxlr0EC4H9o/PTbaLx5zTV/Sow9AUh7D2DyGTGeLm6bIdZRoi+LV/Pym/seiqa9RRByzj5nDXbtZHrBS56OZN1DqWvoeOAFJryG0FB1/GQ8T4BPKDU1MTiGxEs7eEo3gHx3NK7SV8+T78PYXpMTe/fYnA4iRhPJBXXMiTWVNhQX8TVWP8faxwfqp7pYQptNwZhaziTnntcTv1TqJ3DP44DuK9air031oftWXWTX1wjrKZKL2FmlfFataorElM2mZM3qv4Wdj6r1EghjE1QBNIK/DANEr4p9PortqyYWd0W4ht23e3d1wggnmYadMwEgFCMT1bluJgnUN9AXjOdZtJDVgp0A3Fi2hLOAM1mmtbr4wVjNDWNuABcaURd3rrGaO1ingLM82Ck4+jHABgMFIFa2qEGCgWfuBOfO7UJwNr9u/j12VOHaAi5/7Ct/f8bZzL6eBKzm19BtLjiGC6+Tvz//2cJ/538PTNyAoPARBlmW1mUsjQw0kEa+CKPXR7nIa974TjKjGDMWoYy3lz3/Sqjdb4zOxDrJX/3Gf6abb/m67cTQUlR/TkD19F3lAXR2+BjMsAALUgDGP7KVnDyzBKOWSyNUbcOOYNNEB2qlD2yYpJadGlE65XYJzqJ3WRnR3S+YB8ZTWamVz2iQkOlaZeWFkRNzMh0/M0b8/Tw2v6Xrj2IATlK6730a7EUAHMFQpnOm4xBEB4Nna6SdI7UY0YYso0FSxpbk9ZY5REAoqJsxcLxPDwmfSmbbi65+Fs2MRtJysrdVbDRLen7x6MOUvvwuxt+mA9n6dbT4O/ewcc1ywKX+tGxjc5TbbX/4eOo76u8yMLxpWQ3s0gYclQ6y0+iukDWzqcdZdJzbet5mbttQQCYqzQNw9B6+f3ca7sWpIxYXSMmA1YzREiyrwvqo5bBtWgLLCv1ZsyJ2Pqyg6/raDcspAVpNedBoegAd186Owaz7PB20l6+BUs7fD0DxHwSAjAo6WY08043/6z0Y5Kn02CP3s45ei6FqQKR/OH3sH29OD+6ikVYT5WE0sGptg5GL83b0AHq3AMDzrAsZIWq/xtHs/YZmJo4EIaX6JBCAcRIp52bwa1iHLvIegWCObBm+RQBs1ZTIvf5Zz01VaL2tAhg5ByZOFUDhjQ/flZ55zfMAndScBAg0YKREa3wKRgZyC6MTg6mfcqJDXUOpC/brtGCpmVpxMgF85q2aNVzqOucfU1ynIsokAYjUnYJNKdhpEKIW1RhlMhABAoRXX9BmTiRZASOr0tYtK9Cdo8yW9TiNUzRFefkkkOLSFUtTPQfN7u88lA4+3Bcl8oN81gjrVV27Iu6HSrdYdLI0qDhL9bBBS2EkzlfgONaXBuBoKbCyADOUovUcnUxH9pBdRSYhpDRkVXKNlYC6FbBqZ6fNfou2A9aQaZuio+AMsg01zMUAjIcy9tFiggGD+XHYfIKnjeyFbF8CqMt0svGJgElBu84g2Mh7HiCvrJl7r+EQgQHtgVIiM51kxjQHVhd7fZhAtAJ0ULAFDmuqZ/+VkIWe4neWkgqc6iTWwTaNRmUErQL/0YAqnGpYG9A8J/v5TEpicPOipFOb4P70gLYkcYjAQgyikqZfFRyeSqBMeY9aDdlhljMb+Mf8ev8ZkypE58NGaAJpaNeFZAHyEIKDdfy+mTFt495reH5uMTUxXlGqGztbCC9gjXSURl9H0fA9yKUfr82kUi6AdbSFpEJDYAFkPnldrxIIAGk8ShrlXvuRlDjBPA0I1Jr84uxFgSNVyiJjLCcAa+Xt1bAHN9IIA+0AAHoakhEXr1tOsqEMYLVsOnXgFATblbuyZYqPWCozi3v1Z67pWsZzCeVD5593KU079qQdOx+mqqGEc0JWJ78nqBRAD01W1rg6QQFsFIDnLFMfp9opOxNJTJ5FKWxLwwXiSjBIUTbOi6cYO/kD0+x/7Wv05mFPVcHGtGPzIu6/rgHnGXBiisSc6yErIieRVdUEG2cTbKwV/NuAAl1RnEM7XcugNAsdbA1tXZTmy1rRnkSrl9ALMwkom3wCh+d4z1GSFTbZ00mCLcQ1GwEaykl3q19YArhqclCGWFj9ArAa1RnB/HNMMqkcz6zsTM4kKnIwKQdWc/8lA2NlJTGWOJSj2KLdex8nGajOpUwHS3kEdug6zX3KtFNvtAg2neO/nMYF6zacFRqwsuJiDKNUPEsIWAEioFDKPuvsPRoahEN0v+6jkcE4DprVBjLWBsn0h/4ywVgFZ5Zdw22E00iQXkUppuW+VkJkXGmBTfFn14+HYQZQCiSGAiufF4xVnt95CBAwWGLZ3AUi7znsxHgGu24CmHd+tUUGYnxKAQjNgU/ZNZ7xUSYf4581bcrL6XM2auYf4PyGviOsHhOcXM+A1sDWP/M48bFHF4B4zmmsYZeLgZdn+gJnJ6+MykHAbKVnwZQBGzCLAAAgAElEQVT+VrB2C9eQVvJUYDUHWHN/cmHiPH+GSBwX/MPg5ooReI/cS4xDaHIWQH3PcW2XoFEOJMb4Z+PjNePsKTQ28+jQZpv0CT93gZ9Zxpoux2DuemIn/sWRkAKQ5RRJAWycWl0G+NqJOUFhziLL2VdSElgHcHb0MGWNJK9q8A8MFpVFsuS5lrL11evPRDZGpoUsW5/nyaBHXg2Wr4OnAqs5gOqxMietPndefJ5AAbLURcYI8cmzRFh81/cpgNVz+CXs+rCAgvKZxqL673SJBoCamAXoo3GFYzZOs4tiKhtQT2fM2RPcfw0amQbLfT19ETgH65i0mCBUGdn3QTS97Qw/CXi5bt0K9DuPRxLCAFcwdtUaGJkwYCdgZjXTKKqJs3txq2BnH3vPBqmj7D2AW4Kpmso2fBP1/m0sqHbtCZKyDfiu5VSjAMxU0SmY6RkcHI8u01UVJAlnB/GDeGDAsmiSAwuxCX1pE0qTMyTGycDpW5UgFzMyjM+NrejrPR7AnWuhEiCt50QXZaIrUw96fQIpg4AW7qNjRw/hyzIG6HVW0XyomjPfSpJjsMOIJrP4iXU2hf/ShM+n71xMomYOZ7mCpjgdMJ5cxgKmMuIqQEQF8GTxDuCzGUAb8C2HidlJ6W4rHZ33HzgSwd/AsXFKiLl//X3A3nL8kEZARYNb2ZutdCQXjLNfgmvD5ovGcIOU5dvIsgJGZLAUuccxNOvKcZ5mAZe68PUCmENrcJKSSZl4E2PGS9pxGf0cp5R/CDQU46uVISvmwW9Fjr5oQwO2nveN01hGxhJDEnMyx7rwme1xYVvnWjTOLeFcRCwh282zJpK4lNZUEnAb22jvWpta077dAOVrV6fHH4M1Pm48lMmf+BUJEEChJUtbmF+kEZj3bpji61evD3BINqrgRBMJ1RJKXdmCIQWn3+Ka1TeawZcrQhpqnvNQBngzYzdFc4AJmFHjVKuN4EP3wh4eQEpCRqpzFQkVY2LPqDx2C9BVORylICB+UJatREQjYLbay/uPzgCwtwC8PA7IeCBAaxM6sef4vV3BfZ4I6gvSICa5o7GYoB42TkZmZiuzhJh7z/dbAh8xrgm82NuevVk8pbyTJjuzh3H6hh2c4D0CdgKaYzJ0efbc/ubNsf5vwGp+RngGR8WJcTKyBcuXL4dZfYSmXBeEn//vn/0c1+cshVW8bdvZlDF/N4BLgfBnPvOZwWL1DBtAmsfxaKVUXjaqY2dViUngHthj2vk62NzLSFRs2XJGWr16dTybsgKPPb4b4LoLViKkhcCh4iDmGDVJagUKCTIapjov/kopEALfqDyoRvZtmuTNFAkA3P7wEfQtXN9VtcSTlpWrF8o4qR3vMa2tDl1MMRIecppYvQVwyiTAOLEClBHYnFmDHcFZ7anlzyWATjKQTaaFZprHPrZXIDRkhGSKGM+wpeRKfO+7nw3fJfAArlXKHn14++OASJPpJ/99F4mTVhpor0cOYyW2ui9K/h96cFe6/LJLYfPujyobz/kmJDbqIIR5XknEkslr9cR9990HuDwYscDAANWTVr4tAFaLOBtyn8615ppwrgVQHWP9CIlggvfxOhm3shrZb7Gmo0Iq03+NBpX8N6pR4Lvl+j7rIu5pkgSbicazaV4lyzWSiUxkT8+xdOToPrSW1UVFxu3Q0Uji7d69g/vHn/W8LiT8r7ryqrQWUksDTET1U6dhrj/0yHZ0ie8KO1rEfQ9j52Sc1kFkupTGnXf+90/BFYpo9LQeZu+Z2ApZq0ocyLgFXMTP/+U9d9HoiXOvgO8od2jcWkaZ/hxO3RSkMteDzQVriMOtxBBcXIYcx/Off1k695wzU3/XMBhBS9p5YHu65Wv/mW765DXpB7f9lvirjwZqk/irZzCHy9Ov77srXfmsi1mT1TC6aaxGHL9q1TrOq0bss7aVNUsV6aOPPZ4efvRoNBEvxeBLDpD8UkaVx0teegH3jt8KFtDRcSRdeNH5EbfZtLQPdmljYxP3TcMn7JkNpwaQ3JjgmVrAHo53D8Va6OhA8iyS7BKfbFhXH6X0ddyXWtR7dyOpIwkJcpB9d9SZH+WMaGmrY85g8yNDc4KmfVbSaNPtZdIA83QShrDVpDX0dhHvUvc3A/qLWX+yT638tWKOGLK5PvSi1ZKtQeJgmNi4sVGpTNYXPkAjILQkvajcNlkyTSUpa6kZHWWbp2kP161bj8QLfVFgnJfgI5x/zkU0EDwU8l4SU2ys2IuOuGfXOIBxNRtPKodYgYDusA3Y7v3plyBEZE5sziQ95dDGTwuMwoLTnIOu+XvCWAOQRVdOnX+d1XDGLAW1kxgOU/j3WXDgV+785Z9zypFd4HifctILcFvhVk4Z8FP3nF0yvk45zrFZs695N7xzXbj/hYzXpwYCp8HVQmldITDwOgExev8FR9TrGPRMK51AAHj/Aw+mm/7h0+E4mRk9B/3O97/tzUwyortM5DBG7a1/9bfpOBMm0dMFbSMoD9isO6rloaKLmU5fNDUSuAEIMHOfxZ9m+gRiKIulmY4NRxbhQEWmM8rlZSDYldkD33GGAQigErpVOCiyLk5izKXiq8caH2rg5ud4H8FIiBxZLBqDEVmUczgFgqyOlx3adZwEJKK0P1iuUrIBVzQwnAcOSQj8ho3MDgjLkooNNtno0b1ZR9pARz03nsfrRJlYrI+s67uixe+64Q1plizET3/4u7R106q0bcvG9ASL+pvf/j4HDa69JaN8aDF/X+QfrnHFZdvSnqOPptY1jWnnnn4c3PCPidk5uPj8unYD7PJouuW8WlrUsqQ8Xfr0szjEoJbj1FaRNdQROnqYjPGjZHIgX4Ex8Bw8jyLdQbIx/LAmKQtBatCcbGgtjxINGblet5mSMbVcZ5mL40doovM4zFJ0TB1nsyzVAB1LAAZtAHD4YEeap6RZwLwKZ+6sM5anl734Kk+c9OwrnkOJCfcG8PCBT3w8Pbr/ibQIdkbtYsTWFzeEMe05MZQO7+NkVdZWTb2AEwrAajDczNZTFkUZloy6WrUqeZ9AzWLo7l09MPzsVMnaXsuBdGX76nTpuWen2+/5DcHcovR8mHclh/rSnX2dqXp9Y+qm7P44h8UlZDGfu3gNpd08E4LXgzMD6fHJ/vQg4Mw9GLvjatHIVIHppXyhIJ1zq10w9FV2Dt8jm3vuRfasuqcCUJzFOM/8EXx3kPnu0C9fXpE2rG8hwGqMfTTF+hwh+36iYzztODhKGQMlK5SzbWAcxg9PpW4Osh7BM9aZHbhl75I4S3VkTpW38OCZ4lAEX0qLcKZOslarMchlGPZSJQ0AR4bRA93/OPpTrCeLFnU2ZJpVsbYhDRMJ4DRwYFQDQAqSTsDWmOU+ijrnAHRxg2RmwqAxQB0hUHL1qLdazQHSBINkzOCPFalzbLZMp/MkdkBAcY7BqkEL9yRM3hnLdm3GJCuZ8ZjCLh2TEcPA1M9wiLAnxth8ymOKp9ukxCzlrMAqjM2GBthCyB2UABDOTLHOoS+q26cUhfIVieZN87Kz3cOLuBecECtiLceoh01hidEk2XO3dnkjdoPNqra0m0kTZtbdEls7lsq2iyYowX7PTI5bSFtXu5ssIXMrqFDKQYyCWWrmWstaGjhPKImjcdiEEiSMUR3oKLAOuqmApixY7e4hxuK+xTOpg4uuY51cNLootXNQyzpF4YPXGtAxB3wmeHsabVyUenEiegnIxwnuRpgQy/LrsEXmFiYJtCYYZ9/fTAKhgf2+GOZqBWNtR9/REnTTyhHJ1xZb3sxzxZiK1QiM8YwBV/GgtZzk68mWN8BY+vVvfo2tkl3AfbOQPZFacSb6ScZFYlDgq1BWbDLJr2DVFIDVTCdUZ5OXCkrz+ZUMYjkGuMQXyRYWYOEXJTjRnccFzAXEM5BKTeCYFxIGZU4MnyewGgUHcTZmG68FNtZadIEr1RNUb0V2AUGLzI9oBsWL7do8jYNlsGnWWyaSh800TtoM4KrgsHrYQ2hcDYzqhNG1dzHd2SLRBvO7f4B7gCmPXqTOlyBr1l08u9ms03fcYjxzHGQBSGX36RmdAYcF1mUMkkxsy9INNLzSTOqnHGzP3h2AKHTthrW1fOXStBRNu8Y6KhXYFDLNtEOHjuymRHhv2MXapuVRBdHevCwtX7I6moN4hskiCmCVwCfKk7HBfYPH02G0qAZHOtkH7B+7dJNA2rxpbQAGhym/lM1hU5dEudYA7LBFJEfKlQ8CxKyqaqDpCI0K0NouZgyKkZ9YxJ8cjDRIECx33yvvkPsI4YeE5lh2VofOqmePZXQFgD1AR9agGpO+Tp9BlrOBqmzJKhi0/t1svEFPH/c2jK3Km4IYKHsNf2fwKlvWRkunE+9Wv8g2KYCl+nfBAsvASYOy/CtP3Ma8CfbG+zKGav6lPfbLwD2+tBWxLrOfZyz37JlPlesbxBagv/x38VqfveBnxr8Dj88A6Tg/Cr93bPVVQxvQ8S34mU9t1BpJ1AAatGPZ+sv9wEhqc57YDVrfJcBo9zLOmvvg6MHDnOn72GcmUgsaf+wzEwY2eNB+zkZVjwADe5NzxsZJVhhVlQN8ABbpl1k+Oi4Lo7IeKYCz6WBOkwQCUCuFoomciavC/QeI7dqQPR5JmcLYFu4/5oe9otQS3lw2vvqihQ2W+81x1IYtyth9ObDq+MUOK6IcFhttsyHX0moAxHoCOYPYQYKufvaHQYY2f2iwi8BL6ZxpwMoq1h2SB/iqDYAgsiXXrV2HnzqFTzsUDMhEYnrlyjNpvLMLaSa6IxNQ7du3OzqLtzS34R8Up/6x/Wn9xrXYmV5AXMBEqgkozCMZq3+MHnow70j8Un5eRfnmEhq8FHnmEhg9RmMpG3GuWLIySu3LYKl0d/dF8rsfzUzi4tgjdmnPEgYwPdEcVPtSttr4DIyulkZK4Y8CPizFpmWdhGdItERn4dnq1IhOaBUB267du4gJ5pFW4RxFn02Jh1bAulKlDNRHtF8BoMEk87tqJZ3oSY5vPGMZlT6UYaKZp5LyGI2EamDIWIowgw+rtmYtY6cGo9I8lmR2dWmjWZ/0Noimd6zZMViU5cYj+KL1gKU2uTq+5zi+Rh2grEA3iSWmVnmucKpiD9oYT78cQIqqnTaeswFgahSAq4LmX8fRaFyxuh1AZoh5hoXsAcpCHrd5SRnXBURUd9Dzo6W5lWD6KPYee2Jcw9knS6zYpq2sIfvtqc7ShKSQoK4VAgIwJp6H8flLAdi70dCbpRrHcwYCIOWbNnFVmRNCAEH7HMwxK9zsu1DLmEfzU8p3BYdNAI8NEfji480A+ApmqOMvOGOiUECjYXFdlEKXzjVEWb5JgUrAbgfEZp3RjCe6oitBwU+tEuIa88RV4wCnlu+7TRZx9s6xH6xAUzvfasIJxkRgUO3HMZqzZI30Ml1imXfGayZY6mqWsBaYR3wyqxJrAIEsS3aNyizsHbJj+snoXWB5ukm8aKhc8BPVEswrLwYB26OxjU36sEkCUyZ884SaMY2xlrqk6i76JQNPwNI/2gJBLMHJiQkY5hHNZzG7X17HRk7PetazQuf0oQcfjTHKE1wL7W/+94U2KP+Z9+s5oS0axcFXwkDArxmAe4xneO/fvBvW3s9gS25IH7rxf0eCVZ/xrLPOAgC8PGQCxhlT9UBbYJE5HlkyMAOmBVsXCwZhO5Ui8vcy1MapuBpiToJR6VqMZJnnu2eBepAkgSUHqXuM79/YzHqh2sA5HKSLOLK8xHRNxOeAyzr0BMITVBfYTVZykaMlsKpOZDXrUeaiMh6zxHAhw8PvZWEHmQlfTFLPNA1/2+pWpBdf/RIAvBr0iG8P+YFIfuHr33f/byOpMu0Pwj8iXudgGwWM++pXvpDej8TDCDHx/FRp+tH3v8i65RnQzL/z53emq5BA+Lv//RGa6e3mk63gKUrXXvsSbBmNY2EDP/rYw/iLnekXv/hNuhaAu71tOXuJqkMIPMYFVZQ4VxPfybC2SuAYchF3/OgO1sY4dp8Gx6BZGW6UEaxCbz5KtrPEY+Ak4EDes0lY50hpDM/USW20wD94hGMvESDOVhJJFZDRvO4oMWYwhsWGIoaAdMT+M+Eyzbxd9vQraSLYEgSqqLhVQgZ9bM+mYPVzzd4ubPvyJem391Pmz3kRcngYS0k8Vz/vuelM5ALqqyDnELfPMqc1jejOwvi+8SMfDk39IZJ9FVQM6Du9DB3jfs6KbvRuH0EHetWqtemyp10e5/DKZVR9EcvPE1/c+NEbwzN70Qv/JP3kJz+NZIqVmEtXLAv7cIImtuEbsU50l174oqvTt77xI6Rj8Lc5z9aTELrwvMtgtP48wP2qRpnqXJFg+fJLn0cjq52pmyTakuXt3Md23PcZgFYSYtg+5Qo6jg1FgvKGt7ycpOReQPXuYNmWksy7/faHomp41CQYY/hX774+/f7B37PHD6XLn76J88Uy/vYAioNcIP6tr0Fy1CRUDRW/J0ha9GLrS7CZHV3EaVSgLGKtSuaLKmjIYVYVj2MHq6uL2XNqwouREE+DJZQQX8uwbcT+elbI7raZ+QQBn5UENpQ7YzPs2K5j6ZyzN6Q/bH8i1TXVcU7oa1Oxqc4886UrKSC9fv1K/IUjkcxDNSj0UNvaYHmz5jyPZlkTK2j0XYvkyaGDx1IL0jwGljJybZqd6ZnbmAzyGlUEVZxlpSXVyMqsgsF6mGqJuvSGV16X/vVr/xC9VdRmrQD4dw9KvBoNEF2gGTkczsai++78cuZ5Fb5y5/iPgaD5axYyWkPwPho+PBk4DWctaPgiIjlg92SANZw6nebCa+NgLzjg+fXyf/u7haV/+Wtno151AdvB6xWuEweBI19wqCNbL3s2/5xCMLcQJF74dx2qgl96yll/kuPupTEoYyy+L9xya/rlr+8KvZQtm1end7zlTWn18tU4wCwoDo2bb7kl/eDHd7Kw1ZWwe73AJAd2oTRRZtY0mNirr/2T9K3v/DgYcxb8FslMIzAk6goN0irKbgb7YBIN6khJYxU4E4Q1SC1UlmaxdmRVxllgGlRLAYvVZGEjPwvh5L/7wLvS2/76/Wk/ZTKjvphrGxwJygiGzpKlc2hLbaqE4Ve3kEotxJ4BRGhSNUjWA3A/sg5mGGKzaPxi0DJa/xSgnUFg1tTE57WkQUxVY6t6gvAU96eTr8MeASH3GuA0QaHNnCbR3FnRTgOiAwCNKwnIG1MnQbAdEfF7IP5gvDmoStRz4fPOWbskve76F6VfPnB3OkzAeO99gKICvCB6ghuWmNtka4TxG9doc1+NbYvSGeeupay+PoCgctPljGlHBx3xjnSlzsMEOGrKkjSzsUIuL2Gk5lFqEOxBGddirlvaCRim+nEgp9OaDcsoD1qDvtQxAgdKiNDCPAY46bTZXCxWLp+1mI1eiwPrITACi4LkezBPX/6nz0nPuPTi1KpAOxniu+6/P93y9S9hTXg/aFAjAE0Nwts6bd0HaBR1gqyggEmhAVHm1GQ6g8WwG6Xg293WEnYzkVLrBakExKuLa1kLY+lMDvvXbzyLsobh9EO6n+/EQW3k4So4+RYjDlxKcKibNa5jZ4kizbraAQWacTSbLVnl2ofrTqYH6YS8iyUx7mdjfMpYo6V26TRq5jVi+62NlWmkZ4JypKxREZgOgCbAEYxEdWJRzQhZA5mmi2zGwEJsomx/46YWHPzFAfaN4fR0EFh0I4XQeYgSK9ZNGU7pvF3syQQ7d3ZSnuLebW7kPAE7BFOymsC1Eh3XKrogznpDGOy6hir0TJmXRiaobio1wAiQQSpY1dNxMnUe4F5H4NeE88DzcD16WaQWGHx1OhMsn5OLS9IQwd40zzsDA3S+h/GmB0IlQZdQ6QSZ0Xl0aEsxBOXMUSnRTDQVY/0LBshCdN+YgAjmFWBOw+JynG6CFDVgbNzAmBkP9XPv+xo4qBjTBoDbKrrZjzBOAzhuYRPU0xM4FdTg39UgymoCux+9gIz2kzBdh7qn0wjjJehm0iQALFlRkup8HdevxhZV8Xqbj0SjJg5IwaNBdMwCRGU87JoMnTbrEO94m7nnux8nONFA9rGKIG3oD5RhAP5WOw/ad2algsOzhMYjo7AIVxzvTYcg7Oi3rmYdXMSYj3P9x1cQkHCPrZ0EHTi9u2pY+3zkCl63eYiggYVkmT69YwO0F2IQH5snKTTFWI0iX3CMyTsmQKBUKLdZzesqXNRcB0WK1CyoOonNYEwgCCN5ALiPpMAgczvMOAwXjpXYCAH6Z0k3AS31r2saqtNl5z2DcSpPd939K9Yd2VrG6iQLcRkgugCoWk1DZuLN1TAwavDGYaVd834LJ/Op74UD2MDXKnTyIjDjwhyRfc7YtxIgp/oJVoazgCgYtTg41TBWy7AXyjn0E9CHPln0FeTNcYRart+A7ApgX/1S3X+eI+vGKXhvEqQ4GI0kTC2JVy8sQDKBH2wIgYZsnnllLzgY9h/cS3DQSnChZhmsMb4foqGjTq0Lq7G6DTu8DAdIVM5zTGYIDyM+bwASgGpWZq0+maCpNm4a8X+1tHTO3SuW2uv8FWOAS2WTsTc6uw8iu9MTZUmrVm0IRpeHWQ/aYkMwr5rRDGzFAbIaZM++x2nqtYNnoPsoe0vNVAP8c8+5mHlaxdmRsc9lk5gFEPA2q2a5bf9IF0zk36dJgDMDMcGDjejDrYX5eujACWzSE6y7UTpIb6E6YE0a6DqU9u6jCYmSOOwvA9Lmxaso+91I9/AGkn82jsmA0th7OOiZFJCMxky3uEAbjHMja9KUlbcruSNbw/M0gFAOF8e/Fb1BO84axHuueY8mQIfpPt5Lh0KbVQzjifbiYOaabAY9Mm/idBJU9JELVS+nQcvTbmPo/hVA1fz3Tw2m838XlnB8O+Vjeu77zLmz5dovBPJZaX3mS0b5uuBsMO8zCDRrwnUa9M3Zql7/qYF9/tk5OBs+hwlkN1Aw6X3Wwvd4v/NQuHYwcrKmeeFBxlRgQyMxnsGR3mvOxHIsezjLDz+xjwCCtQiLcpJqHwNQy3Cd/0CP1ScW+IhnUq1RZpxNK2V9KKMhewjfEJBmGhu9fNlmfIrN+D5qfWhQM7BDEsMpP9vn8IbwRReCzAvHPjSETTyF3yVLtwCgxvdMNuY0MJszobM5lyXlPtT3+ZOrX4w+n6W2lPCr1cuDqbW8lnLkulqaxBAgVUW3+55M1xtb14POdM8AHZfZB/39JziP0cVEZko9fUuil69YgV3sZ3/1kPAbSatpNDSFc9yNrttqf0fZez/Pb0VQdP0moJtA80wGYg1B1MlJACmqVgRr9h3YQ7CDbjRJBvXUGimvriYg6gE4ytaKZ20GDnjflvqWkUQVmOmn5C90APEl1M7UpzXgFyzT7lkSKCtwLXqjlhuqJy0AsYKmQ4KmNUhJ9aF3OUwJpVpw/ruHcmfRRNeHzUPr+Nkk+qRqXFrtYQWnQKjNlzZtVg8SGwI400jDKKWBBiFoNAA+LaZzdG93P9fOAL8RqopMgLXR1OggCfollEIfPUrwLnuWcRjgvgYps1y6jOZFzLfl5MdJ8FdyLqhhW0ag3YfeuUkBqxUMNpctW8wY9GBDlwczUPmfWRiZXnsIVo62WyLp7p1dwRaqR3qhCT+1l0YfAgZ2PLdL+QT67gIuswSkxaz9QZI44yC684BZFcYtxh3YZ0kGauAtAVA+tO8Yc72GoBbNfzqm27RUEFjWrJtE1lRoOKqziP8hu0h/tprkgwBpA1VXFkw7vhU86yxzK6iYx34CQo63zESJJyOsqVGy+AFA8hFTgEoCqOGDaQtYI9HVnHjDtSHoaRLF8maTAuU8u7bAXhCyt0wWjeITmVBTxkJWm9cUIFQuI0tPKOvm2NsEUcDTxi/YaZ5tDTFPOX5zPefm+ERluue+B6imoF8EINcA4O8Y66CXJIDgohr4sgBlSlnWb+LQcyQDL2Gr8ezOt18CYgIIiymBtrR5goGtpXu2Wq3aLq8js/Dw4UOh9Rsay7JXCw0NtRcr2INe29LmXbv3Fkrps/Piqc0PoyEn45TpsWayO+67U1IAnEkCGdOMv7b4+te8GrbZYyQoNwJsVMDAHqVb+gXpK1+5hSZzvemFVz8faYll6cc/+jFJ02H0hAc5z2Wva3/dn4ynMiTM9TBBhWxOWZuW4ov2ZXI1WXNGbWBWabkQvzidjCqRDUzplH01xpQfMYnM5yxuh0GNTxMJMWyszc96O0fxrZBo4NnGBDaNYzkPjE2tItU2luOHycqsgYVhlZgL4BkXX5aefvGlWOKMHHTHHT9M113/CnyRmnTb929P9/3ugUjej3F2OA+eeoJKvl4b9AKaGKnje2DP3vTaV72C+0HKi7j2IFIkY8z7N2/7IXttJORXztiwKT0Cc9VE8xi+ZyU+qKz+WdbmM664KL32NdcCCtGkDi1NNTr1s0YAol1XfuaJzr6wKV/+yjcDVJVROgRLOiqYC0nP7Bz0YMvWQoYDZRIyUaXCY1chBTDv/mMf+FylJEgkk9RwP1WsV5sI7959Aru/nMRQBdWchzJmuJ/Dn5AFxJ6oqfmnL70GkI7ESeEMlDk4g42aksVbkBjS1i/B5+6m8d5u9GMbYGtf87KXpp/e+d/pw3//IQgwkAVI+oyQKBqwqzs4wa1f+xJYIjPPvu/vZ4/AktfP/Nsb3gohiRJ4nrelbUn6whf+I21DMsFGfibjJvCnDh0/mn7zwG/QXD2e6liP55+7DSZsUfrFrynvf8WLsan96Q+//z1DsSj95V+8Pt38rzfrpTP+L0/f/87PaMa1JT34yKNJOZet52xK9z/0G8YEmTSkXipnqkiiIUnTtiHdfsedUSm4iDyQFRSNVEs1Q0oxdjzR0cvaJqbEJtWwLptbsVvEPvsP0KCNI6idPbRzRwdrMZOLW7aE8v+pwfTK6y/AH+yMuFp26tKW5fjqranzWA+NwD3zlAYoBVglCZI9hOQAACAASURBVAouYOJZn6gFXdED+7oBrm20SpxGxU0lLDa1fWU0O+8VdfozSubJ+jZxa3RiU/ZsXVRg96qRR6yncZis8Toqdrx/E5yV+BLd9GpxvxZc08xntMdPOMvKIeJtEycGbw9z1Mb91hHHN7dQHcO5pDTGsY6usLvtNArVZpgEdr3KyB1G2uHCC2GnHtgXYKl2Qm33Za009J2FbIKPYfm/bNUWkpM2uDK5bpxkFc7efUeQbWwJexPA6lOzTDlwmju6C0u44pApgGD+PTL45sstozKToqZHOPyZoY3vUWJeAM4WALBxfQ9VHcECoJo7f/k95U5w/lkLHXZ/JqPDr1NlZIWsRvxQQ1pgwebl/BGnFO47Z8nk186/L2Su+ur8XhY6qcEKMOPFYTiM0/ua17+Zw386Xfq0C9JfvuE1MGOkEQuIlqZH0UH64Ec+Hl2bo2xMZhOGupaM6TiAjevqmZedl975l3+RfvmLu9IvKXPowBjMhFg9cIPyqZZv4+zYjbmn0xKEDLQUbA02q+VCPFgcZAZbHhwEiJMhwM4r1e4BYKlgxX34g+9PF6L5ecO73pN2UII+r46lnd50w9hkvn8GAEMHowywaA7wzIxSueXDMt7QATPLJms2JPbw6fFFAX0Bg9Ua4X2W/Wr+zUTIKDVAMUPHWRkZbEW03QBZSf3pACDAeJ6jAYeo9/BguvLCbeliOuFewuFqCebRY4fT5277FqyDwwH4zFtezOaqAzRoZ3F/6N1vBVToTh0jvemOX92dHt0xiGMheOkBSam9DDiXnWACa6ESkGfzOUtSG9kem41VgR4LLPcN9MJ42o/zCruTl6rnfBKgb7rQ1fdkBP9GVwYdWYfxYOS53LlOJSXKTe0VNFRoh5mxON17z45Yd2U4YF1kk8wiq8+TadFw6HC9WsD0xc3ohOCID3SSOZeByCF34wfeAaDckjo6u9ONn/gHKvqZD0qhBPCqKEmpxhDpKPbQuMoy9QiJgmWTy2AEFpBqcfhkqsoy0biUkNEScAuZPZyHYq47xJtXYC1ffca5qZtyj+0llPTjXC+CEQAWnSrViQalEmh33Vp+soixKYHpuJQJ3QBgppb8oUVjaQ++XK/jTbBVJguZgK1Chg9rVeCrFcd9CaUPB+ls2iegJ7jEe8th/gooQIyLP66v2SgHnkd7N1H+UYkuV1sIl/dTWn3kaBcC2+iIdVIODXOxHlZDZMZYsyNHYAfws+hPaGMN9kIwMAU3+FmAfTadYlGUayRE4fiq5BrVS5ivxaxiMtdVJBRke44MzAPewhg/xrwjsxESHTxjHQd/E8hWvUxsLjqPds0YwDoEUtYTjgCC6HOUqi+aBfDl32N2HMcBrsNx0PHV6Q49HhlI3pOHg9s6B+wEvhmbGtYWmHMqg8Fgdam4VH8zjVJg2o6yv6r5Ob03IukwTsnCSUuScGAM0mVDemBUAqzKRsn6snDwYbO1J32dlM07UILosEIcDMtaTTUqLxD7mPTlvA3CuPdymMgn2ZMn2Yhq441SxidIaIbVMahiXBdZtsOPKfZk3QAQOebub4DH408QcJLpVyJB1clq9kAjJfJFJlX4vEaebQxA071Vzj1Ws/c6YTM/Doi8DDzy/CN8GJvuBIygg2jjjvDPNp59MwB2DePWx++msC1gsFmJvnEe62eKw/YE83mQZ3HMrDxQ8xcJo9jDknCauX7NBO4rUgDF6mwiJTAO6D8IyjqKzUFjPebHm9OeWwoWX8Hc81Bfki4862kEjSXp+7f/F3aeta8EAIm1S86/HMbjBMBBR+obIfEDgOYpFiXnOEMap0wF8tQls0sX/u0eVqNWpnm5AKTgiiBQsOA45OcMssZD903AVUzsvHPQZkTnwZL9Hsq3xgnMQstQEx6AFcEOzK0m2HDLW9fwXtmqNJyqoLTVAWH9uBYEzi1LFcC07HKGdavubhXr2EBtfI6GMhguE6aj/Fzn2iCqBqaz4Ms8Gn4rlqzAllLWA6ptwksWRTQo8ozgzMp0KwNeDNvoeBp0+u/Hdt8Ly/RgsK5kLTUAMJy5cRt2iIQFiSPPgokpmwVZ+mhgDJCFg2czg2Mdh8IOytipJ5hcvmIJwRngCA1gVq5EkxsJkz27d0YlgeNRBYth/arNACWrg809CnhRoWYUDrQMiRH0VPcceDh1Dx5h/O0WWYym19q0ZvkWMu1IuOy6j/NpmOCgJl1y3p+ktW1rWR5T6Z7f3EWzjkcioy/Y2d6+DBbbGvaF+raBthVYZ4JGrjKBY9fmaSmEEPd3DRAYRUkla6cGA+FzmXUXpBYslqEzAsvO8mn1ygT9dTrDsY0KEaV7GO9gXGVJ6vwr970MSg1C/1gC2teeYjQWgqun+ocLfbv877kft/DsXwjKLgQ/BVbjdyE7lIGQ8T7PBL3PWCOFkv6Cv/dUYDd/pizQO+1vuuZibzE20Rgt/30BN86BVRPoC8Hd8Hvt+ByJDX0d15Vs1IyJZbB5jMDqGN3op2btlmslkXYta/glu8Fkpxc4yQaVgZPlQA2euacAN72e4ItFK/MELfM0mTw/tS9byTmmBnrGRAt/neEJcNUvfQo+Xz8mWzOFCqyCj35qPtR3jXrH7G0L58RbKfCGY34NILIAmTNKkJJgfRZw4RlXPBsm3d60Zu2GKIO3MYgakYsJnouYlypAu+WwX1YCztmwM2u+Y1McS5f8O4AV+y6kRzjsDZYHYbv2DD9MU51MyuNY14HQAq2io28dQe0UwU0RZ5jdy0fQT1YvdADdtwaYRtME1aPotlWXN6RWtD17+rrTyMRIMEkG8Wd8lkXzdZEMHILJppZiHf6TJdwusdzejBFgywSVXagWpYzDqkiwKsmRSWLYb0AgV8BnAw2EbI7l59t8psxEKeujEV3YA/sPwJ6jWRVdh0/QkEZftIlr7oFF1lDXEKCqFWWWXc4lAjjGIPRn0YF1rPv6aZoE00kQb4L6eMu41dAcgP1fjW0JXWUWzwSAmLbPLvbqJnoma18OHOgMQGjrlq3p3l8/jg+F/x4ak8YI+Htoo/rsAnw1VC4pITUCA0eWrkH6hvWrAAl6gtRQRvJXZnsTbNQJAPVjgLNz+sWQGka4Hxt5zMMOMnk1YjdsgheTOBPqUE5XId0wR+koCaqCnt0swF5xFmVHqWcbmv9n06m6kvtes3I9YPoYupoAHv2WuZvENlGYNXWNZnyhgz3PdWWBWsaNH4SdtkGiQHMGpNkdViJB1mXc7z6DaznAUgAd93EArxIrokw9y5xa/i/ZQ+1RzyXfWw5wVy+4CuhpA9hJWVQctEEe4AwW2PM6JuJNXAnu6d/ZNdqko2Qjk0RuvLgewJyAo7ajhiqremLHpTCFVyxpZh1Tck91Q3Pb0mg6dMePfgo4PwRIAqkAeS4Bg5OyfPlz9OhR1hfJCJ7JpGIObCm55vrQJpk82LBhA6A6aWVtnZUvnN2CpJb25yCo8hdqWkpwicQT9+qYCNDKZF2zZg1jOJyOF5pI5U0lff1CcDVPiuX213vwGvm9lSgJ1dycXkRzXG3E17/+9diju57YlV704henV7zsZeyD/nTLLV8g2XlWgDKyWL7+ta9Hw06rfrxvx/5JAB4fGM19BJkF3Wzk5NlROONCPxzH73TjzNMJsji/fGKBdUoVBXyrqF5rJ1mkXzsw2hVM8+4jJJeUiOCsrSK28ppT2OBJk6wArlUkUzyjJoIp6DmV2XYTTps2biTJO5xWta/Ev1iaVi1DpxdQ/Hvfvy3dREXiYSQK3v2eGyEz2cOFMecaQeQRXGQulB06yTNt23J2+tt3vTO98to3pm98/eaQDvh3SFw7dlG6jDxbsFz5UvZkNVU7HYcORwx7w1tfn7797TtgJlP+XSjXv+GGP0/Xv/YVxFF9xIp1JKg7Q8dSIlgf0gp1lBEO9A+nb3zrNnwwWHxKA1mdBDilAVFjNa+e9TNzjXbn23UXCWDGzZ40jEwkgUeVzmAfNtPQaCXN5vYTC5qwLGX/WxGm3MmmTZvZAzXpd/f+gbhF/S6TBoCxnIl//qrrQ8Jswo6rrNNBQK89+3ZGAkKy0zRjtJLnngcEq2W/miBfs3pdNF9qwFcy5NNvdXwikQnhwiTHz3/5M+x4xsQ/a+uW9OznPifdeus30huuvYZE+WrOu7XpXe/4K/ZcJ5qpZyNXsQ1SVE+68oqrUgvs2Nv+67b01S99m6aGsBhJYjzj2c+gESw9CrChd/zg5zz5ZDS12saafuB3vyf5VZ2+8uUvYs8mQmP7nX/13kikrdu4DFC1PB04tD9is5VN9UgyXpC2nX9++sPDj6bv3v5TiGg6H1l8UIftaG9bnHbvQk7IqjtIZOIKo+P9+Jj1VOkOUVXLOco1+8EZXKODJNRMzPfD7r/hHc9O3cOPUBXDv7vH0OrF18DOj1ABNsZcdXXNAXQaKJEw45xSL3UKwMbzdIAKQ8kxjiNHWeA7WfNxWLmykLDdJpJGR6l2MVTMTGDgWs081wTntDzI1lZ1r6eRURmEHEBTbWz1IHI7NoQ3SVdL7OY6U1vb2MJEUMcxPpPxcXsvJkFn1RpLM22lB0slgV0RsY3z7BlqszxtmwznjuNKFumHWZ1gbIxtwt6vWoXGOeevtmgKEtOy1iUQQ/aH3nv/ENUYLWVhDzxPBtGAte+IiUb7OrQhW3kKWHUjLHScszKw0x0Ac8O40AHLf7YQWA1gTKdORkHB2c0bTPnvHIA9VZIfHlwGuj712nnJ2FOd8YX3KriZf50S39e3LDi7iuXnr1+owRpaZfFfoUtf4SK5E5rdy5N1w3KHPL+eGaNZdu8emDhvf+cH0xXPuCi9651vDVZeDQtounDgv+dvbwQQPEIWnvLqKy8Ip+h73/k5TgiL04tRD/yXf/HG9IzLn56+9s1vpO/96M4I7tQesttsYBuwnQzETgLe9J6gjMda1yjtPV3Kox5trpOlOLOcBNk+liiW6XkDkJKjSj/5AdmYkqn0wpe9Hp1BAkZ17GBzRbmhQAGL3ljakpxo1IMBq8MI3fz5T6f3/d37WFh9aJ++OH37tu9HCbFsrWqo8vMYdWJuMoWAVNC//UizyIrcBysL4E7QsdymD1GKxs8CaM7mIF8Tw2SP6sw6nphNf//uN6WBE53pRS+5GlMEI4CswR13351+iaj2MI6LYE+1n9Ezkl5J2fxzn345hhaNTwzp//7k58mqZNk9s9czlHrLvItGFvwkqNtLq9OGrUtSFZtRhp3SB5UEq27WXRh5BcvrAfDG2dhTOIeDGAW9sFgnBXDVwzlCUq6rap5P1txOyRvaJpbc2IziyEHZD1HBHV23ZViZbXGMLUuUmWKcW47Qs6yIaUEInNUaAt4rL7soXXfty9MnP/lZNFLo4Hr55lQPK/Ze6Ps1GM26RlgP6B92HwRM4YyLrRQMGMsnvd1sf1UGY01tRIE2gzUzyALzMtMEzpnLpbBt6bw6t1dNXJgQAFGWuRRjTOcB73SxBMYiK8kDzZiRUh/HhKqlWjwbt5OK27Iu7nxEKsPwlnEjpTxntQxjwKx5DO0kdMjYpzghYJSx5mW7lhCMRZkrIH2UISgVgZFsay+iXI8Sn2a6DYOSdXZOkVkfI1tMgxqeO8jp3Bu9IAg+YOmpycRCrixtSL/d3R8M2XlAQEu1LREXOqyyDsOg0T1m9g/nPKqrvQ+evQFwtaKZ4GURZV4wW22GMdBNxu4QDAiRZicd56WO4LiJa9MwmHFgnbFfixQKpRv9FIyaEgETXj5EkAHOkYh/UhMPVQK7NkAQA+QoT82C8sJyirWqfS1hY3LOo92JTqulukgMVHPNUca3p7kUhjDsHw4HgW81QT3ETiJCzvIFABK4xcnkPjX8MherYawqbF7FHy1hNAShnGMAVkuRpcmypAicS5W9YFLUko7spI4za6mCuZd9KFg5H6LzODWUexjYVAFCVuEAlVJWU8z7StUMBoksY55L+KONsDR5ni7LERjJqGaN1mg32QTI3QbQCVk1AMxxsqdHlqDjhv0Yw67Y1XbzYaQeYALX8LwC5K61I80E29iwVcjDteKHqi6hDIKgiPcvVDmujioX7qWZ1WHW3whTRAVVAKrKAQjfCWI1gvxXw/wtI2mgbvMMIrCjMlZ5ARyhcCRjjgSpZBkqv2KyjdeWM6+b0UJsq2uiA/MOulB3YW8JbJiXla1LYaBfmY51HiFAgpU1OkCpH1pgJmii+sKqisw+nNKVzDHbwhlVboIMu1fBXLIDo9mEjY6y0mScUtZ22FW7F1sJwaTUkhyo4U9nZ3/WvMfyNz7Oe/JLC2kQUouta0VLUJ2iZIMqNMXKS2qjPNKyqvGJfhgQvQGsmqUuh2EwTNmYXZgt1e0fOYwz3B1BbjmAZgUOss6MgX4/zvkAQMiG9WcgPdLOvqcUsAiBep8iAGmSL2zijCWTseiCWRIYq2NOUDN8KO3Y/TDnC+uIhKDgMLhoyIXMsZfUS1aMfstZZ+NAnwELayyafjQTsFcx5wPDVCB02f24O7Lhgr/e6znnbGPvT1AWdwQABq5zjKeuP/fD+emfbZsup+ToTJIiaEqqfcYe37n3QeaSYKAUYAhGnmVH2864nIGtTX946B6A1Z4o5d+8+sLUVLo+tJ1kwFQRMG1/9AGaRxyLpM7WLefSRXp1MFrszuvZkPkZ6n5mOpcZYJklq2XwRpCYM9pD79mxI6izSUbYuEyrNgACg7zCNTL2kNnYDCjLQMqMvZh/RaMmE9MRiJ4GdPPfL0wyRxm658yCM/xJCfDC3C4EURde56mJ/IXXidL1wrWfBKx6VxHwyzL9/zJWs4Tl6UqY/PPyktjcpwzpcdeY+vmFUv6MuZq9448Bq6d8RN+sJ1EAHnLGquCCIM0EwFbH/v34P72ceQaW8uYtj0RShYBH5qTl3MFQjM/LPFg1+PQiQtIp/FOloVgXZYBO51yKr0aliZrG2AgbY2h/ct9U3+PUvBVw1vx+M/uUdfOONRBAYvacuXZxPLPX1Vd3XWTuc7aIhFqDJCGDmjdiEJ71rKuQNjoRJfLDHMKLqThoBOAcg1V36SWXAIacG3YiegDoywazGl8H/3WRBpev0BO2UamsOP0Uq01MBpKssKpiGr1Wq2zGYVl1AB7NzKJ5WtYf+pXHSLSvIEGi9MYEdbqjBOIDI0eQ/lhMk6gjBNWwSS2nx0C0oTXa19eXZidgzAMkHUSmYc1aAkd8xdWrl8U1ZB3atMvEzhROTQvsSX2rESQLGgBJQ5KhtCXYiAHuWVDPvLq3omScZMYsySNBNAFQJXP8ezPl/xmwEx5UJNFMSgm82vxEsK0SW9pNY6kS2GWCY4JBwfBjzPwsu0mvRZN/CpZXDf64ZZl+pvtP38EmmUoZqB87hp9aCejaiOzCzid281w0K4LF2YOfLGN6hPu3bH8tiaBBAB7tczVBeR8B9BJKsnspB3W+j/OZ6uZqGmbIctZXtaQHkD0r5x7POvscysEPYddHAAORLYCE0cy4ViOj1QIz2KD3rK3bKM1HJobzZoDO0QMwbNUV7kb2QRJGLc+lbMJSPrMc5tpSCARFALOzOsnYthF6SfRS6fX4jt0whagMYKzL8A9Du5vx06eZxnnsJUE2TGOYGWIcZc7KOIPDp+KA0/8tJrCWVSegJ5CaAYZ51QWAYYEl7hrMfGUbRFmSTPKP140AKmgjlFVR4kKAT8BIAED5AfeqJaya1cy2mIBw33o+Zw3fvK9JQMkZrmuiyt0ddlT/CL8vYmbsdzWs1a2b1qQmyk0bYQZ2kUjU3q+Gqf67B7azjlcayrFOAM2PdqR9R08gRQDbFHBDFmGRXdcBfgXcx2FD2zE+64sCiwwwbACmtU2gAii15Fq/m8/3vQHQg4oIGOTjk3/Xdvh3x86/C2jmMXpoYfJem0YJhOTA6Ug0X81AbF/jtR3TDHQDHMEn2bLlLACbLrRwd0Sy6s1vfhP3SfzEWXrHD74LQ7ot3UnH80aq29asXg1wgmTGY0+wJ9H5tlM7jM2w946rmqMBIOODC2Pm51vBX8vvNwBAGwXnflzYushsxbxrFgX/cVgZb9rAFjRxywCSBmGvNFr500Gya3gi5Bt8XsuIJtmvRSSJz4RdPMq+6Cb5EjUoEkUkGWD7t23dmt75lrenLuZt985d6J2eHQndCy++KN38uc+klwPe3fKlr4AZdERANEh5dz1dzPtJLth01ntxrCdJ+n/ig+9NTzv3fMbs7ekT//yx9PF//FTafeAgn0dfhy4kRNAunrekn0TTt772+fSql18H+LY4/b+f/CAgEvEBsUE3Osz/+Ol/SUc7+mjctC69lfG/F3bls599ZQDXJmDUw8c7i1Lvj910U7ANvYd6QMNYK6ylEcEq9qXr2++hkWpAx5fzHlIYvI7VA2nIXiQkY0islNL7oJykWSOknGkacp2crQLIHQytfNm+dmOvw18KjXl9VisR+V6GT/q6N9AMHFunPRAss1u7IN6hI0eR4UIOBND3BAzSSpJkanU2EdCtXb0pki3tALl12B73RC9gpszWUshjxuIyh2VifuxjH0uf/ud/Qde6K5Kbb7/hNQCb25Bg+AZ29WGpbema/+dP0/WvenX69Kf/NX3ntl+kzWdvTG991xth3C+DkDXB506nz9/yHyF/spsmbe6fYcrwPvSh96dPfupTIUeh7MJnP/dv6UMf/BskGi7B5vXCLt0fvqLyVPaEOXwQdjb2YNu2zend7/sbgPe/SyeoKBV0FAQWeF+2vC1K68vt9EQj53FlHfB5Z7CpkogaAfXnkAKsCGkZvQX8dGz5DPto1+MTadOW0vTK125LJ/p2pX27hvFJ65A8GaMKV3+xCUmJTq5vQ0RwEGNAEj+jAI9BKiskh21UFfEU82B1ZCtM204SPvNF7Jk+Ek3MneztLCEfLhTnMZKISwDz6WmjJusQEiuyXpWtmyPIdF8p/WA1ZS3xYF0da4Uko3mDaphGx6kkbYB11Q/wb1VlNcShanC1WQCdZrTXrcYwrlX3upHeD32wkKu4N/ECfWFlHPv6pmGilnF2IUdCta6JYBvV2gtGX2k5UgI9kMw8F8cgDBICxL1j4iN2KqIvwxS622XES38UWH1S5nqBs527WOFmFX4ezpqHl0BTHCiZ8LFfOcAqcJS/Z6FzHQGC5TgyNEJ/Rkc1c3Tz1+VOdp5tWgj+xmsLwOpCUHXha+T++CUrZ+HXqax9gQf01Otm/870lWLuCwZ44d8Vqz2OUXr/330obTjzjPSa66+nTKEVw0BwY0khz/aHhx5mc/5b+vCH35u+eeu307k0gLr++tfEwTxCc423vefdlKx3klWoi+Dn8JGeREI87qpSYMy6ZTaAZaR+3ixIQ/cxqXw6/3rggBUsYMGqjD2RMR+ik7Z/l64lqMHBX4lR+5PnXIlxeFM63NORrnvju2Cakg3TSEIlDw0Y2YE2UPJM0QlmMYsGWv6xdsOqdDdsWrXjDLKryJgOExgIrlWQmbCkecOqlekdb39besu73hud/8YJCHBTAzQ4aRk6QM4i5ledwGAGGewFThGqlREUTuqkwBh765//Wdq2clU6cx2dPbnftnXL0gkcqK/QHXLnIQ4PTjSBn2nKRUoJZN7+xjdQilQfTJB+HPMb3vvPGbhrGTnjOAuQYvlyrBXHintYtb4hLV1Lx1P0sWQL2mikAWfUhkyH9h8MILsUp3QMhKqrh+xlAYgIwPJUIGnwLwjAmFmayJR5rQZEldVvGqXEYAqw2BUlqS8TSpfVmx06BlqWb3qAcR4Gm1aAt4p5XaSzQvZ/IxpmL776pRipJXTv60r3P/q79JNf/gRRZxw8nJMRgOD+YzgUNuKO9ZoxbLJlnAVTBoue/4LxGiRFtIPtBCJakI5NJctKUutyyqpgtO1DINsKlDRSnRZB/09VgwFiWcViVkd9MpElg6DiYlizNGqqAoxrpqFWApcZPDkeZVA1ZrvJEgAtETxwoPL5oxh6bBDjbsc9EwgZCzYMtI1UdPA4kPwy8wT5JHQp62A6Wmpz9Ohg6uoko0lZA+SdEB6PskzYi00rbBQzlzaRuVsL4+7ggR4angGssm1mYLVFjxhLpVgDltgWUQM+y4ltxYKgn4e30yxoCFkgFdNEq5oOoPRQCCNKYi1RwYgTILubz7U5AONNX6lUywNVAoiHL8XZNs9BPc/7F9lci+efxwGY5MEHj3A9pD+qYNRFQwft4IKkVNgbGT4xlwJONtviD2PUDquhlHK6GtiQAn1diIEfouNSv+Arr2+FFV2EQzPERh5k3Y0TeLje/BMgLSesrNVy9qKNy2SxCsDNULY+yTwP66jIREfzz6SJ5dY2SwkQXGaXh2YBuJEBLlHK0nH1nENGQDDdhnBic0oDMOYlHJLl/K4CJ2kRNqGSw6yCDsVgURlD12vy3ftX4ayGe6qO4IO91F6W9p5RkR4bGw4wvB5Q+jIefFjWF7apBV3iBjtKcoFOQH3lC+rVbg1MiPnGwGStRliBOsEcnj2wKg+xVke5f5uaMZSxLr0HZQuQNEpVzG85jdM8o8aZ3CEaqiG5Gnq+xYJcXN6gxPXk3tdp9mEsTVy3ZAMvpHMxLKmBMYBGxrIMGZfj+yfSNS95SZQ9/vZBupdiF0/0o2cmA435M/niHnMN5jBXfPfShQOslGcSVFXcvViDxO+sfAqbTaBdqfaX4+Z9acP5s+2srdFEag+dpweHkZLgcyRBRJl/CEZjo9nHBj1lpXaxp3SGpMSqlRvZ78wKHXTlGIxN9NKQbn+wTKoIuE3clQEI9OGY6gyuXbMktFYPYZ9lr6n1WEs5cARlGJnm5WvZjx3p6ue/GIcfx4W9IojYRfJsEjZPFqxmzMlTzEJBZveT9owkxd6DO9LRrr2RqZd90NKwHMe7PYLW0YlO7NbOAF0qYftfcMElwQzY8cRDvOdwOJWyigRDXPeeQA2huAAAIABJREFUY3adXrlibdpC6dVR7nvXAfTIYLTPydBj8JsbWwAIzku9xygLA5hYt35zdGHW/CXkPB557L6Y4+liGK0ExWtXnJcaytemJ2hY1je6K/b+mesuSC1lmwOoNQiPJCLU/44T++jI+kg0Pzlz83mpHkBb/W+Tm55TkfYQIDUxWfBBsgZwsunck7JVNVxZt2GZvbm0TibXIDBnEiTbYwEiYm8yfy0DrgNQjJ2VfeUJ8IxZaaLcRZIBYvnXQn8obzaRz1l+jVi28aGnE+c56Of3HLzNfbGcfbkwgR3+ZOGszVhervVMMiigPv4XVZWFe1vIdF3ok+b3nYMDuY9p8Jb5sNmai/LN/x9g1WDrlH9rOT2MvPwzPUv9e5ypjGsnMksdlJWNC6ySmMsYb1lHb8uFG2ikYEWPOl3QeAIQ8Tz1zHfOQ3bCgB8boRNfRZOlcy64DFth2lxWlNVIp33lnJUWPpVrJNjPp8cmryLL5hfbHiCCn+HrCozZQnCkBRFUzhmvwSLnpYIXsvQEC+oB8M4//4LUTzdt/d7HHnuI8vV1JKXpmA64esWllyPZcwb7hPJ81pfM8eyRnHsPjQy4914CZOI/qytktjfRrMfkhfppVmMN0rBDJqHBugfzHLbDUtVo5MbSneOss8xZTdFimoXNIGlkv4EMorb0V3s6hw/Xzf97YNod5PU03CTYNpDeh57rCLba5kJ2ylY6ow0txWESX6sp9Vf+RIZ3F+WkdSbMARQsJZcJ29V5Iu61saEOEETN2cXp4YceAqxdHWtBWQDBSW1kO8CTjHfZatrHfhqDmEiPpnrYFIPKE12dEQ+5No4dPcY6aQpgQgZsKwwiG/OsxSfuRuzdc62J8k/nxfdV4aQEaIWN8drNVCComdiLLmBzSxvB5+LoPr0YoHcjQJ2VaI6RDUpqkYAZHoWGoGZcdFy28kDw3v3LGmEN1tB8T0DNJlVTOGxjdHmOM5DrLFu2KiRiKglsTSwIBCtXEFrakjxmj6f1fGYvsgQGuM6JLFs12W1EtXLVGph/jAGVMEohqJFqwtcge5D3DMMi7qOOdZK5NlYSONYfmQJImOUcHGUuZRRbORixG3vIRJMVCsUkq4IIEJ3hqZJg3eXEIecofEdBWhPHheRByJBEApn1Fsm+LDGhrRDoLlOKIj4Jggxnj4wrm1BpawPAZb2bePQeTYD4eSYk7bKtTqB7L2RAIuCSmQ5zCyLGKM3OFtdXpDZ83SqAi2YA+vPOvzD94q67aZQ4no6c6EVvsA19xVUAWy1pyZp16au33hr6sJnPaCVjpsUZMYnSLhFTC/YqKYIkGrGZtmrjxk3RSFJA1HHx/BUoE5DKyulhCsvIJR7yd+vWrUOj89r05S9/Od2PLJnv8Xdhlwus27y5dQYUI/9QsIn5z7Wf2dliDDgTTO4jB49GssBhvvPOn6ePf/wm1tYwGr2PwljcCMi0J7RfL73k8kgeqOWsvEV+jnivT03c6e/lZJ38fIg4qACw6xfq+2T20J/riGYAtDbUfiACWv6sDqC6g8o45UZKCBIgqVMBSlyk76wTgS+q5q1dEjxJ6tGca29pIYFWh++xI5IfwiAykjfDVm2tbYkGd2qsPvLII1FOvv2x7VTxLQlptx//xG7xVpVVpsuveAbg85b0j5/6NMdEtLSMzzt381np72BNFuF3f/M/v5V+Atno+hvemP755s+HnrEAozqZxay7BnQ3v/m1L6Q3v+5N6YP/630wMZVysXoRUE4ZCRJHP/rvH4We85te97q0Y/sj6e577klXX/3CTK8fB7mKWGrjxs3pne9+d6yhJtjpkqZc61Nq2BIzetxXwHrPpR4C4GYwT60JXjurZirzUG3gh7MN/gf4BQObPbj3sQ6IOjTjY08s0k8jEJbEM9KXJYlXr6hNgwDGAu+TSOXd+rWvheZ0D7ZVvd2uni462sO0tpkuA34MZvaxowdhcTbSnLUVfGBJxPh2ub/313fHGaZG+DLGXdmVy599YXrooT8AgO7BRjaRuBvg2YncxAZCC3YG7c814evvfBy5K2LMd7ztL9i3VBuxhlqal6QP3wTjuONwkLLe9663pDZ0wT920z+kcy++ON3+w59Fg8ABQPePffSjMM4Xp4984iaaofakLVvpxTI1TMLvMEkEG8PRA4axsgHTDW+9jiRUY/rUTZ+hH0xd+tfPfiL9z69+lr54y3/xWpowQvoSXK2gtN9qtXk1ThfBVoW5OzLWz/yAQRBvunSUQ6wzAUa1xCB9EKqp9istRzu5cTO+6HZIREXpldet5xw8FBVRR49ShYap6ybXJoHJCMXKklLOSDEUWb3aHJNasZ9CooikCeezDbrVsu6BGa3cnwC95qIaoDwa3RU4KuVI0ixBDmj/fjYW+1HbYE4/a7ROTAUhbBjQXbDWYgL3qnbWWLOtHWAaUlApG1YpIf37Cl7XSP+ZeSSLZMAOUNk6SNJyhMrbqqpqnmWc94ElcGboAuk3OLeh0Uy8ovyNSVzjF6vM6qjgXEIFwSjXH8E/GYc5a6VRDUkdk5Xj43w+N62yW9cJ4tqFUgC5g3vagc8aEWi0TjnJ/CVnGOZOWwTrbJicZp9fJ2NY8Ccy+pmD55/c2MV3veNgpTyZOZo7wgsB1oy9koWXudNsuLkw65S/Txp4vM7SnQL74tQ1vRd/770UwteF93X62hlTI/+8pwYWXveRHY8hJPyHdO2fvyoyH3E/Pgt/m+X5PvnJz6DTNpLedsNbouuktvu8884LavxJDPYvH7g/ffo/0I/BeXCRGN/YMNj7qyBSduwETssAVnUqx9lkJw6TITLb5r2zgINubTl3ZNwIhAQQdIQ9QNAbtEnfHKXItWSFfv3LH4aOxS3f+nr6l89+CX04u3rbSdzMOO5tRkSIbI1BhhvRjLqLvJrFJfPLjw1pV8CbIlb5MGWtNVCk1W99zuWXpQ984H3p57/+VfrIR/8peLNlGMEhMqe1jQR9IAYeDLUAgrIiLPv3APFz1CeROWVmwmd/3gUXpDdccw3l4g3pQUS2z77s/NQx0JX+7YtfSntPHEYHFj0iNvkisuA3vOp1adOG9cFWUgPrZ2gSfeYrt2OcOTy9ZTb7VAR4jCXvK9Kgc0it2lCPvqmdZhF7RgagDefQBlUdBw6RUURXijmswpHspGudpQloX4fgfhVg5uiIHQAzZlkWcmYZtWigYtwsOCUw5RiEk2HhW1bqraspIOMbwwGJ/3Tesmv5Gplrxu41HI6vuual6byzzo2SBXGO7/33f6V7H/otNyNoB/CL4z3Sw7VlZQZYkjl9bjGNc5TzWX6nXhKlXtmyFrwDYORDGqDDX/fq56QNF29Jj6E7eHD3/rR3T2fas4vAYxCACcOlcyl9Xg2RdhgJOnyPbufQWkbXPxrmVALU1pNRNcs7jxTCDGXT3kaVbChZm1LtBbkZ/wEylZA/A0iuxGrHEiAYsDOsIM40h3l01WRdyYJpopOQB+I4jZW6u3X4yHYCqEU8zTiWKpZJAFZUjaPWbgaMfba2NW1rU3z6eNoH6PvQg3QHh1WhLqFJBBFukwflNMpqW1XHoTaRjiGnoPyA+kmyHUXnSugSTLUeTFjLWFgD6FcSb0Uzs5OWGuugMWsVTFrIsiKgDYEtStZmuf9xDq1KwM9Zm1gUQO0yyuKmjxBc9MtIyzLnp4CkCKx1xFxH/B4QTe6cerC1fK9jTTXwngrGa5TrdwL6HYGqOsI9VoD2ON5qwo2avUeXb4YA3OAobFnYCxillNxXwFKvM27FWbRkSHbIMAfPvCz12DTaMgFWm0+wXi0p4748MMvVw4yO2F6XMQUcU1ZCRk6eUCuCOqvtqqEZSaUCumillVmaXmiYVixDWnvDga+chI28kLUP3bTQgTOzqn1oK02d5zak3TgBshOVotgIsK2Teghgq4nAfXnHRGpAv3iK5xnBDEMcSmDNwTxUoyoDqRhTLli/vCH1sv8Pwm6ah2nfQRCnZqpV+DxaSBM0MH81XK+WJl6CL6P4193Mo/Mn08HyMMvBBTTdq4GTaReVPICF21jaRNlqZXrtq1+Zdu7bnu57+H7WajnPt5gy2aXp/EsuYv/+TzrSS7dWys1QV4ig8CRl/NGETw1e4YYsgxNb1aXuv0sZ90rPBABynRQKIKI78wiOrfNggyqJAiTBs46/OAs1BPOWRqrNJiFae465zRoGRAImA9pCNZrfLWlvCWaIjIxlS1eHnIzPPT5F+ewc5aysJXUfLTUNxpVgCwatBSbqEMyK7p7j2PjKqHQYHunH+R3k7zx/3cr05r98Z9q790C6/Qc/iffazOoCzkQZl50ELzY9qCA5YLOAk4xlFiC6cGRlolHdfQBwdTuTRT4fB38FoOjyNjRMYc120qmwgtKfMmzPDGDHCVgYSs/IHLL5i1CL+JVHm+ClkjWyZi++6OlpeePSdGDvXipQngC8wlnCuTcADbYGB9UKGlqtWLYGpsK+dORIRwAP5Wj8VnEuqhM5DStR2796yfq0ovXCdBiQ9kjng+yBOcpbL6ah2XKex4oBE892kDXJYXfvHjRpZTLAGNi0hfutDt3jIp/dGbF0lLNBFkjWyMzAPSsfjYI6A/SQAjJQzOy+Ex/+SoYXRqlk5pfpL+n6ZP5BdvaoK5gldnLfJ2d25gCkR1Xuty3077x23FEB/Ix/F0DOU35U4Z6zOymcdwtek/88/77Qz4qEU+j2ZD5JsKesJCp8ZmiBFn6fv0+fNcoOg/2c+Ye573nat8v8WMHDHPwNVpUgC+/TjoZPyPoIBqprnI1Tws9PXcNkcKGZyELbbVDpVx+JhiN7dhPU9PE5OvDek+/Pyt9q8ItmCVAmLBvhWiZB9CW09QJCs2rMs07toGxZX2PTqrRq7WbYaoAzlAwWR3Jd5nmWOM198JyEIIt+oc+d2+Uc1KhFOiKa4FjNEKB9Jh8kGO/XuKxBbZCAqk3MQvcbCRBeM8V6meF1a1ejTU/n+noAwXnE0Otp3mNZ3+ZV7WnDurXsTf0pM6fqSBpPVGT3eRI5JJ53QvY3Y2ugbFJHGxL3oc8i+Mt+15Z4f/rXNSTzBWH13CNxwGucH4MimWtR6s8pCavhycvKx3Pdh6SFf/dzdGJ9GftL1qls1RCe1sjDNpwi2R6+kgCYTV/truyaodEQ8z7Nfxa1+iVA5J6Nq4W+vQyWrGrPzK/z2gsjaphArgh/TvBqCgBQwkKVIJ0aypZlC8SR8PPGBAxMvhsAR8NU4yh1wWIE7MY6n7oAV8e5z+2PPBSNQBpI2NloZ4pxFZyWUGCZ+qyNPrhWD/p8WTLGhLbgIOzBSNKoKyqpgXMBUHUEf3gAtpqa1LKABFBnCc5DroH1MkKUrA2KRrysizqIIc1oo0umsJGtEgt9gLl9NHmRNSWoVInG3xlnbg1g0WcTAHXPTVAC7TCtXLkiLYXd5Losk7zB7yzzVdLGdTqJz2jznG6AZe/bADnAeGz7pB3H+QzLlidDj1hLX5hjxkkgRduYJ4086TISimcltpi5D51d2Mky4wTM/C6zTdC7IpIeGRki89SzOFZmqONpcsemL+OAOh4sEipk5Ap2tiJX00YzKjtOz4ZGoI24lA/gvOCazE7AcdoNNdCb6LVw4wfeQ/O7PSQoGgLEtlELXmU6eOxE2k43+37AkxLmbzsszzFAMec2j2HHGd9Yd4XnFdTO7GBBBuVU6WYWD+VnbP7+hYmtkCpxJAt2NGyf2ycHnIO2ddrmL7Td8Ysosc3GOWfKn2as6kNNAWqtCCafiaIdyGPYQfzVr74urSEx8cRjj6StW88MMsCb3vSmkDv4OECUTZW0r3mi7DSAehprEHzMbX/+TJOspxI12rElkaxgXmMdyzyOwEn2XzFAM02IkqXAyg0hFQJItn7dWYB0xBCALe3tS9Kf/dlr2Xfb09du+0b0SgmgnfEZHIQhip9ZBrPiquc8g94rv4omOgL8y3if+rFr29ekTes3RqOuSy65OBIk03z+9++4PTTPf/SjH0TCy2Z9T3vapdFM7Jd3/RowSxtQkPdjTr771a9CaELXlXjpTe98e5pm7/VQ8lxHIkdzMc21qrC3TbXt6TP/9tH03f+8Lf0F1bEnjsOGxd40NLVCDusisbQ//evNn0sf/cSN6Z/+6d/Sy1/+ksB92tuRcVmxDom5UZ4dvWPswZcA1U1Kqc0sAGo1gqCyck9t+I0zjGE//l74JVZjYB+suPDfJkTmqDyzgrGGBIo6picB1YrwWcv52UgfiRqaRTgek7ynniRWE+fLMAmVOkr5V69cnX53z/bwDZUfue66N4QGrHIbAfDaBMvYGh9ZEtWevbtIIK0mmb+L/QZbn9csbmwNAHTvnoPM84q0c+fOdMFF5wUJZMfuP0RTvDEc8hPHuwASPRtpMqycAXbm3AvPjaSKWtI//MEPsaEGDos4/8rTRRdemJ7/guem2398R7rnt/dC0KpM111zLU2rjyH/9EAAB7t39dGo6rJ0392/CcLX9a99ffrKN78J2FlDo+yu9N3vfSl9/vOfI5Gwm3GT6c+5Gz5gcXrpn70QALmDa/2BJpbECTItYW4uorLsV3cdQQpHZnDmDrkLCGdDa1r/dBBC2uuvezoVV0vwNbvRe/19OorMyplb18AO7sJeVaSNrMcf//A3YYuvet4KjF0XklsV3ENl2v5gF/tAktJQ4ENF+qfsSeNETFkkNzkqowK2Us1oGGQmAjXK6h6PkDwuRVtYrW2lAKxmc7/p13u+Wj2m3zZMf5nwQfC3s72dVWmVsEaMhdWgtlhWe6Ccn+c3YVY8r/+og4k72I+0F/H8HGfVCM0ijd2LOTfHkK+cnYW1CinJXjcatobFMp0hYwF2a59do6Mj4EKrkP+hCmcAWaGLLloHDrIfYpcasFyMzzkC4C5j2jPGtdLXS3wuSRHwWLLIqeZVC8HU3EjlzvVC7a38dU8CMyPbU0Ayw7E43fk1gNDQRzxt8BY63pER13ErAKZP9oaebLDz9y18v+BIGM8Fxj0HVb2WTDbBAIPLLIgogKrZaXAKWI1pMTr2LDj1LE8GVvN7814jE81h/oEPfCC9933vj06J+VdBlxq9uZn03vf8ffqrd7yRw5LmFBhANUbMYoUuEgvlxzS8+qcvfrnQVdLOhxlVPspjuVnL3crIQthPqY2Mc99xdG0O46SrmxrgUNaIqBbjrzFSa2RKphfDXcJAlACIlFouy6F13auvTS+4+qr02I6H0vs/fjMMPLtrA5bqnCOEGCBcAVjVvbfTcgQfUTqGA5KdGxgnWBlqjarfKGBnhlwZAECmL/7LTensbVvTb37/u/TXf/33ONMATmyKaTPfrBM3QSVMzikQwFIc6RI2ncG9ZROWB0yxSN18pbz+bzgAnnfF0wlqJ9GcPZ6OdHWklTQH+cU9/5O+9z8/Q/8SHS+yJC84/9L0sue8MDpmzjCm3TRH+OfP35oe2X88SkWKcGb0l0swgrI0NValAIDFBMXnX7oSmjvCw3v24bTTiRNEzmYsxzC65LUo6yY72Uc5jeMJmKHWqt2h63F4jmJ4w6AY2xWcNEGVSACIWRok8d1MRgPU9HGcU/qgZA6+LLmMM2KIkK3RCDazRITxhfvCLF4Jh8UVaPde/aznpGY773Z3pFu/9w00UBFUFeDikJFlKGM0AmrfG2WKWXmLxslYYY7mKF6Uou9w0uMeMU4QdNM6mkEVlfRzEM2iseMmDpsR92q2SnbnLB1pZwRfdBwxIrMw32QvNrTpCN6YNgMofPk/Ppd+TDdKmujxh+eL5mYAQbyf3ADgI2uKDD4a1yBXXBuQ35IQy5WLlK2Q0WsPKQkt3HM161oNqDmCUxsY2Hx+eprOqICArkl3fuwTUTEO6bIqHKGl7AfYhZtXUqaCAVRj9yiNjzqOyJ3OwJpwmDlIo5RYMi5A7NYtK5AqqEbU+xDGmTI89Vg9ptWVNMDlfuubDK5gamB8x8je2UOkHKBEkKSUtddEyXAjTpg6p8Fc5iCY4PAAK07lsG7n6Ew/R5a6ZK4izfYSrHQTJDONYdP0hXP74zM5DY63+5JfljOPNlmSGdvAL2vYJwxFGqAs+njNXBqGHev8GBjLBJ7jposBhdRUcv1H506BVRxHs+41lOxRVUHygVIf1t/wGGLdlL/PCeiIeEYizHty8dg91SwL7j2LQfH6k7COzNGHKeU9greWLWZdIbVLOJiMQR2Z+bl+DjnKNaq5lDJJbbCae9bBSm2uT2V8Zjn6s4O7OlP1hBIOZNmxFWUke9iiqWZjTXoYAughOpmBdyUaUqc1x7gG4398FfpDpCs2VdWn5UcpmerLuiMrQeHtSrjPNpycWseEghYO3RKchKM45mPMzRjj0cE1BnyP88wFHON6QOYGgHz3UA8/6GX7qA1cwv2xOk5tkWCIybwWkNHhsLEWgu8Xnn0Bdr8+/eCn36OUcIzAt5ULVKaPf+SmtL97H5Iv30mPoLVZzPmsXrH3KouSpw+bG7fu3csOjt2cnU01JtKiXNVMa/az8847g3LJPQAbTTw/DB/KorQhAsvakwCWCww2E1d2zbTURnkMQyXtgfqpDhXkmnBe6sk022BgyRI6XxMgGnzbRA1XIs5KAT9thEe3unPavVpoyovYi65nwQOdJ89Jk4KTeHqTaAzr+Faiwag+l/dei7OilEAVh8Nq9F1r+Z3rNZibhYAuY7x6PsFGQBTmMeQAeinLUbNbW+EZSIwSWg5NSEKgaJAlaij7nZmkRJczUA1gzY6vxaRkXbQx7DVVrenMTeekckDtMjLXDz1+fxoc64kkyjB6fVHBzVcjWoyraYa1YvkG3g9gjEP/2I6H0as7GLIvdBbgfmFywDo9c81V2PtpEq/3wCqqTBvXnk3gUJexhNFYLvbZmFDB38jfYBwPH9kbwFs9jLfQZxc2jaSw2mqZzXY/ZizTDDyMmXUuMn2bzI4UHCBh2dyXyUE1nyP3cwKsLvw7ShkXfOWvib3NNRf6dwtfF8Cdn5t/duH1C19jsmEhoPl/u9bC9zwpkC90FZY1EgxaTVNhWyvpUyqzjvtYmHiPXy8AVP13Xp6af068nhXh6wTp/JoiMpGZ5dkbY6CuneMNMOPrQpa2cG0Pf/WpIwEWtjLrwh1ADX8/AQhybN8+3sPCLPZAyOyjwXwlQaXlx3MYauWUIgtrAlKvQBuuFBeBZQ6CFmMk1qzbhp3AvjLXo3Smr2SNCBT6Wd6/gYmAgffu++opM/dn+jv+3J/lzWMi2CUKcG9aqpsxR7OSYBnmAp0uo4zLzufBYNNX948drqfU75ctSPA9QiCvplkdSW2ZQVu3bE4XblufNm/eEJpqFVBkKtHM97yWkVomASF8S/e4iQZtifcskJUNsIGWPrLJ2D5YSN5nK1rERbwvtJr5RAHV1tYMsPLL0mGvOSs4xo0Hs5gfyBZc2DRHHyBb19mfYIP7A3NHLC6ZRwLI80rrEHAKqkYTIOUiAGEm8T06KWtX+sTPKLGDYIZFZ06bTrJOrSALjXn27d0d4+/+rSaAbkN3X83N6HzNy2OsC02Suo72kdBqibUqY8tzJfBa7nGWhG3v0BHsKM2LYDPt3PM4Y2SqXvCKRPPoEOtBRiRJaa4vc6mYNXLuOeeHZqlj6JrOiSY+U+wRJlq2mV3TJ9AXVNKhC/ZrP5qAAeoBbBqYniyiyYvxBdePEmETqYKMjI9gqj7BYtZc7B+uO45P6tocgmHoVxk2cj3Buz873kGFAmsnY9RnzW2WIruwFGBG1n8946RmsMlGJdU8a9SLVkP0OE3hBCZNwMU48f6oVqAyzGG3uZNVCBm4mOHkoSPJmOR2ThamgKmVB07XtIC5jE5tDU9VxbyrZ1nOGTUIE85KJue6opAA0F8944wzgrXbTsOwelm8jP8wZeK9JPcsP87PXAFWK7cEdis5B5sBWRup+BBAUHt3lnUW8gDxGejus/8aAHfwuPg7fpbSEZwLq9fSzGzfofQDmtb0c76Xs6+0JScBEFzjmRbhEOcg5bZRqp2BxQGkxzmqL+F5mTGzImllMq4A2ns/WeIu24NZXG2c4O7IE/95TO7Zwo8Lus7xjj9yTpjQ8ysHVWMdYCNPJb2YF8E7gdUbb7wRRuwG9FRvibUxwho7/H8oe+8Avcpq7ftOpveSSSaZlEnvAQxSpUpTbK+vIopHEXvB1971iBy7WDgiejg2LMeD7SgWkKKCgEgPhBDSe5veJ1Pf32/tZ4eR9/vnGxyTzDzPfva+y7rXuta1roXM3nL0iy1tesELLqBikr4ZNLcSyBu3GjN0UsMzivHMzpnwosO2a8Jz8DWX2IoKjagcs8KEyhPiJ5OW7iWZ58ed0ArA0wFQto64cBMNbU4h9m4lMULyvm4WlSgbkcjYn45bfxJanHcA9OPA8znLaQBmQmLnth2xp1pmzaP50LpYxzt27kjPQYfThmjV2AIrQQXl//u/fgQD+FIkirrS937wi1TTBAhFXGWfgnUkIVpp4DaMvVPS5Ls/+D4JY2y4DH/WypVvfSssRPa08S1DcMMPfp6akUDZu5dyZYb9ouefnv7Pu96ZrvokMoVnnMZzrKdpUXO6/U9/ivtUg/ZwW0f6818fSK+89GXoTR4Ivfd7/n438eASmJO7ANI6ucYVxDsSY+yEUJJu+umPClILmXxVMML5topJf6ZrAE1x7I1zobSR69rkijdVwt4+ShJaCwxOSrUljhhnoVUD6i1X8BndbUfx30hYcD4Ok2yeCfNXUkA/QNc+pN+qQ7aQKBxf89WveTVDzzXZ28YcQzxTD4yBYua1nGurrd/YUEWJ+R6uQU8HCBUm4JctW0fDpqXBiB9krVVAOtv89Ma0c8/mbF1z1foamgTCWn3yCbSw67DRPEg/Dpxrx2ddhfbrn++4C1uR9RGwkqMf0I68eKoAWyH0Te9D8mF5LpzpAAAgAElEQVQuTa4++JGPoSc7SeOvG9L73/3BaAS7ZNHidMEF56XHNz2V/nrv3VHhbNWYDEkTMLOQKVTjephnN/k1yR545WVnp0c3wBQnWb986ULOAkg1nBl76Ecj8T2kvVgLECuxedphJT7wNWCtHL+uLq1ePSdt2flUKuZ52zm3uwGOR6n+mCCmmT+/ibMN1vBTB4LZuXZ9SVp/6hLwj6H0yIP7wlb3IK1oxa15qyCV8WG6jhFDePbxZxkEKBNvrnX3pvvOypNugE1yYQG4ymztIiZsoF+PDfg8P7SP7ZTsl4T4aibJIKjtWFQTNxvo+xr9WpnQjTRznkaTY3v+KG1Thu2sgvBWjwSe8haNM7K+C/r7B2Q5s9QGh9g/sG9mYXOOcI7owxsDZc1kMzJKNdWcVg90gQGghIB0GPjIIm0zoDwyAf1gVIKvPcg5aNclhAwg1zAxri9jopr7lrGaO725I/rssvypbNLsEPxnlqgaV89mnE4FaiOwy0usdE4NGsMYFhyaKaViz8545Ubx/wuYzd7/zL2YFR5mY0d2yoPDEjgz1wWDnwFg2YdmS8C5ysPXzJH+J8C4YKzzQ8Y/8wPB+zTToXFctnRZlsWMQ1lQwhOMrtOUHV3zlW/RLOpDlOW0U848OwDUPBC57/6/p8989YZUOsOO9Ua0MuhwEngGS1NdsMU2gGHSReiXMbtbnzyA5qjsUjPYsijUyGAxoOdop82jHKh2z7TMN0BVAsdi2Q5Ysa9+9cuh4XnZ5W+NpjqjNgpRN4UDaIIskw5IMMjMuINqHRsL3SeF43W0eTa1Ok5aCW2dMX6MMgcZr2OUHqyji9+3v3ZN6MyVsIqvfPf702svuyJdc813CBp3pl//z0/ST3/6w/Tbu+4AdINtipNh8G83vgl0OqZxn0V0ER0DLBXM+/hH3ptewmE6iJVw0T/48EPpzLPOgQ17S/rCDdenyjkIrmM4Lj3n4nTu+lNx7XEEAEm60TR8z0c/lw5RxhsHsOXZjNGYenSUmVtmpKahGppL16JDJchzuBuDPYuDi9J9tA+7YaueSJnMa19xaWhWvePdnyJrMkSWbHpsuJXrMDiUcx3AcRYAnDBQEGTWr45yusxrL+EHjayRd7398vT97/04HejA4vFsxuoeRjk7JMiqBho6MxwaWQMVjApNZNBqTisWzkkXUhKi5tJeHLff3PZnDihKNABWp8GkGFDAGyalDO3csQh2UmRtCxp9EYQXyv8sPTSzF9nyUZgwlWntyfPSDtbX9ifJANIRvYiM6zSQzlG62zteRYJr0nWlxXKDcyjbaqBspWukP520/jnpvJNO4/45ECjruPn236e/Pf4w94hhNWZk7dh1vUrdRxx1uTDY8qj9FrC3IcSYovsaauxBxCbsX7Wk7MgZ5aAySvh4GWRqrwazutDcShZTMc9pQqlpHsAqQOkLzjsnnXvyuYh2z2Xc+9P11/40/eXOR8Lw2UhNw208O8J6D3Ysf2+sV6AfIW4Y5Ja3RKmoDpz3yxqsQvOlAranmWwDjkGYsxBYeEaddBqWgczN5LAqBwCM9/BwJdzbAOtwQmbhgoo0bKJL8JxyuN69rBlr0TNcJAvwCgyv+HvEadoymTiUkPJDiK8B/HkZv0bqYbeQeTtcBkDNxumDCTLOohREki09Fh1NvbiazJZQuvbIJBIQNghu8XcTHYNIFAzThMzkg0mBODYjNrFBBCxSyzgsC+LC9ejNspVYG5ZOeZ+eC7KbZGZnWmZV3KjLRQ1em1Qtb6F8kQYfowBujZSKHplBZhtn1gxfJYdxuWX3B+jASRyG8kIa4gHnMr9NLYBdyynXxEZRUUuiqDgt28vP0WA+yn3sbkSDlQWxjNTkvP10fkb7NppsAPxCXon7EzOMNSQjFT2fCvTk2g/TbAMh80HYY08OErDBTpa5GjrMPNIMPmumTG32SBu2opP70W8pQZTV8twxg/ZCcF4qsME/qtBGmDtjTjrt+FPTRee8IH31K1+H3UX2m2zFXNhJMym3tKP93zb+lTJwHpQxpKokAMIASfUpTMR63cL8+rMshZABXGb2K9RXhbFpomr12uVp3x7Kjvf2RfaYKtUQp++HtWT+S4zO65VESYT7h7WLrR2BRSwYPsIZIdExWNzh07BGASsgHyG8Xx26ckOCFfxpkzxHIdM1g2GAQyNAyz8jU52cQ5vyIdAsO7OfjLElSTYwMZCfS1nt4uVL0l0470dxQgbRLpF1ZsmlwdS8qgWAM3MpCa3B6QKILthSQ3hLNMdxtEtwCjtgeW7buYnSSKjL0TkdoL2lDvbDJN2T6zg3KV0kuD6CDtrWTT2pbb/ZaptNyo4jSUEywWQRuz2dePwZCPgPIr7fR0kaTQzp4L599yaYI+gs4beMMEFm6A1ozFLPIsg6jiZCgkJKuGyhwc7ufTsAyNGCxNGzQdnaZRdgy+phHmwk2VNKImEhcwBQrU3XX3KO2SPubZ1n95qN/QQFLHGVJZ59WeHA700gs94EpjJ/rXA+Mz7uNRkzvja2YqE8XAdVOxqljU6tiRX3tQ68PpzWJv6XgXV+PdsXzP7tRZ+RK8lBzLi7uB7v5+9TwdCpftykzbG0PQX/KmfBTv28wsPGH74ub4Liv923fglCBaDvIg0frhDwF/ZF/plTCQFT2VL5/QWgkCfR3e+Csja+wS/NpQC0weH/RGKS+2HtxDgX2JwBpHof+Hz+fGrpo4wswaVDgEc7Nj/NfXczn2rxAbpaHsI71aGstpsxMi1DVgTpfAWw6jxk2pBWTeTzXVZWl054zllIN1XjG2KnSTKZFBhg/xnQCfq4v4PjLNDKunVv5n/Px9WAxHuNcSk07IoGOqxZ3zNAQ6hIsrAuBVBN+OqklRLkev0BAB3tUTXAV3FpBj5pa80+NMM2nE35vGzc+kbkaGRkMzYGxs0El5UYCddcSCDRCEoGfHEEfwA/QUrO1rog23QOjkgNEy32AxipBzqPQNQdq/yUPD/3pswXgy2vGyCpwK++lFOnqyIBNcNZ4mfB3wgWXZY0DPklnjfWQ1bGxjNR7UGH4MMk6GfxPNr5aPDGabr/4AGS/4NROp0/m42q2vH1ZVCGfjvSShUYZn2EUQzyhsceSYuQGdm2dRu+0SxYXXMCpPWaavB7SwJ9Xk9AUMBQsNhAziC0hzG3sZVatUdhikl4sFlXd6f6lV3ptttviYZ127ZtDaa1wL7avU9u3JxaaHTm+xYDyjlWdpz3K4vHDCCztRBd3/XvyADLgLSxVxc6h3Zk7kdPT8kXMk+h76pE02FKb92jlhSPAsZ6nToSYnYTF0R2nINIgg3qx6ZFYo2k2HOes55qhS3ZPuZFMkujTJj9Vo3/snTRwrQI2asRQK8yzsnQyWTBOde9AFidAEm7YM51AAoUA4hFWTnTJtPUdbNtx27upZpzqsDmLzhRRfzO5EOu65fbAudBQobdxo+S+FMKoprPrSZeOsqzCbh1AzA3UBYywLz3IOug7RUsk2msz1PCmW9CVFmJSoAvq3kEuM884wykdFq5f/2NhmhYWk2C4RDsQ8+iQ9TW+uxik+5VG/bYzCma2VJyUwdzt491qD2oRgtyF1USAyEjABgkG1YA1T0MaywHLr0n11JWRVNIOOHP5Rqr7t0sQZfLgBREODI06VjMd+zvYW+zBN2z7Xf8rJBRmGp7p9py18HUs2AqsB/VBuxdkx4n0oxn6dLFkay49tqvpxe/+MXpPmTnzj37zHTBhc+nCd2BdOttv0tPbnoCIghNu5iP7Zv3Ex/Bng+fJN//bnab9nm4Z+X9eWIwEmjaOBIMsuh0dxbRpGb9+ucCOj6XxDeVIiUj6Wc3/TC9/OUvJSELixBAzvmwjPjwQeQoaMim/qI+tPqLhynh7sI+aeMaIL08+fhGNHKp0GTNn3HGuQB8JGJk1DPJVvhUytRjzmZRQj7M+nL/boSVa8m7YL0xTymxs8DOqSdTlv6Ph7K4EJug1MXRKJ8G+If5f+oppwIuNUSju2VLloc8w7bte0gGWDU2kX743evjGWfh4yrf8bNf/pzGUz8NMP95EHVMpvz5r3eFD3jJqy5lL4+QJD4E+WeIBnMH8N+rolnnvt0HYYoup+KVpAnEk3/87a+xLuOcZa0LrOpgu6Zki9cBeGn/eonrXV2uwyCwsNfLcSpHSofQoF0Qse4B7OZ0iGMDNFRW1quazxsElGumMdB+7sX3619a/t1IHG7sMYvmQOrNVnAmvuCil4AfcAby3n6qYo33h/AR/3LnbakWX27V6qXcF74rscPmpx7nHBtHHmUm91kMMx45jZbFvEfZnaPp3nvvCva/STlBykqe//RTnxfrRX1W2a/9xNnlAG+utwVUY6wEB7n99jvicFFyyoZ/7pdiSt0rsQmXvvQVAKuz069uvjntgLl64UUXpTW85+Zf/Iohm0xXffpfI9F20UteFHM2jcRpd98oPnIVOA5NnhhTCReFQuFovu3ePvFEmintPEg1mc2dqHbG31Yvd/acupBQOXxQv9yEMWuJ6q16Yp7WFoIFmko3qnmK9m8j47Ph8YMwejmDOIv0d4uoaj06AOhKhS4mOM2eV5xaFramXbv38TkkHpBfGAc8itJ/xszFqavqfqsGqNCnEJsyTnCuBCyV8quG0as8Qw8NsoI8go7XIAkD11cXe0v/3SoEqyG0GZlms5rVkiI5kwuxiXus/Uh3JL5kgc+ml00NrN1d2zuZi9ncs+cV8SV72bPIM76PBGMVTKTGxmZipE6qzSg3hdxg5YSg6cJFAmxWXVg1A6MWhkYVtlf7L2FSot8Bzhy133egc2vM5T2aC5Wh6mow7qoCF1BaQ4mwaffc+v3wqMOBFhCMQLHgoBcA1GMgaMH4PgOiZs5JOQe5Bj4a2vCVSwfkDqwlk5nhy6gGmQB+wZEPKDL7yoFd/57jnRFMxr+f0QMLxzzzlYLufgzEFdwsBBGZ7830R1lOFpRGyXbsiUIpGf+WcZd/TS3nyoxx5pHlwUY43oXmMpYWHiDDs5Ty8xIdbg72TKsuA3X97L/eew+o+OF06SWvYpFlJRE5+LsFJ+jTV3+V8lMUnyy/5T6qpMQH8AwKLsWP/6lVqLOp8bJc8qF7N9JxmDKQcIws77ZLGnpDLLTmuc2UUmzVX8XBw0CDQhUrJMxBfN03vpFaEPl/z/veHSULIzzHU0+jA8LmqaD8ZGRcJ0JdLh4hGAQFZ7MQmKk/pP1UhxIsJX3/m19N62lOsGztqSxaQAVOmhede2b6P299Y1D2p9sUi4148//8HnD19emHP7oxnXLaSegCzU6vetsVCSIRxtTsOA4KC7ESBs8IpcI//I9vpQ9/4BOAl93pO9/6SpSkCv8KYP/25j/AGKyHYVqTruLzqTsPBuRFa05K73r9m1Mfm/kohkfa/+VvuhqAxDmfwHhWpwsvvDB9/8bfBOCk8zRJADx7QU2qazZownACKpXR5EhB9wEcVsHoV73gJemkVcdxEDXASKpL9z5wf7rmaz8gKzySLn31xeibVqcf/PTnARxOyAZxfaufl62a0GxyvC465+T08hdflH5Pmcef/vI4pfxoxuCoWtWVs5B0LAVU7BSfrWfWH/8eZ/4sAV+DmP173vHWKD146InH06133p6e2nkoFWHMxrG2fTjio9yzK48cfhAnPMwte7EkXZmI6HposKHrISggI1NQA2aWjcWOP53usAC5Tz5yIDoQlhfKR0d5r9qZpbJFDUJYCCXsj1oz/lytlEDKrpgno+N4/vPPiaZHt6L/solSpiGbQBic8gzTGZsy7s1sT1QWK7GDkbLL+bRJHFkcV4YG5h83yBpTjxabC4Cf3W8pqOI0bsIsXejU8vtRfj9dFiyDZYYQnyvNng/4FPqeGHiabhVPwGrcjhNKZs4mSzqDHtSCSTbySeOwAmR0sgeKClIMAt8mN4ItItDInUfCA2eNsyC0bDxMBr1JADguG8zSet44d5jMGSUE0aAMo1xMAGxjmx49pJk8C9IJY4Bik3xo3z4OpiMyqXNHN2Pwhz30WwAmmAVmBBlrS+T5vWc72FAwOrn91ImOawdNo/rYd93U81kmov6rHX4VXQ9gVVkRwRycoGK1PNxXoBYe1pNqRfEoAzgxkwx4tgIz1qQJmumUUEzYZIxsnUFpHRlEtZLGWTsue7+CZR0fk+2AIlFgbJdO4ATjJLj5HLSi2intHESPzJI1kqGJSpNUhAB5Ede32dhsNlQNmcbtrI+FXRyu7dzT8XS9LQPI9jPIDM4/AIC/N2PcjcI430QXq2HW2MoJiu130inWMWch6agOAjRHV3Vf7LmgvaEsvb8LxjUPaPOqPrq+HgYIbsPx0jZZNl6PDWxASkFZlW5Ywb28TyH1aTgXUcZSgEFcQhVelLGpwY6dSCOiC+kO+p1/vwFneyZOEkyTXVvSiaecmNoOtaff0BW0vBE9tQXF6XXvfHHqPXqE0vY96aF/7Eodh3RZNOCUTzoHMaDZ+MaZh9EowYZVRkJFTUHBAfYKQL6HfTnjuG7tbJzAgxmTSjBBUMx5DM08n8HySx3dLEPrvAXgjr20wYdNq2y8o7xhNLjRsXNIWCfIxOJYZNdRYkKLU8kLR2EylWMDFgIqH9l7hDFHD5iGCedf8FJ0qBbjlBFMNM1P+9vRNhztTbfc+ce0bTfi/IXFY8LHPbmscR2lXzNCdsWu6COhTW1gnWWRJxHkKrJUHrtmE62nt22g4cp+ZGampdZVdalzBIF/SnaOWzcfB2wwbXy4Mx3cTrKRxisCk7Yeq2Bd1qsDJvgOI7W0qJbsPwyGBbNgYrXh0O8CtN0VDmMF+0ngx9uUgWrQVlpShzO2CjbJsuhIXcyc7KCU/1AP8gSpPzoGL1twOu+dE0654FgVjGqZcuMEUNGJPs7VfKNn+uI2bBF8tgRO0DVDhxwHE3Ykl7ADuTZgDqxaAhd+R9jqgk9VSHSH5q/70gAoBzWjFDoH32QJZKwD7VfurwU4VegkHcFovNf1lSXEjyXJY460EllSJcqwGbS4vkmHgo6hoPkzgblVO4Fmxu7RVmSqdH45KBnYo9McSXyBj4KPp8Zq5kM9IwXgpsirnXLG6ijBldcV+Mk+9xk5qBx8K3zgMeA0EppcqyRYkyZ288YmslRl+csc0/knaRwNbBAhkplq8q0A1PpnMFZltgGuHt5/ON11x1/QoevgGfsCcKwCUIxx5JnrSAQJCQ4zh4JHBmR5otUmSAJTGcCsHBdN+RatSwsWUz7KOTUCS22asivMU3SKLoDDgkfaeIGpnPOe6woK8nlvGRvXgy3gyFg3UfqMDyNjroznsiqhkS7CM2c0sW+bAmyqIEKq4LkdG0tni81+Z649STdkW7ADaj+rsVwEwKRMVKwPS6yJQPK/R8UXZaMGSZYqNjQ0hUSADE1jEO9pGNuiHFA5nyEgYcC/bNW62H/63uqo+WXDFMvKW1sXFip1BDbVN8nWfiQPjn1nPlGwXjyjXF+B/GQJR+ffzxxCcsaS9naEFNV1bSIw1gjbYVqgU3u0fdv2jLEaQBh70xiI3weLMhJQam5mbGCBD1mdjr0apcWcFQKn1YAdsnEEvfTfQ8sUnRv3g+DzCGtAP3+0oP/rPpwwsWn/BoDsTkrPj1C9tOlJkjeMx7atT+FvABrBqty1aw86skiPcbi3LqDhD5qqgtvaoGKeP7qrZ4cDn+F4cMbbzGT6UKxB77sfELEHcGSgn/J/5kCA0JJ0Kx7a0WRtB3DsB4QdBmzVrtVBqBC8nTUDJ8fznzEeoMxf9nGAln4uUanPa6MtweJgBxNM65P3dx+ITs/PpZFgI70Saqn2KOE+BwoansYmlvrvp1T8wME2bIQNSZQ0oCkSyX3tST1r6dENMnlluspVyU7pcuZ6FEZcHde1YtDSaudWhvQM1ngl+nxKDYwAEsuM7QU4auK1o/iyc+fORVd3RjDbDtqAi3ERzIsEAbbXhIPxn2eUTVkEhl9w0QVp5/YdyMY8hY9ZnLYjYeBwC2q5NlwzNlATjJkGoC1jwEhXqR73QGj/WoPI57e2NKFdvij9Hcm5NmQZZLgPce4IsDrX45RNRYWiEhusDVmXWYwuFTtLwrk2TWD6pS/5THIrMg0Fc5jF87FvCj9yexTcu/iZcYoxbES4nh0FiZ5jb3zGsMbfAjz1M1m7OVP6GIGJ35UBQo6wJwUyXvjCF7KvtqVHHn04nXPOOZBxtqWXv+xCWN74I5QK3n3vXwA4u9KOHXtDAgmFvWzcghShb5AlAXMZjpyxqn2zqmEmdmw+QPdpaD8LrO5CV/nIITSXzdjFg8M2G+tlHlgHAczPY/2QECbmEhSsrUWv2MpMfF6b6bXRBFMgfCdN8gSGt8C67WqjQg77VEPVytp1zw1WqIkZfSiTHjYS80zqw8aUQUxpRFJtAG3nLdu3UpGwmHhfiYtq/JAjacMjj4XUSBHP5TlQogYvOo8dJBhOp0pT9umQDhzPt3vHjvTQA4+G/NI6pBMOwqi154uQzK233J7+fv8jEW+uXrsUcGlPuhpAT3awidwPfuBjaR3NPhcwNofZF7vb9tCU86mQKZGR1zp3CWuGvg5IJjWh7bsZIPghSGGeFWa/9MtKsPfeoz6AnemjoR5230ZKIxJhZN6bzAMUfv6LT0t33flA9AfQbW4knjd+k2czBDiqL9TcMhvN6MMhgdNDDDeH/hoSOwaxJ339EDEYuzFihLe/8z2sBZvHIXOFrzUIONhJJVMLe/YpGoJt3vw444k4DNKDtYzNEWziGWeekjY8+jRn+kzAuOdETPz0Vtiq+HxjJES0T0qy2ITJ823VmhUxZxsff4KYP6v6c1UbLy1ZvJCE1u5o9jtB7OLzqwlaDkvUJNEqAG81rtWF/sdDD6fljPnShYvQ4K1Mt9Ag60UvelE66/lnpXe/772i5zBG8dXK6UtSV5paWmfRnA7muyA+JIilS5fCoN4V51BtDTaPBFdrKw1jOzpJrOG79h6EhAIDW8kaKid3bKWSxOo/CCaNM0gYUZ44TGw4DVt34OBQmjO3PK1CCgBog4TFZnKdZWihst7Z3aXFNDYDmznqHIoyS5AqVLeZgCslzjnKOa8bITte7K8KlnVUHgD29rBGZZTqm1RRSak280YktIoAVLduocGYppMxrWD/22hRUNl8aQ1VrkpKOM/atwWtAK/oSjc116R9+6lEYK7MNVVzTcdaHVV1XHft7ExrVi0IqZqens6QN9LNVBpBV6Cexnf2uTl8mARGJFtNHE9EYzoTFsvWNMH0luWKzjQ23ETJ1q00BuvmNVTAbdsymVavaUBPHXkeG0BDvmqDwd4Pk1sgvtKGigBjRcSPYXb/fvsPw6Qc60BcsKw6QXlWP/DWghMdzi6GIs84BghUMJ65TZ362lwWIP9ZZrQLDs0/uTzZZ+QNrPKgY6KQccrfnzMQ8uscs+OFv+ROdp6FVcdi6leuRRVOuNFS+FfP3M/Uz9cxCLesAHZlAOv00GYRPDZzpiNtxi2/nxzk9d8/+8lP07nnnhsHc+58+xzqxFx99TfSOQglv/AlL03DXPcd730vwCALzGDDQMCFR0RRApVpDEZXP2BegN4Cd4VDb8xmMCyQOhgx0wn+W1sXp4ZZNenefzyMtqOMvsm0hkP+DZe9Ov3m5t/SbfA16aMf+Ez61Ec+kE4557T0lnfQOOtQB8whnDuEWGNhGPNZ1it4HUF9BiBNshrBNSh7npbe+67XU2ZwLuBQSfrEZ7+QNm/fFoDsKIvsu//+BTosrwnNVgG+7TRLMQiZPa+FLvAj6Zprv5F+fds9GB7p2tTV8xnNULmLMIwNOJfXk62so2thI2P7+KPoqq5eEettP4zfcsrvv/P973NwLE83/v7n6MkQXCOOfxYlcle//6OhLaPUZlvXwfSnm+9PD9+/CTHkPelfP/dmOmfuSf910x2w+WSL2k10DLYlgQK11ZNkKcctuYclNZp1OEormLP/df7FCISvBbDDuZVV4p4g83799dezSYfRR7k8/eFPd6Sf3fznNCIogUMdHWUtWWQcxa5qcCCvfONl6ZR1a6LU4RAsiEd37Ew3/vZWxsPgTZaADGUTBzgIBEsVrIdmQNt3v/mNqYMGAD/60e/ZF+PpVZdeiCG+gIPyNgSTu9Mf7ngAEAjLD/ulo3uAQ0qWMmuWebeJljtcPuqEelUROMh2cj3ngXLBi4rFS7YQmmBNNQ3JYGvKxlQf1rGf2VRNANOfdcGLvgCsSbaVAOOSeXPSPOar9whZIBZBGQZ/NgdCO47D0wjO27DMPVbGG6ZbCojZ7hUA57YrMMQVGEgzsFJY1TYl6QMLmecg0u/lAO3gZ8Pcvxo8aoGqmauzbBAyxmFjJ3CTADYsK2UsFraWphnzyHZVkh0D2O88ACiMIUa/mw+oxgCOYPAJrnhPeztOaGASwKbUeNsYSiDpKGPRzwRCTg4JiNBDDEBPgMNmRgAIaiiR/Khg7Idhng7gAJiVnQW6u55y5tVVLWnGJPIcgHo6CDrKR/o76UJPWWUNDnMNOx0jPNIBU2+XbCxLnY14s9K8wJuCJe7+y8qBdZIEj6cbpDl+/tv74hlGYG52wIg9DNLaJYtB0NVGXTybbF5LZGT7KkUiOUcZEb8teytjH00DAJa1OwyDasyGCuGkWgbG7wEyGypqaaI2KyQg9h3akQYAx8YFXUILLdcNxk5wfwJ1giraqyxtlgGtmZ6OrMEwKzBvs9JPE0EGX66PUi5QwrwqY6LmVCkgnryVWmxNO06P4GYFB3v9obE0H5koGaP+bHBuRdpDhrcFh2j+YfTl7BIfT6e28rH4P5NV4LNK0eIZUucaINlx5RHTUF1RakdSoZ17Y+ji506DRQ/jglpeT1upRprl8jyrU1ZrrQmM+3Kaf1XB8i4Bka+DWa5zPmfefEDOrelEGAIKMOPqs4YAACAASURBVOuAttLgr3V+c/rD329Ii04h0G2kBKq6OX3vOvTS2pCO4DDPtNh0RiO5egxchZIfLHj8SpwfgjvutQwg9MgRmBtQp19x+UIScM9JX/rC/2RsYVVfWWc21XAuJpGtGMcOD7Bv7Jlj2b9OvyW3Pm8ANLKvXT+wiCegjPfBNjXrXM691zYC1pOU8lojbB4bX7h2vaYA4qzqptRUO4cAZgklTpuwyUfodnsSYCXN40Csd+5EYgXwt3+YoF9WHDocYyE9cZSfs/dTS3QBP0pAKRw8k2YDtTAlTDj1wO4YA5yaXb06qhsmxgWsxtPW/VuR2WhLjYsI0EnytaLvWETp9OE9g+nxBw+kESQjBvl2vtQ+i2YerDUlBCoBt5ZR0qWO9vZ99/HZBMgTlBZRpjSMXkkZ2hVmzCvZ582U/+/a2RZdrZW2Wb3m+DQXsHhiAH1bWAJ7O28L5pSMqYULjuceZnIGywjT01KSJgtsA4QMIDIDfbLfCwDIsMk4QDqaGUs5A0Flnuc+kT6K/ofnalgnGwJqqwoA29SmUMeS1QXGaf7vHOiM+xH8EhDVRGrj4q5M8DjGmYxSNI7SZ+IZdGgNVAV9fJPviWC7wALNSy79jNA9Y59FQkfA1qCF+57q6xXZ7IYAMe82bRrLfaYxCYajrN4CgJk9a8Z28++xP3lNMO4E7PicvBQ5BkcdbROBhffloGfecEUxAO+llHO6lDGoJsC32ZCd3D0si2x6w/1IBjAw9Geu9xh3AB0DCQF6Nd9MXBhI2LSmGvbiQYDVW2++nTVBV2zkM8pI3KihKFPJea5kU9lsU3svEy5bDxlwrCad7Gx/VKQPSLJpbuuSNAOQLxrLB6s0kxAyaT+Cb2EZYcxRMN6YJ7XL9N+4b5P/Q4B5NrfTP5EIUUJQI+AneFlJQN+AHvKSRQtJZlPaXI/GMcvLMjc/7lhzWH1QQZuCbIgSMDFPzhGRlyzNUhM6rqEAtTNAxT/1vaM5nqXA+Jr1sM5cx13o53V0dMQc+roq9qRSSy1zW0JOxLNevbvpMOlXI68ySIlwKYGra/PBhx6Mxi611OzZHCqYkayVRrQJBQyVGciEUNTOjYVNQIhWuOClILP/RSIwY+4N4YMXc0a5vrtIsBvENjvmkh1CfoPSSb7VDp0zZ24wpSIewj8ZGcVuMbdlhcZyXnfnLmRCYBvOnjM7ZBFEN9QijySX5yPrKrR7XcuuaX+udjLzq3aor4vGQTpbxmBMvnqwYwS1I4CJbTR13bVza5Qsd8MyVcqkjXuza/NhfGMBnnImsp7xsXy12KZpaLYKYLoOavHDBeeVCjD5O0yzD4NSg13P76ME7wJCnmVdMHn6mI9err3/QDtSLN2hgdoHEOnZXmFHWuZEdlw/IEckZHSE8SEEWyqoXKiG1ZqxfahWYI+pWOo6FyCfZG1Wco06APrFrXPwz9pIktNUiT3Zw5wvYB7U3xS4dkxsqmP5st3AKyGLNNAM7hC/n8CnLiWR5RiQ9giwsre9lzUNgGOiHyJFZbBB2ZPsrQbYpAGcq0EOGD6DbuJWXwwDeC0A4GmAKfc0ic8OQKgWwKfNgH82XFIrUI3gcubOjvUC9lVRhWfDLfTbC4ik4ylT3f4PmVb2ZDRGq0VapqlpRjASy2EY9AMgqGm7e+cOmsAtTfPm0seA5MYgbM25s1soh21O7//E51MZ9zOEDzSdLOeQekfMWybXlkmHuKesInWMY51z8IU5DXe/4K8F8z5LvArM5WfLVHZpbOJnfeXxdf5jz19Z2pHAiHJQPySv2HP+s0Re/u37plYMRMNMmGCWctcBpM9b0IKNrIcMg/xQ74FU3TiSNiF50a3Oj5URVIQNUhHWjYSWzySr3/NB+TZBamUO3GfzFsxLS1esjThSFvEgc9kGO3KABIGavYLTkigkBGndZFurt7540TxAmKoAfQaRxtq3fzcgJ5JRSmIQiyhfN0HSuwzbvxcG4tJli2HTHkorVi9J991/L3sQiQxubOH8FdFoTg+s1KQRa0O7LKHARnMzZlSQAHgYVnwX/tGpgE5PENu9kL28jcZ3D4U/smQRDYRgiy6aR/PmfXujamgPgOkFLzwvLaA5qgkAbY7Nlnbt3AcrsDR1EzC9E+nBfTQD7SHhdM/d96PNjZY2+/fcc85IZyOt91U60V/++n8JX/8QiX5tZD+o1mzYeWpY/uiXP0OiDW1KwD+lj2qqaCxVmskYlRfTQZ49fwdybzZrKyEgKSEm88x1/Vnybwl6OeBzbX15sAf78bFNynhuVQIYKjli3tiqjTiP2A8yRq2sGoCtWaqcFg6olVLeQw/6rr1txDywMiXxlRM3wslgfw+HnT8CNqBtbyIBcdyaVQBi27BfxHmcIX192CnsiEDkKmL56toZ2G8kT7j3SUoIa2giNoIf+SRN0vogw4xb0YFT7R5yfSm6teb4lWnTpieJ+fEvbEjMg7h39XePciP6SZluv0SbTF7SPd3AOl4M8a6eaoJy9v6f7/hr+t/nnR/VHzZH+h1EK+3nVZ+7Or3xrW/DrkKSo5LPysdhfAbdQtmqM5qoIpCYwhrqxye15J5ikfjMRTSLHeMM378va/5SP8fms2iIdnJGDMLqBJQuoxKgpJwqM8gENp3yTHGf1JOwqMK/LSY+EEzcdWCQ+88yKRGKmjiJeM54MCOPBduUn40SwFtmLzFCP0OZPGMoVX6a0WUdYbGcsn5ZVHI0kZQ6wjrrpl9DCTbrqae78IUkf6GH2gVD2HOQz1TmQiC9GdbtAPOjTKFN28PHJJbuaIN5CtFwBAKLzFIJL5LZwqwR3A4Tq+B6BWNUW+ea4LhizeBTwWw36TcIsDxJk1k/vxR/zH3seb54cTOSCgfB9MAkkHaYP28hidUekjhHmHdxkcy0TRKMjRKfKgU4FLqO2fjoQjRAzlEKYO48kmV3/vb6SUs3BI38mmpgcxAzB1ZzZ+mYU6tT52HvAjQboSMembJngEr/HV0q81RYweHKDXPgFs/67NxBD/CzwML4/wus5k68zvLUr7wsIGPlunqy3z6blRuOvwyJSN3lTFIZG4q8O7Fo4FjWX3jmXLtn6nP+4LvfS29605uOOZg6clu2bMHAtyHIzSbnoO8mur3hxh+nP/31bxHQ6qfKHtDYFLGoBFYHAVXd1DqwGbCadeq1icwkC7wOYGQtej8f/vAHADBnp6s++5l0Jx0bXaynHbcmffJjHwXIGkuvocFTHeJz18NeragrSV/99++k2/7yDzAtgTeCOgL/0AVSgzJq0/VEs8Y845RD1nJPLz73LESQLwvG0FEm/lG65332i1/Lgj/GZtXiRelr13weA6aODOWyGJ69HAoeFHfec1f6zxt/geakjmiWMRCsw75GN+73vest6ZKXvywcO3Vvxsgey4yw9Gs6a/S9H/tUenLrdjoup3TyhaemR7Y8lcYoNb32Y1elE5fQ4ZRr9AOubKAb8/ve+aU0H0bBVVd/nIAE54Tnf9Vr38V44xi7k7lfw1Z6IWDseUq1QAFE1BRs4KB/7toT0gWnnZVayfKX4xTp5CoT0MYBb8nVd2/4fvrMVZ+iLLU6ffFr16WNZKcHuYHoD+VRLQ2ejznt+OPS2/7lsjQJY+Mwh/TKdSuRf7g2bYKBEQQo0S411TxcBJY0MLyvngPn3W+5PJ0BKGGQdjfsZzvjPgfNHsuJpsHgnMSCbNiyNX3l299J7ToeXM+1cdTrBfquNbSrMgaRv454U89yco7tjdhnWcmogZ7V/nbKU6urBpkJ2S5+FVEqNiraqHXFgBczl3V8ViNlGVe84Q1p2Qkr0ueu/Vw62HMoK2HlZXXoRZ24ai0NrjqYm12hzTumXijNzIrR4VS3UVAVfyVBvORbVh6i0iQUjuAQ9BngytwyyCRos4GIzIUh9GxkZcpuNdCr5CFb5pWnxrnASdTK9wN2dQPAdcEKZVlwP4CujRNp3ZrqNBtj//ST3YC/NLcBVLVjvYDZCM81wFoYxAGXaF/mXsP5yoS2LdVQ05W1I1lHUA1jOhvGwyg/szPldByDmYDIJW0cYABJFj+WakvC3jAH6rfM5eBAJ7KOcsnpOIrV402scYIT7aZ70WmyxBe7WWPHYAKvUWzOBIe9DbLqcC6qtbf8GxJu6mMftnG9veUDaT+IK5UcFkMxPe5lbQlBtZlzbW9uWwrgapRYR2dsD9usTDzTucuBBO6Ig2REUVx+X13DWFXhblBe4rUyllhWVyBAFwBMBKo6ID5Itp5cVwb7mpSQOBEID8CTebPJEQDD3l2HSBRxcKubBRo6wnyW4hDNgAFfxEHdzvOOMDe1gHH1B2CcHwncJPXzGV3s4TGyjUU4iwtpOFWNkyRU5JhmHKAsJ+Cfsqer6bo5xvW0H+4NKnDSUQ7PAVi/A8Sw3TK8C46NhJKMkez8+Fw8r5rNgtv8m2J5GokBFoHEy+wVdFywfCFB3qEISJcuXxbnzDoSTgrjb37qMcoAN6cZy0bT8c+fkSaq6WoKQ3/jowACFc0IxXfAfhC8hBnGZwheT6OUKXIl7kFBVb89vmSd4+DIOB9kD3/ic+elu257gqTSEZxSHgAnsBh2dF7ZIUivQzJUAFbVF8qAVbWPZK0BkAi8MP5IYUWizRO0jo1ZSyLKvdeHVpJj0NYu44g9wDl2xlmnAHCsTHfdfjdyJbPTWWddmPbTLfuW236LFtnK6Pr605/+KpMfQBpBvSjXG7FCsPWq0KCOBlDs+VEG231gSVsdTd9K9R8o3aqqsKStEgb/PNj0dcHOQbUwzskt+29Jc5ZTJrZodpTp7gfU2vDYVqQA0MyUIYZuGcSqYOspt7N8CQDS3HmUf/0juo0uIJAfL7bMk3WD8yQg3dGODhkJNTurLl68OHUdaGP9o2EGy6WzvwO7iLQBAe8iNFdL+Iztex6HKXIAhx6G0cJ17EFKrDxLo7OteSeZr5mPdCxxzb1EtYI2xQBRrctAXPIqG7cT8xu1YJmPFnY42IWZzqrfnZ041oWfR0lxaAeGd1UAMTNppFhAXEcgMH6XuaUkrGBiWtLNVwBi3ksBpHN/q/MV5H6CdQE0mzlkAKbmPOsmHWAQdsbuzWr++ctKmI4yw3I/yT/zxHQGujIvsngLyfkMjCv4i9jA+LeO65RnOZbwL4B1kwVQONi16ucVwNVGGGH1aLXJwHTMBRpyYNfnNPljgGRS2N+rCem9DQlMxDDBLMI/y4AzHHH1Qnkemzgq32DgUVyozcvAAixODCf3zJ+76e67acMTkbAeGUOjFOkemYU+ik6+zE/vT5Zj1lQuA9MzkMcSYcEDQWvWPsGtjE0ZHyaLBgWr+bA4l5WJCPtqwjgXSKAagWs30FTIah+b2/k715YgqwxLy529n3peU4+kjwGl1wwpCW5D7f0Axx1Tb9pnC//A3zu/AjKy7bJ1lrE+Mz8yX+MhD1OYl+xnecygRnrGVBYAFXwXFLU5RAAkMNSGiIqGMRDuD5uhqIenDFAlwbb3rra/wKvzbEl9DuL2yyzkLF4KO2gWZfAZqzRb956Mrg+ZkMHK5j//Hs/GYwj2yapUimGU++uBldmEjqsM8kEBPCIsWU2+2GR7Jb6YTPMe9O5HuNdx1r2VQBloK1OqhvXH2OuXMVey1MajmZXAAX5lSElYfp8B+TXVjcdeK6vOcYkmdQavMiyj5N2YyjL6Plgz+/FHN/H3QWwAOvRdNnkaQ1OuDeDmiWC/2WhlJiXDpaWVgIvI0TQBJGJ/ZX0NknG2A/Ueqgcq6PqtDr8sUs9n/QLna5D93Acw1TPYAbjaBRijNh1BMqydbsDJesA/48eD7dvobL2CZ2ggztml58PaaqAh34q0e/du9Av3xvr2edsBf+1YbsWTTUNdcDXoV1awHosZkwaaoC1dsijthBBRjW8gK7QY/1qpDpl1giWu4yrYTSZC9u9DAgD7pe3Ys/8gYH1/sPFqACEzMBfWFnqJ3oMl+a6zEdbJAMzcGiQqrMDSdrQiVdOG9rrPfhKd2pcsWsS4dgIG7MDnIakMkCsTW83MyvKq6ChulLSIe+0EyBrivDe+a0Ly4QhrUKbwAdiq5dhXkxjRwI6xreV9gmKuk05Ywc1oWwaTGcae67SCuammnHjevOZ03LJWwD7A3qo6ErrT0g9+fBN+6172J/6BOEhIfRU6r5uUYt1mkj3ZV6SXC3FqNKuKvxf2cmbw/yk+P/bG7CX/75e+bB4/h0+SnSvHyFA5LlAY06lko2cqF7L4RFaZ8Z57Tq3gUTXKm6ooU66NODg0nUnamhAPgJxGxfZ2s2rJ+FHwvgHKXSNntICRcaNyCDJJRyQIMBZW04yrwWnSkNfYT6DIRBjXdm+6R2Tl12Iv6yPxhVYtJd396jYCssyhLL26pomfAVhxRsjS7uP87xL4b5kVvkxvfzes0HuiGmPd8Sfgn9QAXDWHhIl2y/PQ5FwUl/BcHZ37aDy2IS1euoTv5ch53J5OPmV9epxmWDxxJPFdX2dRir5ry450+umnp5t+8fNoXFjO8y1buCqS1FYZtbV1RoOiLElE5c7CRVSubg784nQaY8nIm4OmZDBeqQYawRFqJKnV2cFzsH+7+NPkT1TeIm+Aui3vR56AxVWEv9jYMBNm5orAIWRBjDFf9933t7AR6uZXw3QMiURDBKUt9I1hSTbPdk5KsUXYRoMPHW180eXrGgNQU4f1wL6eaDjkGRiVDcxTCRp93UoNBJakBCusdRqClVLi6L4sghwjblBPouHii18KsN3OftweLF9Z5/qkp5zyvGA/r1jZGozNPSS4FsxfiC71LmzVAL5bRZozC9IWjM4ymuz+6bY/ReNkte2zXicpPZfm2du4Rjnnkn6dX86dCRirqRqb6iPhoy9QTqllkHsAlTsBAOsoT/d8EBwes9kYc1oHaPpvH/tkSN/NpgxfduUrX/WOdM4Fa9Mdf9nImlUhB+AZ/9r9ELqxrOEVVKtuAfeoptGuZDmBVF/r+eu4WoKuz6BfUDeLBBmkF5OlHUfYTwCKJrymoY9dAfGmiJ97X45fFFDOrCOBSNJqQXMkHWxUqLDTuBW1zMmI/qgrkjFRmiUkivxJNInJZC5k+SgtV0EcJ8ekiviwmJ49JaxN93bzzEbGrQzW56E4a/fik1dBYrFJcj++N1yJ8B2MSSphC1lVWgcoL0hpE0P1V401lGOSSGWuroqKkh58etwhcDgrQKz2UitZ1qi2yPOVijTIfn5pZwRcZc9aaVdLk0f3ilW89hwRWD4EIUewet1xSzhXO1hTPaH3Ogj2ZdKlnmSzsjjdXdm6lCdhVZj9VWqIG01Ez6CfAk+dpt31hxsmo/mQZm6K455b0zjEc4qk01dgC/wTczTPUBWukQOr/pmXoXm9qaDtVMZE6DhNeW/hH3FPLsmpX89mrE412r7O+536mccy7YWLHGNwhFkPwnr8Zqrjnt9LZPvDoc++n8nWZQYs2E8Fh9/35A5//rP7/nZPOvPMMwuOkMCFJQ+U3bMYA7gkM/EUjM4PffJLBO7cSZQeK6zttXG47KqO69HXDcrOJLrgitQJFdyRMSIowcTLXrv2mi/BkpnLQsNJA8R7wzuujEzwmRiH91x5ZdqIgP77P3JVOufsk9O7+d3evZvTle/9PKsNJ95yI9UDBVuCIpWV52WsFX7MELU2z0qVrI+vfOZqSgM4MHDIxgyAWK2XXfGWyLwMsUlK+dmHP/geNFxOjNJFv/fB0F2A43EQVsIl//JWDBUb0kYiIVBos5iSdMqJS9OnP0ETMDahy8GxctS7yMLXIw7/mz/ekq7+8nUYVUTy2Qxv+cDl6Se/+hUGdyCNAJ5d/8VPRfnSKIdcJ/p7Gx7ckv7lsjdxIMwHdCDTR5D/6X/7KsDefopBMRLq0PA8VKLBwoJWD8IwAUhXyUEyH2be/3rhi9NJ645PTQTSMhUHYKhaJjsI2NuFs/3mN34cVtj70HBZQ5fqI+kjn/w3tEDJ3mNgdDIt0ytmnl5y/oXpXVe8nuCerJHAJTqO7/vUpym3oGNqt4dA1hBD/U4ZgBVqCmKM1i6kGyRNwE5YtyqtXLYsGA3OuUGGousBwGFB7nvssXTd938QTXWGu1gnDNpRjMgExkLwbwKgwvUhiCU705LvPHucg2L+26A6WIbuZdaaDmzOkpy7gPKTziOxNobQSIku2VzQZr/GGCvm1qeVc5cSbFell13+yvSFb3857e3ez34AnMHutqLpsmLh0mDB3v/Ik5TuMtYY4BLYwsQRYZBsBIWUa5rFczUGq4OghoXQLjtQh4lxUfPUDF4RjIYJxs0Awm1kIe10ABFICABABJRN7CMyi67dgQ7Ghe9+cAeNcMvcaWnODEBdPmP/zjGYfhhzSvfLWYsWX/cK0uEACNZpDitd44C5Yxh5HQaBPHF5baIZ1lzCwdjS8S6XQAygWm7XQUobZMAqbyDr2YBujDKCIUru+gmam9CBmUT0uor/ohkEr5WA4OsMVv2vNGRFOLi4tyIZPywWvwX0vDdPgmIkMY4Cfm9Dy28nmd9hf8nHl3JwlbGwZKAOO7cCMTII1JeVOaqd4dqZfTfrr3ZtBigLzKqdOCkjWiIUQJuXKOPgm87cl8A6dIAyTT/joozN5QIUJ3It6aDken1hO8NfKVhc/q4kZzBVyVRqhQfVWfazefajyKPwgGmAA7KOw3AeILSth3pgDtSRhW1ECqDONcPrrRfoZj1NI1PqOJd3UjrCYi+1VN3DM446mCrcHrheyJTU4YyP4ahPwGqWHevtD9nh0ow0mZv2MhgKZo75OZKuwWDNTyLPFBLAoRu7sJEury1L09olx6Vf/NevAWZGKdddlPq4lsHXahoQ2Hjg9NNOpenB4+n+f9yLw8LczyXDvjCly9//wnT3I7+N5MJRnKAnHj6EbbabKfIOAMfa/FKbjHA9wVWNouvMKtwSJC6KR+tZm5SbT+9Pi4/DIWFNPf5AP5ldX8pYyISyszV3H+BesO5Ygzj7fTAJ1FFyvoTCdR7UMdWZshyoBtu+BOb+GrLuaha52crLG9AZHE4PP/x47GdB1i5Kr6YVDRLEosmlvuia56YLzn05gUg/pTXl6cf//R30m9rTkqVzaea0C/2ujigFshld4G9cucKOZkz+UUqYxlm32rGyqpE0s2U6AfYsstS4pgPINewZgI0AMxYGWAOMhBoaDg6hczwOC6lveH866Yzjg4m8YePj6O3tw1GztBn7DpOij+Z+oQ9MMD5v9rwob921e08wWGRGq4E5e04DYGkzAVZ1uv/+h6JL6WrkYGbRiGKE5oN79tMQETvfhvwAUDZBGZlqWGHrVp+AQzyOruGTBDEtMFZWM1ykVTASAquWzVmWJVPA4FpfSAfZhE34S8xzdBUPfyJ4lOGwOV36Z7kfkwOEuQ3PpQHUyDzWmKUQVGdNOjJpmbwcPPdt8j+PXcdGX9xLnLv6NgW3R/s2La6RacdH0BGMzQxlqwCwa6JsqobAzPNXpkcmf5CBmNmzsXN10AtJ9qmMJf8+QpYib6STvS4DCrRDkcTnsx0vAUL9J3Uq/fIzovxPKpGr0yCan2VskyzBr4WTZZs/f+53+rnBbsUemwDMSuMzGx32Cyfe61piaPl4NHUJVjcBlIAQrwt9SoGKaCDlsLBXiXiKScQ6X+2s813bNvN+2ddUlMD0lt3jnKjHGWZXXf4Ag92nPkVmiw3Wxllncd1IbZSllauPJzBA6xHmqedNObpgrm0b56j/ZSdynzd08Lk/S+TUQlXvLmPVqkeZAexh98nM+Leo7uKzStWG9AMFcz0PTAQIjrgI9Wni3jI/3gREgPLRHLbAqrbxKsCfzSNsEJKvvZzMkMcFUQrMw9q9PoBbzzu+opQ5zg1ZuFbI4E+yJ6M5CnujWXAAINvmSoKuBp4yTmQH6lPnUgz9+key23iOnp7uKLN3rizJF1C2BGAG5epKEZSypgS4pyvyJliuvRTUxuczSBdwEPx3W6ql6mfs2bsjGu5YbeQc2pDIUvdeQEdLzDNpBUFzulmjySiIOAddVT9TgKWMqo8Oyjd93joAz5yoIeizZw8yTDzXDHQAvabl25YLm8nbt38v8hFo2AIG1XDmj6JL2Nl1BOLCdtip+ylvfRi/cR3vI/jlOR6kdHz16tUk6TbBhuyKvTpzNg06CYC3UkUxRJxwBEbRCGCK+6oOH2LdmlbAvBa0cmnkip/eQINYwXftV/9Rnq+rHTuHz1IFaxJ2UR92NSvZJclLivHwkV4Yd4AE061yAnBGy0n5DNnF9n9wXGRnC4BGkxKSAVbBNMBW7KX5E9sj1ePIXfD8c9OTnJdnnn02zVZ20lSUNcx4Cww99eQTsMH3cY8Ascz/kUOHKCO/iDUH2IUfZVJtLmznDRs2ABR0x55eu2452qz7+FxKS4kZ9GXajrSjsUmDGhqkXnzuecwPgI9NfVhLQ8z54YOHaXpzkDkb55w4lM497+z0N1iJy1csjeTLYqoB7VYuACaIa2LgMCBXF+D8JrpIVxjrFXSMldEQ/Ld60XHfuHFjrF3HfZBktmduJVVBCwGNa/iZoHczjeDmA6zWcTaWM0Y2Fa2i0+yYGubYmE4AkTvu/AuNgh+iPNxmRPgQrN2j6nArd6EUltronid5ArwAimbxbFYll6ViCvs6/pb9O36Wh7+Ffz+bsSoTKOLdcAeNH7JUXZZAsbI1syH5V37eZP9W/ker4l7VMZtArq4B0EUHeyDOxP5OpK2Yk2Lm3+s7F6VFlYx5HedOA6zxWdEEqJ5KOw1oPwkKNWxlMaoZOiqjHDBanUTZ5fq8siGNsTWi7mcTGDLRK22Sy36rwY7KaC523bMgLXXuZs10dlHFgh9smbcyXiYZO+jnMXvOTOYd7WX2axF2dkHrQqoGSTZOqw5gTDuV9UIpiST0rFlN6aZf/iQ1cv9raWj1p9tuB4hvtOc9/gAAIABJREFUypIYAzQls3EOZ2kV6+qFF5xPj456mNqHo8dIJcCvjPs69EHPP+/5lHTvTXejeepnz6S5tU3ATkQz9h8PPAJTFYAS+yegO2/ufHTgdweo5BzU4CA+7/TnAZaipQ+LUECxgmRfFSCzFUl3/OXWsF9KGXqO3/iDH0WiefOmp0Pi73vf+16wTEN+SD8l5t9zQJhdstAo+5OkBkzN/ch2WIkrtUOMY9EaZDfwk8tKKO/eC4BKDGmZvvMj8WI6sbkygdFtnus2wSC2l4aVS1ue3heVTSpQLFq4Ip1w/HPjzN+8+UnmnnXiuQdoPG9uK7Z0Z3wfpdmf/mbr/MX4/U1gLhsAOStS84yl2MTatGPXo+wd2PhUio2yt7x2SLOxbsrZh9rHvDGaWFVGPEEoYt48bJ8SH5mWryXiZaxTzwV1VB99+GHuleoVzsNlKxbDeO8AwEfKEDnDLKFVkW674/506vOWUonSlB4hlp/O+fbwg8hEYG8nqICb5H5inAEMPTP1+60cG8FfG4AxKenCfV5MjDDm2qV3TTOs1W3bqPCFhGLjVassK4jbqppIzDEHxvoDvfg1BNMmeDx/tF1HKe0cpEdCLSC9wKs2yXjUM1E0xucrFhx3HxI/lFGZ1dXdG5WbxZAbxoh7rVDwHkqpno1m0jbXY010waANy8J+G4RZGpw9vuvqbIhGkpAPXLpycdry1N5YG/YbGGWvlcXZb6xdwlomQperE4GYTGkZuDY4tOLa8SexrU4lfy9nDY3KSne/G7txvLfMyWR7ZLfP4XzzfFfb2iolY/s+SHc2pKJ3IHgPHhdMc6XxTA5YsVsBAjxkI0evF3KZ2lXWJSxsk6aCq2WMg+DstLv+eAPYGKUeUzS1ciMbpo93GmzlzlEOrOa/i38XdLvyjHHOLs1fMxXMnArqTDW2z/7MGDqd6zDW2d9zx+zZ78t/n18jBzijNEJ3sPDeqRm1/BoT2SwdA0inAqyZUmo2iZ4N/k4DqZMWwYrwI5+RP3fuvOeff4ggzM0XpT4F5zEHht0EHaA9t/3lrnTTr/+YdYsXRHEhsTg1/lU00rFjW09HVpZtRqUoBFQzvbxpBAQkgAACG9PXv/QFNmwDi+loaFVt2rE1fej9n0rvfccV6cLzL0i3/e2udM3Xv4PW6BnpdZe9Nv3hdzelE9Bpufn2e9Ktd9+bAb1cOhN41912I2d81SIWkADZZz/2wXTuaacz3zA6FLLX+eRtd/39/nTtdf8RQboGacXihenLn/804sE4tFhc9TIEMbfv258++PFPh+GVEfWiF56fzoMB+7Vrvszrr8a5qmbx67AqMN5PVrCXwwddG9bg5675ZrqDA2SUw/CNLzk/1QHu/uimX0TJUgnjcuUbrggm7SBGdIgyqYnR4lSL8+d42GWvH2emH5Dxqa270/v/9Wrum7njeecsxKGsryAIagfnJkihtHX9mtXpda++DImCJkpucaY9+Ll/2Sx2QXc+33Ple9NrX/OadMrJp0RAug3n78Of+BJd3y0Xzljc0+ySzkHGOZVeetHz0xte96o0Y25D+vI3r0133H1fOAuDHFJDMndtZMU6q8fZKsLILABg/sT7r0SCYRhdjwPpxOeu5x5YH6L5zL+sGSUcNmx5On3+G99JxWS6uugyr8MYJa/oyqhbZQmLYGQkmDLcq+AIZWs79qb/GU/pYvFCwXEtmAdIHYzMUhCw6TAkhgDDB2BEWEo7HcNZVktpMKzWIhbBOI2zXvaSl6Sa+Y3pmz/7AcAua5PPpGojLUJ3cUZdIwf7QZxbSoLd0pZ0w4KbPU/QaBgnEUMJ8NGIM1XjumOPtXHidvisBqMAZYPYKCUEpimRgROgJMAwpfY+rw+gVm8jjYzqmnkeGwH5TH2ASIdxIAE5l6ydRakFgBkdOG3S3EkSspfGUcWgZxVqMfMNpp3acZpkLPaLW2JMy+x+GEG7mTyvmwWaEfIyb9EAzy7GGnSuUQ5AXEn3wWmst3Be2csB3mGMBQGPgswexYmYTWOgUUplqjmILalQmD6a2MVJoO2VRcs1BHELz2gIan7ShGU0ZMrO+AAE+2Fcdtm53gphnqOczysbyfQhh/m/CSZkTMkK7kcGTCYJnZWIhzcsSImTH2R1d76sWI0A926CJBhK8X6D8gJIJ3jpeyP41tZapputf8HV6Oyo/RQsKbAlMomJzJ0XTKYfEAezj6zIfeYIDwukmSCHier8QmIgm0u2FUNZT9PTWljIEKaDVel1BhmYQeapgbKbURzAOhySGssm+aVjO8q9m44YkQVBuVMNLJgRbMc4YFkZDCPX9KhMK0pjxgHSO5jEYbQ4BwXZ3Q7q0PKcZcx9LZIhK2avTsvmLk47Hn86HSXjT/gfgJPNCY9QIrmHYNrSKkGHV77iFQBuj6XTzzg1/e43v06Hu3amk1/QyhrtTS0rq1N5Pd1Z2/fi5MkumoU+XiclpCPpvrvaEz0EcC4EHZ2zgkYaHyXJqowMftFEDXu7B7tCI751Nemvf4YJJFFVdjEdMi0RzMBttSDF1g1gcBBIjgwABA4SHMuKFViNrC7/N245L3bh7JNPT6948cvTQhqgLFm4OMrmtPFlMEcHYNZs2PA4Dk8x5TJb0x9u/R2OTztaUn1UY9B9tnEF912H478b5twEkjNPoSO2MR0hGLRaQR3RDPDLSmnyc1Fw36oNtVxnzqzH8ZrBviZAwXnWSR+lVP+QwCxaV7PmIPuALmptcUt6+lGkKVgEbYd2RkPBHlglJWhKNc7M2HDuXfzjYI3a9MeOwhUkggQD1XKSBVxCmZFZpTqA9WqYKt2wTSaJBE5Ydyqf3RT7rQNHcvvuXUgcHCRJgXxBpdeh82oFZYxzF6Ud23YgzdOQFs9by5jWs+Z1ePVuBYvc04J0dn61WYrBg93BYX9S5jxpx3fXEOOTE791QP3ZKCDwVEAy97Hy8n93z1RfJPdvcp8nypD58lpR3h+RULaHo1S7wHQKPXx+p7OayXrI8qFhH6XIriMrSFxTrvXQE3N96TMwh+H/uNZ0lQ2qtQVumoL/kwO80cm7APrGc8hYKDQgyrpVa+U8kzzvPIoywDfYMAWWY172H88na4A/M0f3mWfzjPS9gVX7Mq/NPckisSza75kEn46dXWz3H4SJzN4dLoAT0XEb+5jLBeR+4jGtQG2XLBWTWxhEAwg1w6pgMdZSCrOH8uEH7rs3/I9pRbAZKbMuIykouFTN7wUKIrEkizwAdn0v7XnW1NKT2X1mZ/diahCXLVtJN9s5EQxYMTUDVocd1J3DQcAqmcL66o5hdLrGTsuYtCKtCnBVEMfSymCwSi2xSkkbzKEWYKdmPMNIwhb7nQ1eFgeEv1CYW2WFHFQ1nz0PYx1EBUPWXCUrm8/WSP6e/E/lBSJ5H6SNLCHn+SoAZuCqz1/MveVJB6+bNd3KKsQcJKtw/HIufD4Bdn/nfjLIMWrzs/WTa4iUBAb9WNezNkYwxw73vt73GgP52c75UcbD0n2fyQZOwYRjvGRly4rR5/B6/qyPMVfaQd9QP7eNpiBH2veFLr8x1TJYs+pqzgL0EPgRGJ/ApgjMyaSNceO5HVvB9KEhSsj500BuNgkey9wH0DHx2Y/CcCwvpZu83RV5Qy+sOgGezq7DwZq7E939c2FqzabKapCgcSEJvjqSXdX4aGrzD1OCOzwOgw7/sr2zjXFSoD6Og2AFFaHvWo2WuPOjvRBQGMLgC1x4H4OD1TBD+0NeoAe5qNvv/Fvciww6NWP7Bl3HJQTRso3Vm1XyIUtChB4nvp3P7fruomTaDuJR+KQsEeDEXPTuTMxVE+SPAhQJGgvKVgCa7du/H5CxlWQ0RAfmVZarkg0mDFagPfjoY49Gk686NM2bOTcOU1WgHt58JHec/9EJko1cZ8cuupXgHKr9WM7emz9/RjSAWbKA800GvV3NkRRzgK2KegK91n6ibCUvZtHvwXhx/sL52A4AcYDt3Tt2BBCuWKRauG2sl6ZZLTAuZwPgbIsmWj1Uk0lVKWedCgwLhFQjd2HCVDmMMqpYBM+1CbLDq9mjMqhsNCYzeWCoJxIElp7b8GWIhLA9BywNPgK71rO8BmbwDGIlAd6tVM/t3nuA85jKAe0KezKTSsmSW35lWGdOFir4f6ZbCvv8GAkqOyaOfeUJq3D5tA2BpbqIMn/YdalUSt40ygWWv8eL5LFxdg9ZP4rpVt9JIcKZrURjsWegK82ZP52GMdgHfHPPZpMSAumuqXL9AWKTWljNgpoL5i9IzSQijF3V5hbo37J9O2PTGcALKzTTxsbJnCbYAxCk/dLP1PZp7WSSh73gw7yG/mvzTBqNUkkzSmKsR83haAZqtQJdzEG4xrg3pQK8hwFi1WGqM93Ty5evxEdsgKAJUIsjllVoKN0hq86EVzXzsyPNh/TzMHJ3O/fsSpdcegks0PvSCpLYjwDIDcoqJXH8/ve8L7ThPdtuufU2EgSr0/Zdu9LKpcelBx54AJbs34OhJzhlctLz1nJ8fSyTbTLinY91ALiPPrwhWKOei2Xch3tzOZrdDTUmayoAa2FEs76MG9XJNknWS6y08YmNyBRcHDFJLwzXysrG9Otf/7LADHwmEZrjJNM5E8oghdnxXdvZReLL5sclSj01MCbMp3ulgjPtAFWMHiXVBG/D7MlSWCjVSDSH3A6LowGWp+tr66bu1Ahwpd4qah34IyZmKtL5514YtvOvf7mDOQMcZ2wPHGwPKZlaEou9vYcCLFd2p64WLWVs1+yWmvQYMgxnnH5+2rJ5J6SW7exNwD/iZ0xI+KSeo/qMVezZ0OEntlAX2rPOhIgVJZ5JxdhVe9YMclPmiWyqZBOmN7zu9ennN93EWQA7gjFYtmohWqqnUYXZhU8ylPbu3sL+nyBJQ3PB2TNYswfQSG0Hp4AtzVsO7IH5fgjZCirqZCUvXtYUSYVO+uuUIl2oDE1nF5Is+6mS9KzlbDF5MzY+gB4pCRvIKCa7bQyltJ97rWkO+4adJktbiQbtvOeY4GjLXPxb6CdWGAdTmUXVSc+bET7Tfj0TfNdRoWWS2GRF9KKxV4pAOseRjOkxii6M+cQehiA9Yfqwx9k4RjxoHEkytyyAYSqt6TOhbJCfXUvVxKRkH/bM5ie30zCNs043gbUhmCwBQ/USjw9tV5XyUXyGa9571C77bVNq569SiQOr+kIPn+ek0rJCxi92Y4JzbYDnFzwW2B0iDiyDJd1Po4qGGcrYsN97wBok/Ys/SMagGfAAEgQmn5WvsKrD5KA2tYKkl7aniyZqAqvGSNM23PfzyT4ybAKGUw3fVIDRi+RfU0HK3Lk3CH82eDn1/b43N+hBGS+wCXLjLYqtkRbgsbzvWIYrfLrMrB/7LNFrA/7ImmdOXxjows+mnAHxewPm/HW5Ttczn6s5eka6YCp4fMzo584u2zfLqD/DrvU8efa45OCqzzlECbtOX/75+T16bYPXPZ1707999htp32E6rYrws1hlwYn6V9gKHkbCCIHvIOy36IAurTEYPllDhukYTZmIX//C59IJZKaDmxW0cwAeQMrf/+bmtOWJp9Lb3/72dAhH6u3v+SDA6lnpRXSmu/feP6cLXvCy9KVrv5vueWgDn58ZsgxMVtENx0i8SE4DIOjF556d3vu2t6V6DMfRYdgEwb5QVHws/ZqmUj/7xR8wDDbAcszRYX3nm8m2nRcZaDuH6sL/5Be/TL+8+Y/BKjsTXZmPffQjsFUTotCPRMmgGjtqZUU2naDzuSedGNm5IjbPJZe9HqODrm1dc/rl976aPv2Fr6S9Rw5xyOyNCoMVHK7//cP/JPtF0wA2joLWGmoDwQmcz3pKvzU+ir5/9DNfTA+jaUMD9DRzXg1BSkqHdtNlkH8vIwPqcy5ftjxVmn0K5yMDHjVExTyQ2dC//fUeGAH/SB/6wIfSTLIfvRysj1HG8amvfR1Hh3Js9EFtfBJlQi3LOPjJHtJhdf2pywGI70ajcpCs/Pnp5JNOTe/7wKfx9TBeGDPHZhIn9eyT1qZ/ecXLELpuDTZJW0cbh8yM0NiKLozcaz/Peh8C51/79k8iI2O1tmy/CjRBWmH4NVLit5PsLSo6aRR6/qQAQrZl/p/9EgBUuDcyiAFNWYuWLJRg+AZwHJVKmLC7aKEkHO3qVI/26gwysIPoV40D0lgm3I6gYW0rmSyc+EouUMF7RinjoNli1qwLKzmEkye4OnP2NDp4z0ATjQ60hzBYneOpEUphmRqqBKACnDJH46bIAPcT0OBDwu5lVrw5A307oLJ0ZeNV25QGDciqmbwI6qjl2tNx9lMX2TrGddVpLTxcf9q59QjzXJuGOkvTP+5BjNpg20w05eOl1H+PywZgP7ShYTloBiocFzOHyoDISLYxQyFhw5gFI0DflO8KwJEqQGDB1ag9F2xkLxUL3hGEWPY8zs0OUJ7TCHNumkxY9qxjP8I6swxbtkEEpQJOAkHxPvFNeUZZRi4SxfyfUgyBabKGx2i0PACwKjNZJqeayFXDZlxhRGhbcQAmzGJCYXYuQiWFG/fQC1yV142zRjL/OCvDstzfH2hvdJ7j8PK9rG1/73si6eSC9JAVTJHBVWB4RTa3ALjqhE9nkAROIrglkNPIhE4t+1ywTRB/kIxlsIPpajnK+DchvD4TIO0oe7kUJ7xqP3puu6M1QTS8kvJNglGCMMkoBoK9X6HjHUzmbMGH1qoAFc8sc6aO4EtndxzGpcCqp6fJH1HraWpy1VKWjmzDEGuqT102hkVbW0MA1VwzCy3RZWnl4jVp7dJVZGqH0bh7inLBDdieHtgjHWkmOrs6YgLFfo4ssoU60g/dnxasakwz18FQpvlUy1KAw/pSgqeutG9PG11I0SPddwgbW5HuuGVvevQhbKqmWQBfSQCepZj5U3C+THYpEjGlnDGvf/OytGzleiRK7sae7o01YoJOfTXnMxjWZr01Hbxv2EZk2AmlAHRafFmwr9jv3vP641akM048Iz1n9UlpMXphDdXoJrf1YEvp5AqLx8YuO3HwBbIfefQR2GQzCWzZx0MwOFrmk1Ci/LR+AcNK52iaTDXRQPDOu29Dy+rhKCuX7WowOS4wQPmRoFfoIfLcY9P60uyFsJOaWnjGRSwR9OuKATmLDqd5x9VRtkqQubcLZ6wIhguPxwP0HaxLOzfAVC5hbuYgYk9Auq9tcxoYQ2PVZh4mDQThQzqEcbO8B80u1/VRqhDUFy42+89hAmkDxwxQnfHRhsyZRSkgYKlloyVEBzWAvY9thOUwiSY667xYZ4vNVI4zV0tzoua6OWluwzLAARjplCyGB0MyYwLaheCJAYsOmcwlmTEZg4+TFtvh70vYp2U4yVlS2eRKrPQAYfQd8lJ//8xZodEcZoqOqAwEXyt7M8BX7J9na64J30UTkLxDfIA72hpsfrwemyLA4IKIRid8G8QL2AUrSX9LdyU+38A0C9CnMpOyrq6Z71Yh8Mhrc31Nf543AQ3GbXR4z6QJvFcZPpHENMnjVwEMyD9jqo+VfUaBneq9Flixuc8VxilsZQa+hr5nMEaz8TlK2afrYwQnXdtsAG7gIEg6Kkio7Tdi4svzP+wgX2UAbJYB1wLCq88nSzVkVLCHgh8TBBP79uxPW2D42N0WLhLnh9p8jCPjUQ4Aq902mZFdPztPMkkV9656rSQyAVbttFyBvu/qVWvYEzMZR0qsCRxL0O11bPSfBTTV0XRP1VLWX8s9FQnaxu8IhLieenABZLqqdGOn+Nf+bIo7G+x8mbShl1tgpAXbozC+AmExsJHoz3ykOJScCw6fSZvKFOZ/6rrIJjQLjvKYIZubzI/3y48LCbD4Xz5/2d/1jR0l98M/xyjP+OX2VbCyK8qujTeIzsbwCQXyBPwdc+2N60ig1D+34XPOQjrKst9+fJfwYwsJgHztOBaWDhbbyCVkM2ymojau7NvhtA/igIDeQcAunYV6jHQNZ/wspIIEtGuYF99jqbLr2z1uKWU0PAtyi53gSfjSlMrEmNqM7tExbKgAaj3Bp/NZiY0ZwLd13N2TlTAax2x2RuJtiMoA965rYhzfQsCiEie7mPmScWNZkGt7GDICuzCkWdQrVHvv0EGE6GHz1sCKHCQhbyd0U7iCKX7vR9rmMOXtAyQjS9BarAEktplNaGzHWCKVBZglyKrvLVvIYLaKBN9MGHmldJMe4Lm7AY01IHso8x+EjWhywGC3kfJcbd7a1asi8at8wGGSaPr/+qA1+L/arQn8gNUrllPC3AbYihRLa2tUdFnFMCK7mP/UOlXr+BBl+JbmT0NyqhPNvDStAjCMJiUAkWrvjQ6ThKVst5Hkf0gpcFY/+OCD4b/bbXpM2Sv8L+drkXqaNmWByCLxQ7thbGxJs/FG85wW/CLlHQCEBNKxmWUkNNRiFsAQpHbTCeRP3W2l+GRWXAXjndeZBJG2Y3RqAzmZkwLfxpI2plGPtlxNXCUisOu9gC82MRL8OwxBZPc+dWeJ0SJj6jPqHWlb1UFXt9eSbysnOFsKki0hq1Own742SEkRq2f+natF+5f/XHDOrWljQtek51YQM6L61X1cCDQKCbs89s1j/zxJGInUQoVCCRlhm6ouWIru9LQB9k1LaihbHPq8+5BwsPmUDkw7kgsmbny9zlH0grSKk9+pX6yNsplv+LQm/CQ3mNT3P5/LMNpzi/H2zK+AmT1KPCb4bzOtSrXhWPf8hngccAsmH3AqwAk6rR0HIei0hyb1isUnpcfwfdbQLGrDYxvSokXLYEUuiuZwtVWsL2T8qgH1m4kPK2EumsTpA2TfDvC9jca+f//7A4CNEXSnK950RfrP//xexBUCyDaoGgTIUTrqpBOPj72wby+saYhIPezFjRu3BKDjeTQEwN9D9aOl/qtWrkiPPw5jHJ+kETZ8O8z4ItcUoH3rkta0A1kBfXq15JW3m41G6ZqV66ggBcBj71ue7dqz1FrJkzmzm4IJLvv9jVe8AUbsVsanIf3yl78MwNIYJAPsC3Me4wyIZXNf7JFr+CgbohqQtQV2+C4SJKMwMW0811jfmDohIMgurGQOyvA9u5B6qEPSy5jINSbD1/L39kN9+Lz4CKHHT0+BQ71BzpqJ/Tn3nLMD64heJRI/ePb4j7UxF51ik/GNdSZcWtPTVAiXlhPbtR9Mx687MW3fsYu11sm+GQO8L4LFnsnq6O/EGelzKdHHOaEbUkLgu2jpApizO9Ilr3kl4D66+4Dk9z9wLwAmUjHId7xcOUPO7Dk0F/sFVbXO5SRJgxWrFyCRtw/yRCXYUD/Po8xCRczxCHtTF6gGicaeruIAVnds6eQccAQn0QtGK5hY5LJLLklf/uL3IaSdn2688bY4y5QlCJ4wa6HYwI+k5Ixmkq424WAbdlDB55laRxKnCwwia5iYNaFtmgU7HhLBwUPocePzVpJAtz6qo4OY3spV1pjNCr1OBaC38zqE3ROwtwFuNCstSACNw3Y1kMiA2cDhA3SO3jH6pgKk+NqYtyBzzFsAEXCyNxqqCVDbQGs1TN8dW0gKtSPJU1rFvPdEgmk6464+qmCqAHI593nwYEf83Wo042NJUYK6lu6Tt4pxLY3Gc1SISxYgqOwDS6uy87M2g3FVkklJmKJozDjKeBiLjQD21nJ9GgXa74OYQJC+Bw1sE451JHS6Sb5pL2Xx2ujbxtgSJPrx18JP+fPvvj0ZeltTWJ1TM0wBNmahQcEhyv6eA50BQE5p7uTvfP/UzFTu3OVOb+Y8FRiogowF4PaYM3zs0/ygzGnOna5nDH72GVMB12d/bryvcGDkgG7+mmhSFViAoNkzzzT1OQ0qdEgLfn38ykWSi/GrVZd/5YeSh5YH51NPPQXqfoBMz0Vkou5nMmrS+vXrj4HAI0zyU3ufTld/7vrUDQA7TQRSNhXRu0h7LULDgpbDlMeyFgNoMMOmxmoE1wLMdlnH87/64x9Op520PoyYLFrJU2MsBnLQ6b+++6N0ySWXwgorTx/51MdZMLPT2WecHlmyHXva03//+k6Yh2S2omDWAE7jYdG6WhrMEYt1Ohvr/Ve+I118/vMDzLUj6WToL2VBXhtlKIfpEvqJqz5Hcyid/WnpeScdB2P23ZEtNxOors1VX/h6emzTxtgBX/jMVWnVMroN8pk2TpGtZyb2LW9/b7rhe9elV77ybenab3wiPYdGLIcPH0Gr9l1cZ3r66Ec+iN7MCelNb3lP2s3Pp7PZg4XDpv7VD69NyynPGQf80DHzc8302XHWgFF4xS6Nf7jjznTVNf+RitDvK8OQTTC4ZQCW9RyEr33py9P5Z58ZmjRmpULfLuDRzFfQkTLbfRRE4hWvfAu6gdfFwTkBK+kQWaev/Pt1aX7rIjSXlgMQk83mAPn8Zz+Lvh+BFYf51667Lv36D3+Ma9343X+Pw+U73/1B+vGv7kyVHCijjF8lFvbck9emK159KR1BEafGMKj3FU1OWKp2hxcI7STr/8Of/TL97g51cgHUNKysiyoOnMUwcWYg3L6r40jax70OgzdlMu2CkBljKG/4UQhZYFYK1gPUcO1SgJwXX/yC9CTC8Zu37+aAo5zWzDxGJBpkyVgkGSBdfxIDKxhrA64SWKxjsJkF7irU7UN7cqBjkDJc2BBo8SgMaYdEfoWW0rR05hkn4sR2pc00mZneTgmcQCJ7bJDDtpfEwih7TKLeABqLAtZDsjhdpJ4ofqYC1gHScSgBbNTNwAFtIEtN8yrXLtTTNNlJB3l0aFY8D6202knKRg4jm4DOComBw/tpVrSPLouAa1WdlJtSjl0EQ3CQW+3BGR+0S7xMF8ZGNulwlMzq32m/siAwmv7EGUZCA0NcCzhb6iGDsfWAL48ECH8LJjjfHDZmx5rIKBokD5C5dH4t1w8tVJ1BPif2F46O35bwB/7HFbJieh1J/1C7iasynhOM/QBAJMoG4RCoAVplvYQYAAAgAElEQVTdzXu54aM4GerHTofZPM7nOT8CpdPtcq8zxCUN7LIyF3+Xg5IeqiLX4aMHGBtM17iDjJkaDkicvQIw2fXUWhSs8hZzVpesuyGYqMjBRXKgYaYau4JYZFCPwmpnb1WqmYZTPKAsAGzjYe577WoCVNYCKROctOlpRm91GniMEifslPZQR1p4R0aqJZCl6iTZFIH7ln1tV1XvQwdljEFT8LyCTOWodgyE386ryn0EYK2GL+BuXwkMJFjXjueAbAyeXfbvrGl16aTl69lLNEcpJakAQDiXpM58xOjb0c3asOH+1E15WMgZ89k2BRAEWbJ0cbrjz7eGjZ2/oj5VLWxD0mIszWmlM3YTzkwkYdzfjB9Zkv37RugaupHAEIkCNreAaDG2TpmRatgAc5uL0qIFs9OFNEA8eHhraoWdVFo2O33m6u9jg20wZWDE82unAe0CiEf3yLnzW1/JOM+g2tgq11iVPUROA0bEIhokLExL5q9Ev6wFphBNuJ6mgQJ2bGYTLAIW/iGYIbLktL8NVEscJtE1o6WBgBS9Q1D+Uhp5bd7yBNniyfTktg0EJGiYJoJqnm/btj0x3sXYCkuDDCh12IdoTFFei4OKDGADjavqqtdy/lHu2fY0ybw9ac5xaOzNXZb2bx0lKfI041qX6meipdxJ9+nh5tRStIqHodEC87mvbVPqGtwRAUCUdxUa7UyHMqG0wAisKp0hHb6jBPayE0vt3E5J7HRKQZR1KPVMdv1o88zA0xm4rLw+7T2wn2CfZ4lsOnuRoEbWWB3n7Lqlq1NdCYH1CGV1PKuBce8gzDdeI6vtyBEo16yEWbCaDI7NqgdwKfvP4LbgE8l+cTdmrNRnyvnzRlCCk/mXDVcEC3MmZySVOZtlmqkROIjTmFfaRGkz/wkMHEtSa1KVg9Hj1pLJCpPt6Z7mrLBCQF11y8r8zzPJHSWgrO5kNHbSbHheCsTyHj9HMKAZbUP9Nv0iGcKCIwFG8XtfPxyduDNgWDDE5w//sACeRW6tcF0/I0/SZz6XjFntko0VLH8VQJQNqIZoNcBPUyR7fK5cqkBQISuNDcGFKPcPoEEcIrJNmW/qGh8F8JBRaMDr9S2ntqS3niSwoLjrRdkcG+kICBsoCqDoO/WhnfjkY5sYR3RaERBXkETJBr/0SQSedMzjWX2+eEb3eHj9lG/3BatIH0bf6ITj1qaPkowWXFRP1egoB0Q8FbLSWwMbQZMs+Z6Dqs6lvmwuuxWST2HIMwAkXODw9QOvy/xUnss1IlNz7759+KQEd+qfCqL51gDZBVYLEgIFYNWkvMBqdt1nYodji5W/ZPp52Wf7R+bHZ6/wbM1upwACe0Pxb08/zrtYH5lWbdx//K8ATHsR2b7xGs8m5zgDY31dtt4B8mOcMgaf616tVtds6IDHGZeJbwRzm2sJYHqBqECBealNsQGKXeRdVzYGk7Hmc1eThDKhJWBYwdjVogfrt53PwcOCNKE/GvvIs4v5cu30E2z3D9B1HiBD8LIIALeGJkml7At14GzYIegg26i+ni7QJKR6ITOYlpXlbtmvTBv9UxuCHcBG2a24FmCzgnNgFsnEIp7dc7llTmuU4u7dhy3CmSumeZIDJvtJYNVgXWksS5/H8Y17WMvtffvw9Q9wNmH3uQfLXo39LG2WhTeOf9avvaEBUzTG5PxZuXIJxAOaMMHwrC+rCYJjL8Gna8jxtqrCrJc6p9pkS54XLmoF8NgOGMsZC6g6SrK3mEC6lzFyLwQzy/IDxs8mc7KvBZMF99zH/SE1AOBMzbDs4pDzYL88+eTGSGr0Ml9KLNnwt555qeDAKyaIb6CKRSaUEmvao2rGoZeKMlmPXbCDR1wLrgvZ3oVSe/dfJUhB3CdxRCn36fgKaupK6QeVYQM9I10f3p+Bvmspa7RXzv0LaGDrTW5pJYjUbazkFq0gkBcY0/eX7avtVI9fMHfIhnXBwGYtB1hCUop7DeJOIU7VFil1UYu9mjmTJC5nRN51O6o1sMG9gAQCx/puAbez3rR1SqD0IWURmsvuH/4Xn6ct8ZokcmxAZALHZJRgbj/PGFIl+oXssfBp+MpjZve8c5MxwPlmvA3FTagHCIKkTxEg1P4De9JLLn55WrfipNjPPTCB77333mDg9+JzKA/Q2dcT66gCP94z2kZWrsdC9jjWvk6yoOg4VQOCQTZjK8VZtllb1kSR2Gikl7VWT9OZeTDQPRMrAFVgDzr3473EHT3pwKF9rAUqBWCwjlCVY/XMeWe8JP3mt//DeTPG/m5IzzvtLNYja4D3uy7c/4I5QczAZudNG9Xwvee+e+LZlRXSxpQFEEnyk2TFyc89Mf3pdhiYxq+s0RoAIqsrOkgymICUrbhj156QElrEXtm6bTusXZrlknTbvWM/TeWovmRNWS27i073IQsRCbZpaN+fEWDXE09IZqKzOU2FKiuqkbVYxvrLgFXXi3IEsqbVIF+yeGG6/lvXpbe+5a38fSn7u5/GSzczH/eEH5+dwxk2kskIZhVVJnKiSSeGdIxzdMXxrfiIB9G9F3DN3jcMM7dl7izsL3qWzLug3DgxoxIwRwCFlcDQnhnrmPSPlBrAqA2F1DPVNkiCWsw93vL7W4iR8CWREFOjtEcGIVu1BZ/UzkoLW1en+S0L8D0fSVt3bIrGVeogL1iKtm5jSTTZevyh9jjWnLsx7JlVWko0XXH5Felb3/p2NJ981aWXAmr+GJCxKl1E9ayVBFJXHnl0QzrxpMX4yk0waO+N9zbCgNzPM7dzL4uWzSIO6+d+0LdFvqQBP3NEZgP7dfGSBZSiC9xTWs/79u/1TJhGjD/J+2D+liEfRhMyY/puKpjHj9aku/+8PdOzxU5U26hGgokAOX/Vp1UyoRSwdBms2M1P42/T+0PdVYuXBIAl3FQT1xOGsmfxxbjQQK8sXSXE8B1hrCqFIHNfe9LSXB3A7zQwqh7AzPYOGZyMG31F1Ba1mZNrWb/Zs1cig26hayP6N0geZE3XUMbazLXmts4kAQIbHx371oUkE/CdBHY72vqZX/hQMIi1RTXsOeMiNZZdWwNDJrPowQKmMAe5lF7kXpQ2G0A+TpKceaTc63Ad6ubIsO2lqlbTnSVWgTJ43YoVLRA1DqQq/LLprJ1i7lHg3aZ0Gx5nXy2YGcnXXb6G8zuadMLuMtEopueZPQIBaFyfwCQR61NbPO22//nmZBjfaESQGXu//wkYPeb4/DMImYOaBgU5sJizPqeCoVMdrPy6uYENlmoBuZyaMcsdacGoqZntvNwt/5z82lNB1tyBi+eJ0tTMicvLyI49W3js/+z85Y5gfH6AWDpsmcMbB5aDVgCF3e1TX5/fk4enTv3DDzwYn2lwcRCWj4tEzdXofopDfQgB7Le965MYbyjXXNtmQSMAdDOhclvOpJCBh+YwmnJSovW3DRDDR2TzV1nyxX1d+ZY3pRe94KLIbFtbM8qLewhiH3vwofTovY+mv9/zWDrtrPVkjObCmHowXXzRediZ8vTFr94AUMSh7POoyefCMulgWGDnc5+ZTKxJkLe8/nXplf/rxWxeNi4bMCqWHdOCSF4f2bWP/Otn6Vp4MLI1S1sXp8//24fTbHRk3Fy7yVS96R3vJ1BhzCiR/u8b/4MMdXWUGOvMehjf+F83YZhOSYtp9vLGN70dJ200ffPaT2L829K3YNZ++uMfTMuXrkgVMyvTZ7/wjXTn3+5LRTV2h4MdAMvs5c8/L72Z8vwRBTxDk1A3TueWJg04Pmb9/d5M1u5/X/GhVEICdDqUeYGnap773BNPTu+Awt9KAzDXjGBXN46iZSiybQRJHXtLSjpxRj7y4Y+n111+WToVlpmaYzvp6Pjg/2XrPOD0LKu0f0/vLTOTyWTSG8HQu6CCNEGsq36rrqjYXVdcFXtbwYLi6qrfuvbVXSwINlBQUCnSe0sIJKQnM5neMjOZmWS+///c7wvR3xccJ5nyvs9zP/d9ynWuc5177k8ve/krRUFwlrVpO6yVd7/7g+mVrzgX5vC7GXDSky686A0Eth3pv7/7H2khyfWjDAB708Xvo710MlqbyjB4rzj39PTmf3wtQPHSCNwNCHPgRNASdD6qeADan/nC19KGrbuRS8C54XRluZRHK282HnaNHWRP7OdZlgE02eJwaPX4maKCzlEHzP4uNblgr33j619Jl33xc7QuD6cGGLCztDIyeDwG5kQLeWi0EYADRgqK1cAgq6JdWyHradk2aB8qND8H0Lgfp2XwUAngiUJDTA7sRM9wzoSXoH10G5PRacNokCDD/hq1DRsDLmBbB6ixs5/X5GlmCQf2n22BBO6aMh1ETJykQteMjkxpLVUxsR8JkZADyiBiLER2YPULYI7gZDc/3Zdm0AlromVzz87Z9OTt/anR6YFjOCI+m0SHfiqHwXyqh+rXJI5WpcpJNZO8hsj5cgIc5BUZvvyjGiZIPa9RgRatw7hca0W8K9RzMujQHjkgi2ChkcCjxsFYrr2OiJ+d5rVtkxDgjPZaXlo2a4D6/BeArgG4CSGvpUKNz1Uh1xmA1VEmHe4jQAE6CBvRjvioLNRxzi32P5VRJUVIODs5K/cwkB0CkG2c9tDyTGS3uaAV95g1cXJ7l05KYCB/P6bXFzQGDW69VP2BTAi1XQULHD5kO/sB0Lx+WlmQDMotGgwYa6Ria8LspOFaHK6DrLR9OvPZUdqw6PU/fDWtqzJ7YSEPYTvqR9Er62fow2600sIcsv+4btetIGwQCXUFz08hjxquB55aTmQ1oj4r7J2MngMExeX0+QdwQjAZDDX210Qt61VJCyTo9D7vXcYq+6OFSZvHLjmCivFLqULXpcee3pXGQPo7ly7BycO+Hh1ID93317R31/pgIak/aWvZBnTu1M2+4GUvRktoSWpb1EhA0c0wvnsRfUcCg0KIbahjaHnt2jUKE2cFgdqOdOONj4T8glIGVkbKOdgnHb2EoXgnpRcQyDeiU2wRqLy8A5mTnXQlvDP1kRQ6XCwmZHI/Bw8YdBlsKXqfizI+4ykCNwXjw4Tz8gbS5dxoByLtMSEdja/aqkbeo42gfREJEEH2spWBxOqzHSDyhz/+MT0H6RQHNjhEZoSWKJP9mvKG6Nh47Il701O7HkkDMKlqkb44SOJRUUKL0oB6ZMaCALOhiQQTYNk67Fhf6hnYScBH2y12u7FhMQAAbNQtTwHADaZWWgQ7F2B19vH6PV34BgK88c3saRgC2OkVTUdgi5Ag2DuQdg88ib1A8zCOqkO5NJvcP/d9gE6Qg4hR22a1mkFjw6ODqc+Jvvx0BWfJAqcPvYEAVHB1Bv2lI2i/m4LJZBV7O2yrxSu70qNP8Jw9e4AQoRvIK7znze9IzzvutBhgEYOf6JHq7utJDz/8FL6kNa1mWEUl/ncXYNWDdBwIspikGjN40PcRaE6QoO53SjV+MbfN58p/EVQsxj3a7xzf5FCyCFYV46cMHqrdXGjP5zwWi8zF4loASpyFaH23KC64J8AquBaolYbDdmUZTiaerBG/I9Dqz03Zph/VFc9+9i/Fop3X4/kPbc8COGo8ZIwZg6L4kFH4DDgX91AA6gocyr+PKQ+NuWRq6tN8TX108T1cZ/ejN6/flmEgwFxk8BY1X51EHvp+JN0BJgp4KI0gKGAcTGIX8iYWNrkXh+ioZXiAZ6NtM27LLFAZCzDcHPKlzVPaB7srY3USVpzAqoxCW0gFPU2QLf6G1h+vKzAcwDefBYG8vil8lO1/1YVBS+99zzvTiScdE1PhPdCzTrjNgVisoXFZZjWb4Mh6zQWVGB5biLH9nDueCvY+in3FP+Fh8j8KtjxAbtZClvooLD01It2rszj2XNjLjFXvP4O72mDjk2e1Ff9/4Orfz04ospEzoG6nhgw+19Ugpsjm9Uq1+AIOzwKqxasv7n27wTKYmllqca/5psJ/5avNvipLVuTvCsyZKIbvjXMV8G5+FqH5J3NUnTuH0DigSv+eAbCQrwi9Wd9PwFm/avDDcERi6X0Mf6qn6KKWtsmbw5MEWgRwPaEB9hnTsNZT7JshCkX9vWMBVpk3yHSe5vXqYb2Oo10qIDpGK+Z+/KQt32NIn3iv5SVITOCso+VRhMCBSYC/9QB3HYBHB6ZoqYXV7JmQndkAs9l9ZytrHUCBg63GKIDUQfmp5t8tFCb8vtqV0xSkJkhqZQzu3LaLDgbaeIlOlDRxL1dw7S0wQdV67FzYFes8Cvh12NrVMMF604b1DzGoh3kBnBPBRludPQ/a1wCPkeHyHNQAdpqw7sOPDSLHcoDzOUlOMSdwFsC4W0L/TkyhPWdPC0wrf6C9DAATgEZAxvMxzv3UI99TRwF3EoZ6PUSSdlqMO1iHWpykDGd19maJrVUTpA5GUj8YWq378Y/zWgHKiS37iYOlWw0DKlTWss7kFra5WmQSYI/9o7xDAXwcw/9pFse5plK7V7Axsqb9k6VN8t+9RtuHBfslTdh+7N+1r16brbt2eRhH+Fn912ntFfvW91TIxTzMbSyjSsBSe+V7uG9luepbzAf8t8y+XECzFZZhcXQLuq7aCafaT/E+Yc9oJW+Qwcb3QsqONwjJDfa4NkCwrxlARVk7Y/CdTNXevG074KTMfABm1kGQqHguiwVB3zczVjl7aNlrF2eZLjvBs9HuusdkprU2tgOa0vXBay9iP61G8mEPQ4Scsv7D//kheasEoJK0bNGSYIeqvyxHS2KEBQvX0Bbu/QcBRvu3A5ajk1jRmDrbliJNtoD910ihogY26FMcXfYKr9XY2IHkQi9rL0BOLNa9Bbs3hN+mY4dChuC2DLtFAJl33nYXABBxPKDq2Mh+WsvPZC/QdcLyySbV5hu9S5QaHhnE3+8MPWiHYq1iaNXevm6khUZC4sqhZw6Ra6CivAc934PkNrKcBU/rAFZlvtu5NgqoKXOuFpKKcdeT5I5qcMqOV/tYLEft+DLiF/eis0z0H34t/CTyR4evW0nsBWuTAq/yFNu2dgP2LSbmXBnFFgfltgDgtSNHp92RTX3brbcGUOswopUrVod+8R133BbPMfucTM6IpMJ9DLNA1qt7qtxp7MiO1JKDOQNgy+N7KVBTZAnQFUITz2EMbdkRQPwG4v8piusWoy10j1Ng0rR2LmgJuZsKyTpIPCmLOIrmpgVKn8HxJx6DJv59ofWprFg7IPMIe9kio4z2ZUtWURBDeg97UlU1Raz8CAzvLJMwR2vf2iORCIBIsP7BbghxSKtIbFEeTj/D50s+8MH0q1/+iiGze9MrXvUP6bfXXhs2+8RTjyevpSAM69OB3SPjO6I4NE4cb8eaes7VaiRDaBmju6Gm3VyYOQydDOwSXyLuikHD3McY+1MbPDg4yWtg71xKYvJaJtU3I2lVIemOOQtjdFo21bSnW2/YzX6FEMQ5nSRmlIQdxUnsv4Oe6vg999GKw5rSMHaYJDYGkKmNHTV5Xn8xQ1uNwzdvYcAe7fLT2LPIY827if/3s59CJ5q9c9QRy1NP3y5yLQpV+JahEbE1UKqQxiPmI9iw80F9WJnjyiZITosuH+WCWGvjbRmjlWAHLa1VSCMgp4APMISap9QbXQ3eg0U9O4C0HUofmYdbAFXu5CmKBwKmAqQtFB4neA4H8E3Kz6gba1fpDJ8LJisYuYGXwQ6foNDWDJZhnh35b0H/v75Q4DEObmaPihfV1KqRrtxCL3lqNR0P2DVzJDaYEpRRH+NiJ8A59GF2AJonh9rNrTf+gHk2GuYcPARTIRgSxZYz2hj4pWe0syK5z0GZzzD0VQthi4GIziPowX4/IrZCwO9fi4BkkZEQiXsGDPxf8T0KIVAYflsNouoRZs9E3gnHBoOZ1fC3le9coX8G+PQtfelCcJjZt/leYjpvsGH5fgRDuTpevOJisKyDyUFoThaKk3ijAiRoZWjBjpbJYCCxhUqrrMZFXYswpHvSTTfeQjWpk2nux4ZxlBXWDNJdxWF45KkNocs5JXMHpz9Ha6xalhec+/xgul39q1sRK8eYAqxGjqFgLmi5H7XuKjb8maefms4784x0NO0zDh+RBt/HRL0vfeUb6YmHN6YlDHr44MXvSs9hCJIs0/Ub1geb9ontfem6P9wWiWS0orHhJWu4FwJQxtmFsZTxyduffdrzgrWqPoZNHzqvA1SNQ5OPdZngAP3oyqvTr6/7Q7QLt8GgecPr/5EWq6cQct+MLh6V+DEDEoBDDsx/f/ebOJdlVEhGqVT0pbe/9YPppz/7PnutOt3x8IPpiiuugPU1l84764wQ1X4x8gWdtNqMEETWmXTTWvWq178ljaCpagtjC0b8fRddxMAnEg/ahb0Gn60VTHMKQ2uDQJlR3QC1H73sivQ0dDC07KPq00Wr/ofe8x7aX0+I6rHP3TYtA70AkAqi31al3di+5t333Jd+8Ytr06Wf/RBaTQtxYhOhq+VeqcKBbXhyc/rW936SHn4U/ScAhXPPOzOmim5AYPwwKvkf/fAH0re//W10dtZHFc42dxMGgTOn31Xy906CiI++7x3puScdz94oBAw+etZeof5Pfe4r6eEntiQIfhg8raXnQn2rfO7imZqsmY/wYCutjPP3aI9ljaKiZI6ibZTZBmLo+9syo5h7AF7opFRQBawAtKuimjiLY7C9w0FitjBUUyKbouJVA2PUaYsHeH/1UEcJ/G2lOsDrzsJKqwWAqK2HkQY5olqGGgaqlCm0JSQfldD3mxSr5nxM4RwPUEmzWl+BEyhlvzyGUZuloj1qa5JBoLZEw+h0XBMt/i6wWovTrW6RwSmAgv2QgYoo+VK0V48+c3FqWraAQW7d6dY/7wzd1XKMYDmyWwGs2gajXJaOjrNSga2pFkCiM2jSAVa84Qg2wxRmv/s+klTtJCAW71/t8DNAm3KqfiUYWbwP62tvOWvl9TrkwyfEaxtI1RO0lGhT+KKDywwyQipAW0Ow6tkUUJOtGvYpkkKeryLv4oM8NzU/g2MlqxbR8AnuH+wvTVBAsL13yTgBHms4xPsNCAhTJRWEVXfGyZFTVBsnLQ+6TzjbtuBkhDWDNAHOm3yq/ywLnNf0c2gDckn+pMFsbjqIH852mf0jkOpLqV2mndAJT7EPbJsoo53HgHOGhGi0nzXgmls6ACQUTseeVuH5hwiwatF864SlIzA6RgIn63n7A1OpDVpuBVVCN4H5rzFdfPB/wfjy+mUJkIzxTrAItGum8wAkyhgA3IceIHuuBOC/iouxYjtLUlwBu3moniQGlqzyATJ2yqnml4JMl45x9gnI1EM9nGEyRx57MueiOfQZBXIOxw5vXP9w2rX1/giwekg+ZVWMUehy6MEb3vz6dP+DD8VanX72Kemk5wIEwrV10rrDn2TfuGdGqMZ2U7m98c93pJ/96upg/wjMqgl0xqnHUXA5nGn0DJUiAHay5s+vviHd8Odb2Su0mFKBtq3IoXDRKsThsD2tjHsz4GWbh30zaVRHyMqyvroKwN/qd9e8anwUU/0E4/hQP7Se5MGgpqt9caqvQMcKOyZjtYqEtBVg95bb76JVtDuSwBoCMjXPBgd60o5dgJtSxznzVWhktZYjg1DfyZsaOKFnN96TJkvGE3O4wv7tV1TfTeUUzjaYGoABkaSwPjuZ9jxLcLV0CYkdAyzS6JJUc3AlDIpRBmJtijaos087mwB5KUzVUfzn//KatD7xDGec7lc4r7b3y0I475xzYMW8NH3kox/LrEATxOjdIIbhehxc0dKAJhi27YxTn5f+9e2fJHh/IF13/e/TQ8jXfOQTl6Rrfv0L/CmTxthfkxaXsGtnPPe09OF/vYQ9i60kEVH/7x58xfiE+ky2KjGYgwWX/bcSjbNVqw+LJNYW2mGYZnsBIUwyjDcM8Bzyow6U4IE+yRgoiqyFdswAA2Pya45hAnPivMr+MD4J4Mjx0fzxbAgMCupEAYnrjsnyYWMKLd1aGdbqGVan7Eeib+NjJ7Va3Y0GNcC8MBXEAgF08SdsgrasED/KFIhDWTibRQAtdEqxs+p+Uk8OEGsy9L0cmOBrZ4DV15ohUw1AxSAoo1jxkhZ13McBcurrI06z7aww6suvRWKk/QLcjXYw45rcxiqoaTGR4xm/5zWrjdosM5MEx2sdIRkyEY6403V2CFShJTZa5fFtMr382SbaFtU1c0hJSEzAsPjTH/4cMcH0LFXD8tGwhU5LNy6RqRXT471OGbdquFkgwjf7zG2nVvtOhuQcccdXvnwZexv5DNq+NbxFve/wKQGgG98WNGXjcegZ3BORbfHY4kZzDByms1Clz8YyfiYDqvEQY3+5T/0coDt/j6giXqPwu8YrVm99d58Ze0JQUz21iNpNXOVxxOvn9wigpeALswd5lqCQY3R8fMlI7I+QqgmtXZ+f65ynax9UszgSkBznBAHC39Tv+PLx3gXmc9D13R8FhrOF9wIDPOQt9KeFDhSfowCbU9VloTolW39kQT4kP3h+Msmdhh12ibWpg23pACvt3kFIEvUUuxwkJghcYhzq9fF+smKnAMCGAQgEb53G7OX3AeIZXxpvG0czTRhbxkAdltjWzaxdbDuq+0OGo9qFVfzecCSdo7ye1ys7Xfa3bN2QVDPpZSUcElVu8cqkEP/gs5ap6MN0jzUDMFYTTzfXN6XunXRbcC5CxgB21uLFXZwFWi+xT21oTg7ARrVomgEcE81KQBmICJypBQztk/HtubU1vh82mOx82WfdDI8dQIvcE7sDgKmJtv629rY4Tw7HWoAEVzl+IktYlOE7+0K7dOu2rYA5ttzzmtohzo12oobrDU1l7lU7IIgky1JSi+CXa2F+Nw+2fJgAztAoedE8ui2Mjed4TpJ2jJEEQOqxnwvRymzjDC+Yz3rEsLM65BH6AJJhR6qhSDw6y150zkNMnDfoLHRrxhrZokpMFwxP3lvpGFu/tVUWim1/1r6FjTOhtzjCNRyUHXxVDeIAACAASURBVByKGxnEV2PX/DPiqDizmSWqvckVbo+Ptki7K7AskAcDE7tjHqqNEzDI2uKZmGTeGexsmWOFwpEAbDvEl66F7TDOWmMYTNaOpKiM7doHMOzwGEGVKr5n4ch9oO9wIF50IaAJrF6uA9oGIXqYF5TgD2zVtUBeClAigDqnzjT+WUCtvhFdWaRN1Pvd2nt7dL1Z+lYvth9NylFY15XlsKbpTjpsxUrANs9XDUAkombsLRmZ644+PBikg/3sKQoRdpTUwby02yuKfJEj2KEDi3piAHAUmQfOcx3dJmtWHMWG4CzJYJ0eS/OZezEMeNrDfi3j3DXRcSOrs3dkC9Pkd8L0RkOVmM9ux+NOOCk9StflJKzrBuJE/ff2rbuC7Xn4YUeFTrpkkyHav4dHIXDAwB3i8wiMZ9exDpkBW9CVBune04MkwGaG+Q6kzkVtsBWHMvnL7jb8kjGhkhb1aBO1MEjqqCOPohD7UHRGriPO3PDERuIBZgTA9h0H7Pe2HVaoJMCEcn3sOfP5/TAJbYvW7R1z7LExkOroY45Kt972p5BCOPa443mtp9KqFUdw3yQ75mwhc2HngTrGWdZFX91AwWXVihXpml9eg6TB5thjGefJMWQUs8LeCrwgr8aZqHMAID5rlOKPrdo17I8A0LGH0Ykj/qJttXuI652GdakuvTymVkhm2l8ZuBaGnt6MtIEhgDkwDMxKAHABbPd5hXqnDFSameF9KIg3w0B3z27d2sPnunTCCcekM097YfrTjTekRxluOkyByrNU20ReB8vyrLOOTbfd9BC5Kn7ZXJv1k60ouP3BSz7E9U6ljVseID7ZHzq+PQz+q8BudDJgboDOUNnPCftaEZgI/p/XCVyIAoCDoBwE3LEIeZLeQYBf4hr2rUPq1OifJKc2RvdnnnPEWmRS9lA8G6ZTUyISEQPrtmZdK+/Zl/Zs4fdgwk0y1NyYpIqAf4b1GthL8Yswo56zJTDNOMVUAnnl9RedjgTCeog87emBu5+iaEQuLksem2HndD/nrbldDIh4JobDZdzHeEk2vsMQ3VsWkBYvAWyk+2p+RxM2vCm9/JWvigLbNYDOu/bso1gBeAvW4RAspU00viGfo2wU72V3gI6Hukxoqpbz72HunTArOR/XpljtpX5CVqqfLV4V5fimkD5zL1Q6VA6/7cwI83DUMHIBWtKHMgeyxbWdXHgdedeCDqRDyClGAeqNoSzC6c+1raFDTSG4H38q+FoHG51jxUVUEYtPhC2sA8DWRu5B0/YAenIO0D0AoSaujdxMtrxAvcNsY+jarX/6wZxC8CK6ITQfgWzWX5GdaYVtFifs2dHhOfWuGocTIVYEuErcP9uS76LJ3CiyWXPAVUh0Cwn7oQyEQ5mmxcpWPqb5j6ysQ/8UGav5IKv5lwP54teLbQp/z2h99noKQKuBWIAd+dWL11F8r7gWA/uCg/PrOhQZFkVtszkerhqgGwArH6OCswVD85zDDyPxWxzMFDVRVpM0Lac1XD0TA50pdoDT+qbQV3vw0UfTZZd/G5DG061Gm60fKZ1yzJHpaAaAfP2bP1BIj+EmMOsQYtfo1MGSmhomeGLTWC1Xf+bs009MF0FPbwA0U9vySoSl9+yaSK966QXphKPWUaXpD+c0S9DbPdiPoR9PH/nM16mQwBiJqkBG74tVS5kPZWioGsBOqVfIt886+dT0gX9+RwBzB9VaFNCRDeWwLPZEKfpKd9z9YPr4p78Q+pfUZjMV3ARKxoThdSHIrrPKxfu+810XwsA4Ll126aWpr3soXXvNVSFD8L2f/zxdjR7r/pGD6bJPfiAtWbgQVtEakpwxWhrRS+GgzHJt//6t76Wbbr4tDswsVYMrv/dVWIiwrUTuCknj/485XYqjuJ/BK1/++tcDeRwmWFy6qDN9/EPvS8sZ1FIhw81AzSSosE+K+0Iw0uq0rWg93T3pzW96b/rOf10R1Tz3xxRJoBMW1dr4t0uvIIhoS/0EdL5fnvpOoGOAxPUbxJgAhCg0xkvNGL8uOK5uSSnrhRJces8bX5dedf45BIlMimXDGywf4BoMKNcjN3DZFd9KOwhcxwTdTSCc/MfzdOLx4qULqfIy2VFADPadga/FaitLkWzwDAXTIl9VQ1V0w3Z8vxCTfwW3MFQ4qgOVtDXB8pphraNlMZijgi+21zjgSL0iNEuwbOpkjgPcCEodAHA8iHGtgUVnvtEAAFo5h2bJ3qk03neAduYXpmnaqMuRdpiGWTQFcWuGc7AIB1EDIGKV9AGCvBkA9UGCJfVCy7kfhaRneP8p2zV5QPioEL+vaqZIwFAZ/VwZYNgcgueLGCp22PGLU+PitrSbtoz1j/ekns0EZQMEHRIRMOx13FOZWqg406ju8lHNgu6r4Ocw4NP8u1dHxJpNqFPF86ngHJQRFTepJ0YgWIFDKQHIDOmOQDgcbpUTv5AWcc0MSK1QO4zHycjax1xbCkcisGTL+kHPTQEwiNZN7F0ufOQAPNhH/ECFCYfOwQWgVWMa4z4pq4mvdXD/ZUxpQ+Y27SZSGSX4FuhyaESNts12T5LGEp5NOc94lu9lk6vLznYh9IYiwS7sE4HVYOsoG+LbGLgbTMlqCIsfCacAlim3+jo6yVLb+WVIxodBEcLwveh708LR2EzrURv7BPkFWZn6o2mrm1Q2azlrNaUE4tjeJQsa08a7+1LpCCC2rDJ9V86bC5IAwbENkNr10rcpieJ1ygaR2WXrZCnVWZOysikCExLtYNSJcFNNPUiRY7CexMscBnaiAq4lyAAcdGJ9OH7bSG0rIwHgnZsR/e9c0IVm8EKAWYT28QNzE9CkXUF8YbAnCHQchNbAhNNI4vn6ilVd6f+8/tVhPw0uR2A1VaDtKzg50AvbEz2rxzdtTnfed08AytVcn+1Syo7Mn9+OvpQDVlJ6iAEbAzAm1Gj27CFrF2fWSnQBywh2mYoG7j+lILwHW1okzZhjx3HnuhzosXRBPclEJ4mIBQFYViyEbeuNtOE5SMpW+vvpxli8eHHqpmD20Pr1VJ4no0VSsK4OH1HK66vTPIuu5CAsF8XjSwHuV8xflLqaF6S923qxtUtT1/JF6ab7bkyjZcOc5ZnUUbo0Blz10w47zXkSQCH+w27wWmQG+7inlctpqyWZqJppT5XTS9jyXcHQHyNBaSP4mTe/Ke0d3JFuvv3PEXDawqnunYs1D/bAxRf/C7axKv3lz7fQGrY8/eTKX0ZhWX2uMqeJChqJvfA7DSQpr3rJK9JF//QWNLhb0/d/+IP00GP3kBROpOdR1Hx68xbW4v4IPqfQsLWiXUub4blnncu5Q1OQ5zKvgYErIMsVSEcoOTCF7IUTsAXcbd0sh20ju1v2UY6VcsxU1IQ3SCkLRqyFlwxYBVbJ/3lKZVHOI97QXzkReog2SdtQlY3wkIaunPfH78Usd4EGGZjhblhjfkcpioxxRekmPhuwRngkeJa/BeDAucPOtKL910xcop20+BYDCrTLsvkKMZMApgwndQ/9U0syacKtHdH36S+jOwpDrY0xSXRwQOj1BUvR2MH7y8DgPpmngEgHg7kGAyxAOO4vtFkE0fx3/nsMF1KrlgSpkcRUyRU/GmDDtaI954dgkMnSGL5aiQvb+WP4Ef7GazYpC4187kdQS3aPdrDI9HXi+wSgu6CWv1fPa7vC/o7g1DjM7dv+eBfvQ8x2kIC8tDsYeuXIiWQGLwmHbbeFOCOGN2n7C0wz1y/aoLFPrYARl1zyz2np8k7LiKHzfUAGZQCL+gSfULZx2W6r459By/yRk974Ey32Pq0M2hTZztHeEt+L9oRI8p7paAn0tvhK+bdz8pw/BXBqfCfgpG/yXixkhVxWcTCXP5OBUuPLQ5msxQG44WfcqXS9xL4TgHUfa7sCBDfuBeQNIDUX+vx2Zs/mXCC3sedzlPeFLP18trxMoB6esRqMnj+HXkk9kfHLvpFBif+XOSRBRC1L9S2Ng1yrDJjY9ixLJgNk5gRFwoUFxxLYd4IdAlcmqtM8QxNt4yqfzn5id2OaaWIwWUYjsJpkxgi4OVtAGQsfldcQTFGes3vEIVjGXcYRTc0MktoNA47Y0h+25X0AYMa4K1rNuX8JAgI4MtAESgTXQl/R1+MeWwBUc3FA1jc+lgRkFBDRYVzzYasdxJfsgRzSSHHJkPWkk0+OM1sPwOI6RT7ioCnWIAq/URRg6AozCOxY8lw1A6Bq5zwjLcTCvreao7bM+1ktTPNK5eAaiB29Bve8Egoha4HD1aY4lGmYAqLMc1l/rmueC8K9y+5XP9hcw7gG8M8PAcY6zmScJ2ycgGEM/eVpCn7IjpM84HNSB9dkvAWbVk2y78AgN5ZMP4e79JKQ+8xN5vfxXtodmcKCBoLzstbquH7b7WWAVnEtMpt9LzXLjdXVSh4AfBzAv9mFpj8zXo78WbPFf8WhOALvAb5yD9MWs8InZPZ5dC/wD+87il+eeIsefATzFxA0159yIUlgSvkEn5260E348WK3gaxqgQGLVr6nQ2eiWwhSQOivhjxclt0zJ8q2Lef3xUFxFo6yzq45njGsEidERtFRmYdvKgcVZRVs+RTIVQXnY2CcgT2zT6QyZIO6tw2j5b4CcLU79ELPP+8foltmP5Pel61cmH78k5+k3bStz6mtyr6eZIr74s4l5IYriYtg3EZxBx8hWMc5niA/EljVFo7AFhUUsZi6B/36+RQI7Dqs0r4Qk27e8STgFQzNjkUhNSAxpbtnW9q47bGQdBmifbqO2OWYo49Pdz/wEB1GtKqzzmvRVO3tHQnQ/yTyY2MA9Xz7+vdGkV1Gch8Tcnd3bwtfVE3M8Zw1RzGMmj0PlLx27bq43rsfvBPmag/azg5vcg9wXcoBAmJOwTBcBpP0xONOSFu2b4ak8zAPdiYto+Cxa+fuDCATP0Yc4eR0cnvPagOt4VGs4exN0+XlM5sADFq8rAtg9DDOdHO674HbQ3KwfcG89NjjGyiQLI8hnY01rUHe8gxqQr3X7Pcy6UaZj+uv/124EodDF3GbIs4TXW/GvBah9Jv4UW1kcYi3mssCo5PYtkkYQeraB3+aTVut5jzvOUK+18rEWmd87GePmn8qoyPouY9kphqgUb3Mcgrs+yaRDOA1lWdoaeyEqLWbOJjhR5xJCQK9zAbYP0NhhNjaWH2cFneBaGMOfX0VsWUFzObwg/imCQCySuQE85yIuXTBy8+LZ9Nrq3oDQ/pg/Rv31kGQs1PAHe/QPcFI7W7WRM9DleaitRGmP2xiC0HVNeqfMpyOFlmxgvD3mGsLGA7YOsiQyzVrF3HNvWnrZq+TeHxZO+8/kupaHMLLqx2oYeZESxrqcxCfRZtyilXERYRZ06Qd0JFiKFR1K8W0+TPp2OcuYZ8NpB6GYVUgz/X4A4NB5unsaMBOk6sTo0t4s6U/dFoLA6D0Ne3E0hZYBgdZc3xbFzIG/cg+traVc15qiYFPSXfe+xTnaCL1CzrOlmPbZpERMD8VH5KRXM/vy0Z3SBl+BpKW8iHqZtdRxO53uJlrwNobH3lN/qysW8kNk+AiFt80Lna+uqLW6yux036MEBe6Z2TIikm535vYL0p0KAUhEN8s65f5GzUUX7SxDhSsZc9IFGjgOY4Qq4UONnmMNl4bOken366do5yVGiQZJvl9/TnDrXvJEMgHXXuvtREyma+pr6oJ5isxx11/+h7xW9ZJjfilYKBDg1SzaqXMFlZuyoA3WhhwgiFiX2DzWd0rTvc8FNDMUZzxUTb6zwZp+e+5HSCDs3GuimBnAYDNF/CsXmtRH7UIlhWB1XiPYtmk8Dp/fx2H3lcRJMjBWnYShzJWi9ftfebznsHdorHQYNhq8eTWp6O97MEHH0i3334Pg0dOSG9/+1sYItAUej62S0g9Xr5c6j1rJFuFgG6Wh2ngfuWVP0vX33gHbEPo01DFG0g+X3zu6SRw5emnV/4uWnfraN3V6A+z+SZgADaQdE8jVi6CZstTE4k6us+kbeXpve96S5rX2Zbec8mlaeGCZWnd4avTqsXz0xloqlop3AszdABGzCjG/OIPfzEMX0wBDvdTZImINTKZD/Zh6PUYhPB2LzvrzPS+d76dewDocsoxjyyEe0kSHfLwDUDOm29/KHQobUVysq5VhWiL4VpjCrkJl61T7LdaHKtjK2xFsfLtYKWXvOi89OY3vjF9ngFQyiggGpqu/9XPMBhU5XBMDq8Zp3JcrzYOwcV6Bg58+BOfjwy4CUPyo+/8F20ZBGaZglJ8jM8Y/uI+8XrHOdSXXv6V9Nj6zSTZUsrr02c//ZG0etmKZ8D2Q/dk8e81MIsNzgzsJgDHr/jS12jH2Jp+8IP/JNil2sezUBP2ut9cF9q2DWiovuo1b0w7YHhJP4eoRRKbJ9qVYSwEeuyEXL26E2mBD6XPXvYFnDGDRayECFY6hIfph//3y59IR65bF8yhAzAqIo6VRUJSPkcw+k9velt6cOPT0VZrm3ipzB2CaHWGRmA71aC1UgHYaIVylovYRwu4w2JiSIa/Ix2Jsz0tuGviw/rq7jQSVTh7p2MeqEDzBKCzBlD0LW97a/r8FV+HzSpLwEmb/Bp+uFqgE81VLhHWbShHBEAR2iUwURXstgVrtBd2Vh+VKpzkas7Hnj1b0hIGItTz/mOAD+W871Lat1pwErKGNuHAJ2EudtPOPIzFzkxcngog7QTrCo4Ug9BqqDhVMYVcKQAJOeUcolm0U2Xi7ieAHOJ6wIWDIVltBZlnUUeVr7SHliT0bKqDzabhV2uLx8k+qrZ9mvua5PzupvLeQ8I5mYmoqZr9Tgc774+RBzAs5d4PsLZWYjOvi3VnfbWPGm5F713qYdjGVsJlxFQU2TbaWBkzvK8sXDVXpwUohToisS0Aq4WdHQENAXClwv2CJ5zbgzAx52Ck2iqnbmglTkZmxRhnsIc9u49zp25puaBwNm4qUAFEq8dD4CK7UMcggOv72q1waOEs9koGVpVAkAVjIuswIhP5nAPn9mOfvTUbGSEmK+Vq5ppgsm6jg2oa8t7YNFd6ju/Vzufa0AGtF/Q0SGdvzwPwTQSXA7tNtlI6+qjO9MT9MBfRjvVbPqtgkhXsuPbsgP7GBNtiAu/lQDhZOwLYylTohRvRNfVixwexLQxHMhGZpR2srJnv0xo0iuOXR+EemiFQ8OA6YGjOKiX22gFY6neXO+kSYNkpv9Ummbym04mbSUarSGrrCNQFF3Z170qnn3FaenLzxri2cWzw2dj6ReikCigJ/NnquWhpR1zzn/7wV6rj29IwifY4ia62tJ7ngxmEuYNkCMnFvJb5Aaw+tWlPDP/y6GoY6rjH5hbWGye/z8FZQXLJQLOAjy1WQlCC4ebg5k8WZAxe7DRoNPAhsrfyPMP+KeW+jznq6GgnNBDd8MRmpigvi3bJ+2FiZjuDbhkJt1IO2qalFKhWLF+RWmH/XHvj79OGLU+mSoL4NlhRC1o60pK2xTCVx9KLKf5t69uafvyb/0HWpSotqFoOswHNKp8t9/jkU0/mYq8Dn4xTOOjg12k+HQaVsy1pxcJT0lgfhQKZOIKIyDqU8BzXP/lg6kUPcIZo0wJIkdXcQhvQunWHp4cefKSgW674PK3XNoXw+yacoJj4F9leABiwAU444gSKILSiwSI+46zT0wOP3kUweStMB1v06imsborquPCMAZ9BdTtFsLWrjmA4xOJoUVIScByNpwl0GfWhDr9xonhmPAkCwgDy7PMcM6tSlgnDAQFMPdcWTnphsspsNLKUPdLCMAInSNsK5/TyXgaXuPe0XUWANMdX+gLaJk2G8X1qzUXMw3mN8+NZ8Xx4/cHczgCFu0SJKIfsmBir6ynY4n5yqrDTtgN4ZKUEVCzC+3sCFf4RyPF+qk2G1Trmsy2+wwAVJvtNxEktgEVlMVAqA3qhs4xEi63StrUGa97YVHuCPTMO2r5zZzCkgo0V0bv68Cb2BfAMo2MStmhRV0wRr+caY2K9oJzFLW7A6zf+8ewJjo4SaAvORMFQuSe7FvANMtECZOZ3Zdjo8wWUQh8RWz6P89KOHW9loE2OLzK7U2BthiTg21/7GVrrezEftOJV9QfhDEgnfEApttbXEbDIsZHgdu7KklE4jRh1CQNFeKco4H3hC59iSBzvw/lV2mEOO2CxOhhOSp0Eoy8Q90gSsxWOq4r/zwmwf/ezgLtlIe1hjr/9Vp50m21nxmqDd/pMDJWjKgEUN0gBsC3kDX7HXeRXLbxnxqqxWIFcIfPUBQhwleEP/mTxPYLUkX2HcUk6yJRgLssYUambiO+NecyvQmImFxpyLJ9bJqIniRjmAOtmwV+AcIpAJGQutHvRPu57E0MSxxmTy0xWL9Vn6UNRfoNdT5vsEIkmCRsM0dANjK62fL8TAajyPnx2PxsPeh5l6Nn6LItTMFC77/fG0GOTYVpKXC+g1wez3+J7TDQmTjbpHkOzNIZjcd29JsyuJfuhjwQ7t3ejlYov6WDAltdew76UUeoiuV8HB2CvYjdNJtXhtBPE+6qO3yXmcKE5Y2WQDgTMRil4OOgoA2YMuFLbnKKFGneCw9Fej+9oIi6ehGGvhqpnRnaVAI5gSZaXKBQ3LGKy5y1QCJjGUCWAyNKCXqet/y34SM+PTP0S1qkaANJXUGLCtmRBzKKGnQCX560GpkkHTNIAuWuUoDgAgDzAeiEfxesbR8X1Q6iowl94lmKHcj1qIQtmuA+dDyCTVRayupfVPHsHz2iH1ZQUaHfeQwBg+EFtbwCZgC8ChxP4Sv3+CMDVrt34W4owniRtmsxC42rtnkVv46MG7q2F15dpaCt3LaCPvlowXc3LKDrECSUXUkvb9ebMR4EuZBqQNmCtXAMeWrBJXZM8w2MiGLlq6vp9C0xFaZPY/8aD2jiuJ3Jszp/aqh0UYzsZ8FXP37WHcf5kNbMno0uGe5N12ouWZw8gpsBt7lgSJPHM5f1fzJXzvJPMrHUrZD1iuxvskMvaxbNlfSH9U+Z5ptBogUO9rV29T5CX9EVX1pIFK+Ojlr3yl5v/kM578Yto/V8RsUxf3w46Pu6F2bkjbEojQ4gaAGP29u0m/iKXmNcFUMwgv5AwRNMe8s2O7u1R419M12gfe/w5a+kKIk4udhqY09hlKZg1TgG8fwS/yn4YhFHt68g6b22v53V28G+0I5E2+O63/yv92799joLoMMW9yfQvyLL8+hc3pNNOPRG90RthNQ+TAxE/swZ2dcYQKEkyDmgliDRXLiU2WXfYkeQ/XRQwYMoyOEpf7SDMp7c/znNUYkmcAd+KHNPLX/LydO+d9wdwPA9f3927hzUbCN1Lz4A2yHwtGH48nxrPH2fIgoE2T9alRjXbKpl15n1TMMvnpxPozBTEVkZglBkX/RCulixZQhFhOK1eyiwYOhOz5n+OHdwrFv5CEgtUbs+eXenee+8N1l8Rv3mGQOd9aw+cd6C8DddgN7T7xvNmp4SM8yEAOl+3pbUpZnY4UEsGZRXkMfMibZ7ncUTt6GEBMO0ShJtOB8MaZ1bSDbshCGArVq4IdqzM4ElAyLPPOR27gvwKMla/uub6IGvUN1YS36KPv2NPYBuCZO7vUuydnSoXvPyF6epf/B72I5lb+NI88Omc816Yfvu734c2dBPgWhMdXaUkm70U2ezS9GwbOzhkq0lZCGyTAOE+GbrE7K59IwOPooA2gLQIoGQ5eVqZg4TVZVYeSH+LvT7qpJXhqx5/dDNsbEBTupyMk4wbx7iu9gVIHiF110Jr+hCSAS0QacYY+rzpMV5LAFK5MPIqr71rDYWzRrCleqbdkw9YMBnopwhGbL9zOyxVmLpRDNG3aQrwr+YCrbBXtW2yi+162b1TP0ChiviupRlSJQzhPnL3f3j1cXSVtURR5S+33pFmAO7V0i7HXm2iK9TYAniM+MjzQBezsmgWlBxUjJ8qwaYrezMJ1gH5PDVLnojh9Tkc8SLsrAy5HIodUcwBV1DezFjB9etYAFCOTq9dJzGAVPgics5M+nE42DjntQ12behzA6z29OwNbXxjUGPxea0w3e0Osyv1AFIp0VXgC0FUJE+dx+/2MqC7EQKcNnwSTGFogA5DztkAgHE9vseuW0kNnQvnoeE7mEruvOmHpsMFcLHAiii0WDxzUETdg8ZUMOAacjaBNxrs1milsWXARfDwGLDxJwKliEv+5s+hIGvRCRZ/oMh2eObfxUUufKH4/Wc0mTCmRRD12QOe76dYWTv0zaNi6oSyAlhaZKwWf774s9ESZMAWQMKzN+Ak37/85WaM0wIo20cCqm1MX2EQ0rnnnJIufMMbIkDL0xo1AuijNMieGUp/vfve9Bc0WWSeiu5b7bTFS+OgZqNx3ZpVC9PJxx4BiNCdXv2Pr09vuPgSQAaHevAAmZKmeSuHubJfaQACF9uEnQhab3s+TI8vf/Gz6Y57EPhGTP6/f3QNDoGNwz3ITjvvRWcwKOj5MWhq89Pb0v9cdW1mKVkt1ppLJjgEnK7hNesJ3BSir+HrLzj+RNob/yUGzQi+1OqIaMnQKH3hy1cw5Gh76ljSRfvqSBj3F59/brrttjtSN1UMnXhmrBZYkgFccf0O9WEza1yrDUCHlBbgUqxMEczUcI8ffu+70+mnPjd0xaSSyzLQ8BqQVbAuH//U59j4dem+ux5I3/3Pr2HYGkKq4NA/f8OEZi0EVq3DPrJ+Q/rC5V+LNjtbYD/24X9Np5xwYkEzMu+hv2dR24pmBc8JcjryuwAWPvvZb6YTT1iTPvnpT6Rupka+932fTJd99pLQPrwPnVv3RI9g6/V/TLtpPyhV1y0Ohy1FVDkALgXOnN6qwZepqNSCDJ0a1qqCg378c1anT3z4/ThjWnQNhvgZtWsGCMhvueu+9IUrvkn7t81FAlc4w6je2FIuQ0DmHAadeSoK9I8OUZHdY/IhmKK4bqRCMH+cGlqUEHOHdAAAIABJREFU9igmPXmYWh0OpaQKJ0A19bzTz00XveWt6aWvfk0qB4QxcHMoVVMXRkwNl30koWAG5msNAmp8Pxiy/Ng8nGMH4t5TsD72bB9CiJspoID/3ZP9aQETW6vRJrWFvIp7XsK1zXPQEz37fWrqoOHaXTObBgE9rEzV4bRmOMATthqIh7EXneZdDbBKhwiAGR8Y7OkB255JYmDJ7BPo51ljg8ORIOGU2tSgggE5s5sqJ8xV5RVNCDTy7otG1pQYLk1yFnsZttMN08iClRIZ9SS4bYBtNbYqhggsr08QrgGWZ3DQCiDXGGL96ooSIMvyEiTpXNARbBIJWaFJKrMBryCw6k73w0n1+6M9KLfVB7Oevxe1E024lUutjMBRb8P31DvzfOgbrODx+hNEmj0mYE64F4QyYOLrggfBWHWuGBVedWv9Rpj7yPNzMFO0055lW7sEtXXito+bfAR4FOLdhd/RCeau4ZBziYQM0NS2InXgnv/cM3B2C9K2jdvQIdyEruZuhskBdCLi65YMolMJba8jTH+X9TxqEn2A1vuOtGl9X5oc4r2d6spFhtasrE+dsiwNz4HsKe0ZryPsIPAaWrTxBc4C2mCeoaE+3q8MFiYOdq6GB0hFeg4t1+kZAgmHj6kdRFVdtqptYjpuZRyUUT/IealhIcpY13n1jWHfxBocpFEOUGbLqGCTQe4Shlu94Iznp59f9ZMAQ5ajs7nuyFW01DBQgvZHW38mCBCWLVuIzexOjyLj0k/S3k8CtQ9QsYJkr6OtmaNP8FkC2EqyO4P/kHVqIatvCLsI21Zm+tqltnHSKurkd0Enj7LJj8/cTRQoPWcCO4GpDtDRZyW2JRvR+/NHKgjAZB2rQ2vxx3Opb69HsqAR8GsckMvBROMkt67/cccelV72sgtoqQQsjqnSIwFqPvbUxvS9n/4Y8N6oD6CE933dy1+Xjli9Dh8ynHbu3Z3ueuz+1DeGzukuADPscQwE5FIFDDtIBBywYeC6n46PCg7eqcghdM1fmbZtGkptjYtg77YS6LSEgH1374507wO3oeu9OYZQ5fRVThqgZ+g44RPZv/6srHfbiwQ+s9ylzGUBUplnpWnhvAXpuceekg6o+8Y9lWBodvU9jWYb7X+lJAssmmCGsgom0LYrm/iWcqAqKRStYpCVk7ZNAufYQyabWZMsIqMAiMLOsK6CWvmMy57IRW3PuT63Gb+mJqHdFgLzxgQ+r1HXj4nJ44CDskbdWzGEJBJdtbGIdWRPRenejqPcQWISr+2ZNnkWUgiGKB8BsGYwzesICRBjoGD+ZaZ2xudyXOTwhRwexRfDTgjMeN0tgJq2Es8DUPE9jLuaBBoAs5opOMrWGaD9sodp3IIkDnozIResEgQxjrLDwpYygVv9nvdne5p6lAKctoI1ws7xHiMi5zqbKES3UbyTnSUI5bW7Ht5zbtPN2lp2UdiBYiwio8aBPA79kf0nYCBDtZ7guQM5pdUMyGjF9xo/FoeE+V41MGwyYy/7UJl5rlN0NYGJ/Phb16dbb38kTc0NMrgCQE0ZEoAGBw6WEUfJXHVdYhCZtrbw3ANYZShGOfvoAKx62ye//vUvs8cAYcLFm7bYSmlWbQJk4Sf7CJ+DlxMtmfEnG/ACl79gzO1SIyEI6ZciQJZ/PqxDprDnk8OC5d1ajKuMjXL8UvyFZ1lL/GTRV/lbBaA3AOAovBV+L16qALgGj1qDn2UDQtYAwxPnRF9jou53uB8BPYeFqNljwUEAXX+q9m8UorGTJZ41h0xyqGN4DGf5QOjr+x5zaS/dUeoiDqHtXq62HYVnpQsEbqJwjaXwTAKVAVwIwrjXtRsZTLPDR7DNe/I5Z0ZpnvqunVQ/1+vK6+V9F2NrniM+YRK2uvGAflwtSvfePpJ2gYthgAGPky3kAlsCaNEdwX4QWO2iZd5p0/oNNRmz/qoJn0UyNTUd1uR7GoPIIMee8/rel+d+CL/haw4AagjiiUAJCAtWB1GGuxdUFBwOdiOEjAAtBYuVwZBhzjoLlOg3fH+BG5+L62x+ZEzha6vX6RlX4sRnuR/2/qCgb+h7Cizwcw6GwoYJgFfRaqENq1dOA//p7/s8tSd2pmTYPhcfvGdZgf6sz0DCwyQkD9msRYao9+T7xMAoPkL3OYomGYjyBoJ1yb04YEtpk0ZyHs9EM4BKE0VAn3vsWRl/ar7i09RWnMRGqFFrp4H7U7kSAX6LT7bJtwD+zYe92gq4WwspocLp2MQxw0g7FAsoAfBSLbZzSXvuGhv3e29q+PmcjBP39I0Bgjvw0MvALgWbtzSKeko4xDpSgNXvqHsuMzcGD2pPPLvkWb6mMaY+wzjUWQ6uTpZT0DayPhI/jEGN47Qvfs83DX8kCSP7iEI1JO63JIBZ1yibgqLt8x6DnEWXm3JgxoExMwCbt2X7k9Gd2YmEhFqm+kU7McdlI9N14iBGn7HDLicPqo3dG8WHWeKdNSuPZK0s8O5LWzZtY6L90aHf28G5sAj2yOMPQMAZB4SrpeX+FBhnffiAlui8UeNYzdXmeVUMR3si/K1txXuIP5rRBt61Yy8+4WA6/vij0g5YrP/A1PdvfvO/8LET6W1ve2O65ppr2F/700uZl2Exc+fTgLuCUazT5q1bYJlKOlJeYA58oD1isX0AYhZqF9MRuZy5IyMD+9IK9D47mxdTuPZ8j8No3Z7uuvcvmbnJkZzH0M61tIO3wfYeYb9YJFlCbi2YvHP3FiQDBtAeJlFhzc3xjK9l2UuQ0+S7z6d5hi9+8fkAvv20aO+GoUdejn/VEZpnWPRetnQZ4GofBIBy9tcumJEdzB9ZTyfRscR3XSEFFedUlJr9UIY+kvHj3Bzt0YCGN998c5zPvwdWi+CP+9nCrECaHbueU23iDDFsEx0Y3r+MegHVSiTM6poYErRzAFICOQkg4Pz2BcgW9HGWzFkpfCqfBmHh1FPP4ZrwoSQ4f7jp11GIc/jeWeediB0iP9vNHJML/ynd9tc7iDXmpe9/72fZPsBSFVQ++rg16U9/vj2u2/kqdQKuSGKYu6qL7NAqJx/nQl9Ky5YviRZ8tZLdx8aHDS2VqQsmqTIOjs51XZSrKE9NdBL0BIjZMq+M350Pg5n5OrJ+OExDu8zRI/Jjv2B/gqrr4GXy0HbiR1r3x7gOOzUmZOTS7TIOGL4fCbUs40Hhp4V1oL5qF9yC9sa05+mptP0xMSElEJHviJkRnDXy9RVHNKZeCtmrV9RH4cTcqgrW7jAY0uDgBHrAknK4J/NVQWbCREL7NH8Bfgob14AN7O2h6Id28BTdPc0A/jLBBSWXrWBmCaDvbjAt56+UizURXyqZMYqMW9ei+rAN+ylwqgduLDqGLq5uuIbOt26kC4xbRumMc89UEstNcT0qMSpFbfeX+05/6MAsCSGuv3iXBapmNFrHHGzGz61ctihtfGIHdi7nmw7uNZ4337SLbhI9WDsBI64MFoWzTPK9VvN6YhwOzzMOcV4OdUfunWHF8zvpStuFbWEmBuunlJ3zcbZtAZwNrfTqKJD09YxCoGTAHPnqpk19qeTPN/xkzlaroM0XjGcO6HPQE232ARRmoCY0k/x6VIttFZS9h2EmCIjWMT4iQGcxdLbuTpMB/xSBu2AhFMDKYvLwDNAZ1a/MUvV7VpmKfy8a7dAhKfzJYv9Sh/+W+VoEb4ttVsXrKop2F9mxfytjkB1DsdVLtpZgnkGQTu63v/1tVKZfhN6n96a+0cc/8ZkQev7IRz4USYM6P7Igoj2E+x4iYbj6t9em+x5bTwLZE9IBsmLcfAKrBwkCDcrqQetPOmFtOv+sM6jeLUnzEIB/z6c+BmLeT9LKhsShl9ASdtpJJ6QzzziLoUL/EcK/FVQ+RMvncV0vOPVk0P/96fYHYOugz+eGDB1Glt/rskr+tf/4evryFV9ND6/fGA51LkBOAgM226Ft8wH28PsCnzWsyfGHPSd96uMfDOq1wMQcAYns0Y9+7FL07fpD47OE6rIT3zW2Tubex0ArLVMwjQSECFiiVVBNztAJkCnlRubAqHUZZJwcRNfyPnOw4M4+/bnpYx94PwkcVH5+fx+BYV01Q4/0IFzXo489lpYvW5aeePzxYFWZdIVO5CF//h5YzcArLD6S0e989/vp7rvuicTrg+9/B8DqSQF+FYH74r4s7i8Dk9DxEn/CmfWg+/OBSz6SXvu6f0xrDlubbr/3r+mXv7weVtRydGPfmn7wwx8TTI3Haz++8cn0le/8vHAm2B/soX1QzMtpUaiHum6lzMMq2X0yKsQcdAx0OYAGZK/0tcs/kw5fuTInleyJURzFL6/9XfrOf18dAMaEwAmGTJkFgSQTjtDBwwE1Ov2vmX00OoWhzDpsBkO+X7BAAl3x7GVvEoESf42zyPerqcw1tUNLJcC5HDDbc3fxRy4BqKBaR0JhhXftsYehH/kwhpJqKUHG4YevjErXFqrNg1Dqbd9fy/RDQd8hhhj1Fwxr2AaE4lvQLkkY5APYFHVV29kzzU0wu2gRnpmoTP3QSfsbcDw83675jUhCUPUkkB7DCg9xnmowsFUAq5UNMJjRhSVEThWwxKZ7MdRTBLYYUNmtat/YfnGA1t0ZAOFmANqGaYANwOYS2K1gPwGIRkDJXq8lMCxx4BQyA0PQUwd5XjIWqzi/DQSFndMkdyZUILYHue5p5DMcshVD4WwHY6/KHqjhQ7bHLIHS2LhD0WgX4u/qh7qnpgkcTDoyUzVPug+9uMKzisBVu1u0fQGSZQC1BgdUZUKvLAc/UUliWGE7l5VgmTh4jj2cWTkC055Bz6Utd7RDCARWEFyVYUtKCTRVmsz6BdkePpNAR9Vau2/bkUxetXJdI32A8g+5FSzvpwITUh9miwc2zzYQ7jR1LVicDlt9VLS47qf9ZHyIdmGgyk29G1PvZG+05kwBzs/sZ9gGSVcNAGcl2hClINernjMv7d4+ksYB5EOGgferMtjQeJiQh0xJoQDoOY8BKDrnAkDE1wSF26lS+oit+s4CTJRZAFD3hwlmB2Tsov07s08emDIWLpZM1RwQ2crpMDBZhNUyJXherSSh0fLK/6tz1UeVVA0+/UcLbdOrV68sJIkKqJOgkTSee/6ZMOYfwldUE1z3pc6uTpLDUSqeW0gq0LFTUoOPyRjgeDCStBnA10Fa27zxGLTCpU1gI5RYcF/Xk8StIKCR/TrB89Yu6ASCvcb/QhKgAMzMsH5qojmY1OWT9WlSJVXbyrBSjvVWungTmVgzXNMMNjlYC+yXKmxtM4zDroUd6eJ/+Wdai9qRwZhIm9Hwbga4qAQ0eBztrloSpe/+5L/Ttm50jSmMNBBMf/KDH0+P3f8wlfPdafuu3empHVuRUQC45WyZd0d4kC85Wt0FESxCqot8kCDuH171soJcQUna+PgW2CZD+OZm/IPgIN0kDCfoH9jDfhBYtvWThJQgSEA6aloWT/jse2WQQ3BRH5gF7i3SyHKv4x7e9873Epgeht1Cr2vnpvTV/7ycYjaAJMxmiwmKTWh3nSJszGZyamIpI7uCAPKUk05jbRahH4vPDL1O2SUUKPm5DKbKHoYVReAuy9ME1vhi4cJOQJTOAIf2IV8iUO0QghGAGcESdYuNj4wf9nnwPPmyU4N1QywWr5+ZPHM6WBfVwjf+I4A/AQeCZTUMy9XyjLhLgCkPQNJmCSbJegvJJ0GnAlvPGMnWfoGb0BTjGgVZctxlYUKAIQ9vc8CmrC7ZZYIwxopRRJL9KiMM1oxs0gzYZmaqds5Cvd0nAj7GQLZkq71swdouqWb1+mDaGU8F24/9How42nsFRtphaLVRjPA6fMZO6c2RqYxsCyUAcmHLcluXrZN5mJEWtMCAxgqH7/frkgdMDgsxrj/j9OHisBoZZa5BgE4GCDBCf3fVPenHV/4mzZajq1nVF+31lQxQIXRgPYljMfCuZTDtjH0N7WONBe4Av5GVqWLKtB09X/3qF0PbzDZrB/nINor43DOrnRPs1trpFuKf+WvujEwyyGSIKBjHIcggvkzfAIYDiM0sNP1/xAL+pPcfUVlAofE9E6joZtPHGc/zO95zHoxGfAQoMjKCxiBFIW3gLMZEgKqMuNB1NMlxO/o6BwE9/Rw6ok6jxhbX0Y6gbIR3VAObSDmjGYEZzlcM7+GcyJaWTRkFZIvCvJcA0xS64mVzTq80H8lsMfeMYJL/HmMAnTI0Qmy+lnvNToeYGxDGh/jd8yuzlve0PXCS+HMGo+jKVZVkOQv3aWYZcmZZA8+sMZ3Juq3ygmXBQHdIokNoACijs6JQGPW9YiYFe8qW+mCaqynrtoiiSAZzBQVlJka7frSrU+olE1bawtfMZBGHs2rPih1oeRPIRDShzTr7FhIEORjKii2RqR0txADBFi/6B/ZyZlpi2rVnorm5JWxAkUBjEW4voI6FD1k/DtizY08QNDMaiwODquJnKnjGPs/QUbajwWvms0NlduzcRdI6P6Q/7Hao4j0HSFyVTFCeQxssiODaCa6Hzykw8FzT2OPGO8FUBPC1lSOY1xYulHooDHaLHZwT5rgP1soC7I7tu+JsWCiMwZXEhhY7agHfssSFoKtkgML5irNiDpMBQ1myWcZDdnJmihfzVE+J+1E74bNxzwlE5MJCJiAtwFe2Q4CR6NAQ+qwWigQM1EaVwQzgxsDfnp5etOU9P5n9bMeAft95He6vPCxL2Q/JTmrmAmLz92iJD1vqZPNcJLJbqoWuOsFymYN2EsmQ3s+5Cd+jbIUsSPaEg8Nkb/vvAIIKWEDk2nYzxZm3mCMLjCIy5zeeMR/aLj+8lqkpnoXnJgohEC4ARNXWdd3VtB+mQl6PXv0IjLBqiBUZJMtdcIP7+mlWQnMViSSHeq5dfXRqB5CsoMCtP+9nIGQHebL5tvH0zIFJwJod7MOZtO6INVwLgMdeWai01FMYFdyqoWvvcQZqOthTndd9dMOpGdo5v4t5Hww2Ji+uI4aqwv7smxlhHsaOdNaZJ0fR7wk0Td13Z551ZuRY9yJ9p1SH3ULKD41xv8N0kzbCDpQVqMzDGPZJXFLCj8OyKhjqMTaM9AyT3Y9edyLXiK4+9u43v/1Z2ClBtZe85JUx0MfnP58BYa3M2djwxOPpQWaPEI4Qf+ZnUlnwvRYIxTEEhbXBRq2CvWeefVYMu5uCgav92PTUUxBZ0JolX5vX3JFOO+10wEQGwGJ/R0Z7KQDMQbpaD4O6E8bw4ZF4uCcryNe1u5JwLL3UMwfBAWhXXfWLYKyG344/2bf4p9iJoT8M+1jAc2LYESCZJIVZJVK4ZuUPxtkjRxyzmI5a2u25yT50SCvpWFMSS3a5hYrevsFg0J982rlpyaI16bY7r0s1MDIfemhj2N9zX7Y6YkPkTgGVL0i33HxPxCgnnnBK+vKXvxF5vdr1DjPKMm2ZZW4HcegbQ0Kam7XzgIJ5BdepOZZQwLmSwGYrWQyrs4jFcW7uxAZQODDfcQ6MfwaQedjPfTUrbcZ+s928j71tx+2k+T2vJ75d7vcoqNQ31oIt0UUMI3dhF11FFdrn0tS9i7kg6LEaH4QslLG8hB3et5KB26UA0SUA8Q4H799OTr8NSRt9ObYAL8S5BOWABARhN7UvrCJ+XZqOPGIFHdJ/TgsgeWzZxYAtQJsZyAVTvHczhIpyZnQ4pK8JQNj4xOuX0Nezm/yC3M6ylsUJ7VPHfCQY8PGDw8Qn7Mk6Oq4Pco2qMLYzXFyphYWL1B0XO9sfUomPPrwZf038w7MfoVPwILrEU9yrOYjPQ0KF0oESzKa4Nkk7SgmYm8xKTiI/lbSUgX7yb7pTQw6KdWig2CIzVWmJBu5DnxKFSTpiGzjPByclV0lVMp7xtTKhxDCooxPJkf3jsQf8b8lSuqjYr8o56l/1ST09dEdQVGmB3KVUTQkF7xqILDNUzxfgMytLF3KOJ3mthekuSJQlp5167NxCvrGClsRFaKa5AFZGPRBFLVEXWb0QgwkHnhg4Z/Zg1vg6iK5CDkazsysaVp2KwYOJTW5NyC0th+qgFoOzQ5mqRWA1PhccWvHnihNtiwGdte5D/xzKMvx7uQHf41Bg1d+zHa74WqFXUwB1w4HI1iDZ3LhxY/rjH29Mr3vda2N9iobCDfbud78HYeMPUOU6IQNuVo0w+g/cfz8Poxua8hTsUKoqJjIGrZHk5CSC2CHT7fm3VZo3veHVDCRZlH7wvf9JWxkuNQPlznZeJaCes7or2v6OO/b4dCwfDz72RPrWD38E+84Kb1V611svSquoQH3pin9PlRifjbSn68hlC9rSrIGYR3LaDDtqO1MHJ9mQAaYZEAtIFIzjM4YxrGNO+mo4sOuocH3mk5dkxgXAaQ8Tjd/3r59LL3/589NRxx+fPn3Z5YAAvCWHodiCGx1akcAK2M2lVYBq58Nk/RnrIYX6oIkFt28QGfp/sP5CR8vBOxykJoLNcq7zpOOPTcsAHaZwgqfBXj0MFpADQGzhicCavaXjm9eCFTFcLhCMD2XgFvdI5AoCumIuOPEnn9qUPvWJS7m2rvSOt70JhtHq2Mux1wlEDArVdSruWdvLPI1qR/URVCpJcPWvrk1/vPFmKiiNAK09OBFATgAIWQsmDya4J51wXHrHO9+a3v6eTxNAUiUk2ZMpoNHU0O/n52to4Z6Czm8+pIasCY1aKGUEOvMwfJd+7APppGOPwSgQnFKd/sWvr03/99tX01ZAwJLjtjhn7plglwlU89EAqFoJ6G0SIbVdsHwCQXPXvg4nKQtLw+m07KzVljdDgAOc9UgS+Vnb/puYDH7dL34Rwt2vu+hNAQB2tDen17721emxDQ+mRzauxyLzvB38Q8IHWSnuf7af1n50G0894fjUB4t5w6NPM9ytHykLWgkIug7SFtti0oLYfWhSwlxdxJ6ZBxg3TEC+Q7AKNuMEFSb3PBhnaqPsbQI/iJcb0hEQLJbVYGtYj5ZWKP6CmeNcSw/BYx9BLteCTjZgnmxTA2ICWaQFZnGYdYCkdQy6qp/N7LIYJiWwyn6qAHgTbJvAKw4BDI1V4mBZkio0IOtYsyYKb6UGN2q7hcYczkpgVQtpW1RMbOYc4XwjgWa/Z00+pqRz/U6uN0lT59F792O/wCp739fILfYyE+OhFFLcbGvNp8tkvrCx1bOKgg57kmavVOuUYoJZlaYm+Pp2zs+Aw75sx1EnlD1XDUtEgENfVca+UCTdHnt/K1rGg8z0rI3MCTvJKm+m7ENNQVNRMFN9LoE5LbLnK1i7Es34kE3bxOCsOYIXddRKaAvrIphd0bUCYLkaZmZf2j60Le1AG9O1suVvtLcuzQIolXLkSmEFKxGwfGV9GtgzDkhl8uPz4d4J/rxnmfmhsxgOUscpHGBSldlXrrvvr45Qe5u6ixUMXGIgggAJJeNy9k4qd3wRTn8UbVF0YG3flAkgKODACg/0fm5qLJJpbRZ2grVtQcutBsBK4HPR4iUUmaheCxrwBNVe7IDF2YVWtAnr4zDlh2kpe9krzg8G4U50v3bs6ElLli9NTzz5GIWq3rSLAXsDTErto/AyhxEwyDHCqwiQh6ACW2FQYTurzAhtrsmk0QLF+XD6VnIF6b3QPOFa05dbnMRilL43qDFItDhstK5e9aRtj84zk7HokpiaUg1/4Quelxrw382Uea/6DS1TsiOdKExwrZ7qGoYRdhJ4LetYkDZu2JzOOfu8dPSxJ6Rvfu876dc33ZDau+anHtr/GmAdlFL5nbGjQgY0CcK4U7dNYvPTiuuwrdItHz6frwoAjDItuw5buHTZ/AC1bK9ahFZrHVX4ivI6fPUWAOoOEsMhbPuGaKfWBh5++JpgU+3cSeLFi8oU0s45wTjYGIK2FFqiXZ7D7X3bSuRk2Becelo6/9wXI/mgnM6edOXV30/js/0x4Mr1V9NpeAAgLBPLc3tZFCVkcwnq1iDN05W6OrrifWxZsl3KsXOerwDi+EXvU6DF5CP0BQN4kc2q9rNdQPjGKChmlpQMhjxJGlF+D5q2n/+M3QQlvK+IxdRWnFXLUM3azIqUeWYsIGgaupjxe9jPaONE+wpwchybvABWvew/p7SOk+yrmarfysymPNxBYLUk2p5ta5fpL3NOzVKnIgPSO/mW69XG6e9si87FcEFFQAJsjgmOAFI2cdgK7H1MTsdemnxUa8u5JsHkRs5qK+xdAVQPuuCGBakoKoZUQdaE9jlnjc+8jyIecPn8z8+FWCDHnrn4n1l+DqTK4GIGZJ6NC4uxYvjHsMUMvnEoKWdPECzABgFuX5/E4e5bnkzf/e5VAN8w9cp72C/uB5lmMo30Fdm2+p5ekLFQDOSRpYj+pzJctkfU8Ey/csVlFDDpyAl7LUNJPyK7XAAw+4MQnykUlgO4x37FADG/UwCs/btQaQkdBDneFXDM8gGZ1ek1eN/8Hvfo62j6bHWzpdoBohO0pDhA0zUN7Vn+EzAPDUuuoxH700Y8FAMiNCxc00xMCM6glEmzD6FI1lASSZBH0MyDJNnDoRHaJhnlB9EJr4Y14lAk94/sP//4O8Zrkj/yM1O+Rp+mBiWMHIFWEsCDEiQsOvJrY1MjWYLC11G7GNtmUURLl6dbm+fkPGUcGxztgRYm8AxNMBonBphgTZFAIN3zYMt52FbeX2DJe/W5ZFkPz28J7EoHqfB+ElQwHDK5jAHcgyErwb+j6AAAZFwahRGdqLaKOLSo+S8TKcBn/IHnNMtfWChSxmB/yGjE3pS1ow5xgN0+A4F1rSv+BFvjM5cUow0yj6kBHPWZVwIw9kAA8ZnbFqxsxxggqWxucAHWFuDYmEhgXCkqXsN8SKaX8XjIMnDNQ3Tpmfwa46jJqmTG3DTyCqyXT852egG25qZ5wTydpLp3kAKC4IHMMGMJvzbDPUa6q33kPmOfBiCfmbOumwxypREEr71f196kWoA2Zlt4ilmnCgs1JvG+Rpy29dLyAAAgAElEQVQxE5ZYPOIg7scuhTAM5GaAT/6sH7rQau63mCP5+95/MDJZZ8+Sx9c8xOfqGSi+r59zy6b2nCImSZ9nO2JVCS/4OW2bLFI7XLRP+boKOpWc+3pkbwTwBFVLuV61XBtlqwJaeOKHKdbt2LErhpg5wbuWoDvETDhrIdmHnXGdnB1RTR6gv1CKzoFrrbx2M+29DitTuigGUPMxwPPrZoZEL4Np9vE8ikCZ/qT4JxOk7K5jb7nP+RxEFOOSQl4p2KfNyEMXjSktAo9hwyF5MPhqH0DYKCzm+srmtHzhWnyj/gRQBAB2YAydye4nyR/o+Fm0jGJtBzEuXRu0YVkoqbG469R63sshurKeJxlG1bWwjfugyEYbtdPCQ5OZ9YwZIz1bALVmYXFuZd8tDLZyK90T7S0L05Ynd0WhT7Csf2gX8Q3sZzX5BRfjjBoLHkAb9Qi6dcZjffb0DNDBw/NmxWvQ5KvgjBu/a+McPNcKyNQGiO5znQD4eeLRPQEYVSPvdt7ZL02PoI9/3LFHpz/+4XfxXE4+6bmAnl0Meh6M4Uve+66d29Kd99wZzOc67I/DjyqVPMOGys6bZq8uW7wsHb7msMjftqDLv23rztQCcN80H9Y0BUYHxq2D+LMJcs+TDNusYABpLYD2qpWHxbDGGboAZhkmtg2mbnVVG910KyMusPullng9hq4Ry3jGdbvGbVdddVXYuig2BqCau1oixtT+FNjtESdgK6LrhLM1R3EnEkp+J2S82PYjMA8XLYEhbrcQX+vsXJye2MAgcHMHfnfVyuXp4Ycfjjjv9W/853gW65+6Kx1z3Or0rW//iDyyNJ3/itUhEfTEY0Npz05btL1uJQUaQ+ZEKSbtmpdaJQlMRoHxZqG1XFmscqRflG+ohcBj6sPWj2tU67OZwUxVFjN4701PM+SP627vcLCqtin7/VLAzCyZKX4AqEyc601brBC/qcS2D8F4l6TRBNBux6osd/OjaggltZzFLU8NZTDQYU9Ku1k0oUh/7HEr06OPbMI2ladGiEwr17ak++7eGlJkzerLtrYjIbCd+Q4yYNWHJK+dj51hv9fasYRtnhT8pJttH1rcSsQZuzrAV3t0gJy9uRU9eM5eI+zhEUB+MObwLRMAsAL22ioHHprnlkNKEk/xDpuRR2hntolDdo8+ZjX3Vk0392aeVznnZF86fO2K9OijW2F2wlYGbB5Dg9Vixwz+VwkXi/29/SM8M4dfqZmdpcnmNRe6tVkHpVvEErJ01wzPqDoPbyOWGmWQl90gIQ+lk2fNxV+UvqDekUxrdactMI1n7YbRmMf8hvLQ5t0/pWwDhUr+PgZ5oZOBfpMQB+0C2DeOFjgFE0PqhV1Ib5lnsYcakQJzSFwncgSSKByUWEUxOE7A85530lx5VARd6Nw+GRpUJlBU/R2K4MTGdqombbQ21NH65EYItgRBU0x2c3vi0Ayqi20eUV3DQKtvZUITrfXRRlacSpgrf75fTKiNSndmu/qnyBgMqfFCFaQYvBTBz6hAslkMOg792qGGv/j1qDYe8jrFnzG0KP4pVvOL4KwV3gceehAjtTW9mrbnXHURMEPnlA06SpXs5ltuTq961avCGU2w4W644Yb0u9/fDUDXll4PHf3Wu+5Mv77uesCgzEbQMDvoJ8THvdUCDbsTIeArrvhc+sU1v0rXXXt76DbI8rANdfnC+elf//mdsLxWB5i3bNUqpAXuS5d/7aupZ5hWfSoGywHFxwfHg8FXgUFRL0aHGq31Ag7shfPPOwN9koXp+9/9KcCdgE8UpXIAF5sx//H+1X20YGuS2MqG3o8e3k//91sxMXuOCOdNF16cXnTuqemii95C62V/uvDNF5NkO9E8s3Aiy4wgNQecHojVq5ekw9asStf//ubQCFOgO+xrJC/uc2vL7AOHOggsEpgJfM/CxjLx/9hH35+OOfKI9LtfX5fe9tY3I2TMfPZo7zF4JUE0kDCQ5BqeSaQK9+N9BRBl4KQ0ge/Pe9mC9RWkDF76svPTCccdk9tlZQ74aAotm1kUvxDosKAmYWNyxfm5y7/69XTfg48FgKJOovpMRsu2V9uOobP0S36ej+G79POfR5/0naEtYguGAVU9LbIy+vr6GODiOeESnQyvzEIFC9jq5EAM9799/P3hPJUxuPehR9OnLvuPAEXHSTZkF5dipGxJqAQgsML4pgtflm6/Ew1fqAYjADRLliyNoLmXKpQFg0qC0fkYkBm02nbtRNBF0XT/M0ETWNTxFYoRros6OM048299lSFhOP3XXPiGYLe1t3Wm17z2gvTr3/8UJhf7GssOZkc1rT4N9zMBm5zlJKqzdQTly2BhPf7Aetq/txFAz1BNm5929+2MgUuQ1WJYjEOjlgCwnlzWmjoBS4Ywej86gIbgDK17VNPmA4odSSAxtKePylt3GsbhT9NKEbkp1c8yJsnTmZ2araLb7tvDxzAVKKb17hOUgP1aM07Axf0eINF1P+vwqqieVdo7j6dVCtQJ8rbLR8IL+LofAHgfcgITFARmeR5VTqXkEFfgIDLJIZ8hn596XNNWGk1ow6jLlOT1g2GRkf1o35H5KsgfXQL57FltFlANho7vXQBWdfSaqxzCRIwS4Ket1eCncYTdM1aya52Syv6OCY+8/xRrsY1kuJf7OKBUC685Bfu4ItogBIDshWZPEvDW4HwmCXjzSIPcVvzMnhDikplCcFjpe/EzMYWbN88Mh9zO5L2UBdtDYD1PlnVKvUnRAtruapmOOkWCPsLwqtNPeUEkNZv2bk6bdm2K13KIXe82Ktm0YcnILTnoNKZJBgMS+FA5nB7GLnANJhrUZ0Mmpa6gBWlA4jqGveWsOl7RoT86YyfBah8WoIVTBQt7+57u2MN1OOnIsaxGy+CbBTBE6yrOfZgyhxpxrvnHBN934qrBtrpD2qZGkp35agfTCjKPQHUBLf0mqmr4qIe60IIlSWQPLX133XNP+sKXGNiHyP5DDCNobp7PMy9Nd95xZ3rfB94b4MqPrvxpuvYPtwLQco8ECE5Ilh08jg5waPoRxBjAR+Gd56sd0cM4+dvAt4ZIwv0Xa+D+ERkJMMmKrUlGbidWy9l2V2K6kJRgd2IrZKXIiChH4uactAm5mwsvfH0M5VC37Fe/ui797y9+A/uURIyHKrjQ5NAB4wLW4yQmzr4LG2e7z5e/8tV0O3IpC1Z0pQbYg9MwAfoZ7jBD0FISqLvWvzS1AeCZqPf2Aa44mA+W2JzdHeL86ojijJzo6U2ENAnBlKLxxha1ME+qYAEKlAheqJcpq2fz5m0ElLDKAeleg4+++dY/U7CkXQiGSC3XO4i/lHGaK22cZ17ThPwlF5yTbryJ1ryw+WqFV6Uznv/81F69JG2mhfDJbY+kikaDShjFVMElwTpF1MnTUaAoJOc5E1ebNB9YY6iTT3p+6J/vorg5yhBKGRvRJhlhfEEv0nN3iD/WnYLt8G33MrtZjVacivvZNQrtUNl4YYPyK8lgU1Ykipz8u0aqsu5WHcJC8i/+Nsv9hs3x92Q56E/jnontCCoFb/vR3KtD77pUwJEHYsKkRppAgINvDnDuZX1pKIzFfAaCHS0kDibvbRTeLFAK8gm27kC6wGttBVBxKJpnT2sb18ejqJPFY+tsgH653dhrMvbyF6MlVd/ED8egVHe+P1sAJqONPcCY/Ko+4Uj6XFfPSxjP/H6yPZU/KDKHTZKeBU/9emFNjYmC8VjoyCqwtrJeYm7Ry/Fl8e/8Hnbvwbs20056JYz8UTTIZawK8KC9TKzkuXVQSSShxr8mUFHJyv5i1iEvZJ2zFEHnOCvf+Mbl0cYq02vG88yzMvEVsBSYFGQ3oJwFRM8gU4Fdxh7ME3QtJhgHF1gwtu/hk/19rz8z8dTAy8xl1zcGb7BHevYOwjLsph2VQSEkD3YGqRHcDwMqgD+MjvvQveGGa1K4nhhIvUFLOBaSBdncHwKIFWVtGVRkTWPoZxSsc8ylxuG0lPmCcTORcu87XdqkTjBVgFrmvxOzZSKHjnDMicB+k6waO7tnHABqf/4sGWIUGHjP2mihVnstD9SYRl9zzaqVwbDTD84ctKgg84hWVUAqgeqQbuBWTPZqAABdd9vaBVd1HNEKH8BiZltnXeAMmGft4Qywul/0RwGBe+5Y+1z8sBgBCIw9cSCGe1iQ0q9FzsT7BSMWepD3IMs3gB4LFfhzYwkZt1FMDHsvGK0vQJ/TQksUVDw7Pmv/LaDsgEEZj4KHdohwv7D6+5HnaEEj2mnvgooDg8Np8yZADmK/MZhIfbQX+7Wy6JrC/tY2BJvNwbLqxvuMnTzeTN4g6D3KgC0HJk3xs4IrASQjwWA+6L5TGsROtDmLaYJgsvgpQAXpO3xc4cyL2Qb4n/V43aPmnMWhVRMAwO4tz3mRyONnczXjC/8esh18P/Qb7RSk6KmGoR9KCEVxyQ4A9kIvANYIAJotoF6X5yH2L9c9AstsItpK2fMysGVNIfsmsO559jp8fgLJMUQo/ACfLdIGXk7cJ0nF+CxsWi7sWFDWjOhzWiBvtCE/UqGOI763Hp9ljGNu6LVr/+0WG6Eo8DQ5qtdp8WNQDWsXLzMtiD8gSfH67gedjXskzgE2fAGSEh3tTWGvLZipYe2+HuT52hURw7kET70+fkdmdc7NjXHZt5GfewTYh3xfe+/Qo0Z8bmjCCprhj3uwE8MwTy1Q7AbUbABwGUBKroL1b7EPGt/ZXLMQf408gDYJJtjwvt60bc/TaS05Y0hs2IOmfAk2qYpzWIVvj24J1k3gVss5Q+xQZdGf5zgCqDLLGujvJmnJ37xtM1hGK9dYke68++4AUZctXcz7t1DkX8Ea1cegngMw1ksZovrIE3cB7qNh61wQ9qmyOfXo/C7qXEanzU72CLrZ2AXZpQ40DrkHQPSuRYujg8bhTO0dbYGrKyMxTregJKlpwPXF6Jkuh6z0x2tvRlP2HLomb08XnHc+191CFwmZB+CuBIMnNmxIT29Sj3Yc4Ix8iutzoFMAyuZo3LxMvUbW0WJQA35WHzaI9JwSaW0UmYfZg0rqWB2bdZ4JeXYNMVMMZ2J9OtrnA1wv5qzvRxKgh/dZwOvX49efjR/ycD5IXOyZWUBYgdXrrrsurvFZ7KbQGWEBr4DzFL9XJOmp3z6FnbDgJnPWpma1og2RHFY0HzC4EoBv+zaAS56hA5VWrlgUcnayZHdsH0vvff/7kLl6Ot0AGL0fUPCFZ53C5oDN2j6Zbrj+Kbo86PikK8E8pNYCJjmyfrSUHMJC/CT+xDwpx1v8KvvF+7P1vRxG8SR7D/UIgDvl5trT1qdp7WapFi8io+Jrgr92jexlLsfqVa1p3yDgHSCk7MpUrQQABfiekchHZfNPkgxPoLduYW8e7eVKH4h9xBBD9oMNM3ZQLuhoYb8xPBB2pXJ6tu3jasMO+n3D1COPW5geuGcP71GbXvDCdZDkttH11pde+cpT6EKYSTdd+1B0uFrQXwMDuH8SHV3zWOVwWGQHKerzJA74DCchVPk+bG3YqpDvAEgttEm80lx4tg0dbeSIOp8mRdIAF9PRQSfJ3mEkHNAEVq+arsN5rQw2bQfPCzkoBoBy/yMwtA8QC3X30JkIoLtu7VqIVRs5l3Qp0K24fFUn7fM9YRunICoRFnLP5Do8w9WrW7DDo2EnJ70m9nY1e9l94XVLKIt5KyyP8aZ7SikoGc8SJGSbVoFJmIt6LiQitXF9UXDCNo6hox7FrSgW5OFZg7BpD38OQ7+Zi4M5jHWTietzaG+v4Pt0IZIja/8c4rVw0fyISyqhwdYSu6pTXvK+97x1bheTH3sH+nLbAivpG0ZgFQbV4FKjgsEKPSMdAUwn/t7BIXBAQGcXOjLql9hupVaU4ZhswtDJInAAfC0Cpr62H0VdqexcbWfLSWzxNQLgdWcWKrfFluwi+BlOSNaDu9JwtgAG5amhXnOhel0Aaovt/cXqShFkFbgr/r1oDIrBs/pv99NWf/bZZ8c1mkAaHKqtoyMaHsN4qn3EkCqru5/7/JdgivamE05cky750AfTTbfcmq78GdPtdWayv9ioyzB01azt9u3dTBbPLZgm5k0wBw8/4rD0p1s2MNmcQJFJbzIVV6DN8pmPfBjdk4URsI0QgHz285fTcv54qmvFacLmcGKmGhkOifDgzIY8Qx6dU2z9rCGo+/cvfY6BVofT0v9v6Y4H1wfrLrcZ5+SiuA6RHqi16SR0Xu/4o9al977tzRyGB9LSVUvS5f/+LQ5Qbbrggpdg+J9Mt9xybwT2EzJf3D+yVj2RgddmhpSUcAELq16CLB58GYFlVj00cRr5ILASULKFBA1q2WMGKCZtVlYEOpYv7UyDtIW96x2vSy8990U4XIxkAKa8ZjxLU4G/BVZjgxT++J4yaJwQaQunzL0B9v7nP39peu/F70krV656prWvuI+KAb97R3aWLKW/3nkXuqb/Gcw+J4EPA0bY0lBjIO2e5R6t8sVrxKAjtWF5T9ufoYPpRILdw89++lPqsbYznOKLMNXQbLG1OrJBKiq8zjFrVqSPXfzO6K1ub5uP4T+QfvDjn6Tf3/RXWAQm1ZXROlXJwpVxbx76F59H5bO1IT3y0ONURbdjOBrSz372vfT6f7qQVn0TaaryBn/Ke7A3TcIrop3w0NXy+RU0eAWGAUHPhr31pc98lsrm9nQW4uoyHJ20/OFPvTd956pvwjwboaqntAGAKMzC4V2laT6TJo9g361Zs5QkcSrd/MdbqFjlCdAvfc0F6errfpXoxI8WcKiWqQRgtBWQc80U1UGM616C+fWAfuNcXM28krSQwUNVAW6hGWrbPeeolrV3s0NsAYxi3WCn0i2RGmX7dAOUbkXzq4mkjTaKOhKn5lGqv7zpHL8jq6DCAExGmJqaMg509bZdmewF/cxgkqSLFHmcNQ6CmJqJvL4MWr1NJOmCVgKjrKMgnIHdtDbTjSlDpyC9YXtWtJaaHIQHM+bVmdmuJ5iapTgCAPOcxu9ngC/auj0z/LtCOymAH/iQLY1ZbsOBVtXsbYhDAaLPUqHt5qzskRFl2z/3Oo1Uh0xckyKHwEwT9dGlgUYzUCVo74xUUwc2HQKseg8miaGxKjivrbd6wx+DegHl0NTSsJhQCBoBGkbXAslwPYGFLEkD9MNJZmWs3nfr/bQBHZ1maIO56babYKY2xMTXmcFGhgA+jIi7k8LZGFSSWxtm0nwTaZ7fBCCdqX+lbBbuu4Gko6nBKcWyI7Jgv0G3qVQetiLvUSdLwNlJC978Gs4bII8FKBhAglclyDqUItwv08J2YX2B7cgG1u6DCZJ6J4SWEyiY0BtkCKTJ8GuF9TFLMj41MZq6ls4n2KjH6ZIocF1PwyAYIOERHPzH1/2fvD8BBn9/vbIhxzBV9gVhNxyB9Jcbb0pX/u9vQ/NIKLGjqzEdffTR6UVnnRNJ6O0As1f/9tcB6jW10m7KvrSTRBDBYpRsVbsKpmTrRNKTgVW3adhK94Ogd0EKoIR7lURw6vFHpne/9e3pdrTA77zjnvQ9ZFIufMOFBFDzYS71p7e9/aK0nu6Nb/zgGmy0Q+YEh/KQgyqTeDboYlipnQDnWxnYU88+27xpe5zJmpba1AhraRrfsB9W7/QE0jaFfa+ukwUEh1JwrNFhQoeOZ9oGQ96haGHTSSZwRaxf1kP1cVLbQXMQQXxaWtXnNgm0OHDKySfBgmykBf+56dpf/y6YjQ4teeDRh6Kw1kbBx+JJN0GhZysHt7CG2ClqAc9RXFm9Wvawg8YykP3805+X6mdaGBS2IXUPb0NuRFa6DAzjAqvvFkcEpbQBeV/6f+J3Mi5M9oNJyM+sXLaO4tDSkFvYT6CplmtxgrqfixqrzxaZ1bg1fgAQILm2ndzQyL0s2ySSHWKTMdrcrODr/Vp5ZqERCmDgYDWNiQmuQJgDLGXl1cjK47yaNJcQXHomnTYuCGKr5TRglML9LbQEW6wxmbDV2s/qlAtqKyHUCLjVDKhgQCuAanCawcICmCtQG8XK7J+D8cV65+4mWk9lPFlENWW26KSFUy/ZzyY+AOayzqL4JKBaaMcNJkcwPHMMmUtNhUKxob++K8KQHIPkdl1/SlueswYBD9vqPRdhUwuF9mAdmLgGGJuL78WuquJziZ8uMCFCrw/gMsATr1HmE5XIpzcOpC9+4b9g5PTCPO+Ldthy9P4q0f7VLs/ARA4/UIibY7p3JHxaecFStVqJJ3gW//H1z5H0csqw2SbKB2G0ymKzrT7sEHtfxoe6swIYJhSCKCaMDqNzWrEyNR67SEXUHwPEGGMivaC3Q49kwUVBiGvzWU/A6hl26AZ2a5aBLA4ftBgxSwIka0UwxgF5gjBOtA/yBPfTSuFM3WOB1XkMJ3FfRZKtjeP3JqKdHz32QsuyIGkUoUOXL090D1Yiq2ALvjq5AnVKABzAT7k3spRGqGzDSMqa8ZPEFwK6bbynucoExXcluepDDkL5Ck45BdE69mzkMpzhEQCeBZBGfv7TK0PGZeHalRTeaDlGI7kWQx0NO5ETZf1hbYjxdVEiwpZ9AbZMEMmDF7UhsYcs9kf3m1+zCJITOgFF40OfRfCHxcEEqwA3bE0NKQi+6EfkQfGnBKZdL8yp5mDcmzuYY2V2OyxDznYFZ97imuBbG+fW1llZRkpnCORP6svc17JXWb8xBsO48yXR5MFuuUAqI912Tm2r7EwBt72ApT5vgcIx7KkzAAR1x4PdSfyAzRbg9XoE14xtBE0a8FlddJyV4mTyUNR8PswHPIayJx3mqLa3Mx32sV9HAcUEmS00RMePBy2KHgGHZHvJA8+yFVkqwGKszHcHbTVGu3vONd3ToXdulxD2yaF7dnPZqq112B/6ymiUAl4pPWD8JmishZ3APnd399I5AlgpAB6yGTk/FsAXAPd9nJgtc75IwsjDnXNLu3FIaDpzr57VAB0FSTmrAkzaH9nZfciK9fPhuVCuIZsz95DkIYZ94ZuMMRpsIQ5N2zwcWP1ChxaO8xqyfCdlS7MevnephRn8Rdg3i5jsd0H9AFe0Oyyc+ZJ/zLlcYK+7HmaCvxJD03h+Asb6EwFopTEE/EdZk34KEBYF7BwzF/M+tR0W6CyazFXCni0nP62hJb/u/3H1JvB5lmXa/t02e7M0bdI23UtLCwVK2WWTfZMdBHdEGBfUb5xxGVGQGXWGz+Vzm1FcxgVUxA1RRhHc2JF9X0r3Nk2aJs2etEmapP/juO73UeYff7G0yfu+z3M/930t53Ve5zVGYXMjLfcwpMtmxnDH9Zs3IA3VmF569vl05OoT0qqVR4du7iTdaT39HdiezrRuHdJC9eikAqw2NS6Mifay/e1Gsfujl3b23Rb1QxeZLxn9EhaIBUeUORgRaB5OHaF1mc9o+/bOKK6bY7Yx6+HSCy5hYwGCsSeffP5ROpk2wg7FL9oOzl6xaGELcH01g4S4fm1jD/7UdVx10CLyoW3sQ2wdxVMn0ctgfPn5dakZINdhbRYQ17+6iUFDEJ8IePZOy+xibiEtXTQvdcMM/vhH/gUiATHbZDVSUhTdn3sytVCo+P3df0hz589Co//1tL8/wv1S1IioVmY1/k/1EguSEGV6iYOaZ1BU5dw2AppPsm+6Q37I54zPgBCgnI6RZjDsOS+y/42362rVP68LG+9sB3OKwGcsHLBO2uYxNS35QQO2+M477wyJlIKI5rqGjSz5+EI6x72SgVl8H+8RLdmQVATx1OzU3mzd3oeNNJsgx4NhqX5wL91qwgIt85uwMf3I2SkfU5UuuujytGHrQ8RnW9KWDbQfEscedEQ95J7TKD7+CgBbmUWlBiyU2BrO2QE17OpgzVlvC1T6UDtgOjoYNCR5jO6KQQptDl6ev7QhzaczbicEgNraRbCMifccPAwDtHI2/k8mPuC8EkMOqOxuxz+RNxjbjU7bHWC60pHmla5BSCRxZ8PYGDhCyDySg84gb2aglbN2oluUNbfLtAni0E6k+gTzBH8rka4QYJ7G1NZhYy9834oVTKvfNJJOOH4p52cbTN1j0+2/eZyuSRiaTKwfof1dML9qJp9bg16og7Cti5DLmfk5DNxO2Cpy5mE6BJyvsWDpPM7zLjoNMp6ymILD5o3bA5ysBpwOKQPuZx5t8107ma1A58x07OiGzTtCL1kczgHi+oc1gL/mTIsWNXHOukLeYttWh6oClsIadg1OOHYlLfOvpoNWN8MO7wu7UV3RAGjJc2ZdHGK2/8pFnN1B9gbdYez2MWSRRoj/lZbLkpLEBJy3rcxleN0xK9A9xbZgD2phntaByfXsctAcMm0zyfMhQNmFoC+3S1d92oF+/Use6DvOexP+RjHUDqRdkM9mICfY1DyTNRmI4Y7qa0+HKS5Q7jBmO39nNalrO8bQ4UWpCz9RhsGosxj71P2375OtMGIbCoticK4O2KvrNgRjYXsbLQawhgaphhmdatRKc6pjuFMAmQ5MURModFumhZO2zcMWD6cj7g9bRccWWmAkVEbL6lhEGzRB1BSThlKQrIHw9rJDxHkQ/BuER5AVtDABCI2P0xUzCBLBnP8TxCsFxsEuDdBWBxlQYSngzZPQgi0bLIc8QS2cM79lkGR7wGYqgE1Q6G3z8drCqMjMKIHOMlt8ICbcezmZt/3i9vSTn9/Ba2ak8y88L63fsC7d9/DTJNw4NpzzAhKdT3yM4UOKJFO5Ew3/wU9+wTTA1mCLzFsyM7Xu6InKgMK9VRgZh+Zc+9F/Ticec1QcDAeR/Oj2n6Xv3XpHmgUwIJu4m5bsHjaBzDqZtFYvK0DM91IVMWhwQqWyqCv2249Jhu+B9bqcDVyVvnnzrem7N/80gBp1K9RWjAEwAnRuNIy/xlgDZBXsuKOPivfqQt5gB1WtGbSQOHHRSaRmF1knw4SXTSuDA6dRB3BQD/C7k3ZbkRgBDBOySafpRMM7ViAAACAASURBVJtZbuuR5VZFEi5dXoF9riIcfdDMo2pt0MQvRiWM++THMwhMfvrD70UpJ7QBDdd8M4OenDn8L6A4wtIieQoAIlCqMCJW0f8Ks/PWn/w83fgf/0aVmCqjIY1VXp5NqYs29theBpb0Aqhf+b5/STPmzgKY2RWHXK0hk5sydEJlGlq8ymNTchATDcmCS8GqIPAgwXFfyWL81A0fT2eceUr6+HXXpfsfeSI+J8TjBc1kJLIfZlH5OeyAeelsfm/uvKXpoUefSbfedjuBh62FBlEEseTPt9zyn2ke7R/trVtp1fgpk8hPTx+99j8BcG6mAtQVRuxj192IoDXGF0Q/pDRMOj03tMGLvjg2KQosAh4WuaPC7jAbAWK1g23NnExnAmzPh4knuHHw0fulG776YcDa3tBqGuG66OpO82vnpf/6/KfTh6+9Nl1++aWpdct6QJeN2JdWgueUjj35hHTPAw+kMiqEVRitaTiScdZJw19NcWE3LQPDMOp8HuR1qW4mwQBsHxPvMZygYtWyLqeq+8NCW8SYojPFSM7k+TVMEAwO1aTaXYAPVNCGOUN7AlgiUOBeyih5TcDm3UsVU4dviGk7jwC6rDcTkn0GBcFE0W7huJQ3MUiNfurchu8V2n5I2sfZ4TwIkbG3bBv3PAT7x8SFh2UqWCF4ThBXD/g2Oomn4bUG0yZoxtQlWc8ARBzMFVPuw/xlWxnf/M9nIqQQkqjZkJUkJHKbTTWAhj/zWY/CRn2RYHg3beTBRAUQKmybYGm0PfFejbSPOCRllHYqCxaeQ7WTrRq6mTP4Q8AgwFHaJwJKnuN9RKHajbDPfG6oqmKKykngtWH7YFM7VWyU95uDL7n6HVenm//7B1HZNIFSc3n5iv0D5Nk7gaTJyy/yvTntGbRokws+S1izKtZ9t+2Z7k2eBXBoSCHMxdGG9Alro55u+KhIUEtJmevGvzfPRRYFkKKtnQnMJDYCweX+6cKzbqFpZouprdnaAEEg/l0WgNqlU2WAsbYOr3Kqr5rQLo+Jj0HrPosLdbY47kvrNmwNrUyHE5x/3hmAY+Vp4Yol0W43Z25L2PsuGCLd6GmvffVlJk7uwGcuJbBYhYwHLNjQa3UYFiwM2lS+/u1vp3WbmFirvjYB7yB71wF4tVQSKqpykhTQu8w+14KFsw0wWLbsQ7eijPhRWcuALRX8rJH1vvLyN6WFJACPPvB0uu2nv0+NTfXpmNetSff86eH03ve9Iy1euiR970e3pOfXEcDYosVrBD6DgY3PnM5mvOa974PdeUoMJPv09f8WyWg5xZcagpvdFJTG1aMTSBMYKclmaB+9LtkHU9mnFhhMfKdzrmcByDq1c4wWv27YQ4PD1SQ2Mj8MRrERtEx1ISngtLbG2VORCJjFQDSCZWxLC2DfxedenOoZlvejO26nbW8j+4xgDGZxB0MWdzHwq4GWp928XuCyCht6xJrlkUjv2NFPMGXlgnVlsqislMbKmQR36Ljt6khVJC+EaXrYNMbrJ6JYlXUiBXyiq5OH4CRRExVbksiH2fqVqaV+Hq2PjQTnDGezmBVthoDTnlHWyBZ8WR2eTeMBJQ+y5Ab3yz6YzQCGFZyRFoqutnBWkTzpw+0gyuLJtEsRX5nQt8HI7qBlcRpss3mwjQVTtW/+KTNLnxotoJFQm5MK6OTOInXi9Mm5fT/7iYKVH2ci5AssiOtv/95tFMBNJPHZX8vRc4CK12Z8JRhqPBfakNw7zVwBIPketjZmf5TPq23u2kWTE89ytPuH/SsNAAumlxeWB9u49oIdtmGH7JT6adodwdySLqjxQgZneB+qchUUBwoNwQBMSnGezzIyFB9kqW3dok1IBVg4LYFUniFbybsdTMPvu/aDSH042OuRB54g8O8FWIX1VklCg99092uj9kVgYOtwZosW8Yn2KscvVhBYR55BJT+//vprKcIsB0TpCmZ1+BwZbvrGYHrKerQIJcPTIRBZG9bOYgGdXSQatvZqldVUdLiaCYNM8fBPrq+t6gJjgD4C1tGdFRI1DriBDUdy4eUN0Ro3TJLtcx5UYqab4VwCcj5b3q+OpLXZVm9YJDNmkITxd0FzWzON/we1GzzgQUCCEZhdFj6UmnDYq9cjcaEmWp3JL9iPM93nnJEKrjNajo37yVl8BkW7tcB7ls/g9/ncSsBHfbjP0aUWnHKdxinS294qI3UGcxGeeuKJSIRPO/XUANf24uf1ezFzwkRUYLVoczYGhJ0Wg6s8MHwVk68LYoJnImYoCDSyfpkhmIF7QYnCfwoueg8F09UNL0BVHtPlc/waLEO+CuJJWeREnCgeSMEwz0xuC0Q8dwcO8jrPV8hr+G8CXaWiRBAL2K95CFXRNZgLDvYOOJTY+44cCaBSG21cHcUQu05Cz9gpzsqXwGZlCJYyAH10zgmO+wwlpNhCORvfZg7VwGCgmbPQioQIov2yu8Ihb2onqovrM9kDEDQg8ED+4WyGPsAy9+vAgINPkJ0QLPO4CNyIEbLPbL2cORPwmHxTIFnZEO2SuaVrMspZ6AM4HoWRLII7nXb/Bgbh2EYfE8vZZ8oYxOA69qDPSCZ+DCozHgNUUE7Aa9hFcUFJBDU5XXeHfAYTmH0hcO9+d69ZWPI8+rzifd1PngulgyQUldqjvVYLJ7KkZTqFeZQxxX7JQFVmsA6yL21xd61lyka+zXXaOmsRoJLXap7GHNRmIVzprrAf6g5npuwIgIrgdR4KV5Sf+DOb2jj3BQgdDGDzHv5NG5f1sy3xZyA2Zqn4vFhbc+PdApfsBYtfIjTKapQrLTbewz4lfiwnBppoS7WzYNEzbO+xv7an5QsWQy5qjPb7msoGnncfeUQzQONgWnnA0gA2fnvX7wLYOvqYw9NRRxyKfNdoaqpbQN7EeUJ6UCm4bTvayL86Ug8s+hFybO1C6PJSnHD4ZT1txM88Q9F+Ne3ujbXp7j/9Hk3O+vT8KxviWV/19ssAMgfTr35xVzryyMPSGcjUrYPVevNtP0srD1wOU3YxOqfbo8tPFnB0UrBnHUBmIWyC+5zk2dpm3YAOtP8+0D8G221paPe3I3fhE3Ag2hyIMzvJl2WBysgdHu0h9kfSZtYSBkmtSA89dF9auWwJ93psevKxF9LzLz4f+XFI3hHYOvV+65bWYObGHlOX3NjWwihbRcahKiRxjgFK59TOjesb2NOnRlrEEQH8UaQzjpwGA9Rul/lzZ8KuBRDiTVauWMPzo+CE1q12NTfNlHCVOHf+t+8DaIvd/NOf/sA9d8d+FVAOBrXzZexcDimUws/nIpSyQZ4RWeA1xMBzyJ93QWrywER7NbbL+ylHjmsp3bmbNlOUF8PhI5W7aphLyzbXVQPw/u73Xppu/fGtDGEewleVp7PecEpasmxB+tY3f8BiGDM4uIiuBM6frd52K6jRX8d172jbGefGAtXgUHcMQJpJx7B53cAu1hdWass8pKUsXABWblzbCdjrjAi6dBiMbLeqQGMjYKzFC/EyZ2sI6w9FARD7DfGifxfMVO6tRomI0JXCF6Onsgf7OWt+GeQO8vT2XTFsUYKXGqX6KngHQSITwLMeTarKLBOkYwBV5y6pJ14F4ANEN7aOGRn41BGAw6F+4k7+V8299Q+Aszkvg8+sIpcLpj7xfjw+9qCXY6HRnKSaLgXlEHoZZiVgaIHAoq+du84kCD9kjhVEMOJDHhWwXtgMsRGzxlHypuOOXQTztDUYm2sOPQAMrZXOLNi+RDueT2tVaw5bDllmQzrm2IV0ySKVyb12daFrOg9fxd7c0T6aliwR9CQ2byT/ZlOrKbwHDKAfMpZF/l2cd6UJNDmnnX5UegicbcWyFvKm7iioOejPmRayz9dvZGCouEFlXdoC23nBIoqSFIp2Iremxq+xc5anM+7TrgEyL2RYGnZXmbx64g4x0Tr2nDin3ZrqYrdR4BzARy1cBNsa22reJwBup0NItDx174/3jREAu2GzxlcOfhXZjkEOVBJDO5AF3A4YaGD16oaNBJEGaT2hv2Kl3kpyHZpdPrlC4D+LtsuIyIMKsjaOyQfsFhyYbIvZOFy/63ltrTp3tqhHKydmmM9Wu8pgUSdWQ0KgsZ+hQ+HvUSEGuCwOvKG1jjc0yjQCXLPvF/py7iiZOzliDScXZkOgwH9183Coo+IagbnVvsykLVi1WRMpA7Q6zbgGjFw7tP9/+MCHQv9MaGYCBChEw9HOVPfhmIMOTf98zTUBGLa3b+PgVnPAG9I/fugGIgUOD6BQJ6LNEwQyPRhkZXlsi0dSEODhremyiy4gqJya1rduTu/98HWpEibPTOj7VutG2AD/dt316a8P/ZWhSb/hIE3FUWG8YYbJLDbZV57PKuk1/3AVICfsZJzR/lzT1775LSpBDkyyEoWAMVqte0kAxbYxCeF5zVtcg+OPPz4tRPT4CYLQ/l6eO4fbaXXS252EqGG3IhGDlbj+hTzTCy48i41Zk77xre8C3AO8uD5W7TmYWYIhJ085YcvgmQa4SocloMoPZCmpR2Iri/8YYJGlX5LVL3z2k2n1qpXR3mKA47R3AyJBq7+xb40kXvslAPWavxuEGBhbVbO1wYDnDNpfbcWJ68G4mCAGY9AYBF2yd1z9vtRPINMLZV+Gn41d1tpcZycO2WKrxqbgRa4AC6i6x/IEzjhPssRIqq16qPkRDLIQNOT3A6iLxsX4GQW8tBCH8OH3XQ2Nfn+qMnvTV752ExXVmenaf/kYjr2Sas0GkgGCNMCIl59/AZ2ZVxBBvyA0t1o5t2sOP4yPH2av7ko3/PtX0kubdkQl1s8NLUOPCPvPZCoSYIEBnouVutxuSeUKa1xUvq3WZWZCRdp/2bLU2rU9DTIaSWM3TNJFt0866oBD0m3f/XGaEIh+zxXp6GMPSz2d7Qwae4WAdwx7Mpau/4/rkFP4XBqdztkDDK2yH9lPKxUYJkZ10qbMJg0A6ujcTGef2ironjWnV1JhL60zDC4E1HSwDqAqzNQG7qkK3dSKPgo+rZh32265lyGkFXqwQQrQz2YQRTMJZh2tL7awavNigirn3/Y0W3j6x9FasZVQxjUbfYoSAqJ8OeyAAZqTptBhKg3AqMYu2Bq3h6C+QpF89ksAxgRnDiOK/e50cqv6JNBTtbvs9akERbYKBVNBMM/WN1kwfEQwMEsgXxSSZL7I7LGVLIKe3PYbjIQARvg771vLdQlU7SPQfL6bVhOerZXLqSzYIE5Fh1nFmsykhUV9nb20kjrEwjcbArwUYJWVK2Do5+f3NumU8e1hNihye5toGhwJRlqtdTvj1Aex/QTDDnSoR8NnYhrWherIOIOGXn/c6zivFemdb7sy3fjv/zdYNwsXLQSM2Ja6mHxq24eMiB40dPYMclbVhkO36FBa7UdlaajZ5uRzbbvJFmyVmtIwm0mLOTJOTUgisiwlq/xb02x0xQDMWpkEq4bfPqIX2yYFz0OXqQLAwTMYunS23VvYQv+Na5EpakmiSgCA71p13mi3094aOM5GOqecquu69ejFMu02GLxUR7q729Kv7/gu+34LybtJpUmz+ogMLTBpQ69HDbQZ+AY/c4L1rKT1TND3m9+8KYC30059PWz1H6Vj0TvdsHVzevK5l7E1VoypgsOi9DuIghrWUju5bB7Zjj5zQWWz8JCYMFFiD1aypisWLUgXnXlmOuLgI1Jj1UKkCj5HcDmPgPXc9MBDD5LwHJi2trWm//z2N9Iw+3UcRpbgiAOFtKdVBB2VfB9+yGqeQVP63R0P4B8zg7mqjgIH6z24dzDWUOw6Ej7+I8AvW4ONO3lGnt8wvKVvi0bkWQSSgDUN5bBOYOAhhj8OkGkrH69A+gM94Zk8T6aE7kUyZN8ehkZu3Zs+94lPpNUMvHBQ46MA9M+/9FdsUxeV94nUw6AKh7Fo3xyKYpvf6QyG/MRHPhYTaD/CQEKZe6PeKw7tyquvSicfe0p6+okn01e+/lVYljK/Ba7YG/jbfQRkytvoA2VGnnveKWnbli1p85a20Geqdn/wnL74mc+kxXOXIotCFQzGb4ydYA8JBAb4iEEz4TawFcSUSSi4KTspJC6KAostvwEwZBBORx2xVmieySoUAMy+KyZb87oAekqIb2iCErOFJpXnWRsBiCz4pdsKAFRQBacaw4vsYfy7dQk76d/DL3LWA7zSHpU6HMQFspSCDIOsHRg2L5J72VyZnRg2izPidvVnJvEFuBo/CzYvPsB/D2ZglhrymsYi4ddo4ot5Zg7FiWFCMDlribFkZ9nyWEX7tJIhxoLRFhPAbLYHoySegtqFPqBxqnYr2IJ8lkl+HqhpTJJBC2Nd94YMZAemqJNaVengUpwfLxbQK4PRPZXOiFef6U1f/Oq30LS3i8XuEtmjykHZWmEPWwZV/8aI9FyWAFtbH30+7vMh2FEXnH8uMhVnBYNzCJ+q9p+JaAHECoTZVeVXTGIHACxtjuhqctK4SeHmLduiLU62dAU+rw6msfplMuHmQwCYR2ypLzAWCBYbz07QTITauLcNwGD9hm3B5tO2hhY8cUDkCvo/rn8uoEsjMX0NYJaxp4ynCYoGyolUchZ2YTsCVCOLrA5CRhmFVsCS1nZyi97oFnCytvFlE8DZLOYD2AptJCIwlxnKOV4M0E+gLMgbGTCM+C/Y47L6ouwee05Qf5r7UZtZAgt8H19vMiWgK8WikCLzZwXwXXTN5VkKmfFVsLWKjrnYx35W5FLs59jvOZ7LIIW2LbNWi88PmaDYA54zbXnOOSrMhbCNRSE1dxvk6/aeokslihuZFRs6rVEIIaHmPuPZaC+iWJDlGLLOrjmRraF5cJZSCOoGKjHiAJG8x30+GcjzrBsPhwETHIjOmiyZIwAoKBqximCmr1N/mfcYIGuWiWknRgYuJV/klnEB7RnuO55pTTAiARRZee2Sg5MGBTMBbfuJASwMytCtJNH1GQvOuj4yrD3v/hkDnIINnUEcf89WdEk+sgVrAV9ieBj3qxxb1t9Fm5/XCl5lRUVlZgQHs9yXwKT7vQ8GQA/yQxYOzGlDn5t7UJc1tEdl6pXkh9xHRY7o85Ck4cCoRuKSoptTn+m+zO5ZwyhQOILMRidtr7sCkLITUtDGaw6pDD7b/TkAiBPMOv4uQ1YGpuCA4M0Mzshipse7h4MogV3asg3wERkP4yoZW+EvjPeVhgg7KAiv1ACvMT6VHc0zMg+WbWxMLJvMOROCiVV8nmSKAPd4rdcxSszYC+u7H9a4Gsiu59gE0ifkI334xpFJQIjhHXymoE9dWrHkiIgHhwCrm2cvDFtag9zB7+6+jbNN0YP/ttV3GLDIafFOAV+xeHlqbqBrc7yW55dlb+wesivMHGCqXVEOW5IlTeF9LgM1bZdu37EVu9eXngZgvfDi89OXvvp92rw962PprOMPT4sWLiXvuzu0fKtpaVbrvRH2+iQ5mtrK2l/PQD+gv7NM1MXsoSA+k+fqfmhGrmGAmHoQ4NXOSn2YHU3FdHRtVQ3AlT7PApyp68zG5rRlfXuavZB5Ad3mNeaREhEAk5jCPgTpxRhC22fRwv2UC5F52KPnUf/WR+eJ/x7D07AB4iR+TXc2yDQK8gDWYKTBYdL/76FgUUWSZWxhN2oF+7yWeLOaHLQToGkqudChh76ONUamw3ZWLVbkFTm/ce9IdqtxMB9n4A6K1cYk+kUZ2PpF8/89xB5xzSSDApuZ3BbvFv/v2XVf6buVUPA9PfdFKFNO59qipfsxgHQj10gxhj2pbn7X7j6geWJv9us73nYJcgzrmdi+OW1E7/Qf3vuO9CuGi++bQNudiffB5mb/y8b1nPhZyuEpZ9cMIOrgZIHeWchTbWMQX9M8fBS+aWSIAb8dfdFt5QAltkXIKapUMx2CwD59OH8Xo6kBoPE+R4gna4hBQ4YFUFbGZMW+mtTRSixq7r6wiZgTRr5YGeSlMRiONHzEoOXuXoB34shaCioOw9VWD/VTVM81EoBC7AY4Uifnr5bBSaPYVl3fVJhHmIhgXzqpfkppFoRdadrHIbqJXG79j9JX5ibhy7heuxuqeM86SG/GL7a0S5pR31pQcDdEjekAudr1yhhWpXa6HejjdIIAxFOcVcrIIZDO3HEo3NAQDNX90EfFdrc0z6WYT0GMYtvwUJaG02TObCIWmMFFIel24klrIG1u4ybBq4yPSdrd/zs7epHKqkdiYXnaQpzS1s7f6Xbo6umm05aYhgTBWMIc13xgDgRD/cbyJcvTww8/CtN2MTI0DFMnFpk7d24UN8rxXe2b0XMGjC1RAAIkdUiW/RPK5EgKUtXHwpsxkpJN+69cnl5euy5AdEkp2pZFi+eGju+ChbMpisxgwOzc9NyTz0AeAvSmq7wLO+i6Tnn6vltLUhu5Hct2iaCNA1S5abxAhd41MMFu4qEZpAWTEONmq0bnzu4Qct6yZSv6WdsigIu4BudhxVP6RgYoZRHk6WlW/aTTR0EWgxhBL8bEilPoRfH5AplWiRwIEm36OiNubi7B3+ym5piaWw9jZTZVUZ3WGLtfQ2Orl18CXgbp0aYFOh8BfcRjOcCJZMPKtHVpq88EJE4gttpihX+EgCMGWJWMy2vlBgTiRPzVLNvM8JF3XfNxWh1kdqkbZVKbK30yK9XgWLNyYQCkaoicdMpJ0Wb40Y9cl955xdvTySTLd919T/rS179PEqcGIsMQSPQcGrUYdsr3vnVTtHr++YF70yc+8+W0EP3WfVR3+hH7HejenS5EO3UxA1N+85s7UyeAtxpFo0Rg3p+A2VQ2yRhGoplguRMadyM09D4OQhko/ZRSm5FJzOUXXZiOPerIdMt3v5deADy3SmCVQYAztNUwaHtKTsNWC9v0Iq/hOv0edWIb0d5lF1yQ3nrJRcHWGSGY/sjHb0itDGNx2MmE9+czD4ZJAXLmlr8K2+x1MmpY8ndhVEEJdQD1pP6+h4B8PQ7EJz/6wXT6CcdFQrrPCbAGut4zv1sAq4VzeC3Q6r4ovl6rzasB+eMf/hBBxWmnnYbxyXpCOdAuAb84+SsAVnfC/BuPKi0OGIdSxn52sEswYTS2Bm8lKYAY6BBSEN5XbjYMO2f7OYc2MwWtwNgmgVMy9pHJFIAmRon3WzyjJd30pc/FEIs+WB6fvOFT6d8/9+moaKlLPZUKuuL1d9/zR9hcE+n8N5zP2WgIRsEC9HyGCWwnAFY3tQKOfOfW9Ny6bQFE+wRCf8qgAIDMlttyDJfnRbmCEPsW1bONMiYkZ6DbLycfGkjXURHTIfSHIfbe1CoFONhdmb74r59LvTt3pB/c8lVYzjhfBxPAlNy2maCZHPC6z3wsff5rX0zMhQnNFOP3wKO5cZ3ZJBdpC4Bs6QaCCbUsZUDlRAzjjSGfpt5SLbaLAEPwXq0YYqs0iyC5fIS13wVYvxMAh+sTTOomOO6lLa2cM1TLtTaSaNlOr4NxiINtbCYxJnfasAZtCKDgdBa7AW2w2bTLLJ+/iMFa0zlLJNQL5qSOni60mLekVsCnzdu3pE60kHth4PULfngv/ElhMu0jaFRNbq+2R0Yhz7kK+p8BqyzcPNQls7UFTmzTNgRxL8jLz7qZOEcTcK6PgmrYJ1mxNpwwV4u9aNsP1y8ww3kjnYpzWd0yM+1GHP2JjTx7AWnKATnRMtC2FcIkx7Y/ps571njvQRyOeEEdLSqTIeRqW2SJzVM6w1b8PFGTygZYVPIws77et2s8jq2Z5BnuxZ40NdOWWM+1AzT24nQXLqhLu9p2p49/+MNp2eKV6Zs3fYekvilA6ReeeQlwzs6DCQa+EZRU4dTRe9wHa2Qp3RBNMCQcdNGvhhSBhS2Utn0bjNjiWYRzoQUWrXhZasHv5hamtMLI3Aawuo8BBwYnGqGC3UQTTvgs/VJI2vAzWx3Z7jwDfUsuWjnxvIrz3QgwEbIO+AMPbR+ts40AFN3YiTqYCVt3rGPI3bdhpW5GzmMGz1n5BYoQMHuK5EbtcmVUxrmerj6uBTv00U/eiM0doAWuNl19xeWpY+umtHrN4QTilWiArU3f/P7PGKSU9wuzCGBnEvC5J3hOMtX0c7YTy6yOTgSHRgkGun+4XgMvZPcAVV+fzjj+2LS4ZVH66hdvSYegZd3M9VeR2BnAK4Hz4IP3p9/DLh+QIQG7U8ada2liWUuQok+YJNhSMtMEgscUQehUAkjV44cwHNUEdHsIUpQhKFdnz8RdlhHFBIc6KE1hgB1sZ0OCKBLAAqivQJMWnVln3nBzezhb3pt+RxuopaxtsKqi8cRCYFvOPv6MdMlZF6BlOkj3yMOptaeNAslQeu6FdSRt2hDWDJ9WiZ3YTZGwjED1/e9+d3qBtsT169bzrNCTJGHdQ/B/9rlnpzdfcgUD97alG7/w2TRMcQC5t2gLm8LrLIpMTLLvLFRwXpro6BD42LKBAX0wxfuYvGqA/pa3XJze8uYraBvqjum3JoUC9AbS46yp96wsRQwNdM8JbmCDa2jBFLjQKNhm5QOOQi8LHC12JK0xQMSb4sz30xUT4EAADg7yQUiFhyKTTgasrZ4m07bLyT6qFIwViBOwYRmdqhoTzC24BUqaE6tcaChBrPpaf9nuitLZygN1MlhrLBZtdwCMtum6J4sJtybTfQwA6oXxsmNnf2ZU8W+VISMA25zNk5m7uwEqLUDBCiIOHeZc9QK2BGOTGKcLpmR5nPn6SOosVM6jddCuBrtgtB2VAOe+ryyPRhgNyhJZaFKTbmqVMh8ZPHPTaSeUMvi7lmpme+TWfKb9opNsZ1fIWdn1xDMaJhnr7berC11O/HdoGgJQTyAT8+LjPemHyEFNygp1KOC+4SiyVmBcTYakUxQtlALHAh4F01cNci/Oz9qNjTv3nLMprJxE8tEaw6McfGjSauzrMx0DKNLPq5EpyKwGdpktfPg9WUJ9ADPdkAD8HJNBEyiLZcZU1WQ+y5cuSYvmzw0gmnT6eQAAIABJREFUsx4QwfZIgXOLs+qRDslWkz0S+pMDaSugjcCUPstQUHaJwKXPvo6ulgo+R/CoiutrolPLraJ8hDavj2LldD7zyMMOC7mJQXIKu79k/7jnu7q6IilvIf5Vt14tzMaQE6CIwp7yuowBBHsi8S+BRMG0wmaEfnkObwI8jN8J5qoc1DzP4W9FCX4tA9SZHVqhXr++1/9FbJtL8f9/kKF4ffHvRRusMLwAfXRQeRGlHKTQGwy9+lJOUcSfWYvV1kQLxeY8MgONubIMQTBxDbwo7PumITEVhb/8c0khu02m+ZlnTqkIpVFkhuYiMBrzttuzPhFj2lnmvuLfgoEZAJ/AiTEAbGEpSYLY+Jk8DM/Bsnmdc4ySwV/vQyBQm6x0kK2+Avz6zE7OZhfxZwxBoqC/D9kLh4yZFwnCOMyzme4q234dVudEaokN8bx4RkoUmS8G6Kyd55x6Pb7W/GvXrpxAC/rtxQHuAeh3bwqk5DzTTgH9K+AcU6sFb02cZwLoBgOZXev7qKsrIOYziGF8Tms2ZuNnnqMe7FQnswL2KEPBRh9itoZkoniG7Edb9AsWrGCutkj7GaA+6z1JDiTrWj9vC7W/Y5whcNqHJnsPg3y3ojutQ5Pd28vneQ/DBMABamC/tHcCo9pvv7Tr8fnchcC0IHUDsZ3P0OfnMF/BAAvPAhJ5aHMhe+dr87X57z7reRRRHQqoVIJgme/seQgJCMBe19mCr4Qo18nc3eth9DgxEetRxVqhiWqBa5IYUFsQGscE4/vwlXuZuyDTbOWywyimcJ7R7O6ECTqJv482+Q0vcS2DaSlDKdciL6esTgVDh+xyKadIZcG8thrN2QY6f1iPvoEeiqw7Y2/Oa5L5iu8lV1TCwfvX8ExlGOkOiEwvvvBsWoxdq8OH7ujYnra2dvI7lemtDA895ODDo9D7ha98Mb3jqjcRm81K//XlbyMJtyw99crLhE109rHtF5FDbd/RisQO2tDEUc3Myxil0G/8/+B9D4X2rbrt8ZxC3zlrweu7NQOy7y069jI1XgUhn8X8hXMgxHTQxr6c/HhDDM+prUJqgcGsoyO0P2vrKKz392Wt22EICmGf2Nrmirmoo/zJ3nTCiUczFJU1ZH9UsHemMyBRok5PXzeDrrCTdlSR3zUA+hhfNALudrb3pZ2tXall9uxA8aK7DpLJskVruEY7A3LRL8enmQkfRSz9F7HabTB7pxMfhf/iLCmx4e8Psm+1QeJAftkJmL/+Lrsom14AXtZudOaoh6lcVcQcsN3nz2fgVhtdUJwz7MURRx+e7n34yXTlP76dOJc9hwSBUmMP3v9I2kj345x59Tyn4VhDLfwgIP8YMaL1QAcoZW1mh01BpKGTYgeg57ZtDNhjAS2QOGzZgU4tPP8hfLms+SLvNR5dMA85JGIL58lIntDWNDU1cD76uWftYsZ9auZOIcaYwbyC6vTKS9vj32fDtN0dWBI2jGEiU2ByK1c3jA+GTxexXzOkl2E605QNtOhknG6xRdklK1F1DEoa4mYyv0uwGFvJMzUUVL5Cex7crZIv9re0eeZEWb5NgJhCtgQRu26IUWfNqWUJRxiuVsO5QNaC1+sCxeftBC3j7PrcW9uVNVDDVCKNjOtcnJnHXIRG1usVYmWLaVMJZtX6dT+q95oxDrEaB8zJkkamkGJHJfc+f8EsnpcFm86Icx0iNURr/oH7zwuWfjWs16PAolrmzadj7j7WioGTyPs0IYW4C2C3Y2cbMqSz8TeQaZA8HIUcsxn88fDDjmJo1qYA1Hd1UXigU8tusREkCDoB06fXo99cinGVXpDc0jKnKoZfHXQwM2g62oNMOAALv75BaQ1wPtZiF8RqainYqqxHrb688ccgBe/lS5YhF7E+LWOGkEWUrWAsU/7wy6/ts7pXj9EpmJ+htcqHC65kZqaIf070ywJwzDpeuc05G2jZERra3WzIYS6qAx1MN4Y6OTtjgt4OgrHcwqRjCT1CwRy5P7xxaCaUKsB+fjBZSpV7nW1Ubm2zLbVDGGR4iB3U49OrIwFcsGBeWrJ0EfoPVAmZwlkPfVcALn8JEhH0mgCy0UwAImDCALuZbF+Kg2SgQsBrtcXf8edFdbxgdxRtW1PISIe5VqcZv/Pd7wNMwyDyeg31FA0Rw2HqSCorSSIXcE2f+sRHo3L7xS9/KTbaB675x3QQwtxqzXlYv/WDm9MPb/9TKjMzJUkY6hqkQlCRFjFR+u1vvhytlXvSo2hmzlvSAlV6N8AqYBlI7mKmkg2yxr20TdsurX7fuEL2kug9iTzL0DtijXoAY01gdcxKBnjIBAMEoytZgzt+flv68x//mO5/+MEIhtbBTCjDoMiOEyS31Uud1CqDH0FbEX9BIqtQIfw7nq5623np/VddiZFggjrB3iev/3x6nmmEFC+5L76DlSTCnVl2ZbLgDM1JUGewmW3njnY/E0PJqQ7EEaRUC81qNKCGbMN3vfWS9LZLLw7DG88xHp+JeH7iBZhaVNyKANzrfu1XUbn132Ri3vCpT6XXn3RyOh49UQNFv6INGQ85DJvvv2++Jd31lwcIBJk2qBi4bCOqIQ2wJK127iSxsbLkefFePUd+tgGlw2z9fOMcH019HHRbwC004MBAsaaW2DKugZqB01nrmZy773z1v1Ij+h1KETz6xCMk+2eS0HUSxA4wqGVteuzxp9E9XpAuv+wywBXOKedwPW27Bx14cF4LZAzaSFg+/5XvpOde3ZaBPi7QIkpUbRjMJEIW3ZWRbGYZhmzM8xrEkTHPFgAQ0BXLUFJAgAan4L/VwOAcpBJH7sSAIkBO4pz5LTOwDVQvSbK72oagz5MIsge/+b3/Sh/6l/ekPj5EAM/XW+PInYkKnDtN2PMkNgNzCeM7iLKEjoIBkTADYcJQpqvCwJabSOMg1YxpALybgTj2XtojRnbCkO8h8GLPuI+7ARB6kcpwD9WQnE/nfFZafNH+cMMyU3UyfvsIR2kflgltquHg+AbPEhdZy3lpQY6jhZbeGYCts2Dgz+SMmSTUwXSS/dVN0D+BLhDRd1qH0X56/aupnWB1ALbOMJtAhoRJkS1rI7bh8hmGIX6uls3BZxJijadl8wmGI+3Kd2YcVhBMqg/rGVQ+wW95oyEN4Ouojio/69T2amRK+kHdnmUCvQDhdBznMGvh483DBh2EkQOqGPggOICNi1ZuQPR9UKejzT32gYUuBagM7TmkMhFBj+NZhaC91Ve1T0kKeGay+moJBMqpzDc08TqYW8PcxwIcbN9OEv9dDGf50lfSule3MiH1z2n16tVp55btMaRAIOThJ59Nz7+wlUJWOVPnm9ES6koHMYhvF0CB9nsipv16z57D2rAnskj+lx1wbQkeTVZmElQ0zq6nvYoJyABaU9k0Vt5NeALQY0CJVXTtja8RWFXiQ1aikbLCAAIk7hHtnvZPdtsitHZMxsxxx7igKZyNfoDRu/7yK5w6TMnuzfFwwbliUqltJf0kV3U4ZEtYtgztBbH7zs2/ou3+d4ncIvb6Wy49J5142Oq0DA1T7bZTwde3tqX3f+QGwG8+i1eDZcA+45u3coqpwU4kqVaxHQqCL+7u4sFLrMOmq8Nqd0gd4Mu3vvwFmOUD6bGHHkn7Ld8fyZgVcV36JVspn33mWTSX0B2bsyjd9NM/xhpY74qg0m4UzsdMDvqnr70m3fGz21IHQftnb/x8uv2OO9Nd9/0F1jegHusqoGWnh+Bq4e/3cMZrSar92uvaRsXOZ4mfcnhGMKZM2NV9JLjkPSa5LwH8Gt5rnMJEMwF1DwXMaoIf2buK77/hpFPTOy+8LHVsaUci5Zb0cuu2NGP+dGxDHTI2XSSSDenYo49OTz36ZLQz9vXuSdd94rq0cN7CAIV+fMsPYbPcS1taM5IIx6TTTzuHhLWfgtZ/pAFs6QTgnbpTDudzwNoINyhTzEKXJnQRhYzVBx6UhqkgPfLQ0wEKC8pXsj9POvW0dMl5FL9sFQZo2itrWnFx9lTYPn227FGWNya/y1QJ2SNZHoIjWQtQDUTBshHiru3taGIRSFsYq4NZY5I+DRslkOXAMPe9+nUCNoMADg47sX1RqZ8VS5bQkri4NDyCZEOpAANyWRj+z2JX+NVSi34cg9zWjJAbf2o/jNFMkGRAZE3ZAF9ktPL7Ac7w3Ezkje08B3HmRKaVTgG4GBtV26o+WtLUQLR4PYo+XkxnBQjsY9jBttadtK0xZISzCPYGiMzAMoJxwX8BwlrYFrvRZGucSVsjD2YCVoZT2WtJpqs5F4sXzgu7YrKr3MgACaDAgetjPJJZkAye4c0rq0jYNJDsQVtk60l6ShhUAIDK0ainKVu1ksqGQwx8+K7FEK1ijzzwbLr3gYdDc71MQ452oHZZLS6nVXsGC+ZiwWIsALs9tOvILPTng0iFLGJA6ZVXvCWS2gFigA3rNwUzVTbaIIBkAQyZlNj9Nc4Qjnp8kr5/wCE8+B1/t5eus6n40jKMSwxrkrjAc2tEP6eJfbOcGLqRZ9CMBIcsR1uVjcdlOspsNmnupqD/6toNMMLao/3bAoyAknG2Z7URtmnoMwI22KYtqcIYR2DI6xmm66n4d3+/DxBu67btAcg99dQz6bhjjo+9KBg2H8mLvQIsrJXgeQ3FTwfvFIBnwVotwHCdqMCQrXmZsaomuEX3HMdoT4qYsAA7i5xDNmAUA9iwRau8rykYrK993WvnOeR3zjGn8jiZVeqFZEZtALXEs7LcbG0sgN2CeSmIFx16nO062h31MOY9FjcyeGl8DWAiSOJQToArySACh95WDIQK0FEQhq4KQVRYNNqLfkBrcxtj1RE2n4zQUdhzvr4ZgopgXz22W7mYajo1BA5DTxRGYNRNWNDo7FL6hv0g+CprKO9b2b45XhhSw5f7s320n2JWG7Jh6vvuJi8MW4+deO2amVtmcFYw2HObQV3zwxh8VALEA3DWB8P6Ks5IkYPJ0Bbc72JPW8UTULUt3TMge9L7dn/V4hS1O8ZJ+pA9aPdZGDGOlVVYF5/r0Dz3u/Ys+yA/W7b2AMXhXezRjo7OKOZndjPXWOqclAzk3ol149v18Bo9E863qMOetcBuMkaIPYLf9HO0OSN2ZTrM1pyXz7UQYrxh/ix43MfZLXIfr0m7lHNu8yGHbWVNYu9FqZIg/fCs8p5lv0MG8TMLrd7ivAToa4zCmoR/5U/XwvfK3QPaaP4e3at5D0YnJvdcyFdUldVxzsjFy4fTFgaPOuzNgmwN7Pdx7G43dnong5R8H2OsuppZrMkMciaAK2LEp156nNi0ki7KnWnB/OYYVPTi8y+nWcjlrDjgUHRMeU7Enb09nQGCNMOGc57EZiTFpsNC7scuHnXYMcQB2B7ssPtPYssrr76aNndsTvuvWJrWrFqVnn3y8XTIqgMCGxBY+/zn/yvd9T8/hChGW/kH/08aYD9cdOkb0umvf33a8MKr6bSTz0pvokvlPQyNfvypJ9Nvf383IK8stvlpFnZJJuJozwRxBDgHILaYiO3+HSAwgp4OYC6nU1EJDjXQ7RDo7RxOy5YupFjUElPPBUIPPBTpoR6GbNar3WgMguRBw2wKuB2RC+3HTJGyafUAxL0MKLoAXcqHKDox/JO8xQKJz9V9kwlPmUpgflnOZtjFmZCt18hwsoYZPMcp/cQnA2nlymXkXxAc0uz0+IMvpI5tXSEJ51lumT8zHXLg62IY6GuLP8U+kalc7nBp7MgPkYVyz8jAtuMoWKgScPhM96gYSkiRmCGwDkUeWeQannv3nXYgSHjYKmMecZcWfHQ7e6LKwjF2rIK8pRyN1dOQ0uoa2hHSbT0wSzeRx0ocqEdP1GFiAqnOQouta/GAdR+B1FFJvBtECfZqV6e2LDxBxP4zAQeryRe70fRdBGFmE0DtiOxNWUISTmBNN9INNTI2AI5lx0N+f+UB7Dz1rHnWlRwY2NsTnWUNnHvj+7D77AOJVoYR5ePkQ7aeQySaxkWUoZ3augXZqUyqjaHP9XUWGMUDsryDZIsyPssuQQcOu37KOfjMLQUKbMtk9sxKbtDX+RrzGLuJA1TlmirIQ5X3FJOoBKuoacC3VMAOXtaMz6lKm19pI3ealVoB27UlpKQUvuop5KJTzuePgDUZMzlMUskgu/skz0jkWwwmtVPJKeKKri46ICJ/1w87OE9NXwcxO4iRPJp8cgpnn3pQEC+OOoYixpMMRwS8mjcXm8k6ClouZth2K1JtfbTi77diIW39ALieb8hIzbNnom28HBBzHXGeckZTKAAxbBAWfCW6zmPIQQxjszt3OsRdaUokBPHr4l2C4g6jsuBh279rcjTdamvXvhydWRb41YRXf9cBuZIsZyDJZrGqkr1tJ0U7YPOcOdg+fTBxtKDwgoUt+JmUXlkLO3/L87/b14PDkMLr5rdNJ5gMpamafrgVqPxl61fWcxJIlTlh5W8MFshW0OKWFtsQFIX3YFkJzQLaUzDWtnO4swwu/JmTZjsQQ29t2wHNlyFQTAmW9WDrYLCoNPIGCh7KSOA8nNnYhyZUOHXbWXy4mWXhAsbC4BjmUuleTJWpGeryIlpLZTHZ5trUNDOCvGj5xMHKdJGhFoc/JiBK+6UtngB6mGuqNPgOFgPGUvAoDECuHI2A9jfCnPrRbT9Nv8bw9pHcDOLMTTinyp6w4gvwK2z5VozipRdekDZt2cxgq38PNtihqw9P/+/GG9IoAa+6X08+90L65+u+kCDZpUoCnXGCJMHOc08/OUCa22+/mwNWYroBnziJzqT5g+95e7qINjENhOytj37iWhiJ6yITimmwEpZoqX7XVZeiL9KOnsuDYVhlXqjXlHXFCAQMokrdda8/+ehglDz7IlO6AfdMrHwOAV7yfzLtAlgI87QvraEF1Bc/9YROsTJ97xtfxAHVh57bR6/9TPrrU1T/bG9E9yPYn7ag+wwNgEm8tHPLFs5NH3jfu9P3f/KztGHjppIzJ8CgekMoEq8zuPeYKvn2vne9DbbumaGzajBQwWmR1eM+KIKHwjm8tp3qtcBq8Xs+zwBRsGYP3H9fPPMzzjw7B4Sx9XNUPkKV5QNMJdzejRA2P+DXSB6omsJQejOTp9uppvzurr9wneqREdDysnEntAOc9Dtlma3mVEpb8AZkkWaSRKytazE+QlDPc/fT1DiV1SgTkW5atEpvpDo7G2OyNdjaJp6yyb7z3f9Gj2YLATQgGcnm5Zedg5zBmTl548FZPXdvT2UvdpLQfO8nd6S77n08dGBlZHhrUf1UV9RpvpwNr980WZDTuoqXaYt96FQh7+D95LpEPjdQEvlvwAZueBQDrGahwKVi00ug8g8Q3O/l37s7qV4PwnYAWBUcuPRN5zHk7ddpiM8RUDeYsNKrwQ3YnrVTf8eu6WpsRyNgaW1ZNQBRD2eNIFaMDp2ZWoC6Cq5tH7SzSehjM2g5qAIc6+1Er2srQEQ7b+feNumN8ee5xVVmp2Ckya4cBnekAbdg55SCiRGJsq2defCRA6N8JrZViCuZrLhLyrFxlQJv6h169byv87jmE1hVUsmb4H33csgGCQxlV1uokD1dw3maDlDWyM0vRjds5fwFaQXfcxCu30elsoNKfhtOaycG/bmX1wKotaZtOO09XJNhi0Lzkp8o0IYeD/FlaE5qhySZQlBPkL4AR3EWBC1tOGdBiQqGqIwApstesu0o6xMWCWVm0DjEq5ZJ1PVMe5xQM8spR1H9dd949WwCWwr57zGe9Rg9LtqKahy3rLRxigXjVPanMolpOjaxHAC8om48LVvZkvqnkRSRgJ124hnp+KNOwak3IxOxIf3iF79mb09Py+ctIpAAmMZet9EV8chTDhPifYk+Tjru0PTMky8TqFPthHE8CQvaRlHKEqHdZgXUxND7CcBYIC7YOlkjzHuaja7Xpg1tJDK2DuVkOvY752DKFDT4THpwxMFyjcDTiZ7Z/k2FOaS2mgGGQaxJfz3sBQMIGTRVFF0cxqEcwRQSm86eDpz6CKwJtVBrkDtYDnAwi8S2MaaiH4ykiUDCANHM5//f12lBaed1trslBOMb0/Vobc+BGT6TBE1WYjvA4Eu0Sv3w9t9SLGEaMHuthiJDNVIATRgLvFsUz0ZJ2JwgXME1//M1H4SNsB++6s/pF7++M4BYizfUitIPvvHZtBCm8K9/+ct06lknIfg+K7pXetF9nUFLr50cGsKn125PH/r0N7mXPE0+hmSwCWfCFr304nPTEeiLPf3Yw+mM088JbdG5C/dL13720+mVrVuo0jsUjNdxT9q9OuRqZgAidFLsMSDWDcvWNfiKRNF4IzoVtBesAzZvOmL8G/FhaA9ESz91FIpOU9MH30UrGDrn2yg2ItuGPZ2STmJ4VQ0/P+LAQ9KShYvTvyM5Moye8Tjns44BX3sGp6WTTjyUd69AouExZldMpsvedEk6GtmUGsvU2LW77robvbdH0iWXnJqOOe6oYMp974c/Tut20GLI4R9i8IDAapVD7/CTUXSSoYIds3HlUCagXnr+hWnDK+vS97//a2wPZ8cJo55/wNRD91+QPohETz37xQ4Bz1G04+PYG4jSBLZNNGRc7mKdZErZDhpDKgVzSTpM8ttJ+F9Z92ratH1z2FH3rWdlQcsCGCktVPGZlsv9DOJzmmbNTqch+9BCYaISAMLEpArmkUUVEyUTBNuyRu0AimFS6BPCEvFLwN74yfPktG9byCdhou2GtekE5TrAOcEvYzLbygRGKwA3YxAThr2Pjhr/FLgUoPE1hLycdyUhaCUkgFdDTCkR/bjDMQSaQhKKQR2bNm8nYFYrqRIfgAYjbIRB2MdqeFlfFTQ0ABZwcfiW8kzTSKpCY5GHYhugOvcHH3hAsPMbka2wgKcfzIVz5DQAArspKnud0zgkgl1RkAE42kGyJ9jv32XaDZCMVTu9gbUWyDn44ENiqntmqk2kV1/Zlv74l/vjeU9BUqIChqzFH8vDts0HGZifFYBRjgayP462bgEtgsVR7kcA/PDVB3O96D7CSB7i0Nul4h7QxulPi9ZVk8q52A0Hz+23334B+pi4C66G3pqtg8TpxsUOeBrj/WuQg1kEiLmAljalTcrZz9rh0NGN9nE+j4RZoKyvZyg0xgRLF+Cr1NhzTyhlIpiwj8GCxuKV/Jv6qjU8ayXJ93BPDtTRh8pItONFPywQZvwzyP34VSnTzQJ6sBuJLcIHZ7DKPRqJiD62lAf438blAS7wQTErwbhdZlcJULVd1t9xnxcAaQa5SnMatP/6/lKcH8QPfi5Q9drW/QJkeq0cgZ8fr+MenNQusOk691Jk08Y1ATbFICNtcrTC0v6KffW9i2/fT1k2n3vxmdoA29ndawF+qV8JpUgAKdvGLGNRTrBokczOpRgQFXmaa0QyzmcYyzsopSc0MnPLvT8TVN3ZuSOmz+/Brlj599ya92RWVGaq+Zky4r33DH6iYcvPQn7EuIaz6xA/QUAHkMhMHuNnAsC1MJ5DJ5rilwQJ/WrIFihXoE6uoLsAMMw8P8ezq02TOS4RxyRbVvNMYuz5MNnU2RMkDVZgaICaN9Jey/sINjhsxHbt9vYOzifMTcF8E6USHcjW6WYGKdoG3EDhQRCkgdjR9Q22b67xhY3yGfXgz4co3nVw9tshDAkWxx6GvCB45P6y9VuAyGt3j/nMmonfQgqAXG4mCbrrFIVBLSq/k9cMuSnsis+qD11En6f30dw8p6Sp6rOC3cbvxe8Gw1jQNf/p+jiJXkAjkzdyQlHEcbW0brXMy7NCPBu+RiC6ALNkoBbdmQ6ozqRkPxPpA9C/Iey60mOvBWWLzwmwls+UqSdQPBJnGd8HEAWdCvfZzb4jRgRMmjmDWA4fr/+appY4mIGT3l9a/wzSO8PpEKTp5hL/7IQVunzZ/mnzuh34ITqXlEOg5XpsksIXe74NwFG2o8M09/Iei+YtSPst2p9iiwMXYTezVwRBHRg1CaPgzLNOTffdcw+dOPOw+SvTFW99c/r+D74b17mjezvDoB5DqqiRohfPb7Q/HX/kEWk9wOrY8LS0as0hdMHUp0cefwTgvjsdeMgBaQP5+wrk2NYcckTq3NSTHnjgPvZbT3S2Cu4IllVQTFK7so48eN6ceemhe5/BBpIWAKbOwLeefvoZ7IGq9MyzT6YtbZvSIUcuRHNVpm8eCti5YyB9+CNvYcA18moANq1bYQyz/5xpMrZ3d9i0qdNgJUe3U9ZW9vkXca4Yxy4BXtZDnXTjzMHRznT2G45Njz3154gzJ/dMT5vXDqdDVxwH8AvhAmbrGEyYjZs2UWBdyRlD87YkfZgZyhZZcoF7HBC6t7cr3Xffg9FNIOGtGa1j2dfujTq1d9mfgpq5SFjItWQpD8+f7+eZL9rMsz3Ocju2UtuFIlN8KjGkscg+yTMAaEthFe6e6CGXxHbCMmzdRAxC13JDYxkAYV1av7YLqcLc3ar90N7Y+h51EkkQFOXs0LE4ZWZdDgg3jmbsntHBdNTrFqZnn2oNMpdpjfm1JEFCs9QEE7WGeHXK2Ny0YS2MRH/FokXkSzonyUZcK0Clks4O5gomP2dD+UM5KJJzQmlPn8/fbcefUT8rnrnMZYeZmsc5fNrAIDr/+Ap2P5hBDJNX0TS6ZymuMqTL7qhc/ApMOwAamdPO2AnsTqzEbiTlVMiLQqqJ02l3qrkjSknpgNVzuU7OOPrFLzzXhq/RTtntUCI3sB4WTCTvKSkm31BwuYpC8W5iELZZSBAqSSJoaZypTqyFaIshShrUkLsoX9CPBFcTkgAO16yGdOhzcy5EHfFlNYPhtqKJqjSF3Qx+5i5slfBCjpMYsIlUpjFp5GnYD2OzE05YBZlqPL1EjF0JGO4Asm1bWUwbLGVA49PKldbg9yVMTAhsC+6CcShTVgd+ozSUsW0TXYzVxIlZSgJ/1juE75mNpEB3+LHwKdyDWJk2vosDrF2OAAAgAElEQVQY1NkJziRpgH3dQ1w0m+G4U9Y/9WvsY26B8o009rmlJG9MN3wVmYrJZFG1LYIZKbwa332Te3jD7syQkFXGYsbgHw5VOFCD/NJnhM4XDslqfa5gEIqQKJrEWfVRBN92oKhCMiFxOwCK2ktWst3NOiBjKhkcMlompskjy8yICMw56AZ2GvqgpRP8W/0c52dzWuZEpVVntwhNOavpcwm0rbQYwMrScBN4+IuWMNu0iyBMp1s4rgDhOOzqQV39ng+levT6dkLzD7YZG8wAqZJrqHFyGEb+Yx/6QATHJrL/+pmvxoGQ5b2YFoxPXfvhNAq1+Kb//nZau3GARGFPamhG/4JDNIBg734LGLbRToWfgz2I+LHgULDrAZ2qMRC333YzTIMZUSn+KEOCXl63KVhJrpPfgj+jIPgXXXgybIAnQ2h+AnZNZjTlid3BCPUtAzgIElI64aTDSGYXpDt/91veJ7eNCpqErSy1mWqeogoMqHLeeaeS/HWmF59+MX3p/16XVh2yPBCrT//Hl9MjTzyPrgiBqh13pYDQVtIIUnn2TVDh3375hemEY45Id93/UPo1ib+twwbBe9Hj2aOmHm2eXofAuQWeVUsWpy9//rOArBkQUthbRoWb/rVBRhEU/K29rxSUu/uKqnhRvbXMsnnjBkD/TgTNj8RIQf/lHgtwFd5MeuNb34tcQ57Y7Z6UhXXR2aen8845K91zz/1c+29ZzynICRyPYPI29CJ3pn5aGA27ywCCZgBS1eA8hnFQrqdnxaTNChVFt+hmDQY/n1HfxPljH0+wvgcuXZK+BFtqiApOR1tb+vlPfw5rBNYKQJnGVR2TQYb8vOc9b0lHv+51EWRYDd4os4WEaPWaAxg0MZJ++pu7049++YesveMz8CB6pvhdwTBZslUYngb0TKtpXXfgRjlBynTY09Ww26bAgjQBNfiSTq/W6bSJKgaymDxMSZdeckl69LEHqfB3AFzRDsFbNvB8HSow0EugRiVsdAi7QHB//oVnpnvv/30ahf01znmy3aJK7UJh3Zw7hWH1rCjzV2nLuxN3Wbgxk382rAxx8jmeFS2NVH6nktTVAJxYEBrqnZo6NnC9fGY8dp2QYJtvHiySPHgqLJHFmQDKXJMMGldY5eR9CjA+QGhaHkL/TzCW36ljn6oFZBIp+9dAY1Ivx/uNKfPAeoZ2mYEoB9/7Do3haMOXicrfuTjMMfqhTB7ls+fDel1GULaMYtUC245kqLEQbQBqA1Sqd3MIeyj8bAGIw02mOWgaL0JXajmsptkEOQqh79gOAIt9Gua89xJotTKtvh0n+CoevBdwyUJEhQE+720i6vlwYIO2LaRb1AFmj9SgPTW9iYMLSrWPaw09s1hMYVXWz+4BWrd29+v0eS02uNzJ9NbjqBSOkyuP8jNb5umFSXWzdOgwZwg+nRp9/NHHobV6Wvr6176Nfh/ABUun/awhylgAC+AwwISnYOq/vL6ToAV7zF5YvZq21YNmpzYmVw4yaKiB1pvRLnSuKMI4TEqhedu0fUgRsgV7Q8AuszRqqOA3z5uVNm8SWOX3QKSDpVLSqDRwHeW+nE5pgCMU4pRxWwJiqAmBiUmIgGORjC9DF0iG/i71gPizmiJjla19JIlaVz8/giCBeYAkA7oAnAg4bH12cIlMzuggdfvI3CaBO/WUk9M1V12ZdgKaLULwv582uE0MWXgOVsaddz8MqKreJCCI+k7sf7D4XNAJDUgu2co3q3DG8ScASJ+YnntxY7r1Fz+PtvsgHfPz1SsWsXZ707uuuJKAy2BW3wW4oR9jz+of7Fz5+ne/nx5Bs3RwMLdB2s5TA4hukGyR6bijD0g3fPxD3G05Q/k+nR5+vDVNBcAtk3lr0cbETwCfaz7vvNOwDxvSCwwnUwaLbY2kAJO/SR5kfgZ+YnAkSOCkWmUpvF4LTrbxO5WRYg01lfSlzzLYZ+XB6c3v/AeuH5Y2INGFZ70hfejq92JPc+L5f792I0P/SIR2jacr335Wuubd78EfPp1++dNfEbvMSr+598F0/aeuR8f6wDQQ8QytXhTHlEL65a/uSGedfUpMnP7K17+e7nnocYbgwR5yMBu6WaGLTXDqxHDtqgOnq3G8J8CIffNFF9NVsjD95Ee/TD/82R2sBcEkzKUuWuCbeGZnn3xSetNllwY7T1M0StIgECULeoQExQE+FfhppRyiTZh9aQHb4UH+ru3P29DRnrtwPpIknekr3/gae2SYszKRlqCLPol9qoJNuRkGeD/ahaEvBZjfTPH5nHPOSQeuOJDzmYdNCIS47upZDg0j4O9QSfby7mGSHDa8LaP+GcAi1BBjxV2dTuZFb14ZDCx3TtqdWL47A5QAeH2ALRYEHGgqy04mZCc+thqApLFuOWcQLTlNIgi6rbUmV7ZZCTA76MKA1intduEMoJU2DKuradZcCi5bSYpNnMpIurtjiFQvwa1tiKG3igySg2aMB2WS6FiV4qihGGecd/ghBxI7zYx7dnhcSMDY1eB/BxgqkzwH2bJCQ4PTLSzrEPsyjWKirbgx7IfzYQtvmcN5AF8sxGzd3J1epLVVokIMrirLk4KnUfQTuFWHo7C3BVBXFIGDGSMIyhWMkkTbyfKeq69grdDJxl607dqNFAITdbm2ohNMxmxmMnFtBBJLiJEc8iNZIVq8g9En8EbMJnOZ5NVEZQFdUcbIguLl+HgBLhmT0/FDnp1IqLlHAejd/Gwa7LNK7EMeboOEDsGHGto5+cZnAlKMAhT1oTlWy76WTDGitBC+uwXZqhFsirHwbvavDDT9iVqODscxAZQN7Huqi1pd0gCfzp60yCarLirR4bMzKF3Ee5l5p112UK57XVaiyZRM2tARUSk8+30LkvzpXs5rkpmmyshEaBfJfvYdxVfRBeXfC7svcOn+cH1lTavx5t4T/Kwi9hfQFhTSf8RMhxJ70NcXxT5BM8/NXn2N/gEQzLPoEEf/9H4FK4rf85kbDzjc1yDS+6zGZihdYtxiThOv5/MzrUhAl8IADD9vx/heRmQfvaj9A73RAmnSOYdYwzVoJIZwMF5mjhZdicbiOQ4JQIdCYQG6CMLso2Jk7uc1xiRw8qUMmmY92nFkMApSTm7ZRpaDIoZGT65KX3fWSy1Aad/D+N/7MKeLDhw+J1iTPOfYa6UWZeVP1PsLwk8wdmGhA4pYdChyNv24RUblB5q8P8BaiyvVztXAD5vLRndKDPALpkNMSdcuT2XveOaHWDOLN+0MOOyCHGRxWZJEFBkDLPX1mZVdsHNl8+mEBWoa6AwV+NKPeK0CwxVqqHIGfE03Wp2dsCDtJsjvaUk3+69gaMtIc0+HnSI3ABgV/Cm6GDz7xk8BIpsTABhH10GpgOBzKgDkoiPUW802ybd3IJJ7Ne99p4ILkBdT3ZXj8yz5Wt+nHCMVuXI5bcXkaQPspZZFFGyaKPiMb0vPPttFgZBCTflsS97RxTRGJVd5pD//8X50JukMYIjkueefHf5u+X5LQgqgDPtYBWuyj6LPxq0vh16ogPay/Q5AChBbxXts2vAqOTwMe/QVtbvGTK0Mm5oOkL1wycL05PPPRqdsLnCuYlBTM2xRhkjRRvynv9yTprD3lJUxZ1qybEa67rqPpC9+4XO4iHIGcL4+vQJQ8+yz6/kZg6DY712QUpYfsBxZCHwaYp0bX9pKrpDnLVQxEFa/X01h0c4z58jUEoNUsW/mtSxK69ZuhVTSF/nCCSccxVmtJy7sTI8++VxavoocU8IZRYAWYn4Bqt6BnfGZFu1eZXhSLbmNBRPXOqQqlGBw2C1r5rnIAyEzuL7q4IPQlX+eGLg+TYeI0oZ8USXxeBlJ0lGvWwRprDE998SmtPaZXemic96Wh1eHNMWeGGZYDG8siibaMp91YWsJXSlE3x7xsriJZBulEAYYrKpNKeO/7aTRf+Q9VthnQT7tcS4aCpTl1n+LbLkzyoLsLCaxK6Onb6gw3xfpZD1HiLlr50CsaWSIOgWn5x9v5+zGMaXFvzIdfPgiiBnbUvsWO5MlAuThrOEfQAyyZrySRMbKFgkBqdGcFY8aG+uB7FCXDjn0kPTr3zwC+EyhBfvVAXCG+k+at4DiLmDl9lfpBBjIPKsG9tkeCInGQyGV4Lmww88zrV3mmVRgj4eVAbBLWNkoUQDuv4GJ81u3TvK8mbcDi1vpGwuo5rkexEpsjv6vG//pukSXiwUMcia73Lp3kVMYH2Dbi8Fl5p/hE5TgCd1dCxgA2OG3Mw5kZ7ZmRMqMbLboOsMtLlkKaLh5MPAqyYrOHxAo7GNPFt2JUcwLSTGA9pivIH7D3lFmQrkCikeygzsoDMydbVdDNZJ/FB38bM6GQGgvQ61xkdjCnK8fc+zBUYB48aWXiXWQ+9qJhBXXZDEttLztFOTxm1uUsz6yZgVs/SXtkF21i5Y0pPVb+9Py5Urb0BVoRytrQzgTr2MJWDP2AiSIRli65ucCq2UUKSschM3emtVsQTHPGVA7fCZ4Wg2o8ysvMYyLGHUvg7Qt6LS3d/NcplK4mCQWtlAAU5rY9bhjD02vvExHn4QNpBCmbH7+zkAIvMgIFmU5lVpBrR4Lik5Dv8sD6+bxO3RsoqxXapvSkbBhFHWVKhvOnK+sq+oghhykhNE2sWWhdABueAenFEY8dH8c5OBKxnExcbGKplNWd2QUdmsP7ZS9AWiqb9GOsdIJuhhjOEaD3WqCthwICkJajc7aOzmQcpCWNH2eCBfSRHVlLloR6rbOp1XDKZNVLGAdAaWtbln/gSoHry/Yj4LFVlTHufaf/fIX6a7f3g2bL7etD4P0T8h6jSCNAFO9WK6pik1+5JqD04GwZ77x7VsDdLB10CnFx8OEOev0kxiksiVd+c6r0y0/+HEMKJkkQBVpt2Jplel9DC+65Ue3ps1b26LaYEVINaKDVy5J70Ub7l6qZ3fd86fQ5MhgadahMwgK48v1yV41wRnlAMRQr1DAt2XBZ2Tba07qQ93TtlheaIXMRNf2tnDZGVMJhoHPpkBwA4ySvcfn/ss/XZPOPPukYJD+4z9dn9Yx4U8YYZoTnkqTt/dZWedFBh6TJB43/utH0lmnnZg+8NFPMs3x5bjWShz2V//zi+lnP/9V+vWv/hQtrN5XDfc4Sbvn+6+8PL318jfyfBC597LCiGagtdCAKnRiikDaWy4C5CKZ8b4isOa122FXtW5vT0cArGrggpVXAlepqaczzn03QBOJI//sWhqqz8DbHH3EGtoTYPk+/Qrt4GUMJ/tQ2kAF8JZb78iMS1oUE5OB6baidYFAjaTPATABiuIrTTbVh5nKL0crNyyEvQTNirXvofVuAgBVoOqsU49FHwd9MyqYTiM879zzIti77w/3UGmsg3V1WToA5ozMbpNC2eE6ImUWBki87r7/r+lr37ktBiFkznGWc7DV1D2RB1JEES5Ysw20gc9Ft27OIlgTPKxo47HllcRxLvpGJx5/cjrx6DM4d3NoeX2SPXpLOu2MY5AsaKMq+wxVsLXBIpUDq6YgjyoNoS0DgTydAfj85FOPMLxKxlfWu1Mea5oj3q3L6R/db2O5GmbFT9DHypvXYKBmRS6+2Et090bFvBZdQzVaOzuo9G7BGew2dI7liEFHngd/P2JQWbt+WjCpS2iuPy7t8RiI7c/c2wGqqV9cMlEmaDA3ZKwKiDtIym93hY7SSc1TKfFF25ZArLpJBIEOZfJVMtUJ5+OsaYO1T7IAlAfRUY4QqJhcT2JXBJZG1Bx2nxpQAEqqpmrgMRO7O5dq3eLaGelAWo3mkBBM4zW1gBrzSJZkSU7OaUjfevTP6cfPPAGfgAF8XK+yICYrkWgCDnm2/MrsBgEL1roaIIeJvpWwEmUiWS2N2daui17QIGmUVqYBAy0SWxzotCrbw3DSygMM8fvDWQS/mmpoeS1JRAXnAICpr3c8nXn6cemJR58JsfG5sJufe/n50OgyEN8Le62G9bZivwfWfUcbWkBqEjXT0r0MNg4gy0QP1XT2UhOl5XF0DmWRNrARnH4saB4FOBJT1z636sGC4LNnzZlFp0V72EIH5MR+iqTbQTxqh2HzbHc2eI5qk60/kebwd9iw/G82RbpI3PidXoAg/Y3dClU4ZqfP78YvObBMVxQVsSxsTKFFhgCtkFjyXoBSk/1iL8qusUrvsCn7HhSDV8d5GGBcTarh3QT26DUqzGDn8Rjv6YAQ3S5ddhEcuYtHueaISfnLXH4wnfd680VvTE8//UL63R8eSeV13CtnxymedRQor2KA2Ax0mUH9chCtNpIMStZCkOhl2NLf/M5NMCxWpKsBJQXm7da4/c7f4x8sxavjJItFJ5FlNco5x5ot5iLQbpelE8p5HnUEnBYN1VySUbNu09bQptzHPpHB42TWOp6RvpuaYyTeBlTKfgTLXlCYu7R1eTdV5X96/z8AEK5K3/rGd9NTz78E27s2XXz2G2jrIykjOFx16KHpqZeficE9b7zkDLpHzocZ0sFz19NVEOS2I8Xzg/TGN15MG/IxMGeYZAxSLfvQabKycYYZdKQu3J13/T7tIIEcZ533X7kqDQAs7mTozohFB/cO91zOIsj428f+fzsyDocesBo5hsb0b5/9DwoVden4k04ILeM///HeYO5edukF6eSTT0CDjeKAlkFtTQE94i/3oz7WmMbEWJ/qsDMDV+MQ458eAnB9f9uuTmwErEvec83Bq9MhDBB0IJ7M1EZYhSZJj9EW+ejjj4Ve8/kXnBPF7+oYOkTxDCBlJ4nj2rWvkEygYY9u3+zGJroMKMYQc1mln87D8Vr6AeUWA9zNqJ8NGGCLOXua4Hs+jEdjQM+bshiTJDOtrdthRzbGkNJWGPcCbRbRe4jnymtgEHDeBfPmA/DJfgzZJj5DXT+lXzds2MQ91UV7s2CJwOB89LdqAHc3UmRQ37S/DxYXZ2EXyVCY8QDRYA7CdtLGmRgZz7QsmAuz9KCIP4VUjB37YOzkAao18e8HwDSW9bZ5w9Yw9DlpzRqPGRATRCGJmoa+l3ZCxqggDp8rA2yM/yhnTV9Cp6+NwqrTZPcx4SzaZo17KdxY+HRIQpGwFgBhEWcKYjhx1scvsLqPvXDjZ/6VvUG8jU8ZoMhu4qiOosBpEA68Z+UiZJszqE0GkDG56yuz3jUVjDJO62MPl8X5FqyWIch6w6CXpWV7smBNHzZNkDOWk9fXUmiWAOHQnPhH9pD+t5I4SLCojiTE+5kFyPXLW29Jp7z+eAZizQnJlqeff4VW2f505OtOSJWA+jsB3Tu60LCkUCzwHkClrEvjM97aoRF2k1kodP2c9K2kjQx62bWFBqCvizZPvt1vHUhibNu8CabzDNpeV0ZxPGJx7juACeKsvxXStcolxmrxpz65AMYKUC5YvtyXz78APgsAvIgZom0cQKEHZs8sCp09ADGhwY9/8FyY85hPmQf5PHyvkFgI/5QBM7saZBnFHrOwIls24nJnXBgL5QKoQJJsX/X1JBu497J2qhPjs1SAEjUm5zOQPimk1Qy9lQ4xV5MBZ4wsW1ww3Gdp7pMHy+TPzHvSCfN7Q17CQohdfRJd9gjMwkBXpsPYpQ4fo/SIevG2wDeUNBeNI7Q7Q7DPuykEyMCyKKQd8z0E2O1o4shHHhkhGWvtfQomhS0s5YqCShnclQiUB8lldqYyRvl1BUhuTlMUVEMWwhy0VGAN1nMJgDdxLqf1weuWWes6y6w09pHdZtHC4UYSfARnArz0mSo/xNoXBKIAPj0SvMFrv9UlNIYz143P4lpiKJ7rGowBc9u8Dt6v1yqzXM3kAJGx8zLtYhAcrxO8ryOe87z2UgBUmkCtaeXhDN/cGxKCtFEeJs+9z1mZBP/NdfBzMgsxkoDoPFV2Itj08fOc83hLnvcId0tga6G5G3Yr1jXnkJJEunZ1pOUrm9PCZRXpyWf+SBcFkiy1LRS75wIQbuRa8Zs8Y+M8u0raN7anYyGByB6MQjxV3pNPpkMT+3gvcmtrX30pdHb2QIFrhDlWNrUO8J/3U4oiBu5YOXbPeA3KgU1LO3a1pc3bNtBNkiehH7Bi/7AZjz36WABX+62gSwZdW23xwasOTrNhZz5471/TshWzUgMDaV6hE2iC5Mg2b210P+s6QZwgnmkOYk5oh69dNDUkbhKD7DxSe3Un/qwM/++a1NPVtwq//8TjL0TXYCeDeS7Gz2/dvBmfV5EOO3wV8glr05/vezzNoVvowBUHY7c2sOboE9N5cyzzQ7Zu2xQDp/WHFpft3hER280AzxriSnGKQQDNMVAkH49gWi3nfRr7rIyYbRC72ovNlV04QVxpvPjGN52Wbv/pn8nTp6Y1B56A7u0BEV+ai0u0ycWQbO8K3+Q+lPVs0eTpJx5iaNTGaA/P3TXEfDz7mG/DRThwWpugH9SGaEt8nyIGtxtF35jxiXxeBagcKCewajHAeRJltEiOUiCdFBkD/Bolh6ymZX3WbGKU9i5AY+w5RBQB/UMP3485DNt5JtNiUNF0aITaWn2XwKmgvHtskuc6uwXAfk8X8Tk2lOo4dcroCBqChLeP+HXN4cux3b20/zdGp8fmLTsDTHOB9yq3KKOK+znggKXEjVu43hy7WAQpA6iTPVbGXtiD3WiA5eCQzVnMAXI2im2T2u0DDqBbDsbzIPmPB2cZw3hfemF7dOIGb42z0LKA68QOaNeaGwHsAViVuTMVUTZQEpndnIKjykwFlGM9SBCWB7JXW8ffswyNMaBxpfl99i92NA1R9BMK89t6oiQxvyRSjQG4+9paGMFDdglFXB9PMzoRK8nzzIvM0Ss5d1N4PrbhO3RTH+dwdbt/1Dg1lrGT1TNuobzKVk7O62w0i5UcEzDdQ36wm64HwrRAJdw6IoHmNF6bg6uiWxp/YIeCOMGsplpeN5RWHLiAGHE760DXB89nsN95UZmYoZzSNMgrmrQ4PXy056GCgnxtI3uNuKx5dkXab9mitHnzRnzXdH7PvLqCAbQ7gyyUkOkaoGivhIAEuNlzjCUgQC2gS1Hwl1zbOGoE1P1otGGnbHwWxmpGxHKizC1Fe47AlI5DFit3FYFpXKmIs1NcDT6kbttWVx8BvpvQw1dMZozqr05DA/8awKIIIuIQButNo2ArFUwNqv/+qvp9OQDNAxNishu/Y4BisiOTRwdbTsUhBMilcPI6g90RqpVRZbT9UzA1HIRpmNVpAhCCkH6r6Thz2zVtvzQxGVdvkARRTT+rgVY01agyKLEarSNTO0RjIXv1cRLNn/3i7lTHQ7r0jedQLa5NP77tdnQyTFgJgNhxZRizSkETAuAzTz0xnXTyqemfPvxpNi7Gkc1ZAwXayrqxzCknHJnaSDB3bOlL19/wsdRKknTTTd+jjQCmCMmKgNlN3/oBiTiMBRx8GWwSEbt6aOIO/7B62Ych0rnYBu7aykgNIFldHBMJvIPBZ0wGdL8EmJRBVUtuMg79N6cLT3IApXhrEAXUBFY9tFHxDkdb+o6KuSzCHCCWsZHreY4/uPlrwci64p0foAICMOLPuO8p7CsZSwKr4gwatRGClv/51X+nF55+LN38k1+iF0c7rQQeDpNBkxTfHgAUP9fDbQt3HVbIQVa3fO+mYNhId/eH3nMRmBXBQBHoFBPNA2T1HqL3xT89tOw19voOmH5qGx1+xJGxZwJ8LBBqAtVzL3ozSTXr4rAp9rZJ9DSYMKPorFIIiYmCQ9D0r7jiknTlu65OF132DirRJDEkA+V1OCxAkelQ4CfUB+atZ9CiPcm+Naj24CrFRpcL+wJQAkCwb5eZFWcBp8Cr0gTOfRltzBe94dS41qWLl6bDGGjzB6Yi9nLdb3zLW1MdrV3uQfe6eoJzaC2qqPAs7kuPMBTo+htvCkac62kQVR403wycC2LEZFn3WIjRWDVSXZNz5JpzfRRoaStelE46/lTa2J28zPReNDxNsjduXp82bXuOvdhK68wmWjNIzJQZINkPuQ8qRyNMwOnpHEN300QPPZQqjDHXZ+VUyQEB3azZmgeE7GMQlmxbay75RGcj6dCVEBPnHGh3yMPT0qUwNnke7TvQHUZ0uo/O4bIRWx81X1lGgnA9EpjxUOz2MeTN7P5wF/lV7B0ZvDG0JUgMJaZLKYn196waZimB7BBiarXMVd4rEj72VQZy81BA91glzkEGkvtYvSL3oYmxwYkalOqmVggksU8t0jiIap9MEfbJHmzYMM4rSwCQmAnkun+dZs/7aHNsh1SXVSet8h3LwuR0QACEvp9jAuggIEoMmyMILJK2uGfLBD73YKm4NqyM7fuNAF3NOGYrmsKPMa3bRcBZyiSkojeK6P5uetcrcZyVVIQjz4DNN7GbRIyARBs+SdA4tRa22yyKTwTR7jsD/jYGWFXh6JSnUMaghpb5MWxRJWtE7YlFhg1BtXMvgdAY7Neli2el8rkw79nf1bQiD+9iaisSETIEepBMqGZz18Cijq8437nC5FtFyypAfj0DobZtpQUHR6nT1tcJ/0eFVf8igB0RI/vTjgmNFWuqZpDVyxYKcibrtv4LTAzzRtNh+TQBDtVQqAsAzLYjnrktfmox6Qp9PBNED1ax2zuZfNnZFp9V+uDQ53KYSiMDGRbMWgijD4DW1lKBO7QdxiZs5YOJDAN8kiDOtp1pMeVSMDIXz0xyXMuoSHNmzjqR9n4qsHsHRtJxR70O+YCdSK7cysA5WuzQnnnvu96ZVizYH+YBrcFoWtpunodmwHxu70y3IR9SxXO65pqr0BKaRWLMdHDaz7/x3e+STAAoc48CTNqMGVSg93JWxVrrKHDI4BskKBzE300CwFt5FhjKMVye1Okk9WrAuIP3W5aOPuZQ/EVP+p/f/ibY63PnLU4b1m3HJnP+JT3LEOB+fb0axLIlnEorO4PmGV47kubBSjrv1DPo9ljMM5mZtsLYvuW2HzMwooUEZlmaCysiywowU4oAACAASURBVB3INKQdngKeQd8TjzyUHnrwARh8LenYY4/jXtF5gkXdYRse662ZfODhv6R1tPDtw86fwjChcRhDD/3lkdSrcXLargUPh8ZZpee5Lps3O1351qtS+d4ZMGSfSr+583/oZjg1rVy1gjVsTY8gndDR0ZEuPP+cdMrJp8fU8jEZTLYw4SMdujSNOCccNuslY1AZnyEGGLXRuWDsZdfGiy++mF7Z9GpMzV21CuAQFmcF3zKPLQBOV46ExKWJtenq60pr17+SnqXotYDgcA62e5D7qAJM7iWOc9jCEBUwg+aVS1amZXOXxZ40UREgNf7Rtwg6TCHWMF4z5tpJu6w6rsZJxh3qb9bCZNCy2KZbxrOvBbwVODDm6NzZBcAr+7Uu2Fy2ptcSOxRthwO2gpFUC3rKppHZYaEjAJ9gziIvQ/Jox4d71c8ZJ0aUsSIwV8jh7HYQTElPvh4wXjvQwFnVrlpk9+znNsU8cV2bKGCi5qT6/gHeWBMOsEkbCfgPYFfOmTLJHoRhpsyCTNlB4k/BIDsUdtJ1pf6tvrYMfz9lGjEZz1RtNZ/JVJIR3zvrJf5vYEZ7YKxlwD4KED3K+198wXnptJOPDy21iHFkgeqwI7YVcMo+XEDA6qx2KkBhg3/BHbtYZNYKHnry+IC1MNBtc55GnLtx69a0iWSxAvB83sJlGXwGmB0hNhdgsf00gF8uVTblLBjIDRRzlQ5Qw982cm2iMVsDIPUekqZu4liLG21ooPVSINtN5n3A/nQzOZfBASOyHLEX2meLMrZV+yxkpuorlQ9xeI0xRj02YjqgQS0xrwDTa0HVzARV083uM4c15WFisv8E5S1cWwPTGec2y7zuuv4ANaPlnwiLzyvAuQBU1bDj5wXIKOApEBVsLIF5zmLoo2L/h3j+fSRgXkd0d0lY4DmZ1/h618f8IrQgS0zCgu0YTDELnbK2OV+xJ0rXaE7jmepF7ql1+46YFi6Iq7113kXBmrboa65mrC7L3ckoocEXRIsM4lskk4np/rWYqXyD3076tsVSYF7pgB7YrbGfzXnMCWVMBQBL8avEBhWwdkhqE7qVTcQWJtIB8LDGw7zOeKpYnwGGVXp+JQEIBsY4uAAmc8Q1ydAaX2u+4fqZd1VREDKeUgfP4S2h/R73kG2AX66TgP5s5hsI6Lp2tiUPkCdlspC61LCIZMvxUOLZ8hnFUB3jRxlUBbvO+xMkEa/T5qm1OMa08WCHsUeijZlL9r21ca5XFKBL11NcWyEpYfus5zIzn/N5lwDkvQqA24ngnfieUfgNEFRtPyRWnOHgYRN8Z1/qD+wUUMPfIW7m5v3YfwtOTrZ2mn14VcMdfJDXR4T9N4Ascu7QvcxfGdTPkgrBPi8xIC3GZJZilp4oSAevZdfH2aHoWlYhGDaZWhnQ2dm1HZ/WldYcMQfbuDe9vKE7HbDfagpUO1Mb2v524Qm8KTs2Scy4YsFSimlLcncUnzVIXCPLVBBszZrD0jNP/JXCPhIhPH+7FpcvOSTNaWyJ4qxSR3lYsYfabsrx9NcnHgjgbQCAw0GHzkvR3kmSUprN3KKxGQksfTkvawGsPWT5gamLjo8ZdJ061HdqLeQaiqUhU0ewduCBq8IOd+xw7/YFi9TZCQJ2yqI00P1gAWMYfxzMRElqxJRNs9AjRdLE7oTtrcSZxAdLYeQehtRQe9cWhmFtDh8rQ3/J/IPSy8/iiykyd7RvSSedfn667/77Yw3nL1QuaUcQrPZNQFxjwNVeulHEW2R0a3csjMiEjK4B9nMtknGCqvtY11n4uR7OXD82oxx/sHARRa129I9h6taUN6bzzjovCCB2XFiokw0eg3zx557N1545bejPf3Iz95Ttid0l2msBOcEz967FG+MCbUOA9krZiEVoW0ML2DxIxq25c+6SzFrrOZ8wsttH8KSuZU9HN3kSvo58cC+JWxXSFsq0TcCu9Qzrm2YjdbRz1w6IBMTfdkhTcHStHZ5tccJizABxr/GsBaBptI23LMMWk6esf5U4dQ+2BumvKbx+Kl0lw8qPSAoWo8BGe6wtKHutOzbujJjTAoaDWCWc1QA8lrEOu+kgNEVoaWkOotiOdkghJMr6uxoIJeabIyzOksWNofE+zv1vXN+XFlPAtsiy4dU29iT+gf00hDSBeZBNFrIg6wGbR2Sf8tm7YcREHhpZMOsbw9LNI7Gb8VyyH7TjLkBY8zOJaPjHIC3xXBzupLSSsVoe4Oeg+Fy4dyjWFBhQ+yQv+H4lnqOzdvYCfjbgi7vQLmWbRPt8dGdqdox3iWmC2mZOzJ8CshYYtOF70Dy1/d5vWbZzYAX3MBzKgpb2TXs86hBhrs24XPkDQWm7l7rQJ5ZxGzaTWMMkSla4S6D3WLGyiRhmFz5gNuuuTIhMVcmD5uuZLVzD3h2PbrAsVTUNCQLnukxHQq0KIpD3XcNnqiE7nTPeBfN2iDOibQ9WNUByHTrgFpIn0cq3A+HQ1SvSuvWbsQ2shyQv6L8Ct1M2vPA/MdvZyrjBmA5Ux+TBMnjMwZibPweXWS7AIDZPM/a7nlHEuwggNSyLFi4JoE5jbXUoqtC0DheVwlhwNlGmf7PRg/ucq345wf97u6YBoaGm7fv5cFuBzYMPorXEgJINlVtNArn4G6BWXNvf2aY+lJyYGPFkJ5rB5GEch+83LOuR6zCAkd5rYuN9OAxiOkGcA7H8uYZEQ/GPH7sW4zbKQIFL08UXXpReZErzxz91I5sfJpUUeQBOA+zQlCO4PvW4owFWT0o3fPaLJMm2rFtF0phwRDAEEO1ics070UK95E2XpvVbNsLE+VSwXZ12PYh4O5gUySVBngGO/eJafHdWbLDc1izz5/1Xvjvd+qOfpl7Q/AmnLQsocS1OIB4lSNMo6X0LkXaDR9fC5+NQDKsSAWDFugoMZcaxLDr38wxEjrtpI7KNWVDVNiPbL01wqr02dchsGZZdSLUgg1Q5cRCiswhgdczkQbH/aTojNvERqxenAaqeVXXN6S1XvSH96eG/pieffjl04Mapzuxmuhvmj2vgOXALdKqnN118fnr7Wy4PYxaV06j85qEQRTD5NyYi92Ni5v8E2eK/XvN3PWIfTqwDwHLNmqO4P7TBYqKxLET2PTf/fz72/zH2HnCaluX59j0zO22n7uzM9jLbgGVpS+9FqiCYWIiaKNgbmqgRG3ZsQTRRE2ssmL8hGgVRMSgWBKSz1AWW7X2n7E7v5X8c1/0+sPLl+37f8Bt2d8r7Ps/93PdVzuu8zuvqtHUfVRYdu0mSt8YelGRZy9eOWHNoam9fzrCxu2DFtaRNDE2ZQbJdBnDYOAfaOQLNVQA7DnYr5/VnYsXr+Xc/pTO12KzOTDCVETsNwIoxg8U1ip6MBnKayrrMtCNXz0lvB7TtQPi6lmnUqwkOZsaUQKvfVozYEliiLlghtgXYfuTK67YcevMPH7yWYMW2BAMP0XIMy0yHlVDhXXVYevDBZ3g2nEmNmYNwBAcNd0xq1a3j89ij1qSLLwBYdaoiz2OEQH/T7g3pmW2Pc5bQ2+EaetA4HaVQp/ZnOftjWqq97dW2IXbjgCF1VE6Q8Dfg+OpkYrLOtg6zmCayJpUm42OAzFMyEL0/npttzOrx6dDLcCRDgEOT2JmmOWXQ+nGSnN3unYOpv4PvdXO9AHwFYJr7+gMZjfMSf30u1PzLv+QCUm4d9CNYzaUE+LnfOqholKPV/L/nv5yD6eL3S3+N0+ClOIykYMKGFTNY1JaZPIi32dIeIGeJWRyv7ZUbWD4vSZCZTlbmSiwE/oh2co+ZdsNPrn0/59+kdhDwJjRnZcoGAzVrpxZnJTTcsJVTDqKyOjgf4JIWek5BAC62PGkjKmnhKAfwHEHzWWZpNYFwPVPchSmHmaxUxnTsMtj5XlcZjNdxdHBraIURbK9gPy+nhVkpCac5ljkdjPfKHTF8X8Yl9z5O0UK2ds/eDFKvWoUuUCPsPm0Sz36im9ZDkMT6tsbUhY5mOe/Z1g9AY4uuj9jCAIdCsHGE/UctgAJUZeraDdvL68OWxGCuWFMHJSkrwl5lfSbZZEPYWodAGKwIGNbS9jiDQkcjAIRJn3p+TTj1Be3tnBcSogA4+H0AVL9XGwAHCZ22Bkc9g3UeGOtPz+7cQAECHVl+OgB/Mw+uobmplgmli2mjgxFr4sYFjgB4Dk/imybQ3CLw0h6M8xmdCAQ5FqLqCcKqbEsL++5zZ7+az/Go1645LjVDtT/7tKNhD/WmW2//NZpb29Mll5wCS/Mc1qEy7QJonuLFamTXcyk/+j8/TsPId1x42rHpxMOPZSJrfdpIK91Pf/mrtB7mhT9jl8CqlcuZtMrwGdaimJZu0q/NF9Cz+r9x8w4KgPlcmMC77/MZyfqUCxcuTldf9WaAeJIaAucbb7oxdTBI5fiTTk116An86mZ0zOOmkFNx2BfrUo4+1ST7uJFgdFn7PKbjnhfDMpbzHBbOWwSosz8Ya0+sX0/M4tThBejWjqUuhv88sWE9RQra7xbNJdlYEMzT+hmw3BYdiXTKaLoHZuef7r2H7y2MAYA99Bj1wrjZ3b2HZ0AbGbHIgnlLccNlsBJ3I9GBfijgj4CVVX5b60xIG7i2Q5cfjo5pW8Q8W+hisBtoJUPCWkgetCcHDtD+yae66+PYMxkd6qubODnBeHocG8lz3MjQjhaGUeyDOas2YG9XD++9Cz2yvWnp8qXYRPXdsn6nTGOTipkEiSYY1ewLGeae604GLO6gRXBR+1x0S5+iowD9eZ7RoatWIF+zOcCxp5AUGiY4XcLAtAaEtDY+uwPdzgXcn0y6oWhxnAEo3YQ21hCMVuM1wSGfp+9nW7qJFpGlmyTiN7ufQg8O+1zoAloIdSPIqjfmdEiPAKcMKteyPLpCMvDRwXULwgqSRmskSYvFnGBfYf8EI0wIY0CG7CziE891SJ3wamoKBjMxgJWxaO/3zNsiZ/zrNcZ98D3ZOcEc5/1l8gUYGWQCbJiMCbIUGau5dVh9z6ylLqAVdpjDcfcdD1JcgamofIzTgMspfmFPqtnPAhO23edWdIkEJjSZqRf+AlugNJfTdpVKGKfF7Ag6ntQyVtOrhmReUEgfMuL3jeH5fYc0qLM2ynsFIKy/kOnBf7WwnIwPavi9SaoQ0SVBwql3rwAEEDF1sJkT0ENiAJ8uiC94L8PYApJ2PNjiFG8dNOaHw2RdkwBg+M8kLuL0YKFiu9gXgmlKosQAK+0xz0cml+trLOzQCrXNLP67Du4DZZ/UovNZ1vBzgpIBugF41wjAsrWq+NO9pLOz4DcDHzMGGG/7vbZRosgE9tZBbbJue6HAm+P0AvZ6j8aBw7TPCGha5F46z8JBbqO3KCQ7N4gm/qyJKuvn/jKB9ZxavfRrA9yfRY8O3kedUdfOzhqJKLacz4bVpm00lzH+OQCjVbkzJS9CP08WUXRx8ZxKQ5QE3TyL8f5xP1lHNoOPVp9ZG56/a2qxwvPRB+BSkFd8b5PnkHuK5BWgjr86wE8AxUJGHdqnMlFnYtuVKop6KJmv52MfxbMDANP7KExpf+I8C7Irb8AZF/jMgDFnjt+TJGFCXKvWLj4z2jltReW9LfJFnmJexZoHSQZQ3fXw79pOGYjemz5STddJXsPk3pArYm3OTJTVea2iPTmGtkRumtvw/VnzVVlwkX+Glmtml2amsnlpbps13hF4ributAgRMVSwNd03MuNzTvR8zJfjw0L+ISRr2HOF3TBmiezfNRR4tdhh/YJ70naEhJRRk4xGmFE+H9/X/M7fMtbNoKst0IL6ytkhAQHAbQem59UCpvtS+6PtsUtNux+MOfaGgHuAMFHo1FZnINW4TlmNmBcSa5sBydCahhDV1jo3/wxnUnu6ffsOilY8d17DZx1ygJG3aw9t/1X2gz4YgEiHZt5zz58hAK3gd/aluYuwXdP70GTvT/MbGcCEFJ2yIN1Iyijlg7un6FiZzj3x3ChIb92+if0xDkNsTwAfMymSLpy3BOIFU8c3PgngSpGP/5YvW4kO9HJH4oTdk7mbW6/L0//c9iu6LOay/hRqSJ7Wnrg2/fznv4guI7V5N6HPfeb5a9MjTz8SHUKNrO2bIf0MwG6zeL3+qccDq1jPEBu7cZ7c+Gyw/Y858mitIx0766OYWekgnyCETYQW7tkvelEUzX/+85ux02pEe2Zzt43EIJd5RMKB7Fae7RIGdM1rd5jECKxFJtrPWch9MvCrvBnZwDnpwXsfSnOXN6bte7bDuF+eNm16FkyiP7oIfC1tZh1TOj0z+wB7VyLjpM6r2sIWnS102cU2ZuEzOoN55uwPv19FoXrJ4kVp8fylPK97sbG16ZKL/zpkgyzRqH27c8dWdG5XBiisFIQMF2UeB1hThwZ+/xtfzTqX7FFzsArWuxVsRL+mvNUeuivdL5JiXD8TuYF+8aJc1JjET+hrc+HBJCX7PM2DxLYaAGvtQysaxTspHAsKGkKw+zO+oZ60w8/1Fbx/NexfAe/wpaxJUyMyMBA5ZjPQqoJ2cyXm9nfqCEgsQ5KHYon5t4QzB7QzKKrCwaHRMm/CkXnz7cvmw3zeE3ZjggJ1aKIjo6bv8pqWr5jDmjCfiDPeyJp3dLE3ePbGJ0Tmce7tKBBob5kHkxhi0QH0OefNZf4C6zEIEWWQ4cr9DEFz7Xz/aXROJwHtUMSCXCLBKBMWWlub4szvADTUQMualITlh8BvDJGVLJRrN3H2C/xKbEz9XnPBGs6WNrbofgoAlhfzuWgnCzKkw7EsshQaeNqFejteYUo3wRqWYaptiQg/8kzWXttqkYbn4tmUsTxMwVHST2B9IRWED5J4yO/ILrWr1mfqcxN6Vg5gGBayALtgdB1FO7uRZMEOsUeBwFILuYl+I7Nl833NNG90q7LXK8Aru2B8x2wYbT35nDJMeW6KuVHO6R2uUs3+qJHwhZ9ScUdfY+zRDKa5bZvSc4LFgeOSW5lzZN9fg1b+qsMWw0Lez/dmpO0bD4DN4EfwfUOSDR699yfTDVQvMw8ptwAPKWRPhdXDEcmw1NsS6BlT30pMVBfbqonVS39PwfL5MD0M5WyfGwJMtOo4OkalpCScXbSXHAymHiyMXbTeRCARTnwk/jTIiQoJDryoBBZgbeE0Dm6lylsuB+OFU8y6qeqAPd/+I3vGYEgHZlVTVq5snAOwWAdwaAJNvvdMqu81OD/bnaza3EE16av/9l0SygXpQ1d/kOSpId3+xzvS9V/7PlUVkH83uOsZJWAeJmvx0gvOTJdeell6699fzVRwGVxKHHBIbdFiUzcAsp120hHptVe+Os1BL/Fr3/pWuu3nd6TjjzwCluu7YXaMpa997wfpnnWPhZabiO1zLSfekxXHCPpTuvT889kDI+mBdQ/HQCtZLJ4C22QjURd4K4Eo0XpaCgbcrB7OCGwMAQL9yb9nACMgIEjzg29/J/36t7+hzf0/QwbB9zUI0cmNU3UIIgCH3Za4TPgUKBLFsSCBgzBQ8j1NnjDe9erScmgPwZj9+1e/RJJ6IN3x4J3pB//9U56PAE9YVoBGJojzb8GSOozODF7fSew/oYo2YkIeQFgO5IpCwAtZq4E0lQKNgwOm+D0q/N20XuwncT3yyLUkhQQvCsMLIEMZHwdRevLZjenDn/gsyahAi2AzTob1qmSxXnrBKWjZ/jXGZ0760133ps9/6WvQ97MeaOuCirR4NZoqLRh+kvwJq9xUyhpt24bJNzTCYAmcmJqPvT3jALxUzwQeeVako4A03BPbd1bbJAEGrc4Iy5eP1aZXX/Z3afXyVcFIrlS7mERf5yNbqJsWx3nsJUGiSGbYN1tgR119zedwtDnwn8FiGshb9Vl1yGHp8r/5u/Tyy98YE6aFhwL0CX26En83k/hod6slEW/P0zlpR9kPS2AYxzxThhL75MA+EjS7HxiUlqi82g48ZaUatMyWhIH9OJa97NsRqt4Ii1YA7E4xFIi5JCGIHcG0wbz1Aye3W3njuTsfCokhgDEnHfJzONlB24xl7KHfqX7KKNWxaZiSg/ihgQ7OIe0igeGUENQIniM+z0OpMgc2fxTA4l+Cof8bsJp//mANNv99MPOoeM3/7bXivTwQUa39y/cv9m+O7LMkR7Bq83EK4x97XRtTAnIzG9vKZQZJQ/uHoCd+V5YGXxdC7YX5VCEbiP+c5OvLWsXMtjL/GaBqJOXKpTuEScYqLWxo5yQYrOOchehst7YFIJcoAIxwft0sOjuTYc/ZMHtUUFWEMlJ7GJcTPOOaJpIcbPG55x+D4PwDqbWxjcEw+wO8nLSFaVA9RYoG6jVhh0VarSNNxzCmKlgJs1PXRAdMWRKLabocOmEg0EZC6Tk1wsDrp0Jd00sgxPmkQB66QCZBQsGjnMXyeoIrnGBPN0HVhNraXBdBnSwIUWMLBwIyAzLJrdzaHWDsxXqqw+N+nHRaGAUQdekWLVkBIx0fxfoZaDWQ9BSsN5+PQfYYnwZAmTGj3t3etH3flnhNn3E57NNZMx1UAiOLFq9aWZTYn9gb6B+MlcFSYjJp7yiDsFgMh0Npf6KQxKZwGn0TYuzqd2vjte/qfBtIyZCurmjGNpenN7zqZdiQ+vS9//x+GgN8EZ3YSXUd7CTajjhKJEb1wfhSyH3pgsWpDKbpEmQ/tm3ZxZDFZ2BS0G7DYzHoaMYvHkbCMwGw8BTVW9ntVt1NTCc8rBzkRYsXMIANlgQAebQWi58DwEfxC/tvoKzfOXb1qvQPb3mTiljpR//1f9Kjz24gWWpPe57dHkPhxkysCX6HYgAKU0TbFqXjjj0GULA+gIqOfX0M01kYQJpano2ABepMy16aAjiZv4RBeoCCv73zd2kftrEBHekaJm03NDIjF7b91EAVsglLAYkBFCh0CcttxN43M+DCZMLiTb92WqBdbT6MTpmZIvczMH4gwBxdv/IpBmAO+TLwXTx3UTptzTkxfKO+vjE9/sR6gMkFwXQxriDaQeKI/YzdbkDOw7WQLSVrzza/Oh6uyXKNQwAEC7TLrFsNEg7qXslOCo1e2RbqOBv8CzaVWpEHYas0EJD2D2CjQzMNNo2at2jkjk3TSgqDVQa92lKCUsp4yFrdDINxHsOeFhPXDVOI27RpC8nkrEigHIDTzATj1uZ54W9MkgRUI4iXbc/12TIMBBnXkYs2Gr1cxM0aawKoDo/LnQnBFmfLyMqaTbJvd1JuEUOjU0CH9Y3YMGxm9uOFnJHFYEGS3F2g3bOTJhclvKbM1JKxlTuwAgC2cMTFZMZo1ku2PTnYjyTHsv+zlmrWDvX6XGePZAB/JWZPoywyYkRBjnrA1VUwMqsq6tJ3v/2z9PTmrfgmtGrLSS6RJnDgRy2trgHG8Axyy7OUj8yM1HeGfceXj5JJOKwqWoUBuccAV9vbFxJHnhcsb+9JFptAmYOO1OfTlxsLTslg0q6ZAOE7Y5iGTNoSEcFE1O/3ybKke8tBgr0cas9t7mjCzmFHjOE9T8HiY1+pOdxKN1ckGCXNVn1GJkU4jCgnXCZaUehl3/qn7BPzBRM526N9VrltXB1L3oO11Wa2wTy0pTyzNX3GkjFi48TPOHhLgNS4S1Z4iShYStKMUwGiyUUEAIMiwDrK8DwAC3M3sY/6mw0gQbH/+GVjV2VWDNUDHCeo0B/KrJ5F4SM4wDwT7bfMwH6SRQekCawUYFO0XMZ/XKAX6YBDxTx4b8EOh4l4XRJJxmXR0jVmTqSOc8GOFayzM8KBZJ4F95dr5K37MwJwTbB37J6zYOIaqRvruYiBwADfwyEVAhON/M0BU4OyqSGK2P6v1qts8GCwRleXx6FgsQbnL/aHOrxC57IsuwBqh+2SEajDR+UON4kLxbCcDPIGu5TXDRYzIIAkFM+LRAuLF65XL7I+3mMGNpVvECDJrbCCD4OSdWLdvDDsgocsEpUMqOQBkhYJXOycAMfgVD4seggauDdnUyASHHR/ZnmGoczwZU9okzxvMuqCbRrFP8EAYuZYb2OlLC0h07hgkuufZMdnUDxrWz7/Z7YvBZkjtstBxXbtXgZnc37kftWuy15WdsGCQrBQAVrreD4ysmWjev1+jHLmB7h243kH4Nq+G51XJcm7Ec6sbHk/7ArQngVLV3BNOQHXssSItzjhsnod5tKShCze+fwczuI9+hqe0dDKtSvG4iAARwzAkmnHvQ+ieTrg0LuJPmKSLsgv6yANncL+mk/+jM2f7KDAsCVtZ1jtZD9+qWcMkHBx6rMbhny7kvNVM91AF83C9MzmZ6O46fC1bqX+kAeRvnvaSaezj4lZAFVkJO7et4e8Zzk+B5II+6QGnxP4BHtEbVfvYy4aqguZpWIx1/ju2+SpZ53xomAyj1DoHBwfSL+/63+IewGvWK9TTjybLUaXRF0z52iAyeNPBuiz/knkAMhT6vCZi5DW6oZtP2ZHGODKGPZY/9a1czgtWzU/4pdVqw5JDzzwQPY3QSgCbAYHGII9OcD9C4i6t6qII5ctX8Jz3BO4gxrm2gwHSHWg3/iSCy6L1v31Wx6KFnMHi+vPbaeWnSJIrt1SBqCRGHHp0iVMVH+Y/SbwTVwEgDubTqxxnuEcJKQEBgWLlNbKmv6yGishM6xAgmkuOrLPpMULVxI/cR/c30Pr7gkbLiC1hiJeG5qvAoU1arvzfSUJbvzuD0LCzP2/EIZtrzraxInLKexuI14YkyUs7hPEIYdusnYxuyH71xggKMBawma0O3FeIuHLclEWEBYzB2fTNvX3Mcw56Yl7iQIF9+DrtM6dhQxGV5wpTYk4jb7kAMSneQsgwy0iJqFoXFPZkLY+xRyDA5JzwryEZJkdgcpFTDmJOgo/sP/5fX2W/tEZGbJM6xvtkICww8/s3dHD+cU32SUG+CmWoYSQcw6UHLBo20j8p/3w3mTGTtOpYow5PgaTH3vo/BhnG4wPgT8Btkq+m4k9GD6g7qctOttcMAAAIABJREFU6mBCAH5VFNUtEigpZrt9DIsil1f/1HNswTOAU+5jmiTNQnPO3bQxDgR19lDGd+LZc/61Ddo6baC2r7BbBXaSyYNZNqfIbY3TGmB2qudssVLik6az6PgIPM9imTMiDPkDfyG+AgvyecruraQ7x0G9koH6KMQ7QCzzP/B1nANjgj4AcZ9jDQSROroWg+iH5rFrad4AK4cuRfMFu2gpMkIWmMm6ThInyVItc5CxMyfU/7bJXexK3XvJfXx9FAZtHiDGsyHurGWNjUu8xiDgi1mxFyRGZAkcY0/A1HDr2BznQVEVkqBwxtlr0h13PhlYSAMkHXOFAStGxk6P3v2jabVLQvsHJpLaBwNUlWpoQ/QihzAKwZgogVVFa4UPQ4cVWlsEZVbgdu/ZGcw46dk6fKnrbkYZoAeDsYXj8UHmB5dBMD+Kh1sww8ZJdgs9JJ1yJPsFAs4TrgO2L8DYokUkXugFzq0A2YpNVFR0M0PTpCQ7YPWqPFTBoHVyphpUbDLZATMx1m6GYcDe6677YgQLn//ctaHf4gTYj1/7hfQwU63lW08BIMSgDdmxTvAFYLjqjZenCwA8//YN74U1g5M34fYQmBTjSD7+j+9L58BqVXdPSOuaj34qPbFuc3rHm65g0MeLSXiHSKpH0pve9R6qfFRTS5WVuNdYPIHk/Be15y6+6KJ0809/FiCpFX81fhzw5M9GsVJ2hAcyfj9eoQTUhn2LF5Vh5Yds16iJWNXh66Ftw3Urlu+zN7CwnV0A49JLLogJ2Tf+902w2qhGW1HmmQWw4us+B6xqeKx88T2ZZ3yrFkD+hn/7cgwC+eUdt6ZbAG8H1RPBqUxaseN9Teh9HVvmTznuaLRGe9ObrnxlOnzNYbE3vNJi/xwMrPu1Iok52GAcvF80P/t20XaKxt7hRxwBUw9Gii1EHCTS5NDFfRa5hs/x/A/0q/8LI4Eq3kUvOo0WvTNpPaW9NAxDS7rz3gfSx9gTx59yVLriza/i7x9Jcw+ZhrFKewiGacy+1mkSCtDSSfbDOA6719GAkwzuAHTs3kVw001FmbM2k1M/ApgzbLt7KyDtHCrWnOhyjOlJx55MO0pDWkzb8Orlqwk4ajBQA+kZROBXMlDH1k+NkGumRuFGBmpd8/HrYVWQQPPf/Dmz0rWfuhoWQnda2L4sHUBq4HVv+QcCJpVuDMIYYkHwZxupQbJfrOL6mwElKkB9FYF2QMgUxsvp9vVVSIN0jtJuwmRmKNblCMNUNhEWM5reqk4ZYqQasQkGcg3Spp+ICadxcpUYMxm5ipXa+uFnSHgqLQszTQDVimCwvHn4OqwqE18WnLpFBEQUmqJSNQSgWz4G2HeAlgfE8RUtP/ichMUtgfCyb0op+l/Yjf83YPVgEPSFdiZOX8mWHRxc/29fK1mpLBNQ+jj4d+K1gm5qspgDivia59JzG8HI878bfxOENcoosTgqZH+IFcbhZWkJFnT2Jt46lz5BBL8VwIfBf3a8OQkXpMXBMkVRhrATJOvbSKAIGEdhO9n2FAkkwOpQFxVFghYLMLaM1PAstS8y/8oAHwNY1dkKrAJO1aifOZNK7yyGDL34lHTTjX9K11/3eYbwbEj/+q3vYWNlUTHwwbYNTI23apVUgEDwQAC2j+9XY0SbxmnFQiagjj0i06xuThP7HGZS53DIKQisel1OIZ4yCOFymhC7l9m/A3H1UQCjaJ/Uxbst/B3uW/H6cnzZDPxfGWzwBsTqnSjZyVC2EQohbQCqbRRQ6qobCbIYlsW1DGKfTE7pMolnVhT/ssZUTsiclj3OII89MB8P9O+PwEIgdDbs1IUAhcHQlpEEY01NLdtyZFJMVpCUcEb7x7vjHFsRlxUaFWPPKUveQAXWgM+vuGZ5MF1mMZdPofUKsNpSTsAJq3tgqjfNP2QeER3T1AEROwEa9++H+QuIGwMZKFAMEyjIaldnW8ZZtU4Ne2yrzhhJQzmBYiXrfsGpZ6c1y9vTT379O9rRd8Q6GmC6BwZpXRLsdR9XUzExaQvtuBJj1SQlKuxub876K19yQTr1uLXp1ltvgz2yKR195CF0JlSnowj0jzrmuPT36Hc3tixKp599dGpfeXjqQqu08wAJBNe2a0dX+tMf74KxujhdxmCmmITKc+gRdAAMVULjjrv/lLr5nVr0r5pm1ZHUtYZdmyQYqytrSG01i7AX2PVZtsWjUUZiQJdYALq9AJP7BSGV7CAprrDfB98kHj9AMdDp0bIZVsAi6e5FdxS2l3bp6NWHpOMXHMn+QRYDm2j/wwDslgaG+jmRthUNrmFAiAlihWokLQyQ7dKQNWBiMzlB0cEWKuMUEtdpXrQRlk0vg5rGaF0aJmmM4nXYBZYaOxzahDFMaQbTfp/m+gkQCUR7uKaKGbbb41e0ubKoaC+0ZV0QWvBAIf8ybPGmbRtIqBtSO5IITXSp7NlFG3J/VzBp1Lp/FC30Y48+EQCqFeYggC7Xa6HdDeCaeAbGlBgK3c/cAeVZiGnhxIa2IztsTcBNBqRslgB8OKt9/T0U/3piqJka97GHBbPZUyMOROW1BSYdDqHskTcuY3UWLEqBJYFwW5MLzcjQ6A3mWGaQ9aHt2Usi5OT2fv7uGTShywNWYZHxu3Uk58EQjDjUgkDurHL/2s63kELTbDRAV6xYHqylGKpgUoaD64cJs337SPrZLb9iW7O50S2aLuM5EXhXknxqawVHC7sb7eYx1DXbDQs8DvNygq72aZA2cFnI9RQtTjvt+Dj3LbOQRGEveg0Cqp73Qu7IllBlpnrRdhsmBg/3EIw+9wUTidEBFeSXkWPCJCjfafs351zgzYnxMnwlFsSQEW0M9lDAUlaKU8RlpPjMR5xhwPdl6Hkf6hDmmFRQR6DR558Baz9beUazZ88OkLCuJC0mM1QdOddWps+I7b8AIIMASgKrPjcLbZ4H2c0C2EoBRWHbuELb7lvSLxlF/LC5slHz+xrfZztT6pDTp/ILtnB6RmQ86h+NpdzLwQTFngsQDDoMCV8pQLcP2+Hf3ZPqDgcAH+etBAJTWAxSCOfZ62iI9cvDgO0gMHF3iJtAVSExVgw8svPLm3Bvj1LgiHbX0JoVBHMYDmvL3+0S0EZbaPAc7kEveseu3SFtlnMaNNTVdCVmisGXpe4Bb0omp2CyLOsoQsjojvXLzDFBdONC43LZ/rL37DKySFSA67nDMMcIJrwheUTOYhHXxL/I4wIgFQBzMAtZTQyQKYGOrk8Rh1sIKjeeZc9nv5XlvGwPkUllccMCSUiNWTDh2jxjtug2I9fmMDrZzN67oHUxMCtHR7ls7vkUYNP2GP9k8DB3J3ajp5zvzQJrZtG6fzOhSDBXPu5ffhT5q4CCQVxRDC9ivec0gLlWAWfnd8gO9ey4RsG0VfqKl25gLzdxH+YSaiH6vPPrO51bXUaeM/dlri3I6t6MrkttKez3aMHWLrlvZJhjTwMgFVjB/rqWYXd59gHkx7O3ECKZaCT2lHveP/30ubhvgj0fv4t8BECfPzsAQB6ttARW9z14O23/K9BmhvkMi3L9E8h/baQzhZ+74MVHpQ1o2G95djckpdF00V+dQNw0lp584inAVs5bHzFVBYPEyE8ELB974vEAJEfJP2Zj145ec1QA/CMUJRwAuxN8oROps7l0Bi2mu8UBmQ4fGqKrRb/R4jAyWKFrjz4qtGyffPLx2MtKOQhILqLlevuebXSCPpUee3Idz5u45fyXsJC1FFw60k5keaYpNHd1M1medVY2IMaK8HhbyKcnAS8nI5i0IDQz8pcuBqaefvoptCF3cAZ3xj6UZV3bwDNHBqltwSJ8PENSt+5Izz6xlWeMf3VGDTlfbw/rTuzVgI55yAFiR5YsXh4gjgQVYxILrQKzlRRQ+2TucT3ql+qXlPGwCLmRAcbVxGoWFBxM3UzxpQet9vkMvu3sJqdbtIjuFGKyCGLK0iUvvoTvDxJbPUGHzNGs2awo+Irz7N67Bb+AtijvtZMuHOcUeHZtoz7jzFPDJ2x4fEO66493UuTBjmHHR9mPdlAsQjd348YNrE8tmpVzmBlDIV3GJjZI++M5yqST50lPMa/CfWgOFt/D98lo5eutyGl1IiOjXY/BT0FKMFvLzEjzF9m5xlF1FCbct3aGiEnt2rKHblHkQVbgA4lzJWYd0n5Y2v4og1+fIVZ0KKLMR3EvNUflS9r5SKzqe1RzXmVJ2jJXDpGkYVYu0jrYrFy9zW6ATuxJHUX5Ebqe2gD0Q7ajeoT1m0kh4ADkj1qAUKQiuEaLluJiE8yFaQb43r0dpqMAHzG5z8I9Np+Ohu0b8CcONmcl6pthWqLZqnRgaB6KE7Ep89lkyDwELGP+kATSIEi+EiOJLZol8kJ73TicD2MbdYm1rzFEjN8riI7Pdcm43f25ki/w90KSM2ib6oRr6yNJChsU98TPGxd5BsU+QhZCfxKgqLGUbF8JhNMA9cxEYP9r0wY4P21gIfVgCztYj0bOi0XBXmQU22Fs13OGupDv0Hrb6eZsFpnfssAFpsvBCZQ8md2GfvE+SCCwsgkxsmQp+6VEls4EQpmoFvTNH2HDa8cs2tcDFlvQic5M8yQ7YfGx+jZlDownLVzKKLb7UuJQPWfNIqwYTt/ABPGmdjpGjcQe9ZtlN3zzqukzT7+Q51qB0P5D6eRT1sYQpZZZc9FRGMCILYmK+RiAj4Y+62RYec0HIQOuJs3TTAK/O61dewyH28mOI9F2pCHQkOvMiofl+SkqF7lNJBv9rBX1fLUvWmP4Wdu+/MgC3ARfpSmcoXVaqpwWA7OKDVI4ORO8cK2yHPj9fA85yc/Bi20oWSPJ1y0qkYKQ6hCp4yQFOweEODmu5Zlnnk5f+co30iscOHHmGaDVaK50dqc7odavom1g2aGr07XXXZceo7UgZAec3sdD+djVb07nIAXwng98Oq178hllAzHUNuHaTjuVfvzd76R2BPpNtAZIlN77ng+m7r3D6d++8kUYP3NJptk1ON1PfPb69Ie771MjOes46YBLIGhUIzjwBkJlJLzNbIIJNmMN7/Oyl70Up7IVFusjEVDKXgvmC88uzp7MtlIylCvwGZBxDaMN3N0k4CK4xQ/4fbWZrLkJW7VR3Z8EZOmAFXDYEavSU5s20y4viJBp++45Xz/mssbrZmDVhCaEB9j0jQSRn3z/e9PaE45I133jS+lp9L4OyKIA/GhftABgdZyWDkbvyNLhcJ1/1gnpmg++P/3sJ/+VLmMgSUzDDcGPvMeKJOUvWIglwKMA6Yufjf3HffcxhGPfnu1pyYplqRI9Odvhy0mqazGsZYin79jVkZ5iD7QwuGbLxs3pqccfT++56l0knhxYANIZ6BRWUWl934euSfevewi2CsyqJS2Ia+9Li49ItF82B1t3CudqBUsAX3DQdrQxBzhNNKb9uxi6tINkhSS8kXYrg9Ye9tC01XQBqdnQ1VsNJAn8CURqeY9XnvfydNbxZ1OVIbDCsVYBsMogj71LUBrPHEBmG9IEn772KwRC9QzfmZfe8LpXA0TMA1DelBrYf0/RWvr+T15LZVk91NyiHBtF4pFSAAAiVoMayIjLYB8KOEyhy6AezLza2WnJrGVpuLMC+9GXurAFXT1dTOAkoaMKNaljBFyTLFXFwo7sY+9RoB534Iui5YAHfqqrZFe0uYrJxfQ4DsVKEfvPae9lfL+2AccjSM/5sqArGb0RwC6qdBjiqmlYd90kRQR1ai3lRE/HInxe/N297f57/uOFgGhRVDrYNh30488BqcXXit///wusFu0WB7/m86/lGc0gcDBWX/DhcKW/uK5IrHMi64fV2FxFycwe2yZ9P5Nyq9gxRMIppsGu0Z7n4CdXMyWdymzViHPGWfMZ9Wjs4BwnmW4dWg+8zQgyFcO0sxA1h1RDjQkv7YUxNBCwRga1zM7QnnUiqICpFcFZMDuZ1ji3pZEJn2gNoX/5ujedn7bu2gCodi+XnZNlgypvYwYOTxuSmW1KEuBgqfbOpJW/gvevg1VpAWgMxz8LlkEHLAPbY22FF3AIMXeWxqR07iKq8ASnO7YBmhEo2fqi+LrDGGwztb+kiqjXwpLvrQ8SUO2jbd8KcRnD6ZzcLktMFlnoicI+qm9qjhYYMNDMpigVlKySZ4zT1yOhm9qfttJyJQtCJ97a0pba5y1DqgVQLVQEYLMo/m+CJ6iaaFtlQteB/n2pZ6QrRPbVVIvKuywb9oEYvEPw/DOr5AhgwaqLVmKZfgQJyK1MdKJRC9N8R+eOtACWQVdvV6ptnYHm59I0COvz+FWrGKK0P617bH1qAaTejkbzFED2uM9cU6DOLezgMp53GfbpwtPPTsccekT66vX/loa4yY5+zjcAXtZoVkfRhE+cCLASsNqkzr1RFDfzls56mRUUmqykvOyS89IZJ5/A+s6EXbGMAgrtPTzPT3/+89g6gMuVsGg5032C7filh554GP1G9MqgrDttvom9fRmFxUOWLQvdYSc/b+7Ym/7jZzfRikQnCmskf9nASNKTk0r92tI5yAmsPZ1EcBhf+Wx66V9dxsNnPQFMZVCYVP7y1lvQXTs0gCEZ/81NrZEIb0d3df3TT9NCvyHtpYVyJMACzgxr8cqXviSdvPxIAvHZ6a6719HixnMEtK2fhebZ0tb0NEzQxia0wtCzbYI9U8mzck9ZmZc5V4U+Zy1gp61bJhL1FHMFVPwUYLDoG4UQ7lNQMDTP+W8XWmr7YXTUArj3DqARx9C0OfMWpCVLDkFOgH1EErh5G+wcAvZ5c9phq7WEjlZo7mF/9/ftDVZTK8lsdSXDa2LaLdO2aUVoALycAWNX9oEgkcX00FE2oMY/W6zWtw2VEnQjCl/LwFdwx3Mk6En+kAt4Dus04SHBEyxRv22ANulxmDayq2T3jbBHtE8tDPuwTbCHgVUVVRRSCOoLUC/LoWAbQvOS9ki7kYjzBNlkMQu8xAR2XmsARkUMnzJG0QqyboKyAcywnupqxZAp/pNJ1ohenffq9TiwpJb2/pAg4N8mMkMy89SnJKG12LJ1c1e6+751EQPZhZGI4QzeZ8RAWFsZM+NPBmIwK0IO4PkhgsYzE5PDIbHh4I0RClWHMpn6lFOO4zqaYxK812dSroGxgB7+iv8yUKR/zu27VRiGo5h63MnUcQeQWRh2fxkDC6o6NC4zTG3RzvIKMXSJ89gL8OxTitbBAMgdapuTEd/3AH7elnMZqCa2FnJ9xsYn0c7P+8esAgDX2Qz1c3bFTFvtS/IogrvFYDbb2mWRCJbr9WTXhZwBn6GZJ3ALiGayo7Z+HWCGRRolwyQ+2NZZDaVe3yFL0a63XsDQgm3owDoBe2Plap6pzzJY4RiBIsdwUK4FDPOcEeKrzNTJazM4DpjMNco093e9L9c6WtrteiMhjwFHtmbraPnwvgXWZCe6r31v92AxVDcATavNgnoltuA8hn7JZPQ91NSMwWlGA+GTTIqJe2Qwlva0WsN70bcUzIhSccgEUNzkXvSlrmkQJNhfymV4TsybBIIsGvi86pxNIVOadTbZdF/aueG6SLgZwMaa2wWBgeeg3qRJtwCxA15CgiPuTd0+Afc8bM48MACRUlxSgJKFLqnrZtEzJMeMU+2u0n7yPnloshqghkEm61lL2L3jcLs2CjJcesQ3Ai6yuAQV3cOyk2NADs/BfSew6sAfk2fBWveGuZ8JfD95hs9DJmH4OVuAg11n63y+r6IwUIAP/ltGuLMjcoxVxFE5P45/c0+C6a28fwu2w/xX5rLnpAHguoFYye4Ln7NghGcr2IestbHZEHFvaGpD+pFhFwz7sBcyFwEm6Bv2z2ARs8revyC7hCb3QTfDl57XjNbeADqwnpnFZpE9F7oy3u0kdexCaYC0zyJ0X0sdq6aAtg8JlPTjC5tblJHAt9ASO8wg3m2bOxj+cwKvOpQuuuSs9KMbf0Te+dewUp9Kuxku1I32ac/e/tSxwQ6jyvTyS/4qdEdr8F/f+e53aadmIC/v6eBgO5OUHqvlzPTSjWjyuGfP7rQb4ss8gLvzz780huWYb7ovPFcLGIpXz5m+9Ve/SIcfeRSgx6y0des2CpaclWFY+diBRx59CP9JQYx900iXyjQdT4PYiWHYrPu60SwfzNIcs2gp156NUrgcww7I2nbGgMVzr7Ha+R+sYR2zVYKMIAMTcsmc+bPRZN+V5i5mr81uYuAS7Hiel3n4sxCvRiC9NOCzDnQPADTNolDLPeMAZ7IPOpk7sWhpXdiclcsPCYkOQc8BfGxImQQhhD3HNTRhrzz7rpNyEUsoEPv9syH4/PKW30YB6vSzzkJuYBNM3Gd4JuSJ5FiL0bXtp1txARI/7hU1KefPX4SPb06PPX4/MVUfQzlX8XrL6CbbzDOoTju37wofctYZZxKLlafv//sNdEdVkj8ysI7ccoiYxMJAF8PUash/+7neUYcwAwyPyi6MjiRsXOhm6+3zegXIzzOOoWolSSBjXsE758rsw1fZnes5s4iq1IUsanO8RpiKAxI3AkegYAUbcopisLakxvk27PFFq5tSJ3GPBIU+OkCnAfMsiGr/PB/B3ueMaqOEmTILUxBSeQm7AQYDIK2jo1LgNAYnQzgc2K80nVIwggO5S6kRotHsldh5usEcVDU+PUBRAJYmoLOa6s8CmjqDRVswrWwhIG3ffvPTXFxpYt5Ox06Lstod7DuvOhPJtMY51amTM9wAg9OUS7syQIzthwOkMiZngC1ZK+uqFoWkAFbxQ+5ju6P1x/GznvTIpfKnsVissf7YXInzr50qCjJBTMRP+LOumQWcIF+oWxodMOI4WTpFX5zxvMxWtSPFIYBNTXkwn236teSSDg2uZW3MV7RpdXS6jlBMtAN6JkzSsgr8DGthUXXHjsm0GHa0OcAgWt12T4Ur4R6a6QAeYa8NMSQ5EjyWxuufyQAuz+coYHnMDA77JonPzjzzYIdIKl9lV5lFGvYW7y+pQPs2BrmhsRmfy73sPwBJR5a2gC4+tIUOOZn54iotsxtDqkPgeoh412JB2W9v+/B0bXUrNz8vPfHkQ+mkk48hGNyEiPKydCfT6s447XwOjpsVbQWGC2jg1RPyjqxm6zxNyrvQ4Nl/oIMK/TbA2ZMiuTQI06EriDykZikP1gcn+9O2lqgKlqZ8+ffnKoAl5xvOIJhWucJRBB8FeBqHEueZ20tyi0fh2ArwVGZJ4RALIM3XjXYkFiy0kaK6l4HjGPJUqoR6sIp/a8xCi4kK+qbNm9Pvfv/7dMXfvi5E09Us9X4n+f0RHuwu2mfe98GPRAu4CPw4wUUVf379+k8gXLwo/Q/TDq//6g0xiMMJ0uHEALH+9QufSMcfcRg7lyZYjPuVr30bE/sOSdd+4lMBGk2T2Dotrpwk6FNf+Od02x/ugrmlhkgGijRAslNjiqjVY9aOWnkUO5ayKT92zTUEhSPpLe94f+iAeTimpERLf5b+FJXZ3EIqM3UOU7P7cOZDTuHNXIB4bU+PFSZ3qs7Mduxqvv6Sc89Lf/+Od8Tgp3/9zne5vjtoCyA5DGcgS4NnSJAQmpL8komnA75C58vWRdl2vM0xJP2f+vxH03uveQ9aeGjLiOGgkVmmjiEBXCcaLg69meS1Tj3+mHTV298YLYyDGHcTFVlEWYcqB4RRTefTvxeAvkes+JqGxCDHP0doixvGKO5jqMwiWjamMMAPPv5E+sPt/8Pk552wRduY6HcEQPdi2jCWpjt+f0fa+NRG7vudHPzFkE1r0OZ7KP3Tl76eOkmcK6g2qeFhhQbJmHT0yQ1U4uamPQDxsh9GrIzY1sAhFnyekCbfNZU6t7NHD3CNygBoFDQWXrTACZXU5rk4fUR5hwAWDDjnMqVuqrMyrWk/Lp1+0smpniR40ZxFMU1UJ5bbAwwmR2kP2ZJu+MF/plddfkWINC9dMo+Aezzt2ErbLWDyL++8A8mJ/0BHUH1GgmwA3XA2tugTOAfDCcNTRTWtAkBVvU2WicnSZel8NJMuO/2ytGgW700S7hTDvT370Ev8afrxz28NkJqufIAI2nYIcE9dfUKaMQxoQiC/u7sX/denkXpA9xImrPoyCrLLrlCDUy1FgcIxGQy8bg2O3VZABzo5GKEJx1rLWRgEFAnGqsUBqhe2kJtc5pYTjb4R+nPYY6RseTBbdggvBEafZ1/kos8LGasa84MZqS9knf4/WKieh4M+Xvj6f/G9sK45ORPgiz/jfyWmuceR1wtWanw5M8rjp6KIqaP07KpNKqMrA6tWY2X/yIyMyZ0l/SNNb1FV9utFIWqCn3eqaA3OvZEqIyQJXofXdKhUB0k/Ts3BRCY8DuarAfT2bQdJVhy5pg5NOHBszShAQQ1BZJVAyWQ3gTVJQRRYRtPKw+bT8tVNWxSgCJqtahEr/l5LkKtmqzcVBRorhFQwLR6M9WIXu3CSsJKtqI54nySkc+jE2IFOmMPAXJz8bPkTp7pwMUUzgsxNiNGzk2NQWjl7WVZ2mVRplqmBljP1Ck0u+2VFsAa9A+gMcm7Vi5pWsJVzpc6gjPZx7gt3HMHk4tZD+Dq6FJpVrjWAfRNGzpSVzl37NxF8MzCG5zMHna6WJthbdIl4QMo4NLJMMrvMAJQEiTbiYYZW9cJYHeDGJ3i/mACsFrEadFxKDWfKoU7l/O6AgCFuuhHgziABSxis7XLEcvdvV4YkV1yH1WnFPzTS6tTCYIDOvb3pFYCa5114RvrBDd9L657akhatInmmNakPQOEAhYq6SVidJAtbYaJMWuHn3lqZ5G7b6BQ2xiBnlG6VkB+BzanLGCLpMlj2+tyX+mS7K0quIYI1f26CgRbqLf3Vxeekd73pDegz96XZ0NDvvecBWvjuSedcfEGaDetjGDBYvZ1pxP6bYA4/9szj6Vv/8cM0xrMaA0iYwfNZS8fB2aedlE47+aTQkP/nb34r3fXQYxHURXAMx1HgAAAgAElEQVQYFXgCQZ7xwoWNAN0doR+uOsKqFe3YWydh16YLzr4g9e3tgyWzCAAJFiqxzoIFC6KavXXL9hgauQA9VzelA+V6Cdh/d8cf0vpNG4J1P4uOgDNPPSHNAuzZsbOLBIp9NZOAH+br5m3rY08Nsj7DI2gEa4/xI1WgcDMZJCWztYzEqWoahgy2Xl2+UVh9gyS12v06rs+2pNxKyiACB/zZwguYqibm4kWLI6HHs6Xbbv95alvYklYffhT7pTLt3Lo3JC8G0dt9ctvTgDdzGHTRztrxvth9918nCWKdU1K5Hllbnr1KbHMTAbGM0Hr0VWUyjZLsqLs4zLOzXdqYxva1YFFxToz31OBUj7uFvSK4ES32gjPGKqXCq4mMerd23IREQimm0Z9XAV7HZPXw63SusM4jMKd7YDjYKt+P3EM3960eqiCnwNQo7Z11dNUIWmgETJhlWchQ9aOPa91FodT9OCK7hBG0ORYoC3aUDHXZqtGaX2J56KcDJITRKrulHnBqFgwrQdEYzMZr2aopW34vSfGtv/4DybiSCyYKsI8E22V+Y/NkgucPmX3qu2bANcgLxkeCXgDZAkSTdGCMU4C/8srXwhhuz4x44rQ8qd64yjjCybV58JHPR1DS9l2T4nH2jcMnQyImbKJaiplBbIynX4yBZAHsjaKnSjIPSNwfXVwCrD7bzFoMUJL3jRg+EjGHhGQtUEE2pSTqWR+ZY7ZZW9gS8DBJUc/W+RPBmjSmltxQKrRkCw8IGJOpHVICIBLDkwSwHebkh4N1c/wpQOQ92b3TxD6NeNTBg7auYwD1cS0wsLx/95h7TrvYi12RJWfCJ7Dm9GWZYFHgoUdT5qVsXocIBYuSuDo625RHw8ob76tRKjgcg09lAvE8RshH9gCq76elWTakAJq6hEoKuF4O6oxrjMFAOU51vQSwA1yw+BB6vzDSAVMtCjgN3uJyjlcFSTk3oY2XgXAlWwTzZX06wTizGTObtYOhew6ukXVTsE0LwC+GsPEcGwFgYvAZzMBh2Luu7TSsjTzQ1jqXbZsONR6JPZ81VXMhJ17L7o5oo7dVXqDDllSLZ7lls+g4LDoLCyZnfiYycC3GCL7kvShjOsgugKPBUudTgKkC0oH3HgM++R1ZoPMYIOl5l1hgO7QsWFvY1Zv1eQ6jNxpayXbWhASYGqIyMilUkYdazDGSGiMoNVH2I5hn/Lxgm/FQtPIHGJTjqyIGDLkAYy/WcYK4oeiOK6QdvKfIQ7CjaoBmxrF2M09BtygSMnPKKPBpUcQARQb1ECxth3+55kOceRn/XrtgWS33LcBkLO5gpjGHGZa6QEIXuXjWwVx2OFzeOwGohu2SXV1iunH+ZGzlYUNZOiFsnXmj9iRAkwzCRh5twyvnIw+hEbQRhLB7DYAT+bRu9v65552Fbe4kxmpjD7J3IMs8s+XpNKMZe9jDILuO4bT1wb60YvaC9ImPfSAXAXnPL3/lq2nXvt50xRv/FvboboDEA8QYm9Kao45gINbu2APufwcaKlc4d84SroGzg12zICBwfv99D4bm5+rDDkFubzjtoSjc2XkgfI7SOvshzcxGpmLVihWxtuvXb0rnn/eStBnC0RPPrAOE7kxHrT0SKYCnKEITp9ppAwPeXMScV7BLWSwLLvQyETPBQqYA34sUgSDn3MUtFHgpOjKcuImp8wPEQkrxNZOfNiOnUEUCPywbFn++bevO8BWDAK52rhobj/C6dtH0MaynbT6F+ij2yBzG/rH/J/EhFsmnWXfjpwnbonm+kp4srhnja7stHtkqIyvP2o5t/0oydkK4WbJ4XnrRWRcFIeZ3v/t9DAw699wLYW3vRWd2HTMFkGuBTFdGDLAEmYAdm/emV7zsVfhM7gOi0SBr+Muf/5S4Dx1T2LbT7m9smlrWylMsXbIYtvDT2FQlIgVW7czNrEY3XqnxLvZTmcAZ1yfgKpBn7OJetbthCcORt0IC8ryLO8moFag0XjXfnBIfiuHWWTcOlCmGQVpSnjVzNrkNHTiAbvtIBtXtbanHD+AvRpg70weDNKRC2BMWcXvBGRx22chz0/7t2ZOHr2r/5qG5PTreH3vfdvj9HbxTDz6cjaAvnwlaqjyHefCplxwSOpt9aPj1D3VEe3gr8d+zT/fxntgcyV4hU4Rdxd2Uc/0TxDAzaYWv5nosRPUyrHoKrVEL/7MXYG9rpaJkNvosYjz3mTZoDPwjhjXyqZ59EMki15c9qhdVO5pr4TkoA2VXhtJMfmQMTaZrLhJEBCLppJSb+gyiuIadcJ95n/n3ctFdPxndA/haz5V+dmKC/IcX067m+F7N3sk0d35r+N4R8JnMtoZlzp/mYsV72x1X1WAhOzE0szE63JS2WbAIFrZyB+zlc84+Pt3+24dTf68a/nTwEMLlgiCkvoUU+Hs5P4MVQcboowhhujhBp2QfoKhSTJIBBVz90OZaPM0FeM4PW8gZWlXkUNWQSDzpmGDshim062a+l4cK21Qsm1WT7BA+uwVcJ+Uh7EazwFf2tW9fPr2fVuqXIGB8yy03hUGqJDFcvnR5evyR9WnN4cdwmJh+ygOSHaFujxdnBVdNlqzdYiJHJZNq1L59+9JRR0Hhx9mGoDABuXqrfuh0PTBDcHoNBGPIAO9Vz4aPanU4dxeKwKjUUiRDtABSi6qbzrdwzmNsaAOWAjwNB13ShojBS6VguABa3Qw62twWZPKZgVn1KAyQQ4TdYCYYtlmPJuvZSFNG9xLt1T6ANw3EyvZVeddZXVW3lHXo4/Vu+K+fpJ//+jaAJ4yNgQUBzjwc4te+8HH0X+bQSVmGzuqHYcTsCiBNJzuBjsNXP/+pdMzhh1K5Vei/P73q5W9P73rnG9KLL8AIkgSWM31xmg06TvBUAauqB7D6gx//JBpeCH/LIA0CUwZinKrucKQGDEoV7/f1f/kXGGELuf796bWveydOA91VhxotbCO5GEkdGNxwtvysAGglB/Pv3/OOtAXDduPPEADPMVY862JAQUxvlS3F4bRd/R1veH160emnRyvNf/3iF+k7P7wpWohzKZnNy1+PpBK25ojV6Re3oXPDuuhINAGCQU5PtyA6iwrgtZ//YPrIp69BEsAKNYeCiZAn4WDf8NrXMDTsI2nB3HnpGBLnTlqg/uHd74j2mecGQeBUCnZyBolyJTkCO4PBkhat9xGMOCy1Fdv4Ha5pYH8HGnj3pzoG4dz7xJPp7oceSatoLT2RYU2oCqUnNzydNm1ALJzKy1lnHAkbuI5pva8MbbyrP/VZJmFuShUYiVGTCTRYNOpDaHscunI+ydU+nBZBqiCvUhEsjTlOLUNAxmH1DcAE27sNoXoOtUpXq9qX8ntLYVgMpme3b4BZxLkDkBoC5BhAp9V2lWVLa5GjYPLjVloPn6bFtbwp/fMXPpVmowsowzcLVaM5Qo/BNAHgU08/hlGZSMetPSUCqDJZnzjSfoDgGhL0/7iJ/fvb34UEw2LaO7Zt7QgwblwxEYMpwS2TGYDVSoBjgR21HBthWb360lelM49FG6mMc+RDJdgenhpK22BOfewzX069APtTTpfl51s4H9cA8q+YswJGKy2xGMn7HnkkXfvF63EkPCuqcQYbvuNMKwrqXBFIyPRGFhPmrkmaRQDZuCS6avhom3oINDG6dtXFACgdgQm6TiIqdDI+soPPf89gacFCKIDOg1nOB4OtLwRWc3HoLwPv7Kryxwt/vmBtPPcDHjw+/oJVXfqmAOIMD5/ftyAXL1gK8ONrJUQ1fzmAvvgzEgD+qTh4RDKCb7YV6oh1JrJO/P3cKaDVyMF3HjpSOE4zWVkuoWsm0woyp3IAtTAVYuAdzOCuXSR1fZ7dbOdnUOzx0+twcICBSm4hMfmSsQarm2uYobZ3NUkPVeZm2mWaCSib2qbR++yiWMW5QTy/mqSyE5s1ScBkj5R6WspDBACGg3NWTiUsz2mA9YqRqpj8ChcCW1CTGkOORn2rXFENWxBIHs6bQVxOlt60lWo2PqqatqYp2tRimrK+wMnhLLgJjr5CcGWC4Fb2rFpHtrBZdNgfLYRjgFqcrTL2NmfJgjBcEpxyGy1trTh7wFY4/QY6+kP9yP6+jgiI1FSzBc+WtgBbBF9JamW4+rzKYzggQVUZweBwBzaTdkAnUPNMnXwqIFzL9XiPtmZF0R92957dtFADEDrozjYm2/Z8rGBH2FIHcwhyW/hkfyjoztmaTYDptY2yuPtJXhYeSmC9cg7SIL1pHy3nDvWa6ucsDuMbOY9d+5yQa/BOAGVRjDNpK1ywbGMf0g7H8An1C6t5ll0dPVTvc0XctTXwKqrnFm58LlUzSCRI3KoJpq/75DVp7SGHp+995/v4oF+lAYsA7PcrXnVpupJukYGOAwBwC8gfatMvfnNr+gp6atOwZ8YJbgRz1P2a5tqOxN+oWXfvQw9FUQa3Cdhoq7K6t9MwRBbTAqe8AkxWh01oY4wjMBttTBA+tH1lWjV/JcAU7AMAhQkHMwQr1EmwIzBO+ngtQWPZ3YBiPIN6mI13/PkPaRes4NVHrghNuk50vwRLW2E67mU6ttpxakTJvuuHPWh7mb53NvZ9gHb9GezfFibeNjNUZLgfcAGdMLsHHGY3EyChHoZD2xymhhC+C6LJvjK22YtPXATbYxGg6ijXZzv8r3/3P8QIMHYGuvid1rSCtrhxfNJW2LW9/Z1piP3hvm9qsMjGPgDkVVKmn3sLvc7Q5lRvnhZs2t/qCIRl6QqajpGomHTIorJLqYx1EKSwcCBZPgq4PmtAwsyqtZUKf0FMJFBTi91upMVw9uzmWBsHCMVkWtl7Fn1GaiO+lIVmG2wfiakJgkH6qIzMsAt2LDg0h3jT+EV2dEw9h0HO+TBGzENTMwvNGFa2Tp/D1rhvA/cCUDXeU1BIWyFo4l4QvJKttx8AS63bYGSY2JZsc7RqB5hpwA4AZYs7trYMJ/TH398bMiFq86m1ViWTwoIXe8br8pxE0Zp1C9ZiyRdov8fxlwKr3us0Wr4O/3rTm14f/rcHhqKAq/dta1ujjFGSGhl9AXrZkhexsqCtrYEMg8DPBvOEe1Kf2f2izW+FfV1o4AZwyvm21VBd0j6BTRMS/JSJusmoQKnxn4lwlgrIzB/fN4bj8PqeEYcZBfhUeiYZlPK6MvOwD0ayrfruXXMMfZyM4dDk5brysyKRFaQkPoiULgBWwEd/3lSS59UASFpL8hRyfLy2hTCTvQV07MzCrgkmmaCbSCrGnll/pYEdXLfAlaC19zbCUME8DToPXLT4ZYt2DDqSVcl1uJ+993F8v4mfk+6dZr4PJmwfYF6esp7XXnaVbxtJsCxLOjRkTnreCkJItMP6usbAvG/u8iMCZLFkMEZhAqMd+t4m5moac12yS2UBZZa4zMaptJcczGHCyhTkwSRZzkLAU+3ZnCu5jiUd9Wjr9N7t3hM047UtpOCHfE5q/xlCNVFANHG3aJLfT+A0646ahOuUQ1og2vgFFLNUgPsw3G6sgftbzUeYQKUChf/26yHH4zPmfnpglZuUW/B1srMYr0VG102QTPumHIShk7Y9hsxJOpE5haMr1sMzH1qqpcApX6tSNLn7wmcYwK77jTMYmrCcif3dPXHWC0kH1ytCr1J3Ze6aOaigXgIlitjx4CK9BQQBXJ+rAVzRURQDmQUxZa6XgFLzqxhko1WHzBRMSPvVSsWMPOiuuEfXWrtdGnwWNhBmpDGcwEYJ3JgstW1aJBaA9CIEd4pikh2L5sHPtxQbuWWNxJDJMlYOEKQYJuYrmFdINQOU59m3zWnBlrtvlToapj3+hPT73/829U8RPwGUty9rJ3/ZbJsacnfnppMPOyP98Rd/gHV6eqx5H2DRbbf/Li1Y2p46iPfKuKef/uzmKEwcD3nmvgceCpb/Sy6+MB15GC3dW2BS4g8bYugUxUny8o3kXTspZL373W9J3/r2D9IE75Xz1rw+k9zj+eeem0487njWoTZd/+Uvp7e95SrOZG36M922659+OOTYjjnuGFiemyky74yiSg25tsC6Q65l/am7GfYOR69oxuGHreaMj6bNDODqwp5JJjn6hEPZuhSbeO5PPrYl9vVRxAEWvUcBz/ohkYyAofQC+mAxYwi2m9zBp8qoNMPeU79aslAT/rCLgc4LlzRh9ykUUDwVH4v5BeQ9w/jxKs+suTt2Xl+h/r460Q6Q9r9DD1uFHMEWnqvM54m0CH33VRTnHn7o0bQCZmwdXTIWNDdvWQ+hhi4XAGY1XYkCAACn06WX/TU6sweydiqg5B9/8xsGhlal+S3O5zE100eqW5wBpkEK+73OXODeHEVgzuh+1H48R24in3D/qsfv62p/7M7zDHhGLZp0dKA7T6wg8C/wKXu7EtypggFPVXYkIPNWxvCOmExfrRYmuQ2x0rTSYzDK5h9GcaqZ+J39WsMajQAiy+IfoGio7YiCLWsuyF6HTuoEcwzCd/EQR+nMGuS51BKba7/6iTvqkS4bhMgxAdAmzqJuaBsxRj9+WKmxUfLdtjl16Lsy6LxiIM1jVkEfQPeOrQCtgLFiDYKodu2OwJ6FHBwxu6BeczPvz4rt30uHWQ/3g42iwSnVtzD0imemnVLTXdtWAJLG9GFWTLUlPeUwOgpDyp8ZW/Qxb8Jp9+aK/qdtyp3ZWVNcZqZmucBKYnggL2LXWxCqSu/hn6ZQVcaDhaSLHdk89PCvxDXuY1m0mpzQr+ZP/UbYMWcAwP5WjsR70Paa78RZInWc2VSeZrUSF0LiaITkYTelhIFOur9st1+8GHb3gRHO+Gg6/bQz0t1/ug/8qTLt3X0gHXJkEySCJXQg9kKmYcQt5n1/N3Gi4zkYbmyuaseGPstrqrVzir1QoU+Ptn6LVg471FHZFUJcI2vWBJz9OMbwWAmYsl+DkcsvjTrbJYoiERrFc3Qbuj5l571s3vSZpx7LG6nTRBLEQxiDhr5q+Yowag4QmAVjZC/T56xYH8pwGwMMBYkVCrelSKOm0d20aSMVoCfTWWedA1sABkfAfDrSggXmY9c42640EY7fwLAO9obBWQRWB1W/c5tM0Y5RTE/NDNQCnPBAFpXCQr9LpxRsRQ5tRqkzYFu03cQEWdmqtsywg3Q4tmQYHFs5jKEHEYRnHY9o9+D+BOFkNHndtgFWYZBlwqi1YUCmURBY/furP5J20J5g27USC5ZYDqON8NMfvIr1xBGxHntpYXvr2z6MmcM4Cv5yjV/+7KfT4WiX2eYpJfmqt7wrfe7TnwWMRU8mxmOTCMZ1VKduAIRPf+6f0LPbyZRFuDU6PkEjT6Z6p/xDvdxaAs4RdtdJx52Q1hx2KOyb0zHajenu396R/vzAI2zI1ek/fvLjGFpg+1611UMCp0vPPi1d+for0xMbnwHgvC7ALOEZEw2fSTQos3bqWxneQvZKn/7I1emYNUeE5tkXv/7N9Md7HsRQqemY28nLAFfe/Nq/SceddALDkz4RrZuTBrXudQ2D4KqmgTe76CUnpvsfvTcYADKiyjBy//K5TzNgpDG9+T0fSscctTpd9ba3MEHxnrSExHgxDFJ55/HMwpuWIiF3X4mFGAZFALpEey8qygbZBvlVVo5tQaNd8sF1d6Xf3P17mJSjaKIuTBdfeFFqJVm65d6bAaum08kIq3dTkHjysc2Amm1cex3ty3ekLkD3mVS9KpiUOXs+8Ao6oDI+92xRk4UD6uAcgUUrKDxPMCGeEQAIApYHusaZUu7702amATO4YW2GcGzzAIIOPXYxLblUYffQTkP1kHIXzmcGTNk5cW6ffojW+10AQ9x6G8MZrmc/LUCnRhaLAS/hG1uRQSVdu0lqrYbSluRQChJ8gRetplXZr/7bV9M9DzwOIFPPILUr06c++8/BvBoprZsBuXJyasFwZCJwtrDbirbqxeddnNauXkt1sCWGD2hwDBoPDHamG/77x+m2Ox9IwwJ06kHyex9467vT4YsOxbniNHihpxE//+z1X027YXzwAjhH0X6KGLTRXfl3rwsto2/84MY0QpGhAmA12DCe9eFyZDRmp3e+4c1pGa2uVYBAWzZvR5dpH9PI+XMX7LAt26KV10Tf4FOn4/2P8fvagYJpULAStCMv/HsOr1/wQbD0/wWs/q+/U/riwUBp8X4H/7ytFBr/g9mqAbAexFiNdv/CoZq45hfKKGycV/+SE1olTnSOJtdFQSp0P3MhL8DPYshLJGA8a8Pr0FYWxGYaYi0SFHWtsslIegbLU+8+2iBwYDNIxBwAVc4ExjomR6q3rFbVtCyawHYzC0IQQAZOHT3A0wSK+t9xkHLt4IyZw+hTthJIDqVVMATHOQAbtm4iWC15LoXGsVM5QXEQFwwUXrMW2Yfenf0EPTg63teCneenSH4KtnrxnNqRAqgjwNm0lUKHIJ/UcHSdLdAICAwSKFv1FUyLQR4yWbWBJngObILxVwdIVhlsBQArEmv1etSslB0dw5iwxfW1TAAFWK0C/JMdXk2Qpk6iCbtrrSV1OEGwYliiQmvPdlcZiYIqEwx8GEcnqm+kGyBpIPUQZGnvfaoGM9p5f1vtxZgE288wuZ58/U0wVqtrSMjVLNYsyh4YIrBE62kcBuIkgbnshtgL2AGlGqYqsFUEMgtW1aC9SqBJlDIxXMWwBlorkVywA8JWXjWibI8WTO4hZmhqhQGESH2/bctU4X2vIw6lHY8g6c933JOfGUG3rKoAVi2qxT42sDN51okRHLK+JhOrSJ63P7UDQJIqCfZhENtdD6A4dGA0/c1Fx6dD0CO77dcPMPmVtuyl85AueCikQl7zmlemBymGydoU/Nm6bWdoJZquLlm0MF104dnpscce4+u70zKYK/c/8gTgTtYQXoOMzxPrngwdYDYVQTL+mgTozOOR/Kmi9dqhT06ltYUcx9VL0thDUijAKjvbZ1kLYFhB0rl5x7Npd9c2fNhgaKDldl6Kr3Yy8HBlouQAlv1iFZwNsIDBPW0wb7ZiB4fxfeMaV7XvAHQb2G9HoCnbxIXWU2I3jFZPdArEQhu/ffv2YIKuPvTQAGQC3MO5OIDqP2mN3N21NRgUBr5HHIoeuckZ4Jyx0u4+gF6u49TTT8NnLKSLApYnwzTHuPcm2ikN2kcAnE1CbIOqVhaExK2W/R3yLA458fkGupEHcvRSlNi1m0GQsAdsyVbTVAaOrWExuIi4S2BPTaOsP6iWt4CL8Zv71xZifGEZ+n2ytHQ2vIfDRQuGn8lMARTGWecHZBILFPp3Gd3s9AD6Cw1FI2sHjggmqWmphrjXl4dqyQA1DsR+8WnxQtaXAK/6tkoRyOj0rJoYyDYJEC4AEdtznWZfHXIBJoLTxDw3/OAnJAOd0TZWVknyF7O8oq853isDqyZIMvgys//5lmP8HLbJAo5FEA/HeRecG22jZRjO/DsWkiQjSE6QmWjrrl1mdBiomagmdTAqBeRkGOa/Czj7uzLEmx1M40TdUuuygzAO9CBNZMsyr6FXqZKJwrXKHrJqqW8/uOBo0pi1KfOU3xjiEiBeTgSjgBneiYSYGDG07GyHJnnyWck8zJ1GBrEZkA2NUYkHsCll+QjGC5hbeBI0CLYmIFw3Wnzl+LQ5nJ1mYmzBywaAZplc+XVKjEL+PukEUPZKP11hsuI6sBNdaOKZYFZro1kXgVHjFsFZB+AJ4hnne41y1wRBBDi6AEj2dnSnLdiYfplEso05D9odW2Wy9hw+C39RxZkVWpDBV6ybz8n18jkJaso6dc0iDI6CIGsoI4j3zQVP4jv2mS5fwDG0S0t72zNhDiJb11WWAW3bqWBaC7laM8WePC/DDoLM1B02/yL38lNwoU+9URLS/XT9mIT6OrWAXI10A9k6rU3xQ/aaeZA6kAUpJsvaGgtl/5uZdgrPqdMNUQCw1tZR19b3i0GO6u+x55qxCQ3YKjVILf66DoLd3azvAVqn+7ElxqnRQQgYoLZjllQQ2Of3HL4EWObr+zO5XVU5DweZAKaqn2gxho408z+vXQAqdyTyyTORSOPsCO2LP+e6+mewOO0KYc9o/6KFn33ovvKZKI3gcMB8hgut+mxLzDnNOeKw8JE1D8mXSufMPM1W/KCXBChMThDyEexF9x9rMom/9MxFoYE1iKHH0YmX7cZzutCiMz7/YC7nDi31I4O9zmtZ+DHQs8BgTui1u49Gub+iddeYrpCDCpJT6OXm2C3OUchCGCfl4Yz6w6rQfUQXsX0+w6XmpgcevC+tW/doeve73pK++bPv4KsooJEbPAlJZRZt1R/78EchSlAw30YBnSJ7J50u2yAZ7QPMHpT5Dqh437oH+XdHaJCaZ2vZxwAk69FH/PbXvhbSc7fc/Mt05tnnwWrclh5ety795re3c3ar6IBaxjU8hmwVltVzaLzL0Tnj1NPZgwzphTR2y80/T8sOPwQ7jZwbOfQYDnicQVy2cbs3vPd+CGAWJl/9ylel3972e7pNdgOizaXdHWkzntEUHQTDaJApUee+3b5rO3JJk2nOEgZoLVscA8X6OzuIjw+kU09emx56aD2xbTus3H3YKp4TzNOe/QB8xF8WKB3IKd7QSIFx/nwwF3Kdvl4IUOZX7M+Fi+n0YL5BfSNMWJgj3R0UBplrIPORKA8cDnDI4VrsFVmtxjz6qVgACxDESf20LPvs3I7z5lP4p/hfxfOpgPUpG3gGupXPbH6E9cg6p3XYUO3F0vZ2nj/nkXuvHKLT68kNdBJVp7nY2jWQ8baxNrthx9tBQlQJkHt4evzxjbxfHv4Usa3DtkVEiI2ybctdU65dkOO5JvEggW7PjrGMNtEiYExx1+6wBxavWkpc3pHaIf089Gc0XdlLVlXGK4g79f+CuRAtDKgWr6GQ3U6HCp1eY4Bg6nRG9wFt6IJvyse4Z2QVz6Rra1IcwI4SdxjxcR/PZ4TXcpaJzN5KfINMUQE9wVHPdh3yc+avSuusXkxUDEwAACAASURBVIOU3pMU6Tlny1c1p0bmocykq2gLBI5BAN9gEGNL3JZR26FDrRLDKTnC5z9NPF853pg6tkNy4rZokGUGQFvaQc7fi9auQIl7ocC/7D7xOTk0y4ccw+gkyFj8CsJRzpOis9yfxWYUAKrxUNjJEvEksJODClOut2c8s9azTmnYN2yp4GvMxinFKtr8aTsKeFZqZceQQ8HViKe0mQDS2MgW/HLP/r7oouqDPDBIV6JmyZivZR5xU6uykUqJOSgL/JE23+GRHvw0a3sYLffs60qkTyQiaA8d1Eawjr/q5sFOcibskDe0spiGDEqnmuWygu0I9h5ykW8m19OGTxwkb5MUOcZmEGQusEVDTZt9XesBusn6wRdmQtoQjLV4Mcp7jvCaMYbJ1JRPZRO13MbeZW2HpOmjjgA8Jal49zv/gUENgzjNgXTaKSczmOBhjDyOnuRy86btgDiLYH+sxQk2p+0MwDHYN+ga5xV14p0EGMuWLQ9qbQ0ByggXZFVWQ5/bU0XQss6D7Q49tG7NgZHhlK0QrHdAAQ9aZyLqm6uYuW3fvyuQHzoypUMWX4sqbtYscmNpmIrqnnes1pMtXmN8OiDBgVOhUcQDb4bnW0M7hkFNTOBkU0UgFqZIpoIBQWYTBDRhZQ8nrSyCmloGDx56KwNhubi2XgzxG9/+7tTR0xMt8D58ncCLTjk2vesNr4lW3AmrKuh0XHvtl9Fh3RDaIaNsou9+80upnanFU1RBRPdv+M5302tedUXoRUmRdkKsbYtTHPiYtocD+KevfC3dQyJoe7iJqjGfy6x4sStSAULnhpKhOEMnzkG+4tUwfi5/DYnftrQNAPja674abb7TBOKEGAxQaU2feO+7MQzLUyfV+Cvf/l4AY9tPY9eE4xWmV06gUkSfzXX06uXpkx/5UIBpBmcf+8J1af2ztDrI+rUKgEFpJQn/1Idp/WCt389grj6ep8Cqqq2RdAv+8doGDC2w4mSQqV800judLj7nrPR+dEy70dj5KDIIizE2b3/Lm2PAwU7kJ45EsDzYEBqPkoZLFl0XASAwcUocRicqjlbFZSLYcmUwheEwCf8NVbgXnXRcWkm75PpnHk43/fYXDNipT+e9+KVp9cpVaQ+ae7c+/PNUTSvqkkXLCbTRV6QytmnD3nTLTXdHsg3xlOCBALwZYWTIRNXV0zgfKm/bYGrTsthr4AaoMWUAij5bTR2Gt57gb6iClguYaQO4BQefqdvkPrSAwqdGtm4ee5KJgeaiAorN6K+0L4Fmz3Pf8jRSHBiVoT6eD9q6kzxv3/e6z32AZGNWJCjl6BfaTjVhm4ePhIpr6FrZBq32JetmYeHDH/houvCiM9NqGMI+n09+/joGXu0BfMrnJnJ9nKPVHLVWBW3wx2lO3Zx0IvpKhyw7DMMFs4mBKM0sQi2BV1lVX9rZuT19+PNfTt2yVvV77NX3veHKdDrDTxrROrHFcz/tN7+6/Q/phh/fEmC+VHsBt4UY2iv/9nJYebPSF77yzdQp6xFk1qOnxqozr5qh8V/znvel9rYFwbI8ILMJh2Jw3g+47VRyE4GhaA8TsMrMjQFsyH6KQzF5Gqts4uw3DALCbnnDgpslsL74Mzy9x62kEx02wt87CNT3+xGYPveRX+d52D8gzzi0L/y90qvHwIv4mXxM8qfJamlvRLJagKvFe+fsvJRE8/fIZzMDWEdnoSj0zThz4UyCzJ0t3/OMVYIAgRK/Z13HygdC7nVzSNaZeqmw/ShncxK9m3KSfosABl8WDNRjtQVSLShbhNQw8iO6EULv0MnfsMtqRihcoGnI3ty5B2Yqb+HylwM+tjWPptPOPhGmw5bU3Y+WpCC7+zjoJxSfKHBgQuKctLH3enbwnBmaZhXfqaG2iAneFOsVbBnWxGBh5VLasrCzG7buUWyW9icqyGhvhhkXeDEhc3ATr11joobdNh8XxLJgNpMFcxJ6JRpfE7Sjxz0KLgHiVBIslgHMxd6xCIXNrWN86KyGOVStaYUBjGqm8BDSHII2DrzSHsikV1MxQATbu7g/2rRHYakCaSKbQODI+nJE8uM24MbZ21JpkKfS1BRta61Mte/uGgTM2UfiwJnGZtBoEoFDTCOlSNVLwIssFyxxgw18hRq66jByxhsAVo89nSF24wwvgDveuZeWaZZpWl0prrOfaIIfgXFO2w3Beg/JZzVSDVW0h0+wjraAj7AnZHNMyhBQ+zZYgOKmsqMEdkxK8ynQU5ks59gAO8Q+dAqrWPf4AdmvMAcE8bm+GjZHG8Wqa6/5AH5qQbru+n9Nf6AIVEa1uZn99PLzzwntSaVatgAo1sB++8EPfxTdG+cwZOKK17wi3fC976ftPPf3vf996a77Hk7fueE/uXYYZAS1Ui7G8eGjTsCFjT9nIYxK/PpcimdHLT+avaCuLlritnARsA3L+iORcUhVj/pPJAZdDlxCFqJnkInakzA+KQJ5b/qa0KejC8Ot6FrbYt/dRfzEczhhzeHpTOKuuYCrN918c3rs6WcThHDliUMPpgpG2Hxaiq/8mytZf4LxGbKcZ6T7778/AJOTTkRWRb/mWhlzsfMfe/SxdONPbko1xBVbdm8Cw5yiENma5jXPTZdf8tepiXOmzf/dPQ/Hvr33/rvThee/KFhg82HKNtDqL7jkw6O3JgNvsDJsvxbw0YeMkVxOcL4FHwUjrEDso41em6UuYAXxi086BqvAPJE1p50tWsfHYUdqetzHSh3k8zMZw60c6tLAHjcmjG4iix7YaTuIHKoTkhzsj2DCBmBoMpEBIa/Y4aeWt4v4MLOwsuEMdqVtdCElpV/1ukwobYNj5wukstejvdZp8BibmtCkzK2Nvkcz//Y6XUM/9de5XdmojwIB++b7372Ryc2PY+OUtpLVbvdRBp/Uuc5go8mFRa8MyGi+TWYcYOTQDONWJ0zLJD2bWGgJ7CKTJwuEAiXGNsHsRKpKdq9ashZN1D0VvBRIdY0FtLw+2cHNJMYyAG1p91kKaPp8Ql+UfaxO5gBxuo/ULFhgSikA/2lBXadhB5sxe54irCxAjsMFQWRqKjUTPx+yYRbqMgHAuMPnI6tTZ2CyWWZsRpweQ6jY9A690C/KOFULTSAtdx3g7z0XvFUxFE2bXs8+9Uw5bb2Sv3vfxnm+4bTFV0FMFrYfu+4QV4FVGWG9nF3lK7SdatQZNwYxQ+01/YGdXbQPL1FWA01B7ahxhGd+954OgD8GbAGuGU/axt8MK3h226wANCVtuB+NORzqFoAhtkDww0K+a+7+s53Q/MdCndqgAmwOtGnkeQniCcTJ8oz14sNiniyubmyN4L+r7jMMYEGwkGfSih1cCuizgCnptpAKIvgaeUZGlprwOsyL/HMvEicddCV2Ei/1wYbTp/mMyC1pu56dh4Y5OV7AlN8VeM0DhXPONYxt7qFL0VRMsFLARCmVRobpKEdhnlB0E0bMYfdHyCLQBsv+nYnPnkWBpYbf88zpE5Wj6AJwUzNUm9xHzpi7kHJxQDat99QqcMz1xbA61t3XtEsr3x+FHcCdAfyU9qivl4F/troIFkZsJwigNqHToOsjIY8W1xIr12dj94jxTAsFG8+MeaGvKwCnbbCoJghUSCQU8gchQyB5oRQXxiAVY2gPYylWm7KYCQhvfCJAqR0ZgR3p/lUfcQY2uui2cXCn+ZGSIa6pdmEK0N6z6r2GHiyv6/uFBRSALYG9AlWuc9hKOzrU6GSPBSOdZ+1rRMcnf8/SKZpJ90DWtJeNr37guEVn9qesMvXO3RPz589jzfEf99wZA4y++MXPpZ/8+KZ060O/S1//0lfS5z7KvIz1T0HWuTz91WWXREv8GDmvHal70BXvpJulk3x2BBuwfsvGdO+6B4J0VEFx07z8uKOOTY898ETEfi85/zyIQselbVt2ENv38Bqj6fEnn2CP7EqHoH2+nWLespXo1dNNc/+DD4a91iZceP6FyKz1MFx3Jq3+sFyRRROQOu5YYsyN6ynI4E8YLmj3gsSp/rH9sOH2pqPWrEUW8QH2HkSW+TNDusTXHKZ7R9JDI4Uez+VZ552R7rj37tSGHMAUtqsPG7HriZ0UKKfSZUgbzV0wL/3793+SjjxxNetfAwD3LHk/RULAIgeVOhfF+K4d4LCToEsJxSjcEWfUUdipo2g/BtaivMKSw2ZivxkmuRMJAsDVwR5ewz4p/ImyIPo1Y/zooAmfnH2j0izzsAfbd1BkxYBGBx+xhxiDNotppLCIz0s333wT+pcOZIXJySwNuwo8Z0A/aWgXoBKDj2uJR+q4TxmdXQcoKpFbCkKtXNoG0WklE9Mf4BxzzRIUZE9HGxZ2nvgnCn12GtCpEgVIgmVlFrXRUzEMlPyZ/dkLO9azbkHLs9HKwK5qSBu1ldhK1uqR+9B+5SzMamtJ5XX4puqs9bprE/upEz+3HFsEtmWeWgFuonSCXY+V2ixwKuVqdL92wgj45gwo+lUidxkyv7HLy5wk2O/6ZwuWCsODAyFVNs31KbfRyHBbBQkcSO18oubZxAQNsEXxs3v3YSd5PsouytCuR/Pewc76iLHhSQrkFLFpUx1kHYaQAqih2FwJcQqlieznSIZ71YeN2QUOZsrFUv2+flJJG/X+zSXEPKLoTXzU1eXQ0zxg0DZ3i4dFQUsbpoSAdibIh9jIGaWW/1xgzoM1g1mvT+baIjcKmQEZ0VnWx3hTOzhEfCMgmofqCT5mMDdr6btePFM6mizODGOL1fDuZUZGgMzcYwtzHmYBJAtqWhTupwvS/elMlzruu5ZPbZ3/7qHg4IOb25p1wcXZOhlgtf8AvhOgyhhyjK/tZwi4soOC6BV27mIrRsmBfL2Z6rDjfyvFgLhPyRHeWyU2zftesKAxhmnaxYc7jI4YAepaCDkywm2oqFCKhdyilu6yPrqKJ+n0im69hvay6VNP01mMpzPPOIkblsHWA6LclObNXpUeeOC+NI8qyYMPr2eQw+vT/NntTC9uTt37rN7MZ/L7j9PS5bPSn/+0Lp1ywhlpXutyQMr6ACfUMJvLQdDh+vCtGhsID2LM1M3bQpVjAIekI8msUcRrCXQMaAymPCCzaQ/VaGlcYhqpuq0GiRh7jXsFh9oCdwRrAUfLxhmKlkS1Pis4pKPodk3gZB1kojMyqJsBUlnB4XDYwMKFC0OvQ3ZHZTjajENE03NU+ktgIl+zZckkMDYnrA6NVfAkBDG4j+0MpbjiTe+KgRpjsg94kJVc3Dte//L08ssuDuRelHsr7JKf/fjmdOppp6YvocdZDjL0T1/4DBTyeVF1ddNv2bw1zYd9l4P0g7UdHVZlG/14+gxDtP5wDwOSZFJFUuE6WAKwEipjMLNLY1CIAB3vPzQwmb5wzTvSGsDIj33muvTo+o3Brqpm/Voq69O73vrmdNLpx0eL4jDX/56rP4xe3JY0jeEZtaJuYMNdq965jGEfb7vi1TBIDyfRoQ2Nw7cH9sD7P/IpKvk9HCEVqTDwbOxLLzg5ve3KN9JSMZjectWHYLYCnKqHxZTsqGpz7ToqBjMTJAGOqNfIRj/z5FMZ5PXu0H+SDfv1f/9OMGEuYjjJiuUr02KEt+vVvOLZDwGm2XYhgO29m/z2cQ/bYA49teOxtPaYNWl5K+0mVPtuv/2udOddT1EJ6jUFA+jvT6vRovnE+9+KS+9M3/zhd1PDvOVp9doT2WN9VK62pn3DOzlMM9OKVWsArRGb7j2QHrznifTnX+9LbQCIFfNwROhyCGbIRBV0PPvME9KzTz3LwUXHlCn1O7bROsktW/wHw4b1XJH2bJsMAKO8op4WTLRiWQuZRQ6pWkEVuJx76ESweicVxwrA2LlLoMYjVt5Y0ZD2PNWdNjzQm845azVg4mj6zR83RzLrRMKjDl+QPvPRD6TZdU1YL4ocGDTlG2yVG8YxbiCI2Y4OZT1OswmdR/VDbvzhf6VLLjsvWhAeWv8o++upMO6ZJo9RDbYqz0m9NovkeiGe7+JZ7enSCy9Nyxe0p9XLVwUDYRiQfRidu2b2Yg9M4C9871/T7euYUC0YS8X37a94TTp37VqmfLdEoG5Su5GBZV/48lfSVoCKEYLNaT5bYRO+6w1XpDkMB/rhjT9O6zbtSJMUq8qdBGvLAs5pDkne6y+/PC1A23IitM4OwBynYkywPwYDQ8qLLiHkqtyXVuc9H+aIAj8m91boZDiQMIzirAQBnBSpnRLeFHzN1b9cCTQJ8/DJOhKgnzYxjojUYQe5TXEaoCzaIQXPgknh13NiH4PbAnAxzs4aYjKC8/TGnGyW5lPlODxePCdXBkvWUbyH4iMntgd/5LYljb0/H2CGd6K98rmVwKwM6maANv/d5FJQwkErWR/UQtNMBOOrALSrCQwmKLiN0bJiMKSV8feC9esqByggSJGLG9rsQuQ8M5jyRMtaNFsNTFbRTvXw489EsBcT0Vk/pz4uQwZD+9C5fzetOjhoNUVpwR8EKHconDbCFdfeq1PZuw870g9QSvuHmtRZJ67UiqrdjnaYiXT46rk4RoY8ULGcIBiYqLatMyfsqg6MonE06DRW/t3AUI7Q1OFBjNnuyLOpMciAaTAySHGPokgV1PMpE44pJ2qbWcIi42cFDJqoZtcxrKCxeh7Xjp4Tid1w6oMZuCAYMlUeKAI2dfuiygx4PTljiFbEvSS5O8LRWyAMQIcHLrji/igHeVQbKAAHg+9qAAijyKkadJS3khgPlyaTDhKUKxmQgx41h/sBPsFO8JXulZL+LU9bwKgW+9XM2S+nKNTQQqvTHAAoAyv0Twn58B9UandTWEMaYfdu1phq+4RaZ9z7zCaCVnxML/tijAKPLdkC3LIAhmEXxxZ2L3FmTWBMjj13JkHBKOQHvMdgNaE5OypjSB1pdxjnYw5A7lVvuzIdgt1//Iln0ilnvSj9w0c/mdYhz2LBz+flVS5qa0pXvuZv0n1orq177Amq/svS1f/47vTrW36SOphs/34KMOomvedDH0/bmAI8AlIMrpLqAMFPWXVosNT+8Bh6bayFwNPhS+ekq/72nWkQSYQGbKki9spbDBJT2FKtvajCyXn+LebcdOut2NbN8ZrVnJdKgrvDV7enOS1z0p/vvBcbnMHxXqRfHGzx4X+8Ki1rXZhmyDJkP3STZH7iui+m/ez9Hv0Z7fczCEwrI7E8Kx3efkTaAJv3F7+8M336Mx9iui9yA4AO8rQthNvCaPvi17/xDYqUs1P93Dr82Q8TNb3Q6T5h7dHpvW99R2rQJhFHjNi2zLncTtfRAgZV2cGTw2dX04KkGpMZIA5mKPta8Eb7N0PGPoFmaFAShBft27LMerkmk1d/zgJ21iXVnmQ2V4CAxAO5pTUzCY371L/MUlGA/ZzbAEzDQgHWs2c8NxbMw/ZwD9meZYkobVy1zDhZocHhyyDD8yyPzNrIbbvZdgZMSvyjbxCEV79VDfRxNVaj7ZdkRfkH4s+w12xawSk3q3IjoSXLAR0GYJOhKEBXzrUMcI8P3PNoGoD9OU4xsMJqYsgjla6TYD2z3AQ7sh5GxkQyO0y5CONW13QCMMgBYsval6fLX/EqCiOyWCi8lOysrxMtd4I9smop3ntb2tqi7TxYfw43je9jy4wXeRaetzywyntx4JSFGi1rVMviMzdyBgUmdOxMskykBM8EtMYo/PvvGHSDjoYt42qUejs+a892HhILM1Pwx3syIeNrgsNZVzYX+szBjfst1tXJzuVVmhzkhG2ReWl853t6Ns0dZGOZ+AZj0VY83qsYuhMtz5zPHsgOfjow1r0tkO1aC0L3wIr0vtUJtsAl4ULwbQRgTM01Jxe3tbZEXjSHwWmFjq3PXhfjvlcDMop3xhGl7rvnwEsYnuqu9gvukcwWQOQgYEKt8hrIf9QB0IfMDWvt9doF4c/pF/L+wofGNGU6vQKoMLK2m0KAPbOPZtsqD6AazE8y1lp8g3mVRcx6SAISSLLkEW217FVBGJnke5AP2bV3X1yb9+36eCayfEEuqGTGY0lqzXzLrjjWPj+zXOx1HVx/Geb1vKcMqcyKck+S9wEkCTBLYJGFa7Idw2TYNwJDLcSBylWY7LvtIn7EUe0llxtUb5gD6twO19VnN4tJ8LORD5nLAJHm0NiVEZvjKfecwKZa071UEd3fSn4JPkbQyguo5+q61+BjZZk3YHu0KSGTARi+dfvOtI1czVf03FTz+8G+4rmFDqEsWGLEZhAQn5UdCxZkgtxjTGjHnQQh2e122wTQkDFVz6XFCPNW45QiVgomacmehT5rsMyzbcuagvl5FOxYryViQfdHDm6jaFvIEshi874DxMbeyDo2xhUYjqnoPEd9sQVv41iJAu4Bvxbkbp5P1r0U8M95qCQe90YFbf8yuOyo7N6/B73qXeniF1/IM6xP9z/wYJChPviBf0z/t6zzgPOrqtb2nmQymZ7pk15IQmihhxJaQLEBVlQERRQVvKDeez8RCxZULnoRxAZWsIKgV7yoKChSBQQSiKGF9J6ZZDKZPpPMJN/zrP0/4u/7xssNZGbO/5x99l7lXe961/e/e0taTmfIN2/8anTCKr0ns199V4HfyFJ5Zokc5130fmTHuAcZ7jJmsSXHH3U83YpNgKnr2P/d6dXouAITMMiKwZrshW4Y/TuQ15k3f16QZ5rp1Fu79h/paNr6//THP0ZBaCJFiwPmzA7YbNXqNakTXdQJrOuUFgb8AmLVwVbtpzfbguV82uN37t4SxaA1q9ZzTjIZRb/iOdB/9cKi8102k5O4R2fNmYlsD0QSYtEtuzbEHIrNL3XT1s1+4H0fc/zh6XVnvir98ic/TZuQgnKIbx35Sy1s3q5tyAvisyUATZvVBEjUFXvEIUrj0d/KRXqAxZZquiUXpidWLEcaYFrahi789m072WecRdjDMYOCwtFEsImBMQom7JcWurOq+d52uibGMTCpgW7GXWjF20ERLGxiE5NvC+s+T0vjZIBuADkKzcoSWuF2voCAZCsT7/eBae3cOpje+vpTU+emrUg87YxBqiPEoDuxo+rtarM2gYVE7GAHbeQEXJw12Wd8S7yg57XoooyWbHkxHodRVRDXa99C/oSzFIxx/uc5dZ7BbvT1XY9+WIteZMbc1lQF2al3ZDfEJVlHMBkh/Q0w8Gm8Q1e1ZOYT2dkRrwu0gsM434T7Uc5KUlQZwdqoGq3GEw4cB/jE/csGiHszJ1KzOYrADtPjXDioULb7iMVUOm7ijMvktEuPfRlkEIc7y861wAJT1v1v/OT31O+MAYkOYbUDgS7MvcSEuFRy8jygeZfDlymc9yMpQKgU6+WwUofHGVEPOUQL+xVdZLwHC3zOafCZR0CEOUkBijZxDUmMPUhHVENE6KewIVtWbEa3rr82tCnVZCA3ZHlE/UtIdknCMHSRGCgJD5+tn7MDMQq72ijOr2daIFWg3OG50SFuxwJxnPJ8kiyqsQ8WonopKggWD5BjtyO9OEoMYYFG87zHd2V+gJ2YgDxYDe+sguvZUeCaBYHAbg58RxezH0JiIToULBCjbdtSD7bBeWYdtafKBoZfJx7V4phDLpS13tCaHnjgb2giEz9hx6bMaInOVmPoCopau2DYOiDevFxQ1v1cA6DuHIl6XlQfeaKfF6QCFtA9UHbsWTX7jzthGg5tf3p+xeaoguwf18WDi6a3snkBJ2FHNDUgFD2+Jb3tnAtSz3Yo37TfdMNm7GdxBkd3prUvbaSNbhGOfRovj0TQ9lI2VB1VrajYlSa5CeK8uHIVDhyWGMFGe+v00J8ziG4ncJlE1bERTddJMbnR9pnsSDSKEwGucquJyaVUd0eBm7hJ32YTsDHVv/LBRPD7CeyphZII9kZlM9rjCMAqCTAm2PLPxli9elUc2oNon1u/bj1GxxYTN6WotzvVjZaVS13caNVQMF+0g42W289yW7w+jdSc1umv0mb/AtU2DAOboAnWwHdu+Hy0DIiAm6QsXfoM7MKBdPbZZ0dbzu//cHdatGhR6IUVyYEC+21MPyw0ZQut2cwaRGOLVoP/+OxX0+pNyAGALo0PwEKQCPAZVokHN1ho/L1gxUTAAX+3mcDr1m9eF62Dn7v6K6HraaiJq0ufIfk8cdFxwUzT0RkYPbnsmXTlVdegXZgHKMlA9QDtg/X06Y99MJ31qiUYdUAG2gfKMM5baX/4PySsO3ZS0VUPlnt1GupVXPuYQ49Eh6ojXXr552D3wiiUBhvSjIIzVpV4h2zQNliftTA6HER9zdWfYaPvTo///Yn01DIqk4O0iftrGn6rkXxmIyyiE449PF3wzvOohDq8hP3gIZ6ITtjQpnTvY3+kYwCQlWB14mhFWvrEhrRxrRrAao9heni4kQESBfbXv334Dal1elW6/4mH0uPLYSRQmTzthKnpjWcelTZ2815xUpWVjamcQK4TsHDNqi1p6f1b0wSGMFVM43mrTKo0Lln02cm1MZEYQ9bdx4Q5xK/dc1atqiv3pU7YYGCPYMsceqfnYSQPnj8nbdi0Nh1/WmtqbapNDROm0Lbcl5ate5mp7OVp/iGTY9rgzo0MJ+Dvmya0pWOPOTn95aEn0gu0vo/yTBORI6jH2FRjPA+ee2g6C9CzGQbSmExDzsxfHnk0/eZ3f0VUm0nDc9vSKUuOj6ncj5P4v+eid9KOv45hL0sZ3mWQYOOpQxN4R4CptiCXs58sUsg0HePMDzB0Sz8MvsKQMSavN09Lr3/dSWnx4uPTEw8/yPOsSRMn16WHly9PXSSakHfSq49dlD70rndiX0CYOWcCX0ME58+tfDl99r++HgOzenEc02vHpysuuzQdMG1G+t97fpfu+NPDeGV2jfsQQzcOJyjj68K3nQtjdXJIOwjcd2KnemhF7UXAvouJleohysToJ6mICYrsOZ14Ne/IoNf2QRM223aLADdySSGlUhVfx5JbIvLvb0cHyCERTrA0iI+JwNmHVp4bbgAAIABJREFUx89ZfbPV2epWnGEW0aTF6xtwa7xjujKfn4sgubrrtUOPSKdWAjuLpDui5zgxBrqvgKmZbfovX/p1zquf632beHrNATScLZwY65gE6EANuE16sp1Rk1j0y/8z8fcWAD/Q0aoEKKqqI9BGg2+wKycO2pWipaRga4XEgItQeo5iQGGc9kgYKS4QOIyLAXy0VePobOPIAHdmkleSnDW1EXj2dEQls47Plx3bsZUKOoWJBid4U8Wvoj1KiHX3duz+VgJgdI9lj/ocGVeR+WBQwB7FHs1f0AyW2Z+6cYhDfGA/7fa2wVcqI4Al7CYoswpaZxtLABZEWNiP/VKjcfza2lEKA8P9BBmDAJZ8u1zWZ1TjSdAjeZXVz71gU2SoTp88j+CtKhLpbbs3EJDuSAcynFCtRAdhNTEsy3czTKAiu7sMbVXbUboY/uaQuni1vk9hDe7V4QNOGo9k3DXm7B7AtHfvf3sHE9PRzpw1m0maDJVUr85Cj8UR8aAhAnHn9zivxdcc289VcsiH08k524205jRPoaVpAfqXjdXoRG2j1YYJnav3JiSkAAob+JlKChjGDn3p5Rd4Du5lyiwCP97LbiaF266xx0maxm4we/fzHOruZukJN1XGbZQz0Nf0O6kw9pryE9gX7nuiZ4A2rhOPPSJdcuHb07y589OtP/kZTMzfA0JXpcZ2GAok3lw6AHClV8487ai0GAanZ/FHt94WewNLlS48722wVt9BC9BgWk6r2n9d983UTeGjnzWv4P3uxdZf9u63om/+tvTTX/403fm7+2Ct2k5dnj73sStD/qAxWPgspqxb7lXgQaAqBkOboPJ3f7j3vvTzO25Prz7rzPTQo38jAB+A0VCJb7mEzoi/pOXLnw+w2T12HH7/zee8MdUBzjcyUbcSv2dr1ZPPL0/XfOubaZS16ZfB5PAvXlQ1/l2f+7oz34i8ycZ07VduSKe86liu/WEW2whErjCDQigqLcN3v/71r0+/ueuX6T7uYz3DRfaSSKnLVweCvuT4w9Jzy1ano46enz70vvcFONtDa6YF5jrkYsazwUymoxnGwnhw4zIokHUGMxMk9GUNXqMNNwN8xbkvJ1HyvwUJYlClhdlohc3ajmo5Fmx9ixuh1RmdQqWvYFtmG+ZlDdQFwQLELYFxUTjm9wrt/ZigHuCDxeUMBgQ4xP0VrFATtgIsMF61tdxhTaGziSFymrq2W0ag3zegjrZrwYUAZmVC5oGYApdKCuShMplBZsusCf3fHn4y9cAC3Iesx3jsh2BFcD+C8VFok/pnoUeatT2FzSyOBMMfPyGgNgn5nsMXHoW2++kw2OnCcoIDXz6/z14AXd0AiDKremEjZtud302cuhKomQkDeW1cy5jerq+J6MTWbf2Sw224Z5nm3lFJM8aBmwG7C6KR5MmYdmiFwINsuwp+19Y/wbRgw8iOLK2rvi7KWyX/kDU/M/hd/BkyIcS0doOZOMmYbKMVXcBf0LDc2NzdqK8M6QBj1Qwgqc0bw1zw175rAbb8fJxzB57xXixGyvrzy9je/aQvlgFoq69sUe2Q2vWyg0JXjfdtLNcCiCaYV0fxJT6jVATVfvlLFkgzqJX3r9eOeyDmMvYYCHb3WMxr6CRekDHoOsXQoZKuZryDAIrzsCj1t/0zWNE8UwEqC/47MMhzIFilhId5UbRfkt/4cw2Aj4KVatuZ4LoOMROCG4wJ8MFqZN/y+0ohRIFDkgL3vJt4yfjGdm3Pr/sit41ni+pQYoGmHHfIqMoSQII0frZLIFCcgeA800LQ3CKBknDmeW3oczbTIqocSJMSGvyusUiA3Py+7Lt9fOYunlW2aQ9spV0wdUNGhM90PwgcC+bGvcdnSrJxArdDrzhPdkSY5YS/yVIg/r22xE4CgfJga8eE6PJY004GzAo6TwKsrudZBAuV3LAwbmeCv+/5UpM1dJiddsJe8r91akqrGOfkQpLrnbs1vecCFDVvs9VfG2v8GbsxWKFmWsYsvPtc+4n7dn8XwGoucBmgkb/8U+4uF2GKbpDC1gmqZg1VpUXMoTMjTb3aGKRm7ERulKUDLMDCGHOoM/bHFmAXTp+sTZMhGAU17RXv1D07TGv6BjRGDznkIAbptqOBOxM5nqVpycmLY+i1xZNnlj2bzjhjCeStLJswAqg7jjPjkMRh1tN3McDnfftHt6Yy2Wlq4/A1n0LSosMX45f6Yn87gKoX4EOZEnWvG2DMzoAcVUNeXw8wPnvOHEChOiRYvhfg+F46kXbyu+//4HuRCHgm9qWyYD2DDmLABuNPOxnctJfBgpMZuDW9bRrvuz499ezfAbFqASTpvhAo413C0UonnXx0enbFP6I4YQfLwcgjdnZ0xrnbQgdoCxrmrTPBEWCYdm8ZSOtWb46CtRIwSkIBNaV+gcM6YxzIChB19kOu2UPRRMxkAjlhDe9myEF5VM5HCCgs2GmDRrFjNQC3xsuerfb2KXRskkCyR7Lfgcil3qpC7xTxmgjUDpg/mw6dTWkjw0YnUGzbz/caYHi7F7yGnbCyYJvoYhA3kdUskKq9r0Cap5525ir2iMPJerpGwGmweYCNe70n9x/F6ObmdjRIh0I+Jg+ioqhIa9WYQC/v1y87c2WiDhksG8Pyu3a/KKE1RgFZfWjfodJSYVcjB4EFC1mq8O3mLz3I7WUdde0M19CfAv5W0Mm0hwRUuanxTme3GMy6uFbq4ctONDLqBeiu0C4I4FIY4HZjEHaZhUjuJ2IXuV4OPeY5JSKIn9gI65m20GsHgfmUCK/56kRA1SH2sz9jh4/t8oK/kRORE8SzKx0gWOteUG6A+/dnBpAKs0igTNQYuUMdgaSMSru1p89sTy+u2Y6urBIzgX/H3pY57nCncDG+ewuT2NaaEnipTva8A+enl1a+QOes+rUjadHChenpp58l/6gBu4N8yBqMQPYaUzJCf0A8YJElYyvGSsRoXM8CnODnEIQK8ZJh8vEabG7EFULmttGL/4SWs6BjVXSCSJYwXtAWSeLxWcWJZOjW8q6G+ezaSTXEWXRshdyPhZ3craNcRR8BfTUEO+PpveqWc/Ua8kW7PvTdFumMcwf69F9iLdmP+6fMXZnQkyhYGtMp86AtFlS1oOO8gEbY0tUArTs6kDnlmXzm/RC4RiH5zWVwuUz6Ecg6DvT0vStfGNIRXHf3bu6Vn2MXBss1uox4/DpmhdhNUnbDr8/Y34XQ+Yb16GH0jE+rX+5LM+eMh1LPA0Nv6EeUYhygyeELj6MitDctOeG1aT/J9wvPPJtmzJoTk3c2dK5J61ZtQnR3b7rsQ5dxoGwTmJReevnFtHHzBpK7+RzKbWkak3RtFbn79/ekgw45JITx21tmUiGiTVKWgoGBgTCL28BDN3CNiaEhBzgKWGaw5YLaihHC5zBw+hisIWVeBN1JkKH/ititOmZqwFbD4tnHC7NlSx0eEfbQteLg88pJQLenm7/zw3QhCZsOwRdhEBaBQuwcAyqrExx0N68JBbvbZNANWQM4UYAKTsSz9cmA9rd3/zF979Y7Y1rpm16/JF36gYt4oRwOA1WuedddsFWPPSEdeOCBwS4Q8HWYgtWBPKWbigwOSOfnV2FY/qkDqVoaG+jyTzi8an04yjKZcIK7TvQEkDa2sG1E+nc4WO7NQFiH2MDBnoDo838i9L182T/SX//yN4ZAXYJQ+DERSI7RJlEkM704vUsv/wRMVKpcfGbWx6PSDFPlB9+6Ls2nLU02kcBqOe9qw9bN6YpPXc0GA0TG0miUzgFg+7eLLwKogGEMKHDLz36RbvnFPWgnAjLpuGWsmtzLLlMw3woMxuHaqz+dDkesvBNd0B3dO9LDjz6SlnesjWqTzORuAr8w2m567m3GtBZAxPnpnW+5mIUoh0H8Qnrs6d+mwbLdtHzvw+EvwGk1pKV/fya9sBw2GM/QiGOuB3VobaGA0F6Z5h86IzWicbNmWxdGrSc9+JflaS+AwqmHT0loErO2aNJt70utVCi7aNN9ee2mtPpZgvEO1hQjpkbIPhxFuVO6NQAYiD4OPzFAGGkDUoOZKocv0Sa6m3NFVxqJLlpeFbT87ShPn//sR9JP7vx6OvrEljQNQOaUI96Q/vbo0+nPjz2YemgPHDOJqKYaBbhTTuHj/Le+LT304Avp6WdfSn28hwmTANABRqoErRCMhjMX0gDvftv5gCJTMBq70nU33kSRY0s4m/e/54J0xpnHRkVr8+Yt6ZDD5tEKszs99NQT6Re/vhsBbgIBsASDA1lyoRPnnmKgxhCGUn2RYUS9rX7ZNm6hrlpDxX43ud2L4RqH+OskgBiHwjipUJ0aum3TZR+8KB2LLqssRfewe3SEZ/jtPfemH99+N23lYKh871KmIZ96wgkwWtelq2/8RgAiMsI8LswESScddVi6+F0XpHnTp3MfGFE8kYBATFSV6cB5Flg18NUpddIm4ZAEA8jQh5NpEz+vULhtlARps2fDLGzGLtQBfNmSmHUxHa6jllkEzKUkymsYQPZFq1lO+g0wnLyunoxtGQrIG7BvhXHdQ+ARzBnXyARbZj6H1sA92iEFX/kn0kZNUeCrpSg7dr2V0RyAF1//v5yACZrO18/IwIJTxcMfG3uFroxgRWaXGvfnZDuDIX5crpYb2HMuqXRWEBCOR0d1iD092p+vWXwZ1GedvAx05CA/JxeFfmhmPxC5qLUpA5RfH8/emn1AC1XYYfam05TDxWZwGVtQDVtVHWCnkY/RWr5lzTBMvAlpOjZ7R+dWqvLo5bAJd+2AYcystXLaYF20AFYj9iiAVe6FZz7gwFoAXRiXXSSP7HmHyAU/i3dVhr9zaF4TLUeqA+xTL1Vguoo3UoXDJsipIOGVxTDQA3sTzdIyglXfVCXsVgHWwWi1zAzoWhK+OtiXBkZDIJlWdCcQsApVGAxVcbCquJ6MPnErkzbbsEaxwX0UboaowgcbOmKeDDjZHmx1WWDVNbJdSRb8KPc+hzb44Zh03c1AAtYFjaIBghgv77m1hQUCdobIgj5jJZ7qMGfcv5SY7jupmkShgYIrmFDslcMPnhZMy10wERopPPQM9qQjT56c6ppnpLGhprR13bZ0/70rKGQw9G4Wun3sk26CDO9zDFs8TOFpDEBT/dWQofDcRPiujTA4VANbPajMWLMrQhkF9bnfjzb3W885B11Qkg2CoR//8rb009vvisp2E2wlWVJdFFAclyC1t5aumR/96IYoIH3ik1dFIXeQcn89rLL/vPwD6aQTTk5f/uLX0lIGdHbz92Vow3JQI1hectqx6SMXvzc14PNv/dFP0m/vfTiNQ0frio9cmo4hOB3kmdrRJivDt4WUDOc+AD0r2grykwz/+jd3pTt+8z/pC1/4bHpx1UvpFloA9xB4nnDKXDRPt1Dkgd0rK4EHPxGf+85z3xFgdA0vSNaB7WL9nJHrbvpOWkYhuoLPlyH6ltefjJb2C2l6S1s6+7VvSbOJwb7xnW+kR55Zkc4557Xp/He8MzRPLfr00CYZQyGwaz+79Sfp7e95d/r3z38+9SJTMBiyL6w8oHcbwa0tic0NbRQxr4SdDJhFLCbYoo5jYKRh47KeaAAAgooWXgVI8SC2gxpjxKC3sHt5n8a5IUHOAGr+/Rwv5RgqAAYKigWrMA8YoNhEchItq6yrLf4F+6qwf9rVAGBjD5UKUCUGZAEcZgakWp+vFHgKIDEGJvjZwdbO51umk9fzeybtnsNhzrbamTvofugmvtwdg7PUWM12Vaa8iXo94IGtwqFlKLOV+yvs4PKlz6cnH3uSz6LNlOTdVkjPXdaizMyzf5UB0GYFsCpogR/0q4/Pzms0mo4+/BgGk80OSRJjtay3mEFZ//T+fec9JdDVmLYAEb1WAGvRom+BLWtkZoA5M4Gju4JbDOaO78rDGMB27mDw+hMUnOZnMvtRBnAGvr2XAK4cRBJFRJm++AOLPwJyUTTkvtkemWGXfz63QefOKj9TpmuAZhGrW5ivBqChFd1D473w4fl+TXoyaOrPe5067G29NhfQLlh1JaA/BhERa++JGQ95SErek9l/+j33b4Vav+qOOlxRFrzvVIasw6TU8cdOhIHiK0Apks2CYem9Cpxn2Zk8oE+r7Z+hO8dHCdhrl/o4c93aLO6rn5zKGEEWmRIB2U8DWJHUyXSN98q+sIU7A9KyjTNLO4aV+S4Er7m1YmiUaxTD3/wekYSAWAAR5k7B7ETP0QFyrKn/HQVWbI/rIagaXYessfqeESNwLRNwr+Y8CoFb6x/VdtjxZxMAroCqe01/VrTJ504E5RByfmaLauR6JNN15D1Kt9TB/JH5nAfICUrkwrNyF8EctqXflnvWzMFSFrKVq3Dfhf5tFFLymTPOC4Yvn+t7nATDuZ6uSwFv72m78y94fYI3+awax8Lg4pzLsN9GbCZYL3jQDvOxFRbtlMmwlM1dWAjBq2HuySF6nRT0BMn7oruJIgjnJ6TvZE6Fzxa254vPDgZ+FD+gsJAnaT+MdWX0ux+MFyMWlRFSKm64F/TJsc9KNjUu9y/7di92wrPj3o35F55fmWglu6YdzyBsZnFnUDfHZJlR7JEyP5TV5VT0zMIvOiX3wnoLzWTtozllyXe7590vAhlbtm5Ks2ZNLzHxGCjDGltsam1uzfZJ34CtkZHssKtgIio9ogQdtkeilDmkHYl/f2YpnXr1aTK53F5YiM6wmFTdxjqyPwAhH3zw4UzmQJ/f1l6LnRecdy6klJG0cuXKeC4LDuvWrE8XX3xBDLnz5393zx/pqKkFLK2PM2XXoQXWGnRbu+gOqp9ci74oOqgz5hBHjaXnVz0fuYBoWdmezNY+gHxgIQSOu//whyARqZMpCDuOGGrevLkMwpwZuMLGjnV0WXUw72FWMAsH0cZfuXYdwCj7jvNYRVHG6fH7ADTH1GqkG1Ed5tbJzbTqNwSr0di7D4DKve/U+d3cq8COg8FDK5PDJ1NWmREL0xLRHFQUXVeAhP0Adm0zq9KRi45I/yA+6Ng8ANZCcQZikGbBPWjXhwWOCgoGMghth9Z0NSD1ZSxj7mHBub29iTWDKcr/Bnr3Q+KZFfqZndt3MewTL0pRv2Njd3RfCZBqWz0LMupfKWzIhAb4j78jtuZzq5CQmljD/kDup1ZZGuzKEPvYzj3xHgdGGZPri9zDSuf04tfqAGAFVx24LEHEgoit3xPQ1Z3UxLApdYP5/jAJaRnkoih+qd9LN9cI4GY3ZKLaJmxGJZ3KEEU802UWGv0fD12pT7MDmn8PPX3+VPJnJza6EgA05odESY5YzT0ixsr7kB8apDNiWL8fcQ7nq7ltUuS0Pca/5sfkIDL2PQtDdBCbK2gPJpJfWaxog205NNATJJxu86zActg3xBXa9chpMfpRpwk2bL4fWcWNDN5VhmIqGrTGMS0M0+ro3IJPrElT0M93L614DkJhgFj8Y4wmIcBOlbAtGVhVSqK5pZZO3v6wEXaG2h3nADDtjCzNBnIkP8Mu4f2h35qLzHb8eHm/n7W2ZcPmDrUqYxVjxJL9c92cOzPA+Y2hqLzjPhIUO8AHYLSaX2tnlPnR/g5zn7rVPMOCsy2xMrpwcv6urYy1LPnRXWCO1eAhgqPRzs/+lMBpjL2f/NlCxCDnT1DbIVriFL7DncjKWY9z3RsbYVUHgRP5M/zJRvShq8ECfPVD5g3cm1INkn0Cm776xwfsf/D+9VDs96X3XXgKB6MtPfLE71lvNh4bffL0STFIZ/36bhwOArLzDk4taCfOaG0H+a5PHbBStvVuSMuXvojOR0onH784vbBiUzryyIOY7rwpQMYlS85Kv2dK/Dvf8fa0HuOyFZ1Md8OaNWvRFDudlsIcROeppdC9CaBcIY1zFS1wfqlRR0QaL38gBmoAVDkdmeqHQaEHw4X14O/uQ0eFtiGnyk2hotMEKDIJJ6kGTyWO1OqPG1YadhmVjmycBknQ0E4LVkRpMBOrbNU0dIG4Bw1JJYFAuQ7F4N+qHfftoRasNIix6uuOsTr3re/cyhCv9vRvl7yPdu4Z4Vw9FIPc5y233oLW6Xup1DbF7zmAIYIxDkgeHmOAlNvjvB8r7fF3JUbaBA53N0b3k1d/LW2gjUdQQOaSDJpQ24PSrrEVua+ngjB37rxoxYhWFNeaazZWNadvfe2a9ASOSgHq+ejTOLFdcHeCrW58ViQuHLqVL69Jl1x+FSwvgS+T3/3poNmT09eu+SLagYDWGOkRnsGqTQ/39VEGTO2EsSp4Us+0vS9/4co0b8b0CMjHc3heRFrg0o9c5egukniTNie0ZcaqbLBKDumnP/GxdPIJx4WcQhlAQrRsk0zc9/hj6bEnHiOo6eB9YBypUNlC0YMxmUD7ahlVK+PeyST8lbT4Lly4gIM1kamTD6BpuyfNO2QSAPLcNBcR89HhCem+PzxAhbojzZwNS4fq2WFHLMTATYJVNpIeePiFYMHt3TqQpuNIF55IuxV6LlvRUDmUIVw9sN562D+rntua1q7YFY4o5hbwLlynPQAD3YIvfsN8VHaY3+NatTCYlCDo2UUAiziyRq6aw10DyvQfV5yf1nU+wv2u5Fw1pI9+4MI0fWpT+vNf70UXd1uqAsCtp8pvZd7Cbg1oZ2vrgvSL2+4CaGdQBsCI3f8CPQa/MgCHe3i3aLC+ZvHpRFgT0l8eeIwgozkN0r5x0fkXIAR/ZHr22WcohMzEQExM67ZtSLfedlt69qV1YX8FOAVVZaw6wFwrPDaCA+9xwqE0hAzC5cpUHpLhZw9hiJXrwpcChhngKpZPdRXhEl5bmjuvKZ12xEkMhwHcZoBeK8wUJwkayAtOPPTI0tTCHvrIBy5Ga+kIAPKBdMMPb06Pr3jJYmnWQePjjz/ikHTJey5KUwEdxpl4aF0x9NF6X0pqBKi0urZMyR6xaq4xlkGxk3aiLv7RKdiGpwMy2FXqrRk2vYMxJre3EhhPCCcVQynck+5bnIZJh6x4q66uQTheEyL2suc4AAfPuFtBxx33QSAeSVZ/TDTtYCigbUrPv/Ri2sZ77qVtw9ZzE+08SE/UKy4RNlRg91+/CqZY8XdW2qOOiHGQ5SO7SJaJn+v6yLzXfsY9meDG0AkD9cwqtTIaUC6LJJhXxzmqAuSxRWg3U8zHBp0UbqBmMpCT0yIJ+H+B1YKZVCSNY3tJ7ti8ZRUMAJjfyLmci+D9SpgPDrwygJDlJtKX955s1TqcbscmgEaCo2oKF9p0W2zFUevaqlN3F9p3DHCrxFeEmuI/gVUTAlUfnV6e0pyDaEVhYu12WkhG+CyDbx39KBXKslHOZmNOjkb6lHyR9cL9TGCzlhNYARiWw8DftQPN7j5OMH8Nxh/thA0wZwWLbTZxSJNDBCo5NCafsgBkzNqC22vLsEUI1syzYtBosjmNaa0G/r6TnQTmg0xcVwKlALvjN2w3UhdZOQ0cub/bUDuJQLAKiR705GhXlwFrJXXSJDWsrZrzOQzbFhS2DTda7Pj97Z2y0GTVqs9MkAjg6hCeveN4j7jhKXPK0uLT5hGkwXyFYbsTrbvWic3psUc7YfkOp3nHNLGW89JELlbBInR3lKc7b3saoG6MAi0D+QCEyFtir5GOp2GClVHafjz/AaQIUZUKlWI1AqkZ6MhKVxXs+/e/+/x0/NFH0VKH0Dxu8LFnl6Y7fnd36rN1ifNHbEXAmVs7e9Wh4rlc20pagPwB5Wjc4SMy4CzAsaenCchv64H9wt5hX7N0qZoCle1ck2c1pG9+5UupHeZvz9bd6fIrP5fWwpI44fhD0qc+/u90FyAHILDAddVGs7U0ktUYWkbgR8xzww03wuJoSudz77IOW1paGJK1NF2LxMkQ7OeFRx6SPnTxRamT7oJf/fi29PErPg6I3RBJ5gjtcNHyzgps7d6VvnrD9alLhJ/9+553nJVefeLi1DSxkep7ZpmvpovhM1++Pmz5t268NsDvUYemYNMqubcVK1ak+fMOS8+vXZ2u/+4P0UsnASc+mDN7aprR1preQVHue9/7KYnohvTrO2/B37JPbU0N+5ILOcYNEYjzVZzjwOQDXDVGyYBMYX/+CVZiS/ZbafOJbGllnTLYFEYlfm/faMGmcrBFLtLYTRQtgHzmELax+Mxo6RMIEbAoAatFzFa0S8fvC+gJHGA7o0hVAu0K8C8A37BtWXc9Wt44n8Uw1Mwss4Bsu6rFDtmhsOHVH7WV2/ZG7q0YrpGNZC6Ymvj6ZauchcKVL2DPlz/HsxjHUExTPNj4k58zbswdSXkoTi5mx9IESDGMrfbvgmkZ4CExyGFHQnQ4mtgadlBpWEUxoLVYg2jHZ919HhOVDCLm9+VwFsGfAQquvguLavl1vMKa1a9Eg27IZtla6LMJGlMojL0lqJUBGRNgWa36mmh39J2XBom6TvmF5kKdy+r1xnMGCuZd6GBzXyHhUGrl9meLYbRDJNKC6+7BasAp43BZ4rZRD7A3BKfiPqOFnw4HfIJJq34pA4YZUC0Yq/0Ut1wLAaEC1BU4zfegHqbDbR2kxb6mCBS+G9uhRJlgUj12uopk3uuHrcK3Zj06i5d2pmQwNXfX5TbnLGGGr+BnBGvcvyaog4CFPXSuqf/pjIoeKuz6h6IgaTJXAOUu4ygtkcYNypa1oQNp278evizAaIbBqbUJIBJAAefN/zbm8Tnt1PNdy8ZU01OGneCmILhkFcGMWgbkBXMQECwKDNGqXgKeuW60+MPcnDZ1Ci3QtWj8T4+1Fpzdx70JwspQUrNW1nZIJMnw5PlsSS1kQiay341nXO/QCCYeNqezIBGFV37XNTI2is5D7rNfEChyEg2PUkN5/ob7RHZfAL+xxzIYLImmheEntvhXygCj8Cp5JRiqgLvuZ9fMr70QFOw42ooOv0xrO5YOmDUtTYF92AKTrw6/4Hn1WWQW+mx2gWxGzq4Hea4dFNssrGva3F8yd2Ws84txAAAdnElEQVS7uwckGVgYmEbHontcKQs/2zgszhVFhB2QmxzC5rMUMVSRf8lozcWQvC8ycz/b0GjlJsE3Z8xnpiSlUQJYw95GR0oGUr3+v3YUBShF/KS9iVxCEFa7xroGQzaGgTncMmvZRhu8THruR5c7RveQjDav34u0gMU/C8fBaBbMxUuGHmzIcMUo5xKYLBOW+Eq/og+x4OZ1CUD2sje7OQcnn7gorVm5Au3wkyiqtAI2TUnXfe0bsKc7g/k8QstbEDywKVPIGY6j+23j+vXpzNe8Jl1zzY3s5fHp0EMPTudd8O5gXf/45z8HpJLpCoADaSIawQAFKyFEtU2hg2niIOSh7bQcV1BkbEV3H5IWLfkL5h6cVr+4JvVSYZ4zc1bqYI+ou7ifdS8n7jn7dWfH2kVsbqwuK28/LD8Ck17O2t3EKguOmp7aaDHeB0L2jydfwsfnNcI0R+eLBXG1Tm2DttNKm+1ARYuxBx48NVjttfVt2G4AfOx2HZ06O3Z0RBt6DACHHTt5ciuzIrroKiKmwVVUMbtjEDLR4lMOi9zfNnJjH3X2LXaFbeF+q8j1BMeGiVWb2xro8FVOTwKCg6X5k3tqba8iBmxkbyOrxjXdcx1dgxTuJ6f1q7bRWcrPom850mt3h7F2ZgiOt4vDnAcbKcYSQ5DMSWSQKus1kcGJDGCeALBajUZpbU0ja94d53OAfF4tzn7AYosSeYgv5569IhlILWmZo/oBDbrnRrZhHd1VE/m5XRBcxgnYAg46jGsE0kY1XUF9PbJjeS7iw+lzsZ8MlKwQ5Gate7uRogzpqdySHzmt9oF40uGaDl62+D6mbIYAaRRoTey5N8xSH2vqXvd/arSGdAaPzxbDL0AYAtTbg0+RcCc43I/tdxhqL++1AgC4pokiN/iJrP2Ym4BP64VUKEHIzg0ji+w/lJ/RXwkkAnbyuSHNlMs4AYrKdJ47dzLzZw5Kj9Cd2o6Gbi2D4sfxeatWMxwVH9GHxilYaQC98V4EP6NbkryXfKYGjXvZrRK09DmDrKH4RdZqLRVU+XmxJvMdfc8ouUclP298EPaImzUMqAE01p43gOm1YVP3EEd0dOpnlHNgYOuWXRTYPEdqvyp5AHmFdyWZsVy8wI4aPss5XV5Tqasa2cmCudHhZAdFlt1z3SthvYpThUwO56yGrldZ566XhTtb+M0pLQCMo8NRfXrZxdqFGu5xgO41lpyzDYDchLwZerven4NRRyi8dO1ERodhyXYmigE4pM33EoN4P3vztP39vRPSwQfPABBdB9OnBaOwO21HL2WYxLeVQT4zqFbc9dtlvCwYnzzYFIzOe95+LnTytvSF/7ohtc+jYslibFjdAZg1Oe0CdGpmYM7yFRt5OfvSma86J21Cq2btmjXpsMMOi2B94cEHIXT9eDoZo7mHREK9F51QBiaqqdq0RbBiXO+B3IHo9Pp1m4Np6mGP6j3Bna3mwW1x92qjZGXGGgMoAqiqKzefStI0wLBqNrbaaTIMDGw1sF29O5n4dx+CzWfSNrcsnbHk9KioukITSIiHqQYZJOooreLmCr7oN0EGP6dzrEdjJQyR+oyCouy852kVePDhp9Ib33h2WjAPAI+/tx1F5zhEwvOrX/0qnfumcyM4UyfKoD4qkrL7SlXFokJZtGoVlfdwvtz786tWpS/+97dpn7DaJ4TvceAPnSMAo6XO0IDlX5tRBZ6FJssyqOAGp6MEBofTwnAVCV0bbAvXbJQNNGK5hv+w9SwMRACsevBymMZ/Ism7JZhPUtLPecOr0ocuujDEgYPtJjKBodsBY/izn7sWEJ0WBQzMhy6+ML31Ta/jADtUiUoloMxmkvSLPvgZPg+LJbBq+o8zsELQigGbPX1K+voNX6MKiTeIihrVwWBw7AXg76Yd9IAwWC+TVD75zJMklytp5+hMLVNbUtsBaHWMMnnRIRF7qFZXzU3PPfdi6u7flGbAVKuZMokK3BwOCe3nBncYgY1bXkYA/R+ptrw2Hb7gyNQKu3orINtmdKd2UMEu270rvZpk2CEGDz/0FADYWHr1m1+T+ssH0OrZkVY+t5FJiRgJnthBcLaiHX3kcWkLbSRPPfNy0NkN4gxmNTIVAMJqd6nZ27+Lg8m2qXBvE7TpLL5+04fTD267GY0nDj2aipWANQfPr0qHLJwTA2DUu5WRYnHBCZ9KTghkNsE6Wre2L734Ui9mhn2A4amqlb3MeekhkOGzxmCgTUNiYiHJ2WSec4LtGgSTDd4TQOy8BXMDhHiSyZ4///XvYrDNEAYJP4Dxx2DKyJC9DQjSuxOH7ARGW6EJLmwDMLmw2FAwFK3SjhpAyVidRJuXujeyBNlXniNz6YUzDkwLZs2PqmB7SePPNpxuWHfX33BTDGL46IcuSQsOmB3OsxsW3xev/zqVt3U4qAzmvv1Nr02nHX9yAOb+t85FhowhqFVfiyQmFhZmsp5cDsqt0JsQan82U6TYCTO7B+ZAD0H4sPqAEVyq95flQXzHucKeE3bjKSu+BuNT2ycHOKzxlTFvhawChrNBSnZYDv7IyWfBaDJRiGmxAhkmXNyj7TNOgt5Fm/hWNCHXUpAy+PZedSoWkay6DwHk6CCttNpOInAUWj0EAFGUCV0cr52rqgb1FpXUHNPpCZC7FgZBEaiXgEjj9gBAopVeXq2tlkwhj4ngVHhhvfVReJB+nBlLeaJiwSwrmF+ZvZSHhhRAayQyfjbTvhWAr6wbRUu1hUBnHAEwz0yrTjAcLZSZuJuwcp+1FGQqEfXduRkHKLBiPGNey/8Dm0kzae/vIBBmAGhMBo1Agc+Pe+FnKgQwBRtIsmbPraN1pY+BZrZB0cYcLDGZn0oz0E5KkB3JcaojiCOBNpcbD9CebI+DsZYbCYJlvW+P0yIBczkXynMY+MqczIN1BNVl09j2nNu5vOdBAnoD23DELLHM1oxbOfgRfclotVGn1OnMef0iv40Oirwegs0WK/w9z6LTYf1HdsV+Ah8r/aE1DXA4nvay6gaSQ/xCOTIv5QTGDic8DpBOSYP7//wY4M8aWI4kKyZjSJkgt50OPbI5BvJ17tjN+x9Li46YzCCnqemntyxjiN+4NOsoWjin1qW5U2emiSRE+/ZWpS0bB9Off7+c1r0MVFUgSVJeTcDN8/Rty+3v+pQYzqH+o8x29o4MCSUodWV2OsiIsk2wmujxjFMWI3MwG3sznB58nJZ25GYG+TwZZLX4q9edenI6+rAj0raNHel//ucuQLA9JNW1MFEGqcfa0sQwCRDwEXUB8RvVFCZlKQluyDjQxkFgRj4FFgdv76MwXc499cxUw4v+wwOPpq9893vRTvTFz12ZZqLDPYbNbUQ2xOm+Jq7GBPojz9LfH38yztEJsOtlcDmM7Pbb70hH0aEygk/61g9vQsN8EbI170qVMJ2XP7Y0Onve+Pa38KzIxqiTpRwAweTzSKJc9YUvpf5KWjixn4hmpZOOXIAcA4nij35ATEJhD825a6+9Oa0mvnrta5ek9zDkbxjAaSJ7qh7Wneyd6278fnqGQZllSiXgQ7UTxx52SDr/3LelK6+4Jl315U+m66+/IZ1x+knpw5fmoZCCvCGBhB2IwXUCOOqHReCawZqsn6xmdAZVC/bfK+CrsZntuRmkywlowd4rGLDZfviPFrKwqUX8k/OWgrWaGaVFPSmiHGMck3h+Jhi0XqfEfDSZ93wULFZBwRiCVbLBtir6vWBhclbyEKbMsNivTWRasufUAkEX3Q7KTe2CRSNoImvNoqFDr/xcfbuxqv9uXGd1164Mu7nWr2ZYyCitpwCrZQJv+hs2TMSarg7rEp1U2ksFzbXFxmQxKCZLE2S9uf0A4vPSsYtOjM/zq5Bf+CcQYwHPOBIbLfNOsD+vR9b0DhCZhRsg1vDvQ9e55Muy1mNuc1R/zYJhAVgaCxqb2EJIGxu/Y1JRyD7YupjXIgaUGZMKKuo/3C+8I32a/tRiY7nTQMJGZr/wChCe27M9r8U7s+Ms1shn9XcFKYOxqgxDjlH1a7Lh/G/ZsMbDPqeAdAFUFXvD8pr3HbJeXM8hKZNo4St8l62orplrMUxuonaj+6iJz2gnbpqKb5e5U/g2QVfXMcvssA+V3MoPF744nl05hwCz89BeW8x7KGg76G6Az1Cv2RhkDOeQ2yJzO2wUBkr72nutKA0HEVSo4fNqeRcOz5FNKwPVIqygnwCgAJ86x8YVgo58kz1j8ssQshgE7C3avp/ZkCPGkeYppYKF618woGW2umb+bJ2DsFhz7bMMYnVvHWZm55nPGe+ZOL+cmMlByAUYKRhvB6Tvw2sLBvrcvliBpPGgZCbJAVoK3FlkUL8afyv4Y9JRnPO8n3OsI6NVtppdbLGfS3GIn6P/8XckflgEcZibiXVRDHYPuWctpHs9z7T7VTLINNiDc2ZMJZ6rZ33JRbluBQiJBXf3sUzBDpiz6rB2AUTn4Wh2Hak5KuO8xODStvEW1B8u7Jzvyut5T0OuVangXgCfRZeP1xnDF2b2ff6n6FrMBRl8JPFAFFL0QaX4TWChYIFn5nTuIIrhz6X1CTspk8zBtU6Bt3jPvQeLvmQHBM3dJ+HHQ4OzpJcbQ1456w7DjCJ87jQovq/NECgvoysyCmHsfZ/fAon72n83IBWI6pdZz314PfMHbe86ZNCOXHh4FDHs4hIgNw686eZvA77Vpw9ecmH69vdvDvBoDwDJ5666Is2aMZM5FR3pqGOOxpddn+6951GGajWm173hLAgyj0RuvWk7GIKFenJW8wOZGXaIqP3ZQvv+tNlTUg/khio6XqrrmohxBxhOvD6mxL/1nDcDgO5FYuD2yJPq2lsY8n0y+qUOIIwqE9cF6KTg9cTTT8Dm7CCXaSBX3J6aZlSnmfOnpy2bdjAHgGF3tBIbkza1AFizHrYiux4DsFvriCGrySWUXTMePu7EhRCbVjMMaVoM0JJ0UMmtO0NmF7iIxI0mNNSnzZgCExPpul10Ce1RGoucx5ZoAh67NsaTuI0g3+ULE3RS/sLCiSDxEOzDakCmppZJafO6XdEiHT5XkgBYg0Sdgw+jE4CBTJs37AYkq0s7GCzl8MKBPnwUBIPxyBnsIp4OAqf7x67gUjwXo7QNfGU86d4sONAlNEziO/NApBAqRmCaNvD8FCtW7U5TiLHcp4Le2t+J2AbPeRRmQjqDNnLWSOa8SJhyOepPDyszAMvG/MBnsqNx6rzGsMudW7rAp2wNp6NQu8KtLFgIwFcGUY8YWZ3Pcrp991KwtkvKpF3ChHmB0IZdNCOAjWIQEnlYmvjsyEEsQsnMN1gpsSk9RwEu6qfEOMxT5PXoy4w7lD2kU6y5mSHY4ABqdEsaki2tbKO5a20DbfvdA+wHi3lVMVhVjXL9oMUFz4t2LgqErJVnxfxUxqoSccZ5bYDlI+qzkz85gG4HLGOxAdfTLgZnWGgfKrDX4lz9SGRYTPEhcxelvhTCl2xVwPeQaHCAlTFXEO2cLyI5MHfxRKGTf5HJqW0Q/DX2U0Ky1g4f1rACm7OfGEBJnegigITXjGyFxJ5VxLbOgRFKs9VfTGSfeRbPNUi8pUQ2ry8P4jPXtWgcLP/8pfap62536SC5WNThJJxnSAxblmO+6MwuEYLMlSVZyeOxWOMaxlA6c2UYrzJRo7iE/9PuG0e5t0exH9p5iwnGwOasUeg8573j9i86dh7OpYvqXDsHvze1ToHWTdv15o7RtG4LWgy8xAkaQqYKvfx8Z1p8zEHpjJNOS1/52s9I7mgZaOSwU4np66LVenIjfxKEdsFYmd0UFfmdJGu2tU+bOitaxoYJdnp3duO0ZqKLeWxqYdJta0trOHs1RXPwnsXH95FcqPOzgankzzMAqAvtKNvyo0WFAy/tRhqzDBgDVZPOYH9GNU1no3bGaJoxtY0K5BQMAaAth7YGlmUNwKsTkb//ve/F4jU3NAaw2s69/ILq1mz076z4Wmk85ZST4mX0ci//YBjGX+9/MLSYGvidU05dgkj20SRrud2kkk0xZtDLPTkRXQNRtPAYBK9buyFaFk499fS8EdhBtdxXOF02S5GUFFVJ/zTwyNPZfOV8sVF+cvsv0/d/+r8ceDRGCXam8lwrYDju5ZkcIuWGKpMe788Dzl1DW33n1m3p69f/KLT75gK0Xnftl6LCv9/WLeEZgVQ2oOtrJdkhBtoK/86JpT+77fb0g+//KgDQyy9/H9MOX8vGJ1kwkDfB4fnUb7zhhu+kZ59+MZ1y0km0YzB0CB08fy70eUjQdxJYXvDej6dd6hNxLZmV+zgQtlcuoDJ29VWfQufigHD4VqQE6/IAHAAxKkmC7wa0MUQJo2Ur7wCoQg9tr3966u60bPkT7KmydMi8Y9KLzwymv//tBYLnlE44c2aa0Iq2EELJ+9k7K1d2oP3ZCVsIQ7O/m72OeHdNM9qHh7Pn69J22B0DTCTvWLcmVaCROgm29ksruqCC0xp7PODkKYfAAOpKLz2/GodJ5ZC2gjrYbL07B9Onr/hsuv/+R9Of7nsIB6I+kQkoBkjjA0Bp0tK3S4Ycz689xpA48KV5Mmy8RliRtM1vYZqggGlbw1hqhUVXj8ZINUlAQ1tjPLOVRsWqbZWoAbzowal2bd+X/vZQJzqU6rEQeDdz7XIAGlix+2Cs7scJ7tuLU5MxwUAZExGHZR0xdzqD6NoBu4fSyxs2pW07YMlYgceKNbVl8L+Syl65DgaHPUQlcQ+/j3wgFULAexnuDl+j0rRhE8EmwF9o0+hco2hgKzlBK+Lb/chEtDW1hx7aAAzzWW2zYMMfFM5YQHISAfABc2ZHJe1R5B/uf+SR9Ml//480l7OoEPcIYvPjcKq2e333299OL69egXbi+WnWtLkArUzzwznKvLYwkwshuXXOtt1ofXSQAklw/gcGpG2AOKxgQ+hTjQ5wfu7lPoLH/bKQInCVYYDmMw5IbVdbXAWIHMpi5V2g3O/X4CRtwRzDRlUBZLVQUW+GOaGWq8ZaxyU4bbIS7ZCZ8hSG3yRaZkUnVfYuQF71p2TVOxk7JtMC3Aqwqu/FkcHp1lIomByBs8mdP+d9vPTSKgDZtXQGrE7rN6yJoYF6jGqqlrtZf5MAmd4ZeMj/eB8FayqAVejJtmgp/C6A6bRFKzW+AwvFSiIUoEfxZ1EYKthfrwT9rySJBgfjCbr3wJZom8ywANrMN25eT2BEO5zTr7HlMfGZB4yEmMCniZblXlr9R9T6QQ/aIVQGN2XsBTu1ZhzYgt6UmuAGy7b/ZOaYzxdtJyYQsFZqOUMHHtTG+iHNsEEkEuZsDISwhoM/w7mT7kSRSAFoWRcBCgOM8obxGySA2Cs1yZQsGJUBYPIGQGiVOfsmNIdKOj+hWca9BgPPIC1YGjlRk/XhXjCB1m/FBE0CAoFx2yAFKXJ/jjY5g1sTbDfleS1wCKz63swRZJtKPtnHUCY1sMrUDzOLiLOCvAWt/erjVtOLthOmLmFVALi2vAyS3Ftci65fli2kEbi+a6UmoFjKvPmT0umnH4VtG0p3/PzvqZ661LRD6Uhor0A7ezFt7bQgDTAIilH2j9z7clr2WGeawuCkfeMAm6qsmrF6FHfUaopWYxM4nsi9XE2F2HYi46No2GA9ginF//nuJvAST168mCJZY3r86aVRmNvLzYbuKIfmtBOPSWcteVUax96Zgt6aWclTzz7LMIXeNH32rPQLgM11FMgskgb7IM/1wW9hQzDAgqvuJZkCtlvPpR3v2//93wwEIKAnwP7Yx69ENmJnOusNr07vv/BdJEZdDCVD088pzCWtdS8gUFBLq4DgsYyTGjpcZIRtoTjymU99OdtszxFx0/nvOi+dfsqSGDhlS5sJbjVAqMXjkO/hs7/z3e+ne+97EG1qUXQAHM7wvb+5M90EUGrL3GUfvYyAuTzd85sH048ZivGuC87F7m5Nb3nz2bC7HfZjrGRXSG26/hs3pq3qJTKsa/OGznTxhW9Obz37DenOO+5AT3xpuvPOO9IDD/453XzzTRSIWrCn704HzV0QgJ9ae8VXDDUJO1mKRUrfKNpTC6CyAGDHMQwkGtVKgGwBvhbXM8D2exGmWMDx3AVDsQSWloDVfP3Sz2l7S+hqaMHHWc1AXQYYMsjqjwtsFcUJbWsBtsRnGisJCqj5KCDJZ+4F6HgFGM4Jk5Pjd5OsbIVVuAMwrI/WbX2gYJUSDhmE8t9JdFir3Jbr/pSNMgi4StcHrGMEjEJHz0K1tr/QzIz2/xLAGGA29yzTTW009fm872Dk8C6nTp3BJOvjiakZQFka0PNP5qWt0GFXaE8HPJD5Y+IuG8fBOmpoO5BRJuluGBrBggPIzQzeTE7wvoJzE3IP0rryeoaNc9I9xqCmFiVn7R37QGBKpmFuzc+aszJH3B+RfAQRIk/dDTDS+3OAh8BZCRQv3l3sAUF7gZl/AeoDTLKDQjApgD/vKdv2kAWzqlX6XTwHZ5MWcPyvybfamBkYyj9jjBvFVgqShXRFwZD1PofxERb+4tl4734JRDQgBWS7ex3v20K/4IHAVGgVskYmXn7Z6mryrQac78xNGAxSt5v7lD8Fbt23nos+JIEcjhkAOkCbSaoMUlnu5gWCgPneBacpTvHeGyBD1Dqgimc31lAH3PhMKQ1b+L2+oHI/92B7eWgHx5lRBxjwGpvuV+yvEgCdz42D7yjQo3faCuO+gaDZewg9Tc5m6BXzP8HOAcgwY4LeJZ1h+YjGb1XkeBFveceukYU0FnxcJJ5ozcoeK2mZyjTt5jxVI4PlOmXyCkMK+WzZyAK6knTqKbKbA3jGCuama6KOo3F1j8/K7+ZnhZFdivM8N2EHlPhhrQUi6rim8gH+6b5xgFcM8SIX6UEOQDm3BmLsWdMnM+FcYJW1joHCWRfSPaM96ECbzxhgJ7ljDzbDsxhn1xfs3ia+CskNnbNng7WW7RsgBvvHBfKd6XAtyAmWFNItRZHEd2Rs4jstWN2RT9ptWbKnhtav2L18boqBqIVNK6QkYn+WGNNx/nLWF/eYgVo7Z/BIxCzqPwueK3mVi03ZThT21Z+1CODjRbjM+83XzrFiaHLT7WOMbBFAX6iPl31oq7tFhiFiJ/d8BpbJcx3S4+BAGKszp00np4BBKX2Ngvhv7v4t1xxJl6FTbq67HLLM7Xf8OmS+vkFXRxO5uLrF69atg4zxzbBX55zzhjxBXFYbdnDp8qfwZZ4LgCdyi9l8RsfmztCSnLFAUtkQcmOnpgf//HgUJXogD7QwDFdNa/80Jlv61FPpGYZHjbIfz3vHeRGz+1kR+5MfLX/uWYCi7djswdTfBWhs6gMwU9+GXusmWqRZK2e+zJzTSi5Fuzst3+PxkYMMY5LM1MTA7goYqBb6dnM2LFj18r3G5jb2nSQ0wDW6kpqxRRIm+tTLpPtRmYypMEhHAH6Ge2Wam+swXCxidEHbveAr2BTyhc2bN0Wcc+DBsyiU1ICtvEAnZn06gm7N++55DN8DS9+CcYCCWSpr0eIpEcttBiOS6W5c0Noymc/HzqGB37OTPEqhe7CGQT5LPGY/vxgD1UIKxRyMa+Fro1Bi3k4Bv4GZIeP4jKlISSx7agMa8nZ3Zc3rGnJpbWlDA6CrWIE2DB84KgFMkgT3UUu+Y9xqd04XBChlH+qxmcYso+zRCXyWQ9FNZufOncF5pTOxqz+6L5uY5TIG0QtMNUA1bbQ1v0nGbdhsOxYE4vSd2u4BfjaKqKy1w7KVCct+R6CRvxdwE6g3deJi6o6bK8lCjmGDxJ7GuLoB/XIvDNBo8ed9y6Z0SGJm9gJM82y+a4ksMXDPHCD8EhZYubiS/9RumE958434jD7OgEO+tjCsbNasVmwnUhfEfA5r72cd9gDmqh0bmqpS8UCR7ZLQRlezf8WLQ6cUexXFxhhwHOk7ebIAY+5kyjEHeY6DMON5swap95712tXwllErNgGxAeYtuGqAntOnq3MKqYZ3o7yDMcFO9vEw9mAoZv4Qg3iPxMEOotam6reHLfLzTgVPY6ipWtncxziewXTBvV7YR22peyZslt0jsqV5Bw67LNjT+o46BjKLMYXMiwQ35QDcB/x7HWB0dC/xjnAt8a7cI/5MJSBaP+/P2M3rBImLm7Bj9f8CjkZl7WYjQgc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78" name="AutoShape 2" descr="https://s14.stc.all.kpcdn.net/share/i/cloud4video/56e874c3702b933e37544b69/bas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0" name="AutoShape 4" descr="https://pp.vk.me/c630020/v630020892/257ee/Vbk69H_sq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9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Мои документы\Downloads\krasivie-fony-dlya-prezentacii-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-428660" y="285728"/>
            <a:ext cx="992985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rgbClr val="FF0000"/>
                </a:solidFill>
                <a:latin typeface="Arial Black" pitchFamily="34" charset="0"/>
              </a:rPr>
              <a:t>СЕТЕВАЯ ОРГАНИЗАЦИЯ ОБРАЗОВАТЕЛЬНОГО ПРОСТРАНСТВА</a:t>
            </a:r>
            <a:endParaRPr lang="ru-RU" sz="3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1772816"/>
            <a:ext cx="6480720" cy="41549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Сетевое взаимодействие образовательных учреждений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совокупность учреждений, имеющих общие цели, ресурсы для их достижения и единый центр управления ими; совместная деятельность образовательных учреждений, в результате которой формируются совместные группы обучающихся для освоения образовательных программ определенного уровня и направленности с использованием ресурсов нескольких образовательных учреждений.</a:t>
            </a:r>
          </a:p>
        </p:txBody>
      </p:sp>
    </p:spTree>
    <p:extLst>
      <p:ext uri="{BB962C8B-B14F-4D97-AF65-F5344CB8AC3E}">
        <p14:creationId xmlns:p14="http://schemas.microsoft.com/office/powerpoint/2010/main" val="291290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Мои документы\Downloads\krasivie-fony-dlya-prezentacii-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-428660" y="285728"/>
            <a:ext cx="992985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rgbClr val="FF0000"/>
                </a:solidFill>
                <a:latin typeface="Arial Black" pitchFamily="34" charset="0"/>
              </a:rPr>
              <a:t>СЕТЕВАЯ ОРГАНИЗАЦИЯ ОБРАЗОВАТЕЛЬНОГО ПРОСТРАНСТВА</a:t>
            </a:r>
            <a:endParaRPr lang="ru-RU" sz="3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899592" y="1828274"/>
            <a:ext cx="7344816" cy="419345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сетевого взаимодействия учреждений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создание единого образовательного пространства для обеспечения качества и доступности образования, выполнение заказа общества на формирование успешной личности.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5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Задачи, решаемые в процессе сетевого взаимодействия: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анализ спектра запросов социальных партнеров по организации сетевого взаимодействия; 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повышение качества образования, доступности услуг; 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обмен опытом, совместная реализация образовательных проектов и социальных инициатив; 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расширение круга общения обучающихся, позволяющего им получить социальный опыт, способствующий формированию их мировоззрения; 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расширение возможностей для профессионального диалога педагогов; 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объединение образовательных ресурсов для реализации ФГОС ООО.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23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Documents and Settings\User\Мои документы\Downloads\krasivie-fony-dlya-prezentacii-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</p:pic>
      <p:sp>
        <p:nvSpPr>
          <p:cNvPr id="2" name="Овал 1"/>
          <p:cNvSpPr/>
          <p:nvPr/>
        </p:nvSpPr>
        <p:spPr>
          <a:xfrm rot="1163276">
            <a:off x="5211198" y="828985"/>
            <a:ext cx="3500462" cy="214313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rgbClr val="FF0000"/>
                </a:solidFill>
              </a:rPr>
              <a:t>Взаимодействие с учреждениями образования, науки и культуры</a:t>
            </a:r>
            <a:endParaRPr lang="ru-RU" sz="2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 rot="19849997">
            <a:off x="290053" y="1165363"/>
            <a:ext cx="2857520" cy="227042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rgbClr val="FF0000"/>
                </a:solidFill>
              </a:rPr>
              <a:t>Взаимодействие </a:t>
            </a:r>
            <a:r>
              <a:rPr lang="ru-RU" b="1" u="sng" dirty="0" smtClean="0">
                <a:solidFill>
                  <a:srgbClr val="FF0000"/>
                </a:solidFill>
              </a:rPr>
              <a:t>с иными  учреждениями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2786050" y="4005064"/>
            <a:ext cx="3214710" cy="2448272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Arial Black" pitchFamily="34" charset="0"/>
              </a:rPr>
              <a:t>ЕДИНОЕ ОБРАЗОВАТЕЛЬНОЕ ПРОСТРАНСТВО</a:t>
            </a:r>
            <a:endParaRPr lang="ru-RU" sz="1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6" name="Стрелка вправо 15"/>
          <p:cNvSpPr/>
          <p:nvPr/>
        </p:nvSpPr>
        <p:spPr>
          <a:xfrm rot="7005033">
            <a:off x="5030187" y="3079143"/>
            <a:ext cx="1686976" cy="936104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3303129">
            <a:off x="2076778" y="3483498"/>
            <a:ext cx="1418544" cy="704145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\Мои документы\Downloads\krasivie-fony-dlya-prezentacii-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Овал 1"/>
          <p:cNvSpPr/>
          <p:nvPr/>
        </p:nvSpPr>
        <p:spPr>
          <a:xfrm>
            <a:off x="-500098" y="0"/>
            <a:ext cx="9644098" cy="92867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pic>
        <p:nvPicPr>
          <p:cNvPr id="5126" name="Picture 6" descr="Гимназия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3718" y="3645024"/>
            <a:ext cx="3935894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8" name="AutoShape 8" descr="https://www.bragazeta.ru/upload/news/1454931842961240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0" name="AutoShape 10" descr="https://www.bragazeta.ru/upload/news/1454931842961240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2" name="AutoShape 12" descr="https://www.bragazeta.ru/upload/news/1454931842961240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4" name="Picture 4" descr="http://8plus1.ru/wp-content/uploads/detskij-sad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02297" y="731529"/>
            <a:ext cx="3939406" cy="2248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73718" y="10354"/>
            <a:ext cx="87907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 smtClean="0">
                <a:solidFill>
                  <a:srgbClr val="FF0000"/>
                </a:solidFill>
              </a:rPr>
              <a:t>ВЗАИМОДЕЙСТВИЕ С УЧРЕЖДЕНИЯМИ ОБРАЗОВАНИЯ, НАУКИ И </a:t>
            </a:r>
            <a:r>
              <a:rPr lang="ru-RU" sz="2000" b="1" u="sng" dirty="0" smtClean="0">
                <a:solidFill>
                  <a:srgbClr val="FF0000"/>
                </a:solidFill>
              </a:rPr>
              <a:t>КУЛЬТУРЫ</a:t>
            </a:r>
          </a:p>
          <a:p>
            <a:pPr algn="ctr"/>
            <a:r>
              <a:rPr lang="ru-RU" sz="2000" b="1" u="sng" dirty="0" smtClean="0">
                <a:solidFill>
                  <a:srgbClr val="FF0000"/>
                </a:solidFill>
                <a:latin typeface="Arial Black" pitchFamily="34" charset="0"/>
              </a:rPr>
              <a:t>(образовательные </a:t>
            </a:r>
            <a:r>
              <a:rPr lang="ru-RU" sz="2000" b="1" u="sng" dirty="0" err="1" smtClean="0">
                <a:solidFill>
                  <a:srgbClr val="FF0000"/>
                </a:solidFill>
                <a:latin typeface="Arial Black" pitchFamily="34" charset="0"/>
              </a:rPr>
              <a:t>ужреждения</a:t>
            </a:r>
            <a:r>
              <a:rPr lang="ru-RU" sz="2000" b="1" u="sng" dirty="0" smtClean="0">
                <a:solidFill>
                  <a:srgbClr val="FF0000"/>
                </a:solidFill>
                <a:latin typeface="Arial Black" pitchFamily="34" charset="0"/>
              </a:rPr>
              <a:t>)</a:t>
            </a:r>
            <a:endParaRPr lang="ru-RU" sz="2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42910" y="5867392"/>
            <a:ext cx="3714776" cy="9906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 Black" pitchFamily="34" charset="0"/>
              </a:rPr>
              <a:t>МБОУ «Гимназия №3»</a:t>
            </a:r>
            <a:endParaRPr lang="ru-RU" b="1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67278" y="2996101"/>
            <a:ext cx="8400292" cy="4953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 Black" pitchFamily="34" charset="0"/>
              </a:rPr>
              <a:t>МБДОУ Д\С № 116 «Светлячок» г. Брянска</a:t>
            </a:r>
          </a:p>
          <a:p>
            <a:pPr algn="ctr"/>
            <a:r>
              <a:rPr lang="ru-RU" b="1" dirty="0">
                <a:solidFill>
                  <a:schemeClr val="tx2"/>
                </a:solidFill>
                <a:latin typeface="Arial Black" pitchFamily="34" charset="0"/>
              </a:rPr>
              <a:t>МБДОУ Д\С </a:t>
            </a:r>
            <a:r>
              <a:rPr lang="ru-RU" b="1" dirty="0" smtClean="0">
                <a:solidFill>
                  <a:schemeClr val="tx2"/>
                </a:solidFill>
                <a:latin typeface="Arial Black" pitchFamily="34" charset="0"/>
              </a:rPr>
              <a:t>№ 149 «Сказочный» г. Брянска</a:t>
            </a:r>
            <a:endParaRPr lang="ru-RU" b="1" dirty="0">
              <a:solidFill>
                <a:schemeClr val="tx2"/>
              </a:solidFill>
              <a:latin typeface="Arial Black" pitchFamily="34" charset="0"/>
            </a:endParaRPr>
          </a:p>
        </p:txBody>
      </p:sp>
      <p:pic>
        <p:nvPicPr>
          <p:cNvPr id="19" name="Picture 2" descr="https://avatars.mds.yandex.net/get-altay/240733/2a0000015d5049d6f1fa4fe4dbb00cba40e2/XX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82202" y="3491405"/>
            <a:ext cx="3885368" cy="2712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Прямоугольник 21"/>
          <p:cNvSpPr/>
          <p:nvPr/>
        </p:nvSpPr>
        <p:spPr>
          <a:xfrm>
            <a:off x="4877979" y="6214029"/>
            <a:ext cx="371477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 Black" pitchFamily="34" charset="0"/>
              </a:rPr>
              <a:t>БГУ им. академика И. Г. Петровского</a:t>
            </a:r>
            <a:endParaRPr lang="ru-RU" b="1" dirty="0">
              <a:solidFill>
                <a:schemeClr val="tx2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60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\Мои документы\Downloads\krasivie-fony-dlya-prezentacii-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87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Овал 1"/>
          <p:cNvSpPr/>
          <p:nvPr/>
        </p:nvSpPr>
        <p:spPr>
          <a:xfrm>
            <a:off x="-500098" y="0"/>
            <a:ext cx="9644098" cy="92867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5128" name="AutoShape 8" descr="https://www.bragazeta.ru/upload/news/1454931842961240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0" name="AutoShape 10" descr="https://www.bragazeta.ru/upload/news/1454931842961240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2" name="AutoShape 12" descr="https://www.bragazeta.ru/upload/news/1454931842961240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0" descr="ГДК (БФЗ) - Брянск - Yansk.r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40147" y="964461"/>
            <a:ext cx="4368864" cy="2248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73718" y="10354"/>
            <a:ext cx="87907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 smtClean="0">
                <a:solidFill>
                  <a:srgbClr val="FF0000"/>
                </a:solidFill>
              </a:rPr>
              <a:t>ВЗАИМОДЕЙСТВИЕ С УЧРЕЖДЕНИЯМИ ОБРАЗОВАНИЯ, НАУКИ И </a:t>
            </a:r>
            <a:r>
              <a:rPr lang="ru-RU" sz="2000" b="1" u="sng" dirty="0" smtClean="0">
                <a:solidFill>
                  <a:srgbClr val="FF0000"/>
                </a:solidFill>
              </a:rPr>
              <a:t>КУЛЬТУРЫ</a:t>
            </a:r>
          </a:p>
          <a:p>
            <a:pPr algn="ctr"/>
            <a:r>
              <a:rPr lang="ru-RU" sz="2000" b="1" u="sng" dirty="0" smtClean="0">
                <a:solidFill>
                  <a:srgbClr val="FF0000"/>
                </a:solidFill>
                <a:latin typeface="Arial Black" pitchFamily="34" charset="0"/>
              </a:rPr>
              <a:t>(дополнительные образовательные </a:t>
            </a:r>
            <a:r>
              <a:rPr lang="ru-RU" sz="2000" b="1" u="sng" dirty="0" err="1" smtClean="0">
                <a:solidFill>
                  <a:srgbClr val="FF0000"/>
                </a:solidFill>
                <a:latin typeface="Arial Black" pitchFamily="34" charset="0"/>
              </a:rPr>
              <a:t>ужреждения</a:t>
            </a:r>
            <a:r>
              <a:rPr lang="ru-RU" sz="2000" b="1" u="sng" dirty="0" smtClean="0">
                <a:solidFill>
                  <a:srgbClr val="FF0000"/>
                </a:solidFill>
                <a:latin typeface="Arial Black" pitchFamily="34" charset="0"/>
              </a:rPr>
              <a:t>)</a:t>
            </a:r>
            <a:endParaRPr lang="ru-RU" sz="2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867191" y="3357088"/>
            <a:ext cx="3714776" cy="4953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 Black" pitchFamily="34" charset="0"/>
              </a:rPr>
              <a:t>ГДК Володарского района</a:t>
            </a:r>
          </a:p>
          <a:p>
            <a:pPr algn="ctr"/>
            <a:r>
              <a:rPr lang="ru-RU" b="1" dirty="0">
                <a:solidFill>
                  <a:schemeClr val="tx2"/>
                </a:solidFill>
                <a:latin typeface="Arial Black" pitchFamily="34" charset="0"/>
              </a:rPr>
              <a:t>Детская библиотека № 9</a:t>
            </a:r>
          </a:p>
          <a:p>
            <a:pPr algn="ctr"/>
            <a:endParaRPr lang="ru-RU" b="1" dirty="0">
              <a:solidFill>
                <a:schemeClr val="tx2"/>
              </a:solidFill>
              <a:latin typeface="Arial Black" pitchFamily="34" charset="0"/>
            </a:endParaRPr>
          </a:p>
        </p:txBody>
      </p:sp>
      <p:pic>
        <p:nvPicPr>
          <p:cNvPr id="20" name="Рисунок 19"/>
          <p:cNvPicPr/>
          <p:nvPr/>
        </p:nvPicPr>
        <p:blipFill>
          <a:blip r:embed="rId4"/>
          <a:srcRect l="5291" t="13960" r="45965" b="38462"/>
          <a:stretch>
            <a:fillRect/>
          </a:stretch>
        </p:blipFill>
        <p:spPr bwMode="auto">
          <a:xfrm>
            <a:off x="4644008" y="3827264"/>
            <a:ext cx="4265003" cy="2389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Прямоугольник 20"/>
          <p:cNvSpPr/>
          <p:nvPr/>
        </p:nvSpPr>
        <p:spPr>
          <a:xfrm>
            <a:off x="5312030" y="5867392"/>
            <a:ext cx="2928958" cy="8019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 Black" pitchFamily="34" charset="0"/>
              </a:rPr>
              <a:t>ЦДТ г. Брянска</a:t>
            </a:r>
            <a:endParaRPr lang="ru-RU" b="1" dirty="0">
              <a:solidFill>
                <a:schemeClr val="tx2"/>
              </a:solidFill>
              <a:latin typeface="Arial Black" pitchFamily="34" charset="0"/>
            </a:endParaRPr>
          </a:p>
        </p:txBody>
      </p:sp>
      <p:pic>
        <p:nvPicPr>
          <p:cNvPr id="19" name="Picture 4" descr="https://avatars.mds.yandex.net/get-altay/225456/2a0000015f0e4538a554ebec12fa12afaaa6/XX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969" y="3747561"/>
            <a:ext cx="4035473" cy="21152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Прямоугольник 21"/>
          <p:cNvSpPr/>
          <p:nvPr/>
        </p:nvSpPr>
        <p:spPr>
          <a:xfrm>
            <a:off x="0" y="5899774"/>
            <a:ext cx="4822049" cy="6208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 Black" pitchFamily="34" charset="0"/>
              </a:rPr>
              <a:t>Брянский областной колледж искусств</a:t>
            </a:r>
            <a:endParaRPr lang="ru-RU" b="1" dirty="0">
              <a:solidFill>
                <a:schemeClr val="tx2"/>
              </a:solidFill>
              <a:latin typeface="Arial Black" pitchFamily="34" charset="0"/>
            </a:endParaRPr>
          </a:p>
        </p:txBody>
      </p:sp>
      <p:pic>
        <p:nvPicPr>
          <p:cNvPr id="23" name="Рисунок 22"/>
          <p:cNvPicPr/>
          <p:nvPr/>
        </p:nvPicPr>
        <p:blipFill>
          <a:blip r:embed="rId6"/>
          <a:srcRect l="41529" t="25968" r="31665" b="36650"/>
          <a:stretch>
            <a:fillRect/>
          </a:stretch>
        </p:blipFill>
        <p:spPr bwMode="auto">
          <a:xfrm>
            <a:off x="226752" y="916629"/>
            <a:ext cx="3913200" cy="22243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Прямоугольник 23"/>
          <p:cNvSpPr/>
          <p:nvPr/>
        </p:nvSpPr>
        <p:spPr>
          <a:xfrm>
            <a:off x="31870" y="3079744"/>
            <a:ext cx="4268572" cy="3727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 Black" pitchFamily="34" charset="0"/>
              </a:rPr>
              <a:t>ДШИ №3 им. Г. В. Свиридова</a:t>
            </a:r>
            <a:endParaRPr lang="ru-RU" b="1" dirty="0">
              <a:solidFill>
                <a:schemeClr val="tx2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33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\Мои документы\Downloads\krasivie-fony-dlya-prezentacii-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Овал 1"/>
          <p:cNvSpPr/>
          <p:nvPr/>
        </p:nvSpPr>
        <p:spPr>
          <a:xfrm>
            <a:off x="-500098" y="0"/>
            <a:ext cx="9644098" cy="92867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5128" name="AutoShape 8" descr="https://www.bragazeta.ru/upload/news/1454931842961240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0" name="AutoShape 10" descr="https://www.bragazeta.ru/upload/news/1454931842961240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2" name="AutoShape 12" descr="https://www.bragazeta.ru/upload/news/1454931842961240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3214686"/>
            <a:ext cx="5072066" cy="5023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2"/>
              </a:solidFill>
              <a:latin typeface="Arial Black" pitchFamily="34" charset="0"/>
            </a:endParaRPr>
          </a:p>
        </p:txBody>
      </p:sp>
      <p:pic>
        <p:nvPicPr>
          <p:cNvPr id="27" name="Picture 3" descr="C:\Documents and Settings\User\Рабочий стол\преемственность\20160406_13082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4772" y="1731122"/>
            <a:ext cx="3977481" cy="2774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Picture 5" descr="https://avatars.mds.yandex.net/get-altay/236825/2a0000015e5304ee36ebcb3545bcdfb49cc7/XX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58224" y="1827672"/>
            <a:ext cx="4406264" cy="2774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187624" y="4520153"/>
            <a:ext cx="20537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  <a:latin typeface="Arial Black" pitchFamily="34" charset="0"/>
              </a:rPr>
              <a:t>СОК «Брянск</a:t>
            </a:r>
            <a:r>
              <a:rPr lang="ru-RU" b="1" dirty="0" smtClean="0">
                <a:solidFill>
                  <a:schemeClr val="tx2"/>
                </a:solidFill>
                <a:latin typeface="Arial Black" pitchFamily="34" charset="0"/>
              </a:rPr>
              <a:t>»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Arial Black" pitchFamily="34" charset="0"/>
              </a:rPr>
              <a:t>ДЮСШ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636209" y="4797152"/>
            <a:ext cx="2339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  <a:latin typeface="Arial Black" pitchFamily="34" charset="0"/>
              </a:rPr>
              <a:t>Ледовый дворец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73718" y="10354"/>
            <a:ext cx="87907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 smtClean="0">
                <a:solidFill>
                  <a:srgbClr val="FF0000"/>
                </a:solidFill>
              </a:rPr>
              <a:t>ВЗАИМОДЕЙСТВИЕ С УЧРЕЖДЕНИЯМИ ОБРАЗОВАНИЯ, НАУКИ И </a:t>
            </a:r>
            <a:r>
              <a:rPr lang="ru-RU" sz="2000" b="1" u="sng" dirty="0" smtClean="0">
                <a:solidFill>
                  <a:srgbClr val="FF0000"/>
                </a:solidFill>
              </a:rPr>
              <a:t>КУЛЬТУРЫ</a:t>
            </a:r>
          </a:p>
          <a:p>
            <a:pPr algn="ctr"/>
            <a:r>
              <a:rPr lang="ru-RU" sz="2000" b="1" u="sng" dirty="0" smtClean="0">
                <a:solidFill>
                  <a:srgbClr val="FF0000"/>
                </a:solidFill>
                <a:latin typeface="Arial Black" pitchFamily="34" charset="0"/>
              </a:rPr>
              <a:t>(дополнительные образовательные </a:t>
            </a:r>
            <a:r>
              <a:rPr lang="ru-RU" sz="2000" b="1" u="sng" dirty="0" err="1" smtClean="0">
                <a:solidFill>
                  <a:srgbClr val="FF0000"/>
                </a:solidFill>
                <a:latin typeface="Arial Black" pitchFamily="34" charset="0"/>
              </a:rPr>
              <a:t>ужреждения</a:t>
            </a:r>
            <a:r>
              <a:rPr lang="ru-RU" sz="2000" b="1" u="sng" dirty="0" smtClean="0">
                <a:solidFill>
                  <a:srgbClr val="FF0000"/>
                </a:solidFill>
                <a:latin typeface="Arial Black" pitchFamily="34" charset="0"/>
              </a:rPr>
              <a:t>)</a:t>
            </a:r>
            <a:endParaRPr lang="ru-RU" sz="2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Мои документы\Downloads\krasivie-fony-dlya-prezentacii-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507" name="Picture 3" descr="http://www.s.24tv.pro/section/newsIconCis2/upload/images/news/icon/_1477985615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4119150"/>
            <a:ext cx="3857652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9" name="Picture 5" descr="http://images.aif.ru/006/823/0f78a06403fdf44124fada331157bfe1.jpg"/>
          <p:cNvPicPr>
            <a:picLocks noChangeAspect="1" noChangeArrowheads="1"/>
          </p:cNvPicPr>
          <p:nvPr/>
        </p:nvPicPr>
        <p:blipFill>
          <a:blip r:embed="rId4"/>
          <a:srcRect t="21082"/>
          <a:stretch>
            <a:fillRect/>
          </a:stretch>
        </p:blipFill>
        <p:spPr bwMode="auto">
          <a:xfrm>
            <a:off x="261906" y="4119150"/>
            <a:ext cx="4214842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1" name="Picture 7" descr="https://all.culture.ru/uploads/342c98d5b595f301226e809f22a28f3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964461"/>
            <a:ext cx="4311493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3" name="Picture 9" descr="http://bryanskreview.ru/wp-content/uploads/2015/09/5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1906" y="1014099"/>
            <a:ext cx="4024341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500034" y="3500438"/>
            <a:ext cx="371477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 Black" pitchFamily="34" charset="0"/>
              </a:rPr>
              <a:t>Планетарий</a:t>
            </a:r>
            <a:endParaRPr lang="ru-RU" b="1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6357958"/>
            <a:ext cx="3714776" cy="5000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 Black" pitchFamily="34" charset="0"/>
              </a:rPr>
              <a:t>ТЮЗ</a:t>
            </a:r>
            <a:endParaRPr lang="ru-RU" b="1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57752" y="3679032"/>
            <a:ext cx="3714776" cy="4643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 Black" pitchFamily="34" charset="0"/>
              </a:rPr>
              <a:t>Брянская областная филармония</a:t>
            </a:r>
            <a:endParaRPr lang="ru-RU" b="1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57752" y="6357958"/>
            <a:ext cx="3714776" cy="3834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 Black" pitchFamily="34" charset="0"/>
              </a:rPr>
              <a:t>Краеведческий музей</a:t>
            </a:r>
            <a:endParaRPr lang="ru-RU" b="1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10354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ВЗАИМОДЕЙСТВИЕ С УЧРЕЖДЕНИЯМИ </a:t>
            </a:r>
            <a:r>
              <a:rPr lang="ru-RU" sz="2800" b="1" u="sng" dirty="0" smtClean="0">
                <a:solidFill>
                  <a:srgbClr val="FF0000"/>
                </a:solidFill>
              </a:rPr>
              <a:t>КУЛЬТУРЫ</a:t>
            </a:r>
            <a:endParaRPr lang="ru-RU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Documents and Settings\User\Мои документы\Downloads\krasivie-fony-dlya-prezentacii-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-500098" y="214290"/>
            <a:ext cx="9644098" cy="71438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u="sng" dirty="0" smtClean="0">
                <a:solidFill>
                  <a:srgbClr val="FF0000"/>
                </a:solidFill>
              </a:rPr>
              <a:t>СОЦИАЛЬНЫЕ ПАРТНЕРЫ</a:t>
            </a:r>
          </a:p>
          <a:p>
            <a:pPr algn="ctr"/>
            <a:endParaRPr lang="ru-RU" sz="2400" dirty="0"/>
          </a:p>
        </p:txBody>
      </p:sp>
      <p:sp>
        <p:nvSpPr>
          <p:cNvPr id="19458" name="AutoShape 2" descr="data:image/png;base64,iVBORw0KGgoAAAANSUhEUgAABVYAAAHVCAYAAAAaUqB3AAAgAElEQVR4Xmy9B3ic5dGFfbY39S6rWLLl3jumG9OraaElpCcQEpJASCGkkC+QRggJJBAIBEzvvVdjG4MLuDfZlqzeu1a7qy3/Pa/D/+X7rx8uXZKlLe/7PPPMnDlzZtZVOcuViQ9lFPK5FI9llE66lE67Zf9llJJcfE97lEqm5fNLbm9G3qBHweyAYum0zjjnLF266mvat79fk6dXyZse0s2/ukSBdFT5+T5VVM7Wcy99xuPdysrNV1f/gMaTUjgc0chQVO7xgL71lRv0ta99TyefslKzZ81W2Juri1adriXLCvXta87VkgWnaDTWpFPOi2hwtFO33bpN/f0eXfylZera1aCDze08d6G+8e2r9NSz92rOnAo1HerVP/66TrlFAZ1xYYVC+R0aGgxo/QdjOtQY05zFOZo01ae+niFNmZyvw3tiOrR/TAuOCiurfEyJlF99vePauTmunia3pk8tUlHpsMJ5MXnk04TagDKDI6xLRlOnTdFD/2rQnj0eDYzFNWbL5nYpyVpOKEurrNSlY1ZUajQR0aOP7tXYsJQTCig+Mi6XK836itfhOR4pf4J05Xcr1dTeoix/sSonhBXr82jNGz3q7RpWWWWxwjkF2r27iX8nFI8GFUuMslcZ+UMu5RV75OV13OmkejvZRB/755U8maDy8pOaOjmoRG+Vtu/aw15LRXk+RYJhZdjnlq5BucMSv1aQa8/E3YqNpuX1upTiOnO4trwJAXkDSZ192nRlxlMa7BnU0FCXzjp9uQ7sduuNN7drcGRQiaiUwJ6CQa8qK0sV5xczZixUMu7XW++t01g8puIJeeob7uF+cnTKqdXKzUtqdLRXrz/XhS2yRrlcN9dz4mkB5YRnKuCaxb4M68M3G3mdXBUXFym/sFzLl5yjf/7rLrV3NOqKS76GTbH39/xJgXAaW0sqif2yInLzDQtXxu3mu/gpJX7kGn0KeDzKycrie1DDg6NKpTPYHHsZj2scO0/zb5fXLY87I7eLxfLwRPbYlUo7//awgC4ek3H7eU9sP6+Iv4cVH+9Wxh9lDaWsYBF7ElUGm4lhJ142PODxs4djypjNpH2Kj3GNuXGFOTsBV5bcsaiqyrO5Wo+amnitDGeR98pkuAeXm58Tzr57OZf5fA/5/Rrm9RJcSyzD9fDGdr9pF38vCGksGtPIcMI55x7WxK4rEPBofDyt4twZmjbxaKUxxgnVXq1+9H7sOMRzk/KGk7xOWqFwivXCRmJe+YI8P8SexVhJrj/Nl9/PGnlc8gW4r0SMPQiqv4+bSnAL/D3DWnl5DDfL4/Al/DiB+6suL2bdBzXY36+cHD97yXN5jaER6eSTz9HBHQc03N+uWXUVaj18QL09w0pzXzHWLOPGF43GtWjhUWptGdCnn+1STl62Qllu9izGe4zLkxx3rqWgJE9lFbk6fLhBo0Ncc9ynzvZRTaqbqMbONs07Kl8D8U6FsVuNhdR12K217zQqN5SnL1xwkbZsXCt/xKuLrvyKMoFiPfLIK3r2sUdVO7FY11x7g+7955+xzWE1N+zVIw/cq5amA6zZuNLsUyw2qlAoiz1Oqb93SINDgxqNpjSSCGlgYAT79CsSiWjuvNnau28n6zqkYITHJ5KKRftVXGDP5ayz/+NJN+uTJX9uQIODcX3x0qt19Tev0eLFM5RI9GCedm59SnDvXm+O1n24UyVFE/Twg2uVl5OvA/sP6OlnH5E3q4/Xiuvq735Xi5ctVVdHm7o7W/XGa6/ogzVvKZCdL79npo494Qz97pZvK+iKqbW1Re+ue1unnHy8Og436sMP39c3vnmlvnjlJWppOcTZYr1Zvhi2GgnlqiArW+3NTQphN8EQZoAtys89jPk0NppQeVmusrJ8Go1HNcKZixFrcC34Q2yFr1ScM8b/Huw9ZDbnSSjgc6u3O8XZxrR4ubxCDz66UKP9PYq4vaqaWKf9Tb06uL9TqXHp4i+cqr3127R3f5fGYi7NnztVU6YUa9f+TVp10fHas/ewPnh/n4YHRJww3yB5iYmBQEY+/MZQn3TDdVfpwIGDev2N97TirCxVT+ZcusbV2xvV3t3DGsfGnfuOY+cJbjbl1ehIjHtMKozNFORmqwcfbme8IIf4kB7XyCj3l/Zr4bJp3MeAtm5tUnRUys6KEE+nypc1oO7+RpbLq2xfmDgxxN8yKikPqrvNw2uzMsls7dzC2ZgV1sUXnUmMmqroeIf6hj7TyEi9sljzdGKcM4tNsJ52vkpKj5XbN0NxEQ/Upaa2jfjrHvm42Ti+o/7QsA634Eew26xcr2oq6tTXJh3YRlzypnTLb3+ox594hPVsw06T8oXY6+ywOrujKisvVVdrjwZ7E+wZWx1waWgU/1Pk4Vp8mjatmnM9pq07mvE7HvY5o4Ii9tWXVFFuKfvfq7LCYpWWFaj5UFz7to/hL0cUH43hP+KKxllkX0SLl8/nOjdq5vQKfGtAn23eJX+Ya63Lcq6l/kCXOtqTWE6+zlt1uepq5+jBf/9dyUyLTj19PjYX0bZNHp168lV64uWbsft9rC/rND5G7E4pN4c9dMe07Kha9fT1SgMBHnuqHnvyaZ1y4kK58ZOvvrFFwwmXTjrrVM5eGXHnSZ6fzXnOVXnFIl3zg58qvzSXNYhgF7ny+D2cTzMQP9DKS1wxfIVvdXw6ftXFe6cSXAcLx5WnMCqXKwHu8mh0sFOvPPsvzl+95i9drGmzFup/bvqtJk+eputv/rM2vv2Cnrz7dyrIz9fVP/2TYr5y8EctL5pUykes4xVdvI8nzXvx7nxz4r79Z3glbRdjuI+4lMKhm6/+fx9g8QagkuEi0xZX7GLty+Ioz02NRxXEHyeiPvYxW55gihgECCCuuH1eJ84SiZwgYMffXjuDTac502lXn0KZKsWGk4rkg2ncHIBMtpIjGWIgzzUs1tepAvxfGB9u5/+FF57SxNocPf7Y/Zo2Z4m+cPnlCoazNNqbpYf++r52fvIe5+tZFVaNasUpV+IPsd+uRjUffJnX7CT8pDhDlQTlLi1fNlEfvFhPDJqkY047TSPpEpVWHMs5y1LD7g69tWaTZi9dpAmlharIrtadv7tLh1o2aczXqLkLT8AWLtEbr7yHrdVrYHi7omBVH3gizfn2BMbx687KO3ucTBiW8BEHsvG7EUWTufr2VT/R7Dkn644/36+m+r2cr35lBwc4U9g7wMDFGiVxdIl4in3J8DP2YlvlIjims3i9Il3/i99r+jFLlAIDeFjsJGfS6/cplhoDSw3rmi9/TbneEZ20crHyq2exZ1UO9li47CilEv06sPUtbVvzhDqbtmowOoDfY6fACv4AGG1gXEPDYJKwT0F/ChwR5Occ8Htcg30jyuXn008+RQvnzMbHBZWbG9bGLXv08uvvkSvka9e+Fg2yt6MxHDHrYDjMbN/PunAc5PeCKwJufKQP7Mn+J7D/hJ0Nwwge58t+/vzL7j/CBYbA0Ba74jjUFGcxKyuHGAu2ycR5Ds8F3ETBWS4wWZJ4mU55OFvYahBHpjB7YWtLoHFjV/n4+ewU/mhE/iTXEZ+h08/6jSZNn6eqSbn68Y8uVF/rFgUDKewvWzkFNfrL3x5lr6UNH63Tv/7xe42PtiiHkDAcG5CL9ZtQWqdZM07Aj+5W/cFNGo/6teqKa3UOX40Hopo7ZzLXMQY+Ser+e/6mZ5+4SzWzV+jKK6/T8kXzCS1pYsWYDhw6oEXLJ2v95hd1+69+qRt/9DPdcvON+JMo+BjMx3tGwH0B7mVodFQBzmPA71UCTJjg53Ewaw5nIzowrLwguIw1mzy1Qo3NreobPILdWCTWK6Ms8rRsnmvYnowCm0vKM+7SqlOWaeOODRoHF+07YDmQVFPl10nHF6qrPaN173ersw+7ZH0DhjdZWw/gznIPX5YHOwSHEA89xI4Q+ePQYNLxRZY/FZdIJWVhRbK8amsfwvay1dQ4jP8MqrBQOmrZXL368lZ1DWL/YKdMAlzH++cVgFt53VDEhU/lXHAfJWVZ6sYm7Z5sa8lUMWSfjjlhHo8Z13vvbnTOzqzZxers7FJlRYkG+gyTj5BHgYXDht8z6h8gb4gTs/LC5Bk56uzq1w3f/zpr1gbmewEbxbWZN8OP2X1cft7JWrtuvRPXvCTKCc7r8Cj25QGj8MBQmPX1s9b4vqAvpN6OMYWxeb8vQ6zGz4UiSpAYR9mbKly2nYf+AfafZAwYrWOWTyXfO6SyvFLt3t6F7edq+pw6bKteOfjKxQsX6+0315GLAWpZ/xCxK5aKcn0p8M64wsTDfjCm5TqpcbAwh7C/J6VwyA0mC6msaKa2b/9Us2fX4sd6WMuYvnHNSXrzlde0aEEl7x3WsqPP1t/vW63e4WH18zZjMY8KI3H8ZJovr4MtMvg3O1e1NWWc83H1R8cdbJvGLhIJ7ABwZPtUTh6Z4IeeoTT+IkulpcXat/cgsatQX7nyS/rr3+7kccTgfPYEHBsO5KqrDbw8Og4+ET4fXFpA/hkFN3OW25pHwOysLRyFD9zW3oLN5wX5OaiBngH21/xMRFPqZmv/gQYHHwyOtON/uH7ykeK8Ms2ZPUOPPv2exiwmgyFzsfUZUyZq/95m7qmKfTlaX//aKrBlO9jiRbXi7zdsaVVFTYkOtzdp6ZKFuuy87+tvt76mfbtbNLEuR5u2vYN9Jrh+l35/8++1+l8PqqO5EZvLqGcgpdFUnuYvOhcsfp/a2vq16txjiKFgjUCv429DAR/2GMOnJTWGnbg5U6NgKT8cjeVOFh9w4wpE8IWc81GMmJRVIbePI83jnVQLPzCcAb+l8RHkDf6IfNhjpJCY77FccZxzROwmz8gjFx/qhqDAUP0RVjYnhI/Ajvi3G1yQHcnWOacdr+6Odn266VOV5mfr/PPPUM2kcvLBjP5+zz1afOJ8VVaV67lnN5DTl7I+uZo5c5HuvftJon+vzjq7gj0F/5D3tMLFfLxun4b64S5yy4nh2eol6Zs0vVzdA1vV04wvHwUz1k1Qfplfa9fX45vcrPV0LV++QDt2fqZPNu8+gtdZhwKuZ2QgCr6fTl6d0MFDTeYEFOXsW17BkYZDYL3AuR7L28ltzZdZ7pq0809yO56OKZ845iM+mQ8w34jVYa/JI3gNPBPj56l1tWppgItgX2qn5aqjf1BBcFp1dSF5dlz5OfAsmxvU1w3+svzXm9SUecXqbu/QiUfXacXKU/A3efrNLX/QeeDH9es+VG7lBLX3HFJOkLPUl6XJhVN07dXX6uVXN+j9D7exLmXqHt2h3sEm4mW25s5eqMRoWCcs+rJee/0Dbd21Vs3th4hnLn3zu+dq42ev6/TTl8FB5WqInLmVPGxguFOl5fmqqanEx4/BcXQqO4ez4ynSY4+s15VfvFh52bUqzK/TPff8U43ksIMjQ9wjuc1wjnzpGfgDt7p72/FxHfKTk/m8IeUHZ6mzo16jvL7bAXnGAXh4D2K5YUf8juWGSXL/UHaGPIUzyZnt6/GQB6WVV8G5XpKrlHtIXvKCnoNJ1U6YxFmMq3skTmyK6JxTT+Bs7QWTjKm8fJoy5HIh7HKUvDiaHIXb262ly+c5HNS7721RddVMfMGQls1dqP3767HlYXX39JCjlJEP1OqM005VXiRXPYdG9dDqu9i3TrDOKDErX+U183X/Qy9zNogi4F/LDZ555iE99NBfsJMB/F+Xc58efIXZiJFtfd3YxugEuYonwuOE8rlpqbdviICF47WAZE4SmOPBMXt8kICAF+ItgAz7YCH92Ti7ghz9/Be/0fTKY/WLX96jY0+equqabg76k+ppHNCuzRktmXOdrv3pjSou9yqQ69fgGGCb1/BYwMdo3fGgynIW6PRTr9CjT9yni75wor7+lS+SiDdAYryhJ0neZs0rUYxEcQywaIRWBiDWBDYaGnFpIqTl+ecvYHM6VVVRocPNe3T6GXM5qCmt+6BZH29u1fkXnSBP7j7IyF598FZCX/rWMpVPbSZYtgFcOFYQiGP9bk2rWcCiD6tvpFsHmnsI+MXa9lFMYUDLhVeU4IT2KpKbgoArUsMhAEBPhGsa0TmXnKRbb9mkbdshQFzDmja7RFs+6eQgBnAoKX3ru5PIsVtwemHdf2+vkqMR5QQK1NbahcHFNE7gTMdwjAkIxLK4Tr4gG8KjRxNrID4hF0uC0/XhSzHV7x7SlV+/QC+++owaWgdImv1qashgCOOQ3kES14BmLShRY0ObxroCgJcY4AoCL5whkLggUCHFAAEFwYnOnmYAJa2HD6uqskxHHbNY70CQdI8MK784S7EOt0ZIjIchxebMnaTJM4tUDJn84Za1Kq3yQmLZ3uVqzyYOUHpE85eE+N3pev7ZTwHyMe3Y2qL+ToBPFIRpRumKas78Gdq376CGYU0jAJYcAHr/cL8uveIsDmZG7731noaHABxewEyJX6ecOVc10zz6bNt2bfgwo0GMNrfQq+u//W/ImGm6+Te/0qrzz9PHH+/Wo4//Uzff8iPNmrpYfRjHD6//lobG+h1niw90AA3x2XHAGQ8/2MHHxu1geLFFP042G4ARhLwY7IP84EkxwKVDqlqCa88jUDlEuKWlRCwvwN0AChyW8wZGssY5IC4fZwUA40qV8Ei++3o4nAB2Ep3ksAEbY9IN0KY4Uz4cuwFMQOm4HzuADAtTfDBynHXLsaBf4FdWJEeDOJMEUSEWJyAaYuW6xuIjDtHtD6ZVZAUPbLWLggWxBwcF+LPtMWAXgpgp9pNoJBQlyWERCLgkN7yMn+dkZ2cTUElGkuX6xjeu1PS52frXv+/UurW7SIxxHhCq9ppGaPkhQqZMKXeAQDQKsPTxBoAoy8PdThJo14eb8UN4ggyjkGfkOU6Qt98HIZlcJPpeXpelV21ttrJ43p4dgyoqAEQeU4fTHsZWujQ84tFKiNXexj59sn6N8rMoPmRTwBhJKTs/qFESJg97lg9rd/6qL+rpp97kHO7ntQF6BPqS0hzujWuGnAgSiNysUUPrfofYzYc0PHxg0Ame02eWETq5h2Ac/zKqhfPmad9nHWrZG9Nddz6jSROn6SfX/wCyqEPbdm/XeZddpou++F194+obtbhupb7znS/hC3+i51+8BxAFiZEe1hsvPUOy/EfOVxEFpkLAtSVBEcj1PgjIDsjtJPcxqP5RI4586uo0wiUCoMp1iiyj2G/1pCqCaBfBuBXgaAkTRDI2Fo2mAcnZykDaGjl7y813q4Qiw5VXrAJMQiaz4GkKCkAy7r9Mf/nzg2po6NOmjdt048+u0+OP36dnn38IAiSqE048Uzf86GY2J6Kmwy0UmkrY41FdeOE5EAi9AE2KYpFqPfPYi6os9erFl5/TrPlLSBrr9OxT9+OjXyBIV2v9htchrXogTGLOmbPDN3PWfKVINhr27FTNxHz8zFyth5yOk7w0N1lRQgR9DikAcYikyc6ZG9IV6yARSzkBeZxlwexIpiEiSBzhmu34ODErY3EEwysqC7E+HgjwlCJeSOx4SJ/tGZJx+Fa0qKzJhuCCjOxNqrGxX37sP8n5Pu6MsE5fdYzu/vs6HawfY98oMgE2xpNWwEiyZ9hnZUgpfPfiBXMBW2PYUUy7Gw5wtgDzABLwAgmokUskM6ByN+RDmCJRf49XB3YlAVjZWrp4EQnLQQB5M0kIZ7wfkMG9WwEpCXGUgSyaMiubOBtSI3afGCP+ErDzyiBCCyDXSEzCLvxigZsCX7l27Ooi6Qho9w6qZ5y3iRVhTaoJ6QsXryD57aAIs0897cSy1oSa6/EzAMlcnltdG1Fx/kQVTahWhptLB0Ik48PatXszpO9hFRb5lVsMoM6qU0PLsHbsOUxxgjMLUG/Zz6YC6o9bVq0VK47DBvv1xltvsuegBrL7cFYBwGXEsceBrlGNDiQoIKQgUikqUk0cjg4pwrmcPLVW6z6up8CRpd5+ECdn3x+AuDGCAL+ZV2hFksWqqChSYdYkEpwpipBkRAe86uke07sfbFXtlIV67OmH9eMbv6WtWz6AdI1CSm9UfrnU1dOtyRRgthKD0skCffXKnwKi5pGs3UrSvR5/EaMA5SPRNBI1iwLwFLkibayR2dcI+9/H+YEs5r4nVlWSfPLY/k5lZbJ02qln6rHHntKZp82HZN8GrslVdslkPfnsFpIX1ji3Qj/96V+0a0e/Hn70DWIdRA82M2PuXK264DsURgvwg0ZiAjgNTDnc5BGS0qw/zYk1wj2D87aCgBW5qHBqDH8fCHhJFnogIvF9hRDQOOSf/+inuuT8CzXruBPVvvtD3XHj17HRjK74zk2af8wqihI8j3eI+7BLK/5Z2ON9PydVrWBqLAWh7QhZakkGccXIU/vPhSOyny1+2t8//3Ku+j+PSXIYfdiq37JXXi/GuXXh+zP8OwBZnk76KTySyNgrk8FwFbw/cZCvDF8+D0ReshQiiff1j8gVIo0Bl4UhvPiN2oejDlljxYXkaBck1K3au+tdCpNGPlohO6666St18SU/4qryddtvf0fxup71OkgiOqwcQNT1P/mjOtsCevT+RyB3GuXJPqzZi/M0tWquupr2qCq7hmRiknY2blcnvO54ppS969HcKSeC9yYpKxxWYqBBuz/eqO3b2pRXXafzvnaFpk2Zr4/W7NJTjz6jkWgjsbgeQqHTKcbYf14SBx9nJwkpaniXrXQKmgFbHz+ehvWtmXaCLrrkZxSzPiUR26T8QJ9y/ZC/kDJGgBuxakR7PI69khya3zKbyaR7gTDgUtXotnseUrgiTyl8D3VSEm+SSewgHcB34AC/ftHlGh/o0O9+/ysVTjwKQiOsAntgGGwPEfjQ336uROtmxUjqBgYhBnNIrAt5EcjfxEiEAmSIJAaciW/MieAPCscVhEwZ4QwVZJVp2YLlOmH5cezvuA4ePKAnn3sZ8iWmkorJkFF9CCLAHTHux2zGKar62T9ex4rV3KcRTH6KWEYgpLlenzvbIcLs8S5LgCFXjVBNQLr6wF2Gmew8JCiCWG5ifw/gy0aJNaAw9gCyCsFAnGtOYu8ZyDV+A1FWAkm+HCJkk/bs+hiBQyVEXy34dpEu/fZZ+tGvz5O/O6PhsSz96s8Pq3MQYgPfXltMIprv0RvPrdZzL99BHuTT8uMv4N4GtXnDR7wuWDLRDW7NxXYozo91k8BzH178C4qEwYFufMoQ10JRq2SZDh7o1fGnHaXt+z5WlHW6dNUVeuqRB1RC8VuuCfrqD36nvFoSdM59KUX69e++oV1bn9fmzW9gPcMKKUJS269wLuuAbWZSGC2xxDBfFoSzFe17R8i1KHiNYS9B1kfYIHUiCJMjMdaKG1EIyQA+NwM+4ihCDHshiLFV/LyRCLW1lRQ4ejV5AoQLQomG7j78OPGO81mcE6eoJeVG/NqxxaW9TZAPvD5Q80hBDb8ZzIHczkB8W+45aqUVYir5Y5rcaBDhihUg4MPxc/hJwGplnUdTyDX27e3RjOmzNHFiIbGtXB+u3aaPtzSqn8Kd4oggyD99xIwcBAjDkBghgKyXnGYEUYGLXGKEooyBiSR5VUlBEf4mBpE9lTO2gfuiEHZynTZuqodYDZBSBlVVBj6m8BkHT7Z1DupwY68WzJvO3uWBJ7eqZkoJuYyPIqa0c0cD6waBbnif6w+FPSqDCDUyJWWEF3i6f9gI1qCDt/2QLW4IHMu//ZB+5pM9GQQLAJuAn/yMA1VQNEX79zUppxjCMjkI5l2orDzOTLJBH384jo1EtWg+WJbNa4OM6u6KgQvHdOLKeVoyc7nq9zTovbfX8PphiosByNoouG3YKa64WdvomAlvsA1I7uJCCpYN3SotzAfv9TukWhrsQqBik5L8e4y1mgY+4/njPTrqKIqcVbPU0LtPuxqa2c+05s2t0ztvHJCP7QhwhjFBB5u6ySnGKQaGICXdxNAMmKy3B6Mg9pQUljnFuZ6eLkghSPycMEVjw4pHCnoW7/r7vHr4od/r+z+4wSHqgIEOfoNvBu+Bydg7I2Z8iGbyyUOHyC+gH3kYez884sT1BDjSHj/CfVsMT7NXQQyyakINwotuJ/ZdfOlFxOpi3fuPv0FCgjHBLDUTq7TrwGGR0iinMECBy6XpdVXg3MXYA/sO5rrssuOJhe9DMHY7hdMf3rgasZFbnb1plZdUatWp5+vfdz6osjL8MjhjNNZ3JMSPe3X5RZeSx77Oe7XhU7zq6AYfRbO5xqP1i1/dodffvpdi1WZi2xYFsqIQjW5wDRie82hrBB+PkCiMH00Q38izAJ5WDLF0MqeAdSeI21k3yBDvPxJ7DF9bAasou1D7d3Rzr14K64UUzLHPrAS5TszxGYQWp1hhF+ujcBHk3i0+eTnMLux4BIM3YtFEApUlYd15x8364L21evP1NZpBoXxCeSFnGC4jMaY312/jWo3fsdwspOnzKhDKcKYaushN0vA0cBr5IYdbGOwmBHFeBgbHsU8IOniMYGQmIrRebP+QqDNDsEmXXnyWtuxcD34ehLzHJ5ZGwIjTdKBhjw4cHsKWKCJy3ZNqSvWdb12iDes2aM0HG8gD4GsKyKcgqAfAuYPgsVH8mAtb91vRDuFAiCRhDGIvgCrCCm9cubIATZazOmQVNpSPCGwYoUuSQkCM4kEGezJMaqVAE7Fkwb1MnFajj9Z2aACcW1pFUZbzg+ZNPAxOgz3CF174pRP18nPvaf6MLHxYMcudq/Uf7dAF55yip556XSM8buoc8to+Mrcel2ryanTdNT/Q5i0H9ciTr1EoG2TfKBSQb8fBE9UTJ2gcHig/sFA/+MGNuum336eQuV2l1ZCui0rJqQ6QT8/USScdS8QoIV7HwGYmFhukiHUA+xkjH9qkyuos5WXN0iOrP9B5556KqKACP1FFTtrBe79PYbQdG5A2fzKi4489Q6esPFePP71aO3dvxWYQ/1E0LAyXwN90QEqDl3vhuSBV48SXcZJ+4/uMjAga5XgAACAASURBVAC9EAOJWcSgggnEaVK/vvaI2pu8KpmMeK+K4h8imVFi8KyaKQgDioijGXXAZR2mIDF/ZrXq9+2iUHYcQsFyZfkopDU3gzkGsJuIWih2DJKXTJ5aojZsrqR4GvFjjl5+7HkVFZWotaMLnBFChDIb7FbnKBoXzpmvh25/iELJfo2A+UK5OSoom6I7/v649jZ2aenCpUpjH/X79+gvt/8GG+4nZg5B6m86ci7x/R7wi1lOfCyivo5suZYuzs5MmzVJ69YdgIiDuEHVYgo8Uym6MBirXBsTa1U3IA/+MaXSShbMyk7poCZNWkJSfbS2QG6Vo2isrG0iWR9QQ/0Iweo09VB8ae3aq0NN2zFuHASLlGFhzdlZJcrFIfEmChyycmwc5hwl7MrjL0SN1Kf6hjUE5Caqi7WQLPWAKkHcFpPwdauqJs8hvSwpjGNYJ1GRzM0fQGkX0e5tvVRTlwBgplGJm6JB1evVt/9Ngg/QiWdRgWY9S1BW4agSKJFGhiEbcbIx1EN9bSM69YQLVVU8U3ff/wRESJG+9tWT1Nb7MFWKBgwoS489PKjOVtSYKOraWo0whMxsjKKkQZnmpzoVzFVbC07LEv7SUX33hnICJ0mAG6KSa/BjDNFoVBtfCmjN2wmVTiGZrcioAuIyOydKgjEOGCAYGwiNQE4S795+KaP9W3xaeWK5RvoOsbHF2rFvWA0EWaucGgEQpPxfmFegge5+KoMYJ6DSz+9CJCpVJLHFeSEHGBjLnxrJJhgcROlTq4LiasVRcbSgViuZOKaqOpd2r0uSaKN65PDOWTCV6z5MlTCj084uxfhaFCqMaO0rI5AO5SSjA7r0gpuoqOzWfY88qtPPnkclp1O7tnVwmKiwDfi5HsgDJ9MYJzBxuPFXIYCXVdxMORSFcDfizUMQCOF0/ZFB1Va4IIKp7ra7IdIB0JBON//mPgDPyWpu3Kd/3PkHAEePEwymTF+o5ceeptfffEfbd66hUrWXdTaQDnjDWdlrmw3bD4R7B7D7/qOIc34mEwpBzplaurdrCFtMYF9m8ZZcHlGjmhLEUXFzHtJEI3uOB1IxgzEfUR4B7iE/UqLCR3XKC+DyEChinClTuhLzjUFXlOpcGuBuG+thQ7z+GKCLqhagLJVCQUbl0BJgn1Nd9BBECh1l6RBqTkf5Apk7ToKaNnKW5MPD9WdhAOEsSFcA1TDkK/GBL66X9zW1reFqH87NSGALGHbvFhwsdQvmF2jVxadr36F6ffrJNnkg+G+64TeAiRbdcdc/AGhUdQsiABqT8kH0UF1/4rHH2ItfasfereyVJd8W/Lklw1BG5poQBMCV4B+mng2ZT3ECFSqAfCtIjGru/EoAcK+jgu1vD6EgGNSceS6qytgmyt6DDYA8VBNJkoShvdwTQdHPawYDKO9wyHZT4ykSQ97YC5k2oaxal1xxsbbv2ItN8p6hKNXpT1GiWbLlJ0SOKm3qa85tFoG5ra1PCSrveVTFJ0/xqYdiTXubGYmwpaUESUhl1Ev/uOV59bQ267bbbiCYT6ES9iFrmwc5NUVtKBkmVU/XsSeu0Gsvrtf77z4AcTUO0P1Uf/jDPQTXPaopj6Eqq8axFzqqGlNEtzW1O+qlUZLYdKpPSVQOW/c36SBkViCEYy/IxxZGVDd5EmrKgwREU0SOk/xnkbQAoCjoOOcFNeikKXMpLAHqx0Oc2W4UAm0kcaiZAKDgXCqPlXrvve348qCaW1o1nc6Cq7/5Tb39zvuaftRyfedr12pO7UI98uCrACxTIae1cxvVz21vckhbAeqAlliVJlWejUqsTmedOxeF+TwnWXv7pQ+d8xBPDuu3f7gavREFpKgBFxR6XN8zz63RBxAGd/39B5q30IoXAO2OqHKzSFg2jTqFgCyKVVEUiQ6pSmWf3IYcEJvl34FMLnY1CPhCWZ81rpWn5+kwsaVuUqU++rgVUoT7Kx/XgmWAp4wP3w9JjfJjCCBoypRMnKQzEyXQhjV77myS6W5tQxWaotgUI5ZlIXEwhYXFpAzr5bgIbCsPYqG4xFTevC+l1bq6RcrNnoBf2Y+aeKtTRLEzFYyYMph15s1MBZdhb4oA5dT5KC5RtSb4X3HFRY7SdOPGd3mvpA4dpHuiD1IT9D/Oe2ehDEjiT1wQe/0kBxnA8pipwCFTTHWTj8LUCjij/VEHoF1y5VKt/3gTMTKDXZUDONp13ElZrEMS8jTBOZvqFBbjqMpH+f7JhgPEJHwW/swUPZNnVOLzSdIgZjP4yPaudpSnhxzAM4iCqQAiuGpyHhRKL6qBMWIVyR7xorUhrb4WOg2ycklIqYBwngIUdcapFge92RCf+CEq5YdaOzh7Vq12aaA/TgW/mASBCi/qFePbjaRjGRzMikk7BLN9NyV7kHUtpHhWO6lICxbNUB6VFjeK6wxESxLCIs5rePGxI6i0n3zyMfUOAJSQQZeW1QB6ScpLJuiT7a9zvsNgD3xzrBIfCToX15QFWZYYUFE5fnIMBd0QBTUSv8nTqnSg/rC8vH4QpU+cooKpq90AjpK8PIqtfaqbVqi+5gFAeggiP6HJk3IUtzMJdigrK9Rnn7XacqCivUwnnvVDPfD0Gi1YfhSFhTrwCe+PX88pKMeWLQqaevGI8tPI+7Tb7I8v9tpigPlrR53HL1KmJjE74X/KUPhuklf7bjGN9apvbFIl6mw/JA60q+6/+y5txD+desHlFB0vM30oiRPgz9Gr/u9/n6tTLbZZ54OpR/+bNP3vx1rMM/u2QqA9/v/7OgYoP1ev2t/d5pjM0zuk2H+UqpyLz5/7OVnmxFXn9Tg7zs//ibVWVeIs25cHB5Ym6TpUv0XPPv5HdXRuJp73cS2m5iTpw/97LcaAcaYtOR5C4ht68J8vabhrD3/bhWI0oWKImeXLTtDGjz8mcW2FGBxXRYlLxy6dqzxXkfburEcoENbhri6S8QwFyCqI8CXE9mxt39CujoZWJceGOJvtSkBcTpo+R7OmH03iMV0vv7dD7QfrlUK96QlRsPMNQ+71kXjbfpapsG4qJCcEAKKFMQiLqbNncRYhjrY2AAVMnd+kgqp8HX3ilZox8wxwzbjefOl9kpgdEFQfQ7AOgpFRvWKbg2NeXoPiq0F4EgKnAEB8ciVr9Oe771UhXVWjFLBTtn4wWXFw5PAg5GO0W7/9+YXyoEj/zW9XK1S5SCMGRiAM481RffjkM1zPYxQdtyvm7dEIOCsOyxH0j4JPwKFOhZakM2rV2pDT/SR8ajYFznzUqdMpYhTmRkgG4yrLna6PPtijg+B3O+KR3DxI1VHiAypU06Ni76akyoGYNBt2YRdGphqWMhswHJVyiPrPbYF4AEESREk0BkY8Yq8QJlaYhTlIIF8bJ3lzc51Grtpj4hARkUiYLjnuIz7IOnSCG1BEp1AthuM698JztXN7sz7dfFjLjl2py756riZUufXOa/dr3VtPUnCh+E/SX5hdhz8cVgT/S+MBr1Wk//nNnyF4BvTHv65ScVEa8UGtLrrgx1q79kWKh5/YaVOgAGGE+2h9+4c/0F33/oKOtln62bXXo0Q9SV29+GLwU5y1nzaVnCW3RHv37nXUt0WlCDb2rWGdp+ilNz9VnwVC1iozdpj9uxKsslcHewccpVVVSSnKtw4KYRQ9KTD34g9HyC1MxeZm8Zy6O8mel/wtRjxOWxKBHaZg9oOmarZ/WhcWZ86KPFYQ90N2BYhF1p3TBrFoXXXWHZXEpkwt50XJmyBHShBXbr3113rtrdX6bOdO/fLmix156HVfeQ58EwLvobo30hwzCZskyam3QHaifA2gwg5lWRGSf/dZ8cjvdHN4fBA31urH/hsOT4K/i1CoT8M3V1eX6p23P3Q6yJJc8ADESDifIiHdd9OmY3fkgD1dLnCHKTUptMA0dXWmFSW3s/wukM6ms4c8EbItQAtcFH98xmlztHnTds5PBPw2j4LKJ7rkMhTfiHVqio/T0088SbENMpxCbdA3WcsWzYQEbNZ+FHC797Rj/yEILvPRkKPkXlOnF+vAwW5UVZCXEYgR4NcwqtcotughzzUbz4KtSaI+zNi6W3nFFPvsics1qhmzZmjbtkMqKplIvKNwlgexVjSo8kqUfGVztG1nB3kB+42ic9rkBXrigQ80uaIasqwJTW6EdYUkh01z+8HCFBwqJ5apmTg8hF0EyKlMzFE5wYr7AS2AKHjm2VcgskKaM2Ol2g+P6ODhNU5hfgh7nzonpMkoQnftPCBXT1oXnn281m9qUzYKYm/ZZzr6uEq9+mhaa17ocFShQ5DI1pHhIrdzoQAtLPThH6egym7TIB2shsMiCENGIUeG+bI454fYD0DaJSHZB1CjOV06kH5JMMSj//obBdMbwNdFqm9C7T6AzXH9YTpnQrn4Cp4zOMS+QK4bXsvNR/3Ic5sbB7FZOgHGrDDH+/C3IASOqYuLEBYVh4vV0TQEGetXdd1MR3m//bN1KkClnEBskqR7LUksGcfeQ8CbYBFrasSYH6IEn7RgTo1OOHoWnXMt2rFtv0qqlmk16zhhMvcAbkrGI5o+pRbFXiv+k05OiuweOwiIx0b7x1QEDh9L0XlRjFq1NclaWHcT9xSYxdovAisN6MJLF2vvgVfVeJAisZGPiC7G4VrM1qyQZZyCC9/Z10kObUpnzrGpWsP4YiswjkL0WL3W8GcWN5+A2Tt31RyEar0UZ9pQtkfwlZY7xrE1cgw2I0E1xOmgJD/MRvZrgpgxcMcA3ZKhfM6mvYmdV4rgYVNjQ0J/79qrVFRcqj/fdif5hnUZunTL7y/m/PXot79+j26qDFjNhxBK+sJlF2jdhu2c31E1tqLG5LyUlVruj/8chpOxKgw+or83o0ng2TAYaw94NIq4wBTt43z/OUKpO//0T2t0A9/7NHl2kdq6O/ETKEzxSS4wXlVZUN+/+lLsrklrN36sBricIfY+jGioCnXirt27uDdyRltPfKX5wIDPB/eEuGAYlSTrRgMYjzGnaLDEcn4rNrko1E/ABslJD/Q73FWaPCmCUHAEYtZYAvtdCWezD+Kyn/wuhE8b4Pz76Ka0DtUQr2ndDrIiIgWDc85d6OQWDz+wEZuTTj9vrl54ZjtCKf52WSVq4BbVFlRCu7r0na98DQFci155/1Xt6+oA47uIcx78YxgRTK02rN9LHpStW3/9D/3+1l84ArsxhIje4KBOws8VFZOz57m1cMpiR7gQd7dR+GtGdUyHBQ5rFE7iEN088WSWhjo8WjZnpfLoKM+i28RFR8yLrz+q0tqU1qxpwY4COvtM+JfmQ1q3/qAjCJqzYB4CnM+UTRzp6kMxTdyKcI9uCp40AqByDThdNRB92C/CAG44yLqEssHXkOxwsNhliVYcvxSxZCek+pDDX4ToGHJTiNpHF8+k2goEKYXqZ9/c+K2egVb8LB2tdFmX5FVp/+GDkKadxINy/EU/cWM6doPN4ieMbwu7c4mvhfoUMjSHdSssKEBtXco1elBNd1DM2Mvj+xAHmNK4gHw3R9+7/u9at7ELEd98sM2IWns24lcTKGA3g3mISexHQ2eDkhiOC14hhN+27qqBDvzRT350fqaZivJaKvEjtPsckTKwBjzYbxULkjzDzZYQxAAx5qjqZmYj2YbXRyI7b97RqE92iPOiAkhIt68ZprhbNQTD6sqFWv3wM3rmpcf1wx9/i6ANAOZ1lixeTDtDPSQMyjrUlh5AmzudC5ALHmkn9uRhmBh1oJFEhySI1rl8VDTnX7hEi5bM1d/vfoxqIJVhDKEKCfqBPY04735Ydzuwldq/i9bYy69Bjj4RUmqSXn3/Wf2MlrnFs2qp7i3Sm++gvJrLpoVQUu2PaWI14I/WlBYCDAU7zZw0BSl2uY475WjNpGq5Y+cT8uVQWR7I1t13tDhtjTGccJBNtx4DH8l1goOWgbGqmBLS4UNUYuDA3K4gxFpM37zWz4YDSB1Cz4eDykOW3KadG0yGT+JcRWtELVUHbG8YwyyI5KN6xSABAKOw/nv3oRJ7epBqZZ5iA4PKMkIJoNSIwm3ewmoMJU+btmx3ApgBJCPHrc3fuG8jFQ1DRyCRbSutqm1/g/tziMZcWKULrzhJ67e8gsIAAi3XenXz1HSw32mDt3wsgJNI01J89qpqDCuJis5H5W9EH3/Qp/mzC3EoFcqPHKff33Y3oDJNgjAVJWAHLUJUl3iPMRyjgei0tSZYixlOyNphHTGOmZc5S94qGwdmFbgYp6qyOqBSFFbN9VFIQxRjyMq7aI3Jya9GDv5zql+bUf19ohUnztTSo+arCWVd7eTFuvV3f6EdtRlb7iUpBWQTWMxvV1UwpgKVRFNLG63X1h5uSgkjNo+ATEvvrHpu7SLDtAYlWKQkC2rtKJYmHhG4GrFKYmBKG1PgmHqaBXXGC9ja25AIbjAJcZyhMuejtc1HmThKFR3+CGIIQBhBpQjfHO2l+ooNZYwUtJZ4gpclTEawWMugAVGnY5p1Ky4myrOQPd04JaKmtYU6YwjM/5M8WUUy29RnVB/HcfSOIBYmNkWWYu3UlrzYfTpAmi/w9hGSmN8njKDFPsomFimQM8q1QXK2BHXTdbdryaKluuCK01BNQErgmE1xYhXpMAnnZxu36h/33qV7//03wBykMQSFqXKiI6hTnZELAEeC1hj3F2cNQ5a4s+GmTMlB3ZEmga2iCGJrxzPV1RKiCj+khQuMeBwCZGA3VDzdrF9JVbX6aeHuamOPqyYACKytql01M7I1Y56fVpM8p+K5f9sIqsKVPGYZ8n5a4mmtfuPdF1Azv8TfIeZJMKyKO2vpJLXjKPshqufQPj1vVjUBY4ziUDOAZFxHHX0sxGaxtmyGRNvZqRXLLlAMAr+lZYuqqgqp4G3jfkt030PP6olnX9SvfnIjQfwwbTD/1kP33YbSklY51MY9fYO6+77b1bh3nSrKSXrpM29qauJcD6iMxGgYdV8RvW61NRNUf7hZCZcfBcthCh5UxGx0CmfJ/K/XnaMOCNdCiL0gJNPI0DBryT6j1klzsNwQpsa820iNjo4OAP0ANLIpqNkvWjRc7hL94qa/QlZNU01tOcAqoR98/xrHPm645Ubl0Vb2+rNv6vVX38e3RdmNUarNVPYhNKMoFtyQZ2IsxaJF50DWQbrfdKOmT6slEKFYhsStmzwDn9+mM85fwhnvIjjif/CHK05epRtv/Itu+snNOtj4GolQP9eGMhH7TZGkHWL8SsgcFHZv3dHmHJyWJlpWk7R8x4YCAIMyXq9LjXvG8P0oBs8xYhWFNUnKrkMHtebNhH7y82UU7z6hgEPr1cesDbbd1g4BUpGjPdtGOV8pVdC2ePkXL9SLL3yG6mevPARlc4ym2jdlhRFH5pusPaWQlqNc4o+fQBmEIJxUMwfF2iSu3a316z8mYWlw/FkudlxaStszxKoXsOqhZSUblUEAwis6lKtZM49F2UErKHv79LOrHeWhtQ0laM21tnpTupK78hohzVuwRAsXL9P/3PoPCkjjJOA4SfMF7JG1y2ZThFqM4qaAnp3ouLXfj+ryyy/Rmo+extd0oeBkLIS3iPWs0TAdBNZy103r3K7Nbeo8TLIPtRZlBEhZuYt4Y8rVQpVOyCcZG1YXANWITRf9qzUTp9DOIm369ACJNus2OYcC0Rh2NUx3BDFjhDNJcdHnjgA4KpyRM+1tDcS7QfwjVWfWLuXB/wH+Q4C2tjYqwCTrViAqplhw6BDtMybUNIcLGWLtgCZYSfML6wXAbTpxIEyrWlV1AXFzCnERGaptDv47gcpnoBsSgUSmpblL++sbKcJQ5QZctba1qKQyH4XJqbxnLWCfOMuooPbWT3TO6cfS8QEx0UBRBPLIzQbaeAdLVrKsbZKWW2uRtdEzCJiOxAzi6rIF07T2o01asJhiaT2qLm++JlDczYPA7iNx7QYz5IFN3EGe30t71ECJpi/4ml7/8JCWHnuSXnn+eV3znR/qqKXH8r6mVTTF+RH/lyL4WReFJTfW0ur83vkyYvU/ZKbFIUgpKxDa+BcD/GYTRi5BnTuqcFNv+/AL4xRbksS7W268SRdd/nUtW3qco4FN8ly3Q1T+H070f0lSAompjv/7v/8mUK1Dw2nl+nwEwH8eeIQIM33r//9z/1+1oUOc/i+x+vn7fE7Afk6umpLX/jOVrBtf6LTnAXzbKCC/8MiD7N3HXCeFew+Hh3Z5L8aSZm0sCqdx7Lm5k/WVr/8KBeEObVr3PFdVz2aSMKJQsFeOQD4EKHxXl+U7pHjzQfAXhTVrYEFYiIqV80jSUl5dBIkKIREq0VgPSu19HRC84EVYqtMvulAzISYGIBFnzlmocVSu9Vv26cV/f8TojU3KLRmhZXYOKoY0xXeXTj37ZHW3dOrRhx+FKKjUN6+5Dt/g099vf1DdrdsQG2ynUSClo477gk4943KUG3167pFHuO/tnOVWZVNoCpiGhnUYgDiKkkjafhuI8nrBKaMonjyTdMOv/6CKubVyk2BbbB/Ftg/uSOv559+FKNyk4d61FKmSuuJLP9WE2QsUZPxOV0tcr6x+VPF2RmikdpLM7ICY7VHc/DMYx20+0UZHgHVAu6j/iNS0ZQoFcpLEPE3BtZAkeMmiaYxRgIw73KbJlXP1/ltbdAhluTWYWetF0lTKRqKa+gyA7RTVKQPYSAATcJgvjYM1HdLU/AD278VezD6OFBgMc9nvbXQTJBGJYATVv7UXx3mTFN99JPxG/EdhQuyU2WgLF2fDZ2AHZfPIUAH/Pkq3P/B3vb1mrR5/9CWtfvABp901ZrZJ++GaNx7S0w/dhc+brJ07t9PtwDUQyy+66DySyrWsYxQCqYxxIu/r3/ffrDXv/ws8B7mbpM0ahf60qTU61FDP+pfqL3e+gsJqrSbP8ul7V30HMmwxPqaRJPKwM24mAK5JgaUKC0qcM7p46QJ9uP4D8GIfuC8I+fs9XX7lDxUd9Kux/hDdMis0a1pYjWDAEJ0qlIB4zx6KknTlTMgC16BSjBqRNwwhAamPA/NTxPSCzaKozIyBslE1uYWcBe7XVIVGMnhY/L4eI8bYD+KdEagrTpwLTjkMOTgIdsdH4norJjDehJE3fYzfMTW5ESJZ+E4PggBroT/tLBSg7zaA+TnrVpn0xXXhZYuJG106iBJziOQZ9OeMrpo1l269lj7IJjAe8sAII5u8FCyozx3JCzj3Jn6HA3Q6rXKy/BS3otgBxCmdbuN0d6QhYqfMsI7AbFStITo3ejUwFIKMzEOQ00JRjc4j3GNvMzZGkcEIUiu82tqO0dZaPTEHYsKDACSlCSXl6oM0Kin3QJ7lIvIthDQvJgn/ABJsArFoIiTsLnBhlWpRMO7e26KnnniX3AI1Lt151BnJwVCp0qFhBTk/mMbFmRmDBBiEXDE8HGIvwhB4Viizln/LfazjzUZijEcRdWCH43Q7Bjm/Q5ABfehF/vinb+qd955XC/uTk4esl7zCsoy5KCjffGkDXZaMMIAk9OErbfxYEMLaYlheEcVB6wa1c0UF09azhHUZBu+O0ekEfHQUpn5UUyfidwLuMr362r8dZe3QUDexLE33aZkz+mzwQFpHLZytux96XzUzI4pMgCzhNVv2cEYpWpOdQ/7Rzs/orXHyrRA5TgC/7MWp2jnsh7DzQfRbMcEN8TLIDIHhYct04AsooMbATXHiSox9R2BL5xqK1Qf+oW9edZXpzrHHJGfXbATVvHsMpWqK3JBxXeQIWcTnxvZep3gAj+rkaU7LtTW28gY2LsTpMuQ9bLxFhDFvveCYEfIKbyTPaaGPw75j9oxZCjASbIz7oBAPOZzBHqctoXhKx+XIIN2bEM69qKVPWzmRTqRe7mMERXGR6mbX0bo+pnUf7aYNvZTC3gKI93ecMXQNh1FHQhRzRByfafml+b8cWvBLUJh2d8QhdIxYrOJMWrfSGHj5e3Td/RucuA/FKnbLnpiNjUIW237a6BErRHQyxsEU3iaUKUQwFTcAjeI/wdm2UE4jKLHBxgKSexH3Yii405xbj4vOAwoflrDmYxMp1sZELsZ2m6Bu1ozJYOcu7glyy+wH92mFg2wMO0OhPEZcTGBDNbVVtJRDUnPv1klQWOzTmWdOQmnbz/kbwm+5tX83eAS/s2DRVH1KITEByWwCoskT4XcQa1iHWVNTh8NRLF+yRC+9+AmEWKn2HGAUG+cghV2b2plL1FknLVP9zl2O6rkf1WiSwl5nT7uTg1uMOuesY3XCcQsRhHzK1y7iZFLb9tJ5wWtbg0dRCXk9ksuYzQ3jPq2w44xUo0gTAWsavjHMmbBuCpJ1G42XsY45YpGpY5OsmSHUUDYFzi5yi6o5+IIavfnhK7wXsdi2GBIxAX6zWpKNFOlHVMAO8F7kBmCUoiIf+RVYD36mqpYiAmsziNIZb6Ylx1Zo9852WumNQ2JMB51eJTjemoIAY0YudWL+2o3v66M99ZqHIGnvnhb2EjV+cRgszgicoXL9+sbbddPPf0gr/Gw62tbSpYfgoMKjuQsqUPZu0wmLj+U5QXLNA7wjIoFsRBKMxjuIav2DDfXwLozdO2G2cgNFFG3qKFIwurB3TB9ueJduhVZ9tp38jTNaN7ESwcA0bd/aqF3bW/CRpQ4/VFFCIXpPM8peODEKbTnWNoPN9HfbyDc6MYnRHtSeSUs26Ai0MYJVkziTkNFD3X6tOGoh2CsbDH2Y/U3A59DpDXbds2+fMwKzlzPfC25L4VsPNfQyqtPEmfhRw6/Y/cTaUkSYk8lHDuEHUppSM5MCBV2vcHujdNZYwam0olgrT1tBHOtCKNIE1zMAr8BIg+Eu3GucIgtdvx6LkSV0TF+luUvPp2uvU8+/8JIKyJ2OO76OMWe7nbFSQ4wN2Lxzg/PeJmAMU+x1kdeO9PP8pQvLMwcPEsxxJEaemiEYADfQE6QyZK3PpsQxNVFNTQ2GA7OPEizKAS/mwQAAIABJREFULKLCojDKSZRmA6NyxSupopB40NblQaZcW70Qp71KX7jkMv34pu9q3SdvOo7RiukV5RBxsMKfbtmhimLaJXqZ5UQLgwVuSzRDzBZNYtiBCMQY4M2Ho588Jahf3/pFZo/uotq2Uc2HMY1+r86/+HyccjdOjGoxlaaKouk6dcW1Ki2pQ46eIgEq15PPP67b7/gjjiWjs1YerQ0bPpaXlpeokVKQP9lUtltaUXnib3KY11NCu9AlF3xZZ5y3AmXQO1TUtuAMW6mYIDPuARDhrCzPs0pgDvNhbA5eXz8tLjiD01ZN1ccbDpKEwtxz0CyoLT+elk5mlQxD/oSoGPT30CaKQ5pQRdsGpKwCjBugmhZAct98uJODnqCCAQAYDNJSmNELz9IujKNEHEAQ5qvvyHy2hNuqmhECKqRjnzG5R8hSpw2X9zViziEMjVw1pR5OBPuHNA4B1iHj8pg/dkaNjiMYdA3upMWlV2++DCnDvlvwt3E9dLI4jrq4HKk4FRprJ7bKTjb86/nnTQXo9kFIDTCbyxJ+Wn4gkg3wZkzRZe22GLi1GYAFbSyeU02zcvb4mLXOWOXsiGrF7M1aCi33s2q7re1Xv7QCMngIkFOmRx5/lxmwUdRGuVow81S1MvcjJ9tPwnyKdu06yAwSKv1Upvv6AdbhQYCrC/BU6sx4bTh4EPJ8Mol9id56d62jWLXk3lrzfSyOAQobfGEJiZuWsRF6nexKjFS1Ga32V/NsphSw3zsJISDNmRXGghpBZUmg3Yu13FqVxQYIWP7jJnN2ivYAdFM2l9JytPuzdkV7aIWyGZG2vkakEjVNXeQkHva/LTrvaRxqKUoGmwXWizoyQUBwxnk48wfsmmhDACX5uKY47U4mLjGlqt2jBQv7z2YfmS2YAzhCrBLsHcLVRp+mIT+P7E9ReYgRFcX6+Q/uoN1jDoocZrf97Cq98f4zEH2mhjUVLUnVmF8PMGvp3vvu0c59myFzabkGPJkzs/22NfBykK2SN0rQsTlUPgO3qHMrcJw+VD2WeIaojFrwsRZJI22qypmzBQDtZw6lD2PpoCfTXmcmM0cPfTJOIN1LdTqhMzkb55xfDpgdc9rhRqlYtnVwhvfhPJM5JM4TaGFjnm+oT6+89zJKHxJNgEV3W5Q2JEAXthu1pAx/MJ9kpaMhisLP6fhgb1GFrzhHK046Tc8/9wZVcNoyKRgFmZXX3c0MTtry+yFp+yD5j1txlnbva9D3vnm9vnzVuYz8uBpi9WGnJRa+CoXDoPY1bIIUuE9bP/sE4DKuGQTjC847i3ETPdqyaRNtyxQAOCde/FANsxI/+XQLLXWHxTZozjI72zZPz6tdn0bV1YyynqJLmmDlxR7GIVEMuPtQDCdIIFMkUVaoGMKuArTFeK0bgADv9ubhq2mrmDBZf/rz75y2j7/99R+av2C+qiiCTGauz338+9HHV3OGh0mIISeZVyOAcgwD9dPqEMfGp0yxGXq0w7uqaDm/giA8k/dq16ZNu2mfa9Xqx++E6O2DtCunytikX/38Fi2EWPzGN75MJ8MYrfjM44GE3LoRJQOJv+UJEdp/jjthASoHFB8N7VSqGyEN8SNGG9nMUoLVmWfxPv19kKPW6klbHK1UU+YAwhkXsvatuM4+e5J6cJAH94xr40eoJ5knNxeSwcd6v/jUbmfuVvkELyoH/G6fFS9s9jCJjKn/eEyas5QL2M1CBQPHjGNg/Tjffs5kiKLO5Lr5HCrGnuxuRlWyy5l5FaRCH0Y+agSAqe7DxKgSZsXB5aE0yNKy+avw+ZMBhj7WZy9tPs84VSQ7Px58hoEaZ/6VVWbxUT7i30EAaQ7qCw+qC2uftRnVdtStuBIBFMykHbEexe1xJ9KmR7W5ooYq9FFFFIoaOBfFFMOnMYNuonYT+Dcx/2oU23BRUf75dddoL+NUXnnxA+biQojjVJpon0lBjvhIrOvqGAvAeTAFzSjE+q76FnxzSB1dJHRUu8snMTeq1tppg5zTGMVISESUPVkAsCHmp2XIYM2fWNuVFRvDgM80MTJGGd/aS53JK+bXAZ0+U+ngb0ytmTRSztRVFq6siGVqC/NX3LR9WYfKrJkFzByehWoM34Ba203hK+AhsepBG824HlO5z5ixCJtAhcL5ue2u+3TbH+/B/xdjW3795Ic34zfe0OwZzMA62MuZaSWpGoF8oJg3SuGTJDDI/GhHRYrixgPYH+XcWFK+dPZMNR3YqS9ecSLtqVV66cmNamCWWsUU5jeTtHUeQh3O6KAZcyM6ZmU5P3Mmx1bo6GNv1zeu/SNzL7+n1157Th++vU2/v+U2ZlsySzuNX4wbVYZ9Wb+4rQO4y+ZXJznThns+b400322kUsohXY1YtfzHAL/9xeZrW9cBySmJbtpiGLac4cx2tbajCC+kPbnQsU2LFaZ4/E+znxMTPv/viALQ1v//Klr/L7FqUe9/idX/Vpw6rd1G9v4Xaft/Fas2x+zIHz9/zc///vk1OCNInb8fUdAdeZxFQSNYIUNMuQdg7aIotY3Zna3MrOzs3srYiT0OmVBL50B5yUzau45nLMRWbfrkLfy/n1FPPGYIEpaCt9OK64x/gWSgAJWgSNJJC2Ekt4AEckjLT5yi41Yu0kcUDE9e+S2S3gL99banIDj2gJsGOYPmX+NaecGZKq6aDmGU1tSpS1Q6b5qCY/la//x+RAbSRzve1F6SmAhzrJvBShm6eyIoitoB78esPAPC7Oskfp1afe+LnE2SI+9OefLDKHBOoWg3Wx+//5FcDHkuym6C6BlHoRZCFTlA4T9BckPnzzhkhqnbzSZILt3pQlqh8/TtH/1Sx5x9jHog18b4zIRDuzr1xhOb8Mufoe5rRA1YT+t2pa7+zp9QnpVqDNJxqN2ju/5Iy218B7M3W7HBFjAEZJqNEHBARtjpmrIOF7/NWkepmGA0jxGs48QgAxWWjE4oJ2kKjmNzpv6bpXXvfar9rSitIFKOkKUk9yTSAc6W2+mvBCNQvbD9tpZ9+27FgyOk6hFbsGKxPXccjG4KVyNYzSwsiQ9SZAowFsfmV8fxOR5itjNPHHLBGQtghWTrRoLMsfnF8RjtzvES/M08/ezWP2nm4un68+2r9f3vXQleQlmFNv/++/6kt164D1UbRSC61U469Wi99Px9qOxQCCFfO3Y5XQLMwLNOiiuvuVMXnXIJSuWN+umNX+J3Hma3z9YVXzldv/3dDRTMZ+nH190MQdWl2+74Ju+fQtFbjrI9TzuY/25jVZzzZmMwKIoev+J4YnKZnn3xGSstQXgyIoV5yg/c/6zT4vnnP/wWYuJxTgP4jvsuYSjpaSeshNx7iMeTaJq+w9o7bLIDuLcIwqkP1ZSNTcimRdZFcjqJUT27UDe6iOXmY2wkkxEulZUV4Bra+2k1D4K5rNjjjGuzuiM4ifSGMUuMdELR56fTpx0yyBTFFpNGGJPgNhxKjJ63yMPYt9l6+P5t4BNmSjN7845/fosRHUHicrd+/VPGw9HeGiFu5kIEhSANGg/3oZBEIU7MtdnrpvK0jie7oSyb4QtxaMS7z2a1OlbD3qBSTJL3pMgxrUg4czoxaGhAB/bSOWFEE8G+chLdjBTsOhlV5SFmdYH7XAbW09D5HkqMFCRcFFyOPnqqNn90ADXqsdq0fgfjn6aD93Yz0986Qj6gcy8XZZdHn37a6XSHXXPthcR3DzN1P2PMTCv5J4o72v9t9ICf3MxHQTWLwrCPgNfDZ3dYrva5KCNAXHT/57MHhrBb69qwSwrz+CRjMkxxHWdfRiBdbN2nz5hA63o1heKNYDJUxHmIiKrL8SOdDsk3CPES5n1MDWfPtdmF9jwX58sEIc7MXGKDj3VuI0YZSW1bZWK8EdbZee8weIq55abKDFGYyobgtvmCFnfhGR3CsgBCzc73LoiMX/72Wn2wljZ4uiXXvr0JvEw+b7PuEQMFrEMFVtNmolZVIbDCIOv38ZkQ+FzLRxGtg++ZgQ2+GKIoauO5TNVn3R+G8e0zXMZHwCsUj+78yx/0ne//iNzBck8UdoaDrNuOPWe6h6N4Np/gwX77EUsghgUXWD4TBidymikk4HKVhY9JmpgEwtFNHM1lgazjpQsS3QjDLJRraT77g7BJ2z9jhjohPeEFipn5L/LYLDB4D6OjjlpyCt0OdAjxoSWLFzOay0YIcqbHwFZf+urFeumVj7RlSzNhMKVFS0t09vlVGmH00bq1TQg2mNdJoXiA7k8nbQRXJvHdK1cyexQeZPWD4LRhUx3Rmcls0zrmdqbBl0W5fWAYCiWoXv2c+Sr8QzcF8BnM3Y9k5+kdRim1U7QOY1cJI9F57SD5ufkCGyVkozysA89tyTT3bm43Q0eb5YkZGz/I+TDewDrEYpDxEfYjzB6aKCCB2stGChg/YkKUCSidhxiPV1VciSCOTl/IDy8OYBBbsfn5RhhVM0d1Um0W3VOt4CfyYPyHNZOmEIYZsW55hHE/6PqcPNBUs5brJSEsbFRdNfe3n3nmNipjhPsJkBcsXLRcb765Hq7Bqy9fdpEO7d2j9vZu53MJ+igwueCGrCh3wRcW6eRTj9czL7ysrZ8e4jUgRsGaNsrPcvMoCa5xIHYsbDSeCY/ModiVG/lvYi7DMfb5ICaOs1zMRGmW+xsRW1jM/cK+Wxt7TglEN5j+jOO/BClZrrv+9Tv8EV2xll9j44i3ndEmkZwjYysqGE9Zv6eJ1nrslPPV3ctnoNBFVlSGqppYakUUszP7LJyjj5+gt19tc9T+YRSMbvK7WdV+TSycpmVLjtXq5+5ThsLFRGajrltDjojNTp9a6QjpAu5qYs4vdf11V6N+rwHX2ueG5NKFvI2CbCeCB5cWzJ6GX5nNiKNR5vTvg+tC6ME97t47pH0HKZSCP1ehpHVDapbl1GhqzUIKGKN6/a13UMzvI2c2votxlZzboxEKVDPm595/PghnNegoV2tnIE9GHbrfRlHizCshWofh9Hq74XpGUKhSXAgEwMCsYxy7TnH2a5hNa2PhGuuHlAserqxlHCOj1rLzwPMQuKMotj38vhfSs3/UPs+Hz+GAl+qgYGYjkmwsogenBkqGN/Njq0HnMyUsLytinMGWjylQZJXTwTDq8EvlVVUQwUUo1Tfx+4iu+faVevmFJ1EXt1japzK6P9wooj2IVJYsv0ALjjlX9zzwOCPjTqZTn7nOkMVd5Od33v5HCmoudY00Op89NZWRffV8bkkuiu9BRHOuyvIARC2WhtM3UOPMg7JPl2KRTWVi4SwMs2yM+TmrzmRQ8HrnAxbcJCGlOCD74ILOrrQWzl/hzJzYte8dAH2BNq7r5caWosaaop3732C+RTvJFkCQlzTDd9ovbQYRpp2H5HcCsn83AKCFD+jp6UBejYrVhjDZjC2OOgAYufS5FRAYp2vzp9uoxG9hzintmqV5XB8BoCjFQONJSHRXMFCbWU8qxHGwmbQ1fve6ywhYjRxyPvCGpKmSeUFLls3iWg/onDO/ikT8gP5251POgbCKl3UOTqqs4TCUwvxvA3wwqwn11gjVBr+BHpx3VilJmBGMzKxJsFaTJoUh9aLMtmDuFB+S1doUY3YEYBBjLCiitZOA4bLZiA5TScK4kA/YqESqzABrd5AkmwHkh5mFN0LgOWGFqVdd+uTDOB/eYUGaahVhLBzKMJeOgd9NGBSsuPiQB5d96Jg5BQKO1wgQm8FlToPE0NpIjdi1fTRmP2KqSGbSGCPv5kAdd3KxTrugikoSCrncLhRNQd3+P2201ebp+FNdED98UNQHABaco1V9RqmEY9u8ljFyOFPWpbyaGX6HaWvoJczyODssJnq2OZwZEiKT8lt7RRDCOggRmrFFI+E2laY5XVPemnLU7jvI/U1EDdRBJX6wh9cvL+AgjjCkmCrLAUtgp0EEL4SUYc7lpv1UabJQXaSZjdhtUJ37Nwn8INMH+BAuBzgcqeYNo/xNcgCNoBqj8mdr5icwjFM2tqHcIcCYnyfYaApT2pnq0pJNa7c3FYTNn0tzJmw9nZErVg61GaWG9M3hmprHcdY2pNlmKTnMJ4kcgIHX8AWp0k0tQMlbQmBoIVknecFGhtjXDKDcSSao8hvYddOa6+Ci/8zDs/aMAmbEWGJtH9g0TjuVjeiwD2dwE6CMqC9ECRajqtltn8bEXrvswx5MHW2XRFLjJ/qYMi9p3+16eAM72l4cljOTxyp4OKIa1GnDvS499q+3NdAJEUlV58c3fVsrTpurD9ZbYQT1g70Fbb9TJ89jT/axTqNcM/6Ad8tBGWTJzTjOIos5KzHWN2bAxj4ECJAzjlJ46vQs1hWVFwSUFQd6O5IA4CMz/LhN7pvkDWBkymEjDCxhGKJVKA05Wjfdjw2kdfwJeDIqiJvWpnR4N6Rqc0aI87ScWT7pWIdOOrHGARm5EyFD0+20tMf00Xv4G/swNs6Fqcqnzsux8WP65FVICBQKC+fPctR19uFXPpzqyStXocRkrhTqhz/c/nuS9omQqY1O+8EYoCXB7Lmjjz3FIf9KsifqK1ddomuvv15PPPokCUqCc53Uk8+8ySxExmpsfptA+C7EWK1pNjSTD7sro8q3ZctmBoO3EOgAQqj3rY3RlMudY7QL1THfcb7NxbWB8jj7VLHeeqVZvXQc20gF8LgDlnOQog8CFvuwz17jQvE3fa3sLz8HISPIh9kPH63Mi1m3swAgZ3EuAlq9+hHItUades6ZzJiZpfv//id9+BHtYbnMbKWCbcStqffN5K31z5mrDQEYh0T4+ld+rsuvuJSWRfbRV8TrtOnHP/sx5CvVSFcvgBU/ROHti+fcqH5anjbveF0rzizWR5+t1qw5OVQROd/M8y2gELVwvhVnApDoY8y4IQFGSj9lFh9+RH/IofoYChgyLSvsFAZ1MlXrcH47Pq6J+VY5+GHOfbQKgNlNe9s0/eUPW53iRgryLo82GwOQZscF2IL5g6pq5sCuO4SqbZXufeB5CNMiRiMwdwqg7rUPqaILw+by2gc0uqI5jHmx8wb5Tkt6GXNu1n+0wVEtmUA4mGPJAOkMIwdKUAEV0ZKZk2vKEvwWnRK1JSdzFiLqYhbaU6ia29qslY/iBURJcWEeZxlCHVB5hFw1VZfrSOs6PvP/oesswPMuz7Z/PUmeuLs21qRpqql7Sx0rxaU4FNiLbjjMkW0Me9Fhg+FQ3CktbaHQFure1GONu+v3O++n3dh7HB87doxVkjz//y3XdV6nBHJWtnLWupA89hX1Ln8nyH519YW8e+4RznlJ4lq7jtixmkMU+X4wUvKRIRIywRnx3doVfO0+WPopVsg+7aWA2/LzVhqCGgrYRORidUzEAUSZGk+dhDoD2U834W9iUB88hI8dFWIf53Ib772ZxhGiB4UudiuDY7hPNcSrY9rba0XDxiJD2ubYMb38+Z5uzk9qCd3JfgwHW/v4jMIO+Rj+FNdiyyAmdIwXfwGBYihKjkUX1M2z0FnbrcNWjCUtPBU6iUHsw2TA00Hcz9gN0LRv+HG7jR4xwVauWMP3SuRrBcNWRR1B4dZc04NSZRwM3jQ8zErwbS6xBQvGwpKOw/f8BztWt5pqAnkw4ObY0XMpHKspuCjWoXj0U4x2AsT0wero5fkXDkqzG666ENl/ij3/0nPs41rLLuKujmxiGMOk/ajUDtj2YI1UCuPdWgchH/qbDR610O657wm767f3cjfW2Z//8Fe77rqrbARM+QHAfNnr7N1zEAVCBQqbUOcj6AFYH/DXOa/uS/89DjvqDtLPJI9IMUZlCeAGeQK2ZKkg4Im14PznaFI4F10DzR2vBl9Fn2OjCCn5BbP0BDh6HNF0oIUP3NSa++9/JNmTrYj+EcB14u/+G0A9Dqz+X8D134zV/wOs6r7XPyc8WqUEUaPsA1V93+M/f0aAv5RMNDxSifBsGmBwyZMxb3CsCzvqp1mtK6myRx78K+yILdSK1dhc9FlpRQlNj9iSfD8umEgO/MSYaIZbKbadYYfkaDF4eI0aPc6KiqbBWugjmG4V9i6V+PHvdA1terLXUhJSkABWwXKPsfFzF9joyXOw86gnaHU8vvMM0pcvJzTsbQY3h1gb9XbFr24E7PTYW6/+ywLwxO3FfkKAvT9Tm3MuuhF2zmn22Xvf4t+9Gq+8dcjTo2zK7GvJEpjDr39lx/Yesgj/UiSRu6kv8cmnW+uAsdrSGUKzCBtC0m2eRz91VEdHKOuvyO596EkLQgrJvN62rj9kKz/+ikHiTzTOlaytCgdENjeEEWRxs1102bkEInnsvX99aFs2/Yv52QbUEO3U7wz42Otdfq0AHoLSUVmJWCGlCbWMbBf6aaC6+WxSIXn5w7I4iiQANYA7L5ymQqBrRWmztcLiFOikACNVI7EAQxpEyU9V1kk9DP4k/xewKosSrQUNFFSP6Z9gF3jGPQKTVWd3B9RJgSuyBHByc4b4kunLCkAWN1q3+rNitXrlL67QL+cXJGYX91kA7OOeLLv/0TcAspPsky8+tisuO9OFkjRz395929XWUrHDwuhtQgHp77r3Tvvyi/fs88/eZy+JVh5I0GsqPUyQ1WEvcMeN99lLDz/CcKaGZj3N7v7DS1zI1Xbb784DzEsGlH/evvj8FeSSr7lBmpd6Jjs3gzDFXdZH/SBJrz9ECgXFia3v5ZCXLcicOXcAft/EO5pqSTT0C+eeae8u+wfM/VS76Ly77b2PP6K/aCCTYqY9+tCfOUvwJ8bWRrMHsbMiucO071shcchrOZR3OhIrtWKUME38mkMYeLeqS7t5B7fddo29/fb7Tgoch3qthHpkAELKkLGJrAXCg0Cttn5/xBIZVrbgy3ukvI67QIQIDenDubdQ59AfXvEraq92ed0PsiceXuOOsJHjGIKBhBUgo123+rAjRsjCITs3Df/OCqeAVEiUwDj5pvdyHzXTD8kfMzE2mftIyhzAWGquLhDXTr6nvPnE3JOMXNvaF5YEeEK9I+BGx5yIAlEwqUcX5VrxHoJOawhsVaaT8/JW0yzrqH475eSpAKq7LDdjMNkbG3lnf6Jv20etl2+bNm+1F1/90BadNx6m2M/0pF6YX2H0DarHYrlPK7ivpTRgHVOzdcqeQsApvZHkxbKJk+VTj4I3ucdcqBI9RwiSmBIGgqqn9L5Ug4NYuH00rGgQlmdVDMthOjIcGT8W9uPuLXxOhulu6CCJH76u0BbF0tOQTb10O+CgzvlgBuwK3NTAUvvIKb4k3cZHMYifrRcQkm3jbDZEwImkN5K9lPijXizNcCrhdtaa7Aboj+NOU1Cmh4C+JBSb2KThof7Wa+vA0aWQY7ljGTUg+w2ev9jRsuRSnTBzxhSe+z7ep9cmjptkr736kQPagujP2mE8aggnUF9AlrxSA9nPYlCL4BZGwXrPXb+3JVfejoKO/S/bOg1c+TwC31V76R+dCfPmIXGvYkDMeq7BukMEi176o26Kcp1eEZwXzXxmtptTbVLiOb9+EX0ErEYxmI+nFivH+zOeYXANtaZa2xzu+xaA0VreXwuhT7ffcTufrcPe+/Alp8jppAmOxRe34kgbKjHZemA/uEeWRNQ0rO/FZ+egYgnCf5KfjbMnMy3VdmyucCxlMf7Um0UBsg3B8qyRIdpBHGQCUGQ2k/MSISuinmYsBVAUMDR2IYI8l8HsoTbyT+bPmWU79+y2jftUwzW6W1vP04W1KapALakG2ZLWV1BrqXbnPOyRPRc2LviKcFaKdiOdIGclP0cg50cIOIZAUlk0iFAYBhjSw3RZjME67lsF4qXGJ6FkraS/5h7gbO5giBUNECVMI4Q9MKYoA+JCg+3eD8gPgBbMD9IBcJgKozx7CPYFKOnKSmFoSvHLWhP4Hcz3cwQs3kuLyGmsI3m0yyrq6aefseuuvYl7JdCWXnaZff3FJ9SQ7ahJCPDl8/iz3hYtGm3Dxqbhndpu73+6FuASxSQHhDISAgFFejk3NGyjTfb59CpnhWfkQloZyjkWOd9PJCpX/zjClQbaUkawTlh7wZxNoZxB/iyguHS+Dmq09PAJdvUV19n3P38Ace8VaoQYG5k/hpoDFRUe4wqQ5nhnMBqGFR0A6dBI17fvxzKyiYGMMKswLFdqeMdhsQSgj4piOJVqy7/cw7nCuq0P4k7ushE5MbZtbaNNnjQOcPGgVWKdV1iYjiqawQ3EgFbWT2oqqj7Ym0WjxrF+qPW3rHdkwyHgDaPGpDHo3WiZWHtV0s9UEJo3dDQh3VjidEI0CWRwsRclFmJR3pXZ6NEQmQqiLC0un94BL3IIGC+//gm2jiiHUdbNWzgcyf5wQu2+tsWnLSDs+ChqgQpb9XWpjZk2kn3lbxu27MbXFR/xXbsZ8sPupjdvBEwmw9vtX4H3silqY5+GovoLoT9TjTpkcDJqaIKOa/Y79UUAWJE8esV2b+Isowzkz9VxnjI43odi7YjIYkEEwPF+ATT8HGZpNgobE+e5rWEFFpLl5D2Jd6jQUK0r4S1aD9kok35989UMN55kLdS48yeOe3gArCEHu5Wcgon2w5Zi+9PfHrKNxVu458ItM30ItkkHwDd/IF/iHUgqtZx9WNGNIj+oeIfzQ/bgOesZMSJ+oLauni8sCRGFDxe+QBox+QTI9bIaE5L9LTMnluYy0dFyNRELg+XZyBMLQe7c1RnOAYIJONL6uScX8iCbbO3KButqTnbU7WMwB7r7G51hshopx8IB5PFIaiTmnPt3JhoYmvM/SLowWj5wzAWTeDkpAigkI5hU0qpZYVGMJWfRfpP6Ie+VThrfDtgzQVwMZ56FVcCoGRYeWOT8reRF0g/L4L6/LrHhLKa9+44431AULgC+QTAwaYiOAmhxw2UReaZApxUYgIue3cnXDPQDgVciOtOrYNdwKxmOAC6At1POQQZQIDAVs15CgSrL8M47ABrvsOgwO3yA5pSFL/lJSASpiABMYkiA3jXFAAAgAElEQVS61GGKz+Fj8H6LbnLy5wDYewKsdNhcfOlI++Kz7RQYHmsB6W+sQ8KJzkHm3BGYHxfBYtuzE9ZchfzWfLR/TiYKd50W/H81qgDcqbBu9+0sdwCdksbpnTnomBQwoRyaP8SmzRhCI85l1LuLwxAWEtJ/SbTlj3jG2YMpnjE1JlW7QT9HayzehE0AIgANHE6aVkvtE0Rhncq7CItmusUzrYPO3QLQoMmz68N02KtZ4meS8XZaJt6yFBoDMKUUwCCvuDZkJLrkddlRjwDW80xl3NyBcT9+PL3oQ1R0JSHfC8MT0BPM4VBMoawpLeulFVmJmzAxPfUHwEzGZDoSxthRZGkhvLNWLkb9vAIw+ygk/ZjyKOVek1zxwdSYyug/mCI8kP/t4tBv4fLXtErhA+pFxfJ0qKd2pFhWYq7qMpBM160L32/1KN1JjaELpYLZrMRrwYc0HQo08yCR3b+3xlqY5Pnx86hB0mHrmkwf/dV5sHic5JO/xxdW8RhHMyjWUmUlwBOfQcmqXH/uEgoPp+CBVdeipE41IbqtHBlCjCYFh8h3SyAvoCI3sB8HmIosydzci1HPqSkn170K9K4mfxtbeCZ7l3RFZGXD2W+33XsOVh6XwoJoBGziQKaxioGBoSAhfSah+AKdByXFkvi4AL/mDXiLHnJe+LK60FoJpRCuAkSdMSveJWynUKBI9tXAfgxEXltWXgVrEcYE66CN7rBLBuF8DqUXik0ey1ZMgqEQws+YijI4KTrKdmCkXb4viAsZ0JazpyAnAWZGFWyTHAqtauskmGk/rLuaGvb5wSArO6iPjJ1ECr6Pg5HAlfCpucRI+aBJT2dCBuuMoUlqShHA53Cal9NgeP4VmcQqCmEmVdD/w7gRGykA6vi5T1m0iIIi3JqwT/jVzTc7A/rlX79OUcENwrN+5NG37NQz5+N7eA9Tyx1YnjAl5p2OKGBqSLN8AIlfSTl+TEiPovH4k01CFyEUHTS2KUO9llaogEAkqRThx8r7HICcTuJ6MI1TF0BQMH9+8OBEiudQ+3btYWQYDK76Yq0JtlAv8opgvVjOwAFAbW9wnA3On0ThmwrLr5nPUsPzb7Y/P6Twm5PwfD1qt951iRWX/cR6YIgg6aBkeQA9Xs7BAM7RLtQKCk07ef6V9uhjTyH1gA3OufD404/YV998iC/WjUg2Iu3ZF/+G/9FejNfHM3WlCCO8rbJpF+zZXkBKgh54mX59MK0qxDqsd2FSvZL54a/dSQGbRxGSkcsYF2lca4MXiRbMsghdxJ0MlvyRukQxvR6wkdnT7PuVxY6VVlqmZ478BH8vSVEysmPYw/1WiRxL900YB2B+3lD75z+/s/FTUxwocQgfOdekyZ+a6b0k00E6M2jSONZdISYMKJSfy5+GpY1zWLiX/My8NKydMCyC2EOzpudzZzFJhYEm1kI81degyLkUB/6kxq8AxDjqAP2TGQr58/x27jzCHSKmtYIhNZ0nIZdBY0M9yaVij3BWCljzyoOcjaWmYszoLICSUps9fSIepgdgUFJclRYDOPTaVNJ6o6MG8f1IWP15rXXXcfZxfx/BV2tY4RjWSK699PJ7NEaavqu566CoGGSXX3y+7dqygyHVJju4t5p1paKSgpkPKTlhLwDzMYDhKta3k2Fyh0TGI1vkHmrijA4EgKyHOdoOcBsfrzuXJFcM4Osb91toHKMW/PRUDDnLR4VO0JAFaGDKYdmrARTn0pixo1Ac7KFBlWcm619gqxLo2f+S+HQz2SZTxKZPzSGNN9lC49M5u6JsBUyG7dv2OqZ/aiqypahU1kSzpceMRhobh6fwJ3bhNVfyXEZSu2Sz10ptx8Y13LffMcE/RuOeR9LyabCQN+DJvNzVD/1B+MByzmtI182QY1hmmmXE4/O2t5jzKwY1DMXzLEBMzxHbsr7LDu+AtcK9PRjQI5EE8IYaGiF+2NwRk/FcXkrhPNjVUy/BTpw9b5xlAvYqkVZ3XTVJxatWf4xKZAUNYwuD3pPZG4upM8L43NKTaBDIfe7uINpEzog+BlIDnLVKh/dHOhjgz3kp70rqKnmqSw4on1qnAhlQKAvDRu4XAa8+qYgY+f9hpp7wOBV72MdQ9P1zQvJ/AmQVo1AX+gkg1DUgjonoA8FcT/ILK4H/Am35Ld0/vwRs9TP8EpxVHXjiH/2eAHeBubKj0rXrzjB5GEv1QD1VU95mlRVHbPr0IQDrfbb/0DF77vFHkejthHmwmbuviabYx9bxRKSQaj0NiT2yQM6DLIbq9fiv4oDm9llSShZDrQDbAQDfRL0h64AIQmMmTBkEkJJpjRWhtpsQtAP7q2CLxFkOlh1zT2dQTwjl1x+vs/iQLPzQnoGtQl0MqA02jpJiNEW/0t5rzENz7uU+GEAaPX7GbLvo8ptZD2/RdOy3cAD9SFiNDQAQM0+52WYvvAhA4iiDzTdY44Slhe/Eqwz5OfVpH56O1UjIOzhPPdQOsszQALMNa5bUnIl2w+8I56L2amiqJajhHSwMKmi0i3l+WHRQH2bljrS5C5dAImgkQAXwTGGp7T/ze/u4c7EBgNXpIVgpCOJAEBLvQPlg6hKgzlBtrnUYxHoboM5nxO9kzmLUazgqsCoMEoMY6S0ktzfWUw8KbGcrK4FcAVVJ2BkF07n4Y0PTx8Haz/oMEFvdMbJ9Ta285QUIeanFlNqsIa1vmOAbcOtQVC0reWwXQ9qWZmpsgW2yEONM6ZH8xxExBJxRa2sdkYwuSlQfC6mpAxZkV66NIMPhjnuRGtOMh0UH2DcrP7fnnnwAhUe5hbHH/Jkk+XnCGADDfJJxcqCIJCAcPbH2yr++tMPVByEg3GC9TWVcErHUfWPt9WVfQTprtDPOnEz92W8vPvOhXXnJlfw8jdQu1PAAsErEjgD4bOWcV10M7uyzLFB9xs8bRE06c86V2IYsZMD1k61a864tWDiJYdAGfPLi7Kv3qwG5ZtoN115uSy48nfqbPgjv6gAlSFP2BcrqAmBHoJz8UaUeSIgPsVkzJ2FbsNpJthvwhJaNg5MwUfwJXAijh1N46W2/ucnef+9NPH/DaCi3cI7iYUktf6yYVHma0iak9jIg8YPxqX5GZBExkKeelIB9At6tDJv3bG+ml0C6DFgo5dukyZmuj9y+5QCDJPmJSp7us3QIBZ1rZJiXDEFjgDXWUC9mGaxJgIeh+Zn8TKGwbPfQ5IYxdGXodZxJGepsIMTu9/mwK63chUbKVgJwqIN1JFaa7u7MTIYv/J/aGljfnNXqQZqgbMpqQNZoGcnJgEX1lkKAZifP5rG/P2ivv/YCoFGj7TlUyYAGmS1fazr+f+2dpU5metG5F9r117zoLBJUtwuoEbAt9pwGEVqnsnRJTsRXlDpP2QBTJo7k7mllyI/lk4hLAjdFRsCjtKdBjMNui0zi/zOI11nZCFDSgQ1EbTVEGC7mCIAudRMtjc1uuKB6uhlPiTbu/zgYpW0ATgnInfVeBVK6OwZbq1RYVm1YYgXKdkDAHqGZ0YCIYqpp7dHqu/3WyzBVNXwQe2v0WACylhoH2GzeetCnOORL97EfGhhUJ0biWTeAFYsY1H6hsKvZR5x7UgGFcnbUEcoUhWWRwNNElDTbt+HV6mbEqIR4F/r3IIbDGqZ5AasCeGfa5cH8RkIkQYO33mMXXnYHoCXPljNOqkMFNKs0WLRohlNmfLN8HVkG8p9XDwPblJpcznUit8iaSUBxNt7uxUdqOF9hfELYqTpayzuWdz29G+8tLI56iN6qFkJFGGdII+BsMGeSiGH5+SNZLwO24actDGkz7bwlJ9vTLz7CQJ89IUUVw+xghi1ijx6GDFbH91fvp1eroyolE2oXmTNN9QC87PkoKWRbCEbmzNL6F66htYITGD8PvVk77we/X9nXCagR87kFZrPyKcS27lL2Dc8omucraw8Ru9Vz+gaRvv+F3Ectq4EVdye/X1Om8Ct6Jq1TCGX93Vx4DELcsInmrFuyHFRuCuryQmrSGnTqNIHPGtyxP+KRmgth7INI1erUhXwJ1ku3hrv8PAEKwRNEy687u0H2dTehk730CiIE6BKQBd7k2WAQ7NsyiFAl+7sA+eTpKqImKinujE716Q4Z5tfoE9q4QHKy86gN8T/nD44YOgQQDzyDM68bIC3CP9LmAN7lZEfbdz+tsB7q3S0w47Xv5XPcBTgm2zwNUNSL5TAoKMjLt582w3pF+anPGQaw0MLE5fj146tR+LPK+WlTRoOs/0Q4ZOOEYcvgx3ONTacnw9f8Dzc9YS/B1mzA3qWsCtseJicRyD41nJVaQMMnrQdhaqqskgnOnTVrsn345bdusFh2mDyiNOylxAhiCS+5FgJEfzXKwihIL/h9QuwYwNrJw7nW08Bapf4MJ9i8N6jFAb9NBOP6o6IbBgN1MAO7jRu2c9Yn2vz501x2wwfvvc7nLEUNkQsoWQ7Qzx5C4V1W3ooXL8xbSIRFI9Mc2W/5ylLIHNyhWBMG8vXJbOdr+zGAzkGpnGEvvIBFHNYOnQCdWZzF9/3hCpTN70PcgCFO7xUTlmV7yJPYU1xj5ZyzgSjLiorG2lBIle+88a4jBbS0cCdgsSgikEKrdf50agjCQRysQHiOlAy8igehNmjBYk41bDMWIM2sDQ9A/gHuIIWGTZoiVQDnULWXulw9Fz7IIr1pUEJfMmnCUJ4275S7PTUhjeBbMpnAEhU81w3GmTkon0FHNjZ/68D5yjnvCECEBBYcimqc9x9JrRWGJ1QiXtf+YfHYsLTaBVdcgpcu4bs8n0yG2O1Yfo1gLS1ePM8GgjhTDFCWIZOGlRqWiWTiWXTmsIGfNtDYsPF02akR6KGg0XRNZ6G2TR6GsBOnEPyxfwtNUz0LMoaDDsNpusVJk8cg+9wJ8o75OCs0JhGvxJo22DW/tvU/7rSN63+gGIOhgpRW3i1qIjuZcMhYOTYauS/09lZ+fzjSzknj1TThmQhb1OuNs7899B4hBBREpKMpwTyY0IGcQi6VaKakNGydMGQ0hZVRsyQrU6YkUcBl4glzHoc6/m8c2K1dJfbPV+6CraSNkWLLvymF0UGadjdTJ4DEijIow0itB+ePIHzpR2eIXwt7Sml8/kynxSAMCKI45gCiPuUYIIiDsJmCIo+dvDjZMSRRk9kHb7W4tF1JH/p78ZYrbXHPT5d+Lw2/j6FDEaPMIjFi88OsFgCgm0lxKKhjyeEOmzwH+Trmze+8UcFmxDKAhlZecoFqhpC0eLEMiOQyaEI+o5rXA+NTE0w156JDq8DS/DEUZmgsQELpIaTjwr24kaLFKuDgDKLaeOTvf+RA2A2T6h08YTI5JMtZ1ApzIsluJ8y4Lw7RLDI9X5gFpT2SidFo+/x9fIXeWOOYAJOmEZhC4EkrlgTzFqXwTriA1h4j+Igimp+hCV+ZJnkqyfaFgi8uyd+uWDrbNm3dyLS2kQ0uY2vfBaQ/P2LEUBL8dsMsUlrqIft5mxIrw23hSeeQQDeF8J6N9uo7L/pMolVJVcmbU4mGkoaICs5kns+stSVrhi7QiQg292jCakqOlgNK1dre3VUAALrQuSySlJrZQ6iC2A4kJkKVjGYy7wH4kn9MAweAhgcKsBLw6v6RJE4FsG4bGhtJBSRXHuCdivGmibJCqoRshwDQhzAtC6Q4byDdXgdhMME7LSDO8tdSiqU8RpQmqPCrbg5aSWK90t8IyJUji6S5FCKagscAImrqVlXVyPelqaKY9afB1nQzjIOqm8/Sin+M1Hn+UJP7WagqMgVeuAZVF4QCPnTIy6dMk26eowbgXiQX0onIE1ENjB9TzSRk492AQpLThUfg/zUx1w6X7sCLZZ97t+6zO2YVAK2qU76H7IYlN8nJSbVp0zBg37eTz9tm+2D6iA2vZMAknruCk5QaLGawiialy4oNoiAZJfjKRsE/kGcuBqESlXkmkrsHqdmBHaagqwTkGLFcdJ3II7uQdPZ08GfkW5MewTkluViDbd/dYWOmkn4JsrN6dS1SMXkDadLNhQSLQkCZH5KIIenRgPiSzAVb5uA4W71qP6ClPDYLuBzG26Zt31NYdzFkgI3Ec5Uvpkxpswk8iCZ44o477rJHH3jSygErDx7E7/P2W+2GGxfSTAzYO8u+wwNzJdJwLAF2kDZdUsrH0nSWd0EFII/qBgBS3h4FCpcdbMZYUoU9NOG9AYA0JMuDsbhwMHnhih3QzUvupxkKoKGMC8eEO4N3zLo8fKCXwEDCc5CUfvPxGryrkWJif6AJngp/LcK0QSPtqqV3c5bFY02w1bFN5uE3MzglnYl0ty298QyYv3j+8U79+dlaaZDVLAjYdRJONxSTt/RYu+bKh5A4Jdpmipo1P7zL5zhqf/3bA5yjufa3R/4Ay5gwpA6FLWBxMCSVO6TAtmz9ma9DGAvn/ZF9yFF2+WxLxKoNo8FwoSwUQn4MF0bCNhk9IpSi9QAyEdQBgHRjJgcBkMYSKsaUkJO4HEm6FAYTpsAwYJJ7jKI/I5dGgrP90FGM/HGibyZ8ITMDMKWO8BjCXzqZfApI7WJva58FU0Q54ImGdN78yQQ2/MzDkqxQrGA+3+ZjAF/46FE5ihnhZV8HyB/PQ1AE61fn8HVL51LY7wLMP+aGeRUUj/HeAibP7TAZfH6sGdgtDFCV7t5WbyedNIrcxzY3wS8+gKeZmEacz0OH4AvMfbB350HH5tezUQhLaUmDLZiXB6g6CXnqJ9gg5Ft2fh6gS4Qthy0nn97RI8fRPG/kzt2GJ9NsZCm7sLBpZegHs6K6HrN3whNSfB53abAk5ffVjpSzC7+XHIKoImGbeQAmaik663hmucMp+jjEW7DLaGmDfQaDMxTbmsQ06Q05G0GfI/jZ6vmMPbDoTj39OorgVvvw7dd4RtzveIj1H7/zBbA4BoCYqDQ5zqv6eBiSjlOpIcIl71Ndy9CgxyXbyjaB5oV9GsEZFYcEKTsviaTsEIsJH2SHihvsh++225FDrRRBuQDmH9Fspts9AExXXncBzXgm518kUqXPkWAXYUPhb/dcew8+qDXI9xZb0eiJ9sCfH+Me2sfZuZmVAPjCzxsCSyYwOJZfx9uUQVIq91ASoR65sNcbm/CgHKhh8CF1BemfsMeD+/NQ8pxvn331LuD+HsISAKBINZ274GybMfVa9lUmYDlDytLN1tyLJLtbg7+hFLbZTk7488/f8yyrCB87ifeT4zy6ZUeibqmpgWEZfstSJIQRiCmxRy9sWz/2SB9ype1btwMM/8wgoNyGY8peiHVBGFKALn6vlyatFyBS8zrdVBoe6hj45T//BlbV1jq614mrzieN+w+wyjo/7rF64s/8F7Cq4LdffPUTIVcOJD0OwP7na/nCrf4LWKXQl5xVzG1plHQD+nBeX6hVv9h9gDliu3XRGDdUSA3UYG+/9DTeiwQ++CP/k8cxVlAKT/Fwuc1beKlNm34lZz0WGUicywBGdzBA2AQrv6NjL3UZNVYAYYY8q1CoULo/vWjBtFfDaQCHDMknZfc2mnF/e/zRf2Dd1Ia/IPJN0mQvWfobwMJkW/fNYfv4H5/DmvgEO44NNAn+tnjJ+bZvN0X/Vu2LHwBAj3JX0kRKKgyQ1IDsV0NcDzV2AoCBFn8Hzy84AhsP3c/UiVF0GW3tR5CVscc4//v1Z/g5WzvFZpJ6gTqdZ8ZRwV0fZzNOWWKX3niNHQB8euWfL3Ku/gjIBVAaCJgM+yw8LNWuuf5+2Da5SIojbemSm62dGj00koBPgF0/f/zFON+6iSTuAFzyx3wwhDtHsm33TLiPfD708u8HPCHUIpShytGDPEMNAaiTg0Gpe9jbzfjfMY91XnVimPZxiGmIGwNjNZKGqJ+mWNJ0sTVFNBB4KmBWtYRkfwqiCuSu0kBADFQxl1WXdAJmaN3EEjqhpkzkDRfyKT7s8RAm1SsuXFT1lAwU5b9HnaSrqx2grJsAvJb2sbYEm46Z2D5E4k/ayqD/7XfegnEUYqfMzLebrjydxqmcTxrPGjrX8oZn2Z8fvhNWDXUPwERu5kS74vJr7bGHl3LHQjToLCDYc7Y99/qTVtly2C6+cDrKHX97+O9v2i2/vg9LoVl2xZWL7NqrT2XPEijCcxHLVsxa1VFCEsQyFGgUpuEqapK83PkAfK8D5k1HhviIJQ/qtwsvOgMG03i78cbr7MEHkEkD6gbyl6QC8lLzDQBaBzLs69e9xtcNEXOROiMJP/oGgEqxrxYunGUff7Gad6V7kOEjku3p06fasmUfu+fcQ+N4+qkz7NOvl3N+o8ZDnVBzDEY44IxCJDvlDwrwo0GMAJB+BgIi4LTybkaPDbd9m32eitq7jnjMz6dB5emLRuDjXWMbvq1yZ71qujaZRbKmBNglpWDNwUC1VyZ/1B0KFpQ9lDyRM7COSkoOYRiJ8bdBzFCAmSigzhdXPqGy+Yli+Ae7EHac1CY6PvVz6TOKyVRPHTOIlO7ySuzrkv0gChGCQl3eBJO1R0pCflhZbEUR1LP06onUNdEAEwTIAWpMnXEm4GKxlVRvt0kT01A+9AEMtVpe9niGd+vcHSsZvEJaZZsnEFCKtQbUi/rZwthHUmcqsKcBQoXIF1KY6LztpkGKoKkPgE2QlhbnVDqahesxTJ2UjZS+FPA2FOCX7AOspyiLYMtiQwMIqN6jBYaQavwA2IbJqPv04o9VArRzP2iQXF7WhkQ7ll6vnt4VgIu/1wPI62ZrPD/lnfhz3yTxPAKD6uzwXogs9L35w+QD0UXfzbMDiE3EoquNw0ZncQes5QHUf4PSuP8YDk6dMclWfLfa8gvxQKSWCA2Lo4ZibbL+vPw3D4n3/kM6J7QcRBKCyCJyi6w9RJ5mc46fMIRA0X1YGyjfBB/qq39jF13xGwA2goUACgdgfGtILrZnWmqCI2BUkloaTt8bB2O0Hj/dOjwUBRJHcsYKzB43IcUG51HPr99pqQXpAD7tMNewvKAvFZtNknDV3BreiuEtoo7OFdk/dVMjnrX4EoA8/CV/XGU33XYF7Vq1bdy6EgbxAd5BuB3cDcDN6ZOLjdJhgoUUNiqijh/FrILpuvvbLDWb98BeE+ijHrOWQLU2PMLU63XASuZacN83ikM+nHcotm8VdgDqRbQ/NJioApgFp3N1fKRkavyMXhVKsvdRxgfrTvVSTFysE7lUY+sRRa2kc7WxWnsJf1n5h3NnNEHUEsHIR29VxdMDXhPOz9rK2gfIhdAShby5AZBTpBZZRpA96IhJ3Xwm1WSBnPWa6on518AzD4LcIzWEFJ3iCAVx7vZBcBJT29UbYiED4mXkhDDw4Gw6bttSJnxEXrg8sx7q9HZ6PCmovDx/53EL3hMZEWeVSP8VuhyLvYlIBgUFgwDJ4wiZQ6WHHUAnPdy+Q6XcrSJwiFWKshVVZDn+4SIzyBZBLMkLzzvNvv1mPQPSemfjlpmZiGR+CAD9967nPt7iuxpLNiVNyhtSa8xzl52VcAYpNnkMFsUd/eCdf7WdW/fYlys+IQyNfoTHEoXlg4bdCq9yvRIbTUrZYO65KAaPOTlJ5glpBXMZZY//baV7N+eddzrZHJ/YzIX0NlG+4Lfv13da2SHYo/mjCSzfDcGOdR6XxHMFOA7qIusi1bGrU2JGgWFBoNuzE0yF84YXhbDAZs+YQY2fYF8v/8ByCxItHbbqus0rYUcTRIvipK6W+oGeZ8H8IWAv6fb4E8sBOWEoO8IUfUKCagZAadbIMdr3g4cYrKEqb+GM1sBs9vQ0ckxCbPhwAtSpQStKelDhGmHXoE/KUEFqP65ootUerUSRWsv3xc8VDKOU3B3l3EiB7g8+of6MF2Z+YdTZKDQTB8kD3EdcFLmFHF/Obt/AKpBAzU5qsOHj4hiQ1jmv7CMM8JSToOAwF0rGnRqD5abUTIHUimJMJ8VHYA1A8G1PlFvDbaSZ5WUXoKLIsw+WvQFuWeEsTamwLJp7O4j9lZ2Swj4h34fshlrW2SSCqbs4gw5AAIoMH2J3c6+nEkS95ILzsFnZbl5INd0eBW75guNUy3iGFIYN1OFxql9xPiaavsmMl8UTKCo3B+rEGUPtHHzGXnvrBT6lkGOBKviPAJCNJJ2tHyR5944WEr1nwMSoJGRkGs1wpW3f/jOTg2q8JLhtjzOD5JfQB1ItRkYwH0QHQHZekF1/SwEXziHn5ypmUETkUPw8/GzdBlhdh2DNwAhNSSPQAmNfoe9tNMk1NerEzIYX5JKsuR0qcQLMm2b77T3PAMAQVFT1s9U0wQwAGE1KirGPv9pony0nEZokvnil33GyjZ0wybbtKGbyD0DLSDOAzVlNarVfP5IIPqYfbEOFJGjjaP8lcgDpZx881I9wigzbun2fDaUJta4h9sHbGymyAOsCo1iAzRQu8uVrdtMXP6Y4YptEkRgeJH8/Kp1mHnsiklUtzNTEUCuaBgMxyTBKJ+13b4tVHhEtgZ+BAyjQFYo0xTmSMw84RhWcfPe8xPQMchc6TCAX+85hxq9lpadwYQGAciHFK2BDDGF+O5HvNXq6x8bBvnETYjYcAZPWXBVtzz/WaBMmJjFxY6pS1oeEuZ0ijuKJaUcyQS2RcY0EWIUBQmOiz2Ro/qJo5Dm9tm5NK6AAiD8Lu4aCRc35AAWEADxC55HqYqsA01ZsG7EuJftSYZnMVHz48KEccNu5sCgGSKm1CNKumURdeNYNdsUFtyKvvNpW/fg+wFeUM1PuZBLXoxGZZGQ8Bk3NOijIBQAlkCKdScpupjylMLvethV/ESZymoIrvKiHyk9+ikpxawfckjODAPNQivIoAqDiohOg1+MDhDS7GTd9p7g87velw1fvQutXTAkVcL0E38RgSq3PI78UL0BeCOyG0cNH2T23/s4eevBx0sBhhgDQt7aTAA8oJ/axpK7yge3Dn1SMTn8OXzUDmnSryZQBez8/XwAFrw76LorXRibDjvXFD+Glyji3hgsAACAASURBVIrkMgmBQdnOHm3jg6jQVJHdJ6CUBMIe1wwfvzfUXLh15JOSg8nZmacvIDBhIwURjEEuNV1msjKQoXUE77Ghrpb1oe8tySHsM4pKqeJkNaF9ostTsl4lTgsoEeNN+1EJiCp+wkIjrAwj9AgY6DGYm3chi2kAiGmTqT8yKl1i8hl0dUJPkjPab+K8iE2D/ZofwHuKhGmgFHUYiyxygdjai1L4KXggkqLz2OEWJtfJds55Z2G1kMd0bpu9ovAPfp68oWkUxWUc8qfZ+u8P2v6Du520vYcgJoWORRDKNGUUgTr7GiyalOiMHAoSzoafvseDsSnSJZk6FqLORakBXZqrpsBclMiuQ4IiHIOmBxuL2+/9LT5MpMV2h9udt12E32KjvfoGASphbUgCX6ewEQinYlUNgo8tXEsQXRAN6QD7WkmkDkR1smufHYsYawrSCWWqTVaQxaSINcjz4mBqrycTGsYnH8UZ2suAn1BYJHuDkB2VuP8v31+Fxzl5J98yGDZd4QgYLzfeCfg9gYsLYA+5Unpshn307tv2ylt/t5aBMh8IIEuGFu0zLll5WOkdAWd2sKdDgvPZM0WspQTugj1I7wAqAIKT8GCKDE1mClsGeNlhtdheiJEAJgQbuJAmKYHneISi4IClJ3BuWAyXZjg+QNi/MMyoZ991oEOS5CsrG2bq8GQavjgazVF2sOp9QNsMu//u/TZiJAmdyNkTSA0+Vk6IAZKZgsICnkMI1gthmLZn22OPvIkKgOYBYNCPgigqmnfLc6K/c81cXCLFqyQCFD/O2ZP1MrRgMPYDByguYPuhItiPAkHyLY+8zLj3JDMMoOmnvKQobucZ+M7nc88u5GsdoUlvx+rDaIj4OzSjYoqFK9kSy5bp04s4O/ps744D9txTLzsDs8uvug4z+zb+C0uKhjAUwLabZlD7DUtZrCbGcgaXuybl5IVTuMxjbd3362wwA6PIuBgAnD2WP3iI/e9j/3R3YE4mZvpfr7Nh4/GVY51pGNiHwuLIYcALinmdk2q61EDKjLmHIkkFLccmvsTINtlbAwAfykFIzQ62Khh89TSeAXgMHoXVobMwBh/aPpoIhunOyygMBkVMYiyNC8BTVDpAYzj39i6ACGTCHAgNrDEFSGjJy+NIZ36w5JguwVvNmhpkwFNAWrGmamrxlpUFyPFzS/P+UMmCWcxJWMLkTEjivefiQTYYP81DDDPq8EQ+B9nuBhgoURae1mNLzrvJXn6UEJnQHjv3gun20Qdfw6a+zH7C6/SDt7D8icViArl3yeFdND4VdubiKJs5DUZdTCfD42bAKdJmWRoTkNCGettpauts8vSxAMdVAPYN1si518l01FnqwBDvhGUeldSFpxVNBQGCiel5AL9smt4ibIdybMXqF5ni4+0KKyQxaTLD6KvxAJ3D2qRhpdBLQvGig7lboSzyCeRE7ZOElJOi8lglrO4SS8VgPTAIuwNvHd6Ee5AoL7fSYkLYAmE1+ANWdRD+ibQse9gomzH3LLyqxnCOJLjzTo7f8OGceuIEy/QEqOqAS7ECZW/zC2D13//H/X314f9hrJ4ARf/NWNXr/T8erf/194+zYX/psfpLYFWeXjpbPPLfVQNIHaZaNIJ6QMwSnS2y7QkEKJeKZwDrk3tICe5s2cA+xcoDf0+xS3qcb2+QXXz1HXbS/MspzkOQ5sEmqqq20QUoknhnyz97wTasf5+a6Ch7Dvkul28n+03NoTwSJYXsBNCLT8CyhulKI6nanQSYzF+wxBaetZSk9kALjk4DuIqBsVxjb/39c2vq+RrP0iN2yz0P2vDxw2zfFsDY33/OffEFh/A3ju2v+jcpI5+DFUkeibr+vQRRcsbLAzBQrJguAogozoKoiQdgcwYi1UtMjgRcDWU/4iWuAQf2FV3I8QNojv35u93IRzshCZxz2W02dMp8215cbO+++biFdRXDhq1yNU6A7LcG4glsuNtmLjjP3nj7RfvojWdhYhMCFHaI+5R7nfUj8N2PZ9cDc0r+yT2gO1IpK5Qnkj1PUo1r3BW4hAzMogAp68pQpVE/BQCShtK9d7O/m2CWSZYt5pDqGDFW9XViAITkqdcPM110wUAK6iDQAoXROY99SUthCWnYoH8X61T/eLn3OzlXVV/ofBBbrxkAR2eHmPxad/L8VA2h81YsONkEyavUj3NDIY9IQrgvmmmKaaD6F9gtf3sU+Sh0MieGlX2V8gC67Oc1b9pLT9zBGQa1EVZuH8/j/IuX2LL33nB2WbJl0lURQI3XR1iQh99PzzzDDuPv/sI7zwJk02CjsLr01MtsEj7tG1Em3HLnbQA8kXbu6exHD4cmKqvg4CRq3sEE2G4DHCfbAQ9f2VaFcBCHUtN0NOfZkksfYB3Psi+/2Y+FTz5BhYC8qOq+W/smNTZ2BVLR8SpqURQIqFFRJysbsbvaqUNl/SWmf3yCP9L2MTDvCBgu58/qDqOWkQRWailZ3YhcIIKKT6KtUBXVgIHYy2DRcwzVCI/DBcnx+2KziSGnRxEIIaSZJkb3q9jKslDTexC51yvQXGAL30O1fyKM0E3fVQKCKSxSAWyAFPRfEZBbwpGCCmjrYu1IseFAZt6z5NupgKZ6Pn2yj4Bc0sX92MF+de7jfGYN7VBo8vMJwJQdDWvouNJkxPA8rC4O8Fx5LqQStuNZaAC9YYCZ7fQC4QARXdhMxbCucvGHveKqedg8VdiHb30FMIq35rQCrHMmEWrsteVrn+J58HV01nWE2NOPvGFTps53ViNiyDr5tQ5s1zMCaEmRxzuQRD8HUEmWL8X0gocPAE6zBXQHynNY2QvqP7Kyo+gjc/i7pHB/+D01DYwxbJMmE2rzxj+LIQ9Qb3NfNxPmExlBmruoJdpL/OVuprtSjk6YONq+/36DI3KEsI5EYJJvsYpBEaaCKQTFrGsC6BAZRenYFcewn2J/xtOHRuNrK8VeRTne0HyUlOQkar8ARwgZIFBUQZMdjVINRAIYNWAHlkdP000w6VFs5QrsKOor5lMArnjgOvk+jEwY4XpnkdhMBJFIf/BgmQPX9Y+8kgWaXnDRQjytjyCv3Wt/vP1XvPcEu+ya+xj8aKg6QG/K54UFcgj5s4gljmnLM4dM7Ppn3VDqsfshaMhfWdL1Cy4aA+O33DZCqEkhEGk7BI9wFkoTrGGRinXWSxXjwq44A7y8D1np6Of2IjuIjR6ERRnMfuyBTj97MkDvQrwoN9mD9y2zMDHmAYXEyBSTVGFxtAAOGNVwKRoQtZ0CSVZtMdRaWhZipVZhcSjlZk5eDIxNmIow23ohV4UARsVQn3IpsJYgjrBW5LMaxEC/HgZkRTVqMfnAKsSZc09MTxE3tNl0LuoVy/9Y52YrzYAYzp28Kw92LL2cUzx6BtOxtnUd7xXFQyANlPaJh+8bHa9zG4CAM7moKA8FL/ZSyOlFYErgDtTDGj5sBJYmP7vPoPNZ+y0+MQ4grdEx3jUYUgBUH/8u6rYyaJSh08xguIdnGoP6SbYwwbDK/Kir0bS6PlSs8QjW6QB4QE0Fql6xyHXmw37SUEi2DgonFKFJ55XWiywH+p15MftI+S28v14dOprNUb/OmpVii2D5v/7aGkgL9Y5tPmoM0nCe3SayHeSWp/MrDJ9Q9biV5HnozpdfvfBmKanlTa16Qr7/2gdhgM2yCtP+lp92KOfOsMxBNixvGMDqKoZa/CnuUWUs1FbzGvlZnOqMeqYFIpIIPVJy5OUG25TppNX3VaOCqcUXfohj9haNH41d5g82YXqy82Wuhi2+eX2/HdpGDwHztp3cmCgG/H6R9Efsw7QM3iF3UH7GNFt08rmsyfscJlFaVmIFwwexRnqwTrjc9kN43LLjB0gSKbae7A5ZDoisUVXJYIH3KDuKs88abR98vAlFAB8B/IGSiz5tgH56gtsP7779E2dLIpkO1YZIzZHT0sldyM4KJtsC4HdnqX37VZlj2Ldwz7bpotDaIYndj5olMzmF/qYW8DLOdv4EyYQmt4fhggYgzTBxm/HuDohsNQjijrWqw78FJQyZUjxzbCYoJESCGZyS7PqfJuzFqiAiCN+vB/StBYAOREXTIw993qP2tgYk2iNSFGRAqklOTuSdKqSxySaPpY+CydoFcP6/jz5PXevbe4H0MSEiHoIPDYJdHE949eGyWrKHyGlKTLOcEeNYR7PZ15Hm7SXAes1PqFPfBe+DcMNQijGGI7QNSDWuV5+UGDQgw3I/GckLMnQSEdFvfYyFZD5QVmEvbMo4JEIcBpqC8wLCofqXYshfRXO/f4uHFHhkqhmFNnzURACGPTSoVRStbHLM/pox8lZTFgHAJoqvLrXrr7va9u3bzmWzE8lEn12+tJDNCDjDAbFrzxYuGA6n1iRr6MTflCn96hWEvyBlT0fC38hluHs3C7CSZpRNfdKcXHxID7J4B/hefhjNL0LCnAwQUWsrkPkoRCoXJtOK7yug9kruwAcHnb8AKm8c/llPPP2qk3K08kIj2ES1+HsKkBDL1IE5NCWh/KW8EW3ILgfb8k8P4PupKUw8jJlayxocTWM6zZYRsOQFUEhICgdpVxEF+EughVLTVZCKjaUGPgS/pT6CB0S/T07Fa6UANq6aVJKGI2EYvfEmbK4jUPvF+oRFoORlEQM1eTn1/Gi3GH/4Bh8ssVEFmDgJCk0BzJ4u/izKYJ0zdust57tk6v+57i6eIQwKDivhkcNHhNuVtw0m7X0rhxbgRGmP5UKR/njZHoqwIbZy+WGS/QDx2CiBHsIdkH14CdFJAvDinDbwEj4LixHzY0gQ+CDy7JDsiunQAXjmhtUUvP0wivUcg2hgVATLgkEFjpdJtB+GGz38WnJqIFOoXPtx7R536HmR0PfgzxLJ1G7RgqswQJ5sD/zlz1zspTTqSCM4SMNZr6FM+OShJfZ0WTmArTaTpnr8+qQxY2iqWrkM9riGPgoUsYuLV/8N4PJKIbynm/fQDENCHioCX2TqHgnikhADM0hNP41cLdH0+nMqXDUdVMHZT3UpVmsPh7qbZAEaxSdHuEO+HtDXi1wsmOcw76SZ9sKTL9qGdZucLUEYkv2rr7nMsVdcwpTYzWxHpaHKxFV2Bn5M8lXcSj4gUE2TboXL6EOoydO0Vx6rSiAP4vKKj410coxmqhk1pGqkvHyQfhgmWgAeKqxeR7F0tQfMHzU6vUgWvLb08vP5+t34gH4EGwdbAaTQOsB08GrSrH8UOOHle4mV2sH0XiC0R02gYxTJy4hnIABPe4XLL4hDJQJWyhmnnWJbCc/Zi6+XQJpgWBixSRRkFDM9sG7KSpocO7oT8NoxiAFQE6ILbSMBT73I7sbPCuQwg6VKcufRI634yVCQODBXY0AVFL5pKP2AxfJcr7nqKgrXRKa2afbJ8mX26utfO/mMB/Q6AGTyisuWwlKOsnt/ez8/jCMLO2Ab4pklUrzEU/Tr0krGKzEtNcNWfH6Qi16HhGwjkHTK+F8sKz55J55PXbB5Bxi85A8uYOJV7dK4TwGkrqriMm6NsYvPPh87j+V22lmn4U3VYi88/5zt2rrF5s6YzN76wk2f29kn3exVJbOKwaFEWCWR0t5wL0nu6ft8jBEshIts0JBIi0gUY5s/0U2IxNF2fB5prrX3JXnkOZ86c7qtW7WBKSGKAybn8lDrY/rsfOqoZPqp/IIx9F567a9h0VwEIw4AFEmNhzV1xcUXMh1HzhpUBYOUgoXjq78T1ht72EthnhSfgYf1DPt65YcUMuxxTwxsQg5B/h2uLGdlByqEBJpCPXf53cFe6YpEfZCJ/QMT1NRC2DuT7J7fnskXJo2RosuLB04wBZOX6ejic8+zZR98hG92pWs44mNRNMS0wiJNc4OYzt5q+/67Tlis+TAgDgOWdJMOb3b3PdeQzplkyylwduzba8XIvWQcH+ifZMXb8BakOwthgp7A5LIJn5/OjnDA13BUEoddYJCYPGJYiUEvWYzYAPJalryuhWKwBWClX3Y1QRSiakqdz48IHQD7MOQnTihENhYFQ/p7gFUA0ToCB/H0Fakmis+lvxQMgK/wj1ZMzXOZYHVgIdDWSZASTBV567VQDKvRVFGngkDs7rBo3h0FQwmT/egYfF5HpXB+4xdU1sm9gw8RKdRO9ocEvKYMOSUy9QEkf3GJnBuw9/s4r4bkF3BW4WPEhTAsL8+++OpLvlagJaQz5Nq8j0ICRih7u4WEc5RA7ntz/FnBEMnrEvEgb7T9eId6aLYbkZ+JpSCkzksTDdfXWZlIOeCBYR4A4E/fpwVr5y4+z44eKyewksRMIRGaw3KOqtESUyQMKWIwm6od+aI83uTDKGWHH+deP0CLAFgn0hCozV9X/yjsIIznGZ8fz883Esb4cHvv3a+wzMH+JS0POVShbdt92H7/l79bqF+q3XT5SwA1h2zixChkS6tt5qxRDGgO8WzxvTOaO1jNQTAWR43qtjvuGsOhcNAx0usawu0fTx1G7jgM8DYS/+4tljoI6c/oAoaozfbhJwcYGkQ5gD0CZmNj0zHuwDBYh22WnR5iR2BKBMKcnTv/XMdIXr5iGXcVz46DMD1thJ12xi2Y4M/iXElnHRjrfR+10w4bO2k8wHAsX5dmCFa6H2tRfrVt0HTkhdxc+T0NOYEDMf4MYfMZ8I7GVyuAtPK1hHGu4W7d6cJBe1i/afnD7dKrfs19Pcyx4j0KgHIhkT4G6b9ZpG5E7Auv+v8Bqyf+7IAucv3jhku+++E/wOpxRMH3J3xspOPfx/e/+n31gf8N3ur/O39VgAHZFohNo2aqhumHWK+pqamOhaGTV55YfYD8X8PGf/+NJ2msNwHel9N4c3/Ll5G1MsA6jUgdbvc+8DJ1a57zt9+7DcZSIjYOyHJ7OsvsASTclYRftcB4DFCDyZ7VjxeDR3JSGt7MBEnJiqYRFlQ750JvH4w5vGcS0pOtVT7I7Lcrl97lGGsVsF8evONv1tK9y/LH5NvJ515lqfnJVn4g1B76zceAIasBMNbS/DXQPM207Jwi+3bVGvYkoS5dRx3g0cOay6QGnVA4w/Yiv26mQ5E1ThdAoAfGaiQebZrfdPD+Orlz+jSYBdz1U1PJz+MJTrNn8ECrhmjwwr9eQpL3oUX2w6ryh1GPF3pvL4cktishwQuoteZgu7LJupu2Ag6WWmvYUTcw9AjZce8AwJbv0YV6pJ2QPw/nj3GuR+KZHQXI1iUQiLtKTT79HazYUFhLgHwMIIOVas6l2tRCyBasYg2QfdJfGLqcwbK6CeDu1pBI/vDyCVYDpP86P1TeshRi6ssElAok1RoIlW8rZ4LWmlRI+rVmYs319+RHrLWlek3NsOySxITxZ7jhuFDUkgqr6W3TPQ5LBmlfYtISu/cfv+dMw9YFxUYnQIiHu7K3u9ZefeZO7IUIiQKUUPMtSy3d9W2srxiszwIARgWW6GfUUlaoUA/M5aW3PISf6FwaN0gdN99KtkS8nX3ppTZ53kTrEzPXv8XuvIngXXodKd7mwzC++OLFtmLFu7Zq1TJ6hWJ+dth+rGW/rlSa2+n2xPOvWx/+k506BzgPKhlGjsB38eFH7yYc91POAgEz1GRcA14KBX96iWBqX9WMI4YxYMYOpo0a+Kwz59jXK36kBsWXmJ9ZcRpRsPIdy0yXH3eIPGpPOmm2vYe/rzw2e0ECEvEojaK2kuqoHmWQznBfQKsOc+oT+bTiYS4wIgntqHxMu8mwcHWm6yzFHlZzi7SaNdwFsywBjW4NQIZYzaLSS4XjBegMAhAOBpiRUKkNIIkl49iNkkorIyA1NZS1S6Aj9CkBx1LxhaE9b2gW4McaEDAi72cuDAXwKCNBIG+0LHz4OlUwVf16GZTQc4XSvHccH/BReqDsC7a8nCzr4h5ccvlJzhPzrX+uJGTsGH7ugK+ctxEoJKqaDtvUidCqqBOOFEMWCEyHtLGbwbePJKP7SoCwQJUwAJsearsGgOJghglz5ufy3KocQWUT4JZPraWMB4A8VdM8QyyE8VhMpJZJh6EIO/LnMvuf66fYTxs2cgemo9I5wpkB6MedG8oArYOaro33pPyKQOodZ5sC+Cx7MPEyxC5UP+bCEEEPVZPJt1gLu4eXJp7OqPG5Lvi3AYBCIaIRQgoFnmrPiIQhz036Uu3tHHIJktPD7LsVVbDajeH8Env3nfcATobbjxs3218fvgWf/cdcSJUIE1kkdDeKTsbXUxiSrMgCQBUbCbrW+eFYzSwDkXNiYIuHqvZlnY2lF5w0YYH97v5n3R/yZ41k4+1eBwmhDvZml2paFlYEYIhCJ4MhkLjwR55nP5LjDtiqUbDLyQxy9U0cjfr6PeVWw3kloD5GCiUqAPU4bTCZ2cDOIq4DYpWG2yH0KrIAkNVZTd1RI//RZvH+msiI0ZCtCrJRTan6WFlkya6GukcMdBj8t995Ney/fwBUctboHThiEXkT9ESdkI6mnTQBBuxPkACSUNBVsYc5S/h86u11BOt5aJ+NHAfxgwUcRC1QwT1Uhd2SnplsDgJ4jz0A1fJP1vsRW1/2AwKrw2BMaj+rh1QAUgiGxH0MfeMgtcyB/f7ac/jLt4Y5wo52p+yXggGUIlBL1dW2QZJLdHu+FmZgNf6tYTBz25mSyUe4BnsHF0Lq/Et7sX5Slgx1Pve1hlfq4/TetXdVI/c72XUKyp0JBPzuBpQ+RD1EHwc2kZ4dSX8fBsngGGCxUthhlzd32WDsGqLCU+27Nbtc1oYCjjRsmzBhPDhKhSOCCBAOoi/zc0pP7g8pAHkmsrFLgfCFZTqKlg6IBbhnA+qof4+kllYPKmZzFyrVBALTo1EBlZZWu9yYEM4e4VIaDA5osO3IFk4v4/aVLHFiIU9JvdrL2RekEOKcOJs1dTo2Musg5AEcYlM3ZWourF/qfHCFakC8WjylG1mzwTycPu6wBfOnQ4DIJpdgJQSySrvxut/Zq28+ZUX0EOVVZTBfCaRi6NQNESM9aZ49ff9qG4FSqpahQyzEh4ZOzh181DUkjMfCIjY0F3A22zb8sB7bjwZAv06bOGmoI39NmzCFvYgsn3uhuGQbJMMj/D7rm/yGBkBLDd9aIDdFsmZawOPY8o7Uo349J9tjF182joC+bQDtDP7ZQxW1xxg+xbn8oFKk9fKEvuSSCVZZ0m1ffryDtUxfTy3gx70i9r6Y3/6sjSiIX/GA9+00Wcf2tvLrDG84QGKxa4yJzHD3vieoDBU6wCRnfRfnWy8LraqBu5lBWSDncx91bTLvKIUw7RDIfcVVkCYAgDmq7chW7un2CDAj9gRrqZ1nr8BNDZBmnzTR2TD24Geju6gTtVDR8DHUT1iZYcH5yQefuW47gnXuBzYRyRpqJfsCbg6YBCSdqAQURuBEMF3HzTrTsvKwtiMk7GTCJqtLWm392lV2/0N3ooaj7mkrcyFwPcomkbonJTmcGoclpA0OCOEEY/gm9sGuFFA3dCQT+P077OLr8HiIa7VYZAHyWlSTpQ0UHZEMfZ3ULhZze0MkiaxtyM7HkoL7OBOTeia1Mzm4SDuEpRZO09YvtiqNakYGHnsYlKXFhdqMifkUb/UcXKWuMJOvYzS/noBvWU1duj311IeYircia6DB5lDYvo2HJIo1k5NIGrQ4JgVZuXE0nXU0s2l2yimLbdz4IRjUvwD4VYIUPcL2Hjhsowpn2/NPfAO46LHFp89hGhdob3/0rZXQrMr7LIon2iHvJlDqgR5Nv+SPKf9DChFN75FFK9mtFfbjyaeNoWCIAQzaxmSk1rENNTGVXFnelgSOcSggp+Vz69J1ZtFs3n4ufyUbCi+T71zBxAEbMhR5ExOEoaM9tvKzfqQVFFmA0Pk5sOZgxe3fXm71ZVyevKM/PsQlzZTj8QdrbPTEGBq+Xtu1vts2rELyRIHUSQPklWcFh+Bpp461WSctRLr0AM2nAEZYA4DXC8/yguJLcuULBvjy006kucF24SWL7fNvvkVSyudRaju/Fz4QbYX4Pc49mS8Qcdh+/KEX2X6bFY4lZfkIaXBsUnmGCvAM4JAOowBXmFMHQILAxxaKINdb8yyVwq4LVpNyJ1FkqcXGwXhicnqQaaTALg8sDP9gjRHZlBQ0fgNx+BrBFkCm2eeRrBz/Gb0LfEBSM4MolAmV+e4wsmUuVi44FWM5yLsDkMkKKD96RDIUposgc1Gs50RAUJmi19QRRia5JyibpnDyCwsDZEuORS4GYwZYjw+kglz+XGJ08MPq8AUcD1BIFZ9NUgq5MSQQpOPlYm2GPRBnhXbzDbfw9VqQtFyG/HmDPfX043zGcCTpq5EJV7qDWz7Gaiwle+uHsSMZWyCHgfy2FObSCYgiaruXkXcX4IO8zOoJzpGNmNZiKAeBJClijAo4c7sZQEiJqR6KVV2CalaVGCl0Ow6KfSKMtu2birE9CLG7b78e0+Z/WSlSC/0RyU7EhNRkWB/VTeD51IMy8PDkwilhIiHfNMde4tkICOnnohEwEkTzIPm2pogqEAZn5DIYqOEcwBcO6W1sTDaTcabZFLzRsMoEertUX07zgnyKcszjbr71Mbcff9j0MqDQXnxMW23/ThzOKHLSmY4dPYo0hkJCTUQohV5cbJDt393q3nVkaIrdcvNvrbG72h559i+250C1kxEH4flFRBxFGWmTSOKSSFgcOW6YbcOQ+mhxC0ELCRywNLIUpm0UueAolpWl998K0BzBBBBmjMj8x5m+Agfk8+XcIPi4IYRxaHH3cJ4kIu2Vp3JGYp5ddOElnCWxnJexXFqtdv31/8ME8RKbPmmMXXXpBRR4YuQJsOUslPcV08cOOqRmvm8vRbfaTLFXjaIxCCkOGLQ763TxQdbxNXa8C4GBkulI9tbBWhZTWD+cA8dZT5LZtHKB9rJtAmDiDuBT3REaQ7FzpT1D8EXNgWLbsafFNu360r5Y/gr7pYpCF1uE2F4KGUmx5SHdApxlpgAAIABJREFUgZdOnj3/zFvsxSik1c8R8PImmHONWyOSV0Rgy9Anf2Ex7fCi6edZtuNBGEYa4yN/fxYQosjtl/eWPW9ff/MKEkyxwBoppmjIaR6HDR9us+fOsaee/4vzk2ae4c70ERNY34DWbYC1hUMjnBrgwD4CloplDzNgkwqT8RpNtB82HOBCh4PMBXyEoU8bQzMxygNoSFV0KzgtVHtBxvfIDMF/ea5Ck/g78rbmgpb0Q4zOPhBRNaDhANETxhJwuKeYQgRAgU2n9F+xZHSex1A4nrJwghVNKbBNO360HXv32amnzsLuwd9efnYlssFhTMMPcofJExmZLZPnW67/HaFmQfYH5OoqXK+97kz78OMP3c9bWUFTSFErz8Ei2FRKpy1BelKM93VGNsFRwyKRMer5amCHNIdLZC92CmLqRyH/nj1jFoVWgoV4FBzF+UtlXQk7Y83yb2nWYfy11TN48PJ18u3bzfutBUP9OAZcF547mmIxwL77djcDjDYASpgq2OY0NpLueagFD26eB/2WmpkWenkxORXw4EPK3CME8KDoo2EK5fxKis/kLC8H9AqxRRecZm++h8G7k/37AijkQathkbPEIPZXvtayCumkOFfPjgrM3Y3BsjThe+tztjM4OqEQCCYUIi8/i7UHM/z2xxlS5trDj/wv9jGruLMC7akXvnVKjicefg8/4hTA9N22FjVEb38Z8iVklbA9A4KQSfMSRw8v4EzGSgFQTQmrwQwUNJjKQxnhBZjfsGEvZweekTSSF1w0jYaLYLBVuzh7YKljARQKmCw57ISJozDc38vXH0F4faB9ueY7KxqXjipAXnNi6jN4hP2dn7UQadY5FhJfQMGYAtDeaR+8+aRt/e5rzsUkW7DkQksfUcT9RzfHekF75RJ1ewHgutkDqwhv2LrhM4I2AgjIWGxZ+Gu1Mqhs4WfoQoa1btVymGlfIEU7QjMVYwtPPgvv1rkMqPCBpMDUZ1ZN44Ar3cPC0xxsKfLMf2T7x9/uv//HebAe576qQdfQz83f1X3wv2J8619/CZz+Ekg9If3Xr+n7/xt0Pb6A+jkPBaS4BGNRZTjfGhoIdYDFrIFkID9rCg3APx56n8DCz2BPfGpTTx5q0+aebe+89p01H8KmpZthDaj+Obf/yYbNvNzq9rfb6mf/ZS3HVlKoYz3DILcXO4FODkcBILIjCgF4DGA/BdF8RBGSFhItBQbSSe7CRAa77bVdduAAdjsJHZY/juGsXDKrYWpWSbUUwgC+wik85A2Ynp5O6GC7nXvVTTRu45EKvopfOQOWmKN28+23wMwZYQ/96WH2z3aeGaAqBAWpZ2IiBqHOyaR5qqXRwU4KSZlCooIY5MiexAOQGYCsF16n8/ByFkKE4g106izosiFjzrCbfvugbdxVYW+89nvraV6PRxh3Gu+zXnWD8hCC42H5xjNki+IsT4JlOWCVdbvsAA1bFwx1DTwlydW70UDco0TlRoCvRvzQAA78AT0UZBQICOLPHhngfXXiE2pYhBg/SxBrPgIwQx50daRotzQh++Sg0FrpdfUBsk4pxKRaYzgqlZTqDB8gKtsVeY76DhXJWv0ZMqvJ1QhXd4xqZp25rlbi9zvx2habyFlNCCJgDfZo6O0QPWETrawb/N9aIRrAwNUe9bBPzrz4GosAcC86Za6eJg2yvgNNtM6f9hJ79Ynb7NCmzyBR+NHE83NThw1gjXTTDbcTXLiGINt13KfYgvHRNSAC32KgIk/vKGT/j9v9979sv7rlXpt52kTHpIqh/ul0gy2vffPpCnv8L4/YwjPOthtuW+p8Zv08TagdprEGKxgc0zziR9nnN5kaeoj98f4/kSlAE815eGh/iY0almy/v/tOmrnnnaVXP89NJJQImqoC2K/b9/5EQ0uPxTOSp2IgJBTlD0yZMtQ2UPOJCacBMbN5B6KpTpbcU0y/KKh/HdzjZaWcaXKp4mcPkW8u/6ePfquN81fKKQXZCMQJwFdTAxAx7BSmJ+KB6iGX6i5sxzdHUfnMf0+8V0Ik+X6BPIumRpQ79A3a/h7WQhisaL1TnL18Qx6VrMdPH/0s+hKxWLm007TGqinhZ00BzD1SdgyGFPdPfKRrqHUvJiTIi1QhTbKI495WtgB/yK8jFrsObOxEVJYqiIKqF7A3FmqZh2FJOkMcWgZYUxGwq4IA9wroHwGaOTs//WafDS4Ms9kMiFs4E3Zs2Qf77YizrXCMWZ6Z2MGqyx0Dkj4hnp9DaeRTpo3Bw3CtjZ9EXckwOTU2HU/mcgBrworQKnvpLdUXBbA5uvjL0XiTn7ZoOEyx7TYZpu/OzVUEYwXZ6SfPs01rdzBERbXAAEp/tk2AgYI2da4rJE5DdgDDAQXEHWcyCuCTHFkArCMTiJjCA5XtVD+DqCH5abZlbTH7EuCpBhkwvy7QXOCQ3h/YH7L6eH7ePshEKbZm7W675PLFtnEbDEa+4MEddfSGIyFd9RAC1YmP+QEbw90XACu4pLLeirc0cIcHo57MddYGvSj0BOqK0S4rE/17KPukj4Uey3u56IwFqLsC7Z23V1J7ipEr32BUlYRrSurfL9KLciOO99B69unJ0W4Y1sqAWOdILHZ5o8fGYbuE0mRKvm3GWukwgKgsFuTzKQ9TEajaWvi+rP8Qhhd1FQRPQ2pKz8qynQxg+2lQ2wFpE5P77eql823MyAK7709PAUAC/oiZR12gPhSciJBOLdZA++2919v7yz4h6wBrGobH/bzfAMBBKfm6+XoRyamEbFbayKHx3D8EBoH2dnL2+avPpIGW8lQXaTIklEAC4QZlZQDMddvWHQwU9MwokHodS9+nnlO9rxpfQWbCVDpZ/3pf0TECX+lnAQGcnyVnhcJ/qwmO8nKeSWEcyb3aqvXPwCKE/IKbb7rC3vzXy0prcgSSRsg2PdwDkmSLpSncpRsSkuwGBVyJvR/Imu2l525u1a9jOzIoymZgsbIXO61WEPYIQIwzTz+D4NV4Bsyf2aqV5CywSEdNpxbna+7azE71QNRj36sWveiCUYBaRfb7e2UnFeEs+cQIfu6FZyDF3CFaC/W8MgdEPJKPLusAPCAlIwI1a6YdOFzK8KINQJE7SP0Z71pcnASIFC1kGmjNnH3aPPvqk5WOkNSO5YNIficUDyes3nV+ObCaAaYsQhQ0h5CVc44KgP0jgD4D+4zCIdm29rvNhF+mQg4bbB98uBaFo0LWwAkUqidsQUobMZl5X4Ow0coD8dc7q6XvjqbHbOXnGlKYQwZQgf3w87eWjGz/xw37be7Uiy0v/iR7huCk1BSdvdJwBNreo1s5t8Ps0suvdEOK1wlL/vVvbudrDLXVK790oeFNYBvN9fJKjUd5EIvSb5A99eyTqBJqqHXjeE6V3AMwrUXMEzNXhAc5H8AIbqUnV32UhMq3HxKY/Goh9GN752cLTssFLM+zFV9tJ9yvzM6F1doEIP7Rsm0AtV7WAV+Pd9KHLU0AQ0nlPwSz7gM5jwpzB1s90v2Sww3cKShe2B/D6N3I12X/QgRBwXOo5LDtKocoxvnUCB4jlbSwlsgYVPP5YIGlVfBCIZEMhXSJj2oHz7p4i5gxDLcYSsYn4YcNgKtwNK4mwibD2NORziomiXwGERHz04dZblymPfrnv/PsW6yL2qaZmvCG687D1mArmAJJcvSMYrtGcyB5FDwJ0zpn5EyGy0Ww9M+2iWMKua+7UV7W2PnnEW47lED7pn30a8dcLSRlricjnVNIyaqsGDHPAnWLAayKnDJ2cg4efPNtZOFU0Oi3rc2z0qoxMK47xoFEkz3gxWyXQ6CHbigcyebHb9bB2phnv/n1iyDoVbZ143ukyr9GA4hPHYdjI6FQWryZDP6wDqPg4AUSZDLAQTV31mk0G1WWNxq5cNsO21tc5/z0yso9TDDqKEA9lkU4TXklvx6SC8X5EJsdU2EeQCIN5+LFs8CPwgB1JsK6HMUqqWeCdJUtPn8wh3I1H7zFinfBrt3Vb4tPPsN51Sz78F2AMT+rRF4RjW9jL0V9naZD3NH9TDs8mrqzgQfnhHPZtrqkTfmVhLiAiTg89Uj1zSLIhoZTqlJNcPxcAAD0+VEAft/7GHtq1MW+CQb4lNFzMItA9PgwmvtJ8xKQ9xyxqoM+gLKrFTkjDLoWgg9OWRQFcs7zZcK7ZUMD3nIcDOdhasymXbUCT9b5BNmEgJpQNKxb3QQzR7YF+Ohwe3opnE4+dQi08RSSHEmfZVENB7gdUTRgRZNUrPi8KVWG7t7ehlyHCQcM4d/e9TmoO5NWDKcL82B2UkjOmYs/FqB6AsDUd18xtVzNgqTIqj0C3NdDE0jZHxzFr6n4RZLi9SLZgxEib0yBUpGwIcUuaJX3geop/DHECNChH8CYOoJN28GNoImdLg2BhPLhcQbr/Jw+aaiPiq+NnkAVExgOUyIKU3rWVEUJK1gqH9BEsZH76WQl3+5latJ6fGpMSW4zJ09knSy0z1Z8YNt37nEJnXX1TW4qJnCF2t8y8Cbp4MRppumn9HeWA728PJWHQC+wQWkwaAJDmUL1wHjw0Fy3sGPDqcrSYjPtDkDVU5BiMiwCIOq2f73yMlOtj2z+wsmEq51iv8G3bdPG7TQVPk9jX5iIpstiHjCll9cqjY7YF/q+8haSnCccVoiAeU2TuwHh/CkyQ/gZuqg25JUUjJZM/lzy/BWQ4aTrPHt5KMnIXeBXs8A3Nv4pC+YQgLYNv5kyiknAWD6cGhl5d8qb1dfvHp988so02U9OSWB6yuXE73fTLGkyqQvCpW/ijzgg6TjNnho6pfZ1oo2R96MIs+UUg3EgZQ89/Ef79Z3XOBCM4HQbSbHiDyNo1TdbLD97vr39xjK78pozMBinGWaSLM83HWypWRQyrDF55qh4nMAgZv7cGfbqy8us4hCenUjy6mFMJxCcVNFY4di6gQD0vTQWwUyn+j0wHWcOojhOt0+/XO/8kDjy8ChNxES8miEG30tetCpGeWa5eaE2dspIBhwb+IZI0VgP3dB1nX2F+l11KDwvX4OISX5mpiVGZyK1OcgFMgnvlausoopAhKxs+8eLhBwwbXvisb8jmfiUxNNbXOiEvN/CtC9k4A+DvZcvXF9P0iMNS49QU84QQoiR3DBhp2iSp1ZiWhAgPoxjgJXutnBbv6rKAa2SQ4oxLTWv1zGrKRap0hTgIVZcSymFNusmhOYkanA2DWO+ffTKJ7Z/Y6n94Y8vwcRaT+G3w+pajuGFmkBDB0uTqSm9Dpe3HyB5gK368gAswygKvVJbfNYsJ29vg5U6bc4YmulyAE+YrvxHLL4WLtsBmK5hDN0++GgNXkBZfI1u5CVTYT5IDgXFHUCjAe/sbt7z+h922wMP3YqH0E80pO12eF8UUphqGzuVVGpvFQbqrBcKwHXfdjLp9dnKnEta78GdGwHKuWQp1meedK79+c/vIH/B5w9QV3Y2esf+vCtJlKKk/0deRUaoRQHGi23vAZgIZEJcj/9WfAJePLA5UcPRTGH9wmT6QDHSRQhf3YTbeBm1exRwhGw2AQbxledMgTWYYes3/gyoepC7J8D2bmeQhPRHazQaGVsM4L/2p5rs88+Zb6u/ZT0B9lfAsA+mWAvhTmtTw4C33VA8HY8Brtx59232wSev8fN1c69UUhwzpItUMjwMKxoeehQgnTDukkQKJEIn1dDClpw7e7ZlAup7eiJgBQAMqmHkHG+sPGzrv/0CRlElw7Vs+2nbQSQ9WMowuMtNgQHGus7FTkBSow2EzqkQ9TJ8a0f+vI+QAYgMlp6j5Gr8lsqRSHEv+rlkeF/nq/NZzKfERCT6CYmkjlbC8IMRu28XQCdnG8CMzu9uNaEC5ZwEjEIOsJK5AhK1KOehKSBGYIlXE18NNMWuF7PGyYklt5PhPrYn7JN4GqkA1uLkSecAjB7EcyufIVu0XXblNS65OgQm4oN/+pqJ9SgbNzbCXnv2B9gKu2H9Btm77z4H06mUU6sDoLkbf9QC9nQLAHSJxYC4n3vhOQxKN9pWmoNkmu1Fp19mLzz3vktU9YYS1gmrp4OU90EA0GqmDu7rJSV1MUOkcAY6GzH4ryEYj3dAwxtGsJ0XyXNUAu8DqlRQ3zSYAZk2AHDqDYiFcY3vd/332Jn8SK1UarFZE23GqedZIgBtRFACR4BSUVkjsE78aJo8BBqs+nyTffY5YUl++7EiGm9zTr6QIUQ2g1S86+kmdJ5Wkub8zYpvkIV+aSMm5dsFF59J85rsYwA5YFNXjoIMfe9QoGjvL4DVX4ZU6fd98UG6nI//YXlICZQVACJGsQtsObEeTqDu//n/v/RZ/S9g9fj3FxDgBq6O2uzzgRNoobsuGQ+40gMl9r+P825rYfzxTM459xK7BADzy2/32YY1+20nPnhdfYft2luW2FkXL3WMo1eefta+eucFgCbugwAlp1OTcIEocFKDHw2kBNql4/sdDB32CKxvsWmS8XvMzy60KHyof/5xs7tPEtOxtkkJYT+o0eNz8fO5m4/PLcs6DbHTE+OtgTOnPSDScgvnsxdn2CvPf2rX3XQ9dlOj7MM3vrMfVn7Get7C/UydO2wkYGOCHdhCg0Az4BdQwllEUcyF6dcTDeBQ74aVAezjUMCOTkAMsdqgMXK/qmmnKaT+jU+fYL+++0mY1O9zp3/EuY+dFk2KVAxKMVayrtJ/m6ohIpgyCBjCzEOO6FdrH3O/tcIe8Sr8SCoQ3YGO7qYZKb7KWG31nWDwcFZKah4UqWR2fp27WOBrH/YEoay9YLzP5XMvD3mF3XFbumG6pLnysFVgphLTxV4N5EwIkBZUH4daQcGbInfov6r51Nm5RpI1LxaZSiR9Hv3jPPn4dZ0Vbm0K2Fe4yr//q7Uk0gCDbhgqGlR20aQ9+vg/bcrsU23FukrLHUs2Qmc9n5dhAzWUBwuodrzOE6hFb7nyLOrtbewRDd213iFH0HxLQeVhQCafvzQ6zXqGoEkZSbYb3zgNscw/0xbOu9Vuvf0GK2Mfas0rP6CaoXFdTbUNwfP5gfv+YncAEPTwgcJYcxDZ7OIzFsN4OmYvv/hPe+KRFzkfo+3xJ/9kVdyh/jyjLhZcP/fsQw/ebds2r8ZaBtYV7FqevGNx9zDZF4gWxr0rxVEfihqRJlKoHbRepDoSi7AWBldEJIGO1MZ9vajdXK8HIIilUi3MPQGEAhPc0SBmKo831FkS4TE3QZ75e2nKYx0BZe9uCm4UeH6SPfI8tI+cf7b834/73eqM8WftKaxI70jvUJYzsuQJAiVqht3UItIJf7mfLlgqBUprB6T1yHOAf/Q1Tgy1pdYDT4ElKN9CeZnKpoI/xPfmauC+4s9yz4YqxJefwYEW9Bvq5Xp4/51NDAPEamePZw3DQoo7n9LSEFU6/8nrr7/GHv7ffyD7LuLzHbasNOwBcjLtvc/WYk2FcqEEQJAvrdyIxaefRA2/BVm71Jv4gg7Lpt4txR4Hb/ihBYRtVtsBLGqisNAIoCHRug9iSB4O4l13rI/9wcCFz61ZdCA1gJcapK6hmfrfN1AuHBHvPMwrYRkzf7a9JR5CUyCt+OEfDwNOjNxeJbbTd0PK5jn5egkd6G4fqVeiNtU5HsSwU73CAMM5Nf3+gD0R/KUqrIIyCpDWwgSFUM8eATxjv4Rj3yWZsPZPN+dlP1L40ePTqPFqAWlSXRBnh4goPGsNHNNh0pXBzItFKSN7OspaGz4SpjzvpZTBrh/vUr3x//zqapuPYuvy665yAH8QZ0LFMaWjco7wutMI8vH2tdpVWF6swgc4K2eMffLZSmenoHBegUhtAHiyQuum94yARa+STv2RQBCpHfVuYulnAhgqZBN+WlNXDbFBORFeO3QYpiOgfCDe6B0A0gpfiqV3E2tVwKcynVIJ362ubXAMvmhChBKSswGJMwBA8atvqKb+gfjA545gANJBw9jN3gxiqNzBQE0qHqnqBPgp70G5ARos+fP9HfjJz9rNAtcwqYlAMoVJxxAMdaxKakPHfXGWAa7+0r/wvxmZnEswXUtK29jHwic48xkYqFd0Wcc6p4/fyeqNRfrIoX6X4sNd6iLg8JkVPOVB9VtDwOtAF/7VFGEayohd54eNTi8vbf68YS4Mt7Kkyg4cJWQvWixb3ik+qj2cgSGAeY1qNvgnCjZfB8C79oNUS/INVv+ubIZUZOqZ+BlrIWRnDSeL4VYXlPun++7A7oFnJgVc+HEGvGbHfEnwfRdERpmkH5lzTvwFasIW2I1s4CuXnmvvvPsG55a8eYUL4Cst0heNaQq1vPADSdUzBmVid0JPRPB2K/dKIIMcnQddSKmyc+nXqf2117OSsfyCgVHFulVmQgsWeyKiqHdql0qUvdkmdSjnuupePfsYav5ACF8iz6kuCUcmnEoQZgnhuynKLuDMkYqptARQjecivMW9I/b+APeRclhUEy6mb90JM7CXPyA8SQFWOudnohjYsWe7ldVgRZaUDAnwNNu2psQakffPPanIvqcW2Yq1TDV4zPRpRTZy1HDsGFfwMyTBlJ3Ie6qzkpI92HeQGSKmFM85NDASi8y9dt2vriPB/gtbs47gVgaGmkFF8XlE7NOqE/FR4Hw87LtDR0p8fSR3k0INZeWjPZiYTAgavzZl8jCLBaz8AZZsK5ZBfVjbHD6IxyivtKeT5yA/ZJ1Dx8HpYF4UtBvk97FWhwq6jXDsPvqdKMhd8TG8l0yvjRqRCEZEsDdeuRv+H2XvHZ91fe5xX1l39p5kkZDFCisgWxBFRUXrxL2P1bqtq1qrdbS2tlq3xYUKigtRVFwM2XvvkZ2QhOy987w/35ue5zzndf556OG4QnLfv/s7rutzfcZeeg6a8EbWbFcXdy5KE93tBTmpnOHNljEyxvpD6hmoCVg1F0gtBjllEcoysbF5rsoGEbDOz06l0fFhcwcDsqamZFh6fLZFWaS99vzrThFVTmbU9HOmoVrA2qKo0Nat2grWyJAfgo1UEJQGKCKwIB06msFMsj3+yCKeL8RQ7EibGIQ/+cc/McRJsY2bfoZUysKVpRLnjw9TmgE1/v1USjoIonkBLbBbYpP5e5rNMeNGc5FcbsdK19t3qz4FIMpEwlIENRkgUWpEXvzMmbNs65ojtvK7Mjv/nHudVKq0fCOLbqFt2PiVm6iu/uk4AQtTbfGHv9qciyUdardVy3xsFsESRUUHSNaOwSSbyzem1G7+7bn2w4/bnL/iPuSIvC/Yi5gzM10vLe9w007dweHQswvGx/PAEnmgJIKNmWs5aVOZBrXZM3+51y69chJTszVcohVMsULtl5/bbPaMaZZC4vfLL83ngGTyTxOdnElxhUdG9UlCao7C8AIhVLGmDSKgJVK+E6ksNEYeku42KNEZwEJWs+rfozBWbu+ByizUn4a8iwtJ00tqr1PJp5JSi57s9dURBT8CPDJ7tB9T8D4XvhVK6msXB4KAQYgUjkWYlGE2YXIYjFnk/4C406YnUkCcsHCtejyuukgPH+Ag6KW7Fu2/qsLPvv+qBYsFL79EZsAQYdjETEvxTQnG+HjuJdGWm0cxS3MYg9fo0d0hFF0deE6F2Sfvd9iebYAQif1MYcJpoDut6ECPnTmLH8frSkfy+MPXHSTQKaCLz4rLU15o0cgCmG+5KSTe2Rw83ueir5E8IIFNpb+vxT9PB76SxcVekmeKvGG7unlQ/FKBpkuDT9YlvCqlUIeSfp0KhQW4oVlFnhaFLDqEA1VsoJLj3nRmeX1K5qDmX5tBtgiauqqQu+3mW+1WUlrXrV1pf3zmMXv6mT8jUT7TvvnmG3v9tVcpwERb67dEWMhdyANO8kwErMomo8+NoeVtCiMYBDeAaiqEBkHTmW5AMg8TDTF0IwPj7K5b77H77vq9Kw5rSYk+SohTN2Fnnyz+t51O+Mw7b39AQFcxxT+VIYe2GBqucaAQEhtT0mj5SUmWqku6jwmdgDzJZNs50OUt5DhGWpi8Nv152dsFcfEFUUT3UHDJ18bJGgAX9T1UcY4aO8QB1yHQHsMxR3z0Dw/Ys889a/sP4TXHxVGNRMt5+bK09KE5iYlL/fVKceecO8N27If5hdeYLg1xNSVZ1XQ7AuaGGx44sFX+LfLu9VowNHFpnTtnhk0cP5NzpcGKqtdZZcNe2HcCiPkzgGBdTbHWWT2cwIYPAb4vsLKKww6I7eFyqK0/jnl0osUSWnPwUJHdcOM1vGedAbX23deApMiH5O3bzKEexPTfhwK2Q95SrIEwqptOWL4TTsuF3ZRvr731hWuERWxJS0kgFABDHN5zM2toAqmteen5fP6ScZXYiZZjtmx1EZ9tCFI3wsNc8Bj+TFy2wBMUJzx0kGutlSBuHPlNHd1DGrtfil184Y1IrIosf/xp9sFHH9gLL79geTkZ9tarL9pkfs6dv7uRxkoFn5KUvZJGHeJKouwQI0c+t2n+NmQk5wpjwOpSL6M+Y2iQTZgewQQStjgSjeVflDqf61aeo5aDGqUwOg4xypSa28JgQ0WtDwMUf/45ACZqbFYMgN4w++3lf7WNP+zDKmW5JWXWwGbutKuvu9aW//iD7dy/iiltP8ASQD2X2+FdPiRw3mH33PEgPkHh9uIrf7Y33/onF1m0vfT2k7CJDzAQ8rPD+yps2ddLneSzvyvEpp95Ho19pt150x/ZE8/TQG5kQl7CGjsBoMqe5/OpYyrdQAM/akymRaWUIxliEkjfFgaw5MNwKY57KL9gwGZMzbcVS5HWMNjD2t0eefRamzRqjP3t1Sdt1ARSKWEgv/ovb1HALMErDROALkmicHSa3UgVN/wOw7tQRXETAzWxBCSfi4AdFIAnZwhs/0ikafKMKz2OzzUM2IFeeeppX3QyDDOSmnMtKzGd+20/U1oM2X0Z0FQRsLHtJMNDrBp07knOIfkdDUQbn6HsHrRy5BHYBQvXg8xXl/bss2dRoHQg597hfO6iuKe580KyAAAgAElEQVRGjsFDlOm/jx+BHC0VNLSAKRQsCqqTfH73ugorPMbnMzjSSkkVFXPq4t9MZhBWQJOQDNCFHQkXSXd7lR3Zs9r2blnFkDISJkaTlWOHwFWBdY2iQGAGgnFDDkQGOYK1gw0PnuGtStLGvLekArsJvLLzRjCuZ18fOnDCrSdZBvwHWNWASD5YXt+qIEshLAO+MjYqsF0paBXm4YLaKJQktxLTS4wJalwHyKQMSnHBJhro9PDg+mFu6ZfzT+TL5NPYw/2mOz8xkW6Ff+nhwUXHD7HzL/it/fOlz23lup+cX3mg5ISsw1df/sIuvvRsGz40wu64+Uk8lNcAEBRybuPHy1Bz6kxC6Xbs5hRtBJgnVX0QwRiwkiefxhm3YwdDt2a89YyJ+gSbMul8bD02MUzcwXnHwIBDEiMHktgFnCPHisi36gpeE+fq2CmZMHWRJxXvsJQkAGOK0sLSGmTanE8d0UzXE+3xJ+YDAgpwIsClodRKjn5gUcHFWA6csD1HO+xaArZSMiZxBONRxfndR/PTCyvDA4uxh+/DlcnnUGsff/KKlZRvsjN4LxfMmcedneuC7QYESii0irtF4NN6PLTlvTVxBn6vaSmueZCvpfOL1GWsGkd8VO6X/wCgas7/5y8Bq/oa95m7JDL9Vy+46mWsCmX1/on/i7X6P31dlRqsX45t+N/gvNaTF9XxFUjA3diJ7L+dPfvDt8tt5TdvAGxWsPZKkPQP5zw/Hy/TGZxZo23nphJ758XXkM0fZSBUBRBRRdhOL36BoezNaqxpAJ64Q7tYf/TgrEdUIQA58jPVXQdW7zxBuaZotiWnVL2SRO0TBlOwnIaY5pmtLABL6bZiWorxp/0lVYkfQCNHpbsjNTQIIwgwZ9x5Nvfi+2Ch4mnoGeya30VvfW2FB1dxjq8kVHGEXXfbHwk/87Elb6yn/t0NgLECJkwxDSVsnI4oAAQ8UsVKonH3w8O+TxY/fWH85gUzvHepugJY/ZKwWLkUaeke3ucxGqFjfBreIUUIQKGCWhQK0ttGDYF0PwRwNIHaqRt+71HURF00IgqMdF09n6QYfvpbf4aVTbCzFGgRSK3pz9C6HZRnIACpLQxDyUT7+fmtJLmL4SHPP3niqtmproSNSR2jz9RfUnNeQxjoh4BWhZM4trSYdLwHqW2k1nAgELW1/irChJo+1V0KTVTdrCGLChgNZyRd7wYc19d2MbVSjaQhotanLAG0PntBKjBzcPJ4Lc+I8Ez2UZbdevffAL4z3aC5orKYNUNjC3tRMnIPP+OB26637roVLnRRrGmXRE+9LX2SLL3khToYualvfxT/PdgOsG/FhPLneyQNmsraGY6X7SzUd50MEUdT81D/nDvaDdd0hzTpAQEs97dDwODZaABXBdC2H6+6XSRgP/LgeQynVNv6cDfWM9zbzzywAR+9+wFJuuze+/5o27f/CtnkKzw/Q5AmNzLkh7kaHulAMj8a0THjUmBY8QPxba/gDK+EBdQEeBbGngiQMoD6MIyf6wF4V10hpdRJ+gPtbYWmqvfRvajtKfsVMV/ljT12TAYWbKTa05zobPaBoezUBXw+Gnw5AIfPVp+R6kcvg/jU3yuTgGVG+c6elM2NBhzUmQMMfwUI89+dzTP7X0wnrxeM1/IpFiJFN+ByckoSQ1MYSzTLHQwPImF3+gMY9tIElDJwpX1ybDI3A6Kmk2dgL02a6tgOhS2zz3XpXXl7FizZeqvEZsrDoOskwFUJ9lS1MHNnzR5s9991px3Gv3sAD8zSmmLIEwZTcw+1R70boImlfmB/nVOFiSCkZHc9D64DBpWsT36unkMF4UeyJ4tEiSW2lKy3NHiQFZTLGtEQUYNSESJYaGLHyW5t6PAYG5tPYPCStcj0e2z6b5Id+LN1LZ6W/DxZlCg8NoC71Z/fImEI7JFsWYQU96D1KDnr5Z8KJdcbaKs+g8+3C8s8reNAJNKy/MvPBWAoO4liCvuzk/3UslmAPyAWfAyhMT6WOywdaziCV1kvo0YNt4cfetzuvfsPZJ9U4VceTujp5bYS1cWonCk2iZyVW2+5Dda1mNw6SADu+CyiOFfljT8oOZr1fQIZdiPgHPeOWKi8LtWwqYkBlpueSr9K3RCaaKvWbgXook7QW6JnbNXQGsaIQOUQGPJZQxPpN2vpY4MBZgfhP1/IWgmjnuSep1bClpb13W6333I9LMWfOGerAN1YFwQJ+eOxOYhzvB3WmogJWveZSIPKUDhqED+IuqQa9WxGViL78wjnCsNNzpgu6vMQ5Kht9KwdIKIJcZzVANIeWS7A8vRlUfjA9G5sp6hiz/gzoBKI2esPcE5tKVmOQqxEnomnDq0mRV01lat12C6hvNlgmieRQdx5JgsA1x/iO8rXyFtae1GAaTDfVwCnrmt9rYgnk6fm0ctV8P203nVG+kNgENcRUHkA+zWAtS7+vepRfxUTnOf9WKdEULfo5yuDhW9DLcz6pIeqO6l1JbsUXhcAt8gfkQSUt8Lm1X6NZEM3Y5EgdaoYrQpPysuNsZmzptinn/yEbdMkzsl6bKX2uTNF2TW9YE1RMCfjBjdwLuGZTY92710X2roVG7Apm247N5bZa//YykAwlIFWmA0flQDRbi/AP3cK97Bsx/w4JyZNGssQleBFlGot1MVnnHW2ffzpUlnXMrz2hnkrPDGatZeJXWMbGE0f4U0NVd6zol+Da8aNbRSPCjFzaj9QBNUz8l2HvOsOQamUw1ErO89k9pg8agfoqaX08PbsQewPAAh+bjRnrHreDs6cqCj6RICgXmoGH9ByKbAm56dwFjVyJrDWc7IgtR3ijoA0EBaPynoKrPpOzkNec2Q6AZO8Bp7dpZDBPlq41L79eQv7GF9/6pdwVJbyZ+6DVFFQkEXQ4SRnl7Jp4wpqGmw7OejqTrTawf1H7PHHH7d/z59vm/fvtwbeVDj7PhDMT3tftbVKL2UmSNldAw7grbvFfBbOpDXNmc19lC0CEeqAqtoilHjRZDdUOGJPVQU9q3zVqTs7ueRk9SgJfwNqRyngNUPVYLWfYLwBAP4A7s6mmlobjm3SzTecxfkppWYZNTBhoD9UWAPEuwbWUptCBZWJA/v99huvoBcrAhQmswl7o2iUa6Es2oOHq2zrFrx8+WwysxngUss0AJhr6JAQFcNdE2BZGcmo5bHvgsAU5Mcz+nmX7dlwyKk+O7l/nn/lOQYqe2Cs7rR9O/e75xHMe1DVK5WoCG/hDM67+pPsvfkEFmLDlgrh0Rdm/QfvzKd+aqEm32NLlnzFug6nfmHgNig5EOwFRglTKLFD4mFSNjHiLJiUwMEIm49LKwfflzo8Izr6m5gQmI07LYXGIgKPmRY8o8qhrkfYZReeC6g5DjosByB+T2nIjTo6v+cgOsB0N5aGJgZJ6CS7+Zq/22NP430QWGnF+8PxZzgAVTuZtM1xgHkpFp10wrYfWgZ6HmFFmCPv2y/JVgT029mkV37pAE3CE1kEoXbHPVdzwHbQzH/tmmD/rkQkhtkUG3Ug+LDH8iPt9nvnOuP59ZvWuOCj/JEzYYeU2u49R6FCA2rI5zRzAPuBWBZKC95zTLH5lOQrKeAsGFpNKAw7hadrsuSkSZrGyriaAkITly48D32R1avI8GF608vm7aIJU8EqJoa8I/QrCPZKK/6w2qATJsdb4rA2AIF2Eupi7eiOBqsAEB3ExHL2hYPxWS3h2fEh9ZISyGElA+qrbqSo4/k71TU/3+OJtpXLGpgawpYcwjSKIsOnJ9OefqyIw4UFHNnJv3dEFVY9jSnfY+75BHKE1ePR120/L0f6AeV71KhY27lhAJ9TikR+VjzTiTNnp0J1Lof1N2BnnZVKM0FYCr658/9VwzRVPlYDBrHDZs+NBFgh9VwJ3zz/44UnXQqp3rIOe0m15DHiimgKJtfOaVKrqaUIswIsAZXFBvTj9YulITmuv+RFYi06GfypAo0GIRgWUGSsUFSm9CoMuMj6uoMIC0EiI9kQX91NA6Q1rWfUxYUXxgUyiIolFjT76OGDFob05O335mOGXmJP/fkpB6oO4hly6gLoEB5AmnphSaPzPPWnUpNsX8CAGhq1JCJ1BnCbBXLg+tKo+LL7Xvr723be6ZfZ+2/9wkERbSPGpMOYKGFTwnLpqkPa86GNHD7cvkVedIDDrl6gDuCLps0qiARQK9lO8j7JUZ2Eh4LT2XSwzsT6kmxBkg8VDT2sLzEC9IVifMlqAu0zoOApY38KtwFJ3QRQ83pFiT/rzDl23TXX4D270s6Zc6Z9zBRw4eLP8YKiOOWQ4e2476+iTeyFNuQ/CuxVup6eZwReqO0dADkqXgEYe7sYTIixSiCbGg/V0af6Y29xy/c4E5+TnGEJTHvxCiwpQbZahBcOqaczcpBGIR3aXI2EqM+ObImw229+wp5/4TkYOvLskSdTKMAqrHC+XhPqFibWY8YRcgcolpBIOiAJmru2HHF+bl2wCeMBM/xo4prq25DZwvZFmuZyHVhjg5JpMPngWphEDgBqjAf03LRhq2OR97LmMjPH2C1X3MsaCbTX333IaroOWSc/f9cBAGfeLqGGbn05n3J5r8pGQs006zyIwzt/5FimvXX21GMvMoQZRYptof352acZ6lTZb+96wMaOzrd35r+KDPz3duH5s7ioGSqI8cGD7gCAkkewEtHbKb7DaJgyR8L2BVgsPIw0tB0mM5Lo1p5mVyAraA7XDfyOeSasCXkv+fG7tkbVgvyfJPfDFJ6LvJ110nVqmq9nGJJEc03RGunJt8YK3kvQPhihHvvni69aRvpptnrdGs7MS2Qi6oqKAVDKk+WoBZKn2OKFywCMsO0o3muXzZsK06fNUgjmaMRLcsKYCTZtPNLvDxfxWePdB3MuZ+QY2D5RJGtTkJ0k8RaLhxz8uj3IcrXHaoloDYIhqku9Bf8xsTXE0Gtn3SmRV/7vuthmnDGIBrHOyRxbKOhS02HZ0AjyaClOMhl0lXO+k17LFHEArx3mUI6B0AgoKiBdIMjIvMGsi5MoLgjGYauTXQQIrnNHDFgNothnqjP5efSoMBEUpjIAQ1a+wd5JehJrKJGwvVh+TkS4vPYkP6QpBSDZsBo/VnD6dhqfYJqdwYQbeiiG6wlr0+cro3wBMW54JG83RvRtdEj5eMYGw2Rpp+H2MD1Pwtqki+TleHwdgwNiOCMERHD3dlbagX07YJnX2Eju0dSUofbyGwsscxiG8+CekdipTCqYzeczivMozjF7/MT+3b/Z9mxZbcWE+BTWsFh53vEpGGQA1mE967yWFBqn4umySya5geDO3XthJwwwxGwn/NEH1kYGhXSXHTlU6YJBHACmIlynuyxB2PgKcBDeNgRZzIRJI+zXtdsdY72kuNoVar2cFzpDnaKC5gSHbvzTvHJ/BRPJw1p+mj0MC9Uo6D7QT/BwBitcUYyCUEDqwWnpVow31oRJc+yq6x+2w8cI/iLd7bOln1vekFz7zTlz8COstaee/BdBR9/x+tphSUXDDmwipC2LYLVKgPljdt5F47FWwd4EptFdd81zzc/hA0fxQ15PY+DBG3iInTb+dDxMt9j6dbscey1QoKT89HSvuGaHCf6UfM5VEr8pCr5a9g2eqTV2zplnwZjqtF/XLKU49LeLrnzaBuddyB2cZYsXr+ZunYXn8n5b/8tXsDT2kFAq0CARD8EW7rTheDmdRbM4iiER/uZCoMT+k5WHGnH8x9uwHCk+2GqLF7wHoL8e5m6azb7yLqRQhLp108Cpg+EO7GUoAiIHQEPwBz5baanJgMGRzreyxxm0Cx3Rc+YUlwRc94hTKnh//+eXrH3c/nCfN03oKWDV+zXeP3NKyf3f38M19qdk//8BavXPAd7JqftvWj/u7wXocFnI81hAuvy3yTeg0D1u3+ABfv/tF/DeD9lfnv8Dn0suQUxzbOkvy+2O+x/FLqbVvlv4PXfjr9zVB9xdDc5AyIpA0njOfgEKHXikhTi2nJpOsTAlT+1nTXYz3dMRoCFkPyBeABJM5QFoDYohIx9U+Wn3UtNq0KumUAwp3QlBNFaIpPHs4vZ17GqGuRq+xw6zx/+6AAkZlhUMY+WV/+2H+2zHuqXcNSvt9Aum2CXXP2rd1WH2wbPfw9T4mUPjO+pCgFV5nUK/6BeIzxmqfRAiD0Ulvis9DyRGtZE+kwF8YnxhOAYRpAVfmfsOn2CUWj0MYXwosHyRpKmxlKe/H1Q9X9aihg9B5AD08V6qO5H78fl3shZ8nK+61w7AfUbUAN1I7OS3GgjHQ7YJjbA7AuQ1zYApgAsoBiZEO2zYBrxFvQwiPjeGWQ1YXHQ732RqLwDWMAYuAYCIaob9OWT9AUfEkO3gzGvBX+Q/yh3VHlpHUlxIeursCTho3HBGOmB+hUBTE8aq+lprSNJQ1ZYBNLtitrTRu/QyCOuXIigMm4cwagGAD9VXnuCRtmjJdqthmLdh62bCLkdyDsMMV8PMQOerxe9BQCizSFQSXxJYJZmxwkTFRJLfNi46NiQrGKY/PVHqXPts4WGbd80ttuTbtwgcOU69p+BaDQRjqLFT7fQzrrAxY2fajp17kWpmc1+04gO9lruDTIbYMYDe2lfN2EWVWfbQyTZj9kjHNtT66mJI0tRUD6jtYxedM53BH8Ozi87g+8bZ/Ddfo3bopu6HskmN2FxXDQBKZSqWN+eU7j/1GHHcp72s4aoq1rT+PSmUXXTCF11E0NmBHY452EjwgUKmOJmdzUs3NZYsJ1x9LhIIZ/WgZBRreOTWVDfReAPsUAfJaqGbwAVlQwRrgA44IkKFk/5Ti4hYoc9Dv/77TOGn6C4V+KIaUlwG1ZkDNLeSlesOkPqqlXpUZ5j8VQNV3/K+7r/rFvvg/fedlUE/YF2HpLV4X1MKO49G1bDN1A3atxrqa2gv9nWHs2LjvXEHK3gzFoZYdHqLzZgTA7OPEBTu754WP95bJIqsOsgWqZDtPPbjp4fJ62CYjbf90//4vd11319Zl50Mp6LwIEyzHXuRNVOcdHIRKNwJXoNTzUXA+JSfupQoWuMDvAYNk/ypOZvI3XievIi3334bcLHSBV85WTzvKRwQppA6+JLLMq28ssgmjB1nFYUNhNwU2YhpkfRoY2zF9/vt8G5CJHkfAdStAnakGhJYpQFFIHWO+jLBQ87OCEWUzl6xJKXU0b7xRREVyFnfwbOipaOvVCGpkCXk6bzmyvIWAPQR9MEMyyEDpWZgBcY6FSkiCYZeK2yqtoYeanfZLfDzGFzNOG+sXUzq+rtvfWnXXXSjzTh9vM2Zey6+kQAenFXqpfU5KWG+YPwQ27W7lHsSNQJ11IisXCskzK+GXkBnyG/Oxbfyx7Xu3pMNkcBC+b9DB6Heh20HWisLHtmTqI8UuC6LpvGT8mELltve3TD9hcurPoEYJms+DyCjD0CXahexbHv5QdE02tkMag8h2xd4F4xnb0Uxqh6SlhuoHzSEaKXnkaWO3n8TfrH9fONIQP42bN58QKzbwA/i4hiQsIv9mcrprGwjkLJWABL3GW2mU7goALujt80FgUnBUn2C8CbtPe4oF4AsXEHkGD5P1ar+zvOaPpj9oz2l2syjQ4H7UgMzgX6y6nA9o/YH+1Uesdr/s8+ZbDu2YwfD8KIZuwJZXjRCEuqinsMkhN6AAa3CRxUKRbHn6+FOA6iU3Fv2hefPOdd+Wr0BT31YiHxdPYpQDQZ0Ro/EsmsDg1oRylyOH687nP63n75c/Zp+NzBQEulGA5QWAlzDwgh6pD/yC2pwQXcB9PotDDA6AfgGj/DaKnRQO3IMO1tBccaGogTYvbURTEdesh6URdyzIHcK/Y7khQZDnhk2dJTt3XPAJc7rlJl++iiGK1VWQhCuL69XNFipoAa4RzLZ8x4PymLuhgiSt9pRsTajCNAZ1Qz+regbAas+nD29PJ9uevAwhh0iDYmko2GNziyFvjo1ILVDG0CuzliPiGF8JnVSR/IzE8mwaOfnNAL4x2It0cJ+kW2m2PIR9BQRnAkp+LEKGFU9lUE9W1HaAh4AaYo+LykxDyuuwfbRoo/tpquvxKZjjV175bW28tettnT5OlQXc2wDCp0hmQk2a9ZpMONRV7C3s7IzCM49zn3ZayPyRuPznWTlDD4OEOD96KOPQvBZYMs37bST7B8p5QKZBut+k6JavtTNEJTYBg6z0QCKq5pcolT2exNAZiuYRgQhZimsUZTWqAGqTpZYSVmxw+MqS1jLtQDvhI63A9RGgSlF84GWlCh/hHpDobnc7d3UCqHULB3gQ6EATZPH5oMPoKpOpgfuOMiAocK+XX4Yhn6QVfLn6lXIcbaHUZv88U9XYcu02zb9etDiAcROn1Fgew7vIAuUWriC7KRK5fXQuHH2ya6nEhbryJw4Qsk5KwGiI5A3RMUkouZItzYIlMs//8XKi5vtsquuxZ4HdvCeb1lPuzj3DlIrcTYqaNPpRAHLsS/sZP+2oiR69k9f2djh2PVwB/mjDnnttZecDVkrqqM4rBc2QGIJRGXoE5ekOSWbg0lAAI19OEi6fFAmTie8AabW8h83EK6USCNaDeA3iE3cDQBXx4Us0IrChsUXD3o7hCT2KZMKuPCTYVRN5MBazwX5iwvuSRuSxgtsAuCKsm+/LENuN44DpYKLKBLPsFoWQR5TFE1rmIR077PLbswFpmm2b5ftx+MsACBUCbwex+iSFCs6KtHuvu8eC+YNzH/7VRgvtdByWbw0tR11sTBh4jhk6jiACcegsZowcQhIcoiNKyiwFSvXskkSWagbnRG2DyiED0wlSftCKdoO7GZ6jixCk3al04mNOUBqXgqLJSc32qZOm2IvvPiVS2mdNCOUNLNoQCklnYcxFStlGuFvl/xmKnKPSlv23VE+IB2AAngoNihS2tiA6pUysjhA4ykgMMwdhTQ/FK1AjA+TSWRDIycEkmbpYwsXkNAM5bkfT4oEFt99j5K67KkC6JL3GmW2b7x99VEdBZoHYBhafBqMFpqmtT8Bku7qQKbUwjMKsLQcTkKo+bmDw23iBBYbHnPPP93oEjlv+B2bpLTPPnsXOTsbzhdgQkDsnIujrQaPSWuLw8O0GuCbpGk8RCG/OKbVBRen2awLMHWvP2o7tjUiFSZMpgZmlxh3gKGdCuBw5rKSo4m+z+TSTbS9m1bPQHIeL1FC/x+ADqBUsqsQZCWZg7m46qDaF8ESlPROfk7yAeZCCyIMRLK0EA7QFooBbW4/ioVOnq2CaEQKiMB8v6mJdcPP0OUUx8jUfR9u3Ft+ewNS4ivtoYcfsq1bNzpLgiRYatlDBsF8bSeMq5lDAym0SDSatFDEuaAEWBxO+sR78GfqL6ldrzyAKKbOmHyRPfXIP21ICp/Jsu1Izj+3Bx66lYO31w4f2Wp7dq7nvXbb4s+/4uCS9IBgAKiSYsapiPRR2o1rdL1SYk2j5GHTTdXl5G78JzHEdXlFKo6bw9wlqcpbTM2u2Lo0VLqM5Y2sxEfJzFX4itGZxMQlmkNfTN2lX3+GRUS8fbBogRWVMl3Rx8R7Ui6P2itZYnS7ptMbMiGmidIYQ2EIi5nixySp8aS8EpUoSREeKsNmPSf+yoGTNzQJ9tdEpPrLnOxXErFQ5Ovyq9UEVow5nDicR6jIcUPShxM01I/X3CjbumsFrPUGJ+OIAM1sZ5wbAJgwAIjYy7NSe6/k+Ly8ZA7zJn7znFj/faEd7qJQmmwlDE+dJwJ/Y/BDvOySC23W1Bn27rsfcZ6t4/l4J4ky+I+EbhsFEH7wYLltWLXPFn7wji376Q1r92WSzHPp7tWEUMCOt1gX8CTJmkBWTcW68C4KoYFXES3/sD8+/BxMuUlceKWY+d8PWNprEybMoYHocmzpYfhDlhYdpBjB45LpeivyhjZAxC7WU6cuEs4jSah9YKcomV4Fl6QHPTQrnc5gvQ+2bZRNGp/HNLmI/QiLUFN4yjtJS7pojCSJg9TrmFYxKQGAcOmwScsoYvgcqPZCSRhPTBgC2IkrYTuyFL4+J/MC5BAzbeuelXa0cgUAZ6/deP0DNDTP20cfvWX/+MfLAHfn2X/ddC/y9+9tyXd/hYVXrugiLuBIe/j+x/CXLeD9/wm2w3aKfTwrmRj2Y0KFSQOFHIOvoCo+S4IMuTfmXfw7pLs32/Mv301z3WYrf9zqGuQgLl55GvsEIqkhgbEHMFlFXGoqw6O0Ll5zNyESaexvP/vhhxLOKO4tQgxikLYkJsfSdDXwZwg/8x9qG1fsQ9o3B3bfNxYDQylQACrgjXyRdUY4uY483vD7ERPU2X1yies87SHUTw1TL58bb4PhV5gbgDU3w1B1Q48wKz7G2ctdk4wFyNr1O+3N+VdS8GXb/Xf/y3bvbsaPCG/gYrEB8L+isI8E2BawOoRBZSUewsIvIpBDRCIzldg6Ej+3zIxhbpgTTAEYiL1OMGuhu7vEtm1fgUl9mc2ZdbEd3FuJ5cFxq66rokHgfQM0hzHVnTLpLCwTRruAmQBoNmEwaRsJmDy6f6sdLtplJ3tqrRYwuIkzGu6SZbMuMqGu+qGBjo1MthQYIwMkli5bupaCkEEYBXNldSPnqPdc0FrUPu9i/2vtu9+Cx7jbJK3T5J23gNk9DSwptPL9LYeZIoBee1dyKXV8fGKO+S1g69zZc7DuGQmw/w/uNophQtwErulLFeInTzEVs0EEr2nQFKr0W5LV/QhOq28NtLfmL0F612Mjxw2y/dvbbNfa/TZzdgH3Hj8FH8urz3+GRvAAz6WDtXMc0NJjcy4awUAJr1KK+aefvhomLOmkDGNCA1IAIfCP5+d98OFnpHZ7Qy6czFVVEn+jhtWHz6QAif2ZZ51H4xDKfj7JM/vRytiPPnhtD9BsD7C/dddlDB1pwwpUvN3B2Ygqhdqi9iRhkLD9ju7eTTH3NgORlRadEGDpObkEiORQqxTA1B6PfD+D8600100AACAASURBVI4GWixCPXMGQD2AhGKGdOOXeWx7J0FOLwEQf28X3nyxTafo9gDG98IK8NXrcJYNstHhzyHZFpAl8Fq0FKV2uxDA/9BGHbjpBVP/TysAFzCkNy81j9cmxsGqTsL//4Kw7hu4f+8FTf/3P//HCsB9jfpHycWlwXCEEY3pFCDBPcP/Arhz92w7ZJ8v+Js1tG9kSFJnd9z+OOBUsW0/uN3OR92QkT7MPnrtbQtog2HWTYHN4OQ6FCOnnXahvf/KIsDyFdyRRU7aJYYGNupeYI6GwkmYeRwaQvWQ9K1040DukQ6sF3Qnd8AqDA6C3eYh4bixhu9RRYHeBBtnEudsIEzmDU7y2iPQ71RzjAkpKqhkO//aB0iGv9BZ9PQ0R9t3H5bamuXLqBcb7IY758EXjbLumgh764lFqJ22oVL6lbukEqBDqeE0bX0RADGcC9w/0ZGyjhArkmAGwh19ABUUquqLXNcHv0uFqwo88O9jGOyHzJXPt18MeRGkZBHDGhLjy31+nK3RsDF9ASPE8u5kOqgE5G7WiRp4pbg79o7qKe7QPhjg/v0RrimXD6IfZ6g85PLHD2MI5bG9+47ggV/nGmDVuPJzbKGGErAqK5I4GG2SxPuA7CmU0U8e+oBM3bJl4bnJAscB7tx7GhTrDhA7VX6CapKC5UPE3ajQEt2vYlqp2dU61Ndq8C7gSMz5Hmc5Iq/CDCSxo+3S62bZuwuf5bM+Qf9CneOP92Nwtr33yXfOQ78Biy3JBT3U2HXle+zuO6/kZzXbkIwcZ2/TD6lBP1f7RSUqcQf4HkbYpJH4+R3AhupElA3CM289lmfxqQP0J7I1oDHlbgkj6yE5ZTzBsG329oeLGQYV2sEDOwF+ljMsXc8gdxxMmmk2fTqqDhryshNlEFamw/RRaGIPtXa1S9au4/y9/abrsPWajDJwLNkVv2VNwECklpbMOoj3PjwPqzLSiWvqmgm7YsBKor3QjXAGSi28xzZYbY6lTc8gybTqd72fdNQFNTUARuzDSAoyDaqjmHSKxazPJRTwXP6dlwOarV69EsknIIY78+mZXIgp5z3PJCU9kX4HtQYydQ0pvCFXApdcdc9fVauyDnlN0fQcMQAUHlnD4YkpaW8baLA8RmVtIb94Nfu6O5zVCN9vMKFJ/jDIb7r+Cnvx5fmuNuxQuA/1nkAcd37w3kK4S1toqp3fK39O5bTqaxESOupk3dVtaVkwuWgSbr5zhGVyFyRG5tqid7ZZ3CAGeN3lDJ5ybMqYHPtu0RaLDU+zstoyO9lWYYewxUnGC7ABAOKvf/29vf8hyrOiOrePNAN0rEF+rp9sITQw1NnLBvST7z3nmh8P3EN4kxiG4fiPN8Jqi8PmRL1QdjbyVIJo6+qrYA6X4Qs6jrNswAryZwKmbrYVJLI34JkYAzFEqjAxVJm0MXzuAATNtgN7q3i/AlYVnCUFIIMSzjoBJTHsvxN4zXbTGziHBZ5tOISO2Weeaes2rXJKucZaahFAPQ9nld5LK/WYwg7VUw1giaFBk5Q6MYCI2UMybff2wwDweHaWcFaAZXhiqT+Q9cqSLQ62HG8FclYdwCN9BIMglzmLyiOazz2X3qCWIXsntmFtAC2+hCrTVrmhdiQLU8OfToC2dj7ALs64IDGalLjWw9dDlujEP1G1knMsUbskQJLMDA/KAVklnT59PGeQP8rNTcaSgUTDWpOfMwOGRCjF+4/WEtosK1FfVxOqt6kl1GgmStZL515mz/zpKfobqQJZk5Cu5C0vBZ97DqASITBdPaB/A8gTWhkmxJAg3sZByfKDICCpfqQ98PgrsILb7KW/3m+eKIKP8GlV79tALkAoiqlAWKkZ2f0276q59uMP62GtIl3n3KjHOkHzTg2jtLv6FVRFraZhVQifjQv3UWI9G1ZDPN3AXrsHhSt7Bxk6S9Ng7zYwNJYytJ06rocepY41EMxEuE8qLtair4ICNchE1RCEP2720DSYxtfYK6+8apUn8ct3/p8CV73+1roj9b0bUQO38XwF6vqBFaiMkEomHPVdamqYFYwbZj8sRX1Fj6u+NAgv+TZsV/y4t6Q87qMXjEeuXlbRiEI5BFwjEAusenvwwRtsx+YiW750DbaSnM14GTsRKftJLHH1Dzm5+JoOJ2MG0O3IoTKGE7Xu7nrs8Xs599vtlZffxJaPdcRertVgQwQu1q4cqWLJOKlinSdgXRHOGbtvP6Cf2MAaxOhsZyOKiMLSc2xOZYDIqu0kliHCtNVLRXJvSuouPpMG7eoXlETvR03azODNzw0zCTTFO1drXhZ5Hv57I7iE1DARkGlGYqeoAGvZ/A1BPXiioslyMkbwmpIZlA23N//1jX321be2YOE7+PoOtn/+5VmGNYmQ2spJqIdwkZbN8yrme/tBABiMLcB4wO41AKtDnL+o7Hwqwdya6I3PPms2d8Z010998uki+3nbUWtCbaCMHzWJ+msYQ4rQ8GArxwrpmiun2h5YmydrIem5+5fBmrPnEUAvmyQBwgGWnDrI9ebrYfG3tRA2egJmKfWTH326BgUCdcSW76KB1lksdZDO9TbOzrEjhjtryxKYppNGj+cOjMbDOQXiWwdEym84/xrtky86rIFvVA+W0Ip3azhr9PKrUH+0AJxjOTepYDQktaF2qPCgHYasVQezvLwCFTPgL7w4znvyaVjnzRBJ4lBmRLI2PWAag2DcykM5NTHDNvwCRvPFZkK6brQrr7se1uuXnKN7bN2vm2nBvSxdfdBSLHv7tHDCpRPt329soBKK4z3Ql/Lmbr35FqtqOm73P/wgCrqzsbtjoFR/0HziU1zdTe2ipGsKTxiaYTSCMt2lX3EPf9QE5KfZsUwEimCMxQOkjrTXX1lDMUbj69uCd1kABS4G/jT8g+LzOUDH2HtM5W69aTyFIhN0iq7tezbxMMbaz05KfoDJVT7S0kfxoLoBFuU0K8OnYePaPTYkV5MiDG75QKvLKQ7x42hCAhDCCd4JWy4I8HP2mVeyyGOtvOqQLV/+DYtnKBOQVr4m2erKwmzZEiY2YiSQWB2A/H348DybhA/F9z9+i//ZYNu8Y5db6JKR+/LU/AG/xFRKws/w5Ako9PSCkvoG8aEEYNav7CLslfDw8Ngdd19l7+IFGRjdYfc8OIoEPWRcPOoDO8Ps/fknsTagOc5MB6SpIUUYORdT9x4YEvKYdSATz1oU6yDAqP4wpARpkUh+Satk8USqsefnXHDemfaXv66yn3722hHoAmGgZvc+HE/D2kT4kIyjmdDWJtiXiys5NEgChnG5i2Y+b5i3oIiIS7dXXiulMCTdM5mLL6adr+u36VMpJEEGO0kfDYXt++vPJNTiZdKBGePUs4OdvKSkUFPAFvwr+63sMGsCkK6nQwFFTLo42AH9DVs7QG+mFbDCSop4kbzH0ADAS8nuuPi7HKDKwuQ9u4AB522m6oP3w9RKcqRATMSVGiqgIgyq/RNPXcHrJEzJU2dHDrbZgjePM92QfJ2ineejxssxIV1SnxdA1OUgielYPEf27zqEDI2vY090EBby299dR2DOUuS5+CNR9IfjU9pKZfnwYw8TktYKKP8O/x6WARNFX4qgwYSbhHA4tgNOVUCjb4TNpe/llJFq9CkS+ilYNOHyo+JTk+GL/L4XiV04kr8PmdgOHZZIQRtCcEyzvfr6AgASPF0GR2BPcRQJ10o7dPwQ+2QwBWA3RfZR16CKsRoASOuVRzIF1uHE+5MPmS4HBRypgWhvQ7Yn7pykBU5aRdGoQDD5w6jhUEVKcaH8jyBA8mh8gyVdTEKu0sC0d+KE8zBbvsKOHt8L5thh73+wAEkOfjz8Ckfy3k+Ro4OwW6bbFB4K/tEDV0aiC57ge4YDfHXBXutoaXdTVxnCi8EVSJUbSFjLpFlBMBySYWKNAKCKsIN7DiJHpniH21N24oQXiAFYEUjuyyUggGX08HFIGZm8+xAYVb0PSTjfm4JdXjBqsOQZG8gh7avKXKm/NJYB/G6nyNJkOozGJBiZjRr+BlgGvA0vgMNN7qzYKWri0OgC1cJKx0c0N5Nik+AO1nJWZg4HcTeDoHJ7460F9sMv3zOB+sEBdALZOpg+hxEG5NEAhvOxE+ZDsCRBFP5aJ/Gx8TaXNOjFXyxkTzXTDA3ikkxhAHOGrfr1OwroKvZ9tBsIiM2RmBiFpIGERiZBQfxzF4dQIx6uA6zBADEMOI/02LtARsXWjMeuQ/1wOZcXH4k4RTYKT6+C0WkAqcWsIewKKPTaJeuksGsl6VHyKupAVwgFcjaMGJXmBgNb1h133rXTzyiw8VPHIC/5lPq8gc8pmgIqkwskyTGK4dE7W4+Bjji788a/olw4aN98t9AmT57DuvXQwFVaVQP+pqMybfSwYaR+EiBTD4MkYQIT0qMwBw5xYZOuDaMlEDaLknk1KAiC+d8BSzOU4vusWXORJ0/BK3sVxToFxRvvudAdTfgH3MCujTM4kmdBejdghQ+FQE424BPsmWDYyX3896Iyhj0n+m3SlDCbPWc067aRixGmRVOy/bL8KIUcYAlMm1gmiWWlWF6w2dqgQAxwx2kooiJAzU0fd12jAqrYN2JZC5juhOElryUDVPfhotXfigioAiM1TUnAvnaiRJ5lYjf241GdZa+9iH8i+2HECIAL2O1KQ65tOEnzHeHkY/5QhNrQvJ1EshlKkR8XE2eJmODHMdlWASazf52zQXTwOo/6fRrwTdoOiHqABp3hJUDoqh+ZEiuMg0pek/A47HMG5wSx9wiCY1I9fNgUGogYt9YHelF9HCyxb79ahD+vxwpreSbxeKyxBhMIBgyBjexH8xITk2Z5mQB5MNE2bvjOFi3cRlHJ+mFfK6REMlaXeKxOl3U8wMLso5DsBkh1zS9rUmEPzTApxPaNjcE/EM/pYjxgBcaqWdOaVhPk1BZCJznnfGEqRYYhDWTiHMHzUUEUSPCCzkFdFV5/afYDf1gAnoozMedvvOFu/N5G2FdfrYHJnopy5TbbuPWoffP1Ert23jybMWu8/eGJF0jEvtBOG5ZHUBcBcnhy+vofpa88QINISCeskLb2env1jas4UtosITzPtmzZyVlNyAaensNIDw2mM53//ss08oRvEkKXwnA2IwfbEqYqTdwvzahPTpRXOnZkJyoO54HGPahgzVaaxg5YIl14kL/wypdM12th/OeQfEtwlVhKrQG2Ytmvtmrla+y9AzYaCV/uKC7VbvYLA9PkrPHYZuTyuCkWNVDSohRjkgagDzm49ncvgMFRgjk+X7QIdv1RfEevI415OPeihhOycxEdTL5u8iUktEIsTEmohXmqbhZLQ0WwjhgnN1DT6pCQ/wWVqoGTQE5+YV5rDe/N4OBRF2bxv3/9/wFW+7VAWD9qksQ89BcDlsK4Hb+7vz/7BOt9HYDRIfZYgd15x6u2cOHPtu/QOotMgoHC+bZ/61aSYdUchdu5F19jcSTpvvHmv/HPq6VIxn6Iob6aSUn4xMZTHSNgUllZvWzo/JGTraM2gLrnGG+nhjMLUCk8xh568DkCRKcDfFfbTny/M9ID7MjRDbYYYM5JWKljSCfhcwX051lLjisgqAO0NRBJ+B0PPgt4M4bnRcjpym7bgqfp7XfOYODEz2XiWXGgwzYsOU5z3mgVDZ/hh4a1SEs5Q792Gz9qtt1175N465fZ2//8CgANhUT/XhhiRxm8IUuVIklsJwdeoazhI1Cggj9nVY8YTzCfZAfRQ30wgKJDgVQCtcW6k1xOAx35NkuG7bAg3cUCQ8WiEyLLw+mAgSWgIwq1mYfap6G+wTHMJY07/4IZsChD8fKFDQ+DvJthgsfDMAdqTzNf1wYCFAJAEMuz8XBW9TC4UshjABYjInHIn9671MQypEHnewrkV5CVK/N47QJQlKjdxXBVzFvZqAh0VSPfxz4QS09AqmwKdGZI1aNfQVD4n3z+OVv89Tu2def3qE1gyIA6VVPbdw3gnZl9FnX8Y1ZPF36yusxOHN9jny143YEDOsd8yAhobQWY6GoEWOef2WxiUw9QB2tQHQMLTB76XQAMHQQDKo9gTEE6d0wtqfdIa3kDPfRTUdHZjkhx5z0P2LJlS1gfdSjKKjlv8P4KiGSAM8HOP+8eO1y4nue4yF547h0bP+t0276vmvMwEml5lH3BAOjA/l0oq+63vzz3AAP6+dQNUofJLifUzjp9mu3c8rPNmZNDPYq9Q0mIbdp6jFqNARRKvxNVKF4cfa/HDbOhizibKQW36jkLNJA9iC9Fo5hcSun2BxXo5ZzopAnXsRAajvUVgFITAJTkwaqlBdTKCiA9A7kuWtuK8morK/RaBIhN18mwWGxfnRICGcVEE5AVDCgaxMBYwKlAWK3jZuTNYl+2qrbizTUCDOsujoLe2lRHGDLv5aH7aGDLGmzB+4vdXRTOmzlj9iTbQeBIHaBjdAL2YbCOFWLWRp2se0uKE/2SErMNCxzdH7rUxoydZbf97ibUIrEMLDdxt7bYex/+DXVfGEOqJhuLT2okg7tAmN77jx+0TfuOASbxvngP4azHVmr3cJRNBXjPrt2wHiZiOPsWZhrv2U/kDeod9Qa97EfVGC4/QXuMjdbH7wDWkUrZVlQ7zgOW7aZE95tuvoq+odgNgXZu3cfd3W5DM7kT+DwOEKqiMFitdwW4SeWiukiDvWKCYoP5IDu7m5xXfAe+aLkQD+pI8g6gsa3Ex1N2BgJIg3j/vbB7G7D4GYLaSEBJB7J19TXycQ6BtKFeow1vTWdvIvYnrzUJ30zy36jdgrELwp8VBVwXasbSyhabdBaZJ/jM64oK1g9CnqzeWjkXkgerVwnBLiIE5qeY5vL81fsXsWIEwc3lWF6oZ8lJjyNEij/LHx6gL9S/i8H7vamuHlsjjlqe3QD1ltaO7iOtH1nwBNFvCVhtgvJ4+RVSi8TZS3/72PnPJgLcBcNWzMwY7IZw73/wnesrHGDKawgRQ5RaTd7EUpps27KR14elBnvEDzZneIR8P/yxfECORE+mkJ8bscxavGgJry3S6jrqLZygbQVythE0VYfsfu7FDEJmng3z9mPbeoxAoQgIPnwPf/woC4sJFeJZjh2PFyTvY8TwwdSeQdgroqBtZJ/o/JG/NM/AhfsBKssjWntVQZa6q7Wf+G6O5d2pvpt9rR5B9j4CcEUA0ewpITmUa55AIghGjQCVPrI4hCEq6xSdpdpIAxCugsIhx0DwCiGwRuFFqi+1cx1bGAKTBuI6y+Xtq8fWjULUT/0M6oUBSF6yBpEtoIZgN94419579VuwcHpE1nUYwyFfQiP7Oe+Vh9NEfybw0/nE8r3yRoZAWIiAkDAG2XqhrfmJGpWzXyzzmhOdYDfJgI+VDsAdOjTV8kfk4WuPF+a6Ild/KOU+MyvZS/iRYoT9f4SQI1/ej8qKUJ5ZHPtzVP5IW7Nhkzt/dB42Up+5ekiKBPaEj3peHprwBA2gAugR5OHrkdQftK6TxSoPZPnkqn5y+SW8h9NPn+jq359XbHJgrAh56oXOmDbaSds7hQ7TnzcCcItNPmlEAgBlLGSrY4Cx8mol9InzLpz76Z47H7Vn/vCBFUycjYplv11wwQT75tMveO1TuS997b2Fn/FZxdoDD/zOdu/dTH/5M2B2LB7Yp+GzOtV+Rg1bVVrBcwYE531dDeP18y8+xrINL3dAyM0HK8HsRI6SklohkVInsw6oGcJQ8+RCLCstLgP8ZoCE6qRF+IdKAQ3TBK5Tm48FBO3urcOfNIu+4gBrSzUV+4JBnI5XLxYALqE1K1yRn+csFOSdTVBcEudGNPdnbTE9vuHZDT02LT0M5Vc6RBRCplGLfPVdnW0rYq2I1EAdMiY30e763UVWVnmcNbKLfuGkw1l6UGMtX47vLGtKWKXyxnXeSt0h+xitozoGqvH4BY/IyqRvwR4QqX4MHsnd7LVPPvjJfv/gE9h+DLavv3iLYNITDH2q+GxPBcmpbj5V7EZGhNjZF10LRngOGU2X4D/fY3998jXCmL8iS7HB7n3wfjvvvDMg7V2OT+5e80lIYZUJlVUzQzet5imNSaZ8EsqQ1GuDknkB6uuLl6XZuedH27BRGchadzratKSpQ7I67bKL8zgAmSDgWRMbOYWNJobQAZDkVZZG1PBWmAfRNHz7tvvZHg7mWGi5U6fPsqXLPnG+FQq2SkHaMbogmEITicDoMfbzyo0kMHYzGWbSCSgWRDJpDM1okCedxZlBWt4GWFuFlj8unIfpg/l0qmWnzrDHHnyXxe2dWEyakgegNMVefPF9NrkfDK5Yq2Ga0wqyGuASSrWRCBJhg0oq1glg1I4HjZh0fmysQJ6DP5e0L4W+DtWhoyMJIWu1C+blscuKnUxpw3oYjkUBVlRCkA0U7c0ba2BQicTgTVyLYEI5ZWKB/fT9OteIOi9EwGu/aAAfAOmUbFkNAHZWsSnLYXohJ9u4tcX5arUhU+mlKFID/fvHkmi+650tgU7YxR9SWHIhzJmbQjECew+rg4oyGHITQy2Wy2b/7kDAk3JSxTE/HxoCq7UDL8MoKz/oa7sP1joZTvUxjuhunl9cm829kguCi+bLj5qQsTHt4vAZS9NRXrGVzx6JOgtdITmTZ0a6w3zntm4S1mWGD0uDosbDLRwgPy9Ong4xXHiNDlgVG8Y1bl62yABFujywlMIsmb78rXQw5uQjHZ8TYXGwAD7/BM+NAzQJSprT9+VzcmWSLlcAGhTBNL8p+Ng2MfEjWAsAKjEmgecA44QGPzd7FMBKhH29ZKVjzIZQiPQw6ZeX3+VXXcUFVwIj6RgXiBoiEs4pZgrGYZAM4CrvnxrkE2AHbmKhYk2XuI8m0SpCuZUDYCGr/ZRDQC+NboR/DsbII+0Pj9xqWciOq/BGEQvhs8/fx5cyloFDoG1c/zPeVzx/wMyMwcPsYxrESKat8jjWYe4aCnxFXbKn3i97S1I9PzpxNbRKLNYkWcwpHyEP8kGVR4pYr4oe5N10AmYN8CwvvWq85Y6Is/0HoM+vYQNxWPZ0YT+RlGTpmfHOauPzz5e4ZsSfz0cgkkzfFTYguVU3BbQuDDVamoJpgqNh5+iccXbFhXgqrVoMQLTPqilYBZqEcT4Myui3uVcMISRuwB6+81N8wL7H12iV/fojBw3jvaPHlCSvnyVjdCbs2gcU4VHQ3E6egG2DqXQr0994zgFiQJwcWYmUkqz5yUSb/aqLL5xQgKSUEA5IbEsaGvGyoxADOOjhA3MKV4oJPyr5Xr925OiDOIuCbcdqgZny26PhUFgKgFkIRfK4cafZ9o14PMP2zBo5jEkn5vVYN2RnSUpxxK78zXmkIP7Afg2lgIA5o9Ribo/qKoBXZJ4y8n/hjXfsmeefABis4onhR+eTyJoLY701UPiSME3IkRrCJ5/6o71EiFUoB8AWJB5i8YgdgvURCk/GM0zXW5kQq/B03s2RNP3DUrjo2jE2ryEpUXL1ASxTomwck9vKwkrkVlVc6BTHNMGdyOlrYMj0IMHxUFXqYmvjgsufGGGzzimwj99bASPeH+Yk1hwe2KoU0GG8F5d7QDPZyTOUD5FvcAfnp04v/KujYO+07LUw2PUp6SmsdfzoADAun3eFXXTuHGwK6u2BR66z08bNtHvveN4WvLcIye5j7sxrxQsnAj8+BX7IaqYd8CkSPVgIZ61AUKVyKgH61X9+QvhVFcD2E8rdxmsoj33SZd8tP8JnR8GjlEfKKCW3h3EeZ6X12uyzptqYSaPsyPEteCGW2a23zsNbeo/Nf327XX3xb5F2FNr7n35jXeyhPleNijXCUIT1pgT0XoBrDXXEclCjKSaIJteSkck2RaHsKiZ0XmkwpK+JjoP5TYhNBPdEWTnhfTAMlAasIBelaScl4JmEB53WXyBWCqEANBm5MG3TYwk/jGFNyKsQ9hlTg9q6k4Cs+HpXn+ClAchHB9qY/EnYS4TDUMNozb8ONcAaPJB34hmkhiidewGpN2BCPWfeEZKi1WBEk2ifO1wG/twhHMpj8idbBgbtwWFJsAbMVvz0MzYtW23EyFTWT43tPV5iEQn+lsQEP4ohSW5WgaWlDacYQ61BIMcnCz83Qpud9DsiigaZ8yWOgMlu0NU2ZLsaZHPlOOYLiqlTwKr6VZgbLFp/QKtklC7tSI5a8d5yDEd+9zkwiwJch4X+T4wmzq1QQGSdaz0KFuJODiRLU5Jhx6LjnzVIFRtf1dkwQPy1GxmaMriIxDPx7HMuB7D4icC1EXb/ffe7EIDC4hpb9Pki6/EU2SsvvGXNlf4U+u9RXDcg6/+SIjOAsI3NvK9u+93tM/C8wxqGNXjT1U8AbBHixkH/C15fNaz/43yvKTPO5WyLB0htwSN8HQ1mENYZmVjewO5iQNrUvB0goR2mKQoE3nNtM0EkLSEALOwviuk6QoO6u4fYBb+5n2bqN6y7LoI54tin7bZp9QE7cPAH9lSx3fHQQwQyJuAvXIlf00FLgsWUlj2UNQpbkGGIZNX6H1REx9qXfFeNX2udj+1YX01h+CZFb65deNk5DBMYntI49XKG99PMyRaAA9TdD6pHvP8Tmuod2mh9u+C+/8FY/f+yVk95rJ4CVr0YrIpeLwCr4b6WxP/89T+BVa9VgPcr/i/Gqite2TMaPKjj7YeJVXn8mH30b5JsYRmb33aGwAztppwFAJQMAL6VcxD/5QQFz3GOKJWYZnrOuZdaIWzWfdu2c+7VuaClIJg2vTAjfRgkqkYRQObD590J8BUbn2aRgwvswXtfsMXzvyYcbxnnUSF3D8xj7qY4htMjRg7FPmg3a7+KupZzEzZYwylmniSc8iEEKyTwjQRhzu5eBlx9qnc8qXb2xXcg774BL8MAbEtCnEd/YqKXlduhZGOAlS/fOmyDM+Jt2GkNpAovxZv7kJ02Od8uueRymFyAmkjLl71fa0s++gip2x7UVWuoDegk4JwHeBWmYgAAIABJREFUy1+Se7VHNgZ8P7GmAgQYM3QUq9qP4bWPGKLmpSjKI7ib16+ho+Sv/v6kUsuKQwC7M6cWAKeVAWgG2NBFeGQPoGYYtUUYDAt5KfewJ1UDjhw6mNdNeBM1VGklTPh6MXkQ7EpCy6RBbCt5iEv+KFnqAHVGSyONeA89A+vZsX00KARU7eXwDYT1o7+Xf6WAO96EkzSr/ugDRRSQEsb51gETyk/emQryZJ14B9MauMgXz2sP0B/MOUSNIP/KLrIE/BVmRNObiGrnCFZVXbUhVo89wEXXXQ7oVGSFNGsGWNBKcGzmsOl29+9vp7ZdZQvffYXX2wAQzVklIBFAMDIaqygxchV65KRXUj+I7SvWlobsCvZBOoyFSjhMIKfCAJyNgkkYTN0axmfmj9VDQ0eazbv5GZt4+hwG7qvt5X88yIutJkxjkC1eupyvjXPEhH/87TW7+dZrWKs+yMQBsxmgeD2ItO8gaKB0C1UPhid3TXWJFeKnShwFax/iA/MEPUoNpcT6F7ipPxobx5CF86SdAXkIg4U2ZNgcz/RHrG+9T9XtPG9/6pRmQEQ/amYHtgKgKNDXfW54QIqMko41gt57fT11DF7uVfLX1UaXHYAQQ+5XfUYRgKppSdQEUPME/tXBHhOw6A+gIHBf6jM16FJxaV8FUiPK77GXjvnRh69EATXdPvv4R1v62TIsfLDaSRtil11zlv0dlppSELWeErh3CmGROtsWR9gQ+C4LLWor1qY/QaRXXXUDrKVc2OY/wZIjSHbHWlvw4avc+TWwPXn9+HN6kKkOpr4sKQeY5HW38wZkYqYchT6GA0qd8vDm6whUUk0QQ03fhLpF5304VmX91HX+gIiSWetkk0T7PIDv8pIWKy5k2MjzrK6W3FgIDec0674OeT04ugNyVGsnx6fanq0VdvrEWfSVR7hnIMDgn6v1JIBWn2MqjXkwDONDRw+6vqaPu0V+t+EMk4fD6Dq4f597Le2AWoHcVR2A5cEA2UF9obAjYRFSS4ZHUdcgtVbxwy7jmNCHC7+UIkA9sBPS6ejmGTvfTV5rA+rQRJ5LL4PVNogHurPlXdvSzHNhIO1DMKk/g2uwZne3dDBc8NDfRoKsKQhWe0Z1VQw1SG8/hArqwSj6ox4xizlbO6lr5LmlZAtHMuEhjslPwjOyGdsL9ZPsH559D2tD91lwNIsdbKCLel8gJEIwshdY53yeYvb2cbbl5qWiSiuDoa3ZsAZOnCus3yh6AE831k6gxmmDkmBB4iGs9HmKwG7ODR8B0Y65q2cvqz3OM/84O/fsC235+q+pE4MYvMbbtInTbPmST/B15JkyaGlrbSVok6+P5fXF0bMgdYtQ7gfN1X6utLNnRlPbZ9s776HU4v2lAy6KXaqwIHmjKq9F60TvR4o0xxTnuWmwL6wmkKF4N4Wn6jQXBiaAWEGf6h9EDIIdG41CKo6BQxtSR1mj9VPU9mM8q1pVg3zVWD4UvFIcin3ao/uc/9YlSw3tIQ2VdDCc2sN+PEcNaYUV6tKX9aBmJwp5cnQZgEMPa6qzKRCw2TtNOIkSaDAhXLk5DIpgh6355RgWYKrJ+2woDNS+AayaYF9mZw2jjy+z7ZuqbOyoYdStBx1Y++yz97NHV3EeI3nvxWuZ55c1JMk2bwF5k6+2gqHAacJg17eQvzAToFPs0eomLAF4LqXHKi0rBeIC51c9NVwnfYgPa1F1v/p71QfqtXQWSrYuwD8zKxpAPoTvU8/9KBUElgGgwe785BwX29QNMtkqsozQYK+6utmBti7+hs8qY1A6dXuds7+qhGQVgeew1EPB1L8aVEVzBqcD9ssvfM/2vY5JfM0V19OjrQL4J8AcMDCaEOFugI6T1b02bSZhmB9/ylOOtXvuu802b1vhvE6jUGSmpSd7sQiwi40rt+HJeoGNQCkl4Hz+u/+2Cy+9AI/oVWSkEKbOxznz9DFYcRyDmdpKf4z3aLiCKfttCvZ4v3y/nlqfXpLPqAsroP5TgYTqJRHHEFKu+87bA7dTH3TQa7LzAH7F8vbu1xDwjF4Af/naC7wW2BnI2h9AOTtl4ki8c5tgntYDTiqEExYwnvCx0TB4k9vt6msBztHxL/i62crbqXGi2iw/K8QuPHsiSslN+KgSsFVa5nqdtWupg1inTXWQOhhq6XwKYC0L/g8RIE5NGQYiXwtJbhj7KzEjjvBCHxtCKKEfqsa924vshb+/a9u27rEFb/wTTEIZDAz2Ghl8asgrKgHPUHtLqpn8STMh91xh8y76L7C35ZwxkHqmDrfb77qRAclI1G+P2vN/f8g278SCLGFQwEAAl4AYZDKV120mSbiAFTVVHXRRShZUMloXbJuRY5lUsevLkduyFh1rRtJYaggHEtXVkIKL5Hj06MFc9Gtp2mA0nujGG45CFfArHvPbciTmQbCzJFnSpDobHX4Z8V7TZtD8tZfgm+IhLKvFZs2Jth1rQu3rxeWkxrGkkHdHIYtKJzV3MJfjG/9+ywYP6rM5l8bZ2AmpMMHa3NRYPqCiMqcgH73+xuvsmaffdL59zkOPQ7yXXdEn/x0WSCSLXAeGJBShJJtOGDPctm84bBmJWSyXLiYNjRRlFKcEEAVx2dfj9zZ6WhLofZRt+mUvUlQ2HSDfBB7wr6sPc7nSCIW0W1gsIStiNnK+CNSLh2FbeLgS1pSX+RSGJAZFI56yeFWlcP0AfDXjvdJRE0YR3kIjp8k7LEJ0EkohTkgbsLseDmXyh+RZQDSX2C/L+5BlmJ0BGDlmfBReHbVOMhLHkI3ahQlZKgbSlVaEGb6mcyic3KVYccjPMnP97fTZg2zd6nIr2RPBAVdvoyf5Uhj1I4dkh0giBzg+CEDAzwODGOZrMCdYOw1LRo4/ExACSvhe1dWOz8hBLSkay0d1uwspUQPh8AxvEe24it6EQjEQdRBIyhMI7VGTDuZyznvz+X/SGAYkAUSebn976hPb+CtNDf42KjIFymnjdon25MAxL5tXAHEOh2F4cASH9WjLzsmxH5evsPWrMX7ti7R3OFyeee4PgHyYkLMuIuPEIMT7C6+OZnzDOgHTBAjMu+JMPqcYW7t6IxL5GuoLptP4CIgZKraOayzkRUeRKnmBCjj97KAgGH8dMIugiJ8+9Ux77m8P27e/cAgGV3NIxzJpL6VI2kJq3CYO6D6bd+U8JI13kzh9qZuQK/xIdhLy25Rno9i4LTKzFzNIis1TII+YyAGaAOkyoeiVv85//Fd9ZequwB6KKB/SC3WpyGtLALgmoAFMh1rqwvEYGWKjx+XjMfYzQOd+J83QdEsHn1hw8qTtAvDq0mRd5wJ/dQ4FPB9ZIxQdImGZD/Sqm8ZwFuAzQnq5mNktFMnZuYBWHLBzZj4CU+xh27v3V3vzndspbBkGwKI6eEhptkhw8P4SG6WbYAxNxzSB91DQE85NwQOLTsxGmq0wQLgODkyxAYLZm/KhEuAciJeL1q+KWvnmHiNI4DiJ7AEA35IktqHx7tMzYo+lI1O/+fprkZOusK0bD8tgiUsnE/sQmGaAKwnQrw/sgSkZggm9hrgUWqkUWEmxsDCO77dEPFziGQKdwHB/774Slxrvx4IVY7ERaYMM7VNz8vB4KbOkVFhIFawlGGfzLr/ZrgTAP3Z4L0OhQHygl+MT8ySM9hkUVydd0u8A71usvOjBMLjlj0uxAd4ME84NOWFqhFsmqY9V5RWEXrAlMd0PCGc4QLEYRdHT34YnD42NfJvjQ4fBvGmwg7sL3aUYiNxLRWcv/luRCV02Funy/l2wdBnUyF+nz1dSHX6IiHCwwcVm0A2osA59zpf85hZArySkxu/gnQOTMLyN94e8m4n3Iw+/ZNOmXWxVAE+VBK/c9wBfCw3rDDyGt2zZYvuPbHEp0QZAG8FnJmmrGDb9GuCER/OzGMDhszqg4LvIJPto/kpA7DZ77E93ct7uY3302R+eOhs7jW3IiipZ87xmCu2/PPOAbV3/o21av4+LmGaPe2rqjOG29Iu9dtH5o2z0qDwCwpZRFEbagcJqmO/cWdxrmmZKhiQAyKUOu7/ADJTUBbmnR8a5Oqv5TH00UOC19lBoqlJwkh81sFRM/QPYTjAMCuHnVikxm+5AxZ/+nC+G6wIGmpnqq/iNoIHRBHUEw5pDRwsBFbz8Pp1X8pLTqSnmjYZ5eXlpGNCPcxLZ6IgEBza3dhZji/GtSxLes7WVsDLvZD2Yzz85KwUf1GLkYwP4yjKYg2kfn8gdxR7NHz7e8rGi8OA72kRQwaqVqwGAKUTYU/KFS8+JgXEbj9cUsHlMCoFXU1n7hGAVHrIlC7+k4SKVk8rZw5ptA/RXIJ4YJGKBS3apdaJwADFR6bVcg6eZTiSsjZP1Haw9GLT4hdYCeDXjtyWJryvCOVt06kM2doWnpp5eiZvkwfKMpoFXJ41Znf69A+5oHIYQpJGYmAYAiS81w6qLr7iNYWsxd0G0PfjAH5DsVtu2nTvxM91oT/75aZ69GCYN3BG11CjNABZvW33pcZ5dLcVwA40Gn08ILG0YDcFQEEYgTayuLLE46gAVCDVYi8TivVZMSGYAQ7/I6GFMtAuwEfmCEA98fAdFE3Y1AkZZMsDrrzZuYieMZIYsTP37+5FUVSTgo11G6rKSulXzeAiuOxP22WgK5D78rddQa/jSPEzjrhliX3/9Mc/3JHfvHJsyfR6WQ4TqlRZixt9neaOGctezTjVsk+c7Aw0xxnpZOEoob6HY94DqNROY9u2nnxHActiuvely7ud0V+HSCtAUAsQKrISZIoDDAU9CLgTUOr9UXS7qgU4B3qfAUq1tHQlezpe2h/5ODYn3Tnf/7tTf6A5yXymAzv0XL2D7n18aqjpgVdgdf3XAy6mv0x4QWC/pcD8D7JN4AZcDqvrg5RJMYbnihy/Y/0WsDcAshj6hNK4WWEvx32YzJ19sxYfb7VhxrRWcMc02btlkNYWFFsL7i0aPeuF1l6CUOmCb1m0ALMGKBHsTqSycR25fol133R9t1LSrqQuabc/6QzT1NbZv9yeAldu4S2G7MtDsZ89J90A17BopTDoYaGBJRW3sPEF53yheLSIxkruMkl7/DVlcPczzEeMvsuv/6zkGGQq+glWOh3IAZ7e6N4X2QJS2RS8dpo6ut0tuTmNogzcyAwqpUIJpAOBpAl74WNFmX3vr+S94TxtpbrBp8TvpalZfgOJ+5wmnobEeoppxBrE8N2XnRQFqBlJk9hPs2CSfPTrJfgYH8gcUw80/iHOZWqxblhCAkwIvZbmkqYkANMPuZICu041YeewhME3U9HdRmCQgzywoGMFr77Rtu2DU01jK61xn6gAAjmzFgpGoepDTRhEIGUSd38L5oGG9hgM9vA416WKpCkyVtFTKAa1LFxbF38rWSlYs+qxl4RQFHV62MQEMDZX9ICBVf07WIV00xZ1K6QZg8cX/ug9w2Z+zpF1nGbViggKQYIlkcVfv20ygKI0SBEy84MQcFNhCHR47xR57dCFJ2Y328ot/spJjO2Ci06BruOwABjwWkVbLo7cP1EmDIOUAtDOI1/4MlRxZgCebRFZKen8KdZIEOiWeGk81XTvWDb6j7ezf3GcTzpltzNq4k9vtLw/dwb5fSW8y1u559CWGhiMJ06JhhAEbFAEJga+78IJZAKlVgGPyKmQYRxMZhUa7+Ggbyc8P49/8GcSC45aWxwAwM8BKkUeGhsXS5CJbRiKvoK9+Phs3ENCMhsM8EJBGTKJgFncgZIoGZ6XgtWbocV9I1U6N00gB4kJ19L5Yaj18n6zcKEA5QHIG8sVkEgR7IjlLm11j3g8A1eO9PF39GhuPhJRa6gQMx7i4UMdePokdDi40zn8wOCzIsWIryvDY5p/vvvN6epUazoNSznGGiAoIQiFZXVZraXFhdjcqhfcXvm+VjfQm7FMf7o52gE/1GmGsEwUKHztS6liq8nPU+mWGaUVHiu0K6sEyQNPbbvut/f2Fh2z2ebngciFWRBCZBr87dx6GaY5ahr1Uj1LBh8Y6CIPd4mM1oho4VqDeWriGKTwHrU1djrLC0GDWyac1mEnifhmZxfrn+TEdjcHaZcvmvbz3LgIHZ1tNRa1t55/r6KvFoBT5QE28vl9s1CAIA5129x2PMSB8g/cnJR41o0KN+JmB7IF+GFvKjjhcTF8Do04hWGL/yy+1EZZnKPLxphY8R1mXgZGcZfJ6RcnSAvjuYdDW34+8emgctQZ9oxh8wsIgCmnvtjEU1WcYLiYstNowiDoiNTgVGIwuBeA21+P9LnUnwFhwLABGLWsH9MWXIVYvdZfIIFJCBFHPRIH2e9inDfUA30KyeC3ynpe382CetewLKsoA+E/Js135xD2pIbzOCAGBOlsayAZxAURYkakGERgvKw0fDS1Yi7KGU8BOm6yMGICImMm1AnAIyYAaRjkXNZA4SpFL8/YgOYBJYOXWg6xfIXAeBvedFIBS7CpgzBOSgOrIG0Zm/SdR4kVbvZjvnP8BSQx/abRef+1jwnha7ZnH7qJvgDVNsFV8YohjTsamxWDFR82QBAiJCW8lQ6gYBvC7Nx3nM/Lem44kBIGikbXcplAoh22L6U1dBUFBdi7NDKXERPXIeo7z0cPn0MF5p2G1I+rzraIhYogd3MX5VAbmwtweIo0fGAfWE5CPFB7Ug9JGvt+yFdKZp3vGn34xjL2pmqEE0o9S5WVTlofSd8/eXc5pUs9vELWPhwv0KHJs3f1OLa5nq7uIlaW1F8BGk0enL0MonR6Qx1mPPPeRoZZOINgP3xwFsEQFyBk9iZ6kH0/44qIGp66YMiWXMKLDWKnl2xefbHF9ZzYBpBnYEJZga1h2rJvPL5e1Usd90wS7FsB9/AgwiDKXSyIryWr2VCs/NBh2d+7wDN4jhzy2TLIeCUZFV0ovpc1ZC6jYBOCvkCntPQ3vB0SYkrVlAnZgyIe75N2tdaMMCCxUVPaEkzwvZrxsxQLc+g7Am5d7BVm/5O8dHS2AyDDh11UStCmbSChCMGV8OIciosGc6ANyhkLuQ42TlIgP6ZFyLLgiORN67YZrb7Wtm/B2bsZm6PufbOLEYZaBSu3bZassa1gW9+wehhThNhhmaRAKte5+evHQAfvjkw+Ta1NnpeTH+PN9IiITbcGCpfbII7+3l/71Er36VbZizS/kZxwCl0vE/isNMuB2zkhIP9ibRSSQL1BUjiVBGtac9ArCY+S2w8YRk7uH33rvvdytg1LTITNiLcIZmI3as4JnX05/IYWjcvO0TaTIkkJTpCOdk8JsNOjq5Z4cM3yI86PvBXwvPsxnqLgchp46MyIJgRpEsObsuXH245Zm2N58DhBspoyNt/PPmmz7Dmx3df/2XUfo8WXXwOeFqqCMOv8kOFQnG0Yq8z5qZzG91WeEo8AI5HNqqSEQOhWgFaJPA5YKY0YMsVaYwnPOnsd57mdrvv3ahuXl0GNUM+jc7FjNImbqPhHDVyrviPgslPY3Aw5fYW+9ssDefP1pd7c8eN/vXQjZvGvmQup4zZq7Cs0nLdXDeuKgZqLSwuHKGYMcQNLqAtu8aS/MB2QjFASRsKlCOUA7mKgooa4D2V43FWUQ8p9W/Ab6ASxEC/fBj0mAzGDovYEUpeMm5NgXy1ZTvMBKZNLUB1CFF66FkfZcz+ZMoOCYRGJ5JwsyKIBQDTxJApAUL/+53C6alwabjEK7CE8hDtzMtARYarEAOHl4pa7Cj4EwLaZzt/8hGF83GJzv1NrMc/HSKMugYJjovDxef+0z/O6YQskgnGlzX4C3Q1RTIdBGiHQIoGoQsnT2peXgkTkqc6wVDD3dAikAnn/5SWSCJJA57R2NDKPg/UdJF2QqVHuC40RTHd53Lh/Urt3HAfVI5MTv7ngRIAY/JxFmoC9AdBeJi81M4/xcWm8vQKk8CCn0+Zm+ovgz8qvn0qiD/h4NM0J05Ig4SQF6repYgA3J67dbH1KKCl5KVf74nrZZfTXMqRIWEQVSbCKgH9OQlFR5VuL9ms0hlHWO/euF5ZY5FDkFF86uHZ0uxU2D5OEEdGTkd/O9PLb2e5B+/LDkB6r63LmpccjMnnaanX3GWFiXC2HotHHgM43lw1NzRQ1jmXkBFCj+FD6EYCXLkD7ITpYAPtC5SK4gs28tTm06AUVKp/UVe4bmTZJED4dCMMWvmIiNoEkxXD4vv34WLNVA2L0l9tWXyMIB9HvlG9mJtw2AmicBc2IO6zwKgvTUOPt15SEYerowOZT3F2O+fT7ekNfbp5+/Z++/u8wumftfdsutN9gV154B+EeBKgYUh6JkC5JvtIBgi5EawoUqdkQsEiwl3tRxyYla7Euh0+t8RiQ/AfBzG5bCUwCJRqryq6E6VAPrz7Ta45tGYvmDlj2S4n9gLxu+BLZZrC359Eu+ttWKjjUysY+wc7F7WIilhKZGYk53S54hOQV7y48mpEpFJ41JEM7tampVFHdxMLn0d74uCJ8eWQioX+2kYVAgRBeecAPq1ijyvRkhXKoklgYBGoQBHPbVhdm11zxoF116pd310A32y5rv+Nw5eOSXw2fVKQaso81yyVJlxXHBTC6YafWVnYQDreQgDrBNm5sIivnQVm983LKHk87HsEQsQDWT+7c3870GYQA/zQr3xvBzptj3q5/iUqlhgtjuJtqJUPHHT6FILTyBpKOXSTyHHmCzrCICAFk7awQ6cb5wGQ5woAVRYbUxiQwGVBw3KYcQnoOcxEy4kmF7A9BK9lB6lNfdCuiEDKkOw/yG5hZXSA4dmYZ0nCKL6XZOVj7eKoko4vpdSE0pBXrZiSYrPdHghkiaTnXIrD42xmZPJWEdO49KUgg3bVlv0yfPcIzD1/79pmvKBdr6UNx0sDf9nc8dRcjQIZydviSZ4qXLBRsUCCN/yly76drbLA6z9Suu+C8Yq3+D2foI4GURnx0G7lzsGmZF423ZL+9KPulG9qnAVU1OVRDJO1WMHWOgEsgUU0518pITy7ufAioJxnskPoDv/X0lU7d37a3XXqCBRXZJA+Rh/YhdJJ802ZX00gxGoAYIoyELpdjtpulrlAefY7VItkVRpEsUkHDJkl8d0+26eWcyAKGwDuuiyIPpQxDOY4++TuEdAaC+H+bkTrx+su2ySy8l+Odd27J9A0OBCsJW1JCo2MHGgvekSy4IFq8mnQMeznNpd12oQ5xtXXMI649Su+WWqwADjzEBnGopeCwX1yJJ9ymwRf8mlIZUqCF5vVy8cbDUBPz14pdWgBICP1cxIrlXZrA+9sFYKzxB061Ua36u7o1QilAVowJ4uri/5FHpwh0oWiNYV+101p0KuQCYVzEnKZxAZy8UKjUHS06AjEukxp6GBqGV56bCVr5mzshfDE7+QARn96wZE+w0EpR/WLPOlq8sdswbP56lC6STDzJfH8edkot3+Yj8Yay5VJ45QAf72hfWRUPLEYYeO5jA41tdy+tgqttI06LGVhLRbkD4cgpLyeNi2JMhFFnxiTApOBgikDDnT51FuNsgBimttvTzVfh4ItNTDc89lYjn7khSW4fljSOldzJrIZa7udl++O5rEjF3uEaoEfZ2txij/Dx/ggf68GVVUQQRhdXnj8oiABUL53CjD4BsHwXjgA3ORN5TSSJnnQpr9jWNiqSgAp9cgIazUWDQQcOfgDx47y4St+WFrYEmoSptNLACS+Zd+zRhTpPtX//4FyDlATvv/Dn2/dJfnTR48ecfWHtfvP3rn2/a1VdcY2++9QrrtdEySf08+4ILCaSbYr+/5wkStlciGx9u7y941558+mMbkZuLJ1wNvmt/4VlVAJw10tQ3A3qyF7j0G/AWTBkE4xTmVgxDN539/mh+O/HLUipxOIzdKuTgaBtOeUnKw7QDpgD2DFnsyZ4m7hGCzioN2RoTdJjjLc2wpQCGE5J9SXmOswgGNknh+C6mZbj78ASM9x079sN8x/uRuyMKn97xp51LfZMOG2Eb7A3YCAAyTnpNs5pCIvaQ7DwCdFKxXEDeGJRAgEEeE/lQPLUA4Tf8wN2yxyZN/H/oOg/wruuz3T9J/tl7D7KAQBhh7w2Ci+HCgViR2jqq1jpqtXbZpVat2lattWrrFlEUBBmiIMjehBVCQjbZe8/zub+B877Xua7T9/S0RSD//+/3Hc9zP/cYjcR1OPL0JO7LeD4x/mRSkfAu9HOE7HvDvulFpiq2i9adz0XwUPvD/d8lab9rOAQWUayyV9Uo68+4UBoBAfy69oQbk17EUv9fC4BLAOylICv3n/+DufafOwLcNWrgPA1hoxUjRwtGUr5n3x4GMnjk42m5f8d2hjiHYQ4W42mV7RpxsaZls9QHO8qX/R7IPu+UubQkke6c4U6BtSQGVDvvFitlGnW9T4J46sNs7vyf2C23P0JxzDChqA7bozJb9f4LNCxMq62cmmIioGu9s+/osRLWDoBKG8+Sva8mQhJ7FfEa1E6cPMnOnc7hHKFW8Iq0yQtuslzC3yZMWmTjx4x2TZ8ABQ9TFz6yU3k0F/TaP5/61oZNDbZrVg7j10PwTcY6hOAHBUa2CfSEEFB63Nf+/eyX7M1dNC37eVKl1BwlDNkAvQBiu8UOZH90Moz048wV4CP2ZICaZhQGLTWEipQwcIWF6qWBNyC7hqje1Pk+DJU6pPl1SeKyYhBIiP2Jm6DIp7efmSmWk87uXqVfsyYV/pWGZ1k91i4FJcXc49zXdNo9NCkengs7xDWz3txBGoKLfRWEjLgb0EkAr/NHvMhi1pDVsSTlbcg6kw9wO+w7sdr8HAiN/z9ecB4a4mYxh5BAy8ZHd1sXe8yFHjHwoxOkDu0FuAhg6FHOWUGjxXkshnI1Z6FAlGjO/HZqazX7qh3yz6POoGSqp64bMniQ/fyeFyybBOv3/vMSIKYaaiW38xm8CejiElNUTVT0IOxe0lHkbOMuIDRMSj+eo0DCcBYZDgJ8Z+pIfm4SZm1MAAAgAElEQVQrAcDR+IFH+iWQGh5td9z1jHlHpNiICQOwymmgQYTZRh0QERhKfRJljz/8F7vv9w9YGzkCUYSXBcneh/DCgrJ6O7z7uN12x2x77rc/tarc9RYX3ABzOMJ27eduwJd5yS132mvPP2iZYxloxrBiC/tcwxnEGd7B8+xSGBvDBccmBbwX41W+gpLARlAvRfPzK1EdCgzWJvVTGBLPvAmgQoBxgDMXFwGHmpj3GEDT2kYzMWpsHB7IKLRKpCzT5lZIGecp+0ZqFeeTyb/8acYF5PQxwSaXywXxBcF2BFdm+WGnRd9UVtKA6i/Uxo8dTjDpMRrjOOq1YgdYZgwQcWGS5Z3Fw466dcbcafbWhx9ZEIF8FwDLFJKkO1tM+n5hBMMJkXs5+2TDFoCqIB72Rn5BEfeRmKEMqQHMk5PD7KYb5mAXFcEzzkbtco4SOJhU+CbS3/HrB0TrhfDQn4Ogtap7WttF8mH8B8W2Zu+54FYREdgH8rD2B6Ho4O5s488LbJA1qphfqUlR9vOf3mtrPnoXIKiWoBZ6Yn1uMj/8eMa+DNO8GPLlnquzN9/80F577jkAuQJqMIad7DedV8EwVZuQpIhBHkhN0AMxw4+BuSTkqgE6mSaLSdyOX3QnfV0wwJnIEml4d3/63lp745XX7I3X/0BfD8hBTeLetdLfua/FWqyBgSzyav+Anu/IWSqg0Z9n2MbANRKvysh4bJmoKctK6iGIKACXWk9oG/9Pvoryn1Wf5BhuPC8B5pcCl6SQa2Z9qCdvASHroO4MYp8106PFAsJrmCFPy/BYAMrcOvogrMYY0rTT/F2ApOXhDhRRp48MFTgyji0oMNKPerODXj0YhVkbFoKdfNYuzgGd+/LMVGjtOVQ7Z/DoxJ3EBSJF8ut96u2dPl0S8n57NS/qlnr8yv/4zFb2R6o998yPAfcIzOH3LF22yD78fBXvvcNmTZxku747TH0suiI/D2BSAUfxAJG1nDsN9JixEMC8+M5h5IgojDrnfAdy5gF2eH+pLVk8lyyaUjt6qICaXOod/GCHcB6CMndwLskX3IfzuL5C+RYgBRBxfILpE5RVK/RSpCXenbzhQ0XehYV5AfBLeSW6yiPIF2mnJ/ICjPJq0QANAoWyMfgzCl2TpF/rQ3LzchLPNaQK5vAbP3GsHTtxhAEzfr0uSZ7aD+uzPbtKnepQKiZmX/x3AavUB6xveeKrj9QedNlD2HH5Q7751e/usP0HIEpsOM5CJ7MeVYEPRCBv/tCIkRHkYCyz//znc6cmHJieap9+eNi9A3gzdtPSKQxVom3blj14CvOZCAMMoTdqoTaIYu+fRbGm/lnrNFiZNm5GTk9HnRNJdoo//ZefmItYQskiL47Qv0p6v2bOVg0DuDrZp26uDkYl+wOeGfZcLQzlNGRqpLaD2+X2bhjhtWFYKsqOLh4bseqyNsiEqLp4LonYep05fZ4adirKjRj74N0vCXFHrVIKOas3iGBXhquwmXPY18EQFno5dycMH4IFRoojNO3BiuqqhUvkTwQAvRuiXI2tWPFDW7PuM+ytZtsHH0F8qOqz559/1l557WX2I4oN1v/goUnsFQKZhw0FHuqxL77aTh/lbT+8407bsGG9zZw/1Q4QYrtx01HLQkJfjXbeiy8TQmaK7mdZgPjJdqUSAgUknSTswlrZzxEAErKnaECVKj9aqUC6GSSUX6D/ppa9fO58+pDztg+lVzuMCc3mdWaon3TvgJUptq8L4+bXZRkRxdoM92HIwvMoI9hWQdQeyCOyBArkHPKW2nhogKVgX7cJT1icsLgPElCcBXFWVrnBbj3m8NOmZ7Eu21AHJ9vuvbssMXoKGMVxu1DD4C6B7Bfu+ErwNLGro6iT+jhbFdiWnh4KJsfQTH7x1L0zps6xSOwVTu87BP4SAEhfgf8uwYQiYYLt6XPJLsePL9bYEkbo908hiQ3mewaAM93EGVxnn76zyt554z0LTQq08g7sK72wPBwwAD4bB7DM+oM5fdK51GrrMdEn0fTowQJeHqlqI6FSB7fzgUKQI4l2DKK+6YgD6YScpaQEMiVKxPPunLvEBg8mPIpmQyzMjCEUIN+f5RCD3QZgFYM0tgXq7iSYRueqz8GyUIqrJO2AY8PT+HOYS0OPqeQQgUjj5CYydiZU2aYj6R8xfJS9/faHJEhHWF5esV0+a7FljM+2yTMj7L5lx+yG22Js6qxMQK9Ztm7dXvt83XZnKK+DHCjCbQhNE3sU0ENRoImZqPQeLgFn9s0B/vbf3rR/PPum1SNXPVeaS1HeZpdNH04DVm1HjxJewqFZBUukW1NZOnc/NusEKM7bvs12E7KMDBYOE5ui2noaR1GVxTTkwOMHy8u2CeSEXhLJO+EELCYF3zSweZWOXc/vxbqFZjsA4DLEyi7UMrWmwIpssuvu4FID4Du6Fx+lLTSGsJ2wp3HfxRuwYngW/p4UyyrgzxyHtXvxIo+HCTphRoidPdWMnwdBWBjtX3U5icd797IoW6yGVGtmWO4zy9uyS0EdHIxOXC48mctRnjkBgO93rhzFBVLDBKTWGVQfPcIBCpjuCaDw1GQAfxGfi9J/NfPu3FewABeEkypQCPQi8b6WUJmvNm5wrC5/T5TzMEkc2G6PPDHXXnpqu5t0dFI8jZuYbOdzigDX5EvENJXAMvYk4VaxFMIwbnccJ8WRzwxt/aYbrmXtDbCZ0+fZhq2v8X47bMGs+zjsGvFvfYIDXpNkDsG4aFcclRHs0inmCU1FKAWxTKU9YrTix1kL2CADdT+mwGoaXdPJRSvGkDpjRUF4ZPCukQZMsw7+ucBVPy/SvKE1vviPpzB0b3ZG5EPSstiEyzhESgHPqwDhkm0OReH5ghL7bPW3TurhvFOdryprkYuznSpERYy3CxtRocLhIFDeTctlYK4CGaCZxSsPWbFOeylY+wDsdKgJiNBN4edCkLA/WPoDm5Z1mX1IUbXkxqXYLqTYr0ioP8FEMiE6EVZVmn2HzFaSt55OFS2a8HXYX5991eZMXkiK9mw7jX/LY4/90fJKduFHdRiQpsxi8Fnr6IolvbTVksJnMXVute+3nee5/xip21DbsvcXNIt5FImkgMZHMnlthZHUwZQuwUaNI0XvIHKllnQaoWKepx8NLuCF6nD2kQzz5c1Sz2Widvyqa7hUTx9xgGEA54gvTQLlIF7DgIQtQRQeja6A7pLMjb8iieEOKw8ACIZnWLBjX4sdUlvRQqrgNJhup3k+4Qxecil6eJcc8HFx8ZYIkFIPQ7UHwH32/Bm2ectmgI1EpGEEQHEgO994McIE0CmUByAyjqakGb+lJgAieSyGhsZR9ITaP//+np0/XIgFwKskvRNG0ZhDsZ6P/IXgNeTGkpZ5aDB8BfSrAQLwaGX/qsZTsIDWpma/siWJxA5EjFL5uzEUpzFUM82Ap9jL/v6nj+zLTz6x3Ts3MNVUMUlxAFtOnsG1AMvtCr+haoiJo9FS9hn70V+gNd2A2AXywulyBSUhFlxIq9fuQKGAXPpuLnqvRsf2Uu/tRTr0yOHzOecGwfi6A+VAKJYS73LGVnCWn7NDR/biFUvzy9rR0g1yEb0AdRSB6nqUQyA2NTMtF8wUirn9XSses13bDtpYGHofffRXGuMu0k1H2OjL8CH+PsVWLH3Fbr51DnYEBXbNteP5fgGoFsYBYATbU398iUk6AVBIgRooGPCzR2YpJJRiGcBAl708cRWqp4veyZf5L/LfchNmQH0NUvxpZsTM6mJwpDO8nQJUabsKvFAT77yWGDJGRCmBF7kWn4GVZTfcPI2kcWTm2864giJ1UCh+R0ORfIbbpm/3WU4egAPvzIeLXeCAAuYyRiTY2KxRMJyU8i1wkcBFJpqI4AD7T+GpepSGTUZgGlxyD6QOwcuzwUpJ2awobXGeYpI7eShC4wHlI6MZCDGhr69ugRGEXcf00bANUigeS2zz+hOwfuQHyH5maJk1NpJmfKBNmjyBtT4AILTXPvvkK4aoB5lmo6ygkTl1DHsN2LBeKDV8Yaa0QkFoY7obyPkmb6aBw3xs/LRY2LXpFBwDHdu+uvYCKZs9+KefpqBBCij2C2dTCH++rp59ybcbODjCrrqZWiG5G0Zri+35vs3yzvXZiFFIx2CX10Aha6nMxNB+MlKw7zlbwu1Hd9xnaz7eQXBKCYBzGVg/IBcs+6yR4/H4HQMTfJ3NX3SdTZ4yF+sBw+f2ZZrASie3f/jRX8IyzyMAZDtSvC6ahtPYl+S7WqaJQW5qSjTfv855NrZgqB/DeRtIKvyIcSl24PB555PoC1XMK4D12weYLxUIzaWGhALU/WjKFUjRBojqhZQ4AuBN90o9Jm5KCHdNPetv+pTxfMc0inySThmuHjlSiC+eJKEMg1gCM2dNAoy/mnfXxbBtFUyz85zDmON7GtmrAObIsEMoSAcMGMQejsGKaQ4A7Wj+ri4m5bmEhpQwsyvku5zi3Kh2CbZhEWHUSMNg2I6D4TCRZmAYhSiWDvJepTHsAamQHE4DNOfrDfj6f9O7LwGrKu8uMlh1BzlLB5A2F0J2EVgVE0x/jyOtql64CJb9L+z0YvPX/88cfKe77BLbVXcrQ0EFQupebWSthCGzkIS1ifoigeEpczXDgt1yAVo+fOc5u1C/n3sSv0qGiArZCwoLt76WWIY3zXw2rDU4kxXAqFpBNis6sDsIQe0C9IzADzKUsMLLFy+DBTLbju25YEVnAFIayuzciZ005ITCsA/7QhPsBz9+zA5t3sfddgwVRQnqD9J+aVjxP3H3r4A+2Wf5ApqPnTjBsSRyTlfY3AUrbMmtD8OIko+pZHO6v/vDmXSTdcteiM9Yf77P3nzua2wfem3Fg3M4JAJoGhpcknESbBcNFuV31wcw+spTh7B2+oSGkqArzzkYRgDyUqZwvvZxF8nfV+/GjztBNUcQjVsAIHUHoF0TvtudhKr6cvC6IZAQaer6boElSteWzym/LkaYQir9kTDrihOTQ/Y36jxdxBjvSWtFtBQBnhoydXA+tjAhUdCJgFUFSwmwC2MY0K0BlUs+5zuLocqf0xBMqpVLC0ZrQvWKvFUdYMW70p0nj3HJNmUdIT/LIECqHv6OFoBVD4NM1e5dgFYCY3uow5xlC0CELGbkjSdZYDvPo0tMb1kIURNIyi7pu3wVR4+JgLVGgC42HePGrnDg/vEjG+300X08D2yGogE16Bvio6+0VWu+sAsNp+w3v/mx5Z0uADyNst///nn7jF/fh2VAC4NEKSo0aAjw4Lm+5AH84GoZeibbaEK+QiB/PP+nf1lS5Hi7974fAQR22Fv/etq+2/oZz0jCxVC7cvGttnT5StuxbofFw5wZeRlezLyzt/+2xhZcPwrVXwNec1m2actqO/DtKoDYszYsWenlfviMsiaD0i1j9AjOo2wLjamhRuqyfBhe51ljAvUUptJNfeXNmhF72Iv/LvBNTFBZnAm88VMvxHvtpPj2ll0G795Xf5j30UrP0quwT+6wEEDgxjqBYV3cYQF4jY61c+fPMeCpAqjxQXaNFRZSPlkitDFkCwftkeqjkYZRNl1aOz1IMfsA8KPwwIxmWHryRJWT2MYnYEWXHG7LGP7/8VdvUNvJix+bKfyt74V5dezQUVt41UIYX1X27IuvWSi5GKFYAAj0qK1GlaBcAg2CtM8okdvZk00042I3itnnz/MKhMnZSH2vFG/5ljaz57wAe64kCOabjXsYlqUbTnJ2uuA8wI4GZ8p36KUpj+czyiNU9x3vjZ8pYEv7WrtKJbmsg53CTdZDPDqV9Roq9v+W/vOvG5bc/XfdxhMh9Lixxo4VwTTjfA+CtFNWTABfcQ09ryY3cbZo0Qrz66i29etW9yv0ODuamfYFw6DVUKyOAaGUHpJDd+KbJr9ckSgc2cL5vFJHoB6C2OWCpjuQgvt70W9BwQvDqsifmrCXD9rKYFpsMzGVRSKopKbpVn2r78R/an0IIPHmDAkE1Eqk/yrlHceJDUmfW8cAQinwAvh0xghM11kkxFiDGK0rfXsBcs1I07WWWiXH59fApV2fLE9fBViOGTOYeiSHwW8SZ3sIhKXzLitBoHwkfVrJ2SZ6Btjo1LlSGmr4J6JJCIP/Xim/ON88yt9wuTHKBVE4Wv/nb6T31PuRD7IC/QL54R0grPoM6q/Efm9hXXs4i8VGa+dzL7rhCdRYS+2/b/zVfvfLR7GduplBQo4LPRVIXppfTN/H4JzvHUpIr/IF8vJqSG2farln8236zPE2b8EI+odj9H6D7ZNVnxN4R2o8/rHlMLi1JipRicKhwZopmWFIM/YKYjwDBPD92mDmlxQy8KBG0e8RASeIs7eFvatnpjWvWlbhWqpP9byFJagPqSPYR4nsmjR4qJuM9y91iMJG/bkfxATugf2un+PNYLKJ+0bWdAJ0g2GRSyUaBBgoULsc+wr9/Ab6D7FpXQQBr1g+1LpzpegUjqN+WIHQrZzfGj5is4qSZo6t+uRrV2dF4YsuL+fqEj4x4G8cZA8VFI38M7GThw0dYPt3VaJU7Lb7H1oImFaOhWS+I1elpaXjr3rA3RG6L4JBhsdPGI0SaLfzyI7AHi45Jd4pi4vo7yOig6nFsDaUpQR7NQVlaxPDrFo8MkW6EBNTwxgN19TKh7IP22nIg/AeFmM1gP6/i9q9joAxqHD0Zm1kiMCkBGeR/c6A+DiY8aWOgS8LoHrWdDRBpEMyYIKT+tpCv5uWmkp/3m2nz5YZFv7uzo6gtvXh/lp+7Vxqek0KDIl7GWeYN4qv4TCjB9vWzXvtR3fej1rrtJXXXHCe3l9/dZTedSZ14keEp04AHyq0aTOyIGmkcaUzLGetHMardu/eXML+ltuwIRmWW3TKBat+uOo7x74UphPNuRaXGEIvRi4JtbA8YBWGGI1dZh8Dy6njRmAb14k1wznXuyk0Hp5BPwAP8BsFA33WtFkQTJrs861rsd5iCOzOQtV5/c9VKmOdmwK11Yh1sw+BuS0UtDQUj/G6KryTudOFfzlFFAOjIIWDyycVbKyEgR7XBPc/z1brnL9TbGjd9ZDyHdklIQn2Nt8hyDee5+8HKaIRLKEGUmW0s4ApK6ylD8X+RPcYX7yO9xGBDWdcPNZ39FgrUbSHYzNaerLI1Tq7d+9BbYZKhe8QyHqSYkbbR2oEL69YaumZEESSGfxNs1uWXk//08PaPGYP3PMA2VBN1hlIDRrAnk4ivEop3TJlj2Xy/qtf3QHz6DVYYD1WWSZ/RbPrlifZYCRzfay8apr0xORM+3rbfmjjML6Kmm0Mhrwywy+rPY83hfGiU0kXu4CHQjCLJAlgVYwjHgIMzEl4Efj1RBOmEWob92y203lKzVNhzXQJL73hI2IdI+vkcSQfaYmohmqZKgAWMW27ev5VTCZrbe/uQ7YE78PP1qxH2oxpO0X21NmddhAWZ2Kal926YhJpppPtJ/e9allTYlms7SxOpl6SJco7SEw/Lmu9TAGV2lDaeEpaC+CJXkOwyg4WdeLgeBs+bjCG2jR1Fyph2F3gxeANyS02fOREUhVhENBst7Ig771/ub366vvugBZxOpIpdR/hVEOGIu3LraSBl9xOIRfayPIsgmnG4vZD6tDBypX8PopL3vkdUVwqRCyFJOpiTWIFKl/hDQuS4hip46b1zVacDbWZqXZpOewgDkMBLgk8e32HIIwwWvE2uXJRskUlMoXogAGJuYxXTwweJ8hq2Pz6/QTHOTmuQDtJggVKiRXK4JG1gCSi3ofmHIAPiY4Sn0P4TOl4hC28MgFf2MH24ce7KPaZBHSGIxVu5ntwWPH3iGCnRkmqDoG+LlGZZyzwugsGhi8XXjfISsrgOCbkte7PhfO8psyKspuWTbUv/r3X8vAjiiBttKyunGeHB4gmoWwcLxmgQxWNxZ+nl2msLmgxt8LwC3z2Lw+T+v628+QdNlo0fH9bvOB3eJc8jfdduQVHV1CAAIrAnFQD0APYJLq6PEAcs0pyNz5oCMV3KwBaO5te30FyIvl46ZKW/sGb3wjs4pho+ncfp4nkBGIw9sDyCPCPcyl9V141g6Tume7y+PljdwFEKiW72O66+xrkCtUUvucJHijBPkLnKmxqNThqaiTLp/gVk9nN4NkbekderoES/qrPwbPkJPNnctLIVFTqmj5peZAaqveRgb6m9v58X2GsWcPH26p/f2OrPl5ln67/BM/NefivnrRvv96MJ/Fjdu2SxTadyVYvTCyxz9XYCtyPDkMWH4l05eQxA0q3q6+bi1dJPvKdPEuCrVqcE2r/eKnefvnoo0iQx9pv//QYgE2S/ePF1bZ139/swKnXOWxDYcMB7jUxNcTmQg81LjwRT1b8n5DBXigMs2KBwwLksRSIwxfIh2IwIiGI4hVPSVioLbDjIim6I+MFasQxCe5iX9e5iZSyNgyf3w5kNP7scfn7+lLwizEWyKHey3kiqZ4kegkkB86aPpXQp9Nc3Ejwnn3Onv7DXyneAHh1+QpQRvcilqwkNVNnjbFT57Lde1Cx3C/FCXDBQ3r+ZWUVzhZAvrgasmhiq+Y5KBgvaKqjoYPG26Qhs2FfEfJRdhCmZingJBM/bE3qkZMXnsUzzi0yvhfgoLyl+pBy+suvh/2m0lOSpRCedQLpuEpMvVCADLiCwofvGg71pq4cuVAjgRukxAeQvulSgNl/IUipYiPwbWSPOSAOYGjgYLGRYXQ2II8EYKgF/WnigtGlqBTR9g4/WM0P2vJlP7bPP/3CPnnvJfYnoSV4IYl93gdbxcuHAU5YGtJVAMIxA2iG8AnK3oUc8Az7huKeM03Mesnvocy5PRKLfC8SJlEPYGAFfmJ1FLgKJNG5PypzBiFZjzK0OmBv/PM5fq/H7r//BhqOtTY4aRHNtFkVXpZ+QU2WztBu985cqygSyxFQGXm4j/y7ALLLi0sNojcy8ADH4veoqeB7yQ9J26jfG06FX38RpT2rafsl/2d5rsoXT6CfPNlk1i+wVBe0Dynr8mvzRdmgYZ+X2D+slR53LqlpldqjG5Y0XlKcnclxKbbv6Hl8wPEQYwPKbcAfEEN33cjxI1kbeOMx7g9hUqymw59Je37RSSssBaAVA4HitwEpfRQyWvnOVXDOZ3Je1gHsnDpHM8V6gdjmFAoCln0APUtgX53N6QCA9zBozGCPlNk+/L9b2Ts6O70JcszAa3vFrT9gKjzYrf8v139r27buoiDvJek+lHUZYNs21nAu05RJZquOlIenxiEAILsNVD9zpDf37QDAh3QaHcKSOC8ldfL3TnWpsTt3fGOHDh7n3pbcCa9X6EnNyKH8YaSMnOJjWZNhIsSJLYT07Dy2Mrlt+NCSuim5Nw2aB4Z/G2eFUsnPZVMoneDXkIEGwbTW3lC4l2OuAdxOnDKLMz3JHnjwKZ6zvz39+xcAayngW3NJY2XdsqnjCe/zdNUAaDD1pisQs1wqHYUSyLNRIKnCETth28rOKBUWqlQlHl+CNQBIfAFbIQg5a58w7DnKS9spzPEyY11KEqfjOJZmYcxQWHV89jxCu1op0pRQOmRIok0cN4szMNy2M8hsbY4AfBnE2YF1QgUDQxjaKckKE/JhH8XrSdvZc3kw6vMda0dPPxrbocSoBO4g/NI6YApmTLUpM2/g949grXY5m5GT+94HAOAM6ysFmFTjEg1owOJw9kcKORtKMOg8S0qfw9maynWvoDx9dg0WuF9YP/8/xmo/94tzibNPbB4nWxVm4K4m7s1LOJnw1kug7EWgVSeqmq5L/9MBq05Cp38ijE62BgzUKghg4UUo/VjNbTfAmQsr43zIKy63HV+sskObPgA0qKVvq8YLspnai6FCbBpMvYcswmeQvff2c5x9RwAPmvgctEFIqPuoZ/xhj9y0+F47QU16OiePAVqgLVv5YwDqqdaQ12iHvz1khQzsIsMa7Pa7ltkbq7dYDeDD9bevtAICVXdt20aDesSyxsQC7JzAmkkep6wtGtUg/PbFmA3AmiQgGIshn0QkiAupmR/j4GHALlavA5vVNGo42n/uiP1bldeNnVQRQHG23X7PFYC63FmSi+MJW13eYEkDkzmnYJAXetu7fzsIm24zQ235zZ7gfqgGJJO5szoYDfn6wYtwQOYIwAh/Df6op+s5yxoZWPgAdAoIVkiQ6H99nMNdopNx+aiZFUtNLNUg7jF5PyqAQkqddkCGDoVFya9XXoMC4TkLHLMUtE4Mt2alEfO/uxlECnRXXeWLXFfAk9Leu+mEtM6kEBIDVgEtInIoiMeFVV1krLoGjH85H1gWiJhTqrvUMPchzxUjqV2WXtRKqqF7oNDr1zq5IBXsIgmRfPS9mGQlM1T1A5AtggwRyHNtoelvVxy47JIACRcvHkUDVUMoZLj95fmvXKjlH568i1CLc9xhyIoJdJEdQXv7UHvgoRftGkJxxHB87OG7OWMPOml4YjJ10YlsBo0ZdvVl023T2vUMTErtkV/+1cZNuNKOns5HnTOC9OISSB5rbNktt5ED4LF1n7xom9e9DTsKQINnW4uardc/ylIzR1j+EbyBowbbm2tQnzz3rlUXVtgfXlrJewqz7zeutaW33A7btMieemKxhQUUYpnR6VRj3ahBmqiHn3n6fftwzZ85s2ocaFOQy5kKSOJDgI8sYTW4V6MYxMBIipUachk0aI3mbOzCv7AXgMBHNlPsxUoAM/nk6c/5ApJpqCZQR3zkHhjCdfQYIQysffnFFoA5j/x6+XcMjENJ1zOGJpPezdCHu7IFBlUkg/WyCwT6atmppoHhF5fCWc46LS0FLOMgiUb6ueL2uYS2nbEju/Gs7wqzmdOmcr8128pbruXc9IHtzzNievSrP/wOuT6+poQROnm5O5gA4MSMplAWU1TgjNZgA2pM1S+qq9TsC+x3vpXszzACFJ9+6vf23cZvUUgetzvvusNee+ffNMqtDPL2qewAACAASURBVC0BARiC55zmXmaNReFp2Mb6rOTcddbQOgcvermqJ2inVtBQUQCDFBr6SGKaipmlMCLtifiYaGqjPkviXiovg2zBYELEDC37SLxLO3i2fr5J2Cr4EVx22q4ljLG2WiQnMa+R+IcjTwf5XX77PQABBx37Lzt7r8tpkMeqL7WLzhFZA3UxbAqLkb8qQLDwDZUtsG/VC4vhK5IGb9XZGLXSE4WyV3RGqWdzfSr/v698l3lY8skXyUlkk2jUoF6kdj9034NgBihBeEZi0sJbdT6TQe45c1+TP9GKr6p6Wnmbqqbit7l+2w1/eFe+EHpYyDCHI5wyY/fOk/wcgD/qsTT8NHtU25QTvMNZkQiTcPSwSfbl6l30kP3kkj7lTmicA1iXiLS5rrkCNrjOm/51ppwU9XfyfZTNioAZWVpo4B0BbuGhpoiJDQc4rEYp0m1Zo0bhx5pH7QNw6RXGOp1sLzz/kj3ys+U2hh7nyV8+Yb/5833YOOwDINJZS3/q1UQ4WxRMbCkb62FrkxkDw7oJK8Fk/B1LwC1mz00CPGxH8t9CyBxnMgtFAb6yVYgCsCqn1uhm/0ViW5Jb3MgzBtyDOKHw1VoAI7GAPXwmH9aONzZgbRQkCl/SoE5rXWq6VPJxFADbRM9UydnvQ75EIyCj9pxHZx+qxo6LCJgsAaSV7e5pcn7tF5czyjh/CCK8JN36Ch4Tq1X9CbVyEwN3rW89Tw/ntUAtKcA8/IYaAo/0bKWyk5LAV3YFmvlwB2eNx0aA+q+dXnjksEQnj9/4RZ5jxs65bIxjtm76ajcMasBP/IV3bisBQ4mzJ359D6q0r23vzgOoSeMg8Q20b77b7faegHH1/6NGZbDWWqgzK0isRzFN7xwdl0aI33HY9MNs974jpoDz3Nxz3P3UnNg8zZszyA2kx40bjTVJIoFIdQRC5TgiWydfQmV9IFiKfGgFoCq/RlZcSv8QwbABha1yJISZuKBS+jI9P9nPygrMZWtgj9EJAzuKIffQjBSrqqq0hlaCCbFZ6GHxNcOW/eFtI+kpAeTor6rrm8GY2gFrUXA34sceRej65LkwKHPsP+/+l1qPvg9QeyR2FkVF5+nPwwGVR/AeuvluJ2zmjMkEU+fbd7tynMJ2Nr6/992zAnLhx1ZSXYT3Zx7PX17HqITp81MHhqO28bOymhreN+cArzye3mX0yAysJGO5z/bicd9PIlOArFSVgQwJExLBA9MHW1RYhH2x/ksLZggMhxLCVYnrO92E5qI9lPdFu0/ZDIlc5yugnfo9IjAS1WMjz6ED/Eq9P4uKs72Xw8Gx2wX4U4f4qH5D2SzGrPp8vQuFoMuaZ/xEFH8oRxrITBqRMd2+WLPBUgYOdHYSN9x8i23ZvAVFd5mzvpHLomoOfbQuanNvhk4t3DuLFk2yCePGWe6BfPYN/QGM1d179rsBVjBql17IdiqxerBFGDNmJnsnHDuXc7bus01YW6Q6TO9vzz9vH36Img7wqxNLzJYeht4DB/v03ffwYhrAw4ANxRySpG8VnkNWudQe+enfOK5a7Kmn77Fm0i83bJRPQ7mjTPtxcEbT2ZWU1VDsMGnEp2HoaAFCXTZ2PNIENuSurd7IuhpZWJpc0vCy+FKjKD5pKmR+PmT8APtsAymnNDrtNDhKg42CuaLN3toUDCPqNhohMWCqLPsgBQ8NopqYFja9n0zPKSpuIvlswxffIsXvJP0aIIjCZWjGRHvtpZ0wwzosa0YKh2QRhVMrEwQlnCuZVObPFA+SjnERNDPRdDIHFZ0cOt54Ug0nvbcTKnkPBUIVkw95It5/7922kTCQ/AIYvdGAfjQDkl+JPbvoukX26WerXGCHpv4KbUoZ7u8SyM9kn4aZFYY/DJuHg9sxNnhZSWkk4LIg2/mc5QRXDUxOs4K8Chovfc5OFji0bTwfpl4WaCNnCOhDPoHR9uFsQnmiMy0rdSwLsB6gotAuVDbA6kFW1BBqe3YC3rAQ514eSWgVAVMnKID4TLnHemC3CfSk0ITNpUbRi1FmCBOp4EDkKHiftHOBDhzt5+j5322oRVqtoAdORyVZsvFCOMgZAtnAUYEk17VyWKieYfIXpXRA3jEyfvlyGvKtHiU665J2460+mmA8TwCVbl10k/3tuY/4zvWAUYANyFhj8YLJGjWQVLpCu3ryYnv97c8Mu00DU3DM2zi8Gt2mUCOLJ5/M8Gvx+IkI4RCNYPrjqbU775tMk13FRBZvyFVH8eLDODuVIu1ILk+TTcwB5hRvNEQeJJTySpP5kiZ9ahp8oLH5ciBFwlpuY4zfpgRO+ccIkWFtekBjOpgIST6v5qBPDYPzqxNQwyVJE9DFevDujWUdEjpEsRcdiQSMy7Ki6gzy6P71MmpMOtPXTi7Scg53jXQFugMUq4Hl4tREq4fL0zEV3RCgf8DRx43WyfMSS1MM1Q7WrS+AiTZ9F0B1N2BMNwe0GEkCOwKYqkXE45kM5b8KBviNc34LF+cMNg6l+KQEYX4/zDasf9PWrv6U/RBv9z58jQv10rRSxeKNSxdh6J6KJOsMSaqwEtpOwBirtEHDkGCE1ljBiUb77ivMtWtJIPyBglnqaIKPACI/QhGWYFt2vIqc+Ayewb6Wk03KO1euL8UY9x6yOMz/y2FnsggDmeqUIAuKRs7gy9pRqI8P4IC/3i2FrEKeelpxsE3uYIjRxCXohT+VBlxiiWjSywUvYByA3jGsaAo7WK9Q8WEHIFukABCQIoAvUAMNJsrlpI8KNHvuud/j73kewHm1G5CoLGiuJ4iNyXwj4zH5SUpSqnccDVjbzpppqeOy0VReTSOgrWQkArp0nrRrU7nZmiTaUbDukqgZ/WzOvNHIwpELxDQzVKKYxwesud7Ptm6oNA/sBDFqvMXsUVojjY78eIIocgciF6/HU6gZY+2UQQBo/N/57DYrPMk6YV/EJoYB8rAeu6PYJ7DckCI1k+jq0hxpBEMorALxy6wBEFOoxRAGZHWcpz08F1+B76zbegpfMUlliTB8xFx79z9fsE/87QfLVljpOYCENoLu+hpgpcMEZk0H8NlDAWxVeg/CQypzeCLrO8/OcKHpQpIeUAW2foakS/JODGVKmDzY1xIHMaThAm3Ea04Xothpc2ctpJE6YaeOnAJQ7HQT1RuunUCRjP1AWDJFu9I6u/A+zgP8G0IAyVEKDNZHexrWC8iCOWtHZMTZmKwp9hbyG+ZosLSZmqtAUsgPH0mXo7PH4L8IDOjhgmahOPN+H99+doeOqRgYbQ0wAQNpPPp96TjfeC4enocvHomdMFr7NLzQFFMhfBi4+1A0RIa1Is0OsRGZofxnCuDYWYDsVNuJZ1EeHlLOvJ2fEZcWynuIYM2G82dCAUXjXEpwWUUBwHsudxoeW5ybDZUKG/EQXHK5bdu2FZlRmp06gd8cBTn1l5O1RUV3cl9SiCaGwroItGMH6xmEAbjjUTsSKY3+lYPkrRFJnKTLsvK4+ZZFFGuTqFCC7Mihc/baq2/CfpN3qA8sV+Sp7L3tW8qddY4kmv32BKosBIhQJMuigp85fmqIDckcBgCRzFpliADyKG9hJ//nkC0uLLEtm76mACyRyNsx2jS4kgQ4Dub1+JnBNoh6wYs1X4KdQB3PXMGPvV7lnKkUngyozp6uRZ3RwV08CdC4EgkT8mePwKtgBqqEUcA0TEnNcL6r115/E4zNQKT4lbZ5839p1A8RUpKM5+8RW4iv8YY1b7J2aeqDxEKQtcrF78V7jAGgFpM7gAWiMMrU1DgrhjmkBkTv2Ztfl0RRTA1KS5huNCo8Ej+YGqFYGci8P5QaJgqmRyNDu5oaCiyeVzhS/tGjhiEpH+t8qY5lN+ELi8TYfxCfs5qz90OCLt/j3jzNmmK/8HcGMVwR80HDRk38wyiCJbsOZK8KoOgm1XxQ5my7asmPARWzaFz88A1rsq2rP7RT2Wv4e84waCyh2Q63AQkpGh1zrmCzFEpjDfCdPPBq1AqLkEyPoI4D+eU8cQRUgWuORfo/VgD6X67L5tfk662UZwFn+m0OIHXKFtd/8dn/l4WAuEkOSZWsVPfYRQrDxb/P41Lh+pkMYkOVE0AYQoMdxL3bD9BpkNgfSJSfU2gfvvKKtVTshfV9GPASFgNrkqOfJjnMRk5abHOW/MjaGLSt/s/bXCxF/Owi3hm+3irMqW3SBg+0yROvoJnzIfRwsG3a+j2NJLLsHz1kiYSWFJ6pQ173d7tu2TwbT3PSDeuwqKrOBsBuqTvTib3Kv3mGpfb4L+90YP8HH72JT1cBA3d8JTtJtMb2ZMDwWEJsEqhNWZuJU2ze4pXONipYLE+d7XxlNTuSMKuQEcBScEahIl4EQO23K6+d4gItlMYuvzoFaTRSa4gBaO0BdmDLBcK8NgC4II+O2s/5VsT5jveoUDINiTjrZAcUQA3jUcMpO5lusW8AFPEy9KHQDA4JcUFKvSoO5UnJXSFPVffZuAB6de8DsETAugpDlt3N72vn/Sh5WsNDDckdu1nhkNQlvtQjGo61otKQT7zYJ1J+dHJf+9L498DM8wLJ6XFFoADmfmmd1rOaI31m/Vtdv5irklQ78BSgSUMFMcgERnk4wCURVeCcUtTVhCtEp5tmWsE/XfK6lr8k/+eBJexDjdCNL2sA8lWFQgYAzNbihy7xu0IKe7ANamzssNfe/Cs1ylGUUpPsq3WbrPAUvn4MesXMpcdywxFvvzTkyLPtt394jdVbb3/9y28ZaAbYQ4/91EaMHWwffbzGwvjZo5FjVhQdYVD1vu0/edyuuvo++9Fdf2RQ1m5nC/NtBDWfD73Rmv++bDvXv+PyBdq7NQhGSZMYb4UFObAPYdv6DrG0rCX2138+b9fPW4ZaaIpt2PIKQO1wa8g/aIuX3Y9qY4H99smbOa/w/OR+rSSgT3JObwCk3/zuK84Fjz3+5EqGcbLUgGQBI68bdhTEd6fWUy8mYodAE0n9fXjWSgRXdIHubA2HgxgwdnDXt3BQuqaUmkrDaanWBL6KmalmW+y42EQUXnVNznInhPOqnF4kMjKEu+Y69kOrffrp5+y9/gAo/RmxH8ePHYT3+HnugihqzlpnYybpsI6KBfPTCMuthGndzuAiHAn2C/bvf7xkS/GYTSSNugtbnR4+9/0P3c937rdhkITbncmsyf6wXNX4SDOrm5xvscJnOrUO+ZKh2NqJxSgWljz5IwBW136ylnvvG1sPCzkVG6gdh75n6CzvbNUQmpwKPKIv5eBJZggoNv3QYRl2+lQOSxsApb0fOJTvry+XrUDNPmrO+Pho56WYfQKWeQhMWeT7Qcrs4MQMZS9mDEyyXO42Af9dnPltALM6M5uaBbqlAQ5sszf++pAtmDfR3n3/fSS+bci8WwBheunL/8H9Wm65J7YTerefz0Tvw5nqDQCkviRYCigG3dHIobs5K+RbKoWm8kaUut6u0DUOcObwPCuFLGqgoD/Ds4GlFwij10/AiO4G9rnIUR72Xh2DcUmq/WCFNkN6SUmBMUz/VMl7l8WI6hZ5s+ts6FSojQoI1eXc/RGASgpTUgOsve4Dm8zbV/WUQEKz239AoPVn25wSsJDeaNwErG/wVS4pq3PD8GGZBMPCKD99jHNebFr2cydgqVIk5GcpL9D0oWIlSiWj76FaqZ+JKga2Ah0lBmrF+inIhWRix8d7SKN+vIDcqQ4gfsb0y7jjS8AMcpFm/wSg/UkUUwsB1euQhDOoxg4mDNAsIWywzZl2NTkln1PLidIHPYawwWPHv3d2ivHYMdU3w55j8F2JxcsP71xs6z7filIm0A4eb4BcQH1L3RDD8NwXKXUkey4Umd6J7EJUd9TJrAmHN3H2+rFmNBD2+AK8EcZ0ejd2XxQZYpQrLFqex/KxF54gNmgEfX01lmCqXfW9ZRtGR+L82DUwEuKsnAEXLkRP5gEQ6oZw4eyqRA5jHcnSQEiF8ndiWUOtEFcEbAWjBlBdOIo8muraKpTKF+gxYN+WNzprnlD+fHi0P2q2AbZndz73WhDEvDAC2uroTSAfZMSjZKZHX33Yhg3jjmUA/ujPfmq/efI1hhxYu53Bno/hwvU3/th+/sT99sijKyyXEGYPrPJunnEnZ10H+0TBUFKiRQCABQdzn7Ghx42FjEfdcOIUIYXsdy/OBtUm6YOU18Hfy/AmhRDe6QREfrdtE1hRKiSZBHw663jnlSS6V7MWBrJ+GsBUyNWB4e6yhlgvsq5SXxBKHyhwXM8uAnu2AbAb8lBUtaDKbuH7pwwk54PQPw0BglAINCOrl//X3PnD+H35DO4gq/H8alEorbglA7VdnzV04DNLz1JD6OmsaQvtw/9stuGDptr8edfZzu/32br166i7o8knqiK8K8OSk1L4zAWo5Yr5PnEA3rU2jzr3m+/22JlzMKjZV7MnT4eMOI9e5Lh9s2srFje1jhgQAqmjvbUGoo6PDR4R75QVn3+525FcJoxNsPjYODt2IBcmNkpKWQyBLbh5LGtC+SJTZk7jDuiEUIl6/J33LIrneQHWfyD9RQVDr0bRf/lz/QPTfqBZ/5JNkMDRYOrOEGQlqvFkbdIqexP+SCeqY1nc6b5Rlo0HjFFBu/5hWpsajIhyAmkGbEZhcoMH028B0nNpwWCPZhCFfaMsSDjLZs6Z7mz8clG1R4AJNvAdmhjWpKfGOJVvXU29w/2GDk23TNbA+IzJ/PNm2/DVRghCRfTb1F5ayJz/IhVo6DVz5hWQJC633/7yZdu47jtClNMt50Sp/fSBHwEOFzsLjBah0+AFXvyzvtlXZLB5m1lY5TZ7FmbASAinTrgK6vtapkhI62eOYvpRCevqOEU/dHEOZCXmqWPVpEoSan8+bApAYRvo2vAxHDwwOGrKIwB0kCcWyjcnHpAOJhAm/gU50Nr5oFfcMNxWrc1hstxPg/eBKhlCOpkm3y2NfpgIR1gKiakZeIn9+7U17HgxBzV95gAgXMSjiSAASB9AbSzem9ffGoCM8YJdTojKe//5mkmdxy4QDHDzLYvtk0+2AFpiyi95AAWkLos4PDKEwDdBqa+EvinmioybMwYMJYlsom3dtqP/gObFeTNhGDxoAIdDBSBuJpfheQ5LDN1pYOob65H5RpLsJ3ZsFQw7DNwBWDwELUSz2DrZcGm80A5eVhmTWdagK3CSUvvlCR2awpb2J7Fq6cSS2t3VzsSKw1k+NdcsD7ekIY1sWhYeAHAb33f9xzBZWbTjZwLOwozt6PC37V+32tljksVzsStAioM3Y2wvRX6i7fuu2g5sB9Rig8iHRGl3vUybJCcJC++1BZdHI032pvkrsykLMYWeHG67vzLb8RWSH11gFNm6yPwJsQoFCCAYGYl3O4ctzR7Hb3AMgIgmDe1KeKfz52LXtKdDxTaHiArVa5dOpHC4YPOnLLED35+nGMiDNZnPHqQk5rtNnjrYnvrNE7b6nbfs4zW7LW14JAWJ/Eg4zDk4fWmUGin8ulgbS5bilYPMopCQmigCpzJH+djcK0h988asnfTALz8rwIIBKQPTkTyMmV1AqSb2akIoghQ0In8ipVd2wHKQj5x3XzCsLC4Fmhl9bqWVilmi4l7MCscadeNcfpObmOl+onEQwMphL59iSa36COnx9zDRVaFHeIQCmjp6ALN8Ac1JRmSL8wcxORdo46RDKgblMicQul+iqWZULEhNesWQ7XXVrRiNYg5QHFBgaR2rMAwgxbQZo3ZdOvJPk7ettwpMmFbLfzQR9i+AVV+8VZ7hghtJQRHTxHqcjhTtNNKxctvw2ee2/Zs99vYHz8MwQJLFj3ro4QewfbjLVn/8rm3ZuNFu+8Ed9sX+d5AfXIFMYIL95Q8v2qHtuQ4ASB3dY5dfM8R2fpvPpRNiy267kelvpZ2v3Mq7b7b80/4cehSZA3oJgOHiGeBvhdnxtm5VkQO6FB4hRXYmjezE0aPtm68pamkGBVEGUryJoSuJU1K6woi6KLrVCHLxy6oBtEdypQAOswgmvx3cfpyXsqlxr8mFxdF8+iL/C2SUrsCvC4TnaR2ocByQGMvku4OUWozjVdzzObxFwaKYUZ0vd70+9mAiXtARYTA8KR7rlYArf10BqmJBCnji54gtoKKll84/NSWNc7SKn6MkaVhAEXDEgtpt4XVD2Xv1eDzBQPBEE5RXYa2l/Z7EeusqSjXMEZssFqnGoqXzrKAixwounDVIx3hSe1veYY9t/wyAk+kfqjwGDGL0KY0VUI4/19kiBodYebBHFbdCYdlDQSZ2fDgNT49AG5qnTlgN3qynXlgfzMYA4pPt7ruesisW3Iwfs3xPT1s3Rc8mAmQqa+XT2cgRDPMQmYz8nzxcnsmxpJuOGkQjUOc8pnVWqAnXpF3PRo2+bCUUEkVwtw0cwa+RUFtDowM5jSaLwCAkJzqXQ7gIqpkcD4S518yEfgCM6VFjUgCUQfL6ouyFp9c5cPLyJbHs/SqrOAVgG9VHIEk8e8GDx2SNncPjuZWfy/Jx390RuvRylMhJcSpWsZM1CxxSWjIS+QCm5uEM/wT6B3HWxMdFsUYwy6ew6OmASclYJorQI2/5ufAv+cMxIxSeofmR3X5Dpt123Qzzx2+sgov8CGxNL2Rpu4/V2fE8FgprkV4H7y8RjwTupFlMeAyWL6Gs2z6M+M9hAl/qErr9KOS8WNtBsAkSBnD/DSR0jmdbg5+4Eo87aCLaO5Dw8Pz9PDBaUYvFMDk/ewIbgUJ9tQjkM4QzMfzqQd6tkIKYeCT+8QGWMWgIk/orXfFefYFE8tUbWQ/I8psPcc/JQsQbWRJAF6GYCuMSQzeYzxNBI9pB8EILxWUod4e8BqMSewFvB9CEDuLviKXwDwMUiHbeQ2IMCTA7cugIPtlrXQMvyZnSU/1ZG02wVrw5aIeNxwt8rAKCZHPQaU3IoKI4IzSraiRkrR5WdWMVAGHkdCvGFy0AUDQ2agjKFxrOLTssied4w83L8X0+wweOsvHYG3y19W38Y2Ns/97vAPwncS7i1ZtzBpuQHJhZ3EXeDTRF2JakAaAOgvHIhD6YGkCenW2SPreJuRXKsyVsp+UCRSJMKu6TmPA0Sx3AQIznWoUypwPZpXxsFb5Wg6/TqdO5lp9f7bzXa2ATiY2rGkApubwxB5ImJWTZHSsf4VyPc0OIrVs+4KzIsdho7CI4cxpZuArNkDLBAwPNeaJyGHdjIs6t7845X4CY+iYCsbB1WXj93Qy5ZgB8wa4mjXv39m/t6y0f0jSeZG2X8ndTlxC8F8gdGAAw4u3H3qcwjSVRezJFYnLaeACegZwTBCA5MbSjKrmhbz8G2v/fvOiIHWOV9aueTL/sXNUuAqsCZQUK6x8IIHN/7pJ/puxz3E7pZ6q6AYe7P5EWXsCKByAiZXC6A68FjAlYlXRAw9RWLoUNa9bY8c3vUldg2+JbiPchCh2eS3TaRJrdx7G2mM3eCrZumpcDmwrt23Xrube/RrWwnTNVYT3ykOu3RZk0bSIWCoPt662HkZ4OtV/84jnySHoBTJ+xexgG+sTCxJM3Ih5gkYBlxBJZLsGI//7XZ3bVonE0RmPsyIFiGzgoHlY6AxikkZ+9vtrO1xy30bMHEeY4GhnjFNhFKAniI1g/+AQC7PV7F/Y/EheQIVsq7u6CHKweoDWfOXsW8DcZex1Ypdz5Aj3U1F7ys+3jLO+o8dh7r+wlDPE7Cwz7nvvhCM+s359dU3T93fK296YGwJ7chcop+FR1jYBcDX6dr6ST2AhMgF9HfamiTn9W/YDCKgL5ff40+YE08R1M0sXeUbiQzvRehfuJfa/DTMoNyesErCIr9qdT1LXZKdCW7xvIz+7RWQVQoYGA89sTSAogq+/Yw/d3oLu79/o9Vp1Vgvs1Gk/J16n1BfLID1gDMC81YqwJAbW6K8VwbIcdFsQQ0pc1njZwvN1yy0p74U+/JtMAhRb3WgDfQyqnFhhSKqG0uNsIcAkHTPOgGPCExNoP7/kTjfYCe+ufz9pH7/3egTQBvDdf/0jW0jAbNWGp/fxX97Meeux3T/zZnn76ScuhhxmZhe0TEtmnn7nbTh7ZTM2NJx+fs5M7sqsb9l3KFJsLODpz3tX0Ksi8OVhf+eMvrJ0hZHBSsl190zKbNH2u3f/DWyBvHLeYoAarIRH6kadWoQhYYH/97Qu2/MZrCKPytkdhUid500gDONx1z8/s3Xde491XY/9CI0rWRTfvJhJZfENnJP5zs2zHzq85Q6sdyCAQPxjgVH6BAuIbCKLSzpa6JwzFRD3MIbfPxX+4uL/ld6qAMUc8Eq+A/wiHOS9vOvUzXRQMGk4JIB49Ng3gq8yth4xBmchQT/aTLLC00MBIvWATjFXZnshnLwDPwxFZMfRCDVi4zATUDcU/e51rXnVSxBCq8uhDd3F3fAxRhLoJCeYcZKd5Jw8QUjzDcpBej5s4xV7+x6v8/fLa5fdQ6+pzqibX2TFvzmwsEk5goVCrsRCgihRA1OHdrU5xIoaF7kfZ7XjRd/oDvCl8l5OHdYHcnQFrY2cDw7Q6fo39ywCrCymex52j2s+9dtd9d9p/ARZE0OhmjesME2tT7GkPf7+GCLJXEEtPtVAog9QmwKkg1l2fQ/gBAvuPQgf2XXnFHGTOO13t3049ExWTZffc/YS9//fHyc2Is5V3riSg8U+WX4wCBOXCjbfdZ7NmX24P3oUkFcZhACCzQPRwUms1xEnAnqqhqZIBYwxhmyVOyaamROeAAG6Bjco+Uc3rcYzv/uGYhqpSoIoc1QejVb2yh/0pC5525NqBUkSChHjB9FRNMGHiaFjcZxxI6S2QW163ehHa06rP2ePu7OdntwNwhECY6BG7WWbjNGW+9PICX/pt9JLx1C1xUvz6eoB12L7hEGdqkfAGEJ4Tyl1dVVHPmQOTDRWR8i4aYU53McQRC1aAXzDqgSCGQz18HuUGCNyuQ8okKbswXq1NWYz4jDVs9wAAIABJREFUqnCX/RoDCT9AaH8xPfGYbMWTO4Q12UVf4BeQyvAymHdSRv2AtJtsAQ+2Tc1dJebXFm0vvfCSPUHwXAsAagSgYAi1VRu+75LHjx07wSqwSDpxJscFJ02ePMSKzufAOEyF4DDMXv/XV9Ri/CwwFL0/NTzyQ6280OTAO1nkXGAw0EB/5AULRMrVaIIQYwAqT+0TjtB/dmtdu8ECZ3uPpNT8WgRrrA0lq6sBee09zicYgKlaSh96Xw3wZHfA3vGG8ahQVt0Fst0IQDkri7FW1rWIaLKckqpBFi5SRcqHW2tbVhe6G7RpRd5oofFqBvBMZKD8o3sWQhLosM8/J1ASayh5i0ph5itPW/aQfPk72XuLryUAsbXARmfOs3f+9a3ddusKe/PV1YDTwpvOsX4b7eW//xJl4HGrKa6n7+Xz0BO2YAOhoZ3ITZGoVzsBJhVAfu2i+Sia99n5QkLtAB7Uu6lnDIdcpKGwgHb1fiGwICNhzNcxBI9QyDP2GWWl9bCEw23+FfwdBw/Y0RMEOdFf6V8che7n1cFI1h0mtrHUHDoXR4xMgVVazLmmoTCs6VSep8hrAOfDhtPkgHkV5ddAIJONh2o4mOl4XwxPS7I4erOOdlTZgEJVMBlk45QUTZAZRKgJ1HjTJy8gL2aN7T+4zwUff7HhMwdujxoxBj/9adhivgG2NoA1QY1KankNg5s6zpiT2Xn22E8ftB7uvTiUAq//9192OreUIV4i/SHDUoDV0RMSbfmdC/H7LbB/A+SyzWz8uEz2cgG4Cmcd69GP2tBPqiLqQ3nr94K3PfuXP9o/X/mnrbztDgaOfyLwENsmnu3VDIezj59m3bG3wVZ0n4uZq17FDe/5+yTlj8c+UGf0mKwx9K71APLlqA3rqRcATVlXYmFrnTlWPSpAL8KTdTH1YF/Tpr6Wui5AOSE82mEZEdTPYRYZSB3OuRAcEgqRMtdZ13RwxtQA5McAzqaODHJAqo7dpFjAWPZCXEwCSoSzdtnseVaI3aTUdcdPnLZT7FcR/nx5n96qVcS8x5Pg9dfeAFPys8ceesHu+eHjNn3iAnv+mb9ZadVJK6s+4bJ2RsF+nTl7hnlNmeHfp9CWWgoWXWrxJOIGc/BVl/PBKIymTBuJ3wQhFUpJZ5OeOcOknKcUxsUj43VNN5X3ozRleXFoYQxI72MCPwIpqRLOemzpEsyd95ywgtMAo7AuywgEkEQiORNfGQCLaoDJhBhSws5iRjuQgxNmZ3ubvhCLnwloYuwg24F/qTcHaVhEJM1EumXnHoLRhTcMzYgS73Q7XLc0EYR+vh0+eIZpUznesL32PYnll185zb7ffZJ0WKYCak4cA4kDnheTDuDbw+mUB6islx+NtKW7iUKgXNJwBRfJh4jQFyZ5MsiWl8tYLpKvNiNF4HnpEpKHpRcbOBMj+XFj8I49XUg4B6xRDkL5DEqlcs2isfxdjTBo8Arh53RxSYWFa0LozxQCijdgqybJsMZt2jSSHs8g6WPy5Mtlcu/PodT4VrnplZdXvL31KlJNvIeuXsohH9JE4SIWAVK41/MoPpBu8fdQGyCvRz6cwYR1iA/+d152Yj8bns/sAcDtE8CAjYGGsdz3pICnWlFePWh9o93xML5QiZW29r/1ln8YBiGyXQGa7ruqIOPyuvenIwHhKm37ZgpbwMLEwQDTgJ81hA8V5/IZasWeZHFywUTAxPChatHUKAc7hcYS+UNCo4cx4aMwKaq3Wi6QGNaAD4zNwaSPB8FQbUESV1LA7xELiuI4nCCis3hm9MEKWnHPTMCqWtvwZQ4mz50UsR7YOJhJk0YN9u1A8thEMQgNxrACF3xt2Cg8NgF4is5xuiFRkdm3D2CKphxqwATWUYu7QBul5arJFWgqwEEMC7045xuk4tNJgAV8Cljl91HIKKnRP1R2CJRi8lOgXfVFAtoN0Cqqv3cALBgKpIZGpIQ0IJJo6bLz4O/Yo+AJh/r2s5WUqKqQHD+NIEGFO/AbEYtVPqAhIaxRpnOdXFweSXS5ccXyaaMgEDNTbME+VXIACbOuCgcwaCPpfjT+hY0UWIU2UTJeGGp+vRn2jz9vs3++/HemZfn4ZB23F54FTWdNzGAq9ciDv7Cn//wo3xuLjcQMO0Cow99efM8O46O48bMNVsW03Ae2zsg5NHYhLXZ4D6AWYMKteKsGhcl7rRzfMqTLBxFO1vng8+uxuVcDMlKYffxGJX6sWH+MwaaitIfzhQuZIcTym66DVv8FXqS8CPkyKSXYxYizZmA96r/JV1jVgmQoDidjY4wdhf0C7LWvN8JUp3CSpae8gjQGVxGlAk3MWL2vwoIqiiQVHPo/b5s0fgwSqyo7SviZsGuZqqvwY2iPFAgWPedbVATrlPOvAW8xSaI6KOQEcAeho5NhvqSrrUhuhg3OYn0V23WLl9jXmzZTPPJ71Yh6I2OXf3VDNd8NLxnOyRA2ezNBQTXFNCsUnD4UNaH4vSiRsAvELgALjnFTR1pRBYClV41dfWMoFhNhtu6dCtu2moaTY8+FaQkM5rMoNNA1712sNw3QJfGhLRDbE2IW78Sf82mi/ezBB+3vL/yZ53DaeU350WDXM9W+beVjAANX2Scfbbff/foJWJJBTuZUVV1PobPDHvvl3azBBu4kilXkyypuw6lkxS5Ss1BKWIvYGx3yrxYKpKKPNezPWvRl//fCjgqKxGMpBYYxz9SPs01Sz3qmu5KY6Vzq4dKPD4u344dKbWQaRufRCgLzZ2DWjCQeH3CYAbfecbkNSk9AJn6ai/OCnS8qBFjlsO0IstyCemtgM3fJzw8ApkcaEkA+eQuF8f01+FMRSl9NuABNJf69PaCkKQQyBeKPM3x4oEXyro8e8SZAr5LCnaFdQqcNyeqGLYvXW2wq7OtuWJGtrNt6u37JQLtj6WzrJfX32M4cqzhXwFoHqOb9gk3j0806hDk1kMCoIqRm3rDygrEtUJCamvC6mkKGToRDselKMYVvAehtk0810/gAilV5CTUy+ItLwAuOwgAcioZVUj+KVb7HoBTOZ/y5z50UGKmmibNdwx0hWKA5KpjTM0LwpophaDEZCc9YPn89Xm7VyFM/t5HjKJzCy2FBhlI0+hGKKBsAyijUC25SzbuLwXdVnof6+bIvkDQ3KAyWXnoA1gxJNAFx3KWx7KkIzsAwlzbdCitFfnF7du2CXcAdCnCbhFfNsNTBll+IyTyDTPVVGsymEIQ1ehQ+4kqf7mXqTFHaDMsbYjU+4nMYdF5p+/E+amkrZP/pPDlHsTTMneHTZ8/H3iILW5oNDDwT7VzJZySpRrt74HdP/cMOHDhnH/zn3/ig5tLkVhsW7bCyQwDaWPdKH4e5ewarHhwlLDY9kkEoIXSeAe5cFXAVE4kUMJAgsDqPncrZzpDuKHK7cHwEMzkX0jg9FCLSYdmnjrCHLtiokYtgis4A4NyJ5CybRi2fex3PQ852WUp0yoJIEnfuhgG803hAhEAsEBoBkSHmuDve4wZleGfj39pJcyMpZjCexcGcWVXIwToAwNoBexMHTrCfPPonSx6URSPP/gIQLsqph333BXKlVXy/It4JktFlK2EfDrPDB/aw3vDBR8Y+MHMQoQY3MTCYRIOkGkjVzP+AqZf8Vi/9mpozgSyq29T49wdXCXSlCHaDwEtwbP/fcclr1aUHS06nk5bfoiGhvDc13BHlIwSdIaILN0xUWr0cOHsBuDX83LP9iH3831cZdm7iDEdtAiOnibN08ITLbcXdT7IG0hwg7adwJViINWcIg/rLuzCBVgMKfsNn4A7lfnXhfIA5SoQN4HxtBzz3wo4qLXm0VWJ55cueXLJyCcRQLxs4fAKfKQ6AUonpkr722LffHLRZczP5eeEkhze69Pn4RFQP1CIfvLTBJi7ItCUr5rg93I2HnVhnwdQvAp16aTD6WaX9/ruyoNJ1JmAxH3AukcFezpnz7INIGzYuxL1/TWE0CFagpK+YS/jk+XPQ5x/qsTde/pRDdRuK9q0MMhpoXnTOyrdSMv4gSyW5toPzoPBcuTUBoArgcP7hABxi0nVRC4ilpnCVAGpdgZzO35SzslvMViliuC8CscTo5uzQgIyv4FjUvdTNUklQJTmQRn+ffOYVjKJgql46sTbY/D2AThrcccrDOgT4UjPMnpYnq2NK8l76AAj1cy8xVvWfYjBr7ahxDee+VnBrM7W3amv4Sc6TuFF1gcB6RX2jTPIOqbe+4AqG7ilIalEsBYbQ3O0hEbzesfT9uBP9BRwAXLTgtRcAEOosbaSE4hm3UPNFJ1xhb729HlutSsvJ3WgvPoMfP2dob3ccZ8ty+/NLv4Hxh7KBBvKV59+zx/70QwoDbzuD1UtYUKX9+tfX0JSF8O597ZYb76apP2Vr16921j4CR0IjkmwMvsjzFiyxZkLw3sFqrR4A/M2PP7e3/rsaSeyHtvLWObbmw5dpJAlWa023e+7/rS1bspCaDJZRUo8d2rbWNvzzASd7Dw0fwnPBhqgyB/ACKyGec4dYiOwPH2qkVO7G/PwyN1C4gEKNlcj7ZxiGRB/VJWsa9qrYiGK7ye4KkEXP3Hmos5/kj6ik704XN94PVulfKWnJgLCwi1A1NGEvoStGgEUf51Mq90shPpDqdXSuNgG4OZsxPkMXtcC4CRmc3R0M/4rpebxgnnrznnpsyaLL8LsdbecKjtL7hKJUWWr33Xs/52UUIVXFrhlXrZ2OsmMo5+6AtEG2dtM31Ofabfiizp9FkvZea0JRqGG0glh7qUFnz5xti6+5zu6+/wnWL8A8C1Z1PGMqZ68hixsNChK5h8UOr0ECGiDwiu8iVlsH9UoLdUEQQ1c/WUhhqxIE+0dMprLKInpkQGzQUDe3cLMLdgXrtxVap5P8O2sOzhAWobxoRZBoV74Ef0DMUOfhx7OR9D+YvlkhaY89+jO8e//GIFzSVfwksZGaMfNq86ortc1ffm7Ll98Me22P7dp3ksFukC28YaUtXnKz/eyem/gMWA7Ry4hEIEBUSgJ5TVbXF2O3gDoM8FGfVcP/Nj5P//msIFQxx92krN8fkX/78v6kvEofmI6yC/IDvYl8iTsB03sA8YMDwxggNlviALwJUaxqoCYXD/5a558v+5lesdn5GR72uupTtU9iKsvupYtFop/eBuDssFX+u0KXQgBDJeuPimAtFWDhAeu1C9JWEMXy0huvZE0X2J49B/jd9Fk0oWUM0QfC9q6hrhIDVbJcLUoBV1q5YyelElJZ6Qa1sg6SrYWGMp30SrIO8KFO7eEs6WItpQ9J5X2TE8Kgqp3aSszjBNRg2VgR9XF2KXBqYNIQu/Ga5y0T/8lrrs/CNrAFdj8qC3m60s/JD13gnewG+q1u+PupfyNjo/GDn0jtPRJ7ply81I/y3VsIbLrRXnjhVSevH0A9Lda2aqdOJvB+/AUKJKpjsFDH+dnKYKCF81nhhFmjsUKrbsNCqcFZ/0klJBKV9qlGTs7Skmfv0tx5EFKIKJinTT6a1DsCrdogoIiL18WB7mFgLXDVuQLxDoPwDO/VQE0ytv4pKhiPM6hy6kspA+XF68M5IQWl7Ol0+/cHlXLfcq5fdvUQ2KzVgHSNAOS8GxfSTU/POscFjbrDiyCg6XacUKU5c4ZYF2n3h3ZVWHoKBJ1tp+zgwTKULL320WpUGv6wYvO/s9dfepfaDM97znIFTgu4U4hVOgqx3DwCh/jf11x1me3esRMiCP0TZ2m3BnIo0rTEwwEzO3mOvc7vu8PS0yKdRD8xOdmOHc3BFmCy7SdnRL338VPnHUFHgF4Mnql6r7NQs6yH2SlwUAxtDUzDqSlCyTyQ1Uc9WTy+bLIhIzj/6jt5Rz127Y1ZLtPj1IlCi6dWb+X5qfTR0DEdS5DfP/6wrVr1PjL9U7BW+bXBPCfqWi/IE5PGzLNxWVPxpv3EDhw65FjSxmA5mmDSGZPnWTns1YZ6efXrvKaHSUl0NnB5eLXGkSZ+ObXxYermOIgin365BhbnVO4oQMaEYfzMd+0nD99gOcUHLPvseTt8vJbfJ0syCA2c01yfjg2uAPpQGMq6QzuwiomMjbd5ly2w9/+7kR53AXX3amsQSYc9pzBYseCHZ46yyxcstG++QbFWIhUeGBVK9EmTRzN0O8HdznthbUp90gcQ3QLrva6CZ0cmSZcYxlpMPAt/DT8YmPVCSFLPqelUu8iFPPcAbDB1l0ewL0eNgHWKKqmF/lus2J3bD1MnY28nyIY9KAsrHwgkQ8ksiouKJT8qnJqSITo9sgZ3fZwHo0eMcszuY9mnwGhS7YsvCQtVLc4Auo9NFMWgadyo+faz+562Pz/1JgTMYLt28S32wQcfQ3rKRokZZo88/At6oyhnL+I1YapPX0omFGO8D+uR47Uxggjm4lOFpwNXjZkUY878m8KhDTl9ExslNiach6igFv47nhN6QIMz/ezGZWMtr2wbabiR9vH7eI1x4M2fg9dIV5N99E9Cm5iuBPLw5G/QSfBAxlgvEP849yX37aiwBKaurRy4zYBnjdBak6PxPSAQR0FZ3rC/7rr3Hvtk/QcwC7AOALUuL4ExF0eABjTv6VOSoVFfZl+ue4vLio17W4+9/AoFOQCMGLINNI7yjFCQCNcEiWAZsJ0SbNuOPYC00LZ5SaIkx4cMsl1fI+VkJNMGSikpu4A1N+3iJcyYPQ70nzR6ii05UFRyyMUlsKEyIwhUSnETgewjxbCQmORT0AaDcv7uqXtYCK325ttv0mRyYDL5EMvO3z+coC4kCgQGNZByFRPXa/MvT2SC1grYS1HJz73+NgyDAQTEaP12Cxe3V7iNmhpJ0w7dnSl5MM3CkV2+tnUtkhqA5lD8PQQGyV/Im0gzSb4GZ+KDuA/mDAwso0kJdHQ+DhkVyFT6sUxtICXxzLnsBxB2BYO1IhdrgQvQsHl2ZZU8P2Ru3RTOSha988d0/BzQ326qoEjyx4uWA56JwuYvoVgj/W6vkbRR00stJa0nTch1yMOeivHmPSfhhzLQtsCU7PFu47ml2fHD+MopDA2pzdvv/cp+8+tfWBTp6t0cQs0whA6dweyd6Y8/F/wDP5/L9zpk6ZlRtnVTOd5n7c6UvhPgVOC5nnkQz2H4iEz74tOjXBgeCpFMCrMQe+v1fc7XVE2hkpdHjWFKerIEyTrvgWcQoLADfWaKIV28+peYqipWHFgMWu48TB12JPCuP9VeoKs8TdV1eEsCw/qQdGb5bY9QLIXYSGj2B/attk2bt7p0O+0B+YV1cZlKNiS5m9gSKkKUeKtKyCOarXpQJeDyM7wUTkGB5y5RNrwAQNfIcoAoZEcSOefMB+upLwBpxEwuHhhBxw8DgPMyGppLYfv02RULs2CCXWbFJ8Jo7mO4HMp4tsfszde3s9Zo+OPi7Mp51zNBX8WlDsCEBDavqMkum3UXCdTHAcGY5FNYRMaHWnFDrlUDnCgBUJfHip8kAXbX297trYCMSloX0xi2WWqv3fmTIXbyaLVt/QL2I9PVERMoeurDrZSGVYmM1y6cxvAmz06fr6Aw02Xe75Wk4khvQv6z8k005EOZTAN10Z853mIDkL8FURg34FvTSGPbzWYNY/JKt+i8icSm6aYZU7GvwsKb5yqzdU19hw/HGxJmZiUyHyclowDT+5SNZheFTCzS4RDYjmJoVPH3i5WqJx5IpSgWAsQa1jYSKXzxxuG9vGfbbjxkmF5TRLbS+NSD/qr4CqEIasV0SMMMXR4MbJ3nl2wcOjjfPHyuYFhlknG00yh0QiMKApTroxHQ9C1rImxxprK7N5JoWQITmj+kpoZWxtkQeHjfTnWFL5mSsLtgUMp7s0tdpJpMqsNkpLC33nQToOHHDLAI7eKfefH9WigcfvLgnwFWr7G7f/QbfGhn2ksvP8zfq+AmScoPA67utFffeM6ambCmDcFCBG1ha5UkSTwY1nw9RVMH4LPY8O1KeOaTiSEfJgY4Z2J0DGcjGsKmvkok8RRFsGJE2VBYnsCD+mqaeIUmtQAO0lT7c95NnE1QQlIIZvbVgGWdLqFSxTnbCc/IMIKCaiiQ4u3Y/guwRwHm+DldXIbdMkTn79C+lbW2/KsV0ii5ajhJtJq2y3ewshS/Uu6C4Zn+XPzRnMl4/jDk+ZpgJTE3Y2Pxuk5FxZCJf1UKU1TO8w5M9A8cgBneEWVjhozgrKu0yqKzdsPCISRp+tiuXWdt4+EAO1MIkwIQLRQQd8p09mB2LkBxNIO4SBd2IusGr74mu+qqLNhG3JefbEf+5m1lKCtSowNtYEYaygjCEzlfJGseOSrLTVPr6mSoTKHP50knebaNwVc9oUi9nK1613LLkmVDDXIlNS4pKWH4CI1mUhuPzOyUffdNLub6ARToFDJ95QxAJPX1sfyz+N9q5iO2K6qHemxrxMzWvMcdcwKr+e8acIQTmIVLCA1BJMOAeNi36ZxLURS6WFKwjptJjKzAlzwuOsYycOz3B2X6BH/nno4ax6A5irSrHJ/g6PBkpEFdNEkllskdBaRjFbCEelg40+dN4GxeYNmHCYzBrmDYCGSjDGffemWdPf7Yi0hyXoKZtNAefPhJe+CBX3AP51C8EzSEiXwwwye/oGhYvvlInsTWbeH50awQCuFHanspqbxnsjsBSlv45/42Z8FUPJ1TAHEIvGMte/EdlBjsx3cugCG1Yf12hloNNnIM4XYAt4Hc2zHhGTTeMQRPlNv2HVsYWpXRGAIsk2A7GbuF4SNJoM7NZpi6u59JJTYbBX2TpuEcTWLThwgQY49qMK3AQTGwGvC/Yc7jgu30ntU8aUDRBtNXnmJdnGOt0usxpb/6xjthrt7GkAbrGVnBwMarKu6x9Z9uwZdsLe/spI2aGGvTrnsQf7U+2//1t1Z+/gwDCn9bePONljJyHKyMBOTT/aCWa83EWtXnvchYvRRg1Uuhq6GwuxEdSKoZBb/2v4DV/8tY7cdi+j1oNXzUX60aiv8t/0+F9nQCUmgv44LjmjI1LwJAeqnSa8ta7SPsgPKRyfv0vuuAoE4Q2MyJV9l1tz8GSJThmDne7PM+1n0PdheHCMD77L1XaIp38muF/HBYP/J3ZTjkz5oNi0YGhz/hgnlLaFgmU5RH2R8efxW5cC5WKSUw8dNgw99pl+E3HohllTfmtB4saGTvFJsAf5VasAtWRSPAVBjAaQPA98ld+RY1yM9Ss8gZ4M90NpBEDiMwNlG6W4opVDB6+f3xDApM4e5xzDgv/C/rGF6Fw7AoAXQhBIgAVpGUe2lmBAwwouJMY4giZQaBCC3FEfbCr3cB7mxiQLOWc62MM0zejUpn9mDRBNMWkLyVc7SOxrLOl/pRw15Y5kr91pAymOGiFCAC7Ju5d8RUUynogQWge8gVNdwbHsCeXvkksgdkv+QcjxTWyeWlkAsXMC/rDArIDlgyanK9de7il9gOyCCGdSDTvK5WnhvhWfI/DgDMFdOvXZN/3rGYhpeAVdktXWKsKvwlkGJAkkL3/vRMOBkk0a+nYXUevdiFhIVMtGX3zLLWgJO27qscwLTHUVqNpZ5spv6FHciE/XQ2ax3/5PfffZF+pQjAj0JWM2e8kFvwyQwIw4aEO+vBx9+y+VfewJkEmeDkd/bs7/5g4yddZbesuBc7LYIo+E7Zu847G4ER86MI4MAqqOS8/fqx5TR0J2h2g1wyehsDoWjYQ83UTBpahsCY9VdYEoBwFzZHStKWpFzs2WAA/PnzrnHAXFFxthWXHqP2wF+3Npaz+RqbMWupzV5InQsBoo3wkWd+MsWSIxtoDifYsJHz7e2P/+68hpVa7KEmaldAMABVIO8hjGa/D0WDkpFr8XIPx1KpBcCojYZZZ3gQSoQeUBTJZR1JXEMuBrnapgLfZCvRjneuN2tXvZ/AwjZXa6qUoL7lmYktqD8bxiCylslUDE1HF5+/CRKAcjt095Df4hrUBDw5MddyQ6jrrhsHi4q9k32BGgKwCQsEX85WX1Q1fdQHZ3NquBeSGK4yiGSg0MVQL5SGP5bv1s2h2cJ+oMd39/rIIZkwvwuwDOM+5kiMoCbz5wc2MaiSVP8sZ3crrEshRgJj1PMIWFddL5BfA/KZ07IAi5tZr+wBGsACvNqbxIrWwIZ1H8T5NWiApOI1+PqNs517DjqmnwKAPNAkBcSo6vbQF6gj1BkoKb4UPfJd1UOTB6WIHCrrNWz3FjuQZx0GmDgK5Uc7zLLmBkC4iETnfV5YIvulQHv8id8TVPwJ+QFVdppQmhuWXmnvf/Qlfn6BrPUF9va7H9hvf/6grf3iPXoMeb7D5qIW7eLzJSbSdzPsCx7AnQL+KZKGY9npnHXvXN0L/QYfyvnOsqd1tgv4lTXErcuWI439HOCjnqyUKOoz6mNJcfk7BhF22wzrLZkw66oKUrBZ01UEQbYAxkM0pTfnPuGc9+HMl72QwDnZkPi60CGBfwpHY0U4qyV+HqCkvHAFSGnPO5Cf/09kHX1W/XmB9vJ+1pBOYaLCIprxgg+FcaqV68/fKbWr/lwbPWN4AmpOd45ocMBQieevJSC2rrAND/eJfGUF1IiIIoa7eudYfCebWcO1Tezx+ghbv3aLLbt9AWzIK5HrX2VXXbvcfv7kbZZ/cBOfB69vnuvwzOGsG2zW1FiKzMB97sO908s+asSCxrBlefqZP9i6ta/zPUuxDalDVfmBTZ2+EuUI5xD3Wzsfro/P1IDVwrA0+QRjF0cN5g9Dtpb3Vw3hTF6V+k7DxidSu1SxbiUrp4JlOCC7KalLAgFG6/leUjD4OOsW/sV69MFCA+NK99nEOO7RMJYBki/JkL1iu/JsZGmh8ESuDPesXEXA8x+SSVZMMYHYvJsA6maFnflSwwaI/MW6F9NXQwOFk/VJeYN6LoxciKZGDRLoCdh/oRo28o5C2efTZg2BvHDO7Q3V8uOGjbbje4rwvl5if37mPeTyHhLnu+wGaumTAAAgAElEQVTFlz+GqJFnGze8Sl2MbVoP/qAEmNKduXtVZ5Y8nuuxb1NPPAhrkW6Qz0rAwZBogthQ/bXS1NfDcIgiMKqbGqilvsnhMuotY8l9CCFdq52gliXXXG9Hd52AxZgH85OzT38ve1FZOL30cD2667CE6gQU1HcSQ1j9m+o62V8JlPelJx+QHOIUr7IXu+e+25D/F9gXX2zHu5/UeT6XyD1NMIcz8eCdOzmL3KBi+t1CBuQpDPS6wbvqOMeSrbyo1m68/hYUNpth7sKW7sbXnc8kBdLoEVPx+D0OuQUmNnX29dcvoGYscmf/ybNFBAGPJV8Gi7W9+zmD6+wCBeUkCIHok1nHPwCPetKiU/psy/e7LARAtaCI9cG6Sk6VrUsL5CXV/v22mX7gErG8S+2ppJQE1gF9JwNJ/fOq/0PVe4BZVZ7r38/Mnran914ZZgYYepGO9CoiKComdmNJojGJqZ5EY4zRGHOiHruxohS7AoKigBTpvddhCsP03tv3u99t/tf1eS4PEYaZtdd61/s+z/3chb0bvzms93g3+exS0N5+630Q9dg7vvwCRv/L9BaQcWgkRk+IY2gdSb3Dfg15BAcAxxwVEa1N9nrkpHRSP3SxN3qk9lKtAdbkgYDYBxvfKUg5c7TxS7EewzUl8a7KCjAMr+NGesMqVKJcMYMLhuLy6GOP13AZAYD7JxmiThD3f/r44QQMh9u4kRPx3j/hMIqi4hIs7Wqp3VJt6/ZtjhwkZY/yFgoH5Nu8WT+yBTPusMf/8iI2Ents3vwFtn//LsselG6/E1aFClEWEfECVsdMCOz78b1X2xdfb4GCX+MS4wK46H55vJyAYx0UEtHRAKCE8ZQiQShGjtighHY+n0zPp0yFzttRT1omzRDT8NwBSLqn8oExJf/ogzoYJxSMw5BhBmfaY78/w4vO1hwK8wWfvjN4z/E+2Zgxibbl2xqmvxSHMYkuhbiZhMFGjJ9lr9zKtElN3W133gNTKsXeXfk2/iMwEzE9u2JiP6u8gNzE4vjgQ5FBtNmBo99YwdA4G3BFu33F9z1P2EdLUxRN0gDbtXuf8+VQszgYT9aW2jaKbZKKkSd7w2EOQTX648+ft+Wvr4SVut6xQ2qR20i+rymuNj9NKQRoSHIQCMtBJtc6kKIwfRabJwYpv6ZG4d40GEJDnO9hfT3svUMkPiNXVbhJE81wRmY019aKDBkmEi98MIsjMcljiZn4bMyKR04Wg4fPaT6jGLahdvowxd3+ToKHcqyVkArJafuIvd2wpsHOYgEQ2sdnxMM0jQl3FQdOZy/VDYdbUHSdjQA02L2Jl7OCxj6ICT/X28XmFQxj1ONp5ecGO/au/KoOHSmCRYKXCMW4Xhb5VLbCYGqBFQbMynbUzrXD7uVa0wBIsvJgnrDB7d7SASuW+9EVai0kVIstqrRChZA1tNaxQSKDgaGUBVO5lUKzgYJPniKxNCG90MVrLvM5uwDZO0spkkkx9qvE4D2SBhNeENOdc1gMrPv2hM2dmsVGyCQ/rt36DaLAgyXlZ/H2xmvH3QGdhAVDNprjDRuOOdP9elgnKvTADzk8CAw6A2NDmyBrSqyQcVeQgNfQivz5okteFNlTDYlHCaNOAqFaXCFfDFI4IMIolNuYzOg4d/5hapj4MyVGi9UsmUSf04rTBFNo33jDfXbzLXfY8pWwb0LxhGxts327D+NBM4hJ1EnkOBxw8n0V0O04mTqUKSgZuXRT5IjFKm82MWMFoDmjAFUeUu+wJlV46Nc2ZECSIOlCu9QcUyhk9Me7DllJeGgSheZQgm2qKbbOW1VZoP3sxy8yuBhIIdqL4fNO238OCcahLTaLidSuLSQJnpEtR52NnJDAxK0MZiCT9Xqat/AMvEn/aA8/cgsASL2VIoUdOyXBNf4VVYAPSNZPHDEaeEkeKeDxaeYsd0DioKEwVLEFaLrMeuJzjxkfZxdK6y2YtdWPCfvMWWMJu/uGJEP8ENkMNQ3VdLoFRoakLWqqVBRhN8MhgD8efoddGHIH8oXyCNNG3cb73cs01Qugp58uZopUX/LAiuIQlcS5Cn/fHgCyFjbjIGQhPrtBjbxVg/v4V0EMmPwp4DxcZxc9sp6xwAtJA5Q0HATAHY0MIQBgSN8rMSrJfnHvvfbmS2/b3u+P2M/u+ylF+EbbRcq7rjmKFHgVtYHonnoJEjKX6swvMvUHGKsrU3InbQuFixqZJpJr2/ksXgpHAVbtnY2uSPTvpmkH/Ia67WuMZS8uX10YoI6xyh6r4lceaSqEZG6v7tQfIOYZpEs5/WLt+Wf/jnz8MMxxfgasgBpY+hNIPs3NG8rwByDDP9WeeuJFCr9+gGTVALoECp5kAkkA16pP3nZBChVIlkR0S2IEHQJwVgWbt4pwPzlEK6xE/pm6nkTkhvq66wje+IRJYHVdOQUR75XzhKK5kQ+rJKA8p04aHbE89L51NFJE4SF930+nICklyTEuy0YPmWLvrlptW3d8azUUlZKDxGMtkBob61jvF0tasAHQQITnRrOp1HC9kwooEKtcCZMqzlsoyr3ESnbDTlaDryFIAixGqQaY4ZiH9TVxRgqgO0FdgGcB/HlN/QFYAw28qyHskTTD52Gnc170cF6lwQC/YlQMhu4eAiUqbcv3hKsBlsczcJNgaMKUfNhP/ezQ8bNukNJaj1SVvTU8qtNmzcqDUUJTgj/1NxsqSL0FmBGjF3aoyVMrRwzOdiwXhttXXx9zPkThFOJ5WcHc+yjbd6AMf1XOGxgeCSSsxgLWRDJo6Ma6IZrggyDA+gSm1vWNyNIOn7LBDEDzBmBXArWjGMnP4QNtLnigBqBIyaPkqDAQxQcXZvV/mxqxv9TY6HmSj8NUF0kaippIzkAxTBLjsAQg6C7SiwcaUrMQBhHOWgBLkAYK2eMY8G/ZctDisaNIw3OuFRuKdoat3Tx0sc8y0/GnxN7kHD7hfbCFEtKZlPMMxOyUt3UY52wIRVcQFitp2YNt754LduZIHftXoc2ZdQsp3O22YfN6zt0i3hUpXhg6ihHHSorDczaDexiPjUYrwOPZY81WX+mTZyrMbNxk7I4mEqAQQDIe56zk2UGAQnU0kvJeLDp/QZM1C04PsEEDky0etlJ6YjasgELe1RjYDoft241fsS7Yewj4y2PYN3fWXAeKHTt0llonmGCys6SvVlh0KmueCXwHg+jOZoAnzqZuWE5e/HslU2rlbNA7EAgzw5dqjTLBfQ4pKgRuidGgplOMdBJwc0bbXff+geJuLnucik98q5tC7BJMzNVvrWYf/oL1X24L7liGDcsoQusCbd0HGwjAO2vXLVtog2ARBBOAFygDPp0s7KMaQHloygTE0br6wFSAN0k61eE6lpb+nzZJ347p/r/+UxqA/w4jXeQVv6nwPf3qzx7o75p5vd0acGl2yPsYwnCmF8afTlp9LhjsDbzH7734Ak3G96zTg9bCntt/xGy7Fd/KeDyUBHQ5SS3MhiYUSx+uWG1bNrxH0XyO71zG/UVxICosgwbHwGO7VK0jRluw86lL4DPgM3yCgR6sF9kGBPrHUT+S+Erg5MgpUy2z/xC+hhxbBsayCKqi4QjG4qOJKX0nZ22MN5bzsoyQUkLhhhEupgRlBVywDhQwosGh7qHPjERsHh9I1QoDvaqsloDWczZv7jgUXC0wtGpt9nWZKAs0/BOSwPOGqVRTheQNULiPsImigwwV/ncbz/cbgNUPGaRdoiHgPvAey0vbn8bZnzXhEoq5kS3hDNpolvx4nxx45szLuPM8kBBUMt3Iszv5+17Sn6WO0UCkl3pD9gwO+Ie44OGDq+ITg1aBL2I0amHqvVGohcyruqlDFUyhoa9sXjoYlGuhyvIhkGtSIB0TSidRluWG9tBO3g3VM76F4/OgdbYA/KvnyijOqUDEwBdYJX83sZOV6itbCtVxgwom2V+eetjeWP2qbd93ye697x/so1UWmRSPN3meAwoO7j1qI4fk2ldrn7N9361i8EUjDrN+7+4K++Wvf4f90WP0IGn89zEyDibZw396lSEfOzbn0uFj2GJNGcR+SxPNz3uWYKhlN86xtKEE6sD0+PdjvwFwC4eNmW2PPflbt1crbVngEDiZey0kt/ZZ/PhqCw/1aSO1o5TX6hTF0A7CysKD9UA7/VMY+2ErZ4o3YqDd9ZNHbfzMeVYFxSkM9c2p/Wvt/ed+YmOGTkNJONP+57GfsV4EOMuHVgqMEFu0aAxEgn3swWk09wCpXdWOfdeID34vhBKBfkEw1HpYJ6Hh0ZwrDCT1+mqI78AG+TkGw26aZN98+5Ujdrhr1dJhKauG0sOPRipdh5KlhbBRiao0OImkXtLfj2W9pqSwTxM+G8ZUcc/+4y4URjWY6h31Rjn9ovBSnWIv/PMrmt1wwIhgALpLdvOd19qFC9W8tvGE0a1xajlvpEKYyPGAsaV1px5FgTlSIsmPvFtoJetVAG4f61c1sLxQffWcQDqtVPn5+pRpGjIo0b0GX1hJg4cOzbPsVHxC+Ts3Ll1iD//Pn3lOQVZaKd2T2PkETmL/cRJp8P1YFDz/8pv8uSS8ndQQjuFA9sUPtgm84C68jQ1aTEEPfya2dx+opVQQbfhzymKhF4Yp2KUDgb3c7/lzp9qXazayNkkxb1fgUIS9+fbbtnHjGhvLWX3h1HF7+aV3uE8odfCC9GOo3c3NXHrDTbZ53WecEzCJoYApXDBUSDsfXTZXze1VFpvehxejWJhSQ/g8rHu5RjHGBFD6qd7ifGsDrZYtkgI1k1LjsK4g+EWSffo/sDq3XjNT4rAMrLNUQNvLl5sZGlP3VaqnJZQGgL2LfVTe0HFJUTBA2/kafJEhMOjo0JBB3swKxv3hsHAgqVi24Qx8dD8FiHRKRsx7r9MnkPdC3o9e7ncTJAgNJWTdI3qtGPpVpbXUfnhGIveIxPz9ggBpFqrA5Q6XkaJzgBqbW6IgwSBn0eNjr/bJZ5a1I4/S5FQpCWvEyXS+p/rZ1RCJIoOvwIZwhd2wbAqf6zQD20TrnznR/vHim/Y4gWdbt3wOWz3Gpk2bYmvXf0BdSd+iYTRnjth27tXhPPDD2mfZsmWowd7g+bBPQLVrAIEO4WuSCX9VmLKej4Dmyko88lFrpcHSFtNRDMVizgt5eIrYpZ5UtXV6JioolEfqj9q4dzGQB3oYMASxdqW062Z45uXZYgLigsFdcB97qOYMAtV7qI17gmGvI8vv+OFs7wbk0tQihPNLafDqM5XVkQg7+TLveyD7l8gP7dQoLsTKefeHAd5hRcdjDaa36Wnm3vegLOXPtK83453pUa4NgcSxMYHU8MnY3xSjMsVSgo1y2NBB1gqmVEkQuoaYBw5UWQgg1RbUve+t+pSBewKp64uptbGfkB0N1y1pvsJQRUbS/dB9EwaRAUOsi2uplnWEhkwMkGupY7UGtD+4eySLEwVFswhvWjbLdu38zg0XkuPTsffpQkFcg5xeNhCA94BzEVjN6AyVpHxgTh5M4TLOqCTbt+8MlhPy7wXcxx4tCR/aCkBHsXaHj4BwAOAYRC05miH79u0M12FdtoBbRUYnc96chQGd4OxjYpkYxaUm2c4DR+h9YL1TW8ydsYicoM9gY+ZzlY0oAmII4Tph1yxegI9pI9aRvO+sl/PI+GWPEUvwTSt2FOkM/SuqygE2r3ZKvFKsyUJ4t06wf/zpdw/C0OygDs6xt997xy5eOmnVEFNqWHvVKMS9eIAnJEZCFOB7g0c5n1QVbqyNBILnhZvFsG7b6XWDAqPs5HHU6yLOgZN0qdbha2M5F65fdCuB4bfiBV2Cj/k/7cTZA6iC5IMu/27OOQDaTvoMETSlDu1mLXVKsQhu5MiKqgWEh4DoC2sKh/zWzTsjEqAfQ8aM/j5LAb1bIoE2ojqsPO8bGIbT34VCROhk32rV2aT1CdBpnEnyr6+vZlgt32X+YNGCCdRBIlGgssYCcciQQlu3fh3PjPXMu1OFsjgEprZCyQtyM+36q+9lyJZF5sx5ci+2wt6N5r2Is7t+di/46ACXBaVzMULD68JR1IWgvo10TfEJvKhFFD0USRMmZXIjm+zQrga870Def3KTffHlBpdGKJ9Q+fVo88jPT7AKNjVRb71MLnopZNVwjZ8SRaJ9ky1ehEyt8xJAQ6d9sbKZzUG+CZJGkDjPBpI3IBjpigeZWquTzbczCYhPojgDse5gk8BqlBtDOAeFzbhJUwFUW+zsueP83DRA0r1IZdNtYOZg2/d1qf3xN7fZqbNf2phJA+09WKvy1hBQnJHWj7Rp/ALb1KhjOqyNlonakuvwUiVcau8eJPQlJ3hxPBaL59LI/CutFlmQJKrvvrcTuQieNTAeT56CRfeDrEE7ihJskzJabPTkKKTETA5KAzk8IpFewJ6MZEpwnhds2BA2jiEsRC8T2tP28cebOAD8SCObDIPpvJ06d8nG8Rm+XFPsGKApSMxqkVbJ2yMbltRQGH0JyWz0HfGEgTWQOtrB52OTwhMwmJd7wydVVnKWg4R7R0gcQEgo08VEAIwiZBpiVYp6zvSKaaCMoyV3URXUJy8WnqFXzTss1KxcMXaDYFD0t+3bjnKowoSV7F3IlqQlKk24b9o8RRXxyICDf7IB0qfNT8IjqsH2b211PnndMB8kQVBqs9I4VbfFpaqzoQjkoBSQ1QBYHUYQR3lJE5NF/ohNUPRz/84w60RKq3TaEE6ogRhd59KoLlo23t777H1k1G1MKZL4WtLAuY5JUwFVmRpGx+TRRIbaquU7mSoaXkQP2IavTtlLr2xwHpizFsYTcDLDnnlylZ09KB9VfPQoahsxMZZ/p/wWm2H4ah/R5MlD8dUn6b2T1tB8UED18at8phqRp2lC6DNGUPGmKbUCFgTaSHoo4FOsHzZJmpfgoFi8VgazgQaR6ppjB3d9zyBhO56jKTCfyykEtPDlFcxxLsmgig1AHwGAMuiWVYLP7EpJyQKtfJNlTWGVGq8NRQbsbTIr5QNIciG5k+boYpukZYZR6MTYX578M5PW+53cPSthqj33xIdsaHjV8LnOnz9l20+Ruhx7guk4U9DuZHvntW9pQkNhcjUhU8Y/h43cC+oyc9pSu/nWH9udD8yyYRODLJnUy1Y0ZvWV3fhcNuFdKGDPa7u31nOt8v9iA4Xh0UoIGsM2BjUYqxfD/mFzjOWwUi5pAmEi9YQZRVA8B8L6jU1SQAYTPoo3fY9eitLLJbxXFEjy54lFQlsGEFmJ9UQEFWoQLBslDgoUaAeh0HBWHp6pAE/N7E+NTNL17iqcRmnDrcgluxqYrBKCpMlmAF4urseTxxQLXQdVwYBcgLoLVlcEe5RNWkVCOIdYq8xxRbZkEBTFS+fP3wnsjbPs5H6w81JsE4ED505VkVg4AKZ1uZWSBKliWoxVFSrybQliEh+Jw4cAf4IRAXj9rA47hM46FeOyhkAazHULrNAB7aXgrq7CHF4VgktnFv9JB4ePfeBbt7KV0EHv86vTPy0wV30+SqSpDp9pr73xGkUlkmoa0FXvfGzr1rxFIYb1C1YNI/GMyR+SSTHzCuyNfjZ14i0EEQ4BANjHNbRxX0nNrNprRaUljjXXxoGoC0zk4EuniK/jvSjlGv1l4aDhAsWwmucIFmgs+6Ia5HqCTjpoLEMYHCj8RCnCQtDV7DSztwsMl/RTn78Dtpg/N6d/NkFZHMioumCv4n0G+hkU7gNELp6p4XziuchtgRtRikdoA4FSvEEuBCWKIZZA8zgklHrPgwBYI3kOMQDFYtzGxg2hOEql4KmBAXDUUghhVAMXn8n0mLUaHpzBPpEHk+mIHTy5GruSIOQ1fbZrH2eLCF5MrzPY22bPHG2FyKuLMKc/DjM1PjbVMTDE4pDncSCLsYHqr4FqqKKswirwFE1FonfPffNs1x4YaLDuKkp77MThJrv/3h+zTsU+xzdzz1bM5TGHx8IjO3OoffrJDvYYQrBQGAyWbQFJ5F9vu0SCMp8fiwD5IyqAELWeAybjUkNtyvSxgDN97DV7WSOk3ubh90cBuGsHQWecr1OmyAw/1978zyaaF3nuqphh+oq/VSfXIHlyOGukS4m6FCVi2wwcQjBif96FjsuuSU1MyHCBfXFhmTCU8c+7XGYHDx+CcTrc1qz92qqR/tdT1BUwDS4+XemKtAGFGOVn0uDW1yCzl5c5ex6s4zbYA1KcZOOfVEB9UVaEjJ81JR/2QAYSPbCS2mDAVVzgXp7Gg3z+T622OcpGT5yJof9x++CTJ9g7CTBygy3fNi03DkkEwzlYvUyqJf0Uo2D8pCwbP3E05yADvM5IwAECuFiTR48ctS8+28D3aXZgmM76Jn52OuqcvPREFBZDWTvDaWw6YIbuZyiIjzc/s8dTx8APBiPAa9UFrJJouOfgvxvKflXdUmtVhHG2MBTUoPZSkdAK2BrDM7H4yKGoFpKM7xdDyUuEW52nKL6InYI7Q7l2sGpsAzgdJCX9QaXXjgIlMrqfTV9wj82+5ioLwrqgrYtgxnqsC/ADXfUGsmOCE7MKI2zZT+5iz8m1iqIWW7vyU7ty4ggbekWhRdMkd4oJoB1FAUU6aVRPU4Eq2FG1joYB+kdnk/u6H/ZK93usNw28HHioAYlvW3Bfra/skhzdAatiuf73zBRTUn+utGEYDb00RBrI8IWd7MnbvvjOtq17g/u3D6uKTpt01VI812fxDeKdHDUKRrICk84eP4L6YbkVX97LsIba0RsHg1selzUU+4D0sFX8qG+6AJ2DAI+j2GekzonHZ0tp6vf8EfBWUvuQcBLBDxDueRnQIMUGjSy02NRkmspEPOPwWYaho6FqAFZUUlI0oOSJQkpdR1NSzrmVhL++9hXlHIqp5swRnO+dQAQAITF3uU9t7AEKl1GTe/jQBcDySjtzsBx7naM2cCwe6ICACYkKWEApEcmvCnng5wR6kHcf6rY3X3iTB/M94BjKkgDC3FjcXgKb/GmI+wSc8Z54YHD4UQ+0wNxU4xvAMDYEuZByEPoYUksB5GS9ap7kScjgtUfWR6xV2X/J41Z+cV72SL8Qfo+BuJ6/wjGljHFInGN80QNINg07UH9PDZF6ib4g2RYJxJCPIWuV+iawByUG4LwCIrp4Ji2otnQ2aFCj81P1kvNiFFjLudDHz9SZplDZXg5eMb984IPGVDrwAFmkduCH9sHS9RBy+ORTT8FMfcn5rP341p/RgKfZTixlxhNgW0ETefHEZvvs/bfpb8qwHmq3bM7nssuHAJxbbcyI/pxHoVhPRdg/n/8YNZ2yC7DkALAKRpbJLMX++qfX7IFf38Ea8LeGsnJ76J677VcP3g6JI8Hu//VS9uw6wmuoZZjgXyyq4Xzks3DWNzkfSwAhznDJ0ntgpat2EytUL4B84YNpfhSAGaokbQbFba3RKDKmMbgtsMf/+Qggn49RtHPtG/jf7WYwEGhvv/WqG9TKx10yreh4BnhjC1x/9pM7H7eTJ8rs+Ll11CgV3PtYPAz3cz3cN2qOdjfIj+Z6kGmKEUSfoPsvL9521oEIEf+vjhDbjXuuIDQBGio+FeTZxbOQB69LbOaRBLJBBSp8DkAtEVWaZMsLllxJ37iFs6SXoS1Ku5HZ7JlNBO1e5n3x2sm9NTZ++GhsdU7b1VcPsmYm8J+t2Qmpp8eumr2QOqXFtu/ZjoUSZyhndxyhOD7bCP3K2IdBlPYQzYXUz/gJeOL65Bmvpl+7VQAgkgYdHnTqrTDr9BeU3VELjRM8yoVaJcsCDkDplRf/bc888yRrvh5gjj0UIkwSQH0TwSha7+NR8mzEB7WVe6IBbSL14KQJ4+1TVGja/5xjmO8tcaCqQGnJ4rvUHwDedOB/72xPOEsgDVsIAHevmMPU1q+9+rz97Zm/MXjLhdX7B7tqPrZMK/9lY/JDbd/O7+31/6wCTMsiHAxPRmr9REhGdfRB0ewPVdXVjlUexNkoy4Iear52WJdiFfqpXuDcqqzFPog/DwJ0bKG2FLiq3kYD3Ah5imrYCY1M3oJRKGY6mOQ10AOLNexh3Up9NG/mZCczfuGFVZz3qDNQNPUJvKS+1rscwM9TCGEXtb6Upy2EHaj21V2Rf71UQ3rXtV4EsqhX0TpoxzpIPq7NEFvc/Md9FgUF8R4qkAZcQXkK7ardVYfwTCMZcnUyjA2g31SvKpCUmYjzHO2TAoQ9qINaRTYeCsDzAB4lRSqLwJcP0s3zDUAxIR/nNumz+doocAEvzzWegfThc2U2f/oyetFoPN1XWWB4g7NM7GxLtTVfHbMyWI1bvtoCW3WADRuSb089/QSWEaF206K59tm65fbRmlfZ/+Qx7fOD9mPNKhwwUP0J776k/X3cg1QUogMKqIuKy50dUHUlgwvA0h8tnWuvvvIZlkEx9Jwkx7Pu+SQOnxHg7eVaZVmnujpcgUooJZISZGMnKyyIFvT49999j7383Jt8NK19wC/uifO21ctBL97NOhSWoLwaeXvXYfGhkOpI1lQ7fvFieYuxmpkbgZ+1WK6AqjxXPVL1Q/JEb5XygfNKYKtUCRru9eCbL79dPcse9bZiH7LvyXbwmvljyBVg+MneozM8P7fQKksaCAMabm+/tpr9i6FA/0LICbvsT0/824YOzre/P/qQddThE4x8tkPTET6CbHXUL0RAZsjMSua+EDrM2dXMwCQSGwWFl5eWN3DNrAf2sy72SLF9ZTEp9rjqwTys1XKzk2zHpjM2bGCqAw2D6QsuXixiGNSOYi3cho4cTADUfterJkKaO3eWDAPqwZISWLlkijSxDpIhNChPR+HgCjcdNiSYcKU41MeT8N9nrVyqItQ2j4B4aowG6m7dK/b6G6+7Crn8edt3jABTNjHV1430SHFRBN7tqYeNHQ34OxuV6we8r7K/6Aa3Wsj3PM/e12lHT5ykbxuE/cxpu3LyRGfbcfLUPrvj9pts/Zr1DEQiIZ6onoWRM7cAACAASURBVPDYLTcuYT/F05S8hm+/24LSGRXzyWN2DpYmQkxsSYSLaFCCpF7PzSlyfbVgKAPfeOob2en1ogSqgBDXzH4pub0QHsFECokKx/rw5iV325C8IeBTZp9+vYKh5yaGQL5QkjZwPX9n6cM7oDpWjCu9ekqJBmztljWH+n3qYFlj6LzyMLD0JqDC40KGjo60aQsCGcJhHwB5sBLFJPnK1nBZ2UucOxD+UrMJH4eEVQ5WJmcSqcW8qRA60uPo1/wJQmMwxfWOou5OSY4FxMVXmdDfdHAzeWqHhWHPdLbMLtLDtGCDKNu4KydPt/HD5tqkkVfbM39/mUHKbFv18Qd4oU+wm2+7A1y0wdmlhMoXlnPGbwDAareKaRgw8SkAFdxhTRR1+BRgpn8EwDOeDW7SxFF2/AyNNT6NjUw/MrMyuAjMYpnuyDFFSZBqtOW3OnlqOg+nlCRWr40ZVUBh1WeP/v4QEwkKBm6m/P7mz59J00mi4cWj9pfHr7K///Ubmp02wBWxYQJo/Lo5DJj+0/wITEjPGsjCxeMHFusFGuCsrCg2fqTvSKrTiRnOTRqHkW0mBUG73XL79fbSR3+2LXh0FZ1owkS60ObPW8aD9rPX3nmaaQGHpDBDNpB8HsJ1P5phW7bvdDLR9vYGS8HrMyMhnaI+zAVLHT5QTJFSy0SQgxLqg7wFe5HOYStl02bnw/Y6SaozrDxW4dVLRkBDx3spMtpOHLzMFJmQg/oGPAH7c8+iuab9FIjtdvU1I6FyF9vCpf04jVpoPo854+DP8KWtLAdogBI+GHn98HGSzeH39ykHVQNylNrL9qO7OYhgpjbWxNiXK3jJ2SAmToqwYaMBDOLboX/DIOhMsA1I5FH/sIFTFONp5SdqM882AJ8VBWT4BQBI4nWixj89Ixx2rIA5ed841Z4DscSmE7NQe5nIkHqBxJpUFd3CQaWDNDoeiSN/J4jfky9HryaGFDoqeuWhWg1NXz9DQFccPhxiUmZnhtvZ/c328O//x5545imX3NpLI4DNDQq6YOfNlQjbOUwBCXiJjZ6K9BLAbvqcYaTpstI9gDt+59iYYcjhN7dre6etep/pLJ5PoUzzho/uD0uo3k6fqbf4NC+sWPx4mDof3VdJoroYiGy0VF/dFIvyldHgWZuI5GbOK0agFQe5M2AGoFdwlSbLEdC1Lsmon11Dk1gBr46h6pJtuSwWlooZMZrFbuxgQu2P1jEUL7no2BCYvoS0YGjeg0S9X34unrHlSIy4eTA4AgmM6XXeUQLG5IcmDzK9i77Ju8gCAs8EtKookXzHJzIELGIq04XETtOuHho7NViBTNzwfqBx8gBipNnia+cyDdyN6fVsmzn+bhjiGRR6MItpLDdv2m5bzj5DCt95KzrWZmOHzuN+fuhYIuMnFlLANRM0dpnP1mG33/ILfEmn2QMPL7YpCxJt++5iB/DJxzIGrW1re50rjGsvMWVmKpWK5KEH0OfshTIaL2wgYNTdtGSZfbJqLaEHJUi7eqwfzOTLgHJRDGVSSY+PIOnxUhlTdtaDpuXsh6QwK40Sk2wCoBQEsf4L/Bj7QJBYN8n8EoA3TRMbtvjjvRThul+xSPLlP6R924/NPZyhhgDOCBDNcvx7S8+w3+GF1g3r3JGA+Vdylby8fJdSXMHP6a2DnVmKVxPfefa8K+1rQmLkRiBWSwRAezDJtdXyDSax/IF777LNGzfCUr7V/vjwA0j5YavTSHawQUvmqbmGm/LSnMVqEsfaknDSnxT0mmKeHWFw/uwtCglpZsAiL7Awil6B7DVV0k6IEeFLsHeFrIJR1GeqgVUz5Lyz9Ge+X9WU93EvJPX+9PPNsDMKOIwJ9snOZgjSZ7/9w+94ftvY5wKw5ihk0JUNwwSmPod2UlIhwy2M4TlA2QX4Oewn3aUUzpIJSRIvdqk/wKqCBvHc5lCvAxwN4CzxAxAVGN6Nb00PBdovf3mPfff9DvtuxxHHHpBvsmwc5s9dYFdOn8ZUu8V27NyOBOM7Z58QQqHXyTXp2clLNBywIIc9tD+sz0bknCXlp9i7ehgiZREAdtxJS9so8OqxkGnAn1JjhfCoDssbmOKAhWYK8DKm+2KApzBAy8rCFy4zlQnsCCS8STDRqhjaHaVoBCSJzuZvZ7JXZdJMZbCuUpEl7Qac34RtS4OtfAOwi2m+QKRRI9JhnI7GezWSdPsq27H5BGxoptDJLRRt2ew5WW6w1cUzq0Eefxr248zpc1xA2tvvLmcgxL1jkBjE58tKHWovPrcFptIMrAFgkZ8ocQOfvXtPsz8jB6PJbGcvj0/qZYKKvB2Wz/7d9TYUxcd3X/nZ3h01dvvNSykEQu39VR8ACjQTFhZnI7DIgT/L/WS/j2LSfPgiAEcPBRnprAwow2PUzHcS1NON5UIV4RjVANGJnBvyScanl8ZEgJuUC2pKtCfFMIxI4ud7GUioCYumyUqEiZpMuFRoII0AyOH+A4fx1L7I2hU7kSKokq6BrS6RtIAQBkctpC73H0j4Y3MD9QPvLaBqLyB8BywBrXeFq3hpCiORqsXi0RSiophljQrSpFoOISir8jwhSCV8XdRAhj3IcQgy3Pb969zPUt7dC4T9XPIx7YSO0mg4ghGMPQEYQ4b0Z28bybuIigPZtzeI5pI/27Rxq327aZvzmhNfT2nDYpKK4evFGmkoNU3OwNH4Q18Ny3m07d523N555Xlk0t8wIJRlEPteLfsJbP3c3GQbNjbNAvl9Xgz2uwsuSbcSliWWjwDaEayhwfgLxvKsCQzhvWjn/BQQU0vBe5H1Uo/MthWJbAhskGC8oXphrtRiNC1AJTQ0mfdBgGa0TZ5xlc24+nr2nGyuAelvTZ9tWrvLPl65AsbGCRLFF9hspHb+3cjP9xQBMAcRrDOQG0mBTFhYJTLoYCjgCrnzCwGMhB3ShwpGfntKbtae4mSuQk4Fmf5gFeAYqAJJxc7iz1wAkQNVfSCsame3F8mXVaCY9i+3P/mAVfmdKehSi6sbD7TS05224j8raGw28h5dsmtuvQv/0am8o0nOP76nNsTqzrfgEbwCC591FhLfZkvvvMomTJ3FXpNuH7221batX0Ghu4c1f4k6gQE9TbMGitHcw4HIh4uxtbn9tqcsbchYa2ZtxwIWtEAa+G7jdzQpB23w2Czkltk0aVI1lQMmkP6Lv6N/KLJwmtLyIgY7XK+GxyUElqZk4ctLjcAMjM/D86M7FSdGnE4x2BQmI1asAHqFWZ7H+kYfuR8Nax3s3K/X7rNBY+MAS5sBoPJcsF0YQ8AWUuodc7kmyVa+fMwO7P6c81zsFyYpQYBKOthoBo061UNNF8JhGQJ7xgMKEkrtJXmmAyR5n8Tma2cflHpAZ4omDh0MToLwUAukkZenqZr2AN4rNUEemNXeSJpjBtwCHjSkd16VAkYEtok+SF3ZRkJ5t0zWuB8hsN292HZ0UpsoqMSfzjqIQaEkiL1cZwOhhArC63TsKTFVfcw+gayO2cm7o7XkL0aRwFOAFwHwssJROIofZ4o+k0L5NGTp4H939MXDvr7Xjh7aQbjkHnz4uO89+XbH3W9YWHKyhaPG8mdY1E0x8bN7b6Lu+94l26txlPqIpw9DiV6G8zg5YyhDxJF2/e03MzDOd57/Xchwd23dbB+8v86ef+VJC6DHef8/n9iFY8X250fut/8sf9i2bkXF0UXOAPcmAuVaA8qNAPavHgpnhbT4oSyLjABUxNc8kmGf9tBgyBatgF+aRGh9KLgmd0ACns9FvPPUg4E5PM9su/3uX9mosWNc0noo9+TQsVdtx/cvIYEvtfJzYnFRh/A45ePZzb+RUZEMgEbb1VfdaSs+etLSc2sJe2xG5srgmqRjxu0O3NP1qYgQm3/WrDEEoWxynu3BqvkBy5WAHYQ3Y7NM62FSqdZtQhqrAUlSPAGKNL71DDHkhSmmWlMrMnHOe9UKYQzHI1D2JaUB9ME+27ETSxbYTh4vbHRA0mYa3xQUbzct/jHeiR8AHskyDaUdtagGFwoznDZ+LGyyPU49prDkCROo/YtKsEyo4mwOd+E4Atpd3a1QKe490JUb1nbJxktbCv8nprzOnxD271YAXtkyxDDoCsVWScykUHnxM6yRWjSJ79sBQDN7/ggrobEuY0+MRSlzeMc51ru/rVyxwhYsXsLrxvfjHctISHDqtGL8JMV+dXWZ6jn2AFmfKYQO1zPUKtjYHKl1km4RFHSfdX/F6FZ4WwxTUPWJGtaXVnp4XnXI97tR4T1iowZFoeyrsGeffZHnhwUcViSNDGgUZHzHXXfYq88+zzPHo5w8EtmBdQNqBugd1drjogJheSUy0JSv+R333Itn4wcQoaQaYlgKGCEbEblFhXAetABwxsfH8IwIYGJ4FZ1Mz1lF8C4kqzCGNRHUdh2tnA1OXcHwNoH3n3fc+fw7hqI/ljuEO5/Bwoh6oR7Fq56PZP9iwzr1AF8nUoyUDQJmYunzWhvbfd6LgJwtyK07lEgv1SfBmV0K0RSDXmg1B0YnQ/1oeZ/Tix07WIxdnFRTNADcjyIAcPlJsxuyZynlQko5Eblc5AT7v4BalD2JkIEY4JWTAi9F13XXX0vC+Vuub/XyXCOxzQoERGri7A2CrahhjghRZRUEXROK/Nob662hKwr7wmOE+PzIkaO3I6v2oz7+YOWb1ItHecvIcqDX7ZEKhOuYOWsavcFW+mSdieqpxZ4VUxDQGc9IBWPqntIZwDasRwUUa5eKa1Bs6lxVQJR8u8OoZbn/7BdiUwbBIO0S4597k5kVy71jkC8CFFe87IZr3ZBj5TtrqcnIXaBmVW0iv3z1tkEwPFsJuM3CwnDcxDGwo78HsGqSEwzMQwBnLNXkxysAMhpQMYBzQsxx1f5ueMBn1nnWzILu5GY38m5pqKEXSYSRGM2J+e/OFikpqLcGZaEoJYsmOwtpO+8L0rCiixcBF39ky9/42AU1fb1+lx0/XsswINqefXU5g+hmfOsL7J5bl9CvnGNQIV883aMAiyGId+bMKyA9nHKDeAXrQROEXFGPJeVCW/nRatYf3SADvQb6Cw0ApJCSHZzsLmKiscGg+R89oh+ye8LIwHZKIIgtvHqmbdm6CQyL8EnIG3kFGfjiFrFndaL8ZV8OYq+DfBQfl0uNft7lbowZnYOim4wO8lTOHK+jXsD7c1i8jWVw30ZYcSfndAL+/bu2HLLTJeWQNgJt6tShVnqhBFZ3tV2AEJJILdgJFbMeNd3A3Dw7TG3fx1AyjlobTjGKMhSBMGrDYJEkMwyXPklsV5GAamCdTCbgT5jBpfIznB1SlQPCM4Ro4h5ORYGQTp3bUNdop7EdKLp43pZef41t27XNiuvq7OtdxyENqY+UWs1H1JHdoYbB6jcVPpsEOzef2mn2nEX2+z8+4QKy21nbfjI35jxJz4i3CSOmWyTD76VXL6XOLUXd+Caf9yT5EmWcrx4IiNxTQO9GSBbCioS9qBdytimcJ6r9OwmKYmU5RUIP904+6RBknX/z3GuovYeVU7NAVKBea2AQ8/G71KbUu3U8Y/gdKNTYcyBeFJ9GkQCemJoYarOuuoL6ttpOcmZ38BzlE57DcE12KcrUiVKIO++8el34JPxZIaSWPeCTqKDBIhYvvYlA0zSLCEix1cvXgl9ei//vx/SO8XbDj26xSZOucINkeUrrrPGDpNTnB3uolQ0tgk0slo1y8fWFLHwYno1J9uyj520mrIZFi6fb4VMH7HuSfktpHONgDbbwMsn/Rs2h/AlFYFIq9Lix8RxQ7TZ9QgHNQRlgS4Q9/egZqyylKUzloObvJLKxeWPxwWBaMmw4MosjsGP3KdQKiTgTXjFUMP6CTQQrMifbmfsXDhkJUMMkhEPr6KE9Nm3qBLvM9ODMySNMnKdDV8ZzDGbD1zs+tydffNqZFN+BQXROv2y74frb7W8vLGN6WIJPKSFWBLwc3gFoHNtrf3rqRrtUW0zTv9cKCllMPUIjYVCw6U2cMNEO7qu1Ve9979K9ldSuXU50ZuWzSJWgUM2JMxIscxC+Dt2NPHBNdr0ku7XBrAtnsxOjEq8VZMeaAs+bV2DZ2SmwxXYyke6ywlGQ9WGwVZWH47tSweGoaTIhG/gYjhgfS3FRZnu/g4mFR2xwTIct+jEFVkyIffoBvlt4sS1e7AUwwUGTiflZZO6frKDAoCFqpHMbMjLc9uwGoFLQjduQBHyKwSMpM4AcG0Dh0ChSsFswllfKo5gDPhWNMM2EuBg3VasCUPB5igrU0/QXYJXiKJjDlrB054klnwz5Lon276XDqKdoaaBQD2aTVuHYxYQumg0wHfuAq64aSXNHuEZggu06eJrNhNTkNK6Hrz18GN8oDl5/Nr8C/H/5HyxuChjAlv4EULXAeuiXz3Qgop7k6RIksVfYhyuPMumDoUaDWgN7OjKJA4HD+CJMS4h09rs/zSWE4ntAWRIXLYmAsXKkEr4AIzVCWm4C1PQJVQyrORRbwk1Ynb66B1ZWokvnFtgjEEt+N77eUeinT57vLzkVILKahB5NBUEBvF5ukCoCGpQoQALaJf6LtYf/SzMbUxNSiWZALj9YJzr4OtkcBZD90L86AMc1pj9UFpJx6Hfkr6rRSzeAVjRBSAFMd2rwPOmEleLHLqTJM2UKbDXWyLUT8QYGVDty2H5y+xN2+Xw/yyMhuRRmlCegCv/CBHtnwx+Rsh7AH3u8ZSQR0Lb+VRjFSG2SMilKI+z95dsxGh+ElF/O1sj1Quusuv08hYu82AgdQnIUzUS4j2atHcntJaTSddD0wziQO5oCYWLjocUzGTAoxX57/69Zv1/wTL6TOYul0YxE0tj4R7HxwgBsZcE2YpGRQaEb440ikAhWLcVmDT7QkQBHpeWwhvn47Uoy5rBO433o4EBqJAxKzYXWitKFvTwDMZXU5npCkFgzuerXn4aTjeooPpnt9dwrWQ24GGVXE9A0xOFf2c+y03Nt87ffWUxgBhvyCd6nRsCUFLtMo03N4SSuEVxLenK2TRpzrV01a5kTfVYBxs6dNdUWXDWFBNudvGfImrBXaWcdS50qz9hInk08TU4TG3wfE3uFQVyGsUoNjFcsA5KQaN5ZPKgA7+VBqnevGXaxj/nkO/hc2IAPP3X/rX984IcP6BCzwyPmM58tHNbVP//3ZUvF+7qn57KVEyJRQzL82o3bMWrfz1oJs1UEAIVRwf78/hspjA8w3aXw9U+hgfL58vmRwOwJYO+UrYKaGZhXul/R+FIlAZbXw+5pUdeuKSONh+ED2cEQKjctAxuKAqQ9uwEvYb7Coo2gQPSwV0QzJl141SK7btFSW/vt5zSq/yBMRO8djATYYVVVlQ68VRhcB9IWvXsqMmM4pMPxx5s5dQp+1mfZv8qdTNAP9KSSNaJQmLFjRjIIwfu2vsoOHTjKhJPro/gTaJvXD6Yza7WgcCjevyEUyUcpsCsB3OJZb4WwTYbRyIZR9ON/1hwOo/uobd31Hiy3ckJrBH7528zZsFQL8QilKK6iCVv/xX6Gh2IhwGTBl1U2BVkZYl3256xk8Ma+0sEzKccHKCMtk8FBBan2M0mH/ZyiiQEI66SMPTgW+wCGppwH7fxsn2+WEjv1/cJpPtQoddMQ3XfnbHv26Q123U2EABzw2EeoK+IpNht5z/zwXfTAUjaYvSPHw7jS/AFjnQtnSIqmoL9yPkz0xFZkP36wPAHE6zXpx5ICT6xuuqwavL1U5GvdZWaE2tDCbIDKMmTxWCFo7Wv9UejIPzYpM5gAgAi+H98zJAkv1xzHipDtwL59TOsv+iOViXfG9oqRrec5uHAowjY8MLzoX9zPUcBgB4WztjUNk9QIyCEskvviR7UvS4yIFCbZMBBDGI44exCao18/+DTFKV51IybZu+++TcDHp7xjsG0JF5GnpS5Y4LZUBdqvoxniJeC3OWfeNBjQKdQWseytkTSyjbYCM/pLGIp7SfedOm0W5vSrYAYI6AcgkLyZtR2Cv/z8G+6B3b0AD+kOu3DwrBUf2wsA96U19pZbdFKILb32OqboqFbKivHOwvqgF6D58DE7c6rBd1xwHcmEK44YzrAgZwB7VDjXh7eyvAAdA6CX2qkSi6XjpJg3uUGRgnA8DKg6+dzNUI3l065aQcO/IHzXIyP72933/8UGjp6IjBs2D0O9KljQn6zYAqt2ORYtmXbjHYsZUKfgZ3bJVr37MedoIIVuEzLzIisqu2TDxg3HymkMwHEeoA6s7YAMnqUetpIGtMn4wFW35+gU0i0VG0fnlYBSB65q4Of7Gt/JqC9ybuQ+EwAf+vDD9+Br2FAEpAXyArfyPA/sLLa3kcHGpdeTWjsDSf4swDrOBDyJIyhKeipC7MM3PrXvvltJ4BiBQXfdbikZBFn5wYpvjyRYcY0d3r7K2us2wR7gvaOxVviB/P0yEpNt+vTxtoYAnEGD59gF5FvpOQUMYXJs8KCxNJVdtmfvtwA856209px7HzywLZNY01OunEd4EMxUhocVpRgwswdkpw3k7KAeTifAMzWa4agYnwoF8QHLkiW7defuAk2eGJ54SBefb8emA8VTKvcLufOmL8/b0LGp5o1nrQKORLH+vC59XL66ACXtUbZ+dRnhjK/xfmJ5EX7Uxw7uElMVlg0sbKmPcJSgaQM00xACv9dq7FFaqdOCsJnyMjxwMkho3IHUOgEwc9Rkq0wJpZBV3dHjkqp8UtgAEqtld9VFuFor+003n1eQhZQGjOucbUAPYRgd2Et04KXay94fRLhglIb1rFexSh1LGesaD8NvDbNbAYU6ebEFVcjeSEBMn/wslTLNodLLRqDhsd5/pf/6hBdi06ru1H/AgFOz55GqSz6IAoYz7MYb77Pq8kPYG+xygMz3uzpIUf6t3ffQ/bZp90eo0rZZI7LkTeu2sieWMtTD/oqmubs10P7wm3d5Z8ZZQ18DgEgDEtx0BiTBvItex3SrOFuJnUEjYUunITsMNC+WMe+88ZnddcudTrHy+FP3MkjZYy2XjnF2E+yLOkJsp/TUApQ+tY7JG0rXumLVx/b+ilfsw9Wv8NnFfkq3B35xv/36lw85+yGFd/VSo6Qx8OvtjrYJ46+xW259kMTp8zwffO9hUtcBiK3Z8BgssV0MqOLt81UHXYMqDzwNYbvo5eqq8JwL7ocNC4nQMBXvvRefv7Pn7JOPP+PMJtSLPdcDKC02mV7KJcsYIuND292LtxzhIoE8V9lrBDIJdvWHhl08rwiG983ch04GpZFkGCThny2LqGuunQwYcoRkZBhonJmVZEvkYUElX9c5NKAXYQcXDJhkLz3zS961CNhO9Q4clLpo5MAsO4WVTUoSkk6CREaMG2B7Dp1CSh9hE9nHNq7/GmCCOg4vUtUEsvhwTCbqJ9XpYjb6mJK+c1LSenmYBmBv0SbJvcJLpbhzvT9fw1BJ9mMh+MonQrhoYfgon0Qx6RX4u3DOHPbjNBiK61ALXAYwjnQBUu+9/Sn31N/uv+9+e+IfTzNP4CynFkkB0OuDyeevlHPew0rWWAQ/W2CrPzVQv9wYmz0XmWjpOWuvDkOpdgE7Lg+gLdfeAYrH1zl5Og19MIM9WSzVNUfb/z37ocXxmZ964ld2600znEz9maf/benpGTDaOhzYKdsAnRN9WMnoHGvknEglzMkrb8jqCjt7ssIefeQ+e+U11JsMReB84gX4iO3YuxPG2pcu7FTScT96tHCGMMMLB9Njar/AmqS4zJYsucY2bNvGMG6GffXlp5y/UvX5AFYpSjX4ZFdwoLbYqVpLYl37swYF8HoBPxAEOml/Kt6XOiwqKnzAn5caTCq7HvoGrf1kztQP3v/Arl2yhP+WUk/MVABWvfHsgzmQkkTeuFxe74A9l9fBNcdDbDi1v4TQ61hqAvbViipfPoUYd1q/YlSLLavwUlRBHoDmaACUOnyhI2P7ExDWzzbjp6iOrY8hivIEIrEGdK0g6y6U31BQsLgtdQSQKNA2kDCWEG8WdccqF7SdkZwPcYr+CH/v5e/9i96LvBoGSEEMG7wMdDTJiohlME0v6AdQlsYQLx4myPd7djqGt8grHgDYhMRwwLpkgMJSBkRdDKlj+NnykmUQJcKCwFCKJVk06R2QZYyC5+RvKzl+IMPPYOy1OmWDwzAnGyuONoZRA2B/biaAUeoq7fvdBNrIYimMM7XLj2DirAj2Y4A7WLzg6fTk8qHn5+rI1xbBOo6Ejakz4hI5Eir61QMI/4iEKRuFGq0cRmYbhDvVcUEoQrQHJ1OrebEIK73QgAcmPsWZ8XbtNfNQF3phYK6xESMHEXC0xX607FYGhqds9PAr7bG/PIPlAHkSw8dj0TLODp84ZSOHD2a/fRabKcA4zitJqDJS010afAhWBg2NJYCvuS4Ic91Xu1Ev+duUGYPwM72MV2obvUAOyuAicAAFuPnY0okwkpUNUYe9z6CCeK4d8pfqD4YBkQD9U2eMIg9lr00cPwq1QzUEgbOsv2786mNYOxABLosowLNViBXfbxyWSm4IXtrOc0uHiFcEWD8GldIBzgwmK9Rn58Aeju+hxgIXu9x4DlKiwjVR4lVjmYHysoV3KJqeUKHUmcmFqJ7G28avvmXdkKzKoKSHc7SLnqricjkq6CwAVS9gego+n3sc63r82HEu9+MItehY6rgqgMQ6yBiy2Lhy6kRLj4BYduAEQYHYJbF/jRyRz/vXY+kDCu33f/sXJAoxoX3ECdVz6u9kQ+WUDKyDicP6cc5z5jJ0K8daRMB8DXicyHZx8fT9/N0QSHtXz7iW4Kzp/D0yhd590QWI7Tp8wGIzvQCrsIpV12jwQR+okGXVw0H6eezTtIfsi/Ji5rzj+Q4aGAfBpxswGAX25TZyF1LNP5ahEOqMyDjY0eQlvPfGZauFcBICAC3bpC7wkIiwcKvnDK4t8wW2Dx4AwQHl+PYtuwGO21H7FfLO6HEQgQAAIABJREFU0stXFHP/y3GSwXapupZaGxX0hMn0WjG2YuUXzj4sMS3JCq+YyNAULCcQS83tJ9zPjYhIsbt/+gDWhXts8TVz6M3AXCh4pNb0m7wYl3rna0ATx4fSB41mE0hM6gEsGGyv/+8xS8OLR4leg0b2t237doHkHuMl1AJlc6TQjcWHYPJsUuIvHWFTIy31AkwXDuarZsXYxIkKeyi025d9xI0ifCWexayAEQpCP370oMEpMGjKWFCJAGMy1K/lRYf5FpMOM8dDkwMQhnfKnLkz7OzZU0z8mpBSnwSEwv8kPMn6mJa3tlcjqXzAVn30CRtWriXm+ENv3mz7tlXaL2653VZ9utJuvmO6tQV9D3MvxzauPQ3rI9MOb/VzXpe3/3wCTmJlJApftDkLkmHLkqhaQ7FKQW29UZgZt9KER9swPv/WbRtdyJGaPhECxdQMATiaflUCbDw8/krbmIQhgWDKRHikYwdkZkbSnKbgj1rqZMmaTKkYWriQpF5AxTgarAICdNavv+DK7wg29uqKbmTMsNY4XCqYnEgq0syGISbklDkxbHKJUL1P2ZXTgmgAYfYie5Ov3Yp3Ou3Qfg4uNr8f3Ukhhunx6jcxve4g+ZcGQObIQVCrYxOSYV1VINv22gBAjy/Xoo9HitnFQe9eJFWD7Ko+ebGM7AGh5CuqJEXXLVG8cKDqiwRoKPGRnp7FByODAlzBKdTCjlmk9EHJTjSR0Ahx8TXDSXFPtef+td6epij9459fYkqajuS4xPIx7W7l9JpOmMjJYwfd1CWG4vU80qsWDmsPTNG1614klOxJ27zlMJsjwFZSqF3QhJdGU15x/ry4ARGAUhzYCi3TVC87FykuNgLJJLQe2VHhDi6jkdeJKfjR4fjyMQXAE1gs3yp9NnkSKb1Wkzkv1Plapr4CiXVAaYLv0hf5c3liinWhaalSbzXBkfSoh0mIfpU030NhkIm8MJBQi+pqvFFgwXgouFUAdzZCf2dqLhm1z8tOkn/96mtmfQFV6m19vnXuj/inS4URm24YuqIIJnDVAKsCjwKZ4GgzDkRSHBIOUxPWqg7HWlK150570IqPD7TIkNE2YLDXltyQahn9Ou03f51vo7C1OLDdyxo6y3vYBPjWajMmLiB5da+dOVFjo0eNYBgRbNt2fA0ogjwf/8RIPIJ6YMZm5FK80ABU8g54usN4hwBWOXy0cQb0BsNIJayEBiCboLInHn0SSW0+hyvgVzxFuIIL1Pyyl+TiYVbXUIm822vhADDBoJH7j1U4iVFJGaw9mGB0kmzYBHc4bzL2LBXOPFIXAv9fYJWV5xVNVL6oelaYnsdgozhkGLYX0LFL8F6uuwSjhwmZ/PMcY5VrjeLl0eHYQkhQPQdBB6B/NewxD0zkEWOyYT/LvCcAidp+JzHJ759nd9/6KPd1Ke9Jp735+vt2zcKF9vjfHrQjJ76kkCTxkA2f8QasK8zpYbMl0rhFURDV8DwYg3FI+w6ZWDxjIqD0e2D3BCDfuXSpFuah2D8cqhRMkpLqH8lw9K+Yzf9li0mOpeRkH6tMXonOpYp3phdmYj5+0zvxeD5q77z9TwZL/nbvXb+3wNg4+/Szz2zMuPEUJjEU/pvt1Zef5p6edf5U9MLOU9TDOtbAyUu6toBhMf50XwVQ98tMYFCUYUfOn+GVAqADABEI5s8e7+Hevv7Sy+zLicwYmNLOnksDE85ap1niG40dcwWFT6q9tfxDGkM2U8C2GIZRw0cOJT3+AoBmibsvGkiJdNgn/zIFdQk8VmXHupKsIwggoZfCWEGmGf3CGYhN5hpjmDLX4mN9ksOUEDF85v708O32/e6NFJCtzmKmuGq/hRLEFMGADTUdslqM4QdMA7wq4H338n0BLghKOXPqvG3e9jn2LRcp6ELt2qULGeTFO9D21EmaW90bNvZLGM4XnYflAPgZxX4IDkoRF+0aHuef7IIVOpERUTxToAhcYE6EFDwBn05k9exV/ZHZ17chU2RP6KRgkMdYoCSmHPJ6riG8534AkDcsmmyvPb/VycT1zM+dQNJIgTNl1ED7hvDFatjiUQRXpPeTxQn7GOdHCVKikZODbNx0WGSRMBShD58/1wMwq2FmhF2EAaUQMUikDljVoAQ4BICYQBYZ+mtPZ+3Iw1YgcSebkVQPeYMjGBSF8N6kWgLph1FM7FppwFcu/wwlCnYeCkxwqeO+syBQ3t/s02oopIzQ5xKDjNmBY6l4AU6143VQrPewVjopwjTU7JFCgj0kiMbYpdFyPlRXcN7iK+qvCOpAzleemZjSBfhsF525SPEdYFdOGuOYSps2baYg6rX5C8bb4GEFNEjIqPncewCAP1m5HmCpFSYTXo7soVpzQZ5s+/vj79jrr36EBRHSKhqJpbf81PKHzuUaU3mHPXZq23578R8PcbQdJRuCvRw1SQy+w368f2oKo2F3NcGWq2B40kMzrVCqEFii2Zy9w4YOYJ2kMLgC3OX6A9nH23sYPiBPLoZVcBYZmYDIDj9aWIAlD+ET+vtNAjhcorM/ezpVA0z3oMBsGzWeVO3f/Io9mUKXtdWG39npw222/MVXWQ/n7NZ75+FzncuQqpkQsJXc81Pc5SMW3sfeFA2LBtZYet4Im3jlLZaXP51zDs9zN1DVGuLnqH92YKGGje5oco2OSmUxCQX2qdl3Pqv6Yt5TSQn/f/9oMiIwRAM56oh2EPoQGaDBRu1g3b322lvW1FlpS26eiy9sPmwCGCewW46d3oUf6SUrPlpk+3duYfNrsjnXL7Vhk6+zVG+iNTPIfv31f9uJ8zzH7guKZWHGoyFjE+wuYAXOgCAlIfGk2M4AXJG1tWFjw5nRSVPRDw/yrOR0bIbq+L02QsHmE0I2E9CG2hR2hFK/43iWlP0MhoLt9PE2e+65F1BZhBJytAifvkjHyO2ifvEngEB1klcNu1jeDCuU3CtZ7SVscGqrPISmhVlUAqucZm7vlloGFICznKEdkikCIIZwvWwvtnHdbtv81ac0Iod4b0rYB6s5DxgcU8vJGzWQmktKKg2Be6ktevHMZ+Ml/MHr7I3E/ghkMCpJaicAaRiFq9h7fShkRGQIUCAGQHw7UiUBq/LBbeMg7cO6KS4Ztic+gM3QWHrFMgVkF5NESelimXUBrHZj+9ND+Kq/huEhjdQZvOfU9t2ELwo47cKvub2Bv8u5Lfm4LFl6OKxl3eIUGAAhznKJ2kvvqmTykp0riIcTxtVWrQwTOvBpDSaQrpnaugV2aHg0zxW1SidD3kDY4DlpfQRu4sVfXGknzgXRNPF8oZd2B+AZR5hUQliOlRzqsnv+9HvstwbaL+6a4YZ2fX7j7Y2PvrQK7GCCANk8zdx9mnSVDhfPwUaGObB3xy7nhTpuynCGzzDYYZpKBlpJU7z6w+UECF1nt1wzhAVczsLGp9mLz2v2aJsweZr97em/uETnusYq55Uaxlmls1m1nPbBFjY9efUHcJYHQzyQFL+Hc3PShNl27OgZmKCA3/Is5/mOHDaGptFLDRbEWbSdz8hAkdWi5ycW+MABM23owLmOLXjNtVOwHvuAQcJsVCoKMTmBf35/++n997lAWnktJqAKXETwyQerv4UIQY3P3qwdP4a6/86bb7H/vPU2KhQUW5xlWbk5qOmqrBwvRJX+AuOaYKzmD0iHiY8VCq9wAkGT2ZnZXPcx+p5s++WvnoadrcDJdHv8zzMA3Bn6sWZDYFe2MhwaP/IK27P1OIxN2Hec3+WciU6prGab+kIAWwSkFN0T2Ww5lqMYVLKZl2Scf4ORcysPoR0GhZe1JTVXMvVIL+vxEkw0gReygJIt1723/Y6+41XnuZ6ZhwqkqYRBBf0v76gsl6JAV6+7egGqxl0A7NmkhJ+k/xKNEKYYtdUDP3sAIP3vDMo4twBQ/YVEABzkDk+0UgKJKunbBg3MAVin+aOvjmfINiCPIoBrq2VoGoa8sJdh94FjdQCkUulRwzI07uODyJd3wqRZ9CnRVgbR5e1Xn7abr58N0NdlgwcPBNg/RCjNEADfUjty8gK2BBCLGAzVV1dS5yg0yadgimFdRtHk//G3v4atVmu/+NWTDHDoqzgr2Oawqkuk3i3lPBXw7LZDp96MVGgZHuMa3jrgFElmAD2lGM7hzkMyEgAHFphC0BTuBBDRx9erymyB5StFaHZuGr1pMIoMVHkalvDMKiBiSTrubIS4z8IZtPYUNhRM4e7nwrSgm7BXJQD2yUO+z7F4GNqweboEePoz1Qt5pLg3wgYvKanAozORYXsHtkqoZfn4xLP4wphVm7KI5J8vYLWNd0v9sM5qeNaOtNUpZaA/e78CTvn6Js7bZrxh5ZkZDaNOXtCyIPAQPtgI0KfgLT9AvEDua7VYz3WQnLrT7bP121krByD3xNmTjz1kRRdOo1wNseXLP7BPP1ppK9971mEcJxhssArJmxlvL/3zBZsxfyyfHZA6LA47q1pAaNnlSFavcOwEu2ruHVZ0ttaWv7bCcrB/qBbYWqeANwBa9TgKPFbvyQPs5T4XDMwAzCUNPlF+p9gqaU9gzat3jyEI7tihEoYiUl5SO+qc4JmGMrAODiVrgHdPYUsNDPiCGR5Ei4xAP/RfkA1s1N1/nWMK8OW2+vyMWTti+GogFI4Cogp2t9QtYheqNIiG/BCNX28TjM5usAM9g7x+aVZbWofihjqLWncI/saLFy61ixdqIbCdJa3+ayf5/vFtt6JwvGTX37SMQN1cu/+nd3B2VQM6kiNCZoD2z/bmJlin2LHRM6lOlTSmiLwOPz6TvKwVSqb7448Co4k9dty4QtvG4GjG9BHgS7H2+SffWv+8eDtzuooshRjk/3U2mBwDhQ8mpTGoH5wN0B1lr774OpaOw/BJ3WnDx2SCbbTDnK9zirbCwnxnSSPy2WcfrWfv1HCYfrK8E4vLIPJJIPH4o4JOHWK7dxCeiCqzYGSunSw9DjFjgPPXP7i3mHMaeT1s6C4YO3CkbMKo2Xb1vNvsVexBymuOO2C/B2D+Ev6nsYT+htArjx45AoJGGsGp26jHpK7CC5Uw6WDOl0HYJ1RXoRzlOUajEAvmzE8jG0V2R7lYlh07scdycuKtuLwIhWiBvfPJFuxNfIpk8cUUsKWzWdiGyDzK6njkwbvsm43f2C5Cxr284x185jYpFLjPY8cNYyB+lDDdfubHQP/2m26mTwq31Z+tcGG0ew6ftKR87EUAszto0vQui/UuIp+rJRmyiaYjm74u5Q1xRgzn/i9ZNAJyC5aCBK6v/+ogQ+NwS+7PWqM/Csfmr4Jh3v6d9XaRMCwve0lENDUGxC71kJUXITQyaZbtURi1VySyjhBwkVTU6FdOngygSm7M+RMoaOPsNPupepYwmJyDsW1UqPMLL7xoA1H01dIMjZg8ww3nwvDVP4DaqwpCym23PWjzFi6AqVxvm7793m7+8QL2FtV74GfDZoX1KSwqCZaQPnB3O8E8FDFhmMUmAAKUw2ZRk6/0tzGTh9lpwMeiMgIp8CjUhFTFvWj6I8fhq0ZnKptHJU/mZ2RYM7L1++65yp78xyew3vBuoAj5+79nEZ7TaY8/tpkHSbAEL9/lYl9BJdm/hxueCNCohdTJmz1p7FS3cH506wLAt3B79n+XI+WRYX4kk1MKOtK8I5ga/uyB++yv//i7zCZt4BiAkZwuW3jlE7bgijn24F+m2BWzkap2lyDznMxkbBtea5F2502/ticffYOAmZOW3h8Pt4QuW4qX5y78bMaMikV20x8/vUZbs+4kjMlAu+WuCVC7kcru+Z7CuIHJMN6JjckwZqsJUSINLp/PztSyvp5Ai6NVhNH4Fql8dlBUOt8sP4qF6MhIGnb57Ug2y4HqTMTFNAA81aGjjZMNTB48CvaQ6bFsuTqdFIuDGcZOHOEkBUNCbdgoAW1IqBkINrMxrnidgKCBuXgbxQMolNubLxfj/yY7gTjuaQugLUURL14ABX4LiBTAvpNX1ZNEqCI4Aomyph9d+KKI8SYPFTVMKoj7CAaSZERTYG8Qb6HARLwwJJ/vxi8lHUA8gSlbMRL8etkliFHBagwAFFJR36U3V8NEGmwRGqLwdho/KdeOnr7IZIkDjs98BVORyloSVZmgBVMkJSWSjodcIyYVGQpMgNTMTKaE+IRAnx86LAup/yn7+U9vshVvbbRPV5xnU5P3pe+AlQzEUWbY+Lwq9PmNrPQEDrIq573XI+SXE0BAqoxEVMSp45NptTgb+jMlSEbQTEvirzAg+e+p0QzC08dNdQTAul85xGla9PLJf1iyU6U847rKd5ImifvLdCgvv8AVD+dOH3YSlR4KWCcbkz0D08weMXvUjOqeCyVU3ypwWs2oa19pULhWARH61cVUMFEUaykabz/58Mjk3Z/DvVthVzAlA4PxH9UBSPMJBEshk2HjR98O6JPCBtfAFDzObQhb9/+WRGQO4SMe/IuPUnxcZEMKtdToHKaYYfbCs8/ZLx78PddCGnFIBe9pnr27YpdFMpALh/ncL5fFxC2sK2eSHJaLTHkv91ghX734s4h5jASAa0Lcbavf+YSD1kt4x1Sbs3AaQDdAHgDkgRMnXNBICA0IWwJ2FxzU3E4GS0z4wp2Eoh3WhbIJupneeV3BH2b1ZQ2EofnYjIocgADmpEmhNC7+vDeSKwWRLMiZDPPDD6ArkneSFHRkmNQrTOb03gFMMQWLwG8vLSYL/75LAJ3J3GfAi5pqPJhjbOacybb609WWnZdtm7bvprnzcsBNpRj/tR3eW+4a50469VJSznfvWsP7VElhjIcNJuGhMnkH6e8B0E/kPWmAza+CJQrjcrQQ+PBUuoI4gmaw8hw2B7BpagFjtKdITqoi2IHqKgp/SHFVuqrYL3p3Wyje3UCAAk24htaMP8+vG1l+QirXu3kP9yAA4OIf+KdeyQFxxuZghl7HesnJSXf+2I898ijT7XW8C8UUOBxo4POanGgaLaZnMNcZD7AnD6s6WJb0zgyAvLDNUx3I3sNG1sxmFwKwqjRJD+/L7bfcDMB81C7jaXam+CIFNCF2gCldBBRmZcEEmzLFPl8Dm4ZCW2EI6ZkMH3i/Dh3eC0NZXns/eNOwcmRGHkqlpwKxm+lWH1VeK8x4AY89AJAFhSk2ecpE/g77pPMnbrcjB/fTBCLPBCgXADtn3kDSRtfjE0qDmsqhC7CdlzuM4jzU2S3EwILwBmexT+JNBCChELnT5w4TmPUVhZwmn5PcNL6GcKMPV9OQ43mWnx/DdfP3GLJpjyi72ETjUc3P1bAhmMM7nj9T6KFvGCn5XwNJv5VMYefMuRpp5wHbsPYM03Kf5CWFRqirnZ9BIRbJ2RNK4Egw61eAdTv7rgImFy8Yay//c5cNGUcjJGsGzsU2JDbZ0Vl2ZB9J3YAQbZ4LNOt4oJdxfziDVBBPux7WdiENPkBaTbWHMz4EiSp/F/+3Mhjq3XjUVl7WXgajC1lhKJ/BC7tl+NBU1uhlnq980GCp8b4ozBEiCEwks/4D4pADwVhNSmc/JGzxWAnekcfdcELVuCx91ER1yEta+y4PUz5TUjsE85IrybhN8Z2cLdE0SQJSGxlq4P5DIamUXM5KFlwU1h1e7kUHe6yXgroZAFfSVXn3ojt20jWt/xCaCi9gZagnFhA/GpZhPV9bZaNhBs5eMIzzKgkbljrbgARuD8GFOtI0NACzdHutCtlfPPgIDXeq/fWvT7EvVdpUgv0GDZ6KdPYWfmagfffF5/bNqn9bS+U+ayM0q4fr8pN3iYauAOiyv0nO8jF8sd91SapiBKameG3kyCzr1y+TZpNiGL/DcDazCAZTGtQqgGDT1m+QBZ93jCAxEPv4ewEA/x5uuAJAVCeIJTVh3CybM/Vm27fnsq36YCv2Qli0zBnpGGM9DLgaecaHviuj2XubROOhNmoK0jae7/uvf4VdwBHu0SFC1y5bUBzDWYrhuLSJNnXKQwwEMHh33pecJ/Jf0Fn0A7D6/4Z9Ysj/wEXVM3X7lFa3/PtcKJEPVXVuNr6txDXXYq46x07OLaBAtj/YerBDP3r/E9KVD9iyu+YxwEoFAK62d5991iobj7igwMlj5lnxmRMwqg449lVS/nCsuSJt+8pv7PO3XgHYq7WMITmWWTDYjh0DFDl1GTAQb/zAIhdUCeGYfYmBJsDXlBk3w84LB2gexLpqgKV/GJ98rHBO0xyz2SakwYpJu8LC8WPtV4DhPTDpBZgoNYBIZWWl7MsNeDWm2RXsX0NHjIJZoaE8bAr2D4/YkHSeIS4ITMMvMXk1SPGDAdMMe57BC0OQ5CwAca7pwzePu0HFjMXZNKSonPjzegCdb9edsDWr19IwnWMNfUVtgWqgN5I1wL9eAB8pMfj+gbxLDlCQWgZlhDMzAumST3kwKR5qLh2QKSWOPPikkyXKV42OghjDAFPEFu2mJlQwWQfvdS/rLgImXhBguxrUPvxv+vg8znSNtdeMxZNUXX0waXqZ7qj28cfvPgxvVtxAXA2ns6id5qm9iXMRYEve2v4C6GHiOmaZGD+SbytokW8agxxePvJ1+ND1UgSLZSx5oB/DD+JDAHnYIAPi7e4HH7JxYyLtrrvmuOTz0PAu/EXTbRAM7JMHOHt387mCE7ieMYTA5jGsSnG+oVfPvpmfHUx2xFb7vydvhK0NsNkzwq676082Z8l0x9ZrKm1k4NlI7sJFQkRm4svrsf+89Ak2VOM5R5MZSMkyjb6DvWflqg2AB+m2aM5we/fVn9n2b193AzsFYEVSlE+ZNsk+XbfaeSHq/VAwXQye1B30QFLeibjQCqCkmlIKFNV6AnFU92vQ4iN7y2ZKDElCegEkF8//ud1288/tyX8+RDZGGR6AE+gPCPBh8HrqsJ/95dGH2Wv22m8euhMVYQM9BdYueNYPYaASQ20bFtGCN+QZKskImzZzuH1MU61yV0BkryzCuDYBBCOG9WefQJ3DUEP1dBAy9dDQRM62CldrpacwAK+roh8Rm56/z/Wr5pJvXf+8HICCGvbTRM7/P8AsHGB33zKbmhxFHh82BuugZhR1/fFGLKJ/CuZ7qE9CrMhwCcYgPUkL6jBXStMTyiqni3WgWr2VcyIc781WwHf5O7o9hhpfntoe9kg3YKZOFMFZg8A+ehe9I70obwqyxmI7kGMfffy+5aPS6sPfuZVQ0GbUa1I4KpwlJyPW7r2bYFbu58O/exIwh/oWxU/FxUZ767XnYKz+w4ory6h/E1FQChTzWC21iHo2sTnFGmuEQKOfP3h4gkutj+B8brgEi5F3sI4+6BQsXlY35BOAC15jsT8j8Xl9+H9esf+8ucV+/dAv7PmnH7fdm7/g3eyzbJhpWTCZczkvgkGznnsef13nOyx1Dgx6mKBKKQ9H/TR08AAA5QvOt/Sun9xM8NJSW/nhx7DH3mNIwtrDVqaTukggtXxPe7ERkfes+q1Azsw2lEGyPGtoZGjBvdY/skuQjF8/Q1koofJaFNuO0NVOWQHIWkIBUdSLickMFfmaWvaHrPxg+mTC0zhTpZRUnoBL7daa1zsh5iNrXCArqnvWCf+bhxYKoNsEM1P1qiwwtLdV4T0eyGcOBzRr43rVK2m2Hqj9inUQlYCHsWhz2hPZy7RftaiH4oJ7AFDDFfLGMxWgFwb4rJ5AFiciXXSqX+P7KSxLAyoNiTr13tGTNUB6gNzvmI4esYoDBtkNS35mLz37NKzBdHvif/9p914/lz9vpWaMtkU3PEBPlWk7v/sYYH4Nnw+VCgu5gwUxddJs20eIpycSokgMpASGL4MLptsna/7FeYsdGr6dXTBKIwn3Xjj3BnsXS5xQqc5QPI0YUeisL3ZsP8gaYy+mmGsFWA7hHgkQ9hJeq3sjX9wYwOFkLNj27adX45l1MgDrhLjjRZkmNawGZVpzktBrGCc/zHD2JYHRoQwYmsCEetjTmyEkyNJG75Hzmg/Bb5xnpV4hjLUWwoCxtOwy6wP2N2C7elIv36dTzbbOdQ3bpGJhkKM2OxMfy37JmZDVjqFcIzgLUHbxNUu5D8NsJ5ZK//fSu5YK+Dp3wTznta/zdcumb2z3Tmp46j49hHoYh3rXvDSIQTB0k1CSppGDc5ZALJFfYqmtAqi1A1nrvdRKh2HA51Cb33XXjQQwH0OCP42BWQUEkvd4lyBUAPL++bGf2ocff27nURRJKREAPjN1Wh6S/hjbuQN7GT5fONYY7dTD2TkDAfax7aDQVHaDrqueXmDb5kMAsQwiWrDkYNBdjUXQjDlZfK8unlOwHT94CULZQAiIZ+xseYvNv5oQcgKSqvDELqG/DQmJ+sF6sd7ivKlYIxCstW+DNXVfYhClALQId8bmZOTYvu1HSKovYH/FuglW/akzxdSDjVxbjAugKmagJFXx0MLh1ORpECHLWXdHAQTrUDFDquIME4B78Mg+i8vMs7Wbj7khhqyofPNw5VTIMoE6gGeqDIiXn/qTvf7aG3bw2DmGruAdvGPqtwvIKZLl58a128ALwm3JfILGoDvHAlCv3fglnq5YMhZXWxg4QSg4ohjVOm+EqTSBNaopcYMWBqQK2JQtvbIEFs+faNMmZvIZS7k3Haiau2zjd0cI2vK3XMKhzpE/cJ59rhnrkBr5xqvOZInQvruMIvmrRkJtl2KmFQa5H59NOMaQgiEM4Dxkd6QyCCtC5X2W9ycF9dg4BkK1DERTUbhshoRygjNwIArXAosAwD5wcA8EyXz7ePUOrjfZXn55BQTUJOdNvPnbQwwwIAQNzvV5D2eNZdlTgMXgKiywphrAMAVZZyIsnjPI88P9UtngKpGqwxpxHj6wAPkEQqkdI06bKd8oCXappBFxFJVi9fnJWIubN3nieJrOJKZr+fb28lf54jrL54d/sYap8pkWWI6RVnFeExaS1TCoTSfQowmAatgopPQwECuLkL0h8a1B1jRnXi6L/CwJl8Kp2Kgo2BKRTGZo5sYxAAAgAElEQVTmZAPOLLRPv/zQBlI8tPnvcEDaFdnI4jLG2Vuf3G8FE8toCP1t7uRHAA+eZOPBwgCNdOmpXtDmcsd0CoVVtuSG4TDaQLm7D5u3N912bSJ0a+05pnxxVgk4MhJ/4CvGI0djww5DenWIAm7vtl4QexrWWXjLXCzDi7IbiXo7TS5AAYtXMvw++WDpFOBeR8AATsJXr/gCKYQAFWKdBSNrGjMhm6lNJYeQJrLIGLW0OaHyBqTB1Cvy0aT5Ps1UHwMKPTbvOhgJMKXikJT5M33sRi624cNqZDpM3MN5fid68f3zefqooelP0JTA8+oymnNA2GR8U8KQnJWQgtcMEBoqaQleWUpJ7CLVD/W9Y3NIdiHWmBKJlaimosePz+/FoygwJIZNGNCVgl9kuoxscz65DDJcA6Wkdsfulb8+xX+jZMAUk42XKRJ5AeKSCAxJIim1E7CMvzeKQBMld+/YUm79SQ7VBJ9OgoTWRucdFoW/oBqycRNG0PxwY/2Y/FIEF/YrtJWvHyJxcC6eWvxg70X8+3LspZfW0lD3MuksBOyqBGSGpQhzVQCDmNlRADkj8ODtAixYOPdaXmyP/e73f3bgjwqIKORPksgJVBXs6vPG8jFI9QIJAJW/lCoEgbDOfUaFpg53CngFL7mGUnYGMn/GcF2wSiQbdVn5Jecn1cO7EgQQRFnjiltJueXLo5/rfLrF8hKQ6jY9pWqqyfZ1uZIh9Gl6ziQ8FLZnMGuykVRETX6cyb8LGuNXLrGVyqaPZxfoyUA6MctmzbySKcscDoS99s2XyAl6dlhkBonm20+5gC6BAvWYRGO5x8E10G667Uam6O9R3FTZzHlDbTkSU7GLwzFfj8UjKypcoWV+9tfffGHpNOUzpo0DLJEZPkWbZFuw3Frxm20GwDl34pzVljfDhC+w6bNpSgGSSkrO4VlzFAYf7xZrQHdRrAQlAfRWAsTB1krGE7m2i/umm9olRmI97+wogsvOIcsFjNRAhueG2sQ3rNBfZzlgV+qmcSogBLykpcF+YWNv0yHNmm9EUhhM4ZiSAMUfJsbZo+Xm6fQyKMiEjXGWRqEfzzkMydsJ5wm6a+8u2A74OVEtjBu9yJ78639gNZbb2rVb2HxhuyIX2bjxfRqw79mjGkgQZDqIN1gp0oQFC+cxWb1o54vwb+EdUFKqH8BJGIziOA7yYoKvGvDcibAomphG3ivZQzC1ZwMXKCfrB4EdksOF8GJpbchfrxn/s/9OF7UutV50Pxw7BHbEHx59GWbqSAryaqbpq+0gwOqUadOshBCdRYuvdUB6BrL4BKZ97W2XAZxW2MvLX+P7+gYJ2gCSaNDyc/rbrm0nHKtRzZBsDWI4pf1gGIux+uPbltlHH77LuVFnBf37IZE5yyFMY8h77E8h5GUxdtE495EC6UsShe1EsRYFoNB/AD5MyGHOnj8N6HfJhWz0KACBKWQYlgMpJGmqQG+BLdVGIdFAIN9/vbdS06JszJgxHHCJ7DdRDhCXmfj6zz+3WhqPqVMm27ov19gQ5Ne9gTRnvPvySUtOQvLsScCK5jTy4j1MrVNs4bWznQ1AL2nlrW1N/x9TbwGmV3W98a5x+cbdNRP3ibsQQhIkQPAgLVJKKRQphRKkQEtxd5dgIRAkkBASEuLuLuM+k3G3+3v39H/vzfPkgUBm5jvn7LP3Wu96xQ4d3+LCOIYPmwL42ETC/Y8umb6Hd8wx01SY0vPrPdPQhi8BVKWAB5TUSpYkM4lEX/kS+bmCNpg9ptOZzrfhQXVgVxN2HXx20nVXfr+JdajmDMBYfmEutAlZGoXsWYBmBXNEMEhL5vPv2oStTgZgDVYiYpVWIUUKZB86eADfNhqcAeNhZ+PNdRSbnTaA5XQsEKYtiqCYguHPYGHzbwpP6WuKxRRqJDihmjNDqZs97DWSCyoxOKdfOA2iH0B3nTUCYHazT3ZShEsO3sF6lAQ5KcXb0nOiOI9hrcAWPrTvDOdjIXtrn1e3eh4F2Um44J47xYP8/ALYnzwUuMk8v/4D0hncnrBK2LGSETbWByH7YqB79BSsmAbuZIclhAfyjEl7dQcsLH/Okx4UFQJfm9j3mgEGxLJwrH7WSv/0HJs55QLbu/0gPl+JNmdBDn63hymy82FwV8BiQCYmZiyBT95dDE9mXWy7dh8CLCO0rO6IFeHbmJDCvgnIXlqIHN0TRaDA37AR4fxifx3G0C86qNk2nj5mX61ca2U8t7MMGZSSOhSLnpgU1nN+HT+LtSD2DAXT6JEZlgWoEItyJMTDwIvmtvRMAdN15Jxx0ew5+bbtwAFrBQnEypz7JBYBLF95wcIk0r/DewUkxCcqbhDvzUye0RTOWo+tXvObTZuRa/0IxNAh1QtzPO9oN15r3wMQemzSfHyDAd03rcq39d8twweOojD2MAUQQCB+w+ecdzvPYh6sxgTHCBRb1ZvBn6Oh8Ot/TgD/H2GVM0wjvj4lRZ8VgAuw+v/9fTWt+qO2JD+hL/oX7oU8NYN4/l3dDfbFJ5/YD9+sgKUaQ73la/kU48cPlHIN9XglD7Jpk+ZYNcD++l+W8z7QPCYi5Rw4xg4e2mlNeUfMwz3pDY61q2//B4PuibZva76t+nwVrAiULb6oCwi0CmfCmBKfYdfdeK+VVAXb+2++TP1SI2cbWPQKW4TJTvGvI10y7zHTriCZ/SIA1sEwLwNs+fs/27qfP2ZZwU4OoGnFcskvMJbh3iiroFkS6+G5116yehRE2pg8hAbJNkrSV1kqyOtUVii9MO2D8YP3gbncy7Ct+DC++dTPgyf3DcU66nzsyN46e/7J53jG2O307GDvL+mzA2JoKpsiDWk0xPWXrFbyOjElFGyo4bWYpbofAr5drd5XhwTAunNDKb3DvP86OwJg6YUwtOxSjcO7I4BJDHMJRkMilMquz64GCyCW2rODr/XhhknB5IbvLnUdX2sN+9hX/TEzDIziabPXq05q491qgFESCENMwQ49bJBdpCH3OUKIBat1I4aaUofFgOMdpqYUE0jNt7cGPL2RvNdReJ3dYtNo3IKoectO77WH/3Ex7zpBSEgDx08chafyKStBWWOoLIblXmSDR10PO2yerJ3NG7utippS++WHT+zY1k34M29we1FdR65desPDdgHhpvI/rEdCWgLbJ6M/mQ0EwYVRAD143/N275K/MJiVqkvEh2bXaHXx/zMBBcJpVNvqttvjD19lowZGYLl0zKF6CnBRb0OGoVtTYu3NnjmbczbJli37zMmr9WZIFqlHG8RZKABRgwmxhPQuSSqtmmUICdFtMLbaWYcKHczBG/FU/mHulj9Dh3Q7/4Ir7N3XfrJbb7vcXn/zX4BVTc5D0J/NsNOrlcFfqk3C+23jlq/Za2AeclPCo4Ltkssm21fL1jjGpESfgQIyBaDxeUZCdGiAaduGZP76W25xNYxsEGpR0akf0VBeEuo4LIbKAVKbFSbE2vSDJKNaNRHf7UgKxEcfes4WXgSwCvNeoJsH0k4A68QptZo5/3nvxDpuAjHppk9oBziT9anqC+H4fpy9ydjPjUWau/a3NfjCAs4wdGoSsKrwS+reAA7fNCyAjh45Zpdde6UtXfYl1yCZP4nfDPsUjOTfG2sP3LvEbr7lWrz46H+cdLQN+b084+lpABoHDwSER190w3XX2CuwW32QgFbL740eYQ4M5B9+Wmc59JkhkR7bunm/q4naWL+yAOqiv4qLE6DTY5kw7UrJGskn0JVQb6To3G+ainzyQ8hcMU884J4Qp/YA3knATlCKZ55ZabuxQps0aZxdefFEzhU9D9XxsntAXQFzdujQoTyvn3knRWrptkGDs0hZz3O+m3qXZ06fylB/M4ApFlAU8cXsSzmDE2But9LPEeynIY+IJGLysijVz7m4PQXYsQcI+GjRUFqAKoin9gN9X4VZySJOO4ncTbTPaOCm4FFOKWep4AVjRmewBmmy9BFZKBaLLw0OGqjVfEE+/s/WSYeESALqG8Oo/SpQuQr0E3knFFm/3ged48EwgwMByiqQNktVGI1nbwU+8FIkehSWxEvcTB0fDjDZQz/dg+LDT6QChrtNCuTStIJ3KZRzJzEmCpBS1jq9rB1ZkvBZ+UGd9FzV1EeRZICoh9O1tMM4FnGAHD3HiE2EfFZRyfoYsMBuWHwX9eR4e/2Dn8hc+M0+f/8xmzl+sGQYtvTHjTDhCuy+P1/J2iFwlsGEN+zRVgbKE8ZNdDZcFVWFFpPqbyMGXmivv7KMLBXC/dg7y6gRgmBcxlML3XPHP2zJ/Y+5wkwMOllhRHE+z2S4uwzfdA2odRirD1XQ6SDkzt0M+yayDx44uN/GsYZW/boe+wT6UvpL5X0owFAHswZq8uFNiCfYGPvHIPbGVlQaXVIigXK5UCKIVC1QVF3AtQLWeNe8pDQGa/ClIFGuiOpZAZ163v5sGOrxfWTV4nJAxGbssxXUeDUpFuAQf74hGTm2acNGrFKiSK+/BFCy1XJzZ9uRw8V2732PkgkwAQ/PO2zNum+QsE9wfr2vvfo29bIwuL5wLvmrdLMeBZI/8sj99tWXyyFQHINBmmYXXznH3vnwM+kVbVTuJHJt8I7GS3bkiARLz4jga8KpvYba2l822rYdJ7BeARzEb3/23NkoGH1RoB1mTzzPXn3tOTtxvJreCSXAoDjuB+GlaYQdEc5VzlpNSaduo5fq7KylB5xoq376nVoCSwWwjUDWmi/n2ciRmdyDTvIGSmBJjobsVmgTZ0+3j5Z/x03BlkK+uex7ddiXFROImcRwoJf779XKZx8+zvYRuBgYIVa1fIrl/YsNQny2s3o8eqCYHiUecPS4668CmNAuumQ2z380+TqrXC+eiZ1dE8yENtiOy7/YSa/FOk4OgeEcRx3bZbljRtmbH34PZuYPM1PDzb5gZD1QzcL/r6bzZ6Dw/JIH7OlnnrFSQMomke/clJ0wsotQNnFelEJYqy6rsZGDhmPrMMR++XWlHab3q1f2BfudZvPRYC4aEmpY5cc500xt1Gd1J0JZ39oJoj4JZ52OG9rPLjlvHGAofbbRD9ST/1BeZQcILO72TbY773kMTPEjPmOd/YoXdx3D4m41+/yc8VNi2O+xQsCxKYz6qA4Vud5lZbZEsGeMHY4VACS7BgDnaLyM66i36uvwBSdResQI7Gh2rYHUF4L3/VobPXaERfLci4ryUWEMg+m8B+uR2fbaKx84JYNqICknVxG4Om7MSPaJCIDVSQG9OsQ0SdJG6mQ+FAMXnM9mjUS/WkwWNhZNubRBufAI/o6ADUmsNR0KBVwIAczrZiMPha1xFqmrKOPagYOQB1xyESw9GKu//bKXF4MiCdnw3iMccmy6Sgb3aiA9nUNt2nkUbgRY+OOZGJXQaSV5HHw9UUzGSf46gzcQRaS8MSSpamsD+IMVEA3QVt9AcYOpbmVDPgVulIXGn3CNWmv+dRza0chLKLqzdrPAw/Dja2QDQ6rHRHO00PyoMXbjjf91RtfJTDUuuWwcYRC78dVJspMUtl9+pHAd7h+n4vwrsygY85j4svEKDMEHyNen2ZKioeGXhpDqeBBJJOyi8Ej76ZtKJ3UTSq67xX7P4gtx/laaMqqOdBui6kkVELw4Ko49FGjqO7oAddoFrvFghg4NR+oOWE0xK/8NyQUY7Nu0OXjbDaJwwpdLspSyPBhHJzBbpwdqbfWzzVs68XiT9ANWH4SLbr7ngR0sPpqvJnyQCD1l0aRbVUMB0kb5FBlyfFKKhwHkFsIkBiCXP6PSnN2EgYffCiCrZtUX9Cooig2EgoHZO+ESBESxQVeSrlYFQ6aaxtKH3TkK4MKb6wiBilUDWFlN03nuOcNsMEFjzz++yk2GRjGViE9BDo5X4eHt+SDBeCvildNvcAT3GsCXRtqXZvJ0XoUdOtJmT724ABP51QD2aY6if4iQlGH9R9tvP+6GJVVnYSm1NM8D7HssHzpbPHbykBIqKeJkiM6ajE+BRUZR5IGtoKCcMthc115FKBEBEg/+8zFSqKvsySefdmlxAh00lRHjUwW1zJYlf9AgV8CjNwd9A5Jb3Z/o6GiaCOSyCnuRhE0O9U56KOCiBYkcLGCuN5ANJJwpU2cXh5ICiiQulExGzGbAJzd7pyjV2pAnmwtfAsh23oMuNUlNVF9x46QhbPiScAi8DaAAaQfVbqOgEHNOXq3yB3QsPB54enY8AUE7aAjjSfg83z54/2XWZLc9++QrtnnbSqvt3W1h+CGdzMcLKoxiDPlIU1WNXXrhLbadBras8DiftoVwpnkYudfab1u3WQD+WCG8H6mEROSdbLUH7/jcMhKm2tVXz4OhS7hKMyzF6kKSIJmSoxOpPhtMGMRRW/bpUnv3/f/avIvG2Pa9sHFkLi4wmcbCD4ZCKwd3KxfZy2EdyT4hSVJoDCbVTFtdQjF6TloSx9YWMCKDdE3cNGOFnAvQE0EDiXUA16Bn2NKM3IhDUo2bWL743yPnhtHFZF0G8ZHyaWWzU7hOCfsN/uqWgBu2n6eF4pmC/WA+TQ/eqHg5F5TkwZRnMqogJq9Ee/H5ZYBuI7Ej+ZzDw4OMb5wtefBGCiHkCADOxw7ncWCXA+7jKY335yP/fcTuWXIr71Y5aZjxMHkbXMBNND9n56Yi5IgcAN7xePHJS1GfX1NDhakJLBWQqr1VcmquSR2Rk6By/ygynQpX+87/+ulusc694mGrj7Arrl1s5184wX7fsMref+tze/ifT9nqH08wuEDGMbDFJk6NR2440N564xU7emwbi11ACWwRsZ+ZiKspkmeN/PJ6kJp2sS5Z1U7W7xoi7XWABUpcn46FxG233GF3332HFVVwTUxdG0mdjfSEWYQfwCJU/UYm4i5sgN/tXTTRSvZlsxTgDI7IucCkXcEsgJRpmdEusTUIgKsWP6gjp0jVZm9RIJ/Yrump4YBis3geBPdQJCRwL+uqa5B4A6wSECfblv5IO+6+j4Cx7RtsN8nvhadrLC0l0nIyMmD8HbbKUphOXJ9CGRZcMJczId41dWLNau28/95S1jPrT3JuGjnJ28WY6YBt7Q9g5twl+bs+FMIqXOXVxQzF2b/EMlWPg7mqCacAkECAyjKGWts2FXOt/vb11+/ZfRSU3S21DCbCGQBRScoeg6/XudvMvairpYGnqEngnQvjoo/u9iGgKsrW/FZiC+ZlWC02NYX5JXwOUF7202GT2etZH/s2wlBgv6DOtDHns2/4xtnOLbUMdzqtP9YYMQxHegmC20DgYcleCm/5cLPGtL7B5XkvDCZMnAt0OnG6mL1UYIvWo8JkULXwvLUH4OBjKRnRlhCZanmAliVnGNoho9ZwTXukvqc3BXgr903gKmUFrHCx0xkksJ8G85yjSFj1ZrgRETuMou1O+9e/n7Mjx2FbAy6zgTBwwHpo4gSbc+Fce+qt5ygq2UMZxqLmc0Fw3TQRnbIb4Ll18oOjsN2Qj52X3n0CvFL7eQO4BNOshdrWbWWAoJqiw9aohR3DxF1M7/7IpYYM7weQcJy/x6CHRkuBkmLvBrPXNjLsbcRaYhpT7mTqn/WrVtgqgjTCYDs1cGafRbpDhgxpv7Hu3dmH9LOoXOxc3n+Gh6OHE8YJOu5PTSJGYT0D7T0bt1kG9hJxDLk3b91oJXwPMBRr4Z4oXd1P9hc0urKl8eV6QoLjKd4TkS7NsCGTzuNsCoMZEowPKQGCnEOpqZGO5awhX1ODP9ZIZShJim3s3FjsL2BblQbZ9++sgQG63EKTtuMNmwGj9WbWaS7vOix6Fp2TY+MN7uT+Aun+h6qq+Hb2NPqzC57SOdkHqDqPVaf/1ynouK0OeHW1ozvtaCbkJc6ZfAZw5CcG7vsOL+c+lTOMkFc4fx9VgrznOmFnZo8fZ7nDFlEDFSE3WwY4jV8hoRwNsCXV4EUyXOpgmOjvibR+U86xC//4D1LcB1nDqU776p2PkM6uwydyH/emGKBTaecwM/ksLSzGDlhv2QMH230PPuWCO9554TVrqCzgmmm+8ccLg+l/w22PWlLmRIYQu+zLt15AopwPG40AS0kOqani6cx8YBufIkW6B3bE1NkX2XmXL6YWHEkzqHvnDwBzgOeR6uSXeh6aZITh8+unvZIzrxl//WPHumzaQsEWeAnmtdqrTy9lkPcrd24vTDfsRagr1NT2hSBSALKPePCk197iI29id3bKnkryethZsEzkpdaDMsalPktZw3+TWqkbkEjeis72ieY4gP3Hn/27W4W79NV0cp0a4vo1MOhS8y6pNfcMZrjsADQUc0M8hYnwef0YkriQC/ZvP/w6LYREcgBJrQelRddi86WAwWBNiTTgBbbV4FnAqsBG2B3O0igMJmIjkzx5CIpRJclxQFA0oFM0HynbLr38bzZ14Xjrje6yL159xtateI2fAeDszoeJdv89b9uxI3n2PhL2ohLkmvHJ9iJ2DcFMvjZtWm3Pv/onBhlkOZAcHQR4pGts9B5pDzz5FkPAWPv246V2HLXJA48+aWGxGlSxUGjc3sUH+9a7r7MG7llFTQ33jtDc+EQGTc00h7LWCkLt4mMP3XepDcuu4VxpgpVV4QAfee4HCFjn4XgDLAdCp/FwFrbSwwgQkQohEPsS3Ucx0lxfwBLRY3BKc4UhyXedNJhWhnC15EFoT5a3uSzFFCjWRcikJwD29KQJDE0/h2BCKnV/vq4nwnZta0QFVkFdR6+EIsCPzxOJiqKRIJEOMehpyDM4W+sAv9vFbqBJdnJhSX0575kzECDqBSAwzg7D7jm8t8YxjDoYqssOKhhPwjb24DZkrOEApk0w5uRXqiGA2NFhGIb7YudxKp8uV6F4qpUhlqRmhNvBXQT8iDySlYT9VJHztk3FKqo4Px/cgWqCnxNJmHAtZ8gEmnU/PlBReX5f2jd3TExG1ScdNFRihSsKSkMFZtGwlhTOhIxdNgAA10FM1YNg0N5/z/2wee/gi/mcrG2dw83cSIVPiaig65asM4W1Y13B9urL71KDauCCdQDWdLL58aX3lHVVJw2CiA4ir2SRLh7OUDiUfqWoDB9f+uU6hqeyLxpG2GQU+0kHFnP7sKOQcN+TIFYtRCKUnBGo95Rz4uc/2sZMuNb+8cCdtmmdLCZuR+EWxlkRjD0A9iack5dePM+2weBLSe3n/LI3bVlvVWeRV9d1oKoKIYn8XKx9dlEjaf1hBYS3ZZ2GRwxJHUCj902DLmpoWfO08RlDeVe1Rtv/N2gR2NHMtcXSyzaQnyIlnPZvWSMJu+iC1eqr/YTrEHtSAwR//qk3u6KqT0buQ9PkE9Dmgs40mFHolb9ATOp7lbHt9LFh2KvVMWQPw6+3vJo9X0iNzhZ6l1bWUyJ+tJFxWAsAvnXwXPkReG1ia0BPKtm5CD9xEQT38gPrkfIH6nlq2MS970DBIy98qQJVa0bwdeEwLBtb6hkW0UvrfeT/dcmzk/pv4uTJ9tHHHzD4VIgmbSj9ayBswwh+qGzGBuYMt31YXDQw7NE1U3FaRNIE5P4fG3Mi++r9F+znNSvt4+/X2B133WZ71nOmYW2ovlphfjpzEmCC1dNP+Xol08cUA+JMszdeWWlLHrvBribEqaMuhlr8e/v2hzfsztv/Zt9/sxqv3FPstYRmcV+vXnyZfbfiRwbF4wDr9qMcxnZNTHP+/2AIWAVnigEXo+i70m312j0MJBN43n6oEAlxbIHFSf2g87hbKhRAbSXZp+Ch34FNYFySh7OymsE5lyYlOGdFh5t+0TEBljNbccNxp7Kjd/bjzGinIa5XQBT3S9epPgtXA3fuK29H9WNkhCw9NCCSJzfkKxTGbrjG8/rXI0sI9NrGea7n4gPh7nferyhb8sjt9tKrSwgYRXqPpHD/3jLnvemPJ4kY/VofnQRAiy2ehr/uIa4vHNAxnGT6JkeEol5GkREdlcCe1kBv4IelAJUje98vqwvsxusudmzPt2EE33DzPJiQq51EPieF0Loz+fx7Jj6wa2GID7f163eQKJ+JZWJ/rvUQjNBk+nZ5e2OR036c4ZIHckoZw/EAK6hkz6KfFqFHmTaLLp5rmzduoBcNdcO09esOkiMQZGX0nO0KtUT2PmJoGuAxoUrcL4jajrFZh9RcjNS6lnyGvtj3QPAKC0+AcQrJLwIPcM7DWoKs2qjDvRmONNM79ZJDkMmgKyUlDuJWMGSoNFSJe9nrQyCC/MZ+AAZCLepLTTh+XCbklDICbEfZBtRybd4RVoCXrEBCneuud1Rfw3NTSSA/0nPGToI49LPVAn408T47b3bY0n+9/Ub22WYrgVh0Gsu0Cmw6xG5uouGS5ZKsT7q45gZ8nmSN1SeXF4BBr65ATalFtWCEg2k/4XcwRU40aptFc2fY9PFDeO+7bd8RQqNDW+1YUY2tWldhN950Dz31SUKRVwIMowQAVwP3Ry2Eb/iVA6jPWvC1LXJETMQPrDdwFVngMGCL5EbPB7QvzDvK3hpKmHWSzZp5iW3biVc4thuRKLfVwx3ed9ipSkZPwycby5VSwO/8014Ert1vV115PWtVwKpCP+kdqJ+++3qbnTN7rHnFDmc9YNjqp4vlgjQhEhtEW6QfVHAlZ4v9hZWKY6c2It8M4KAakuvB3Hq8PffYaoohFXK8bJ4Y2DyVJFjG4pFVjaGxUkgBIgA/IyiYyko7AAmj8c6rgbkXxhSQxqGSCToFsjytps9Ity2bkB/TaGUOhvFykANcCfU82FEjQ/EDCsYTgpRuDoMGGDoqIidOCrT0zFy8TetotJEdslAJ86SpCban7v3RwgMn8lDz7c1vFjAROWNTxlxrzz73CTIWf8IKRts50y+wv9/3IA2uZIDRdvnicZacjfcc1/zZu1th1vUBnsn9Au3muwaSmLzXBmbnMp3Fn4HiqbSwHap6J0FTum807sghT8BqOVPaSWqzlx0Am6DedxNCTZoDlOrOBFBG7WLycE6yyZa0LSAAACAASURBVDCxFb2TyS+YDdNn/D7w61FwVxh+cgJVxGoMBJitLiNVlU08kKI0Iq7dLrgh3IIS6vm7gfb7SrNTBzts9gJ8JPi8Z/AtacB/TX5NZSWE4xQRtEVAiaT5Ud6xyNny7e1vZiBLP4xEJpfABrwCfSLtFDTyN19oZLLB36e3z0gHtCWUpZprwhIPYIWXg0NRawLFtBXjAzb53GjQ/hD7/qsCZD1YClAsJgK0VZcwTeQgkmdJJ561VUxPxOpSVTRxbJL9trrUHY5Z/eOYbFTS3KjR7gMvYd4D0iMPwTcjLSuRjaeBzxRpmfh4aLOfPHGyPfvMK2xGsF5Do2zf3iNINOfYqjXrYEOz0fwPWMJOBRNivAdnTsbW4VcHDig4pU00ZdaSh438misWW0H+CdjMT9sNf/ibHTm6Fz+ds07eWlsFYI08LDgSrxgAZUlSL7n0fNhvq5x26zNM1x9Z8jC+K4WklA+3jes36iTlcJfUlek1j7aFi/QAxHmHE4TC4RZKAy/vGVHsVe1ofYSAwHQxGnVMTb7Ih69VAdPKWvFGkiIvo278W13z6tjMYqz02RZINie5nnweXbIfDaNAD3nEtgMuBDN1HDp6mF148UwA6jPYV1Tazs2F9sQD79iQQSn2xvu32tHj+y0uC+N9it/j+cU2eex4O7SdpPSaZkI/UqwW5KIc2bMY0ZF45+QMyLC88mPWFsS0mPf57OlWJAd+tnb1Ydh/hMH9vtnOPXeSPfzoTUx8kT2TuBgcTOJldziSuhyA0m578ukHYHv3t1eeewiK/UcuobSRJFF/gHgfkmUTE2IB+89waPRNRX0opMW6VoOuP2vKrlCfUNghndyYIFjNDZyq/jCdR4weYsePnECWB+DMn0NhE1XXtFBkaerT5xUqaXKAdC4c+krWHZM7BGbbEbvk/EsBijNt2+adBDr8zuEu2Z6SLuPsrTffJal9j335+aekAU6x9z9eZhctuBsG8JW2YuUXTDKRrE4Zac88ewchA8dZMz0kvmOUjcdWI8yHTtCkK668jQABgOzWAhs3eqhNnJXh/izZV8EplhUNlG83pur4050g/Vdgu6TUAk7F8NRzDaJ70SCsDZ8epa5KgtYGwKRhgA5GnV0KCFDD2kVzH5s00u5/+FkHbgUABC755z32yNOv0LT42dP/fcY+/uRfDDGK7M03nmL/D8bG5U7Y9xvtoYf/49BUtdCSqesX7RlgDwAYBVcPFbfsQkIjIynMkTLRNiQDMLUyHWxh7Yrp2c5G7se60RkTBAjhR3MfGRoDqI04EGZqF6n1XlTbgYR2qRH14CumZ67TtoUCW969Y3NzkaOPJoTjRztyEIk016/G1KOmQL6avJepWBKMHDkcxh2+lXi5rv9ls23dsJsmFJkV62/o8GiayFSYr+mAFmdofmEWsRacp6bAIbHymT7SZrnBSf9+kTzjXD5DC8yELYB4GhpROIllJWBQJuw0Cj1iJ1EYCOjW3uSrJFmWmRoI1aiyRpB3aDLJrWE0SoxXXAGVf6yU5r0G1kCi3f33K+zRJ1/kGfL3WWtpGVgRAOYlpmChgcfJ0aOwDHxRFfS2IJEZZuMHT7B7bnsbIDPSsZLaaB56+SxK5zxwKI+BIPtwXBC+wiGw/8oZCHjboCEegH08PCkGUL3QtKa6YWcJQVq/r8U/mrOliXdYEkWGt8icYdhzXUd3A1wBGgUAWjfC7KOG4TeDNqWDc5Fi54rZKA/jJJr0wUOH26E9R+30wXLYyX2DQ9x32Bb72P6aWKuB5bH2ebxxzovNFqJChYpUb2gThTFcVgYWFJgNJwGMsSlokVckwxSmIn58wzrkimLJReKpLT9yscykPigrLkdiq/Ab1mV4uBs21eNlHQPe3G8InlPUI4ePVLIfyM89gQDIRYSFEKjmXQeo34O3b7XNnHojzP7phNWdsrWbltqegz8AwseyFybic0UTHRRLIVlon3zwhUteDcJrNjY+3O1H3cj/JCmMS0iCTVRBKI5YQPJb9+DxNZ1peAxfz/SAilIswiKY8N4AjTF4O588k0eQ22ZjScoeU1iy89uUosELFk4ATZ0KumAaRb/uOJq+BLvx789RN2HtAlDb3KAANQGayB8BUGTjJADlxBEAFvbvnKGRWGAQztMEL6vSzz794AMYnp123nn4xvI9BTgrSEGecDpdVJv4YD/k4pjEjnfsVA1rdJ36d40itN/8b6jjICL9FriqITHNOM+orauWZxxLyKU3djyn7YXn70KCegLQsJE1XcN1OZ0o7xL1pPxPKfYjYrLxr7/BInqzkFr/hzVzkHeUBhzfIH1C1U9h1FRNDHn8YzLspnsesqxB0wDw4iEFdNtXb//EGYCcrucbGnPSZHkb5SGqQCv5G3dUc97RjI8851wsqbDBKq3ALmAvezRMFPe3sQLhbOjkur1hWgTIq9WfEA35mhO4mMWAuJEiqbKslv2ZOhZWUDeVvV9orN11/xLet2kARj32yotfwpK9wEaM4yXgs7c1hhN6CIjsbhD7wPEGe+651xjwY91Ui/86jC1/VDy93YTN9VRx/3RvAI+EaihUk0bFwzA9mL3PG6KCPDi7ALpaYKGqnvKnWPcBcJJdlzBuyW79+ToFdAqg78ILPJihry+SXjFfBdJKCdFFwyupfg8oQDf7ewf+IZLBeijG1GA1App1qEGBzaSzs48Iq+Zb7GNqPN7NAHm20nT6ePisDCHqaxmg4dtskCYCmBJ1Aaxq/CnfcNlI9fDnbvY0gRVaf3UokHoBnCQLlJd2MIGWZ6sHc78X2Btf3W3E5+Hd32DfL33dfv7qdd4K/NEBmkMiR9jNtz0NMO+xVGw+CtjvYxLDGXhzLxnaXgWbp7XpDL2BPEJhlLN3NTaFA3AOM3/Cy1rbTiErbaHWEyjDhgV7vT9BI5MAKwMth5yHcXbydIHF4/OoAC9na8IeuGfPPoLNRgJ81JAj4cNw6llCsj5BPTWSMyQBH8afqUGqud+c2/5RnFux9vyzL2HzUmgPURvBLHGMRIEW8lyVf6J8QuVh5wLh+KeH4UE7QERXO+CgpI5BssiBFQULuBtQ9cYb78aerMF+Amjuok4TeKTnKtbZ6tWbSLqeZVHJ1AqovDTMkjJLIVQCzL1hRA4ekQrw1YX1Rin7pWp11VVB3BOGnayfjMw4wNEAhstFgDn0c7A3qgnzCYYs0MlAv4fn7629QPsO+4Ak/Do35MPqR6/y4bsf2ZyLL+es0Jku1j52NPiglsOAleVBI1kQCjrNwJJnySOPASBdhPqR+hcUMDOTIM+2ehuQNtxm0wx//OkH1FVtxizdNeTa470AO4UBhbFesmCSHDxUgH2YbKNQw8lvE3Z1BD1CaDAsX/aeUAgIHSCpYqh2Uk/GpgLy886Ul5PGjpR4EqyvmsoaiwlD0g0rta6liuF6NMAGtgpIXL15lySVlxepwnpb+f7RUbEEQBKuBEsHNwhnnyCWVu64dN7lCoug4fOwjx8t7DUcqKyYwX08jFl/7F2aCY0KAog8CxGoXy4sxvdes7tuvtJO71xF3SRSTjCp1DGWV3TGwvDRHDB4gG3fjDyapKCzhKmGYCPgwRszkP2+RonrgB+hnGed9Jpe1GRaXyKFCBiNjI7Ah7jK2QcJAAHb5Lc/70UkIFwLLNt62QRbYlocvpPYsjl1SZ9qUTVzIO+tGNbqIxshLoRylub0T7VkggFry89CJki0X7Dva+MclwpMyhRZDVx52RW26ucfqKVoKtnH1Ne/9szj9tC/nsSiQMxHhhQ8iz73GAaYDFYEWsTzPEIBngsLuH/co6z0fljAnbQBWdGwobH1QO7ehOKsh4tp4lkHgUeo/qsvgkXH+nJYLd9P6qIQBlvNFFjZ/dnruYZuhsKImwDhg8AlNByXK7asBWBe8+/dgFViZsdiWViL12p6Wjbe+NgGwfZTndbSHGKzJl9iy79cxt5BAKVIX7y1/tTxAf6ENzNQkre3D6BLHUOijP4jULQNtc/e+Mg++OBDe+aFJ2C/TbBl33xKUGsb11XAz4i1ORPi6Kkg3LBfNwM8S/kJlE1PytBUtnqNdWAp8vf0BSc56MJiJWE+W1NOoBGDDLCEc8+bhbfrSTt2vAjlGyFGSKh7qV81YOvSMJwaQrSvQL62f04IQXNTbfl36wmgJbxOnqj0DmXFGrT1rR2Wk7OEkAe4iEVRZGN0sL5aJSvkHsvH03mrK6tHPSq/5bM6ZECOFTF07J8ayxB4mH2Cl/1D/7gRuwaFDHnbr2s3ExZXzPwx0QrL8whru4Pvf9Y2/b6CbAiIOPUlWI5QP7RjHwKxKw2AsqYCZS/DhAsvOIcatN7WbkSmne3LMD6SgZpCm1BIsFYUCKcwoVBA11q8JjQUaeGdHZeLDN+d2wzZWGP9h2iIfgZsJwUJeCHPqB+gXTF71EgY8ttsztzxqIRTeWePOlJANUid7BI6YMJmZoe6UGt/XtQKMknIZXfqBO2FPviY152VP74sMshg4MUX1wpBhCNOxcX629w5s2w5/qy4igCyyroOLGNnBTZpMdREeP0G01PxdxecP59MnmPsBQxu8k7bjElzbekH6+zaa/8EKUf9Uz02Rsjj2d/mzZ2H5UmaffQhWBcKyiOEoNbXYtMDuUqBU2npKZwfHfT8JahFfV0GRiHgi6T5PpzZrdyjICSfGmBEMKC69KKFYE/HLY+sm30wU8XyVrM0ICPBbrr2mj6//Np2Ww07eP+JY1bHunBiU5EzVIMj3a4j/FlDeGePqGAM3pMOeRxrMCZLDjGg1UNRsARRmwWyzgcSPJbN72HZ/ajvyQKIK2Kw3AohosZOFARaREIGAdoFVsT72iqbD96XNgUBMiSaOiuFIV0v+2Gx4e7Es9Ewh1qA4a6sAVI4qxPArHrlR37u9Zx30fQEJ3kPy2zhJXPtmxWfYedAeDeWVIn4OZ/kTKnkfaio9LF7//ksmNQAwqDj2Ts9qCtRQ9FbtBN0vOrbQ+b10rcLel94HBS6CuBArDw1OxwKk8bm2oZf93JTQa3lfUrD24Q8WJnm8JSZOPbaeQRWfbv0IOh+rF179UKoyaX2yYcrbRwMxMEjI0gEziOwqdFQWtqFi7Jsz84zTOaYcjBdAYOisOAmcvJ0s3OlpflTlGTalt8JQFERSPHAPgsoqcO1DXmct42ZmIIdQaU7VEPZ1KuLYOpRvGVm9GPzKHUF+WiCO6655gqmEsg1MsfajPF32+/bPrPtJ+5zDXtdRSgbcaVVlhCQNP1cKPv72Bxq7eQRKNyVsFYJvho2jik2kqdTqOO8e0klj+nE4LedjYRQJu5THFPBzZubjLqAKW0YFPxhFHOFLPhKXtwQK5E3EGb1HbxQuzdQLFJLKxWnplKUfgA3yXaRO7fycglcVa0cjDdLVVUdxaE82YKgMmdxiB7G/yuFlLdipn5hDnmvJHzkLOo4edRIgjPxPEBNGEiBNHkfvI6ReZWXzb4Q9miSSjKChEqaaCYzORQD+PypyCnqrIjm4TjS6aZainOebyOTsJyMNJt/eah9uw4a/B98bHja9SD+XfYh8rziM7125jBTpxolJEojAIuAtyYsNtal2NYyefcB1PEiObgX5k8LtGt5K679+Q176tm3bOeOI8gS0zBMLiT4Y6ZtYDqksJ54CgQv1kJ5vhhKrbwERmHDvWpF6kH6YCcTgzCmv2Kn6HAXM00eHV5N3fgojobFdMrmnDuKxkceNL720ss/AVAYDcpT9vh/HqawhNnFC5GQmkBgzV4aKyaTNLZ+TD9KCUFSg+jhvkdGJkLhnmwfvPeBu2eSWIRFIntObeMloqgk3XXMqAttzdofrKn3jPMd6pvixFFQnWXDxvuPPSMJbykU4E7q2KCdk80JaBWJ1nzS4fO4R75WQtPUCrgWCSWvG3RB4QwdbHB+FHhiKwzLHOmSzbftwvuEHbqmlI2fCtIXT0MHJLKO9GSdtNJ5b/H/+K0prWQZkveoYVSj5AK1AJ5qMbDXBHkAk7FzzpvipE3XX/tXmzdnscUEjbF/P/FPe/mtq2j8mXo3V9AQcYQDxPbPGGj7Nu/FEoONVimuYq+xQM+yTs+bOYswuWPIcUstmsK3iEFAc4l8F73t739/2r7+coM99+wjFOSxdgNJ1CeOHWUgQCEuf0n5mwwbDXuZd4h1d/VllwGWe+zOv+BbiLxXQIIXbHj/0GgCFK5m6nTUVv64Fmm0mKaqucSk4rodMioLJdg/0ozJuJepvPySNLGUZ1E+jE9+pBuUaDAEQdLdvy6+PlTJ2aLiAVYKyIpjsp7PsASLIXvkwYd5b6IIO/onhuE62GhaWRfnL7zApk6dzIZbTYL4p7bo0ovx6/qRxuYRbFS6bNXa7yxnSAzvIz56DUcp3AnbI7ROh2xbrQosSbB4x2PwL6usZqJbz9oagbQN+QMM8DJ8Vo8dJJ2wXiczUiaAyQqShRVG0U2z2/s/awmlKLsUaAq2DtaRGMrOf0wBQZoeA947YJ3iNIh3hv9K8xFHAzULNcIlHBI77J03nrF7n37Mzp9/la3+aTWAJEBn217M+FeT0nnUHnrgKXt0yf1WgGUFP9552IhNL/8pWRIES5LKu6hkaS/ufzgMrBamPnLVFcOmG5BvxrQZFOdnkFlVOOBTRupiMjQARFVR1PhyyEkaH4iywRvwBW6dS72PItitC2a9CzVSojuV2+hR4wk4rLPdu6DVq+EUmMnXKH3WTVfZmwS6jxk7mGJlJhKoGvvk3a9gLKv5Iblz/DD8XCe6YKA6iowXn1sBiwygUtJZmnv53jn7H140b7TtPaB9PuzXYjaHI2HJHphpu/ZjawDTQ16ZClvQ36c9cSi2JC4M8Z2cLQAmHQJFGgpJWsWiBBSVLI4k4uh4mmumUl3Yr+QdLgTg4hpYnxOnDbLFN11iDz78X4Y83XbOOYMIATnKYBJAFCP37ZyfXRTGCm7qBHWL9Am3KmwJ2tj7lPCdnZbFkOwYjRoS8/h+Nn32HHvyhcdhydfjO0UTJ+VCujfpvwxf8F2uYzhWWenBh6sR30eGTzRIrQ2Y6FeyP6EiHzUZo/g0Gsiz9VYi/LkxgrO6L4RFwGcva0y2HdqXY/AX8mU/qkDjiLsMwXdhKE1gnnEWRAOoJyDRbMbL7jj+kpIxR8FyCoFx5U3FXlGKFJN93wvP5HDC9hQg08JzJwzXNc5DCHYcNy7L9u7ZYsVMi9so7P/+j4cIMfwZ5s5WPJ5SGGBh7QBgHRxBYCPMl2JYBw38fD/5wCvEjecfSqEYh1KhCT/NOtZtOCz+66/9C1LXRkDseNQznHP5B20tA46Tx1osOXYojJKpFO3LeXfKbQxWPbPw50pPQt4FYLFl0272gBUuqVqe0ME0fwJbEmk4hgxOA3BvooEtZdLdSzPG/gL7ZjoyzUHI2qMYQujcb8e+Y90vayz/8GEKyFjehTjOigqGWzSaeBVXMnwjH8ZJYvVe+xOqE0qzEhKOWgS02qcnEY8uP1t4Of7Y51zoBrCMYHkWgOb8PQ1YXFYUS7SBZ3H48AnO2Xi+XjoavNWrfBm61hPUEOtqk14ALrEQ2jngWvkdHBrBP3kmPLMenpVE3z4CUCRTlo2NVGP6OtXJOpdULuu/OUi1b7jjiyRcwyzc5fEU67Gff1hBI/osDXcRjRprpAc1js42eeaxp0wghfuChbfyTifjocVwHZbKTtQk235/m8HLKc49ATltXCe7Gp9FwEYnQ/EJc66whVfdDHswG7A2GK9vWERv7cBP8ivzjviBd/UETQvxJXxNN8CaGhtv7J6mLZxlMxddZ9UF6bb0uQ+st2E9tccR5KGCPWEcaowJSODtmHx9gLLYR9EwFtm5uK+FAKFi9iJ5b5THXSyDs/vtwsuuw3vcnwG8fPo387ki8VxM5/vQUPIcE6KiSNv+Dp/OD6kNz9DgxCCNvJDQnFTOz6+tCjaF4V3fJSQMtpsfjasjdgDEB1Bnap9RzeUF6O0sYgCw28Ukl5exngAf0o//LlaW9keFtojJ0qUwJDY9hfF4U0erAdKepya5B3BV1h/dfA9ZqWjEIV9qP4A9fV/5GXdRR8ljW2eQAmy1t2oB6Os6GfAqzMQfqwaPFDqAdtonW6v5KdSG3kpA5+f447HqC3iuQMY+5pHSuLFdYv+uh32sM6KL4XCAwGAO5MrKQTZu6l12w72zUfmL78dnby+3W6+7gEZMfvbB9AcL7Q+3/s0O7CvBB5tikgaxjeavl2f9689foFx4E6VQF8qoGM7MQtZkHvcvBD+/f9Kc3sc7f8pOn9wE+LPGrv/DLQTvznKg3Isvf85+NZZnR8hnZgj9i7iSsP14H4tBx8QgD4Y5LMUChxbDxjy7+9bZgCG1DgxpBkSWBFNE3i58PjMGTEDi+7jde88dnJewEP3rNCbm/YPZR4Ood0lqtVZUNEoBl1d+IM8uGSuZabDqPv2EnAker84Meai/+NKbTtr78UfvWGvVMSssgqEFANRMg1lcUcF+zbvHUo5C+h5BM9lIA6wsAuFXCoTqorgOVyAgBZIY+1I4tKpRpTQSThKBpzocb14F6nqaYJ2x2juB4SHQoEzzQMPhfBOjTCqp/8uVEPvI1e388Fb8a7w4X/xgON/4h0UM31fTf8Cac2uvEzBEno3UZ2Bu5869yNatX8v/IWwXYE5KBnnOkrFuC0mozyVA9d4HHzOyCN19EMjdI5shfo4/nzkxlBDO31fZ9TcttiOFKKUAtASspiQmAprALOPrBFR30tRTJbu9x5f9NIbglxqdGdSe1y9eZO+8ttzOnzeL/RlmYFuVUzmpbhTpQ+EoJcWySelTczC7cwxrhf72MJSKJ929AxJEaRMhKwz7M2HS9efM65eebkeLqmwvv5voa0YNGWBrVh2h/oXFx3vS0Blh/cYssHc+fsNG9BtkSYAq7dixeBgSZ6X0I29kM0MAAnszAEsOHGE4k0QtVcMa13AX5jsHc1p2OOcNgz0OgWBQ0wgUoNERyJ/JpygrLrF8EtwbeZbN1DCSa4dRe+ls6J+d5NRPtY0oQGCgCqhUSrqCicNUK9MDyEZEDHyxSaUO0x89kQCagKVxhC5ft+h6W/HtKsuHqdTOcFmbZQ/1dSw9lkKRqqt03Qqd6wPf33r2Odiaj/I9ogDVyt2Zo9rdw5ClBaloLGdpWKQUI8r38OMdbQRDYOjGwtL/X7LkGvt11S+EzIyyrz7/xZht2IKFMwlq/R1WH4MBfBkV7tQloooCfkAo5f+ZmAxgyZrwYGfXxH6UlB4CAD6ddx9SDL+k1BAlz9nNscY0CJZfzPBhowA/D3LdvEP0a7FhiaTeN9j2LVts6syJDNoy7I833WKP/ffhPjYbNVYoxJ1y+tkWPPPXb9zLvphkXajQ/nTzQnrxw2QeLLPvv9tkb737uv37ycfsuqsvt7eee9h+XPkl6j6kyvitNsOwryFvYdyMWYQcZjG4+daBOYMId+zls+bB8NbnFIloIP9tzLjBrv6Q3cEO8jIqqbE6GYgpfFrnpRdrs5MgOe3pwdSq0yf3w2ZjkL31/goA8T5bqFR65w7Wct5JwHWeidihUl/JT1dkBw/vvfx1ZacSGUnoJjdJ8u4ublkH/5Hy3w3+1J/ihmAj+ifZ/LlzbQvBcK3YqCXFxLKXVFCLhPIcvwG4nAvzsgYgNpeaAduK5nzqrwysCk+xP4BjxKaxR4UxHMMOhSl1aV6xsz3ILztNpgaB6XxIf6T11TWAsNRMISIZsR9pcBcOWVB5AZFxUc5HO4x+uxJv00g2l9KSVsvMgrFJqNb8eWOwVorHTuQUvSPWE9QeFeAlQ/BtjyOk8kTxQbxXp8MWPujUrpOnj4adfopeGBUX92gGSsWDR3bCEifUnUHL4X0VhGN12vXXz2VP2+TyLtQZiIzSxf6jM3TYiKG2D9unbMhjLYQxlZdwbQUMlLJieT/J5hApiPPlZD7nJDI+PcPbb7uOXBIs3b7axvB/nGUOCLa9BzbY/HMuIBD8Vbv4wvPxYs2yFSt+opa62F57/U3OHixFlIEBc9yPoYF6w7KqSlfDZWSFMWxmWCDmN0NXPX/VSe7h8irc+ec/sA+324/rNth+snuakff78znS4oLJLQqzOXiRR5Md9NFnn6GMYCADSFvIkEW2aKpdZQWpAREQgBu4S6Eo1rTsaOhSXVil6KraT32pK305RIJYNx5wjyislsIAL43he2ZWL+zfYID/HjuI9V85bHvKHqtkn5IlklSCqtqG9B/IXlAN+a+WQFfwJILBduzA/ox16A2yHcKe103fNQD7tH7JWSjj42B650KS+8KuvOpSWOPbHHFsBTZy8uQdmJNjS9/9GnBZDG0/+8+L76DYPUv/f5kdhcQSQZhkCqrrQPIcSvJ4v6ZeHth7aJdeOrGxaIwp5vVyJND8tSJ5bASxHjJysDPHbcXsy49NOgDQQC9xHIbe1ST+jhwdA6tnpL310hrHphQCpLRTsVrUtMpIdvIMzOcJT8rKjgRIYvcjnevw/m6Yp4RtZPjRxGRZy9kQpnAnKBiYIlK8REVmWXlrFR41GPFSJIrNGZZE45KCnyushzMHQcW5qfLeiOKzSBI9cGASctDxtmfrdl4mJLYdabb/4HY77+JwAnkOOoPumCh+Vk2SXXbhDfbJJy/gtXaQSSSNR70PyHS3vfzGzWyi4chYXyT1uQuquUzde0kAS0Ayiewnjia8oxl/OxUCAYB7F8Ba/cFOHGqHjo+JM8hQA9SfeBDqX74lbIBm23m4sjaSEjn8vWmIYTjEyWQY77WBA0gl3tKI34OYmlCaKV6Ffp+LZ+uJM8ctDQPw8CgYqNgBSE5VfIa0ckBpFQjxkDfnXAmzBzboimW1jsEYn45HC41xdmaiLf+8zMknomJo1GA/KjUumMJSwT/H9tPwdJ2hCMWH50SzDWbzyMmNtM++IXQIHNZ7HQAAIABJREFUEHfSxGzua5z9unonC12G4ACYfISKsjYaPILHkGj0csB4AbwzBEGSJnCD5jgICXZXOV6Ug/FjHGLLv/qepGWS2gCHm1lfmsS1Ngdj3wD1HqnCKuj/1RUtSJD9YaEOthdfxL+Mn9fAGw+xDNCA544r+sFtzRB4PAQFzHL+TAOHpiAvItSBgn31ql0cepPs22+/w7eub0CQNSAZeUm181+qw0y+HrA8KsobAC2YkIoO5/kjNo7CqiRPaULaqV9BnB76/lEwkC6Yd4k98NcPOYgCkEmPs1qfnW5a10voRSeLPYrQppSUKGRDA+wBWEMHjx+ym2+62eIABeX9cw3peDfdeCsstWi7+fY/2Iadv9owUlTPADIHs2kr3TCQaWk9Rv6SdUBscywIyf0EhvYqYZhn5Ucx44VkxTWsCrdywKokNdqm5HOmjUWNLnIipjZ9bAWKXYHgvE+packAguNt7bo1gBwDYTLF2batBK7Uk0SM/1RL536AONgpBPl4s0FJRscStygmvGK3aFrJGevkUlhnYn8RghcKgCugmn80BuYUmb4UPsGBqTAjYzkMS+3WGx/lzxFMKB/k685aM0WrP40ghBLzZtLcRBPoa1F24+K/2BFAk5PHt1pq/y4bMSXW1mw6zX4TYReffz5ewVtt37Y8V8xJfCRLhxAYiNqAVRQrAEWm4rRofE+YrZrO877JGziMpsxXQBk3U4BOJYWWGkkVb056oEkrDZFYpSOGDbbLLr7CXn/hXaQBYfgoXkaT0Axz8xkH/KVmpNuQUYPtCIWVh++r5NcY1nQt7+3MmefiZRqCTPooP+M4a451x8/XvXLsPD5PHMyZaVOHwyDZhYyY4pHwsGF48Bzdd5QCqp6fn+gai1KCDRqQvrmkZIo+yQklixVLTIxVLQIBjq5ZhoqgaaFY4fLbC6fC1xSwk3Uln14dXn40BB4OvTqsEK7+w732t7vuBMy+GLbdbltw7RX2yEP/dczX4tKd9vHSR2Be73N7TSxTCqX+1sPW1O1y+KGAbAGhnJSBeN4a7JWm9rNOruWNpFABGmruBQrrPWrB2yc0RIEk2qMUfKCinJAiDUsoLmQZoIJX8m1/DsHUAQBkNCm6b83VcVZWVukKFjWRkkLWw5Jp4n5ER0X3SbpYSwqu0vU6r1DuTbjCnmhIq2D3y7LAn3WSlpIIe3o6P68LucdG27692IHEjo0BS1prqEkFBX/u2wX6AFI1h7p4l2rLM0xKIzWcz17RDN0ElF/gg8QGfnoPZZegZaWiRL+5p9k5/fAMLYBlwIvDNbCsAGSCARAp+lp8rRi5vIrXGPzTJk4fzu9R9tTTr7nmTVPvnH4xsCxC7AiSFh0kCq06dabTFs0/BzCu2LZvOEaRH8B6pEDIzEKCepL770EWCPCKJ11RxWnrNzTCho2K5uyGDU+F2wCrpgyvVmp+F9wmGxz6M1d8ykpAwElSJnLVWJju4QBYXEs1LJvaUsKQsJgRe6hVcksBU7w/kvnHRxKgpXRrfFcFqHTgMRlMrRBHQ+YDy78KsLaGtY11lCuAoggiimCvUcPUzR536kgVnwtmAUhcIJYCEbD5GvCezGd4mpTA/pUcZrmjBrhB0rpf9/PqRiFdi+M9OAsDqcCBSAK8msRA57n6ykpF0jMF/PHfxebxEAonW6E2wA8B0QMwsR8zZiyBGcF24MBmpvowO8oZAECliQagrUQa3iupNL4cScjlpp873rIyYdoj+1n9w28w1Q6761eTqDM+HH82gQijYaqlEByxf/92KyG1WSEjwSzqSfgbDx0xnEZGkg2lqjfhKfodQ4wzNiE3jqGTn23div0S+4k/tLT4lGTOAV+kSTUMRhlYoKPzlRVGBGntiX4ohcLxdQyzmjKKeDwYZsw4h4FBIyFovziZZjp7fjRhLA2oRI6dOM1yVfClarhAaplFpIUjhwuIZ+8DcIbRcWDvMfv8izd4PyvwcZtIQvV41gWyFVjSrVSvvTThQWxqCi2R3zNX7fzYpaj5f3/x/V1wngNp+0DXTqTU1hXNoLrRPnr/dcDrlewHx6nF6mmAuL+Sb7GPtWNFcenlf7aZsxcxzMhhqIT3NV9aRnjl+y+8Z61n11KH7aJ+RGImkNPRYsWGxcc2eZjd+rfHLDlrBHVWpAtZaiAAausvBfY1ljOd3r9QE+wCuBIGqDAkNTiooHJy7Y5/3wNYkW1ndsXax09+yubzO59pO+A+a4FzVZ7nbpDDtQYCNEdTXF1+1fU0nkNs7dfH8bP7ke99gPuqvQq2T0MIEtbpeMVOAZYUuxVJGcqJO26/nxCOgzRsqm9KGTRv4Jl42+zpV9jg7IkAEt/BKjnD/ZKnKlYD8rWF9uZFw+MroIML9tHATN4gvAGqHXxB63Q2+bJZdaD8Eps0mEJTIKV+tXAu6AwRm9TDdDFYLBTWiHgjWm+cim7wIOsMWVYISvVlX+sSC4nGST9XgJLOmm726xael4bK8l/uUeIyn1+MFA8JtvJo7eQc1kA3hGYwgDqvmTq4EaC0G+WaAjrFxJSlTwD1tA9DNbFL9DVBNMSRSL5qz2pQJDm8woZorGDY9HqlwqILt4++WW4d3BJfQvdcc8q59PYr/7UdG/GThE255NEXCNEbgN1OgQ0akAowrhqJYX1Fnr0MUFFbcciG5sTb9ClXWb/sCHv08RtgvDeghBvLmYeVAMyYIRAA1v+2zAXbtbUFATR8xpD+G7vxz3+2et5zLwgA/tRjPg50l+UW95/6UYxFncWBnGc71nxmH753P+cBqencm155zPPKs+25wbvOUp4GoCaDt3ZY3HJHcOwm2MSQAcRwk0y0jTpHsm2F/MkvV8TiFs6+pESlXLe75lbgRgJ+jKns13VMEuTgf/QQeQQEoXSyByf1ozFF6VdOENrJ4wzwGX4hcEHa33f2ufNOUn96NKH2AnCdNzVvdwvDJ11niILYUI8I6G4itFh+wR0AMiMI0zmGF7oXwEw74GhfyCp1KEWVH9cgsL+dw6WGoCsRIiKSYAvija5nD65Dn6A+gGyDC6bbyp/x6+fGhEG8eeKJF6jD7rDc0QkMfBLp5Q5D/OmCHYSHJGe+hgAlGHB3sOY13NMd7T94PLZgk23Dyh/tiSV3cW7G2tMv/8fWbt1plc4fkxob5nSAksIBFYNoKrqpU5qouUM4o9oJgps6O8fOMjRUTzZkQLqlJ/anH90GUxJ2M9ckKzr5AOtHanjQzFBR2UjhfH19NVYB2E+pFivJI6yVaWz/USk2YX4m8tnfrPRgi103b46dP/tce+mdDy02K4vQ5O08rUa75dbbbetvG23P79sArPvZ+POusalzLqY/PQ9PaEAQyEPTJ4+ht260XXsOcSYnO9ZgVXkhtem1tm7Det7hNkeYaafOTYPo0MM6aqUgEmAxe9IIBo8B+K7u4JlSqwBgK+dRrEJf6jINj0MgeogQ0oRHrsC4AEC0XvYdDb3VaAofSMFaSbYB9ZyhYoVr7YeH+WA1FwoJwot3iJAZ9gXlnwjIbKDfFF4ydNBA9r4/2o/ffU/w8072JN4HCjr9zFdRHD7x3//wM1usqKqU90HsPoBgWLXNGAknAIZfdc059tFHH1I7opbBB1GZK2cB5YcMS7DF180nd+UHwE0GcCSrF+W1wx6fZL+spTkXYkRRoPdS98HZjrD/iJGdRM/WDOrTgbdvF/uzPxYBvtB0W6g5mjiXRTiqpw9X0HQQn7OhAWAUhiKYs7PhCOLvq06Q4jA6LB41SBkM3xBYcnPosbYBUGMBADjoxc9by+B00YW32T1/f94mT5uLauzfNjk3g0DMP3FGJKDIK+KsHsL7DLGFMLgggNhvP/8aNd/jDHoO4vHaYDmA4vtgK7ZQX73y7pt2719vcyxk3cshQ3KcxL2YQBUf3q0kVDVNWB6JEKK6NRIgvpHaSnZn2rUErMrjH+TZKmsaHMFoKDZPI8YAJK3c5gamGnjpeFXd3SUAnppQI1v1GB1ct/PIlyRfdYzY4Mj9Bbx2UueG+WEzhPKyjfsr27Ug2NCtqIdkIRYBo/qvN1/DZy2zVavWwz2Sz63ZTdf9ze66/SWXJ3D7Pbfb9z+8ZX/60yVI2bdBfisD0GpHhZDMtQ6zHVt2O6apBiPB7H+BnDNeNM4NUKr9ADuU+SIWekJckhsWV4iqyMUwB+UzwoCtRrHAGReJcqChpgnGd5MNHZLOAPyMxTLULCoqIlQ0k7+H5QuYR06/HGwE0tlDC7E7a7VJk6fap0u/pM/FC7+igHXS5JTFIWT2zJs135YCLkaCQQiT0r51BiXn6FED6Q2PUQ0oQIl9D+whlP2viT0W9yNsIUR6QEnkG8t6JjyT903rLDkZaxHUKy0QKRoYvHiikgFWGTBdMAMFXzYA8HF7+63PAPOvZ586ZhPHjbbPPvmcMw7i0/F8+m5IKgx53nlvGf0pNQN7tC89mB/7wbgJ41BJrmEtiOyE2iszib8TbLsPnXSDeJ0HAtSlrPsDfWJdTZ7tZjB/rECEGPA4nmUXNX8uAU/nnjvHPl32Aet7OjhiLN6+v9mpvEJAXNkNuVYJi5IR9JhVdugotQ3PWXW5siicLcj/ch508ujvqq4OYa9OgohT60L/2KMVLkGNoZC2RAgiKTmRdhArN1lXNLLnyPQqBZW4msAk1KaF+bWEL0JWZKCXnuMLFoSXfTl/i28uAJaSw3IHZzpsKT4oGWXKLGctUFh0imBjwhd53sdg/44eOdqRrAr53KtXbQYfibY/3n4vFpoQQlPSIT0mQ0oaRi2tRjHY+W57jZod2VuDV0MLMkIlMTs3LA6s4TQAp0+cwtS13q75w7WkYEfY44+8DM050K66bjxT+GOE3pTZ9GnZvPxnYIcRYIKXzm8ry5k2xXDYNuGH2OdlGYofUlwaXoOwG12x3MCmxUaqg8rDC5GeFmRHd+GHcJDFHxMNKi2aMqEw4+fbzhPb7MP3efjchESmehGEZPXCmI1AAnH+7Evt469/JgCkoI9aLDPmBHxYARGVRi5J5JDxWmClTPo2Od+fwf0H8XlPEg4yCOlCuv284hfnTZmYGIPHwmz77sdvbdEiptP9p9sdf32Vur3Z0vFky8xBQjkmngL+LMVYFVPvJCf9wlmOwroQcCrTDu44jqcfxRNeIfUUFFFMPguOayMSH1qMGrNrFk+FCbyNF67Txk5OJ2CplSRrptOYuOcdTCZM4RBgAouHhsqrOYJ72IFcuMEWXTUYieBxqPU0nEygC2DU1OPDEQ6bacgkgNfYaIr2MlTlyFq4BxkZAq29YLNAga8CrGVjwyOZf8ofhcYD76xOgaXioFBhiU0Xgr+Rkoo0xUsltXPPNnxLQgCnud4AvOHYJ2BiSt7LokdempwGm4bUdlVm0+aQ0B4NMEjxfmAnk0L87PAaZlOPYJJHmnTlQb5PHRPIOKsmQMqrN91++uW4XXhVDjKFaosPzLat6/ZYAnLZyRyMn3y53vqNSMazjqbCw/2GpdUI+O3XHmdTCCVIy060V99826oA60pIUhTYJmm/Nwf7IKj5kUyIa1j4tQAxvPswLsTopIhgiiq/IAW2QTh3TZYOW7EPqvFXlGmQALGExBD76rNvLDM51554/CWAbm97852XLChRwQuAXTR8Ss8NxMu3ERDDQwPSzUvlxefsVSFC0RskaRy+l/IS6+KA//abZbZ93y/2Gp5fhgeaUnjlkVbLtDccScDgwdl2cr9kPeFsFnjbUsAItBA7Tl5asr6Q39b/BYWIISKgwUfTX4YhPch3tSHpv+kd1rXq8PeiMQqHUSZGZiOJQy1tsF38ARnakVMQCheI/2YX0kdvrxoK1DQmd2XOW6UN9qOkligOnVdyM02jmFfhhHAlhSfhR9MPv9YtXIqaPhoMGiovhgapSK1b8YMMDxoMOEFz4XuaAqYEoAM5sXZrGEwShDEwQpIXZvFh6TR7LaSXTrTk/mVW2rINqV8ofjTVPBOxNQCjiBmurECqDAiD1tKBcQGwWgL1sPTM2GcqocDLw1N+W874nmJ44UXzrBJriw7YsVUASuXIQVpcYjX3kqJSEmFtHf40Lv2zBuH9O9o2rNmGGfkEbniz3faXxYRB3GLHAcDGTRpiR2gknCRTEifHpND7QGEyPIv3W0b+eLa2FlNoYuVBVdLcQEGPL510T0UFZx1g5hokGM7tDCEULlCHX9j5F06xmTOm2X8ee93KiggdwFeuimmPJD49rE9J1B1gLsI40yp5izp7Q+6jksQl4wyhCVUzU4nJv/OvlFSTHyY2roDDHp7N8HHn2fhJ0+31156W2QxAxFBb9vUKprblWGh8jC/xqxRKJF6qqCJ5oBUplIYcYlGL2SIJnFiAKtSDkIV7wbpsgrH+76eWAIKdsQ8++ozPIrsGsesUsKLTGdN1CppmXsQuCjbHjFPBywEvhpPkqjKxioxvteyhQqp6AUUp1I/pENSwifuE72Q7XUwV6ZuSuImR28HL4Y/PoWw9dDCreNJARcO8YFlGwI7Tj/fnpRiD3cL0GRM5XE/ACISVu7MOFtT/520dhqy3g7XQIhk1wSf+MCAVGiKQTge/QnYyCGUqhVVRVQ2AID8pDXTVECu8hb3AjwrCT5Jc3lm9NzFMx715HoVl5a54Eh4i1q/Ygip2DaZ92Wl89gAFtY7VWA4aHgqDsBp2EsMefr4C2MRAtN4I5xna41sHSAODmvcQyJKfR1MHTaVdARM8mwyaz6KqYhdE0gXYIMsMmeQLHFGQXThFhlLDw7EIaOUzV7PHROC9N2gUDTgMxwom5WcIdIxAnREUgToDybgK7HICzvIJQPJ3THiBLeLE9aVZyy+6ERXJ9PEzeOnwtEYyVI/FRTAFUDuqDVSUNLUwTfm7gQxGAxlKdKniV6HNfVERWadZq7uH8jeDfY2cT0BSE02wmrp0mpZYANsGGpaaij7/vwDuWS2Mbk2fo6FqlAFACtN3TD41jTDznU2FjihhY3xNO83guXMvtH8/8qxtpdH8+afv7HeSl70JD/EmWTyQoWAj6yYxIRmmwVH3viawN0/B02xo7gjn37sBr801WExILitVhIDVYSNSsHmAqQ7jKykmzfILTuOlh28pQzwN9gYMGGzjKdCiqG8ENpbCHPrhux9QylQwfCQ9fNpYxy5cs+oAljblNJ4xdtElF/M9E/H6+pHQu1PItBoc+8KL+yoGtQffvV6GG9VM4+uRb3qk2Zb/NotS68kfdnwga0bvSnsrkncaZbEsIuKyGXb34zPPsXFT5rC2PbZ51R775K1nOYfwDG8o4h3vCxPIIgH3qutvsJHjc3meyGXFTFRzJmCVGk37khgswmIEpOqXClyBkM5rVcxW5HBFZ1ps6UefULh+x3mEbxUBiA11gCy8X12wVEPC+9n8S2+xsVPmM/1HdgzaGoAlRxMDlv27a+3l/zzD0AIgMgjAk71Pnm661m7C5fwZoP/ptodgHC2gIcaLk+fRxNmvQMMNv+ywresZDPuSmtu9l/qAeygzXr4+2G+InXvV7TYXL3B/D8yjgz725r+WYhmxFlLWJtYS4XQKWHFAU1/FH4hiQ/vnVdffyPcMso/ffJ9Aij3chzJqJBpJzv5qUrA7O5DhijmMIiaIZ/nvJ54FCA+xd99+ic+1l/qo0aKR31102TWWlTrKDqHuWoNqoKmpgGXKEMWLZlDaCg0PeXed1BJAvJdnomGO2/9psn0YFAXTMGmBy7OwiwYjAnZaKL6DAsxcKJTsG2STwwYk//I2OpFAWQVwhvXwDFs1iHMgG6Aq77WfBkasIcW4+NG9y/Naioh2vpa+xp0tqhydT5+Ge6o1+Dr5Taop0jkVhtS6mz20nfdK4K43bC0/nqcGoLLzEXjYw+dvANgSayc6hmAT9vkqFAn6/tpYunnIgUi3GxqHYW91BaFkCw1SJyxJ5JGsKRFEK4uL7d//esL+8uc7WM8AfSdJaYf1rmF3G6xanVtiSV49bzLrrJqaDAYwKymAd6GnjdR6htsBHgamw8fzeepZk6dgxw+jpjzNoAGVDUOHlIxZdv/j71kbNWQ9gIVPJ0AS75SGnKozlIatc1eM1UD2gxsWTWRtyhKL++EGEM3Oi1Yy3GYaaSkDNch0Vj0K2XN1nC5Znql9Z47znNP65i8FcAjIw7aZBj6SAVo1wSkhDA/k9R3JnhjsgS2NxL4Vxr389ypKqcsBgeLS6MmS6ZUSsQHJo5EEhGgsRwKN7D4UFYFjGmswzbXUw5zXcxcwmoEUuRLJezcDMX/2hiaGq3rWwXqmHLCN9fw71ypgWJYyIVGo7djAXf8ophGNltZdFIzs09RNKng0vM4C7L7+uoX25L9exKqDPoNzP5rGuR4akYJbwM0YdA2yv/7lTsDKOPvzLTcAsC6wt1+Hcd5N8Bn37b67/grAtNeWr1wFxwSfTG3qMNjrGnztrnsetc/fe5NastB++ukj6tV6e/KlF23/0TwYdJxdul7uq5QCgdjOxBD8coowGb07wfh6S9Ux67zB9LUHCFZF+dQYZLfceJktXfoxNZ1sjFj1Gtqz74cgj+3Q+6AAJe5DKPW/bFsyMvvxfhcjyYYtyLPDpY5+C2YYQcLxrLWrFlxkb7y1HL9T1crelkOAoRRBdSTeDwbMP3YY6xxYeSPGz4EVt5d1DpuYYKfmpiJUm0GOtZgzaKbtZm22tdCfhbGn80zce6rgKGqBhKQwt893KmOBBxxDjdkMopqWEo/tUjWsVmocfn4T/1R9qK00SCFWrAMPQ5ns7GwA3F0OVG1F6q9nl5ORyZqotVLseELxbFQQk4aMiShKo/DmbPSqt1HjRgF8d9l3nxNuJlND9uFAgh7Ly2WREQxIjgJuzwEHJsViG1CA5+7EMWNsx+5dvJPcR2qidoaHks0LwBZ4HAXZa/AQLLm2HqA+4T2Aoa0ZtfaYYBhbh+i94wi9fua/f7cvP/2ZwMxSaopYmzp9IinvawBWSjmz1A+oDka6zgYWhiVbfFI4RINSp/KT5VonNZgb8sCaieH/VwG+iQBSV6PacQLstxJUtK2QKSpd7S7llWwCWgC7xPoWO1iK2TaIT3fd/bizBigq2MPPhUyWnmqH9tfa3/76gp2PpDoekH/7zg34/F5D/YLtICz+7779mVyXc8BXNJSIYC/JsPc+fM9u/dNiW/H5R3b/nX8hwPO41cDW9GMP8HK2LXxeSa55/v1yknmG3XzuctShmVbAdUs11oQFg4YhqhO7YPX5UmcrqiwQiUAnqoEavD4D5JMc0m7JGaHIqyHXoNbywa5G6khwZu6HFCz41QKUOwVZH7vH9RSujuPPHgCaUPyFVZP3YFfSzPoTOCfWqtiKspIQizQG9vYNl86xFT/8CsjVgQUHakOen39nNlaGRayDdrvnX3fZ8m9fYfCbg3rvFL6zsEZR1WQgO59MAFQjdUNZYR2e2bsds7o/tdeZEno8FQUC0bkvsjhIik+w2bOn2tfLv+V97YFcFArIikdmHmok8g6mT5zlsJgK7CIS8DtOzWCPYQ36gqEcx34tDXuQs7yXCbGwGQdmUxOiJjpaDug6yD78+HNUndrA5VkK6YAg9QiwCx+G7jXUvLlj2ROpybohGxVRU3vohbpZ08EEYrYixepgD00moLaJG6zWRXzESMgVXQB/NZUM0PmzWttcN3DXuCzaNmw8Av6UYRnJOXbk0FasHgbR02A9yH0owuohAnY6+mOncFx81WK8eH8CHGyEjNLJZ2pkP1T9x/PnPdfZMxtV36Ytvzt/1hCGDRpGTpqCcveTz/pqLJ6dsoEUWP73u29HdbrHTuE/fgpbsQgwpIXzZqOgLgCnm2gvv/amXXTDueBgydTntagnlrGvM7jge4hgqeH5gIGR2CEk25YthxwRlm2E94ctWU0Ra7KdOkAgu3ygtc9GA9Yn8J6dBUSvIyzRi74sgLBITh3qaAaMmRBSIDDkwzQ+gp++Bl6jxkWz39Si7LgAO4USnkEzKtAiy8DqKoxhzcn8avxWeQ84t8PA5yYyHIxlWJ4WkeGImNHUnuV4rEZAFpOF3fMvvWpTJkxxjZsPuMNGLCce+s/T9ulyArqzB7KOUmCUJ7ncjznnzHQ114MPoo5fcG1sb2O9NwdgpfOSUkK1ptF//OPtfJM9FIVMPnmZsod2sqj22UXzrwUoS7Hffv8IgLLETWwqMNlMgUXqC+Pgxy+46YCODch0YmDB+DNtGzk+zAaODsLjzsd2AtZlAFJKPlp0RlMOX8DUQNu7qc5iPP3svLnn2bp1q91mHBQcicw8z3mZZMAYKQW51iBdGy/9CodZl/ERKFBJsgZ0LSqvdEa4QsPFVovmIGqRWzKHaXtboMWH4OmDn10Tm5nACmou3guSFtkUNXXRJhURqaKc4obUtU4m9kNzE2H8YFSfEWivPneApOAgGzGxb6KeljAKAMjbln61mcaRe89ZohdCdGPqVfPQ2HYhwW+H3ViPxDqYSfvsc7Itnw/diG8KeUscVl40UNCwKfiDKJ5SmZ4/88RGLAS4PiW6s+m3ojVRMSb5mQqx9CxYTHgl7CHNmABs0k7NMgeGu2I3H19VvJUJx4i331ZVcNDJPzeGiT9FJYbdAsbaVDSzaMTaCCOZdlCOn00eNRF27H5bfEe6vf3OcTtbHAxTmDRDNmLdD90rvWTyTm2BBRaR3G1j2dDWfk3wCs/iL/chPx2Ar11LEF59PrYFdmkZxVz2AF+sFfhnjqTBSJVhhQXir+jXO9lef2Mdksce/ClHm39Lgh3ZucUmkxL/8Wfb+WzIi1iLHkJaomAJxwLcp7Ap5R+rpwhTYeOPzFKpg0zBAQBlIC/wIAUfk3kAYGpCho0aZU8+8xJgG+taBuY6WJAZY39GY8N9YGmIVt+Nf2kTYLWTMHEAhzO+v3bxdbBVb3DJhPuPf2y3/+1KG9ZvgX3+3W/2AAGxwwkhAAAgAElEQVRX8n/VQTEgezgN4zK77+93IKndCMio4CiabXYOMCNLT8HnA/nPtu3bnc+dAljCAFMTYb2U0BT4ImWOIdit/+AM+23dUVf0+SLxdJYbYmXIqIk13cHC1vfjNHSFnWj6Ks5VGGn8rxArP04v/T/XTPGwxCxsxzOpg05lIMbcjfWFzrOxi0CDFkKYvALleRpti6+4l8Kt2X5gStjRCROA4kJSD5dyygsXBhAUjSQnCNZXPtLMcCYEoT5hsMY7MEsvd7JgX2R3wsdCkIgtvv5S1iwA+cQF9sST/7Q585E/nd4FM6tMWKXzbmkSIslgRcB+AO+Jb3ekfbD0Pky9V1hB9RHbhb9yQQFexNTlXhS1vOoAhkwkOToy0vpzP/CeZboueaoYML3IiuWxchbvFOdRS+EnX+d0wocqYM/2ipXDaUIv55J9G4ki7eT6xLwIFhOQZjUG/bPHLwZ5T5rt3q7Jerl9+ulrSE1220uvvGFZTgqe5wIPIgm96qGgrwfYkQ2EmMvhHAT1gOw+rDFscNzhhV2LA988TCeb2dCDBI7yswJg6p2txW+HDxQXjJ3I0HgO/ihM2k/Y7m34jvV6YBewm3MYO5klz1nNmzzo2vjsYnwKvBCjLhDGpdKm+zNVlUWBknkl19MvXzWWfI9AhUt5heATnIXP32Rb++v3AAPtgH/ZtmD+QvbbQgY327kvp/kiGGGShso7lPWsOkoFqMB6NcE+NGBi0fix9/kwIAhg4vfGW+861uyHH78HYIWcSl5TIGb+vIfePF8xQ3qwiVAZLzadGjoV9H50U2JhhkSfRWqJmoHLFQjTyPDNyen1bCj8arHPaGKNKnVUn8e9A3yfAPaPLpdC2scoVZ2nIJZOhSPhHd7N2s9Elj5/3kwOS4Gc+7DkqAU8Qjqzq86xUSSlV8Ab0ADsUaS//ysoQmFduSRv9oq05BQaTS8AsTK76PwFpJEH2rcrv3ehFdUUet287140xiEU7y3s7YmAqkqzjWAadcutN1LcnIWh8G8H8HlYl10M2nq078AkaAaczsxigIVsMBRZnT8NUkpiBMUO35MR/q7tFezFYqRL+RHJPgPLCZ+iANDdRgWvcZqrmPRmQhCqg481RptiSx56nN//5P81IJ+TiFvsKopqbE4wMKJ4gq2mAhRvqvQc/McYmNSX+9j2Nc3uvBEDJyK2LyBtMp4z2zadQH5YAIDCs1TV5SbakmgylMOb25vPM2PBlTZ0Uq6tWPUh9iCHrJXisoPCTtYHfQmN8tIElKDIk5OHmEx+PNNaGLRdKGI6SVwVkCM5pjdsPLHQJScScA4uZUNg38r64sQxBc71DTbkEyjQWcxJSYLlTKj9sI3PKbmehmbO60nBAPwzCPA3NjIToDAcm5EjFOCwvGHhdgXU8k7zTBoBlvS9NPhifQ3KibMrFl0OUBRECMAO+/HHzU5V4IZYkqpyb2fNGcve3umYIbL1Wb9+PWcOqocYP+w3BtlQ7IJSojOcokA+yIcJi9uxgyRTfBEz2aOmTJnEuxJKCEIzthy7AIlpaOlIQtlTzBsVEdLqJobfddpfqCA1KAwhQCIwBDYwTWwzXvVd7OnagzUEEJsFaJ6mhuctAEQDKcCdDm7m8NGzbPENS6iZRpF+3scsGZSZQOATbGTqA/ksfvv1D7Zl6+9uyOLFgG72nKnIo68FLAl3gxU9My0BDR+0LwhMFXFV901AivYPNWH6Z0MTapujzfYegXiNTeu4B3v5Wt5lhWMAtEUQEHjLX55gDc5w3qRyqQti+ObD3lxb0WO/riyx5e9/wF6wlvN1r7OKETW8HcZ3VOwAvBsXw0AcR2OT4SwHCgryKPZz8YbHR/5Ury19/weSgT/kHNzMeXPWSfq1+fgTWJCeNd7mLpyDX1Y/GJCR9vUnP6GkWs2ZdgQQFxCWd1O1hbYssXWCaGoD+N1DfdKAyiQYm41g2Od1ACkKdVLTryA9DYQEjoVyPVdccqcVFlZTE/0M8EtNBTje1YwqxpNK0EIIIAyhiJ2SINGMsol5Of9SBhq+AHIAp/48P8cMZQFrQKs9TqCe0ryluAmgJtNZI8aqhv3ymw6krg7knPMA6mvHVFgYUCqggGSU7LcAKB18DmlA2th0WyACaNSsQV8X75c/e4j2ZzFM9V45yb68KgWq6ncfGaxPRi2PS1kS8U9fhpnyfpcyrBNg0Wg622DAeVMPyD6jDVBUoT/p+L5JHl5czAHPLzFsxXStITCVipVhSgPnAmsNJklNzXB774vXzSeOPYL90BtrAlnr6CDQMEYSFDXSUnAd2H/CDYd9ZRnFNXBMwqQ7hdQaBjjpyldfMgt2U6ONHjrAtv26lWeB5/HcC5CNX24PPXITChQGSPmc69hjBcNqjISNVgPjdlDuDLv25icYNhH6IeBXGB0vgC/vgYYvTaihdCYVo6D67vNXAI46bcO6n3iWYgsjGceuoZ30d+2Z3thYyCNdigkQbwdA6HL0Zw3MPJxfuoedgCe6r7pEDbLEKu4mkEfhYxrq+HBOhBDuKtsPMBDAOQA26hdlQnR0wdSJ5ixkz/SBLBGCfVlREfsEtiQajoiIKA9T7Qd6pmIY6n5qn739djwjv1rp5LZe+GrHECxU+f/wdB7wWZfn+r+z9947BAgBAoSNICDDAeIAFVTcuGed1VOrto5aV7W1dbXOOnAPFBeyN8iGQCAkIQuyd/K+Gf/v9bz27/n4OecgkPf9/Z5x39d9DVhf3axvWRboOQ/JzqGBr0GJB0toEH7lx465Aaz+LtUxdQ3y2qR/49kJANK61beUQigakEGIi+TBugMEynhpmBphgM6dNZ06qRFp6RTbzuBr5uQF9urL71HvdNoErHz+/PDD9vHHn5DG/r71yLsTm4x+7RtqkLt+9yCeg/8GWK1BIp2JSiyIYJNini9MRbGq8WPogeUcwPeXZD8V77xSvB8FHiVx3+ahNoyM78KKg/DeY6gfsZJbu+ondwb2UKeJzam+Q8Ng7TexKlvxaQzg4adRD57iuzYgqdfd70+StZcve8b5g6jzYGG0htiGFdV2/63L7Omn3mR9RGN/lwVbkXBEGHe3336LHdi503Zu2wPAkgEYzIDFeegqnJb+F1BIidptMNcycqdyHs+z//u/W3l2kFkgr9ThBRipbBR54YspKABMdlkUHFEsAjGOdScKEDnBu+wSXVUMXC4xWRioTtI/spaSeu+8BUiXf8aOgWJIwUOTxo2jb61ApgwBg5qsj74pAxalHxPcdjyv84ryAC1KCF4ErN5H8K0DqBicgKp0cW+F83/LXqSLjBaB3AHcGTEQSHQ/1dTUc4YJtoZ4JX95eiupWjRwkIe31mUoNaCUTlpFGu5oeBTJWbDo3PPs9dffdWraVLzo62AO5Q4aZX94+G92wy23EUKjYY2CeOkx2FMnIV/obJaKNiNHtWswjGoG6vQ7LtxPg3w2lGyr1Nf0oPJ69pmX6Stq7KV/Pcl5xD5nIK4hhhozrSM9ozgGQ9HxKYAyXfb55+s4V4Lt+acetLUbPnQq0mbUE7+//0XURmX2/vLX8A3OwNbqqPMlbSXs+7prlpFx8G/HIo9h4wZHD7Pb77wDUtnL2D6dsmwUPuXHSq2O9ebHgRPIe1PtL39QES36+BdSHed3oD2IfdeqDevsx5/WOIKTLuZgBlE99BPOUogHoMFoN/1LK71xKO8mDoVx0WQAdYaR8l8WKzAlHSVrZYcVjc1mLx53dbc+nxQ4Yo3r58sHWwN7fzaEaqwYnrfqWdWjMQDhGqK3sW9EYFK2yRAUX9dcMNf++eo77N1wyx3Jd8UvevfGZivd220XX7LAEggg33dopV1wwen27uufWgMBgt3sK9krFY3Nc0OAUyhcd3PW+wUTCp2MX34J3sdJJLcjPw+gFgyHUSyGbQoAaksrNk4T8jnXS2Gl6jvQMdIfLb7oMoarsc7SLUY9bhK1CkPXdCwQ5s6d5BjAxQcOO/CstRm7FvZSy0mICXzurduPcGbQb1PjhUIC0JeXL2k4z6aPojSYujEdRmsJYeL6WfI21x0rZ3gtrGRUWcmydwQol9VmK/er6thAVNNNWBkMy0+yiRPyUE9shwRIvUy2wMGDXrv2+msJ+iuwjz74txWMCLNxk7B3GzHa7rj5WfynZ3Mmo5Zkf0Zjh7Jtyx4U1x6YurA3saypwZN2gJ8hz9lg+sIoyFayeOnnbkrNTrUh2GEdPnzIBg8fZj+v2erepwBF7d0br11GXbTNqcj2FB+xs1EN52WlQQI6wd99ijDnRrvpwUuwvYi2rz9bQSDZbgcyCo8TzN3P+hD7OQWbgBNVp1zYti5DrSeR1MSc91CfUlY7EFYqZdmrxDAA7EXV0MHd5mnmDEfVEc/7nztzIgNXgHhsUtKyE2wXbNJDJQ1GjAo2H4PsgftQD/9aht3bi5zXMF6jmy1/FGHQgLS1qEGF9Sg4b9ZpkCVYq0NTRrBWclztsXXbRhuKqlg1ydPPvorvbo7Nxs925TffEPZ70v7vicftoxUrsU8YYeeds9A+fedrq8Of+Q2Gel588V/991Pmh1f4gKSWClZQ6IKmmq2wdsaNmwpF2s9e/Ns79sifX7BEktY1mU8ILyANay7FxXYYfG/b+eeeDyD0vS1YMI7U1F12aBeJuKcoc5gkJAHwJWE8nYDXoaQFh45X26xzfdOiH76pxSNDQB2AA82CdSuZKw5gQEmGTC91Q8BEkrx8JolcwSSjrfzhqAMX9YJGD4dVSSgWEQ4UqHHILWG8EorVy4Nva1VDDdjBBCA2DfYnTcm4ouEwXK+3Z598geAEAGFAFfmRtNRhxs9fevKU0uf1a1wGsDAbqvrt3gevIugixFq862kyG/E16baNa1ts/sIomz6VZ8BBtWXXOvt+PYxDmvBGQN4IWAwtMnKknKW2oYnuY2Or0RViznQlP9JuvvFq+9Mf32RRMI2EHVo4js83LoMwIdLUmJYkS+rTGG17OGzSU/Ng3NbDrmpCbhtntVwMXqX54T2qSXw0m64HoIZvQaEvI2AWFmynNCbXu7ZV8HKDmFYocRVGA8XYxUsX2ldff+8mnwE0L5LGTJmQRBsejAdupV12B96aY9OtsiSLtMNdTsLpgrOQ1orZGkeC2gnAtSgA2UAuSn8WfWFhuN10j8x2uilCQ+2bL2m8e4fb9p17be4FMI2Ymsdhrq7QpshoQhMIm3rt+WqSuiNs3ORcDgMmykw3pk5ORELZasOgYX/55VHCAAjrCMQXCcPkJPxNZk6XXO57DjIYmKT97WQ6Wd9Ag455YS9NdEpShF21dL598/5nMMs89tbbz8NkuZemVOwnmNLc2ipgUQBYegasTb6/QONGKOJRvPs/PXWJvfDkChuUeC7U97vtz89eTap2tU2YlmobfyE0rGmUvf/eGhfgE5tA0wiQcPctTzBZvwcZVrmde9FEJC3trGHCVAhzuvzSRUxntuP/W+oKZDF4UjIj3eUdgmF/Ek1qO1K0BorQehhfmpBoyqsDttdRcuTjBbDEXtDFqYmjB3PpXqVqyh1KFyR/mcOpQGQVYCMGiUoU+RTr0lWx38FheP755zHx3ETFQjFMg9PeSXPOlFKg30Xzb0WqwKTqnb8y0SsDSAIpFFuF060buwOB0fIGDYEZJnBSDXEvk9pAmqUaWL7y35QPk1h7BaNy7M/PPEii479gbdWyXk/ZHfczTQVM2rIO4+t1JKO2RSIBEYJMwyUQRDUe04ELF42kyW6iGC7BtkKHMIyJ3lgrQ0Yltqsk9dEwkqaMnwkgVoUh9RFAkGaaVRgS+L/0UZyfYj2oofUZ4LsBpivG1IjJnlQWC2EAo/KHkrwFuJLhg8cBr+EYnXcg0bhy8fX2JSzO/r5WPHwKof1faPf9/n6Y6GI7+3wFlcQpxk8SQQbhBC0J9JNcrwavMF6ZYyiGIg05WQtLkw8uSYXq2G48+PpBBsJjxDKU7ypriYI3koCO8ROzuYBjkQfvdaxweXcOyBtKn1vgKs2V/NzUdHUhARJrSaxlB3Lxd+fiu1VDs6PK0UOzLAaSfl1NVLSSTQm2aSPN+aHHnkKWXWMf4OMVhiZw+nQkqxgj7T2wgfXL+mDNiDSgKb8Lz9Dzc8nfCqfg8/D3C1hR6FcPRdMD9/3Jrrz0Fre/DhzcbXfct8wX3qPEXs6mbhgKmty6h+9kIWpIKehZ1zpDA4JbDOIs90QokqoeJG5iYQNiwMaQqsGPztMxi1UUOOqhPpA8swDU8LGSWoFcj9/+0eBBEj/+LMClP8ykIrzx5iPDa2iq5LxeZdlDBRpK0h4IK6nb9u0GEKGgp1ZHPiSz/SDYGCoE+Yz4+xw/3kESMgy43bCtuCeZVcBAZCA1OotwADw0m2geNKQBOA4DUe/l/hIIowC5cCRlagiLkZhMHD+ZfSufrV+sBxDOH3ZmB+dPDxtI6ymRArGLSz4xnudKMRbNBFxee1WVFF3If3q4qNNhkJ7k7PZyDiQADDYjY+oXM54mXIBXJEW3P4EmHj6L1pcalI7uU/z9CnISkI3sD8BUsaXgwRYDS2dIIQBeIn6assooDbI9vyAzhSkqhYUsHsJhGTTzm9s4FsSe1bBFb0EWCF5AGg9nQQxgYj+qgUEj5tndjzxhK1d9DOOcPUTVREnBIIdQIFgDodg2aKjYw98v2XwYAwYlBctfulUTbjaPWI4KMgvg94bCCoiBfddC+rakXxmZsTZ2HL5inKXbsA1SeKSYbcEE3elM7GWi3QcQ6Q9rLQrlyqiiMP5MuGNNtNOUHj3KYI6BTTBBkBpqpJPS68X4KSs906LivVZy9ATAHCEaDAB15g4jvCwIX6weWGk4XFkFbLAu1Aih2FxMPm0KQzGCsWi8ZUchyXF4SDzgUDvMnGPY7hD+Na2AwrcA+W4moDsPlP166HAxYQ0/OI++WCT444uG0DQUUWzGcRfgibb1sO2kcJenvT8+aNEAJIkMGMVebMKrsqvD1xgFURtFJjBQYkE2VrOe1Rw60oZYqmKK0Djyr2ZvXgfW+f6ODkIsUjIKATMfYdibS5OfDUOeQ4KGQOFMAmnkDV5T1WdffQ6Q/N3nDMqKbcYZ0+2qqy8l+A0v2N/Ce7QGHIPFMfB8jbDzXFU/7LAaea0RiFISZ++9ssKOHfuQbItVnEVt1JyATgDoiaRW37DsLzTEZ3Fm4PXK+RCiNHvul2aA1R++PGDffPgR72MlXogHHSu5l32WmjyCvXWuLVx6Pd9dvr1Jzh9WzMFmMSFZEYe2D9grz31sVdVf8bPW0pC2uaYwmPM3PF7SSKFayPKoIaMjUxmMdSH5q3SBHALMgmBayqdNd6pA61ga6Flz5tjZWNTs3rvP9uNzWEIz0khSvAB/JwmHwaQ7WX6kjhUIc1pnVxT7SPkEXia6IYACjmHDoCOQOldp390cYgKtdEY6mwN+oPZBiO51QFXHAlaSsLO4AByjphGrJZh3LNa7hsVirGoIJ/sA+aKqeQjjHItg+NbPd/Iq1JICRv7b+qedYZg8gnUdR3G36POKeSrrAI3mpLjR0E5efP0ORNB9IPKF793qZwWJ9cYfVLMvpolAHdnv9Iu2z/7tQMLsB/ChYVAPqIggizCdU/z/Cp3RfaY7QX9Onz9AwzTqGQ8eiQOBeIV259tH37xgHYHYDbHv3M+nOdb66pdfIOt6gO+vUNVvvvjJ5p47iyEId6e7NwXeyfO/w5qrSux3t17NUKueRvFy++B1PHs1AEQOnI/HcBBrv5d3c/JkvN1+w6P27VffOSlncSmeioDXHW159uiTf7Oc8QVuoK87Wf8q8VyBkhpa/eult+1SfHKzB4ezfw5bOsOPqy+bAaBMKjt1k5c7J0ADB8AYf56PhhYBslvQwJd120U4Szj+NvID1N+r/az9pRpWtgIe7lIF1mh9KnE7IZHBLJ6TNcexbQO8CQD4GzEiwwWpqi7IzyfJfF8Z7NVsrK1iGEht59kpUOd/ABU7HYZpJxeYnr8CimbPonbffsgpBTQokBVNE57kuqMCuYu7AUAnjh4K47AM3+4M23vkBACDgt1kVyRbCclNtVSkLhQAI6sEGEWSX7IOM/GSbkWC3I2Krhlp92N/usP+CysvCqDt4J5qlJEP0dx+QwbGXNuzrQql17c8uy773V03QeYYazvoK17411uWORyLuvLDzksyECCjj7okFRA4FqZHD4WVwNhm1peIOWHYsvVCGAjiMwzwXAMIg2rhng4Rm5NhjEB0hbgEhiuUBnIETKpA6pU4lDIa3ndzD8vHVu9Ee5uyHXAswYUBit2vXIkk2FPNMH/PW4AV3a5fbfFVI6wZosLq749aayUAdXSWHT9Y4QaTqg+SUmPpO+tdMra2eyxek1ddcbm9hBWVwNpwQIU+akUNl8WwVgDgiMIigqF+RQqby/5o4nkC6iUn89mwj1KWAtNG3/BbViGquwboVWfY6tXrYClyl+PR6HxMeRZ97B0NZsRGVl6BH/WrrCbiqTsGAFOD9EXZa9HYybTx/tuoczRwCQTQFpNafW40n62VcyscUEpkjq5G+c/TVwIYxibGUYsTlEl97cEPNZJQxPi4RMdgl/WVlAVDhwwCVzjmhrcKkhJnTQoISbq7BExwz0h5ogckNqRAX/0jtZo/a8pPfkb9eKszde3qP8XJonDfWLvw4rvsrrvvtoceutPWQY4R+aed4bzqoXDsC/p5ngoUjeI/NPO9ZOEiYo5GhBowyUbLPRsGvd0MrBgtOSVcPHWjimrVHD2a2kiRoaE6Xz8c5VgAyrrp0y+wh6mJP/v4bcKgXqFHBSTnfFLoW49szOg1/bC+UhhuP7WFh14sh0Cm2jqpfHiejWAbQ8ba4ssvsSf+9ACs4CgbnJJoDbDIa0gcDWSfCDRU9ojA/nDuULGL5T0byDsYgGjTgvVKCjLyIPCEijIUXfQnIZz7IhzQ+TmFE52Jww5kDxMV77EC+v4DJZW8L/U1/nbtssXU86TYU9uuIXtF70CthqzWBEzprhIwFo9Sb0hONpkGCqJmUMt3VUAUbm3sL/ZQfASD8zaecx9S9QI774yp9tFnn5AxASiWB5mCs3nvVuzBsEdbes059tMWrDMg0Tz04Hxb/v53gKryw4RQg8d0dlacA+X6+iIgK/0KWBZncakB2HtVAcpeYCtWrkEtRY+pTAr2lTInRIK67roFlo/NS0MjoYdfy7oHAh22Frk5BJIzFPLCikum/u7nXD9FTT171mhwjRH2wX8/57lR8zKsmDSpyPZvK3EkrAaRYkQMYiAQmwTQLm9wzjLRF6ZOG80ZtYd+jBDy8iaeJbUx+1hKtC6ebQRrUOF2Scmx7uzdf0RSXA2cGEZQm5Vxls+ZVcCd0AyOEGTFBysJ1mSAj4XjlNPmwvwegZr2HVu8eJZt3/UlHuFzwXrqua/WMVAezpB5sKuVP/3kO54TPub0GZLEe1nPAjijse0RY/PZ55+yDVvWw4JuoE/H9qiHuplfj1JWAefl2jXbsP5iXXOW3HrDMpRRZTyfAHuX8LGLLpqOPclpZJ+stJ/X4zdLfXnFdWfwvWJt+UcrnEWFfpa2sLuvnXrJd49pCO9P76xaIYgzp42eXcqZPu5C9eh9whoYCJJ3Re/AgJa6Fm6IkbdstO7i/djkkWPBaK6l1m+0r1b+xxIJG/v6x7WwciVRjLaLF97Ge0+wvxGOF8owpGhiMgxXcJwd21Etkomj/Cae+aJzZ8KKRWWbMNSFFrcyHKtAeZlKSLrez8YtkI0YfEQGJlOXbwR3irab77nT1mzZQb7Dfpsxaa7t21psgzPG2dwz5lF3HsNOlP09OD+Wb9GNxIUDleCkcfjaqCquJ6Spiwl+gF8a0ptwjrtWmzyxEJ+sGr6ovAz3c9A0IhsYYsdgOgYDUvVyAOG1zIZnEeA3VjAynQtGoU4somyamBGwh4Yb8jeFXUTR8BDgQ0rX1p8ww5UNlzyauMhbYNBGclCKMSCWHhiVY/L08Ga403lQHBrx/VY0PJ5iI9r5p+3cfYJJaa5t2lgGi66dpgI5EkVNcBSBW6oQ+XvT8ZpoQl7rdQ81HBbi6Sw8pERPHvSh6xwaaelRrnE+hh/YJAygr2OS/d7ylywJYHn0yDEkvhfzMzVb42WNSrJQ7A7qaLpWftuK5JFDm0tADVEY4QL9hO0MK+rFWNrLdBK/QLSnGWkhtuyGeTBcu+2ll0hOxAIgOLKFpOBUtzlmnkkSLtT4/b/22FcfddjoQiVn4wsHbSoOf9SkDPxSkN56SJ89QUpiahbeN7lJNmr0GPvg/V/ciTdyZByelc1MZ5lGyUqF71YKiK1iuYVGOFSJlfxaW5M8oQJJSOwmBT0boKbFRk7DU5FE1IDuERhql9AIwaQlfUtMQHnU+ME+k0/PAJ6uoUwCxhcO2KLzR7np+adf7ULyj5S1RkVary25psC6gg8jJ9UkLZrCExaApvFdqRbrf6a99cpKu/yqaYBz+/EdO0Ch0Yu3RaCVnxiwX3eS1A2JY/9u4UR+Nm32GOdPePDoESbPgN9qOtE4l1fASqII0hA8FaDSC7DpDzOvBU8cyS5bMK6VlKYV+VtjA4ENAB0DrupT6A1TzlS8CfNh9EL/nngavofYL9y37G176I+PWXbRARtU1AD4nm6vPldDyNCZeOHu5ZAiSQ/G6Yxps2zX7gqa8kH4bm6l0JXxdLVN5gB++I+PkIJ5ExMbkDMODTGcu+TzA3jn4ZSQ4fjIkUkwqOucVFugm3xqA2Gn+GSUur+laZWFgcheFDQcQipGO1gPrGzHWJEeWc9HXjYqzzQJdqFVrhDxBR41UMSmp2dbBpKdgIhj1kjx18chIuBCDJfEqALeKxJ2DMUnTRrOs1/DZ/bCohts23bgJwojS4MB54vCs1fC8AAXJ6Qjtz/FWBLrJQkZ6ZU3F/IZcuy/7/4Km6HBZs5DYjmizngAACAASURBVD8iwo6dqCUZ2M/K94ZayQFZLuC/xamtQUCMbBoopmQ5oEs8JTvIxp6Ww3SojGaIyx+ZMPWDmxj2Ef7Qwzkj1o6KSYGbMkiPgmneprRGLmedrWqe9RyUjC0wzidf9Pn5RcMQkH+bVwwfJroOtBQQwEMLkXyYM0lpthE06QkJXEww2SoIgRB72EuxLYDcWSzwivIwPU/B76WckKxGvMQ62XOSiKtfD0Ne3sOFHMlZ04/eIYQz0p+/o+o4wDt7IpEirXgXk13eczAFsoqzRiaqhK674s35/1L0+MlE3z1oAZK+96uQD5/fqq/BTEzCwxoZXxOWCsG/gZFqivtA0+TbxiCbP48vFvv2kutusCuXXW7r1q+giKuAhRHOEASPyZKdFFwwNsXuEwbg6/H/P0iixkWJ2oF8niAaLDXSHrqWM2ae6ZC6mJgEW/n9CtarAkNUdelWhTVNUy3g0V8aD96CayJpCnuY+vvjQ5WW7YenXYzt318D6Kbk0TDOgnD+G9+Hgkw+bC4TnWJa/o4q8NRwhvLu/Qh10Z5WgdjB2dbfJwY794h+ngA3nnn+0ASbjFxF09jKU8e4g/h5w5igcg4249VdWaG6hgY1IRSTdM5HmFbRQam8Y85LbFiaAdli+W7lx05ZVWkPhu2JNm0ChvHcfZF4J28hGG/1D2sYpNHQsAaVMhnOpe4ZIOX1RKPNXzQZX6EqAAoCdSjsegiJcz5V6hFYD2JHJOG7uvDiOTBeyp0XuMDFQNkDcG91A0IKNhAjTowzf+mqeLRRrFWFgMmPT3tQMrf0RAWzdLAfAQL0hyX7YQAnVoKefyeMnbQ8wlYSYMrieZ6AFCt3hJKhaTr7Qhh8AGzvhxknMAlmXxxqkCDWpod11qnPIbYUDVsAn7uP/7+TYjKEl6GiUEDkLXc8DfNhjn346XIGrHX2x/vuRXZ/D3KdLRYSx+eS6ImmopVhnzZJEO+wDzBZa1hnFXw2x7jsp1DTGR1LCOTIwjznM3wYn9lskm9jsLwoAajuhy3dDqjLzqGxFgKBEgGgPh7p6/R5CYTEACIC6DpPPPZEWQmJzPs0TIQpQzq3wCsPoI8ajtoTAGOS9PJjT1DD6G7QGRNLEzZlwiBkSUG2bf9JKz5KGAkswwsuWoDVUBaJ84fwACvhjuZOpvGLgaFYXgEjSIGbMGhmI0UrGFbg/IrlkV3N3fHjzz8gWS4FbI3g94ex7uKY/g/nzElyUq3ig1X2y6rdnMdiFMo3DOsGJvFJgNxeTK4bSc/WZxOgFk/xJ1C9ET81rX816Nq4uvfVuPlYupwZsoVA1jzAM9NeEuMtKaOA9O378FafyhmvMR57jvM1lILNsSL5y6QGKD5Ybq/BGjtMmud8UniXXLrQ+YcFC1RzPtAOWXUNrwYwroj+bQCi4J3+AIDVIzH20b9/sO07/sEGRw0AKIDK2FD8sv8H2eILH4LNMp/3kuKaWO1vLwy/ZmyMVn2H9PftD/gRawkq2GH9eLAUjp1jV1zxO55PAr5j8agNqMWUeM+Z6YGdpcbJwzCnbH+fvfevVayXH6w/6Ac+F97mMBECowlEQYWRgUl9+EAiQ9NALIqqaeapRT2EsyF9D/KjoWcNOikpX0/DHsf0Yf1fvPgS6tRWarBimirCfpCvqDkIwArCj8a+tha2qdg95Al0M7Ry8m+xOTknBTApFEugk76o9pr+bp+VAl9c9YJafIW/iJEKVV1AqG+PqNnXYFVDVylgfMNVAZLdKIn6GfwJ7JRNh+q1SIqLGDzUxGTqAyXrZsgaCsAhZobecSegyP9CDgUc9wv4pAAWMOPl/OxlQOMYjexNDSMdE1k7TrYdqknEVtb+lV5KS4ALXZ9Pd4Qsf7hynDehl4FloHziNehjmCdPeKUra9gmf9YeJPbdgJoBknrw7fW9iBNiUJpu6Xlj7el/PGph1PxdshNCUu1Hh+/Vz3LpwgwQ5MnKfbJnW7GNQk6ODapPTg9YMiAfeACMj998A6uyr+ySGy+z99551UJIau8F8ExkuDR2ssC+HjyqW/F6DrVzzrmexv0Qn2SM/fXFZ23/8fUQTcJgw4wgKAWCAX6wsoTS99c/Wi8CV3fvPGITx1H38vOiYGI9ev/1Vn5ghVOHKCrJ6wF8oTbW8EDDat2wamYFruo7BwLSaWgpJYIYdu3UE2Ir99EcB7GpA2G/ykIhGHuJ5DQSwju5V1DgeTmHnW0Ud5pyHGTFUFnRyd08DWbeWOqYYYTGbLONWz8GcND7k7xD7He2I4C/glCVcB/Mvj3/QjxPv13jLFHUO4nF2C7Shr4qr6xoZK7lpCaRzLyTvcfQirr7BL1NLKnydaS9yiee6wAFhNQ13A9IWQUACY1PwJtfC0rBlh30RwGcyx0ocIZgNZeEh/qRA+VkFdxHQOUa8jKG2sv/eM+dt5KV3n3nUthDBSgat9ovm3ZbPv7Y63dshBVb475HLJ9DYbQC9mqqq9ywSwx67Y8WAT18JpUlifyc2bPOw19wp82YcwE1yy9WX7KfRp53AAO0YAx2WCdOsW+CILCk2b69sHG5r8PoXTQAlJRWtbX2Ywq+oyIQxDMMHRArDeAsgAJwJFZlZfIYBNyB2A7rUMA5Q3H2VBiM63YyH5xnvQawbQSB8h1D8fKMA/wORUmYCZtt68ZfLRlZejjgroIYBQzn4afZwP3eRJGoQY7CfwNYd/2Akqp1FTLotqFKQ/fdg+h7SHinlhVjLlIPgd/RJWWOTgiYa8pJkIpkEBZeNajoFKpDs+0ID4PyCbyqkcIS9YYYv/w3qf+6qUfliy2wI4i8DdkQ6GfHhtJLwV6rw0s3LA6VG4PvcM7revzupTAJpw8M5PfqXurgjpTqTp6fvSAwAu3CsVjwY8DQQW3v76yP+LhsZikdBdRo2JUQH4USrAMSE6cpBX0vatR2QN7gMHUpYvDDJG4NxjJhHIPSvQyWGB61kwivjaZBjABN9p+8FocXwFhDZXS07JDDMxRU6NwlOEc1qJH6xaeGkvWJShbZG3B66xkpvEuqQmelMmBn4Es+bdqZ9tST/3SsU5VpjQQbpmfSPzfVs3Y0PFPdKlUVijRsFvSPlAbjJ4zm7iHw5/hJW3jedfb6m2/yfcTy42fwLsaQVt8G4FcJQNaB0ig9I4HzqNnd5cJNBEy30xsKU2nBI3bypCF27Q0Xo0LdD7hXbV9//quzT5GnZTADHkn1pRp0g1A++7DhkTYcAsImzi+xDCmxbNHCucjJfwYnEAAG2Ud1nxolzirHolcdzloPYE1fvvhiwKwL7PcPPGzHK2EScgeEMVSL512JwXkKeXukAsh4htnpZJLkCFTEJhI7Iz+/KHvpue/dWTNtDkxeAijq6glIp/ZT+Kvzz2KaGo66LRnbkRDWRUSEAqm3Ww6K2GisJgcjY48MzbWde6ps175Sy8QbvrKCs4hMDaltszKjHJFM9UoHGAE4P+oTBaHKXs2HEjtvT35vFN7/Gp7rs1ccR84vRQR34/jxg7BSQRXNvdVNHRYBkK1AyQ6wGdXo8h9XrRlDSJ0UhVIwCqx3SnDutUZINuQokhUU6QLfupBvKlhNGUG6e1kiLmNFBIaRw5OxJohhIHzU4TZHYKvKAzlvaD4Dp4kQb9qxwIgjE2Af65G9MoAF2HHVyPvo81Owtkwne6ACaT84y7uf8/dQ0+id8OxC+GEtjX32txd/b+99/B4kIIZKAPunTlWzVtPpRUMgLxTZX5543vX4kVgZ3nD1lZD8CPiqOWH/emM5VqFpNm3qFOw2frDjsIc76Q1njM114Vd7iyH08RxU7yi7REQcP9WEv9WH/HXO3kjPOwR1RUcjFR/v2MdW5Y5k6BENfhgLeU/qAg93jwdgXeQnlqWFcY6EgUmePescO2fBdPtp7QcM9ngPeCWuXLubdR1gixZda8cBrDeu+ZmfQW7L+AwbNX6Ybd+/k0ylBpfhUYDSYji2o8NyM8AgEtnf9CUAq5VV5dgK5ZMrtR/7LbKBCKj7acUO3mkTd0yE5Y8e4fxVN63ba0mRGY5Q0gpLOyEqA8xAwydwjYJx3A9iN1DcJCK3ToAdIQlZRiYBN2GD7cuvttiEWWdSdKoRbsODcAjsiF48WH6xtp6jsIzinFFzBMi7jKVPVlIQcCIPyo/HM/ESe/XVNywn359GB3kP6PmvO5GokCA3rCDaVn5Wi8ecs6lgUiOTdJo8ZL7tLfJCKKcoq6XhJHWV5rpJPiFIFds4fWP58/6SEnIgNFNM0fO61G+hAI345ilEVYrINCY2hVOTAOdqkbbj/wFbLCSEZhKAjnQNO+e8CFuwMJeJaI199z0eQUi0JWdRUpm8HaO4jEYMS7VBI9tt/MwekGmPrf8Rn9bRYgQpVR4GJmBgOGnw331bY83VTCHxPBo5Mt4OHai3RgDVxcs0leQQa2PBsOjiKcjGFEXZcPw0H/rDz9ZcgU/aQLtlAJDK5+O0GVFIPRttzQoaZeR7886eaZs3rYbZw0Kk8BqC2fXB4io2FenaXMAhURSDSOMvu3g+SbIbOQCYvAAQ7CKQ7AaSScvKYVQU19oATf28s65H/pJhr7/9gnUiR6oAmJUhPWRCGwKrZ8KkTKRW8jzMBmDEyNvbaCcxSo2AVr5xA8mYNK1iyJwxOwc/MCwAaNizIOH0NgRSGI2yeYvOtYdgN8vvNJBmYeltKRaXVa/SEbp5B0g+0uhKf5tVdLe9849NMCRUju/g0BNWQlHH/5+ADGb9r4APHKSpsbB4N1UAXrZjdTDY6rqROZMgPDwjx2bMnWC7D+1BukwjhJG5pzkYr0okxMitvWxOscW0JnQZxjLmUJEh24lwmowOQNluJFUCnhU+FE+DpXcg76ooDsr0zEC7/u5B5JMfpnFimph0BQFLb+ONE+v2gA66/3voSVv+wVdO1jJj1gzM4Jvtm28/wde2wW7EnPvgwRICcrY75plAfhVkoh72cqp48TQJZZKYxbChi2jTQECEELziujmEKAHcBaOCUCwXFbya7AbSRGtaHAQ40sa0TJL6cOwgXECRiigOJY4gn5eg/m9+TdM6f5pDiXX/8tTzsGd/tp2H5D3lM90XQCewJSo4GxP8++ynnzbbxInD7LNPXkceU8FggqadYiaCoq/mVBUXIKwwJUHSkUlNqb5PeF8QcsOYeECVO8eQKFmL3UePLTjrMS6+Dbb/6MdMnxAmY+6dwuES1MkU8K0NjtWpgDoHEME4DiUd2s+LV2gHjWBiF6xphTE0kjwPyAbiWtcUaYePVDmpvbRzYrXkDEKiwa0fHs7FOjiEg/AkXlsUsniXdrN+xNoV20D/iPkrcFNetJKICiSjlwMc4r+pf9b0UdgMhfBoQm0UmBfLcCeNEL9jDXtgysvwPQobCl+CtaZpYgulpchLzmvHi5G/sGckE1PgiQBNXFRghHEmIGesrztho4vwiOGHHdjbaKfPSec7RNtX7x8BOOby4ZLxAEB2NvPOOSfVYAUEtzuALQAPwl4AT13CjsHiZJBiKvuSuvVnc3kWx0nJ1D96rAJL1QS3c2MF0k1EueAFGh2KmPEzZsO6nw+wKxC5lSIl2En4d+5iOACIphcr+b2q8z4qZ/1Mn/RHwCpNL0VCAIWmgGgNUDTYEtCsJHF5wTmWKn5MofzMAaUbu8AYofK6bWXLoSaNd0NBGZXQTkp5hFVVwBJsjWB/BmDtImCmjTNTzT/lPxdeO42V20PyZlVStGwCAAY1+czKTeDOCbMjvDOtdcdMl68PXwWivWNTS8aPJR1rC+kitiQ5Q1EnAGxrDXpkJ8F7j4QCFNgVCbuu3Q5u62EtIdnBXzsSb3DU45wjQTZmWBF2JWcwkIp1DLN6kifLjx23EyRKd1afspYy5JYMhFR3y3aCV6zkPWvsjrM//PkOu/WOR1yBkIIncF2D/MtCXWBCJpP4004fyrl1EuZMpv3wIyECVCeNNCiybZEc2YtlAeQc5FCjuWdhCXHpN8Mk8boql4accy8RqV8Dw0OBHl18ZwFcXgBuNZfyJlZvkD2Ce54zrpEpfVpeKEFIrFUaq/JD/rb5hyZLBBjy0ujwZHweUrLudLRyH1jhmGL8JyVL6/NkpuBZKE0n53w2xcr02fOc2uXQ7hrrxNMqBHCqsnYnjM9qi8zVLEjebbQwYhmLHqmBkLyAacDCGIR6OxVaJFDeJ5MdNjzWhhICVovMq4sCtrS4hn0roIi7CpaZDIE9NBsKzgxhXcWmDtis+WkwZFsceJWLt1xTvde2b260A/v5TQyVlNjqz76QLUsPAKbCL1LYsN18oQDO6yaYTvGxDBu9J2FGyl+QPZQ8jLWWjyIkw5n8V2IxsmPbDoDOBiRRnCc0TgKh9KzFRhtRmIX1z3Sk/oNYn5Ld4tF2sso2bAaEh8Xpz3dvYBI0ChuYUfgChQfGUys04B22jzAtwFmYLM7fmMC/yPhepI6BDK8YetJENzf1853EmFNAHMcoRb0AetkoqBkM5JyLlEqE76dE+wA/hmndNDE9YrbiY6m7gqbbzz/HziNYYzZhKSnUFKXHD9qHpNRXnKhAJZJKwME0KyqcTbOfZh99+gXSxlV2253XEyRWSKMtSxAdDjp1fOwm/W+NAcRC1D3WTZ1WR0DpV9QmKz79N76weyi9jiFn5B0APIckt7Jux9rF835nBTlnw5oG8KYG0fnQg01TEwyo/Vtq7a2XZTWy2noCdtusBRfaJUvvZM0R9teu8JR4F8DBiALgiWfA9xVLQ2uinyHHzlX19s9n3qRZ/9GCY/fDWE8AfJthY8ZdhGJmOgBbpK3+7IB9vvxlq2n6hc+MRFPrXfcwIIg6Aq1ugYkhnDNDh44g3DUTFnoxz72a38+zZS1F8LyjkUF10AjU1FBPct56aAx7YdvJh03sU6pY94Q08JHyStJ5hWj2YOPAZvMNU/WzJBGn+dfhKy9q31nvA1X1j8CuMMd2FYtVQYWBrD/JeMUq1e8Qy53ny56NhcWoFORA91ykZlE4CX+XfN71WXgXUhBIIsgvcq6zr6g9JP12Fln8Pm1+MYA1vBWwKk9ynypEsnzfvTRAB6qKzjFQAWT7xJqlptdZ0gWRIJizWc1VECwmeQXLhkeqGMH3CoPVA5cfvYDlIL5be08Sdl7z7LlXHjFKBOcN6QddpZd1rPPGK5kye0hWBRr0HN9fbm0EzhUWFQKcK3xHSemAyRj1PvbAPfj4AWwATvx9+VtYPS2yIA/Ktf4KmzYrhQyFFNcoKZwVnBL5Kp8hciikg3tgqMCIJmvBR8METAXI6VdIE+tftYD2ne5afz0TQS3kEfRi4/Dtlx/YR689b7GBdTxbhuFh2dQrWBz4NTuGmXzR9Z0FcvtYxgzAYPXLe072QiHUmQLqG5rEvKIOHVTA2joOSMPgsDsR9vh1hIH8ynBnLZZJKAJYM3G5SFrRBLcjie7mfhhVlAiQ4EcOBCE1WIK1d8m+DYADoNzLfRomyxX5xdPRCwATA01DXBFHNMzroEaWGkSfV4qIPoWDArAUDEl2YFwfv3asptKaqfmDZY/BwKywEMZsqWo1H2AQylmkek2yIa1fDRwiAH7lNyt7LgW9CCzpb5dc3GMTRg/hOx1lL4Xa6bOGMahqcLkdUycUwkD6r2OE98NKqmwmhAaJdz9nm2qVANbSLdf/zt598z1YZTxzfGdVB2TSpHj9GTzxPLTMhGcNADL5B6baP5Aaiz35hxsW8f37aOgh5KCEPO+iWdztdSSHt2MLddjVXxrOqbfRna0hSgdgXhsNtfrWMO4DP+6I7NxEO7iz0hCGuyFoOKSEYfkpLmjV24eC6WQdHoQnHbv5qmtvtb88/ybehpPpY/rs/S8+Y6i61v7v3hstm5Tph++7zd6EVT3n7FkQd35xBAkPfUNwMgFZpBfr86j4FzgmOygnx2aPq+bSEeDsL7Xh2FNSg2ityv5Mf06ApnoHZ9uioRHniPoMWTxpYBYMKNAJgUO1cQx9QDTDbvnwy6+7l/fYBbCsrSugWAM8nVdSMMUjBzx46JR1sReCUX8GcnfF8q67eE6qFZZeRnBR7VErLT/gAK5OWJz6LPLsn4sS4NMvv4YkAZuYAXAIwJfYa/Im1rqM49f9kS0rnK+URHCtK+cFDrgnoolmLPLtjhUTi/Orod03yO8DEAlQ0J7UZiJHiPXPd/ZiTzQPG6yHHv49CoSp5h8OeYgzS+tTg/YQfq8YpUIQPZyvkoBLLRqC16rOHGdDxHNSLyQVj4bOAt0V8Hv++RcSbrnNDeIamqoBjGW3ojArADbwAPntiwqjz+/HWkxkSHLn3Uvt9/f9Fc/10dQJR51aNwWFRCV2Feko9cJ4N6Un6hwrz1+htZKOy5aB898r+xZ+rY16UarbQVkRlgfxLA4LED/q7i8+2UXdgJdsB8QoUMVeaogOyDO6czQ4nDevyBp1tjAA6ePdRaMSKj9eS28tr0vsEqkzGmHLyjZCQ0k3AxTgyL96/oEMbi9ZeA5bvN827Tjogn0VFCtoWsdmFAzIOuxVBOarPomlDr9q6TyYuoPZq5F2w43Pcm722enz8Heur4PJLoAS5jlMG/XpwnSiMb31E5Ar5iX9RBfTioQ0Lxk41LTYakRHDmFdtaN4POiUYS0NAH7cvzqr9U8M9buUEZl44bdAj+3ivoolEb0RG6q+PgZ73C85WQoGhFhBzR4nVSyqX4HhzDwIksJ/OI1QQ5juYiz3QZyoqkFBrDNTVzXnqkgeHjdoBFuAAdunwYfwfJ59I6HfIZzrQdjWqS8IiNS60j3MWuBMGkHyfMmBE9wR3QRZpbo10wvjPSU1leFAouUPKYLodpB6mEkgarzvv/rZFl96llVUHcTmRQSUEO6wI4QwFTg7v3NRk1fhN/rK61+7e0f1BLMh9/PGFOZgPzXZ9pXsAeOppwcDFGUNLbt+mRv+16J8/Aiv1SCamNFDCy0vcxBDszKbdeZsW/7Fx4SbTmddN8A8/sHqICe106PlUIt7xd7nu/eI7KWagH0RpLtR55SrazTIUzi9GONaW6ghANGbAXqZr3GmgNPRL4hIKWBeNkZcuS6PRAOfAGrsbNF9wfLCOZwWL1kAUB1C+OHnhCPG2onmSvu1uM1OnzkLbCWUUMDNAKPqK8iZCPdgeZBse/aXOmXIBecsoCLx2vjRw/AlP4WX8wTbu/sgLO29+PUXQsAKA1PA+/77TdZ0SiQQLBrwe04DiP3iawBbTvmQviinUu7mO+ZljnIhg6NGjjC/s64MG6jTwkLu3aeJCi9ek7r8UQRFJQk0mgu7wgvajmfDpo02CBQ9Ky0PKvAce/2dZyj+kb4jg9q7A2YjVMj6plPukI2GSh6D1ErSw8JxMTTLXchRYExw0JQe8di3X+DN0hQAbVnp6cjoCHbx57A6c/YUuxfz5zZugNLarfbcs3+jkAKt5lJqbMcfBWaN6ndJVAwT+ZC4NsdOkgxFXpBXXTMVBslhW4g/5vNIwAJIaj10kAuQ8IxojLT9Ahtswni8L/BwVMjV6PHQ3pMLSS7fSwo9L55pmdh4AM/uwohODCbgAYB1NNMO8PIdW5pYDCPsq89g7HJrZQ/BKyaxDzbjcGSgIzC09eAxuNU+/QBAkanHbQ9FuvTe2nI2wncVtmBRPJd0l02ZMtrW/HTAvni3zVkSiJ2pA/DK38Fgye21P95Ksd4G0MCBFaUNBtAAnEahkYEEsprpsj8ACQuUTVxWKvkC4AYFX1QClgEAOgnRhcg/9jNlSGDjw2qCrTKChE0GDviG4JcEA1msFgUUhHDRyrBbNgRDhiJtptAeDsum5MhxqNDlSHPxRWXCdukypKyRrUz7f7XWU8B4kr9ywmpz9HD6iNGUADNHBtkhQc12ydWwdMJqXd+VANs2JKbXAb5Tc5bZ2y99STHbYDfckAu4zAFVXWPjZscTgINp/e3FHGSBdtc9N9DkfYZPCFM6saQxiB7OofKHRx9zG/RPjz8GtZ/AEjZcIOBTWyPsGKwPJKPpUkFNYy7Zm1zG/EDQMrOZ9OFPe6CY6Q2brhcEXSCHLjcVwyrys7O8UNqTCUkDtGC8V1OVYE8+ADDNhTBuah5Nehp+OR12eG+t/e3p10jDW+BSpu94aJmt3vQ1FxeyF0VucnGHK4XAsSE1VUSizvryCADhwysE4OIbNSHpt/VfwJbjrPDCVlK6nQohsTn9eR+B8i6TdFHfgoszQH6aLNQugAddHrrIBagOCPTkYtfh2K/UVSpamddLHhpGVzKdwI26+hJCBo77AoncVSPAMYgpVhwA/kLe+yA8jmdQxL1vW7d8zzptxe8pxsqrK2GDIq/gDwmfUTMnIMpR+ZUQKxSX95EI6N6PLCcE1oCsRDbvWA2joZ13T8HFHmkhOOHRewiHu4Q03vaj7s+rlwuBuhQbCyDJISwJFjMepm4w1gHuB0PfF3BRRlp5QxPvhP8eB8NLjIsYTuYeJkweGDHh+EYKYJCHcCAMUTWFXbwXrRN9V3kwDvBrYqvHc7FpSivatoq6IEk31Vjy/NrlwcXzU0J8PMymuGgaZUmMQAmmwFLcsGGr89DV5FxBQMEUyE14SLZJEq0LlhcvKVwUHlPxiXhesRYfvvVZ2N+fAMIADGggxOUWAljcwbtqQULmxXuYN4k3GGsHubIC2NTEq2l1HrqS2CooR9WMa2b1S2IqAZqI0UYvmsKUshxWsApQ/R4NqiTJ7ZJMiTUVxY0aBBsznovllrsfYJ8y5aBIaWurcAO1Vd/vhm3tta07v4e5j88YCZHNpMX1MahRQyVAs1/WH05w7ZP0q6GW7DgYgN/r7EIiGbQlU9yUOn/LYCVZC7jkrOqHdSBvLv0jOYiXQzsiAj8jEkwboWp3MOENBQFNljxGdFa+XzspsQIMxGxqItFX72BAa5uCOphGUBLPCGjUaiB7JM8WWM+z79Z9wbsNkqQYForChXitenInDQAAIABJREFUfAYuawYnY8bFY/HCfoGJrLXsAYwI6ku0kxW9dmB7A+/BfV3OdQYu+L92AgLEcVfkZafZuXMuRG6Yy4BPTCg/pMrcfdu22pF925E46hwFiOBM3v4rciyYj8wAbdbM0Zzp0bYFIGZPaRM+UJLF0JQySNGa1xRd0mq9YO2HUBhE/lhbaBjEkcA9CnCO/1EDjPtSGJNNx9VA8fvl8SeGIDIjXwSF5P4+A/gB2GGuY1Ixw6/5qetwZF/YuqNjLGMYZx6+QzHJsAqiU+3wrk7b9D3VLGoFFcp+hBdor2v59cACjgSEDkkkxIRXr+fVwTAgFW/02XNiYbrgK5eQw7NQUGUq6wavwQp/pry7HNPA24NnMPdBVCRrgY8lEoJXieAqThXcwucO5l3FAQAFcvEqDM5ZZqhxUdgC50EclhvxsBU8vfjYVcN7xW5FbNLAUJ4TZ1gdz0bBEcBxFKT9WHhEMVXHnxELnd3bT1k1KggxGPvY7yowIxmwxTB8CJAdA8BfI7I02mX3d44Ymc+6DbHLl96C19Q6Auu226TpBfhxUjBxR8t7Wp7X+w7ss9XrV3HWdDj2uJQT8igUu0MDgtGjB9lpU0dzTkQBYGBRwDetb6hBXbOVRggFBX7IYoBPmzSG4eJg9oHZ+tV7rfjQCfbP/3zytJ3lK8lQE1aUbA3CCNlSs1JHaFVPG56kAFBN+PgpJIeny9nhGyZJ9qk1HMpnCQMdFzDX3NTE72WIpd+gvpozpI/aIDUqm4I3FEnYCUpNDYcIvOTz9ON97eefaPf8/jGSc8czUNegtsQuXbII/3CmqlTpwdydrk0UvYhhgBO2ahBDo1GDRdOnH2y01Wu/tJmzs7BS2MR9spmBEzLALJo6GOcJmZfa/NlXWUrUKMKF4tx91ke36qFp9eBRf4ya4e9/eQGboV02eV6mXUqgR0IcDF8YtjUoPhKyqDlc86LPoLBIH+NTQ6l+7vfvlp+wD9/72Np6kbBdfrotXnoZd2kOoFSrpQGw//zFFvv03X/CLiNdPoSQKwePqYETqC22oAYbgBXsT8m13U5j78o+IR2fMg8Mz1YWdRJDtnCkcHHED9ew7sTMbiBwsRnVjM48NdJORUENrF4vFgbmiFFZnCOxDPKNPYNCi19XwyifbvOnGZJKgRpGgVUuZFOtKc/GJdDLW1X/46TwDBakTNXwhPXp1AEkGivgKYrzUlYw4fzr77zmuct/O1t8YKYvElO+awJIxYDSQGYAoKwJ8Eq9gZ8oKGqKnfzLJ5PV2e4YZ6x3B7JqGPybJYSb3PLZI7Gs0kCwDW9AecxLgh2Czs8La9+dTb/9fh/IqKGEGPxa3yi/PGPtoqsfszMvHu7uWRWb/QCr/R4Yt85aiaEhn1Fnv75/FcEaGhCFEWwbDHgbgkd1t5itSE39YA4vu3SZTSq4wH7353sJTqU5nJoOm/4qznOGN4PS7MeVm9zf10BNFspnHjbkTJty1tM2+oxxNImEcFJjd9Ego0XzKVwESzswS2C2z1tW/2gmKTDn7jsW0JDt4fPKnind7rjnT3bo0Cr75bsVkCim2OVXn23PPHs7DDLkrazHfnqb1vYSgKEeAkVluwNZgBqhvTuWmmC4vfbK67Zj7ef2wYd/h1xSYDdc/5i99ubjgBjbyQWQ37jHcrEa61KoFWdOBTLUSfj0JSSl2cefbnB+sMlZ0dTz+H8q7JV6KQxwWHePV0xlXq1AbzGq42HS19W2OT94J+ulHk+KQureiNycxjeE5lge4m34Z8rzmYkNykYRFQgzgkF+GM872Qq4ZSGreAqxKKh6erdiaKtkFAnAR9IGjKYHOevMmdipdZOjcIKB0wm7+Y6xNNh+9AY9WB20WWxAFEBICtLPdQAj8rGXNZVYt6rhsA5iUtHAZw5hECEVhBr7aKzLGpFBK4inF7/M2Mg0vjd1EndAZ08EthE3kJtxuj330M30b9R11NwQuiE4tGNFha0Aw7ZSAq7C4uU7LAY9g0K+bjLBOMHUHvLMFDhCy+9UaVEAvR7MY8cV5cK+rcLjuduFUiXAYosl/+EAqpwm7prBQzNtyulz7NkXv7QPv/4SUsLtkHi4r2r57vi4h1ETBDNguuuuK7F1S7VH8WdvpuntYR/EAfCEMPDpoeDtBiRrZ/3LZ1fthqwL1b+pBnF3kqTyPI8eivcuGMLqRQJ45wGq21Uv8Pij+NyyIxJoLG9K/dsH+0uqOlnIzZ8/z9lZ7dsNCFNHDy48V6ufnyVA0w1t6bfE2lT/19rsb/985QN8Yx+wup49rDH6P+rh2grOEkD+BDxoT8KAumzpGfb5BxtUrfARsYQBRCw7UQ8T2xe8J7m1+kBZsUi1NQg7ix4Rmiigi49UYN/Cb+K/BfGdlE+i5Hk1IjqzNcSCP+PqSCnSumHrarAsf/VexzZm7fCxpRwqGl8Ii62Y74R9jKbxot7Ll5ThjViZOk+7AL51Ng3IG5k1opBCL/2uMjFcEB29hWy1AgANZK8SCtlEIckTxl5gS5fcbU88cyfEpIOElQ2HgNYCq7SaM1D2SpzvCtHlnlp48Txk6is5b3mqrNeLLzmPfVBnhfTib776HoBrusuzaWxgjTOYl4/pAOey6nsP/Uo4MfKnsEYLobaJRf58+z1n2aatGwyrUFjTEHeYkHSjrJCti4KeZZml01xkkwjYgf5BPQwH6Qmo75QFkcLddqIU0A1FbBm+mHI+UMDpqKLBsPoIf63Dk16KSc4O5StmJ8bbow895mqTu+6+lzqCZ8YdJaKJ3ofOx07WqoeaC+TCIJTbpFETWccR9s13aywRz9voFIhzqFjUnonULYJMH2sYDBNyCLUFd1EbZCQvv46QFoa5VK4h2O9B6kC9PHrMaYQrVaJOO+Du2gg2cwOEqU6GnRrmh1DzhTEI8ee8UkD4WXNmYrW4z/LyBxN4t8aBxQr5LiJbR4P8BvZ7FMG70fiVeyFPhdLbemCoTsTe65dfNkMkiHVknuPlLQCvCWAw1KYcrOpVxH5V6ySCnoL6WqlZA3QHioUtSTzDVn/Ac53FzSf77NrFC2zFJ6utnnCrRJTJDz50r/3tpb9CNky00Qzf++jHvR4sFfj+mWkFtmfrASsaQaDygRL2NH06531DLZgGZ7YGzBdcdI5byx98tNqFCIpoJnuRTvZJOnYsI6hPO3sbqMX9beKkGWQobOEM6LDTp06EzLeGzyVyQTLPoJXabyx3CkP5Hs5/Psf0M063L7/+CcwDZiS9JtvDokHZ/fhespJT7dCv4TrTB9UKYirLxWPo4CSeWYLt3F9s5F87QmYg4O2R3ZzRDNb6GfL1wmgPgAUfADlBZ5ojrROk6KFXUgc5KDnBonpQsxyts0XzZto5Z0KEqjhi67avN3+ITDWw0yvwUR1ZOI4cg0MOP4xTbyoiEbZLp/CarWVglp+ba5PI4ZH/8imk9kWjZpAhUcpz7mD/+vqf/Vh67dhRwfvESiaw1W65ZYmt/ulHa6SuS08b6izTjkLo6cA7Ojwi2s48Zx7v7EXzu+y+iIFOzHRq8HHrp4jtBiToZvEPGhKKKTlTpHlTkZsnYuD8gU09DUnl+LFOvpqWOBLP0x9c2MKxozVQ7wVM8eYwoUvIGLBxU1K4kJrxZWDBU3iPHhMG7Vs+E/iZpZ0GMtxOcEKpPfzo7fbVp9/brk37CE+Amp8/3O68/RHH/t5XsoaELWT4mmiyALUptVgdG40mQUVULOBtsD/Jg/hXqNBJ5PdKCr940VVOGvXhh284z7SqSn4fOz4ccA+WuDUT0iGJRu6QeJrWdDsGA6iGgJF4GGr1VW0W3MV0qp8CBWeEzCy8e5hi+tE4SKpaXQ7A00iiM5v53IV5touXcfNN4+z0CVfYtr1fUUzG2V8fx9yW6fGkM/wAkr3I1AsIm6qEyYtHHsmnYyfF2YjhUfbLylKmg/Gk08EMJXE2Z3SLzV4UZH++l0OwNsQa8JCLZKqcnMPECABJxswuYY8XGp+A9AKJYD2bUiE5QSzmlHQaRSSNBKFZTm4yB2UL6XFTrAqf0j27YeFR+BcML7IVX25g4tJB8RBBIEuzTZmWhf9qPumglYDHp6Bnh8DozbJHfr+dyUCEXXfzQquur7D/vAnbUAnTYigJmOKUiKDAkl9pTXUz0ycOPJrPaIq8W3+fSqMt7zE8+PAhGcBH89vPA6z01xZsHJiA1ONNMYj3lUejn8smzo7BW7XfVq2hWUpKAAgezzSmDjnHcWcePZJJ+PkXTGfiafb5Zz+6qVU0BWRVdQWHPlWiuxPFXKEwovDmEbkkUB1mOuCWXDXeft640zX2Su7uANQKkaefZG2ATgoX4x4H7B1sUamVfK8kCu+TsBHlVSqWAgVAGHR+xp1XLbkSw+gHAKZgp8BCevylP0CTh8ECq9fPXeYCDNRo8O9vwQAOC+HvVzMtL52X3p/NVLPSXn2qlDAyin8+ZwvgsYYPgUpWZTobJPmC2DggGvIMU4HYL7YWl4SrDNQQyWPHpc2LOQFroF2SPSwHKCDaGEbMnj2BgsLLPj0K8NjC5aKwAMmk9MclEQ7l8C6goB8K+BFAUbyVn9tBMc0kmYO4tJzny0WsPCSl+SoRt++3QjxEEkM+Sgdgo/qLCy+4xNYR8KLOva0TqR3MaDAFQG3V3mH2xMPLYRYewaj9Odu3v5Yhjhop2KxMneT9pSlwD0WQJAJiDYl5Lm+6RrxnGjgsCahl0jYBhtkJS8YXz4PU49jhMg5igBoAQY9k+vpaanxUACJvFkjmz7RpgIKCnoD0RM4B0U35DWILhnNpjp84iYUSat//+DNnjP4GBevQmLL2Z/D8Vq78CSCQhFwmujLzH9BEgb9XUzelnetfPQc9UkVyqfENC5MfLiyG2HSSJWHEbNrl2B/qQ+TTK/8HZ4MqFqaAcxopJSCqx3Qee+5L+NaS/mbXhLjeTUUKf4kDztTQkwINw8EDc6OXLkagopKBJdNS5ayJaTr7KXdwsnlIrj6HZNLEBJLBmfiVV63mb661+WfeZNkpcwiUe9kWXnoutgC77f6Hb4FkSkOhsBqffsp9SRf4Jg8qMYVkz0DBGs9098YbbuMdeEgzfQOFAQW48/mVzEOSQvlCMmWk6OsFHJOqIZkmrIvxfgueRaGwGiK44OIY0qhJPlEG0sDgI5jAoFDuFbEMWtAYSjoXAvLeQQEgwFcgbyfWFgIQ9I8Aix63L/T8eT9iCqipYKqakRaPWiALcIoLP0CXJVNrijYGr1ZXhQT8sC+AMAhARE1uWjafCclzG78oy4k5M86wSaNncKbEAmHB9qeaaK9vs28I06g8fpTpO3Jt7ovo+FBUBNGEODQ5D7IoZOUNbe2GOhhbCbF2I9lrgN4EnuiCFzg8wDOUt2E0dKXUDKX3tjAojOHndtHoV6NUkLVOEudcs21fbVZRwr5iffVgCePpBjDBg1VAawDvS02KZJ3+vDOxWCUTdIxoDkRJ/8ZPjyOMJdGqmg45m5QjB9tp2DstlEYzLBhZNOnYTirqAkdYf6zVAHyE/WNYUJLwsF/zc+NtcBZAQ5uYUgxCUil0mOompudhe3DS9u2B9QfgrsGCGsQQ+QnycuRVx3JgrfpSiakBXfetwBXtc9ozBq6AJhTSwZyDumtkPeKGODw7FeQezjd/geQwHOTjRU/jkkdxHnD/O5pfY8gP0xSm+ylGiNiDwPuj4aEB0aCLzxLlgFUC6PgMbQzKFOyARR4DqJF4iNfBzqlHCRPLu2+z0RNH25Tp08HJYH8pAILn2tHWZqvX/IL0bKdj1wnOlm+sbHLETlKQWDDg2KSJ+QR/ncZwNJrhQaft2LWTQuyYY4WJnRXF+Tll4giXuvvL6oPc5YBFWDxIZuwDKwWUcbgDQAYAOsdx58chk5LVRl52EVPyWfjETuQeKaYx+IIzVAAroBVeonpXYmUrjEEDNA/f/xSLsJUBlZKAQ2i+KOkdw50Zlgsu9eNwKkJiu/Tq2zj/BiOF89iatfuRFFba2Uz4J0+eyMB2I7VHiJ02ZQR3hDwLpUkRo0d3qRpPDREBq+sC7OeVx+3dD9+ye//vCrzGwmw9/oAbN39rwXFYzMRXIlmLxWLqOSscOgl1QoIDuvv5bmraGc+6BqryYK+9TWPZ3HbE7ntiqUUB6MZGZlo9jUQ6/v0emohAFYburHSngLsLBUD2dobisbrWft27zqbOpS689CJAkTgY8OH4pa/GluFfpAJvoBGVFo3mHuZQqxdLANho4QFJnDONnCk6kH2sLvmJimUqH0PVA8lSa8CIEBtZbJggDfvYN/WA1/K1dZe2k/5zfvOdFEg2dGiBCwsqgxE0cvhEGMET8LffA1PiAGcXARNByGYJZRAIKUAziMtC0kP948JHJIFVErUjt4p0INaqrCs0wPJZMyjoSnVIEOs9SAGHYsvC0JFlSDA6bdUYvc4El32p4aIY43w2AdM9MKuc1SvrvJNaUoC5u290Jamu4XKSU5r7s4515fssfQwN9Vx0USmgSyzHMJhu3axzqQgUhugH4BvEpCQUlYdwSI8kwApBUSPK/SBGo359gHu7xTPR/vrP5ZaJ/7b+UnFe+mAeCliVjF7ghthl2ndBnLMHYTmOGDHI1v60BhYhwYwZ/jZ61BTeNYqIEyftvrvus2cef8HSRqWjmuuyJReeQR1VzGBXFyVnRxc1BKqAMGqfRLr+0yddZfW9p9u1917HWuK9wHDrRkYbqs/q5p1usbnn9z9QVZ9SyoouApRuvPYsBnlNvAeURf0Z9sAfHmeYstfeePlVJOTT7LmXHiSMZBb3fjS+eWfbky88gpXKZWRArKWGBrBUKCHMx7zh5/J9h9gjj/7OFs2ZQZlSTZ8DI5IBlpQz9Y1lji06atR4avs827B+pUvB7qUxbkXNlUU4XiXMKinO1KLFS4lEwdLOO9HgQUqoVu5gebYGyIKBPkvsQ49sjXQuyFKE/5aEMkXDTH+a3hM08PIPV/3S8VsidgTgYXNrG2QBH/ElTMCn2GYc8qqxwzUUdYMt3/MS8KR3LlZ0SmoMy4l3y/OP5t6Ip0+LRykSQz2QglLg0L6DNoNQxHIAnpPYHW3eCStNrF/VINL6smK1/qQ21ABB51AbPn9JyI4le5ZnbR81ZA/MyXhYpImp6VaDn3UDMvyb7rzT3qIZDuL3BFFzp9Pvnmw+6TzN5Ts+c9o0O1JZzB2XQU5BCTJavFux/cnIjsY2DbCQRRgMsB1GHdlIerX2kOrW+Wfl2WHS4Mv2N8Coi7QhozJc/7iTDIGJk8ZaWXWDnTZ9Ccq7o/x9lZy1u+mb2IfsEfkw5+Qk8P39bWz+MMCuTlu9HZ/LSO4f6p/UlGgX3tpwstmqIJRosKSzQd65Oo8EnrXCXuzl2etOlOekz9ZBwKoGmtpLst8KtJggDTp6nQyWJePYtIHOmkI9BYAlNbLCV4U3dgDKxMIkboJVFwkDsBvCiwr/jMwEBlWkqyNBTkwcBCglywoAi44y+qhuQpkzCCJstYqj9ZwLgeAKE+22m6+whYtvxq8+lTokGo9ygnA5K+p4LxOxJNsH+NKBIlW1SGI8fonPPUvA3J9Z7w2wGtt4BjCDWGhhLOpOvqvOPhW8GuTIgqZb/qycE30iQnBGNZykdpCa1dmt6YFxNlIrSUEYEcN5KZSUe1sEiQh6BEnYlS3SyXeVdZhHi122K/xZSYLbRavUcJKfGsIaVACYP+tFoKoOe5FcxHz/618+dF7//3j5CQCxFLv22rNt+cdv2ZaNB129ql5egYrqHcIpWlvxoNd5p2BPDdPuvA2C0buf2lBIEU2QTKrKKXTom/ywZtB5KgKXB2my9oKXv8dP7HJuzzPOwX6wtg5MJxryGcBbWaX7vm5I53o/hdHyZyi2/HlOY8YNtiuvnm9H8cb68otv7K+PPmjbN2yzn9dt4a4mxwaMZMG5M5wfeQq+7E89/U8X/K2RoVxNwMPsEpi6Fy6aYs88/3c3NA8Mi4ScVeJIKILhFYbo1a8zvOWIs058oXuxXlO2QDwWcKq7h2JL0ABbWutWA7YeqIyB7KkIZT6Qi1GL97vCw/irIf8N2LU3nsn90gKzcAfrUspXeIjyEHY+ub6hQbtCKPVOWEs6t7zUx/PmTOLvpVpqdKw220fomurkoQX42eJXHEL9NmRIAsHsqVjEVIAhkYfCby3CE7/s+DF35yUATqXy3zdtPeiCPZth9shnXfWLnrGzugNcTmHA01aPr7SIiwzvzyAMdNXmLTA81ZtgB0f4Xj2qvT5A7TgGMG1Q6++5/xZ7443X3JCmAcXjufPHMhSvhRWbhZKWvwh8S9K4oYPzOc8ysXbbB7DajyVADfuv1hZeNI/+zd9ee+Nr55EtjCCaM1yex2PGDkN5FYpsf5dNm3EWezTLtq3bSP07iaDNo+y7Fhd+nYmF4LcrfrYliy+j3/ASIF/Cnd9pixZfZO9gMfDT+j1YGqg1hEyg4RVvWQQsf2dBpkGsSGY+SxmBr+ecWWQTxuXZp99+zjmGqgoPKn9q3xYGak0nAfXpDTt5RxEA+CJoKudDNgK9/B4XIspDjdBEjpCvXliumdwPD+C9HRLeZ9v3rGf9MHiN8Nj2fUdhlmahBAi2EpSsi2GmN3AnHyjZx+8F86pqYVAxxBaccw54x15HJgjsx1c1MRswdj3ErnDUqIn2/YpNtnljGcOKOPbAgF1z7SL76uPl3IWEDYN5doDZHD5WzlpgndGIPP3cM7bg/IXmd9vTIQMBHKSb18Ni62C6x4HlWGkylYXtNgZ259Jlebz8ehifNJpItfZs7rHifW0wGmvYrL7ExKgkFhMFpZIYp59FiMrJRtuD7F9F0tXXTLA9W0rt+KFGEsiXWOGos5jqD7IfN34MOFmKdONHAA+KWhrr7MxcmzJpviv8djPdXQ8QpiImirQ5SRP9HK9aZZ0OMQ40DpYYpSLWnvyNKSF/igyXuldOGqhMzINZtKXH8MHikodQ4yalF86/1EYUnGcbf91P43WUJqjF1mz60ZnU9ypBl2Y1mgcZCwuvA78jeaylp/ho9ImxYn72k0TGJNMlGBq+qUVIHkYhn29imnMShtoemzkL74pMDteGeIDVInvysZUAmCl23gVnAlL+SAPThw9Ggx3dTYgKDKdBuYPt2++P2ZMvj7Lvvi5FjtpB8xBmd91yj3345d8tKBGmCTLccFhXJ5G9qzmMjKUhZHp6DPpznSQGHOxpbLLxk4cQmkTy8NZaqO8w2igy58wdY2tWlfDZ8auB3ao/q6J3ADpzApTJM89PwGM23t7+zw4nE7p6GYa4gMvr13RaQd4o/I5+YIENIMMfaWWHu3m+VU5eEyHJBptBtX8+ZuQnjlTiXxFk19yBXBa/Mhd8RBDNSRiLrzyDgfXE4dDNucwAFPy5vGaczgaLB/xmovPl18g8KQqG5mdxUVcjZWRBMwnIxpPl0IEDNMvJtmHHCQoowO6kITCeh9nGjavAB5GO+LAFxxyahQSzqxsLiOoWu/Pma2hqa62lv8qO4wW1Gd9QeQLGhU20Q/urkNsC4gT3WN4I7CgoNlpPQaNfOIiQE39b/t4xihYWoKYvHBBBXMp+HNiulKMIlJF7OA26x0908HYmh2K2+BKjXXKj/EjFVJGwioLGwwdkgOV8Ys9ZMhRpJSEl9XxwptxBXBrTptAoZ+Xbtl37MbXe50z7FVLm7zxDKYq4wINpuPoBVDrxjVVjE448P4f1njcCxstAE/69sP2wnigvb2YfDHGm+MdKirmQaPY44OSppeAQkUr+x0YJAuyJjMkEGMArsEdDCtJG+VghFNG6gxWU1C8QWv5pzuuUeeRv7EgxFroVrsUVm5aW4woDgUTtnWJ5aACgFE8VdwRlXbAU24sEe/2NV1wap9NLwxTQJaVpmt61QAsnOORQ1julfrBAQjjakGD4miguJyZ0hXljrHhnCcAYFxa3uocGWJNfXSAOsNRFzGWqyZn67l4uPKkrIyguIgGuBX6oAEvkchQwWE5CcT2MjH6et2a56hGVwDsYH5bDxQxAqDS7eW5qSOX3pHNE7NN+3osAI2fDoMKLS1vAaDT7IhhALgUpjc4NMcw09ZXvlcR2gbBIXYoyf6cf7x79BJcLkzufQvC3RlbcKVmiq4PTz/2Na6yRvgYCrL94QtsGQprxloS1BBtZg6dOZPR+WAr4IZenfrQMjI67uKxjssJhaczBE+km+w7/pNauTTSZSG/qwmFWXI1J/T67gvTv4rIt9scnb3UNlbwLBRaL8akU+ADAeLEpBbJGR8QyqMqCITjdfv5lDftupn2w/D3HOuvVYqN402DFCZSRVSlVVxVVFOw4qcBlV6EkdgF+A0yRNbDx8p4k4ZHMSAC1AG4X4KWGHsCgS4mtCmIRSEcnILaV/D21x+QdqSbOj4IvAo8j/Rl5GydQCGcwpY2JoVVF5eDHANCfwiGUO00MgfKjJJNu5dk1ssdodAPCm0kK57nz83tYh4M5j+bMmGsZCeiOYPi1A7Z2AzpsXr3JfvxmE/dDH82x5JEEM/URzENDUg+rvwfLEYVOKIEbe1U+n4pZ1hFgsBj/GgR1ARQqUVvepVJJaE3p9TpAUGAMe0A+1ROmpNGAMGCoiwOcO+6AqgDuv317WLf4+4o9INaZgGHJbyPwM/N5HsICBdHPysCfDauS9LQmEpBhCrM/S0oJPlIgObYM4Qy+JJtScatgLbd3aDQHsIcIhMEUlZACMK49VA0Tl7sR1gy4LCwVgHDuw4PYYYAnuaFBBIW/fLejSK1Ww8cWd5IenwWJDwDv1TnJl2tV46trXYAwS0ZFrwyXgsU80SBJrBExgngoITBjQhl29MEKCQ9HGSNfeO66sQTaxcQOxqe3juCnTfiC7mENsZ4AY2Wp0kVxrSRk/UztId2T0fjNye+wG2pLOgPVGVNgZhytstISmPqslz70azNcAAAgAElEQVTsawIBxadOn2JZOSNhKePhzfeI4ixSSvbqX1Yh7WQISeHvL5msvBPZqx340Wn/68yZMnkojGWakSiCYwBUP//iW5jHNMICivnOw/Kjbf45p1PcdwGMbuPdKkFXt8tv+x+wUqxt+ZQOsGa1FhKwAwiF/dXTFWbTJ19KUxkBi+vfjt0uBnQYgGlASDuyVgJEmLzGxhEeSDFZVDgXVlaeHSIgZhOSfv/gKkDpYnfYyFdetgt61mHszYioZPy2z0XJcA1MobEO+FfzUEMjP7KwgCFXrfOOyyCIFME5e1WLVs06e0hJ4x4Y2hur7Jln3rB7HrscWVwSg70KPKlznB/0Rpj/W3d+h8fhUDwpZwNsJjt/V1mMAO25AeIAxaq8JZtOBNrH7/3A34Fn7cJRBBXgYVqDbQ9s21gG7v0sLolB9eydJY5knwpO4tfbTgXb6y/9ZOcsnITfPbZMNRTgm0pJ1X0Zr7qfYIyUM1CKtvsJ8gryDrZ9+Mn+57/PswapJ4W10nT2wwBWDaqBhfwufYxNgZkAKNS8MVFYvHC3+/HzQmDdt7lwFpi8XPQD3NWO2UjpLv/zIC6zKFLhOmD69bAZ9HcoaEIXlgDKHhoLDXFk6WD9sawRagto6/LyFBgvD2DVU2p6lBquAZIvSITGn80jgNk3MBWISxPCzwuXbYA8zfEBlXWRphS6HyXr1c9XsrPYjPJf1P7vZDoQipGg9ouSuCVxl+TUpU/LM5cfEMC54iuLRHBQiBbnBZ+vDeQolJ8ZjepNn0G+5AoDakIWLTKEWETykY/jvQlUa4HJ6lNjaBDNHcMC1GcZGECh1lGINHSJ3faHBe476kJwa6NXkmAfsCqrGEnKZWezf38ZvYWYghvt6cdv4oe3YI0y2JZdeT+Az1B77d/v2hNPPmGNvNOq6m32zxeut4TIk1iGKZEeRVhvJOCBx9oruy2fJrlw6MUWlHKhnX/1An4evvgCmXgWzHM02vztfvaBq/rnf6FtXs7hj/EEXvXjh6RLj8Ercy/A4Wh79IlHaHgP2/XX3Gw33fykLblitl168XTu3l5beuW9WGnR4AIIXzR/PPVNldwbeccEeqbOsidefM6+/Ga9rf3yE5s4LcOOHVlBcN9+mmTdqTrTYm3JRfgUw3pct/6/SMq/AzRDUUFWRjJs/2jO6FYsQCCZubUq5qIsKHS/RAOQCQzw8uw1KJbdT7/OYO5FSZl70eFqPaYRUCQJdA5kFH96qlqYl100vNUwYLs5X/MLMpD7NjqQro/3Io93L7/ue1bySBQbWrvB96xYji4sWeB6AkHDoLDu7FPQURoy2kgK0BaUKjfdfC3swwYGPGuweRiGSmAHQKNCGakxfmMTalc6Nxr+8jBq+04KLamQhLVp6O+cbKQG4XsHBcTaf99/HXDgXgvFh6CxpwawvA8rsZMMasIsa1A2EuM427OXPA0YaH3szz7235C8fNQEJeypcPIHBtne/bCROfOCuSOCCCmeecZQi48Ybu+/9b1TGT72yMX2+zuWE5xGvUn/OHHacO6ZPFv59Vr8Ywvxu91n9//xRfvLXx61WTNQMK7+mt4Sxit1RSR0vFGjM13o183XXGw/ctfMXTDPKmF6vvLaW4Dogy03Kxtm2RY7gAxYXo8BqqN1TvGuWmDR6czu5V+BpWKh685JSoRvzf3XCiirMyA2OtauvvxS++RjfBirGtyf7+VZqJaVv6f87nvoBf01ROFsUPCNZMZBEBN0qqk+bOeMyMmBnMTwrZfzMJHpclV1PWueQDjYsRdeeKZtXL+OuiGYHJES10vFsB6LJg4hfOegWztXXLHYPlr+MUoxfX5UeazHKFjRA4Ar8mkUp14KvAgWkcL2lJsgpcTE8aPt1217sbrDEhDLOlkjaZgj1uol199v/31vubU3lKJu88mKm7FEUC3RQn2pulL2G6qR3J7QYJHv38l5Fcj56seiiaW3Uz/XCCgm5YICv3Lo0zsBvpsI2tZzUZCenptjYDtsVz6W8u5kkNwdZhece6NdfuXVduNNS/l81TZpaj7PJpTzYZOzyRKRRDWRhsfOpkL4rYZn4DLRkTHOa/n00yYTqF0B2xm7M3qUGhiYsgaMxeM/jEFsNSGqTh3GuRgOsH4KfOCZl87DAmSnbVhdA5Ekif4bpjp7znk/ymLO2c6oUNFwq9ce+dONnDf4uDaWAyKW2Tgs0T589wfO4QEbOSGXoUYZYXlYaIXmAOw1UvcwlIbs5bI3VDfw/TNRa0ycyN44AMmIhyE/SykJ4wDje7mfPHp31I3+Cl/U3kVJ3IzHpoDIANRlCi2KIzytgz0XDgiojArdd2H8G82d4SEQsqGSjBWFJ7P2Jk/PxxqhGsZpJsSVYtdHRjJtamOI1EAotQYO+s4Cy4fkpVHDhtiuPWV27tmn2bwzz+KuOELafYkdgPV5EhaiyBppGdHUMfSSAO5TTx/C+RkNOQ7LNs6lo8dQ3J42guDko464pAUTQX8XSD1WQ7iYavBu1qILONZwmLpKmHIC92Gw6ldqCIWAJ6cm25GKas4xvFyRGMfTz+7cSB4Rg44weYsy6D1/0TxbsWK1PffMbQTavcjQjPda18YdkYhnsdkoJPqVJUcY3E9gwNPMYH6fDcubQm+bbN989T13YaEdPFKMQhcbP9nKQF7wYRmA7nML6e3BK7hD07ib4mKGoxQ4TK2XiR1UMZYDR1BywyyvOUV+iMfeIdh6+ef/4W6XLZa/LVlyqS3/9Dv75scN9BFSySqK0mdtIFjAjz0sVruyUzQ0UNnBKyMYeqrlEBy+Fk9N1fotDRAqWL95qcN4thXO2uUYIWiyt5fHsmp+MczdMAAQU1RmDf1CqEFiUGHVE/Q1JH0oDNrx1KaHWJ+cUXFeqwVEbeTs7CRT5Dj2pHdefx0WADtRA8LmRvXwAyFnp08+wwG1jezjeHrDE8elmg/BVjAD/KSW9VALhnmMPZjhQk2HjMyhbjtlSYDkYXzATRv3WzWkjHYReSBlSeXz8r9e5dweZ34PPV8wsG5jMTI0BePgaUG3JyaMpv3xyOCToSTPnZMDkIa0ozWKiR+SpfKTHNDxTu5aR5r5NgyDMTCyZLwy0/DNqjgBsk2jFcZACctUu2B+rm3+ttP2bzyF5C3WnvnbX9mFGJ5jIfDHx/9sR48AvtFZicyTArMqf/AE/p5M27rnW74Qvmwxqhy5qHkx8hbrp3F0AMdv5pICb8QC8yW8qumQ1wVU89Au5/+maXs9II6Xwl1SQh34/31rnR0p67fShlo7sOMHDv1aCpe3kQ+x2VkFktPL3FjgURyXSSTV1LACkmiZFDefCrENv1RZCcFJYmFJFpycjdgnKY9Nkmo/r9pCMxNpV15VRFrdRvz0hrs0uh+/K3ess4KCLMsadhIvDKQ+eBJ1t6Xats38N5qIzauQTadquhNG2my95SCJvv3Wm+zxZ/6OX6ka/W6Q9HBYFu2WNySCQwPAGOlFbESKlR1rcUCNLoAOXlQaRsR1JM5ffsU0vk84zcxuKxozxt7h4veKGg/II5hmTNEgQM1KG3caEu7JWVCdy23X5gaaPl4gjdIFC+bY439Yz1rwECJViBSh23ZuOsGUVcEHbCKefRjTNU05IwBC29E0Fo3xx0dSkleKey4wAX9HDiLFCZ3Lr0VBQW+CoXHcygDn775rCRdVPRYALxphzZaBdUJLM3RsDtL45Gg2eCLAeK0Nzs21DZgTe3jm8qP86vOVeNHtsYcfeZCCK53fL/PoQLvuyltotMfabTfebHfffLMNZqKEi4e9/O7LFMYNPB8kFF2D+W//gUZfigxniYURGDZ6chQ0+ETbtbHG9m7v5r1QRIOat9No9POZlSgp+UUgTV8QlHIBOoGc7vKfFGDqFfNCSa6/XVj9YlrJb08HDWdCEKiJJEphIF133nKfLVl6lk2Zc56bjEXh/2HtGMinEhBXxoVNyJUOlsZ25NgDbDqKIcl9VHTIc1IHgIAtUe17Re/iv0tSHs/3SM2KspFF4bA7mewioT9VRXNaJxkWzTYFnj5rCwCw/pEPk9hMoUFRPLNpHD47ODzq+H5qYnyXvf4JhQWg29Ml1YqtIaDE9RSagLI3+c4d7EcxwwY4aJTqS7XD3hjwrffMeBglpXYdoUlr163kYsLPhzArsbHkm+YIObqMJLXhdvSy8VQsCn0TUCplY1Ymfs6Ydrc2eG1I2iA8d1Ks+P8x9R6AWZZn+/eZvffeIYSwN7IE2agooCKigChaRevebbV111et1j1xK9riBEVQQWTI3nslhCRkk5082d/vuB77fZ/v339t1eR57vsa53mcx9iX72Sa54xLjX8/AuBOnnHnkDBqgqTPr2NCnqHdHNCypZLfi0gOWruSLwWyZ+Lx9q0EoG2g0ukWCqR3J5kjDXsnH05NoIp4x9Xhr+sZKMiXTM9Fkiqx8CSpCcdrqxOQqraaxG96hViYpMEwuMTea28PptAAuJY3qRBeMVfVfMreAED5XGmDY1S40BMdeXq+ktQ6UEn/qVAo/Q332B34JuCkDcPdZhhTcVjvhHMpt/C922g8fGAiS1IYQAWtZMM6GtAn/n0bF84Z2IYDCWEaYmvXLeXsgp1NcE5S+CzOmyn2C740q3/7wvJLNwEO8DEBM9W0t1JI+ctfVS2ffK0ANvw4i+OQCUy/aLr9uuFXpFwFPD8xvGQar39OoLxYTN53IQZiKGyAEED0Flgy7r3TsOr7iPXeDhM1mAuzldR7D6ngmvSLmehPAayiSQy+Jpo+MbMlkxdTxTGXlHguOFzAs5p+Pnd0sg/Ph4koz0ABRQp38PNX+icAgQBfV80pjAFW3JlOziKeG++ig6FNTEwXA4BQGqJYWK9BKDgykeMMtMigeC5j3jmGYQUn823rxh3Y4JxyTJ7sbNl1KDyH78Ung6TqGjvVsWJEtPH8NGkn0txtoE4nk+dL8TmiYfu0IQEO4/4ZPhLGDl7dOzbW2AnCdzoxape0z5d1+c23H1p9V7699PZzPDMPl3iGO3MP4S8oL74KhmtVJ2C5dYXZkpuX2FtvvwEziWod1Ozd9z63p598Hg9YZFIUtw1U8ZLsiDGhpGlRnBOTot3eUaGtiXE3AJVi2hZcfx+MhukUWK9TtK+2a+b04KxqxyO9ksLUQ/K0B5891gYNiQZ+SqoPRLUgoATrSSfh6W7n3KKIF2smOy0N2xWCMWjEdx4lUI+9yfJ0wE4oi07NTCdr2g04+HcVtifAKATpf6RS7uQnymccd0GeTYDFFcW929keinStwd587UPuwnKeabgL2GjjewHBuEPYnVX6SxaT/MIUexrIGgiXTBoArRHwO5ZUVJ3X8gXX+ldAZ2pGD/w98XsmrCQWds3Jk8fs8MGD3FMob2C3NvNeFWrRid1AKwNpF4LBax49Oov6aYKzpNlCIbb2ly3UILLPYHBLSEIPmL+xgOVVMJQLCEpQX6ZwGpenIBBYf816cX7U1GT++BNHxwE6wI6SvK2OBOHhg6cjKR8AwOSDh/1+VB67Cc4jUIUhcjhhWpFhWfyOPJs2aQGy0uHOB//dt14kGGgrlku72K94OesZ6z4R2A1CEUiHk5U9xJb86S/UYwN5p5Gcf7B+WUon85HSsqjjAJ9i8EELo+nx0/vi53T5weXGT3jrhmZ75tmX7d6/zbbUnuE8o1bXBObSHHRS6zXXhuFRWmnpOdSMAMWcCOxRSSC9IU5tgDkdsBOdfU59tO3Yhqc7jVbeYKVscX+dQ20Th70QZ4bCMxw1RP+uAE9tOta7PDwP71KYTocNvSAe8F5+bRFYQ5yyb79+Bon1CusmIFUyTkwsGACEAxbVsde8nmAdMLV0qWg44w1b+GO4yfoViUDgkNQnYuz48c+Eyp6EZjcpjSEWg8VzdS1IltXA6t/1Jn/rBevfFYtf8menr1CIEP+nwWM4XpI9ew4gPGk2Q4pa+56wpSb80Rolr3IWS/w+F3ykf9drmeKYk45iqpfoZQOqBsbFBga6MqBpqnhfWkJdOj9p5LW+cBF0IEkLd55qE4UvCcD152LUvXgOKa7AV7F+9MFdyrg8MvW9uaCkAuqm/hCwGoICx8PZ7bWG0VkCA4TaqA1/1mr8VXVWO8BGdwD/TCJECdUdVXgMOz95AScOMBEzRXsg2iLiL7EX3n/aAhjKej3nFT8pEICaQYM6/R/AkerQEgJzYgDFkhiQBPiW2x14Zrbx3Jpht3la8RelJpBt2dRZtwHU3W7rVn9hHQ2/Y2myic9IaAx3L8I7A8dz4P4ghoV+7QNs6JS7bOrcqXw67RGeHe8xAHWA7hT94Ui/snD53596o0xGV3611i6cNhbLigDn29aER+rw0cOohTvtg/e+sEnTZ2BvEmMrvv2MRjMbhn0/5xXsH+CxRZdPgTCyH7yDIWv7GLvlvjesx4iB1IL1NJHkT8Dke/yvU3nW5QyJAX7oveqphxcvfAlweQf34x7sAXZbBvZbR/bXw+4O5Rxj2MH90a1gU1lK8CIEIGmQF8ZZkpKayH+vJeQ0BsAuzfbtPsBZ2oidFZJj7ttW0Al5QmfBKqtGJTSS5Ouf16IyxIe+mGeXgjxdA9SqCnlgqoEHkAUc0Z2sAaseVzBrtQXQwdkACPR06Y3yYPWuXQ3z4pLkgdlCQMsE2yuvRtQDfftF2V//djvfqZTauBh7ls3UryQ70zhrUNcES01DOwGrArYCATk8QlIcyOSVTIuN3s25HMDeGztypF15xW32zPPLbca8y+kLHreQTvxLmWT6cS+PHDuQfqIvw8ISwIuB9tarH2ILpjpE+4MsERiMTz75d7v/gb8478XYhCiGqVheoSSIj+ZA4zuGEVzWD+bbprWwv2D09ugbzyA9BED8BGef7I0g6KTg4U2dX87vAf4kHLknQ75abNh6wBo7A4gRg11BHUw91DSsb3+magJCKvBQD4UYoFAwSYMbeZZtku7rGSu0kDOoCQCqURkCOgvZI5LViiihdx8FYBnA96jjfBKzVfVd3759IQ+QeA6oK+amO1/YiFrf8nIWI8OPMzGMwZH6GXeXcoiI9SrF3CUwwn76BX9qnnst4UntsungrBpGv3nnnbfSZx1EVVmLj+RQe/TRR536KARLLhGZgugdOzjD2/gdjQCeQUyWlRbeCiqlOi4SoLCee9YF0LJkNJQP4J/p7Gp2bFYpJhREK69TH+UvQDaQldfiu5bZVXPnYEF2yq69cixkGtj33J8ePnc9YJBYrAI/VdurqNYelmXPzEtno5I8CeEgzDb+tg5gLZphaA3/HO+evikSYtVUQLlVKzhDOLS7eSc6s4RBSJUgYFVr0Y8ac+rEa+2Wmx4m7HA277KEOnkcQCNhuGfzIb5UeC0N3aBG4V96Vzr79D5RGQAsJEL60PnfhAfaGDyGWxlcNfJnQTXqUNaZzt4IzoCE8FgrOFHIIFgkD2+Q2JCRcXYFgahvvvoVGQatDJoFUHP/SiYk8ohsIRx7XMxcBiO9UwDc8RXmfpg2rZ9lJ6Tbfz77GeCSPct7SM3iHEE5c/YY4CZ1x/0P3mZvLX2T8xwlTRTPnHpe6kwp4TQ0bJLvrPos9Tk8D4lKx47pYYeOFLJH+H70J21YT8kfVNY0UclI92VJIIailBayDqFX1zBHOQkpSeFgL41WcVrPWgOfLpt9FTkypQedlNuF7nLf1cBkbORM0DkTBalIKrhCMKssyFkazoaFxcPMnIZNVIUd3H8cwDMJjGMBWMJuW/bJx87Csqmr3CmhvOFkYDyQI0aPzCZ8sxAVRE+8NwvdHhORo0vMbywUWqUUoWdv41+Mxw6lCS+DRgIRKe0ZKjGk4F0loso9eRS7THa8mLMe7utWVHMBWBjWEgLVDsvbj8C37F6xTsr//cov7eqrZpDX8hPvDeIc3tLlEDZ65461iybMsNXf/MfZV5VXF3IWJcJ6R2HVfwygfxus6BVeCz+eZSAPsN0pBOSz3mZzrh5Mz8hQOSuL4Vy8bdtUajmwzR9//GHWzBVuQHrxRdNsz+7dKD467aknH7J1m791oa6DGKwPQGa/7PPv7LvV63lW3Mk8e+c1rPUrgOB/Pbzrs0W8k8Tf7OZFF3OvQj48c8rd2Q3VwdYLYDQWD+HK6hKCEIPt8OljVsXgWQQNkW5asNmTn7AId8pHUC+oEPho9kcxmQm1kA9jsAmLxQ5wcL9obHGwucR2rJ5zYddRLDdQGD4BRrT655VWC9Gyg01aVdkMW/UyJP2o087w7Mh/OYsNybFDJ+3ee26zL774gHUSAXv1MHXzJVZyusjOYk0n8tcEWL17tu2BWFpmFWS+9Bs+3vYdOW6zZs6m5v2XIx35TLnMp7uVojA2kdALzH7P4mcTDrquyyg5Vcy3Lps+foit+R5Ai6I6hr93zz2kzZ0kERK/ikQapI2/F5jAWfxtxcOyE0dgQsKoC4Cem0dqWwwMirZqGGFHdCEQDHTLDTZg+FRk2bvtpddfg+FGAU0nGoT8RhJgP6JE4wAwcdaxN5aOY8EehR1ZQ7OdyOU40l56/md3yLYjZe/gpQVjcqt7tFv+FRToKg59/fEuhSl31Zyxtnfvbth6HgJ8Xra33/kQFuchfE8eA6U+z0LwHFq/6l3rncWU+av38e1h8fFCxbITICNpX2qCPywfbRZYq8n+9u1/Gy0emXghU7kmwDABOQkZkhPSUMJQaufQSE7DeH3sYIzXC2jkM7jtSnm20J1hpiiAJ6N3nV0yk6nVN7525rQf3g6Y2ssWS36LAAl5/ZJt2swIy8HDowVGz8bfK2zNz6Ks42XJlFGNfXwKIJcaj9pgKz0N04DP0oFJfl6fZMvsmc0GaqIYCKTY4WezsTeuP+6KmOTEJJiy5VzgeUxl8/EcoUTHV0hm2ZEke7W0nWPCSxEEw/ehB+fbV/9dzdSToKrsGItMZBFwkHz1EWxENpIOkdiEUIr4AKbxJGgjr1dYVCRS10suZ4qBH00EPic7N7fYod1MmmT8TOPSxUUv266khAz72wNL8PfYZZ98+rN1hjVaFqB0IxOCmhoJLGli2JRqJGVw37t3Ok18hTu4ahTSgrR56rTRdj2A3Wou9iC+yGWXzuHyarcrZ81xyW+5FIonivJt0NjeVkwo07QJo21gzjyKHCjtV1xjny3/2O79x3X4rzKhZ6zd0RgFWA14ginxpbPGWN9BSfbII587z8hW7DIEIrcCHDDMdCCjY+VxszqGlw6XPwpJvSsVlLrkBA+IvZEUmW5FhN2cPlbEc4u1nEFZUOI9NnRIuoVCRT++t4DAkKnO2D5vQC+75c4bbOPWn510WtEIkvjJQ6WbhrsFppUStLtlRsifCrfRQ5XcoxOQQBJ3BilIp5VySGOANCUlNcGqkLC4UBwqAfmyBiIFUqH9yN8fxZrjbxQlMM0BG7T+9f3kweXqBZ5NFL47ev81NLYCVjV4EJYlmn+HWIeATl0ARuPGjrUJ40cht3yHw5gpEsFP4YCH2TlJtvvAb85wv6yIAtBJOggVoMDQBF0/T6xc17fQQPryzDUJ1p4c1D+dPQYrlz3p0xRpN19/rz379L8cI68Klm1yeoDl9E7Auzed6d12wmW8/nOBmnzQVHuN1tVQqhlWs+xtdEOhaXQA4snYvhZpVwhsO5mmK4UxkGmapJEJpK0fP1HGgQ3jgRFtNXK0YC4ZyX4Q/jmJnTMx53vIE1ehXJLKJwCscj6zT3hGFH9lePbwGBybUt6HtZVIziNSaYJ6OpD4DF44Uk9IzilgXn9IAqGmXuECTsKje4u9EwzQH02x0cBnbmDqK3wyDkuFAApdD6CU1mJQB3J7pvRNSG5U9E28rK8NgzWfmZxr4wYtwHu6xvaffI0Lt82O7Q20yeNvIS3yM4ZO+wAdSmCSK8m4i6aLQhSmhmwAlG4rJlMo4MujjzzOhPo8zLy/sqUfvA2oK2kcQQ/skUAAF71HrTGxnlR8ugadFy3JqMAIpWVKCqgESd0NTfW1NIv4QTEd9uARKIDfD7aeH8xJ2Q4EgV51MVjQVLhBSbE8e4WpSPon0EwNhBqDxCzO7VzAVPZDeTEhF2yERBpZX+mPAIBqYeu4j8OWEXjmhgUAcw0MukoIHZRnVN8+JNBT2IrZOmBQHoOdTM5F2N48z9Xfo7Lg/aYzea5gqhuFOX9JeTGgUzFDpB5IpWJJY060I4SktePPV15R6KRi8RR6UmWkY73RiO3Ont2HAOlOOsmfUuQHDgUoDa3DmgfwqjHPDu1qpzkudawNsd6SAD7D05B35iLhg605hMR6+Q4WlpzFH7ONqXmHndoC27WcyS4Frppbx2Tg2dx62/0wkn+3IpJylWQeCsNDNg6t8jDDIyOMUAJ5q7bjSdTOO9Q+aIJRHJ+SbeMmT7BTJfmoMQ7ZoqvHAeZhFA+j/pfv9tvBAzQrnEedrLtYvofYCI2gpN4UceT6NHsRDNe6xMrjDE+niW+hUSjDOkZTa5xNrIZ/toNmKURyNv7HILGkVbA5KZEA9SDHFA+JgR2DVLOG0LD0tBSbc8VsrIIw5WKCXFxQQgARYSSwGVvwPPLl+yuYzIcpezep3JLoyhtathQatopREKCgNgAH/XUH602seDUCKgbV6CioMJZiL5Ek18S0dNbBIBfasmvXbs4XCkH8nAspuirKAe049wSEyt9AxZ8Pa3HSpF42ceIo97//8M1u/JoOsOh4L2xOMfED+FzydJYVggOknJ2Lvq8KSoVSeEE4H2oiwbU+/P1QwgAhsjhJYy2+zNfOvxm29DgSyQvsm+++x0f7BIFr2BoRchIXm05DSYp31kibMO4SaocMwlgO2vtLX6XeOwRrAesAHxj/AnJ1hrv/pDnFryw5aYD99cF/IUUbwrPk0AV4bIVZr+FSNWtN4S2xNC1R7FvJeLVm2tsjCZ5ps/vvf8YW3zLbzp9KmjHhlr6cAT16RgHkkOsAACAASURBVPAevKFFWndqov14N4yt2Y81Llyx4NQhpKQxeL33wqN2qGPayobn5EnvEKBn73CACc5oziI/DTfVFAKLapjTje2MMw0kaKONsINzBJZ9/cVvdtGswZacAzOakIw1P62zH355iAe/y8nv2tg7AjW7GmkMCVxTSnAT6LG/PFXZO+q5NRxVJaJ7yP2p+4P7Ug2ffqES6hUao8TdYSMGW0/SzA+irilChlnLGSX/UK0n50/qfEi9Z1UXTGSZwPjw3LppdsRmCeZu8QfMCsOyyYN1TjUNdJcCpbjPdSf7wZBTc+S8t7mf3BXhKN18Jqla3DCQmjs2koEQIAl/K4jLSYGDkkQqzVqsIf21LyxjXVUKX/JK8LUGxT4VCClLMJ0HUt/otpSli85iDWhlteBGqk7B4ogMsi4SE9x9Ng0hCRbkGdXh6+jh3tMgSz9DoKOa7CQYiq1M1RQkKuBWz0O2MW6QyJ/+vmlIIi+2p976m5xTHDNWv0/QqoKDxLzRkFc1lQ8fZs/efBg9PVgj8tpjTXFXvvzsI5AEPqUeUm0dA6togM28/B6bccVM9jWNGzLlxVdOBJRjiN7GKozpZ5fOvQEV3UY7tm2j1ZyNtdv+8ZoNHD+YMw3QgM/ZrHuoW2l+XmDda43g/Wv9wXibXoTaCq95lR0dgISdBI2chQ3Yg8AnrRMFHgFpuiZcjY+/1AF8O2WE+REAsuLz9+y7Lx6B6QSLsmYQoUa/WRt+fMolC4B+WHRiNxZdcwCGCG+JgukdVmv1NGfBgf3xAL/Uln/5PCQQPquCXJG6dxFYh0M92Dtnn8A3BYTwLr33sLPgdAzEFFiaSWRjKCBv2LC+dia/2r76zw7qYO68Zqxo+pAv0FiMzY/3HUqQor4rHGm96hF5H2qdZxAWKFChniG4/MPDKZQ1GGzEFs4Bq66AYQQvxQj9gST8TuHFQDUpE3kqyka4FDzzUFRGyFYHpWENVAigFeXsVUqQdCvgSKC82Gha9y3IMjV0EGtIzPI2CkllPsRKso3Bus4OH/Z2F+d7AlYI3Z2Jltd/puUN72vfb/zcWsvx1mtgON9GmB6fKVwMO75beVELZyYsdFivUQyxW/g8Wv+JfMCCwlMMiUNs4fx59t7SFfbQX5bYgqsvZmC03Za+/TrvJp4BE/ZbsLW5Gqj3sc4BEG6oonYGZcAJyOJyqMcJhh2mwRjPq5jvKTWCnpuD2xiIDBnQw3buIv2bPlNZF4nJKbC7OOPD6JOo/URGEXuvS3uEZ6phTTNghJ6N6lENCoLpAfyp35sEUvCj1WcHkinh7kTOAw17ArlPJMWXKlShiQJGXcgVfz9UQBbnQSz2RJ1SIDmFDWcJz9llCqDIECsuiHq4N3YUWyAUNXH2TT5/JCBqvVOVbt5EMj3rXKBoKz6VCvwbOCqJQSCWYY6YoOBTgCZqPx+F+ui8pC4MonaQx77OHK0vrVlZ2Ygbp/NYXvWyFXeBpfz8YDTiUjNdMu8lhre9bNn7/ySxuw7V3g4GrQrEpL6XJZDOTBWoDL6cH7dqblky0Z9q0NQtYgCyhZ49YrEHKnZ3VicIY12Dj72M1P3FF/7iBl5dLrjVGwDny3drpldWsGsMA+8hAyZZZlqufbfiGxs2sg+2anu427Jt3W94Hjs2JWeds/WSKkIJ6vr98qiU2kqfyc8FRZ48esQS6L3SyCBoBpQ+XlQKwUifh/2Hf2R9WS0DGghENBpV1PQ6Q8PjOtnH6ZC2+Oz8HvVWHvayP8ok0AJ3Xul5alCnge3/7B8onRiwhNrwPn3t0J7jWFag8KLXHTYyF8/tAjtzRFhDCASMlTZ/0VWcnXXY9mVjBVjh8kcoyR3eoMmbkuhz6MfaAckLT1fh1ZnAXV4J6YS+iqT3WkgydZwnihaJBSwLRIUUQO3kfGexjmmRztwRTJTlAsmJIV0HH1B5DMpbGDVuqO07jGc9qz6aXkW9r/4d1cHubIIUkZGeCMOWQTMDut6cYQmxfZ1SOBigs2eP3jZhzHx8tvuATZRST44kyInfTV0RzzPIP9GMSptakYeXlY6HbQV1CDesPGoVpCqGplj+6iFEYJXDhAD27IwM9nM9FmNYenEPxMHEnDjpfAuGFNcAyW7r5gPYfdUT0sb9SGkVp/sTqybhTRFgJ736Jdl9999iPyCZHzq4L9YM39KHNtqfb73Tnn3hc57jZKxsFtirzz7O+uGc5X7Ihml/triKPQujPnuQ/eeLVXYSW4B22VKhDHBhdSoI/Nts5pWDqFPCqbkOw4JGCN8YY2Mho11xxWUA5vfj29zCc0tHkZTobPNkTZKcHcF6w24P9dufrv+zffDRl7Z5J0O8WoJbNaDwzsc4h+RxrBpA7FZ852GtS8VDoWd33DDHRvbPtXfeeJO9GkpYV5XNmDQT0t0xO2/8ANu4fT1Bv7ChqftFUIVYT83JP8lZ1Mm+aJNiEixk9Ng0K0MxnRrS337/EVCd8O9wVMcZSSit5zGUwxagmvrUw+FYjwJ9OgGAp4tPAKyeoyZrhqWbbcOHjLJt5Ea1NjXRT/V3Q+mjkCWmTJwAOXKN5aCG/nntRhvQZxCEmhAUBrtQXGXDWA2HGZxjq9dssVNFzXbZgoX28luv2PffrcL6a7TDt3zGT/Hr7mKK2ncY9GmmVYcP0KxyoYWE+iFdZUMhu2nlg/QbFGxXXD4G9BrQjWakDjlbcFCS9RmQaS++9gWFA6E/1020LVv2IAmop+FLsj17CP1pwlsGhtD0adCa8QDTZKLZE8flMBQvj2OwQ0Gt8W1RA+xHiqMue4W3+MJEUHL4c//GJ4QNm4rcfdvvgHN7OwBuKXzxaZJEqh02WCQXewhjvRqKfbyZecFc2gCkoqhPGNfbrp5/Mf4bv9jlM2+wJ554AUkaIEz8Bfb4P7+wDXt3Aeq9hbfZr0yxamCD4EEBShTGYmpBBqKwmXQA5iHIyLjXAQKRVR/uhKUjGjUgKSEbSrzsMyzAThzGGJraXsl8w4dn2E033Ixn4zd4d5zBS6PSTZfGjhlLath45OxvMJX22PsvClRA+tAIpZ8wkUAYFD17hcPEybH9e+pA0ZvskivjLYx0vw8+3ok0xiwHMDg0rJ3Lnz3CZq44hT/IVg/Siiw2OQFXEybZb7+vIWinFKYtkn8AIEnPYqIC7DRBZMFQAG97YJz9+P0hfgfSew6CWAoZP78oJ91IyST9LC+awyEdGcERGzGqJ0mPRbzPSjvvgkgbfn60vflMkQPFlCyenBpH+lwJLD5dTJpAAybBwJxycSRFlwd2XLZ9/MZJKzzOWmIKn4LX4RlSc9uppoZQ2IwD6Pnx21/xhYRlwoGWFhsO+JCD5Ge/Y0VruqqAKgV+yP9XIFw2vlHtTB8CKEQ/XfaSfb/6BwLIfsbg/w2mqmG29MPP7L9f/IhhPk0i71CX/yAsCPYeOMLUGmYVa0z+IdOnLLA78d66/9El9sO6TxzYksb3KaMQzkpNJRmxAu9VDk72w6kCwAYuTmAHQA1ANybDtUykxNyQn1gYl0UtQwKPqOsCCTWFF6swVlPCDvy/BtjE0bMIijlsb7z4gZuuHS04YTffNtcmTh6E10i3ff/VOiwbLrWbb73dXmezLvvqEzeF1qml5t9HTQWfQSBXMJtdMpFAmghNTmvPIVtS76ZDTnIUpiutTLIVeKWApnAa0VRCjgrOSAKqZl4/GFBYUice0Di8pH7fuplJFkWPWIDq1/Qd1P6BQgYD+IvdF400QiCdmj5JWcS6VGC7L9JHhQM8eM+jBKqdsa+//IznUeSYf3VohJudfyy/N8yNAh0QrKbLD/9X7hU3SW0CTHDwG1WUfpcDykSYYY3GMOGTlCs2kDRoJJ63/Ok+e/mVfwPmUWD7VMN2YCgAoJiERLW6voY16ZUKSw5cD4glX10lFMqPrF1USffeMNOPSKL4DAE0GWH/+eorzqZopCaccy7lk4oCsEnDmnPnJCGXHYMY82qYBdLANpbkNo6wLT5nFRdviybDXOp6L6qPtV7V8MuQXQVwFP4xakIjMdqWz++gXiP4bHjb7ivEv7mO50SQE12ZAqD0HgWyetmp4RTIsItZi35iRvKeNPFvUnFM1+WRyTsFYzBAhw9Tzw41y0yEG2Gr0t8BTsNum5xk9/x9um3bsMsmDrkVGQas3zMf4pGFr1BJIsOXM4Bv+/ExK7HYNH4G6cYCQkIpZOSnLGBf3p0atAjcaMT0Nh4z8YysFDtx6qhjbnRSjEazhxWiI1CiGyBLAVTyAPQX2KdRsGbnMJL1cyQJFKsrAjnnHbffAkPkHatCttRFtxZAM+DPuhVIq2Ktm9+tYY7kYyrCDWBKBk8qolwuOPssNy/QUnvQGMHuF1Dqw7rKZACoz15aWuakrp1ctgIntAUkNVJKtgCWUBV0NB8ZnA0xSKjFCvNHepHA4DEFkFVF0arvfrJyJuAD+vYCfO2NBUuFbd25gyTXJs7uRM5SWMS8Cycz43yqocn0ZdLfTBOUlsI6G0jwTjQSJoClivIqAk0OwRKtkl0SgKuAR1mFEG5WFWNTx/3Jbl/yLJ8Xs32dZWLk8TPV+GVmh9lY7omcgYCcVaexpjkJqNZt+Vgc1+NDHQzS3sGZLHmwvGw7eXY+PFNWDIAbk93IeFv+n+9hJ8x0HlVB3B1+AgR5O+0a1HCYhNK8JWUBEvdkeFdzAGA3xP40/0aahjT7/IOVDFy3MpjDEwpmTZeSzsU+4ntI0uZLNe48pnEKDGG9iiHqLBpYw7UMcYWZqhBtU9AeTV0L/4M/CF8ATIbIEDyiYf11ABgIDFAKqxhv8Vn4qstGgnPvmnkL+B40E7yvXTv32U9rVnM+M0RABhms5Gb5TrIf2liPgeyJcH7mOaRU9cjEAjVhdCRHwhJgxESGkZzMeVTTUM0d7A2Hkt9VFwV0NCzitLQgF96U1aMXDK0Kiqr1eH56WFeAupTaZ/GXO8fwQqCe8zWgcZHv0+IbZuClDjMXS5ovP9sKK7XYBb0p5ELJ6H7O/kKNIsMrnl8QBbK84wXGVKEG0p7xstcVYCQGNwM2ap6IaM4dWCKSadbg+SeWoQZkjTT+ApH9kEkmIblKxXIpNCiR86/NrTWln4oBE8LdFYxUXH9K0sbVw+9UqJyX5RRIfdUJwz7IP84mT7oUj61FsBtyAePlJ+plb0ot08mhGsjQQiCypznITh4KhMn1rF0+v59dMmcgDTHsvW8+xT/vMPuolrXSwbB9KJY383jmvRyjsRTlz3+/eQX5IM0Dsr5W6tBAEsyTE3rblZcvsFHnT+IwzWQohV9lV431AuAO8ad5ZvSuItsAjiRz6wTQcuRKDSCpyYoJ+vj8M+q+q4da6bk9tnkDstM2VFO5apz53o09GAhWWCmeddU0QKVlBXb+hKmWkzrGPn1nOXsH1krgQd6LvJ7FLJd0X9JPnTVi/slvT8FOAlbV7GlIAWQmWa5CJjmUnM2JAqucJYfoHNoPeqdiWPG52QBACaw3QEmaftW8IuBq2NFKQEM3tUo361fAqjc4S9I6DQZ0K2tdOJMMt8f9+VnurpaSQH+Tc0LsCcfSVvCgZOzsC/msKkxTQhfvZStwwWttoP/UvdaupAltPCfl87IyvT6oXuart9mVd5qk3jqbNewVq17PRr6XSvIF+OD7C6xwslP+przv9C8rfEfPUuoe3aGqMwTaikGrQVxzA0EQM/9uN8F4Ft9cvsVSHIi44TyX+f4ChHUXebhATiKF7T8wyxELQimYKGPtxsXXMGxZ684Rf5/etoRzdPaVk6yCp1THeXdoxyb7+J1XLTc7F7/gyayz8bBIYYjVnbJb583HGi3B/v3JZxaiIE2xaQHBPZzjPlILOWDV+1z+/8AqN5ELPVOCuBO9A/QqWLWJkBqlHIsdxrdnv3mDYzTo9ZPEmJ/ephRtnn8M5/AVk/swEA8DGBxF8M27CPH4ufjHhQNMV5edsT/fMJ+mNZba9W7bun8FSdzrWGex1laD53VgDaAbwbp87pa6QAZ/qGcgTDTS33htJCBboDpDMe8kz51/SL+9YVb0FzkM+VIiAB162fGjdbYO+zANqmITOc8BlkOo81roJwYOGEoDe5B6sd0mTx8KQ7uCYLsStz5kzaAwVoHlCoeNIRy3ulBeu3xH5w0j/0vVBF12/cIJnDc8DQ7dHfu3WxlD+wTk5Ht2lFl8CLYZNdhLyB6DNTV4OH0RyqcEaj0PkrtKbLsUtqzzQDLw+KQ4gK1m9jLs3txUwpAn27vvfGocJy7kGP6anYdHYh0BiQUlhKacKbdErA1efuJRu+vmRdS5nKXUDbrTErnz6yvx0WTvVEMwmjZ9KunT651HaFMTYVoAPbo/+uT1w+O6iPeORN6/9v+1eYnEMkae3NUA6TEp/jZwcG/rD+klA3/Kf8OWDYkJsvMu7Gc/IafNYBJ8DpuS+Mg0er4Szv4yFygm+4kLLxpMbRQJK/Qie/WVt+0YYSmt1PuygGoSQCkGMuSNWOowBdwWw+xVLShFhOr6IMgBNfinKuOkWYU669bN8NxJxD7i/Negwh9gU8PLFoAT9YEahIjlKB/wINmyAKxGhGMlwGatBQQWoSgkGHUh1l3yEA/h+zqXRYYHCXhVC3gdMWggwWlfe5UQ6kl02WnPsOcbQE0C5dPLTggQ219M0wZkxWL88n2COEPbZdnE7xY72Z15fwC9Ot9cdoL6Iv0nP78DJCY1JZ1/L4I7pp/9iGWEVIYVpfn0JToX+Wf42e5bc0a2IDNXDSh7EgUKK5R2+tRZWPysZ9gPWMoQMYhaIChQIbgkn8NWBSwh4+EylJMb6HFrHUtffZmOQw/rJI41ozP/uWfesY3r9sDqe5PP12TvvP45zPVj9tb7TzHwgm0NpiKRhbtDpF5gj7QqEJjvIjsn2c45yzDOYeEhksIrL6RHWoLr9YpQVjRJQcBnT00g1IrgPmVIDBranz3WiJS7hHq/gwCkxfbqix/zyHVfgY8wIMENmCfOcxa4rPcuxSlD9C5qEd0ntCLOIziWcyI+Mg5Aqtz82M/+5JBo8MsRAzkrzWZgTfHpsg+5T1DRIN+XnQg28nbROIK8OVy27jyIV2orNiyZ/L1maoAqZ+80aEiiVVIPSTnT3MRZTM8XRi/URY2ooFLsXB2ZRwovJ/+mLmlmQOdc0PgIYTCoZdOgxjMRj/Z6wO2cXhnsB5Rbhw+78y0tKwdv1/0wSaklUVDFwT4eiP/2wYMHnIKzqyvOhp7X3/LzC23+lY9YsC89pecMYPm1rj8FkbJa6krdnxJIUd5aCoQv2eskQU6SZZCvBu9Mx8OxyRJw3MXZrNutB96e+SeL6Du870wBTMlxMDP75pkffVE5g4Q0Mjf27YeZiSWY9lgI/9dQxd3lT/gzwUlp6eF20YwJeGRXwxDtj1LsQ2cNc+dtD9qy5b/x+6ttwdxrbcu6n2B/HnUs7nQA5FwIdeoXw7ADWLp0OVgcw10O9jAsRjQUUuaCQNjYZDCy0A7eDYxnVDIFxxrshef+aS/++wVXZx0/yWAeBn5iXCwEputsB7hAKwHqEZyLyryYN+d6eooAW/7td/YtGFcr39250zlgVf27F2YV8z2ZQXkZ1qB5gOozJ02yWs633dv2ocwbg2JjrV0+Y44L4Q5lDQRzHqxev9LKUesoI4djhn1FrSrFj0gX/G8SKo4cnUjgd7hVkF+Uv5t1XUNfzOA5KboDNd1EzjdqgkL6aXCHY/nsBb53/2F5EA5CbC/s+VmXXe5Cjw8f2Mvzr+czR8F0DQXzSabWTyaP6AC2nRPsM4gaQWraORtABbHXPELO1ABs2iq5N8F1/FJs3/FC+rkoe/2VN91doEGPz0WzArrDOHCxa+TwZaJI+laLmhs2m1ICNZ0KosmLTPDwkP2c2fUF40fY2h8PkZA+gTSuE3gTcvGyqWLjSbEXWzGe6SqT2IITnVZxwt/SODQb+e8xsEKTSFY+dJSGt0HJhHU0e1weSAQlg1LKp96Mr8JDKFCD8We7Yq4ouo12eB+fjc+oRkxAk3w029vxSaSJ0LRUAIkmevJmqcfjTF4ZAmkjoMY/96+7beWK/9pVly9kkvgxZrYwjMKH4g04nkKp3fbt+QLwpdIVtJqm+lEIhqnp5qKROTksYetBYt2wYb3xQ7sUf4bfbcOGPUyGYKmqOeQD9CWc6zBgq9K4/Wky5EGVRtPVgc63pREAgp2pqfDEiVM4zGNJjV5hx3fU4o/GjR9a7kzzBbR0s1j1PKoImZB5+ryF+C0l1UGPzqdpinFMo5wcD3Jv+X8FWWIU3ndQ2Xf8VmPTLu5pH3ywDWq9CliZInfbdYDdP36/ns1AKiVTRfnxTbignx07fQRWKFR8mB1+IZyGNNSxbHo/wLOgsFaMfWNQhuJdy5S5sKSYsK0s60/gyZffwGRTA8zl1MCBEBNHMi/FTRgeqgqgkeizS40aE4ox58fB3DLbur7eitkA3GN4FaYCWjUgawKA5ALK6hVho0ZjvRAUicchkgca2cMHarmY+f1IMS+9bCbA9AmYLJg3I4/77OP/unTDLhl+c9Cqkb/znoWwTr/CAyPTHn/iCcIL1tljz76D9InCnyUVwSGs/5RXnaj0Gtp89MFSCsOBTqZTxYGmg+FM6SmaZXwoWcPfffs53j17KUZJzkZef+m8ybbnwB47uK2GA1+sOFcHuiYrmMND00fJ2FUwtjmvPfnxyFOMNFXkaXWERkl6JVB74ewl9sQDz3hBSSqcBdctZFP+E987LCmYJi77jKKL03zLjvXsZ4AtUDGxNJS+q2c/dtwkfGU3uoPGlyIlJjzMXViyKxBLS6BhK1WkPPmMNGlSaVjbHouhSFNwQScfPhbWcgFMq2Z5vcGCkEdbLLKuFsC8NgVzqHBR6yZAQ8FUXO6R8kCkyQuAaRnAIENeR0rLVIfgPVD51niaPHjPMwDSZ23ZsqUUJhRgrC83PWdsL+ZSBxe45P1ieOqdiIkTyzOPgNVaAbtaBb4AaTWqkv/pr3W/gse4JEk/1mUansVa3w0ebESCkJ82neOZAfDg+VPO+kruQVGE72VCmpjYETTvXVZSwEBG54sLoWMNSwbHRDMUSoyHMIKUtBw7euIY3wXZnKONqtEA4IHhKHmVLAecfycfSM2DfD6d5yuMgRRADMlFnXE5zLcmAmIkVVYjLM9mhQUIjA7GsDs6WqBFCwe2WEYaqmCGj6dhGNV/KB7WP/+03kldPAwSXDHxh7WEmHKOTcef0TBhA2hOm/gHJP0JZp0p0FT7vtnZFDDdhZ3RIZm36hH2norScZel2/QrMVkHuLx8/F+Rv1cBSFfRxJyw3pnzbOk7K+zn9awtGD2BkYBDnEkh/CxdfGI3qfjVuhPjRXI/+QjLp1Ssl7rGahdOJSsFJ30VC4liT6ClenZvUBp/XwetYqd47w58AGCQnEpgT0oClzw2ESFYU/hQxDhUSUEoYirIL5W16rx79A74uR3yH1bho+/Hj01Np6juo/O2GpCRZwOw2AvWfyYeYI1M+k/ja6SkXD/WnVp12SuIvarP6tgASGDiKBLDGUKlwSwNDEliwUQikU8DiOi0Vd/8ZMcOnIYlJ8AyhLsB+SINzbBRw235N6u4RxnGye9V28J1zrxz7k8NYZxvMexlpXEmZqQ6JmIDoQMlsE0rAGdVmIexPlKQQwZzltRVIKPF0L3gOBJbJc1z8TUht7r3wb/iR/Yxg40ips7BNmlWP6tuLyZgQ7IXWLqwuQ9uRd0AqF4Pu4dV4/ZnOIWhvMtj8GiSCb4OrwDuhSaaGU2zY2CRNXvwYWbP+dF4eGDlp2SGYAIPU4b01RaauHNn8ewLz3V7vxKjpxYCQXx5AR4GpAEMaPVmhekIP5EfuDc4ywu4qqTXYMXhNyqQxPDWsuDuDqDxEQOhqQoWwvBRTPiTbD3nuGNwAkYITFHTF8YQNYCCdgGebAkYpv9O87ST4B+ljguYjGTg1dTAoIY1oeJcjLkQGu8YCsRGQL5qgFUHzLCOtR+cXFX7hntHSclBsG7F4PCub3y5Mgm3JEwsmWFSElKpsvIaJtf7YZ7I0sPrhxuG/YhCAeoZEIslGRORjLVIDMOGGJs9C9AAIPTkiWL74qOfAd+97BxfNrFLFNdOUHMjKwbOxbBIahY8O9UYy4O6C/m95Ip6fxok6D7RweTPMCqARkR3goYVRvBYG0WU2LmI/pxKITEZQFw+d1xUZ0nxPX70tDuoNfkPAfzTc6CW/ON4kUTfWzOpQVBTLOAoUEVldxxDhj52x533EioymiIeDzKoUP5iT4r7onA6AnqqywPt4YdetkEjetull/exE4Xb7OMPlzP8+QVFS7MLmvBnyNWGVUBS9DQbe94NDEEJoWLYcejYBupIBXtJMlrtktQjKeJl5TFy1DQbP3Uh8LyPDUSxEiGWIvYYGgh3KuTHWZNQx/BpFC64Zesvtvfgj1ZWdcDqCHsbPCLNRgyYYkfw/F+y5A6eLX5zKGISM2HudJNy2xhhx3biN3wSj87BA2A9f22bfwUMaMNjMaqQxhG2vvzJVE9ogChLGD6DBkQ8BVF83VoKAqz354zuYL0qxC+QpkvHl4aqek7OXkJMWMeU4lOL/a9LQQxNqUf4s02SOfWSwov/t1G4YHV+eFmiXs9t91cOmJT7oIABgA+BofzLsqeSb6uYU9rHGvy7EEH5o1MnaMAvGxyBQrrPhE6oEfJ6hMqX0Qt4afjsJMGig7kV6B3yuZ/n1omXSaqF4v5dvqesivT7BTArFKmNM0RAVBR3sJhYDbD39DMEeOgPneOqPwQWC+DwQGbQz20DVI5Pm2Gv/Ocf7pk633FaKiliOqU5dNYv+v2+NJYVjjErCfqvG1ba6tVbkIx22o03zuZs3QC4/r69RPjuIFjdrQxhK2hmd+8/YjnZfRhkZTtwUYPmM+yRWu6IMJ7L6489UdkJywAAIABJREFU7cJuXvjkXWsNBZQSbZbBRhtgteoHPQvHQP7//eEsErwaK54WIJOYcACxSiz15XMH0hcoREnAS7vuR92HDGHEnBN7T1J94HWacfyj/WrtniVP20333oNSrKcbLDY1FNhGpKErV37GWYwvXY/J9uIrT6M0esDC4qLswQfusEVXDGd9F/OeO+18FFpHsdvSUFNBaqqjpPzQ8ETrRmexGF4OI5c/shTzfFwsKrmD1Evhp4pUdO+BfM5e7gSB/gKw6AtjwuWHHIhyR+epVGuA9uQviIXuAFp5k4vxrfNN9QogpKdagLaY7ULD9O46Ycj64euHByya+vNG9LE1v+3g/mE4Rj909jSScvrEZKTriYBHZ8qKUeTEOi/8EaN6u6FSRVkF+xIAsA7/zFoPd3GUCwlsBMAdTr82jub9vbffM/puS4lLtPKT1TZn1lQyHPrgD3jYRkyeZ7uOHLEMvPc2/vQ1DXM+tWm7Uwzqvjt/6CjYsB5bjZd6KP2TmJMJ1AJ1EIy6YZq3wYbV95O6+rwR0bZk8a323D/foy9tQkEV5YbGrQwAuGkZ/tYxLArGbzHIVn6NGijJzzKGKpcEWKWbpn0XcvdGzlaeu0DndBhjUZx/6dSWpwlrLYXsUVh41p37Ci6CcE99EuTCh8VuFHlEcmRZLUkNlJQUZvPnzXHWVG8tfd/V/epXBaipPxa0n4jyL4SaoKyimvNLikdAP+p9V6/obFEJxs/UoEXZClJxhVJn11Bjz5o1m0H8dueDqUv0piWL7V//ftENT1Wr9lSoDoO43fuOcEdA+uAc0Z6RXYiAUKWhu2E930HgqtivKg58FajGutHd6mHPBIMfiNEthoXYza741rHDGhLJ3QXq8vdCqdWTAVb3E0KUmZmBMg+7MeorBVxqvWnYWlvOQIE7Tfe9pMnt6tX4GfocQezxq+debWvW/AI+ASCY2teOHNvuyEH+ADVSJLa2RuHRfRrrBAYfQaVuCNrO9xfJSHkUPiCDHQxFP/54FazrIbZx0xf4Oi8hQDnCxuLpuHUXSifWRv/+GVgJFbl9qPpYLOVztV6vVZ2bYpDqZ4YBVovBC0eGd9FNCFi0A6XLqWMUwtyjTx93pxSdIAuENyoLmtw+eQyQawAcKxmwcA61h7j6uq2DvaqAQ+7KDmVkaKDCkMOXP/2pe0SIEFjYpouG9xTHGkhAYdWIWu2iWRej2NvLu+jG6/i0GzJFY5lUV1flLB3CZf/EPxeIgufFfyzB77LGPvjkG8hqfA/uISneBB6PHDkYcpo/mMROF0RVQTaA7rqe/WKspqmGugVbRfxnaxn8SGGoxPhOJE3nCCEVEC0GdhzgWBi/s1m2YXxu3RvNCmtV760wM/qRdHIx9h/Jd4Qf1dMjhgxAwj3MXn75fcIyL+RcrLea5hLO+zq7+9bXbDj+8/mFm+21V+5gzVRaA+vMj5+tekiYVxDrko4LxWew5QGQbtmx04WEhROe3SbbAwgmuuulwFJt1c4ejubc6uLvxcVAPiOcr5YatRvP9IriCjdQ1YXeQJ0p4NBfdwr9cVgwbHpqkkDquHlzL7E9KKMuvXgmfp4bsSIYZrWw9P1CMwjKJsxUQ3zOqJ1bf+d7t6LgrSK/ZhB5FyN4t372yqufMmRppicBn4HcVY9FR4AGq45Q0mrjp+RRwxfw/cKQ0I/hmQba8q+/tWuvv4msn/XYd5yyKy+bAbgeRn3RafmoftUHDh04kvXVahdeOMfW4Z38NhaLHqnHdT/rXnHYgbao7mlAZXBBWTvm5EBOZAhfX1qD+nQYgaiyLyMYmPf2pxtuYPATCui5DRC/w9Zu+o2BHdafAKtt6tVYI/4sAIWPqd/r0zuWPiTGjmw5Y7fMf8D+9firDBhiGSZC+moHP4IAOYKg1SAarlWrfyVXh6BeBlG9h2YBhnbYpbNnoRQv4C5rgPRQzJmUaMV8v+uumeMyXjYR2jYRu56vV3wPEbPALp40zb5YvpqeMINMANjNZAz8jvK9tpm6t87Xxl8wBXzxKle7Bvih7LxwRmB3JH5uHsDEgtP4zMjbgxpiyCCMcfEDrK4+S2Fs+C8SPnCkyvnfTZwMIAUd/pcfT2IQXA8an8KmbMHnodx6DQy0/kMjbcU3VUgvoPzDlIhWKAsrrt+YDJu/ZL498czLEvRAH+dnHi8xBrDuAnI2b2py8CMSoNFNcdEjF1Ng7AlU1GharUlFCM2nDqMawAvOGycvVIEn6UYUF7jAmmrkFvJjkBdUz1yCigAIIqgYTh2vYIGR1J3WFwPfubbq1+W82GokjhWu4dPCy4G9VcEESKB7FJtCsuBkLAA0WUrG5PZ0YRUg5iDbRkPHWuYiJ+TrvFSSXTG2xRzZA10nNysBOX60Y3J9/vFhp9aq45BXIqoS6lpo/Ced35NGQwv2NJ9LDRbU50oeAs8ikGZJON2/Xr/B/vHUy/hXsmETOMDwmx040DCQB5yhgHdJbHj21FWEkfpNI1kHk6M1jua/3tasOmmL5l8KYLeZwhOQAbBz1qyZyLPXkhg4wH6GytyCn6DYFmpeYyhyfCjIYvBwG0sy8GcfbQHghK2VAZtxUibFyEj77Iv/Mu3mImGCE4ZMT35d8chT5eXaxKhLQFsY7yiCqUYHF04tzGYjFE2TJ9+ABtizyNe4MRs4ACmx7Nb7hhGG4WunD5faulWlFHJJdpy03IZmP8tExn/w0Flk8v2ZFBwG3M62g/tgxfG8O6DNx4Wn2jNPPsn777BVPy+3tF7JHLpR9uKzS60SNpFsRPv1BhyhXD15WBMkCloO82Aa7cGDcu3yWde7C2w9Rsp33PY0B4EarSa78/Yb7eihw5aS0UGTKFZnmB3Du6Scwx4bRIccDB+B92JADIzfU0iQ1B6LpaBGz8v4cEFG3vvpD49P2UtwSXLxddf727+ees0unX4daz7IHnjoaXvq8Qd43612y223Mf3eg3cxwAcM7k5YzQIsVYRrmrj4+rmYw6fYZkzrt23fCQAFo47f04p8sVOACIe9rALCYJp1SyoiUNJJZngnBJHFkXQt2FeXnQBqJ8/TJcKhFQOwqYFIsxIVXUnMhYWcR+w7MbgppQFUGbzACtHhJumRGjYxGl2jJmkLBX8vZKcVSFOaaWp9/NkgFBLReEw2YIEhj+QIwI9QgHhJbnyg6nsUqoS8Vf56Yotr6ikgFsKGa0a1PkUCk/m8n/xuOpMs3C/T+fx1BzY5k/tazohmXg4OHS6JNJbk90QAIYN94MdarCkDQMN3poV168tDaUAmpxRXgQvdrLVgnwjHQpWXmCQx7bCfxLYMAOiu5+emZUdSkHTSbHGu8IfzGGXDCpjr4tRXUet6ZP09DVskWRAQqQAeBkCSyYbzDNrxDuQ4cWEKETSDHe5Zm82ccYWVFTbazdf92V577Q3btBn/Q5hlahxBx72ST6UrunkdUrR0Dm+AmAqAIzF7w7DxCFSKIu9WjY2GTh08tECAdV8NrzgLUzN72WULB1powi4WDKmbpSk2bsT5FPbs+dCRpNhH292wjYvO4u+FPUNkchvPVIx6sbFDXfOvKbGaXzF4Q0CvWloIO+SgCmQs26tPD4IszjhWusKSoIx65Xfezs2xBNRcB8F0VVXcSaHnJGUKFdIgTU0e54JS1/3la6DBABtIsip/PoOaOzGpO4SE8SRCad4CYQH5U3jXcs+IGRUBQN8J2BrLOmjhHWhanJONf2wyLOYa/KNgStaQlCxbmy5+r6Q3DrQMAJiCKSc/XQasltEHFcKAXD4X+6UzhnM71nZtP2S/rdlD4Q8woOE93ysnJ87GYy0yd9E8u+uBh5mOFgEixQCs8fNYyFUwXsSyd2wLmgRcUUjwDLPMXimuyZBnbCmWMmdLYOPRHIgRJkmx/B3lreqPrKeWqXW/Pj3xImcQQpM3bswE+2397465GIrhf+6gAEvOi7DiGtKuKALD/WPt+J5zdvYE746ka1/Og3b2dQRgfA6Sl6Ya0noriniu8pNElqh9xdpR0Jr8kboAvzxig/F5yesAUAxCigkoeZZAriJ+DmwWf87xQJic/ignFNrTznncShOs+1msOwEVGjRo2eoeo9Z1z0v+wRwlromLQO5cQRBDi7yP5aGVhimkZN/4bo8cMQEpajEhGABbCldgL7nzVfLJeCSiYvsxLJJUrhmwuUvyzDT52XTALG9xDNNYTI4DQfyDQ+JgimLCX1DlGjov4U7712sVoSK4mcLYj6lNKOxkyRbbAYp9+fnhfFcfGkB5H/siQw1hfXkAr5phWgroVcuse1u2HL48twBA+DosbK68/ErCTEaz98RUhh2Hl9fqFZvYW4U8Y3axfDUpeBxQpr0hJiCNTRChBRrYtVNsd7Syx7m92kA7fPH4cmnvFG0uRAh/OQeKMKTwp1j1lRxMclD9uzznUOSQaswVVtJE81CA9c+5Krh/kvLz94PZGAGwWtl97nsr4U7KA59ub6JxIwCYk6xTS7Vzb/owPYqKTrIJMDqnT70Ell8vgIpUxzqX+0FRsa/97S/PsTcr7Ml/3oeKKIGC9hv7cNk/LDapzGISOywna5DlZc2h+D0flnuyG+p2UqvIUkeMUAVvtTAYO3yglNCGr2zfgbU0RkjZUF1MvHC+Xb3oOhg7hFnKaqEDX0MduPhLyvux3RNKcm+9vfXWaygy1iEjr7Qo7BCauI/Gj59pCSEj7NfvjvHMYDfQUd/+t1uQ4fJ925MYIBPsg7/Zjk01+ASutF0H3+WZHmOQyNriuaqq11muMKAASZgZDgkoE2te4RM6l/SH8/HWPwujRtJE3VtKtJXPvJidzs9Oz5jFrMR3wQkBMocUMKy7TBJVDe/kM87vlgROdgO6WzXAconqQgjEctV5ItsZzi4Byg7w5ee6c5Naqw1wRDwYSXzFhvSuN7GTNCgDAKbO8wH0k8LFgaK6yfQ1JOFzEnEvcKnSRsyxEIEfXHJ1pL5rOOZ8YmUh4kBV7z2t7+n1KxS4q3NfAYPUHNgSRMF0a6QmqyL8TAGIIMrO01V/CJjQH/+zS1Bgjx8Mok6/IbZi81JqXwGqag50j2lwp4GD1CxK4jYCSE+5AcHbbz5PCMl2Pl8wyrCZdv8999tDf10E+2YNwJ2/TcG3s19fcgdgzPTMGcF93NNeeO1Tu/rau60PgROtnL+BqIDEOHn/hXdt5sXTLRSApisc1rxCSPAxbJFMVZvM4cn/nxWA7KoE/qjf4Kvp7bu10AFI6s/wSj59GiTqYemZS5kl5qov579wYhFM5FfpDTdkoMrdGQPLqIZhTRBn6tG92+21Z+6ghqUu9Mfv0T/bbrv9dT53HzIK7rCHH3vUQe5/vW26s+Kqq6/mecIkw6JLzzORCfPNN95BUNJf3bDvggsuoMYgPIc6MJD7Rue0PNNbqffcfcv705nUiVeuKpSLZvW3KuRy27efJaCJgOBcWJrbjvDBla0gT942u3rxDBQQq906UICZrCP0pzcwhfNTFjN8aw0Q/VlTgTDdBg1IYfXX8pFaUVlAckBtkN4rCVVUnJ08dsya8EsclJvGXZFiP23c6yi+Ag+jIAPJ8zIGYkkjgIEGZL7UavI393BeSsk1evhgu+/Ou/G4vMMaOMt9YKl112EXRT2QBsFn3YZj9pcn3rVPlq/CgmkrtSE9H5+F6CeLxkZFn3nssLEoJE9aMWw7WWg0QsQQaBGFyqEVO7YAAO8FC6fZgWO/2HmjsvG7TLUfvj7ifGKnz861g4dRMiAJDkBltGTxIj7fab7XHizl8rDCOwIbuo5eEQVnWG9UfdvxoY3lTKQmKCkEfMuDxS8PSOWPIO2meKipEbtKESV4QgOE1DbJfg3rG/a8MgDUe2gHZmZAkqA2k6qoU9J09nEdYHOr/j7nku4OlXMi3GQnZXJeRxDqs8spPBSGFhKKf3ZMEpZE9MWAoqmEEnkgYVSSi+LPULAeKygF8DQzxNS9pT6qDQq8rHf0u2JgSCfAyis/U8VwE1UTitOSsyXc8zoPvTkCzpJL56XsC2QhovJSwJSUSX/YqeksDIAw1Ug9pNtKdkIK+tRQXYEJClwLkt0ECi9hEwqOKyyqxpP37/bGy8/yfRhWcv40U9fH4e/XGxb2to2b2Uc+VkXvKjKQgCaxq5vq+O4AkQH03h98sIwhbaY9/8JfXcii2PEx1HWnTzYTvHPQRg0ZCnCu6QCkF4ZozhJNQ3TAnm5siTJ7jOWeXGzjR+fCyB7L92lDLZiKVRTvk+/80N9uhQT0Fvcnn5/v5/yi+e7BDBgUttpNH6qCpx2wzV+qB9ZzKN+zRzrnIvW37P2qqVuuWnS9HTt+BMuovTwTBuQaRFPzxNCby5qg8DT3IOeWyCKGZ7lqbXl6uqEyv9CPOkA1uLz0xQjXXecCRKnJsMF2jEsR2aIY3JQU1eGxHGgnz/B9/7BuEQFPnvoJsNkrAFNzeuTaY7csITTpBD1Tni378ivY9Nvc+00n++P6hfPt8J6dDJor8BGuZ1AA4Yi7q9/QGM5fjwtVIyje+d+KyCB5fBBDh/LiBtdXCVMXzySWEC1fzkWXoSFFBj8jnIZRTOpY1L0LFy8EFPvSebRqn+YpNDMqjPVbR9A5930Dn7cuH/JesE0ee5M9cNcTrKUymzyxJwpEbD9S/fDsxtboSA3D3BxY35ByeH4V+MEK229hH+l9+wM+x8KGPVdFeLUUg86+QYA4+8tZndF305/K6qmuBoCZ/lOhmOKgiVQg21ANO8Smj1RyF3VAG6GLGs31zkVVRhbRhHEX2I7tW2Hc5lKHQ2JkiJ2RMww5e5YtX7acYK2TPAflrrBW2FjXLryCPRyBx+oaaiHIJOzhmKQo7l/85EVaBDXrYH1dPHMouMpu7AXmYud1lP1Z6iyIsnL60afE2ltvfmRDB/QFzKd/YgCzDr/hDr7bDdfdYt/gIf7I3/7PDUTe+uhVW7/1R2cfokJJz8CRF3hPTr1ASRkGSSotKYaepMrmXzbHkSFqkeAXlZVxluKd3yvPrpgzh8+73+oJDv191yZA5y7uHJE06M8BIdsAkbshE2nPX3rJKG0927pml72Pdd2N19zgWPhLbl5oGzdgFcqwth/Dj4H9B9GjEQr/81Z79+NlFgGoP37KOCzX+jKA2e6CHRW0XVbCoJ2/HjGsn23fSkYSFjs98gbYh58sg70dxD4eB8BLeFhFlfs+p04dRt1LgBngdj2Dq92791o2uS8HsGypQL3t0yuHe5TivJU/u7nohLYHsgmmTTmPlOd9rABfy0Ce6MuGLSn2Sn3CMMvVwSlze2l0I4JpJgANK5EGy8y7d780flGJmyAHcvn5AZRqGnLPfbfTCAfbs68+bYNHx/JyQ23jmmIM5kHueWGRpE7mZqfYgR2kgtFQBsvIGFBGzDR5+ykJVF4WMy65ALnqTiQx/D1WdyjU7WAFn/Cg1ZiJNSmwRmEomq7qgAmHARgGpd8dFBTI8anI5pF67j9BQjyFRdHJOpeiqAY2OxW68IZ9DuxlgODku01Q6BuZvqRm0mjgU5Ka5Q2ROHlUUoBA2L4UBVwy8fGwk+BWTCEBMpopxZq1++zYsRYMkQmb4GXHEBJTUYinA3L7/oMTAbQrOVxIDD8L8BuW6A4oTYL3b8M8m0I9uXeQjbmop63fftQmTFfSLgmWXCjZvZl8JrZZMp43hzfigVjjb6MnhQGGhJBk32wlULk9mMwP7NeXqcd+ClqYnXdeTWL3crdpk5G1piTH2YGDx60X3fORQ4VOyjJ5ah7vL9lefnu9jeKQiUnlZ5UxJfWJoTmr5LJIxtg93L79tti2b5Zxtw4CQXWivOM1SyOXm5NrG37ZQyPPuoHtUV9JJQYT2tcP1q5YDhwgdTC7BCpfPCfQrpo/1pZ9uMkVxOEhsbDnqmAOtsKQucpeefNzku2jCPoag5RyNesgACPwebb213UAvOcoIgmTYd32AJA9cYIQNplFA5iVkwjoJpVtsNDaah246Q4zNnpeX7wkpyMV+f6I9eo50m6+6T48dJh4N56G4bDVYkORBXSstymzkU4WhdvbrxUjMWiEBWk275psANdy1meQ/bwSj8StmPVDw584eTRM01+dt6BjrlIAhLhiSJIWX+vTjzTmIwT7UPjRk9rQoSPtkXtW8MwS7QckrC++/JwtWrjY5l+D/xcS2vff+8gefvhBilYgTh6apkA9cqLwu0ti6DHWXn/1Y4YbCphRKM8f7AmaJRUfKo7kI6QLyHnCccDrYo9mMhkBK9XDwVSD3LyLm1ThFt3ItyUBDqAIa0ECowZe8lBdwmqgdJhKahgMIN4mJizFbTDSERfcRDHVKuoWh1ool0k8KashWEpout4A+0Opnkp4Tk6IBsysd+ncAhQ0KZZsM1TUMnkMKv1TRZkYVVw0gwflUDwUWXUpjUxHAv5jlY49FcW7CYS23wbQIdDXm1LawnSXsCo6lg7WQkU9A45M3vOAePfsZUrdTLBPAhOxqrIWpp/elMJATkg1kUYKvJMoItkR0BECNdY3qNmiEkmX9dBc8z3y8pKdPIsBLSCMWGQAzSTBRsZp+h/sQk80HXVAuuufxGoSIA3Yx6XnQTKb3iOIwUwGdhy17KUqx6oTaB5MAmxyUrw9+9hSJmFV7NMb8D4F/OVMlTxHfpAOMeEMFJSrCXFWLmm29SUu4Km+FkawWmPetexPXIiBS6nWZFKILx6EYrXRNN9443VI3PCrbt1vJaeK7bo5c23HjuN24aRH7cP3ttg/n3/cvX/1vH4hAG+qX2lKI2Ij+C4Kl6Hw4nkHwUToZqAhSVEHDZOaMnkPN2HPIYRGk0tJTX0c2iyP6iybMnkmDXACDKJv+U4wWIykTaaL/5NTdtCcid3l2Hv84Usghy5rgbYq/FScqfKWNYSawWgCClHIU/jDQGbar4JbhXoycvtErAA8SI+18amduAxpMJlOiWXfSpPbJFBVzBD2C3b21kZRXV6MZyRFXSr//jnWaZ++PvgxZbDuelv+mTpb9cMW60BC+MRTs+2Vx78iMZgBF7YTQ5EnBlPobTt8HFsFpaIjHQVYlkQsHHZHO8EYkhBpGKiwOH2ftNw47kp59CL5ZjhZWqK9oSE2BTTFQzBVyf33PYXsqKfdfMtNDArrkOxwxtPo/bb6d8coDOZOk8w1iPNm8LAkl24M3YqGXIMEvGILAEI49wNoOIJ5Xh4GBEn4Rg0aOIUh4G4KPKSZtTD22AP6TBlM+YuKihyoymAd6Q5sVRgzYd14sbaEYdxP8AYeS77IbQIVZudkdGLycTfWMbHnrpXVj3AT2fNIWidgW2x6B/qLicdylO3HsEExNAlxFIVnaQyakUtyirG/Q5AvKgQwDuCtBhCnRqnh8oiVXYlLBPVngJjK3UvoR2UF+xlLHhhZjbz/+CTu0BQXUebk2dHQPDLwuq3HHuEkoVb6bBpOiL3NyIE1jl8ngGoDxbiYI5LpiK0ahJ3AcNhHEyf2pqGM5+wItAO7y/Bx3OlkryIGooCk8fJBqsU6YplpmCHXMq3dQORc99xzr+UReCYfyYryajykimzN1xvtXEM+/5DCPfRZVN/okObAEJuM+0JTeTWdfkjAW9nbTu7ImaahmnyE9ackfQKtVIs5jzaS5/3xJovEC/aKy66DYTCY0I3fAWqK2L9nYYFSjGNR00V4Z7sYf/y7fjBwJAH1Y+ASE0VoTlAj9wngOfenvOT8xCxnb0QAICgRXFJI+XBLstsCS0tnoE9HGM0mDAhXrBOg01FoIbGEN8HGVsheU1uRZeZQ0+X0srmX3GMDM+Zgf8SlzJcS219ARTONk+Rpuqt0T6hOVJpwXb2vrfvloH21/EvCUL/nLA23yRdeZHfcfSNNlQIcuX984xxIt//AfjyxfrANm9YCapZxPjYiyRppp47VcM+Ot4WLbnVp1WtX/WRjh5xvP3y1nTsbCWVf5Lnn94FhnGvVp/zszeeXYinxHesXpqp/qfPrdMeX2HpiYQFGBOhM5Y5Q0ncbZ0QjqqE2mFg6n/wBVL2+vdQ67l15QUd5BboALA0J9VQljxbDVVYxnGfdDPMbuJDgK3mtZtTo8u/4MDTQPeLCMPl5AkUdvVo/g//0R5YqBqoGX0pv1+izFa9JgVFKI/bjDhALVr9X/18ntUcggwJnKfBHyKnzF5SDrLpWFpQDYvkVqpcELIVzbirMTc6N9ezHZtazPNQU+CUJsgBGFyzlhr/u2HYMIlkW6ffBQ0MJhTcmXc85wiHl7aozUN9Ddjf6Q6CFPDg1aNK/K0sCBVQ1e3rY5fNusz8/PMt7twKS+HLv4uBMTY90EnBHUtLtpIKfOvmjrfzydU7yBM7t6YS9PkkK9ilbDGs1wA8LH4I/SJNwA8EkBjCDB07Fu26IHTq+3ZYv32IXz/oLQWv3WEllB95t1fbzqk12402wV2R5gzxR1gH+ACDdesE8d7HE/FUbcQEp7M2P4rKW+yWEZxsIkCnmrtaO89Z31TEPR2uJv+zUHhYQzp5qk/k6IKuXia5BiyAQgjeUhM60KYz3Up2/zx77y5Wcm2X0abq/Agjl7Y9lTG/OzuM8Pz1j1TqBDDb3AFTBIoOFVIfaISiYwXM0A9izgCPBsQzNYDyxntLxADyHTVNOXiJEEezA2EetDHMaxOBw02F9mlDnwRkIOz4Re5q4DO5FmN5JhPfsh0QSrDAx1qjqvxjqg4ioTivjDvWn59OAntLMm3LOcCaInkuM7w4NQVhqQdRMQZJuwuDkjVt2dggklTYGNJLzwyylnqqFOCPSQCp+piNHjbBvV61xZ1Ir95UGC9HUsqNHnoeybKsDn2q4AxpQ6Mh2I44wmWuumGFTJ0+xr7780VZv+NXJw/fuOmw3YtFWgDx0z+5jAJUelHXjYR9tttsgNfzz6cdYWwzYCD9ppofUQEK9Y4g/IZi8mW6px6gdRo+aDMC20dKz4xm8gMMPAAAgAElEQVTiRZEXcJimnT3KnRJNEMvx4/mWkREDWSEGxWGiXXDhNGuGZLJ9x2oLS6m0yNR227qN/qIQlm8hdnYQbs7h0y2yRg3DX9lGifmpeieHPk3QdxlBK63sNZE3olBEJGak2K69BFFyVzfr7hVbXQMUStmMFGoD1o5AbAU7eairdG8l4kPpoUcJi6Cu5b+nMey6YMw1NrBvT3v80VvZw4AwkJCwuoetSPo5jB8No6KQO2si4CygAHukUggB6G3mLpCFSSfKTDHdpaZSqRrAJT+coKI9GxkG02vccstt9srLb3EOdDGIPp/nc9CKywjk4hxSwK32U7QsHTgLtSfUC4iL344ixg/QNjMn1aqQ31bQ14kRrztKyhop2iI5d3Umt4LQiXxVeY7eHOWTHw+igyJNQ2PHeQW5TQbgzT95hjWiwZX3bNcZ6pjz4AySZY8fNx2p/2ZAmUw7U3HEfKihmQlxr4fCCmR4cd8/eI/77Ml/vU7o0XmsCepwSEsuEDcQRWB3tK34aS/3WIRdTfp6d9tp7nD6ZDHveOZdLbXYTxDezZApghrFw+fWmdvBwHAw1niHYVAH6Pz/H1FDZa+OTPZNAsExKYCc52DbIZqh7kyhVhmJjdg+zle8JgFBocxYLM1vCwVlBAD5wmvwgHzpNZcD0KYwI9aIB+BaRBGpfzQAp3yHgemiFDkvCAOijzuNSlT5DtqvA8kZyUzPctkV+nd01newFtU+hfHeYgEtG5Bva/CXC5ArhmofFALFAJkFVfimp7QTUpRqqeG9LC8z2Q6cOGjf/bCTupezk3MgLQ8rM1jalIzsP68SVSqFdsJEgwCvaiph8dNLSU3dQr8RxVkTDXnCn+F+K/doQ72P9e/ZjzCqQ9TU9KGEq9fV1BIiLsUGpA0IGJGo0BLisvHHLwFErHOy/fTMOMg6afb4w29AOPsEGfrbDILZPz0CAPt62i9rjjKUUrAsdidT+9qurQednUUpaoZwhjsBWE66CErqsAZqQb1fHffEREBY8ZIAFD565jg1H72kD3eHD6BmCDU+EIzr13x8IUWc7gT/SYVd2mxnzqE8c0MPyAaAjgNy0tzwpYUeV4FJndQcA/qN4ixutePHCqmDa1DUpdgZ2OzlZdV2859m0Q9VWnlpPfsSX/m1hBBTV2t/SG3STC2t/u7dtx5k71WjHq6w79asRemt2kU2lJOxw9jgCCH9+vNMOWOuv+5a+zfBTNkQQnr0HsyXjLWH73seD9gfCbX6niHRd862T4vWy1p1U3rnwS5biXD2aAx2W41I46dNnWxr1/7K4GgomE0h9SfZSdylTz/+iH3z9YdWXHHYKlsrrI4zoRIMqxUbGh+F7PFcPSIGcCYOJJsmJzXezhU02uK5d9srz79tJwr2Y9PRHz/dE9YDb2Wjf0xjQHfJjMn0LU32+Rc/8aaiIe6dtvOnDEU9z+CyHjyNl1BL/pEP6vU+qAkbPSjpWYcF5GNs+HUnpLvbAazpCYaMtU8/+Zw7oxoG7A56rtGcfdF2lv7h/gefsfw9FQSf/8hehwyCWXl3hwsTErNN5vOgw0K/2FB+xHG2I4vwk9cZBZFQ93AKUsgQXLSaDtTZBRNGceCfRa5dxGZg6kC6mZhW/jCl5PMVCwuyCergvXfdh8dkjq348W2YH5WAFJ3232V0fZq0cSEEhENxpwiIpVkpOqXD0Nu8yCLAJedpQsx/xKCcV2d9jgLIh39PqWrB/J4olyYniwAdohxD/D+lRwvjcuHP/LysND+KqRQa2VKMbXXJR7gLTOmhoXgplkOv1u+YODaLZtIfL5szSGGRJ8N0qifMqAKT3/6DIlxQjJojTfaoHSncopyMSPaQiclsNgrtKACdnj0BQnfKh0XJhpGuETNo+fLr6O5GNovsr9PtROOAgfbMZRaPeXwuHh2H9xQTbNNpn6y+zHadXMX3iXK+is1InptqYXP2RAoC9Wfv+gZb+yU/g4suuzdJw0kBtnc/U1s2hfgASrDumdfGpo1Gcsc78cH4HNP1WCa93TCxahvO2kMPLbCP3/3eigrqbfHiy2CK7LD8qkprZDG3cSiNGBvBhJVpQ8kZu+QSr19oF03w8k/rQftDrJyCwAPztZNU6HC8VbpgeQTiE6VQIQVziB3WDF06NU3fH/NmAA3hWPJ9nTk3Dc/BJJ5/BsXNj7AdhwDo77Shw0Ygucm13Xv3UwREMYXYYVMvmIR0iINx307+990OmJPhuhiXkqh0UzwLZJBPSzJG0+mZ0Xi34j3DWlajIJm6ZFrvvPWsbdyyEqlItV2/4DGahAQCLb6DXr/e0mMHOvbojzuvxuqh0p5/7IwLzrr1L2kASWVcGxzw8qytB8T2nU5S+Fx7/Z13kN2k20svfurCFWQMH8SCa0JuvujaqyjYbrbrbrgR36dCx7AWUH/eiDx78vG3kR1uo2icYLfePo+iqRpTZBi8mCXv27PXDuzfyTsHuFJdLtCMpiCKAvW1195kz9Xalt932LfffYusDpYaxZ/YljrU5AusybR85sRikCxI+xr/bBcSVMvkR8x0mc13AfiNHTWIw6iA99vAd4t0oROlpTDOvR2ZWiXnzSZAVextpfo6wMtJZyUdVNqsLlgxNjjAlcjIZeKhQHLSEkmP+DEqPFRIKWFewQf6Tpp46veE0Jj4S2YnSwPOIzFQ+vdJsgM7i63lHOAUoGckRWp0JEwnMR9Y301I+hRiJtN3AUxlyCSa+D4NBChFcmlls/9K8YlugQXRxQWtyWowi0NTTX13hYSwbfiM2G7IVwqw3J9pcxsBBn6s3zAIdDoPIHfyewBHaZi096Mj0m38+aSC/vQVIDWHMN1SQooCVBg+EZInv1MMJ13QiFgZKopSYNCOHJfDRYzUeeQkW/rGCqwvKjm7pP3hUgXUvnnBo8gZ0u3Rv99PIUEBBIDZDpNFnnhi5GkdixmTBUsymgFMKcBzBGtTb6iNpigIbVgdXloqfgW8Kc1Xe8EHYNeP35OYnGyfffi97d39k33x+ZOWCHN47mX9beXyfBs95Hl7+v8+x99sB/uXg0hAAFPaEM7VcCb+PqxpAas+gDpiP4sF0AYLpF3sEOjLkuO2yQ9TwAjP1I9qX81/O1KLUM4E+UU18B565ebgazwDqdQy/iGlYEr6qWm9gCMKNX6+wCmBaX5MKjWkkH+xQBcl3woU8uV/i4aN6NvdSPHEUAlSWQBrXawZhvnYAWDNMoQ09CR+Ns+hCWBcwwWBhwFc8G38jnqYJ9QpAK4AxAzNSk7BZMXwPgvriB6oDfoP6YlEMZPPXIEy4QgsiGDOr6GAxQ225det/LNKj2dAR5jfFVcNQKJSh4zxDIxV7W95XyK5FEtfjDLO+CiARikq8J/n/sTTM5HCLJKhJEMZDQgUaigJu4duR4VrMM16I1VmOwVHWjpgP9XmWYqIqmIYpEihgnnvEpJXIuETwNsD0D4OFnPROXzCCZAqK6EooZkOdmsHpjl7NorAD7GfggHEtE/LaWw8DFJaALjCKYyDkLQ3wxjU/Zk7MIXfXQuTp8p6sm5OEDypZq5JDCywMQFnHQKUtI81ded5irevIYADHwALOiiMwGUcIzhIzQvrwcO5EAzT9ryhcTagN3YI3I2nT9ciNy2FzQkDl+FMC+eD84TiknB+TfwpWyI1+/K7SsFiR/6Dhfjj1VFc+nDB63yTz3oHfpjh2DO4oSps7i7kdPodDssB3AkDcBDQrHtb/nfnqkgJZcFqH4myIVmygiTS0v0JZctCTjuEuzLZdmw5SoFZxeeHYQGzIQrpayOWGxVnAXdq1WjA6IMBqPNC1hnXL1qA3xVMB6xnOttRPByusM8//ZWC/iiKA95tE75PPCN5R4YymJYXti/FfzB7rA2jeN2xCkYQOCMpgM4SKbLFTpXcTgBUJXe0PCaVIhyE3+qCa260P9/8CMySenvyqYf5rCWusC8oyOdzyuJELHa+Jw3mZbOvIMX0amtvCrVnnnqRgrUCELK/3XX37TSfac5TcdP6U/bicx8imz8MGr5P0JoL/2olECcIUNNPLH+ArYREmsNuglzi6wBWvQBjBJH08gWVNVTBwUYrOw7sh91POP53KUk0aeytzMw864Xfah/80TKzelJPhTs2sdjLGlCRwYFPai37pAufx/320ssfE1owym676xo3pP0vdhhrCdDo8ivjd8L4DoQdCRA8fcINNnzgDPv8o9/smvmL7OcNv/AzYm3qlDHWQqNXCvt65crfbN6fLrduZN4+7bAWasLtleee517dSl14gsuWrhVmpIAcLXCBYI7lpdEbH1K1pqSsLaxnMQ19qM00bNA5I09VSf0EOMqnWNCaGKFqlLVHAvgLsdAURqmBVLOsHuTJqndOA+fsVVgHHUrFVoiJA1dVOWh1ibkq4FKkBa89kMB53fMe9qAHVYjBBNY9Jsm8A/j+QDzFr5Z0UoqHMKTcAo10j3sD4viO/LMuFFYyfwes0oawz0L5Xgpw1PDSPQ/nsyrmmaqD/4U46Tl5QVZ3lstfjv0mH/BQGqog2NwaFGq4pIGtwC99NzFc/3f2ez1cBZroP7mb21Nt3rX32+Lbp8NalY0IdYaKIbE+xd7lM5efPQfh45Q9+tgiBmzYbDSEAugNtAU33ULNfpQe40X2i9A9sV0FfKjf4J4P8Nj1i2fbb5vxqCttwXYjxq6c+6zNv26RbfkFP2DqlMEj+wOYisWvQFINPXR38HujASY4WyqLjlIPYIV2Kp+z1mN33PUAclbCqmhc1LM4ZqDzhtMZ5n0uOsQExLaBcrXJj5caXsof9/cYUIjt0+osGbz3YSS/8+3n/gHZ5BtIB7VWxSCi38CxeBRPJc241EaMGGIff/S+y5sID4+z51971RbfjGd712kCK6UegxUriwHOkppzUiWp1gq2QcMlvS2Dudlt4ydh25F/ColqqO3bYYTQApBoMCB9O+sjKgbpf6KCMvUeYR7j2T5m+CRb8fWPLjxPQ2pZHBFQD1MyFsXAOc486iQHagC2lkLYYe/QQjq5aW7fWBsyONc+WboBNpT8gbsIme2DSquCYCp8+2HptbKvxL3UQElDMllhaXijQET1bFrSAnBjCfRpboCxysWvcNCkzGwApiqGqd32+F/vJegwCw/T9bby501kO6TCQDsGk6kvntjV9EFkd2T3xe6MvIduPM4BNUKkxoBgEoIyqxskS7Y+enZJ0cn80ha75uorCS76wDG4q2GPSrkVwb05eXx/rID22DULhtqVyO83bf6Gs6vQWhiQH8+vYyg0xgLoxVpaSm0a3tObdv3gPDtL8wGgu9OdrUcDQT5BAQm2ZdNBbN8UikNNyXoA1oe1dp4d2LvXy/akkE7ISLIa9mQyRKSzZ8vtbIUG1Nx/sMCY1VJHYvED6F8PAcGDJZAswURKGj4kxY4ShqksGVG82tlnISEJNnf2Nfafjz/APoFww11bXFBwR1sQATr34lG71K3jCM4CWRI0cz/7UG/F0IzL670EhVMYQ4f58xbZL79sccGuSRjFj5swzj756El3H8ZEw24FbBPZQgMS5T9IvuzRUB4ffR1tHBFu4BCF9FjnTSjDk4pSbJBEhELaW4c8P1D1G/VMD5inh47tdwPGaOQwYTwT1byqHc7SN4ttGMyZLJaeAow04NTZIpazmPcuBJbTWEopWe3ootWwrhXwq1fOQFtIIM2zL/zdebs381kuuWyarVy1grXvCyC42xYuvMsewHrjgjE9GWZewJnFu0jLsmsW3w3T73MC8q5HDTbUHrh1JrVPHdZUHfbGe5/a//3f81aUz33K+aNBWZ1AYBiNuh8klY9A6SSShrM809DVkWa8tb/6P/moDh/Uz6oKjqHMY8TEoFLe6pdOnWY/YBMisoOGfB183zg8DDs4Z9KwRzhbdJbaUsGkGsqK6auhjqT7sgAA2Gev0jWwJrAwTOX+AKrOPwELk95HnvgKg06HBd30/xB1FmBal2nbv6a7O2CGGro7pUFRlBIDURFR115f3TXW7tXFADuXFQtQQQEVJKQlh54hBoZhmO6u73fejx6f7zGvKzHzPP/njus6rzOoDxWsVcf70SxIjzEQrEODe9mg6CqhrKfvnU0fGkZ460Wr9lbob7H1Tu9qleeb7OyJkwx4vPFKLkZ+zftHyRefRj/HfmvktTlbR/WJENloxRgWBECGwdvZ9YoA6qgX/Bh+p6RDGGCQW09NKquKtMT23AXFWIDBPoyLAecBe2GA2z4NQLlZAwCPX209AeNid/syQGkP1lJMndwhZQDkhQJyVDLBsBjCiwHL+/Lct54BWFg49kRRUlxyN1HbCJ8KQUHcxL1dhwq1iPrVm4Gw7sCIWH++IFCQBZObcwmCEGufXkVBUFJs+UOY6QRRKhLgtPBSFXgYZ1d8Bv6mVWAv2LfwLMRSRndqHSDodSHkTp/D8ROnOWO78brCAD8PuzpKbNU47MhOIN0PoU/IQLkrDGn/vuO8fz/7dctOBs7qmaWyATcD04vkTP/vpw9iKbgWIDnNvlm1xQYPG466eZfNnnWD7d1zyHm1h6JiPZKZabNnzrC1a9ZDgKAeA9G+4bo7bQBZQcePcwfiW//ki//nUbG6esCjZpXdiCyJIrFZaaPnagQDSsdicvAgrEQ3/gaDHD9z+p1y7GQUKPvKi8/bxvVYMHlV2PELJ0xZ3D70UiKdgHlSU/E5cIZKJTZwYCdLpAe8evxMy8kswzv3vK3bsJr3RV+GpWUN/VR6SjqMX0g28WHUmACmHHojAY137ztib73zqc1fMJf+upx+IorgZnyYOTNC+Tyyc7LcOgv0j4A4gdcy+//6WVezplI50/OxxMiyi8WXYNfyBWmrO4Drq698bq889radO7GdJXPSvDp0DMBWiaMbygWEKLehAmTkjD9fQwt+NSS+BcF28uHil3eor1KalZjEP9r3UUzAImCKSHYqYFLFVBQBUJJixhL6VMrB1kozd9O1/8T3qAx69qd4l3jDjGngAOaw5lKae/1Me/nVb2nwdHhT7NF86oANxeuuHHDKkyath2w2flIf27KFxc/FUE+qnBAdATJxALjtU8IxTy9zBuwKM9FESr5AmtRJpiyJ55BBBAIAFuYWMD1nw8ZHJZOKlmeJMJP27TvNz5DpO8UIkuQGHkgVBVkVBasK1WKkdJFsLvm7du8WAdBKQYb3hyMo8vrk2ZKMb1c0Mtqx+BsN6j/ctu3cbps2nYYRqefWag//3yKYtqW24ZctvE7YZrUFFOeAA6wiNY9i9InlI9bK0EED7Y/Dx2zaPDYxE9h+vbpSABbT9GDW3B1vzBrCInal2advZbnJsJqYmJQQ69w3zsZdmWj7dlTalx+ftPkL5bUWbUv/fRrpDRfeFS0s1gb7bV0xU8IwEimH0zie5dIqIgAg3dasPGhVfGYPP9sXZhX+Qr+egbkDmi6qAaAVKj+mWgA6zX0JiNpPA4THxKjL2Hhb3GEgiwI/Oupq2C/06xScQyyjdz3Tv7P22gtVDjRoYcpdAMEqOVXGzmH25D/fsCMnVtmuXZtgqv7D/vWv15kKcinS8Ka27+Rkjf2Rax07csI2blnjYUi4yYgKgCbAkGQKaj+mNrAcCQq4huLlCEmKF05TjFFwCVRpqJE9AduSzazCyXzr7N0ln8POnsffOWOzrptsd956s3Xqd8IKGzfb04/mc/EBmrVDgr8o0eLC8EZM9CFZeLcdPsClVgbIDoiYRDr1yROw7ygIJXV24AmFpCbFv67/FT/cZHx+X7WVq76iV6PRCGBgASCnBrKxNtA2bzhun/7vOTty9huabAqWsBRCYTL5/p7iUZI+TVuFoNx2y1y7ngnk8y++YE898xRsnOuY4sLwFuNT650LSVR/FQQCSDWNla9oIPsymMtPU+waARYUs2oUB5M4Oe/62Rxqr2CqDbCBJ0kThYdYJAJMVXC4xGCKkmr0cA4sZ8G7BlC+P3qM/HcAoIY8PwVY1Ckdlp8tgFedpDKGZNsTAiCtRlDhXmLBakorBsdf+K2md/J2CuDBhCLpnXf9JDt9NJeQHELMYMiGoBERqyoG6xExasUMEtsmHJ+bamRqYsPl4VXZJI0AhTVL24FEbRRv/khHW5HhN/Plgk7Ys/V6nxQY6iF9vfBIZRIYxM8NDIHBxhnXyLS8sUEslRpnSxBE5VcMEzAkIJYLGbYI6eo1XMJtKthgJPbsG+0KxexjVTReSitW4aKmxts6dIm0WTcOhQFPOiXAz97tufbTt/kMSQA9A/HA4b2EWBoCgQguowYkWEioKqHHAvA2q3HXa+RZK4EyNZ2QCi72Yi4k+aGJARjIkKieZOucM8UeViSfdz2FiQ4+L7yjmOm60K01a3byHE7Z8y/PsTvuGmxVl7KtpWKSvfMqKe0lJGKbZDuFDvQO5k3Ly1XG9fV8sEEc+JQkjlnnDRAu6wkZ7Tv7FoBteTPqlTrvawo+57XDrwVTRLfIKxjgVeC6vyTQPDOtMXn6qcFWY6n/FhCgRFYxmOQl5Vg9rDmx9JwECB+dMJqpcECYEg6Qs7xfTQXFI3Mp3TRFkuZKwirGTCJAaXoXgjfYt200eWI+1cBMaAL89kVpILDqAoM8fy7saN5vGqBdH1J4AyhQApB1+wfgxVRXymXfFfAm0Q7u3WYrl22CnaSghAC7+64rLOv4Pgdm5+Id5E3hfwlpnhTVeohiAomZ152gq2ok6+1TezE5XevCLCIBw5So3cB5pAu8TQw1LjvtXYFTdfgT4vrhVAQVRTUAusiiqwnp4E5VYFoizUt+DkEVMNSGD+loie1RQ1Tl2/mLF5FFRThQT4VmcWGVm7IHs3iqyqusPUET5cU0NTwHXarVFNtKPQ/Fhymc32vlIdW2VbkAi6L8KuveKR3pyzlLSI/iDOBwY70p3ErAqQsU4/MX20NWHg01OqfE0Abg5K5UNIX8cQO4iAU21YvJjDx4yIAoGzmoi7vn6bUsJ5dB0Z4sfjaAkIAoEbiclYD8RMVd8QSixEXDiOjSG6XFOZQUAOacj/VI+nTqSUbuxRmX1AmvWPZlVQFnAD9XwVDNeAaLjRcSFMXwNhYFRxk1SBFnjbw8Sbtn/dZgJyFgWAxKfydVlueZ2nv2kOTnsIlaA4rxNQPwwNhf9gj1JM0Xcm5WMlmXR6ueh9g2U6cOspGEAfp7weD37Uii9jCGPe3sf7DCl338mc2Y08569Cu048c22FbCYZgJUahzzjPcqcWvJAiLh7hkhXYwdKVgV+8pEgBvkdcbTN0URj0iMEBsWaXIptk9d75sv67bRwOI5CmaIQdDQDF7GsSgo47R/26DKR4CQ+Ddpcso1odY/tkmGORrsQVahzwqyR54+HrSUFMd2Et9aRvW5tiSpf/GW3IvDb0YLIAgnQbZB+9/YFGAletW77Fnn/kHz/cSg/l8rGJabAYs+JR22ILknYUBew5ALpvzFfSfA0GMtizCP7Eo5NlH84yjuBP12UgS7tkzIaxByS4TkKDJG7k3Q9YQPF4O4Z23YfN6BubY+vgVAFCVusC1qHgNTWCRUbBH+Q233b9VW7/efUh0XW61zUXWDSBq/Pib7I/df9j0yydQdLfa92s22egpY6zfgF4A4y22c/M++99/36WpOo13ay6HVLWDQ2WP4Cl2PUxMNQ0CVtWEy3vQYWV85ho8+bGXPeFNDpt3zGtdfPo+TjniWnkPS17ArAAlAXiRsKoDADpz8wmloSGWTNX5psLqEytI/3hsAP4EVR0/S8nhIg5oZ3hAsAax8dmeXsjI5Z3jzZ536dYCIrnLdbeKrSpP80AuDZ1Lus8ll5SsXizABuoXgWJ6sTozQjlEFUpVz8ITI03DfL0ZNZpiPHmQf8kx9SA84Kqeke5/+fq1MDAI5mcJJJAHnxoogYoCc1VX6PV5wFS9Fhpf+cMqWEtWC03h3K+RtvDOJ23e7eM5W8XcZgAhhQHPJYjhyepvvrZ/v/I4dxWBhLyP+roI6z1oBuEUM+2ZJ26jsSrm4yn32GSotwmF2ckde/m0YVifbYeJmsPAW+xtJLZNve3Hn9bbi0+8aeMmj7Xew/taEYMZMSRbaShCaGCV2eALm7GSNXPPPVfSw2y17p0HWr/uN9vUy+fTA7C2ZcEglrPjb4mK/ZevrobcfEacfwrkaVOwl5MVCSxwIid3x4vN7cd5FUtYpT/v89lHn7ND+zZxN5Rax75jCKR5mmcQYOt++oHk58/soQfvtZ9/+gWArcxe/uATW7fuQ+6oZ1iAZSTTcz5ST4TScdZAu/OXYoiaBDwR1r8fTN8GAhBjqTUqIb4Mt01bdjvv6iOH8tzQKIzPPyyMuxEJZUikD9LRYpiMgFN8hgWoieLw8SwmbKp33ww7ujcLAE11D28ExrHCk7r2jLRLWN2cP0Pt5RMDYFjEz8OzGZ3xuSxUPgyCxfhPjEwm0CXOtu5UyB0qRIC4XLzvZDXly97yhLa5EYcndZoveY6XACiqX2KZARzSRKcScoe8tCdqgRSYfbMIKXn5lf/YKQC6SCxeakrxZBUoy/3YRB3nE51mDz/5uD16z2xUIlhFUXSHU9tUM7TX0N+HolS1agzPoYaQk+uvn0OQzAqeV6vdftcttvL7FeyZKoDP3rZv/2HAlwh75VWYV2veRv2I+nJvmR06hD0QA9Ry7tIg3svt916FdPY3mGHD8f6/aEf2F3M25TEgZkgFW7AEJahK5/Yd6DmS4vHlJgSaAagXTZ7WoTf7+EYs9Wp5I6cu5tohgFgFztSzb7n+eI7UJvFYH1En5BcqQCea4VgpQcFhKBgZaAFAvfnGOhRbgGnUucwZ7Z4FTxDKuYEVi7IqJcj2H9gB0KTwGdXtMLtg2+rudTUN93gtd64LueNc6toV9jNgduf0HlijnWIfzGJNlAJSZbGeYdRSY4g8VQI7uBGg+qVXn+EzWQqwTCgS2I8WbygAACAASURBVIJCWnVyBKEs1YBIHuCqCzRlU9aV6oNoBoRXX3ON/U6K9yWA8FiCikpgsKpRlkmg6koB/GJ0i/WYnpFhZ2Wj4HHtAMiljmfNVFGDKZRK97RUTGKaqsbU+alwXbFYpIIaddloq/OutDPH6uz2effaoOHptui+adSCLYBR3A0QhLKycuyf9y8EUMuiDkcBwdr7aMV3NvO6u+2VF/5hi2bO4fmhTAumnuIDbaQP2IiF2w03zCJo+CIvnb7eDb6lEvGkyndh6HAmB4/NP5UKUoo4wgF/n6PbfQ3u3weLp1orYO+cvkjgtV+8fYKP8K23zHKBqRp4N3CZJiYmQO6ppmaAjeesXWQ7pMGZKiydw54wI6kxlGlSUsGQnvXAlWtXY4OyZSN+55DJBg8djufmT+6ziwAEFWOwTuuQZyv1WHJyFOcial9Yz3tRDxRIVg1I1QMZdjPqwo07f7KRo9rbXPJpCrHr2bl1l10772ZbdO+r1AFVAGEwlaO4T5S74dnpLqhVXuaFfC8v2SJR44ic48J8ORMF5ManRLp8izaAwhbqvSDq+SI87hHnsJaCqT9DyYcpgBAgixcRFGDhnrzIEEZgMGsK79V6nqsX6pxoem4f0LtcwkWrOY+kXpaiR4QsMS45WlwtEMbeioyjl4QcEJGAn7HUWygfCy40Q0Kgv6Gfa1HGAt8/FNA3CgVvFsoZWRs04xVbW1HvMBHxaTqjsm1DAXb8SCVnPXJzQL8te7ZZORZp0YRXRZO83MS5fPXUiSgT9jkrs4sX62zWzBvtf5//zHkIgxpbs8GEcGWfOsGNgM1JSntUjwWsez8G59faNyvX2uYd+1HgCgdRHcL9RbC47BYWLRzIkJOQYAbku/edx5N0qG3dvNV6ZGARkHkK0ooCz0Mhy0HkAFspw8pA/IYa+oUF8++05OhUeqB423Xod3vjvddh2ar/84Crnv/PGc1ZFcbDWzD/Jvv+65X8+WR6idNOVZsAy/b4iWzUqQOwNTxo82+8nmK2xiZTl23Y/rOt3/aHG8KdOHbKqR9Vh7fwWcnuJYyclwE9utgk/PcLTlXa3gM5ZB9sY+83EfY30A4eyMTGoK/DPXLPov7m7r9szEDC3bqiiEh3Z/LiN94Bl0q1m26d6cK1lUvyzaoV4AMQc7r3wKriArlS8bZv9157+bmXbPfuA7YXm8ZDRw+AbcqyEhtTchC+XrEae7bLsepZRh35NTjaafPqOcja2oHod8EXdecu5Pu+idYptQeTGR6RXzvkXZV2/PB2Fw6jqZWKLgFVCvAJoshSiqevpEWsOskwRePGpx4GDMyadrA+hnQnKOmw9egyCjZmPFOK/ZaJaXMx09QofNAmT062vPMlMDubOEABILT4j18gFRgJHheJvPpEW1exFYwkZ9pVo+zHdVsBUrTQCevhDm9mISrhcgDAhuTGgfDI80mc6z+4h5WShFkKGJNFQYCqkQCkDDf53rznjGNRBUDPl0zOT805/13EVH3ShM6ka5rNvOE6e+nd1znUsDm4KEDVI2f0AkHt1FlhETTRmNUOGdjZDp845XznAgERQlhMwwfS9ML6k89SBcmchw9gNk2X1H+QJp8s0CqKXl57aTkgBiAm9xSvvY1nFAcr9HL+dwUBSr+xkBrsoecyeO4N9uPyEsvOJJktotkefb6LWxyZv9Occ6AMHdkb4989Voij9ZXXhdjvf5RYTUGAHdnDlMqBABygrXgFMjm6cWE6vlMApt/lO4bggw/xfivp4GF0vv7vHylSQu2eZ8bg23fevvz6hE2Z3Ne2/36ci6Cew5IE6rxS69otxH5a3eAmbhx5LnVd165GWE0U9UpwnjUjwebMiaZZAPhVMe3VyX5cU2YbfsVXjwYxIdYPicgcmzz+Ghh6hXYw63UOOwrKwKvtxOFGe/31r5mKdrR5N99iY8eMIPBru3326cewx7I9hSuVTz2ARiAnX2xUuPuchg4ZQXLnPiY4sJ7CYFmUMSnlYqlr4hIGnJTR+U3X3kLxuQYmTwHAZjCyzacAPwNty64vYGLnItvxsrc/IL2Zt4N9E0C4JkwAEwD49z7SjmYwwj776CjfK9nOQr8PB/QWc07vPSYqnmK10HlsfvPfVbbqhx9Zs1eS3orPU30pnxUJwz7h7BkOOoqYumov28rkae68MUwcl1gLycrzbr/ZTh3nB3MRhwZHYbGBRxMTJx1iV195FRPRz1jDFL004pJlywtUTD8l3+m2U4Euar2IYwLvveXdB9IkebgmukpbV7iGZK+TJ06gaGux7/FM8VEaiI5D1x1q4iRGCRNi9rh8LVvEfvxT0uiRouoYlQecx7dW7EPHnVFTJxmPJnlcwGKzCjyNgv0opqhAUQ1LxF75i6VSD3VUf07M8giKWG/YATOvGYBpeIB99s5O9lQ0l4KSJ+XnBPMU1oV8N1uZ7MVTkJ89ddqlTx47fcr5BAdL6sSkyY/3Kk+0SC4H+lTkb7ApRCjl5+iS9uZ7ySdYXpYKTAkKqqcJU6NJkcYaDYDyGcO0XAEDxSQb5uOxg+MowDzMDPauF01KM0BSs18dIT8eaW41A6OGShpSDnnnX4vHqy/eibPn9be4Tpe4iAHsC/xs9fJ6PHsk2WcKSuMXwsgv2CeMCW0gRelF1/h6c6Yo1ALLJKQsAtw8/mRiUnjLGoHACEmECs6TkAubEctMZ4QvdlIwn0kgzU0juhIFMdQyTX3uqU8IaGFg1fgZlz7m4aerbeMaH3zBkNVz/dR5ZeOpzXCH1xMuw1oa2QZJrngewZyrXjKHF20Q4E/Bay0CR3mdrVx2aqQFjsyffx8Bh9M5cwvwSlzLdLEH8qY9BOftZL0w8WbtiakrG4m/QksEqqpJl++ewNUqDMQF/ru1ze+p/wzmMxTT6jxTwhAa3CRA1gt4eAksatCNzz+K7pFnpA9FWTDFUUQsNiE9AVYZ4CjtE5KhY2v44K0ZxPNrpGEJotHmCrFSmDpjYMQlJUXwGmDcgu4FMzCoAxxWU5hXWMS5VYIX4wEYIl4w/DogOVH4WSsTdQL6aHLiYMqXcleWwfZo5p5QmKIm2JUwSepqCSUkDNBJ/tlqcXGhDD4UvIGMmqJFHkneqnzV0XE5BJMeK0BAvrHRsFtPHIENDEOwc89UXg+/hy9sIR5a+VhLZKTLs4YThc+rmfXvLfk2oI2YYpU0E+7uYoNpP9DjUTT6OHlVK2utFiaIBjABWA24YEKeZy/86bbtRGLJ/wWxR4JoqlO6RZNGm+P8U+XP5cLMFG5D4yl5vf5cc7XCsFrtiScfszffeZX3TEqySNna28h46wEWAhhedOsUbNOnjnL+X/6wdJrwL/riyxVWkIP3WXmx89UUS1kMFTFd1WWpGR8wAKAyMMW++2EnjXSsBxwCUKkmCVfnlc6tVvaIvF5DZMUCGBJCwVQLmFEBGBLKuSHrnpISLAaompVwreNOYEYbbBWxVxW2I0adnp3OqUYAK50DtaSiYrtkA0bC2sK/TsBjwTnAn4pgzuZ2NMACxgg1gck9aFA76ohJ2PngC34AxtLYa2zAiP4E1AXbL/hCff7N3TCMka0FkkCNX3Q9bIKCoiJSavGgZPemIqEPgVVQxYDmUh7NfTl+0BoKtlAAIvtXoyD7gvPYPQwfPA7fdVQOe2rsxPECQi0OmlcQNgC8dtk06MATWO6D6kBazXCA1eeeX2pDBwhk9KEZyrXXXnuNO/K8PfPiXTRBvXhm3KeNIbBLqu3br7baqu9prCybeyCPPV5hfft2c8EtRw/gEwiTopHBiZpXqRRGj72M4ZEAl6M0eAAGgHICPiXDjgxPs6um3s4QfAhKl0o7xXl9dDdqCWTbhUXnkQBf5HMiYddJ6mQToDspiH0gVmy1hcRKggeAzttinsb60EBZAwwf+9u8xTZxxAL85bPtzbcft4qGDY5VP3HijbDkH7NPP/4Oj7c57NUSF9DYe0g32Cql2P0U2ztLlgK0w5IgBK4VD0vJwsS893NeDEJTeRkMECWNFDPMh7NBTGkfhSloisN68+VMc/eZLjsxPyWVdK2G5++LwajBs7+AIXkQC2RljSaQ5ltWUc5nTZ2i5GkGU316DKKJjaW4z0GezfCIYWELQ0EBSvI41b8V2iMv0zbUEa3sZ6mTqgEvdG4JwtV9KSBU548AVDH/fTkXNFB1kl1eqywAVKvpz4ldKzWJMFJvLuJIzG/1XqrRCLby93U267xWPaB//+UxKkamszzgL+pLILDk5gqj9ZNMXs2wA05VU+hc1L2v4EvVLq5q9LwWDXD5uw5YpfZpkuTeOxbFzzs2c14/F2aoMNjWVvx1qS12bPyV2uAVBopIYAHFqvGmbPNKJLh0KXuo0fpmRNtdC6YAgp52Z5Wkz4nte6K8CLFVZAV8Cptu195VAAH4KzJ0l093gF+KVRWVcI4yWIvsaM+8vtSFwRRePGUfv/O8Hdy1zdqqqOF5z/6xZ6x9rwruwXY2cugLNnEq4BxAv1czgacAmfUiSlBbaSheDYtLA0+NgkPYu+e5Kw6gxkrr2BPVA6wjPhsXSglDtgFA7OMPUFWt/8WCYrvZ64vfYZ3w+srzAJppnxk8S2r+6SdLbfKkkXbHwpvtgbv/ThbBEJt841zS5QvsHP5xdSUHYTX9l3Oy0fKKC9mDrBXOQIEvQ7ANGz50jGUdbXMWJyoiQqkn07AeO7QflRB1hAZvEYCqAsclv/Zh3dQhJ5XljpiTlOwAXqo9sSGBTCMPTvnjg2e4gQMuOA6YcAwm7rzqxiAbMEx+5fRN5Cjc/bfZdmDvVtv6c55FBMRYqHekHTt5mqEQslfWRBkPTSwjnc/afhzjjlEdwlBJBUEjLNU2fkF+mwokUuhSs9LV+XcYP+PjJW/SWAdYNozip157WwvUongPgdwJLagxvaK72ttffWunCpvtp89ehTGajf/mOh4FAInzsxdrFKUWRBFvDtN6iBMKzVLCdfcevez3Xbu5t5Axs3979EI2TojziKGjXcq0n38VAHWQ/b7xBDVKmfXskWR3zL8e67jTZDrsAfDJJ9dDwTiNSNc9a+OF5x6zl158FQuBNGcJknXmDOcnrEseZrSAO87XdCbFY8czEJfBMqBNJjYvJ3dmY1VEIA7rJwa1SiqKlgYAikRkzjt247UrNZEASPlhQtyYM32S7dhx2M7gedogxSQDwRDfMOwDOts9dy2yRYvuxPN/qO3du4/+R6GigJrTr7TvAA3D8PorKsUTV8Nx6jQ9c53F8ur255kPGjjYjh07wu8LeKM30+dP71Rd0wwRQIN+s2HDBlnnzskQTX6kP/Dcs9UENKV3jGUvY8lHA1NHBoIsRJpRIWpoKVBUHv0KuGpiUcUQiOMCFAU2qu1RsI28TsXw5EwRQzQdO4BLF7AQ41yuZh9q9EO5x90UhVKiKzZuu53Sr4r+X5kO9UiH5duvHBQ1s9PnXW2Xj5lv8cEpduP8Kdi+cKcKoEufbM88/wVDfXzqawjKxZ/2/+67i7OLPRSbYIsIF03AGmPR7Nk2bFQ36tYGbGo2u2H9jDmzGPit40xlCO/C+FRbeEIppbjq3b8bNnZk24Ad6NzW2heRQRYF+mz1bDqkdrAuial2GG/VQkD4gIBODFkZhPtWOPJKhYI8JZun9oyKgNXJAKIMm8YQBuvOtoWeTliEWO6SJmilB8MqNHoZKS+Q4VlSdBD5MNQ0+fkE9NQzSJBVnJRx1M28nlZqMteD/+mdH8waCgaQGj6sB/kB6bxuArw+/Ynvi6Vb5UVLT/OzkX17W3xAAmdjNGHYE2346Bt47rUAwICVnCPBDEIquBPkh+s+Uw2FqculOKwAMJWfexSvq4n9yWOH9EHtjeFzGcOQEEK1UgnS7t93qK1YvRUP23+gYCyxt9//kGchL1YsLWF5n8i86Hotf5DViBiYwJyFegxiZnqhQlYoNu8QdS8LhX3XpTsEkTayLvi/KiylpE5UEF3OBdYe55y+OmbI5xmmfy4s6z/V1YjPqFNUM2htYj2GkkRBcFLLy6YnGla2D3uyCkJFdISP9evR2/r0G2hf//gD4cuQY/T36IeqisAxGDgsums8argsO5SZSw3r8fEPITtADNShgwfa2nUbsExotVuuvYp6vgZwuB5F634IedF2JPs871PKbgVLoqQFJ0kGuJ0CYWPzlr02aHS6FdF/DB40hjC63c5iKD4iCcXSbu6AWsf+1Z5JIJdoKLYp6r9rAUbSsNXQ2t24/Vdb8eMqq6YHVrWj8kdfyjdQZsUErD9yT5MjdCTPumGvMXXq5fY5tgtx8aji2MvC63xozidNmGxnDh+1SrKaqpDjlzBwGTSis505fRISE3Y1qpjYJ/U0mVKEXDVhkM29fI6d3JfNeXbSWbP4oZyIh4E6EbsBKawnjB2HIqHANn65HnJgNBYCGY6k16ffYNu15wA9yvv27/88azsPbKX+LIEwiHUkmGM1mTV79+y3kcMHOuxnyKDxtgyV5YHMbAgtqM8Z7Bw6kcMApzfDze9QA8ebF8D5PXfMYFi7z7y6DwTwZ3E88MQI27EzCx8qJrz4lPbMGAPjq5dNv14+lw8ALDTwAs8xwYygcCVFi2a0ggNWU/cWijFNlTTM1sUnn9ZwNymFHk/y4VXXdLa+/UGAC//A+y7IKmpC7LP/kbgOQAuZj+lirP34M+wL+Vbh8YOli5u8xyA/EUhXyrTMpRQDLnbM4LDEQLauRolrsMxg8XlJRkdD1adXBMyQeDxUsp1cbuEdd9i6bSthtzCF4Ps1cGD0xj+0BnZuNp558lAN56FVMpUJEetOdDAagBnXjLMIvzQLTQy2bze8R3oYEkxcC/Rheon1AaiBdYPbkLoQB/YPsxJSz7xpxi/CDsI9gEk5oBzFhCc0pZnLleacZ+NLU+m8tmh2OmAb0Ldfd9tz8JANGdYbJk07B25WllfA6gyD7XiCqdRhu+PefnZyv5d9+ckB/gwrl4bHYMOFY7Lco3NfDr8z9vd/TLZLVfstrQeTucBCe/0FmpZDeMImhdmj/5hnefmZFA7R9vZba+zB/5ttX321mia1Jyy6WDtwYLsd3RkCk4QGH3flMuQr3fsjpU0ts1m3etnO3/HNbT8SyeYRiqw6/Kn68v2ybSd+rwX58hGNo3mnMVCqodJyAZf6Dw+A5Qmg1FbkDhJ//J2yTzcDaFbifxkBQNuN46u7JcV3YELSh7X3A94iX9hgEqErcjvgczuGyekQGp1AO3zsMA10KQxN6OYUFEo+VD2u1kR5ydynjqGm5l2enf0GjbP1a3+jgG2yZZ9s5vLJscXvPsrmpCnkM7ly/CwKIUARwsWGDB5sd9/7gEuu1IwlASzp1jtG2MncI5aEr+bqlReYctXYiHFMde+HpQgzNSWlm7375kk+e8LQTuPly0fSBXPsZi7mGqTCVXzeBedq7Z333rWpE6+wMRNHwYhlUs7+aIPxq6JTSy0OENbfL8KWvP2OzZl7uWvoywFsAgCGqikm/CTVR/bwn8Uv42ts9jeM+NXMSaYjwEksOQ06IphsVdcg75dfm3wPOfjUhOvQkzl6IBdmClYOujzOE5KjQUOLY9LQpCI3qmLq0owc2sc1RZKgqRiWXO/PplDP+E/AQkxIpcnqUnVTDQesKmxDQVScBQAUYqfJZF5yAE1c6/5it6oIkqyby9yXh+EsAWj4HQuBi7gJUEj/SL4mP7QBGJr379rHNv50xPJQZwpIdwnCAEaSA0tKJ3P6dikpgHjZSNbikf4XUWAx5VRavHgd7Ml6Lpoo/HUkJa/WlJZnL/BZrAAlNytIp5yLIgDguVngqsbCNGbq6alDXdhXLU2G1pkPjXYr56NLCBWaxHumHePcqLOp1ySQWhtgv284bxWXAALw7RToVM9zFTs5JsXbyOSBQdkK29KQHHKGMHQRUyEUQDeRCWcxqeuaznEXwJylCWUNyFJF1gjy/qJPcBNSpbL7csYFcOiWIR3KO0OAgYimYprCuGA+joyfC5weUAC7mt+qsnCyfQYhuctByn+es6nFhvVJt+9XnHOSMRmpq7ASG0+hSipeFJAlmbGP7Cb4ubICkGy8lc9b08FW1qCk+w10Yrq41UT27XeZvfLyB5x5NTSOyUwPYYN98R6KgE18IoAmfGYa0ukc9MgjPY23rCuCWI9quGsAIglW/rNJRyJFMyXAVYz9WopkqRJCmaKK/dzIPSIQQzYJSmYNoRkM43MNZG9U1OJvyt7pPyyRoVIzMiHuNz7X+PBYi0ICJ7C2FPnh/t05NrBvD7yLugFyAGrzvWJJgg/whcnUyhcN84GjR0jzXYe0ytfGXpFuifGBnA3HsW2hqWAtaX2E4vkUgU3DH8fqkUQ2k4LaB9ZdKnugGg+4Ss6PczB4Krkbmf4D1rfSKJSx/8Rwk9RF0ixU5TQH2EPw+elOFXNDmKGYFBAQXHMSjWdxXEwK8kvgrj3ZvB9AENZtGXR5f9jdDXxDpQaHRXnkZJW8FgVMtUhKCzAnqWdViXwC2SUkxQaJYY4XWiTPuQlgRs1JFcW3tmRKMsMpL2TwQYB63G0a2ohJp0GIbAv0uhvwwfGj2e2Y3Muef/I/dvNtC/EvghEayOHPmcLbcmA20LDzYe9CHTD7mqlIt1NpnHzxAT9tW7bu4TXSBCA3qq7HjkMNBY18IndYiHSC2IFcheH+2bM19usG2EEAhGWEtOhcFfaqhj0yCv9lzhJf1oEPkiJQUUC8FJ69OclkKGCR1muxKKKCnyTV1RPi9dUxTNVyZA7iFC4NgJ0tBBvFhbZzDLwHnrvOUjo2ooRYa1u3HORzb7O5Vz9g40bPtVWkqa7f+AVrsIK9V0VASqiNg/USHphmu7eds+zD8lRGphxN6nhsCQBDCsmyO6hJGEg1RLHOJDkF0KGuUXqzzhE9g7joLjZq2A3UKf1pbFdaQdk+ApOOucG1PKery6Ls6cc+ZE12wq6h0T7/9CvLvvATA5ksCvtgGz/ualKjC1Gv7HIAgdgmycjuX37+Le7erjBCKuzblT/Yiu+Ws28IUnz4QQapE2Cjkk5LjSLWe86pOlv871W2c986WAnHOXNzWSsNzFY0fJA/LSA9kmCxNMTmkG4rKJS7JQzgg+eqgRbXE8CLWEJ42KeMZJ2lo3IZSXBlF9u0Zoct/+ZN1m+B8ywbg8fdnFmLXF1Rhx/g0f2nAQgy7cSZ44RGnGLYfxBGLyArqpNAzneeBMP/IjwMWVjcKcFheCVj44KNPqwvWNiRfWkOxsN4xfJkUG+GE000r+U840gYYzlIqnNZU9kok2CmA8Q6yTmHk1g9XhqM6d52kgHxonX+K5QKXz8WiZ9+Q6oMAQkKKnTsJ84iAINWft/hsi4c1BN05Dz+uZ9lXaEgsGHDxthnSHBPAaJ0yxhgr3Nu+rbG26pvN9i2HTsY1mRx36GuwsfPyxd1BENSgY9+LrRSE0IB59whDOVloSMWvpOdu+AonRvUAgrT1MsEdBJ7VGCufDldWIzCuLjkBKRWwLSvgd0ciEWOAocUxKTX7JGp88UZLYWID9/MV764el9iQDkg1PPnPINSUQg9r0H1gtipHv9UZHyqC8T41fP9U6Xw1789wVeeO0GMyEYNmmBj9eg+2/7z/hOA+jAvGS5ewt8OorpdpM7f+/ta+/aLDxmAxRDGMd+Gjrnc+az/+NMKe+S+O+xegjlyc3a52iKURXH5VTfZ/z76Amsf0RGLsZxK4n4M5Y464WqS6nIGLw1JdhbvZh9YTLehnho5bjjBT9exlwntpIYYP2Ih7LBFbngx6+bB3E3p3Hc/IwX/Gh/uty2I80uHiB+NbzVrPjalK3ZR/2Vfe9NrVNoDt9xmFWhctaQee/rfsKb7OD/NlT+st8PbvrcLkhNydnnDkC+tjrPPVv/K3mi1Tz9ajtS7zq69dj7nXrGtgV07/+aZsFJD7Ol/PW/jxkyyYZNGUXfU2aXT+2z/juWAKhds0pTB9sprLzG4YUiKbUnXHgl21SzUZqyxZpRyEyZNZq8G2lo8iCuR1UcQXFJEHSWfbLGbFa4y/eoM7t5WGIkXUYfB4tmTw8DZwzLXAEIEhIR0L/6e7ExUu4hkAAjMGXGavAcxvgRujADQpWe2PbDKlQ7epUcrFiY32e/rLtofm44BJl5wtYYDxyRVRmJeWoryja2tM14kHnlEqu9SCap7RV/e7AOBdM0gFwnxUQTPhdldNy/k5/vY+l9+slU/77BU+q15AFthKMbyirFZW3vIXvlkNZdkgsX6lNlVfM6Jia02BP++/Xt2sFYZenGX1hPC3DWDoE4AphL2SEq7VMtHCurL+VtWWms9CBCra7logwZ3wLs80xLDO9ioEaMY5CyzyeMm02uRofDaPbbsg2Wuxti69QR1OJ7p3Nkh1BUJqYnYURQAdFxhyz79ljsBn3RUWRfxS6xmP/pFoF5A2RnNuTSKPrrfwN6A+hH2G3ZoBTz4nIM5+O1TfzFI96U/wvEHOyC+B81/NuxHWczheOMGj0kEEEbxYcin/PDpg6xD7J7wCCuDnaYtrpyLYUPSAISzAVcJySTgTGsgEs/OilLOIc5jMSsj8dYWa336NTfaV98sdwHCOhPc8IjNKeAmFhCslcFgEWywyOh4FCmZnp6bYfWoEYPoySvtEH6i8vYtBXjq2Jl+njueapO6EvJSeidLIvy5CMDj6HH83SFAqLfRuRML2FNWghUOL1qsf8/dRq0NKCfGqkDARBjK8lCXB7DHExbbCPqNQvZBIqHM0RTVskJq4M6okQc5vb1nYEXtA6AfCEs2IhDLG2EQpdgdYOVXymYIJtRq+px77JZFD1kpZAY4MgByVfb0Mw9Z1pFMG0uKewv0y4FDhrC30+2PHevs1eceAShkHUP4EJinjAnVZVI9aIhBtp9jgNaieIsiAFuhthEofspFWBLZBIlyLPd5A3VxA1L2guLDUgAAIABJREFUSSMus01bd0BQw7aDwewq2MZ33z+H/uGUwylaGaCpV4plSKFap2fPnnbuzFl3Vou1KN/vejyq/zq3gwBWg7EkUBaEgqkD+SzDsfXBfc2unDmM5x5KBsN67koIMvQlIlKEwrJs5TxUzdoHm0f5cR/af9xGThtBcjog4Ze/wU5eZvNvu4leIstunD7RumP/o/snreNImzDlRv5uI7Zkr7IuKu3tDz+wnHwUh7zfWJTQ1eXcvdSM4IzUOepnvRn69uU9FFgmjHp1Ds0i/8BwD6KOmzS8P3toAr7DR2zX/v1WCEu7nDqlUQM9qey4F8l6c/7xIgwFhtGHUAtHRhGiSoFISwAmwTVHTRYeosEYXtUMuoIAbcVZEoFFiiEpbbPPaLbDQJPCX8CtBrxSZTL/AKOBpMN57s3vKYNC914LQ/sGDU2pk30o8Ivya8EGxgNeYoeC0vqyEaO5R8Jt+eplBL2z31HaqXKXZVADd2FsagBWhR5ms3q+SuxY1J6LwBRNzo6yHPqSD1SAf2gLa2j00AnUQPGwKb+3zJN87vxZ9foaShVXFXCGhdj998+CLIMyGwTjhX9/aOPGXm6nIQiWoDCIJFzoyMEs8hj62NChI2GWZtmkaXN53zk2h4HByi//R11Mj8V5PBTm/RWwyavpr8QEV3/vz1mvEMjE2EjXz1dhwdTC3ouW5+m0afbJZ//lzILogLVoCErBu++5z3Zs3WmjWDeFOecAy0vsxLnj1rlXR3y3z1jWhYvYAVF98JDFlNfgekjvzjZ3ytX02ijA1+7mjMhi8KhAX1975DGIbADuhagXBg0YYuf35dr67zfgS56KFVUoDPTusHZD7KNPvuHuotdKlv0MnxXni6xsrr12DjlOv4FNZdjUyVfa5s2H8d8/hC1cpt1x93z7+oeVkHS8bOn7X9gILBRUd9ZzP9y2YBLDwCPmNW5yRNtpktk69aHwZUPmnBK2CIurItCGj7jZBk8YZ8ezfuQi2MULyAFUigP1PyfGrisM2nGZ9ukby2b2gzqej08P00OaIAEmouZjJ6c8Dbth/limwKes+9Bg84P2XcRBuvaXc8gMg21I/3TbuqfIvlpRRNI7lydAg1giqfxeA+j6xVyZ4HpeX1QcxQ+edPrfvlCYgbKcbJ4ljswykKJcXj05XCYt+FbebLsP/2wrVgG0KuyEy6ESJqgAUazZWJWBloLcpuhcsfPzUzKrF56WCxZcT1H2puWVZdvSL++35f/b68y85Y3ZAiotZ1sVCtrYms52yyBpbPRl9uWKTYC++MrxR26cO9xySAc7sP+8OzA1KWt1NDmlWorw5cOEkP/Na+nVP54PVEl/NbBgMHJvF8nrFFDpSeRTM1xxiYAJWBFlVTSEPOsmNn8IbDQ15l26RHGoXgeNeRnywjg7nn0cMEoFBgcynkYxyGoMP9X9R/HkSDe77tqF9sMP3wG+MbXhcOHKtuOHsGeAceMbCfNH5tEcFNffiSF9ZKN9/D5/huIFSzdCuDjk5BEL+BNLcmYrk32BAmKHduB155woZ6rSao+/0JVNAZustQwwKoSERoIP1OfyOd54D0mggIcdEuYzLO0BEH7BnnzmSZt4FSBRfgxs4SZ7/B8v23/+sxzW1FG77+/32WlYz5uwAFDwmIxcxKpo4lKSbN0xHTSJ+5O2Lw+mcKasuYCb3TK629YdK+yBpxbYsi92U+gzj+ICri5OZJMT3JFQQVJ4sb365hz74O0dloP9TUFRnqHYJXREkpIwmzgtzdp1Ksc6gc1Nccn+objn9zlgtQvkYSp3DCUFtwHmduva2ZZ/uMImTrqcQxuJNgyfXAoneXVFOH9Cp2BBGiA/YnnMKBmSAxJgsBnQ/6/PPi25o733zpe25J2lNBlltuOPX2lsPEOEIFi6KUg9CmFMV1IUyUO3nul3Gbe0GC06zCXNlUzcFwm//IYUbqAGtxFbC+4rCliBUrC9SgAUqwAY5WflWhsPsPCXN5tWusAHMScl+/dmAiyfVcmVVdA0Ucx48euCKGTL4C9pvD4m7RA1X2o8XcMlQFXhHJ4CRr8tYFgBCUpEbmUhuQZQMRzIcJUWnYHp5YmD1XYxCyZzPJU8f6kWKml8UqwDxeTv3AmT8Qv4nWgvKY1QIJYm3WImBGAIWV5UQZOAd6okjXzptbqgGICYWiYujVwA5HJYQkcwJ/YzeJBjpkuGFIycupbvJUabN/tQLnstFPaS0wiI1HPwonnwJTBlwKgAGzqKoAGK/Nws3mNNR1v5xTb2E4MnDu9RYwfbY8/caO9+8gjvjeTXc/Ww9Vucl2A80u4ZV3a1g3+cdlLZMi6dVhCJanlbA/j6AYgoLV4Jv2L6qnjUZyKFgB/nWBOebw2w1UOQwPgDKsnAXqxGnb+RIHR+BMVVc+YW58RbBWqB1hYOF/7x88ZPSNJTBkoq9aLwkxRDpVIvCiZUYLi8hAiw4TVIFirNnS6kRvllMqXAVdAlUAssEKCrgqUKMCajS39kOZXu85F1TAtMO9nItLbhGyi/UwD2ABzem+TXJVsPPUvAKzXlKgQFeLcSsKNJfjgDgUAu52KYZlVI9BS4VsVIWGCz2FACEMRYlWpWHtde8q6Uvx0LT+FdCkEsUWAD66lHt1i+esNwEQgjUL8JA/WzsGnPWBoAqBrMeGR04XxF4qXk0wAo2giwCFiWnXPGViz/ieFcsPWjidr4ayYeWzTmbOzd2/KsZ/d4pGbV1r13T+s+aChrIxhFg3w562AgZ+PJkwMjsdjdJSp+XQ4K54bWmnyDW8WW5K7wBzDyg10bwGciGXubS/tl4CKvKyaOOn81yAxi/8UQlNFC2IUfIJg8y+r4XMTu0+fvRUEYhtzTj+elQq6Gj3Tc2DEW1yGZKeu3LrU0BKljI0y5QIq9eqbc2nuXaDwEhmmKDATEsBL/Swz9D50/iAm+U+h7fMudFYheH+8HOlgA+60K7/OKEgLEErtSzMEGaEWWhKxa54G+lwPnYX4mEa4x4+rLCTbqa3sIanz77f9RWLJ3QOLKxJADwImMjmRSHgkzhEEA5123run4UXci0GgbwC5WPEw7vbk39SxU4CUjqRaI68Wir2mBxRDCZJ6CopzAi7xzFLRMJaLFcGBtSyonb+o2des8hwR8rPyxflBRVaYgLva5gMc6hrq33DDPjh7ZYy2xpwDNm628BAYAzXZpIe/HvzuF1022AjbPScAMZ0UB/TmGxnb8eAouWMs7th6xkjxRYiKRInNX+eMj2IIXnsBRmBMKqRITXGyZoCCBxYROEqzzr389jQdhBnsEZvJ5H3vzzQ9t/W/vsTbFlC+xsZddbg/e/RrPPgG/XzydqSmWLv3YXn/rcfMJLaJWEoMUMB5LngALd95lGkR16tzVrr92ASDJUUKuNroAhYuVORTeiQB7H9rU8Zc7KaYDw6Vk5hEdPFRgd9xzG5JSmnH8YcMC4qwN65Ew9tezLzzDmRBuL7z2lB3NPokvJWcpAhj6BBrgaJuOP1cMAHFq0ki+hnBxM1SDGXIpr5DPfodtgW1x/tIuztlsziKl78badXPut5kzbkbVkkj96I3FiReD1Y8YWHxrgXEHuLcJpoiMJcxtAjVjF9Q3Z/h+yGEJBjEvzpzAs7Bbgp2HXgV7HzIiZ5y8rPl3QzTKA/yhOfGAjp2digIBHaCnta3BohNye/ao6jd1OWLoO/BPvy9gh0JDwwSpkvS9XMaUKgIueAGr7hfkEc2ErpV16b6rZIwalum7c+7VEiIQjlfYhAkTrHOH3vzxBBvc7wpqvwD7aOl3zhuuoeU8Zw9ScAIc27zwhNUdqdR26UPwHFEdIVaPgHD5X8uLX3tTQKEu32ZJP/W+VKM4VYh87BRixbnP6/PlfFAzVA4IIS9RkRI0yGlDDSPZpXsebtqqb8J9wL0pmxjdtWrePYxYgV16jxpwyB/W+Tq4n+UZnnl+/S+bIb2Wv+T//99bFeCWn+NsYuR5jh+v4QHpE5Bsv/3+M5ZZLB1+pgK0fPksZINy8vBOW/XN50jxJtvMOQvs2VeeQvqoOjHI+vQcjKR9L3dFtstmUNNXWEhN2KkX+/AMTE6svcLisRZJdQDht8v3seaDbMyQe+2Jp58xL87gTbuzqAHxUZwxC2lhH3v8iUfNm7yERIaPmvWovnrpmSV29RXTbeZcAPx4mTcrwIazkEF7JYokwxbns2++BxROtNtuvA15ZxmWG7djgTaD+4I6EjLG8m9W2nXzrrT/LnnMtv/6Ja+LoUlbjF37tzet78iphMtm2Zkjm2DprrNH/vEYZwghnqAxsUh4pYqR/11P5ItRnHdJAItL3ngJ1dP3AFO5EBTaYERNsbdfXW1pHToSkJNmX3wBweKh+Uj7jzPgmGbr2YPZ2XshwnDeoriKIQxLVkYlZRUEgmQ4cKuAr04E057LybOpE0bblVdejZfiA876RCqMlG5SNwHyczd7M8xPiAeowa7sQm4NRIok7sVYy6JBr6H5qsz3+ARfOTsdr8zTMJUkYyfUFmBXSguxp93wG9Dtnrtvto/e/9TlJ8gfUpJqWVvI41hejOo3td/EZIprT5/E/qrlzP/nff+0J594FoYRafHkPkTR63lTtCFORX3SYvEZoy0gub/d/+gjthR1XFnBARj436G6yGHIrbRoedwDgExDsl9wntoZf8gc1Gh87u3aR7FnJ2El9q1NnDzYTl76g/sGL1qGvWePNnFnXAvwV0JYVHtqikhqjjR78pF/0ug3QL5gL7HB/DA9TYRVWVKK7/OFMheYktEphbqplLOT/Asm2+EwqGQREs9wO5y7atH8WbZ75zYG9GOtljNgw/ZdJFETsKQaEfVFOFZ6rTSYqp1T05ORq+bzHD1hvvXVfhaF8iuKqbTsrSbjDXrwxCHOFxjb9UW8DhjzUIXV64nIGi7vb4DaZpjnvlITSWrN/unduwODf/oZ7ujc84TxdoymLwwFdCHkmJqhfWpn2F4Hua9TLJFB57ncC8jjZ9knn/zXqdUSAYWbeJYD+mdgdSef1EDIHjQm/NyxYzqQ2p5nLSg6Kzm0Jb3v1j0F4LWCtYH3uJvDS8Wgc1gBu55AvhCXMYEdlag26q903vCl/C8d4AJXBeAmJMTgzQ57mztP1lZVMGN1nkKcdANC9ZBOJcU510iRExUViqoJZRXoqZeGsNSlGpA0tAZbUscpdtcdT1l6KjZPsERbmy5ZH9jt5ShPrgY0TOrTEwDpP9TS+TZtdF+LAcRqRMETkwAOwcUcTC2kYFz5+ordLwBQ9U5BUTn5EhHOPzg+McmO4p15Kb/CRgzuZRfOMpi/UGGjBw4HaD5FcGMRwP5Me+LFt232DcPpXc5jIxDEgBOwEFu0ONR8RTSr6enpMFmpqziLm0RIkYJA4VDsIdfbcDdGxsmXG4VwFb7wfP51MO/f/WyR7djzA+vC235E4epDGFIr/ZdIJ127pbt+9LOP37O3Fr+GvdMge2/pErsAwSoBP2Zfn3R7463l9vwrr9ixo78Q/Fpprz79oPvcfv4521Z8/zMK3hRsiR6zNavX2OdfrrVu/Vj/taj6+AHnyD1gnuQyZcoYhCjromPHQGpLcIKSOjyiIXZQF2qo2cb+H9Y7zXpndLHtpLoXUcPVig0J/lEKFqTsgsQYhiOQsuq5L72od30CAKn5MyEoThVM6BPCUJVzLJTvWQXGpLooo7NH9RlFARzkp8yOQpTCJdSk0puEAcyyVhiCKXdFtW0z/Y0IUrLcqeGeUv0UDgAWGgSmQ53eAtArXGfmjNkQ8vrbE489a9fPnmy96EkOHz5oq35Za/MWjrODx/Y6GweFudUq44hegPLcDZQiAbS17okKcnUa17Qj83VNC7eRA4YziD6HCjUQ8h8Do7h4e/+TZc7+IhVGehAynxqAaW886R9+aA7Kh8O2nqDx/Uda7KorB/Ezi7GyyzFmmFhOZABONvM9Otjq1b/ZTO6u1LSODIf6cUaW2kHCQkUoU87RE8++Yk3xytxATUXZodfVDnb93/92hy1Z/LYj4KSkJrhzPQqf0IOZx2AUe0LFo2PwNuUuu+eOu8wbgCKMh7b6p9VWjvwysX0ylpB/8L958/Q/zaDbwhmuxeon0j/YuqFSrWSdR4Ylu9r3FHdTBAHyty6cjYLgpBsQxsMuGj1gEtYzBbb9t52cUS0MpzqCE9RhcbEdNWGbxXcM5tkIUwsiKH0Yd95we+P1ty0DL+fEhPZ2/CSBZxew7eROGDikvy1571vYzB3tX08vtjEMx/05Y7788lP74ptnOCsumdcV01LaTpGQSBi7m3g11oeAhiuUKBgv1BE0KRRQJHTV1OEbgF+IptCcORxrkogonMADSAzmhVaAouedr3SG0831Mqz1w3+OpgqkHusZV0SonmQY5xLWR0BBTiLFNzIBmQAXXiH+E0W5GKhvLcTgGdl5fyZTyMXPZJGsq0XEBxiBvKKYKaEOT6cedcQ5DNm5ZEKDmuyF5+/lgmuiKXkXL7tXbDMpXR9/vpnJjooghQIAaGASzsfkCXQBda8tIoWR1ybZkxds25VfL7PenaZzWN1rBS1baMbwHf1hL5M3/hCXFC0slyUSzkoCMwCn6P+gzQdBLSYtG9q2P9OijmnBltEjDs+zcwA/kQAU9Xaa9xQBwCMG3wWSIMWcCkbqS7CfxSViIA045t1IGA9CGBnulxazEXmDvfomcpEVugTwswCvF3KRUXE5670H8x4CASmVKBiF/0kz4G0hfnwTxnSyU1mn7QGKixK86J54fKnNXzQaw/ZjlpNXbTfMGW5JUb1JjmYqWluKV9B62Eik77FwgqMwGUZq0OpLA+nAllimV/UURp1s8YswX4sjoFMLQCmhIQ1iCoBtQ20uGxHQBsuEK5hslPhussCYMwDFIbb6S05H/GzzL120waP9bdBIDw0rIWoYrM0hdutNNIcUzEPGA7a2S7cze/PtuScXOzZofWOw/bxhg/2x7w8OuwLnvSgGl2tieHF/kSnEddAlGiLgld/Aps6Skv0w+u/EBC3KGjlEX3web14YUdUccEoRDVMycFqbLfrbTNu+6QzyoeF8PpG2c/f3eAwdcv6aiR2arWtfH9u+FfkyBy2P2OZcP8AuwRj4djnjO4JgApi6qVAIhxrXgJxAvlqN+PX4CyyEfijm2dSr+tF8BnJgZFop5u56D96sJT8WQRXFpILQJNXQ3/HBLkAp2HNn3Gm33fKQffDxhxyOi5kQIq/XxJE9CIbljK9vu+lWfP4aAf+/tsoQmlJYcGfweolk30ra76WDDKq90kyDAVoaAcsaeO9RJJlW1OU6KWANSedNhHFhDubpKlWL/Mke8YxPJITwmJOL8dSqAoOpaxDvx48XUlMvGp2HQSzTdAE28uILZT0peKlWJ78CO5wsUVoJBbGI3eIwcs9nqI9N7AP2p1LemR8B+gvY9CGwx8cqmQzHQycWizP/0gXOhUgYf6SSwtCbP/9WewdvMbEAQ2ABOG9SbgYBQP40ZkrdDHKXHt9VoDzgQiCTSp1fkgAx+LZHnm1vA8c32M9rAS1qh9lavAO1t+u41MUEFoivuBHHWKWNbvgzWMZ5gHJphUU326Rroq1TTxV6dZaf5WfffNBg/3tvPcXPNny33mQw44WUmHTrKyJhUMqtNIezNJAGKNw2rcOUnHMg/zQerSdoqhTqRMOvYtCfz6sJf7pgCnFnPi92J8CwmEg+MBkEe4sJparTD4BTgFYjDbYAbW9emw8/wwBQ3XSaoiKYS74GqX0N1gCSegRg0t0MK4pZBM1LgmMNyAezsQavW8KEvLA38aZo1zRAAJaXAsl4uErw1qRE/tNiGMkv1EehQXTN8vkNwROmhuagnkJM/phNMjcCYBDz1Jd1L5my2KkCVLWXQxl8lXPG1jGFUhPuhV+d5FNR7MniQuxDKKyVXCGmnmNUK2VYILesCPisnd8sX506p3JWVMESr2DwF24F3GfykpoycThM+C4UYTTF8nblHC/AX3s3Z4uYkSpCAgA1k1KjUUvEOElQIA+lFjZCQfUly710hoT4MjzK4uwCyVDduiRgWUOgGgjSWSTNYSGkWzLAqoP9HZMaxjogQIGLVf51F7nACtH85RCYUYzlQCt7UymqjYDkAhMR6sBUkdRXwCjgPZ9h54wI1jxqCGRe+TCdxKLVbA6Mmmfh8REXU7ZH+1SkYwX8eQp89lohBvilFLH+GO0HwkSoZVgjGwDwXRhP+rstFEj4bzWUUEiLbsFHy/S1uVZyYqTz+BBm0CBs2rTZgcaRAOv1+BRGdvTjzODOF3nU2WjwRROiIVELahB/2HF1MKKSYnvbL+t+R770KCDHKoCeQj5HWUawXlnP8hRr34HBULtYClSsDPDqU4EVztTOn+ZDzTxKHHcmyD9P028B8AoE1LFUTSJ9cEgC908RZvTd7f577nD2Ku8s/tgyM/dba3iVU8YMHdLPKvC127LhIDApoC1rIA+gWzYfwbCaNciBjuKGPjFxIc5qpRRWcf5FAOqaULxQVxHq1gsvw/ds9Q9vWkscShfYVyEASwkxsdQlxQCxklHrgdCUINcWkCcvMIH4l08ZZkmJsYAea6mNBCQKro1xQ9FA3mdENF5RYQACsukAgGloQu2htYBf8o033mUTx07D7z2VdRVIoOMuirh/ATbhmdaUAxDYSIhBe0I8Ob8Y8kVyl7X6VNIcw3rlc46OZ5gCC75DR0Bx0mb3bTsM+6nCeXBHhMbj451k52D8BQYoub3SlG/iwrHa4ihEuzjlkILp6qB41DNF1zMLxPdVgHAbr9H5lCutQAmzEdiAsFcjMQTuN7QfIGYR4HSeS1wtAsBooW4ZNXQWypnF3Hf+FPJf2Y+rP7MMXltXknyP7j5pB4/Lt/iSC6YJRI791FNLGOyPZBCJ1UJBC+msFfb3h581r4hMC07ZbrGE3lw2/FpbeOO/LBrv491bK3hW7an7nocF9T1SrXyaJcI3aAzEcG+lLuMgtEgmxqXnuO9gBlsAtSnnpJpIMUsj8YeUJY2HUemxtnJBUfxbwKqC7+Q76qU7QPeXvBYUqsP3kLGPen2x5qWUkBWQ/q6ARXl2OR8/ahwfnVsu1I1fY13XEHscCoupA762PXv0Q67YF2BiMIByN/tlZS7et5usuCLT2TCo/hZwr7tYJsS+YsxACGjgHG8msMrNMTVABeCh53CBk3rhDQznamjoBHo4Cb9OZ9awBl2aeOg8boAhpftTEnz5oIqbG6zXDBLrwFVxVbksZX0QJNk6X43yDeTvOf9X7ncBuGLI6r+bUZfp13Su6x9PEKZqdvmnAlJwujr7lz9/TyCr89x25zqvmuLWC3sedhcNJVIML4Jh5t2O3+pC3huM1NUbSDX+AhsmHzwLr2DI9Tu9RJKtwV/UT5LElkjkxmOwYZoNOy/CFt52JfcI7C+ekTxDpWCo5g4sK4yymVffZB9+9L5rnBQXcsuCv+PTWYHl2G+cQQH24n/eIbS2tyNSCIXZvGUlku3HaF7LnC/2Dz/8bltgt3z48XMwcAjWRfF1w00L7MG/P8K5B4DNnXgws84Oka4s9cycGaOwRNtrjz72MBLXBnv+pbc4dy7RaB63ZZ+9bjHUJvqUqpoTbfHne+z0BfqpylP21buPcHfkkHGQQRDOD9bCcPBiSY0LYe1CAFwde5ZIWzZxHUwraktAkouFa2zXzjdt4rBp9tCdS1ESXAuD82usBjYS3nUDVdZpGOSj7K5F/7Q3lv6NIWa17dl1gfOB+0thudRXjSjQNMSr5fNx1jTckVdAuDmEj52CV7plDARkYUCWuQ1Q8BIgbJEDcNq3J5mcu7+VGv46Ap2+/Wk5oY8wyOQTjUeeC6AC0AmJxAucwL0EZNQFNMnyKpYaS8PHMOp5Z0chKa3WKqDFgoWL7N+vLnUycNX8oYAiEdQOpVUlMMgIgaJNS0VGfjG7ipDR3rCUx7PH/O39JUtcrfHssy8D6N6Dndrr9uWabYQxptqddzOMslLOB2xRnnnALmSfcgzPBhK8k9Nw6KPOPXacgS/1hcA9DXCbuIA7pWbw+gmq6cSdwyB2x0b8A+ljJ4wfwACujHAzamTOsx3b8a6HkaFAPzB3S+6cAOBYhnc6fQO2BK0MpxPjqb0g3tSDIPUb0I+6ZJ9dQE0zZEAnx4hsxYZo0phhtm3bdlRFiZaDp24+AFOvAZ0tK+csR5Fn+O7F5yQpdTuCrXJgvRqM7HzqJwmsQljPQQr6pfr0pW4ZM7m/Xbh0Cmb8eRf0I8uHm+cttE+op705C/wYOFXhn9QKANeeaVkxiiFlG2j4HkqtHUp9Uw3FUaFjCqRqQMOs+rJPr97UluVIufOcTYEC06p5/16sC6Xal+SX2j8evssWv/MRwBFWBZwxNQBIo0fHWysXWBNM10ZsL7oP7gczczP7ToFiDBipbZoErLPvnLqHFazz25P3IGAfAC0p2iWot/F3/uoPReaQLUcABUUMvYPqUqkCVbNUAvTLp9wHwFb3QZsQbtZVeDB2X9RRcwDJl335Dcz1XgBRJ7nz6wgxwm+du3zOjY/YVXNvJzCrGfIEihie36GdmYBzgcj6M+zJfzxoGYO6WRz3/arP32GIMcj2Zh4iO6aGYK/P7b33FtuRw7vcWRqO2ikSe6h6JJ5Deneh7opwTPozZ3FtlipHQy8+uzJ+VjcAp2lXZtiJE7n298dX2ne/7rN3Pn2M51ZgSYTrNtDvSfXlsgpkP0PvFYaXvABVHwWjUpOyWag79Pxg7NJXRKIuDiDcrgZim6cno8YA2+mYAUYC0e3gHwxQhOHIciIG+Trs6Ro+42umX8E+xXLj2Em8njfYBTzMJ0/pzR4Opfftg9LrBHXJAXrnKnvmkf8jUPArFKplkFn4mdRAT/7rBuuOMlE93AUowK140upzyUPxJvpqMZYZ9dWeAT7LCMyDtcvNZBmYAAAgAElEQVTn2Mz91MyDiWsXAxu0nGcMDgXo9+2qrQwaWPYqVFkYUZCbTh4BXE4mmJk6JT8PYFiBu5B3lAsSn9TBcovkD19PbceD5tzs1Bn7xBRePx7w5UVtdprw0XM5DQD9YDUMjPLzpcjEdxoZv4LaxYwX4UbWaKoRJHGvgWCSSMhpNIGaeTmA2jDRNcdPgDHpi4TxqunT7PPPvkGR1Mt6kRtQiWfuLiTpNU3YNnCm1NC/6LBokS0J7OUa+idZr7QHQI2O8QIvoo+hBgAf5IzFCgUSQEkuYarFftY+vgfe3904K7YBNB+AkAd5gNDQBO5IDYaOHjsE2O5lU68Yad+t3cFnn0p/NMoO/LGZc8zf5uMlnXPmPOsvh2BZ0r28o23UBIaHBFsd2rvfco7ss00/fctA8Qr7/sfNhJQVWE00QVAQnrp07EDY+B6yhvzsNbxJ33xlMV7YRTblqrHYoGzHcol6UiRFDS7osyo5sJUrMm3SJBvTr5/9tnaNG8YEcYZ360vO0N5My4KUkkjwVTWDczFWxwwfaf27dLexAwbbqSMHYUB3RXV8EiD/PXBMX3v59UfZMKqraxmunrBu1Fax4TEE9H1ppwCOu3bp4wLc9nCHVTNVaaHXT0mLQmjCwGdgLwhJodg2gh0AugbB1j6Tf9EyUZbPvXauvffhJ3bN7BkoZLG1mn6rpcV3sxWfr7W12O5UtvyOYpzMm+FDQ8E46vCG0xRFtHk/Do4a2HM0iM3RpAYCRnLY19XwcIHz1UM0s0ACaBqFznsB6rH2HJsyCNlxFMyJGhgXutyCkVpOGDOd1MqvrWvnRCaxpwiFwnCYRV3PdCcI0hBZOXbNvHQLiG8kdCLcfv0lm2aohYUdaWmd/PlwAVlh0VbQsKWndbbRl02w/36xAoPnYteMuRhZFpVkWV68npkzBvLgS0gyy7E775oFW6EKuu4vgJQCCJm0M8GorMYzFSwoDAmEP4VqgBpW9rDwHzE8HrzvbtgYSfbb9lU2awESfZLob7/jBRoXhfvgWcLGTkqCCQOQHOBTT4NDU8VBdAD/UzWD0UwUfNico4enAhDX4qdTaiMui7Yt27i4mYRG0fRcwl+M7AmKVUkrkCozUZfssob32a9vMDKINDuWSZoebLepM2iO4k9YdHKLbfrB33ZtanKHey2HjTds0BY8QFzBwyXYLiXZXTj/98Bse+HpJQReweC9GEQA1R7rMxLG0lVxvI92turjgzTapOKlRpByVm033T6ZVLUt+ANC146Pp6iG9VN7Dr80Dp0L5ykE6ywtw/C7MDsBMYd+0abP6kFxUYj0Gc9DuskuncJs3PCr7c0lyy001WOKXkvqcGU5UDHgm4Cb+x+J57Avdh69mmyUFmDWfSwSiXapZfRvJpWcKU1NuI3ofw0SzpEkUq6yXzZu5mJWj6Ckcxo6UCT5nGk6ogmI1qQYUb48/CBYSd4KugGBCCdN+IprLrPOgyvtxKVDtvZHgP7D0M85CG+9Y5RtWHeUgzDcvlz2PY1WGkBFhd3/8DWEomR6WIGAFyiJHYjbUBNtkamlyDHabMr0WDudX07C+QCYwXms0TwAA0kFuJB49tF8xtWA/7rQvJEWhkf5kbjXwbp274y3yBZAfjzi/mSQiK2mAJJYZFGabon9FyrPOEl2sQEoZ1KnA7GhoYwiFbYqF06zQFIGANEAl+8veddSKMhWcvG/+vXH1p9hRTmpmMcO5MKiZaIGe1JBwP5MaUJojGu5nEOYkqd0iUVWmuWYnGXFAEwX6q0WtrmGJo41wqWhqeFf3meStAdwSYl5IzBGafV+sC5DYYAJWHWplgw3mkUbdZQeJoFQCh1t/0+fVi8fyfhp6gSQKGwDduufmKvH75SBhNJWGwF55Cen4lBy7yIusaZSPy66BMA7puZMyzVVbodXyjkKyocefsSWwGgohFIdwbNvZNLlq6Aipl9+CqPhdQtkrFNIj/zeJEfm3OnNIGD8+D6ksO60gSNjmEA38hxLbe82TzJ9A6CBiplmXr8Yqt6A0rrdddYpmETeUk4yCkPYN6iBwivIeg2CFRVGI18db6s/q7Y3XvzR3vvsDtu7K5upsyQpAGiwkCADcNgLcE9h7cMqAFgJwLv14K5628PPb6b4aaIIUCK0L88qkM89lAO+Ekad1lUQRpkNYgqLeCm2m6wVkPZIFtUiIIDNJSFKgEDWatlz6L88LDTXuP4pLYcYxPPmgqZgUbGtUIwAwBbH1GohQR02rr6fD0OpetjQIQyitAa8aX7kKag03ikTp9lCpJG3LJjH2crwje+jEIda2NhqtiWpkwzVz+llZB4kAILi33lHcclSHEheHoh+sI7/1t8JxjS7nr8XwgWnhlseUUpllil7oFgDNOf6HvIHdWM+sa/4zB3TmGYsNJq7KBVuCh6eVTA1p19xLfuF0Dh0iAECTGRjwNl7DjbIkWNZFC9iL7ZxQSe6NOMKFAMxTEG9vMqspBaZKAMwX9joWpMlBC8exx7kxGHWFLWPil4BL9OmwwYiWCAEcyU/mNKS8n2x/DtYHQp9k+2EB7SopeBqA8C8Bf+/FSt/BGCV16KH/SywXHW9bGwl95ZCwI9mqZw/0ySggvs4mPtT+6yshPWMRUUYb9qL80pAK+0n0tBYPKCQVQOqTpw2CgneDufl5aekZ3kZo0appugeydovqiSxtAwbHu70Or5XvYagyN/yLxXS/CrAy5/ia5Jt2fuztUVgY+JklwAvMouSj6sOXtanvH3bCASrr+SNtMQgcTrMeeWNDOxKPNnwXPPlPASUCUUi5wPARfoCYCZDUirVJtZ4MABaHUMZDSX8YAwIUBcI5w2A1Mg9NbDvYF5PJJ58xwBj+UCRG1YTKtbWVkZdkOgULlXlCk3EY6lzmw0d28OxzzasxvSfUE3Ni0JgBiYmJxESMM6WvruUz1vAPGALl6fukkCafI0EFIAzeuR1dg1r5q3/PI6XLmBA00m7iE/cSeT2Gq2qmFV6uvaNpwmRZYdAIw9TRo2ZCN59uMu1Pg4erHXMaqcS5v/qAUG8eVEKMVDDoNdHr+gUHf54OMjmSCogef35MrhrbCslKAHvPJpu8ayTUgiqpGEoLBA4pIEJTGBqEceLZN/KB7yBZ+MZdoW6FN1W/CkFxrU1RzrLHg3bfPhc2mD9NsG4UOhRCwNxyesV3ODSuAV4KcldnsWcObWsOw0pArlDW2mqcDmDIQCzjkDF2TcsYJ022OK338DgfzfJqccB4DgLOGuDeD1qlOvq2ccw0TWMTsGja8zQqXae+mPL77/SbNbxe9F8/xi7dcEi1t1kS05sR8BeMFLrb+zn39bjgrTTotNOki4bbbfd8I4N6TmTho1QnSPV9t6S1TAbl2HbsYe7CWkfnnQlBSgYZEHAPTWbMJHZ0261z5b8RPrtNitr2uPUEpLUSxYv5qUKCXFRpApRaI6LINKZyXqX36+PbHB0xelL3rU8AfmduzRcsXuBQFV7cGi6P+uj761BktMS8v3Zh62cbxoWKDRDQGzX7qk29cqxsCWCnQ9wWFiG9eszEflvEvLv9YCFnzIcOcOdU+yAF5fYzr4QwOEL20v+yZpt6mf5KqEZhoysZ/SPswFgvTVDXPBiLyuwREBqLIwmH/agG0yxLlUTC+wUO75Ff5Z37s3P8uEbqWGUd65Giv6cnTq3pUwQ86mBC0RAu/xzBUhrIOaYqNpXXCL6+frnr193g3EBrAqo+dNT1RMKJoDbw1jVOeGvOxav2TokwSJ9+Ad0sU7dBiBffATZ5mlbdPt91rfXYHvp5ceRtH9IY6nAuLH2yD+vg5GezzOmzo7uwz5fDmkBmfu6T+zdt57m1+tcBsSIkX3dOZKWfDlAzzi79rpphFo0wOS+wU6ex1saKy4v70TWBcGjiz8A9CwiL6InyoSNtgRLqjqSrhu9YZ1DOw/Aaz8MH8b3P/rafNjsku2X0WAIDHsL5uiva34iOXgUvpwjUNbkE7Tra7+sX0bzL3VTT3qKEGwq/gAMKQI84kLnA2ngfJhx3UPYB42yUwSq3DJ3mN113QBWJjYX8Z2svC7B/u9fb1r77r2oPfColJcrn3MD9WpoOAA4fVlTg2QHLagkPrUlr9yFVRD3KoV0FGyye+96zd586zVAwwY7ebTIrp+7EPB3vR3PPO7uLt3ZwhjCSb0eO260jRp5GcFBOyA4bIeNH0xzWoRnXRxAWxkDCdn9XLArp48HQNzgWjIB+LKDwnqazwbFHfheNWsnBVWB/OyLipH8686j5hEzMTZJPrQaGsgygj2oOov/0lkbi1+t/O/q8IpvoIbrDOO+urIWckqeGyYEUQ9IKi27h3p5c7MRywjnvQnJ6nfffk9IVFe7YsoU27RxC8PCffbA3/9mr739oSV37GMHYSJ16jHErrnuXrwKO9pLz8238yf3uMTjAJjbXgwfhhF68tvm7Y7VLMuGQNjEvtSy6YQVFQMs5yNF7TDYj1CvMO5A5K9x7HvWMYJiZLUQbnaeow5W44y8HEZpJM8/BD/ICsC1JoaZlfn03/TbqnPKsZRrDwOyR89++Ij/wDkbyHAOwI+ArCgK+eFYC922cKEjwrz7wWoG+iE2ZGxf+/HXzRAvYFuPGoyc9zAe4rKkaSOQCAsn5R/wqZRhqRDCvm1Hf5eDSjMa1Ug131fEcBciK+sSepgyiEe9urejzs6DgOBlvWFC79p2lHtD9BUBmPQesMyKYCvFhSfiN/qkPfT4A+7sV+Eoiy8B8VWcZemJMKhT2jlvQmUutEsOdfZxEQy1br/1OnsbRZ7GAQsW3W7Lv3qP/tgPa52B1OAHOZs537g8zuXlAmAB7nHWiMUsL1QlHalHiIShLfZyLdJ99eCSi6eRlH4x7yL7grMHJEv3l+xLvFlwAuxTUmK4N4vorWSphGqKQXudfPsU2Ev/5Q+JoJLalaOcmo96GEDSl8Hc8NGDCBE6jo/uGIgsKxjAd7CRUxbaZdPuYhqoYX8Bo3h8b//IsSnjelrBJfYzLOlIMJHb5s60U5l7Af2+sm9Riw7u3pcgWdbm2P62ePEzyJXTCI1MAoQ8yFlcb8Nhu6r/Co+Isg305UqUj4cV7I9VQyoDxCqG9MOHpjiAeef+Rnt68fu28L6Ztu3Xn2xIr1Hcs1Xsk452kgRzsVbLysAeYD/LG1nNZyO9JGIJZ4OgX2oEA4qMY/BGDdTI0FQ3W1Qc620U9lgwlL/77hfLIeRVwd3tu0AgoK/woRhuz4C+W7d2MPs6EKD1uZ0+WWtPPXsre6KIULNR1oHh1gOP/AO8Zhd/Jtxi6VnPHsujb6NeZT8ltYeE1tHbpky53L7AMkPhWckMwpq4gy5dqERCTrB6MUSOWu5R7rw2iDmyAZP/Pke0pXRFrYOnpldrpUUp+JbP+FjWeVjeTXYZtijbdx9mHRP23Q4VGn8xHGbUiaxLPE9PjkR8EgMZ9txAfH9PXziIBVIDYdn+MP0h6JSWEWzLeuNMlQVCM5ZZ/UZ2o1Y5DnivvwfgzQBdymw3N9RslbtQKjtZ/ZTCAA+iRg7lTq7AduvKy4eyhwhawi7Blz7WB6a9+p929O+XDRkPs7kK0lOJ/UY/GgamJoEIvBcC+bg/YVPWUHiEUdN05DlGAMK3oqSsh3AjnKKOHm/HJkhgKMrD/RItOSINqzDyirAG+PKbTc6zWWrM1LT21Jh+9MqF2FXJaziW59jG3doRbOcsA5FOBKuvBOztzb7yRqEwxN5YgnIG+8k5c//mVLUipFw6m2lnjh6CmFdoJ7KLqF0DrNz3gt28YA5Dvs722EMvWbtYlEezZhCKtwa2ebldz+/9jG+4D8SYrFPnIetxsVPjq/6uATDskpJqKQxrZkyd7DCDZV+tssyss7xehiIwQrr2SrdCgPdKzv7hAwZYZxS99916u3297HNbt3Er3qoptp+hRSGKzC++eIoBASpfgNzJWKx4EVLy45qvWUuFEAMbYCB3IR8HYgnqxnpwnyIYuL4MEjM49y6bOBL1Rjb9XzwD8Ag3bD5+5qgbdt5663z8+9+xaVfPZQjeD0uTq6wM0tdTj75EcPBOAgX3czdDzhrUN6AtIRl0nKLbH8bcBcI1NPQMjSJ5Gi/BOGiwOWf2uQagBkmZJAK+XJpKfa8BwFKRH4gXj4+CRugw5HMZyjRSTMsAmms/vudJQky6IkuoZgqcxMP2pTH8fetJJjy6gGig+KZ+uP4OHMJGxX9w2OjBpHydgF1SQ5MYxIeb4Ci4OecKSH33As0mhZcQjzoaY48kC68vrhH/wAamp4EUp03WiY1x1TVjbfm3W+3g/nLnVxFJQRDMpSiaf35+tWNM6e8NHBZoGcgMt/56lokqmz2usy246e+Y/662Pw7+xoeKJIFLXwduMF8N+BylMv2YdlU3xzbJPHTWofBYv7oiVeEAUSRlXTG6C4lmx5HzVsGwCOA9MfHgMJOHSBiq5jFs0guEj8TjRZN7Cul/kTcygUZ8Iurx4WMykiDPxyhSdxcCnhyh6C0gvKqSQAmAwpMEqXAollVQvAIeNSntXP0cl8G8OVfbGSQ+lw0fwYZj0XBBzsf8+FDe+xaVjq/ER3mwgmkcXHPAawEk9eICLUTC2UbDFSdvmQQu3apCGzwcjzlkoKdh0iXDjDqaDZCY7WVn9jXY3x7sQFFy0TZ+12CZu2ByaHMxKXS4msgc/4+ns4CTs7za/lmdWXfPWjwb95AEYiSQkGDBrbQUCPbSFtoCRVqgOBQKpWiB4pYgCQkhSIi7u61k3X12dnf2+1/30I/349evlOzOPM8t51znEp6usBSFKETH99rwsTGwVVWU1BNQBPgciLPXnsXEG3r31IUw2CjiwBxhYSXZ1Rf+0f7zj7W2bd1JmAmwjz99A5Zxuy1f9SXEEwEQkrhSeOOhF8akVhNwP8BAKOspisNx3Nh++B+22Z/ufMZu/L/rrf8Erz39/Ct2/ZX3I9+sIhHuH0y5x1l+QT8uwA5k+7OxqqhHJhVnQ0eIkeGx1SsqHGDQVs/6lu6bdSAm1S1/pBls2GZbt9e796RnKPsHlzYqaTiHAi22k+TKmFngZC0s2aD/pRpaFY0qKuVHBMMB6UQ0E/dYZAV+TWQ00gYgiKB5DddYnyY+BgM7ebRIopCcQfMLdX7G9AV2ycLLYdqG2MrlH9mH6z6y6fOK7Lvl+zBV5+DFy9gLkwq3TNYtjRFT9w75luFfIcZpn4oqDn0xUhTo4zvN74CR5v7in6kZEggqIE+SP4FfvTSLPQ5cpeli2hcLg1xAZS+FuACXXppKWWqIzSYp/j+efRnJQput/3mlrfj+c6aIQQ9VDwMBP4wPJZzW40WqiWo4C1Jnh5vaw4CTtFGeWm2wjnrxO1RCYbik/kiXo5FlpHLIK/SjP1YAkjyJQR2qhoIKWCE9PcglAuwlyTL6OHP8/HMxbxSGF0Lzk0L66XkXj6Hw3QOzoMMuvfB6++qzHRaZUMLlUIDP3V5YxMjsaQwkd1MBJ1BQTbguUgHueqfgBVY4KAoAXLJ0kty5FMcPm2kv/P1nu/bKm+10x2fIhrtt60bSiXnfSj0VsNlGsixDNDewwNIQo+0iwqzM3n/rIBcmIBUgmH6PslPSAIXk76ZpurJJIP7BKNf3UuIw67UnFvZaiwN9YykevKR06g+LWSVmRa8Cw+SL6Xz/+P2iAqrXBzBQSrNYh/o5ClWRQb6T/SuZFADLldPOI48VyyJ3YS18AZ1zYv1qp8sOQsnqAl0Ejgd4Ty0U8tFMU0Jg8nXDYIqGkR/Cu+9h2ID4jM+m5kuBQWKp8e9RlOjfCxWgQ5cu9oQH6pW8tSSHcf5dCu2Reb4aPzGn1ViBUmsKr2KyiwM4DtZQShZnaW63ZScBUiD5k+eamN467wMUkZGRnRQSJ5DAUIRVw/BOyXYycQ8AVCSMn1AmJVUE6XhpELL70TjHZtqxIw22Ye0J5z3rZnpBwpcDP1PxCh8yDBkvfkQpeHDp/ZVXFNvOndsJrKjCoxtrC/asBi1i1b74/L9gItQwFHjASVwLh8Q5Rcapk1RxXMHM//hMAki4X2EfdQPKNCtkjeZKd20czziSRN16gLU4/lk9LIYYCktfK963nCdNfEb5jI6cONomnTHRPvjwHUBSzgDeY2MVZzreW3qfzc0Ak4NQm3BuJxOcuG/fPouSBYR8mrlfZD1RwF44WXPYEgDz9P4DsFJCYRUIQRSQp2CScH+CtQPw9SIFLcwf7t7rsi8+4vvdgS/R944FoH0YRbK3Xlo9wVlRjuECC4q12sd518N753E75mAy9+egwsHI385igk4QZFmtHT9WDCN1L17dpTRZDHsZfEjG3AMFKlxhXmLrUOgmIdM9ew5qG4Zmy7/Y6JhHPlhvYjYEWM+VlVgBcL7IT8kDW+j8hdfb+rUH7fTRg0yvj9I0ZNjK79YTBHXS3nz9Je6u7RSySK8wqyuFEdANYBwKJcLHmhSbUUMhHQyqfcSYcem1bBrJMW+/Y4GVl++lsfOgXil1nmnye/XwnfXnxMrqYZCkoAbZsiglOSYaBhMWAk0MGdV8ePC8VDBFJ+zGeN6b/JMTUwFWAWjqqxqtrRZQz5ccZOjIzqUvgc+mQApJZ5V4rh3MJcW9G0IYYHRkBrWdmEzsUVhEUUkw4gHQ0hJzbeYZs/FLGw77M5cGvxBv0n6sbwZknB0bfqqDeY/EuHQV35+ABZjlkp0GAvE0X+NozCLwn92KoqjNgW59AL0uOVg1AM9GcrkYQD8FKOlcyIMOM4Lk4DMmX8Ud5cXXsMR+/HYfSpsjNHW9Nm3aeJs2daY7x1/814t2vGyfxVMfpWWF2fnnLbarL/0dnmWxeHIRcFKbY/fe86RVtn9rYalbAKE1rCDwp0oyvnT7891/tPlzLoUkkGwfvXuCMK6ltnX/m5ylxXwXpMs627C60V8uuzEofHHnvUJ7wrnrnCcpZ6JLqGUwIl9HAfy+XrxZpT6BDashtwBq+Z5KyaJAKQ0dvdy93Qr4+4XdqR+tu10ATCLnzsSpo2hC+zEcCcHCyAeQcRwW2GmeG0AM954fJD/EnYlSjgTvZDVvzprG2YBIASLwQCnPQaZsgOemoaLuVgFdbarN9KcZ0qmOTSYEtZvhbQ0aQw3Y9FnRZFDjK5hSNaEGiUpI9zmA1A3U2Ge6n0UtltesgFAFVTk4WneHgGPWis4oPUPnWcy5xNjL3csamukvSV9VFzkgVUGbv9QZ+vMamimjoQSmZjzndz8AsN/cfKNNJvytCYDgosW34Mc40B588FaSyJNt5ddf2w/frbTHHv6LrcMy4PHn7kOGT8gkxUZKci6ewedSh4Xax5++iaKMIEEUAFKq5A/IA7zIt1uXPIJH73F76aXHqVdbGFLCjIMJGENi/B33PmZTZ8/iu/ptxcdv2fKPXkUxQN0Cu7KLoi+kt8WaaEgLcofYdUsexVJtOozMSnv1Hw/agGwfa6DKTpQdJUQ3yS687G+A5oOsf16O/e3hO2HUF9hXy9/l7ud9cDccRhLf7UvheaUSIvRn9tRUx3JNZtC3fPnbnD1bLbznJE2q7vYMGz5pgd3z8DPWoLRnLIskqNOdnMA6RkgNiT4RT8gAjKV/2QYY9534bXph+/rCZfXC+5B/NECHVEYKRx2GHHX1qvXsr3iCStKw3zr1i1wZoJbBUSdMzFj274iR2COhcKpCDZCI3Ugj3jazGa5efskiu2jRrZadC8sYFqDzlxdQ1SewGMCGMzQJplsKNWNleYur7+TNnYgnYTNScMmxE1HLhbIuxEQdTHjOVYsvBvRqs3+98ZYdxr81lkZ07lnTeec/ud4vjuGfbDE6IKdkZKc46Wojl59YbddfeQVg1jabNfUsgLlUW7Xqe9iBx0iaHo4PIxJ41vaccy9j7RMGVowvPqzgjs6jbqgUASDnAizFznQKKw1PJBGR4iZY/IWwd5rrNfwFAKNubWrz26+WjOfeLUWOi1SWHqsPJrmP2jmSQXFktGw9ALchJPRyJvu5W9OSAWDoIfz0F2mEqzirI5hK9dgoaTDjIbBtyOBsiD4NlkMvHAvAdxkJ26EwkrbvOGhvvf0ZjG4fzK4BhNsUW1HRELy2S5HdJtspPMXHEiYVydmx59AR1jT+ufjLZiHFPYZaIXMA5wdnc5uANI4yEcjVn6j21v7Q4HAGOQdTx48im2MtAGwy7PnGYFgg7yiK2vjPt99rD/ztIVSOqPVUCOjcoZ6Mkt8q/YCfNDPZRERi+B8FgBMIbbbHHr/d9u48YD+t3oVqotmdHQpAGwCL99G/P2h3/t8dkA4KsRM4yXtkGMSLjmDo1MizcSG3EhDw/Lt5lnmF6TAzAeAIKNbndzYp7nyUXRl3JziF6lJZpISwhjMy5J2JEpIDrx0Pz66+aCsAqD+2d5/FKOCP8wpeGZwW2Ij0JiJPiDGou7IDMlAa0nzJ8n9et5Nz5WL77yoYhgyS4yTVxjtu17ZDNnE6fTfnmxQDSiWXQsHDnReGJduSX9/gLMze+cdT+EDeZa0Myw4dWW9LrllkP61aztocZZXcn2WcKSIyKOhPZ1cRNlNZAHA7YO9puh3K2TtxzFj2JNYZ1EDbYIX2unoGOw3Wjt6B/K0j6WP1TDpA6JIA77u01wGfFXxYyeCf1eyyK+QrHqmkMbCYAGC/2LyPPHMl1hpd1BrJYBBvck+mUw92IFsvsvXrtrGe2R8en11yxUzIUzX0Tnts7PCBNp8+RvhEfPxgOwF4tW33VuoMqVtRGKLO7EUFWA3OxCO2bJRLKTk8H9bdacg9UjAyR3EAZUtdAH94+YyKWcsdzcvQ4Fo9THi4z2VWJPeTfSN7laYokvDCeHxwF14y2555lmA0ekaRd/TuVZsNH1zAmXbahrNXyghMv/CCy+zTTz+lRsI6jp4glUyfMyYQVpyRCnO0nM9DjcmVCcTA7wf/ou4bjb645PsAACAASURBVP9wMediAntAZ0896mCWF8eB+iqpVWRfErCrLpvLGVcL2LkXZqmXrIVBNnHiUNRQZfbV6o0GVOEGAfJtjeLOv3r+Vdg/jLD9pTtReX0OGYHgrCHJgLwwmP0K9NTgPxalXBu2cdH8HHJ/UCudfXYRLP8WCIdzUQfX2wcMYmeD+1w4fwEkxZW2f/9BGKfV1C8AmFzqcYkEJDOEKoJwJ9Z5DOHHxkCgL1Bj17I2yytKAH5/RIHQn+FrDuslnnqsi2HFONu06YQtvnARtUMj7M2VePbW4Am9jjorEX9aFIqEJC75w6WA6KX2xvPfE+UQZ7ficb7sm6WEg6dZ0bgR9tOPq62QwcfWHftt6lmTGRLm2hqGVlL4hMsfldri3OlnUqdFk8fzk1U2QsiDqNipgE3urHCGwW2oyiaOGW1VJY125aXX2t/ufxJCzEAIi1EMIXdxl0rBQ/0HNVcWBDPOnIY9VYqdOk1vE+1j3VfbJRddbe+/u8wpgEePHOaIR/vI0OjgpQwdMZDzCsuJrBxnUaAB2zffrCLAahC2J1nYVUywr1ftsOt/dQ/5UONtH3ZBf334LuKRthOwWsN64KwZWEhPA0OCthjPHqY7LI6c/gnI1vnwk+aQ8EfiJp5gCojqwIiwE2BHMqkoLhJI5ABpmorTVHIoiiFGZGbQqFwMSpqjaqYFoaQ9dvAwWlksFy4cAdMvD3r/dqaQhIkgu6spQ5ot/0VJiPhZqeksUGpTLNcocgBwuYBkojxuIpLzTo8dOl5B0SXKOtNxPrkPgDaWRiWMy7AA2Qa9BwcKNGDo/RWlXH4YH4sFF8rhmII8XKyLZC74RjZuOE1kHEmzM87Osu1baqBss9J5yalJhUy1ymnckEdwcQpQknRLk68GgLg0NSM0FVrcksmpYE5MIpirlQL4l2CWAVC+x09KYPrRa2nI5b9bI/Q9DYZfBH5sSLtUt1LciMEgvxP2Nj8j1jJy8QCFHdPtwwOUJrGHimPBnGuZrhcxiduDP8lSCgWYeSzCktN1AABM2gB/osOhOAE4AP0CJKQiRamzASxoFSp/eGiaVbbstYPFFTBXB9iLjx7FcwRGI+8rlwanBHlqKZPXvH75FGUJtu/wSabNHaSneZkQ+NyCOmv2+fb1d18guamxE1t7Cb7otRtv72fvv11ji8+bzzT4AJ6y5W6qrlJaJtkjRowhgfgx+3L5h/bR52/boOGGD2WiFRbEYWDfbF9/1ILPSrrNXJRgjXacQykNoLOGyarHTuxCFk0A1/z5ZxP0sQ1JL0ElmM4mIevvQcbQSpPayy2r9RYhhENDRt65DJLT+rVD6R5j+/Y2kXp6DFaOwiQAs2cUwn4oQ8Y7nXc/DLnwYS78UORPNHTH6rlkPQAj8Uz+Kpm49aOg+CeBBN/avkMb7PCJw3b8QDAUQt6W1EsU5nFuI3kABsIpWMNg4yQhUVei4hEVytLf/NJ06IITgUOHvGStCqfSxhbDbTDF3s8//hxMXlTvoTA1ptvJhM9MQBayf9spEpyDsmfuTKal6RwI0/AX6bDF0PFPncAv78gqO4LxcxQFQQvyydgIfLKY8nNT0tAq1RVJIId5Lxex/Bq7YXxpshwJi6EDxlotISWSdKvJEeirv2RN4KR9Sl9VaI0TElJiAtIIEIllzYvB2qcLTAAkF6KTLki6g5O3mCmRMBT00KKQPHaw0HtgoihcKIQ37kXKV81UsosGP4KJkdhBCvbS5FwNo2vOBIjhyxepppGmrZmmJxHaSTSjdjWQiSQWVjHBbcXSQmmVcRwWHRTYftgN4a4oglnD53MhIo49K4ARMBAQQkFNkyYXOaPvlvooG0/w0vufPmMH9tUgISQJHElSJ0WbvBgF9unydAFcDlpTn0qjDbN06HDW9ECsVJBXK2m7r1PesPWAIl6bcxEeVAnZ9sF/aQZcqjTyGnT/JSWVnEFqsLGAiPQx0AB4YDGXl/ocu0s2DYKuZEwuWWpPn9h8FKsUbVr38umStMcBoiTuNnDpCuyTCiAZ0EWTaB/niC5+L2iPik29G0nGwvk5AlYluxOA2kMxIMaxQNUuAJMYBgJqyF1KND9T/5tWhCaffSq+9M71DBSWJgN59RoqauUpKIAP+Xk7AJ+HgYBHYWRib4kRCIgRQvPnU8K5sr/4P7HwJL1Qge38a2nG/Fx0Xunu+JndbIhuAFx54npZt70AFHouAn3DwvizMOnaWmgYqVYk+8XFxIpGe5FB59iIAbOZVGN14G9yflY+qvyG1jLOzFLn01RZ0emKFrE9M1AhRFNo9CL/01AhBm/XXM5DDQp6aL42bTpoB/dRjP5SwOsVJOKN2y+f5GCYf7EwE2bPOhtJYyFFDEAp+66dwdaeXUfsJxQDXchKPEolhgknhrGCGSX6DKWpVXBQNQkTtQCwPRRa4bzvFO4xsVblpyt2j2YeOhvkfy3tcioek7EU6bn9cki2rsInthhbD54ze16Dg/whmZbOpL6FxkOFpNg0ARiJ3aTYa/IlsCANb1EfAEyIQtDqSZOVZx3nRAchHQ4UAjzSAMtIto3DU7sX0NmtIQHsjoTH2mNvthAoEyBUQUBhGkzEBiZkDnQBqI7HwkQVpNLhwQ/dmRKqYYDgFhZOPHeZPNIS8GOLQN4q3/BWZFCd+B93gzoH2K8BnomsEiRBVrfTyXkkz0tZYqSQQC9ZcyMMglom34WFcShK0gjEOkXNQmPC2ZzLoDU1o9D9vWLlNy4IrK83AUbgF9xRZ7jk88suuhjgs8R+e+Of7Yqrr7bDByptP6b3P29+mjV2zLIKAP9hpGxFui5wVqCRAEOdWVr8mmjLFkBFmsSWKr6TCKRD0cfvwx+d87uTEAOFWYqd7IAosV3FBOI+E7gYQ+LrmFGTYcXMsPPmn8/9Eu+aqR4ur2GAkMdPVJBk+hx+dptYpw3s7zZCa+ZxnhQQGjeetVDAHvISklaF5xM+VR27bPZ8mCu7O2HC73PPKTwSmTwNkRhYochEf3PzbTZ51mLWUAOepRMslwZftMxwgY18QbExG2ABvPHacvvo07c5NJD6snamT8JbinW6b88JO4aHcC/D+VAK4k55F4frrgbcEUApGaPqJ4GKYnzKQUSAMWtazM3LL7kfWfJ1VpCXS73YbV99sp0Qro8JWYC1FKCRlK84Z6y8F5OxYFi04EqbO/Ni7BhybPiQQldX/ve1PfbGW29YY88PFpZwFBZtBAB9vp3Lv3fRAmonhsLBTMJ4QjdrAdmW4hvL8L7xG+60Cr4j4LzqMZ6zVALu81IvykvO1X387qDEXQGNKtqDYKEm2TrXAn3xvPtk9hqWKyTMR0UwjUaK1gNLTWBCFOep6uxugDhTQBY+L0oF1oAnBORZTVYYg4Ee1r6SwJVgp6JegyYfcnulmzv2p6ZqaobFfsDuxvkCim3PP9GAtJc7SqCoRwMuBWjoztM6VTikbITEauUwkSIhkiFHBIBPC2ei5sYBDpdOmKu6YxVA6SEpPMAd3IZcVCCq8y+m5lRgSdA2VUMeVQo8M102zkYoGNLlYkW1vt1wTgqc4D8X6OoAVY2ef2GoqonWv+MUPvoJ8lHlDoqKyaWxHG//fPVV2O2AdPzO997/0q66+kLWTy/D/j3YS9wK86yS+qEdddYwBlOHGB7DpKY/6cFaw0MAlAaHUlr4/NjfcBZGK3iL5zakaJiVwWyTx6ka93j5VXMPDio4C+usR/l6EDFInvYxrQnDJ3rbxmX20tMPga1l2hU332VT8CKuKD5im7790FYt/9gNJzJgbv2ecItXXr4Pz/RR/P5OGD1lZFQEIK1wd/vjWBN4gCJb9xPYIp/eSy+5xq65Zok99eTLfOdEBgR3k5nwW9u2i+Ag3uc82FyL+PuzTz9h2EOQK39OQGg9d163L94eePo/NumsmQTdUvtzN2dAo+rC3ikMPLOH8JUuH/7zJCQ/eMcSvtIJfLLT7LrfXgPoHLA3X3mWoa+GkVL6+Bywl41Fi2ThHUjAg+ckpBLWj9QaWYT+jB07CN/Gbrw+D1D3sK9QQp0qrrKHH3zI/vnCWwygSrFuE3AeBNgjelNh9MJS7S6n9mYoSB3YBiNQd38k9hRh3CXtrDsNBTWUbZXnN/suSinzowg74LOs23LAWqn/tNIn8s8qYau2cd4H81VhxMLwlcgrvR/rhN18+eUDLBdgYNPqwzZ64FzWT47t2LkXEswhm0sq9bvvv8dARNYrkAy4q/s8HfRclS5VfUBhAaBIHWCPhx61knpKVkzcPzyHKOpoDbP1VxIHewtgZQ/+6L++eol9uOxFglxyWbvdtv4H1IbsNdUzuu8HYtZ4uvqEuzu1P9MgGDUzqJO9Vi1knjkzptq29bssP7c/zP02VHPV7MlwaouBqJ8qLIZQxCkjcwi8mUIYWraz9Gqj3ln1zRrbD6urFbZOk2xPUARMAgjdvHmPO2C7ARcSuFNDYhi2As7quV57+QJUivtgWFUAeBn3Pu8W9nQBBCbnncp91Ib3qAgF82YMtUMHGSbzfJuwEFKI7UAYiqUE/umzDuo/2HZQ3yQkKVm8C3Yq7OWd63iO9GbsN7H1Guqp0WFu9jFczaG3FUBxurgRb9hqPusIfjdKwiP0Vicb7LwFE5H+7rNLL11gr76ylNqNeoWzokf1Ou9X/rTCG9z5BcgcTo+RgvyhgsAdse076f9kq+aTjy3/vhRuqtt1djnvZt5HSmoMA5p2CBrYFuEHeysBdX+9537rxMLCI6sUzs02entOVGof1COqdzinuZq576NhDV9OwNf59vQ/nrV3li3nXErgfBTDsgzLqjIbQl/WzndPYE+pFhCLVutW+6cahVQeYWV3/uomCDKp2Djk4+cbsLdfeBRix3zW+SZYeied8ka1jazRxmH1sG3LwWDdp7JfwzUO7CwQSC+fV/7mWQMG2Hc/buW5U0eeruX3Rbu93L9/AaQvfCepsdzdAqCsnIsAg08N4QQca2iqulqqMg1F4Ya4qeKfH7wSleYpVKQn2W9JAFFSikAAgqRQjJdlDBiIwkWysxNduGwNg5YiLEkG8d+bIHxlZI/k74H2+NOPgblgo8F9o6DTQBOqw1oIL7z3bOqymBQsh0Sf5bt56AuT4nqcrYksn8oZZIdSGzl1MHdgBz2dAPQ41MdpYDlJWBJGsid7+V7xDKWz6f13EVKpOllqSvWm8hWvV/CTBqKOWirMKtzmcw78DMM+DJC2HwBvRg42gS1YZrDvdtLnS3YfynpJwoLi5EkAVLY9uDWfw80PHBGqjzumgeBOrTXhQKppZckYA5jaiJVjPYSa+eeMs7n4MDc2lTibsy9XrCM8jx5Hxwh/NIH3MWMMQZ6Di6hHjtiWPT9R35JpgeK2X2EKnwu/WUBMuPuw0SFJsaZ9kPvaUGk9/Nf7bRV2QVPOmMlnPAXQ+Y5NHjvZfoV/97Kln3DeEQh4QmHOUj9hzcdaTqW+0zMpq6iyYQR0jx2bS39cDsGp3iafMYr6kNCzdKxgABRTUgfbJ5+sx+eXGikMZRIqgPysSIKdPoHJG7CP3tuLjVEObFFIKfQkCy6ezbBwDSTFI5bFmrv7T7+lZvyEPRxis2aNt9Xffce53cFAJJ9BDyxR+r4rrr6W82orwW8H7FJyF1RlV2IfIhuMchQRMUkwqcEpygmiUvBUA5kp0dQmTXWdLpsiNyfVhRbn0Aft2LWLMzqK/gF1FntjAKzcgQMK7bsftrNm6GUAf5NhfnvCUwi1bOJcg+DBOuyXnQmYjSqCplTs/vSsDLvttltt69Zt2FnVEV610e6/dwn1wnGbs+AibFi6UGpe51hVTz36lK3d+C42jKX0UX7udPqvOXNT+g7ta0EijMyRPlZ/a9F6YAE1c3HT6pMsDVCBJrqupsqFaXQLHGFlpfCAo2Gl7t1dY+NIO0wjqODQoV0UIUzdOARUCOaRoF5YMJV/ZwOg4BEKYxLLZgwEKDvKdG08UwnJAuJsBcySljoxatTMMdXD60PM0nTkDQJKmwFeornAc4aE2tmL42z5N82wGanl5C2Kl9zAwhyrgtWihZOQ0uOaGUlAK05oeqpiUGnmTF9giibx97hJJEIzcdu1vYI/H2YjxuTz3eJYKLDXGvW71fxosyjdTSwpSZfVMPG/cXjLXlCJwb0CRTksBOb56Sp9BOeIZaCFy30MSzPKho7iM6aF2b79rfg94HWBR9LW7cds9BlJdnQP6bZKZaXYjiCMa+LESbZu87fISNl0bRTjSX674oqzSao8F4ZBBjKCJ/FVOcz3SUbKkcZlXwcwhU8qEkw/AUQCUQMB2LiwjeO4eMLwS5RM3ROODCCqzWYsTrCCkRH2xIPVNrQ/DSkgaHcbvmMEPITjM5FIcdnZ7MFTotSuuiGTfwZouvA3JHkOwa+JSUXJ+1bnK7EUJuRrv2mzKRPPsIXnXWB/e5DUb5JCBViJ1SEGjiQYv73hNps7Z77duOTX7rMqQjGJnkOXTG15KL5CTEXnpVjBsFBSf2t5jgpMIawmNJtgsTH4eRTbxs07uKgE/ANCIo3ww9I659xFgBCdgNVrHVtODTjDd4qiIYRevcTk+AILZUIeCkp3kGesw1no9cBhHlt4aSYXSCVmzgOYCmUjWcH8PHSKvfvGDg6dKFux4gtYUrH8rASa1oUYKOfYl+tetNL6SoIy4gg789p+wtZc7gmvyUOCIKaNbMpGJ1OI57BQI3dw/xHnXyNal2OQ6N9mfXrEauXi8qhx5SgWgzKcDk6JlZLF9vKD1ZrooBbwKXDMw3NNRCodYA36WGftrMEQSSOQsYQDkuSR3N1KIJEAZLGTtEblbeWnG5GsIx37CSWGtmtywbr3IB/r4/L3E4YTBkosOU4LxbCkgvpWanD+B7C6gkQ+lpIi/wKsBiguxZ6Tb6wYqyH83BBJgUU/hDUZwdpTwnMXLDsPhwpCGb4nlxsygA4mohGY52uwMHFqsu3dD+sKFleEwAY1bwJTAZ2UTK/gHQ/P1g+lVmsqFjC1DQBIPpsC3gTeJyXKUwkvQJhrPkC3HkkHtEc56D18FjGkJH0RUKl3oMZGQIcKfzE8YzA198CoFtP986Xv2Jtv/tu+/GyvZeR1UAgBImte9D/2kt6j+tsgrOgaVgHNkkbn5DM0wE9p304YihVqwNldjDzzR+pdheGNHCweEpFzxABotvD7enw02N1pfDYuTpid+l6SdUCEd2BwFBslE9+NioYq64aF4UHe3U1jq+LKBaDQlHYyWOoCQBI4Goe/TIhSuWX0zTtpRkIkAMV5VcozQ0MfAGy9H8lpBBoEG+PgfyqASDLYAGtM719eqJI9y7JB4XtOyU9zpLNUPb4sOcSSU7EmtqrenUDVoNckE2PAttDeaACfLO6YMgpUCjc+c0dHJGFbXEJi0gEwJCQEacDdFMSdMChCQGME5oolHBAI6CSCGujR5HD5uVqZItcTDbOIS7UFr0s9sxgm3yPHca7keACJFnC3DOB3VcF2oOFm7FxKYE5PCMUT90zV6R6YAUzwhQ/rvQBGyxKnnbC5Dj5HdFQ8lzYhTPhDHwOo2rXrmPPi0nOKYG2FUFTGA4YXjU6xbJQA1VzAQweP4O8J/FkUH+wvrcs1q79HHlbinqGGPwqek/2GQMVMitA21khAo2uetULOlFKptZUGkFnYX96dHRRvYv8EhzkCSpLYd51MSTJgMZw4WeaY52IB+rmT6qsBeSl6I2Du93Ae6J05G2RZPuAd4Udy3ct5GkODm45Ur50H99Ajj9m99z/A78c/HFlbC1YzWH3RHArIEVDLXT4w1dph9bdrAsh7jiT5OgCI28zUPpqirUvJuhwcyVC22/kOajYEIik4TZ6O9VgXRMG6SUYClMo5Lh8tnYFtyIR8MCHaSQn2IeEVmCS2TggdVEADHcCHLhQjYp7GY98j6wv5lCsBVJJnDWL0vMSMEaAST1iZPHPFunHgLUsrGt9JyZmSUnOwHyhzbPHf3f6MLTz3Brv55j/Yvl2bABSSrKLyMD8z2hZfcpXdcN2D9tHbK231T0/Y0JG1nHU9NJR1SFDb3Htwx7lkIsF+x53X2o+697KQYQ2GCbx9O/5p/LsKcooHeK/BU09p0n6+l9itzs7NsfqCdiMevlCPpJRIkLoZBieRWD0A/6jHnv8njUk6Sa219jrpuSXlyD25wyR7fPrpp/hdyW6AEcoZrXd4/EDA7v7Dc9x/Nfb489daDGE3zz32IYyBDzm3DzpwTOdjHMXvE0+/ZZkDpwJsdFl/7FWSaUzdQAqmkDwzdZauXLWH5plwBLzbezgM1689wvuJIwk7G3ZVu7szy05zV/9UTmhAMUPf3SwbLFsAp0IYOiicUT9L9ioCJv+XDu+8kT2FNhe51pVXXYqX5UDWcIKt/GqnvfPBa1ZWs579f4pnG2mXXHKdLTr3IiSORdYvI9f5Bndiq9FOvfbM4z/aih/ehY33M3dgJftmiN3z57/amRNnOx9S7Tk1k61YLZWX9BKwedqeeho1hf8HBo2nqO84exVsRb2rQZRAS2+MmH86ltxIyT0vMYj0ziIk8de+4PN7KfRGjjzHHrj/WfZjrq34epc99zgehZHNNu98gBFrgp2FvRA2WD0h+JqHHHKsTP0EqW36OB9lERJGnamBldicHqWW8vsk3ZZaRNe2+DC6u3poukIATEJQnWhI0cdnCdpRCAyWpY7YrLxbeaH+ArwKEO6ivgiVFxzr00MzEYVqSMCEnz3aAQCs9Su7FSkqutkffQTICJR0+58n4wKp9Dv4W9JhnVJK0NY/V2il9oMDz/k/saWCoVUakGqdB6X+unMdgMpZ7uNAE9gqi6H/7SIHlOmOBlgO4JNax/115bU32cx5MwB2qmz5imV2yeKF1D9VJPo+DeO+hPVEc8S+SQd0F6O1jZqmj/uYa4hnq01J3UCg3VOEqz39zN+pSZqx4ULdNmQccr4B9vWKz51Ni4aIfb1R+ApOstlT59k7b7yHHZbPnnvlaQJh99p/34a9zu9pb0+jhrzJFl5EqN3Ojbblx3cZ4uB5ik+59Bsx3IVDRuBNDTOzlQFV2SkVDBEulE7phMLNpZ7Qs45g8Bgfm2LVMJB6Ads78Mu98urLbPWPH+NnTAgGdZaPBjoikEQNmGYPPPIq7LwT9tyzv+fP8/wsDTJHoi3Ek/n6JTdwBhAeiI90fXkrXsckxtcV27hRM+zeW25hmM25h6/+eZdcTJjwzfbzmnV4D66FsJLFYGQ/3sf41KK8aAGUFXjvRxWQTiBGPfkOAUB5LzWjam0x8f14FGuw2Q77b8K0fjSiiQBms2zskDNt/e5vbM13GxhOl7jzu6eNppu1GIpFQTeXimqpKOoPgfEaDKRg36ThdflJ+XZqmCp/Xsgo3BO95BwkUlSXVLbYlTfdYp++/wHZEAx+2KQt+LtVVQhwUPgmvpnUPxHxLZZZ0AdISJ8D+eDIjha75oIbARcq7OefNiGJbrU77rjD/vrIw/S6DA7oNZLT8iwqzY/v4A5IFTA0p0yHKbyPoJpKaq1WWLAoCYKjgmD6N8s1AeZXB5LtLMCxSu6DBAYp3jgf9QVnHnedqkMN4KdPGwYb+hRnOuFZKM3UtMsqXveh9kcdwEtaOvuUBj0awN7X3GWVdSSeS6nFsCYkLNNG9kPp0n7SnnzwRoaeMHvZRxk5AwA3NjP8O46cH7ssasCxU+hh3lvK5x+GlPUwWRpY/FBHh9D7DCOd/tDJXXhhhtl4gOkkktCPnz7Ge8fSgvPRw9kzZQp+mDv3QSpC9Qnw2IRno7ZjMnVIuxLNBcjxf1EQKnQelJyERAIxITtrEM/07/bxJ4TZDEFlMn2EPf/8n1CX7MD6IRK/8GtsNL9zbNEAe+u9552395Z1pxlkns97jgC0+AFP40ZUg9Ptvfc2c85P5vMfZ0iCnRH1hMKUXVcilyGVMWwjnYcZ2RkckQpyJiwTvfSJEye5+5odIMlVwzlJnayS9xdlWdCaTeckajpq4Ua+XyhWV+PHz8LHdro9//iT9BntrsZsVwiwujBID7rvPNRSoRBdho8ax32XYAPyplAbZtq6Hbtg6dGTHy3GXmSoffDBSvv1jZcDJGp/qyZ2vlduUB7JmVQGRpGVme7CAUVU+dtt1wIKH7Df//YKwqE+xJ6tBlUrihqpi/gzwlBkJdBJPeNAVYUG82fjYaf2tABUp9IPc5f0Azw6cJTwR/aRcn4MtqDqf52v8p5WcJXyDKRSkt+s+rseGMb52A80AKjVwOIPXnO6W3RuKTgo2h7+x3kwTr+3j99rpGbL5jzGLx9v2ebWOvoAQmpRaR05XO162oULZwECD7PMmBS77Y5HGQjRgwPOLf/mC94de5varJt+sJt+uwm2cBR3XBwMdR8+jOGwZfMZXPu5E0YOTodRDQDSC/uWrO6aGh/nuvx/5e0rRSPkBHyoJ00bgj8yvqIt1RABms3Pz7z8ggXUwwRZYj5fDi7CbIDnB04VkWxHD1TTy6lPEoFDhCwxdbstA3C2CFs4RvMwNnl+9B51zX7ANgI68QGIVo+IRUsLoOipajJTCLvq5f0KA1JmjwxLxEoXySWK/lB3on62LHhiYbUWMXzqT31GZe8sTFZ+t98gk7t1LCW4XA4HZOYR5D7AWrtgyhKansbZdfRUNX7awtg4NVD3NTOY87XApGYPjxtV5M7UUSPG2k7Yn9Aj7fBxBiwcLgncdTH03gpFi8bzbtfuMvYTwZ70EIlII8NYhxnYgWgIK8udxYvnofRYznOsZH0PwNoBZgr9XTHM01oY+cexzOnujrKrfnuH7d6xx86bdwakuoPWXOMHyF3tsikGDks2H/YLLTyHjVsOubCuokHUwOAr+w7C8E3JBRcBG+MerK5uIDuin23fTY3Iu1TuyazZM9kbJYDLhfgyt9qg/CH275eVm8IgbeoYK60shjBRAIsYiOalKgAAIABJREFUdTg1uAgkssJ6/LFHnAJg2RdvE9aVTwjjbj63bEYDNmxEhv3qugtRYgywD95faiPH9Ac07kShut0O7EX9fbgLX/uB7D8C31hbYULM2VwVtWT58C7/9KffgYE22Nof1zJcqrBnnvwd50IzQG8m3tYhdt5512NjVUP9fR+M2l0ofBS6zL1JbxuyavNv+3635E2be84sW/3tJscKaeeQ9tD4C0CQZ2UYnjutfNkE0qBb20gmpRjkrrHBpDxOnDzWPvp4DdKcIjtnPn5XGHi/9voz0NHxBOMgfvbxVyiAvmEaeJpU5K1MiQkEgt58GHZgGomvjdVM7QE9K0ESlXasSUAaTNcKzH5Fv5Y0UCblfXiqBEAI//jkQMsefYoLymNrvoAt6EcikRsDGwNGkhioPCCxTAsK0u0kX1pG6djJwWYLHsxz5xeyyKOhKx/Ae2ESD7fcNqwrp2FLxPe0jYAJCk15khEEJGBIJsSusVfFJ7YfTVI809cmAq9cgqBr/nXQM52VRASplLwi9Y50CwioZuiIV0kuE95yPHn4LA0c3Ehg0gtpDAjA6oR2LwCpHbq+elE1a4OGkviOD2sLh3+4fFV4ZnmFTAsHFbpwhzKMnQ8cOsBiAHxWmIoSy7j8mtEZdlPkiuGj9G2Bf3PPHGzr15TZJdfMsuawbUw4a9nY0jAzTdUUBnqwhyIjgsY8jv/cv/ugFYwJtWlzmBiPG4vUMM1OHQvgZbXGCorwoRhH8AYgd19XllWXJBLUNdm++HwjwPFJmgClQ1NY/MKAu+ry61x4wqpvVyJlraf4oGDggPJSoYi1FJfWhvl2EpYJTY79qNCFaSNuYdN6bC9Sl2NH9gDiV9qEM/vbfhKH8zBGLt0cxWVMAYAJeU1NJ3JFpDIA2r38LY+VZiYi3ayBpMJwS8gKt+NHmIjVkEnNi4rB/zKz0GOjJ+P/lBOOD+4UqziVaBfMeJZLKNvOnT+Ll9Zko2Egjho6iEIzxw6d3mp7yjZaO+CHmMprlgIc1bGBmKqJSg8MRBo375/PnonhcmYqHjQ0zUcOnnSXoFgiasbEMtRlqQl2CC86kvWiRk2FpliwYqZ10RBF0dgqrCWMiyWSqsLX1YwEizUJMJwAKNrEXvQrFVWNOAWY7m4d8N0AJ2I3+mA0iO1SWdHsmnMxCAXOBUBXJFcKgUWpiZokxF0UEI0cxj1IVXvxLtKgQECq/NpU+AWzkTUkEUvxF8mfwFW+h9iTUYQCdDMKdA0oZ0KbJqKcHYlMvCafMR7ZTA3+xm1WXVbMXuCClOQwLI7GDik4XemSO2bR4P5I06ABuwY6NB6sHb/kqzTOKkDln9mrjUxTGe9Nxb+WYB6x3nhWsYDaebC0mpHhVNaW04wACLHmOyVBo7kL48wQ+1Lgo0KrwGf42brQ5Acb9AFD4WM5eDr7A4121z2LbN1PJ23tdyStavrEmFxqdyeF/KWwCQKrQlUkH5XsgAac/k3fR8UJj5SLKwYGDEx95OmhMS2OkU5tw3ryMOnPYrpYTAHEuoHFKLsDMaCjmVKLKSCgoLlOBQD/PtP4aD7/6ZYa8+LN1UcBopRWSa1kc6lUT/kFKXhI51IkkqQ+eV87ABgmCD9fILLOIicB4nfQy7l9JjsHTY1d/0uRp8A0MZ303Lz8c4GjrmFnKttBox2BabICXOQh0oO/nGub0ZK5hF4+rN6Vilf9d8dUY82cOeUce/rh1+0RJF6r1/7Xkgid0dnXjk1FgGFIGBKkBDyIs5k6qjAOAIp3MYXU71Th6YJOxBDh2UZQMMfgFyZ5s8LEwpFIC7CRDUUbPm1psItmzBgFa+woaZ6Flp8xyZned/eW4xV+0k7DFqgWCEhie01NCAnA2BNo3VFmptNQxXF31WD+X0vB6kFOkoXsKxLW9+lSBmL7i2Hw8BkETssmQ+AGayt/SIzNWzTeGtvKaa5PEOA3ggZzBs0HhvrY1zRw4G/bss0Zptfg9dlHgRSpgQAHc6f0t4KWBRKLLUcHIC9L2XKo8EtI6EWyk8QzJrAIFoyafu58x7rVmSHvH5fWzfOR0kHm937WtAIa9PkNBn0ABpPOFg2yCKN2bC3DRqePhlcBjJEAK7pvVEj46PgD/BelqatwrCdopJfv3Ms6dUBvVhSFLBoRimQxWWWYP2bEJEL7EmzVFysd26ML0JVZJzWEhkKRfK54fLhSHZiakZHDekcKTwBYBWbwClDrAhTRAFUsNTFVxYNW86AQgGjYCwpXSGMS2gUTWamrQ5ngHz910qW+OitLFpoGAPJI1Xr3YugvAEBefEo4d5+Tn6rvFEAGr6TlAICEvJN+f/s/YZVdZbfd/rjzr9yOyf9vbznPzrtwOuDyYKsp9dpDD/yBIvtbmH1lMDMAjzvDkeTipf4LW1WAjAe2rxuKKRiC5+fjsyaR6pxJfXNg3xGKW84Ivpu87OQb6+MdiXmhIXCEOj1ANfnPgeO7Pa/hrZrFGIbbkpJqyNB//FBAzPMZmObZZZed7/zU13y/2Xbu3m83L7mOBFaBfApHwpebsIU3X/va3v3gfSwqAvYkTa7Xk2sfvr0cgJRiFb/8ACBzOEMOTww2OAuusEt+czvMjGQ88whjY01EUuNpFCiv78oqvABhL+cQyBnQQIUHX1UeTkPViPfkERrxeBKyi2Dk9iFF22+vvvYE49o1NOIoTzyprAeaHtmwsM7DNayh65XtRTvAhEAvydW9fNe5Zy+yW265yyUQf0Xg19crP+PYQonQBvAZSLG336A4RsKWrKGB/HG5H/pYgycP9tnf/vKFbT/6kfVGb6bZjwbkfNTORAKcEJ3kLKqc9y1AEJi9bd7QbI8+8rqdrPremgP7sCqAqQSjS55r8rWV53SoQEsxbIJ4YfA8E7Nfd4GCDB1TU5Y2+n5+Qg3uxPvw9+wpD8GHR2zpR2t4NgfthTd+T5MVbiuXHrZtP+PZVv2jdYV9z/NA6iTWqxQPSuxikBCtSTxnsvNXp1GK4pzwA2Rp2Kj/FEIQykERFUMoHkyqJiTPap7VcCok0mlJAMMFWkbQQHt5TxpORUbgg86zdkGvfG4NGcUwEvNFMsouEtM18Jb6S9/TAfR+r7VSm7dypkRBfFCTKLZND5enhgBOqcF+07Cjm3/m/FI1nXLyfg3xUDvwz0P5bP9jrOq//w9YDZ57gqoUfii2qu5X1i8fQHdrN/u22x9rU6ZfYM/9414UKT0QCGpohPqx/i8hXBBwfD/e+3ib6/npivBG0ojjtdWnuoDBTWFBf9vM2SvljBcgT1738vWP5NnU0qx78PKVl7aafnenY0Hl6wDMiud5oKJQbawQLl3u4BWwLgmS8+bYXfc/ZcMJzdh34CjgHX53nhZ8R7sAlAgdy0LGDXtuyqwkWDwePN4qOUfxR/eQiMzgvQVgUSGEykGQ3Dwai4g62FtiRkfwnrp198myh4UndYcD3lUXwt6K9+bbXQ+/zJmy3vZu/wx7FOp/9k4Hnsnjp19BMvNz1Lp77E+3XkUPElQSzZh3jt1646N266+utqqmFXqyit7F3mWk3fSrJfbOq6/gS3ul/fvdB/CIT7S9uzgbOCejsAv5iSCmrDRsPoYO4UypwRIkAWbqcc4lhg/UFS1NnZAlyBDAsuaq68/hDI7g7ANoD6nFU7rYjuwje4D36m/jPsEjL45wHEm+BTDpTpLKJQvbAbFZi0/S/wGipBOGG8OQtY2BpOw05s+b6/yzS0/Tm8F0C+EPNkPw0b3dQmrfmJHDUUDm23/e+xIbF+pq6v5sQk4SkrrtqssXoTg4ZAVZBfbtyi3ud8w4aw7huvPJ37jNZsyZA3NTrE28SDsrAMJFJoJpyiBfzZ6GEfJ61EBFdZ48l0MYVCqgWOnzuhTzsEw4dbiWIYbs5PIB2GqoPwCGuXu9MOnU+wzKT6FHQfKPZUIUQTbFpxscW7CX76JB+gUXzsaHd4eNzJ0Ea3UnYHWttdFrVLV47dufDtt9v7nWMpHfvvnSXchf97gQqHpYcj/+sB5VhIJHo23v8TLbtKvULrxonmOBfvbJxwCrsE+RUatGyB2cD7iMtQNrrA1WYjTgYQMD3bjUoI9/KOf72JHU61WAutgq0KXxLrsAWzQ4IoAnPRFyUBx332nnr+mFhNQGs7aNgX4XEuxwlBU9KCUiUVy1gxHEwbZTzkgXB6a20NQpRQCps8kN2WZffb4VEKmAIOZqS8dz9cabboAh/ridMW0coEgZ0mOs4iBUNaLJh/TpgGwBqtH4TLYwSPOiIBVdpInC3aOgrKLR9shDf7eLLryQegJAuFXelwp1lgJOlYsGTmJD6t5RDSevziDZqrVFzNxo+/C9r+zlF19hza/mDGhky8t/XX9OmRYiI2Apk5HOMOVSJMfZnInJvPMk+8dLz9vv7nneMvMLXebEiZMVgPoFrCHqDikoQc9Ujzn7As7lKlShOnuVN1JRVm39GeYPSvfaZfSdzXhD+2DbhwMahnNnSKElMDQORZaYdaqH+8F2PXaskmAgcBkGy2k8oDr8dDu4M0aMKXS4S121gDB5vuq8j6BPZuAEO1pAv4bWCjGU5YrW6Gjqig6MmY+eKHH1fSvqVBFM9NTa6WHPX0wwGsEqWZglZ2cPsY8++I78FYhEKMUiOHvT0skjYN8qfEtgZ3JKpI0bMpH7ez0Euvn00wvw4CUYjt/VqyaIGhPBq0uNj4EJmpGdwACStSabI0KTBNBmY4149CjWiPRLgwai1txfAtuTe9ARbaLdUC+K7Jm4ZO5LLCR7OCdbwUlwemKNzScP5pAjOm3dfYohW7C39nKntdJ8Jqm/pM8NxQJCqiixRkX0Ss2DoMIz0dWmvIXjp/ArHQgeQo0fyQEsflQMbL1uemb1HJ3Url5k2QHqhSbwhg5ws379Uvn5MfT9p5065Iyp4/ndDOEDDdhxDWYvNHHv1GL9wHBexBtARsVhRNNX5ySlwATFlrCWENzMMCsmxK+ZujspI4HP1cQQibtI5AjZavAZz58/xt0fwnoaCHSLoKcuh8lZw8vQ9xwwIBabpUJ6Lb8LY92zu8L89JXCJZoBoCdOJOgWkHfSpAkMI2oBtTPwQd7OUAhP6cmjXAhjDp6lr75BkPuYM/g5kBrx824heDsNoNpPP1pxst5WfLmNoFvJ8CEKVIVYcVmDHSuusUcevpt3DODOvtmIwquiClJL2WF3ro4ZO4H6v47nRthqI8om9scggnejIHSE8S5PY9fwh9vutNtu+QuDzxSbc/ZZ9sXXy13WgxivIiwcAGs677w54GqjnMqwtvootXksnubLgzYT1DOZWNJcd90s+o80hgIZtmX7j5ZXkMK5FrDlX+60c+ddST0Tjs3Ocis+zoA2mJ7tCJQiiw3FDiGNcy8vtx+DWJSKKMcbm6pt3JRZYChZdu21v7PvV663d957zELjDtIj0Pv0YNfiybGQJQ/H9u3ayHSCgJzTZVU8dDFqMJ5Wg8/CjmSzyWvNS0XipUDRJlTyqJpzgStq4Lsp+IpGnmlFo2YTEMH0saOSQIE+W/be54QTzLdPvvoelgEmudF4E5EQ3EFRyed0KXwhMCvFjgphShlMVWOhw7aKQtZ+kgXIoM8xPpQqL4lk9tAeu+GPeAfhu7NlHQsP9mkavluzSdv74RuSDZFDXHDhxbzEGnvzja8oRjyYbHdyINPc8FKzmf6FhbXR3GGanB8BQCnmQNArTvWsil0/PnFhXgptgQ8UOWIRaeolRp0+c/98/GzwrJEEXV6Ex0lhJ6eHg0WEfxXxOmDYdBwiXWLWsCh5vG6CLvNneQOp2EylqOjAU1PPoAU5qoCcP/3lOvvrX/+L30waZveJdvUld1l/KPUrV79i+49vokln0+qA8XZYTnaInTjKQh0zzjFSi0tKYTYhIWGKXDDUg5dFP1v7ZZmTaU6dNgjvSL9LiYzCh+RoOUAmdOpOLq9BAzKh7pNCPWCK/fz99xQUHQRJeWB+wTxqSLJ9SOkHM5HYvAlQnf+buzAeu4g2wBkuuoZkkqZH2wfv/oCEH0BFxTxMLnmHRSsNNxANTX2Mbdi0niJMkg41DYRj0IArhGZAkY9DJ83ef7Pa5sxPhDEaZu+/xGfkALv04nkUOqcw/vdYVfMxmmLarBbAqFP5zpxcsoV4XJ6XY+S+gKCLiUzLtm3b7DzEWjjECW2zM2YjsadAbKRJhuNFM8Z7xXtuzoJQCuFU2AL4xOCpl5Fwob3z5jYo48s4lJJt8aLFsFiT7ZyFY+2vT91jTbCAq5EK5dDA/rySy7IL+QeXZgAQS4ez7NYkrZbPqjz25EWsQ9NJnDmt20BLJOmL5GAXqOFVoiUIRBhAvCpMSVeikY2On5mH92MZxtCwBRJzYN6lOylAQtxQW/reMuuPUbdM48UM7uA9jcdwvw4/isYGmixA+kg2pjyExEjtlUwBuXMk+zk/H8YgVVIbe1kNqQYYGTAFepBgNNI1KO1bDEN3Gwus+EUyobpE/0j7Q8wYtZkCXB1wx47SmdAOeCj7AdkIyLNHUu9IUuAFsi25+Q67/qol9urLT9t/P3rdwpD+g4m4A1QhJoOHpsLqqgM8lByQc4aCQsVsD9ImJ0FnoiYfT02eYwHS4in466vqYE0owVNNbjhs+al2eO9+q6ovd82EWFjykwuh4S3sDwuN9NX0hHQbOWEwQwVSPUE46yRVo4FWgFsIDVkAOYiHyeDtv59sb7yyjQEINgEw+nwd/B46UrEQ5BGnSb+Cf9TQCshxbE3R9GhGemDH9LIeemmKBhcRUFclANjLIa/mlzONS3fEiMF4fa13hba8KptgKPAf7nwRyz8gIBcwvIOJnIDfPNJfJXmrhX0SR6OmgUGYWLjsw1hA9gbONpfmzruO5cDqkpO5Qqj4eTJRDwCYC3Tq5d2oOZdHqRInlf6JbbfzA1bzq6Zb55bM/dXsKbjITxHmpaluZp8p/TicQkJsKAGrffwdrkvIef4HmUwObhZrSXtcABkN6egRk7FXacHe4BSFkN81YZUMjLq7o/HUUcOiQpcCEUZ1LcbiKp4EKuis72QIIDBY61d+TFGcr7IB8Eu6rrAz7iQx4loAGFKTvSRWzgCsrCFAYztrYgTBCUVOKi+Ap7xmlx0rqeDzY3EAA2b7FkJ/AClj+YzxHOTaD51cnM00QpncEbHJMNwYF/g7Mbs/XElBwYTarf/ghojmuYayfifPLLRRE/FuOn7QeamOHpGPVGwqXpiSZIfYwQMHCc1b5QDrRkBdNSKyFuijOIsAVJafm5OD0+zLj1zT2y4Yu2IJy3t67PhkrFoimapWu7u5qYHpuBo3+U3JSoA/3Mde0uDPWY3wHp1NiRKVYTeL0afGJA7QRt52NVjz+JX9BIAtPz53HPNneyjSwnTv8++DSeDriOUKstSK4nqrKAGIgaWSjHVMAJlQO2xHD+u6G5CxE3/kZhiLmcnx/HfkXQQ99B+UD6gBm4BnXVFZ4piMnZjsy5e0m30psEKAr4997RNwruAxzshI7mqPl0RvAdeyl9BZw1kQBnjfziQ3FrB/NMEGfpqiMsInOsWC06nO2SkmsUB4+StJMhZgLwr46qUZacUCQsWwH1YeIwj3fcOwJ7nkgrsJa2mynbv22WdL3yJ8YQ2y+YG2YNFIKzmSaMs+3mjvf3In7JeDPEPOBwWv83yD4XoMwNhDsjCQLFnyVTU+bnmoEWcdq48Qe1XPQaz7GJgO4TQl0TEZWAnAQGe9KQ1Vwu4Aa0EedWLh50J9z6F5y4bFMKiwyBadd74lZPcjZK3VVi3dYaNGZQHCAfwAGnoYoOXxTBLVhIFMtFNY675+4om/s79rGcD57drr7sZXbI4VDc2DXZRgq5cdsIfvfYfnj3w/4qhdfs01du5l58G0S3BMUK9AOZ1JnAudDEE62RPypleCN0YsLogl0B3HIMRPMX/Spk4a4hLES090272/+9R2H1jGFb+e502RB1tK3tnhNKoaPOtMUpPSgF+/BjEaooWHxDOkA8BjqHvu3GsJ/JpEaOYEAg6OUFd8hm/reiR1LTYwv8geuv/vNmvGNMda94hlyPmzf3O43XfP23a8fikB2Icppn9jf/i/Ozl7Fe4ZZFCGKl2X+6QOP8O/3POJ/bx1hfmjvgO7gSnd0QxoJD9aNdMacAHoAyoovMcrPzvHBHVkBveO5bUn2DmMcyoUmXMI9hjx8QU2e865NhzbngYCs8aQiv0V+/5Knu1QwMCOhlB7+/WtsFVeIe2dZ4M1SQipsxoY9QH0h2MFE0NdMmjQYM6sbJQMcXitVlDPQQ5AMiF2URcDpGiaUacaYR12tYvVD3CizwL7QMCPgFndmVLEhFEzhzKUlxpBd3O4Uq91TsvLmL0kawT5/0cgf3bDMgaPYnt5+f4aSkQikW6HhS7rHA0XNXgTe1z3hYAm2cK4YYgDUDXQCwKj+ktghBvMMsCUx6r+rIDU/3msSp6r/657SkCnuzc4hDXQ9XOfqKmHF2jPPf8fzn32PO/7jCmjAR+6CFBaT3jPP2HC/MTgKZ1avxzJqFQcmgDLYoP6kvqhoDAPFUGZk/76eN6ye4hkH3YQBBjL2dZJTRbDueiGO0j0m+tTWRsv2+S5BfbQPb8jSPJnngfPnkLOT8MUaQWWkTjCXnz7VUDzcnvltWdh+qyA3NMCAyeewZKUJtRehD9ec+M0K604bqsIN9VQ4JyzFwPEbsZyaz/rRQeJWJDiIPN5aH41aPDKo5caVSzODuoOhT2GUK8GxG5mzyWRXv/nx54lmPZOG03IRnPdMWw3apBI89nbM+3Rx/5L2N4z3BVHLRcp4znnTnWhO2Bl9vfH7rHZ+O/XVmGLJSUbtdT9f76X2vkdG48V19Y9W6nxY6k1GJwQwbNlEyGU3F+6h7LT492gTYPjaC9e2tQs8gfVEEnp5snkMSjX4MzZZ6JapH7FC/kEwIgfkLqY0A/JksNh86qNi2XwpWAzreEohrzqr8T6FjiTQ6bEuQtm27Kv1tAwE1RSQW4FDXh4bw6ef3gJ1sXb/y1ZYkt+8ytCG1th1+fYv158BjDuhN1215/xLUS1QfhJMgCgv6caxv6N5A2ssIXz5nOu5tof7rzHXv7XayhPdtjb777Hnlfqe7eTsbdxXneSxt3YhFUCBAB5ybY1Am4DFEeGxVMfYkvDO/PKYoK1m0xoUih7rJuLNhcLoenjh9krr27Exi0GK4ROagmS0yF+pGTKqxNQjPMkg3CW+GSCFmHoeajdqsrreT4Au1g49KEs8wDw9XKPWQQ1LGSZI8da7b7H/mM9ZaUW1V1iF50zmFqz2Vav/hn57SjbsWM7dlKwFBmQlACueBPS6EUrScweTZ/SD3Ax3NZtgh1XdRjgTQATtSjKEr8YSxFt1n8UBCEA7B4GWfUAPdHhGQTj5No1183j3DnqQIyTxfQVnBvx9LMhnP/HkURzBLn7QX+FAKoGB4PULLLWwg+6A+A3iSJCwGwjB3SULE4YoifDkJ8wpsjWrNhul1w4x50bw0ZmQsjZw5DwKCFjA+wiAgb37T2Cp/YycjhCbR5ratfunU4qHk1tEQ24FQWYXIk6KITaNDElA7u/MshK9fQQkAPoidp5Jzo9ONaxc0typLBEyFoNBL8qlFj3TzwgbZfqT3owsSFDYQfnDRhKsj2KFepiH0wsDWxFqtJkzdcdb//816essV47VrnDlq/83GZMWGRfffAf++TbbRSnhLVShykXpiAvhaGxkuJBhYMVo4oC1gN9N6BxMozrquoK+2HV53b1wim2+adv7d03X3PqwRiYdgpoSgdslYe7zk7dm80MuDR/ywTcFQktG9Cr7nQVPs651FcV4BUMJ6lFFPwXRx1ZjYRadicC9lV/CFytwrM7HmBfXqUul4EMDw3zFMwnpngz4GUrdg8RgP2qVVoBczHfcaSS4eOSSUKfy9lD6jp9gPzcs8AfMjIT7RpCK5959gUO8B5IU+xrzvwm6sIRI8Y5r8odOzZxhkuFRtAqLNXTx7AK5DvJHoeOg32oQQp7i7o1F+uqUEDJSlRXHQT6qg4MwYqlApKQ8+qWXRnPQaGhIiB1ouaKos6NpJBNZ71MnDQAlioSbzCcoydbGWKwCCDlNdL7CqSP4a5JjE62HNSq27YyVJW9iAKowFN6+PwsEzAlkTxg5PLqC9P531nbIqjICkAe/sLfdHcKx+llDbVwn0gVNnBQil189kKY8RsB2EsgN/E+qA1o+2D0M5ykntf6lAqjj5qnhppGZ71XNiuswyljJyJPP8xnabXTMIapBsX64PfhHwzI2sbgGjydNRAC6SvFUvje8fjcVlcwqEHt4KPGqQQHqKrUYAL7q7xkp3qsgoVbhr1cGlhJNHesQhvPmz8BUmExQekTnRKpo1N3WIZ9+eVSF4ytL3/9r6+25d9+i6UnlmMM3EPjkMszGBiUl2EjBufa0b1l3DcfQmzMhiwJ2FoTsBNYjh08UWM3/vZMGzqQcDWAy6Vf/mz9CgZTKx4DeD2Nd2mey0eYMH4SXsXrqe1h82NrMX70GKfwEqEiG2//DT/tsLGjh/DevJxzNezrbtZVneVDrmht6yDwbBKDzGjO8BKbPHkMmBCBwgfbYLp+69RHKbB9b1pyJsxVLNEIompuw+/85D7WGVYV9YQCpo+itysJ2lgw7Fr2xQrwTeE4PFfOsRjOzwB2bhcTwJXAwqinlti/f79df/PvGZD7+f2X28a12+zlN+63roiD9And3J9hdhlZLSHvbhra9+7LR/kvN9h/3n6dxZHmPArX/USKNSnhUWGky+KdqimVikvZSqn4ElOjh8JJjUUj7LCUrNH2tyfeBtyoxi9lHVLpH6xk91G79Pxr7K3PPwCQwP8iNw7ZSX+amKUACyk0lhhsQzdOwLxcP7OPyYB+j2gBmRwENfi9tDdCgWazC6TyM2nowqMsAkm4PFjlaykj7SFe2ke7AAAgAElEQVTDMPS+YjieCyUgz+2EQl2Oqff32BJAEWfaKeRUyWJdKvQoOuNo0LuQVyt8INJJc2gIuUhVXEvS20zz6+RfFItqoJSWLPq8CnMxMqPcraKisM+uu3YxAO7nrjnWAZyRweWoRHOa1BB+ZygNaEVFEwWxilzBTjL4D4bFOMPydDxuUMjrzxaNwxsUsPXrL08BEo5Gqni9JUSl2wtP/wtW4TFMy8+0z778EQZcGwm8hVwS7cjcW/Gq6aToGuro/3X1UOCrTpFgmGJRISl2bHs3ctdiwCZ5jNIwAAD1AnB7ORTboTP3AOCMHV2ITDHbvvt2BwV4J74UcVz6+C3xjPL649XFeLiutgvGzABMqWEecsGecwHMzPxQ++IjzJRTx9inH2938u0QgMLMtBibO/tcqPfH7c7bANVeI3iCAkDAdS3Fyi/YXdBPlPcZBSCkAjsCaUEf5sSObaGJOxLVC84fQ6ECY4Xf6Y3OtE1byu2s8Rdx2W4jxOwUU5VCpJm1zl/XT5MQz6RF/mV1eO1xDiDvxW9uP01xbxIFKn4dHK5SrRUUeJlE4FETU2vzL+kHKyecyyhA0neDHdrVyjMYRDjGr+31V1+zkyWnnQfx7fcV2Y7N1fb9t3hnckAlAda1EC2p6bUuMQ/s0hDJs+jOxCaMFvCjxFsqfoXv+LmUJZVT49ajhpomx8M68dGYS9oib8yhUxIA6Zut6mS43XPbS1aOh+6/330ctgaDB1iXCVwuUVGkIHIxTZo2ggOLFGX2wUp8YE8fobgiCVvs1Eyo9gpfqcW3USyWXF32sDnqCarQmhTwHcekKJqLrxGgRsE46tZcE8pGd5I+/habxPmriluiG4X/XRNw593GItZ+0l7QBJz7mENvMO+rBWlJFY0BbFYuhJSEfoChyJWTWFNMOqFNUkhqqBhsLBrZbx6YmJH46OlAVzqxH7BE/2sfjYW+X0YuzQbDkAjkgUruFOgZAwDYwsQ5LTWfZOxmWNhlgAnydMSknWapDyBl6vQhtmfbEcAog/Wcb9kDU2zHniOs53YSKjNopuTNqRA4Gl32c/9BHqR7iDa4/CLwH5RcV6zXaLyLxEAUAOTALCf/1+3Ke3Y+okjIJUsFtQqNEjtNzyvI0IpkcSvlN4I1rWemYCSx+RQqJZ/NFliBAgp1BsqPSYC9JrsRsA0iaRKbKAo6KGQSYAz2waKXjF9pkBo+SPpdVQJwoWKDd+LlM8mH1wGrTgflkE7+PQ2t+D2SsaUCJMLGkuxU/kq/GD84FpbAUK1JTfU7KKyMwUgHF5+83jx8ZkcNkkcrhZxABnkhBQADJTFy9ggOJVQFov3M54choZRRsaM6kDiJAqbCtkcDGFjJ6vO7hI7wefU+e92zVTiCBhQMQ5xNilKiKZQJJBFyKB8mvzax9pcYgpwT1113sQt7W7p0uWN1LTp3AWcijD/Sm1vbKmkQTlgdw7h++Umw4Lts1yYm7nxIgcgyRdd6biWZTtPtPFLmE1MJ5WhuwWsNAJbCW2e/LhKBcioQIxmbJ1H8TpkxiCauCZZFKSAtKfBDs23WTBiPafg31/lsBU3i92uwGEmjkGTYUAML1BFVeb7xYpXKPoa1qXcUwvOC38G75Zly1wlg7N/fQ2GQyGCwkeLI7zy9BdipOHb2NpJTMmWWDElrUQC0riKBYhrqdFCwyt80KqbXBgxO5bM2E+rHsIXnlhif7FghYs2Fc//58ZYVa1XYuZf7PTMdKRTDhxhvCs3aWShavkEmc5rhDCxwmhqBGCro0mlQe1izuf1ybdjoodzpJbYF9mc7wIXAL2dNIiUb9guchI7aHgZQC5/FDaMiKbAF1AjYD2XTaCgk7znHaBPbkHtSYVOSTY0qJGU4PxuQvMRqYBbrLOnG47WV4WcnxVakAj8AJ5OTkWZSdEoa2NDM/cCXEiCvPekBeR49Ah/Fe/7JGcGzRQKfmZXKZ66xs2bl8TzbrL40xl5+fqmt3nA3e4IQIcek092lc4/9wYcRsJqSGs+Ar9ExcXsZhOhucyeXY1vzudUoc25GApIkJaXaZ5+t4R122G9uuAEANYNnnMJwstkGDBqKjHKgnTP3bO60XI5inoUYDbwbBZ81s/6qysLsoT8+y37ZZXfedR4yvkL7dMUK2330OxrBBp4PDGyeRzueeS0AUEqr72PI+Ohjr9gICujIyBYm9+l49kXbhh8Idrzv9+Ce5fbnB262sxdOo2ECtGNtRXMvKJVbeoVeaphIzl+xa7W+QrFwce+pT89NFk3NLiVcXorHD4bY7Te+bNVt31p0+iGYBcMZdG4BfG+X+wyDWIEzDF95jxoyc5wG2cY09o6NEkJieCjDTjx58waqkIURS7EcioIkFSbMyKIRyPi7beLoC5Aa3gL7nZuCs2jvhi7718uf27aj7yJFK7b5cxfbH+++yQoJ35Jk1TF3eH8aaiz94DhJ1Hix9q6hGN7NHgKYZI059QO1g4ezW8xMfT7esPNCDuOc9HJehgI+CiiMIXEwAu9OgRi91C994agSsNiIIWAlEoA4DGZ5J4OA6GgvDNtZDEej8R08ANOojDsSVU2Upuuc04Su9moox7oKB0yJhIWTgu+VF3/8Xtialag9gveMQEpJDcXECAKVCQCD1o38mbXr2J7a9Uou5W6RZ6UAgZAAvoaqewE1pA7ycr6o5lCDpzNe77NZXmRc3JGc537uTAF78bDFVPtKFaNhoIZ98jXz83M0uNW/r2GdPkfQ9oW7iHNaLPM4BtUCTcWqk92Dmvr/7037C7AqwFX/jvNVddZRQessMWElHe+EzR0gl6GbfdZK7yGGWipp8k889rgNg2mZhUfci688gWf/C9RMBPcgMT6NPHDfbth0fM8ewB7VYjr3FEgmtqoGwNBw3RCwjwWYlwsQAvjRQIien3+/Hdut9KxhJAevsg0bD9qtv7nFEjnQ+wAEO/rqOBdRsPUQGDVgmj3wxIN21TUX8S4YjCAVVw/kYzgdQoHbS50XgJ01bLjHMWVKT3VAUklBSbEQX7Zjtn7LCgd864yV558AcmE3UtnoWck/XWc7GiNAgpm2YcO3vCsADuqiNoCPFM4MsfcFVKXgW5mUClOpGguokGxYYt+5miWUWjiSzxABY/DBB+6yz5Z9YQsvvBrJ4mOE4KCASYEUwFkxe84Yzg1UZtTNiYmZNJ0NNmtOFoMmfPoBs+XF20AQThnqwXwG/ApR7GyDywhrKRWfumqGfR08N9Vsw8ak2WGUBPkFA9mvXaSDd9o1V/yfPfX4Xxnqp9O0423OvqrBvkt5GHof8loVi7AHKXoZvzsHptYZ08bYzn07GAriOzhtln39+TqbNHoK72scNXqIvfbyv12QZyZKHoHH48aOwoajyJ7hn7dyLh1hGCMZeG5eps05E7k80tDHH/wL4Gud/f3R5+zjjz+2t99+27bs3GYDhgwnNXw/93yfTZl5Gb7VR9z+zCAcr+I0Iabsj7Y6lBKopFp7oNmxVWPYGz2ySKGXeuAvfwSYXmZH8SCtO0UflMdeEwjPud2qsGPuh3mL8lETpFObU9Nzjtc2NDnbhCFDhtiXS1ext7jHAamzAXN83GGV5Y3OKilMxIjwZNj3hTZ/0hSbMS6LQNqjgELhAFXHAZ/XEv6HRV8XaxOk8xiMXqlIU2EVzztrGkOAgO3Afki5CmefM5GAGPx6AdN34V8az7PPGcgdOBU7AGyEOgEZyosZdLbqHm0H1C6E2SV2J0y3XaRoI0PvZT95Yn30E674oJaV1QF1A36Cyl3R8NZZTguTYW2LYN8H0NOpwTnrMRWgYlhhAb3YMWcDVFlRiXR8NvcTafUwhSsBGpWV0MY+qgQYuvyya+2lF961CaMn2M9r13LX+O2CixcyZIPQRFpoG/1KXXOYTcWy4+jBrdSY1Qzv9e41BOEMEYmA/a9eSGwzqUpUk8ovWsqn5GSAIu67CoYyyj1oxdoiKoEckWlzGDx+BrZNx8e7AVJz91UPtjexDFUefe5pe/SFv9tdf7rVKpCrv/OfF/Ae/xT5Nv2GQoHpuXPSY4PWaQB6wawK8APuKa33kpN1ADZxkGbCbN3qpagtNtrnn7zPID/N7rvvPjyPn4GdXsI5RlAXWMNwgnSk5AqnWY7hbNXAT+oD2cNITTGc4K16FEA1kEWiQd2aSLBLAUGMIf1UZBsNl9s5QzMzM5zft2pQZbrofPRB1oghJFCqpQjO7717+D2aHvKppXxrpujow6bMC+IZn1HLWRNmRw9hW0UtIlLQ1Kn9YQdW2tXXXIwv7hY7hDesgtCEn7RDZNP3TAXnUQi2fNKlHRJRrgUATrOlJADVeKyhhCU5Vi3BaKXsUxyh3DOP5bO2s7ZiY6gFuH8imHRGgqj66Bd018RgWRlHYNHAoly81vvbjyu+gYCEynZqEUxrbB/T8+2HH/bQg+pO0MCKu4KAyNrKBnfunzrRbjNmTyUwu94qUZy19eAJjGooyG4mjJJ7Kk59DfcR1xm9nULdsZXh/IqGjHG6rInnLWKC7AAVzEn/m5gCntPirAM6fHhAyy6MzylmtB6tWjIFVCah3iotq3AqY81DxUadDtAYSx/c2F1hB0vpWyAHdFLsR+OTHUJN0YalpcDh1OQ+BmvgdOAlh/aQBYK/aSu4SifDxFB+by2genpGItk1I1FGnqTfKUdmD2jM50sF40rind/06+thHy/jnGvG3uks+2bVd1h2XIJEfg92DiM5J7+weQvOQBnCXoONW4sSurJaKpoEGz+ywPIy4+371Vtt3ffHUDLlgu0A5kamEQaMDQBWIjNm5dverbudheULL31i5y2eiffwYPv4sw9dNkI+yuNzzlmAugeP6L2HUQ5DioGwdPDQXsfyVvhUJ0PdscOLOCPbGL6UEEjZC9aXhbp+CmsCohK41LHje6249JhNmDSS/Sr2vQcm/z7OmTaA7RDqxHOopwPkBqB0Pn0YKX8t+yQZFWt/7mUvGVInyd05C19iPF13H7GV3/7sakIvhMlBrBUfPWsTthd/+NPd2OKAzX29gjymCwkG9LE3p9jurXvt1beewIKq1OFKc2fNsrOmzreQR94f0rfyc4pRZBGfL2NhksgrXwil9oYBz7cwnZRPXjMIuiS5kurKd6ldgCX/L4eLftioibZ2Q6m98Pqn5oHp8t93HkU+fsgaKSRHDR1tG/avAwTgQmLirgewnWJbgGdiTKbVNGK0zELNzInnoiuwtWvX86XdSeZ6eGozPhNGxRQQfiSMpcf8SPzbnIegjxeQyEJJYaEtWjiEw6YExLoTW4J8/IVaaTwibcOP+I8C0gRoOKphXul8jVPSNws5hMa0kyYxBOaRPHO8MJlkUt8IkKvDY/q0yWzMrc7Lso3LV6xCSVnCWPw6GDTNzc9PdhssUjRFBzCpiBPoK7q47AFgpbHJddlH872ymP4qcKIdun2U8y+jaKfITc8Ot0WXjSS9eZsdhTE9/5yz7O5bb7evmCinpbDZmstsHz4u4wBMY/GEXLseo1w+9+hxUPGZMm/bxMXYkkwTkMqUvgKGRKstmjnbdm885liyufndULTrrZl3F4fXTzvpaBkclEmAmj5kRoeONPIZA0zbkqyOxM6mSkI3ALynzIzFlxZJWBM+hkhZtOhPHemxmXNzYea12Yafe2DZ3m433/gE/bLCX+R/2ANbdqS98NTz+FL9m0S1r2367MH4K3rsi+Vbg150eHaIcC0goAdwKZJwlHiahW4COaJgUCjdcDKmyio8ywBQs3O8AOVdHLwdMGTOseLK/Uzp5UEV9KlqwiNGE3AwS5fk2QEo7KWxkURZbAlGAc5bRc9KMiwvH0KTwSGjMFy+ygMgA+iohpRCSj6IkmG0YrAfi3dTN3KMxESBkzGEhwTZViC1gOWkTHOY1UPbV0/j1TiL6ZJjIqj5FH7Cu+2l0ugEUBMZL5rixs8h77yDJNlTw0+TIu8z+ghLL4iwSy8bSiEGKDjydvu//7uPMA7kBPLj4qCn3mR/cnjTrLYBKCkdup1DSObk7Ug2MwlhEiCmQK0uwBldil4aNjAWxwStQZYvj7YIALdIgWVcVh2AAO0AKqECSt30RLVAcLiQiDmgvNAUcKOC739BFUFWogA1mXkrgAfQjvfWQcGvoicJBmEbgQQCFT2kKAToImIzOy1jBKmLqdG2cx37UoxBzpNmLh01h9ozYii6ZoPiVHIKNVn5BbE2aEI4kqs2fGbEI2Rt8iDiMNWNRNLbTkpuE7KGZoxaxRBPYDDU1NjM54IpDrAuvygluecVIWcdigQEEyIltFecgpEZBpNeQFJMje3fSYBBUzhs2Hg31VOipsIWspiKlzIxe++D1+2fL70IqL/dpY06eSZ/zSM4YvvOLTKoAyQGsFMSKQeIJFSUeUg9xGCL5jNgocHU3c8FrkbZyf8AW7uRs2oiLVl+F2xjTUM9NFdRSn3H6sIHgMXxZYkZrC9Y7V29SP35s4kwCKthdUgO24oXTpgSRAFWHYAqrz0YgmGkIPs48XVRyY9af05SO68WEpd+MJnZuUm576J5koZAXr5DB+BtJ2eDGxTR+CdjBu+SrZ1pFcMpLjoBtmqS+9Qdat3ru+pH8eO7JNcXA0p7QGCxKm/eXi+NSYAmNwLQTiyqdpmH8gei2K8Sg8uP2KWtwwhTEayBlBCfThiR+v9KOizmTIj2PQXRBRedAYNjoH360TdMFOts2vTBNp4QnkiAkMiYEs6MYpijNXiF81xhsG74sdNqT8FaYMIdzuUcITsLfr4SjBWsA3Thzqgu1p9sIwRAiFEkwDcoDNar7qFhGW8DsGzZuGmjS/heePZUAjO8gEAUrRHIevAceuXlDxlGVVlaTgjNShrNoXzhJHtXkcO74GW3Y7MgdmsvZ04vgykXEgfYJBueWKxLRsEoisOX98ChchguYojpaUlqJomZAhYYOgEeaEjSRniizjkx71S0Caz28L8LfMWuEUWAwMYQms4FMGhpvrYfwUcJZiFhRmLs9AByRCrAQdxzXlcintLJcf34vad4XtzB2IykpfW3CbC/B5HEqQJ90/rNtvan9ZzlTOj5XWJyS74usFeSahUKnYR/SIIWEsP5ybv3MA0OQ1Yp/1NJ2HtgVozHdqbxNM3e8cP4zNY7VolAIiWiC2BXIrQXC4p8FBaNeB3Vcr4IN9bAp4cGz9fK8NcpdxkG0IAkY0eSgGw8wDBHP0MqnC6SYqM92Vg2zEOuRBMDGJpA09eAjVAZViL9mL7HImkrOWj2xOOPYM3yDY3eMQpjmOhurwQThzVQCqCyicUQXwPeGrzyIkmGd0w813kELYwiaYhUQynBKTG6wP507+N4Yh3FZiLbbrrpCue1fLq42tlvpGWiZdNoS/Ma3quGvmJVlJDmPW7KeKbq+MLe+Be+ywbA7d3cmYmoT5ItOpOGgQbsAqyYhhVMsIL0Cbbxh2J7/EmYdY2H7MkXfm+Tx09xAYY9HTCPKNgrSOB97bUV9snnH9mzL91pM2dOZBAo4KQdH9lSF5Q3cNBAGg2k0az1Pr5TOPsxzIFVNNp63uxfyeAFjKm72Lm519kr1HR9Tlqv9H6ptviyBTYwp8iWLfuI1OoNAEf1nD/hNm3aDNheHoYPXbZo3tXYowzFiuE4A/3tND5NdqrkKMcFwA1+7gKckrG6yMrIZs3SaMX2s3c//JBgh2QnWy091GT/+vcHtuXgZ9z9Xnvvra9oHjgnCSeJj8ZLPxFIvLeNJjYChsXXtvXAe1ZPyJV8wsfTuFdi7VBX0265BB0kpfkgACTjvXudbd9URuH/CXtf6ck0515qNsClqFgCNnnfUj11ykMawDqcgaYaxLQ09jZrqp00WwFoXlLnR8Keb8D7swQPsU6aLW41x9jRfa/QPNlciXkqL3ANQXW+6TwICK1wxw2+hgwDNDBoqGtiIJNkc2bPs8mjzmSv98H6+AlZ/C7WBcoCmkfJZaTy6KMeUQMs2aUmClKdSeIaxp70UOu2UwuqRghVeCL1lmSiHb461jb3Nw1rBzZbPu7f9BSMNxViBRPv/9F0FvBdl2sbv9fdDdvYGDU6JKVEpURKbAVM8Nh57EA9x+7CLgzsAFFAkO4eMRgbS9bd9X6vZ+855+N7XhXG///7PXHf131FB1YmqofFNHZKFmo9XQf6jDo15GUq8LKG5l8BhD6sf2cTIFa29jl1vZQfXfWDXFWkcpIlDXcBB0479ZqCReK7j7H/PP8fQOt6u2DGGKSoYdzjNZxFCbBt5tq3P37hgopCIgnxoMCdesF0++H7v2E+KnSGGp/z5X9gre4jWSOJaVsAyyuxJ0nLyKDjGIxF4Ru4d7cCrACb/Qm1AJxor+e5N8Pu8Y+3L7//0J566UH7Z/OvLjAmMbKHRcfHUw+c5H6DhSkyCJ+7EZsl8F8HZDfy/QfDpI2nETtAgF4z1mIvwLzdsmevff3tu5w/3H/y6NOwzoHNqhOxCKHG8pTiqCHApk9bZI898STnxXWkv//iwP1OBpHyv9VwyJ+9HxXZy95+awVElTUwgfLsuhuusT59+tmRY5sJWvye4Xye/fPnLgAGlANM5FaTZDx72lALpP4SiHDJ/KH4Y5faKQgoUwhXEbhVSACPBuSdPCutzSAN5wC1Gqmn61AD9sJeoRSiSF0NjC6NXjpjafzDGbDkwKrHwxqfu8xTGXzWJFty/YN44D3MHdZmvft7cr4SHgnwIt//YIHWCrJkE2htN0NeCSRYT2cqS85Gj+nmgoULTldbQRaqKqTvql1SyTvw4gH0wN8ylnTHjIzD9tjjj9r9T75AgjQD/fJKNyDpmYI9Cf3bZtiEE0aMdft2DeDBk089a59/8QWs+iP0UbGO6DF67HT79Y999sNvv9LXeUFI2GIff/i0jRjY3f785U9Xz4dyl5SUwX7TIJDaqJrfd/mlc+znH38RUc96IInu3pdgZUKfy6ghvRhkxibp/vK0mRfMsFRCnb75ZpWzHlB/Iwb/JaSSv/P61xbM3o8B6CMy0vmnSjYraT27gsFqmj129912aMfPNjI9GsUHPq5n6rF5+YmzihrZai2XWSUVGj0Gaxda3TXz59tGUqwvmTvbNm/ZDIkEy7aqUu5KvLcz86k5vGzxTZdaUfVpgLECzsUi7rwEQJswEtFlWZDjBpnVhAJ2wDjLzy/HFo61Aht738FTTpnlhj0iPbhBPkNP5ZA4hidWd6wTf1kJsrybuRv8+bWqTbuTQ1JEkvdF0yfwLHPdeXCA9PVbbrvMVv25EYCvEXC/ElAdwgfndhTy6L07joAHUPHTQ0TDRJa+9Aws5mCGW7MvWUrNE2U/fPOWXX3l+fb1V+84ZrvL0OazBFK7i03rxXmowb9sreQVq54zhCGYiDpFuTmSpbpAt8sX3eo89V994imrhFnXxn3eiQ2TB0MIhe+0MAi764l3UGxeyV6pwI5jNd6jb9vFMy6zuVffbPWcA3//fczGjOhF7ULPw4J14b3KMeCwVH7F0aNHsNcbYlHUebcvJkE9e6/Nv/xS1JAddumVC62R5/LBK4/SQ9S4AXNubr4LZNWz7BDgTsEUTF/hwRkTibdQCsSizFOnWPtVMFbZuJz7MeEw8rhvovFHrgTzUB0vb/PefbBiYogiG4QYeppyPIqrQTEVYCslWr3IGrJZ0KAHkEqkFTWt+vPhyxBk3c/lqKgfqISUtfiaGShPzsB0j3U9RRm+/LvJztl9pBjgCwSQmieawXErNWMR5244mI3uxkrUgLLZ6dk7wu659zb82dcwUCilfw+2tfiPytk3jPcjzVJNbR0s0hCnSguhd1JP2sw7bmRwEUxNPOa8Ubb38B6bc9EkBg8oEfNheT/6oK1e9z3Dnv4w9d+BPAPISvJYEGpIEXJGDB9h33+zlj+z2eYtmGk1nIW7j2+n8RGBqAvU1TOQtVUMe70NJgSuF9iJeREYq2Ak2N4ENp04XsgggHtV5AxqVXlDh3CYC29JxCJGGQaVIK9pacjP6VGP0YPobBXhxB+W5NkS6grBDVzZPqzTZAhCiXH0gNQTORCiyL6in+zqEwN0yUKyEcPY17PG5l00gvomz7LYu/KNjaAXzj9LEK/zFec8UB9DXepJDaLhvMiBPVJwxyXjiJOdIHTk6gxeo1HWiS2cjzVXv/496FErWLtB9FEH6FcSnSWFrIh0xw3oe43t3XaYAZgfPXarff7xHwy6USEiG5fa07sj3E5Qt42Z3Ic/k5/DsLk4J4C+5aQtvmUBwx2Cq5qrIF/0otaNdv1jMUzkXZszbNrUi2z9BmySUHGp6AkgFLyJnjiMOsWPu+90Lh7BDHil0B0yNMX5G0dHRrN/CARkYNCfjKfaFhjZ4JfVYFXvvIIlQF41cn7UBJPj7PzxU/kcuy3rTAb2ZHGcLeBR2DhVoxbQEFke2F4wzL9c8Ru1eBjnTxDWF0j3UKA2sH6vvnERvVAgquwywG4ydk6SB8Rdl4Ft5uad66wNP/0++MMue/xZ6mRyBW5+eG5nIE1XWmq4vfvuCppnDIRpQkLx9SgFXFXz1kARJbAxjkPXH1AynGIkNWWgS4Lcjuxy1PAL+XIJSLovtnmXTra/N3xmv/30OlJqNhBNcmUT0wACkrxA3j2RrejDqXmtxxuwZ+9EwL4SCrlA/Fd7gTZvpQDkrKMXYRBM06tNznSDBybAIyQgzrYSnKBQGU3ggyQn4xKI4DCOwRYgGjnJlddOtOC4fMDUKnvlmUL8LFptwAgatmwKAha92JCSHHmIPceBR+/IRLQHh3SYZWUfdVIPAWCDmJSuXk1CG2CR/D68oMA3S6LEpSiPQm8dyFxSQUyOHZjFSEOgajST11BSaYsIR6lX8JBCETjMY5jQiGHRJG9OilxqWAfOyAdk8ZLxVlp1kqar2CBXkRI6FwZUoGVn7yOgAiC0oZzCgsMzgkOS4m3dOhiUdxH+1baPC8MrvZEAACAASURBVIlDuzECK4QGO5MlJh/ytGaARor9reuK7NjuddgmrLdlT7/IpqXwjai37oMAPxPjrLaozfKZ3Og7+7BwuiXFOD/BpnIfLrgmu+u+K6D8+9vqVX+5hriIgysX0/I2ZGYFTJ8jYvxs9vxzbcWXf1strM8QXlq/vskc5BQFqSAZFPr79iOpArSNwWD8GAdBFZPZdpqJdtizPgE1rnnmzHQH2sRJJHluKrCUvnh8pHQgfe/B1CgUOf8pJDz1yN897bH7/mPPvbrMkjCELq4868IYPPkLixuY0GGWW0IYCqC2TLxjCFJpgkXIveIKUgHotUiM2+p4FwAvl1yVaMHRLbZrRzPMQZ43LBRPNk4jHltiKYsRJylWIGA6r46DN5hJMoFgTPQkqZe/Z1FBHvIoigxBfrDsJB9zPBQk2mJgi+UmmVevvv3t2xW/2iLMzfft3+omYwKORNvDZsp5GOXAkGNJ2zjS6f/+fTuXYxhAIA0OVYEaDy8aXG1wWWM0KPCFYtxfKZg8b5UyAuVCuHA1/W6iIO6kkYkAEAviMi6vrnUejmJdyy3VnwZOjLcWSQU1dpM8zXVJXWw5sUlCGMNJrl0NA1gTaMfI4v+4z8KB7QIqOHglE+vQiN/ZCADm+APA8e49ANAV2qPU9GuXDraYPmItBtov3+QA0HNpaLoPIOLLl5a0XJdOgwA0B/LhmxkTwIGVxCVUREFJUeAYVZ08F3UxQsCVag4IjqWGZGWefKcQ/xjY9uW8gybsMrqS7tXEd4TXWxzrSmz3dvZxGKyMKhr1Nor9GdMH2ftv74GJp2kzKbcnkWuxZ8MpVqKjegKEJNqVl84n5OdpGzgszY6eyKDwqHYS+xgO6nKYy+0AlZ3yMYVV5Px0+XuxR7AXc7Kkzf+sIa32aoqbcpc638i51cCfLaZpM01bSLjsThjC8BhDeYditJwlsdhLnpnIM6JiWHtcMvX4SHnB8gvm3OlwnsZBdmB7Pl6HCq+TnyNgB6/Rl0uxTRJoml8lL4spL6m/pOLyolQToZGDmm81OK0Ai0rn1RQ5CPmFjNA1AJFpQEQ0Fiowils4mAPwPamXzyfFcgvekmJ86X01UzgG8u80TFLAEGOTroZbagf+JLE8vPirGpBK50wxHmACEVopRsTY1d0idrTDZWX8L2N4gBx9nwaKdS1NBX6I/RgECBtPETKZgj+FIkdN9Y7t7F0K6Alc7ElinXKX1bXsY6pbDOuPQIs+sNIp6iDEWDNNA70WBTWFCkVRm9KuFcAm31JZUXBgBDL1F0At2bIGfF3QgVh7Uhr42iWXTmO9dtiq39cjTeywOdMm2WDM/HW51xM0smfnSfto+S+OuaUDYcDQKMC+YCQ4pCbnyXzdl3uNu4NnXoO3VRdtH/BB9SzASjTyk0YWjoKP0voQcAagcfxEIcWWWL2cLdwDKqJwYOTn+DNQTAIELKCQhDHAfT1+7CgA0TyaUkL3eH+S+kpeFkla+icf/AJYkcZ797f/PP2FfbPyXbwm83nHgGaABK1Ue1qbetZ98PWeMH6cjTxnKAzLWIr1CsCcrVjPZAFU5Lqit0msFgD+AFi4AqyUZl9TA7uRPapCWN+JjDkLkk+wOlH+I88xPVF5OgZhx/Gvm26x9b8fh9mHOoNm44sVnwBuq9CiWAUoVT69H9Kq7kqhZeqeV8J3FbDq1p58qVnH/I3SfEOYOMdzb/nC8NaGKiO0pA52VUtTpKUmjbRFV99u6ekDkNtj4i/QiBTb7KL9sN6z+Rn1lkUDvHfvBmqf/Q4gLUAq1EBxPIYmPL3/KPvi8894rxWccQQ4ThwLG6nMzmRS5BLu5RwBxLyVhQXrNZhz5valT9PgjiAUby/eg0X2zLN3wCKF6ev8Oj3wgtxP7RLD+gumqfBHavgVaaofYidSBnPnS+uNl+COjTn26tP/RRa5mkGLfNTC7ebbl9nU+SMtpRvG/IYqg30sluyZ7AL78KOfbcu29cgqX7DBSC79KaY0XGum+Zbf7pNPvmMb/tloU6efa48/fi+1UYG9/sbrtmPbRs7cNFJcpxDsMYrPncz9FMDZIu/FLpmY7ggBza0MeWQ504QtxMa/imFxvUKNsZZhXQaqox720MP3orRosM1bfwPkPUrDK3VGB15j8syOsjtufcYunrmQ9Q6bm2eY7OqPQtJkH7TBI7pxntCs/ZPjUnGbO3Oc552CHsMIvRgwYIRLhD5bWMhzqrWhI/vRfMXaI4RWeVHb6f7dtimLJiiBe5/A01+O2e9rAF9DDtnRU/tRKEXZay+/wa0di+XA77C39lNzUJuFoXto8Cdwrhj5HYxQnzz6ywLYpwPx97zO1q7fjMf7TphQsDIZznsx4Bb4q8A1Hywj5HOrMJX+/QbSAIwhqXYHjPkj3FFMEmX9o6A6xzLtkkTDD3IDNo1ulHatOkjPVrL9VoVVSW5PM9vaSEo979Cbet0H4EuKBq0db4EGan7EUpWSRKcU93ALAEgH972AUA/O/xA8irWXPAC0BIg006hI8s/Jy8/wdywoBUC2yeojGJYZ/vR13PvtIGwRodHU8vg4s6cVNOTCJeUzzU9UcKFAWVmIiZHTTO3UxGCog5pCTG2dma3ctxq0CFTVwJSxkTvXxQKX2kiMTHnRSv0glnRYzDD7+JMPkZrG2eZtq+2Ouxbz52hoJD9UvjdndzQEAYEGYobVMzkVQNnaxFlCAxFCUBLjc2cVVEU4i2xCorDfEcgchqIlKLiORHBsyFrwcqTWLSuvJ/CETeFisj1t4ZX324L5N9h7H78F6PMtQHEZb0lhkrp7op1XnoaGahArakkTZnipoZ+IwJoTyhJBg91AGIatbWGW2mukpaX3AUTAB5iB+BjYqEtvXoLS4goX+uiPT/Wll95gH338Oe/fx/r1ngAL+xXLO3vYFi2ez8fCi05euwp25J7oQCnQ3haLBPcznlss3yUG5loBkvkUGDy77Pnnb0Fye5raAxY1oTttMJmvu+Fe27ntoHVP6yAYZRf7o50w1jTebxHnWA0gQL316hljNdQn5ViT+dOYBwFIt7UGMdxhL6CYCqBOO2/8RMvPPo76Apa8ZwR3aqWNOXeQZeZnAtgiKQUED/GbgD3H63bXvVfDqsxyzEqpY2QpoQCTDsnqFZbMQInlwtAMiysAs0iIAjpw21gj3ah3yguxa4DJLm/ecAglYuR5sK5KyMOYe9EFjuE8qH8/+/KHNeZLMnFJTSG1RZhl4m09sv85BDX1Q665g8HRRPuGYczChYsZGKXYK3hjltc02onsElt8/Z224rv1ds9Dj7vg059//Ar/THqNShLRc0+7PXPl1bPsr/V/u0auVmuN79EEGKa0sgnje8PAisRLcKcDHdsALNrpAWJozPfuLqWfxUaFcDz1saGcQ90SolwQdAJha/v35NuQ3t1cHa0wsBMENlVjK9PKvlwwbw7BKbvt3/++F2bYSps2ob9FUrSsX7fN/v7nIMwwT/pMbyvBi7akAlUpg/g48h2EiIdR5IlxXIL1WxvknVRsYNAbM5CZBJmA3hQ5eRlKib379vJMCaWG+HQmv5E7KRAAU+CaPL5hh6E8fGrZ60j2k+hB2lFDQq4BLNRZ164ARLUN6mMUmKdAJdZUEHfFWRFd6EvaAHYoO6x3UgqBeC0MxqiTBVRHsN/VW1DnJDCoGDZkiH32xXdOlix7oKiEeJs8aZL989efVlBQwVqkb+XeqECi3z2Zz8LDHDl6giOOKHgyFR/brZu3UX/wXjhnlKUA3MXe6OTc7mOHD+NHLBUVvaSk1RGAQUUFIpnUuAyCVnrRjz77m/62EV/k1fbd58upI+gVpGbluclDtJ263h/Ll8j4Qahz34KlV4+CZD6hwuzDj363QoZszRBtfOTFyCAjhu+gzBpfBlch3OmZDNZ69wy06qxSe+qBW1nDx8ElGFAPwps5meT4Cy+iPlhuG//8kHeXRT2PzQlAtMIj5cmu8lB/6dAV6SyIO2D4gAHcC9z3sB8LebbR4CgC80WSUU0ZR/6IyFuyQYimF3bviX8vwoyGEDUAqy40kTtJYUYCbgW8qo4WAUfVVSfn8zULL4b0ttlZfIwciQ0BoOBVl1+HciKY2ui47dy9iTOjEcUy6hr2tw9s4FrIY/JVlU1QV1gfdXGtdDDgSKwVMfEffuxmVALfY0M4wJ2pRbDgj8I21HRZSlZ5w4rVXgthIC4uwoH4ys+QDZ0sM0ZNHMq7AYjMBOBNVmDSMGrYEPJ8jhDUXE2g01kX2qs/L5nMhKuumMb9vYbwSljmZQDV3NuDhw1iwMLQs7kcRS/3FJ+/nuB2DXtSEglP5kqoZJAipmmHbKc434Op8WvpEQKwBtHz65Q1mdYX/ZCsK8GIbdjQOPAq+u6yYt5nsO3bg5eXbK50d8WKAFdOvYOsnXO3hucWjG9xGrVtPGdJDYzlLOyipEZg9uVCsTzxVe+EUR9NOOst100GtzngAqhleSSbQa8OAFHUtiwF1ib3q+x5ZDMkRi3vM5rzIgyLhyaA1F69IvG0n8Ln8sZ6MBuMAHXFmWx3H8dA/tM6qoJp7EVYYzUYlkcnfUp1GrV3ClYHf7ih1isvrHXvNITspRhqhYZm4Sa1dssd02zzpn8sNhiLgOiB9se6P6kloth/zfRMM/FLz6EXCLVPPv7O5l88nz7pBHekJ2Q5rNpY07V1lQD/YagOp/Edc8nCOIrFQJn1hjzQp1es9SAIWRaFcfRSukNUOxWydoaNRrlam0nPZIRK1thfq3Y6otKrb93kbNDOni22IxnHwQ5rCMLqyyoMZWCfaFs272KNYVmxbx/nAINRzvUA+pFQ+r+eqTHUXo0WhjWXN719GXsmLX2oncbGRaD3BoKtpHj3IBTrisuusNkzL7MN6zaZx6TZF3SmJMrQt9ixI5RcGw7brJYNV1nOIqNZCe8eTFFYA4Ib6vzEwiNSMbidaYdh0PjB6CvOrbO92/H1ieuFCfVdyHK22TvvPOzAUB+kVQEcokcymBp0V2ItgKKYnph+1+DJOXHCRLyIsjD9Psq0U9LbSnwRY6x/3zAAxUgedpb9A9AWTQGtQ6qQABBvDqpCDsB4/D1KkGBoGtOlUpXkroMJZJglEQyF8xmJ4wIvQLrHxdpeGfhSeIltG9s9gJeNPKUAtg8TG0lg5dOWn4f0SBNbJjVNGBM3UGy2ALSIJSSmSosKUU00OIjC+DPlrynwV0y+BuTD2oTUSDYYSXcNZutqjAT8RYbBWOouhiN+lkhp0mlWt63NchTy1PQI654aTaJkAZdco/XpOZSClunX2n2u6ExJDMFHtpnP22rJvUl4HCzGoqj/FLSdoq/7MkGOtE/fxwBe/nn4ovjCdmiFaVFa2GaPLFli6fi1PfHIc1YM06Q1ocLOnx1sjSD7R3c1WVpiFEAKCH3P3rbryFH8awB+YPb0IOl6L56u7731ApOzQvtpzds0kHjdwXY7lSNjd8nYO+28CwZa1rFCPNZAj7iAdCmLfReXDPONabWYsHUAj5SPeOEgv+L5i1qvVF1N4h3ZlzP89eVDKQTO2oY1JXbuDCj7jbn8O4rzWnxljodyIGbRmIdbN99+eBuOQAK53TJOHnZebQ08U3BSV3S1ANSqyJUVQwg3bSkyAiVap/aJs+yCHC7qesyXOVApIsKjGwF7kSgViWGnhGk1C/Kc5GClAZXcJSE+BAkMkz15qAKISxasdFRNz4Kd/M/X0e8dZ7mVAYI/a1RrpDnEXXDOJ4vpzK3/utNuWnKfTZ8zwcpr8x0jTmQfefdFRXpAc0/FhyuPg6wLLfAFqPCgQRFI5QHrtMUl8qpgYCJGMEodhWEtzC33DzzCYLuJ9QvgCkPTFzp7OwOBDgr+bhieSxp4thRLCgpleSBpkqpVq4vUhWcIAvufPE9gsgo9AAmBH2Iw1jpglRRwx9oSsKoE+C7WiUv95aprYnIkYL0dJpMPzZ9vAI0Ta6GRlDyxYHTZ+EfBik6LQ3JQZSFRTPjQXpzNpegUQsRn0cXpQqEEYcOwiiaIpCi/kuJM3mtqGCnKmHwmxYdxlmBwznmk+lajRi8Wkhg8CpiRo0h0pBdnCUMJknnPnOHPPQcPMTx5vDmIPQEIFWDVwDAkmgT3PFITSwjIkLdoLZdqRxNyS9JkGvnejXyffPzu3n/3NT57N3v46YeZ6pd2hcW46SDwkEA/mqg2/oHC/dQsaUSuZxWIl3E1PqnJiTQhsLG88NbTQEUM4GaKBDFw9YPEhBZbLQQQXsOfSkBV/Xv59wikCeR7B6MIqOKdh8eEW35JhfNxjqRIamBUWV2mFG/aZFiYAXgievI8GlTYKiSHP0vJvrJ2UOEk6bV8Y92Mln2CUbZrtDQl1nr2YHhUgxQ+gEGMAHaBtEpb7uA8imR4odRUH4WpCBqjWPDlWUqeL8mSWBdioepzax8IKO7kvSpleAgF9FQkILUwmt57/23H/qiDCeHLs/Oj4POlOWgFpNRc1QsWpUDeFg7ZUphaGjjooNC+DEMJO2saFiYwDTb9c5T7Rc7usjnwgh0ThTfpYJTq1fiy7bODMOlUIvbo5U1h6MHwSVJ7SdQkT6b9ZuggDFihWyr6Ghi8RHK4R+BBXERjUsYATAWtA1Z5lgGc2SMwfx81bgj+Vrmw7HYjcYLdjZfHlVdcyLAwzkpZlN9/u8YO7DztAAiFBXSDwdJvcDcnATrL+almUaCI9o8mFmJxaZgj1ocaS/kw+ziQsgt0loyrigl+pRgMjj2uhHCx/uU9hQw3VOmkDFtg6oWwdrvFJOEVLNZZHT9bjHm9H0+akEH2yYe/0XQQRtQWgpdgpV197WwaJJLLKdTCmViPHDnWLpx6LtPhIY5JfDLrFGyEXa5BKcDTrAz5mQZGAlK0BuRXjAEwTYsYqWKg00AonIjn5sHejwHECIc9WsO6EZgomZcL1uO7yTerkTNJDUA438WXAlOgrpo2MVAE24ux1I3CWOoVL8DhlG5Rlo9nU7m8/8T8wwtX4KqS0v3Yf/E0nBAJHBPOg71UQJrroGETAOOHW9+eSCvHz3Q2BVrDZ7IrsAV43nYf+omBsoxdkEcR+JjYHWAbm5QMpEqn8cLz6gyxGbMus9vv/K89/di7tmXjKtZOuf3nxefs5Vc/YXoPgNB+0jHWNbyQl6AfqpT4iO725iu/4EOVBFBgMIQK7Y9f9jgP3Nvums1Q2Y/GuJiCNs6pRZY9/qbt2L2SPVwF0BBvjz78FrLSONuxodC+/nA5e/BHmNekVXMv3nL7a3be7OGWTE12KjPb1gKUbtqxCs+9nZxjFfhqpWNp8J0NHZzKAub9sK8baBgyDlYxcD7NM8EyJqOcNNxygGbY1gDwsVhAKIBRe0br1jGPAMa0VtWU/U/NoHNEYB67H0CfhNiPd9oH73/OzI9BahDPgfcXAIM0DlWRmIViz4Oxuv3kgj9hu73yn29g4w7jngqz7dtyOBPetR37V7lAied5rgmxDNt/yLQP3vvRaj22AFqIOcz96sO9x+9pZh+3UbDLYz4UJmkizLDLL59v/QFbUnr0dOnP0TTRZZyNL73yunmHEOjim2d/rjnqfLRefuUN6qtz8OguJoT1Cwd2Xzx7kmNCHTtQbq8+8we+ZVuRgx92ku8+fYfA4MrBKw8vNAB5DYx18Sugsnu3ZJgXM7ECmU4K9hDunCp78YUP8ARdx0CshM+JkSSfVYe885LmIQRTvOuOFmAYyB73dN2zhmM8d0BBsTflr9qqAS1Aug/7KiCggZqhK0BOf7gGn2pIBMa6QCxR+6QMoB6WlY0H/xsQEMRZruA/gEx+vYBGH+e/Lc9hfQHuArHcGY7J4suTQKeYBOgP1GeN+DB2cj/4+/Ln04Bo2FEL4Mwk0d3vomfL4iaSlF6xt2trAf2b5YUnlg3flXNN7FUN0ASs6mPqc7rgPc5TBRxRyTrAV6Czau5WUpzPGTEB4PtlJ+edPAUSQX0uvw+WOoqYAHzyZFnWWBuI3P15B/JE0jz959k3acbx6A9sQHUCKNYeZo88/G9C3v7Bb2+DC4ebfdFltmnrr/weZKfVwdztDJu6wXJvrXa2Y8qVCAmCHU1IZhssYCkIlJSt8KmAEFkm8d6dHUIrLLBkWGin3N5Q6GIgza8P30Ohjl5INStr0LWSPD92zAyGsft5vmeddDoAuwcF+1VRB0rV4gHbZ8Tgi+zfDz5kN996AyBjh+3bt5k6GeXSuFEMbM+4sMQOGmj1IL74YRK5aAsX3WEXXzwHoIrwIPbjGWSR8djYtDYV2fWLLuE8J+SPd6h6oI4hbFqvc+3aRfPt3nvvdMnR6f3w8jxaDnOboVx+qfViiN3MwEgsgjLAmCRCTU6eKnWgWS09iVK9vVibsfjuDekHIIHXdSmAjtaNMiO69+H+pA48fSLebr7pWXv2xZt51WR30NcIDFL9KnukEMgBYmg3AUTIN1eDsFaYYQqHCob9Vs+gLpahY9VZQqjmz2FQXuTsmvYdPEZQ3rQuz/HScpuJ0nLvjh2AwU128GS+RSaH4WPK8+FsKMg8ax9/tAzw+XlknUMBkyIZ8Gyx+ZdOtT83/GWVDdRiALp7sZCI5j7xphYdgPoyOT7JegGK/f07gXh7tvJ+NDwPYR1jx8DabOQzx+Gp6yklEftJzP1KaGpeXFg6B/wC5NsvSbrqhiCafWTirr7uCpiLwT6GTtIRMZqw8hg7Ot2SE3rDkv3D3eOeePWNHjOSoLaJgA5nGJ7dYZcvmI51VZsN7dfdqd0EpNVyDwaiWgrBdzMrO5eesYUaM4H+pgSbhGRn41HM/V8L4BWMXUsDIbjNAB8CDIRL9ULCq7Uou41E3nMYnrCHMw4ByNVY3z5RDDw7YbS2wC5lGKKhDYWc5Lb6/PLyFBtSSiqWFWuMsONRowgLw7dSafSsnw7VnjB3GwDpPdkbSrnoldaTd4wlWHOFzbiYwW/WSawJsLArrAGwoVbiOfUfls5dEegUbHu2M9h0FmEy0ZPCtBEP9Bm2a88ugBXA+GIFJIbgPV/NfVYL6AqwCAnGBxVsBWovDVbTe6fBjM3B/qcnzPbLbO+R1QwfUIm0pAHE7yTEuAfDc/4MAPxrLn/KSaPHjUm1AM4aL/VEAgX5fq2cA02crf0GDbdHn33HTiGj/vDtxfixZ9uXPx+x5qDesBoZPnAmenOmniVptJaBTVpKCgPxM/R42HadOmgvPPpvCGz0+QMIRga4j8FG8XlCvj/9bDVD7CDUGn8CtG2GeFIKo09DaPlod1m8CDTVeaSzUxLyBLwvG2CKRoUmMBAMcbL2suoiF966b99J1w/Ecpc3sbc0tAoCmK8k4CoCr1Uf1kclOI8nwLFUT7I5EhlJQKr87hV8JNXZ6LF97amn7sWW72buYw+78pLz7atvNoLdTMJm8Cyg5ml+HypMlF+hSMcPIGP3IDxLSmc3yIOQpTyabnE9APGwd2Qw9+Sjj9u7b72IP6dsQepQpCY7QD4PP2GxHEtL6W24X5oEXlJ/VsEslFe2SDvyffekH27EhiU6nh6eIXtifCR7qBtD6ViG1IfAKc46IpFsbpnDOYJfLGdgAkSdFgbnpeAR1fWQF6JSNNbE0oJhIMFE1azzOmwMGgGAHXuXe0W9uZOm02Ko3Xb23/J+1eCJf+dPeJJqISlhW0RoksUZ5xikZQYceGOHEfjNu/bAJmL96gznGSof8/jYeGwzjwHgwjvnmgigdxqQmmpXXD8P66dSe/+zT9m30fQ3Zx2Q2MEd44d6OQ6m7tVzh3E2ZjIUqyUADFWtB6ou3l9xTiMep2an8NWGruQUId4cvGwHi+cM6M5dWgjOFMXwZOGiWdR7gQTKHXaKm8OwL2MTIp2HaTnZNh2e7B9q8djoARANaqmnzkexe8oFPg4fOsUun4caASawH++iO+HqZ7EZbAXVnDotyRKxO1n3xxkszPhcwsMGjce2cjNBdQu5R8qwZuHncH5oSNlB37B1515LTu9lkQxwN6xbjxI8GmXKeCT6lQw6MrCSLLVb774KBchmGz10NPV+k/UfQA0QjpUf7yYpcTBqkPft2utmQtyptoN7zjjb0H82bbbb77rUorC+zMaGIyIEC03A8Rq+Qx39SaAPewNM8kvUjo3Y/Th1HHd7NfZ7fXomW1xUEM8qCgu+SHc2HcRjtZbvmNa/P+BqHj6+1BgAT+HhoYCqc8Hdwuy3X1ebR8KAvp38XovBB6Kw+BSHTASswXMwyN7IlEOBUgAkMGYClMbMxqyq4kskpdp5Uy7jsChlUtqXQyKeVL0vkaoVWUJ0GH8FcrHuoViosgQeeFtog+UDYEYC4OpDhiA7aGTqd+X8G+2rj9civaAhwT8vCtnunHnjAfS8YB+tseGwTA/RLLQ1M12BdRoHGCrfuqOkOTcBlsYk4CMC0HfhjFSmT0VWmsflR6hQdvYxZG8CGCjYuvyjrd8Qgjs4aL0omgoLG2BDxAP4VdsZ5OVNNOq9mRqG491yAjZRIc2NkgwlKRA40Uqn6w9jrJUNI9NdsW+iMDX2BIiV1EGAioqtNpioXvJR1Z+JnDAAxpUSghVK0y0eWTqXsqd85jgUG9mAoaz2cKSjPlw+TRziYtuVnUUmCfCiZOjQCIpOWCInM6qcd8jQYUw7kzlUYf+1cKHHUwwGUWAey6AQwvNs184iinGBYFzaYnbg93XVVUPtyDqAGF1rsD8aadbgb7oEPoXEbFpXDFAVYTNmTmcqcMi2bM/gc3rZDdeOtNOnkH/696SIC7c1f/xhF10R6hqe3Pwa27ab5DqCs5oBzfoPTKUAbaIRyXGSNjEJJS2Owch9OGmQ+w7vcLLGOgArdWmeHABKPdf0WjxL0cGuXRJmg0fJy9HX/t6I7xWhNMnpSrdtsCMbobGHjcPH5Tj/vJM0Oh/nRVtOgqcPm1qNlnz4wjFnToOdsn1XBs+eBt1JfzobiQAAIABJREFUqZno8O7cQUdol4hhUzH1r8avKZeEzfBYTXQirV+fCRi0s6k3bCZBL8P5GEo+L0aI/Nl6ssmU5O5CG/j7VoUXqaficosgxVCNhaYelVykanAEjrjgDhcIVU+DyVpQaBOfqx0mpgdFh9ZRIJMRAU6t0DpDOfjquKA6uEC9Jalm/fkwjW7gIumQ/6zwH5Ha+NGRXGIC3Wtg8smfC3MVplmalkHzj+9uFUz/PTQQoAiU4bnkqXlMfsORjqoh0EXrLmem6bpQtc/deIDGzkn8BBpK9qTnKB9YCldZNuj3/O8v55HGA3CeaVz8rTRr3rI3UAOHbEYJnQuuOgfPlnSAhe+40CXLRaLPpLoKOcV1t/ajOAq15a/t5ALkGfeOt/0Hi5yfZiyeUwINq8sxnOcgDANgC+NcqW8C6AR4jgsJd16npRQGED9xZgh34TQCh9VYekkezJ8fxtkVylSRH2WhyMOymbg31jDpZ5mmA7SLiWGNfnb9lddhhbLejhzOdnsqjQtuxrTJ9uGHbzmwfPUvv9Hcv20//LLSnnnpWXvv0/cASUHjefgteP6EAsLJD0deutTbTl6j1Fcf2KTdsGdYsHC4bd2x1Xbj49hUx4ELQCAfQzXlmgxLgi2/aAGyrbBKvXjZ7U6+j+8eifX1+M/oPTRTAICaI/viTOa7zbx4qJ08Vmn7thCSQQURHMTkWd6KjrQEEK40TvaXpvdiHMl/tEPMIQHLztsSJiDFSi2MhwaKF00w1fB5Azo1Y4Hh/Fo5A71hqinAppagDiGlKrKV2CZfxiYOKw00tDcUDtXIOdcMcCwfSiee178T0Z/iph7AbP1fv9in33xiXxFuKG8nFXJKljydleWk+Kw417S3dirJlKKJVMYT+AWrsBQTOH1gpE2c3NfyjucgQydYimJHU2QV+UGYtk+YNNQFR9Q3ZbvgJPpZCkIAI6bPRw8jLcwFquPj67NJmuPH3abPqgAiMcaCKeQGn9PP+cxu3rLHJXJKyqrfIaZNRBRyopEDLKVXgh06fIBigzUk5hMKj1GjU20BTFaOIxjQK7gHOX94LpoqK9QstRdDSpqp6vIuz1u9KD0XDaN0lsiKQywzF0jDWefNXyqGmwR48GvFhmwVmEEDJ8sE53/M30re5tgM7nl3MbPCsVYR+1bTm3oGo5Im+/Beg1k4sTG98Qm8xmZOu9oqCv1gRc3FjzjGJk4cA1uxL8VTLeBRJhYXe/E3OkIjcoY1qDAzBUJ1yYzqKLw7eU8+SH6mTJwC638zfmxlTkqkRltJ962823gKv05YfW3IanxpqjXMUbUrwDwAxkMTxcyo0QAnPOjczMN8ARXPKlAVtuauDD6/2HxKjfXHZ9rX0nrEwUzBd7biLPtfzGl+D8WwB3+eP+Bhz+RoB5LnYqavgdnU6bNs2459MCGX2fjRs10oXTVprllM69esWW9hpNLXNlfiM7aNAVEeAOpgzvxYWNXlFLabqF/y2KjhNu+KS+3+B96w1d8ftacee9ywEbXX330bL8Gv7CBFX2nNPn5/CenWkc6fyYdnHheaZiu/WmchNOdiwXi1c+YTwrh9UwmeU39wHjbbzbfNY3832z1330/RmcE7ZVBHwXb9jbfawmtuowYJsC/f22krP1rJGUrh5p/Ds4+xV97+zXoP6WH7N1bYqy+9ZfWdx2hmD9Bc4v8FgNnKgDS5W5rNmrGIMMjrYSlLmsc9yAA2FOaDZNT79hbYq6+9DyvrAhKN8WU/no08uJDmrCdNVRpgTE+aDIUmyQNfe0TWJmJB6q5XOrx8gb0I+yrBB/Ndq/MifTxwr2sGvAHv/BgYhUbSeNBcVSlFWiRkrVMCeWZMudb+ddcdgIpx9uabHxN08C2S1WL2OBJYgqr69iRkYV+53XP7h1bRtA0RfQabpJI7LcyWPfIOTKexNNTF9ve6XeztU9RvGYABedyZ8o3Es5WmXH6LZayTBkD9bj09qBvyUCqQmps+2l585RnkdwPY494kh/9jF0w9h3dHA8d/9fxWfV9iK77+AFkef3bHMYpvBuXO9QRbC8DIQMJGWrhPBbSNHjnB7rrz38j161Hw/GgbN22Eoc66RH7pKdsV7sgO6FvN1EqynQrnzvCT5RCDv2b2lmx5NMRSMKUA0I5mpL/IHZpEjwOcc0xT9o9+nbcvXt4dsmlQiKNzt+7yJObeU8ig22Oco83SBHJoaDAjdriG0Aquki+1HCsEBOncFlOzlfNIahGBugKAA7AhiUT6KN9iAdjy0/biz/biDKln74gwoJ+tesANQhlKikKvfazAuS4AQLWB2E9SKalW6zrz2j1oel0yh4LmdD7i50maYBhKOX/82iuph7yo3yQTnzhpLHv0ByefDgQMqGVwNG7MfLvr9oeo4bAxoeaeMGkYwzdk7adOEsgx2NmxnD9tPMqTKtLOJ9l//vsAHo2jYcT5IwllqENvEstw0lqQA0PWuPiSC/FKe4s7kfcq+xK+v2xC/GiGG2vDrG/vvjRRMOJCAFvFwuI5CByXxYAY7+X4Jnt2RlifNEAy/Oz79hlk2XknbMqFk+yB+5+DZTPYbr97sd3yr+sd+1fvSGBGUDhKKTzAnc87X+XrL1chyRxhS2+8g0HAy85eQqzzBx++nXuHoEbUB16wizsAjH28Y+yzz79xypf0ASmONR9NvoFkjcsefYp9jfcy8sh2T4JZtIKQCCcSaDu4/3m28e+NfM9cGzEmAoZYDrZIGk7JikGevtyjDOmiEwhhG5kEOSWHPxeArIGzXvMzas4EZNrlgHZe9D0DYP7Lsuno8dPWa0gYA68KS+91IcSaftYt1dN++f0zgCvURgy+/GHP+nIm1uDf6MvAq43eS4BxAFY2GtB0sMY1ZFUPERaMX+ikKdjKQZDZj0KIe1MpFQq5ky1EABfenOlTLbVbnK1dt9bykeqXw7b1DSJXIhPFGUv/7XfusS+++NzOv/BcWIqR+E1/bDfdOs/2HDxgJ3IBa2sBQ9phTiLDj8Uj/Lobl+Jz+Q42VYXmR0+m9dstCesZ8glEZtFd26RhBc8zmv0bxPupBlA4i6VJGIxw1Ws33HwVe7bavvvpF3f3ePBAFcapQYzua9XfYndfe8U8+/XHPyDgALLBoDpzqtDd41ddO8/WcnaU1xCunI8y8Y4nsRR6EfCH8GDsOaRYC0HNUkw4h6fss7iLG6jBdD8q/FCBmIn4dCswUoy/UhZWGjLVevZ8BH7oUlrFhMc61qGGK2V4Odfy+7vjCayAtxbOnBDAomFDlMheAMhVj2IJ8IaasZ7gKzFvQ+iv9TBasApo0pCINZnep7/17tEDf91jyJIzCWVttzHjh9iubYcod2EvssbDUWWNGjvY1qynKIO9v+SGcVhrHbdzx05xXseffPoDdfdF+OCust79Iu36mxZid/ERn6+a+kb7tgWm6jm2c9d+d9400aRrWCLiVR55FLfcdqWt2/yXY71F0c/JB/n4oTpqaIBdGJBeHuGUlsX4Iw62ASmL7NCxdbBjGZ4ezUVGXUItDbnC7zyGFSPt49efdgx0UbSk/FPZ5UW/VsvzHTzyQnv+7S/tg9dutD3bNlhcj0n26Cuf2ZGcIsKtpdjUsJwTDqA8g8Tx7oBhbz3wuJ06vN2GnD8C3+Id7JFuDBEPwXYeiT95sf26ejVD27l2zmjC5HZugJ2OrYLKbd6rBmFSx0o9K/98T+5UOSb662xn2FaDqkpztlGTRjnSR59evfGDXN01/OLM9ZWenLebQChaLTYB8s+XP6GCq6AQURfKx1sAIr2B49xI/wgmhC3Fff+e45SzPtw5gay1GKx4/vjjGH1CdxszfDiMwv1OxdQttbvtw7OynnMNpxCnVAzkrFXIK1cOIdmp1BZ5SN87yJH50S695FKnkErriyyePR4WEYRtF7ZtJVJRcEdo73AviLFag0WRbOLCQ8M57hneEUYYiKzdj7wdhdqmk+A+c9o0rAkP2I6thx3QOXRYXzuac8gCCOtNIN29BEKAsgPUo5QCBDTzcxISUqy8qNRSYU3nZBJyzdBZ/J16yKWx2H/E4yVaXVGE8kB2dtRLDNsqULvBOXFM7dAIHwLqZGMHSfC8Ps4i6bdfMxi4Ux/xBXA3gdyDBSTnYFJSb4sIiAfvOsUQNpWBbi9yCzZRN550eJY852PwSJ5L/5BTfAL2eqZdOH2GvfjSD6gceDciOnFljSCMqW+iJ32lL589D3VeIuqbMNZFI8S8Ijm2Y3VSAwmCioP92cn6aaVvjIGtOv08wMqzhMtzz543eRjPapONGDbafvv5L2w9A2wSllAnTx+0HmQt/bl2L+9YlmLx+NbPZ23Ew7LF951G5cC+0xDuVjt7rzCUkr36xgPo5trYcwZwfwWSdXQC4kGxs+nqmY4FBXtfyt758ybxM4oYFo6lDmymr8u2KZOn2pcrv7ER44dDCmuyNT+vBsuBYcy5Wwd+lpNLnY9lwJKlC7iH+WeQ6Lqj7qqsOQGorJyVFlRVAzgTtqOuDuOMC6ePP+qyFPYTTDt4aBpWm/je84z9faLp7dPAcjIhPWoAhfI+q8o+XbEGGIoXSlEklm9aaix1YTR3XLXD/doZ3iTg6R2Az/GBw4cA5gmGZdDWxHkkFVZv7EcjGG5kYbVSB6veI7xPz85gChNfmh4PH7xLAFh1ANWA6J9/wQgaq61c/qEUPZLawErTZsFMuFcvkrgza/Bam2qTZ8xCmv4DC6ncwtkEWUcyCQf5h4fTYnGJoL/IICIxlCtlQ484N5LNkWwZmNwmd+sFcyjNfv1+E4eGL+BjvM28aKJt2rCSg6kUCRfFJ7L6rKwGK0fKiWIS9JzLBrm7DM89+LnlLPJ7HxsO8n/Irrv8WYDAvjAdHuWSxzsOjztJAgSQzZjTjYJWBuLI5XN0IfDPAUCVgCYGq2QvAlPDSB3UBLWMJtkXMMExlJjwqXSswp9T+JMAp4H9McPNItSIotdT+iDduPx+gRZhbMZypqGqZnQBR8GiCseqQECL6OUdYohxAacPjILVU8LvB+TBELgQQ29Rxs/wovkYoOwUq96kuVcE2eHduWw6Xxs4OJoPwAULaFrNzzq0R9MxvIgAnuWhN2RIum3bBrAMSJMIkD1rVoTl78NLg2JkN8bENz4SaSdzSQJEippHmlxIeCJTsvEuqOrQoU00BdU2f9ZcZC2rACcxbueHpg/Eqw7n42bPE/hyIQOjMTyTk2hffQprowlpBZKIdpl1AxApcMNDybSAP3MumW0//PqzY4OJ5aWwHUd4IbGvDpCtmUvaA1aGL8XU/cuSkbXk8Z697Z3l3NwcgFcu7k1BV26/flZmc6ZMA5itd+EW46bOJjBsOc00zQFTq5r6YotPiiUQZBEpsq8TeAF4x/SnjUIuiJdc30gBAigTHiVgz8uW/OsGbANiuCx2UsggsfKOhRZ/PTKPYAr4P+2Zp191QLqaewGZfvJ5FIiouSF7QL2BmKxdMk5H9qCIDEC2jgF3aQ1BU0jEdTdxOSmIQA5IPRLZ2JWSBTS4JNoqpiVDhwyyU0zZr1hwlS1/6wNYSExk5WeJT6+Y175s9GbSFc8dP8WmTLvA7n3oIccmFyuYP4rJVyfBRhiv18FQoOhpAzyWPC06jGkz4ERxHkA7wEoCh1AzQGopxb8fzBWBdwJK1Yjp/1cYSZcPGp+XYrULLHXdI2tKAVxdrLpWpY+578VekTRGv0dgEM9U/yuA2KmZ8Vu98fq77bvvf2aiVwlNHw8nCucFcxfZD4QL5Rfh50vRJbNvzzbCtwgsa8MYv1c/Qqd49RX40+n86eAyCYeVUs8l2MJUKxSP1uhkpnsww30Bn9qQa9YAHHdI+oJXnHwyZQcgFrAsHOTbKOVqpKb1XCzdBnpaXAq+KhjwVxfXIseG0w7AEMgGvHHxjfbaqx8A4qXYO+++Z6+++qJtorgdMKgngBnhKVzotRUllnuWc2lwD6bxMK+4ZFqYvqr4FrsuGElEM8CbACWxNlFRII29k4T63vbym6/bbxh9DxgWZaePMyWW77MaVZpM7pz/t4Vwx4ID4Tokt3LJ70o6F7NQthFckExb2ylGkphsT57az4FbP6wAiFEADCwhHzxYJdnXedXGPuO6diABngAUoQKgmPDRGAYwqIlgAiyGhC8StEYuJxU82scCMBXEIjC+Sem/FDS1NNxKtlRC9aQLJhAit81JqDqxoGhGpu3nCjexhmEf8pkl+xQQ7F4GBYmzKOBnA0MzCBvLRSw5+ndOathAIyhAQWenzsdgmmf5QNYxHtbwwTELKbD8kdXMnjeR8yjGVmKufmQnxbYARdlPMEET+0WhYaPHI1mB5V9dmculWWjlechDmay2tGNjAjtJZ7g8pRxe4di4Yu9qTXet50EDetvgcwfDIiyztX9tZnjHvmLAJR9g2VOoAEmnUelg8nEaD6xqvJhbYDg3MCyTN+1td1zBeRdgb7/xmRXlAKLAyNT50cL0WxJWIbou38uR3TS4kWRcB0mXi6vOFw0NBJwKqHAhaY7JKnmvBlJiqKmYE5itfag9KLxCz1igt34IwwPkc7Kq0EAvHFBPNhMKwJGDhtiqg4aMsDmzrrEeMCZ8AOALivbB7NiFfCoXI/cM2Nx4AfOj9PM9dBA6jJYmUZANg8OLL15g119zj23555D9SkDKqaxt/BuGflTUQQxCvLFJ8IOZ2siAw1uSEr5rOw1WWCh3LI31R599zQR7iUvY9oalE0aRGoLCpRM2W00NbE/YxIwx3d6SNYTkxREkEvroTOP76DNkF5+GacYekmsF54WY+fKuVpOrAKHk5DTO93CYXDAgABgELF191V122SU3O59lzb+0xkpoMsU2S4RZ24in0unsDJ7BOnyZNpGQvZ29BDsSEGDWvGvs9lufs9tufgGAPgvgMcWexEewAN/c/z66zLbs+gV2bpPzI2zBs9ajswbQtp+9DOg5fMQw7CeQfLMfnBSWdV1W6gPAmm1vv/eVncr9gxdZQDEqz1XuLwILXnv9Ixs15lznP3Zil4fdcPkDMEywkQncQy8bba++8ZMNpdFswhPhyw+22K4DfwGsbnHroepsd5gGJ7nXzrBewm3OxdfaLTfdShMaCwMMTyS+vby533r7E0Ixv+d91cLgfA5bhu72+Ye/Y8v0F++9FM/veXbrrfd2ebspeAwGhJhXkpeLkegJI66m0tf++L7Fnlz2tjX4/WTt/jvcGvVSt6c1I0BWRwT7WgPIUBp3eWvWV8CujhRLDhdTmjOxJJS8PWPaXLvv7mcZICZZVUGLPfbAGtu08ztrD94IuR6llAaagX3tjtseoIGaABMjxQ0h1q3dSVDQIGo1PE3PFOAJBzv1ry0wumBja8P7wvwLYBDSGo2EeJy9+PIjMFpTYb/pXvNh8BHuJOdOFolX1pb1rfbWW/jDZv8NqLudQlpyOcA3/nKuOchKJYUXq03WVPIXdrHB/Aof3mFqWhr1JSodBYlQOMqCJQjFjwbbAlHE2ignHbiZ9eLsd3QoaE9zbit0ox0ZWhusco/OON43Flp+7CUNyFzby5kkvjhng4DdTva8J/d+Jw1jAEodWQA4T1MYsWqudbAEABzKRkVJ2WKfOeWCGnV+hsLW6iUlcpe8WGJNgJAEvbBGlCJdyx2hgYlsYsSwbYa9qPNLP1oKHm/9DHf2s7ap53XmCXQVMUFqAN1tXX7cIqyyN/Adb1cSOne7Bks3Akg1NJVig7HSctA/xjOc0J6WnM8PT3s9r3a+j5cnCo26SDwqb2EvXwarMppnz8BCtggweZWFwEyQFGuUQUXUQyFD7OuVbyJZbLYXXn7K/ljzHWxxnQ8AfGUwmqNT7dsfPqOWKMHncD51BLJ1WOtSVLVUJ9v0KYvttTcfZSjzL1RTP9J3VDvgWAq3Fs6EQIYysjgzJP+vvf4GCcWDnPLG/Zf9cvkCWJuw3Vd+/76t+OpzQPwaG4af9MiRfezqxTORVx9z68aXoOCOlkQGj5vpTYLcgD8xMZGaJIg+a4rdd/9tvLez9txzLwJYxNg99zxql18xHxUf9QkgQDVMwyC+lx92VH+t2mqDB8fYDUumwmDLoxbBHzA6EaVfCRYEt9rBg/vs0NEtMBWpSUsBBguxFJLqjzUdyBqNx8946qyRtvLXn1zPUV3igz+oMhZgsXHWhCt8k/M1iDMzFq/SSIL5RLg4XZTJwDHchSzKy9sfS4ZOQHS94yCoS62wYf1hrtfAYuyk9hcwH0S928G92ioQiLNbvueyLNIaki/nmeNFBOJGUE+gIODdivEWzh0STZPbDx/AGOquDvZKDnYtHfSceWW7nV1BWkJPmFK9IUvs5vuuc0FfvfsNtr34q2bRa1VxN+biUY/xG8UrgwLeeCCs1kCA31AUV62gWh3sqSrud08VkvwKH/7XBYxyKUryGyxPXi7EWu4r2hmsFLAuC4NhV49/JT1gcs9EmPinHcvUrX9XI7FU+L0TxmKfALDQwqBr1JBRdvzgEexmkGxTr2NkYqXUt5HxQ+y9N5fbRYCNHbCQ/ei1pBKQ5VILF3kj9RilRhfZgS0rBpk2mCyaQvHHrqCGaaT578FzUg3nJxYroYD3P/AQvUg1PomfQDLwQdmDHQDvNBEbhSZ8EGU9FYt64Ux2tbNOU6iovM1ra8qpzVHBMTAKJ0lHRJJq1DlVDDseffgJ7FP2ubCZQIZ2W3ZttKsXXWV/I+fPPZ3Pea0zwcsNpD1h9BYCzDcTdDuQALKtu05AVgqgj6+wPgxNh6anQbToax/iJVtC/e1JLZSAyrUWH0315PJy1gC6hLUvFrTu8Pj4COqjGhekq36vHhBShZayUSegQNm5KxN59gjbun2v89xNiBnocmRKqrOsogpLOd6Ogm8LTkdhG7OKu3Y2gCU1fgP1Oie8lDnNUh9RL0+evsDuefo1++6Txyxj7xYsOzrsoRc/sVJq8F5YfrSy9nUebd2702ZOHmKPLFpi2bCB514xxxbfebO9+OQDdoSshmXP/BdG3X02buxonnEZQckbbcToOELDSqlfpXaUzVuXEjYWoOdMNh7YSpEHCI2lr+nkvI6PTIC5i8IYOcjCmxfbj7/+YN+s+MZuu/VO1MNnukgz/w+uxrCfmhk6ih3qx4C9DA/QShiE2veqBepQvsniTux22cQ0sshl4XTLvyZw/9fzvnNs5z8VlpPtQe0z0gq5YyNQNLrwce63zXtPWCJq4+PHYEcrp5i6LYy1IG/2pG7RqHrKuDmDsN+YA8hOffPmZ7D/QgiHw/IAYP3EYXoEBkwB1Pquh5FFIT2F7gwNtILpX0NlRcavh+wIDkI+Dgx9gaujYUzv2XGCmrva+qam2513LbKHlz3AwFyBeYST04/pbvDhu9cAZKnD9WMd1AJKdwOMK0ZhEt09AbAPSzGeuzr+2KhI50UrAlAk///RY5CrBLzyfmXREMagIDqOMKoYzvkrJzDca7Mvv6T+UrAb3yCZRn3AYLynE9rwwsXy0jfSPedS9mCQXww1ZJ1lZ5YCTNPvMmgOxuc4gnDhWuwxm5gYzJo9w1auXMOQl3ucMwT+BnlIfewcVHl1pXlWSzDbxRfNQzWBDUtrHjYvIi7gXYo10uZNDXhvExYGo57rkEFRm/WDCRrMPh8ysDdnErkypQzquC/awdO6weocPrwvBMsc6z8o1R585EfUP/3tR0gEM/BAjYsczHMOYB/txkIKO6UMhUUCgKYm4LObAnFhh10wZZjNnDHSPnp/BUqvUkL6BrnA20YFY7IRJ0wY3qWEpDeJxCM1EkZuGCSpsxX59MY97cjuQ3Zi3zHsuhhOQPkvgol+urAUTKCBzzKZM7fceif3g1CzDdvRiZB+UK7HpvK8FZTrA3bzJoPMuxm0/YncP5UzuRXyy3Hq9nPp11EoMISQQqYvn/fkKTGtA8B89nL+MFnESkGgcRB31nXXT6U2K7NMlEyZKDrECUzqlsBZWEVNl4ySPtvKOOPlviwuoRjeqm2d7aHKp5mLr+wsRsJWik+GN4bJ6uwkeydfCaotSYUtZQCcKXhC4otAM65JjHylvKHQNjfHkCx5rSWkjeTCIzjq2N82c8q5sEAz7dP33qCJaOZDelgpi3nuJefYgYN7LG2gr02dOpnLNBAg7ySUXXywNufaOdB7DzO5GjZoMJtjI9J3LnzYamLLLrgCqTmsoJ3bSgFaAkD70/D1KObALaWgD7BFd/RiSlmKPHgsVOHTSL79mYIdhiHXwhRQpvRMDUi6V7r0jJkzAd++cywxBXGJIqU0L+ECXaE5NK+ANOCH+KJQoLIhfWi8qygq9c/ktZoA67YN2nAgRWcdFZysSPy5cKsJwFD6bRs3Z60KQKYXoj4qFU5/yRxask4BUeqZFezqrBJ4RmJzhAJmiG10FsZsJMVCIL+ghIInHwC7qqSBKaEMpAOZYvRiGljHxJJAKiwWDu4t4fBD5iyQhwI497Q8shxmQNJbsA1Pm8L04B+bPneUnapex8+NBwCkkMBLtL41DFbpVPvs0+8p7LxtMlODk4DUnX4wWZmmJ5Km1uGZg58Phx22D2dOdEcyR7gIwQ31XLCOReemczwbsGRNlRQ2EwGw25vgsgxkUrVQNT3FNtCz5MJrA5WqrwUEUggIRZcW4m13x3DgVVhBdhiSiAq3WK+8ejgeO4RU4QObjnv25DHnI6WstR+3/A1b4T4ebau9+frLsDyL7aW3n7Bs2Gnf/fAzhw0Jgox2Jky4gGKmhUNgNRumDQBZE5B6G33uSPvt+20cAv1gNvjbtdfeTlGHlymf84Ybl3Slg2tROOpml99oV1CDCvsuIFGgh5oFHbLgXXwvbwdginlQhlF8m/NQk06WIgQLjFje58UXXm9zLryGyzOXBgsJ21OPO1p+E/6877z9jmMqtvGc3vv4NcLEDnALUGTC/HyWy3fGvHl21fVXAsQedkyO0WeBAAAgAElEQVTMvv1gyQLU1NCY11YRWtNUgQRTnCIaThbKwqsW2ruvv+t8YSM4rBuwDaiG0aUADEmHFeqlYqyr0XEjSjcZ9XLJYl3p7vr3Krb0v2IyyCNLl5wapi4Gq0AQeQlysfJ7wbkd06YHrLzBwwbYt1+vt1uW3k8aaSkSrlUUL3WYSXdncEIgCfugjlCXNmj4MbEAtwECXwjgoViuUFK5/ktR2w44HshnbmyKsha/MzZkgr9Nntjf1v16wHJP8JlofuXp2MkfrkA7gZmN8nFjr0LScx5Y0Vx+Cobo3h+ALbYN1oYaSRgGgEtNtRH20xcFSDZC+b2a1oqlAAgPcKMCvq4W8BawPAFPV/mLiZ2+6Jab7V68BONifdgzNBA0CfKQE5swFOA7kMa5mXfTQOOalIz0hMM9KxeWR39vGzAy3nZvy7d6LjzPaj+8vALwmBYTAssAOhtnsyCg2jWsNGY02fKM8oMRoEID8RwTWM6gFACaAC7Gs56c3ZxxwuBoQn3RvgjwUGGp5rgK9pQ8F8UwE0AmKb+CSYL5PkoNFzuwhalgHawLPjLNjyaQQTSoeIviOeejACnWQDUIdAuVe4/UOC7dfrZx8z+sF6wbKKrVZPiouQek96IZ0mpqU5UPSOIQRBoo+TN68uvFbpPHprAHsfsFzmtwFYzMtkg2CQLttPlhR9fgJeqJjDwgSB7F3nbN1ZfRIPQA+P6ABrEMUJc/k4ZbvovyRNJ0FpILgHNPFzZXwiT6JCA2d/b/e5GqsaFcEiGG/dlGM699LDm7EFWxTZSseuUVl5hfXKCdzD5pO7fut5yT+FCJmQmA4s30PSU11BJYpwJIggj406DgJE3nWc6pfv2SbNF182jY8m35mz85H1o/mnANJTXZ9FEwH2tIgLWCPARIO1a7bAHUfGlQx6YVmKoAPTXngsk1t2OW0SWjpeAVy9X7/0OrZIXzP9BTwKc8fxROJ6liGIOlMkLt0pkaDxk6HGVGsvVKRYXAOz1LAEM+jK/DhzJp8I7BvMEqhyJU/Uh0NAm9FOqe3GX+7JNa/n/nhQvDRR5ogdyNY8edb72SJ9sdS++wSxdcbSdOwv5gei2mY8HZk9xPpRbGOpN/W7U7f5otwvnseNtFsy9jqBePhP5lS8YaxIu0eYVEhDB0KiDhWHdKTAJrHFaLfFoVpuKPn7IfzM3y3BIaX6w6IgjY6aijACXLnKFBI3uwnUtP459IZKREIvK2g2ginwHQ+IXE6B0MDbAC8Yyym2980ObPX+RsCMQ4VHeWRUH9y8q/AVVzaG6iCD06geUBqbIMEPbuyuLsLbfnXvicYnGyffHpj/bYQ0sAhpfa8NEjUcdE2fIXvkVS9B8KxGS79qr7bezYIdQbY+3+2962t/E5DXMhkPJuhunG9+wETMhHTrhnZx4y3E7Su5dbVRP+TICZlME0zGn2znsrCKgc4Ow0Ks9427OP/EBYwydW17GRcyYIpul3yEbHsxfl5czADr/bsBjZ1HhzRlYzuc+yi6+A/c8534Y8r1tsCr+GoL4jm2AwnQVc9uE+X2mHjxLWgV/q4kVLAcsfYM102jPL/mvHT+7kz2nnLr6Ud3w5dxwefjqHGLp4cn4wand1RltTOEExnnbHnc9ZjfdKmBX73V0pO1aF83Xybl3ByTmgMI/g4BZAdGbR7IFGLHNa5bfJ3deitUWjdudtj9o1l96J9yLnMMOv9984jQffx1br8w3J21mcN8o7pigPjbUXn3sXBuMEGqICmHFl3PtD3MCzmTs883gZ+zrUBXKt+nU/SpvvYPVucGnDGgz54WMfFphosZG9bdHC67CAGIAHYyx3utA/vAgLfBmQrLOff/nKatp38Y/yXI0oDzoPBoIKJ9MgQUFsGnQI/JNlQANIfwNSw/lzeZ7XL6W4P4Fn8OfcCzXI+/C2xB9U53s9A4byszUw2BlIsPFUr7Riri1VSxs/V4MwNS+tjVGs9ziGCbD4CfpUE+ApSp4+JnWmUyOw1tU4qElSyJFvIAxXLigHPAhU5nwLYpqp+6UK9p0OPoGpqmd07yiYVICW9k9XCKEuDNW5qB00fFNYIYeQmkZfDaacyoX/uPpIZxJMWOphebVq/+m01a9pFttL3nVClvRP+d5trJ8Ohn3Gu9FASoyaZf+93zKOb7ENm2H6MbRqI/RpxgWX26yLL4a9fDu1WyHPVgMnFC8VMTSYN9qTeAPLEkuDR1erwTYRQPbnX/8Q/HQTFVi89Uy8gP3/VNez8KmzTLzp1q3dbGt+20aIR38G8tcC9vRyXvV5RSds6W0LYTgXUnuE0RhPxNbsJe5MAculNnfOFTTKyTBhjsCym0g40zO2AG81DfA+WL7Czh1HqAi1lZpkMfKakGpeOGUBNcvF9vwrdzNQoqmkSFGZdc99t8EG3cJwFGBDfv7cE82N4fbWK9/aqHNTGexr+ALoR0jsX6v3w9wdTQ3dai+++IZbu4888iBr3KmkHZgtSwiloWfi4az0a4UNL71zmh07td2BAKoNWCnczdWoBBiocs2KlSvrNU8+a0pqEmQZ5KUM9wcNHG89kYMHxRzgHM/D35m12YJtE/W3gohGDBhMcEom/UGyC6aJgMGaw/BqCOEi7Gjbjww5WA0LeQT1GnDLZ5T1pOGlVBn1DJWlTHJhs/IDZljWrhqS9e/B2vKmr2jgTj/v3GGkiCstvBBJbgyMpBSXZB9MndLC4C8EAsJdS6+3l194F9IHIA6ehdPmnGMfvkOyO7XHwoXnstZbLWP3URhjKZA3CAjkDv76t/UAMwA+9HC1fJYmgMF2ei8NQ5jYWxQ1R0qiLJvw/jvDWmR96azSAA8HETwANVjxgTRQy70p+yapRrhxYMPpBkpKiXWegTf/63L7/JOVVlGMcogbScP3GgBb/TxmsM4fX5s4BjZtT5RmpfQDPXul21qUMkW1vvbcGyvsq+UfW9bxfeyHEt4fTFwRHaQokwc971BhdBpMdCgsVKxOzr0Ank8ocu+cnBI8XSMhfRDAWljgQmjUh95061Jb8xcsNf7d7u2bsCm7juDnk/TohAurLmOrhoNEldF3evMZ69BBC3hUn6wZaSREmwAan+riSqzGgu3wiToshlKc9L0/oYcHIU6dMybNimtqOZdP4pc4jvdPf0P8+aGMk9SShEgGslKoCf5151KIB++hjOgDQAi4FRRtiVHJtn33HsupwLPc9Rj0jlLLwPjXwE7rPkBhr6xrycXPgSknP+NGVCfyGtY77ZOOfJch5gnugFjYq9nZhHBNGEhdhzJKhyJFaBLr5bwJiwmd2k449Aa+Xwj+6w8CcDfaV+9/wvkM4Mf7UuifO2Pc2Y/MnTP54z/X82teAvCuAWTKswef+xS7mlhL7ptknQxt/KmBq+sK7bEldwHanbHr77vdLrx8nrUAEj1039W8f2xPOPseffhh/H8/wq7mGH1jAd8Xv1wQNCkCqiETaUmKoNOD4LbjGQxJef9SF4SCS/jyolK6JXJPCSAl4wAcoIkzYBz++vn5+TZ+3Dj78YcfXY8ZSpiM/H7bGSIE038GgC9UETrTxDtpgtwQgqVYNb1XixihnD119LJB1OZheI7PXTAafKKRkNKDlhSNhcGxcpu/4ApCoH62QbBFz5zJhvELIY17NRB28Jlc9rF6ZmpVhZEH0JsmMSjLQ44dDMsxNMrDPv3iebvupget5wBCqiA9dKKw27MFlVwRikMBJPzHn9qxkV5TuQ2OCMTBGYUdWj3s7fDu1FABWBOiIGvmOehddzLAqcZiUn3VqJGD7MiJI1aCDZsGG3A66LuFu/AMAHxbWEti6vrKxqUKqzycZtT76FnXIAUXsNOvd2/q2uN8Buz3eqBKYwAqf1cRGBKQu/txiNbUllLTo0yK94GEAeGmHHY2jUyvNH+7cPxIammznMJjtmtXGdk1BL4nynaHsxCFAFwdiDsiNYGJoMRsRh2pkNt6hnztqCb6IzmvgQF56CCKMfZ3AD9rQD+86W+aBc5RgMIrh78HW8OHNKEXNoB2Cq9ZbKFOnKIG8bGD7MsdB2Gay3iEGpCZmSXgb5oESSYKFrXsKaPwmo8EnK+pgNHLmhJOJwLXCSxg+vZNsyOAi4MGnIdl5AgXSL3/4CFCnlbRQwSyDyE/8fNiUUIV5J1icNEDsNnHTmTkAOo34VHaD0A5k74Yv2Pqowfuux9rlpfcOTWQO6Rv734EtP9Kz1Jn02eNhpR5Ck9+BsDIvnNQwPvCzC/B/qxb9xC79prp3D+nGZSiYMw4TQ+iUPcSp1icf+kY553+0fsryfhJh8UbZ7/9/juEuQupoSDNeBDMy4AiAtIZLCS3DoIZor2HxVQpIb75WIXV1XX5wi9B0RAYUsY5z/C0KhgC0Cork0qDEKdWQEBZxPmTy5GZizcs/WCX41GXX73TE8tZaf7Nizoba/KZnmzioO4KNomEoVpUWMcHFY2YAhQKrbd2CQXLiBH9ocJmsBmR4VcEQh2+lmKzL1/wDBsX2VJdvs2aOgmZ3AMsLF+K1Dg7kVXmEPRZs3vYhTPTbf36HdDfE3khSbbsCQqL2gCX6rmOgKToqHB+biF/rry02piSmV0wqztT4KH20TtbaHIbbcSovgRI9LFcvNE+XZ5hy16eB52/icNxF4tTgCPIfTKTW884JqP4A1Hd7yec6PEnLsOL7yDG3zwQakb5M7lpI02jwFcpojQF0wPSVMif55FO4t2pM8UuvEQ+nGEAu+3IovzY+EFhSKecV6ImhTIzN5szZ6p9/fN6KOVc1Ew1BDJKBibwTYFXLlSG/z+QKa0OLU8KcsnZZYIs0FGWB/EwKwXinspsg30YTnIhlynNqC/NSSQ+df364mOSUeT8XX05QBwIyHd0BRbFRU21Qnx42RTXL/33Alu7ehM07XabxvPvO6rT9uzOwcsCNkNLuF0w/Sr76MsV+P5Vk4SLl1EhXjFtJ5mwMAXmYMkj5XLwKNYEG+3Xn31swyomhvxxk8aJRYOcPve480RKwMP1p+/3Man0gA00ybIOZ2Jb0JNEU6wFeMYKF2jkcHeHLexVzm3qFy621HZbeGMKErRcJzHbstYbzw+8oNJg2hJYIYBMCbpD+420N595x55/+k47QMBTG556Kz7/nkKyhkL8RySZ8bDHTsM0fNMFSZ0/ZQZAzFJA1T9t5Y/vO6lSFJKAVgqSBLx7Q7hgQphWzZ89nwt9OOBeqn3y1af2PhPcRi4IJ9N1LWSXZFhFuxiqbawPH6X16j/yHdKkmH+nRs7JeMWWRIoEbsJ7DeT9NtjE8XjLHDlrm1YdQm6APyBJn0EUPVMYMBzDMkOM2FY+X6fYvmpa2PRtyHH8mSR5EWay/+BBpusNeDqO4EBQw9WMr20a/rlMurA0qMGeowmJdh0Fhz+NstiCYUg3O9SUUYAHOr9OUvU4YASG/Y+VqmZKwRjOYk3/dbJC/a+Ehf9jsXZ9JzVDCpYSsKr/tED51kXXZbov1osYL4KAML8mRHjMZGQ4Hkk2YdQSe5Tmp5mL8/JFI+2fLUfcn+cfSnhEdLLt3FBGk8TQACA+DMm7gCRJNrtk0erK9Xwl8UXCQ9BZGyy4lCTSpJFI1VfyWZVmyUaIws7CV3IyX0AZmvQRI+JgivZn75Ti2Qv7rgJWL6nOou/3HehlM2cTKJEWyt6JsWfvP2jJcUN5zphYyyIA75bCwkoKZpibBOa1MOHtgEk5KD2ByRohDhTsARSdkjLXlCq0QmngCmFicIK/kzdyt6gEiuveAmdb7PQhgF7/Fus9nH2Cr9XeHdmWewjwlt/Hycx9L1mmbC9UgChFWexzAHPOJclYqmEGaRLWJQHlQk8OtWC8fUoI5fDHm82DDXbJHCabX+CtiLWJmlV52rbTkLXBpNQ+VtGvgiA4CuaIktJ9aUAB/ZuRUPvA2K1CitMCaz0eU3WBnK3tjU7eE+QtwBmGOc9AElYPKhT5tYkxobAqX4YjYuILQHWlEBuhU4W/1o9j7Ast1LnEAIn9INCgCmqH/EDFuhJ9UmxRSfwVrCNfRk5C5l1MhAneOGd0L2RlhyniphME09OWv/MN03JAVZp5F5REQ9HQ0BV4FQxbR4EmPftEIAPzoxnJRoqPh5g8HfVzHYAqv18+GA2Zgl4UAiObkg72ex0pgqk9u9usORchtW7hYs/BDiWPwiKLzyIgWKCJJwUV4ASF9/BzCMnCeuTvzbvxacaigsGCmpgoptuZp8/y/GCz6ZMBEjsbAQBTP3yDfd00HtAb2YssK4BsXZiigFVJasVCxbyty8vbsZ7UenX5Bzv3CMBTdyYpEEyzG5ewLbBLvoWKGkMM5NiCXpZGkXXDwoXIsNJYT7Xcf0eRme21o5kZSGE0eZBFA/sWUFqJ3yF8PkWNyS9XzEIBKTovmvh7/bMEJIaapAsMD8Hf9oF7XsYCqMYeffQhPgHqC4OtgsVNI4CCDP69aWLFOhBTIASrlg4KeDFp6hmYeMLClIegAg47SGbVpD1Q6x6GUDPnVhjNq/a0C/ORbQqMp/YGmlw9V84FqSgaYHA3MtlWmI6O7GaZHvO0YgGGxXyVL/THyOeXL/8cadM3/JoKBw4H+MXaNECbhYtuc7LJFr6TFBAt1ZE0wuttx55vbcwkmIWR1bb6d+yK8CEN8o2zJ559jkKb4IZLl9ojD9xHA7nefkFy99PP+2zFRx8huUyAifuqfff1Vmqjida/T6it+GQXfmSjAJC73pl87pSyLRm2mtbMUxVIEOsAMp9klraZQVQB6yHAEruNQur7E0PmYHc25B6vB8R+yY5nE14Vkkm95mlPPPEewXvzACC1B2AecO9IMl1a0mQPPviy7SQ4sicgyx23L7Vzhkm2V2w///YtIRMbWaOoipDTDRic4sIJMo/nk2Y+EQXFTbBaAY/2ZuKttozmKwcAogrvxt52y80PIrmbB+NFNgDUGe55AxAiW925ud5uufUR8wyHze61lwaO+5bmTIN4TxgFulE9CRrSuR7EHRmHrZA8y5ifkz7Le/7/cyASieHzT79r40dOYxtwrrIW/villlrxfavo/BbyPTZTjlGCTxwDp/lzr0ZSeq9t23KQzz8QIkA3pzZS8JIX557Crprrg+zd13bbim8+YkC3DuuRbgDu91kA98qBPVn42e+mOVbCLPczYV3pBE0ORlLe6ltAcOcmSABH8DhnfWNNJO6SB9/bE2arD4eKLLJ0B3apU6RS4TPrLAN09dLZwuHjWFb4NscnIS9MxhcR39lOggGbGNyVFlIfYzkhSWu9QlC536uZ4I8YPMauufIy/MpQwlRG2JofK/CUx2c2YA+NFwxYFBpqUEYMGWe3Lv238wY7uC/XvvvmD5oFvDzthLP/0JnipKQ0p5Kua9hTBbuxw4din7tVg1adpxqWqpZ03uk8X513GkBKeCBbJXkga7iipGGx5nzkN4/MS7WDfq6CD1U7qcYTKKPBs+qEZgYXzodds77/tw7qbJe9jUK0CKm4eB6WF/OR5W63199+jO+GhJBBuCcs3UvnLrG0nn3sFZKyG1py6E9a6TV0DhLk5duT3IBn7bIFs7uet4bdmg4ykNq4aZvdfc+/kFBG2rNPLUfpkE79I39bajv50eFR2oj1zS8/b2SwPh0wgrPDFW+E3DGRvfzS62mug+wGzofFN06GLYyij4N41/YTEE5S2BevEs50B/eY7Bo4v2Cgq1aQbZOXL3UXFk7yRRTYft3Cu+yWJXfYoOEMtLh3pKzIPXPKltyyxKkImjgDr2IQfjTjBN8VaSLMpvc/+g/PWPeGJBnNVlEqSxgFo0oVIc9p2IfS12ot6qyXKIVzVsP8LRsO4PU7giFFk91yJ2ym43gEU0Pw9q2FJv1/thRhyME1AGhnHQ0HmCoihCqMfmPshHT74pM/GRCivIjezx3XiRfyPvZGMIw1BgOsmxaAq/EjRzn1xNq1W5wsvor378nnGzduMF7E6dRQBbaGIA+ByLI5EwAo4kgtg+gUMiWSeuBvm5ftmJ4irHTwC9sBh1XPScARQC0cC12uFP9n3Xh6tgEMPsMJ9VEvIdu5WFhvTTA6YiG7bNiUaRXUJHMuG0OfmAWzthLFUSyEimGEex4F+OtrW/fTo2DdNXPBVPvu92/xYaxzLKw6AL6qahj01HkheKQO6ot1BndzLr2XB0zi2moGYjxnlaQjhvQDrEPqzh4pxftbShqx2zSUCKfhlp9xC0BPfBIHHP1dLUOT0ydK3D3lw69VUy/2vOzGfLA8E2M3CYn2yUOF9tZr/3VrK6HHYNt5JB/V3m329rLHCSGCSIH1jTI6NF4XQB0AEaeV9a4aWOFO8gPXGSSShwY8KrxUm8WEJ3FueZFkjx0KrLFkiFKNKFfCYQEXF2fCso2kZ5vnfEFzc3Lsp59W0WcCssFeLC6qo+5n+AuDtZqaRwN39T/yob9t6RLbsXY5Fn1hWHJhsaJMFgDqmxdfb6v+WE0tFmk7DjOwhXUWy13++itP2o8//QSo2WzHUFLEMKSLhbXmw/Paun0XPc1M65HUC//yF5wHvgfndjUAlNSD8oocO264nQD4137REaVeXcNw+c2HR2A5yAHjT902alQ6QNRBm3/ledhhZDEUxS8SOW+NfDMZhgcD/Iyml5o4YaidKWBwWjOQ4eL3Vg3qFeATDNg8EEANUG73XhQfxzg3AXaxhWqsY6GKtED9UMuZNuem68E6CHXCE/LXb36yPxm+7jtWjK1ZvFsrQYBjd2Hjo3vvhU9etxzWWkhYLIE8pXj3ruQenQim8Yldx9DywXuuxZYDEOvoPqd8HDN4ODXlAQDicpfaHiAGMSzys9iP1QLGytNWFIbEGAK9JekvwDOSXrmdWs2X2ky1uvy5B/aH+YfNQ76YpdRfTYDqrdQ5UUjHo2ISYKY2QQQqog7DZxdGcGFeKbVZV6q8zh8v3n0gcvtohhAE2QOUJVkxLOZcvC/juiVRkxEEzt1SyBChGEuL+v8nIXk48J9nRv+j4CSxJMNZ+1VldaytAHCdYAZYC+zTLz+2KGTt5dR1HdTmZ7P97OgGApyFhPIdnSrSeVxp+CcpNyQM1ZcdlTBj2UgB1I8oJGl1/4+rt4Dvul7f/+91d4+NjQEbMDqkGwRBwRa7uxuPHcdWzGMrioqFIgYKSEhIw0CaAdvYWHfn/3m9Pvp//B5f/Z7vUQ5s+7zfr7jv676CHljWR9QF/Hc7wLZCDEUCaJbnrfzheXd+qJwUPK1g3XpAiFgGZjHYw3TiAVxwtM7VIvr6nSLK8LUSYKlqqBBLzZ9KkFHOIZBTFINB3EOZBEDJ6vEY71O9RRRfp7KArACeXUKar114wTD6Roh3kJ7ky7kbX/vygk7r0zfcDa+qIf7Vk8NTUqjwZp1vsr+CAZoWT43sawcATcPAU0R2KqHPPG1MNqpUgq4AQGefPpC+r8XGj5zoyB/qRWNSOYUINY1GzbB1004bMLiX5UGeWLayiKBX9enUJXzmBPq/0UN6gUtkWRkEiPQeKRBC+tupvGLbsGG9U7+mIMM/Ttja6NHT7fPP1rBWL6YWi7TFi5dwZpRjv4SqGkC1mjUdysJQDSF8asLkAZyVNQSg/u32ZwfD/GbOnN6AwQ2oZPpg+dbCv1fgy13DPXARd7eGhHUEQJaWHmGgz5CRILniU6gc5EHNMG78jFFgcuX4qGJLRN0VFZLi2L7x5KysXrPaRgw73b7//guGK8OxI9sFlhNlFxE2+Nb/3rZzzh3HuSRGdihrFWZsYZGNHzvUfl3xgyOa7SIsvg5CQjlrt0m9MqfrHOxIwyMbUbthfZBXCxaKf/cBQnrLuR8hqoRyXzQxjKgFe2oVYYC6Q+JHqRs8tR5r9vl33+l6/92nOJzwW6EY7eSFS0YuhiFrHWAxyU7lkohL06nJ9kBeVs+sJOjm65jekbybNJrJ1DzbDj3YHyAym1TkjvaTHKCfc8Dh9UjiYCc+SrkH2MyAxeEYDUdHc2AiYZ195sVcUG329Te/IvWIoLijaeKHDQR4axKixn6K58+MHEuz3DsJ9uIp/BXwMqQ5e+e9p1jQxXbDJR/y/dNtzEQmqCcO2SyCgZYtX4zVQDEMMNiYg+P4umV47tQynaJZSY3GRxQfBD6b2LKSEMn3KixCyduSfEvWRPOj5DdAjHh8Hb0BS8oq2MAcFD1TM/El3Q9zVinuFO8s6OQU7A1USLbWA6xE2Ir1eHx5FF2expVLToNngdZiOUnC6FhSKkmVJMsB4JLvkIWhemIigx8saZiakOksV9OtCWcQm28w0pb848e40AnV4jrnTmJS4ktDH8dBjN8cDLJwkPhqvCcnjesHq2OvK+aiYVl5h0db/qmTHAbtGCBD968V2MJUkinV+AkzXPLv/kOrAb2q2RQhtmxxA4dtl114rSfNLwHQoKw41bJS5yHlN7x08ikaL7THnrmLQiEAO4idfFiKaSYDDD6Q6POzJcA64hJsJBRgyIBeNHwlljG4Bwmb2wGo8b7tD0g7A1YcUvBOJtZffAjMVMFhxwi4+ATeOLDrajgxY2AEzZ04w4ZnR9or7/2KF+A59hNypw2bV1thxT5o3VsAjLfaZws/Z6N0wuLdj7frYRhEH9uuPavcxCw8WImXifz6AaY8BKT1yqJBvpb3TTjLiXx75MlHYa1SuHAIB/E+5EP6r9zfsT60e/gwXkraVQCF2HYAtJdcdAmDhCfsjzWrbPeBzbZszfukuVMswlgZOY4iq9rP8nM6bOfGHA7MFDa5r81/9El79LG78TKJ5+LGH0cqRU5n9WYdLBwdVK0kVa9btY6DONs24f137sVzYEa12tnnTIJRkM4gYptt33iAQUgEIA6MQkARcYgEi+oC8qaBUrp8F0VKLWvLMUppDiQ9VnCOK724dDzADGwO55kqOaIaZn1GDRkEnnpgHCcbpFFVE+akfRQ1erceZBZwRgxIvqwmSZ/at78AACAASURBVBdd2Z8iCK+lYxR3rYFMy5sB9Vj/MJ+j0vEGPSfMfvmmHQC+iXXIn+HP6fO7iYD8IyVHZ+CQ3RcpKMy33GNIBykuallbvlzAHTR5YewbgdARJAieOOqZqAdSBIRGAxCmqsGFCcFGrMjjZ6iGySdGL8wboVPhkTwnLkj1lrWstztvftRW4LV4/jkz7blnnneBeL48Q312L7w+ZZo5sF+KlTKSlIjEiyGApFBhUMNzCMUTiCNJvECgUEzqU3sHUcDDSGTienAbhVk0TKNIPetAvH4kp2OPcEY0c3n7Il3Shcd95jyM9NmF3Svsi5/CFfySLUoaJyZxB886ItYf43akU3/XAHgAKrGXKjC6b8c/tgv2tRowSfC8AUzUJHfSUHrR8MUwqeyEmdsMq1GAnT+M6CbO9kZsTiJoDOWK2gobX5Nb+V4r1Vy+c628b81qFTYlWbiANj1Hf3kQq2F260P+RGpOuVCd27ouViazMFaczytFqxfSqxtuvgdz8p72+GPX0gwSjOIYmvyMrFcpYX1g+2g/+PhEId18lFC/HH5fk32zeBlTUH4mmhGxNtpIZO/kEm6HudrJ5wngXO3WXcM8jOL5mjk787DD4AeThsYFvKgJlUcg03RZbciihHcsL1slZaqYUxHcHdncoIE9HUAoQLkUa48NGw46SXos55HApGBAkZ69Y0gXP+YsFYoJ2VDQgwvlkfepEpCFN4vhrmAZbQwNvxjgKYTK2SvAElZz5Q0oGIrXqCQqrUzn9L/pHQtUVdMkFFXPRc/HUdLFUvNsX9dY61l49q7IY6wPeS7KikGJnTD+RhBAVQ9zRH6i5RWsZXzGG3VXAeJruBJGYNOL/33b7r7lMSbk6bYRtoyA+KgofGopCN0e5+5XkRvCYHHWHGRBCd1gU7QwgX6cRPUldpKG7JuvPoctOAD7hN/wpZMfNwynUliwPAhZVkyfPp0CqhCv5wIUFWHspWonuZZESOC71JaSdPXo0ZtwjlMuqEJ2Ah2sMwGzaoD9AOiCUVpA2aSJgn0FC6aBLqATlp6eRRMLJ5jBgGqVeoraLnxAfWFqyddWd6WXt8JodL7CAG+LspeeQ2o/fKJrRiWT0PtoZK99xUR+zbrF+JVtIbwjl69Mo90eZUNGITG791GUMG325MOP2mtvPGTDhp9hl178GOv0awqscv75Rrv2mgcZwsoDE386rJPaCf/xAZDSVLIOAzJJobx8kHMy2DhJYb3tLyS+zz7GvtzEu891wGEn0uKehK5cevklNmrYcPtxyQZ7/4NFrKFTkMAL+fzhduedT9vFF13F/eixqjHW5ScfrrUXXnsSX+6TFhbn6wJx5kw7k88WamtXFWKjs5CQC/xgq3fznsKsW7rutDqaf4B+WKC+MKFqkaS2YA3SUM1akYGxfy3s1giaFcKdZp1v48ZOIWB0EINw2J2cVUp1XY3VySuv/g8Ach/7hEE0TcSpAvzqvYu42wHLZOvAAEp2AsndvABB8dqnrjh4kOYRsMkLENILr/AJ42bbY/OfRSWQQlPG2QaIvnd3iz33xO+2v/ArAsuW8V4VxMZ+Yo3H8fvuu/Mp++3nDXic3otVB0xWWC261zr4XGKUdrVTsy6qszfeetea/JbbaFQP1157HT6rWRYCa1W+s60UfZVYQuTsPoX34WoslXa5xPfQGCS38qokOV2DM3VuYtILKNLN6AODSbVBEEE47bBz42KwioFFWoW/oaRqTVhChEZR01ALhcLciCV0NSGJcDAFvFFXFhzPAzir8gRkcF8lJWbYLbfdbadlj2TQ4VFV1ZfH2NMPbbe/j62wam+8zWgoHdeBs7JHapZde/Wt3IeRtvaPrbZ+3RYAIp477FqBaDwFV9eK4RWOpU0znbPOgTZPEfoPKMznl++6hpg6zWmqnUcun1VqLD8+oxogDWLlFatzXkoVDcxD0SKHUFuV0XAJmwzBe8uLPkK2HPKTdJYDsg8Sa58/p8FvF37FZ597oZ199tnU3aRmM5y/6/5rATpIOnakCu5GGDcaoOts88fiRn62HQyc9RMEc360NAZZdu/x3NcvAZp142eWJ7iYz8HUGyV27twrqKWz7PNFbxG4KHBfA3k+h1jWeLKvX3UAgkYyAAFDaJpunbutWEtV1zTa/PteYr9gk/HWIwzDFGxaTU0FiEDtUQFQpmAgWUCo5/dSwBcBgQH4L2oIJRZ3F8QTqaQEbO9F7devT193P9U2MKyEKbZ06ff26oJX3dDAFwbuos++wDIs1pEVSsuQjMLOVGCl80p34ClDCBpvF6DK99WZ7LGuEYPO43Mrm5Pdu44z+It2rNFvlyxy62Tpj4thkB2nVhULjjUMG0gMqTvuuJGz+DDSzk0wGwl14xn4MzAJAbz86J3FTv3V3H4Cb/jfCIcZBNM334agRDq8/4AyxhimyMOe3IfkZPI2Djrptc7z4Xjq7yXwrwcS0bPOOcPe/eBzxwTSUFVqSA0QQzjnoyCQ6PNoXdVWtzsWK2WUiGVuHQVTa4TSOA3qOwC7mQ1OpdEqMI2zGCiZM6uZnwvpLBYlaclZtmJlDj2O2ewLh+HVV2phfPFlS+hJuP87GGJnD8q2v6lJw+JhpYXUwJpDPo7/dzm+BeXY/RDC7foy2VbNmRkH22mCvfmWrKsULBfH9+hmh3fnwPqPxgoN9hk/oxfvqAK2W7dEf/Z0CKobbK5YE2ICl1XybrE9SEsExEddWID0fcSY/vguhxBOSGI1NZvuG44qgALqPGTE6anYtxwtt7vve9IWf8f3Liq226+91p59+jHO305A4jRAw2OsIa0vahrO6i4N6BgwyX7CD5BNtXkyw5gYQqYOHTxog/uPIkBvpxuMBEO4aKcWGjpmuMvpUN+ad3ibZaEyGT1iqP3+608oM/KdT7p83aXoECO0RXc4H1hDYR/qrymTZgMKwaivWAdIW0N+SooL7emOwnH7X3ucf3kNSi2pdMIYlorcNHJYNr9Waem9Uyxn/x6shxrpybrZOajxArGqWLHyVzuABye8a5cx0sa7ljd0KwCSBmVi+cXHy0ao3gYPHoKyBa9swHP9fBpgZQAQHTuWC1AWYbNOH2p7CIo6fpSBN6ibD/tEPu1Sct5803yyEpbaqBFp9PXHqfXG2y+/LrXZZ81EibIcXMOHurGF1PNn7YsvFiKz3o0CSkQjhiCgZgohU3VWD2s1LbU/gW+QzXZvY41HAT4S9PTC8zDvc+zVe+fbyCFj7Lr777QC9ktRURFsO84pgAARP9qp+Q8wvOxoykN5eQsAvQYEiYREXWa1hJOtWf0LAx+ITQS+nmS4UEbqY11ztWPEU60CdAGaQ8jqTWjiIZiswgootYEpWJisO9UQqTASI6lDVONXMDiRr3ETA/Y4Bs9+HGwt3C0lFcVOQZCeHmUnjnEPOXGDmAicmaxvEe5kL6a7LjqSfpIatRhrxtHj+lMrYSvA2s09lofyjn0s322RYai/JY8WFtAiyxCGft7c8aqwYwhFHD6yH2fDaFux+nOjREXFCSGOnrkLT/hDG5VMDyOa3qkKhn8zz0neyuqxwjj3A1BqNbRXWEpvzgECbn0AGzoEymJpInIbH53+ykOE8BMhnEK/VQpiaTqUu0NN3dxMaC5ItDz8o8leSeLsrSrtAENCJc3/7s/liqOFA2OVmZHeOxKLJ4KeGHpJZXzayEQ3TDp8sNgK8iH88MjDUa9FcYcUowZOSiOnYUCMVeNfrDvUh961osIPuw9Axiz6VjxZKzlzarBEDAtMJbSr0JFTajgHY+JCOWf7YsO50y678nz7ZNHX9P0BNmXaRNRUfwMO1tmUiSkEOxXZoH5DqJ+O2oAB/cFtBPJV86zxGM3Z75qyA7mlYFQ+BB1jbiPgmXWoWrEfw5QE+tOMHtHYzSRSG4S6bJ38/ELCy4uxkSEbZ88u1jo1t3c3N2zYC2t2xfK1LntI5BF/JAeV1PCS89cxdNE+v5GsgL05hyAjrKe/EH6A9RFAfwCKVDGw03uE2IUXzuaMaoVVexywtLcV5SsPoNYO7zvAXRvEXZ1if27YwyA6mrXczOCGAFT2/cDs7k5B00Zd0DdzCPZOqJnra2zokGmE5h0j1HCyPffC02QjpLDnCa9keDlqXDc8nXmW2/JQgSc6pUMgffC+g7voFfuhJMPLmLta/Ym8d0UkiYqR4rYnagKIlVm9CYHbhRoacJbnGEJtERsZB9mniFOqGTyiXjbxbo0IVO3Qf0QymnvxNV37D65ms4LEc2C0sJpik0jOPHcwzSIFPA1BZ02EbVx9wE0e0zIC8XGgCaSoKi72sYI8Lwza53EI7LBz5p5vg4ak2cuv3WGjxvSgeI61t9/50nr0jiJcJo6CAL8SpLfyqQiOiLUZM2/iQw+FjvsYh+Rhx1prREok9qgyN/Q9eH8UG4QtQVsuLfKzKy+5w5599iUagmC8xwbY0s8PuAZ/7MRx+DHsZdN20gzV2D4AGw09JNEAWLfGMsA7mDG33XOWbdy+lg8fZd9/XeQudH++nwJJ5PsoGVotDaO8J6eOHm4b1222cBLU6jgUupEcWYU347EDrXbrDROYxm6ETQYDLqsHjNw8aMZQ4E/i21NKgczh1KsvG5ki5QRJbQoNicATRWCJD1MHrhxPWrZqWKWDAwZCQnAhMw3VNA00DCqqmpiCBnDRK/nMj2b3tMH9bNOfJC8qZIiFoOm7fv6UpAgkOTDreKkhHLai8cfB2rpgLowIPGpmXTHZXvnwT1fkRgIY+LDIo2AU1XLhD+k/lYZ4ui38ZoEFRFQ6g/+V31FgIgeMCgu1K29Dhm0FTNJSbNs6AFr82las2G0fvvGVnX/mlQR4VRIGhtE5sn+pUsUKdXJzFqmaWSUChlNItfGskuKRzkK7bsXboovQErGl5lyYZpEZYqyG21svU/Dgo1pK4RJFwMOYCVPtEDKgBgz+E2msL5w2w97+9FP7cvEqy+gzDC83P8DMNRyilXYrMv4GLt2sAZk8nzh7+eV37bJrLuByOmmzZ43Fb6sSsA+PNCR0GekxdjYNYs/UoZy84Xbx5VfQRLE+daCKAExx5BJMnYejB8j4N6xKIIcmYK0UGoFOth1k1151GR4skbbgg+ftyrtSYbmUwCrwswsvTbQv38216dlXO1N8XVQbNm9jWk/YAKnWT/73Pqb7+GjB+K2nGFFxkUsCvQr03in97MN3Flrvvr3xEb7Pvl76md16x3mAC6U0DBQnW4pt+bIVzpJCqZXA4VYPAq8gnjCeVTnT5mgOZP0tlnUt4JkAQ094jIeJ6qSAAD8uxEKdmoo1sW/lGyerAF3Ukli4teoBp1yKufAdflGFvWO48Dxcarr7M3gskmA64fQQpmYJlhZ3FpOsa2zymZOtFU/b08+HCRbaG7kW5tOpRkptX/vpnaNcOhR+SL4lC5N0FawJA+sQwnRibM+OWiuuwlKC5rEVRo8/zYwPTAt1GMKaaPVgzeCzSfGjFPIoUsEbYL4JcPFvCbJADvLOCKanSMXrsU6oLuM5cMn6If+LxiOnsY4UWqbJ+Yfw54Wd06CUVwoUJT7SMxlHg5PKhzJBjMJDuY4ppmTcrfw5NQIdgGNtFG51AHQhDGli8TeO7uZvx7l0wygaqyslh/Qw76IpWn15/gp0SOzG2QIrq5xAvSiay3BYKY0cBGFM1Xtkkth7sBTGBhAbzYHS5dUQNQMAKPxMIHwoiZMKyOli2taEZLaO79MOM1n+egLHNAQQYNiFbFVSx0AYHu0UDk0Af5J5R7TCPqiV9IjGkmJKU8VQDk0Bq9oPETAl5JvazKZQAS+bBa0fJTerwfPn+TtPWLcmBAUqmET/kTRHsiOacVhLYkAzriAd+XR77/2vbeiIyVy0exkqUXRAflNavRqCNtYptGL384vh5M+z8yVFtlldDCC3s63QVFBdP2xETX7bxCQXQMky7DsgFv/WCCSdeY7xX1MqVpZAGK0SpfLC0KUwCkRSqQYvCmlsUYHC5TwBWKonVZAkAs7Nnj2Se+U0W/XnWvvh520M/HyQvMTRSFXClYtgSBfDnZOPF6sGgoTM1QsE8qCpCl4T40VeTR5gkgsXuaWA9xAsdbwp9hoB+wjYdozWEE3d9OdkvibmO3tSJgCOBKfkbAEgAmldyrbsePT5+T3sTddQ8fzku6U/44kO5GvofOJrtfNM5bWsJraFdeTLhLknSoyCggqnCgmACX7WzMvs+88J75k+Dp+ro4TAHKUJC/Qw54YNY+B2wK07KS+6pSYDBuIRBUCgs2D2GTNh/e1FSlVJo5PH+YNnFcVat9QkBqh1NKaS5mFvg896fDLTYeQ7nVqDvDe9TrlWhNI4RSNFk+yvtKQGsBcPKahM2s9iIqj2EEvWhz3sr/XNc5N3sDfFm6vlAUPlcdTIxatnrP2hB9/C4FN/PkCXpM5zhil6kKoNfLuibeq4i+yeO59g2BvnYUzSrOcxuT92qMpytuXib0XKvcFk9DmGR5XY3lE2YMgo5PsH7fYbb7ebrr+a5ivHXnjhM/MP+9M+/XIBftm/2byLr3U+vPQ0vFOYML6xrGeA9BaaAQ/BGwC8A/XPAewtsmzNyqP28vMLqDO28PPnOhm4FxVbAOfdKSwtugDQvL2ZumPq7x1SBYNIg40wu/jCW+x2QLhUmF3YxNnTT75vS5d/aB3+3KfUMhdcerXde8/9eHvRDAL67d7aBZPvGTtV+zPP7qT1G5zIu2Ltl+LpuBXZLszT4fjGXnH9NJ5ZuK38+ThSwjU0YIQi4P0aRABmJ2GMqhWD/GNIoc62aVPnor6YQn2Q5ljbsbH4prKvju3FE/byh6yodhleVCQ+4+ml0DI/7DtCIzxgRCjaNoF8xUhOGwA3wyLS7dH/vGhn4aMeog3qQPAA3kmj3X/H79QCq6yy7TcAFhoW/Ea1YVMIoJBnbpBvol0y71JX0MsSWOeJPN40YJP10LeLauyV197AA/ZHu+LaOfho3QCB0YufQ6nJTdSZsuSQdJ7zBT9xDZMXLzxpb3zwFJqCjdQ2WDQASnjBVBXxwIchnYYhktbr+Jswfoo9NP8JmtNCbLFO2Mcff+YAzi5fpKSh9aTjIhcEUE1KYV2EICvjzCrG6/Fknry+xNqG9eEbRbPRHwY4SeYpJJUboHNZrH32dilA/x9W0fGTdYXSjIv9x6BfoVcCq3VnSbqoQa+zkuEwFLfNR4MZKSw44DSY09ndwHlfzzACAwOnuBET3bHl/xnW6JaRQ5yCiWR9Ekzt6lHseA7HFljizYo8d/c9dzaWWqoB5Nuq56daIpy6w8NYBXRUoAG/V6Cbp47ie2qQDDiZBSjhy1mYxFn66+/fuUT15lakm9w5nkAeDW1V4mOfgI9nRzNgNJ7rCpqLiUqCPdnTbrtxvl155XT2V73zne3UZ6QGmTHpWlRYV9rd987kvGEc6oW0sCuduwyLMs7bhx/8yJ56+moOEpo+gPAu2YJ00pHzNZaS+xCMB+GZc0ZxhjRCwABo0vAtiDObs9SX592KXYnq+3bODKUJC3QV2KlzFgMj1pHgFwgQjdh6AB67Wp1arZHza9Hnn9r7738ACDnWHrx/Ps85DHLAYUKBh3BGow4BYBAJRSxiWSaoYdZwxznsCGh2FlxiOmnNSuFEfUff8tKLn9jjTxF2Z2X2zQ+LXD2pJHYpoH7//UdqFlhlvKbY6GTHBJQvawJ+mXknKpxdQCQElwZqmhGnDeEsrYRZBADPnZ+CSqaE5rd/9giCpLa599HiWGYKSFGdj7qAeqqWwON4LCuKQSnV8/hCUHAWUhqCORsJMdAA6RgsOysA/p/+XYo4H9jsTQAgNfSAssoRmSSOcy0QBvgZ008nFOYX9h1KGdjAaViD7d69lWEwe5Xn5YP2thGgvbiWIUY09x3Pr1+6j02bNMqWfrvZCgim1DBcw5tGigUN5FMYws6YORjGWI1tXQ9bikDdUAYE58wZSa+5k4a9l/3w0y7qdO5QDpRA1nh3fForYU2EMmQqI+CxhZ+tjgtGA/HMvvKQrYPhxPlG31R0ijAZCCXMcC2au7KsspqzANVSOqQNhtdRNOgHdlbi3cc9zjMM416uQErvB0N2wKARtoPgyISEKJhk5dTA6bDmd9hz/30CZcNLDCln2Q8//uhsg3ThiQDQRa0XyhBPw7sGwp7E4rz8iovw0j1CGPR2Mg7mEdD6k/PijMG2rDthQkmwIw/t2GaPPHg39+DdhLZoGKgaRfU8dZzCkRiU5JLWzka1gazXtWt22a03PwgR4U87/vcyFxgaEBdsAajwghjA5B8pcVJzgRXhALkNPKc4gMlMAl7+2rYLsJn3St0bE5+AVRPkGYgh/tQ7Cqxdu36LaxjLYcsm43cpjFDse51jgaz5AEC8+roulyVyFIm2504n7I4wXKXI982KpadFJh7ONwmrc/JuDZ51ryl0LIHw54YGeYtW25jhWXbxJWfYqjU/I6Un5ItnL4audycgE3YQ2TCd9/6dw5oVgcRDhlJNrTq8EgahWNQDh03nSgvmjLnB7r/nIfyL50Mq+852b8sByB9vz7z3Fv2xt31LKF3vnlmwjIOw9iGJngFdE8QZLwCpm65G1l29lZ+/ASJXGmx6PCMbCp3th0KX2TWsI1iSMJSLyo5aYlo4QW1YM8EGJcPZUpBAl6Aaam7CYkqBxfw9+9LJSLOlRCY4iwF3LR7fkaEAYIDhdQLDsAzw5ef2QaZfXV/sfh6tNZEBSgr5PazbLp55o3p09gqcEbvuunMI11tq580eB4lqvQ0ajkct92EM9hYCpMqxIti65yh9CAMW+vpogvQE0B+nh/HjbvPlrpX/vQ/EFykcJ02BTdtVwGA6i3DP/YB0XTa4X7at/3kf/tODYW6m2a/LV9BHc99y1+r9RlF/BYFfVNTl8S7FWKOWw1apkyG1WI5tDDSUTRLCHdiMfl9ZGP70VRru69xWHI4fRXVddYBTqOnpKs9GdxxdM3UI+BMDqjbuHu1b+OXOai4ijrMhFpKOhigwbCdAWlNQ3IrfsKQr4BxmucV3I8R1XA8U2YcAdDlLGYREA4D4Yz/TyvqJTYhxYGpwqIaNrDVybmLC+tnN1z5if67dZB999L7r43Xmjxs3hNq7wuVh5BYUg38FWna/vuwHNSktDKUzqUF3MgRgjzHcGoxdVFtnBbYlOZDv+uPP20xd0QAQWw2JgrMa8mCp/ltkl9oOO318T5t37mRyiHKprU5w3o8B+C/F8nO3s8bqyXlzktpkxGkTqKGSLA/lcldXOOzVb6ywEHuRbokMOCodcSYhPpmandqfNXbdzTMINsOLHhWhSBkKAq7lvr7hllFkKsUCmHOntZVigUg9DZg7dMAk1EI7rVtMpn2A7YkvashW6r1SMDDZUcw9exKDcnpbapZePdI4Ww8CGh+1GTNOR333l42bOIpBZIsNyhptO3crvIo1DPFi47qDsML3wJSFLBRYQaBWNoOUMbZx7RrOGwXGUzu1hWC19Tufg56Y+1MkFpEx/BmghlK/9s1mQE6dOXrcAMsvKeFGD7Gt63Y4cuUphsjVWDI28VwbNTAUsUwhxBp4ChfJGjC4KziQyRPMocKKUxhRs1EptLMzEz3G17wMEdFKWQRtNHGhBEz0GYIUpaIdNmkqHiw0gy14jtIExHVLJ2U91rbv2WqPP3M/ANJKDHSXM5E/acmwqsIpLubMJpFyw3L7a307Xiyz7fyL5tqu/d8DRjQDuO6GPVnt0p3F8JT8MhCJoh+XR1Y2/jMAcmH4YTW359vsuVlMGuLsw9cLKG5aCZiAJYHZ9u33XGR5p3bZsmU7bNLYiSTIb6eBCADEAPSgSAjmIte8pxjpQj3T67pyCi55CwJEKVXtkcfPZCrmYx+8s8ymjeXyIrUxmYMsCIbnxClj3GSqB4ymEUMH2EN3LPRsVi4h0cvjWWDr1xdS1JHONzkA6UIUfqVlLADJGTjnkdnUQ0lVEp5IgJowSUrGeyGRm0pTzRb/LAKPk/jI1wXgw4UD+WBSzQUcykFVBrhbBBPLl0LQSwnggi10CPBixTpWARvJhTZiiK+dNsTHRo4fbmv37Lf9KuILKQY5hEpJQg2EQi/fwFmTL3Kl9JYd3yOFjWWTFwE8dZEsD3OlnMtjfKtddBMT1coUe/mZE44J8tknzzJlW2Trfj3IlNgDesSCYFfhZ9IKMCJmlhp9sV44C5HcceDxHuedPx3j4Dn2PGEeJZgvNyLpmXVhjA0aTXjW7mpbt5yViZdTK0XivbfdiQn9VPvuu19ITPzBw2SWXJmp2RDM/BuaA5BmPo6sdStstvfsD+QnKnI7ONSuvfp8fGxetF7pPe2SK2YxsT9pk6dOoqhCGr5uDWybTLto7u0U2Ol23gXnc6mecCwJI1Chk4PLF1afLm2tQweoqqwNiGVqWOqCkcLwB2JY4TzWxk8ZZA+SEL3/6FZ78fVXbcKMUPyKSpEWIFeleD25L8A2rtjHAXzIlq/+AIA+yU0hvTl0mmk+5BvTynMIhcV0HG/GvzZt5vP86GTW3ZIzCK7qa+u2rrbuA2BOA2j1y4y28pPN9ufPyAEx7Y9AnpyId1T+Kajp8q9E5q1iohb6f//MPi7Q4hhsbjVcjRxyShj0wTvTNfgCYeSlJqBfjFmHAunfxFwR2CqvT/2aJDcAK2xOyQ48TdW/f144rcBVAYwAZQBeAQBiKb1auWwCbMGLy+z7FYvNNzIPKfdKUgIFBkq+0mKXXZtBQV9sRQfDbMemEjyDKQtkzclFLIGVmpMoCrby0gYKuFCKZgxGYTxJ0leLuZX2hqSGbBNAJJp2Oe9hZVJLcEA74Gujxq/8/F5Yc8QQTBOT0YAUyMu2rweMa8JGAyZkpJgLiTA+ASaaqxhKwIZT4F04aY9jJsfYbz9UmI+ky0zfBNLF4/3YKBaUmAmyquBxBFB1BYdwOhfInAAAIABJREFUcZJWWwbQloIHahDfR8nPhw4AjLieVGAnwwwYMVpXQ0YgG2NN5+RwCRHC58MXTIwBtCXRVMONWORt+/cWOt8u5wkIu9Uf83OxRTuRLEbEd9lpwwJdyFxJkZcd2SuvOSQX9WU0GUps55VQaHhJVh7OOQWT1pf30sb7c404Z2tDsUzFJUnTIEerAZk38u3waAoPmdzDnpehd6tM5Gnaa5AOiskrkFU+vTL1VzPv5Gk00B5WqCT6rBeAKuerJ9sPSfv5vouRTH311TeEa6xgwoq0DS/BcMAiTeqLlODO4dlAExTMc1HaeyggZCA/TyTvPpdQPwEYOksFgrYrUAophlN/yrOMR5zSg6/FFPbEyQq8plkXBB4F09TpnOwUciA5EEWU2P+tgBKyE2gBmFThKBm1/Ev1tz9nYwL3SSsFgs6UYHyw07G1aeGc27O/iAYdD/KsBM5j5G5bDjM5FUOYs/wfeFleMwo7kBWAgpfkftxJUSkmskjZ4dBUOngeNchR9YcEnPppOCFWF2tFvt1iKXkLtJb/qmBEfnYvB6gCcovRyH3cAhtDvyRgRJ568hHUkEH7VhN6AURtsmHg4SQgzTtj9kxkeCV22y1P2/qNm2FAvse3P4Z3JgzSPH+bOG4cSei/uE+hKbl8VseMHU+DsZcGuw6fqQw7j7C9g8f2I71kUKcfnzPoqouvsWXf/sDvP8GfrIOtlA4wX8Wr5zxiHfgzzW5m7/gBcECip2CnGKVg9+M+FkDqCWuDlQ3lSAMwVqpLIq5j8lyJL6nA+yjkiY1+SJhpvv3FzFFihQpF1lgjjbrL29Er5D0K3/bj+zaJEQbQ5phdMplQYQ1bQOCzMKcg7174wS9nct+D7wEQRDHeBqIfxJBPEtVVK7cCPpTDMFrF89rNQBjgp70QQPU6u/fW+W4I8NTji7EZgF2COmThZ+/xzEOY4tO4Unx6Sy7PmSygqlOFFGtWCet7AK/z8KQ6/YzpAA6wPX8vsfn3YwXgt473l0uNkQxA0duuv+IBxwCrh6lSCx3jCM3kw9gsOYYcHc/558yzZ558jp892IWlvfTKf6lFALFpUi+77HbHygykEQmgABR4dHCXn91y6ytW3rQSe5ntlpqRDKPvI4Zfg23l8j325svf0pCH26tv3YpUUyxGzuWN+MQ98oSV1G+z6qYjzje/mkJRFjhdgLXBgQnc/ekEFt6HX+Us1loTdUOwLXx7v330GSEpnZs5KyucB6TOJD8K1wD2V3h4O80TXr7QbCpgi2jgdeVld9stN9zJkAmli0Of9VJphBhCfPLuLgb138KK2UlA1y6aQqT+vO9Av0gG6Mkwen9D+ZTgAgaiwuSDz/qnfvUh0Ki1JYR13WwvL/jQmnzW2nMLrrbhw8axn+qpAQisETuQpsUbsFr3fgP7+fD+drvhpvexltqEWgImpddJB5Q5/2PWrfaldniAQiO1mMRkEnWBtSaHCz//MPaWlFfIsDluVb/E0FwlkC7rRyemmq+Ec0o/r4YnWrNeSNwDfGJQ0lyDpxgWDxx2x482Y7nxOiqlA7AjjrrgJ50zgbB75cHqkdgr5MMzxPFHqtomf3ZYbJIaO+sLmCAaUrWhBGsAEHM8Vu5LgXNtYqbpSucvx4ZUVSBQlfpDaicf6rYu6hR33/POBZZqj2gIomGszq0WF2rqaZj1V2gwA1DCYuVz29TgsRjqQmEgKXh7I0FLfM9WO84AEgUAthfauK1tsKWoHwJh3DTpYGHwIPl+POwKyW87YVzfdfNDBFZdxf1WSy1bwJkNwz2th2PeiZksz9w2nZMM3q654gm7846bGbZxuWPh4EMN3dWBYoNuW2fm0iUr7JzzAEb0jvjUzr9a3tsA1kWFJXxNZH8EdXlYo1K26R9kdaDBlSfk092ZWtQ6Md3MT7+mdwEbnftRdZjso1yyN4PgRp59WWklHsd7nQfiTEKJZD0hb2TZQAjw0AxIn1dMVFktuUKDe9KFocqvXPuIGsib+6SNs0+iYCUeFyJzjImLdMPgYIaAqtUefYxncM/Fdte9V+EhfDn+yXc5izcBRcGAiKVleGNCMsjn7pWXo4Bsb9UCUFITAd9q8LdrUkgZ76KNdx+L7LCJzxDCehJwUYf1mvzS9ej8uJNCYMW4c0GcPtZIG0CP/FyF2ccxOKPEdcnwJwnRkm+hJLzBkGaSIOE0IRNuAFQNA4Qr45+1lts5X5HYOL/QQbC4Duw76uzOPv90ia1b/ae9/84CnjXMIvw5844X4e19kn3GZ2M/33zTdSTKf87zabdnX3qS5v4BegP35VzNl5RI6vMpwAuAOgW4tBAWxXjA+YeWqpbmZ5t6Roat33DChZ0c2FtADwtBBhVFN4gsOQfKjVKPvpf1SfBfcgI9LoWjmOptSIsDYNEU8XWqAGZD8e6srSIQTda7hAHpY6Uht2WaBMBC6BZLKBZrg1LY0N6wxHS3d0IgmDNnBsz5PayNSuqiaptz5kTCzdbB8ryIvuhnN2irVygoa66VSY0UJSJ9yA+wEiZuFn1OHrZWlXXx9tAjj9orz99ilUUM3SzSXv1wqT34wG3Wh4DoguPyjq5BIp/BvjpJH472giF9Gsqviy64wL5Y/DUScepUwpl8kOHeeNN91GOn7Ndv34Ycge0eFlM1ZBLUAegkhsPmY32czDsIWZgPyrpPhpQ0fHCWbd2+z4aPRWZ/OId6oN6FnGXiYzl0yHD78ovv7Ybrb0NR8QXAUANAs+TqcXwfbB2wz1FQmAbwAjel8KyBQKVBhtZkJV6s7dQQIvE89+xd9u77b1DbMVSth03JgF2hR1X0PlJshUZHAzTV4987DpC+xKadNcC+X/odYHqjHd5B/9IWzIrBuuySi2Dw/sFzrHXe9+7QcEQThktYRpAHzedjX3NWzpoy2fZu3W9F2JM1+oXbrY88zzAnHCl+P+sBA+7CqWdZtx5YV1ATJCYNtd++/sSBwQ88/h/75dt3bTIWgp9+/JZ1QzU2ZNQ5NrZ/hi38+HkCL3va4cOwjodNcOHT+3J3WToAfj2bp5Jn/cKT99v/XvzWmlCCejNcaACw62SojKAVy7Nw1KxRVou/79G9WBkRdqlNVUkgtNjfYpVGw44MQmHYAVM/jrNDysdGQMd2emuxSWqxRYlLQJnAOXznXbfC8HvfPnz+UbvsqscsvlcMfVatDRuQxb3ZYGOnjLIPFy234yd4XtzdquEvod//6asVqEI0NICwxpnTiALQl00YB1g5aVYS/pUaLnIXonDpFpNgDWSkpGPNlwB5aA3qizzCHb2FXIK1iDkcQf91gn4+HqVBKMOnFtatmNEKXIvkWRcCMnu3oXZopNcCPPVCKaDeRz1MIHWjpOb1unuLUWdzHskzWDWoGPNaroMGpNmu7XkMbdhb+DwrRDUacM8rkD4AIHrUyDRqPFnZ9bIfv9/Mec79z4/HlQe7Pp71yl7lYEvADi4RVaEv904jNZ8UIyLTKUiruc6X9etLuHsm8vhJDGMZoFajGsDL84+Va2AvdxLyOwrm5i7OSOotar+x41Msu2cfBjL8XDB5awi88iLgVKSRvtkQPiry8L49wdmc6M5rEY9CYdofySUACouHatQ7zewRVcJ9CJCbNr4PtXspPeZhGz9xLr1yFeA0eBpneFJcPHjMHtZPb+q9FAgAR23qrDkuzPd76iwNChuqYP7Dxo2GeFgD237CuPGEP462RYvetOzsDDtyONflISXQXCvIddVv61y/dSZg6cpVq5wadSiWFwLz8w5WoQQ/ZqW1VRafkW5/cU6k4in8wD03Abx+w9mKbQgYh7yAVRYWFhZzR7bbBbDd//prG0zY3vRhG8jNGe8A2w3YQu0gZ6mmqdT64Imef+gYthmcSwwhemVFQmhKwPZxDZ+rgkEnFgnUbp3UCCJnRUKwCqNmnjK9P9+XcxuynrC4/n3wgyVILGfbIc6mVDAA6nq2SWk14Vwwv2X81qhwV9aU14xZZ3QNyU7lvCjFKPooKYSRgJ7brAwqvFiifmwOsVIaqvBQooFSymVKHwozzpl4fDfa8cFrKOZi4RDJGoj5bGEl3mRTbezksRaGl8OC1x630wbE2aJPP4I1x4Gf0MkiiIEJgSl1SwoPWiOFOrsSZuGSZR/g20DhxiGWiNSwAn/Uijy8AjkkwJPcogwLirLRkxIsJQNqe0WrLf2iiancJCYH65h+VeJrlmV+EdWw/srs8nnzbMOqL5Hlc+EhD9i2qcLmzoywzTtqjN6SRp9JG5u1d1YcpskYEPP1Bw1D6jg703ZuPsE0AQZbQQGbs4OmOtmGje1jy1etJDktDTZUgZWfoOChcAik0Rgz6TTne1RJo5w9LNrCE04BRtexuLi4mZ62MnUuQibSBcghENaPZq+qmkOYhlDpeZwJTvoimX4V3o4O4JLXJYWUrJQU+NJ3QDReVEwdv1uLmf1+DgmPRMiBXh4il5MPadrvx0MbPaQbkphTds/8m+3txQutCv873Q2NpRS3FM3hUQJCkGVPmWM7tuyBTRptPyGdCfCKtZNlFa4Y0s8w45xgGzjaC/q/l73+Ip47fOwLzprraNi/8tx9JY/T1JxCqTvT2IiwJKYsee5n65bqZ8OGJPN8C+26K+bZog9X2WNPv2hPvfQsm+OIK1p7DujARzfKfv2BjX1c7NbubgKdnpKG5MjLbrnxJrvkssu4MLzx6J1utQR+nDX3Qg7VJADWQc6ziCdn4zDszuiRYY8teBg53BLLTB3MZt2AZ+JkN4lKSk+yX1Z8QbNAkTaov6V1G2YvPvceMpk/PQbp8o6CySH5nGOt8tzvvfdO5LGDbcvOLfbTr4us8EQDxZWSjQErxLRDOvXkC/Ps/vlLuDTbrZZiiFqADcxwIn2QXXDGo1iypNFkp3EABtjCbz8A8B9sH3+2ACZqL0vHi0pSKNopDm1AXQ61Zp7rqy++BjN5l/Mc7OSQnDE31dKGhtqRsn1cUiEEuPjaht9r7Jarb7TJhMjcefuVFKoARIz569mvkkF4UQRtI6lvxlkTHWVdIH6oHyw72MA+THW0rwSNCqhUmI+AB7FN3K+KefqPf6r+WfJmdibgcqgDc5RO/k9ct1tDLrXcFdOyzKAJojSZOnsgAFG1jRg+yy64aLbl5D+Pd94GfJz0/bRWYVhi5h3JRdOjnwCoQDu4uxHAGjAN30/5WonxFyWjfIFjNK9VMOj0XkIBptppXDQYkPyvjQayg2IjSmbnPL/eJMd7h5HIDXNUjMTCvXhxUhTNvcYL/1dS51uzSdHej/9sFBP4fGcwDjGFwokCmwcTldBlt9w7zjZu2QXYzzAERqK30FsWeSTvVqmnrZzwbbANW6rlI4TkmPVTg4eZvM4aeBeZffCXPoIJOZuuWxrBIuz5khKFAElSZQD+mZxxp5DnIlfFDoGzGc+pEBrdBkAwWJfIaOMpjGLjsRvIyXf/exvS4XDYfF4+VTbtjD68Ty/7c/1uWM898H/LpwmSdAMAHSDCi0ZUGe4qIr2YbPsToCd6oA9FezOVVwseN4HIEIVPaUopNoA/zItIeQ7BZ2oTC4fn6ZpFJS5zrtQzhRTQ6oAFmjoB6f6ynXCAlpBJFZ4OcWe1yAqBdcaZJnaSOE6SkHZSDIuIGch0Ut/7tlvutDcXvA4wq8bbo3UX01WM/Ag8ILth4dIAUhHCwKQgvw35LKtLRuFCKGXnoK8LW7dvzxibODXb1mzeSIPVQXihVEAKlGEoglyoDklSDPJDsf+bmDxnYBLvi33GSaSXkp5piCVmt7zGgphiO38nwM90mGNT8awrKM136bUZvftSTPaw9Ws2MjgDwBf+o48s33LAi1aBqjSXKhjE+nKYus5yLmfJkHSRaSquHaWJr8AIx77UM1Mqwz/PW6Cqpp8uLId9KfCxS5NVeTvridPRCrhWo++UCoS3CVDQ3pMsxXW8vGvHttB7p5BWONeoUTNt1vT7YcUMtnvvu8P2HV7B9kWqXY+3+olq/IoBHxiiqMiYNHkazU+NbduJf3ljBUyhXnbtDbdZTHKY3XHP3bYW4FGptI/N/68t++4rgFWkVAKu5cEJQ7cN6U40cstKAlqCYJEovElsmHBCrRrFLtffDH7aNSzgs8jWAe4SZxyBfKy1ZoUu6dJyzxJ2OSxHb56d5HANDNkkuwwSC4mC1LkHsWY87DkAGqRokj8qUE3ghOO26yzTQDFETEied10kYOISZJBj+J4sKV16zo7E835KGOjICzeRumjDtn32xhuv4//dzV5b8KgbKjRj9/Lckx8w2M2xiuZ19jry3qlTpjk2i96LO1Pd1xSTxOO9WEo6qYYP8jIWI0hr709k9C+8+DKMq79IyQ2F7fg+3mkD7MPXlttXS56yFr+DsM0lqfRhsFqJRQ8NCAOaKhrxAGqv1iZJs3zxkZ9P+NoFnufAnaKzWYCOH2CSwJii/AC7744vbfdhAh1DNzgPwBefWWQTkIa2oyJ5+7Ufaa6auGcH2XQGeiWkDedsO2p//ZkDo3Cl1bQdBhTII8H9OrvpurudwmbXrsMkx/7EfYVq6dyz8IucY0f+brb77n7JWnzXwcg/ppXusa8QEMfjpX+kIfbCAxH2JmBSCQPf6pIge+qRN5GuDnPPzldgnNY4qoN2QE8pJo7lttsPX52wjz5ZhNfoGmxU9vF7Q2z0adPtk/eQHDuJhRLq5ZvMOEJDB6SMrdjR/Lmy0/773IeWlFFuDz91tmWQLqvzoZMaQ8E62jvytOzgDqssC7InH9xoS9d+wi8do/nEzqDrlAMYO1w4IEAsgKn44bqju7gXvNqQSTKw9A1i3cKK9PaK4ffz63wOKUCkVonEtkZWFR0MGRpprJthLGmvKhBFa0EsVC8A4Si8O7t3T+P9NlFrilEEOOnHINVfg3kNTkQ/F0NedlKsMXe28K5hUYYTl9yMWiNQv8YATaFIoVCnua2cf7kYhpK9tVNTdlJnebHWVfe4e17HioBCeT/z695q0Pg6XVKHaH7OeSIAQxkFnoUtyakCDPW1BPaJUUkNiuVLU0ulk2C2I6n3ZfDY3FrM1yR8NmaIPfrcMyTIr7bnX3vQBclqoXq7IRnDR4vhGcv7U56ufF4XwEUDyXsODYyxJd8utbQUfCN1TsqWSOFY9AwCW/S9xTbT5/thyR92+vSJ/PzsA2o6ASI6B8S8Xbv2L9g4QwEZsftxd47Wp6t43fuVf7jOj39/7d+aSP/t/Y+N0v8/hP7nzzkQVHcRa9AFgukM4d3rPggDoD1wMBcpazjNZhwEjX0EffTjTsJvDsZ2KiqAQwSOBMP8jKUY0Z//v3/pPJJNjhuEMzTWoKLDWYYoNdvbtmw5YJOm9nOSe7GeIgCmVq9daRu3LYZ1eZgUeHz+Nh91Z3sYfuQKadVPrNmFL8N9X3cvoengOcrGQfdQC6BoIGuvSTJe7vwo2IWXXXIZ59/b/D4UUrCKNGfXcmAG6paEmKbu+uGf3VBRVx7rP5z3GECv0MJak6ounz2vmqhFg0PO3jAFonGRJtDMlsF+0uNEaex6P/fu5FtJw5varQc1APcIAFYwFhHJSajgThS7gWwAwIeIERoinDFrtvOoVvBRAyyt6ES+YDg3LZ/dmyGkvIa7qGWVyVDHIAJaGXcoww/8DVsIVe30brDBI5PIiSh1uSN9yHn4YTEgEXfphLGZtgefVdx8uAujsAUKItw5FEIK9w12M1Uwd2sJPJaaJo8w4UBfbCJ0RnDedvDZqRJh2PNcywjx4xmp50tNhwVbTogPtmq6E2ULNDC7t/Nr79+/F1Zv2+zh+fcANGywKZNn2Pz/PA3rE7seHninLOX4TIGAQTVVlbDlsHvgPMkEcN5/qMiefuk3+i6Y9wyJvBsAJQh1u/mB17F7+NQSgk+y9nYBvJ9BONFf2ENUW7+BvW0fATT+gBfXXX2dfff993YKuxINYyKiCS86CPAUj+USwT2xAh/wVNeZF0Z90cXay4AQkgjRJhZLoL82rcPP+laUHd86C6FN2/bagBEpBLrmWyYszmZqvVoAfAGFXZz15UjWQ+gzUggqmz33PFh4ufbZZ5+4AFOF4yq8SoztZgZyGtiIECItUhf7WEPz+++/xn77fSne5eV2FuDU77/ssGmTZ/FZpdKQVIV3QC00bFQ2/qWQTvKO27DR8bZtGwHeAIpnTTvPfsYqIAVPzVDIEjWETR0lgEv3faurD6lQWOB+wcCvUpRSN4dQTMjHNSiulz308ocWnJRtf/650378/BPrCUFicL9EZvYFMOTesfi0ydZGfsGC9z6l9v/FPn7zccCYCOvVv5/5ASx5h2bY5FGDsTfbBMC30gZlZ9q5Z11irxFwXEkN1ndwLF6mVVgpKVyaZPkDNRbYIns0znsFQvJ3Db1Qer8I9n2t9YTIc3h7GWswhpoL+TLeaxoMiT0fFYM6DXuaViwHIsk9aJF3d3sCafUMFjhH9Hu6pfI9iou5uzwBS6f1SbSDR2vMh7ussqbYqYeSqE2Gj+7JRk+0z5dSV3C3CLC8/LyZdnDHXvYFSiA8/Xv07QOz9RiEN4Bz+qjBo31t7wHJrwle4vNEMdBuqK61tHDUCPy8e/bn2TGUfX5Mm7y4t0JRLUVRTxbiNSulQzCexs2EbmIf64BMBVPV1EKcO8FIs1a1JcNOfpZgvn4Ta6cVZXAcAUbVsHabAFI1SHJ2f7rOeMMakiYmoNSqaOYejeN8a2ZwEgV2oJDkajfcaGF9K4tDtf2xw+A3snlV0DkAdQR+yUAAkAHo6QHeu2fQ2XNf13MWyBoqAhJaK8MoeD98nWBA/XNs645iGzvqDFRfq6yN+nj3jkPOLqoHHq6Tp862Dz79ht6iycZP6mlVWAuoZsrs1YMMiVKIKBq0teL7je80Xq6x0Rn4jubYiJFZeCeHQhaqx87mZysq534LImeGXvIkrOyhg1KtF1klsTy/FpjOhwA2p88dxUBbiYYd1iMlg0DAt1Az9eKsxGOaWvvWex+01177AOXAT4493IC9njfKmWhs6RprfLhPk2zm7P7swSLq+GoU0+nUCiG25PvfGdy129DsQdgMnHTDv83U0jGQNKdNGkuN5gWetQk7AJjIUqxDHqzjXM7KzLILz57KnVKJGruAugXVCnupEbVoLe8hC8Z9B++iRzqheQ3VWLkUoqBK49028Dl7OAsagcWDh/clwBiLEfZ6CcS1cy4YA56Xag9DiGiEGFBNreTNVLEXYXcjRvYH+A7DxiEN1u1JGPjBYI5JfB32A9Z4gfz7g/e8jeo0ju+BHRrJqj7caRVcVJUMHxpRxfsw0PH6+cefu7ZtWobvU5sdKzliazftYMJGsUePnD0QgJEJoUI3Wmk6lbjdyEEybGwgSbRZSEL2W3MNbM66EKYEdTSebdYrexzhKn3szAvPY/p2Etp7b1vy9auYQO+k2GvG7y3L1q1ZSSFNkyeTO1Z0M2wwTSJamGQMHhHONKLWFdUBTF6T47rjn5DvpLgKOvDi5+g/DFPZ+gL8aobCBgzmYbe7MIVKpBztmqh7V8Cc5WXzIFphb+3h4Lnymr40dYetB8FFZVDVt+1vdNOyQsJezpjd16ZOG2uP3PMZkzs2AEBPNBO4zHTSn0lM27DlOJ40A2CiYj5cl2/pNFa9evW2rxetwATaM+U//Qyk5kgQElMi2IDI6EGMdm8CGALRUHLaSSWcUYBHx1JAk9Emr5oTuZrwiZ3nSYjUM5BBeAXAgZpxH4pnSThVSNHr2sRpmQQzZNqK33dChy5yAICnAPunoKPpViMlryWNQNMTOCj4Qm1M9VP6cRj7FrlCL9CLKVZjlTNuLsG6ILP7aPvmi034QEXz7htgj5CoTSJ3uGTPPIdb5sc4GdupU+WWuy8e24dCVzwNIdRqB8qNrnZkHxwc4RHtMJBH2c5tB5C4UcjwWZuRxlRD61bCV7AuHwpnL4DlMOSC/foOt21b9wDAEBZwWTf7/ptCa6n1t/NnX2kffrDQSWOCYE2pmRGoJ5DoUqaInS2xdvtd91OUMbk6yQUPEFRSmEdBxESDCfBH330MY/lzq6cpuevWW1zBMZXLcsDAIZjBz+Fyj2MCnQHQe5eNmzQDc/89XLieolpJ2pISjhjb0yVIfsWEooWCIZwCXAmCNaXIXLHKuOjSZKaj+GVFhGOY3IG/IIwc4NHw5EaM6MNtBhPMWVPPtq2rS+y1Fz+wV19+wbL6TLDdTHknjuzJPycTYFHHZk6ysWOnQt8fSYPMpBqATuBSAXLCB+55AtAKU3ouPV8Kvkgm4p0AuqGg8PV4s5xi6PD7TyuQwj3MZDrecvZstjrAqRZtXg4ryXLimeC1ISPrwFdE3kj5eJF60YzJy6aLdaF1JrNlZwHwf4DVf6X+YiEqKEHJmAqoEBimq8iB+S7sSsCP07+x7GDESjbIJda9TwgXGk0mxVJLrapsihLWZxnspLDwUDv38mgmTUGWsyEQ1voBJAkAAGpaSTx2hRLNtCaG1KuAwsEwzwDFYEU2cHOJESu7Do2vFIwkX10/fo5gGqoQnk9PvNN2YPswdGIwl0SKbVh60M67eIBlDkOyQujT9g21NmXSHOREufb1lzs8FwXnSwYhP8PHx7PXD9nqDaXOs0eFA4Ng/L6irEUpC1y+8cmy4aCw41BsAxz24/sqDVlsUl+KgNJyArgEagAWxeN35Uv4RRtSQPmY1VLkD8Jn2McfzyQO5KMomng07r1EkoLXhSRI+yuWs68F37guf2SPMYTc7K2BCQaQRCEZCVOhld8HCQJPtQjSywmVgNXRAsNSwHR9JcUEnm+0LbTTNFJItbyZFkYxYKoiZbeTosKLploNUwOXkxJVA2lKxHgQBOSsUjXVRrarM8bj4SlvVaV7cx/wWYOYPsuv0sk1XUMFWOWsMTxgdz1I9k033co+8bG33nuTwBSKn2SFOyDnrK4HCIs4bwhFAAAgAElEQVS1Jd+stzWrYJx/8zH3xTZAB08Sdis+On6AoQoGES4mNs2sWSNhLtcxLDhkj8uj+JFnOOuRYQp0o++nB2di2c2lxBcU1Vif7MGYqG9zTXU1gSezzxxka/4grED+rR4FnQvyUlIuyxq5Cd+XIVoEzUEAz0pgX5cCJ4Tc8nvVIPrDBEpkCltdWmbH8aNSgeVHQ6gALi9orPrfFVIhuaWYwGIyu7RqgaECKGheXWiWmOBKMuXnEAgnkEDM9Tb+rELKFDYh+wXZqigIw/3lGHIoEhxjSnvPA9rKHkGBQAI1xFoTau0IFmJKOW8qAHT2TjsDAzGI+g84zR64+11AqhIGhd8hW97OZ8NqBWZYfWmwFeTiJ+sAI3nZMR0HpBQgTEvsGmHlhkcwAAiBrRsanIhVBYm0p5CJw5zWIdAjozce0KSBHtlrRVjkdFJYZtIgbtu9y0kEG9lUYQDmQUjV62ENc7y6Z6FlFATixoiCQS4LW8Aad5meha+YvDTksl8RoysO5kkL660OlpdqBQ16JWVFmOzO+0aMoJQkK9AhI60fktYGmDhHkSLhd4fvV2AkDQSs787WYHvtua8Yyk3HjgAgTh7TPFfdBjrHxOwopSlQ+qsS3f/OKbZfl20BcB5KEZntAJhl3+XYu28usdPnRtlDD99LA+MZOuh+/vdvRwmUSgVJn/zCmhmehCLtU7FYCe2pgATVO29/kHXXZm+++4yTfv61ugjw8j7zDd9oCf1O8Wxo4PwyUJJ04bNeDMs7kmdZ6Vh+nY2oYbizw4KjCDy6HLXMKBs2dIgLwmhqUCMqD0lktkj8Vv5MU7fgA6RhS+z8S2bY7dc9R0iD1hfhJTBH9uTkkg5+1LE/Lr9ykgtCayOU5OsvjtvLbz4D4yTHJk4eY//F2zIqCv8s3QEC3fgStQwscnblc6bV2SsLniFMZhmMEUA7gWcwsRwgxGZVU5WSiJfY4NGWntmd/RCLX9gUGB/jnJ+nBmYu0E+DCOolWib2lWTRvAc88BZ/VmqvvfkaKxI7kYijJDufbk8+8SzFPNJTaiiFfdTRpMaiapLdRTsMlu++PmqLv/7F7njgDAbwqbwj9jl7TnI6efvKy14sSSmJfv4RMOLRb63eD1ZYRAn3DYFjNKRNMJX8GWzKjqMTL1Bv7uUa/MsF8AV6JbNe4hhGcb6ytpTs7MflIc92eUxKWusrX3B5XVKfeSkBnT3ZpcEKa8YRIsVKlJUSKGkDATH+2DE4IJd34LEgkFWIzhOxF/kzYrZpKKNzV8MXZ+mCtJbn5eVdA1DHWcI6lGRceKCS5v3wdvVn4FXTVuasgMRsbVV6k1ut/zAw3QbQ3a5gLp0tAlA5ezg/FEooRpLnENKwR8ZW3MPcDWJo6l724mdroRbRAJZqz3n4AcOx8vHurg5iwPwJ/Vuh3T3/emoFAb0w7ni/vp1Jbi3PnD4YVvw+O1F4iCYKNqVkCvzpaABnhS3WlrOPICtMnTITC7K5SKNp0HhGGpZoCKdhpva8aj2dClr7TaJIMv0KhUl4/vk30vC955i38o31QIN6Q/pLgChnAO/BedG7Q1b/5xkYyrvwX1D1X/Dz30G0/l3v2yXd6xLXec1ZcIiwnoEDCR/h+UmVoLtSwK2A4BJkhiFID+uoLaJh3/lz1uh/d/Xo/wuw8r2lalEgrqdg4F3w72rs/1i9HlVeg827dKrzRJYsfOHCD+yjRU9iQ9HAECOIPSnFXyjru45anTAZ+o2qCmxFYLbKTsYBqwxWxTLWPQEPwCkgNAhOJ7TmxImTru7S/SwSRh1gmCT+enLlVdgX0cQEIMUpQlqvQEg9OBeMyHPV3aRfSeT+zyTgr4lp0qlT1DkoHQu5P7T1dHUNHdaXPqqKGkmei//kAmjwS4/oXgNfSAyyUaeNsn3byfWgzuzTkyDS1Ayk8scgwlQ4m4k0QLFaAIwGpCgaOk4cMwiCxUz77rdltn7HQXxOkaznNUOACEQBlgbYd4SainAf1pqu+y7AhmAAUA3Z0zM4czSUKkQ2jc2bDz1Zj1RsWSIBbygk8pH8689EMrgulQ0A9WoQ77bDfTbZlSh5nL5LZxrP2Bd2tQaGvSCBnMRnsKOcQCmaCj/6wz2AmV7UkrL5kS1dO6BRLQPhPn3TICQctzNnTQP0gikL+68aeWxpWZnbmwH0vx0ALLr72qj/Ja/XcDchPhG7g3kQf653NgDLl71hVfn7Wdf0pV5x9uobC2zVso+RtPu64VhpYauNHzeM+6LDNm3ezX5vs6uuvMq++pagYBD0Jr5mTDxepicIPKKf9+P9xhAm1qy0Iy9stJCvT5rc3SaNnwhLFACsoMqWLvsRW6VpzpIuZ+8RvGYB6WBK5gHgOrWRPApZzskMHI4fKceOINFKi8sANoTIqzbi/TNIdbZsYmnLRkTsatd3eAbIEfjB6z6tqibwmPswiIF5BsGiw/BiLYPQtGn9dlSJDIupmxtQc0m5VYw13R03KfzuDlu98VvbdeBTBoxD7OuPVlJD+wFA5XB/dnPqhwN/73fnnIa3OmM1yOiSDJ6au6IKmxfuMx+pqwj0DIvIsJGjZ9uEiZMIlH0fJeVy7jHuPXJEuvcZbLdTe+XiQVxD7TOIez6agOP+I8fQMxfb2dNm27jTL7W1v71Pz92EHQHBhVgpVcOunHfhXOfNue6vX62Zcz2VPZksqR1p5muXbaU3EXMSIgSg84mCcjvvssHUXel2cGeubV61j/VHYCDeUzqXvOh3VASLFBUTC/scBUyEiBcM0DK6KwSIc5eLUIQbvYA0gn79uMfbCHOQx2YltXxyr1j2ZI21V/DOh/djwE1dgu3h3vJTLswwit64meCyCPraeobAZezpxJ6phOGF4FG/z2bOwtN3xd/00AlgPvjlks5O+ewsNwIh52Sk9LH1W3Yb+XCcM8pdYDBNTZCCp3MtZ1gTUuzkNNjKDWX00vw8adx1bB29I/XGtfRlOq8jyUCo424SWCdFcBA1RQDnWj29UgTKmEaY1qod1Wf0Rp0silAtYHpsVCLgfBHPMJIaFjsfWKTNBG6rBtUeV8FDXrarG0L5Oq2QCLQcw+ihSmAJq85MhAggwkkrg5tolAJpaQEMBcGDcushDpGNkzGYwMIp1idzAAPD1+1C8gv++9Q7eD5XOjLdxCkjuavxA9+ymrMx02ZPn4C8X+syClAXhTmAaTws3zrsHIbiYaxB/0ef/QTuFmcTx8vqo5c99uhCKyzhjg2l7wZ3KcdyYfqUXpB5TtotV11i+/acJOTtlKX1iwTbwN6L+2T/roOu1vJjwBGMHcsh8hnE+L/vvgfwNi13fbxsFwJhoGho2kI9++B/RrP/YY7jyx1IvRkX3RsQORprgC3UoG328ktv26WXXU1o4/UMWb4jDHqIUx/s332YXiSPtQa4zkHQpOEtA+b/Pv2EpXBOb97wAzhbPD7eJzjXU2Dg/u2CQHuxluqxFevXJ8tZidZiaxMSGMVZOshW/bEDb/EteLb62cWXTeWMTwcP6rT33v2YflyuYfI7x/YTHKSKe0x36f2PXEQ/kks/HcVg25/1c8qqilpZbwPxAaZGk50Da+KF5z4Ab8LKhZBV3X/lnDkhsK1OcI+3gQ34oKD3unLepV3lJXuh56fZF0t/colmDr0Xoyw8ykphfwXgpdXli0k0GzKBdL8qWJkxMLwyMwFAOmJteMoggKWVsGuSrO+QqSSnnbQbbrsDWXOB7dq9BbbV70w6lajIN+U/NeUUqryZQUxejp+guAPVVjhJG6PTxGTkz91VgOOPxziwEVCyvRH2IjTAgkMc5tU+UM6HAsWdIH28u+1d38Z04Ag+Hb0wZO6LPGKDnX7WBIvpxsWwbbUV0/x2z+yysRNIesVraN0fu5m8If9KbIcx2WVHtnrZ9DnBbD4kS9VJSHIDSaA9BEDBwuDwnTp+KAdIDCyH7rb4W54PQEeHHwbcWTR3yGVjCbfKz6/CpyvVbaCqmhIKhCRb8VMxUgqPDF4NnnxB/AC33LSZZ5vOQVXM9y8ijEX+Hr5UFbK+VOOj0DClgKuI6pLnF8XDoEHp+KGlUyg0MG3fRkHkyjwnLRaY6go5Kop/p8VKcgX4Z7LhZ0UnJV9m6gBAN3J0d1hWNLtNCinB61bWXBw28pzrk9XLDv4tSbyvDcJkffWq7c4D8z/Ppds3nxYDTo6wrz7faP2HE9h0/Wi758bVVnYSTwsWXBAguBicXd6cuNSEAqRgizsDcj8/pAs0wGotNBHyD6Gp4OeT5UFCTC9SwnPtksun2QvPrKQxAhCv8LY1a9YjtdltX33/FQd9ApfTUqvD7HwCyYmrN5xEktJqL722gGnuQduwca0dwUeosarDfvt1hS36YTETy8VckqPsnDPP4XMxhQhN4aLtxfTzCGEgs63vwAH25ec/c1iGUbThHwIoIJloOMXN6acP4BIg2AOQPDI83cl5MjKxoOjAq6NbNgfodthX+A93AZbRPC3+uM2uv2WOvfX2UqSandgQzEYCcQVgXL09/cR8JCdz7PRJ19nPv6yzkppy+2vdd/g0nXCTfjK5LCIZMI1WSP6ZZ885myl1XxoTfxi86yhcou2r775m7+EdBbguMDOWIAb5ag7qPw2PwHM4mBk+7NtjTzz6MpefJnMYLSNZU4JpCtP0LppHN1HhAonB0kL+U5XF2B2IYqe0AKcDFPPN0xDoL4/ETSFVsAu1fvG7DeWQknm75DeNTGckDe9wzQd/XgwXvWEAJDHMxOaJSAKoi+Pr8lxjYCf2zojDaLseX+Y2OwW9/r5Ho2zz2irbl8NaEAglQijFVBCAoA+y3HYWyPDhmpzncQDTSIkBxm/S92zgUgzRBFtpw/LxxN6gjaZ39KihtmXzThs2PsEaYeF5M5F78pHb7ek7uKwYGOl8Gz16mF1/0xX248+fMglrtL17CXSjOyliyCBPYIJJrS/M9RqK/2NHaF4pbJtZ1gLj1IOpsJPheiAFfgibrF7Pksu1g+Jbj0+MyBbA5DpCp7QfM/t3w8foFBNM9j8NboSShPkixygiubO41NXPqynmwlcyLkiTnrnsIvYfyeGy4lyEudojrZf9/vNWXpeGDTJdp2Bpr6FRcrE1TvokkKo0j3VFs+yNfLAThpwPoFoMf76FG7Maf9AuWLZKjO+gQGjnTArBoygKoExNtGR+vgAbtOIeE26KKQecO09eeU0BYlG4ag2IceeRProF4xKlFW6m9OkOCmGBLEMIRDhVfgJrAX8rOIlXFs2vTOqDFZDY0RcP4WUuOOHZ558mqXyzFZX+zXNBjkKB2AyVX+3UVKaat992G4OGu5HGzbIhg3rawo8WEZJwAiYfhR7PQuzrgXh49cCTNzW5B41aCB5zP7kCWl6d11w3FwBxP2dfPgGIan4BLnkeXYChbTTK6rkbAV81iApHRSFgUcn0Ifx5yWrE2A3ggGtgHcoqQiirQAZJdTsAkX0kB2adi00t9qrUEJLjKhTpX4mo5+t4wmEgc7qGy/PsFNzm4xJWXQCa+ncamGaeIT+CA6zE0lQB5xmEeLxm3Q0gFg9AsFK/xRJt4n4QQCsvZYGr8up2zb7Y5GIGUVTGkgb7yotLaLZ741UeZMuWriQJ+B3L2bfCaosY7vDc09KQgZLuKa1LJ/eBAiTEfJRHeBefSXv//HMvJ3DpdTwCHyDs6WMsPHiwNHYBeO1Fhoc7ME1s1+Ejxtr/3v+E919i9z90DXetP4qGg66wlW+4F+eQ89rjHJLvqpiY4Zw3Itx6YW2jT+2tA4LCOAKQPgqmhHC6YkW4imGnBl5JxTzvKoYWobAW1ACkd0/HZ7rdlhB61oCfWRFn7pNPv8QeAGTpPAErXbYCZq8+9yX3yln4vHGG6f14jkAH7uldqpCuAICQLNgfr0XNLf/+uxSfpZM2bdpQwPp8e/g/j9l/Hpln5xF+p79kv+AAJv10jr0lMES+nSgieD9KHlcjKJ/jKsIjK0rC7FHO75vvOJtgKMK7TjTaHbc/ymDiSlu+7knbU/C9G8Y+8+A3lho7Br+8y7nLDiAt5zkBPPpR0ApMOWPKZXbnTU8zUNhOof4dzOR5Nu+CMyyEc0ZNUjPNyNo1xwkhyLXfV39j8x+7zk6fNoWgKLESYerxPBoYUq347Yi99eYnFJuXIFce4JQjx460ERS02AWvJKV12rsfP8E6QdbOM+qgiRCbsYTaLhfA/vtv9uPp+Bus0j9RDJHKLNyOc8sbuwxJu3tJugubv4wGJJ2hoI9XqN147d127rlnuPV/9Ig8foNpHOMp0iWt0ENkyEht1OVTy10Raj9+XWHvv/ujhSbl2suvPISMGsaoADyAILFvPOveA9rLEuKvTXk872B825HK4XvqjS5YbPEywImQ4HAXstDG5zy01/BK/db25C7BPuYgA3F5KNcDoHJ/0MR6072JXelPozV+2jl2/12PEVCTTh1YjlfcKthVywFXYcE17uU+QRrl8DiPB3kHz8gbIEt3fQgAqwPhASfEyBXjVP7h3vJLdMMY2FDc5y1KJuQs1xkjBKqL/dIlZqs7lzlr+WdZC4weOYF69Uz78pOfIQiUc14plV5TpDpkiJKVc5/TyIhxpSFRk8INeR+6ozSQFjPeDYBcAeB6DbcnZT3iQpo0PFOwiZh+YuDrTAEUFWNVIKTWuPaMBnEKl+RmdoPEZn6/fLed3UGTD43QGHvo8VtJhb6WX9fAEQWcVBWoRWTN8eVHarqUSnzcJkw/DUaIQnAYWApZ0YFJ7kNHcwjfI4xmNY0+pDdn8ikYb0WAXyepGSbYVVfdQDDWBAcme9IVNRCkhuDnFPD8+mtf2M23XOrYpH7cAfos/xIU9DP/v4qdfyX//9ZFGkC7tfV/aiUPu1Uwouomvg93vcBH/bMAXtnz6C/VVAqKrYI1pQAwKcz+ZcbKp1aEAmfl8k9goOc08vylGkTPUcCv/tJt0sQ5unr1djz4+gP2k1HA1GLD+j+x23oMb9A9NnF6KsFuJ/DcZr3x/WrwIdVf4bA3u5xcX8oTT56AehB9LKW/y7tS9Zxzn5E6h3fPkeWGWKo/YqIZ5ApskuyX6bdsXRTqpN5FDFiBw8xQHQim+aKOwF70jNkklRcWliNBLXOM1FBYI+qRZNfQxP0nmx8RZWQ5JbaqFF0in1STOh+DtVQwNVclVgH9e6YRFkOdiQ+w7JLy+Zpt1Dszz7zAfvzxF3qXJPtr8w6AxZE06DDhYDqt305olEZb1Bet3N/FhASrBwLzoweingNo8tPgUr0Jvq+zZ02wLds22wF6gECGLxXULiHs33qGKbFgWuOnj6Qf2cK69eRg9M5g3cKeld2w3CwUPqoNpTTrxIRYQtUAfjUKYQndAelj9fLfrQ4wuIt6OoShUAWBYE0QHpqUhUA9EUItUg7wetbssTAnizkvCWLOgy2I33bffgN5h+G2c/tmpxZr54wIZPgmyyOBsh0aDHPeJCX0Yw+l29MoBc+dNQo1Yw33ALUfQNvNt9xr+3ZsAtBdZRdfPMW+/HQp/Wsg4A8+oEF1WPrNt/senM9ZxuADBUA9qtMaGF4RYclIfr+yJ565F4LVTr4mZCSG1BdcNMKqACfWb0YWr9gWSoiLLx7vbIdqAf4aZZ0XyvsDtAuEDdnOXRONBcK/+yIhIQGQJ5de3hNa6CyfOM/FVBRbVcP+ZoUj82eVpC7Fj4D0cEA8eTq2MKjU2RSBDZc7dXXO0YtGsdalSCzIr4cdHk1PV2nDJo5mIHMzz7OTRPvDkGmwejt1yN59bZHLu1B7lA5bsxoUsQPg2FXZLktBRAOeL41znKwXYE03kBJfg21KSEi81eTx7pBoy07LeNajR4y2devWWTOy6Yy+YwjY+ckNLp979hmLp3arOXXACmFXRCR142wcbm+//zZWPM+wN3ItHCLN1g0oKmVbxRku8HMgDLzfCQjz5lwUVsBswEIYEBcBavqGxEJ+Y4ACg9IPdqSC0vwYchUfq2R906vQ54jNLit/DbYD+U9vBps5OTk28rRMVHLHHPGjtlqYBGQ3nrU3DG04l1gUJGIV0Zfg8rUwD72w4buLQCCzB29/1Yb1jQOMpheppEYOq7frrr8J9etyiuoO60dQ7S6CmDoZ2jTClu+VHUtvA5v+F1jA3lGWAEaxG6JYM0BoGgOGENQJxezlyopawFAxcPlZAS517jUzmI4l9b6Fz1GDb398N6WCN1lUEj1OMvkU7PEQgjRKT7USRKn+QQIk6lCwmCaIK2ngIMJckghEEllAIPMpLCZj6E+aqeO7EWQ1bMAgO7Q/12VgSFmY0A0/edioGQxgSkt9CazKtXjZI2AzUEz+RRcElRhq0jJYyIpKCKR/rUSmL5anBtr+YAuyEKhCLt8dBe9IyIMNOvt9U2zOeTdiaXIYhuQA6u2dVpR3mLDDYuw3rrKt29bbn2Abk6ZNpmeCkYn1zeUEWOfs3UgNWwxZsQbWKL0U5248A5RzUQv9+ONPgPshNmp8GjVVMcrPOHvh+VWQkQBBRZSDjduKLdS4sT1sCEHzPfhzPhZNbtFCeo1WmOW32IE9ByD9Fbh7KAw7nMraMv4Do3X2VEDEQ/bbLwdsx+YGmzF7KIS42TZ//isERqVindmLvgo2fACYHjVLQlSWBfvBKkU5+dRTC+2JF2bamrXr7ZqrboZQsxIlM2Fch8vtpec/dvaImdn9OMMCCDTbhCKrF6rd5+zE4b/YQ4Xccc3u7FSdlMszimDRn419xurVy7mTAhlqSc3lx15tt+ysCYSiBtlnn0MaOXQE//8h1EhVPNdC954yeseBGx2Dha3eT31+rY0bk4llJkPdLkIP6Wt7pkFEBDCNRT3d3IDSjs8TgRmvVHILP/6BfCnIFlhxpSSnceegModBG4V//tGTx1Cw07EMy+7TFRDQaH2Gp9qaTZsoxABmKABaONzr2JAXXHkDDMXPaeyFuEcysWvkggi12OQKjGJhUeEfOjJjlL2OnC42vi8Ue/yqQNDPu/QK+3bp73bbHXfa/IduZpOKCZlnWT364HWQhFfOGpt1FqbF3+DTxsHXIyOcwzHSjh8vpOjtsAmTujsj6dyiSjd56IkUL5jL6fhBkigJmvKL5aJKjbJdq5FjdaoRjOdAABAcOMN+ZCp59iWjSEQDWM1vImRE6baexOk6AJIQ5KC9hnQCsIyyBU9uIpU+hHR2Xc6ReEiUWXsdU+R8HiZ0cvBQGzAKZBxgK6+01Lo4HObOi2PSUOEaNHAKJ+U/cRi2Bn2lgrfA+qyigCAGPBDjE3nhFCmatPnTgXQwdUlIFJCGATbJemUlSFpgyDpGAN9LoVcNPA+Bjj5MlRQAxTDbLpzXn5SzI9Cd1UYG2v59NIV8ngAZslMJuRR5mk8F/6i+C+VQVPDPxBn9QdcxCwbUKOKwSk7ShHaUfblwIxPrWDYzUo44mKUcxvI5PErKXQBNbTny5uAo3u042CShFUw16+3nVTfa8l+/wjumzlas68RYOMn27UfK/DuFE5duVxsSCeQzA4Z7238XDICZnI9cth7ZCN5SdZ7ENYGrYnKJrNyHxONaPC1T0kLtiScfZQNFUQRNhMmSajffehvF93/4jUoVr3ep8YN7QsnHqPkAU+FI1tiwUSPtvU/ed4Co8xJkWrPww68J7LjUeZQ8/vg9eC/1sZlTzwfYhaUEaiap29PPzmeS/z5rcL/979P37cH7YIaKEQEw5s8kOVlMWxqc7KF4mUL1lqfwaael2h+/FVhy9y6YwzRwXGRA75YcPZ2GfJh9+/MbPLNC2EDFmJSn4Y13K5OW3/CR3WEb11cACOATWtzI7/XhQIu0sYQDLPpmtZVT1LI08S8Z6QI3tv+51cn7Lr3gXJsy/hwMl2fSgIeRQnfU/t6Lh+vzz9nBI4fcYKMJ5k4LzL54pFAqWrWWAriom9CVQ3yE2UhBQbLeMUJlWgBYumX6U9Rm21bCz2qRLHXgA6WQILcxZAXwT0PxL1P13/9W0aMEbrGA5BEm9qLCK/Q8tT6dAo6Gtssx8FQgS8KM/IkQp1T8YGta8aSkGc3jrNi6b5198vXD1hm6g32ZbE/dfdgBFYlIFBIIPdi2Ndc1m2qQe/1/fL11gJfl9u69prsTJugcuktCVEDSwsQWO7ETuxNEsVAUC2zcKEh3wxBDwzDDMN2d7+e6v3j2PuePd/+OZ2+Jme88zx1rXeuKjrAPYZ/k4YPlz+ChCuBUdq/BFI9+jLmVYiwmdBCbrgmfFKVHRoRGOSlgcsco84mstEwafTEZq88CEFHYJCZ79tfgYbBHYHBnZpbis3WOUSC5STOyZYYj4ViWqA0KCoy36NBqu3nGlXZg/3FbCthdhSeX87WT7FEJkwByMdE0EmJv8msREVGcM81OTtNMdSYvphCsAwIAPmXoryTdwgKkU5wbHl83TVFp5njvnqZa/lwayXNuYYfggpD0WFVAARhIfqdfiIphAg2LSiEaMfG+1ndwFIVkg/3+LRKRAnh/FFINeAGFYS4fRnBeLmmPOmea+T5iMyqZPBiQyxd2gnzIvDhfheLJN1qhX2oMG/AVcmw0PmgjnZV6VBWrUXxN/YsKE4ETarYFrAq4kyRZjZQfP0cFh6OPprv82RTJlk4SkoHUddaTL9jYITOsD+Dxq2+/SZAHTAr2jzd+iH5Id+s4y5oqsXfAjkAgX3fsarbipfPpRx84b9JVKzbaiQMM7o7vsDIutqS4DqTn3mA9uybZZVNn4sfWw3btO0wTBpA+ciAMu0H24gtzADN43HhghmAlcbaEteHAThg3eEqreYuE6RBJMyMGV2cmocdOYsYPmCrAWAlKktHWwHSQR3YkwwLoIU6eLVa9lAKNIEiyrGhSqAWeXi6cUJgae8Zjp6EmFtaLe88e5qkO7HOERtewev68vgbPXaFX3BaSUvqIRcWfFajp9p0abPZtTySl6aQTqtIAACAASURBVAf2e/4OC1MprfJOrANolM+qvq98SfXN1I8HMSAJDkq2556aa7Meu9vuuvUxmrQ2NmfefXYaVlMhkprIKL4HTUo9a8WPu0R+ZsE8m07d28MIq0dWik0ERYk/SGsdxWw1QWdaskppladvDNLJWgYSjShMxo27jPNzjD397AsWmYjEiuL1bFEOTZr82dWsI1OmQVcx1gQFWCxhfx3UgKo6ngJZT/76/NU0F5zTel8orllH/GUxfxVQ5CTc7EUKebdztTc1HKYBbawMgv3QC+YMHrCcmXPnLLIvFr1OKCUgAJ37V/OXYqI/xjFfffQunCRc55q8oD0yWzH1/UEdpNpxtg7s69OZFfbHnxuxIhrPf/+JQmGU8wKUHY9DoXRYnZNLn0PX9CbdEESfUVJnNWi1DIWOHKixjZs2o6gYxgDgBNslnKauDYXoAeqyT23nMQBVvCTvvPEJd970QX2RkpRkS37cCrg935pjllOz5eDL2tXeeflH/KB6co7iXXW8zua+TYo8QGLPgVHsC6klurqgtW3bc7B4WGnX33iBpcLkldqnRV6OnNXZWG68/CLA6+yrCFOCMSy5N0PhrWvr7HGUPfnlu2zqNW3skcdmWSSAbykMwiMZZ2yQK669SHz1ssU/rLdvf/gI1upqXgZBBzA0tQ8iQloxcHzfJl40wZYuXWVPvXQXxavCbIKpM1txfvjgK3qcdx0BG/Ey7jIkXExjBg4YAmt9FGwNrEEolIJ8YvFBbbAFi5bbjbeNpkHEwgTUxwsmajaekYmEcYh1puGb7qtqAv5C+Xcv7EM0eNQ50MwwSYEajTTM3px/aiqXLCqwD+Z8b+Gp6Qy+8PGj9quoVKNHI0NImpYmMA+KlgGwZBdaUjyWRc7ygzOQJfnlnAabO+9Dawr/1byCDnvCHp3PMoymgEg83AbYqFEX0eDlEcp4gNAivEIBWrWvheg04RnnBzNV/t/N/Lv8oRWW5a2BlQZwyMH1tXxgQQkMVeRpWGi0TZ00ndCvq823Ico+eOcbWGVHOacUuJVPgwewKOBTvqqaIrHGlQcoYFUfT1YAclHwrFMnSXGMMM/YwgMYCoRrAuRwLE6d/TSi2gve/KPnLm9HJQXLjsHLnYewuZApyAKlQd5j+ACH0RQX5MGE8pHvuAaTBBY1FTs2vw/1nw+M1bQOAwkawxaDRrX3wG4Wn0yqNR7DXrBOG7jzHcsfL9zYiDS7586nIAD8ZX/DvC/HVicShnI3WGHt23egP4lDHr8VoP8kv9bD7rmbUF0CbyuRLQrQDGIw6vxQVT/qDXB+V9HAyUO80VkLBDpw8H/DOrV+Nc35X8aqx4deF7nnLpclqs7ionzsznhWMajePKC1Z1j9//cfDVwFqKqe/3+tBv4FihQKpuJDf8YHcGnjBhg8gKldOqfAcKwBPCq2a/C87tWP8MCGFZw0uXbyMOunMQ7wAD9CfmYFtcnfm57U4wcsGwk9V55FEJekBnU6u/T1ZQ1wwYXnW/quLZzz+GZzrwgQ1aPQUhAjrJg6BWzeAfByjZCCSbVAIEClN0PyCAb6rQE3U9rGI5tPIfxmm+VmI/8uZG1w/il8Mbp1ED1KpQPv1R/oPSs8WXdaEPWf6hwfADWlXt1390OWsYMhLD6AAXgHRjFM82UwuW3HSfc5UtsxVMNLUixpP+6jsSOHwFDeQiAoaxJgsHf/7rYDMElSff2MAWFClBlo693RS4zB9m0yNjg5AMVbNm2zlQQZavIvokiL2MacGXXUgb6soWrZBZECPnhID9u4caez4aool3c7yiWGZiHQ8HSLh3A31FMvlMCc9Get6U4O5tL05a7uwHo9U3gG73F5QjOU5OKrljUSDH8/FIFDBnbm/MGL8nSus1orwyNSzEudtU0MjqWG1IAmGACykn5JXqTBsIeDAsNtH4y0rcjvH37oce6Z3bC9s3kf2BagznlqNn0XthvvvPkuvVd/QmgOwCArsReefRBwaZe1QY5bzfP4A8JKxrHT+INig3csmxdPD92hkyOXFBefof+rtgG92gMqA14kAt74AHwP7GB5GRX0rXn8GXxw03qSxn3E2UE1uKBOVLHdOgO6HbHZsx9iuPsLLOYcx7h2ai9+X2xsKYZUw/hTD+jn8uxJhuCq5WSDIvCUtaH/yOqoHBAynPUQLDWZ7Ib4XmWokVKTFfJUCnkm3HkaU8bB4AQMBZQNj0IdyYXZxFQgNzPfDXMN66lA12coUV4nruqDAI+iF2KCL/V5lN4jZ1sNRAHSb+22W56wTUv32sxr77F1m//CH3Wd827fu3crFQV/jvMzIaEnOTA6H/0I8H2PQO6LsUPDDxMQ6/yLpoKJLAVALEbVx8CZ/aPPH8j6DwNMqmd/66SJJQg0AOA0N6/UbgXc2rf5uP2z7BBnJEQhgD6F4D7x/MP4A69k2HqRzX5stgPZfVEqlJTCEFftKWY9Z00ioUJ1SLd79GgL8+8Ydx2e54CAzSgHNWQVoC1SRnvCuK+9HnuNBcu4JwET4ySRIgixzB/Aiv6WzxIIi6YlpB7wmgBqvE6Zl1kCBL1CBtPeoVjl8fMjVrN77+tB8PgB7gdyLMZhPYAatijLz8K4+/1qQmFI5rl+R7W0a5F492J/tUBYCMQDV7VwHYQob2ydYlAP6llwtTLQqCdvBK9Y2Ik909JIdD/AeVhOP6Ey288mE2Ldln7i8wU/ObJaEZk+Z3IrwJsGuLvCGyA5BTVUJMzjgwfw5aRfjIF1GkVoXTnWKYcz2LuAQnFgYOWEshXCspXCTKqPQrxg/3XIk9pJU6pmDkP5/iYmoATkjqggs6ZTB+oELGDQdjBIn0WWQ5rt2LIJvKbZVv7zOz0P2T+ojFq1TqIu78jPsAuiSSJewVnslzaccWsdVqFBei39fyC5G8cO51JXQELKOAYxKAZF7XB+brzoGT5++eV+GJoa6hL02TbB4gnti4yss2H9UgBexbrGZrB9X3t41rPWCSV2MMPc1vjAr11P0FMCYbM805R2vlgTtUcJeMT27/DGsi/KOvcOtOk3J9vSP7aC640kVNZs36H1EOdUQ6OkJKNi9HkXU4eGMcg4YR17gYthdRIdmYIkv4aBTJYNGzzR5pIN0AHv2BQIYgGhMfbhx9/axeOn2N233QJBcaF16RTGuVttO9P389/YX7RJhpG6wu655w5ATjJrWrUGs4knrGonZ1IaoHARlght7Ae8fWXzdPvdYwlaS7V1hO4NGXK+vffBO7zPVNuN+qyaAZaUht2oHdvApO7bp6tlcYaNY2BWW4V9AEPLWrKYgiNb884T6bOO2Jdfo2LirinJhwEfGI0PdYpT0bVqQ8bS5vUuyMqrT4/klslTxsJMzbNVaze64kqMo0ouz2RS1x95/h1bvvQj+/qLj0mEbM0HC2eSfAikPYy+JwbD5lpLX40P1GFJUVshwU2z0Lhwkus62A8//8MP8aU9QNrgtKkXI1f5wUYOPc82r9kG8r+Li9cDKhbBvlRDEkZDqzRDXdq64LShyFcBcFD6NLRqvCsFnmkyqHQ/sYNKzgDckGzfOjHBSd67dx9uR06etMHnkzSfWIDP0gq75crxNv+dX11ASQiIfbMSoWGB6fJW6n1eTiVMW2Qog7kIoUxjN0OyIV4vp/B0zKllwkaTyFS9BU+V62+Lt1RA2DICBwJJYMw6VQuwiKcJE5wA0jgqoLuLXKMmHQY3iyLaFW4FBcUunADM0tHPKwhnqmSCJ7YofbC7JFLbRzNJwbB5dTrghyYcTXjJmk25hOk8rJRBg9Psu0UHkCUA5EJB15DXXTYu4MSD0HguHZpRCp6IaD/eQ5zzJWquz2ZTRjENLLbEqN62lwMn/wxHPUVMJCzRCiZBavRDmHQV0bhhz8YBwkXFoUB9jBwBZu9F3Tk8sVmIIxXvot52JHO9nXfeRJgxTOPqi5lWkzRb7IPpd5wNH8uh5xNP43Qaf8kk+2UxHhl4foo9Gw3dT2Esky++0f5ZvpGLtMBtiGefesPuuv9yJrS5+McwIUa24c+irxfTks9zyYXDrD/r6/WPv4Ed+pndyyT1NJ4ZksYG6MKFzq+An0cee9a+//Yb/Obug7r+mD056y2bMOFi0uVgJPPMgzFW37R3qb3x0QNMbypt7T+kWCoUiMMuktAqL8ARra+7HmvNGqpiotlCqmY5KZrNNmJsku3fXQSbebpNwaewkaJqxdpF2Gh8y7WZDwsnxq6/4j4n5a+g0D96ZAeNbDwHbJ11atvX4lkAXqzTvJw6Pv+XVsOUU9aeSrZ+7JGZ9vH785ngSw4fYK/MfgePoBnuUvDhOYTBmPtz2Y929/03OT+xCphdSlr3o4Dyh50SFU8KIJ81MqIZf1+kEXjYScYJjmihCSF2w20z7JUXPkZOCvDCEEKyZ49ASwwIgTvOYM0VKP/bBKjAV1hBEyBdIMCGJp7yD5N8UWwH/RUxVwSGKrhFUmftTU3m/WBpBpDSGhHPWub5P/rMzfbki69jKM3wBnnpXz9w+cA+CQoocXujhl+r5T0K25APV4CQDDoVPwrMBg6ncuSRkocK7JDXWRTDnioSRNU8S1bgBQtJacvKPGZ4i2k5a4MmKpt0RLEnNFHUem7TDdn4NCwsAFr2b2pkas8klwflT0MQxuFe08LUjc8vNin3m02dMhRZ0TC+TgVSjU/4PmJ0MMmkoK2nM5HnXI+eyRSGua4RI+PJhd+oP5GHlMKPImLxWWbShWrJ+d6JZaswNklVxfrxp8lVk9HM+kiDUX3w0F4YRoBJeMRJa9YMawekyFk9BEeEOv/SunKlEdN0sI4h0+EbCgt4Jc1PGaxfWSowBNEKU6PnOI6ymKJ4CYYl4s9zaUJKL682dUP6Ok6m6NiOHjZurS8FAJ9LEhyFnISD2D/8yAN4ca1gYJLBPQHbiHNN4K8aPr2bAApUf4ZJYWIhcq4V0iDEEDrmQyUbhBQ0k0T5TKRsgUov4r1KYt5AwSSWi4KwvGGhyp7CtxEbC4BVNYJqROQtKv+i2269zKZOnGo3XHmr5SIxeeaFO5HgVdlDd9xuvbqPxG82AgDmCorpEvvhp18tCsn0zDtvYgi0175fuBwWQJCNvnCIbd69lgkpzEesT/SeJM9vjWeZVxMyHQrxipoQm37tSFuzeQuFYRnfX7Ie3odYkzABygnqa9Egi78byDvyka+jWNXsr1pJpgBnHSxBkeWxUpB0zeMxi+zBrVmx6XTRabgg6bgHbNWfl5m6lr4KNDXzmozL6kVyZc/+FJtIklfJUaoBmvwByiVNj4JZWQlb/l/vKN0PGj4IBFHIjOTBCruIjekGOEiICEVoA+/bD7nzaAzo83OO0Xhgpk8hWVCILxNhD7KsiCNdVolPn3z+FQBRjC1b+o99jfdZVVUhhR/MYKQ4YVAYOnXtRCo83ptINWt5Bl3TutrxE6cB+KOwsaOoh+HRCMgmZpisPjBIdsb+uvMb1czzPJQC3Mj/aDrnDRsoBpjYC8L+9ayQYCsShWXpwAyB+8q0Y+M672MdZSru5NjojY+SWPoa8k6bdiNS91OEDd4O4JPjGH9vvvw5BeA4AF7M+B0QqiAtvjeLQv5tAkUaAZmbUauIRamzp7BInnBI0ZClidWwdvVmu3D0MMdOkzWQA5/OAS2e/3Hu3zW8cqw2eSSKoSjAimaNoayTDB/bzkQ9BrZtOzzWvO21V7+xNds/sLBWJXb+2PE2686nLYpJqz9rpRHf1MyTXnb/3XPscP5iGDaHHDh078zXCT+6yd2d3pyd6wjGeunx77BP+pW7+QK78ebb8U3Dskh2MfIg4udSaJIaKA21Gyjs9+DJVlpWR3BiimetgXb4+MIIwpP2x0WHbD4Jtqmdm+yya0Y5pcLwAReeSxoGsAMoWI/f6ldf/GFbN2D5weeqb8ngrDlDr6F7xuMLqSGz7HXaEDDZrWtfB/BUodi55+5ZgAJx9sG738DG2sGANxMv7iC7+aZbCMeaTI0U4xLE5cP6ycerbO26E3imXopXPkFIgIyb1x+G8Yj/NMv1YMY+FC1rHatz8PDRNI9dXdiNYxLDblOYQwCDJQ07dJG1AGLW1PAs+L3ly4+RUv0LbISjJGmfovk7xZ0Ly5ObIYgaUgFcEWFd7Jbr77VpF1/FeUkiOBZXrzx6hqHODivx+QT84fT/3KVYm3DO3TBjpt0+8z6LR67rFPW8o/R0w55hkR09gaSzhdCX5uPiYXukmCx8B2CiJHBAExtAIaXNhK0KV5W6IBQLjSEDRlnPTkNs5Z+78AQsBGSIYVBVTP1KGrkXTR/rS2x2McWUJl6Mwkf7U57Ykrfr/HaehQ449pw3OrMcg96tAQ3X9GckllTDLUWGJ8BQA0XHsnSedfKfJxgSqX4RA5lQ1GpACkiGxSCvttdffx3v034a5bG+zsOaB0827rzosM72/tsf2mfzPwYIeNJat42FRTYQViTScmxhlEIsqFfWF2GhyDNr4xxAf8mlI9i3TS7Y7aorb4adlup23MGM7ZxbpK6ndLAL8KobTgjf0aNH7ItPP3fn+NRpE+2qq6eTmYCMleLDh2cj30Zf7tgK7CTEKm0E/Po/Sg151/OD/us9/2+dpDP5X8BU76MapojUY8UFhdaJYB6B0Z7tf05p4M6Y//7nf0FaD7jtGcT9y5T97+97fLLrxWYElNE9kQ3xRD1HIoyfID6vepoffviJweN2wINXbPXWubZ260KIFLsZYhHG2IJPHD+ffgYNAcJ0jnJ36151ALPev5hc7ItwBcOI9cjnlVS2jdiirDv5t9eCyrdv3xaGG77DrIfMM9WE84RRy8PqpqbxU1gtNblUGlJXyWqodXwwdwEEhdUHnJxYg2V5Ckt+oEFqLH74VYCeLhxIwVb8/hf0nXPe+wDCDYAczYofzVIgw7yP5n5p0YTmbVmzkTyMDdgDoXYD2MqjcS+AFDJ+8kRb9tcfrHOUJ/SyUgXefOOltmNXOkDKWceCK4RNLGseXRuxrY1zcSRrLN/1JofTj1jGrgZ8Y/0Juetq/6wHcJJHapAAPT4zQ8FKJLXauwHUqZJJx8QByI7pZof3n+WzdOH82ArIpefLGSMmKeBYKHYDBafzRUB3cmSpYAKp5WvEzuHeqOPPJyS0577McrY06t1qYccKLBpInsTGjbshPlEvQWTxB7HRTVIHWyjQxZ3rPoQQA624jj8ToqAgvmx8Yi/IM/KPR4EF266oWFJt6k/d+dRgBZjRi7yTQEBMt84JNmkidW5mpv3w1RbqdkIYO3ahN21v33z/HX6u5TZ18nibfsVUm3nLzTDlAKcKUQJwJt5zxzV26ZQZdv1NN5hPSAMen8jYM2vwbz3j7P5SOOePnDipHezOixDYksOHX0DSdzag0VGGJ1gLaDhNL9HIeSMmfRDPqDVru6Agzw2LBaJqeKN9KT9eeRLLykNe6ucBnm/fdZCvIbYg4Co1STVypjg8YPv162drVnpIEaHUp4EMeaoI41TmiT/9Vp2eBeBYDTWPbNLC6e2rfVF3AUaKzO7qc+19mH/lMKcFfMuqLMglgbMn1VtgGzB02GV29y0P2/j+59vVd07A4/g79zXDsJZqAcAmc8jVOu99vAYS03F74eGHLBOf0nYQsFIJXU3rP8y2rYGhyj5KjIf9CiVR7xSyLWuMz8o+0nMw/EM7pEVDtMqzEYOwXdqVhecmfvBqJmFU+1DY+tM/d8WfNedUJnU3RDmGH0EEyNWwserI3FDoljd1q4gXWdln7OIJ/ahrMsFqptuir3+jl6mhBlQ9gFqJHaPAtUFDIIWAkciaoFNXBSYXUsqiTEQ951BUai1/yBHxidGA2Hi5ovztyIA4K/soHp5jICCtdgQ4gYgXTxhqC7/d5FRl4RA/6lDxVMFy9iomYEssddqeQMg8YpJL6SUQXOdjNI1OPQdEKL2XPFDjk2H9wyit4AzR+evcg/hzCjXTOVyERYpIcP70q5GA03p8w/FIDoPgsgYm8QcffGA//bSE4PFN9F8MXcWsb9MZIg1M0j4RPB/5ZqOiwVe2kp8nKTWS+xk8iDWRg3WG8yXn/qoqYx1q1s/aliJPe7uaIaYIB8rwiKUPOX0MRXZ8o+WfLuMM9gZT8CP06WJqVF9Ytgf5OwTGQQravG076ssLbX/6YdirV9tTj7wF6DfAWUjJGicLz1DZfoWQOSQLQvln69quZqjiDfkvJpH9z/ethyRYUhrOWYd1CGSIVoDoiR0AVqOqscVE3RcH7sFZlo8a57fFJ1FYe3GfngfQGmO7963n6/CsscBs1zGV58rnz91oh8grWf8n4VsEtXXpFcjnqYfw9YGtX/49Q60syEtgE/h2Dh040llWnTx2GGXXeW6wvmP7blSZ2Er4RLE3/Z2dWqm8HtjYbTu1guDY1T7/6je7CfuRKCS6WUf2QNIAkGZhlOGv1rVHGgzjfPtrOQODceNQIB5FudvDtm/dZ8eOH2NtgU1QH02eNA7AMxUA1IvBajp+yeolQ+3g/izCzjNdkFrmaRQS1DhvvXsfA4FarFK+As8abr//thqffwGp9RBtAiy5VVcY2g02YfKl9u3Pv9o/rJmkVinsN4ZAECsTGZwmp0TyfqPo2Q+humQI3Ld/YksgctAKGrLMTNJkYURFs+DCmfwmdupvfWDN1VQX2J9/fMKls98eerItm6YeCW2uZWZE2rrledY1tbdt2Zjuaof4lGCLbxuK9CyO6VQhhew4QKtkGzFytD33/Ezr2bOrpW/n8MNaoAKpodIr6wCnKgDzHNMSdhdUMhoCfBtoqhUYygiEw6uKxaANQ2Gpzdo+gsUaYMdOFdkJzI+TEghBQGIgX5PBJBtfdf10G3NxlA3om2Cn99baztWZhLcEW/eRbS0y1ZdGJp8XepbQpK726ZyDhAuF4f3RwqFRicSfz763EJP9PrZ7eyZTQi4CmDjRSQ126z1JNE6VhMy0tTXrTgNw8rW3KiUT5onopq5kZ04KswFGttuUIRyqKi7kV6QpcyXgUE21p9hSMx2ghAX+XzCXaB2dozaxih6BWR27tth5Y2N5cf4UCieQexEI1BBvn38KY+u4AmY4fMSQcSWn4z85ma4/hVMyU1RFaMvDxt+rFLDBn6+TQtOTh99EvfXF80nIRymStQkTJ9orLy0BlIu0C8b1R0aATAdm3N59mSTXBdrRdBIT05G/cfmPvyTVlnx3BtAZc+TKIsfai4oS0AXoBh1QQMsttyC/x8/x6+83IvXT1Bmjefz1vDgtj+wqtltm3GZz3l/AIRyIlcMZDjQAb+TvrdvXkhhLQcPnqOZCalQRAdDejfRgHw7JADElAIT2ZRCMwHNKSIGpTGKmK/j593qk5D/++Cv+IhcRBvIYG3qCxUR0J2gtmOepyzCEwtnHvsdX6NMfnmUC3mibViu4TOzNZhgSpCY/FEcBkcsUZIg9eOdBe/q58YBiNbZp60beTSIAZwfYRNhKrP/eIuLyrEt3CnIAwZI8AYCdLYm/t3ndZnxkcmzfrgIbMCTGHnx4CtNAjJTTkMXO/di2wMzEWoqEYzXUyGgwTK7m8G/XoTVABZYX/OwXjJyE5BkT9iOnHWPl6MldtnTZp7YWeUCtjLe51FU0liE5794z1q64Ts2pt7364t8WINYjiwqlEHJ4wFWWCD2D8yA1nnUlE+R6SZrdcSzqilK1PV6P/+sXpvWkwl5+i2rAIwEyq5HcKKChWX7Gkt44za6ABzWrSlWWnxpglZo+9s3wCTHWcQDSBzypwjA5927oYIeRwhza02xHtsPKpjlDUeMuzSYKArGP1bipiAqCDeUHCNlCMRDAZwiGJVtaVuqRWLPOI9gjcUyrTpOwq4CLesC7SooR8EYbNApPY+wIcnIamdSLlQoYzM8pBkZCO8KlBtYyZQIsK2tvy38/TgEES5HibwqDpg07vrFNG5EpYkOSmOLFtC7G7iC0Z+OavfbF/CVIxilVACGCWD/VTDkjMervRhjZ8hW7YF3psyl0i/RRGpDMzBLXEARR6PgCJJRzQUiKo+ct9rljBlNM1gESNjAYSIxrj1fatS7A49c/v3fFXw4yagWBtEqK5vKs8KSjik2nogegVQNSX4rFOoBZLy6WCjyCGqoodyk25Icj9l4w51AQ/l5C8bx5BvLwlPdXCwWLwHJJ22VFUM//VuGrAUQ9jVQ9P59YtGq+FX4SinWAvLU0TZbptxozSbIEEvpwlgVymYllECB/UPZUNUtOLHU/6q55r75urxNUtRuPrkAKRXkJFhU1Il/UGSaGIGxnAfQ8E35stwaABWHTp+BXJikvSbnThnLW+1ox7JZ23ePtz6V/M1mEkY2f5PCR/e0MgUOLf9xs48/va78u3cI5xGfkc7z/7msoK96zEibUnbslAdzRPNPo/LF0p0gwDiBNxOpGgTP3Ae5MRFrz9kfv2Dc//M5gAxCa4rsRCkUkkjfJi0TX0c/lJcBCHsXyxBZ3UoU/X6xUiaTaGtJXijkqCET+iJyPlYQt6cLTStcO1HqWnYQDNPis2jsO0dCL09dw75evIDAWQEPPR/isPPiquA8l2YmlsL/v3ofs6acf4PfZ3x7zUncn+PGePSnT8pKS9zUAKwOZN/AXlVRtOWDMEw+9wJrLoEmr4fkGMeACBOUUqSEUwYf3EsPUPpCGrEyelPgN33DdDPvuu8+5y2AhM0loASwOJfBRbP+k1tHIpWDL7N/G3SkQyBO05UNCqwIR6l3KuAA2nqu8URkgBFNgKwhNP7oeWT12QA2w1JSCHa6fnb1UoqEfvxcohpFYVucYwKodwMSYmgPWyotLLBdnI8D3hcXqSwPfwAFYA2tRAFUwYI9S2sMCku37r/9DQBn+mKKFCyQ6Z42iR69JhJpnPf/KGjy1g6PxjYNNwnA0HEa+fL68vcIYlJUxOAKU97xBd897wBaHUrmv6/45pwpwsjbW3F6XEAAAIABJREFUkuR22leFeDJ/9PHPdhnG+t3w3db6OZsZbHfc9bQV1S9lGHzGbrrmAbtp+mM0+yqKFKIkuyR/moJt9s2ihdirACQE5li/HpPtTaRdMYRNCKA5m+lj77ywglThr1DmHaYZO239B+M5OHEK7AEkn4Rfae358951ljQ0KJXak8QtZq2SynUm1GDnUwkYIan/HmRV+aDBHy94lsIX9jdFajk+Xx/P/9AumXKtjadpqkDuuWkV7KdX37HMbKbV/qf51NmOaanhbzh7WM9Vfr+TKVqjKfD06xkZOcjNttvvP2/i7MxkGL7PqReefvwJCto2PP98Gt9oAml4ZvO+sY8+eRucA88r7pa6Cj8YVxX2n2WLCaqcB+vrLM0/IakwJZ9/8WXqz25uLzifTM40JcgLSHI7z7HXRLcTQzUEH25f+3HJn3a2eDc1CWBQPTUPWmB/zkh5vkvB0Yhstk/aWHvmyac5wwLs6AEve+KRrwmL2MbZuYVzQl7bnnev9aDwx9iYJNjzr1vf7qTyAlg3sgfk3frZF2tt2fKfuadPsrczOS88HpxeAKvC6etpvurV3bLqAznLvRjKequL0wnJ1LBnt172+APPWyre3Ns3Zdk77y1E+ol3mU8h34OG49zXi9K64Pw+i8ehY1KqFHW2JGJCygpAZ5OGCx5fbQGsYshrL2mAIVBDtl06rsTs1FHo/LjFVOXMcr8P0uDr08qGjRhmb899mMHWLXbvXY8xFIhzwGunjnjf8u6vufEyVAGweuviUKz0JCTnffYYzSqUdCVRB3LnTwPEOUTDov15xaVX4P24BjngcTzPO9rMm++3mwDbV61eavfd9yD3VwIfKtY+wdN75FjCM/jsWoe/Iw3/5ZefbNvW9c6ipx33/B13zgQcbOeYSn/COA8kYHHcReNtKue+fNaClT6iAC9+UFkG6Pyt4zPp7v1fNun/ZRUgz1k12jxPPT+Pd7QmZI7n6u5pj5/ruVPh/2Gw6nm700J3wzmrgf/+t2eA7RQivLeiwlLbf/AQZ26o9R/Ym36GgT9N3h0zZ9mbr78E8zTUVm9cYH/+M88Wf7/D1Va+Ame4jxUypEFpFAWirplKtOuV9CTOCk6DK3oG+a3Gxcfy/GBtc9Hp7orFl7WRHqUY1l40ipmOHbvZBgJSqzmbvcQmFbFMdw1ntn4SP30x18+Q+UAdJeJGPQ8hkwTwRoYM1TDi9Eh09MYnyc+bgbvsPlDrlZfS1/EewvHjz0VFoWd6z523YmNVQWjidmozf8diX71mpd1129XykbIF33xjhYD5ca2xKKHnyssmFbpzous1ywCW5P3Yo08fyBAbHOkkp5S9wQPomuZjI89vTyDKCNu74yxKgL+ozJCYMrC45daJeLovNLgXlkuNLsl7NHLjHNQ3wYTVBHKOtXCmdewaaIMGtLGt64sBpyZh/bXODh6E9QSKGhYVbgXU9D4QBWoZVnJ18LMDFFP3qI4Sk8BLA1CAEmPIlUVgVTAD0xYMI5s4Gx577H77+KP3UTtFUAfhAwu4HEh9Vg7BJwTkppShZjgsVKkKfFkf/txxXbFb2YafbEqHoVaQu8WmTRptX3zys8fTlM0Xx3krZp+G3wOH0LckpdjunXsY1h23R2fdZccOHLehhGS9/v472IiV248//2QPMVQ/cTTDZj1wF+dlrf3x8x+w0bDc4p2HwlSrwZs2GkJPXKJHGj1yyDD79Zc19J0dsemh56dW6Nw5jvM7EHCNVPVlG92AIDYqml5aPuKyDtFn8vSy/rwbESVEIlJtKLWQzhop6DSmj0fdWEj4aAmDYClF5O0fwX0kpqove6Vr147OZ/dk5lmnyKsDRApUrcW9KPDrNGGyqWAJubm+BGmlAVil22svzbaH7nuSvYLCkIelu6IegEzrWcCqshjUq8r/X9tVXb8UWuH4QI6/9Ha78ubHAcQ22evP3ABcUcG67w4wDNMCxVwNuS/V5E0sXbbFPnlrgSV3SrOrZk63wckJNuSCEdZ/xIX26xcfcm6c9FhhUQi174R1BmrfAIByH0gHFeyLHsnt2KsF3NkNsFPpaQlO3AcDsABwT7VqMOBxNOqPNm3aoNZJsvRtWwlBPEYPEunOpzqYufXUsz6AsJEwPfIKMvHxbU3+RS5rArk9nsyFhdjSeIe5fr6yBoCXNRqFdZ3C/4hoBLimZ9GwSBZZPItEeq1ubdqSkl5ILUR/vAZPfdZhSkwc+Qk5MBYZFuefRcJOfcTfvOLadnbo+CnIXvj5c1aFYCFAtKMdWQ9IiJVDE3iJY3aDAej8lJWAAlC9AeikagrkHYplHEQtKEWEMKyoOMLbGKyIDR0cGAbjtC02A/uQtXuCwZVVE8nPVkHIsNjQcXFhlgrTMIxzYcP6nY50kJ/L3Q7I3gh426VbOIrQUHr3Ujym1YPyGhW0h1+q7Co1uBAhR5J8PxRc1dSyIqsw92MdyqKL0GTqZZFpdJ5KcSwMOhLcYzRKumiuqy0bM1DkclfxvjNzMuzR2eNt3Za/La3rGNu1LRuyVjZkB2pFNmpqp3YQ2DId1CM1py/vOg7UNiE+hV8/yX5IgJEPdlObS21LzQCIXVUbQcheDfgC6kV60AGjkiBhYB8FWVBWZjXU3vXss3rssrp07EhfSH2FKryyPt/jScwPqEFc29TOYEWHYHhjWXk2yt59jjB29oPqiUXfzbcFH78D8I/FXdYRrOUisBPp5Nj7CeB04QpGKw+D8PabU/SGBkWz9kIhcypXg//NPdGvP5ZTDPrXbNhkDz74hGVIcchaLcg6akOH96fPZl3QWK5Ys4oBRQUWWiX0xfQeYB5SBRRCsLxwYleHxY0cjg0QA8h67PyaqNGTUxLAm74G+CzjnG7Ne/PDK7bILp46FBavn00ZOxVrq1fJ4biQewIiEGTDxqY8yHY1kAOw3IrlM8e0spWbN1tcMjUMpIuzMGMPw+6PBeCfevEY696js2UzaFy3Ybt5tesip0VNkJCGEOoUxOEexwHtj4TAB/+iS298yAJ5yB98OAtWQTAP7BDJkiQeEqIyAX+pv/7+3Yb3G4gn1xZ3YY8an4oUPJbpYzKIcBPfiLTK9TkArINs2aqvMEGPoSCKoRE5xGJUaArsA+SmMl6XlD40KNQ9CB3U/ngYtPhX8IOC9idHkuRbxQJrgPPE7gBcCGOBpvYNsIydGKK37UVxWmpJJDh365kGPdzb9h9aZQO6D7MvkEVV5rNZ4kKsE/5lrTrjpZKfY8cyD9qtD4XbumX+9vdPhVwGHBiSbHLLR8c1kJTWbFdOv87mz/mNSWIF5uftKSazAVWjSMrNt737AU8BKuRp0rYjG5KEx8IcmRsjP4SxFMzBE4HJrooJuFYeuRPFSQ1gmIIG/k0O9qcI6cLl36Vjim1ACq4FVw6DtJwDRQQlHxhjwSzYEAx1dem0MCIRu0NBW/LwaABhVGiAYzM5L0SuHMCOFqbbftgeaBN2TPLm0qfYIw25Y1o7yz8WZOv/gYEBeDrj5qFcPhX280+7LJXArgYaybx8vCr60SBjt1DZiBckHmxH9qnU5+CDncwggU3N4uPnwjbUdf4J8UrTI2BBeB0hVRJQVFNEt9AcK4gmAcl6KYu2GYClptTPJd2qAfv5t5U80wgmNxdY+pGfMITHYyUXQ3gOU7WQCFqsX/fOtnHVXrzlYCTn5NuWHUhzGOP1Jc3ZG++ZfXt3UDwBuAF4yUPy3ruewPi5D+mlHxFsMd3+/msJwRWf8hwjsAH4GClGrh09vRt/pBVWgf9KWrdYG3dxqHXpJ3NvOZ72hTHkxVTtGtixn9svf6xFquGqY4A+eUJVsFkp9C8bbmtWbbCtK5HhAFpeMH4oTcAuTMe7symb8be7hHe6y+bNW8KapJDkredxccm7VpnYYir5UWD6lME+QP7Ywr7rN7AjT04+OIF2HIq/LrZ/KB5vvv0yKg1YKvyfgmbuuPVJpAObYewsdQWbDkBmIlwsXHp+kYAJyFcDuWRg1lSJrSZGMhdRPaxdb5rnWqG60q0BhKq6FgvTI3Xz+IDpP//6fKmo8QG5EItDgFsFjDgnvZUpn7yAuXRdyEaz/MG4tGG3qmD0D2u2gWPwtundQnoo74bC78RhTRNj7deFZ2E4w7LAioTBo5OA+cAQEOOrhQmSY63zyANhv/iwZ6pgLidCW1fxJDaZGE9BsAcEqtdQRIUxlamHLdHMxZuIfHDgiLYEowTYReMn21efboZ1v8zDSONHDKUJr3fAGmwxmFkyPI/Bp0UTy3adYKhelWh//55nu9aTOApLQT5vKmBrKFwaSGLUs/LhM2K7AoNOELaXC6YJYE3HIoEoLIQFIB81JoEN7IUSmHnxrcK5GNgxNADOq46CsZnixvmZ8gH0v3xh3AbDxFj800+2fPUf9ueGH+1E4VHn8RrMc6hi5D314gvxdVwNsAAYBQDmjcyzVao8zjA0PwmDhAm3sKGaEtjMDKLkexdC8RMsGwEmng2cQyVUBPIAcvuL4lGDLE3nvQSY8/fjCK7x4u+VUMjKV1dNmYBz/XwNMDrlL6tvIhm2/AL18wgoFHDti/RJYSRBTPXrOIeq5SEtAIPJ5IIP3rLHn3vCCvjh6TMcO8QfSW8JSbZhAO+SjbrnQnMBN8atwWjOBgFuOQQaQMrkGfrb2DG92bOtmKquQ7qTYrvWHbK3SZp+7NnHLasIS/0yP7ydwmFwlznrgXD8F2sAtFOYpPdLG2QdOibatz8uAnhp4IJVqAmNHQBSe9hwlTCoSopbLLugyaJSaBZU1PGOwP+d3zVEYcdaEbu2kgAJWROIxOJkkGJUUPRLQFDOcxMrsFFrRcxHFxrgSadublaojCeURjIzhSS5oQaFmJqjZp6jYxifYze5cBzZAQjNYK0H8D3qKC51Vg0aOAo1yCZ78615zsf0j6ULCWo65QAA+fXq0wskVEMi/1x/vBlqSdqcedutpNVeyzANT6Y+/bE1uY51vp47Dm8mMRn1Bmi2mzhPx15wEQ3dSbvmBhpYzjlN0tVgnT69H5lfPl8jjP0RbzfDhnzn3Tf4XmJkUnjLPgKg2R/5XRlAWGgcHs2cbXpW6kpq8QdWs6IBgIqwEH5DPmlcefwLn4DmR/5q0TQPjQDVeQSeeAOY+mNnoGekECAxggSKecOKCRRQKx82gKE6qmuFTikURax2ZxepM4vvFx6t5iyIcMp++IH+TcMqwpCAVQfFOoBIKIjgcA2O1OYpOC+b55vUOtE1p5Jo6881oy5oAHwOAqj1gCKS1Ypd5nmGDlPV+cp7dVYpbvTKOcXaqKVpXrLkH3vsicdQmChEqdouGnsJZ/tTMEZasFP6xfae+A7G5DF75bm5duFQAiz0GXm2OnOLUfus/ucM6oYXUPcswzMZGxPOjxnTZzPMHkqoYUeeTbB9+92vznewpGoHZ6KP3TnzRQe4rll5ELDqaiT8cbwjAWMKjWJXOq9ZSc0FfvJ+5E0pgJnv2YhPWjND1BMk+2YcPwK40opQr1P21Vfz7cGHrrURg8e6AaxfAGA7P28VUqpFX6fbm28/RwN2yAUc9OzVhVMjGqZSEWCVrz300CxA5Ylu+CMQrwFwfteOLHviiWctvwpWC4CnfE61R3p378kdcpo1E8C6a2uzX3zNRpzX2w3gDu+utdde/IrU4n9gvOxELYOsL6KdTSDAZSTD/ThCd1SDCSxXndLE122BWanZtnt7/H/y+xRztbE6yv78vcK+/uEzq/c7iFcsMiGA5749+1svQMwYgKUWOrXiXG8sTbrA0E+0D17baX+t+dIag7dxTpZyXnjkvE62LYsQJ3MWI5bvz3mrcJgm7l8fhgraAD4afDIYc3YgrBJfmTHjV67zt4nPKZsgNeh+1IPah97clwLhxDxWKFNCVBsrxMZBITRhWD35BemQLXfsrxYCaxR25BdIXcnXrKfRVLydZ9GK/633LWBVh7kGPnyvc2xtT8iVJ+BLcnX5qGuNq1yQTY+sAMTA/9eupKklmXpzMmfBHQywWmzZ38vsxWfn2rAB59s77xDIpsAd9suLr86m/vsNG4AO9uJzcwiBZajgfZb3EesJWXFqLC/+znt4XrYiwOUqmj0fe//jedgdfGsvzH4VVlEru/yKKdQJKKHIeXjwgYfsyqtG8lzxQYONLDa+D5YbVdRjqmuKiwqcbcGiRd8glV1PPXuUu7sGNd5wQnYm0QQCqsOU3rJ1i6spxo8fDxNxOLVHLI0p4WQy4nZ7/JwtwjnQ3A1SBCxT+SrEUVJvAeMqYtyIR+e7O9M9j9xzVvzf7FWn/jnHdvcE03oG255/PMCqgCj5ny5dutwx0rZt24Gq7WJ8DW+1u299ELAAsgHUtS++WGh33DvVXnnrLtuJbL4Blng4jXwppIpw9pnOzHout1DegxRfdUpn59/1f05+za8pzLKYr3XpZReRv7APa5EcwgATkMEySOFMraSG8JFlAgBynYaL3PtixApk13keIDCar9kI8Ho+QaKJyYlIWbOwDlBYmWxQ5MTLHmS9J6VSa/GeFLKThU2G5OZFBAd26ZJATVvMMBImHCBrGNLSXl0HU+smw5i/xt6e8w4WWqtQYjN0p48ROzQkMgg2UxZWYASkopRSiFppaSl3H16sAIH1PONahrR1AjS5z6+6FmAHZlRpbjtb+NlBR3KRN4L24MTJ5CwAqqzfAdOUgkl+0M0wa30ZwApQS+3IGYM3aFHhMexBkIVaMqz5faw1wqto/Nvh6VfHoCCzoMgx5KPpaxsILIwCpD4LW7SO9R1G7amMgxbqghGDxtuGVVuQmubzXgQ+K1+gibuMP4d1hrx6Azh3yvEGHDSkrwttySeJWeBqEMVJIHeeL+d2KwatO3cesb3HS7CGCbQbrxtDxsh2ANhIF7TsB9mlIBciDM+hiXNm0PBW9OVFVnAGJvl5Q230qDR7+pWPbcAI7F3otQ4eyuZMV2o7vtit2tptN95kb7z+AGugioF/Kvcxwdb4dB7FL7SaPi8rU5YEYuvF8ygV6JrPnq4l/OU2bFBO2V9/bcSTsJo+mTOPtaieV76yXP/OT1xs6fbJsRCIPIxarXmxteW7K7aef1C8XXPdnbaPkIbVq/7GD/cCGwyrdw6BXHpefjD61Z838kxLqJVFEGjm+UeguopB+t9LDGCS2M/CwJxxzcvIfy+xOXOfoxc5xL2U7vqPAOol+d7LHcWDf1PTVkgdSYgbv+gD8KTzOUgDKcIZ2/cZa0mDJtjUCZNsz6pVtguA9RFsr8oYpCsgORRQfv/+A7ZzPSQZ1D6BsYQoP/mqrfr5U3v3rVewZwmwTb98ax98dLfLBmiN76qY32k92gMQbgWMTkJi3drOHDoL0xgsgj6nAi9S73r13mAG9Ekul4qzr47zSUrNw/v3QxxqtOPHzkCYwyeS4ZAPoKX8a5sYhgdCePKjL7luxiRY/ltIqB9KfXfMvZ/aWtEBGMTxw9dR9w8d3s9qvCu5Zw9bIj3U4GG9uO/2WxnP6L57Rlo9De3a3fhdF3Ovc/UQD8m+ZL+ItYA6+TAAJXiYA/0gFFpqF0LCcptR/lJr84t+vKOGLNYKacGIRjg/QEkUrCifbv4dRJefgUuH9yinct3b8opVLSiFk7Ic6vBRLBWbnM2qc0rqOeEwYrwrrCsIhrlCYgWYu/wDdnk4wJwIaQWoOOTJSwyfG/YrpEoqR2Y1rAeUIeGwh/k5pIhSoHUZ60qqY2xIaaNpTrhfm/Au15kSnyhgFVU1AHU02I2yB4oh3zGLsUTAxFg8eEurz8IsxWLzdLRl7DkJYaDFbn04mdolB4ZphP31C1aEMDlDyKk5fOSURSTo78U7e5t6MKYKSHrR/Mzt23fkPImynbtRJtBDDRnWCbsSFKG/70ORR73J8x7aPwHlRl87BnibnZvFe4HEwAOIiI3CcjPP+uNVfjbnBGeVWLOwgRX2pb4DlnQ1zOWda3XpBaIiCQcPol6vS7M3nt9I3e9n777zCsrl9xiOYVFB9smedAafyOT79+mBPSdhdyfS7dBewqA4p/y4e2OiY1kHpY7sNW7SFJiteZx3gN3YsZRT+3Vo341wvzT7+7elEOtQ29DHhNJsHzic4WwGBVvUQZhIgFHbJrWNZRw9bTH45w7GwmU7ntFTJ02wDild6NcBRtdvttYJqRBrFvM1gvmeIu4l4sldbG+8dw97dKmN6nspmBD7q2M4ZyMhVATVKgi14Ay5JIVe5O6Mt1Ows7Ox0SgoJyuEhVcF67WhNMBW/rbBhvXtYuefP8wx53OwMPVq318MdY2eAQQpBPxoLoJhMPj5R1r3wUMtbehQ2FgYr1eeYeqzAsPxDXb6SBXyHJKtSR4jAA5gtR0hVUf4oKXQZ5FsX96FaUilrV571jp1602DmsdlGUkBlAT7swCPknhL33eIRZHjUqwl/XPm+HyMECbUNUiyZYAexgKOSQ5F+g7DqLu/PfjUWHvpxeVuulcNDTkRf8C0frG2YWWBXXH1CEI4NsCObY9cOwWfVwKaWODffJRrrbjIik9VWigm2Sl9ky2Mw0jBFuvWf8siJh3yaIDNf6OMyZX0tv54//C2YQmI8ye5y1lo1gXIeqKRehQgeanlYAiXFwiXYSPG6d4wB9p2hp2zlwUg20eAFBWZ/uygEBalF4eKr5N1eIopZ47P9St5eAsMzkCAiI4pYRaB6XE2no/VFAG1sGI79GEC1DHQkvGDyEUe74gq8kRp5U2R4G+fzz8LgENhQrGtw8EzDBfTAMAXZmZYFM0kgQeoBQCQOMQ6+AIoKwVVwTM+eJC04rAlVZLFHAV4Xs6FIS+ySCYQFRwuySS2RyKlTu5QTuPJ+iiJttxTFUxQuAABSodf2MOefniP8/N865NOFBE1Nu/tbN4vn0fPgJ9TB4t8BxUQEIpnjKRBYoo4GfO5BlpsuWYaU8ljYpjsyBtu4KAB+IWc4Oertuuvv9Y+ev9z9/sTxw8CUCrHvPuQNcFerKBg80Wi+94770M5P4Z5+iV4LE4AvCZRkRCoPbsybN+eLHv7zQ9sxnVXAQ6cgRHUHhC8HAP1QtuR/h/bc2CVXT2jD4yfxc5TZ8nX5TZzxlM0ORH26hsvsTWquXyYlgKgV5eKARzEAZzPZ6YVKfX48vnBXnn6+Ts4TFJIVFxvw4YMgikTib/wa6zfXA7zQItNweMzEanQ4SMUWLD0eB7BMFiqKLK8YRq+/+7HyCWut58XL7Ynn7mSQsqPYJVFMCrSre+AnvbCm4/DhDkJc8DPhiL7+xG5xvxPPoOmnmX333+vde3ZnvUUzCWgAChAVlIAHRmaz1sfIH9M1h2olWS6XqQkF52loIIFo9AisVXUmDqGiporSU0l6VOIEO9H+1NNifzvVGwL/JS0sBQWgKTiimP0gEgwYxwLRmucSyisAeZftHUZytdlOlpbGW/ffbubZjfCsmnMq/CKCuXZVjn5ILIoJPMoY/DwpLgb046JHsUnkuvVy89YUSbFKInAyYQAlNQg1UfSKfRdxapCfgYMaEU6OSF7RYGYn9fZu+/dT1DJSMvOK7HX334Npvw+19w0UzGx4pzcTdJ/yVMFZoWKccEFHoevzjUzgzG+rrG/l3g5Nn0owxEFApSXAmxLGiQsGnZciF88VWARU2Q9X/yyaFiuvGG8/cnAqbYM2wk6zzCK/GLWyXFM0+Px7/EL1ndHJSD5r0iFdUEU0OxZgNO+aQMoDD+1H5YssZffeJFJIuCEvPQct1EXm6eYCITOGQyaV0+TVyPWkNh72mvyCUXCp4LBm30hG4F6MemV8MzxIJZKk9gkYt04ViADDIWxOJWAUunZqwqgUvovhUgzU9J60Vj09QRICEAEqNflJjIk2L0reOX1peZaRYzjQQsQEOCuLlLVsmRTnEW33HS1bd6wl/P/FE2cUq7l2wfIBdtAAyHZqKjZlyG8jxKw+WLtkaW0xhx346b9PAs8kNskusHViIGtAU4S8OpJt3tunmnvvTKHsy/E9hwssLEXjga0KmG6SbItF3k4TcyUyRcBguQDJnZHlpgCQ2yhHTiKST2+ippAC1yLo1g6dbTaumPsfhbPqKJyhlcUfL76mRWMI/YE+8+PBy2uTb1L5VbDXOf8tYcMg3Xfyg8f43rLgxXeREVTz0S1BomKmutmnoWXUjQlEWK9K5DAD/P92ET2GXeqrCKEzMnnNhEGZCFeYL48owY1BTwO+W77ct8E8Pc8TCPJmJWayrScovq2O+6ArYd8mYZNAwftWSdl5c+q2dcnbQ2TtLKc85fhx8OzZsOMv4Z7Jt7aJdyO3Go5IE0ZxRSfizO+ssLXvv/uPzAaapBUb6K432D9aJ72pe9EUlhguSTWKrxL4Gw5EzYFB2iNRSfCdOB7nWE/BpEcGkUjU4e/X3AiyfSM9yXH0vMQC1g1tzf1hxvmIMMTW9MX8DRY7HaGk0lto/l3sTNLrZQmSD5WLv1VC5rzSswn/RMCy+CeW26z+fM/J2CDAZ4kZBQXGj6qSWM2ykApxJ565lX84BPtjTfe5Iy5AODV36ZNnibhtbObEEMqnAmVUrtlIxICYCWMI68QxipDJcfeF7zhLlwBqx4JtIdlJmDkHKDidpx2g/ApearCHm8Md17MfhhSVZUF2btvLrPPv30NCWCY3XnH/Uzah3JHMpSsDrKVK/faq+8/boU1m23MyPE2+8l3rFVkkpUVNDKoW8izKcSTbRySQoIcX3ufuxB7pZBjLBKklNjutDSE28MPvoiNyTVuWLzgE8IQtnyPfKvFZt3/Eg0aIAA/1wakuRtWZ9vQ0Sk26LzOjukrRo97MdzdGnZJ6ubYOdwfkgufyamwrdsO83fSGODU21OPverqhjvvmmE9unV3qdLmxRldDyuKQIvF3+2zV9581Xxj0qmbTlgHbHGenDXPDR+3E7STd7aBNdSKesOP+ww2bF6hbd+zDkZuAjr4AAAgAElEQVRWlgpUzhzsXhiExSOPbJPUw2LD2lN71sLCOc0gsr+98Pxz7Ccvm/fhV5a+Zy/sm2SbNGUUTL4+1F4MErhfNYTzpl5D/sA9wBnZIG80Pqerxzxsbp1jgsa8AC/lPJ132te+nH/QsgqP2MhJCpfJQzK4B582bLEGDLDWcd1JqaVObSXLogL7ft4uO3j4oJUGrIKxetqCGZQ1emVzX8Q5hYG3/Cz4Do6J2iwFj4aIAskBavh9yfzVPQpgiYN5JQ9tPwq/cpoLBf9paOjF5/dHAdEIA8arJZKGHY9F7vdQv054s99mMaHxtmHFWWRvRzmfctkn+JnyfT13iFj1ejesS35eF+bkLEoEvGpQIUsfN4HQ7vQAiGKQ/WsJ8G9YJZ9S4UKBHHrKT1DjXFsOiSAglq/P4LCpDYF17wJe4N/F5z5+NNeuvvIBrDgm2xNPz+D7CSz2JWhyL8GEj9mwoaPsxZcedvZVzair1PRyu/L5PIMIhTWJGSswUyicBk45uSWAFCdtx8692AcscI3csEGj7dVX7ya0RbUOz5NAJEcYBShvaYy2ue8uswdmTXQBjO5rAhY7Gy0OlXT8GH4D5F2/fgPsJFhBfILzRoxCHjiSsxR/+G07HYO6LSywCy+8CP+7tihZkp2/qb6GLBXk1ar7Vaxdj2SZw9lzTPwfab8C61z44Llf+z+gqWMN/xdo/V9WrAbeHgsCz5/Ztm2/7T/KoJgaaMjAS/gsBMTs3QObu4z6dzIqjn+ox7OsT/8udvmVEwgICiHAJc9m3DTOlv623AV9csO68DytBam4kpI6UG/TGOacpj6HlOGCrGQ3w3kifF8WT3x/eae2xw8vGHZlOr53FYBG8Qn0TRBLdE76AHppRuXrUu08x8iQAT3swbsn2uIlP6P8OuoJJqQGQbGNzyJntIKaztUweudVLpHSYwsTibRdgJoLLEXxEAITrXf30aSI+9sNN95mX0GUyMnaxzqWP3QTLMVu9GKHqckYxCJLbs2wNDWlKx6hBCrh9agtVslwPB7rgMhoeZpW2UWXcSfyTNavq7ZDBwDkeXf6v2anvgi1KSgJFv+8y0nS6ZCpq8Lw4sxzqqMePZPokbpgV4CFmwbUIC2nTxVzt/SEAXqAPioKFlmFqDXc5wzjkTHijgS5pMr5dHpxvtZTf4t5LB/iUtUNKKWa5JNeXUF9AEuW4qRnV7zUD2YAYql+bIHN2wqQu5XtOrzVMX9fePYZGFw5PA+semg2qwEerr32BgCNo3zNM9RQUXY6K8uOnSC1G8aoN/V+KAqMlJQY84vGviAJW7ysAjuIorBzh1Ywda+3737+m3PkGHsrCHIU/ovUsn8sXelsd6Kwa8mGwd9/UEc7TB3lxz0bQN0o4oPAT60FrQOxSxXwEiC7H9ZxW/ZM9skswi8vwa7iO84RzkGIC40AsyIPleJDedFkevigSlv2w1mCfrDo4Zz2CaqlPyVvpVM3yyJzol+vQbA2g23ClZfaa/RpV04433zJxFjyy1ILiNWwln8Ah2QtKA9hsafVJasuCmK9t+tBODc1S3Ul9Z11t2eeeg7V5ks893yUbtS3nJk1+aSDQ9jRwN/wvvUlQ6SRYKKWCpis9MSaHlTja6Fhu4IPA2AUh0NI++T7f2zV+hPYJK5CIv2DzbjtWpty9e2Ag0iSSfS6cdoVANQnkK+fRWU1yrYt30LmywQk2LB4F3/JoLAbQH2+s2E6Rgq6LEASEiJg5xKQJDY5G6aIcKUa+t8Xnn+Zz/40eEgMbNMyh+OI3ScXtbAo3jOrJYJeuYAAtnqwnkDYCdAlXCBqNQxjP9mgBGG3Eg4xBEB72IBB2ONttSIAz/o6egGKhCY8VlUSTAIE27kfCy1AVrHSFZiaja0dYhbei5/zzD0OC7WiWNZOfC96iUJCRl2omGo21kQ58ul4ziOF7QYzJCuBPVpDLzZ1yhBbt2KrVWRwA3vxGbEhc3bSrnYF2JUpruwb8WJuofGIAqTOw6s2RAGA1MQJMN59YIv6+dJvMbhhe3GTaxgpZmmlC1DXQLWKfRFI/SzQUE5cAukSW4ltWkMAlywdg2Fbkh/DutdtLDJJLevIh/rSh/PWP1ChVL68j2SwFViNUF9lV1DA89KZmYz6uaiYXi9OQKs3QB3qQefli+UHWE9UCGrJ5DDeP+STKJLm4yBSVY6wZb+sRAV8zNr3wBN6fAhgZL0dzWC40DYNwkyWZ6DNYZqUFM/XjkEFdIzvQ2Ad+y42ujUEmRieEeuT8GqRX2o4E/KwJqrRWcJDTOmszALWPgftQJTcIfwsZcXkDHDXasCURO8tO5wzJZpcwLhFzRcWgVIbm4pKLKB+XYRylpqyxauSfr2ZQOALbN47K7EiDrbrLh/perk169cC1IZgkcA7BU8Kpj4YMjSFfirRflmyk71W5uyYtm1LZ7jeDRsVPxs+YiB1DkTG9FzbsmsPwwX1WvRsgM9HMo5bd8KN24LCCzfp3TcNK9JjvN9iLF0K6LVQLsHKasLr+eFH7rWdBA3SbUF4m8RgJ4vnLwZyGYHhewGdT7GuRPajduF9jMWO6NLLsD3J2kP/0QgJ7g77aP48auhSSIBBjqWc3Lq783FuDT4n65EyAp8U9FxVWQ14r94ryj6Zi4KVhXnd9JEQNchU8Y0zr7QB8S0JkUhpT8OWk8m8glCYBIoGvoIwq3ufeRxmQwnGvJkYH2cCLtDUecXw8krwD0KicYoGTPIUJgH5pE1GwYoKcHIikvwIGRg3ZbwtWPiL3XHdvQBEy+3wSZnW9+YyYZqXRVJgPj4mdEjykFT/3ZpFc/IYkzqNhwA5YqGxR9L05hWdZoFFWAmGxd15IdlHakiCPwlToAPhQMftqhuRtTORH4kE3MLXkkh4kOCqMPtnabZlYwUQRBjLgKEDrD603jKyDjq2XQsL9fk3O3GQB9rsh4mC5eBoh89JBYBIKcywetg6WgT1NESHj57h4gAIpREsPs1kRBT0WD+SwPxooCsIUkICsuWUS/ZugDnjJv6ablKMhCK7DYK16SOWybm6yYvmXImaXmxWXzrmIBYlvTtshgjo8mUWQuJk72EEPUAZ37upmskUm78jlxSTu7aYDyvIYA/qulV/w/YjGEr0fC8lwQt7pQgO4+sN6B+PBxKTTAKivDiY4/DQySNVUgWfJNyRSP38eOfl0Kr1F4cM62IFGKTXQc3KpmmB3IkhewRTCBWHNTa4T28YfHn2+ZwcGw+jr7S+lIVvMFlr7bkXu7mF9+Jzh5w/rOIV5MPkkXF4CjI1uLp4m12VpskkRZokHfJOYuPTxzNlIJlNibIwH8NBWXv27m6LvvmVZYtnFUl/4y/qZZ1SEu27P1Zbao9+XLD4xuDZ8dWnXxKA1hYZ7DPIVO6kmJzGpDQCY/QDzkBZTeteCs9rrp3uEkdvxY/xxpvuYkLUaBmZpEDW78DjpMK+nZ+Jd9C17vB57+3vmKghzwkH+AScP4m/ZkgUwS3FgMxo68tyAaGlrOaz+wKsBlIw3X3zLBs3dgzhKDC8+xjJhIavYzr7q47P14vmcrZNmnwJMgH5CQNo44eoEW0woGPnzr1Icl3Ahj5pnyyYRTFUa2+88BNNYi/bsPUfmz7jYgcCBvtH2O8//YXEqbutWrfapVU/+tSjlnFkl2PcNNJQJOCdUk4RSCuHHJ/ClCJB+S+BTE0l3dTgouQsQBY/hzxlvZi66oYRO+lfzzAV9krCcymSNNQC0hpBAhU0EEE4jf5sKV64LpuDzdtMUdsEgKbLsIXpnRoXTe/6DIJ5TuMniWlONmzI1vJKrXMG/5LlN/DZnnsDiWZ4le3e1GC/fH6WotGLA7UjzLRw27E/g8uXxpMLovBkDT93KrKqfGtkylrHpekvkAkZ0vmjWwF4eduaP89QxN8CGN3FsaEX47PcrOZRHnGcKWIKS/qgz+0rSajAZMCIcGRIAezHeg7pK26EGREeyWXXgLwTf00u+XgO2ybWdgUXjy+VpbyRvfA5bOHBhgGQF+YDnBOiFxgLEMv7PX4AXyim+5GxfF+m2WdyqrmQMOzHi1UsvELCLbp07GG33XSn3XHbDTDwscUgJVuMLV9X7AjcFANUPbAnuKuZJketph/nimxEvAClxQH0poIVIKl3pc2sdxcIs7MORnod31TM0BAKKvkMlXBOa6Kv6Z0mq2ouZTaqs79BzEEBK/yjlMw6TNSraJx0osVwYbaowBVjR0F8rNsGzkhPoBLPjgeirytgqoYiRWFYSqf/l0Uvg29ZckjWIgl4GT5R/hTb8tsUk6yoiAmQRkSgtwpOEjgjq4J6ztNXX3rB3ntvHpNWzmEYNrfOvAKpyAo8gFrbnj0ZdtNVY23vlv18/c5I1tY70/0uHdoS9JbtAgEFUibSSFUDzj372NP21Zdfw3Q4iB8bGwEGZyQeZDFxtXb3HeMIM1ppB9Jht7YhPOfyq/Bp/QFP1UgYF2cpspn2A8QF8Jn9KG7LxegVk5VzNAHv6Qsv7ESR3eA8ew+TxJpPo+osNjjzdAaK2lrF8CouXhYKTTTtA2zfwe0O2G9NY3PyeDXftxlj9onYsJQB/m5gzeq8BvRgvMsWcwRIsSkkk9JEX0xxpdXnw1wYcd4YANCVrhBVc+8B/jzMKLHm1FwE8Xxffv5LQvxepggvt5deeBclwGTOot6cD/mcZzCSecZiNYwaNYlEzw+xxThs9z9IUFE83rENBGXBBrhk8lX20w9/uOlAGJP81hS2BXllyCAvZRBYztn0NzItCmT2nTygYpHXBMDyKygj3fMcm0sAuj8gV9ukTgQRwRzDw9KPZ6R1JmaBP/WGH810VJyCiXjWpUycaVyb2H/N3Gm6c3THyI+yhkTQCBpTnSklfJ0AhdO4xlXsX7PunL/Tp9zGgC+JnzPaXnrpZWd+3xmlyF7siQb1S1M+mWNs6ZkpDLIQMHXnjt001EV4gSbRhCY71rxAuBCaV9kq/Auyig3/L1iikD/Js/9FVRwPzLEixa7VPR2IR226PfbUM9YYkMGAmITWlCF24ZiLmfLT2CzPtieefJQkYZgJXifsvTcX2cRxlyDUqYON+oSdOp1ujzx3lV1xzaVIC8ORbVba+x/M5syAjedfTQNWTu0yzK6/7jaahmgXOJNH+u3O9PUocTLsnpmPIJOjOcR700dWS9Rwu7YUI1/dZSPO7wkTpbVjsQRyLzXygKWIkT/58lUrbcnSz2kWqmzYMJh8F5yPxMsItPgFKdZhS+sdZT27D7SJEy5xIXb+FEF//XrSlv69xA5mLrPsks3cBdwhPOjpUx7ED/Z5q2M9rFm12774bLFdevnlsLFquP9eYe8gieddiwEvL1ZhbOEU+7fe+LjNuPIee+7JN0iFXU7zVGrjx02y84aNYb2OdOdeOENvbRRZJVU75jiSSQaZYo1LK1THuVWQW8pa0F0GiE4DIOCq5ZyHscCmeuqzPOxGFsyttD9XLLYS+5Hhe4LNfu51rKi62MEdZTAmX0b6eZVNmDbA8vGYf+mhRRT+u63Qeyu1YYClItOrx8uIK51NWwiYlOtANXlViA0s5rEnPJJzVfuT9Su7iTGjx9k118wgnTrQvpi32vbu2QcIdZCz/qjzU1fQF9uGv49agmZfIFZ4UCpBJZfhrd7ZfvtxCwQB1oIDpKllmyRF5T6WokmgnhAvAcn/IznXBf/vEEaImIvNE/h6Tr3i5gjnwFj5/ukuDaQJ1VnTQGCm/q4/UvyWenzmb7iDYI6xfG/5KSvYMhiW9As0Y1fbwKFIBGHJyeOxgYno1wt/hhF/ASqCWPe56sVW4muHBIW7s1/b6BBg9d/L/7R16zbYiWN5DId6wvJ+wHr17W7vz5nv5H+XTJ1KIxQF+ME7FpOc4XEJLHmlkLf4Agxw2T147xxC+u7n7mdNnAOJJZ1W8rhzbBCszUBFe7UKwGTb1u22bNlftn27QNXTgHEJrLUJWEr0ZDifZ/v27XPqlA4d2rEfhsHebodXomzJYBaCGqq20Fkn33lBxW6QqAGdA0lVrXsk/x47ATdT+2+PcM4K4F9bAP2ZqroKEsYJ5Dq1184W7Hb3/awHX6GWqrYHH70Vlk07e/3lN23VylVkYnS3xYsX2XeLF9Ko1sJCAgjLKXDDQbH4BXjWMHDQXR9EHTFt2jRA2cvtxluvcyGXQZBCotCqZmcBxHG3+3grfMmNpHnefoAV8ir2BDpGRQVznysUTV9PajXVBarrPeG+4y8c7qx5Vq2WN/tRlIWJWFvlwZIPhaRAD8Ml7dyAeF511Dz18ljkWQSDVIQhgS7hPtGgTuBdl05t8CqstNtveQa/T3zvvv/MPv/sXZ4uhBzqjVBYJOePGm0H9qWz51XTMvSk50lt29W+W/IX4GAYzXsVQa7tYE5mOgBi4vQ21iWtF5LWzXaEIYBLnKcG0X07BJm8P32CAua2bz1Mwx9jhfjE1xBQynyZPoP+i/0ntlJ8vL8NGdzFJlw8jvPPn2CXPwFBWhMuGm0bt+0iMOsQ91OQXTBmgq3+ey2DUoBU8k2CICvIlz37VB1/93xUCPg9sn7ErCxnuBKF/lYkgCpA1UGccSntUu2HbxYBXPgQ/jfLNm2CKf/7PwBYAIJ80mh8RQPYP9lY9o3A6mcHUvAYPJ2LkeeLCNFAMSkLPgF00fE+dt6kVJiM7DX2awPElWqAA2/qokLChY4dPmtjhg0kmOoQxIcgSEzTbP+uYySot7WPv/mM8wjA6Jy6UiCc1rvuCxeqTGaFsvJS2ybyvQn/Q3XWzNBYHryy1qiCjStptay7UjtEu4HXqFHnIZneTa+QSZim9ikMUQ1fWUxN3OXtu3QA6OhOaFkCnrmZ1gk7iHsfuslmXjnKfKoYJHGOtQQi160rY7heQz0G2MtgWoqzCGpT1RgK3qvjOcQmNTtFbHNzKHu6B0zbFnv2idk29+NH7cSZExbp28olup9AqTL/ix8gBlxiLQTyNWE5g02ks/ySokt5C1JnCcGNi2tr196JAoX3XnJsn3029ymCrOkdAhIAEjvRv3e3yydPBvjBY/WFRwlm7cAgIN0NDGSH88AD90MEeoK+vBqmcTs3VLuQ8DhZO6kmEdllM+SdwoIy7EwetA8/mudIPKVYIshTvgjbgTrucyloQsFO4sg3qNMdCPu0guA0qSUEYDeAOzQwwKuB4dmqPcPTAB4EdUkId37uKbyS8aP1BuCsQR0sJonq+4jwWGwBCqwbQVens05Qt2roJYqsL+fGdFQrX3MmeUIcceizwYPbceflUdsRYF0Zan0INNt38IAjach/VNJ6+Ryr7urWM8FyTpBAn+Ftz81+wma/9KpjTWroF8r57s2BUArRIRi1URjMzggsvs7QVwepsaCrmzBpAOQDX3Jbtlm/81It/dhJN0QJ4r1XYw9QSy+jQbLWUjgAuEd1CYMcqXoANabu4GDus5ioeN5HJmAi9Q+9jqd+1hmtM5H+EItKgdv1KG3ccwGTkfVAfQ3PkOFOCr2GMA01bAXYkvmx/gQsx8KorMbjuhVgaiiYiIDYGGwWJ06+1ob1uRei0TF78PYbOBOxDOFzdu8e4zJxOtIHZxzj3ufHlDpE+I2v+2/5oitoDH/hEUM4I4tZq/o17CaQA549UwE4qyGkx7pg0vReYBk+9KFZlpuVi01HG/ZCgXXvPdBWb9lt9eBY8vANZEDOlYbyRcSqevJQUK7VhtnKZWXYTsju0JdsBt4ZzyaYAdyj915radTG2/dshqRyhuchL1vsl/wSUTictAEocEP4c3uwWNm+bS/PhAwLkPhrr7uWofRBZ80QxEPcvG4/ZzODnnaskQOHUMh3tzUA/E8+eo/rd46jjmrbvg19zlksTrbQH+1zZC4p9/xZSH0Iz6uGWjzjavqP3BP8k2u9eg2BrFhsXy/4HWsSiHGcefXUQEK0Xnr5DghNZQznt8EKTrYxI66FsT4Xsg42CHV53Gnt8KHtyd87i9KCsD9A6BA3OKpwoHwxlhxhYW1t3pyf7czxSgimbW0KNpoh/Cxegwb1bPkdudl1N0wl9IlUOTZmHKldRQCrb3/0qS1d8w+S2P8AAjH9iyrBT7IDH2AShfBSQLXDmBNzGCPfb0CyLwr6oH5dAD0LORSKbMzkNPw4h9tLNHHdYqAgZ+wxP9D5aTNesjiK/UfvmsTfZ+pCzafkbHm9+AMo1HBhN4iCjnwiIQlfjuPHbd6iTjyQHPt+UakrarA1sBU/nUZ63c0+/mC9XXJlLw6gMhvApeYducVJ5RfOBx0n7di/JtCyDuXze0Ns9OSR9vzbL7hgEUmJH3q4Hz6qpVCOQbeZmGHHBJjkAQALshrsRqSPGRjen0bScSbvFLK58+3HhasdzboeBpYfVHF5fUaTyl1CY6edXA/7Uguf7ps+GiYNoItz31NIhOQymtZy6TD3YpPSfADqMChCvs10g5RM+heLawfI2DXI8vBw9cXPJZCqIzgBL1fAzvbtSK5Gml9TGWnfLqhE9sXEU0EDgD86BHxYbHEcPF1Imkzfc4omHjNhbi4xy4L49VZJGB5zkRzJOOXMwQWwhoUSxIUfURWHIrc9IBmgdlyADRhdBxMygIQ/b5s27kp75sEfKEZ8bNAUDpQoLANgWK35k8KKDT1gMGbyWCTUwHLSIVjNaKAar1n9RwepI8GokNegT32PBwV2B6eTuXJIRCCfnn7pVJqdWLwqduBb0Yswrw1M23IoYhpo2jpZn05JNvfLP5FhUDwEJyJJuRsGWhvYCxkA6jm28Is5yPfn2qeff2Ty0noSOaEuqfNGDKVYaID5tgH/31N4aU2wjJMbbOX6hUz4/6JYw65A/kBRiRRXMGGYxF5/3T0AFbvtqWfvZlq8zpauXoKH62aKN/z0FJaE/cTA/u1szz5o/LBtu7fvaQ/f84wt/uUtLgWYLoSbNdUByh5vZM+k20/LfrIXX55Ng8PEULJpMZmVpMulXMOaVBHSES+TIUPSCFk5ZAs++4vDJNkWfj+XSfSX9ugjz1o/DsIYfGtEj3rz3Vftq2/nU5RVUHQTnMbXS+sdbTHBybZpeTrXJKwchgC1NBsK6pERod5DAAVsWR5gC4bOAuiaSd3z0gV3Tn4mEPW/EjTJZmHRyMKcUbQYrQIV/Ghg1XzIIFxAvwYQnjRtMWmw9GBta5IUgGeaHwODlKSuFN/4rySW0jSrcQWMDWi0MdOiObCC7MjxbP4u3oUUsZdNTbEF7+XZmTMCUWC8xVbCAG1kIoskSptFcgwuQqkWBSnGMcX0Y1qZ1rGDrVpKWArPMQSfHkkWhUzK/LyZ4krgcTQDhlMMGGpYny7Au4kJCEymIIzDA0nVlG/i0NH4o1J8rVtV7rw+3cRU6bTy6FE6J+deNGyHTt187GxGE5NGQGa8s7yZDjQw0dSZ4MtZEI2XTFvkqHWwOU+QNljC0EYhdmIsBTBMkhfSLTfcbBkH93AO7aIZ88i/lR4aCHtS7FF5rwpY9aFhURPoUsnZK7q8W/gaslzwlSyU/a2LVk2pxxaExwOjsYwLRc1UiNjGCr5hAlsHYCGPHvmjRsDOUxMgMEgQlJ9kcJzlAhYq8K0Rm1RfTzKzGmwMvLnQ9Y+89/RM1ZQKbNeFrzX5xhuv8M/rzk9Lk17nPSogja/pTwMiUL+aEMIGwPcWWKnDRrd2ASNLvmMSzoRc3Yyaf7HHdUR4UQjGRQGGMVXKRqrShDfQy6/PsnVrllpaX3xtzhzF+3a/XXPphbYS77VDBJU1Mamkd+LSFXvGF+/iZBqlCib3gXbnTbfDcHifiWeuszKIigdYiaiyRx8fw1230ob3ncSxlASrpcXefn8eQ0MCzaKDXYCTJLH+gBkhGkJy2JbDrGkAbJfcVEbpqVzA0E2Y9sPEwWrDBw9NuGXcV4LzeTfcCwOGdwDIDUAxQYHJuSfQNIwLLYzKqSCLYjotysnG8rAjOEshXER6sy7yRjWbDA7EkPdYxLChuU8iGABcctnl9t33i5EHEmam5+f8DrXOPEFKAkH0d7R+QhmM/v3nXrv9jidgUe90vpcTx19qv5PK28gZGyfmDAyAeCwW1qzexp5tJpk0y/YfOKBJIUByIR7aV8MIKrWxoy6kmc2zjl2QfLUGAE3En4n1tGIZUrDqWJ4PXTXsPxWgkoYGxnEu8PlKOY/FggdXR3LNOcozbBFrWm9cvmqAtfoMQfKS5D5KbB3h1llxjrY8+xbQtQpVjAALFfEusZf1FNgQw+croegTC5BmQiCLnoFYrpyG99z5OE3+NUjXTwPwF9jMWy93QwVJLlcjvxyM0kAFq1iLOgs9DaKHra9Bks5EDT6K0bNlwwgroyvTlD8xMZEiE6N7BsE6D5X4++9ZqvvPMdHkOczBVEjj85//rLRX35rNHQqQHErAD43OtIvvtVtnPAJ46mP33/EWVkPr8A07SmJ1o61YsZoGKd4e5/xfSSiKbAjeeu9Z69NviK1ansHeDsIfajBFrd634UO5k/VbRkFcZvM/m2v33HUnXrpjXWhdaRH1A4oAX/zaghn4NhE4KCaGzspm5OZb1hUR1piBLLsrTV8sf67W+YM/99Qndip3q0UklgCM9AAoe8mSU6Pwr27AV3QOrKyNltz5FOdakA1BWjVpwhX4gx+3l2bP4WnmWk7xfoAR5L+AfFEwiuppgob0nWbTJ95i48ad7yR1CxastW9+fMmKqje5taOhaRPsCx9qLQ1jfb1DnFfWgX0n7MMP5vOcPeqi++99jDU83QUY+rE/W7FeamkIN285Cms6F7BiKKCTgg4bbO2KdPv6qy8pjAGMOPMTW8XCtulA+Mlw69W7L6BszLnBu9lh2GtvvrbC9h3+20ZPDLF7770LgCLVdmwstGdmfW1RqY328nu34kMfjI9/tb04azEj6AyLReVz/yP3WA9qlZ0by+2NF38lAJUBSgBSPf6Euh2B7ScTheYAACAASURBVJLka+AiiwXdCVIZBMPw7pnWjyCmRwFwO+FLtpnQyqU8j0zY3qcdKy+IJjw0HN8/RfFywgTBSBKABEnfGiuwO1D6KHeOH9N6Kar+P6beArDKc9vWnnF3JSQkISR4cIcCBQqFQqnbpkrdlbq7u1JXaGmLuxR3dw0kJIEkxN3uM97Vnv/vufvcHnabrPV9r8w55hBH25SdiYLDALycpNzd8Q4t/ddj9V+wVZ9Hn01sRc5tMVg994kHZHXBR+xPATiy6/Jqhc3RWMGfFdF4taeOHWqvvPYQfvU0mAD3usPk6zF3zkYbOYo1ymfS3e0Abg3QFMSkoSFbRMFUYrapkVWIpQLYnnrmCZu34HdnZSJw1LslBu/LTnbLbdfZQKSpbXj2Amn0HOX7KBXIS8+/B0GjjPT37tT4U7iP5SPeYnNn77Br/tef5yCLFAWpeWqe5v+YpW6zeiyRZHkgxrqHGKDwGU8I7d+z/sRLfRmMpr0ORJoISDKU0L+oqCjOS6wFDp9wP3MQar8+BB9lZHSgXoPJy2tQMngzaJyGzv9ZA+ie/j+e6n8ezLr3HNjq+Xx65tXcz76AjHPmLbSvvn2c+iMMIsP7eLKncTYfwdtwi7362qf4Gm+0L776wtkyTJ/+ORZM1B/UhwltE2AU7XCKMC/OWulZ/bhjq2uxvmD4l54Vj+yexvVsKUEth1y4ZVIyntKnixwj8oH7H8JDGSANsF55EXUMTxXGJqsUZz8G6FCBpYLULgrIbGHCLguAEO62OgYZXjIF568E+pEELHmOE2xCT0wfJGCCQXr7NtwL2L3ButNwTbWD6q5gas/qSvU21EuoANuSWJ1/ijOhJR7JaAfOoGhCUdawTln/AApdaMiPYRUiGxcBIAMG9rArLx/O9yi3J579yMqR0rfvGMrn9cLLVCnxYTb6wh6W3acPvsTfwrwtd36dmrwrULV71/b4dtc46aosrPbsyXOAajq+3JLFl5aUOWLFtf+7FCVhEYP8FXiWtkOiSvI0YVmSw06ccKHtAxj49pc/XNhRKWynJx99wkmOX3/zFTdcFrHIi1rpHJLucHrqJkDzMgAhKaQSY+LxkG+DZzkhgDzbdu1TIILkcwdX2V8LfrSvPv/ONgCuqqethQ6rmjCWOjcC0tQ55NkVfPZQ6ota2F0CGX0gNun5jhw5AhXcIevYL94mTh4D4BMJEPgew9FxhH2egJiwitqRgaWCeKgt2mOZdpJe+KtPP7fZvy2w2csXOb90DYnly96AJFz1fwBgvRsiSrGFmkU6+vzCKvw88dHl7hfDT3snBD+/ctZMCP1tMz1pFYBuRxhqFRX0kfi6yhfdhfeqHtVzQG3ardd53D/9AEt+wkJvgI295D53Xk9/8yaYmvsA3DgHAMjKCgkYkqiNu10p3vIRLyUIzAVnMa05Vx2MhRaeo9yD8mv04S55942PGWJ+DHnmGPU0gUjUX6pH4tokktdxLdYwM+ErV6H2KwdM53xk/TdTs3rLJoVzq4b6adIlV9nyf/ByrgOIYegVRa2i4NkivFUVuleD2nTosBGw9rZD4mqw2XNm2zfffmqz/vwNMK0HPUkImMcqhhpBgPYJWBxMwi7ob+fL37tXDweOlxTls6/CuUdZ+zu2EQj4NFYrz8lYywpyKyFFABLyTGMTOBv5HgH0B5FBMXihF7lzNVQAcx3ZJJwBLdRX2H674UE9DNZAiDlt8ZQ8h9T5xLFCfhY9n2yB1K7zczRkCcZXWJ658qk9f/RI7D22MOi6D2LQqwRuh5Bt09U+fn0jjP4Qu/6WvjYDK6Ai/EWleCnm/ctqQ8pZKZcS2iA1ZyCSRRhWJdZp4U0J1qdvP/v2+5kunFQp9bIzU+iXjENq8FMXNhEfj4T9MEQAhrca4j706BTnH79l2x47chJlJz7S9VwGUuIVk7PhTZ3jHyAQnKwKEt71HHVu+fnT93EWaDhUgnpUKjB9WT/UfmXsb7FQnZUWa1iWcTqDdB02Yb8guyRfiBRuuM/6VXp9OKQZBY8FijkLGFdFU1+JXYYk9QqHCuB3ZqRGsi9CCekqJvBsig3t/YAdPbLO7r17KsNK+iM8W2WJFsY7lM1bKkNHBThKCaqh6vZtu91ZoSGtBlwpeIhmtI9nsIjtAu/+2BECy8hBkA1XKJhGdDze84dPWy5WH5Xs0UF4QfsCwJZxLuSiAqtgQCBMK7VDpFW1wLYfQcj8gmPWNSMBIsghO3i4hp5d9g30cpx9h/aGgomVW59BrXbjNedZDmzTRUukkAF/yE5gaFACEYRArsJ669GjDT0KuGJsBiS5ldandxZKh8P23HPP2vadmzi/4x0xaNXKTeB54yHPnAEHqbcN6zYT9BWD2qEHJE5wQAYRh47shxCEXR5nzcatm939LMutcCx6MjOyrAS10xksy2QblZqWalmZvSESnLafvltE7RmKpRaKU2r6Gg6VDz54wHbsQAHP9x2CpUqHdkMdkaLFFxU3Sod6fFgFrp9TuFxGolPMHD92kHs3iDMmjMECg3JcgffuoSaYucsSGKZeNnEoBNAY8xp5Xu/W2cgzrrnxcjucc8DJkaJCkNRCMU5My7QifFxO5+ykqayxMGT+gwgH2brpMP4CgHwUgq3IYb3w7ayHVaDACB0i/hysYjvEAw7GwrQ8Caux5jCbgoYjDO+BV79YYmvXr7IPnv2fhSIdrmP3BEFDbpV0hN/fgqS2/BwssNAE0uLTbcPKlfbCe20tq1szh34N3jkVloCJchvkJ9F44M39sdFS8W5N6eAFKzADM9poPHpKbMOGfVDXL0QiGG5vvPiN9erVnrkGwTEwJpLSkFlCtffiYDx5nKl+PUV3DSbtLLBaLh4tBDH6brz+EmwO9uLBc4v9+OuHdttt1zPRetsBkgKr5CGqaa8S5s4UIWFyrDGxrQBUYa6pmWxFCiqvFi8uT38aBDXEzWwIAV1N+PBo2oIywzqmt8XX6TQSMqWWB1M80rRzmLZLRk6HPUIlpiUJSSp2aH7xGclIGwQY00KQ1VqHVOrwc8AqRXQmvj+tNCaDB7BBNi9n+snvbEB2jgdRCyPCa68BhFi+HHAWJmUa3o2AN7IBaGGzJrdLYvpaxqSy2nqcZyzqKHt9GruKQzA7O4kLB+bozUi2Kcji8Z367iMazJNedvFlnZlO4f00F7mfmFQUbzKSrkHu52kyNZ33+DfpstICV0OhhPsWDm+pLQToqclVoSxvnIz2XZ2/4pYNWwCK0yjKouzikd3s1Q+/s2EweLZuOWifEII1qF9fWKHYVeDNlJIUg23Fcbvy6kuQSbxMgzLFsRDk5aMgg4svudhefutRmFOHuQx9kH98gM9WjmtYdBFH82x79GhvD9+LNw5F2HuYt3cBoC8pzbdZc7bRjAUhGUC2wnoN5d9JIPBmPEXJDzPmWXbvZOvKZT/t3vft1x9/sXc/eB5/nJ72xuuf2KzZv9v077+C2YP5PAeCEs8FqFRQSCVj0q/LvV/vYfbhmz8iCUkhOOMb51XauUtP2BFs/sHDKJZpvFyogqcx+2v+LAdOPf3cY0hViy0FMH742Cz7/tOtBLkwiaNg1tS4ScCgPDG54CPZa5KGF8O89gH09RHCrcKO7yOArZaL4P9LMQfM413qzwWsVgEuqcjXn0UjU1HzIXDVyZkA4hq59JxvDUMRGbwrXEfrOyyWfx7PknomVRGw2IrKC6yO3xdNeJRPCN6g+8+4SWJYVAjSX7xDOT+ObPO288ZF24ZNpVaNPceQwZ2RMeVZtdgyXIa6TBuQVvnARo8GDD97Ot9SATgKSFx0oK4knTRmcRRjAaF1hIuxv7msQpngnqYYdj2lkySz+Rhu+ALGhDD5UvKy/IQaaWrESlUAWCjm6kpfr2pCDgwooQa4mr2T2cnP8rezzgGAGwDiGjUgiERuQLGp6acfxkCJHMIxCYFYW0iSBZNbxQuSaV8k4I0NAE+8g4EDujJZI9yFi+kREpEjEuJs6r1T2UO1XNA6T7Vp1Nv+K8tU2UphIkaeAFc9Z/lNujZZ54r86QCRfeqZTAMgy4dSvkSycIgkSEHJq/WyeABIUeMsP84GmOoqsgLw8ZLkXu+xBcaQ3nsA+6eRNdLMBhFAKk8jsfFbKOT1a//z1lPKuXNd5d36AjTq+wTqmQKKaV0pCVd7W95A8vsLhc37v1s6oDo4Qaidt409/wYu8FzbsmsJDbTCBvQOguzOqQ9w3ifbM88+5J7becN7WJ+uw23VhrWsmUYA1d32/muPwPCca+WAV6cLufT4bA0Ax87njkFGZnoilivIUjK725z5C0neBTRnOp/ardZefX+g7dh42IqPkyyc40vARS8bMXqcjRl3lTunOb4dcyqcYk1eXY2cl1xnjunfBPDb1KCUcwo01psYzGKxB1D4St4fjIw9yF++dpx/3As+MOaVIlyG7KiGH94J+dQZGBFXTujLRVnFNLnUFi89SOEPCK27gmcp4q8AAy/OxAClcssT0YXNaM8G4gM4BpbSOgo4KjIaGoHcCieTx5mGWmpK5ZPlDWgQ7tWGlGiaMFraKzgbG/3w9eYRiUlZV06TwPdrQxLv0mWrHUMgM7OjY7u/+eaf9s0PXxH88QPqk6X2049v0jyGcH9EWC/sgCqq8vBA2khRVW/rltVZ754TbA33vE8g6bCqD7jeQxIodmHIVzN8ZEtZRnoSXk+EJiAtP4YnnsLXxHZWI+UKWqYa+o+KXt2rZZyVmoh785zFkBdg7EthHRIUaXfd8rAVHqHImfszv4MCCeatwB/JvcTKTsAbVV5vN133qHVK74+UsBPAEM9TElQOhr37juKb3Q4QBLmTVKzQEASs6t7S/+/+jD33XzCV/t5zr7mTxHk3yu8uGPAjBABTQSmeTev5/1oA0L8ioOqdD16BJE0IUiTp4a3lsAk4I5KS7ckHvrIeHc8nFKXeHrrnLdt1cC7D6uOOUTJy9GDY0qWoVPby2wS+BdqHH39CeF+KY6w11J1kOH6Z8xv7c/afMPz2OXlvFL7BsdyZl5PWfMn4uwgIKYQdVIA6oh2DxLOsqQZADjyzUDgEBYQ5lq2AJAV0fPP5cvZpMc8jFFbY9/i3qXCutltvvw8J7s00w9rXXrZ1TYs9dD/D6ta5KDwOOpllVWkUe1f7IpiitItr4IpJ7FZQUYtvCZ+t2iaNv9YunnCH9eneg4cTbCeOlOLR+oSdPrfWalsAEHjgrYRyaDDBFNNJjDWNlZe1GPIhWNporQfg+xcLu+CeOx5nfYfgp74YKfchkn/72K133oXUuBopbRvOP398mL+l5qmwu++73E7krbUZv8zjWR3mx9bzHOJQtNxAYv1kZIMRNDr19vJz8wC+C+zuh0YhXUNG1BRqO9Z42SvP/kaQzRY7b1Jvu+vBy1zw2v7NfvbMAzMsPPGMPf3WBO79FGtm8LJ+EeDJ88vwOV+AJ+tK1iUPFw88LRs15J6hs5BFDST5v0VFpZj2h1XtDdvgDkDxsSTgniuFRQRQVc6w69dflrLf9rB+cnjOBIMGxlq/wbHANBG2bPYhQPV89kkN+0jSfg2xqKvxR2uhHnAeZTxTnVMOMBRTV4F43FmqxxzTjPNd54tj8f573wv5lE+d81gVMMs68aGWbGUwKYZbMwdUAAyvIf2m2Kuv3ICaQDeH2B0MJQBf1VNEwU4RmKzBlxpr59Pt9pmaRN0jGg7KXEXMt0ZYJa/anLkz+eeRabpDUN7bwQAJr7vGuidp3xpI5+ef5CxKd2vvgXvehlm4GzbXdXhCX+BA4JMACp99MsvaJfW2B6adz5+pVvYwduV4LCLAf0odZ18j0wRqHN2juq/0nV0N5NjGHjalAGN91rWEbcyfvxhP4B2AhTmW3aUX2QFjYUR2YOhXgm3KbprCk8jRuXuyM61Xn26c+Z3/ZaxqTYtl5Ix+HPHCceb/ZRLrXegd6HOozkJ7hxJgkS1Y+qFrsF9+9gu84ROoI5BNL/8a4PMXmNwvYIvUBzXEYAY9bQAL3yAfYjwqBCV64/vLz9e5pyV3110329+zZ8FKPWOTLh1N872LhjSFQc52Gn+8SmlMRErQnffKC+/a2x++A8B/2jIBYI9APnDwGWtK70Z1fBlAUQhMOdUrWjdq8usZCMp+qglP3/R0WLPU6I8SjvT+h5+5EK5GzvAwhnlih0p9VQrryHm2KoSQzyhQRVJaqVf0lNRTKTDGBwmqA8XV6bN+ZSWlGrInydHHDuc5BnspXp+lFafsgpGk2v8yn22FIB+bO5FL6pAEH8NKRB7zF4wb7HwTV63Z4sBdsck1wEwDsDiKWhGZB8MzATO+2A5gG0dNKaa/LO4Ocm8oe0BD1zLYhaGwwnTXJhKgVQUrTtZVJYWwntKSqa1abcuO45ydAciYleQtGyjqBoBZDTz0Pf2oSaoYpvrqXKC+Q23viBB9e/Sml9tqA4YPZpgQbyuWLeU+BCiU7yTPrwaAUqHI/tQXWtvx8W1I+66yMeMn2k4Yq83Ud5WASUqpD4Q164dWvLKm2IaO6USgTRZhvDvwMo+k70WROLa7s0Lau7fI3RMt2KDpqusztBuWCXxHbDc2roIRzACrBKm8juhAag71+G353roVz5De7UXvJium7B59XA21HQ/Ien6WhgoCzOoJ3GhB9dXIi7v8ytGE7u2CeRmAxDqf/17nANU5w0KBGcexofPmnA0KSbCePZGkb11jRQRsPv/qDHr4XDCJLbDl99vylUucz3ojfacDcLl3RXTSHtdfIl3oPs8eeLF179nZWfLth/TV2CjbIh9IDntcSHQ9//7uPTsBtAC76WO//PR3m/bQA7wLmLBiO6p9oL6ugrmmwbcXv8OHdSKbLYV9eovEwjdon9oPNVYd924ue7bRgWbe9Bpl+H/KKmomVkv+MLT+Wb2RgeYOhmZkrKDsOHp0r3Wg9pINofw9S/iuPqzxGAY4gdSA6e3b22rqqyj6zzMwutXxJKDSLAcQratCYYKKIAnJuVSEOrezCI84jX2FbIJqxeyOlEmAvOjrLCkdb15Cac8U1Fp/+s0iAiK7ogj98cc/2YNi4wLwe44qR7SIJfSpGMBedgI9eYbrUYt16IQtDf3l+ZN62k/fbsRqiP6QtZIAqJfVsZ2tX53D54nDCuSUY7UqgFY+2oE8M5aJUy030RsF0DNpAKAaUQNB+cQfPEQwB38FAC7qM0fH+jj2cTGM0Fr2cRj7SeFQqViUNHCXl1Tn2MRLe+ATewA7nwZ6bGVUOGcSj/pO5BjONLHSVbdrsOcyPXiu1ajQwgGMFUwlGy4BmD16ZkEu2Mf9IsYqwwn6yCgCtj3nVaHHiq1eoWnYFeGB28J6DoUIojvj8LHj7r4JAkwO5169dMJIzn8f23lorZVisRAeMtICGsajOF1iZ8rWW94xMJNSBYFXwVYNhbwTTbuOxJ/7UsGr5QxTCvKr6CXBwKjdZFVQSU0zcGA6vWorLOfOgNgEupWWu/7wRMFJwOwG2L0iMwGg08e0SwkisDUEYtw5CBzYRVKSiHkr4l5yOhgWa7QXdk2hZMk0NhLSTp7P5p3NEBhjqSl9bNc22UYA4nqfsjjIDw0FobaXVxQIZtUXpWg7wtX27sAeBBumPr17go9hbZCTQ9joDAYFY8DnCi0tLd1ZawWw52TdWIhlnx8KBp374Shl15Arc+Ho4Vj4bbL24IDqv6NjAX5ZU76A7LK+SUtvz3NFkcIwYPiQYbCVF2LREGpHDqPwgfGf3Lar/bNyN+xd2NnUquU8U2kPRo7qSQ07nne6lD2Kl3FCG+zQhjnv2kDqJl9wumACT2UP0cjQOJI6Wvf9vv27sL2BiMSZW4lCoxB7jQ6ZDHl+WEPvQVAdipmLLupvXglxoa1Tb7iJi3o2CxIJjnzAAEVqYRp68QaKYZQG4PFXU8cBzgtRomMb/NOK8ipdclor4JBIRnFpTEW54GpJdZQKKzWdoKvUGhs9Ptu+e3+3RTSm2y5o+31GX25X3/ou3mIvWN6ePyyohYte/iQcegJ/AsNjOMRqbSqN9HYM1/es38OU4DhgjCOeYf5MI9opwzatPGU33RFvXYYxqbjhpI2b1ANQ6RwsiTsp0H2cl8++w5uYnPRiEZ5F2pkH8MGiSeWSBsHL7BnI1Cue0KFTVpDHgUFAh7ZdFKBLMRPTXlwEOzkspt5ypS1bvpaLFk8MUmFTSJJct/qA8wQKxny4AmmetqrSyjUdqdcIRpuUS2TYmDguTX9bs+I0l74nFVoFgJ8aYxWsHMR1ABfeVBS9QPVrOaBP4etQyiGY2gn/H9gUITASdJjgH48sg8IUlmgiMtIxQ8YRxJJtP/78my1eftBJ3nwBV13xSfExcVInW7XwIM18EDIUNi8X6dFDNLQcQtWw7VQ4pqaEO1+yCeNH0ESv5ICOxHT4FAcKQTxFgB4w8q6+NRFPHXx0uqViDXDGpt58BQDhEitrLeNwxlMrNJYVhqm/VypF5CHbtmcfiXs6vrjgKa7EWJXURlNtDygkSwCKFmEdjqnhYUO44xLwRX2sAB39u/U8G5QtzgMvAjnXFXjy/AJY+fg9F9nM+Stgm5bYKy9/hP/mBvvh6++cj4io4Uo2vO2OG2hEiu3B+x+FqXoBKbHf2ZQpV9LcldjDeHG88NadsO/y8Ynbi/fHP2zsPDt/fAIHnhebLI1LOMuKCyMpxuZw0B7jEPUnjKEfPr47CRUhDZL1EkKDEMFFf99dk2h+4+0iJqe/L3+LCyPCrr7oUZvNz50z/wdA+UswmR/NptyBD/EGxyydP38RiaE5jql51SVXcwm1hVL+mS2et8LSU7MBuavsqx9ewG9uP989jQI1mMCe8zm0BsAGIPxCoJmeL4C0Jt5ffvWpfY4dwrqds7BoOGizft1oAbVQaAWSsoZaVZQC6iiAKwxvmkYatPzjvCfk9b5a+2puKGA9zEXJL+U9xrui+FJTof87iEJIrEYH2vHGomOU5uftWFvyCm6QT2ILrEeAEwFpYr+rd9Kkzz+qicKSwpqBRu6JZhodJBJMloNhuUUjge6Q7mfp3euw9wi2RX9wYwAKe+GRNPLSZi6bJjv4F5enzLYp3loJk2pgoiTWJopCGHhM39l3TayzSA7mGop7PwLgNCkM4vui3OJZMUmnwBeIWkEjViWPTA0h1MdAtVeAiC6cAJ5BPQz3AGgd9RyooUwn26eHWptUeRaHMh0+Zh26hFh8CmCjdyTsWC4wBkdeDE+o5hRjavUAaQ1iodNo1CAdD6R4aseEspEJYSFm2HVMyrW2NaBQUFSof4hdftlEx56Zv2Cx3fvAY7ZmG0nFKxbwefk9NFsKE/LIpyVJcZR3d86oaZWc3ok7HaLtAVY9/mw0bKh4qvgMIhMLIhKTIJAKQ56jmgpWF/HcuG2VAK7zS+Fi/kzefBQowF9NQg8VsCTvVIUq8XkE5Co8zNME8oJlq8LfKv24HvBL9hEJ8aFcghm2b99eGL7xTg6rCbEa6Lo6mAQSC/IZ45MCCdVqpOkGsMUD75H737DvkOnnF2Ci3pTnzjU17/ff9TiMbwWNwLjBe0sAZtO5aDvDHo9hwPbS00/au++8Y9fLa/Xz6RRWMAFZ81qD8pIbOaI/ZyxFNGDy5x9/T4GXTMicUu9hw6aXEajViQlujE1/dyc+ltn2+Q8fE8y4zK6/cZqb+Ipp1KVzOwf6FdIsR4YmurNM3tda4xoiBXLbKmzGl0VJa0PxLBBDfDJARIrREMKB6CHwIPKzCVdkEbx10o7j4ViB7YzW5i1XjbCqkuN28/XX2633vm2797JW5H0uKZwLQBGli3MVINGxUGXh4WTEYjB7QAmlUPty54gxpM8q+ZzAVZc6rH+Ov02PzrKvP96Ep1qgXTT+QTtVNotz+KwL8WmkqEwIjnLhlREYvEdBZXjv/c8AnaIA9Yps8bLltuvASjtxfBML7SzN3FkbP3aMrWfw1eTY6awpeTvBLA2kIYlrK69WMTwVjofUF5lTPcWkWNsx0YEAq1mwfhqRoR9B1og9At/JgRo0J1pbaixdkJT+1DHHGdxSiIn10yzQGaZwE+FI8dFpND1P24fvfMC9VAT7ZgRea8jSRI/WT5KPLzZFYvBMGD3Fbv7fA/w7MUzphZOIZeOxKhFbS0wwDeLEhnVqXZd6pc/g/g/38zw9mgeE8vzFs+UMlfRXf3buXBnWMSc4O9q7/VCYX4Yf1Wz7Y8435h16En/MXJ4LA2UAB/mN33jd3XbpuEdp8qPsxIEme/6pL2zbvu+txgvfVJ5LKwunAasOSXRb8fwW8Hwe/tElZ6p4L/sdy7YRVpU+orzVXHot66FX9lBYrq/i/ZRtrzBcXr76D7v5zmGwwcPtw1eXMvCV0uCIXXnt7Tb5knEMi8ocMySSZ5XarhN1npfdd/cntmnn3zBazgB0vYTM/1I+t0LskNMX19p7r82xhfP/wE97OewK2LdCqhViaFH21st/W5vM9q4xXbZgN4AgQOaRLZwhJTZh8ljryyCxf/+2gM5J9sS0l2079h4BYTBprNqF1ci6pBFARmxwffdm9sN/culmFr3shaKRnU259lZAo2qb/dd8Gq0K3ka1Y0ZGEZxy9dV32fDBV+JXdpbhwCsUy7mWQkjnE0/ex5kw2gGC5/BMT4C56qfugnP8DP7jf/25mkYt04aNTON5Sm1EfXYw0F6atg4f1VXWHDXPHsBD/YLRg3BGCbZ/5tbj9T7XHnl+mA29AP90Al+aKoJty+ome/Hp363G929UTvx7DjiUtzn7VfJCLFq6dunmfCxzjp+mXtK+FrCaB4gUaOcNvt5umHIvnyXaqX3OFRMGNee4XTApw2qbS2BurbFTMO/GXkyATkGZzZ2BlzjyS7+Q0y5MSOeTmMiG736tvOw5CyS3d6AYd4bLwxOoyjqXx7BjausVsiekUNEKl+WFBnm6D1QPSFHg983r7QAAIABJREFUxT+kmryBIq2OhPaQQNRo+PkmJUfYwP7t8Z5sxz7X8EpWVbpPnDyEhUlSL+we3TWSiys0y+0jwGQFpThmOPs+P78QxvEme/iRex3wq8T0+Oj2sDJfoqk/yXkFeEQT+8fvf9NEVrOOBtnFk8cBlq/geU3ksABQxYMhNo7U5LhE++Dd32Av9gXw9aWOT+V3eZjlTqrvwFI2tYBez3zS85eeCZ9N965n3ekZKQxQ/uECaASuKtgLeSa1g55VDh6WSxYvwbZgnR04cMB9nxEjhgP094fpkogU/gB/foh7kMFsZhaWHVl89v4MMKIduKYzRqx4bxXDzotVwAPyy1MMrg7SU03IRJa9A4uChTZyyGUQDvCdy6NPIixty3bCBKlxp950k/3550yArC0kLy91EtVk7rwj+O66z8m6kzffhPFDbNcOMgEG96DpxK8vMpHP1MG+/+l3QEF8ApGwnwIIVV39P2xFFH7z0y+fYhkmpj4kBAYQGpjo3GtkAat+lDeq7iEf+hx5tgvAEMPVlz5nFCFgRwgLCwOwPXacQbKOVn1jAciip3mI/XwXzjHNFzR8ELDN2SfChWakoS4UFDY7dVM1A1rBrS6Qjn851JldUmOgPLzzroftkcceRVL8DDZjOfR74fYrbOPDKFr8OOMGEXy7dtVWFGDd8IbsZT/+9iO/lJOH+lDBkpHU8d06Z9CUo5LhUC0pLWCo0cLgJZteYID98sMs6lZsukiBDsIKrwZwIJKhnIbP8v3LyEphb3F+MXTo2qGd7QKwqwbcjAdc2rnntKuZ5Hep7y3PeA2dQyFtdOvaB0bXPsemq0VxoGFjGJ/34gsn24LFyy0yEUu8ynOOoHCUQKluZJ3ExyZy13SE8T/Hef3WMpBOactAlKTyOwlzk9phCkSTIAbnjLt1IzowWEMFL/rMKADSW269xRoBdFct+dtGY9tw6tQ5iCooM3LzrRx7OrHzGgGagsgbiMPTMQcmmBcAlGTwzsefd+fcjqi7lNYeTS+dA7tVntw1opvy7iSL1tBXtS7jabypAx3r8wwqjosv7sWeYSDIuu+eTVbF+qOwdoNt4HnRrNUYwjIr7CihVwFMZP93DUGIFan0n+GcxQfABEJsxs+vofw8x+dEdh2XYrsFhFE3u73LENmfBSvgWiotX95nz8GXk/renftztWVmxdCbxNqu3Zvo07YDPtIn44Eptr9AWl/IWdddcZ39NJ1gQjCPINSotfiVSi4vRL6eBStiWVKqAEovx3TUuVDHWrxg5M0scBLQV8zgriccN7Untedu1j5nI/V4Ncntb77yoy1csNGdzdk902zYwG74RE7me2U6xmnfvj1h288CTE2FREIGDg/zVC64At+/N1YV3/7wLd9df8ppSk/n0whoXstdHMG+w1JLlUsE6zkMf78iAkDrqDf9kHmrwGliXDPpiqEoco+zN5H5J2dZ/sl81Crd8OsnJBfvYfk16LwWaKwtJhJSBMPuc4B8sgLwpfZtwve0ic3bzF0tYtrYscm2f2eeA569aErKAPAk/ysjA0T9ix93u1PYuZBR2dSgUBJTHfxAZ57ODTfA4iAQ01WDPHceq64XIcsxvD1AeefO5Pfksaek6gvFOkgZEtTJFYTFYIEKnoXlDypLb/zAO3XFTxnG+PEjgOOOaerpi1iQDJhDXEhpMGCd6vIm7kXZW4hYIrJITFSsdchqawvmbbUX8DT+/MuvsBo77RnwY48VFYnPLedhAEq1inOEiikPiBpU7GEpyfoz0L795mtt09YZKJPzrIT79eyZREuPn4K0faGdOIsKohpWcGsU5/gZWLwBvEMdksJDYIAW6UwOgLHMvwcDWIpoeZTuYc1qQNk+nbodxmx6uxhH+Duck4d3MWrniGj7/TeATtZICD8vGAA0CcA7AiA2vwQlKKVjj37dIdvtoU9ho7JfLx4xCIupDdRoEP7WVxHyVGdRCQTXtccXFw/bZH6XP9hCA0pN4pIssSPsb/aZMKchAwajiD7lgnJrIacN6D/Q1qzbaIsWbgGP6QN7lZqP/RGB6lgD3CPk44iyr+wZb/ZmHIzfGb/8aWMg0ERSI2dkZNIP7QPg7gbzHfKhSECs6gIC/hIYIKWlp1ib+FjISUdgeQNwQ1gqBwcI8E+2F1DMh4TFuJ7pLJZe3bJTqVEC6QmzAcalqi5hOEkgbWu8C7JMSQ/jfj2C5WAvF1xWXVMIAAxJBhJCGSxtX+4IYXINeMCdIBAutm0yDNpUKzzqY2uw4Ondk3O/a5cerePOH0Vi+ucWEscCoq7s1KEjCD+pfkyczvCDGplwyGRbU2r5UXToGGebNuThTQawElht+/c1WBZmuMmEIx0/WIQPIozQNgBR5wfb4PM7271TNuDHdiWXP/pIn7ZMVD+2yaTmhfgeYLFTBGu6xITwLIeRN0yuGNIMp9x4C0EEnxvhxcgi8vB3O48PnWc7D56AatwG/6jTTFT87MQZfCT2EaQ0LgCpFg1nQ3s7uF9BIjGYbu/kxUy2n36d5Q7UEzAw28OwqaaobN9DDT3nRY28XquY5Ai4UbgB9H+kjz8LwHtoGuliY2zu3OVIDgbZT7/jtQfDSpMCyTZECZd0l17EXfry/KiHgavJp6jl4ya0g11RB237jGPNaPIq+aymdfofHUI+TCcRKbnNHUE3pGalkoJWBIvJY/ohcd2MnCnR9h3PxwdUUjjsFkilHdn3ahqFHBhb8wCQadS4KxWaJe9U+UtpAhTBJf3IQzfbDz98wndSWjyLhEOoARBA07hIEg2bxVJlQlSFgXQwoFQoHi/nSkps2KA+FpZYaGExdchFc23kBOj/3un22/TjbFIAZZqdA0cBFvHaPH/w+VYGcr9y+SrYXTAQaWjiKV4FYlWSmlcG08IjZxJDQT4n8nzV4eyRwKmgF6iny1adocAiMeDkr6XPGcpkJIxD8fprr7GP3v/YLhjeGV/OAPwsu8JqTmKSO9guHDPOeTDp4J/22INMGrdwQe7hEkqwV1563w4RhDVwYD/XEK78Zx6HaxrFzQ779PPPnbw7rQOS7NuGWOXZKOuVdTOy/yP2wx+fWkR8BQ1eAQWJjyWEd7M3XiL8gyYomO8YyHt8+amb7fNPZ9qNd0yxAQSh3HTPFQBnHF74AvTsOsxeB/j9+lf8n5D2RoW3Y/K2xE2yzxaV2vSv/nDs4npYyfIZXLF4lWNdSNZyxVXXMKlry/RjjMUjAzp+iiksa2Tk0NsoGpJ4ngrQogmGYaRnu3/fHg7hrvbs64/atkMrWdOsF2wavCkQdNjxI1nvwD2AweGxyKnaxsHQQw6PdDCIJs7HFTqS8yixGLyVwtABeCrBuDT0OwKR4AsYq4ZO73iezotMxZ/S2wFFYMW424kGVO/ah72kpkWXYxi+qj1IHS1ls+ScQvoD8+8sgF9iBizoAaQqd0mBudoIO7za1i2tteIcni8N2birdXjia7shDlYv58INU+yFt59FQsEH156i0Q7g0m6iYGxFUpyW1M4OkFAdj5djJROrCLKlQmMFSBBCVUxSJh+9kbWldtH5TooZooqPS8+HdyTybmtTkJMgyaxDlhUZfMY2KZF2CGmhzsdufcKRYvlynrQwmMGku4CfBStUoFQAU1hfkkib+e51YqNSxLUyhRVDSN47atoL8jGYBxBu4BmFhuHtGSmpiwCzMHv00Qfwd/rOjhMgUSpfCIqNMC52BR2pIVfDInN6N3mlANUUTUC3WJmakqtR97xJYT38Vj5Cqz4Dl5i8PlVQi00vuZ5YrhUAqyqIQ9C8NaiJVmfoii31R5JsArrCIpYsSoOzJg2G+D36d5Ts7JK0sDxQ4aQuqJ7Lpg0g3ODBvfEpKubCzIOt/awdydlPs/azK2q1NuqZ+gqzDWM/+hEEEYMft/mUWfsOSVyOFQAFOo8qPY0r7KaUZApM9shh0lrjkQElt4mxAXg5Vgo8pwgaD7t07hwkmiuWYsTO+mPt1Iopz9oO5VIcQNHQAqC3Ye0efHgqkfwA2sh6hubt0cfuYKC0gaISj1aSp5+e9j7FRr7dcNN9gC1tSUIdZiuwxAnGd7kICwkXOCa2DEWN5MY+sPQFHqhh8YOJkEIDl0BheeJ0MUWXmn/8f0hv3rJlJ4MQAD6mwpOuiqPgvgg5SwHDoYV4bGM3AGtl1PA+NvqCgfbYkx8wmeVmgI0tzzmt9SB+jwByeY41uMZb6/Vf1pX6Fl6ej/xp2eyyTZC1TTXNnu4iRaD/988G4pe0cvFRnhFp22/MtfkrP0acvAt5o9hgNRR5DNGY1ubmnmPQGG/3PzyNKW1b3h2DOAZBdY3FtmblfFsy/y+KEgoN1vorbz1t3/z4IUVJEIGIB920WAFm2i+amldWqrAGHGStNkp+SxH64ftfEdS30J554kVCZZDCzfwLpjTsINl2iG2utaywQ92XTgasNSamnCyDWKN8z8Y6P7vx2nu5A0bYs888z/0tZo08nAkVaGDg4yT9rHeK81QYHldfcbP16jaMAKQsCjZYUgJtaRg8frS8U5qwBQuW2nim6jpvHbDqzjTd22LVaXjn8RX+zyfR45Woq03sO6kzPOxyeQ/Ke05BOAV5FbYAGfLif34DXM7hUMolwdYTQjGg5+X2+MPvYqeTwB1u+NdV2VOPfWWHT89iSIMZP4ymJjHHYdtqoOELUC2AQZixrxLopFTBs1h3qoo+P5o+MdUumXSD3fS/aaQYAyI+9rWt3fEhjWylPffsK/h89bEn7v/C9gC8PPLkddhTnI9sL87akmTbCjvQG7/6ijJvapddTk7uDyt0+5ZTtnvfVsD+QhuBhFRJqYWFFfbM45/awQOsH+91sN2kwlCaOLuB4V/ZmQy78c7nbfzFF3AtoA46yH576AvbeWAuqoOj2E0gc2PAW3y2mSb8MIMzWAt8P+pmlDNtAd9DLedQPmdTNeck7NvotoCe3Mmsrwa6Ismq2yDTzCLQ5CgS7FxqFfmWShnky5kK1GKZ7fvbddfeYaVYV/z825cEJMEoDkqkoQ2kVngceWUWhbLCLMTYVN2B5AsfzyjSs2O5t7zEIGUJ1JT74W1+yr759S0rqp9v7Tu1tfse/JjAwXbmVUWC76xGO4Af4W3TUmnA8OErj7BVi3fZRx9hO0DQW1PQP5AITlOjUng2IRejIWWH8lmDYMOlIOfLtE4ds/l9gfhG72PweQTmsPyog2AsD6cGvhk2GNLs3FZbvviYjbywA3u4yb6fvt2OkBI9/tJEmHFnbe5M2OitNN1ReO6xHhy7HaZ7EynsLdR+AvRUc8kPW/e3gAwXWKm9xX5wQbI6zWgqJZEXyKS/3JDNrX+tfWxOqPX8APRravHp9YLN25iBpPU969wb1rPuIDd80/6SVFyu+2qMxUJUCjw2MBoHOiBRdaHuK5n6sLn1uxnStHCvBHHeHDp8xH786QeIFgQUce5++8P3nMeL7MvPv2Bf5TvJeVLbJCwDnsb24kvHiNM66ISH5tSbHrT+ffq5wdMX03+lxhtvy1VTQ7gIwxbHjzPVY3XqGRL+/8Oj3JfWp+HzO8zVSfN1B4vFqs9KheBsP8Rk/Zdl6rz4PDWPQnvU7ErevHHDeltHY7l50w6AqrPWi7yCQUMGWO/efTkry2Hf7aImLHbsss6AeUOGDHaWZ/qdngBC/a4Who4M+24dSn/jbydzTuFhV8zQP5keIc6lfofgHbgJFcc3337N8/lYfDSY7FdjoZNjH3/8oYVyn15//VReSaNryO+/5xZbumgW1iC+hBANtmeoVy9gUBYbH25/zJpFGOKtgJMvAvpyNjL0GTt2HJLlme6dyxooDFZ+JRZsAhNliSNQtBZgJIThlx6r7i49X5X2vEoAqQBA9142asT59jTnkPA2vXsH5HOeq7/RepNnYS21q0JhaxgGSL0gCwNZGYWFEhxVUMT3jrVLJl9kX375vbsLfdlP3jq0+RxBfrEOENp/+JDMF2zGd89TN4STVbAF6fs5zvfJhJy9Y4nRqZZzuNB++fkvmzXvO1u44hcG77CapD6htmqXHGMXjhtiSwn4y805Qb8HMIoHYRE1qVQDSgCVV3CHzBQXMFNK5kBWp3YOKJUVSwpnWCjdeemZApt8+UT75vsZ+JTHUc/nci/DSuM76r6QrVMiIPZpmMPKZYBH4lQqMYAolNnUqb4uDV4gc/aAntjT7WQomQhDMcRO4oF7xx1TqZeSGSLd7RK8y0thRJ7B3ooBcBzBXZHkKhw/uIv9Q5J4RTEMPynfgq3/gB5I2lus56B0dwbtJ2yrIGcjgHI6w9NqGzn2Umdt8c0X37gzwgfQUN7mzdxHIZAXyrFX8lhnuCg05+UpRyjVVpKM8zgcsCp7Kw/xhftRJaZ2D7VLeDyEJCV58V0DYG7d+cBldvD4UkgRrbZ+5VlHhhoytC/gSQig/IW2ePFqu+32e+3Oex7Bt/U8u+yKa+21F9+w/r0yAZnKAW5mks7d1w7AIhZDLb8A337WUxU9izIntc09ORKBlpg+nOHai5w1x9gvL/LfixV+DsUN4T819JxItwtQoAwaOgEG/GZrqDwDYKnvJfUMICK1tYKjdSZERKH0BajyAsRsZC/U8LlldQbPzJ56+jWArnR7fNqDltW5rz346PtkLzTg7/6Jrds4B9ZxmT380OvYKI7BH3KCXTZlrFUQSi3APa1dAh6VXezdt1/gidUCwgHigV9kpKUBblFDU9eLNRrMexGwWEsvGQeTU4QKPwDOShSqOPMAZKGQUzA5cui8HAKL+NxhCgeFASb/ZT8G3kOGd8XeJI9wbsK0GQhr4Ltk8Qbndwz6rtExuAc9C8BbNWBZF0LbtOZBGwCms6ih9zlMJCY1yiZcTmgjnqpbV591Kqm8HNSOeiiQSXS/CGVX5oP6TPUvYjs3cen7CmzlmTVz1tXRT+la0P/2kx2ZgiXZ520IoysjvEhnr9Q1lVgsXHftcDJUdiHbhmHJ+5Bc/BxD30Cwg2KYmz36h5P1ASGkFpuFw3XU8VXUTuG2bxcDSNdHobgUKY7aUaVgWhq2JIQm6z2rfqykl+jaJYm6IB9gNQWLHoaaVT4Qsza4DA0NF5sbghgmQDLD23gYmMiBvQfxPl7NZsDzOM6fPdFoFw3rSvg3Hqco6iJhwOfBHhdBqak6Fbn9LjIvqHwhtgVzvwQA6mf3QM2FsrqE86YOe8zMjHh3dusOPw05qaSItYelwKDB2dRPxyB9FQISKuhRrN5Ap7jNKaCXhtG+byf7jLUfTiB5GJkkD91zCYSIFVhUYIXBfkvkuW7eSNA2z7qVc6lXViwgaSnrIBhlNANDVKMB2B4E0CcHwFKVzZZ6sVEDu1vu4YOWV1eB7zTvi7ZV9nkasuj9XTRhAp8RlSgSffmOb8VndQhqgmOcK30hqxUUkOtDfdeOIL44zqCPP/vWDZxqYJdqSD9kQHcYtqlYaJVQEwLWH9wLhnDShuI1raCxAnqyTp1SkPwT8t2zC4A43t0MovLB9aqpyz779G8+Lx7V/KyKiip77fUHXd5Th4xYCARSQ7D+qf2b6kJ45+es34AsAOYl1q/vIPrEE6yJCrDBNgC1KDdYq1ExYbxv7ED4PEexnMnK7mgRMSkWG9TT/mbIe/rUEfOKSUppnThqHBTaP5DzI0uLAaTk4C6kYFFTlgM9l2dMoRhkVXj1ZZEe3LU7CV9zOKSZDnTqFwSzk50QVI8Jbpz16zGEJL9/RKXCq6HcOmeH2eblPvbO13Ns9/G9VgHYU38ywJbO/sYCQw/BQIUBx2FXXIJXBFOWIcMnUESOc8Dlk/fdzYGFzyr+ir17x9vq5eesbfs4pn7lNnZcFxs7PtJefJQwhv211nuk2ZU3JLPJlHzIwYhk69jBM5bMZbR87WHA2CzbtuqwNROYIl+QOhZIfDLWARQQZwphUxXhHwGLwTe4gheCPPXaq/D8+9tuv+kWCpIfkaQPtLWb/2EiGYjMHN8o3amaOFKolPPZZcgdBROpmUWPxZfzR4kDMCklNV0BJvI+82Oq6SLutOhY4D4cErr8VTxlpVMw0OXn5tVaCUCVWHYDu3Sy0rP49VXnMTHlMoBF1gIjsHuHLMts0w9Lhh1IQzD/jaax5wOJ0aLCJJbGIQcvjYtgNKS2aW9ffriUS4cinoa8so7LXAALoI+zRKTs6NuPxDXA2W7ZaRyM4Syq3ZbdKdlSM/0pXnpQoANihWy3pXOQbdSG8fyabd8OEqzxQ0nAU7BfjwF2dE8+RsnHYD17fPGiMUuuAgnWoVwPO1JyKsdW0OGsiZNAAMk8eQb/kX5cmBDf0xO84knB1iHTwMQ2gCYpgPUWxOYIAP26DMne8jVbWdy1tnX9ZndpeFHkT//ua6waplEwZLuE+meefA57he2wVW+0r7/+AvDkIGmdg0kL7oUkOs02b99sr7x9l42f1N727KTZbR2BaXIPzJwXUEBwMRfvoKjDNyUwyn7+4m+kotmW1iWRz9GAV+Oltu2fw7Zx807rdX64ZY+ItcDatoRXTYDZugiwJNP27i4lHGudjb9kOM1uF2QmW2HCkapJMVUGy6ISH8YoaPKNFI8Xjh1vN914HfL+mfhIZeFTuMK2bdqJB5Sfde/taw8/fI/FRlzMJdZJqm7btGUzF2acbUPmozTAJcsW2pJ//rEnmdA/9+LjQJ28C1fGKGmbZoBGNwh2YCCM1cHn9UJ2cwQJPt5L+Ir6i5UBMz0uLs41AgqlEjDgJGpKvf6XxSIvt0YuPbGhJNVTCITAC71EFTL/Gue69yymXCOMWsde5d1kD4220Lb4KzExO4rcoZgJJlgwsmuz9DaZNuG89+1bvIS+/e57pAiwJygYBozyApxjpprnaxnJafYtbMRrbrzSFXRlMNubCd9S89Xoy9qsDsHTFMP+EwUWHxXJs+VnRMEEoI+NxN6hvIiGh49az3OQM52KPBkciFnhpaEHe1cAtJoAhtIU5zD4aNLAtR2glJtbCzDB3wOMyQS9EalrEB5zpQWkBTLgCZONApdznZ4lQKWAx2YObS9YA42wIDTJi46gyC4jiZRpbIPCO3iRHTtE8c8hReVdvv/uZ7Zt50GM8wvsyKnDNm/ePAA3F0HmGN2NAlV593rUXprAM0XTf6ciXQwXvWeBq4IUXGSPmHpIBhXS5ULjADUlpXbgFYVyBUMk+Wr66zziH1dBIzldM2eEiuFWCsWIWOSbKkr5d+ooILRf/SVh/Zd1LsBJ0yRJS8W26tc3w0ngHr7nXXvgsadgfHW2Zf+soAAF6NfBzv7Vvle3W860lBILqYivDRqeyjmdZNO/XMTZCmDOL/Jl3XC0sjbx78I/sVLhRpwFUfzz999xI41kLF4531CsnMWfWQA4kuY4fTZ/yz9a6+TYxZgDpXNpZ2Sk4kO2haaDCWsFxQ5Dwlj+WYUV9iJh9tCxzTZu/AAmwVVMgI8wtSyheYwBkOvEBVvEvsDbisAxP362TjKXfiwgQk2F/BGQIPkE4ikEU6svheacRSvtHIWufN4uv2SM/fQTzCFAbXYGcsU4QKgONmPmancltACmpGXiZ0k6q87M4kJUAxRF1M3sN4Um0myxoXwbKYQl4gdhFXzuyMv6H7FmZcMgDBYg6Lvvf0C1MQM1A89ScmCln7u7BzYJ3qfvv/cNZ+BAe/bpH23v4a12tPB3J5trB9ussRiP48tuhP0yk+auGYXC34QaLbU+vUawTv0B3yJo6mLtsskXUBjDWm0k9RXJL9km/2KQ3vj+6ZzAhF+hlDAzFeQosJ4LgnWCzycBgLdPfdwG9hll98IsOrL/sCY4FhxV5gogBStI7i8wWJCHF/eXAKAA6VcBZyTn0dpoZuib3XkIzJ1CQMwqrBWKaBojuNOykflsYeiDf6DOPs7yGFit77z+pQ3oNdT5bvlRlAsEESJZyyBFbFiXgE1TffzYKVgznf4FVDTwc8iKA1A8QIc+lYBXj++qI5CznnWmSLbnzjzH4EYCxlkg4PbAwVwK2T02a8EPVtGyHEZhKTYIWfbUgz9alwy8XeV9yPfKPe5td97yte09gc1L5HqCVmBO0JN4ATR50wC04nnqztfmSMes8SPVusn5yMIGolFKxvLgI4LeemGVUYff+ftvzcPb73PUAf8wEEq0156diyVGJ8sBiDm8Oxc/8uk28pJB+LBO4QyjOeT7KTwuiHpD4PWJk0X2/c8/27q1awE30wALOpAuPp4wTF54cwQywJP2zdez8d1axqA1BxAG5nJIOVYgPrDBrqFwTkaKfCEM22x3p2twkpt3Ekyi3v6YPc+WLdxGjVnAOoJNF1jJACOUOiTM+XjXYR1TdUYhYdyTsG/a4Bt4EFaBQphqKG79AV6S2nIg8zzKy0ppxrTKPMCsloov+yqK6VoExXAF6yOU8+KRh19jnba111/91gXGPfHE/YAKkTQNHka3Up41KAnm3vWRPzCgtRhoM2YugwU93xoiFlhYyhnCFW+wqy571tpHJ1rpqTrAzkJrR3hRl/6cw5wvX76+wZYC1DT5beHcpqnxP03NA/OmJcKBp2ouFc7VwloMCgEkunQKvsd3st4DYWvCeCa8rpX3kIw1Tn1zhZMLt2vb2UqLvGGD5Fs8/rayfzq4pwUrlPU2dFSkbd6wyo7sRjoKkyQ4UvYJUp9gs8T3UfhYA9ZdrYpBdm2ywFEPwCGZsAZDHtalR/2gu0mNkc4Xt+YlRfx3rYvhKoDRD1C4GaZ3gF+8vfrqa9gRpDjPOW0cqZR0QEnq7ajUuk8csEqNjJe6B4z0DCn+C2/SntI/3cie9UMR9+YbH9msWX/w79Qirx/DfhJQ6fFf02cQu7orIU1dGFxtw2tw38H9DH5Uu9S5oWVjTTzNzjyeGaQL73OEzKI04D4UWaK3JIo0nJoTuoPLgav6qPoE7m/+DzTy+FR7rHQEAugeFhDgbGbcX57v4flQ7zEfAAAgAElEQVRbz/fxDFwEiOr5e5hzzieQYduu3TttzZr1WFltpT4F6O3RwwYP6gdzdSDNeTwsyBUwBguREJcgB83AxgwgdtBA+/jDGQTeXe+eo9jMWzZjGVOeR8MZRw3oZwuWrLD77pkKkLvOhdalpyXZ5CsmwPI5ZbPnESJ861Sk7XjQcey1T21vzz/9tC2c/Rdy1ADA3AF2uigPT+1zECNisBT5nSYSS4wTeS6NuSC/mjsLOTF7dxdhO3o+Afif9unbmWe/DvYaNlM00Do/qpGliwUscLmSvaN3HwyDSnYuUp8JSKwChBOwquWo5yrgxGO0yzAZALUcC49m1RViBwPkBys0U76psOPqUWOEQASZTGDZn38CTtFnieAbyZnRSp3QVEewJOv90PHDSF3LbOWCrywpyc/+Xvw76r8G7oexqCSO2g5q92Cobxfgnxke12pbDywiYIogIcCEQbyLFjwHtm3bTJ2Qhmqs2k4RvhwDsUQfupShRwAAgL5fLMGYFXyGOga9Xbp0BNCDVcX9J+9D3as1lfjUAl4IhKqV9JhiKyIOdWTpOcco1/2k6zmWYU4xwyovQoMqYd4H8swU4hkEkaSZHsGf3xdPEFQy7Mp2KagbDu2mH0i2hYv2U99kw4pch4wW5laOQsoCyBjpbz2wg8vAhuBdebnS9/myvjvTW27cSN9EDTNh8ihncbWWTItJFwwDMK0gGOxGwgQX2g48BZsYhJw+VuCCw1oAH5WlogEgFp1O3i82suT2Gow0O4afGNY6QxR8Ks2Vh2Wovs9ZRLBvfASe88XTOqaiXoN9LtKQV5QNGAHzq2oneEAgQ9BJtmzREgg9KTb2wi5gENT34Zl43B7Hjmi2dRjoi/VCqx1eR+jX3ibqibvsT1QqyjLp17uXrdmyHhsYBm9J4QTjJVpOLmsb6zCRE/wBZHywIFq+eJNt3TYbtugn2OYNANf4DUCZQG2Gz630NkUMt/+et9e+wgJj86afqb/AKWojbPiIIbZy4QLuySZCXSNdGHF9SyWsb6Wyi3EvVQBAMwNKLekabHy0r0eNv9luR5nRijWfD2e/H31kHgPFJ+59nEyIRFjWt9nsv3+3Ky6/1r748hMb0DebviWHnJH5sITJisk5bKmpCa7PEClr6LBxMNLXOI/2o2TBiPGeBLjn3+ALuBhoJ/MJHQcICw/D8o195K3Nhv3g2eIyR5Rhh/J9aiwhxdcyu8Y4S5AEwg81RItA1bZ+7XYASjFeuesBPDSo053RyDtMbMvwFWs4YRhBsCQDAet8ARFTO0dZ5x7Ntm1NtQH5uMAtP9jlLbpLqUXDWNM6G32xtTtXUs3+o+ZwdiiekL8GVLU6jhvksS27FZWtPE+plJSG5yXPWKYs8gBvmxwJ8Mg+AQz0ofhVANg55L1ipNfRu4nvIbgjPgn2FIP+3OP0D254IyICEnpshRRsp5NfQK1IE/L9V0aPCyBkMK6NGQJ+o8/cxLRDZ3sV624IKtRt2zcBVAosbrXU5M78vAqbeOHF3MP7CNo+395973U+M3dRJAxxrMDSSJSvhMmKGAAcBrwpluA+WZ7UhbJeqvBCxcbwSImzLUhkmCBYubRUNYLUlNgfwPQPgWWq0MKSs/huY90lNms4688vRIgm6wJAv4EBkFRhISicT8POrYY5XU4GkFMsArirVztvYLIdhvGu4N4z4BD63hyr7tqD92QDs7vw/fbDGKcnm461EASNEJE0dG/T8wnrCmcgd8dNvahPT9uqnZBO6ImrwLsaYHOr56yANZqIPL5jpw6OcHLixCkUq2esf78hKP+K+I543ZaUYhfQ2c6cZbCOJcbf88DZYP5mZ3dDhZTH92617p07QdZMwE7gOJ75ebxj1OmTJjtCYD31RRzklc2b1nEvlHLOx6HsFkh81NYC7OfnVVkQ95jU0ekozu++6zqb9fv3gPETGUbuc5aM1dw1qSndGNrnWhYAemlxERYXDLAOrwHPq0KhwXnN/jx8NAf7oZ7stYPOCuLwvhPWsXsXK8a7PzmuD5ksq63gZI55Tb5pcuvq+f8gaYY5SSpcDWOYRIKYQpHxpXdItR37MTGHWZFOWnuYxSLPVSJas63dUADSjbdoMsnmFKsnc5Gf3HYLjU8Anqhr8G9IYnp/kA9QzIeNsSnTXrULr73AomgOpo683prK9lpA3ElS0WBZAjIUFdM0VwfaA4+86Jr3iyaPtMdJ/dxDiq3Ygs8+eS8SxNX4V+EvEgnIZnEkzsXYwW059t6rqyyzB8mOl3WiGFEKqPxYzrrE6ihAwF2H8FuD9VRb7Gen9rCRWbWhKXgPtlZhmB5MgxDJAZIPPRij8r7hhNBoegKzhgtzxJDxhCTM5jDGmJgpui7DVphlR/BiwH+dLCB/K+fgCeWSr2BCiUWNW4Dyqi3Jg/ZP8FDeWS4lEYhgYogh5cov/pdm894Uj95ihcHACeeC9/JKsi4EgC1escheffJ1WzRvrh0+udU6dO5jC5dtsfaZYrjxDvD32bejjMmpJD2I7pAvalPLO0PTOdWyvQe0sy1rc+3MCR14lM1iEOpcFUEPditHFlOCaJ4/fpKwCxzrVdIwPlkU3hd3P3SJJSZ0s4VL52IVscaZf3tzuDXWhDsGTosMpUm4y8yA1l0dzSRhn5t+yixc301/NdLsa6ontq63WIXal25qyJ/xOQQue9ir8p31eFeF8n40+RS4wg+kSIIVwehPhZOKs9jgNjbhkiusR9+hXJARNnrESAfiCVC66dab6bubYD5uAKyRT4oYsxWWzeI/eeoojUkbWCfz+YxtSCXdb1t2zyEkZC2FZTzJ1B0wS+6CHxYTXTxBH3/hXg5FGDhQ0X0p9H/7/hs7UnjAlq1cDFu42q6bfLm1i+9kn0//0OI61mB9gRde8lQ2XB2eG39gGVEI8/R/ALcfIknHYFsTE0DLEIB9FarDh48k7XcvQw2KUgB0Sav8uTAiYpopbMM5yAEL2RvnTsoqodUmkdr61BNf8TOAMZhEFhTmO7+p337+ziU/tkuPt6eeewsz+yUU0+dTGDCVUzghAVVBMFFrGYyEE3p2/a2X2m6SWTdt3M2lzUvi+XrB/PGHGRWO54YPwEAN1GYXZqR3pd+uRSspiFgByELUqAlcaMZ306WdO+AGwIfGDT2GayjE6HOebC4Vl0KedMGeY0Jt/c5zGNAzyQ/FYxAv32BfPP4oiGMixgDynMXzazHyOBmZc8FQ4OaepLiEvXjPLVOse1YXN+H67qffmPCdZSrPpZlI8ngYg4JmgjQk8weUTeQgrYElF5tM8xVVxx7BKBxfGtlSNPH9qv79XLJ19hdrBaBbcm8BUC7EBdaDH9/Dh+8UT+BOJQCZgt0CYS1WV+LFJK9MSeR1GcGU9YE5O7BXtq3Hpwo4l7NCLB0lUNPka0qPvUorRVgkVibxYoXx3ko4rEvxQ4qQ9J4zQBVr27ap2Dr8aJu277BpzzzpimoNtYoB9JT8qwakVQ9Tgwox/SmwZDciTy+lSisVVo2hs811417eAd1LEw2pUuQTSA916JveFZ+vjr0p70d1ON58P4UjCeRvkeRWe5LLWgyvVryhZIIs+a1YJwLb1TB6yU/K+exxWct7j58TgUdru9RYu+7qaUi8SIBsOMbHKLPfZvzhChLZR6iJUlC1DiOZ8qe2SwUor2ByicyKAqQXZ2AVDLPDx3K42GDCKn2VAY1jOqgc5DzT16sgtTaE894Hj51mQLQA0ifB/twE88BmmOZygud9Shp08cUXYcGxBOC0ksIhgpALJBv+yKUAXy+4YCLp0h/b1Duu5B0H2DwSdrfjhUb9wrMiAk7NNFNVHdwydWlAziq2lksTp3LTAIIH6IpLSZRCAbSVlSYQW3LFO+68xj7+9FcGABRl8o3lvxfwrjNXfm4pGe0sIKbBzlTmsQcB/ylwcBkAWOJ9ULj6caAnIJvxpcqsUgGolHaqP71jPU92pPOwa9bEhaasXWqaCyUpY61qb4r5KVa2fHfTwnsTDLiSpv4Mk9u9tnzFesst/dNyCw7yU/hsgJ+B/rGsJX+75trrYH51sosmXgwYkGNdOmbijwcQemQ1//0pfhfNMfsbNR/vGKYiFgJBnP+trTD2+HJ6LD6ST/D8AwHDQ4KRX7G2is96WwxNUu4xmpEizhlMq4KoOXxgnLYqaI/zNgrgrppIaUFlYmf7Ulv4yFuB/95LTDx+dhjPJMQ/Hs9b+c4iXbZi50FdXa1/S/7PAL7yA+a5B3kn2Q9fziU9tIc7Nx0BVqw9LqBKWD7hyLUUgBmKF2E1gN6ZM8WAGqlO0ufOOK28f5mqAlA1HHVDQf1HzaPWhofyzT/nAVbEutD70f3byM/5Zvoq+232e0gotzplwAO3f2QXjproAgR95BPBgCj/ZKA9fPc8W7vzJ/OP32Zx+FA/C6OlJJ866PnnIWTlsncBW6Uk4unIs1JiATUKftQmCVEE/03/2dolEhKwpdDuo2kraV1hwbEkRA+caM898issahotvtNXHyywd9+dbhff0M/uvn0q9kJxfHrtM1lJtBCWcsIFvV16xVjUE8OoN2r5eW/S2BXbtCen2nlDh8Bx9uYOy7O3X/wEP7iVvLuDvMMq1k22vffuDArrRNux9TTBkzCnopCgEzbVgu2Hgm/KkbrO+qrUygFVR12UZAuX/OUYoqNHDwUwyLCTABkP3PQ+rIR97DUxFsJcgF01/57CzXSOMgv2eOhpDaon4z8u/BSWZitTIjV7EQzEW5kOTbnuMZs88T5kvX72znufwLTdbJdeOh4bhIsoyMOR81JnAHpoiKuzrLKo1f6cscmWrvnJ8mvmmh++uMGxDMu4B0IDu9sl456xznEEMqH6qYPxHwOQIt/ZHz5caYtmbrHmoPXmHbKRe1D7XZMHrRIFMhKwx9kX4B/FP6+zHOuU6BS7+96HYQMPw7eQppJ1WYOUsQzZdTLMueS2ntThcmw1Sou8AFcCCMfJccDq3t3HkbjDtsrdY4f3nHIgRiDAsLcf4DN+zpJexxF4cJo6vZDQNrdO+X9ibIrRWg+bSINuyZGlKBCI6EIWNUzg/HRNr9PCe+o6L9GK+B6+PtGcUW3s8ceftsuv6crVjw0Oz0FFncBEWbno8nds1X/vHdnAeLdw0giLcT/PM5zwMGg18FNd7Au4cKudPImdAefX8y8+zFrcaN//8LXHdoa6+ZEHHrYbGLB/gP3HMTxM16zbwK8NtvseuJM6CvuFlx9CWpoCUADzs6GtffTZNBgx+B5zd8qmZMbMOVjwXOSABQ3IVF+6WseNzf4Fg13C6r/+r3wnBc5kYW0RQZ3kbNNcMJfb/u5/uRGMOyo8z8155wov5LByHq0AT5ruyvNZ54NqPjHojh0D5Nuxi0ZwE8SGVdQckFT6D2AYMRBQdQBA5iZAsw22c/t2FCGxNmbsIAbxl8MgP4SCJobaKQOP6GNYnbWDWKFgjeO2GEn3jwSedshq7xQjr775ok2bNo3vfANnW6UtAFxev3K1/e/q61FivWyvv/aMXTgBcHdQL1crz573Bx7ZW2zw0F70Z5WswfY8p2DugR34PVbiCz+ce/N8/IpvQ8VFYCpKql079nEes9ecyomeBqbrOayiqpGKd+iQTH+ShE0MScxHjjr5tHvSkvhKkSD1hcIheShNCi3yuLhwz9IPMEBWs99K/xiKEWC9kA8BPdSj+ud8FcKFbV0o9M4wPCoTY9No1KsIkHuMsCdqzxQ/pKR/2NmKXQCbfrZtQ7XddsNz9tgjd0AUirLbbnrBqrHV2HFwA0FFkbZ0wS6GfacACCodgJnZqb1t2bidPvQp++HbH2CcEQIEa1OyYXmGC2CMQrHYs2dH6qMgmvxdDJhi7OabJ9qMX2cjU022Q4eOMTDBzFAhdRqiCTDF11L1vBd/5idrEwpKSacVMKSAUOfbybpSP9WCekXgkjds4G54PtbXai+fJW8jlD6zEz6hudisnMHWCW9HKBVF1DkxSPYHnjfK5gGeiwSkPVxHXytyxlG8H3U2tiVctWufLHwJCUGkf6smBfuT996w11+HUNS7qy1aucDOsV58ZFVA6GAkIHIePRLVMcCO6n6BTgoo8wQcyR5EHoTqJZWU3qhBHf8JpY+SElF3vfxr6+kNwwF11N81Yv3FimFYxOeuLHT2S8NHDIQ1yjPGbi83J5/sCkKCtxyBHUxPjWw9JRumZnA78ynpazV4PM6Y8Q3gBwQnJuwVrM9S+h8xnqXuS6Dm9qH5Pk5GQzDgm7z//fDpfPCeF2zmb99xzp4GVJPNFQMw7tPacnpx/JwrGBxOe/JH2755GYrC1ywcQDaX8OYDR47Y4N4Zro4QuaSc2lyll/qBBur4pBRJ4xuo3fvYnNli139iy5Zutlc//twKqYtm//4nQTdjAIuwl6ouAUw7Yn//NZdBx0u2aO4mWHBxdu/9N1v3TmmstaPc/bwr6pk61spgbAK27t4DWJwBY5vALvZKHLjIiy8/7gYOUuGlRAPo877qYU6fQ3Uco+BGQKhqyCZenL1iSsvCwd8vwt2hUYnI1AlV3QSb0AfbgqioaGclVYA14TmUfr5YIWpgKe9Jb2zfatlr8W3C+USqQesBFwNs2PB+WAqS98IziI5FOo2/+NlcAuWoI1Iy/BjMaJ3DBsUmsgogqpF+QzZkwShrHXmAdyL2toJ2JROv5J/5b2zlw5BWKkDZa7la1vVt1HTgAT17C5wvcuF0YfQCzRCqAnjv1fz+cAYVtITsefZCgoJkUboA3MrTVqCf5zkIWGWQTzPoA3GhHlBSgVA6n+v57MGsW9kBqCYM4SxqYP02URt363Iew9CJ9ua7jzqVTO9ew/AWf4GgvKtZ49isXDjO/p7zO8HKgXaOwUoofX8Ae9iHwaL66BIUMF5gOWHgSCewk4N4it2cP6BeAzYkAJfUH1inco+z7/n5gXzfSJRoLVh2CrhvBUA9Sw6QbG7yT5+2tqhuffAlbqkJIqdB5yPflnpBYeiNAkI5b+V4oNomARsHpcY30BfGkttTWIqdD60Cxxl1uvySve3tl97C8/5ha5MRjIIXEhPrKhRlTzk9lze1ZjA2e52zI+2qSztbIVKkYwzWvHh+O9cSFM+gsw+e0PMWzKHWQpXDz+uQ3g4v5AKeexNruC8ha+e4B3nesG+Hn0cgfTB2I/5h5DTkot6oYtjYl9qniPVKRgv4WDSKpQBqmmMMy3r37c07R/3DG1Vvr/v4xPFDEDbOYN2Sj7LiIoaQf2G5IY9v1jkkx0gIZRPGDUWq3xl/6tmETCU4n3YNCo+y//r2HsSarMXqII51n8tZ3t12H1iKvRWWKzkadsGCZjAzYuQo+weiUEdCKUvOVlg5/atvYAL5IFfbpvXr7ATsXa8J149qPXH8gJ0GJU9JjXAT+gIS74JAtfsP7GA5+MvIRsSnIcKeve9+TI13wfg5Y/OX7EfK1ZbpUgVfchgXRTCAAkw3pnZ5yBxGn9/Bju7fzYEcYUMvvM12n/C1S6++wjaTbrrwq7fMr4WE2HAmJQQlqXmVzPAcL+CpZ9+2Xv1hBXYyPF+uhQ2xg3GPvz328BWO3cqQ0C5EVrZp03omdEG2bM1K+/oVfBXwBBt4XixeiMkUKAcJN+kNO3EPnid+9s+6AgATCkgWUX2pP5+vwaI5wFlZ1qFNAEBmuG3eUuQu6VJQ/fbtw+zAnkr8HGBsRkdhLVDNn+NzCrhXx6GoC6KE8K54QoDCkFMoSW7qbdfYJ5/84iQQYgTU01X7c8Hec+/1sBx+I+myzIXe+AISSO4vCrufCi8KMJm7y5OmFS/GyZOuZPrZFnN+2F5443z9FamemAXnHC2lOA7DhiGMz5Dv/EIOIRksJ1NKXnWtVA8lFWXWrT+eRxQyzSSaiXadmp7MAZzKBl/vGnov+bBwQPlzoKmp96XADKPJamj1UOh1KcZQmKl6TU2n0KZgKTzVhI8S8kAkhhV4pjY3hljxabxVWBeSeyRR6NUw2T3DZaYGpxGGhx+SgNAYDl3OwPpi2Eai2DHhoL+QGaCbGqrOlh1bIIeWppvSDMkjNlSJkqqexQoUO98vmvV0MQykA7y7U9YNcLtO4A8X5vW3329j8F4NwZJAYfGjR48GHI9lArmCywS/1EQA1H1Fzr/vy8+mAxqRfpoRZ6++9Yodzd1GUiqs684YIHsnEHD2HZ5wHzCpHs1kPgvJ33v2wjsPYxbvZxMv6YYnaq6tml/MwRhAA0kQW3ic8ynKZRLar38bngvewOOn0GQuwkPlEEziDvb8S6/a9r1b+X1v2OBhg2znNkI5rNxumjoZBmMUIHkHJjgVdhk+q1dce5FV1J8GmAp2BtXNStcEwFTdGUk4WlbHNhzYkfb4I58wLQyzdRs2wrQbQsG21wZg3bCeVHlR4D/55C28yVY6cDozPcMG9B7Bz78OWegdXE6Fdj0s7CqYwFNuvNouv/R6pNEA8U1Ik5iAimElTxsdnC40wekyxL4SgCPfVU+QgkA3TzOk8ByyTVm/kuDq/XnCrwi8AnRq5DCXl2cTYEpkUpP1GI2/Z1wDTLVuthuLjN2Y46d3CibxNIrLoRLQORSmIEx3AJxlCzGUl4E4S6MDDcMVV47ndzTCWsq06V/MwR9rhzOXxj6FAU84F6KAX4LgOIQjguOg5CMnpxFOTOeu5wAvYsBQjzVHKEzFKiXe07zWM3wJ08WliSBT1zqqoxYKozr2jlip+nkaAMSRXJgrjZZYnUzqUWw4yw+x9Lr3asclhwH+9jNgV4D51GbeSGeknBQQqcmqGiy9Rw1RlJIbFYknNbdYODL1SqwyKilUvCj8ymBLtUqOyucIQa6VkJAASz4WdgEeOgJo+e8C+EBivngBJEle5fzpxCRyPsZq6mhMeO6S2dRRtKooCIdlIRaBPCv1l8Ks/BmmNfJ5FMQkCq8XU25fii6xguSjJ6uCQMAGDdL8fCnY5NXEfk1sGw8D5iyFhqeJVFCds7SgIJHkMiMj2q6EbXAit4yLCX8y/lDBZqdP57lpcRAPQumsAg0V1BKLP9iXn33Hegmx555/kr2zkmKCtaRz0pGe9N1ca+5ptHgfHhYjQBjMME1aU9MAc9nLxw4yJMJz87Zb7ravvv6eS50BEJVjNIViBUBtC+uzAQAyMcbfRp0/hHfoBauT9EkYP+3SU2FlUgzMn2fbdsOoo8jzUrK264w94E0roFAYxveVTMP1+xvZo/UK6WABBVF0CPDVoeeLrD6Mfz6QQWUrwPVd91xnn/44wwq4F+rlyQf6q8Akyb3CMCX/8uuX7NHHX6YQhqVKYa+Gq7wMEJYQxwi8BeNgPTZzt9538+32+7z5BOecs7wimjuBEVT3Wi8BnKsqRBth7DSzhrthGfPyK28ghfkUhtcK9iFJnXyWoMB4e/Kx1y0lgVA8fCmr+PO/l35uh3JX8H0ooPD88kF2Hh4YZ0888oyNHjXW2UL89vtM+xnLIKzu+S0UqIBQHE8OPK4VuMpzFrO/EWBFIYERqBZUjIu4pSWaRCp1E4FSTbDPapmgjzlvkrWWJtoCvKjPnM3le+OLKWWGpFNtgti7PAOsQ2oA1JUMrNAmwVIe7qssEBiq4Jl6/91PoTIpQ5HwufPu9KVw1IBBa9UDXEtG5m+P3/uy3XzNXR52qVOMaL/Ijw45Go1fmPSX//4l+Fx+3DJSiYuNcf+cWByyYfCAIp7wQI/HreTiOiPlm/kvwOIAI6WNyx7DM9SY9sibDPFWk74dDtgYhsT0YhJPR/PzRAfnXxBd3reaxOsAPIX/tO2HZ1m1z3oCQ/vbVDw2C47522svvYA9wE6CogQg47kpcEIeQQFqavF3gx2c1jYbpcabAHHpSDjn2m+zvrG60O0U1E12ydir7IbLH7V920/Zt19/bcdzt1i7TAIDeC8BPhFYzUyyu+54jGYiljCCU/bZ9O9hwF1vndul2cLfjxIU8hgD8XJ78vmn2EuBeOCftfb40/Xs1RebjSPIrB5HTbCXMzHVnqZJ7N5tsPNyrGVNyfMqIVHBlNWchaReUwyIudVY6Y+Ko4CQwWAG5422eMEq7oa9DGwjsPPZSNDpbgAy3Yd4PbKWfGS+yHMNANAIwEOUNsfZcdTKA5QzMDOzl40cdikep21t/uzfAGV38/2oAShrsjv3wG/1Qu79jjZz7gLbv/UwYFSaPfHcM3iAt3NAo1i7GkiWAiJ/9OkcW7ZhpvnF7aIOPuUKe4V2DR80yS4Y+iCWClmAv6fwj90CUFSO8iUbtnZ7+/6zFbZm9Vqrat5N44pvoCxUWmAV8nP9CXjt0qMfvmPjbPeuo9Seu9wQP4xiKJEQscuuupZAmbGocWqQhUe4RlFBBkWFGlCWwTAhhJQzOz6GwA7vENu4uoL8ggJkmXtYX4uojc7yXJAQU9vRc3CvyDubgTfnWVpSEs2hF1YDu6gjCRsR+E8zIdm+AEwNqPX3Goi3MKxyFgEe1JD3pUGhJ1wqQOGk1Izsaps4/lG7/LphltQeZpLOSO4QndeCJP8PiBXQ+O//4Um6l7+rhn+eU133lQ4KDWJ5QjAJT9pddz/kLJSef/kpGzOmL55og2G3MFSAvg1UAzgDvQKrp4pz5bB4ZJlC8nXwYPv86/dQtpEKfq6QWmi67dxUbl2yBjIov1AcS/Y59TLDLB3rb7z9pT382K0uJNILMLmBZl9NvLMh0Z2jIF4OuRr+vJoz7dapD9lLz71knbsmOT/pZu61VlH4APHFzXMyNmedIIaVLil9a4+CRH/vOKycR6IeOPavhl46z1zgLyw6vpf+vJigmr1799iSJasAZJZRlzQ4xs6lV07EnmyS7d99wIFla9ctZl1zbvE7x1ww3jK6xtL/bIVkkW8P3HevzZ69BfCtzm689Urmg9X2/hsfYP/yvS3hZz6C1dmtt9xPyOsEB7zLruL3WZ8B2A7BopSZAeYAACAASURBVOVnahN/Upv3471YAdu7CUnnMAZieQyfSskKYBhSHADIustGYV1Dh0At1WRp+BSHBiZSWxFi6lMLEYF6ti3qLIDV/v3xFt1eQm0WQ9AoTTVnqIJKevZKoeYrgFjDOenYkDwLzlK9i0w8CWMJPd2+ZY/aNZ6fn8UhG6oGFGh2HsBYxUGKSIYwse8AZxzAqmSwiTFxzh6iS/9+dpZQ4rWHfmTw2kTILvxJ7N8a+R2PPXy/vf3K6zbxguGoIOsshzTqzjCnduzYY9mZnWz+n/9Y1x7J1m9oGl6RxwAe8+z222+wmTPnQoroS2+2CAZUsvNA7dWru63btBzQj+Aa1paGwCfxxG2LzUlmJtYOQ4faF198D1Mf0gbswmi8WPOxMxDb/hhhWCKXgJ04S6ZAzrcqCCFOHaTcA7a/5NytnA8N7L3qCsgCzm+WvA3YWbEw+QcPGQLov49agt5n4SqUUdg34aucT3L3s6+8Y2v/WU140BpATPn6s38ZOMsTthEVUTiqnYcfvIF+eQfqz/08e2/u0u9s6q3T7DDy4gangGKJ8m60TVPTVBHBKOf9VZ6RvZ3uWV20Hmm8gtEaqYdV/2po5FFPeYag8mxWaKqvAFYNGwBOXWCdvE81vOFox2EE6XIANVCgnc2vsSSAo5h4VFWASYHeqHqo5RWuJtA5KjzFnnnwI3vuqTv5bIUARwyE8RhNyyKQ2Qu1LfJkH+qtUPqBp5//CHbqQfvmm49QicVYMXZBUqrIk1uZHiIHKBDXi9CpOtaKQPyMziPth5/m23VXjWfNrnbnbiOBZRs3H7NBnTOpcfj3q8r5jxi3qrvlri81lKwzIPUQcNMuNQMcobN17DrKLph4CQGgpN03FdiqVQQjMqyv4nmk/z+2zjrOy7Jb92u6uxkGZqgZukG6pBVbTAS7sV/s7o7XDkwEQQUFBaSlu2OoIaa7e873un+w9/7jcD4e9yswM7/nuWOta11BnxaKbUOgH6zRU4Ww2H9jyPgrQbY3W2wC9XIRvRG1UTOEqJSENhAWcvjz4XbB0BEATZlWxkC+sqrA7Z8qVGhxsaFWSiJ7CEFtOYBT3fp1sMzjJ/gaAKYMkRVgJmqC5P6y+4qBHekTgmUTA8sa+kY36OVFVAHyt/A9ZX0vAoYCo6rkkU8dG4e/ck0TUnGIbkHh7DksHE8TdFaPZ6/WmBRBdTXywVf+BpZdHFMQrt152MJQOCmmDYAyw3nWUlAw+gkGrV6wL2X50cAZWVTEmcza0jrzZ5BZC+NUM0h/1o5Ax8hw6k72mcYzfQfFE8BFYGZtEOGV+xxRJUThaLxfeT9LVDdwSCIAeAHnIfccWEtjNXkbgIka0ijUTgBnCDhBLJaYEGwdezM/GzuIk1Wcj770603WrWMX3v0+Z83Sq9dYwFHsMov3OiavF8SeYPo5rYPcnGKGToNhSe+DlY7Une1BG8znZz97xfDnFX5WY137+9nw0T3s28/3gXPSdwH0BvHcvTjvY6NloSBbDbIblP8RQGgWtgdi4IYgbffhPwYEIE/nnXUEJMzNKQEg97JcwPPjZyFgUGM3Uh+JKOQY4pKG85kEoF4FnuFDbxLI0DUoilyE6hDbvukkg+sI1kmZs+Gbeds9KNreB6MLs6MMhFRPJ7NOjoOHNVZBAIMNG92aHhGsp5Iw71BsNgP5HnkHa6wbyrcgCBWVdWVWyQCS12Td2ifZzs1FLggtpZPqLM5KgpujIOJ4+Z+wAYPbQHJMdr79gQH4xefRU5PZ07VzB6w4ttmoEQNZJ+prUaWBQh8/cZa7SMPhCOs7ZBRkkSWEV0fa0YNnCYzuSTbEQkccoipBpeoPM7+tXXPlZGsbD7C64ld3NodydxaW5NJnVDC0qLX8rFxIXpGoRwYy9C8AZK61ldyxndJhzxIOXglDuDfWk8oTwkcUJm0/W7ZiI1+rr40ZOgPvdA0d95hXv4sCWgYM6mXzZpMayJS/HZ4edbyoEJoMhdLIX7WB0Jgfv51nc7/40tIxZ167ZpnFJ/e2dt1H23wM1C+/cgabup5mdAuXSFfbtW0PAOt2K845SRhHpD399nfWqn0vEixnW312plWc/IdJ4DGm/s02dMIY/DC5gFqlcVjk4gt2o7VLxxg7dwms0I1cEvuZIgTZ6GGd7FICXuYiS7xuxk2AMEyeIg9x8ZNCvKOr1RaVc4AQlELReeIEaWrto1hISkyUcDKEFMUU2/TvIYsNFYMIUCwe0I3EvGBYRs1MSs9ma6LaiWQyUBMQ8nKQ6VimZvIrO4t9gdQswRz0TUiY5CORCm24b/dOIPLz8VArwzsFxihIg9p/MRYkeUmIjnMSpZ27KHRo3nQ5BgDiaNogxpbLxOAyYWDuPIR0KVUBXIYjZYznkBKTt7jwLKbjV2FcvYTpoECXekAAgUiNLHCkrhiEqsCVDDsEVqRfKBJrQLkWCmM1erEJPiwCpcDql3yzBPbg+8dUQsBBIQmzusyCYEkp8CKCaZ+K6VqkyYS+wyrCqzIf4BXwt7gSKRsgjR/S8WxAK4UEycQ/BMlgPYetps8CA9XY+oQiSeggvyXYprmAAhVqZMWS4/HSTDVTvOu2pU9x4GwQUmY9P8ko5QkpjzQxj/OZOvvAipg08XqkW4Nt7TqSE3/7mkO8lQ0bOR7Z+2uWB7syguRiTbpHjxyKlYJAKPxMCNmoYtq58LdFtmHNTgC5VPt29qeW2hZ2KumB73/6qvPF6YBE+IfZSzlwvAk4+JRJRhemIwkUEpU2dcZAGzYOPzQAvfZpfWjMv3BTSqf8FQhAg+HHzxoBCJZzFrY3rKow/G5yC2rtP4++jQfQdHyB19g+ir533/sUAKKUAqDRbr5lIu8ugsPsMNLnOS5gZ9DwXjA+CHWCvaLk43lzKcSyTnDh1EKV72dTp+KZN/0eLpxSJFqSTrRYbFh/vF8yAM9bIduZb39zYCz67V+bdu10PFVOMilPQz4jeX8NoP01NnHKUJgGw2nqLoRFdwvsiH/tkUef4sPkUnCqyPeAgI2OQcZ7pToS+0CSN8duOSeB9XGeOFx0rF/Je9TESYohwKJUpt8csH4AhWJuiW2g8JUmLq8Lr4rDk6YBYL7W1iyvhh2AJBDmkQ9yxYEDOgMWH3LsEUkl6DG4hHi+4uNxAVxz3Xi7YHBf3hGedXjyCRQK5qJqNLxduHADAf60CMMprmWKLR8b2ZS270L4WXSjQchj0IO3cCJhRhPHwIwlfRoGcQAXdVhogr359nt2/8N3AG7KM47FKRUoQVMMPQkdARwG/6iTTEVFlDyhkOgHwSYNoJCo41BOjGllWUfyHDgt31E9Gw0u4Cc570bJvQSuhsGIVLCVmstaPIiDkcTUsDHyiklQZmHV0FwqqMsxZySn4LxSYXqOLETxJXCVf/hiYgm6/y4ykfYW/wg09dg4cKFyQQbyHj0yV/yvGFroz8g2RFYCfkwjdKEo+MtgGzcp4IuiRu9ZIEYIckJf1n4zbH3/QCaePO8bAOR/+e0XGNPc0uqHKcIUMqMv3Mz3VV8ZjYVLXCIAbEExzUNr/LB72Jw5vzg5cxPnWiiHTTU/g9aGD5+/SWFwAEUKP1OStDeSWaGwjqHqijz5+qnYdYRcJw+S1FjAlSwOevZMsPvuu95eev4DvI9jOL+B//CsU8CbmhxfsWo5/BooGpP5uS7on87aZPDD9163fiugMRIdzgrJ9iTvqpXEmyfmzXQ5mAGZzuQqWF2+IOqRWCPkA2zWCqRlb+hnkewrhGGkWN8C0coJPojgbKhHVv/EIze4cLSvf5lvjRx4uVio8GWdBDG5VYpNnDSMUIol+CE1MdxMwpaFwBO+joC/YIYTwmohgJpPJQ1ch4EOf8vKP0vxdMrOUHyGwIIW1CifZOdfDdMiNbWz8yq/4/b77FUkugf3cf4lRcH8OOYYPxdNmmrvvUGjseWIPf3sk5ZVsJs9VgoblgKqGZ9tQpx8GdZFRIRTUAJ4IcMrKMnmPXMeIFlyOKDbA/JsIpWTtVjKGZN7ls/PJCSQ6lgFnaxea3me8r5OxT4gkmKsAbZvMcnP8rtqKOD+qsS7thjvMN0LfN1wPo/Wv4Iuyvma8hETBVsAuWMGC5gRK4Z1lpKYytQY+xwsYQRAxSYA4tEUaTkGc38E8O6UvqsE5MkjrrI3X/jArSc1ePKYExNPoWpiF/1vEJWDbd35to+QmWiGqxoqaYiqs86fglF7yMNGU/iPbj4BUjonBdq66YbzDNSAKQu2jVgrY0ePJOG1DQMEEkq5X+Xz5oNHgkshB9BWcI/k/GdOeNs9d35tu47OMe+Ig1hdfGKD+02wvZuK7IGZtxAcucEasKe5657HgFKD7c+5K6yo+phLv1b3GwJw8cB9z6E8am8vwmIp5L01B6KUYO8qrKsallETe12p4j6wNOgFrLolx7GN6xjIXj/1Dhr18eyLHTZu0iWoj1rbif0EQd71tOWVbbWEDkGw3z6xjoQsZmdWEzKwlnu02Rb+9R012yE3ZPj8qw/wqurn2AResCa0QsuRZQbweeWv7UOTJDsGDYO8/WFVsEdPnQywPbtKbenihXiGbwPY3E9BfhDMSr65CvqQT59H2udijqgT1DA04bsZn5TKOn6dAreTY9z4eYcTLvE2DIK/eRVnWdtlvLsypLbh3PddCeJCTsnZeHI/76Eh2u6HmdERCVgEa7kRj/Rdm0/bhx98aoW+PzNUo0b0zUM+yZnJwCEiMprwmnE2ZtiDlhLV3cnyf/pxjhWUbaTBRJrNvVRexH2IfUGTF0oUfFS9keV6KcAJWaCgw7jYfnbdtffDPCQ8Cwbj6ZNnUVSU8PdKwIy5W1kbAwZ3J2CC5omfM5x9JqZHbm4RdXkldWoh+zkMi6q2rmHatbXS/vh1H9K+bZyfR1hbMHrZkyHaR7LikISSZSnvtqsIKVtCeOaxLM5aNnGjarFzQwINsSRxd57D/3OxqFH2yDOd9yr3i7ycJaetq4+0e+9/mrTgHpwBDN90wXHXq0Zy3/Dcr/N1w//1MHXy/3P7Rn9MLFUN9ATM3njNTMCnGHvimQdgf0XzfZrwyO8JswwrFnysVYca782PoED5s3kxjPJqTrI7b33Trr1pLPY/OitqkGTutO4dhwBQ7kbllMa9yPdE7xnJO8wDuA6HITRn7s/OKiYMP75eJGG3ANxUA9wFsFl05wj0VSDp00++Qh3+j7355qc2fGRn9o5YQZqeSqUjyNQTDPS/ei13fbtfDkxw5FWlk+tuEYCjZ+QZynhsA5C8M8h2HFlJv/kLehfqxZb/Q/o3Z/CK5Wvs08/e4u/izQfI0Zoi+/Y7brcFv88BAD1lufmlnHcEahDaFoOJc3xshl0Hq7dHr+EAe19BEMgA8DvJXXbWeRNmn/CDxfoYw7fP7J57Z9jS1R9z5n3LPUJt5dOFZvhGznFk5+1b2Zx579OfZFufvt2RRuJzXO6NfDIdVhhyf6SgUdh3/DxnLoN+/LtRQFVxHrbvSmAOPqHZ+AReenGyVZT62foVpzk7+tialTshBGCd0RXvfUghvy0ExEM+H06jXlLSYtNuGOXuvwW/rCfIB/CWRlc+gw11AbZo0XrHGNU9408tkYYn4rFjR9i/YbCOkFizhnp2I4D40CnC5J6175c8gi9ipGUSprN9I++f4YaUIF4Md1+c9YB1H9zNflw421bjwepHUFEF3oUhnEtJ2G2kd+uA+mwHfWUhDCdGCwxUBw/pR40Z79RgX6BEGTpokO07tAWAKpTnW8IgYKzr+9SvhQBQF5CpoPuolFyBRu6wSKS7DYDyYZEoDFUDcafUAsKJqSdgRqFGzkufgieSs6CY2iQmORoAjUAchVNVAGxS5wqo6oLXautW7ciO2GpjGMgs/+cf50ffwpmTTXhUt/79rD3Do9+oP+SD2kBtH08NpClg/8G9sQXrzln3lqXDBBUwl8SdKvXIokUbARFJXdeAmx7Nj/8WCdON25Pnzn9j7ZYB3qkmk4+7elcEHy7wVr/EhK9F/VIvdRg/s2wjXCiRinL6RC35etZ+KEQIKcnk+yrrH0TMrrcKgMnYt/dldsmEa1HTLOG+LqVv8Gbwhgdsj47WpV8rGPiNtudf+j/ulNVruS85vxoIVX7osQds7cZFgE6F9BKoWIOSILZcjt3BduqbEssj7O3u+2byd/520upyvOJDsKDZvMkTTF1HPU6pSs8ebd17QojZssoBUQLbAsMBZlZus4tH9+X7FQMgVlMv8ZywPWgGsHPDKHpdff5wWHK+suLyS7C3PoB4FYpMGa/fGKzKKgHIm1B+fPDeG/gW/4xV1Pf29HMvsh+ftO+//Bo7hNOWmbWdn6+J3jMJu6PTrh/yZpCjIEX1F1LGhYBpRKGwrIbRAd+KPdkKezjUjNj+tXDPy4bJDyavU7mB54BxgjlAfjln5QH0BjjGYIrGpoq1ofU6asRQW71iE3uEmhv1Xh2AsnrUSMDUorIiV8dHURPX8SzjsTEsoOd74J5b7aM3v7QqaopgpPOBMKs9ilUII2ItQjzo0CnaOqbHg8UcBARLhfl8lgGY5Pi0VfR8kaifA+gFC0or+Hych7wHAavCaCIA62oYgDVSu0lZERMNiaygzIWZ1nJODh7dFnIe1gpYDZVgMaDaQPYU6icFrqquTEslZJt6TLW+rEUk6NKdRAtEvwLegT1ESXm29RuUwkAWsLoMiT6f3VuFKe+1TUIaSrZMl2fh7Z2IT/ST9uXXr7HmqvmzXnbhhNG2ft06p4JswrJSIZF13LE19JJ1sFWTUgTYevrUMIYHd9xzpWOhv/TSHEfMUNaCH/cn5Ey+Hj0XzPMKAjAbmbrUgstRBjAI8cGq60YA9ULOpI124ahugNwxMIIL7VTuEeiNzbbjYBH1OjU4tZcstZTfUct6qypif8C8nXZDb0hnDEC88qjHs8mSSMd67iBhs/G8ZbxZsxmVHSWsCsXH74u2WTQK2nz64lZYPzZz/x/eV8279LEBw+hXjhGQRWHWDIOVH9HaMfANYtB49gTDAHClrn1SACVzLZo9sHHdGRTnEKV6cN9TO+SfqWPI0ZEBRCbDB3AgzshEeqJaiF8njuW6IVP3rukwRDexrpNZf7CbUVjHQjY6gF1bBX9uAqF+efRUwMncd4F2YGuZLV+cyZlRhF+2ejNU4fS/t97VC8utThbU0gp8B5tO6mLV9XVNZZZTmsV7xoITa799O47YPXc9YCvXkXnTCYXz4gWW0b09RJci7pYgws074/MbDfa4BqyoK2e7CIUJNnzQVFu1msBpr1zzuuSOsJZyPGcKoBQf39vIwklGItnK2neMs3kESzQ3EsRBWM9v85faa88+gUl0nH37/cfWtdeFltSur/2xYgWA5zRHhf9r+WLrmtGfCxYqbfZa27T+DyjJPvb+NwuZyHSzq8ffbRHQvZpLNzp5XgDMw2FTJlnv/hMxaU62awBOP/94rv33o7ds7MVJIMHfk9LF5Av2WB8mhzEYjYeQ8DlqwiQMtUn8i11lp47QNBQNwOj/FFOJAhZuOuETG0HBFTggLkODjZnYm8S1AwS1ABbSRLTGTyQHb7+OnQgJ2MTETpJxHtgrbz6PzPsfEt/wJIVl4dhS/P1wQKz4pDhHT6uCXREd1tHGjbmSA6cGGd2ryC9Ow6ZVQygUP4xCMIWwq87mS7DGX4uX4CUpMxoOZGjr8uVz3nBO8qQJ/TnZh9hvCuGRNxjNlabgNYCRzz3zMAa5+2wEk6lDpMgvW7oKycdJDkY2GQd2/wG9aEpIl84qhm2E/xRAWKRo/ByyYXidamImL1X5iGgaJDmSvMMCYAWVMVXO5pm4tlATUw43rI24AI1iIh5gmeCIgxRqeRzaLLrIWA6nSBo/EnPliauplTfoi0cSLU8d3Zcc1wCNie28kTDy/YuYMORwOPB9XM0N8Cg2kXwSFVbVKoECl+mOPIpEGa8HrGgNEFPFFDAYZoE8Ds+eqUB++gqeUamEqCTYgk+fsfVrNpPOeZE98J+nrZqD9/CJY/bac887c+8GmjAFrMz+cgEMuGcto1sEk7Y4mmw//GwOEwh2iPUK+A6AP3rsEDZptL331pfWIbUHoONglbX8+Xi7lkn+Xyu+BqDZT7BHRxq/Knvntdke2SHrw5viR5LVtHYp/B6HC8U/alKKf4BqDsnUtAyKcBK1Sa2b/eMXTPmP2o8LMFLm+baGcdqjS08AObPrrrkOcCDXPv/mQ2Q2wYT+nHUAiZruIYP6ATr7Uny2ty3btzGh8bGXn3+C4jXTxo682BYuwPeNxvbOe6daufdOnn8NMuYVhPC0tpXLttuFI0biAZRgN994q93z8CwkZRvhbITbI/ezlwf0s7btM+yOex8G7Dlqe2hCArhsmnA+D0e2K58ysfsUfOHk3mKJuBAyBeF4PHHkxSawIUAeNwAjSlOU6bfCdTxAiAdk8MZntL6lynoNgzkIC+2uGXfbE49+iGcpbDCKtHr8mAVSCdgvKQRclneZgFXWi5/ARr9yKPh98KC7CabBS3iveC5esjkd2AVJz/35WNh/yUny8GL6lFPLBeuRTPrDLik/A1BMMV0v6SygrwA3gXJKbJdktxZWkI88MClagvR+0deWw2APDdPX57MRAFBPkyXXgxoKZDWulQCR4KTOk1W2of48Jz8KVslFHPjO79VROAZSOegCb2BsKRxGxU0iQyAFzAWx3/MKCdDDUL1t+86ElNxLgfUYkz0mw4AH8qhzkmr2J18WVqRTzjHQUHEuJowCrHiG0KEkyXKAt/O1U7MKi5CBiyQ88pg5zxSSj6rEyzqP5MfTBDtE/pfy6XTMV/6+Fwy36DZqpHmPMI6rmHSHURC+8/77eAmmkrw+gUZA6VjCQOV1GwgTtcpGDu9nnZDxdkQyqQHHXLw+DyLv0DqpgzHegDysEva/H8CDY/EoUZipuAp9MeYDQwTEiRXtAfLlXalfCs0SiOtJspYbpUIU4LAwIFJgSRDF/X8emm6ffbyAd6tkXpptyWkBLJ1dAp+rgjMmjEl2O1jrFUiwmjkTm5kQ11BAVuMLp68laVI5AKOfwsxYVPr83rDjoySBwxxeYXcajolc5RKMeScCUyUli4uhLKHhOYOiIUjSeN7ttZdfQYDgXEhnrG8GCSI41VVjGM+1oKJYXrgN+ozyvGZNhVGU+rj7oYUCALsdGppqBgn++H7NuPJ+5J3fM1H3syPIPRtZr9Uu2lToqyS7hsfThW6w9zf3oEz/XU0IkCemtOxfmHCwvnmPb3xMyMNhe/OtN2ic2AcUQbWAk8V4zs687z7C9T7nDuRdAKaG8XOIJabJWJADV+TzpG+LMgHmQLPYbuyZm2+6z779aj7DSEIBGDzIG6uKZhkrRsfKUQGteyaMZlw+TAXHAZpgPsdQ1EYkETTG3aUf8SzBX03yKeWhaLijvSRlhwBP51Tn2OR69n5IP0NgiTda//69bN+BLXwfXxhFwwFTVqJOYLrHOyinPvGrD7UH74Rdd+WV7h7UPtHwWEwanWVBvPfzv/R9BL6WMXjJJ3k0vVMHd895gF3HxXPDJgdISXqhn8oF13j2nfa6vIfz8oocE1Z+kyq2FRxXW0dqrLOQEDwotEVyfg4QztlmhsgnCUh98L4vbf/J+RaecJLAmjl2/PBZe/NFmq3Co1bhdRA1SIJ98/1ilCnYJ936POyEvVZau4+z2tP4t22Nh3hYW6xV/uTHFYirAaBnWFBDPSXJcwPP09cX4CMMr7Qa2KAUzGLtBDI4jcGM/12GjH36DrD9+w/ZK8+/RYDBRguMxhcLFcxrb3wPMzYDWNcXJlQlrMI3LaeYBNmBrRhAR9KgdMTnXF7mXWGA8J4YKBpKlzqahDCAE19AC6VHb16Tb4tWLbCxk4fQcLV33orl2EQ8cf/PNId/WrXXSgKVYUiwSDheXJPI3+Su5Wyg4ZElCzMNfg8pclSa9eo5FJnZcPv914WAtNiy1OMhhv1AHAPmRoLmUATy7hOt88BJdtENt+L572PfffKH8+SedFE3mIikSe87bl98/5F5hROulZ4FeN/Fgr2S8GQ8jMUUdSaWThOnXGlTJrzO529DENwu7tz5WGmtYUi91YqopRvxuwwgjFF2ILKU8arHpkbHHUCgzpvY6N720IMvIePuyZYCdOXPBYjxTZN4Gn/VzJOlhIMkWcGZKpiB2Kiofji1FcAsmrqCRiquNXYnGVjm9ACcgI3rG2d//NiExHQpIPAmhmCnWZfcXbDrA0J0zntYYd40eddcMZkk7J22hcGr/O88a/f8uvWwzxROpR/4PGNV+9zJrjlXNTx1oLxXMrUMTLAX77UefVMVHK1V5WGsnmO5/s9++p+vf27EL7amgFX+pwvDcv94sFx5gBblVNqwYX3c/VQKiCTLqLHjxgDOFzFo4R/u4WDvjvb8SzPtFB6F38z+hPWVYk/O+i+ssD6OJbd73wbrBIi+dV2B62fatucdcPmWFQNeU5fIoqIaJuUqrJ2eevpJ7j5v2JbR9sEHnzMI7EgdIKav1Ddma1b/SzjeS3y+EHv33W+sT/+2gEWyT/AMes7xbrlj9CHOG2F5Pv3539W/te8csHru8wsI0h2pPyWPdA10BWo7RivFg5RcOod2wQwdMWIQdXchw5LHOUPynDS0Xuc8PpQNUpcw2GuXng4pI9LuxtZDjOnfCKDKy6nHaqcTjJ2LbTiqKW//Yvv822ewmmHgXZtu98IMziRwsBf2O7uOzGGNHmQdBtiO9U22aVWjPf7ka9h09HGBH4cP70IuvMJ5+6/9ZzvKIsDL3TvYY/ysAJ2FpWetfTd8DxmcVVJT9OmXTrBKe97RbjuyhV4L39vqyjB7+YWZhI3sg52UDZi1ESbuFTbr2e9cMGosJIk7bplOyN6HAIZedsmUwdyr4S4cxouh3exv/qaOCOKzXAow28/e+/hFuZruxgAAIABJREFU1gPqAvo9Hc2SvDdTq3RomwHQ2cl+mv+XfTvvdZv93RsM0XKdtc2e3Tl29gjhUgzUr5443jbu3Ww1obk26eo+9suP2+3Irmrusmtt485lNmxMfytExXmEgWcc0tHtOzLdmkhMAMw4W8rdyhCFs7wO4C2eYYcUn2MJm1v37yY3IFSCdYP2k7At+jA38KZ3EFNZntDevDfd00GyPIAkUklQjkcJ5FHshfJ/lEGkiUDuXYwCR/9bF70P920ANMCuybH8HGIEwsCKiLE9WDVof2Yj41YPITRGDMTyomIXAiy7DUnzY+ml0/CE9vavBvQe70JpylBl/fr7r5wx7WHfdravf5rrVE0K1JW1h1RWyuxSoFZSnBe5ABH8vOUu3McPtt+pk5xvLgGWtcz6VACd2Ld1GoJR26g+bWDwqbsmgD9fBwCvOrYG8oD6bfWhGtaKfCP7p4kTp9tlF11jr7x+Az0JCjQs3B6kX6moKyJfZCckmZ72yjPvk1vAPUsPHkjNMaA/Qca1ybynuSjyxtrfy1bRAw6Dtf0faqAQe/rhGXYmczvEnBGwnHfZdTdchY3dQZs/f52NHNMTpdUR+ixYjPwsicntGGJhnYKtgAbX3thCnTlDFkpWEUFTl/Ks/wHMwatTUmp8U1XfalCmOkBngzf/hNNHDxs1yXZi15JLKPjipcuwzDguu1A+H0GahJaFAbYG8bPnZOfZOx98xHnuYz/89A3swX3O81jDavXM4IqcUbCNeV7yEU2lDr/siin2LsNXH4YtHTtwxvEQjx/D3qSSeg/1aAh3QC5MzVhsUHzow4ohKwl30BEt8otqzkaYy03YffFmOAcybN/eo/RKek8eb084nLwjiFyAz2L3BaBujAZYLcdjv9eQtkj9kwHbjloJJLQm3mcx4VL+kNLUTzbIV5+6RM9E9U9KKmqCIvlwVlP6+NizT8+CAPC6sytLSmxNvV9hhVARmykYmyXxkM0Ynz++bbgVMVhQjxDEPalzrgIFYpVqaVi6bVAaK2BWajj5g1fKpoK/qxpS6jAd0gJkI1GDabDds3s6afdHWDMt2IF0IwT8IOufmpPv9d1PT7k67fFZHyFhT6A3KHYDNj+vNM7KI5w3PvTw6TZ50mQII5/zOQjNfuhV+3PFfHfG9CTQaPnyhfSzqChQVe0kUFlD/vBYyByuJvCy62+4xp0V8+YtczaRQdqnWi/+qLfP1mCB0UBvGUNNNdC27F4JazLGqkoqwHsgEoFXDRg4iMyINZAzwCsY+ssFrox8Hh/s0EqryJjIBWLVIFoHD71sNWGkQdR2zY2FNmpcAvVFCASRE9ZncBgYVSU+q5wLbEHhSuVnWuzMjhq7oHMP+33+XlSTEOxYd9kE2ovtHxXtbw8/OYA/fBgmf66dyqQPaMXX4/0r+KqGwZjUpupzx0/ohOz/OJkXxgC50TL6BOITzbC8IdGxs72pf7wZQMUznI/EOiYWf28FRYmZHwzhpRder7IHVGihMlJSWmFzxu/L63/X7v02efIl4F7gl2dWu5C79f8UwnRFFcf9nEs/WgFmMoWBYkobrDwJLQ1qao11IvcJGEFURDT9SS4qsGKGNCfA3GDbdurNvDMc5eQBgOTWrPFiAGedfRUoxVPAFKgTUHgcObqbO6AtQHkLuSIjYD+3YCN5kCETau6+F3q3VHLo1ahpgZ1VB+KfnBThJiCFFCDl0IrzquLt2ac+ttyTh0nzSsQr7mXAwx5IqSuthBc5YuLFjs5eD0NULLlLJl4LOOtrLzx/NxcSPiZPfWSXEswzsCNgLGyNuqp9Fk0IQVBSmvknpNgTz7/MZdhst06faheNuQLZwj9s9H1cQuUAZkzoYCVd0L8DJUmk3YbsbwNF4b+bF9mNd8RZ9kHMxP0uQDb8r7Xt4I95fT5Idh7mvw2AqMGW0tGHVEQZ2+Yg2/Kzzhw8GZ0lG4OeXA3bY0EuiySCwrA/jIV29tU3s3kRanIxYU7hEEhBJscmbKIBj4hI41IIw6+nm3Vq15VnU8Gm+AWvzkxQ71qXAJ2A70h4VDgG021tLwnUOWfLAQRhZFH4qBl3vkAcLir8GiWtloRS8iM2gJ8zl2bCR/EqdlsoxU1qclc7uh+5QImmUaSRMSHyD2lyh73ArCTkQf4wJA/QeMnfJbldFAcN01Yu3NzsbEd1djJWit1ypkDN8lRUCAHNbVJrUihzS5ypuphdYsgJROqF/2Uxh2cDIGc+bNc6Nlw0gHEMaZgCmo/yTiDusvHZtGxm3fPJTHYrOeDkQSG/oX7DkPr5KZyJaVAOlPs8Ln6KCkkpQoJikXQVIz2kmebnu/fee5j6fA24XUsDlERi5+UkZb8B+yTSMe/q8TO5ZMpUdyDlYQofVJNje5EK4lBGwFYX23M0E7bnUBiZk+2RmffS4CCbahULi6me6f4XtnPfepq2DsgUX+SwLMXaAAo8xUwKALgSUDOPHLdVy7fbN/wMr739CkV4CkwHgmzGwjDi/+7WFZDcO4YmLtn69eqHJ0kYhtOYYMs3l2euhlrWBCpenG+iUuB5z9GJBBN1jCFhc5RdP20SRcoLyEoAxSWh5oCIh4HQF7+//n17ACQcJ9hklQ0cRhGXXwYzAa8qOVjrmoQeORW2ZkQCh0XLGcs6wOWRhayBZzjnh3n27tuz7aGH7yfZLw+A7iwpqe/CIrnDDu0/YGOGX0Sa5hSYBKTVVR6ym6dNs2Au18CWcLtlxp325IvP2nEmO1l8/zrSIG+adi2ARiGsHIGhnqCIOibAkuH6cPidD5rw5qVrYnr+l5iQkmSHYFdRVFLigFW1WbrkNaGX8WU9i6UVPjDJMFCG9htuP3wLg5EJazBNb63CymShARjmgpoUkMVXECtNTSdqK4YzrQBPOOh/XUahAXuc3y8mGTOOi6WS/awBQluK3UN7CanoG4qlR5T9QYqzr1848k0mnWViqMFuQU7gh8w4NxeQCPmr/OUkY/OWTQZFo8IIBAAlEORXDcjEgM+BTmLlueaIH0g4mIpe/dsLxooci4FNePf4DeHZqaKqDkApREy/ehUD7HUKal3OunCoC1xgVDwMqraAy0ePY7KdBxgXghT06sthb/zIcAD7DVgB8pFxThk8jNS0VAcG55w545o4NYaou1zglMJ3JFFRUIB+ySvPj0s2FKa9pufyc/N4RKrw5c/qZ+cDaJ9rAu3DP3UUbPI6UiEdTEOekOoDa15hT3wPEEE/QKwbZtwAM/pvzohsAC6xkT0hJ2Ly6d0pCT2D/VZaAmOY4qkEVm6btDA3yMnjmUs6p+AN/0AxNRScIlBQxZfAVcAALFPEWPXIuD2Y4f+GBHlCRNTYSF4TIGYPLCROTc7ZUOTVY2zZXyvw/ObecOxBpXzznpHN1PFenQjTeV7yvliwYtcJnNZnEFvVC+ChHvCb2gYrDxo5wKgijM0VGlHG+ebF9FfNk6aUwtDCKDQDAF2LOEcvu2SCTRgzyh594gkrQQonBS+QNswfJVzyefhsYlJFxgPcws6vgqWh5rmBqXJkAuMOJr1+3A2NPL9Giiqx1pltOG85SZMTgpOF0lt0CEUO0+MKiuGCStgDHKQFDDMGDOgLmIRHlrwl+X+qSW+adovzOM7DM2jNagLEqHR8Wdx6937IhWtY3PKJrdM30roWzgfjpJkFJQsJb9jKYsW4kovnmQprIBT58RmatnL2ngthlMWE3iN/Khh2TSnnrgzl27YjWfg03mUKcQOkEWNBHt0CYCUprKcZC2Q4Eo6fVExrmIwM7s7CxqunQanGxyktpT1WKfEksWa6EKo6nmm1GBieUtHtvbvvus0647v8GCFpMrIXWSaQho1RBoBhJOz+Mu6CFLsOr9hxQydaxzYZHgY0m0F7QaCF9qYLU1DFfu6Xvr7uHkmVK7kLq3n3yQxXtV6cBco55v55lut5oOR/PFj5/TLuWzHjBHQ6wFUNl+jWDlsSOOhpNiU9pAJzZ6yCgE4cabS7b33Xjhxfb77he1GSMD4irbgWhphChiKoMV58/RtUCgNJtT1qH+KFl4P8qN73AO+hhL3TZH16jOJ7t7XN2//AAqjQgZJiGHvDhhBrT59NYK+KwlEjx9roC8fZL3N/wj/uGPu3itpDbFoNNgkao0kSY9GPy84b6dnYi6bCbnvBUpLxVodFnXWS+4/aJwvdWmllpo0adQFf2w/57mm8kjvCjGBROTYy9Ucde+dkk32F1+3aDYsAdI/wGSPtpRc+JpWc4CPOzUU/H7SXAHMaW7YydDvOuQdLyg1TfPDRv4qmqxnP1kyXXkz1ar4hRSSo9weMfpIhRBQeiHNtzdrlWDRlAVoUwCKtQRrLec0QsxqGCjC+3f/sh9Z/PBZCDLlLj/rap6+vw9LnZwtP2mnFdafNF+A/HiCuXfth2L4k2solf1rOqUOcp7Ci0whS7ILH5biXLAbw+o95u2z1suUMTPjH+yD1EndlSwyDxCIaVSSWAhlgf3vL3N4pQjR8iaC26MuuiqTJuQR/uuG0f94wo3ZQO6bAnsHuCO/ufVvq7LOPfmK/bKde3MbzwcuPRlV7uHVSX5t+8z3IINPYoEG2/s8m++GzPVZSsYzmkGyEIBgjfA4xeqSsEbDaQKjgcFQfzYBQq/4FeOYS0/napEGaQoLEDBf7RExNhmYuqZkfW6xJDZ2KUCDIB88bQL6mIpnh2mV212Oj3YCoAUaOmn9Njjyyfw0czv/SDfG/Qwe1u5KLOrxVFgCcUfLSVN1Qxx0axqHjcowkX5TaA9TlmWefR8q7HYbmNMDQ5bZu5WG7cdp1dingyZVI5K05zAb1v9zeev8xpLQHSGfHRge57LOzfrLHnrzGhQjKB1tgsjzCxSAUiCz7guuvn0G9dJSzI9ymX3+XsyHjJ+EsVGp1rc358WcCPGZT92dQ83/nGnoHnLhhiyoRRz91H9aDIZ+jqrr/ovv2/H/zDGU0jNHdJFqcu9scw42v6awRxCtEPksNpICZ5ctXE+g7nPcBE5+BxJnTOc6K4a13nqOWAkDLAbBBqhmNn+be/TvsVBagem0wtbVkafV28SWjbDFkkTHjRqEO3IuCjb9Pkyz2VzcsEt559w2Ud7+hfOpr3Xp2sMV/fY2V1q/OJunWGY+glroY4Po3Bvt/2LiJPQBXdwDOXw376KAd3p/LMAMbqo1rkPlvJ5i00noPS7S9R+m3WsVgZcPQlufdv18k+w+G7OlagIoO2FoARGEfNmvWDbZtxwr6pwZY7tupM2C78Z7CgiOQWbaz9PQ49kkSR6d8z3farn07nGdmWWkoZIfe9sXs9yFXXM7A44gL1JHkN0LEEdawD4Mcr5Yo+/WPNbZj2zH7d9MC+2XJRzT1qOMYSB3dUWZXjB4MM+sYdU48dlKNtoZzxZqjbeYdD9lChjNGGKXyFvbtPsDPgi1BbKwtxqpk7Nj+AP/DOLc+dKCKQi3KsWSRh776gTgYw9Ua7GJ/VsPnd+xTFrR8LQWma9BRVo6dAUuH482BW83yDxcrXDWPW/u6oxV4hsc+g8EW9kDnjC6Whx2aH3dqAUGeDz58uy3+8QfAhvYM0OMBsLOpfWCFoT44cwpg1VfWcQLIAHGxsgjmvWs4LcbqaVkzUW9EwEKdOH4EIWBLObu7wMTay12reEgJIDyWFvKRD4bRXQthR2pC3ZQ9unMGoIHnx9MEn88WbVvx9Jalujz/dQboHi6HDqhaRLWFL2eHhvfOix+gRN6Xuhs11GxigCoVkD43+CdrnbEdjNHRI/uzpvdYAaCjGJBp9FQlKIFOH6MoZfjRqWsw+4S6XdZSsB2vvOJme/PVP/AY1/BUjAcNDgNhY8JO/+Fbu+XaCZAZGNwSNtWGIdXDMx/Dz/RZbGpSwAUIzwzhTgHo2ncwzyl+vvzsa1iSAK0onBQSXYtH7+03P2y//bwIHAQvcpSceWfyAdipEQFYfXhP2qsamKvnj4CJp5wFbySr1c4Sz4+guMGQXLZTw2CvR+0m0tP+nYdtNnZRr7zyOv02IHd5vif0SxYA1A7+yk7gpQQp4BlbmWQYfKcJpWud0pr7oQa7vAHI1JczrCi0IQylNi/fQ4giwzDwizAApxHUphvW7UFVlOcsTDjinaJNa7EWexVfBvry/ZW9neyRSsGCkpC2Co+oJCiY7eos6Sp45zEwS5tpPFp8KrknCV68eqR9/flc1EfkD/Dz+fF15LHbjyDb3btPOYsX9b1iA8u2JTGOwGTqnuLCauoqPNi3CrCDSBCVxLmHqpM1UcnPIJ9qsTTDIMo9MOtB++DT951cUPeWsnIamaqW4cXqBt7OI9xjMyhSTwr2bSXUoqWwV2Up0EyPGMD6U58UAVu0mnUZBpHHC+WBrL2umd7Ptq+vxK+cPvnO0eyRQEgMy6wtdhu5WGpknYCViqLHGwBaaoaYyNb2wfvvEuq5lFDln8j/GGkVYGA33HC5/cBgthwFkcgxPgwkyrH1EpPbB0VqZ4iLhdkQYJorOY/zUWbwNYP5moCIPcEalv21jboESwfYnw/cezt+oWPt1z+/Z29tcTYd0QmB+A+Ps2NkjPz1129u4J9CCOekyVMIfloI+YMhNMSLRhQyUjuW8B61iQN4+IH0PNqzHdLpm7jflM3VvQ+sXPZeVCJM/gSySRj2+DeSyYIisUdaTxTop7h3sf+KV2AfViIQFIrJwxgyxpfsH8h2TFky91IDcsZV0EcL8M/DbqGhypMN0Q6Lp7BQQssgJglYDQPHSGjbCBlS9oHUxCiOenRLgVB22FLSAlCzQaZkcJ6aEo9VRA7rAxYz9Y7C33ybUdKTS2JNshkkY6OiEsszDe9jYM7uAPvbi21eOSGKAJ7cn9n52byzJjCSqzmLiu3AzhzrmT6ctZ2N5J/UKEKu9h5aZ5HYHbRpE2vbIQ+0SWrP+/LGgxo2Ol68nbAiKC6j9uMuaGBAnhjX02FGJeW5qCA6E4CVw52WzpmfaOs3rURZ3cG8eg33pZ9lqsRG64BcPu9ECTLvckCnOIo+mg5kRGWVnUiv7QYglQnoJBZaAaw03QFR1n/EEEvu3t1Wr//HJQR37jjABvedwKI5bh99+BQswCFMzbtb79TB9vT9tyCPrGCxMeWD5vXyh9/bY899YrOeed4G9WtnN90wiCTbNMDIXRy4xTTKTNkw4j2yq8mSYtXxBdiIUbfhNeONb+VC5OtZVnHKz159+h1k07M5OHNJCzzKhnPhcRS9wRYaX2+tMaPdhQcVgWHGXQ21X6N1sdSi8HygAEhpC2Mm3HILi+3YSaYNvTvj8UpDRkLb6lVMNMKYqlE4hgSlWmk+EteIDjBze+Nxl02x9RVAJiR6FpGasB4Y4wYyFVSa3f5tm51s9zwoIK9BNa8KsFJIUTMbrooCTY2+bjH5a+jfCm/y53CuYXoZGdqa84JFDkMuMTmRxbPXNbHBYVxOHDoVNDY1jCoaSfoTWNuCn5bkWPJaCwO09GKSWpBX6kBNJQarWa8kAc6Hy1GJumpwJdfwQn7GVwKAIvgF6fQJfGi9YFqI+aWqEKyY93OzzfvpN3v0sf/Y469glK1kOw5L9ZgxTC/FIquCBRgBVX3QaFiDfI9Dh2j+j/NsaKKbYAtWlHvZqy+9ba++/KJr4MYx2d25cwsLt4LnRnIrhWbXXjzbbJoi0IQKwOtevZBccFAKGNq2faPFUDSVIv8MhMJXy0VVzXNvEmtWDTebWx5Zt97yMAzqhQSgPeZSAufM+5y0z90O/POT1A7wqAqW05VXTGDylYI36wR78bnX7UTuYQpumH0UeqOHDbdJ46dAVe9l27YdtSvwI1X6YGSiGkyAcsB3gTvx8WH4PEVx+Obb1Otv4GA+aevXr7CBQ6Px2gELqQyyCye3t5LK43i+NeAfhhcQF6YsDzp1SGLD19ijj95Lk19tvy/+DRlvmv3260qAC4EEsLigwcbjH9kes/YyZG9J4XgO+Yyy0YMvwasz0eb/stpGjx5r837/ClDzLImfHeximOBfY91xNDML6WN3LrBy6z4sxv773pfmje9NII1YYnwqLIGnbPzFk50HySl8li+QfNNPjFWepRs+8BkpJNQo+0pW4NAq+dxJYs10kpcvQEISOIV8BRPiVszhUMulq0AoFZm69AQ+OqqmkzibjRoyzDas3+zMSqfdf7198hksPNZL5wwkdnz94zAodKlK7u56L7hBHdu1t1tvvtlmPfa0K14EJonlFxRFISNJK+ABVwdDiDobOqITjIgsZB8UBNW+hL5FWevYNsjFdlnf4Qm2ZkseTSIsQIHiFPyJiRTrgEyNVIzT7+gCM9rL/px3yFpFwQ5CHrGVA7eMJqGKzxWTJAlkA2xWmJACBNl7GooodCCYIiWO4IlkvKN3793B+mR/C5jiOTU4rxsaXAGZ3HXcKTQR3lhUwOhmbzR7hTmPrGMnT7iQtoQEJnRciDkFRYC7pDwDkKrgleG4JFtuwM8z9tM3gCVTApDjMpTk/+g8IAEpAfIUmnY+fdmlGyuV1iXtKjBHrD/5YAKaiu0qTyIuVrFW1exKnqnQIAGtalzkwxTG/vYOAjzj7/kCvtQCRMoQXd9Da0GMOAF3PoC3Yh0GUbCJMTv12qmA/nMduKTU2zj8BGuYzowZfSEJyZsIxhGTSMwLJttMkTVkFuPWsTdoSFxYmvOnFlDlkWoLjBWLQKMqeXtG4jc2bvxofAt3MFnOd56uArw1WNLZqgJPCm5NlrwEzlNdumRu1nrnjLac6+1t/55tNu2W6TSu7yO7UegNhQJMV3mp+jGQ0VAqiHOgAZZzM2enkpv8eX6tYNPnnC1yYTENnEFlyPQDaQLrGbrIpL+FZlrMrDh8vSt4ZvWcXd5CArHIaGBvhOMVHJ+olprpKLYkBSgD6libjayNMO6L0UOHUWyRUvzvHhqgoXYiD6UChXWDwDqBIwAnsoh5/OG3beEff9sRAkLU3HQjNfsmzqX1/67DFmUeGAxsb4AV9fDaR44HCtgu7y1dRQF8Rv2eAqPEpHFSd+4uScRiYajUEWp3+jS2N+dAb3/+vFj46gZTeadeFLt7kY4HSV6mC4Y9rLUvBqsPrBjZxdTDDq+hIG7GFzktNdQ6YOVQ2pBDCB3NJ8XTsX2FgGCwd0FD5PnYTGUcAMjQyFmkUAWhLvr+YrcoJVpprVrvYqIGgIorRK8V1i/PP/cK1kX/2qMPPeJ8+3T2n//lSSX3/OOR4np+OdCUAraCoi1Yvqs8jOXLVxC+1JlzIvEcGKPnIqBYTY/Hd1qMbP27FrsJ/Vs/i1g+br3yjuSv7EFe5Ml4LpZBa5HmUN9PgJaeu9Je339tBXfAMgZK65DDZ9LUd7B33/jUgcTPvPCq9QJAmnIl64Hmff+W4/bKi5+hWtnBwtzlpPXDho1jMBcOwLgL9ngi4GYM8kUNrFXAwxjHY037WyOR2KhYm3LJVDuRdYRzDh8+miyFNoA7OXhITHnhW7UUm8Ghsfbef+chIR3K54EJi//9/gN46tJAdO/J2ZVZiZpkJ0nhNPoU0pKnbV5DsAEWAdNmTIbBmk4d2WBvvkKjAKBiASftnsen2WWTb7U9O3Pt1RfexlrpAO9AZ2AJjTaNu7oMwLr4+Hb21odf4KndDqBog83+EDYVQ1bz30FtRiADvooaUpcBpsu6pMkLKys9UO5QbwC1FgYskMpYR0k2CFB12oMPUUS3tZNbfe31R35hXf9hDQF/2MTLJ9JkPc3AOsW++2qzfff9K9RFW6mpGKZyoESgNgmiAZww/lGA+uG2aXmJ/fLdQkDc9QwRNnOfwAIOpbBvzCfZdgLrOYE6cyc/QwF3PKAtgFwg8uUB/S+0sRNuYA+X8DyHObCslktfQEooCXalxV62eP4+W7t8EyFugKqBu3lfMDzkT4hvmRe+8MEhbW3KFeMJ37rC6gsi7LUnttvxzFXcFcepj7OpXVlTLjiU+k6gOgOZrvhWxhAusnrjdhcWqDXs/A05J5sBfzUE0p7QvtM/klsHY9UkT+Uafk/Du2avWGrCvvbh589SXwNYK4kQCxIvHfxirDosUcDp/2XD/i+w6lEenHNddXvI8WbPQa+6O/R1zgGV/GRNzgrEw/Q8w1DxStQS8k285pqH7M77LkVK+ar9PO8bgPUMe/21d2BKImuWHQlD7s9hJN99/3j33Gpq6T3Yt7JXUAcTyKCQj+Y+0yaCW954422CN4bYrCfuZkgg1gBdEAPS4sI8wJSbeQb4IbaJtGk33Uz4326efyjKpuupsdJdwrX6iiadd0rClve4GKlu8OjZ7w5M5SISc0vng/zY/Tgf5EFuMM5EevAYXXA3wYoqZEhdVlZK35XqiBNiEIs1HBoeZHN+/tLapMYQiHTS+uG1LzuT6ff1ZU2l0WcNsvzMNlgEfMYeyAZ4bUFxhnKHs7JTuwTkkxO5c7eTW3CI5rsYhRbeqNgd9AQkLSBsNy4uBFuPXXj8dsFuYiChHzMY7JfY5p3zsK76zMYOG2l//b7FTh6HGcfgMJ3mMzt/L/uiEgZba9uwLQt5KlYNhN40UW821p+FTQtgQ7+Sj+1aeHAi4FiFffH5BwyJs+xl3pnSsVUDx8X6c24/hT3XT86HcTMey/v3n7Xb77kb/9wPXLCOn08carw65NX4axevBwhez1lThvwVJq+IHpFRNqjnEIY+MBu3HrGMTv1Jbwb4O/CrhRFklFdMvSa1HkPjNKxe3vngAXv1zXn0scdQbVTaNVePgNnHOYKtyCqsgpoAvQddkApgf5I7kCE/z7Agn/1BPZEYl8B7wfqAXi4EQCMeFV47hoqLsdu4adrN9u0Pc2nCOTvk38mdqrRy2WqphnTzOZXGHl8Iz3mr0BnO9VAALnmRygpHDto+GD/edvPtduroUVv1z1/sOYYEAG5duD/9sUvbvy/Lbrv9Gjt46DBMtsPO7ikkrBU/S29URMM4FwsYOn2glyHyAAAgAElEQVTDnSH/c4KHIDp4vjJAB72uhvj17GNJh6s4Fxp0wcoHl3NTtYpIIxqch3Ovi3QhD8hw7sdaAq2l9EpNS7ONGzN5ZrJmAbiHdFVahLKFu7kWQFSeq07koTZXTFzA1ETupZPs5zBqWzfg5FsWo97SUDce0lA+NW2rhCjUZ/nWt1t/anlqosZcmIanGDh72ehx7SwWnEA9eBH7JKkN5xc9aE5Ws+3eBsOS+mDI0Al4Wg+1eQv/gkxx0lrwVg1F2Qe2C+Em2gVT41Rh8xcss73KhSk/bW+//zykMbxXiewO84uC/PMYIKIf63oT+2YleQ3Zdu8Dz7CPetjMe691VmCNBHBV4fmvekDPze11Cn1fah7Z7DU76y7OBIY3ATzjGnkKcqYV5osIFE//EsH7mUNPPJZzRWC0JqFmQ4cPRwq9ljWPdysa8SoAeX/OX/Xvfqi0YmGP79t3iBpB9oE5sHOTsStotA1LTpKFSb4AnsQt/Nl6PKl5VdQXAJcAgPL6clGs1NaNCi8G8KyG9SFlUz0PR7V2h/YpvKdQ27b5oKvHJf/XWtberqmgZwcviGkbzPCyhXsHUIivL/WggMdWDMtj8Ho9QQp8NfiIsIJkVAIlJQUuXb6JmhiXMrzUO0JkOsb+ga3JMEihWxWwCcUYdixmhbVST0WC0Qjub+LdCbQVjsKswCmnBF66vaJBuUo8zoBQBvYIX+mzJX+H0a9sF9ke8Pc6oWA4nVXgLKJEWGlAmSCkQ0Vlawhdp7JKnKWEH3iNhtD6eXV2enHu5BQCFPOK5SUcjipYi7kRMkD/nmMZhp+xq8iXOLB/C1YgyyGp0U8cOOaeQ0FuA3dvV1TYDK/LAAirs/EGTYFpG2/7j+7EfuEqaqMSrARWQAqMh3HfjTOnL9YRshY8bDu3I5eHXBHbymwZaoE8VF3ymVUt4Mdn60CNGE048V9LtjhWuWr5kaMn03MtdmqxQNlY0W8LABVxMh2f8K5I3DOPZNqxE2cgpoEvHc/Dfz4JPIMzlp49CobnApjcx0/QI7FmZeUYBGmvhjpLTPd0spCmXd8bS8P9Vl8Km/fUEfpj9isZNEfJKYqmf4jie7Zpw5rClvPMaWp/9kdG1yCCrGCMxrSgBovj54UkxNQ7EfZ9KXX3YcLBdVQE0H8qdGvSxJH0Vjl4xENyYxhdzQBu3b8oqJjCdSGYPEKDXQYbr7/xGdihvIMJBa1HUZB/iiDvDBtEDkpSQix2Seup4/twDpVaAHhiOl7ah46ux0oLOxFsgRoby9mHIZASUgFM81kn3W3p8qX8XJA1wEWKC+sYQt0OI/ws2I5CIrPxfz0IQ7mHDR3SH3Le55y3hCL3H6ssQg4BNv4wQqMKThZaaaEfFxISJJLRgkkcTEzua8UY55cUnuYiyGSRlzv/loCARACLdLt0BumdGBjuO7QacKHJWsf35vA7BavnkLVN7odHwgRb9N0SZOXLOUxonnhiwyaPtjtmvmc33vSEA1NumT7Jli592kaNjuTlLuXBh5PYWgSbdKB9+OJm54mjxiMktAsgcAXMUBVJTGozfWz6dddiXPuXjRjXi4NPcq3THABscCWqwVSoBzS6efp99jkU+wBkcRDK3IHVSENcwwvCVoGwjAAYIBlIgHpapy6x/Ay/8cBOcwg0El6E1JBTobqCSWdBnLXUJFuPjKG2cutftmXHfg6fNm4qo+TWkSOHIxcB+d6+2Y4h4ZeXYiUXrsefEiBCpCy+t3yJ5FNZUoCXk2QhMg+jupQ8WV4z9fjuaAoXHRrDpK4WS4DnbMkyJJb5AE7IyZTKnom/Gcx4gFU1bCCfghZbSlyAii5HWRykpZFyj3ytEE+kaBh4MdExNMUANXgQii3TQjPcBBW7mYsvJEw+JM1MxwGU15ZSACl0hsMUKV9CAmmVBH/VI8sSO7ElgAkehV8DRZN+brFkNCXx5dRK6xhoPQZim8Ah9fuC04ZlCbYIiKhIfy9EelePqWxym2gO2VgmNvtIQg8HsKLR47CM4oKvY+OpmK1AhqlzVdYI0TRpYg3J6DpKgAsSAm9QsDimCwdOHMdgOZlJ7SkO0kbeYycYmov4mmdtBX7AK1as5z2tczIhX/xLb7zhamQf33mmJXDKLmbS8+uvf7jQIBlK61LRBT+kb4YlJ9A1NEfYiNET7PmXn4O9lkMTQkHGHxCTC/seUvmCCIa6lnXclYCAYBLrP+HQPsbUhhR3gROAfiqYmvgcBQUc7EqIBizxp0nT95ICVT61Dz58K8xv0rSZPi5Y8CcXEo0rP0cI77F1apAlUUBp+hkNWJaPN1bxmVib8/0Ce/A/z9rLr7zCP08A8JcBZh+l6Mt3pv8NjSVIUcxeeHGW7T182NKTh9tNN90CcAywwWXXtWcGQHSz/feDeeypzvbQzIdhedKgKF1QLGwYkfVCGykIfM8BAw6E4HPJD03AqmN78YPGwM7UoZuXX+BYcrq0VTi6+ow/IxmRPw2wUh8TwpNY31F2EAuHqbeJtbASG4ds97wCeF4sLg5/vK5gi4kL56O9HxBGgVWJXCTGyb5cM0dxVSM5ukJ02Mgu1RwJe0gQchOGEdlM3TQpD8Hb2Ic1GECjJH/lJm6agnxduF7Wb3C0XX59GkX1ZgZJyCnKfPH/ibeUuL4wiodaPgblC+YusU2rD7jgoehkDm4kJ81IDErPGKyLh5AgvsrBTUIyoORDjzyMpCHCnnv5eS5y1jDTa7WU2qVOScz/p8/jIxsNfi+OhkcgXzaFfCOXmXxfBFZGISESy7WGwqKB59FMYavGXo2awqLUhEmCH8iaU7hPCd7KXrJs0OtxSVkKm4IlCbBwHgRz0kuaX7GmFKLB0NiF8ugsEmtAQWY1YiI6Bqlk+RQTAEFiNMmbqwUGYxCWJ4GsSSXiKjRJHq5iAcmXS6b/DpeS1FHeuBx27dJS7K47byUw429b8vdq57cVyM3foV06AOEIklqPwYaIINV1vgPH5GsdxhqXdEa/tM5qaCbPfwZJvbWexPr2WFPIIF8MPMmbKM6wPqhAthRIsS6JXr3CfTjrG2hW9JncIEBoEYWyk+hJMsv9or+vwYxA0JgYBSc1onhI4LOG2QHkqRqcNfBnkgj0ktKgFvZ9PQVbg4ZG9ODiUipXR+qEBAaTAq/liShZkpocYQ7MjlzRJ9JwgwoA/EuDIjh3vGE3srflnVVDMSivohoGV5JyBVNBVkEZHtCnC5KaMwA1gMK853LYHkVMn5UeLJaxgJMG2MCP3v8m8v53nUdpBYxWYQj9evUCXIu3xYsW0vjzDpnY11OQyfrf4cwqSgHT5OfqQHv+jrN14Vm7sBl+X02V7iVNgvU5BXrLcsKf4klNl8DtSKWKc6aVyGtNA0S+TizhGHn5ANi8Biy+HJuluREfaRqKJkD4aNJ5o1vTWCHl84nR0MGPogxAjY0bCXBRBZArqwHZPkJM9jSjgkVU3KpZFQgs6Z1oPgBwiCppjG/DFqQVXuyF9tADM1lvAdwhEe4++b+/zkugPbLkc4E1YqkyZHEDUdaK7h3ZOxwjzKkbfnuOPe6GA56vVAYYdgoWUZAUJqnYX6hxdAm3Kg3FtPQAt+7nc8bq+l56wPy2+2+ST+rP8v1Yi2L+bVlbhVXKZ3YsZ6HdfNdwTPfvthVL19qXBPPU8XPOfOQ1u3YGwVekyzfTAOzCZ27m/bNw80QGCiP/p5+/hblwylb/c9imTLnUZn+80FZv+Bm/Z7zt8Wf1h8kk2w4fvl+AmPp+cfbEk09iXZAHI28uw1ix0ZvcutMQVu/aHwl7U3OwPfb4Jzbuootpzvm7BDbsP1CJFKuKsEvCHDlrivJa7M/f17t01QkXpdvJA8X2xSeL8f5by8BipN1y18U8m2BbtfIAst4fbPJ1gxlylVvmwVOw30haLT6JZyj+codOwBDPAljOgv2Nj7dfLOGcg234hRdxdkbad5/+TkDHadbTXtYaQD7hPGowfGCx1xBIIda0N0OlIpjhWjtiiQa0xHLvBVgSDINn3nwViTQp5Udg/836lOZ4AyEWm2kMCBdL6WN5MCMKCJ7wpdYpKd/DGcmgm1CSqNaoiSiKxo153DJSrrWs/UH2zouzAWQ2YM2xxiUNJyZ1tWeef4w12NPWLqmxObPn4fe1inW8CSCPNdEQxlkQB0A+wrqQrl7BoKEPA+Q2KC5a1NTCgjtdUMq5SJL1/hLkeN9ip7KGM6OYnl2yRnYuAC3jBhLZe8HcnGGJEb1s8fcMW7C9Co7YzfAL9p1CNRywT43HedPIXmrfNhY2T6JtIxwpiHNYzEEFHVZw9tfRMNUj9dMadfcMy1I/gwZQNeyDRp1jrNv6JtQ+E66zp1++muAfgbzamOwuST7lASh1hKDVc5v1/wKsnv713FBD/8MNyWSp4dmD7v7QQe2hfp4DeXX28rVphP/73oe2dtlc/CabsIj6mMEwzF9e8D0MaE8dheH7yVfUoHj78nd3bcU7mGFvxy6h7C5ZX2ggjrccYI8/e/vP35diefIjg8tqu+6myx1Q+c6L7+FLeqPdOGMa4LhqnAaAnJX2zKxHqNkAlJD+toPptuzvdQxCo1lX9AUMKlatXE9DFmv5yLXFmpd/rYaNGgoqqMl9NrH6GRS89MrTtvD3xXgpP4F/6A08L0EGqLjckJqzgYZMzOSlS1fg03+hC87V/aRQzABUKLsPrLWff/7Ryb0/+xiwDHPLzCNbbfuRz7hPDtmmlUV253VfcNeU2dZdf+HX28U2bFlq65dkWUmeP0O3HPYN/QBD3Yj4WtRr4dhFPYHlSLG9/fa77LUQyBIJ9siDT9rFDN4FXIyYkAqIf4G1ZoD47ec/2Mfvz8ez8iAM4fexKdtjN957oQ0a2hlgbyd9E+qBlkjuggCXNbH4zyUucCWCOj61Tar1wwLjn2VLGcSccgzKLl3bWefuqbZm1TrYRDU04inUe5EMaXZTxxI0xJDSW80cAIjO07i4eLvjrhm2cdufDMSP0G8xlAXt8IFQwkKxeO6NVuQkyObgFYKAjx49wcC22R569FbCSFbD9my2IwcK7DrY96sIq/SGSSaLs7DoJM6cUrvvnhvt0w++AtiutQtGdCeD4xhD20jbu/csn8OTnj19+uX2/be/u59/5gPTYanNdwF9GRmAL7nUssjwa6khCqlDW9irflyuGg4KeHOsMO5KDbc0HFcd7bHNUhdHPcOAO4DNFwQiVwzLPJjUa3+eR87xAvvio49czekdTC/EWXXxxQMAyzgjFqwljOxq1JlbCVm7z+6792nqM6y5GNDMwke3PQGwD828j1qxhjqceg/gtpp+wd3TrFGdmbI/CqVvCMED9iQM0QANDykGBGJHxTDARNkSwOeIorZS31pPfyD/yqRkGPY8FIVmpqSmOpn/2ZxjsPywZWOvVcJ+FuAln9UaDSy4RCNg8eiZyDdW9njN3IUCyaRkFLjsi8IlDtAuN4vMFzH4SvDh5xlkQgBpmxrl9vPChf+1ivpC+/qHz+3uB6bYnF8/tMEDhxG887cNJDk8D1sVZikweel5qRH1NX3pHZoBYmUvFKnPxNkWExWPvDeB+32w/TJ/ofPzLmEYAJ5m4byDq6bOtGm3P2Ul9Ezx5Co0NZTYO29/aCuWfGvjsclY+ucfDMWkuNPdrzglERt0CKLUIZtAX8+bXsWHh+3trT4BosHUqVjRjbYrJl9K8jphPfmFDgzMSEftugfFAcWThvGNqhc4DkOpr8X47UDIosCwZu4B9aHJrQUi+fBcYKoOgbU/rDPnA2rZPahgykN4tygs+cwXXXolGSO/OU/uRrIMVP8LjPCVXRRfS8BqJeq6SAKElVxRCVgcQp8jyz+Bno3UlkEBUY7dGgT7tkFSfiykMvpHQjwotvR2re3M0SILoI6t5n03n+t7qqjxBGYKvI4Ff6ivr4SZ6seAKsH27DjhAK78PPoO3n0ayfFFDABqpO7h53JqOAHMImhEwDp2/lOeMDepCxVe50vvJEsUEUYEBouFrdDDeKwPNOgVYhoFgYWC19Vk6i90f3JkYyWShAVbHv80A9CFcw6H46F6BkA+wJYt/truvHsmHupkNUAgqa7S0KyGHB/1YPLeVq3sBTkq0cYMngQ7H3UiQ4GJE8di3YONFuCdgilvvWM8RMRqhiHbLO+0JwSyjiFlarofRKlGgEzYrzCDo6I62NqVmzkTZATDXcX52cjAumMXegCA9nos1LzqIm367eN5vuUQuTTEJxcBQPLs2UMMCXpg03LUebwPG5bh7ouVKw7bKfxSxeT3aQllvXMmwZSV6UN4jMDpFvppL/YT6lrC6xu9Iu3v5VnUtC3UIhEopjvZL/PwnQZB796P+5d9uG07+Qj45soirFP7AOso31UsMPbtL4KEFGQdukZSE562qkJIJbBlw1j/emfksuFTD8sUgmMXQF0pA4MCK8FDRBSsZ3gYz3r3sSwCpMoJluYIRTXusfXrlJpMX9BMsPgodlUotVOMzcEzun2njh7/Z55X3hlfbOrmWw+UT2fZ9/XV0azhbHv93SkIVaoZyuANC6aYSoiWf1CxC4qLY0B+6sxO9mcsg4AoMl7+cQSJyy+7yX7FQmbQ4BHcLdvp406giu5kf6B+GDZ4KusqD+sR7mje5YkT+TZs+AXggPGEmP6DPU4X87rslh4tubADi7iYJbkPowtr366TM3aH6AjVdyjejA/BMnwX4/9gCow5FGhl+G6qCYugsQ/EHHs85rpFAByZjtodC7vVL7jGDhzZRqAL6WMU3wVZJ/k3bJ4IJCtpoTZq0jTo6nfZX4tW2b5tu617RgoN91KLT9nPC+SQh4V59GAEtPxW9ss3O0gfVII3HhE0hHC2wAxCeDnhNmr4ZYAeizh8zlAQR1pQZLIdOrwHjyAORL9El+RdUhIMsPSuffrhC2zSAjcJr6HLq6EpFrNVku6EpHiMv8fSaCtc6BRst70UAaEW0wrZdHiFnTzFIkD+dOoIB0Z1rCXGtrWt+LQouVEp4rnQr9sRznHTtKmuUfrttwV4gyLL0+QedoqHdcUCgK6upPVQWFwxWBUU47niSCusfDVkmo4kJsL8OFbI9EZm0fJ2YAF3MevFFL6MBTdvzmlXiMpTQ2BNRLRAItGxmCaw8FsAHQVGCVBKS2tHYAbG5iyY1sh6kymoT2bl2Jn9Ytl4SAGSWTn/LX7WAUN8aIZacXAH2c8/HOHP+FhwNObZyKoLALXke8HAFW8Kppp4BAaARIkBU8uBHCTGIizhYG6jS64aZsvW/0tqKM8ToMoHmn8UYFcu3iGSkScnR3EIKlSEzwFQXq/C3dHS8bTBo0TG7vIp2fTvPuc9WwNzSw2/EKpw5dpQwDexHryhahejMzmLL2evfp3t6qsvQyb5NozrSMf8lF9XKUVeeHiCbdmwnfUUYp9+/R5stMdhWDbaY48+6vxyDmWehEGzjaaunItd/AIAI77dVZfdgi3B+yQGI+1BVqKgD01f1VQHAdbpQBc20y09gTCKa611pzTbtGOZff3VYsJfZLQchC1GWybuBHFIUg54LVaN5M/yn/FiSizFlnxZExLi8Cu+zAGhW7dugCW1j78vho28B0lhhA2W2jYZgKUP0sRN9sJT/4XRXUGi9wcMArLs1muetIkXTiHVfKFt3roGD75vAYQ7INE85czldTlFhna3HVsOusunrBhDfCZXndl7pYXB9oPSubNP2XiMy6NJLvXhZ6tEsqwkUjFe/F2whUBCBfbIE+yc3yr/t4DVSDadPFaLS2CFKHiBv9eg0Z4KRdc4AW5STDZILu+PXB5wK6lTJzsG6+7Lz98mgXCWs3rQhSygvl3HNnYaA3HxqjSElMTZD5/jSB5YFWmDVVzwDGEdIC5YwkeMWv4tQ3KFoTXxv9sgG/IJKoNhEGN//5TDFA7PSs6xIoJUlEKp95zSscHuntWD5OgsO3ik3I4dMNu+DlsPfMPy8+ssub2f5Z9ssN74R+/bj9QSFC2ZCVxQY5hVnmnA9/VB++mnOfjl5Lrn8s+Kpfb6hy/bAdjlFYRtVOJ1E98qkkFVLeuUkCuAePlG1wDIYQnLFFJVArYDFKaSUrgmk3Xu8erls4ndzrtQYebHJSIZYiBAqIpPLybNKhaUqOsFc7Matpy35GYCp1XeUZgFMqFxwA7fo1GNovy5KAjknORNsSTPY50DKoZbeF+VxUgSKbrEtvEjCbOR9aokdH0/cW+aNY3X9B3gtkGsNYFqGs7zj0L45HOlJqGGMyUyIkJucfbog4/CUn+DCwp5BUWOhihi+ciqRIWU0jvlR+nAUT5rUjKsB9LYFSxUqukFP18GA7jCYqw8cnNd+mYjxWlTsxot2UaIucqZ4JhXMvWX3YnYnzTRNDctSJ4d7ipwjl8CG1VstOiZ8GcVoKezt1f3NBqSO2EL/omtRgEM9ixkZEoXpCBxPk3yf5VnpCNLw4LjPJAiTd6U7FM1fZKzeknupqKcd12EjEoARc9uGRiyH3eBhXqG5fxcEgSEYLsRFOrxDdVUX9/O+WLzzP0Ucsh+SKDwqsFwXzYqpYTXiW0ilUkQBWopzE+djb7IY/y9QgCx/qBQSsW3bjKfAYYGyhMfflB5eJXzbp06jnfQwhpRAJgAeAGUDfwwYosLDBVG4viV7r16QFWtDcnHtFjEgpMPmmsI9Rm4A5TW2sgaVriNGBrjx7XBFyqB6e4h65LeFbA+0Bat28wAFhY5yoV6JNNNMOCCYSgjygBY5UyMA8DnGaCyIZjPwzIWc4MZr5MYBgDyq6D1AP00LIBGure0BvXztU1KJrygFP+zewAtHsTL723YSukkjN/qAtwE3vz/fp23ONHvlcK4F0zs9g1fXwO+cJoNsYGV7HzBoD4MT6MphMM8AXYMJJy9gDsfBQS5G90NMISeevOc5LfqTilntAmTT4xVVADuQhNjlbPRYVAKc+LZHj3cgIT5e7vk2j7IrXvYLz9vJeX7TgaJDLUBd6LjexCw0J3zvMmSw3ug4PCh7jlF4NRGzsYCGDqJNuvpB2GOXmBZxyr4Wm/YHvxWUzp6wwZ7jVqmg91720MAhofYp9iKYJdy6aU3wHh6xAUHfPnFtzb0ggGcUSX4A/9IfQGgH3iSPYUaYNhtMACfdt6p/iT6Mc9xqpfss/k0eWHcY6FYqHjB/K6AibLJBvfvRsG/2j798k38SZG0Mhju3W8wA76HYRq0dftEVhRRMAZak5JdUeprC+fut3Ubl9h9/xkMyFtgGWm97P57/0OCdpa98+mH1rfXAKtjLd8743krLjhGo4AFRoBYrtSl1AQanNQA9lbRFIaQHP/YM3zmoDa2aB7e/2u5V1m019w01QYP7mO5NP9fv/sl5xwAbfAulhy1sAZ87LV6H1KE85GqorASkJHIgDMkDsZXeAe7avJ/rVObUZZ/3M/ef2kNrI61VhO4HJuAJHv2hf8yPEdWV+xrf/1cSfjrHM7K1QzkttMwYYmA1E3MiIh4mrJLpjM07c0e6UL9jex4e4F99eXP1nVQG5uKhVCzrEy46KI5I5R2HABwLjBH914ja66SO60e0PTogRz75Pld5kUOQHAEoV34rDbLI5mN46XGUOF8POso1BCtIAFsQcETEsqdyp2sO0QWLmUASQL0PB7dfF+kwzobZIchxqqKSg2MGprT7SaArYlTBgIcMBShwVaojbcCuhRQ6Ow6/pexen5wcX7vqY5w/03sVzd2FJvoPOAqYNcDrrawh5xtFr/ZzMFbyRl1O1Y0tYVZfL8Ue+ihNwENzgJIhMBM624PP/CqTZl0qU24uKNjHH341u8286Gp3HeeIaPUHBUABuWEJd0y7TYGiciiY9Lsk8/fIwxwp9338A14sHkBUIylbu5D49bNNmxYZ3dgDbBq+QIyFV52wGzr5C72/rtf2IxbbiIk4zg1nJosH7v6SjzgH3kcMoUaRhWselfyR9SZAPDHYPSNt162lasXA2TX4m3JXrr9YUvAS7SUAU09BZ8vViuSuDYy0D5zJtcp1RzDlX+kJigsyrMvv//MuqJE+HfdVnv6P8+zpgglu+IKe/y5qfbBV9OsPZYng3vfBLh1wiYBjB4/u882bP3Muqdk2A/frUHRNAyfxzzk/HlOcluUD7jFjRYdF4EdFwGsSG8FsJ9yRBuIEG3jzAef+kmTh8EgjLMD+IwW0yQfJl+i18DudujUNgJAztidd15ph3cfs+suvdbeog7POlEMWE3oCHvwWCbDCdZOYT6DHS67W26+jPNqGQPkShp3bwgOd9g3X86BBVsEAEMQ6Ok87NewA6PhGDNhnK3bspk6gTUKMzEu3td64+tbV19Eb0agG0SR+MRoQIQSp0zwgTYXyPk65aJL7E88aOtpVt54+VXCLV/FCq47BJytWPIkkGKebddcdjVWBistt4L0bt5VMIBfiKsp6wE9qDcTcVJu3REV2lbHppTP8ZNPPY437Db7mn1aL8UfAEUyTC0NJ6T8S02Lp+7van//ScgWl2YzAa26S/0BEJXDUaygUmcNIEWQAp5U96kHk02Spq7UJJpuUpMU0PsEkZxdgmLqnptn2qQx4xiWTbKgaO5wSseY1vSGsLYmjJ5Eanlnzo4v3TPet/c0a4o6g/pk6lVXIOndSv91lgF8Ab33YPt3wwaG+vRhIkgIDKQv9WKPJLSBzIMnpw9J7c0wvseOnmiLlixylgVinIbhkytAVX1P9y4dXRDxaXqMAgK/2qREcc6G0t8luTruACSPCmiFGjYpM6NeiitqXNVbLdQJ8VER1MUV1FgM1PksAspUKwWirmyfnoS3by+Yp/vswXtm2vRrHqW29ybwZxIKwgP0GQx9qJ32kbcyYFhru+3ucQzDT9nvc9dYesol1qVbb3vgjictQgUbhAUxoqskE+e5h9Mf+HG21TGcDgVQ7IxfdSeUib8u+NspTgK4+zVc9feCteTzw4gAACAASURBVKqfJyLO0vteZi+9CiOuQnZvDTy7JmzWZBNXiC0eCgkSdEVW0dmls1mGCTqnRfTAlwKCEkNihnz/mfUWzFQAeQaAz77wlLXPaGPXX3cZRLLtAJdgEjqrlCit/koqHCwAJd8W2UGFWRSB0r4oMDp0TqJfnAgj8VvbuSMf9eUoPCdX4ZsbxhCOPhaP1YBqfEhhuIqxOnwMLPO/1zBIFVEMqyxX3Kn25G4gU8A4wwMgTHjxXqQ+7D+gN/LsXQREUb+CqFVjRSR1HjpGGI3c8aUl1rp9hF1ywxA7emo/g4oSfOBn2bw/v2Pt9wWQ+5Nepcyunno5APhfkAL4OTjvQ6nzpt043mZ//g91Y4PlAzbKn1YYSUIrAOaSfJdp0cKDlxKsSSC4tg/1vAj9GkT4BLFmZS/EqaqyvHVSK0hVZS6UqonPpAC0nn0Tneqxgj3rx1l6+mgZ+EKgXTAUG0uUnOGh8RCq9nJuQMSgOQ8FEG5gwKUaXDZtDdgaBAKEl5PHIjJgIOtlDMMlH5iaTU1hzgpF33tAv+6WicIqHl/5oUMH8XXD7cKRw2wkitekJIYBEOUqUAkXYV/hwz0OXc0ef2aiLcfOpppnHZsYh/oh11kyeDNwv+/hy+2XOXMgKRImn5bK15ACOthOHC60gX272Zn89QyeEmHA1sKMPY5/6AWQ5Y5zV9RwppeiJG5hcBULYSHUVvxzAkY4tbXqa5oKYUXVIqrU0X+jlPOGaBjEc6RdAFgWM9bLNm5vJiyNIQ51NNwmhvdBDJ0YqnKFde/HEJG9rIydUhSbQ/rDSgYHKSAIc8dBqSJQrWWQrxMVhV1jJSpx9glgbgH4zKSrYZw3HaO2K4bJG82zK+aZ8ew511Kx8YSUjto2FaXEGTAZAqGcBZEXA+f2EPOarQL8qX0a6vn4FFTOey2tU4b9s3aN9WSAUg7+9suP6yGCxqMsBKPi/hRJSHYRr785gjqVqg57sbXgSYMI+8rKIRw1DyKMVxyALux9eq40AhrXbVjjgpRHjrwI/GUDZIWH8FR/n2HNAIgJc/nc2Ej6dSTovi9DtzwX/Bmf2MYuHD+Ed5xl21ATtklqZ14XXX1BSxksvGxShgO8ST7mFJafWkbXZICkSAC9SSSj32K33347TTPpd4W7AC0JJcrDDwXArIWnHU6YUzSSybCYGpDuclBmwFT880KQxA8bMMXeefU1iiTCLGBAZFwQbbGkylY3dIDaiwwg85A1geaHUoQktcrC46ECKjvsRnSRC34otMlTR9jBPUft2J5CO3sSTwxkqCGAkkWnkUuF4oUCW6tvHy72o9tgcrDZaKXVuPgwtYzAWL+wRsAqxX5SGw7+PYQqQCQOwQQYOaECjDQt8efzXHfdDDZAiG3f9ScSXmjNPOgeAyMIaqB55ftt30yh5B1nR/aVcCFAGYZVWMb30OGoprMcb9GOeI3ccgvsWfy9tm8/5BaiFwdDrSRoXEJir4rpAyXBmVH7c5LIMkCcd0mlq3RZSZgBMq/GWqyO9iRZdu4JqykMWWtgI5uzCasGPOliW4PKl9mO3blQndtyCTTY2qXZjqXrT5ElAKsA2rLMutUMxQKqpnSAnYAB75mTNMNs2iI2hu7whPhADIK70egfsVFj8W3JOWl//gGDATPeOibOvkHIBJT+DN3Kh8bQF98gr/pA3geeMyqJKQaiMJyvAgCeeBEeh8vWMH3ysfseecR+/PE3Cvkw271lLYFKgch+atzF3LV7BlLdTJoENoHkuByYbduFYiaOlyxs485d4qCKA7gI01A4DcVFICPPBiQqIf+Pp7OA07Lc2v2a7k4GhgmG7u60QBAFMQBFUCwM3HajYiuhKGKxCcUkREAUAaW7OweGmGG6e+b8r3v2d/Y5++e3FWfe93nuWOtaV2hKpQaUQ76Gg+iuSZNsCsBNi9YtnPQ4ERnOjJmvw1CKY3IzmAPGE6C1A2ERr9or055nc+TS9PAM8MwZSNDOtm37OVAAH6hjYiKRhtBAKHmua/vOtuDrpbZuwxZ77D8Pk+1D8rTuNseU8nD+tmIKlBUy6eXvR8PYHHrLnRTN67j0mXoFJtqPSAR/XDbPPkXCKONst3eY4oSFYJpcCvUd4D4iissPpu2pk9esSdMY3kEX2D6NuJhWQ0fHC4j1FUnaXTDPzYfE7q+RQC7/9XdnP1DrCyB8/GfSc6fZI/d+xGFcjecWxXg8VheAHBMA+uMwWH72Px/YraO6kzj5lv289CdX7GRmFNu2LX/RiFxnn89aasV1gAewUtq0TEHSzkOGOVMBQ00AijzdRLd0wBUXl/6qiapAF7EVFbrgSSPkGISs4QDWnYpFgVUqCGrxmNMEt56CQJLYUC7ut956zRb++oMdxOPq5N59FFItnbG4ZMe6RDXFywJI07RXxQouCOxBPOv4HdUEYdVhKyBbkEDCZ6p4D15IEeuZxMoTVambOTCOgqIqbOzkNMCrcps/+xIph/hVYSMRTqrgNaRo/FQaeuSdJL2PmdDUGZgLYEyH+ULOmTEQtDHjhuPhvJ3Lk2RXLskSvB4T8TbDosnKkHdERibCiLiIjQIheowkB1zf01avX+6YnRVUikEU+hUs8CvZyB5aRzsbhTPHYe4zoCDkkARFWWg0MKDF6C1TkJJ8eHWb08j6yJCV84JRO2dAA5tVDHdvih0Ij84PSU1YFRLMCi5NTXO9WZAOB5T1iJAyx/4RmC8bDLzjJOtSr4cvlX5eBb9fwwIxpyWdkem7guQCAbHrmBhqgi3mjgC5WhkWaePzO+7Cu3I9gX8lZTlOZu/OE/yzxTYVCKLPUEEBLJsGl4dCY1UOiCo2pVh6jeLjaBjwp1JarHQmQlA5X1owjMjBaiUTLzYCL52ftOwIJJEtAeiSYb2GE2IB6nuICBiMdtkxpFivSpes5DKtFjsC8FgkL3l7lVPAN4IpXyGA2QOzf/yO8pCbKSU1F1aMhkZxMX7830jz8bny5Nl7sfZlASFZrB6lwFO+gkMexb5mAO8AwEAABqXZygezFhBO/sseMCRUDzv2nGQ0fI9KhWmx/qUGKIKJJBDSX6A5k/d6GLYCfXRP1PGevBUIx7OLx0OonnTLkySQyx6kmiZIsTMNoVDcQLBVjanx/ROm2N2jn4YxF26fffkVgQk7GdJsAfSDXcvwy0MfmLUlBp+kT5Xy4aVZD4sAHAFg9ed8EoOjGjCXR9Eg3dNX5bOq+BA+EASwoDNBgSl63wLRvbEWUWNeLpsLgpi6dA3FwgVvs0KGgPxKHR+JWA3lsUf37rsMCwB5LfJUtp/7/mCuyoa0ICw45LWldNQwGrQClBapePKVUfh683tP0LQLrxSI7oY38ijn52vNy4vLj78fHtLEbhs+wV7hrBNQ/M03P9lDD97FVpJfWcM+0H8kq9V/JNlrYJh6UivQYPCfkFApQHhU7A15dmk9VzPA27Rxjwu2kVWSQu4Emool4eWCZhTc0xDYJ0a47kU3WJXcUsMnNUv/H1jVP/gff5b95GAsZxUE25Lza+3anbaHZN/Jj9zqDPqff/457uB8htfH+EzlsEY/oRmbaOGAc5XZgIAMzgoo3j+b9Zct/H4+D+KqDRjcEdueRwEq8glxhG0XXE6ROd26dxlm+zbX4t/1EizKnQC11Dt1pTTDHWzxd3/SpMTT4NYyBJAs18/WLN9scwn0ySv/w/zwUOzdZ4I9++xMWN2kvwrYIw3ZHyPgKwpQgekh72QlPVcAnH/28W5sKabhy3bIyuto9ljMpXioefsRUPPIuwRN3UkIwFmAx6XWq09bBqMj8TO8hB/6h/b5vPeoa/JJhkYqiES3X9802IB1dv5SOndUC/NgPc77/Cdb88d37OUjrGOARO6gYLyhBSRKlWD1TeyBh1+2YaNG8blQcKCwCYFpIa+vWJgipbk+9vb092hMVgCsnqXxKXMhLmIbVrEOxd7yZYhzhVAeMS5iCPPzQ37WIuk2u23IhwBAEQzag+3f1WV8h+WWzTMaNqa73XPvVKeMKsoy+2HRCTtIQnivAWG8i/V2iBBKjELYx4UuPOxmhgADh97lQIOqXH8saDZjXbXDygMu2dQXJwLy9bTyXLP3X1uKb+IRzp5TANhR1rZDaxt191Ck+KkMVwAgAcLWLiyyHX8d4j2tpBkEMAek9/MPZl0SsELgg/Pu5z5NTiU5Gqsasd19+N9OjaDwVHnWUcsqmVxKBp2p8kUWsOqk+7IEkmdhRYKNuGOwTX1+bIN0mbO1HommB/e8ul2FetbLx1tArINZGyyl3P8XyYCBl3s9rHmd2c6WQnuHP68hBLulAVSlVhbrU4xJDepkoTIZH/hKQpyap91gL7/2Gp5zWG6IKc9nl51QGVMY36A8GkaCqD7+HXb3GHoXDXmVRs5PxsvuFgA3pT2HBTW2WTBgo2J97bY7r2MweRZnFuyyWFtprXpwJ8fYY489yrPLwG6D0KgKgrOQB9fX+dvjU6bbnXffhkqpGFavDyDJdFs872f7GgZs3z49uQe0lrhP5e0nVQEXxvETB+2hRyfwTtREhyC/fIAE4sdt/vwfYNyO5UytcGw2WR+JSXv/5PGOIe/F/V9Oxy+AWFkGwZxPMz+ZgdVES4CvG1GT1bBHDuHrX2RZVe8zmDlnod5iuhYwdM3HWgv7tvx0u/NGAByYrWUQTC5eqLSnn/zAvlmwgLOjgEHU0/g7n7N5XyxgmCFfcVjinMtpadEM+1FKRSbjbXyEP5MPgQODHdZWOLrUzbu22sq/FtmWfWuw8ziEzDrMGoXHIF3dL7kZZxp7nh7In3q9HBmG5L2tWhN8Bsrfi8HGX3/9BTjK2cF+aZrUBMC4pQO15Ll36TKp43FNYQ7DMIqE1YbqxJf6KSSkmobYH1CjE4OVQtuyCR9uwq0uXSEbgtcc5A2rCVZ+GaBSL2xLdm9ZY4Ooz65dhYHPVDU967w1To7BcioPUkQTmIO328y5s52CpE/vgagzL9rQm9tRS1+wlSs3YDERAnCBGpAPWQxTL4AzQCy2AgADL+6qQt6NJNS33nKbLV/xiwvraUqGRSHhp4WwyyhbXc0l0FDDON0RuaSh+1MfqJ4QYKT6SzZweuFSqajkywcU4is4pnZsVBKWKXfan4BUVy6nE1hYYD6RMIlvS7Ddu87amJHdbHDvIfbis7Op91+2/zz9DoSSSNSnWXb7qLusU9uONvPj91nj9M3seYG6XgKu6GPF6pYNk0RCITGoDlgzAra8CL3JgfEWJYuiEN1TDUMQ1VEesmHS4JA7IJhhj9ST8uoXCFRNjVzImSQAXBZ4sq3TALtFiyQ7c+qiA+ZUZ0bjMZeZgwrQSbw5F6gLC/Kpj6j/u3XvyJoHA7i5vy365ne7cIrwGQBmDXF8vQnsImMiHBsAD3y/VadVMthISfLF4izGBvUZwGDvqv3+y18wLai7WHNNm6XAyKyi78c7sn0H27Tzn4ZSQGca7zCxaRJ1dxFnKRktvO9g364ENFXZgQObzZO1WeMXjRpxA4xAACTO1D271tr3P3zMO81FeVpsvig/a+h7lYEg+wY6pIYwOyopb8KiNYmPwo5MwUMBKEQaNWrCjLrafl72vbtzpnO+LPzv5/iBo85UZg1DFtnatW3X1ql192w/7tjkWzZvw1/zEEFx5wEDGaxTv16BvdiKIXZkZD33KWFbrLWUiOaWdwHiFv9uNt9JQzit3zJqWfUF8nNWTSTGqgdKvlpv8ioaB1mMwjwpTtu1a+16vX83bXXWSmIaagLuI7KHgE5+Rj5a+8aAYi07RIOBqBjm53CvlRZDnopvDJ7EmIGgvXxY6CK8qFYbfVdLfo583AnqPFVi2zZetSbxaZDJzrFewvisDEcg0JVS/wrgrNV52DBr4zwKdgN1L3JUaqibRI6Q4kaAtj6zlLyI5gASkcezlhMSGAzyfrMulNodt95iR/Gt79ozCX9uzrHTgJ3w7JqgUsgnoKhHv2h+JkAsYOC5k4Uu1LoEuwOpNulIHRmkRw8CsK9im0lWSEEe1oqs+ezMUgIukyytaR9qdS/WdLAt+3kF/V0l5BBUlnjeCpDTUF9KxqjoamvTpdYm3feQzV+wlDshH7u3MkvAYiYaMo9/oKc99cRrnAGJKAI2QXI8jrq3iX2FdaZA9ybJWE52aMqZFGnHj52w8ffe6s6cUydQnhAOGsAXr0PNWcNd4oflyhVIdxmoSGkvYP2jsBKxQhZ6qrupv8kFxOqiu23fcZh+oYL1oX6EXp3+H8zdhTuHoii8mFlig0e0oNHJxTaKgfMF1g/ronOrWDt2MMPSc8GH8KtFbGCJ5DRlYBMj+wMFUsunPIh3G9M43y6cIN8nXkFUxVbCcM6PNeUbUiZCsQNSi8F65Aer5yVLuBbY+FVlYYXp34SfheqB3v5q9jXUBRH2z45d1Jb08D6QAbFYaJrSGhsC1RJS+V2yHr2iUMGnQDyggELJxknHLyy1E+d38nxTrXFMe9bqFfYpbvcEZ2VmZXJ33wT7H3URtczAgf3pBfMcjlHrcZkB3CHeQQoWDTeTNYTPaiFhrvSTXVA3HyEAsRSQOC25uXn06ZJE2QKrii9ewuVXTZMQxDQxNCiaTeNvSS0GINEYiLfOWgsMzURmv8vRmMV64S4GvRW6j0E1xf2NHPpZ+SeYdGXw4MLNszIWDzWo+0e2sKlZwbyk2GZe1u/GPqTA9+cQS7CN61fa/i3rAXIAMEa1gN1ynEXTxvlipp/zs6jGKXbg2DoWeC2sVox0CecI4HbKuwQ7B+aG4ckWDKuzCCRCATNqcBPx4jpx6CLGwl/aU8/+h02opDdJeng5ceEu2biWRVNHmqMkNp27tENKNcGuwo5buORzpnp4R3LTtRsYjBSBlGQ20ontOpzxxYA9pY2rMlFZVEFMtgK5BEq4/ZrjldGqVQumBFtY0BzWfJ4yfk8mnmlR+AZJ5FFHASssVWWWAwb4PZGgDmILS0ZbTPPGx2LzBMLOIuGNQ6GMKb2YkoQ4wgqEoUrwTiS+nmcvFgJK1FnPAaFsRmQRPxbjv8nfP11ss+e9TLDFZXv7pUUU4fzzCHmIVBrsbp6dUunjCIkxAOksKPzxyJ7usvkL5xMuU2rp5xvo9LocxBSQTMNJPfm/ZSyvS/9VAlomTZyGlM7PgZKxpF0XUPCFRmI+jF3AuLtfsg4tb7AVPy/hMnjJnn58ip06egr6ejqTO2+mak3Y7BkIpTk8WeuNEoIpBkEoeLZSdgcx0XSYMxdeCQeppLcBHGzCpb24KIWf+AH0lvAuO3fridSpn01/9313+Mq/NIADLoQmTt6f3nzeaiSMy5ctJ3jjOidXnD//Z+vbc5D1v7Eb8o7LHHz5NvqO4VzGe7F5aIVpdwqF6n6Ckv5AEtWUz4GdA0VPmWjCOuQl60W24Qu4J1BKUg0xKiXxljzbj4Ni6Y87AUKy7EnM9ZU0qHAFXwLZXAPAJg/Cs+UYYQIvvvG6LflhKSALBRsywQAaw/4DKcz5fzvwZrvKO/HiYTRL5mBhXy78ejkpsZvtw5kvM4Wfa+++PQevn8H2xX+/ZopCmA2Xlqbt944fi3/lUFKw77N7xk+2tz/82oaOSUGqA/uy7SDkdCfwRtlrH7xJk37nY+xRFU6++Gy1BdA8Y36EhtUjSazxphilwq53bEcHRbiEYF/Q/0oo9uqk1IhJwFDJZejFeglhHQqQkGenGMdK8dWeEplLUmDZAoQzufcGzU5Pv2C/rv4R9sdkZyegC1t2E5LBSxojz06/QAo0wPwyJCkJjWNg2GMMDkjL22WdSkILe431UgVoFc6EtxTpkoCPcs60+AQMv2N8OUt8kKyxeNi8rVrFw1rAMB1QqQ0eLz6emTbxgWZMw5rY9Hf+tXH3ptiJfRfMt7CrXb6YDSu61Ar4WZeu5HGZAJwI1RK5ku8TSFBAOWveD4ZBEOvOj3C5ai+mmpIdckGEwna6ijRB1hzt8CyT7+DJY7BbBSrRoAhI1VS8MSFWssAo4War5LmXwbjRqNSDc0seVp4gRzM/+Zj9NBPZLOwsJqhBMAzqqXLy8FKqRsZRhUSJJeLYlDXFsEUpQByAKo9UnrnY6UEA9NU0wbUs2lrM2Oth7lYgl/eRNEjSG8n4RZoQgwK9TT2diva+CyRQ2A4y/UD2MPAbE+UGGwDZlohx6ZLcObNqYHGIlCd2fj22F7Lp5Cu4/VmlhEpuUXltaijlEqQBMkSSUiNOyQe7IQRpMRKujHz3jNXgacCuwKVasQ9An2JZB/GERGz95ygAhwI/eBcUZB48d13SddxL1UywnUqV4khgXBATUk26k9Ii7bvv57I/HoBhUegu7HNIOpQ878G+FEtGwyTtBz2zKlDFUJhetZLCsn7q+GeStzlojCaqmuLv/6wJFLTjp/MSoE7LxBuUVMORChoyrVGF3In1JFmqikF5KNdQgNfw/KsVHCO+JGtX8nZZx/jw+wU2ljGJdlYGYkM4M10Yy24v4ZvJB/FG6jOo783Y7ygVu8ImEAYZjCfm90tW8t+FFI+n+Kjcw/iAxUclwEYq4Bx/Gxb2ETyblvH7C5A58TMZ4IlBLW56uZNPKclZQJOCQWhAkPtcw7O5HrlqMaC+7GsC6xrxOeosjnCrsrJzfI4AAjVQcTBZ3779CgwD1ncK4Y8AsBco9nftvATDm2/K72lCmF0RxbSARZeizCQdBwTX8wRSIBVcAWDWc+ZcF1M1SPYUPMMK7huxcdoAjl+8iBk9IFA+k/UI3mUWgHxIUCzrIt4+n/uFpZKeG0dRK3DbOcXJ+1lsbwVNANiQeKjSgSa22DFRBfIrOKIUn3MfwBEv/u8iLEEC/WIIublk7TokcUbJn44wIc6DAGSqArvdIv2f4UBDoJWABf3kBia11C1KRv4/NnmtEsAlsacp9NQwi+F1bUUErCKGufsIdoJJ+p+nnuYO3Ma/jZ8om8yL82bKwy/a2NGTLJrCgHk1a1EsVh/HrpwBS++HX+ZRzJ6jNpM8vtY69e9h77/7KSnbCQBw3nbysKc98cRbdrUYX1HfvQ6krK6Mpo7Alz5ENkt4l5f6wNgjZJSHf+rIOUDdLApgP3vllRk27IZ73LoPI2jOg5eVx5qqYA3nYi8QQyEWw1m3aOEm+2j2B+YTeorGEZA2sjmDp2KbQwAF0WYwYdfbLXcOsC6EZZ4nkHHHJuSL1/YCvKaTeNvfhg2/EZ+ysza4X6p99fVau3nEMIYdDaGZh/Bkm4sHcsbVXaQQk9LNoNtXCe7iSWoGhSWNh1cs8tD3bcCNN7tADh/qRubKyBWLbd6Mz/hdf2AX0ghWfgHPez/2SLBpGVB5egMqEV6iQWC5Y5ez9Fi/cWkM9WGJBQYn27AhL1jnlmMsyi+M8www61II9ReN/B9LkPhh3fTW87A2aMJO5Nibs+Zbm96tkZK1sVCvcPth7h5SyddRR/2LgsLHGuOP+dBzUywBv9crh7zs45f+sZwylGE+p61dl772yHNTGSQG2X9nbLHj+yRb281eveDYqJ5eTS0huYPdM3E8jVYT+3YGTHvUYWFhUL79FNyo5p47FeC/FKamFAG6K9Oap9CAZMDwynHEAgH+FUKkdJaxnyu4c/HacR50kiOKcSXbIvOKh8UcaW/M/MgGXZ9oewCMf1iyiFor3u4ej/0GPmae3Dnh7Jk8QsYqisW0FLOW5jHrNIE5ssxKtjO819NnjnOOA7LzXmJjYV8RUJpMcFc2tiElkqtSbwh00t6Tr7L822sAgV6CobkXD8nHnnjQht08kPNbIK2GuLLvoPYDPAAatZMHkLaWwvLpF+Wkm56wjHRPbd56DODpRWuO7PSrr78CQKqHdX3F7hrVj/sU0In1kyspO+DcjSNGUcveh7/+WH6/JKQMpyTW5t6tLe1uO3euhWCB761SuylkwwA8t+88wfPLh7HUnUE3DSUAghLjPTjXZs160/78g2BK2G1+HmnUPA8wNI8G8Fpg3y6YTb8V5UKCcngGxdQwGkKrzxHDT89BwZPOQ122AJA6ZDOjRoRH48ge69cdsF7942j6diKPnk7KeRIM/kK8gg8RTsX9lUcNyvmeSZOcir//mYtXGQDj555ID0JNOvGuB+yfDRtQLIVZTla+/fPPAUfAkHIKroELqh0HA207YItfYBnMo972K4OAIqx3bhtzvWP/+RBQfJ4wqTySphXmI6B4QP+BAIOxnKHZtnfXNu4w3g13SjKf4cKVc9aqfWM7g9emF6SQMCwyFFoiwMcXe7FiGIRB5B6E0OWLgaZpXFrzeAL07rQli3+kqS9wDL9Ll2FVcwT7Oz9gyY/5K016TEhjejeFO7a3Zli5zP1qPu8y0vJptvt070xgTAsa5FLuwJ2qaPD1vGSNkvxo4A31yuP2y5Kldn2PLgBgAMAKGMWP9jIy+SAxzNgyMVgmFNRAHJK1F/2dVB3xNGsCUS9l5Liaxwtyjl8IhCLqZdVZNZzXLvyUfVJDAKjAZt1N/lz4gdTVAjbk8R2DZ+LFdFLcqX2TmrTGVq8nd91l0uj325NPPWhfLfjIWg4qsJuGNQH88LBTh/Pt3DFflIJ59OJG2FgL/NrjIRk1p3/uS6/wOnXdNWcBU65amtTrEsIyvCGoQMXgnIMZiZ1CtXyCDZIJVmIC+nSHlXMO4CTC91KoJ1J51kVSahCAWwFyXwVhSo3XYMVUzQA3BuuhEweyqHtFgCljr/Os4hrqFw8IIveMnWIbN63nrqYPBNh6fMqDtnDRf7FfKVQFxFoLsCnYhM378hvn86qeQGvJF4KTLN0C+bkduwGW1h63goorhE8BfsOQvpLBGfH8w/baM1+6OqF3LwLXjvJncgHlQZbiaYK9ADoLymA7p2NhhhKwknOlSXIC76eY1O8MzpBAzqm21rfHdazvpfbTr9/YDTcNwp4szlo1H8I7irbd25fxrGDjUjf58lnLUZPKRvsdzAAAIABJREFUYzSE/rII+4dayXCo3T3VV1FAV7Pmi2FfDsaa599VmxguH7d2nVrQ21PLMGwUuBoD0JxLbRXIpZvHsES4QSkgtnxSX37xXfI0/gDwi+OMzsVTnZCjcNaOP+GMpJznoLXv0rk9AGsbrAlzYO4uZwAFi7hRMphGnnXp0ZtBmr/t27vLPW8Hk/N8xNAu4ueJsZnaMtAqsKCpJrA8pXk4bPTutgRroJxc+hualEoYzGEA5wrp1WC9CgBdTORmrVLsFNiNyAI3jcIKAtu/IpjuYrdv2UQuCuShE8cLnCVAs+Zh1rtvS86wCpiJDEX+JisH9WsQ/9ATZncBAy/12iAhjpDgsGn+K9WdrKmc57tCFQWqsibKYAFLKaf6vgqJerlsAwgaggwNW9LLBvQbbAsX/k29SN/XMdQmP3Sbffv1j87qMCcL+NsB3ljNgSXxaCEANALcI/B871l+nywbqcvBvEpROCeEE95732D7d+sf/HuyMKD+Yx937TIAEL4NrNLDAIoXCN7rZFs37XS9XBm4jpS8Sqmv4sBo2tjfenZuxb4R7pBNzR1ACHcqwesn7edvVuGVOxQrkhed/WQk6oGfli7h3A/iWV3lrqYXxgpGYeJt2sQyaE13w+xMBkq+argg/ckWLjuvwUM4lBqkCaHPuTDQz2UAXorkQWGNza81T4IQRx5BbiYqcr7/uVM8ZOrQjh0S+AMVsEKzuW9ll0d9y88U30YKFy/+hx/gry8DyqxrWJhFURvjWe0dXm/RAIKRNHp05ShDQ52CQJ2ZPz35ZTzOJk5uZV/NPGFDBzVmKFVFXkS2s32LS2SQCk5XSs5DQnwQeB/Pil+YjUez7mxhPsl4a0cTWlNQlGuJyPmr+T0b8Hat5aANZtibCjBdzpl5jM99EfLgjDmT7PCpdRYWRaA2jNZ4wmcrqovo804zvAFzQnnQs/NA9nIYd/Y/3F0iFvnb8BvvROn2GV65dzFwZR8Wgv4yWRGG+fWXq6gvo1BCjAOYToJ1vBIsjb6+WSunPk9MwkrGjxohtal3fQAHcg0AUaEWKCd8ICs2hobk6Iksi2nSCSZZZ0C8gyz2bCbGGTToYjjpIUsyEmKtUrvCLixFItEEpuY6pvq8IJDXahr7khwkTzwYTz8Ce0DlStH5jbt3vPXqMY6Jz1l89xZyEB6xzu1bkIZK6MWhIxxIBFAER9jF8/6W2qU1v/OiZWIkW1dGKlnOFXdxVdMc+CHlDg2nyeTQCgkXHI83p5pdgZEwABvFNLbTLPKYOFHBABQp+pUMqktMzbFYhrWwgL74YhbFaoDt3rPLvvv5C5eUm9La0waNDKdRKbM/lwPg4K+hJqmEy0jfXZvYjwYpkEXNtnOpgWIDhIUhYWiWagfwuarhIEglOOJ8RqaTAHAmuP/IVNiJhPDVkmgqkn9HRX8ZTaoCUmBek3SOXJhfVFHqTaOjMJcaWI4wLDi8xWYKBKyJZhriEQAFHVNnBT1Fx2nyCIjLtPhathfBCtfZnPfWYG6PVxrTi2B+z+mj2RaLbEpp0PLWnPhwZ5qdC2zOOMKEMmGpFPP8dHhVcFGFU6zAyOR5YLPlnpcG0MEADAINNLVUATCa4ISVv6/m/QZTPOdbr75DeJ5pSHGiSc0kVRR5rSjn0SHxFCQU1jTmGnmVKGmRojEev9Uq1ss1ij3V8GK5BdBASiavoMxqABgVVGH8Tk+9X9X5woBYpzW8gxIu80X4TT00+UkKJCatFKPVACnyLvVnKi7G06rf/7RBN9wEgJtga/C2kn/QvHnzAIEvAc5mAVTuJAhhHHKQ5gDkqRSPj2Lyn8Ik+DCglnS2THpgbcgGSR6YksOKTaZJpBt6auIMsNqqaYot+GYZbIpWXJYV1qlXGsAtDTF/SBeBGGBiQ3vLHgIwPYyJ8oSJk2HqTLT27Tqxn/BjZHKsZPTrburD9PECw4RLDn6Kg5ffr2cfQuHm249Lv2K6W8F+wEsmqg2XKp64XIjXXz+IMIWRXCIFTI4aQX3fYgsW/sh7ybX+g/vj+/YYF4hkCdlMlZgew5wsRq64GGlKnz69HdNvyS8r7eEHJsiezTFRlY5bz3P0YOO5FFMWoL6zCn1f/n5DAqguWf6kwFPWSTj+oLoNy2DJCBTykj2FzNK5JQXaRRPw1K1bV4rZdRQFkZaAjYbYmEcPHSaQK9TmfPoJAWSTABx1WSIZwnuuIKecizTEsc6yYdkrtMeXglVpqWp0HNDJf+UPVgp7S2ydBokitgfIpaOR28mBsUp7ke+FEs8IP2T/6aIDGKrMtbMniriUuPxbB1ksAQgZBym4GnWwJb/OtzfnEYj21yqsApgCuwKT98hl4MsaVBBPFJV4gIzXYW/6AiyUA36BlSMn4XOxbpx5P3+VQlCsizL+HXkZ+PKdkhOTAVIOAjIF8v5hwyORruAG9BQDgItJqbnKX/KlaJMPo5pRBfYIUBO4VspGqeDcq6VIx7qU74+kGY8aBaEItyzDPkBNqVgVYUzm9Lwq2H9V5Xh+aaAGy8ebYB8ZsquhFZNIIHiNY802gLMKxRNi6yOPVdhbSnoPAvGUz4xk5pKyCYAVIK4EcjGQJA8XkzBYHpf40V3FOP8KHjNF7GPVS65gEmOf/S1GlFiDLoSPgi8M+4vcPCCYpFBn7n/58hUGW5LaAbLrd9Bc+rAX9e9WEiQlqbiXtK5KBwVYqUTSrOqiXsFRAPtKAK3R2cD3qeaDCqwNo9np06OHbdq8H2ZAsmPRHjpKoAesBgdiKu0OYEqMJ33WAFEgAUMqOCM1OVfRp+/vEuXF6OZf8qUYk45BhWcZZwA9XgM4LO9rNoektz7IZyoAC6KYUCsgqpDUXw3stEZchAU/OJiCVb5kNQzbygE5dC6KMu8hz1OBjGKE8X3kMSRmTAyAYu/u15FseYo7qhi24n+sf7+brF2bFrCffqOhfJ+1fQzQl/sKMD06Iokzf5eNHj3aDh3BR4mitpwmK5wiy5f3VUbxWgbA6DgqHFwyjI+C2eoLIzWAYohcFZ6Xv639bSPWJ7/gzfktUqgeWDqcosjMtwfuu55k+E1OiqxLT6O9Cr5/IUzGfbuzmHrL002+nZwrzmtOdQLPCS/wANiQuv88kIipWYkEUbuedNSffvgdhgZDVBpujXLEdFOzJcsMNYeVpbJeaUfo4BibMG6ya66PM4RIS2vq7Hc8WdfyKXP/0Y+Wz5M8gtkDan7EtJPHkmOdgoIX4JcYgqRb0uVrV7MAvxo764O9MOz79Ori/Orkv9oQmvB/wVjuRnAAiHvxahPVTOs81TLR8An2udg/qmN81Cm4z6MkYd11knYbjK9CPALfgOl5ADnpfoBbBlwUfl4oi+6f8Kw9cM9U/N+8aRDwWfz2fYbVLQnyAJihJlv/5ylbvWIF50UGU/cuAJz/Zc8je6QYKy/wt3OwBqY8+oHlVq+3Ms+/uY6xsBCzmCGnwEurCbKeHUfDOmlPKMohvAU3c7YgieM7DR12rz3y0Es0CDSkslOheaxQEApNWwmF8dULOfbgxImszRzq9GtIfCfSND8DE/WKzfhoCaEJra1jzxTu/QgsbE5Yny7DXVhZOlYGiU08Sfp+FfYyvlptO5F+O9L6dRuGcuOSJZMOrmd39nCVzXjzC4CnTRxGh2iK85xsXFvQm2K7jHOuc6+hDItfoEnp7Bp9UcvPHKywzz/YiCfWfhqLPXyXi8howxiYxMLKKgYEJKzGGLbVk6ouJrJ7X2F8bzzl8P71x6JHjI/kxAE2eviblhTXl2AT/V6eHSQE+afNnb3Fjp7+3a6VLXN+mRoEtek1yO64bxKsnJbmVYIf7rpC+37BL1xXv3MXA07pO44YAtMqxQ5uLLPFn2DnUPOb+YcfpUaLsqkvfYREsq3t+yfDlny7hHUJw9hrN5xGnr1IA2h0a2tjGWJyXvB8gnlHUjP4htPSaK3Lk5khk4ZeYn+KTRaJwsgfGWY2em7J0xVMKKa6DnoFGZZzX1TAOAP+c4xs1Zd1sN7LGCw1b9GVYfALNOJYLrBhQzi/dD68+c6XdvfY2wDAvOytt1+ixh9itwy709ai9ti0ZZUVVaazJopQGzBE4U4vIHxSZ6cfn98f775qPOQU5tS0aRohtYOwnOgPKSDOBWw1BECx5/k+K1f8wZEcwM8pson33+6CSLUuihT8RdGn5HUfBpoL5m22cff0o0aQQkw+4VIa+eCx/yr1JV6tn7/F+cVeZM0XlVyzB/FYLcg8x3kLQO+8yvl3uBNLuQu0t8Um1ICtnDO9ntrU3yvNhg+bZK+9+Rwg8lVnT1NBj+KBX3ZO9mXCbxnY8nlj6PCz8/h5nG9ffvUxSqRPaYzjSfG+BzbsI4RwbLPXXpuNx/6jAEUtOduCGZw8AaMtnjO/zH79aZ7zIJSPtiffo8FiQcC/uggv++rbeQTcdLFZc6ZZdOMSvH/vgoF92i4X/UjDXGojh7xnG1Zjd3WM97BxiwOvX3jhcRr3HPvks/n22NOj+bNrCP/JpWYIg8V1zVlvdWid7ACsakC9s2ez7NShaps4dqq9+fobTpKvAJ4kCEzX3dIB0A8gYeMV27hxo/P0raB+wRYU4kUzWISpAIyXaIjx26S5ToThc4nQD53h8ogMDKvl3Aqzw0euudooHDWXDzXmqZM8U8IodYZKQeEstFV/clxGoOAKRQYu9ZEG1KqHxDBXyJnsqBSiJq/v6NAEatxLdsPgPgyu8BzctsX6kTK/Y+cuN/6KRTqa0hS/b9ijF+jTbhszBqArjN73ME11CMAB+RT0NJ3wzzvAcOka3qz+1Ow51M+y1RHRQyq3SgYHsguRIkiAstjaek/+ythgOOdHz+QP21IAdDBrsBg1lcghYDUSKTgGsJcKZ+4zf/aSAFrVyerNvT3jsVTItW6d+9v77822uXPnwaLVIJSgKR/orLC8nn92lB3ef4CgrzPOLuqV6ePtSvFOejdUFssj7acF61AMahioz5WHytTHOrbvZufPEcRDkFEVLNY+fVo7gG/n3gzUp9QUWK2VgdI88eQN1EdbLD2D4RX1so4U9cCyjxKgV8J9rGet8FOXyK67jxo9OjbCynII8gMALaO2jkJtGo8//YED513IU16Ohs1YxFGPluMjq+uyc5ckyE6yxKjBSq/BJk9s774DW9Ij3e7C9aa//a4LfIuKhPxw+qQL1ekzSMPQenzQSxxIF0L94k02RilnQgnJ6I88eLfthpFXAPhxIT0dAIQ9ieVPbFwzhhvPMWBZbHO//ASG4B/22WcfuvOkXL799C26uwUCKmc0gkH+pAmv2L8bDljjyBBs8gjcbZdE2N0rsN+S7Y5b7rD5875wZ5MGs57KoOBFimlZytB8xKi77f1Zc+zFZ6YywFhnCxcvIGdmrH07/0u8OYdRXxDeRB2iXqgUub7qBdU4YYTahtE/D+o/guFoqp0+dhRwq5LMleMMgTLcn6tHgSnPzNTmSVgBYN0DtnFszzmLj0iE0ZpL3R9lz7zwHPZ3BHmyxiqlUtBnY5DjPPUZKHbqyZ+l59ReGzVmLLku67CTuuaCnusl12SIGsDdoqDYam1G2XDxrp1dK3emwLzU1lF4b6balo37YGz6s1dKCRNMcMOLtgQH/bZ8o91yaw+sW1rYQurG86dgNoc2QcGcw3Mr5b7V+lHugHrPBhKVG5bKnkOgvO5cDZfoOeMY5MlyKTtbtosig0klqBwTWXMoXAqPZ4Z2//572p0btCAN65OFFcW+PXcaazI+eyS+2VKKKexX9oQiOKoeFbEslP7wCoz6QPZiIM+3S/c4zoUs6lP5xLa03XuPIBm/3zb/cxILuaOuZ4tBEblrx0lUQJAAIFA0Qoka3yTWDp8+bCOG94TJyV3IsK1t27a2G1l7McP5jtgbfTN3PfcMZBtIFD5gC8pX8WNo//Wn/8UWaoyFJ6hPasiA8aP5k/etPIkh1lo0QVr1yuihDziD7UF0HOcN97jG+j16t6J+z2FoAUtUCkrWsz/1fgn9VRhnrJSE2QwemH+4nwfZGOWKL9+Tv0ct6odCwxufV71y9YWy7AiFoxgdq7UDdgMrllkRe8DDWiaHshbJRaDWKGKfS5UWC3ZxAUo7UIz5VgdbKOSA7f9eoZ8KcKSnXPZpFAoiXxoeERsT4kJZ76EMYgGe8bOvrczDComhwC5C7WG+Dr31RsssumzhWEoWcEdWXkJtvgUlEDZTldQXjRL9rFNX2OGw+mXJpDstGSbpgYPHnd1RIee46vgeWE92aNOBO45gum1b2VuJThUhAmfHDu1dbReLqlIEm5LSa87y6sJ5zhAY0I9S0y5c/Dkq1GR6qXisYbaDIY1gndC3dOwYBBEN6SnFsbyyAjnEAtilifGJdikTWQWpiNEJTWlor4BBI/ckLEFUcAEo7TunOo88q4qHTUdwFB40HTukklC3GZaDn73z2mfWq+P1sFh4AwCA8vULC05g4UYxAGvkgnbKqmAbMTGtlIE+zEwtfvMKgdWYjKziGTvF9PC667ra6T2H7eNpb1PMINek0fSQ9AcwmNrFXSRqyiW7F4gj9EtAlzxE6vle/hREJVz0kpvrMhBIKImeDo8b+veliHmZS7/MnnjqGfw/6i2DCdq9j4VjA1BgB3b4kczKIg8B3GnijU8I0g4YqK6FYtcxMHGAo04AbdAwNmEAwOWJU5g4q3FnYiApr+jKYoC66YubTFLMcnGJmRSqoBYmVMVMavxo/hKZ4kp6kwejoICJU0y8pDNRsD0LKdKaWHMOTi8an0XfrrW2+NE2a09ac2OFvsD+VPoIlwFvEm8Rf0tuNMR+XbHFtsFereTLN0XSUV8cbJfPFRDQ4GnDx8TQxBAUVRxp/517kSkufybFj0Y0HLlJPpKgyoYppRKV5RXHYedMyGGuBHD4VyskAqBKxtPVsOxG3jrGNv97xMbf8wKLtq+98vIjdvnCXsB11gnPqE/vbkzLj1kGAKt4/AIRS2A1BuPZWgPwVsPEpEpSWH0FeenxF1l7BdEwhSq8QLIA3rGYTlUKA6DQZN9yCHvbfZMfcs/384/n8TIAg1gTkqAqTOHtt94BcJwAeH4Ao+HrSEPdB9OW9MdP30amlGmDr+vHBR9pN1x3k7057V2mekec5FS9RoWkvQJUtTYlkYNx6ohITCIdyAzQpVRtJSk3ZjKnwKIfvvsbedGNMGdovNkv1dwOMolPSIiCmZv7v7Ab9gPJzWPuuJdi9WPbhmfThHvHUER0tNX4QjVrHYDvRwoG1EcdClBHwxgdFkyS6iKb+81n2CaQcI+/SFkZF+jRswDYHZm0vMlkFW8XPD1DKOSCQoNsPGzs1WvXwpLcT7LtM6QJFpOiOx0m2d82+5OZhCiscj8/gElYmy5N7SQyiPNHkCryrn1U1NKYCazSlPv/wiU0nJA8W+CPGCkhNA+VFAQC61wgDv9cPlo6hbMBdcuRVjvptPMfFEJvNL1M7aC9K6VXMojDx47hH4SfEGyZd6e/hafeS1yKSO55dlGAnIUwiuR7CFGDRgX6PpecArZ92Dv1XF4K3hCwSt/jggMc8AZ7VKFKzj9StkXI0byZhAVyZpQreRJ5Ux6s7zdfnWx/YEB/5kQx+5A9HIknEsytSaMfpzCvtOdef8wmvzTStgO0Dx00hCC+HBoBJJc0kaEYvCsJ3ZcKWQ1+DbLa8JhQzk8aSGEr+s7CJCm0tEZ0NvnJ11jMeT5PJT68p06d4lBGFnsWH2DYUpLCCZDDPISGH9CTgyYAGwI1vwLn/VhMlVS3AqtFB1XSonC3nv1h3TatYUJ/wa5dAvDB8qOWy7Ya1E5AobzexP5VUqmejy6UGkDJGv65N4VxAIeWPFeroaho79XLGxIAVUWGggZCkMZ6wR4pA1nW80xoxHCHT1nI0EqecQL/9HtEqFROk5iqwawPnRUq5Hw4B0r5XUpcpuZ3ZD7tTzHz/QF11RyreHfPS3iIfhYFaSBApPZ2Jf+uC67SMxWYIh9S/j33LJTgyR/S5wyiWKyj8Klj7zqVAGeWGA66MwoBNCVdDUaOL3Z7W9I0q1i3R4+eB1jk7zPp1nuRGb4AaL3Dkbd1dym9q3/b5BjnVZxTktKFsy5z8YEtpxl3ZJr/vW8FMHkAyIqpLT/XKORBBcj69FAVGlEBY1h3UNNEmfkzIKE54Vpz02ZXTfKzQkj8FH9VwVcqAjQM1PdWwFtDwjUMEb5vgO4XFB1JjZvYo5Ofsg8/+pgClf0L0PX8M2/bkIGj7eC+4/iSbSb59lsA/8v42sGwlK8bZ0oRaosgADcl2JcInGCvBxGuWKeCmfVSw3Ot4/d069odxkwH/MO/48yGeUOBXYSUetWKzYCYDwC8XGSQkOdYuRH4poJZAy7wXlFTeGBg345CR6uqsMgH8PcarL1SB4TJz1FXqCT5ngz7AmMBRhgilsOiDvUMMcgUDoQWmKH1oDNIz86XRSn28jtvT7P33vvADQQCMNn/dObXNvODrxiwRNrg/jeihBnJewrlbhTACZiJXO/E8UzuIWqLG7r+L4BPBzw/X5MBMVr5LDqrsnHblx2GpEB1BEQEY1Ui+X85d/XWTfsAVga49xDABL/BW9UVBq64cKnACoFzkn8xKQHixdLmDpGfcCjIQzAMAAFdkubJy0qMNC534SV2/ICnjb/rdcssXwTAkOmS28WR9vQMJwzuVRuNT30F733Kww9RmB6g1oizadOnWfdevQnx8bY3XpzDGbWOoctx/t4N9vobT+G92M4xT65iwzDt5V9t24FfeFnLGgYVDHLEKInmzL195D3ITqcicfS0x598wM5f3s6+9OJOGwk7YyRMCUmuvVEXdbCRN2HBw79/8EQeFgUvshbPwJqJtilTHrGuvQYjpaqCaaAm18NOHqqxD9/7BTVPpr32wZ0wyAMp7mGDhoTbbwu32aIvBQBfwG8XtiUF/wcfLyRgtBHsungXYOZR7WNHt1fa68+9hUx/M2fIVuRs7BLdxyy8WqlFQmNs0iOvwKgcBxOFgBTNQkAwsk972/QXVwF6/mF1EeuxGxlkD025z+LCO9jqHw/amtXfUX+d4Odwtzh/cayvANZ9QjjPm3D/Sc7rGWG9utxrQwc/Ces7lXemRF4smi7X2z5w3hnvLbLawD+t1n8769ffwuKb25Mvvc791hlf0GArItl2/YplKFW2U8OeApyMtJvuuN9adO3ggI89f2fZD58TguW9hdqG1Fu8fW+/51kbNHgUTNsK++zd5TRLMM+DV8AnU3NJejHns59fEsuOuxF/Gg11YsKa4gXOcFFIMGerBwChhgdqPrXeNOQJDWXgDuhTzvlSCiuw0klPJb+TjzFrHD/9WnlYMRLxA5wMAACr4zws56ysKA/iZyRzJ6XhZdiTppDg19b0DOdP0TBtsiNntlH/BuKzfDtWDn1giUUh3wZAYa9ILVbOmR8Ku7EIpUcRw1cF5Mhn2w9fkEDkf44hLm9AzguFwlXSyUkOK2C1ip/hS39RUIDSDgBDgSf68zlILoOhnQQyPKzj/P189kqb+gxSfVk4cc4JdNDQ4o03Ftrbb0xxoSw+SEZrvSps1ZpfbdkPX6O8u0h6eiGEiBQ7fJQhFPeIBoplSNh9Ccesl9wX1r2AW8TPgGvx+OH9Y83bBdMjFUhrYZ/DpP5n02JqgwJ6GoI+qNWH3zwZdcB0hjyn8RYe5wDuWZ98hY9hN8dATE1iqMeleQ3vzaxrmdwLsdQDt3Jn5OD/2M5W/fYjYG1DCImCO915olOTs6WOS/bSldNkWmy2Cq/t+PUdcN7kCdT3JUh1T++HpRfRD7liB/t8xmwsCz60hybeb4tQ54VGF9q6zQzpQ7OsK6zqU8itI8OC8EvMsP27iu36AalYu3XEg7UWQHsDAGo3GzLgevvmyy8YrLRzCrVVf650gXvMK7Gg8Ma+LA7CQACDBuwHALLKlGUhmxmUhbJqSGwUyfnQEnCuwm68+QZbv2kVASLnORP5Mwxoo6JhEG3PACBq8LiXl7/sIRRQqXOmSiFV3OcsATfUV2aBBruqN2VfoV2hd6uhM10KDFEAbwDxKgBE+Yr7c7foTpUCI4YB3vixg+zPFdtt0v332E/LlrDW/AGyAbNC8LKkp3ro4Vthppba72s22qHTV6ifeNeQLKQ4y0I12ITvkwuAkQjrShYN53mfg64biAXPIdZEMVeBejN9GNY4ewc8xTnCqFzgGnHvVMM5L+4GBWzGRlHrFuU5b+NyioLSQgBbH9RHgNwLFywGjH8CRl2+fTN/DhZ9E2H/9eEcTsFzNtXmfDaNARekosRoW/NnOinjsoYjWObARYKtHidfA7ZWwQX2G4N7humqk+oZ5N86sov17t3Wlnz3s5PSFvLOCmGgCsG5/a4+DP33IJOtsu79E2Ga00viYVtLPxDBu7rCMwihx1HQVpk8NDTYoT5VPXbtAgMb3pdqrSj8ey9fzuU86GF5KCuu0V/WwcArw/9W0uV7xt9qf/25imHaADy5kdVSU735zuv2/Xe/gDUAtvPSr9C79O3biWeK7VdVir32+nTYbj7WvW8z6pkyBsmDbAZ3fyNYqBkMA5RHIDBOKsUBfa+zzbAnhzKgzUQteRQ5fQT2Fo0a4c38zGuQvFbZgkWf8Hnz+bzUxZCB3Nqlx1SNJuuSKshQr73+iX37xa+2atkKiDlXbc4X70MsWmkzP5plvyEB3wEIXc9LlhWIPFY1OK2iZqyH8FEISekwwVJjx97qGtzAoHA8V6dxFoajAL2XsxBVCGu0R+/uyLJ3NDD6FXzFnw7BwjAPoMvXM5R6615UvVeR6a/hOXN286zEuIwmZDoc+54LZBn06tTTDm9nX/F+argjQ7iDU1tC4NhDwCWNk85Ujc58qZlqQc+86TviAaS0T+QXfZbU9uatIt1Zop6lnncOTdBlBGiQIYsHDXg0DhawGkOtJ4Z1DtNHneDBAAAgAElEQVSxnKuAcCLUCHzn80QCqufDMpHVlg/D+P4DeYdemQwtUB3hPdo8qact/eVPN6CrkS84/Y7qThEV/lfqO1WkAFFfWaOJyMM9ogE0Ihvnf1op2zpqLr2nGlmPUHf78D9aNE+mt48C+DrgbGKaNWOdlpc6/2b5z4p007MXZx8KCrEWnRKM++gapLog+ruUlEbOZ/oM9U1Kc3nSUqfzHhtFt8LTFEXNDR0s4+IF9hgBmrXx1DqxKFXJVOFcugNFztnzx8AassHBqEWCql3Y2M0oLXzZIydPn7EOHQfyz1rb8BETXPCean09X+ZDDECxtogB80npat8u/sEgSjt5vp5TEFNw2ZtJQS4FKdAwNa+GASJvBLlsANWgUrTJGiKR/VfPvk/nu/iD29VB7MrNwtqpXxrfI8PydL5C4ADbt2SwLm+fJNuw5ayrRb3YbyGhqMDAqrwMNcO1Emf3WQQAnNoMa8o4b9aL7mUFAcvSowGYBuuHDKf3gKVMnxjWUo61IkRv744LTvXuR1HVi/28HC9qHwHX9AxB1CZxMRHWunVLW79hGx7gPAeG/WEhWIdi3RLB8+3Wt72dzNhnNf4F9Oq8q6NVdvU0xEpqzEhURR06+7MWUE/FhznAPwZVyNnzWQ4XCPCL4h4+x91UA3HAD0XvzXgUQ+hkbfcfMNhW/vYLPQtWGG3TYD3HAMRiYwGDtjmh6HsPUgd7N8JOk71LLxDEf9syoFryw8/8XG+78/bh9LHU/r0HhdbLJ0am3fICdYARiz+aqZxSOHNB1QJoLCI5QLMLMvDSoojlshHTsH2X5m7CEB3QBvrzNcyDMXrmAq2ELkWLbu++OcfG3zGRKQHMFJh4nHFsAmj8hEr5+jSiKM5kcxwjyEaBNxzOsPQqkR/X1scz4fJmaj3RnsPceduWjfbp9OcoSk/wc5mOaTxDg1zJjRQVxyTdIQA0hRRpas7FdJRprQq2lKZQnSlW/OA+51Ik1ys9mEs5lCRm+TxOGD3Z+vYaY1/Mm28//PQzRTmp3wmV9vhreGfVl+CZVE2x4WVpPWoxyE6xlT9cwHsRw2FeNL2rQ/dDWUhymxGyr7ZM7FSxU+RhEd84liMAtgupeZpgKWxDqdOeNFB1HNIORBSBUwCgFjDFgoBE9rxbmF5KiKNgUEhSPYddKLsqKlaGz/haIluLblptrbvi65GAhIRgpHCAqasZ1ZaX6W37dxfhEVRv7XvCgoMBEkHDlMW/d2wblx1GwT37xHJOZlsMMqDMy7624Y9CJkqpTCCyeP5QsXlfxUgSy4obCjjZAXjDXFCp7QcbQvJ8fX9tmszLTCXYDP5+sda1641MxfvaOPzSXnzxKYyrv7ZZH35KgMZbrslOSiEM6NpVmIkwaxkN3TtpnP3+5woYrASyqNLg/bgMG+e30ABWtEiOt/x0OjDesZieAiqZpTi5ca2SVJkIhkVEOz+lKQ9NIXijf0N6J9ILARJPPT7Vpj72DBeBr42/bzLTjNb26/LFTPGwgyi6ZmPvuYMNNto++mgO8v9//pdozdRQkh3eRwQeXAK0CvCRUfvszcGrAlcgfQgNgjzppARNIIlw/MMtbPaMfTwvmbWrCedi50DVOq3g4NJX0meSDFy+jKWATO++Ncv5I3733Y+AvdNs2C29SAxuBZP2oP2XRGExOXS5SSq0fOk6Jmr5tm3nv3bn+NFMdc5j4/CtjbxxBIdwDB5Zc9wmLmIfllaSlsqDLBEgRSPckpCMme99b8NvustW/bHY3pk5xf7ZiicuIH/PnkjaSTI8e4YEx/PIfWBjgVdSzGqB03BRsAnQKSFOUQCdkrHFmpZ3mB5OBeshj6AeFYzhADNigim4QWw+T+iWpaTNF7AnxWh0ABJ/8J/Nf9uo0bdRHIXBgMtzzEp57/jQCCo+QICgkosjYIPqgtcAwpPivAjTOV+aQBWefsGYtOMLlJ8DhU4MQi40NR31/DkUCI5lFIKPaqUARmFb/DFv5OgR8vOpyHP2J/IMYusQCjAKev82Bk3yUq62eLyeB/UcYT+uILEedlAFG7scj1zZG1RQaMj2wJdCQJsiOCCUCyGaxugSstxIJr1M3vmeOq7EbAujSa5CDxVH6otSNc+cSqdoknG8L/5K0wmneYr1SPAIZ6z8PNWEQk0ST4cCQgxc/SwuTYVZsf4dwMR5IkloDYtLUnoUQ3hDx3MZ1NrB3fgD0RBVs6d8eZ4e/x/goTjjmcjPijYDphDnAUWKPCC1HuXNWwnorKJGqKBSqDXF9eNM9XXMC1E31YQr9C/OhRIdO5zOxSSPO6Xe0txQFAXx94O4OOvZJ1Xyt+P8cCwAzjMFN0ghoX3gifeJD7/b2wHQ/C6ec50YORwsDWBqA3hYI+9p2B4OXOOdOd9K7X0VXDpXKfh0nvqxKeWdXU04WL26Pe6DANZIAIFs8jy9DFimoYD8xVyQGtLBEkBhhyE0YOA0O/DBnD8cDFmee1KqpLScqzlKd+d5670KrEWFUcbPUENVUAjzA0BCzKh6znaBZhGRnL1MVEeNHMGwZSnfl2fOL6jz1/CIIkUhYC4RuMHHVEwQWcyI/BiAb598BtUk6lPVaKDEO3RsftZ3KZN5TfXV/EjypiBJDK7wXkwDUNvnAOBHH3zOnn7sZftt2UYkqGvxUfobhmK68y7SgFIMFjGLBTh44+nt1AqcwzozKvnu6k5dkcuX0rNumpTEHicshjXgWRNlY0Y8bY2jO9g70z9y4UZZpciyeV5Bei98dvnoxcQxGEFi1bV3KnuNIgXW3rbNl2jy5OHcAEVqgOVPY+YToaRZsSd09/lYj9b97fknXrEv531NYudm2P9XXHPtiKAC5TU955nJZsOftVnJSxQrPTa8pT3/n+k2GL+kK7CjymhYO3dq7ZjAYqH8/ddBGpoXbe4XM7CSSSZh+1cbPvwmt54ruZ+9xBoSA59npIGvClQfgGcpXlQpCkA5uOc04E+9DR7UXovYrUNRtrX2xfhWIKUmP3WAv/WyKoGBUF2JfQokoxXLdrnz7q7xN3A2ATCL3YLnota7fNf0TrZtKIRV+rYD6ipqzziAoZoH5YN868P3vrBe3Qbz3N8lVIegIsJDq+qRbUY2syefeBsmRHf7Can9imWrad5PcD7mU+80sbde+RJ2TwpAQwFenrX2yRefWbHPVzRkrG+k25U8pxAA1Bia++MwvaorYOXgla9hQzBMiE9QS8THI60kPTwcWZaYZd9+ssixt6c8Pclmf/EJcsQmALM3s0aRiXL3qY4SmzKUgY7YRF99vtPVflNfGUZhCniNR2IAe2rHuh02e/ocvmeueQH09LluKCDQV7YG5kuffgCTfLaygmAknrMYDh7gyP2b4RoKJjX5Ovx4R5pJ+ASEc/62IRznJWwArmewCVDI793/T6l9OutjKw/828Lxzn/wwXnWpWNnK0QmtmrZMVu95n0GR+c47wqdcquqppDaUV6D+C3HeXFfJKAqGWb9e95tLVO6OyDchyFHLWGuVh5q/y6tsa/nf2Zl/l9zhsqQLs7GPPC0DbxhFGdLqG1bnYddwFzOuS2sqSPU1ezxsDZ2/9TXCL1shZUF6edn6+yLD9bhO4hNQdAhp/AaO+lpbLZudwEcc985iM/lKSvzXWHBtbCSSDOvlW85KJMH4XWesOk9YRFryOeHBE4BkapOxfYUMOkY9gCrOsNikblpo127SugHz1YcyEo8yt0Zz2CkinAJL9jtgby3ADGdOfPyYPZ5MOyIjEgANL3T+l83HNAVT8biHFu9crGtJfSvU4teJFP3tdYdmtt2GOs//LSAd4CSq2kLmOSjWbd4xmJbUo5FjDrvKhAu5zPJWS1PVX82mQZTYrI3+CA3nPUaeOjs9+fuVFq0++cSb0vLyTfMzcnjs4Y4G6hSGKJbNx+2W29v6362wsK8kTcKHNUBVcZAQrWrJM251H+PPTke5gryXhhrBTT6HG6uHg+Q8oEOMErMq2v4HhJc6wlT9fVpr9useVPwmYuwJVheQLLlMZfbLMKtjh1YzyeGKQcjtJq97+0Zy8/E/iq1k82a8RHEE+5KGEODAd/E+nJe5px9VzJyqesU7sjQovSiPffs4xBJpA4Ksmeffglp4i0QNPRM9A50R2royR3G/erlW4VkMd32HF4O2LIapm0e1laDAcqWAKzg/d//OXuChOuNu1chM8WbOQiVUEwja5JEBRB+nkEwtjvXqIVoPMWDzSYLQQOP3l3TkLeWw4S8Akj9IDVLpu3ZeYQGGAAWa5WEuLa2FMC1XbuOdu7cOYDubNiPCpuBacXdplwEWSFosIrJM+dEMb1CAd+plucRA6DAHkK2qwCXgmyC247uJwW7Mf1PAPdGAnY9mwC5uMtl3yj2hmxwpAoBSK3mrxqmKEjSm35U7EBvKQmlVGI146okoSI2c6SwY4Su56o07AACbJulJnNHHneKnrRUPJTTsxuCaTnzMQyyGwY+yPrZi48nasquMYQWX3TS9osAEQWAqgLyq3QvcJf48ZkGoArY+O8OwgWR8ohVzOLJuHqV8y2E8x4/SWq65m3akDh+RMbmrl6sAQDx4PdrwO/LkLaOHqKC/iaUZl3DBA3itAZzcPVo3qyDvf7adPv4o08ghRCAB9ssCIaaVCZiR7Yg6PX4ydN257gWduT0KYAfrA6yGdifKLEVKxYCjrfiHe63zz6fRX1/wN3/Yn1Kbh8fH4FP9df0YiewvSqwxx95m8cczBmUA/jkQ40fTABOHqzojvQk7eyXFctZb7L9wt6FwXoudbfsWYLkC8h7L6afadO2PapNrD6wC6iFyNAsLZG+uIQ/y1nvH26//vg73z/EsepuHnED9RQKl/vH4nl7xPbu34uPZZmrGZ57YxKgfp6tW7+Wf5czCUCrGNWmvFzDw+JcZogYz7lgD127N7bBeCLu2b6XevQ0Z4jOgnAYqldtYF88V4+exBezgLXaFm9KmIUEbCckALpFtgA8a8VwOxMA+R/u/nI+KwMR9p76tUjWovyZq6nBFWjYretQCCyzYADmW7ce7SwxJZ41RU+bSZo9vVEw77SePV0nXbxqVGoJKS/r9DJp9idMfACbv/OAyPJoXWWLFy8jFG4UpJ4B3N2PA2Bn2M+//mQjbrkRAslZlKHZrme6b/wk27bpIDaLyXYRpnFefibvJtTd1aojL2cCmpdlAqwyoCVgqV2zrrbz78NWyEAmEPC0AEPQZ1+ein0Gg/FcLA0VWvs/YFWB0pW1hTbv24/t8Ml9AMUo88g4cYQKXqs/pIuCa7KcArASC1d1KzWh+h+pefwhoXijwlGPzCtywbv+oGs+jnXKWeqCUuXrS58Ii/HjGS+wn7yxezxrv9NvnztexHeSMoErAYmbMj1khef6AN3rLmnb8XGQdMOEBndSn6L/aP/7Y58ncFU9ufamgE8p2dSTR6GsEIs8lhpH4VCx9H15BQTjQXYoYhim/kJ3mEBX8q8Ah8mjwR/5Kr7UUTGeZGd0sx1bDyDdV5CYEtxKAbm9YXwPRkH1l/RI9ta0x+2FZz+3VsltUeaccLXaiy88QgASIYUcpKrPK/EUjYBFGx0TaJ26tLLjp49itcTaa9bFjmANt2jxcvr8BgVsBIQ83b0J2FvkZ5dg49EPkHEzcnv1mfwz8AcpDLNR/6l2VP0TB6juI+UmezArk57HAbDUMZw3Tq3Fw40gTyefJkPfs55Mhu4MLCphq+/ZU2FARagu/a01qqEh/VrSf4bYL79vJbqBIQt/PpT93bxlFM+UYFDA0lLWms7RrZtPEc7MWYvq2cMLzAGynewdazRsQ8HhS/+ZgN1BbFv1h5TtEHnquY9FYiLqxVq3DYMQ1N2W4WUdHc7AlLC0aPqmLM4A9Sel7EHn1c59p/6nXfs0S4ecl9YuzqmIghjiRVNHbv0z0zatLbPhQztY+w54N+fKdigBj9mzrIFGduw4FkkR2EfCvi4FrS0By4mLDEfRhz1f9imGhm3Zx5Gw4HfRS2dxj9RADhxIbxpkRw4dpeZpzJ2ehWVCHvYxN8FU3oAPNCpj7NY2b4FMyv02ZPBNKLyOw1jt7V/fiHTEa/k5TDQi8e7LwPQcaZGSK2CTlFBoqa1TCFI54IAXzJNGyYTmII9SYEEWnlke+FGI2RZAE5XPxZOEhKWAIqRD655Q5v+2lGTYnnirpvPmar1jmaaQ7oWcKJzCbh+suXpeWus2vBQMlI8eKcKP524KsgOwG2+zR2gKH7n/Pprk/SDZ6aQfJtmwW4fZ+zM/w0uDptV5nMkMl8kKdPAaEHwlZ8oLQixVD7H8YFkJpCgDZBMrSAVtMGyIOOjaD9w51bZvOWMbQMYvgw4GEnLTsW+t3XF/hB09UGnfzeeghN58yyRvJIHB9u1sPCMIKwgKYppBk94BmeVuTKU7yP8VT7SsTHkXNqQD+4BcBwLe4k6FlCvKSZMzr2IsLYEVaIuAqf5Dutqp9GPILuADI3Vu1YIAnaMXHdVbF1I0ssimqRzsNOwXzzB1xUuxQ8cku3iaxqNXc17MWeoVhbUwsYEp5wsSduW8cVAZC7OeZFO8aBox0YhhEtoo1o4zhT78b7l1Tk5ygUhldplJVb1t3IAHBbKOehJrQ0h2Y9078ECG1WoEKbUd2OPNAangEizYnC+kWEn6M+Gw6UqLdVEHMTW81R59+E0HgN4+ahCXVLb9tfpfBwxPf/tZvusxnouX7dx8gQWPnQI+mj0HdLV/dm1xNYcfIEoFix++OkWjUYB2sEN7Tlo18plQgAMlw0r+XC5GmbxgOYoeefwpS2vZDjnqUvtr1V9MbmfY1MefdQVxYTaMk+Bwe/bJ5/ElIryKyy8wmDT3KWOZ9J+xu6DYp6WlAWousaVLNzRMw8W2dPYMDUCqwDEd3PJREtAhkEOEJB1+Avic3yjvMCHZ36IpFnfvzrfUVrDCaGIunuZ58pnDQ3jeGGOr0SmDlSnbBgEq8heWd6rMybGBJ8X2UdiqcZbWIsH27N/Nzzpgu3ZzWIvFB1i1ZMlvFBXJHBox9gxMy80Uy2kceOlM1LIv1jJFhrU1+x0u6ddtwA0t7dCJvUhQhlvXtCF2z7iH7b5xNzFw6MS0bJe16e6NrcA6WJkcnIAGWAjy3ZlCn+X5kr4qHIGxsmOLqZh3/1P0IA5pPRNdUlVUsNWSovO+BNAJ7BAopKTeEpge1QCuYhcEAmApSCNf7EYk3SqWP5zxNiy6X/B/wZtZ5EsuBbFOfbg46vmZgfx5XbbB+Pbl5l+hkAt3fmUlTDXkmybmZUg4HkHIvnXZakJcybMOhK1bSCHec2CcNWkeQGItU3qmbvGkOf+++CCJ0vxMwN8qClNgOzewESgWg1+KAf7LT6aEAi6NS/zukYNoGvKR2/7DYcvhQXOgGlKJ7qqd1IiIHe9H0VTPd1WitJucz5yJzOcB23d4B4URUnTOS5mx5zKllT2Kj5oAbr8i1ognyT2SJYuxIRlFDBN3AcU6A5SCJ9mwCw2TDESDBw2I1KtQhEczicwjeCmIprLGk3cWUYmxPV5odzxpiz/9DoY9jYyKeNaaBjtqXgMoDMSikI9Ntb4ETbdM7huAHUnx9b5p2sQm5IIJhcXiSycqD8rQaG+XBhrP+ksntVjSpH837HHAk2winO8uB1gQz7uWwUQl38+PYsmXBp0FzHRbPCSFY8mbmiGdfNGQhPhqWs2hoz+rcqyKz+C8exVUJPa41pwmsEyeBGhI0i0mZUOgnIo9gYMUFwpXUhAW69E1yLxjT6b+AgtrKf5q+X7ad1L5S23gB/gg4L8EP9ZiChvxA1Qsif3vCUtOQHcEXld3jh1OauzfMK/C8e1q6cL3/KHXbt6CZJezXfIYH9aAWBIuoIqf70A/ipr+/Xrhvb2tAcgURkCR6abzQhT5XRpo1rl3oaR7/W4BRRrgSIVBkS45lEBoCiV5jCuV1y0NbUjhCk6BoTBJ1kNCIEzLPF4Bp4lfOBPuGAJfOFNSYM89OQUP08vu/ernO+WG9rTYYDTVYlRX4gtYR7GmpOOE5Gj2HR5D/EeMzGiGZ/IBbd06wbq1u9XGjX4e1n2s7d55zqY+N8aKvU5gYQ4TgqIqkAYjjKFTBcBTp86BFB3d+R6VsOsvOWA1i+GeGAYCogWaCyQIjmFPczdUYxwf7hdpY4dPspU/rYOtVYAcHiaFD8AqD9CH89mP9SbfZg34HDuUAlAhTlWAefWVoTAKW+CRNgRWGWcNe/uFlx6ByR8PwL0GgONLJ6nyoiEvxmfygw/fx/NtjBvYiU2mc14HvIptB/7Q9MoKSDYkPiT3ehIGJOuXfdgupKbFIleSj6VAfgE+MLxlT8KLKcDMPofi948//7Jjp7dR2wyx/n372uEDufbpp19yRryB1VIgICsNIkV7IP6xApwOHTgNiyDXVi7bZMfOLmWRKpiJWozBgwIDBRl4UlhrmusPkKRQx3r5TFbIKy8JSfYEir4u9vefe7kPYUB6nuFcr7XJ9z1v9yOL9ARkKMmL5Pf/YaldL9n5zE22Ye1G/l4prOQUFCWHYJg0rMUqwGDta0+AxMGDhsNEfRXmbiOahh0UteF2fZ/2tn3bIZv95TzrhIKiZ6du1hkvw0jUG6UCqSm2i7IYNBGWeI0CdtHCL+1KJkwNBvNFsCJPnTzJHZLOQAGfN+cawXnBniktxT/Wu7XF0ny899HLNHfx9uPCrTSGXzKgPc7zuARgKS9tahIHtlNZcSjKyinQP4H/JtqQW+6ykWNuQeJcax9OW0iDm26eYedItH/Ueg8cjhLK7N1pH9KkAXSGHebnqqCWwa/OKRhuDHC8/UIAphvZjUPvI+zyDkD7RB47YCB7V7YMsoH546d0+37+WkgHG7hJNvCsI6x9pwE28YmXeNaQCTxRBM06asd3r6FZX8tauQpgy8CBYn7KC9PZs83wKeT+oCGd9+EWO3R8OWA8jRSA27iJrwGsDqCZq7aLh/xt9rs77UzGXkB+7hXvcwygCG4kmcJDagzZqsC88EUGG8wwUaFrakb+z5pFA3JJ++s9BK4Wo4CCxACYc41wCwFV1awvL9hncpCppTCXfYQkprUwTGuqIgBTJznbotBQrLhgaOQTBlbJuvz1t2/t5x8XWFJ8axvSa7QNHY6vvMJ6OOfqGET88ON8JPALsPSQ41q5pbQcgiT/frz3Ep0VjgbqTg2jwYQjj6uJ4tCjGNBfdfc5eYpOK9kJaYLq2OW6v2UTwLDO+fEphdvf/l5zxFq2SoZhJMUL6gAGId6c5WKv1eB/7iVZPfJGhVBJju4TUGwPTBjEmZll2Vc5yAFXdD4H+MbyYWCr4Y1vdVhjnQe0Dx9gy1bMtdCYUrtr9Av8e6+QNBxru/ZtxJP0JwCJ1ZzVIQCl8quN4Tu2sHffncbnSYJMYLZ1G/ZT5UWEjkW7IFcNxLz50nM/mQfTpofdPqa/XXd9X/oZ1jdWPcsAHo4eOw+w1ZfnoP2vU1/PRoB5g+rLB8sjT+8qe/zpB+yG4c14J8ftJJ59ESEtCIzFky4xmebwImAmwRpeGZZF3ZsFkPvgxIcB+7Zzr1/CN52vHVpmyY2TLVvgJ17PF04V2gFsW8aPm8I9d8JeefV5e+bpqY6AkVt40u64fZLNmbWOs+APrLa687PL6DsIXXvscULbfrb0s5d5TfKq5pziuweytt5+4yUa+j5I2ufbit9JxmbK7kWGQTSDgEcfv9fW/v0LtXOyde/ex+bMWQSgVkYthBpPr5//qr7yBrQRo9EFpWuIq8A6fk8djUkERKAamhYvioZAWF3l9BKdOqfh136KfiAKIKOlrV3zrxvmSYEXIhUCRZU+ewD3Rx2AwpNT5pDJ8Ce9EcOqWBh4DOdisc76kyDbUppIeerqhFdvNHzoTdi2bGGQjpydGiS+STwAOH0pm65EIAPVTgT1UxakAylQ/KltWZLcqzrnUPxAWAhheBWo2gHyj8KIZF8i8FhMRCLCqHdC7DsYa7cQjqU6d8pjk7FVOwfxYgcAbqY9/NAdEIDSCaWDxeaRj6x/MOvYx154fqbLOThx+hxsqrsg2kg2jmwXuWw4/axs1gRgPfTQrTblkXttzcqN9uoL+GIzEBeYtXbtYmwGyOs4ddLuvvc2wKBzbvBZadnIYRk6MUxQHS9VEqWh25K1CuDk2Ur948t9Wk5tLtsl7c2kJMD0uET2eID9vW4X9yyS4C0bAFcHwghDLg5YeIkMAg39x44fab+v/Y1niu8iFm6qWc+eS+dOZb/A3vUllFmsPNVQCn7t3r051j3059QOxQyA8rLlVQrrmL0vNnwrsjMi6BWa4Cs7Z85cyBxi7/hgk0ZYN+DKxQxyJVDMVLMeNUROTe0BiNqFAOYFbkCci6Q3mD7t1lH3wRp+zAYDNPvJRgjQVSpF9Q+JjaNdzkN9uZ8Vovh1GQMCyPn3pRTzoYfMZj2rj+7Vuyfp4yP5vyMJz57ohjB+4CoXL+WwX5tw92DjMXqoC+vOy0Nhw35tjCpJZ105jEvZ2/hwxsZGxjj7kMzcK5wpMRBN6uzk+aPWOrmNHd11DuUqdyT1bR3nnJR96tGiIQLkwh5Us+vN+athQ17hVevIMyypyuH+z3OqBcnN/WVdRX0o0F8qsConB5bfM/6kUq1S36uuDSH7RX1CNgaWXuyn3gCSq1dvc0MCZZOExwahEkEJgHoqBUzDh9orCYn8kQMoc6kFy4r4XlhDlOvcVzlHT+0sr2SDRs0nvEE9sILj9L+luJKGR3eD7LCUUROONaRs3nypyys4c2RhEAlTXsrS1uTfnDh+gZqDvopfIdA0v0DnKKSLYCxpeDcFuaS8w7ytUSCziGTUI+3x01e4dOZVfMK5GzQMa95CsrZQSGyEhA7oZ7+v2GVxESngYVecDVe37l1RaUTbVsKnNBCOBtxNTGxse48cZQ8E2VvvPkuezzfYi2RyrgTbxQxhi0wAACAASURBVMslvGMp61AMsudjYfjqPSXEk2dwGW/jQhHsYBNz/ot41GDHqRBobOioUWXJ2KgxICwKUBFExPgsRAWXm13F4AT1Morsej1L1l0IoG05Nj/e2LF98MZE6tMLsK03WjrPduqTD9qlIxthoZ/FRmeC/YrSNYOgyIzLvOsaX2cf5Bjp1N7jJg4FRM60v9YQUsg93aJ9DAMxcDZ6/kKsZAoh5dWrHqUfTMYSISCKQDuGlvLlry0DF6NH0GCmVZtWqERlEVRuxw6dpAdhEEOwYFZWjnXs3I5cp3MM0untQSMKSN5KTQtG2VGCr/wIW7l6M2SRQmddwJFmgYCgo24bDJ6Dfc25k5ztYQxpzhNi1duWr1wNYa0jVm+76EvCuePKIex1hV1diELgAkz462GkHoZEE40VzE5q2FRr3bwTVlt5KA8I67qCqr60AAKCJ8DqdbZr12bOIqnIY5zn7XlCAvMhNGUSROZx/agm9U9PnWLPvfyaPfrEQ0xcv+IBBiDtFFsFViANXhEH5v2TRtsvvywDTIXpGSGqv7zl6hvYmfiA1nOJtG+FDBoUvCS3gkOgDPAnhoWdY/17hZEIFmC7DmVbDk1PFS8mORV0GAbRMdJPPbkMdZEobbGuOtw+fn8Rnkz/AHL9hbn4TXhXbKaYOIm0pcKef/FB27htDYbxeaSpMf1EkiaZTxqMxgounBySvtW4NoYBF4057b5d5x2jVGxBUayjQewDADiyeSDV/N640Mb81ddRm2spEAPDQbzv8rZufSLs+8XFtnV3mU2awmWQXMgEo8r+XcPL80y0jEsZpOOm8Psz8XUh6R6WRx7sMDHxZDkgdEm8Ii/5gShZDfmJO4h4cJ3bdbVjbLAiPFS69W2M0KqUxHD8h3iW9dWBeJQhIeAgQ2DNRLLIOnQLpnHDA2JjPr4xCsQg3IgghCP8jJx8YCEODSW7egIatGmL/Aw2kX9APGAQ02MlgCN3jm8ulhib9ESAbVuRbR2bdeTwZKoXqMQ7FagCsupg1cHYjWXqKHN+7p3iApo1WUQomlqTKGismkrJ27KWPx/ApEuGv3lMVUIxZ6vhAB8x4g4MvvviKZZsY26/xVo1a24/0swWcem9+OqjAOIZXMqXAD5gFbNBhtzQi3T7Ytt+eD/SOYpdLuQa1lGwHJYBAN758GnYz+9Y5kkAUm71KknUmWgVsxE1CfSgmWrXsS+TwAfd9HTr5vV4aezBR+o5AN4nAW44lGkKW6YCgu/fb6cunANEP2oLvp+FFKsTnl7N7Ojhk84kvRDmmgArFUgefDdNX10iIe80CMZeONPLrKtMrGVjoIATilwVdf5cQKr9hw3vbdOnfWtpHdpaF8LPqpGLFV/DePocJt+SX1dI1tYwia6FyaaCQ8xcb4qBlcvWW8sWPVzzvmDRl7Zj72ZYVc/aUvyU1m9YD1PlEP5UKXjDfoPPRykeNb1tz6GV9uwrE1jr+KqcliQgEG/Dyfbb0pUAsN9Zr37dHDAgY+FP3sNuYPt3vKdSPHrw7/HJg/FMeAx7Z++OStu9Aao8cj3RsioAlKuZAnvygOvwFfFwfhcCHQSxOJMNVzCEhtK40NyXMcSQ96RrepS8C/jjz6FfzfqrVDCRLkQwyVB+vjxjdPiXwmyQ3Ek4QT7m2g0hS0wMw0hAV3CSvAYBoEMoPsv5AXVMCtUslnJxedP86gISg9opcJm8K0RJrMVQPLLKJf2CRZbalkuYhiMhJZRJE+sF1mHhBUDTTM4wBgp+EYFceM1hZZxlkNPa0q8dYyrogZcWvwNgZGCP/shXNwOiAWQBMFRxIQTABpa0TcVjhTyY+NCS90qW76dAA4XFdOgJM+RJ24o9yqdffei+m16Dlz4sz1SsRH/khPIpDo6LQ1LfCOnhyQYrFE6EIMDFcKTC1wBFq50fr865BtBWA60ygBQR4pSkHgp7PBzwbPbMeXbvA7e5BikhNdIGDZhks17+EmBVgRxiviqJ2IloAAvx9gQ4FDvPbX9+hySaDc2twCN9DwYAyLF1hgUzQckv4owUiZU1KzaBAl28mIT3Ayj67be1rgBTc9uU9PcyTNuvIfvS7xPz7//Y+CH4s4YyjZQ3dzGFhNgIAqMdqOvAU84xij03nGJjuFNUZx4dlJ6frBbEhJbfUglStWqHNqpdkcxVYB4MWX5WrTRCbrrFz5PZvYwSYF6KhVvFl9BzduF4AsbFEOVcFjhRCqu5AC8o+dlpLQZyzoUhb1Qg2TXsLOTBpM+oR9YoDiCbX3PuPEC78+5WiJruQrX/NC+AtLKKkeRGoKsAIH0WqSk8XEo0b5omzQEdfA6BxvJgFbAsVrYLe9PUXbMYAa9OmcH2VF2r/837iWGIeTX3KgMpabUEFMsCo4Ht7CdGCvvQD2rxLSNucWb6SrishdmoxrDBb01+uLiuYRKvc10FoD6/WAaeDK0CkQwV/8+nLBT/Ze0xHxKAAxT6ltrf3kIWFx+TajNmf20/r5hnpfXn3DP25lmKiRYSjAQpkXTN/p3wrE5y0tRDB8/b77+fdt6O9RS1auAaBjIMZ7l/fACyb7v1dovwb2wP3PYItUQBSdvzbdXfv1l9qFjgSrXlz/H9xVzT99bAIAqJUHxkIiE4Y+2/3y61BydNtRE3DyP0YZr9CTskDJP9GTM/tO5dBrvB1k589n7+5VcXbPQ66eJxDIkk6df5fJUGdAWFmFjy8Y0T7BgMF+33Z595mqI3yiVByxNPhf9ebIraUBz68LIbfNSl85StjQcg7lqb88lCJ8Gq8z/JnSXGrTxu/RnOxMCMSMF77DKAYzEMlVFIBO+ARY3cjn+/eWoH27n1EsPI16y4ajsLBJ95zh6tl/9H11uAd122Yf/XujvYxthoRncIEoIiKEipYGFgJ3agAooFgomiYiIoiiKCAioqIdLdbIyxjQVj3fn/nPd83uN/vMfx+hw+z2PAfr/v947rOq8ztP78aWpk56F1pACrZlKHHHqDaFgG2Dvvzuf38bMF836GcYGFhdcBWBs6J5Yz2O5EU+RLU+lhy3/8hFTr/TZ57G22fvVO+2nVt9QFJ60piP3LunbWHgwIfPUXMC+b6sPtuWfnI127BsujAlv0+luwm87YywvnUA8k2Jfv/GF7/zlo10zpZtPu7o4KB1uhtCh75uF3ufd/ZxB8EPCd8BdSbRvrQ6kp8Fbk2em+8KbuCIe10EizWkSSrhehBB6k496Kl6aPxdkHb33vpPoevie1oTgbAA6xh5I9Tz3PTA3VzJnPOfnymh+3MZjMoa69hyYnhOCBZYAZ5+yKsSNtzLjJLoRh5Xtn7Je1XxNCsp174gjPFHYPjFdBd56Ek0ml4e0bb5ddfjsWO7fACI7nFKXhlLcxP0/BpGcOl9uC2T8A0O1gaPE350st6ezRNu3Gu9io7bh7Ujg//GzJG3i7Y8fjaQdZS8hgORt6DrzM7nkMT1lfLJm4S5gd2CcLf2Vg9Q8A4J+s8zB75oWPXZJxsO9FaqMI2/9Pky1+dwshO4BDfoe4dpELaYbE8wDKo56Q1yrSe55nEA2zmNTa4wKPJMtVwyzWYxNMVyX/xhEqVMYQtRBpvQf3sVh9fjSaAVggNME2ln+wPocHzz8pGeAcz9g/Nv1NWvF56wnz5o8/1rqaJRyQVqzMaTfcRSgOjSfnsliu3LLcnXW2bfMaUq/n0OhRvyErhCzEP4yBSTnP2sMABg7nrmi+SzX50vhNv7p5DKdLXsop/e9/hULzxaUN51jsGv9LheADMeT9t362GUi4/QL4NqhP1JR5NeIHRziVCyLlrKVN5CyHESqVBUDz158vtH///onPgMKnKtuxXDu2GWrHT+1l/2VyPobDgutljz/6ul01oYdMWgAosfhCZhuDxVY82QHLURy9Of8NnlcA0vvhJD/fSwJ5e5rEEmyo/rSlH3+E9yxn0uyZBNKVO+uDwgt5ZFTssheffZ7GrAYlWTf8+dY7mxtaT/wJr8LXb7jdOP06aiJ6AzHABJJI+8S9rhTpufOeB5RN4eybbE/Ou5whQRagX4Q9fPtLtmnXx6zTM5Z2HK/DHsNs7859sOsyAZnq7f4Z99ofGw66+7q0MduKCeJqQkHSkt4p52ylC/yphW0+atR4fCBX07M12ZefLaCe/9lOntrN2RiGZzEKh9owu3XGlbZh4yoGlAT6YDHhRWCsF++ycxfSybFuKmFwefQIxu8cj2KSRRIE0x/JcyW+3n4AaRmnMvFfLyDpPR7WXZWlwiIN5J6pRk3lJAyCADnvFKbrTzEp/8NqhtwIhdz6k1d7A71oQlQbkttznRVbPWzjEoa3I0f14fnvczVPOfJVX9iIZVgsBVMH1VOjumwR+sRWDN7y8FNcuWIb4PbVnGFDbPzkgfbeGwv57Gf4rCo1FXTjB0EAQI3vMhAQpaxMgGAOHqKwJi8fReBzV3vl9QUuaCVYCdvUbiUAbv4QDpRSrlCtiwzDPaXOkqUSbNgLkG4iUIpWKeSSqazu42pq3GJ+TnQ0dihtmi1XtiE1X/LRu7ArdwKGnbe7HhlvX3z+OSzMMwR0dbWtW/9FUQnIEdQWe6ud2OpFuQBO1XYdO3ZAiXCM9aMagWcHoCsCic6KG66bBAMuh97hFyzHQrn3623Z8lft08+/Qk3IwQQrOiAoztKyMgDX8rizYPChBpBSKcLZK2AniK2WdqJAoECmZMUAIqNHj3ABQ2lpZ7k7420srPWuKf0hecxgvee5wc3AgT0IxEzD55GeeEAnfLi7oMz7xcaPGW2bt/9Bv07oTztfggFhoAGIlAEmBaCwKSvyACw+z+cA1GxN7UNIhx/3lOrwvHO1KBKGYoOU6s69GnoCkVFyAKJHXoYd3P5fHbOwgD1XqZwAsI0azkMNERFa41N+BBuIm+n7T1ETFtmjjzxqL7+2EMZrP4KS5zKkvoEBNsFVSLrHXkXI1Y9rHGhUiH1fK+Tb/igI6vFwzr2Q65jFfmAEfpCIRAhRBkIdQUONrAUqWntv8ec2YvjlYBF4RSM7DuffS8U/duNvm2zXnm32OR6sL8x+lnVW7JLLRY4IpD4LYxCbJ/9UsJb3P/jItu76xx5/5lF8X1HKst4ungNEVNgut2cpe9yH2lmJ62JZFwlgVO0E086PoV4RWM3wUf3ZV1IG+oEfnONZF1NLcPZTwwoorqam5VW6Y1iKSzfPFhcFAlktw8Z+/XpCamOIcCHDsWmPHj0NeEl/yJ0jl8Zo2KDdGZrUM2yPhABUhH/r+cwKvkNz2eRBIGoFgLHWUJM2wH/hhQqp8qIQKeZdycNb9lGOve7+vUbwpGQHNudk5zdbS9JjSaEYwucqos+YMK6Pq213/LuPHJKR9NPb+GHUGISM3XvfA4Bu3/MswLwooiIhToidnJWVZ+Ov6W/bdih/wA87sHHU0Bn0LvJ59gO74PnmlrIflVsAKQDMpQGrzLBI6q/kdqyzdIA9X5fhsGs7fsdYIaiuL4fB/szzD9pX33xlN9xyvX2AWrqgUCFgPu7zqI4bNYpsIe7jXHqoEn6OMhE0wJCVWiNqB0/hDpz7uiNKUFDqQUSivpW1llSD1bB+fKjBWxLwm5eHAhlrOWXRiOOrui8WC6ZK1u6UMV2wzYiwIwzhNmNvJ3b8GOzkopHX/7rxuEXgiZzSqzUDlkNOPSn7BVpWhuLhdunwS2zZ1+vBAFld7EULZLDE52hH8PoAhmLffr+V9YqaD/YqcS8uOLS+3BOWumFTR8gd539UPLZYhLWJxJeIz3ZBPiAnpCepR3FNcorTGFi+jfRzUQB5hQS6i/yiUqAjdj1r156ld2SdaLAINnTF5Z0BS8njOH+MWiXWERmzMvMZBnHWY/OZ2CYQr36Fv0HJZA9Wl9LbGT6tvMdhI0dgBbOS7zUIa4CddvmIy/CZZ0AG07igigE2NXstga4NdQFYanZhYOVhhw+ewpdZCgCd1c14gAgDHgOviGwaMqi7bdi0maStODuwn7RqzlB5Rir52TO0jgkafhIc/LksWrH59KAEIulw8MJnTVJBP2Q2I0d0ArhosiN7s/DVlDwJxgz/bo+UIFiqpZZbxENtGQ9DIwEk/4gLf2oUIxaWjaZoYnoU8DAfJPG2AK+j7dv38NJj7DTykxqPbLvjwStIOswGDMHXphMpZgQtrflICRocikyEwqADVzGZEhMzNi4OqSGhUbBhNdXx4SKRnD4aqW0Yhg1pZ/LcQvWDYRnKTpE0SP4R/S/1tNjWOUzPWtnzL2J9gL/p7fdQaNPMpR2rs/07gMpKA7jQJO2lMckCeHCnAK20AEGVegIApPcGaKrnO4WKOcDkXq20vE3qmODVwDjq0A/jXi04Pls1B9fJo8gvJVOWH4v2ihp1STQpGgQo+MGOkJQmumUtfnVBXGy8myL5PHhZ3wEpyFnK7MCuTBqTGmvRjsIUEKYMqWIljVhEAsEABPqk7mCSABsxJEKyWApmBTzR6HsBFClI68brRtrqVUwseI+aVnm4ZHeBEBxsMMFKYGOJxaKkNkFtY64Ygxn1b9YHj600JguayCnxvYZiyJMJv/w1O7bpam+++qkteG2BFZQcsVvunErTVGdrV260t+cvoCicZSOvGWBLVrxjHkjQomi4xgwfb98sW2Mp3RJggOIZk4r3GQmz2aS600u54Ja+/brhS0q4FKDI559/w7tNsrlzX6ZJOG/HTh51/oeVMANmMJX/btlPgLX1sAr22mYAy6eeu9UeffJW55P46svvIvEVa1CNsgAGwH+AihpNxTTUVCkvuQH/bkR4ILT4SuwjRjqf0sGDh7g1VQ4DszMT0YVcvN6eSTbhlr4W34FnyjTQE1nbmeNMdwEBqh0jCi6TQB6n/8U8mmdWW+ZtX322EkkRvqxK4aBhL+KEkZeovEdS047Z9VNvcWmjy7/+iKb/D1hzQ+zdD+ZyAaQ6798JN1zDAY1fEYXw+tUb7fU3XrV5r8+hcGNKBcOkAvBTl0671pEccPJfa7TRXByVlmmH8Rw8tLXEsvJglLDnlTcD098amJRJWCWPNqAiB16pUROrRH5tYpmKpeUaNtEHuKlljC5pk0vCBcDx58KIbSlDLPkVAahxMObm0LTzPXVBRcJUKCE4Qf6ZCkNq4H99QA0lX4+PRtYOwFvLOVPTgIQbXzhdDOfO4XEF+yEMCYpYibIZ0R8CuOvZgDV8njr2TRzJh1H4nR7bj88Q/nzRTDRzU1n33KGh0fxagByFe4y/8kobM+Yye/Dxp5ChUvjwXsQurYfBF8ZQIUueQVwaQRQlPppmikHIz6mFuSbQxEFpAukco0LECvatB4AwxUwDk/UwborS4lLSaSmYef8Kiwrg99JEdSnNWNb5ixSwX8DiO8uzvEDRwgUPhbiWwisrv8KBiz6sT00pfWg25BWmvsqTvfv1sjdtCeDNnu1H8cWstk5YgwQw8Uw/y5T1IIxBXcxcqgJWxQD14sP7iyatsBzWuQMtFQhFMeIkN7xUH9gSAnDElhQQJBsTTXbr9J75ojHxfEPuUrELtZYb6ZTECujVszum8a2RyKxrfg6O9QmILVa3angnF9KUmP/PBLSytDkYSwEFUvZIliN5krwz62hwhReKBSE2pqcQHpoD+ZWWILuXaE8+Xg6g4z8+NEv+NNV6tm4MwHvR+mtQYJWadL6XmlHXg4Me+sN6dCnifB/J1zVMkRlrGenZCpjz5EyWRNNLQyb+4xukUAFPwhWY9vIDxGpsVMHOBRtMISyJ6kX8+eTrLAmVGJvOa0puBFycAoqlTZRnVhBMJVlQVAPiCRtUUakrQ2CNNz+jCXahwF3tPoEiYuT9D1zFRYCLnUEify+vuBD5MgUqciN5xulO69ZtgA0dPNwl7NKWOn8lcUwUwlDLlNqbZ6azTgCxCjMNSBRyoQK5Y0o7S8tMd5Ybtdxd8vKtopvsibdqeupZd1eeB1DR9/YhbVwy6x4k0SqQLFOG/PJ4pOD25j2UIj3Txx7YN9Cum0SoDeyUvMJ8+/DjHyk6eT40tXonYjwoWMf5pvJ85LsplloNBXGf9vi7bachlkWOwEkKLa1ZZwPx33eQb6qO0sH9htoNE++ySwePsPXrN+Gl1caeefZpSz1zFGYlL9j5Y3uRwP0hzDtM5tkDDax3Td/z8SSb+cjDTM2LeYcFyM2iAQQ62U9rVsM+wk+Kn6WB0CsvL7IrRo52AKoPPt5qkjB9QK1yAoZiB3emSp7s5WSETfhpF9qS979jSLYFZvo2puExTNQnIDvqSTr2OQrDtcjCc7nnutA4zWPvtHE+btHsX7F+d2+rJvjpOSurWc/iOMfv3ewV4YJ4aL6bFCqk/SHpNKCUmgz9UVeLT+qU+0lOfxQmUaU9+dDLvCN8P2vyna/bmPEjbeykMbZlywm+f4JrIDXxP7DjrL3x6hyr9oGBHp3FgArpZSFrhTNbqhWBUQGc0V0JoOrTH0bK+o2c5Xl2192P27ARNwISVRGUs9E2/bKcHXPREpLDkbrPYyjexjas2o7y5DDe4ApeyXTDWoEaVcjdk9v0tDmvLrHzBTB5Ye7p59QooLAmhzNSgZTIwkhpV4Ph6cMaI7hDR5WAJS9Q5XrVVQBzPqR9P/zYXO7R650Fz0dv/kFq+FH88sstr+QAbLXWduvN91qbxBRLPdJo856ezzrdCnt0JyAyDE0KW7GQvEFlPGFthQCgxLToadNufs7ao0ry4VyW9YvYG43V2AgVe9ja705gLfGdFZSthW1D3UFoS3tqgTKCJU4fq0Iuf63dcOsU+3PdUdvww4+wY3e7ZyPZ2egx023aHQ/B8KABzON+QKr407J/aHQ2wx7dZwktk+zFV1+mnsXZjLtTTE6pD/btA/T4civ39k6ahrN8/tOsAwJTkNdy8bHHxdYLdMCqmNRaIwIMNAx2wKqGxXpueAz58e+GYzFVw9BcFkPyqQ2gBgiJQonCmV4EgFJVHsK5BRsKgLgGoBLTJu5DQuy0f6n1ggKS8UG8zKaiLguRrxlkAQf6owaoFGONGq2Yru2jJbPYE5sBMXIAPyJR8XQGVOqLBc/tNOLJjn+q06qR76ihejNrtXlc0AysymvbTdgc0NYMvDaveZ2RGkhUVwXY2tWE8k0FrOUf+QQgxdQ9XYtBnc8F/k2Yvfx+vt7y75RYA0CGHuTe6Xez5grtsedutLfffQF2TaM9ev8iQvO62w0zrgIggLEfNpIw0LdRddEMYv+gm76WxisI368qiBIeWBzMm7fYHnzoNmoe6k9ZW/G0nnvmAYgQm10CcbBfZ+o27DeoiaQICYTA8vJLd8OyXc9dCOMQ2rKH+5ME7qCu9sZbK2wj9kS33XerhRJOySn236UoKwBZATVx1x+1oyf3YmvSjzUBSyzkAiE876JM6mCt2jbC1utsWzZmM9xq6dixK5Z9bz26RiMjjuFsC+TX59igYd3tDHZrF3KKLSqkpf279ZB71tNuvBa23kWCjGtt/8GD3Iv4pCOLFSNXfswe1DR3zJhpn3/5FvvLjx6SPYCFknqAOtabvF23YucWTrMewOUYERQByWEAg4+tsPOkaNLgFXIMbLyLhIB9AiP9RSzgTtGjqabQoE9qGGUaBAKq6D5TrSCww5vhSDQ2HXWADQps69J2CO/xSdQHNzkGXVW9LKMY2miQSyiSCg+pEBq4B3S3ShnjhnRuSEOfS6BFRmqRTbtuBoPuIwyMCKAhPDMLT74gBvwlAMYJpIbnX8xzfYDkruHcVxGoeDxhUSbR1L+ATcRFkqQ3/PaLHTyUZlln0p33YTZMJi3jQLHL8fkuBvD1J6hLuQSVgNGqH6IhFeTmUnhrIMo5pLUvq4hw/n50VByhNOn0gLUwoF9mKPiNqz3fWvoCjNR9eAe/AsibQv3sZdkMe7//5g+8e7sAKIRwhkVwD6bj3dvKMWIFhBWX5LtnqQBmX+w9qiATzHzkVvYFydmnMmw0Xqdfr/oekgE+ztRCPrA/r79lsn334ypqUvxLYeWOGI6aKzXVreGaGphjLcIdsLQTJYeAxFBs/QJ4/iXIbvNIHx81cqT9su5PGHVtqAlutE8/Xsw7xg+eWt5Z7EB2SGydZKexfYuL5EzCX71X/452sTyPmy+XAQdnDoPuJkCU1MNiwrUHbNFQKI9sEB8sEcKsM4BLCMOxH5bv5g4IhuDTmbu8K4PLUfbsrMdgjEL2unSE/f7zT44ZW8YaCyfg2pO6ReFnBfj6znzoBbvqCiwCP5qPN+dvrJ18GOddLSM71w3Da1UzEh7WBHh69birGSjFQ4ZZAkEsmkTyPHtl9kv0tvi+sy7rAQrD8DdtQK0jyyApZ3MghD3z9NMAxNXYAXzvQK+Nv23l718gUCwTNedGu/7aKQwvlEzfbNvlSTDPp18upkdg6MOm6MdQKyv9LGov+lIUjM8+/5q9+PJrgMx4bANeVcOIO3vsJJ7RrFN5/XOnhUZEOV9Rsa2lJnQDWoYU3pBpKklM75jSFm/JGLxot2Gd1NsOHT5sbVu3AuQrYjBzwaYT8PzhVyvcgEKsVPeHeDusI/n2X8inV0OlFol13ohR3e3g4QMA3u0I8M6xk2dLCPrB6x6wuXdPfM3X7Ue9A4v0KIFCBJlVEijkTY1YyTqo4yzXn81RaPJCDrJunTvYju0HXB8kkoIsEyPxZCwF5JElga6HWsgWkfSEsuCT8lXD5yrIUaHcW5cN7UEPXAabkRygY8cBfVFBMVwQs1qewpeP7ojq84z169nFdu08zM8MtI5dEi2ZzJu9Rw8A8kFWowaukYqJEK9OrS+1H7/73d1ACbBxA/yjLRc7iRhCv6+deo19t3IljOQ+jhiYAHhZD5GoHIa1Dyjcw4/eb6+9sdhlZwTxefMgBCooqYm/DqEu9UcZXkggLVg15V4zk9cpSmRzIvYz7IrERPzpIb5VA1YGIQeoJRgwBBKdyDr/sxcLB+cpLql1bGXMmQAAIABJREFUQfN+MIAzzpZzRrXhvrtgoT7l9vTMmfSPX7P+kbuf5txBITG4f2/Ox1r7Ytke9hs5RglefH5C2PGOVp5K6w4JNmRkL/75L04JmNA6mDsXkiVAfiw9qxeDubzcas4IiEz0e936EeDZNdCy6cGriiI4wwnazoGkAlmnEjC7fUeC3Wjghw3sbX9t2k2WBUNZ7uRKeu/z1JOFnEsd2kJ6wUpQiqT8fMhIKF+kiDp3lnq9oMEmTh0IE55elPo39WiutQhL5JmmU8uLRVpPoBoZFwysOnWJ4z2itOeMDZdNC8ShYN9wi/HvCOM7nR+Lt3Y4lkyo6gf1HogtAaoRj3wr9jgBQTMGa4N4q6AOkG3TOYhaO7cfsfPYRV2k1n/imUlgfyVOeefRZXBgk49fLQ+WAhXATOi3n2j2PjDRuAxyuCCKONxCedl5UOYlO5OfWT2Ivrw15ePWRIPpy7/r/M5gqAdwCQb6cAkVlbtk9shIfLSYfJaV+zBZaGV9BrSDOr3JgQ9eNLcCQWQ6XszG0iXaqzvTBdKHd/2zA+Q8gskKzSfMyjfefwFJL2mM9UdgQZzH0P2opf6DVBizZTXskTBSuvfB8yUvgMOgL7/fBTt9OJPGUKyoWmsJ+n6BBdws82oOm6iHjReG2+5tN9+G9ONLJmV44XQj+esM6ayrKmzS3UHWoxuMuoxI++6LZm+5TIIKdBBpuqwG20O+VhwyMrj+n5GzumQF2giUkv8RSnT82wBfAHSKLzTxknwtBO85edUmt2vpkkaLkLqfTy0ntVcMNYoHMX/kCu0oIwrkYsPBABp5NWmsQZj2wv47mw54xcHTBvPjv9efsJRWcXYclkYggC2Kbn4PGg4+oxhIQUhNTu3B71aFN5dpI9N7iH4ulU2d/VVje9ufv55hUk3RqDtdZxU/W4ewAAj6NifHkJ9jGJT/GugIZYC1E8ePx1e1n732+hs09d2cKX16GpITJnEl+NsK2b8VKdH6X2ANMTXIyMTfJDzBfoNmHoLE++mnZ1J6Ftkf234xf1KyLx8+lkljH5v9wlPWpTsRDRQPhXkAFACr5fgB+9Mka5raB9lUKQzTwxySTz872zqSALxo0buAjCeQGJfau++9DxAZB+jb3wWrvYjReRHMjAlTR9v2Pd9jATCaKW+affX5Jpfee+2UibaFZLj8giwnMXa+M1xIKn41sVMpFkAzK3lu+olMJtqX8/yZmPCf2XNm45F6O3WQP8zrChtwWYK1bBtuzzz6Kiyds6R5LuJQr7JJ10+1PXt34Yd0yoGXqpEVGhIDc/q1eW/blIlTmhlJPPt/d/9jKV2TKfD2kjz7nAO/s7LOMiCQGXMLu55wg4sle/EmNvxxs23BW0vsydlPWy5eNQpmkZl/M5OEtcn6z2MPii3nBWDiw/fzR4LWt29rxyyqIdBm3boDTLurLJQmrtugSNjkBZZ+iLVOWq/Ym2KM6rtKXqippzx2GkDdBa5KUlRH06fgeGFwnnzWJoVdcdAlMbDxxc8oGI/RY0dyOAgBK2G6yi6gDL+qEKQampw7PxVM+IBUKT6DKb67YBKdAQMywU6kpfPzYLZH1lNYCPwgXIo+SRKgYBj0KQODKKyibM3KDPzVaE7U2LF1gmBISl6dk95EcQXbCJZO+iEYLOz7pA5MqmC+jxw5jDCSwTZr9psUizB5lB4Js13BHgLFqmGpVilpkmljLBKakhzSSvGZ0dC0Xv6WFDyuseOvJUf15TwUACB/JjFyKzjbptNYf7viB8Bayd55iqwn8CSmpQ/ZrBffcN6WVfya83gvjbq6L0UUFzCsomAu8zadBtuWP2GcCdCVxzHeVs6TmZ/TrluIAzUvAuAJ7N+HjGPQ6CjLL8On0CvGDvyKNO8Mn5c97wFY6ewk+B6OaaB0cjXYfBadX3q+YgMK8BZYWc/l6sUhUM1Z78LbYLE65qnk0EzgA8NgubM3Q8NoEPl39N0HwN7Y8vcOx9B0ba++L2eMCnk/2KQqxspBcJoAGVVL6/yMgDWcQBOqv3fy1AU7l0FBJYaygn/4wUosdxUg/z8CUFVFQykFik4mHyetVxGGxITGR7+unnNJDA3iJx3wKumO2GHu/ThHdf0aWJfcaQLCG3kOSpYWm0ST77TUNAoFhnRK3JQBtvhrAlMYcFQD9uqeBEZtth/gt1Nqq4C3OLzI8pCN6A5LaKWmGgkpZ2ApxU8VvkI10P5CsD4JkMyZ8absIXhs7t3LFkaNo7yUNYgLicA7jWFLDR5FSq6Wct9Xsj2ArmAe6i03TbTlKzY4sNGXoMMSGJhiz3rQML4yeykMijFM28czEECVQNqrFy9ed7buKuYs7u6rpABTkeZPAdrADxAA04bvfyxNTVEzjiGgSae/PmO/Pn15voQUoSyo4dc6KSX3rhKPK9g3zkJMgDKNYznyp1bJwch2AgnNy2Uvt6HBaQkLKdP27s1gn2k9iW2l4lxeptxQ/H6BDE3EkJbsS/7iwR6AsTAy4pA5XcSQqUpyfO0fsZTFPmadBcluB+a1NwOSekBAL4HBVKSB3FWeMNF0f9Q5+bCkK8HUI1EEXH1KgEpX3mwt9UWlvfLKWwAJG11wQyUGYdddfy1roa19svSTZh9jvmxNuZ+9NOdVGzvmcqQ/KCs4Y8Qo9md4JlZGRkYOTJEEF/jTSOGtMLi83Hz7cvk6+/q7D9nfSJsIe7r6qnE2qO9YCrQQbF8egbl20ma/+jRn8QCAl3A3cBFo24SK4eRRb5g9LyHP+44HkuasQJq/P7ey5KjsQzHsmghcqaOG0NDTAebyHgRISmyVzAAJcCyH4R9SP/kx6n7xCSqz8Lg6694TT/I758MgyLcsKAI/AvwdPv6vxbcFMKbmumz4rTZy6O2E3yTZpg1b7KsvFvPcM9hC2fxsmI3aHsieb5j6KA0nwYqoKYAMWDEwefgs1dz9Hr6J1q5LgvXuPogU7u72zfIvuJ8YAqHm8PVnbSrcLX6gzZm/As/FVpxlBBoyvN6w5nekhF9SY+5joTHFR7quoZBYMgJWvLX3eQsCs12FArvV0xepb6dB9vDjrwOAtESd4GFfLN5oe49tsn4jo+ymW65iKNHeLqT72ztz/sXP7zMUPX/SuKY7GxmdDWKVB2Aq64n8NsCfhim4HWy8Wda1Vx/OdjGl+NdgFdfR0OzaUU6oz88MODbACtxLo+cJm1++sawjGjopW8w70cZMvpJ7KRzQmdAqI3zKM9MxHwYPu9FuvudevksUDKtSa4UUYOtvGbb2lzUMTg7b5GlX2qTrhhHeCCMG9qI8z3UY1HO5pZ9pgpl5ADnwXvMMAWD1OcW9ApOhBpYqzWkAwIZ8i134D3tbZ6/Y2M2BgBqiKQiFv2AAKh/scO5n+QmXowSSvFUDAoH1jfVhvKd2NCftaLTwRs7ew/oq4/PjDazQQTITrCne7rj3GWy0eqJ6oenl/JTtRyP3rUDNRgrKBhiae/evt6VLX7ZgqLn6DEF+bQmpfdq6Ig0PjpKXIRtaLFIdeO7t6n//94fGZXpH+r2bwVQ9CwFj8uLTqawgxZOHL1JjVGH1kOwa8Hox9DmvPesjeEbQYTSZ55d7AtZLGutNr5Oelm8vPfsKbFMG42EX7DZqQ2J7rUfHqTbrjfvJ0y3Fs/k5rNIa7YfVi1FqED4XmMD65l3wvXzxPW7kfFcIlxw6imH5+3EuyJrmu++W2sdL5nK21TEIJmjL2ttSGIa5F7PtpbmzrX27GJgva+kNyqhryhkE03txttQA3Me3GGRXjLnTbsZ/soj7BMtLzuLmXksbQeePwDEFo373w1e248Cfds+dz9JUptlnny/GbuFW+/yrWRaf3EBIjJddd811tmzFEjw7k5A4VlCP5VmXFJSFyHzbd0gEpChmCB9OXV0Km500cIbxodSPas5TOkZyTtTYHTc9xTv8hPUUbAOHXGI/rFkOE4/wxGRssPjspXg152bjE0qP9PBDt6M2+AC5aRG1bAesU45yxuEvf7wKpUsfu2X6DM7HZdhd7YFQEWNnMgTYUVuAWfsxwJEFXS0yQCmRFK5Wo0Aczj2RD7xY1506J7FCipykVPXFycM5DB/wsndm5Zz9frDZuQMaucfl7y+lh68KVtatQngaGbrKa9SfAqGUM7xVQiJ9KzUpjbOkqV17pMAwK8BKBJs5SC2Z50vsjrtvsqWfrnBp2pUMxqOiePfUxn37drcBA/vbmrUrbe5LLxK89BKy8Um24ouVAIDJMN+wM2M5B8MGDIQlqF47vwB/VcmogxngsnZFVCpmOKtcDjFuPbAaq+auDXD+kbJHaQ6ka9+xHf0J/5+h/SN4OX73wxcMFPsSKJZovVFLvYJX9cPkSgwbOglQKYj7hCEQwHJkRCwDAEKEACg9sI7x5oGov4tEbajhymXDevAca6xT+2g7jEfqqp8Oujp60uRxhFuNxaPzMe77cEqxAHvplRcg1ayxn3/+md6boMWbJzj7jYysU862Kz4J1dTQq/Fbj7FNv/9jP3yzEcJSMnUHDDLqorjY9jDFmqgXf4eYUkT9jjITluNlYy+F2FCNRPywXdoLmfW6Daz/CXbw6CHbtusgqlIBZ76WcRovbHlNuqF4Hb1na+uOcuTYgeP8mW9ff/klqe94FT/1PNLttgBDhAUSCForxRi/roxBlmwDPWSlw4aaOOl6GH4d7IP3PybAZj3vwxOgtr11RRIcGYW1GMNrqe8E6J2GidmlRzvnUXvtddPwx/zYMcZn8bOmYnGyCGuhRQte5oyrdc+7FAKBmxGxbyPZIwrKKUbZ6wlW0iI2icFvBIoKAC6Yp59+/IktnD/HHiSkTMNcKSlDYPdFxPgxHE3l5yPTpxb0RYknpVMIYFdlGSnovUYQiPehTZoyjgcCUQWgrRMg2mm8d8WsLgV0jCHhvBSgStZfUhS5fAkeoMhmBQRnhRHm5g8JTH8KxIrGLnEfZC2cyfA3b7S333zT7p75hLM10BDLBTxLqk9dKB/lGP0+sA5B19wAOAq7x9tm3GSb//2HQX059V8urGwPzqgHsNRJYOA0x6ksFIRZVUGNSs1TjXK4ijNAR70sn0TI0SC5RQyMQXoSeQsXQRYpJNE+AQayBuEhgO3+sDWFSehKi8PruIl6QfeaJ3sqEADQVyBf904Q0i40K4sBAA/Rj/Yf2MtS01PxoC0nWIlQdYZrwQpPZXAQxXosYc+dy6F/5Q4e1I/aIbsSEss56in5ysKQT2J4CGja1BjEGdmVO5QEe2ryUvymsyAj6sVfApP3OApjDXkqAZ6LC8GquneADZxISOFke/iRh6jn6BdlEcfGL4W5eunQKwF4j7g6sgBmr8J/y6jhI1gLMTjUCJOTuuDEoQLAVbHeUexRt9dzJ1bzfmPEAMXTWD2GQh+dVacLA4RcGCaCRb0NBEP5ZcNea52iTIgQQs0vAmDHcx+W8BmikM1DZMSycMCgdpzNaS5oWMqMAUPb2+4j5ywbhXAkIL7U6xc48304U4vzqEmp7/kIxhVhuBxhXxlk5w5XWAuAsE4MP3K4D8qo2aPw2fWj1xeOmJtdSuBzKZ8DwiGDsB7dOjL0qLTdnEOBgM/1nOlxMPEP7stl8It+JomekQ2Qncp6picdeAl+2ck9rbpINjyFlp2HNSdKMIHrnXu1dP2FhmEnThY4r+ahgyF5QjLTUMuvrh1DsJ3WhXyA8xdybNzoadhiMRChnNr41xeQIME9fFpYfNhw+/zD1ZzhIXb0EPuQWmTk1ZfZoZOHsYobTt13wlonYXWCYrspiCYBK0Mn5RSS0ApWaS1gQCEMq2KSuFvTFG3ZChuRZpVwXppZGlIurd69MXMtv2gXMMrVpaTOShPmMBhqouc20Fypm/WD6SObNg8uBMl3I2NYEG4OoQKZi00gJ6DCRTaLkAd5mYZocWEG7bI5AAGLaB5ue/AOWK+Ypseqpa6yXVvO29XDx9gHJFRWN160MZPaW6c+dZj/nyek4RvYIEttn2wESAdrkAyiQzxyBKgyknm7NGJNQwFSMZ++767bScl9hRfKRc7fv6iAGprbGTMTmWKU2MYfKCSrgi0CGVNBEeJ9/AEVGuNkkwRt+UG/rgU1VfhUEBeumAF1TBkaWfihSIvHX4ffU0cCDjZh6F1GocLvISDVMbJ47AKFo2JCKFLDkXzjscpETp6L3g0ATjRZYpc59iSXSKuOHoBCXhjPR1sB0om6Km/LPF1uLZjKBNbSyNOYYGpgOUzD/GJ5zkg3Q/ElEeN13658J6OW74wOHj/+WSzss9ZtEjmoGvC4OMdlFczBQ0gY704sJ189L0HGHMKQQEkKbGN7DoDus3FCkFGWMo1sqseCgNTCy0de5dg6B/cf4GK4D+nXp7Zj2y4ukhrkXu1YeIV2yQCkIYBd899bZKczTtoH777lotznzJvD1P2otWzfmXThezmIT3JAIrkliMS7rgMTzml2/4M3UCg0P3PvpgjH0OrMYenLZqwGPDqByXwlwwAvJXczWcqGtfzCi3Ns5tNPkHQdwpR3hT0x83b8oLrb07MesHtpBrIzS0hqvdvuuON2pEn9XKKd++7O01JFezMTTOwAHy60OG6ZBa++Zs88Ptf5FnXs1NNaJSVhDdHfHSZqfkddcRngcSD2GSvw1/vZ3iI0YwgG6nNfhM0wEwbt98tY581Tc/nBjbtqot087VbrAzCtBytA91O86AqRytx08y3Q4vNt34G/sep41abf8AAMx2zkM11syRdzrEffOGsV241wl4scTBwKV0/Az2yVK9Yef/J+gOct9gsef5Omj7UPP1jrPInDaLqqATh9uRA7JLWwO26eZn/uXm9//8nFDRgV193D2nRtYbs25VnxSYAVJfsht9Ez8ZUpOWeBWFtNgFIhTJ5KnZ+NWJrySgSEYn8BG8Hyg+XBJecHE1my9ixYlGLDy4vHj1RB/yBJu7i0YSrqkmqd1NKlotbQRCidNwb/IAX+7GXyGUb4Sl0NhTcXvA5y/wjAIFCiASPCbfRNJB4CpL36LBK4ghDYyqQds/8E4EQxNCphr7VPIVWTi6AYGUItTNwgCslaH/Ys32M6DbcX06ovlm10Zun+sN/vuX8i07yNdiqt3MluGpCQ8QiYWuE36hWBR87XBKFdx5mHr43CNOSFCrDep08fO51+gsELCfeARwLtmgDH5Ncn302J2pTc2IDdhYJovvlupQ3uM8qlWu5J32k3PTLJBQbknym2vj1GwJi5GUnXRtux+XduSBpDTxo51mgwAyHvkEqLT/SnoO5CquYeQFluuaA8gkOSWf8J9u3CPVaJr00dEgYxOrw5s7xhF/gDRqlZkUmsWCVincjPWGwmAVbeAKvye62oB0wXNgBA7AvbxINf60WRIosRb3kbyfuIz0IfRhHfm6I8GMndAYDocs4LP/YAewYZRg2spXSYwgLO1LBHI50M1+UOMilgNIBJazL+YF40AOXFAuNKLTMPcIcDNoi/J3BVXpoiqdWwZqvZHwo4U4csoNWPJk5MOgUD6pySVFLvs/4/tq08Nl0zqn5UjGt+qc5q9yeNmi72GgoeBRrWYR0iFpDWpKaPUhcokVbMbEef5fnQpnNu82tY5d5c3F78huVFmNpzf+k+47dyrHcVSjVV8sBstssZMLA96aNpMBTwJ0ZZUc1gqJQiS3LGBhqlGoUywGYdMSrB1v6Mn1ktfnENZQwCmuz6q0ci3bnOPnp/gc2Z+5hdM36meeCnVcufvFUGNLAo8Dsf0ne83cPZOw12gQLcqgiGUPiX0okbuGe9aTS9meoIZBYwrvOuSQC6fKMldMbjUixjgRJiHLvzSCmrCjvTs+b+V5CXWDClpB7L60pgh1jrIjF4e/Ae2HexsZLvwZ7J5D6FKKZhUQDPXkm7cg6RlYQf4KfuP/fMKSFcaBfngSfPToEYTTCCxCgPoogMxKO6GpZcKUwMgeJ1Cnjj5wi8V+EdKCsICr8iDmt5bolh2RHGjtJ0lQAczjAqOTmBwIQMK0A9LfZ8VVOOvb34dSSc3fCKwidw2ED8iXNgvG7ElqWn9e3Tn3N2AFYCm+29Bd/a87MeseHDO3LnXeQzU+TCAFFxpb3x67otSPsTacSSaWbO25tvfMWw8EdSS3O478Tumcz5/yReXB3Zy5mADk9ZaS0NGnXUi3PnEKKSwvqBsc85oJDKShqNs2eb8L97FSUBDFAPwDikRhMnTeb3K7Y//vrFeVcr1V22A7LTkD2B7B8E0ssSQgOUKKxGHpy5CAl3Dzy4m2zOk5/T4CgIAa8pmFZNNTA9kciUiVEhWyZ8CLsQ8OHJ/ZqbIQ/ntjbmmtEE3rSwTxa/D8vsH8DSNNbOf0xe5NwdkLufQE5WIh2XC+/SThWDn7X9nyesgj9aYrtyJgNPNUzVPGDzaCikYKOEjpdaUpcr7NJLr7S+sOvSDp60lSt/QlY7FObVazQIZwF/smFMsz8ZLHmIbck5LUBNQ3WxWALxQm1ogH2In+ldD8wiLG0MQG4o1lRe+Fqes/ado60j1jCe1G7nDnvaghfX2KkcnmE4Pv8e1DPYMKlT9VQgIawJP9YYsCHAAnLsS66yKdfdaknIlL0V8MZizkivQwlzlKRw7vLoC9a3Zz/HeDtxZBvD/Gx8dHdRwxVjbRFtKf1SaOrb2b9/ncMuK5f1fY7vEGxXjL8PNuQtzk+uttgPS5dAQsuKAJ//gBRzAvbtta6ZY5s4Vp2XY3I2+7tzc9mhvYRdvbWXZuAAd9mfnFc5LrSlieA3XxLv5dnrErr5tbLnkORbZ30D52STEtQd+ZM7QNQYhgcCKcXidsE5DC/qqAObPOIASUbbzNkzLIeh8+dLCTzLJ4THDfhghLVOsSuwf8rAGzCegCpPpLitkoKQLsfR9BIYCxtUyjDdkWKFvL4QVUjBQc6bDC6cGNhW19pDT79qYYlSCHG3NUW7hlisdNUbAlGdx+r/+UM1mc5hcfx11ss2AHUCthcCbDb8uI+mrAPDAYBaw2tagVUN3C0O2GAg5xAO3cIC5jmnuUtSU88ALAKUcI/kFKfZI9OvtUg89C4d8IDdNQdfS4V9UbNUnK+mATtBknEXfqUAVQZs1PhCATx0bjpjLTHqtP6xTkFhMv220dT8gN4abHolWsvWA23+62/DEr8bksZRtssF6uhq7kbuNJhILZOiaPQz6MdiANVa2sKFK2B9JbEeGWjKIkwvXz9Fg0n+S4McgYx7sFXb8PcP3KutqAHHuWb/9JlDlpr1JR/vNGqdZNeg79l9BvBlMk37Hs5lvDbZ14UMZgf2H4Dkc40LL4vAl09e3TWc7b6APyeO5lswEpUYBr3Hj+YQtDMatvov1N2+eM0CXGAr0IeQJ5F0cgAf//6tCO/RkViobCXwLclZCpxJzacmw4gIYkA/vPPEKjuXfR5wdiDP9IDV4FWsELxpePgGBcXYK68ugAEHoKm2kPrLS0FxrP8A7IckBda9U1MjFRX9DYE9wy+7lHXG0J9D8R8CWUMgaSh/Ir8wG9UeCksNLekl67jPtX+Vaq7BqJ7doF59+WxVlkP9rLBj7TFZA8l3XD+ndXykHTmuYEYpFwjz444uAgQvwctzwsRLGPwfcuzwSRMH28GDu6ljqGFOZ8P0JUuBYdnwwR1t3S97GKhSC/LeFNBWQx+Ym1VhPRi2nTh12K33luRgFBYSAs0zF2nAA4aykq7lia4grBwUgI2s844kVrelnk3POkk/1tL1dz1SusDU/tmpmtR6R5Cd8tdvRywKPa0GK4mJSW5YuPE3QEPuWfl/BgBc1wCwdWgXDbOPsMR7pnLOlroQsfAoH2TT19j3q9bTz0oV4otFSY4j0wQGR0KOiKZvmEFuxX30VtjG8UNjiRSXn2go7OSpN/S3PVkMrWpjbGTvKXbmQDY2FHsAQHtwLgJ2dBlgC95428ZdOZIhwgUsdf6yNilxACmZdstdwwgT3AYOEEvPUAjg3Z7P3sJ27t0BOabW5kFUeQ41ijesc19Yrhq/jL1yqAuU3g2JJiY80SLwfo+jRtlCjosCITUkc2cahYZILiI5qSYJhqhTRX3Wv/9oPNkvY712IKNjvp1OS0PZMoGz+FtYjgyFMyB0MVz3oDfv238gvrr/OLWPfEa1JfX9pbgR6cSXiWM1ATn+MBAVyCuyqgoV1VliZ4uRrOyJUKwV6ullXntpoW1CNXwTNduLs+fYeTyQ27ZPYW3dgNfsTQ58P4cyceLk0QxtcpqHp8oOUOgfdVNYYKKNHHY1LNOe1GSw1WHajhh2CXv1MGc9Hq0KKJftFPW/IwcxWJD3p9RQIrcFw7ouQy4bRZCZPKgrALSiImFl4ke8ZdNhhuUEJeEvev+919vy7zXkFUNbvsT6fbCu0BSeIkxD4XYpCbZ/P3iRI/bgbdutFaAwjMWcVNYGQ3jq1ApIdB7cw5IBxtCfBWGBsfcAeA9ruxqSgPptDZD1R3PmQvN9NGxkWxQhXvbjqlPu3/Egc0Qgii9DgratQ5GAK3jSD+xhMt8Tq59vf6AuIE+nRRSgagq98AmH7eRAjpHSsf/AgfbbXztdnS42fBOfqWVCJDV6nrVJJjsGtndsNMFwJ06gqgEjOU8O0J58VByERUHUu+OBMfbXv+vAYlKwuCKQ26slAGMagVddydb4x6KQ4p9MzSHsMh6PzlwLAqAv4iyUzUxiHEN48DAFZeXlneEzQswovGjXTb2NeuWo3Ty9GVgPpqcaAdM7AhvCKddOssyM4+RahNnpEwTrYZnRCrD8m2UbOH+qyAiB1Z6dbSFYbhTzXs5lFTlxh/pNf+qkZD6PSBL+frJuDIKEZgyLCvicshIDbBxKJsuBk9aVAMqV3+zERgXcKKTWOnSPAqwk24Sgzw5tPezRWROsjDrijXcIsmMNtmB4X1oSBjiKMlRqP4apInMox8PTt9qu5lysoyfMP3PMWpM3FNEi0n5QxfVIAAAgAElEQVTfftx69+ltmdTK59JglqpnYiOpJ4QsbC1ZfxchPZxnUAe0w2dnj3aOtAvny+1MFnWMs3motnCahlAIj0Mu6QTzmaFTO0ICD21DTYmnK8NtkR5EKlFd4octlWxlsjPSsRbQXLYBNV48am/6G3rxxNZRhGm14v2yd70jGLT4kUGz1EaPTwIbq7ZMQr33Ygfhy2DminEDLA7SWDDWVV5432aj9POl37qI6sojZYRXU3Fxc+BMCCCIZCLgMVzArlZwzKMeA9pQNHFJsCAlCW6iAFPqd/eurWFkZOIz0QhgpoJNjMZmOd//1Co6ZEIjvTgcOchoCrTxZLIei1xKISRFyBLkSyfzB10IjaIvqBBXAp+sFChQJPMNxFB43LRpbLAEx0TYv+93B+Q9e8d0W/Lxx/bt2m/tutvaWFhCo+38qzVAShIXVA7g0VEu4UK+T41NnsAm+n0nFxbFGoebP6CgmnBvLq8EPIUyTvFA1FjyMy8ZAWONwj8Jc4jfVwPU4QX24tzHSS77yTZt3cO7Ebgg4NFhgkyiORwwQQ9iIhYehbyDSXYm1OlqGLytkvk5mOFHRQfxcpoT5QRqSLokabWCMdy5xP/IS0SFh5g4HgBNjTVaDBXu4urdR8DwRRgF9Y7lpeAeFZUKHAnXJA5pSSwvrxG6ew0BW/tOIlECZwmL86NwIzSI0Bz5tmbBTpEBueS9SW0AWwLqbeLEy+2dhRtY1AqwkfTU1dlOfqqCRjQHSVz1Z1QMJv54r+ifBcjcGmrsyOHjSPtdwXTwGRg51+CRNwHz7yQWWT6TnTLnv9OpPQAoh96JI6ft86+/tjVIZTbj/dYGD7tk3untM24jda6TLcCTctXaD3mOSsv0svGjZtjEq+4k7f5jQhAIQIChSc/opON+PvKfbYF1RJVdIGVZG/Wu2+60r5ErFCNL6EWzM+6asTSvKbb2j5/s25UfI23Ms3feWkzh9iYTmX1M8RTOEcSlTFgGjWhGJoFgfC8V4NoXei86xPWHvOySW7Zguhts3Tr2sg8Wf4XEjWkWTMZyJAkh0Mi1b16Y/QJrpyUSqel4Ie3G1mIbh/3DrOdAe/f9N5HDLnJNhKRi+/cdZYoX7zwW/QWiS17GZdvEwfX5F8tg51UD/N6B19cem/vyQ/bhksXIDL6zVasxVccH7d67b7T9O6sBAQlNkPxZCe7y3wMsEmiV1KnOuvThkoMi6O+d5JgWf5GKffYI8gPArxAkgks/QK568C/7/c8fkX+cgqEBMIK3jljY6fuRLNWFOZq7Ghz5mLlDU3YGoLRiEdbzc4pLSXXURS3QSQAsPy+EFL4mpNTlFDLyF64gqV1BOfJejefQ8gWoEzAWCGhTWEAiNayFO++6gyn4CopXpkIHTjnm1kX8kWLiKUbFVO4x1IU7/fYHMgz2YY1HufW+xCyld5h99iHvQAczdP/cTBp8AMEm33KXWBoTT6gPcqQmAuAa5ZVC29XEZxRY1KZNuD369Aybw6S/HHmAmFj+SFUlFy9nmpqr9EUBQyBxJflNTCAvs9fnvUbxMgQWouTyOi/97FmY09dNnUbjMglA9ojzsqwBIPGC3SUfToWyySohjAhaGWN///0aW/TWUpLbAck4kw5kbrYHX5zGz4202Q9/Zg/d+4L1ggmx8O359uEni2zFt+8BRFTBqC+E7SPQOsQxRn1Yv3t2n7U7Hxxip7J3wtxvbft3F1tobQf7ddW/fG6BXTQUnBdBgBOy/5CcuxKfsRoabPEW5GTnBJZixcnHTOxmppVeXFwuKIq/L3mnChKdkapmg6CjllMI+Sowir/2ZuGITFQr/2AeYk0t0iAxoyi2hyBP/3f7XpfkKrZxDBdnvUJRAKTFFFSSZBe8oRoBRw7szTZydJyfoVwPPPis3vI1BiCt5k+xN5wMUuc3ny+EBkFnqrxzHMuSl+U87NgH0ZxXZcjSdd9ocyrcKhJpUSjT+SrkT1WcTWUwdjQkU6J0xw4tLQ32YSnPppGfoyAsFa866x2LX5N0fh+xePXkdE4rFTY6gpRkJEEFeBrJ4L+U4YD2scgz9CzcEax3wH9N4yG1OzY0JDEKuRYEBeUB4OAby3fTd4lkOp7PYKGqyJ+z3dduueFSi2XfLlv8Mw1sKxe6dGgfE3EQyxp8BJU2WwvK6IsEXAEyS5d+R+DPPBf8MXTEUIr0Fvb9t2vs999W8ZwBVh1QLLc+XTRKa9UZp7MfywKBFHxRDT/FaJXfbq3YrlwDGqi0oeJMhFn4z/bdvDvXMfwXHMOzEaNKaVrc9WFh1YAEDDAAqfJza9lHdTAn5SnL2S2mruycaeI9QDwEjNbRdIrFr+uGGtAFkTTwfcKC4+ypp5+xFaSLn87Y7coDf3lcca/ovfyPiedDwejBQ/Wk2X961iy7fsLDsHvDkbZ/az9t+Ml+Wv+OxXMGyPbnnjufsp17CFREGjzumgkUz4Psy08/hJFSCKBe5MIy5r/2nvXqJjlxAHL3Uga1uymw9/D+zsO6hUFOV9atRx974smnAAxp4qgGM9PqYZkFEza4315+ZbaV1p3hbCy3qVPvtfvupQHlHNr+B3LjR+ZYjed+mpnTDJrj8CWfBHOsN0b4BCDAjsrDdKxffxi1XHQvzeU9Fp8AmOJep1bwBoQTi9kXsFwDDq3DRs7IOvlqsUc8OYvdsIA16MWL7dKjn/W4ZDTejkPMu7aTff/FXtu05TPzb/Gn+UZUOOVRLMOxciSpBRd9beGb3+ELeTnPt9bWEZ71w+ofaNKrkEfOhGFUa++9/RayKhineJ1qb9chufcENGqUEoIhSLMhUvPgXO/KqXq0V9jrEYQVBQdHWD5eflVKO2EHxUZ1tudgDMd37OZAsJN7ztv67/dbz76J+KH/alv/+smGDhxu98x4gGcxh2bhOAV4NkF0gAySenvi+0qXLDBanh7lNO09+l1u4yfdxnnSlxolwsnlamkW4xnoSFFVmutlq5cX4os33yo8VvPrYKzKIxxwrFGheTRjAgcaCUGrb0I149cCW4VnqC/683PC2M+1DKlTYefUMqRthVQ/yjLx4f4Nix4fv7MkYn8Lg/kA65f7Dq/42DatkaH1syN7Llg+UlEfPr8HdXB3hiD3PfoUv74FQwdqPd7F6SNN9tnSzeYXmWt33jPW2idSl8if2fEOmu8rPd96+UwzsNqxpcaWfriZRkrsssP8s0L+/RoAywh3Bsvj2h/mhJpo5Rg49qrS5BncS5Xg6YBwzk6F04qNy/+XX552ciOgUmNjvHXpdb09OncKQZgnqbUy8D9cYYnYFPTpN4Ago468hAjWcQyhZIWAAki4sTAqIsfg2qlTGArkE457kaEGoV+sg7U/r0Nd9RLrgfA/iARF+X1swODbbdrt42FLcgsplU/f8/8BrOpcEoGj6f8Aq4DhAhgAcBVS9dkHa2BqTsY2qBrmzkXAFwAVJLtiK8pXzwVBOn9S8T505jWf5e485BKrhIjxEANT/4oAQv9etksnd+Edsoi5PwIgOoiJBUbDe4Dxqr3mIj4FmspuRb8n7EMABd1r6eln7M67x/Ie+BwwEuvrWhH6Mct5Kd9yy52AJlfRJEewLoNs25bfYOfBCMfjsALLlhKUawG+KbDnHwC8uov7pIi7sJkJ70IHdWFJt8HjEjioC1nrViy03XsPUMcUwejsiKR+M17Dq6gjOYvqiuwUtlSNMNxDXMCvN179ffmcpfRIp/EiTYEIsMsx6cq4T3RWx0b7EYBIEF0xgVaq3WBrV1XwcwCUr7hqOAPQNM6n81ZcnY8dSiznF4EsMHNDfNrzHacAqJywv/7+w/IzL8DUKneem4cOHcM2oD3Dod2smTLr1qsdIXZprs5WwOKKb1YBkhS4Ib5A1HLCYzwZBrh7QkN1wFVfwEltikAIJVLShYZEwCimdufXCIiSdZUHw3tYGQCspH4D6sqYVSCXs7L6X+gjd100LN1qGGrh4eGO1VQJCqvBqT/3ail17StzX7TZc99gydQQZtMVK7nT3Nvxdi6dAQk9sV9wNeu7pd1262RY/V+yVDzI4aC/hUATSA11xZU9kOEWw5DDXo47QIFxlYSjNmLhsvnvPXbHnTcAMLezNbA/9Yc8gKsqfAFbYlAwwlrFOzScBOtMVAVfEmKVB9t598FNnO14ecrfnXW4C1/r5FbRhMitZ1DNvoKhGoB8//ThXKeyCQsL437lnaPIcKAqQxf5DYfyfi8Z1JPBcBHnbD+bev1NeOVuIK1+OcPwQgCdYJtxJ8znz79FeXqR8y2IoUg9jLqhtmjeRwClXSA7aSBL+ncrejH6sE7dWlpOfqZ16BVutzKQ2vj9NkgJwbblL4L9QIwjo3nfp/F0JJTJS6QhatOp1w/nrEi17Iu51gcg+jhAdoBvnA3sNwRvzP3kZpxy2R5eYAQV9H6ylZDaSBtAvbjk7qqVBsFAjAwLtjfnfMz9PYSBfRRA8Ulbsfx77NHm2wFA4wDAWF/6X6dEw6uyFNLEvJfesS6denFPk9WBb73q4ednzbGFCxbx/Gph/OZy5mKrh/WSvCbD6LlLyR3wkjqEQsTZq/AfHy5UrdlAahTlKJRclLmkzh5J2KmzOWPkjK5kdQFQq1b9YJOuvt7+3ryVocKN9Pv+3FvtCM1a5Tyq5ZcvUPHjjxby7t8Ts8Mpl1RHKxhKFjkfLl5m369cy14ebG/AlG3bKRbgd5cjJoSCk+RnFwEABzjlVSTElVLUxCJUKDRUv7c/tWlpFecLzyIYGyIPKWaoRZUJoTCwRhQIqkubGOKUAU4Uw6hU8KjqCz13HexiPwsK9YfN2g5A9sABQqrZdy1ahlPL5lKH46kJeSwpkUHC4TRINCFYuh2zkZcPJBQtw/7eds6BwPWwCbXPxYgVPlLNoFm+phpmBKN0DAqH+c+Q6N/tJ1wAkqy8lDavP1U78khQqXaGwd0L1vI39OHRDF0G8q5LqfkOuv1cwv6rAkSNig11Nl81MAFkPBCF+lEEC14/OTGQegDMss6VgOGEOib+6UP4R/M6AxlW9GHgmZpBWnwCXuYKRcOW4uQ++kQeRzzS+rOZJ60Q4FSKuanXXk7A778ou1AEIMuXTUotwPYlA/rT/x8BXA13FhH+1MPh9LaXj77C1v/+F+xaAtOwGPDCVm7Xzt0OXC1Eet4LZmXe+QxwAy/8gi+lVssFb8qBkR7P8KOEoFTWr/zGWYtSjuiZdILlfvz4OfCLJEDgNJj24FX+UdRyClLkPcXDNkVm74Gyoz1e6f/AMs6G8RmD3UsNd1kpkvtGeprkVh42cESClVCH7DuU675PbCxBW0mDXdiqPH2lWA8Gi+rSvZ3tP7zLkQA1YC3Nz2LooaweMEaeo857RBIO0yFry7HjpRwKkEUJ71J9aAlrIp+zUvEvXTs1Ym9C4Blkx6zceuvQIZT+otQmjR9qBWQg/bv1BJkObVy2TQ01oWzbMrPLUKqjnodMJjs/2cr40HOEckf7s2Ai5A/MECQxoROs/CHULQDn9E0dkjtw/52zY6f+tjOE0p88rQwkbLBgv18xqi/nJtYKDPx19588RDAibO0yyKgdCFv1aNHbmmL5GyWAUMEAjgEAHdFsvLTTgIx8QdjRForEo5RLVn4QlYB+9FluA3HWW3ysHz5yTIAoBAQOJiSJAkRimXyAaSjjE8JZKIG2f9d5QB02IY1BAJe/kDH56oklVQuaXsel10SjwvnKhceFxmXlrZAfDusGfIvKADkHXzkENHk8B0mo7dj1lV0yJNGuTBmE5HspHzLTeg5lokzBdXhvL1ISF3NRZ9jCubdQexQ5n7GhTJmPHiG1WIcJ3yEEyaV8K8SubcKXspZpfmwcsoj4envi+T7222/HkaNV23kkV4vfeZeJRZzd9eDdVlhfDEssEB8avEsUSsJ3CCNwQxO1KpDUCwBtlUg/NVWK4ZCSXKl1G9ilWCnkZostJAYYMjFudknlJBl2TQhTF4GYkrlJvlUr+qO8bmmE9Vw7dIpDTn+W7y8POxVTyBJ4zpJcNsI2qgG86tyJyxfQhcfGJUCxgefNKSZ+kSz+KeNvxD8lBTbTk0Y+GUCTJ/4hFE0wbC8gFTxzHH8IDllJ/MQg1uHtAvpYB7ICUAEXG4O8n3RLiAwuZEJp7Rfy8X1FYpKdWcphdikLMA322lDkFGvZ2HjeRkQwGacJ4rIZc+VVlo5/z5KPlzL1eIpLD6nC0aM0tZ+6hjE7P8euvmGQxbdmI4UByHjBxozrx4R7IKDS1066X4s8NgwqeBVSHV8+W2J8d5hA823BogUUaeewkujt0rBPHk/FcP8zd1n0H97FgpDpwUOzEB7e+XQPWMPICsJhCLRuTrl76N75HO47bfUvK12zof7FkW0owppTdQWoyE+MdwKY488E//DeszCg8i0ZyYUYxko41YFy5MgxJmRdXIiTgs7kbSQmiArgEycO25VjL3NS+JtvvplguPsIL2rtwsDE3tKv0drRRVzDr8nJPw8QUcXldIY0wadg850nJGsosgAmieFML6s7wZw5xL5iXbC2KpAO6UASsy+B73bF+GSktJ52Wb/78Z56gvUSy6EaZJv/SJfrpmOqz5m1kOluJ1u3foGlnjgA45jpIRVbaHQjHlEwwGDOeSMpljejmhJNqeQxWcMCDAvDM4rCrYz1p4GAGBW+FBSSdntD8axmHckSJCEu0fkFh1LgHT2Otx/PthK5tT9MI8nsawAGZs16xl5fMJ/PD8OT59ChM95ShKkl9pT0t9L+WlsFOMO+pSBSIzRoZLCNGhtL4AgMRzy/Fr9DyASsbV8A5tqyCDy2+H0IRgsAMBfTUowJD5rRQC6qSvQT0YDHSoMv5Xz4+Itn7aWXl7CemXoyDdZkNyerjiKBZHQ8YMvYY/KcrIGZu2TRZ/gXpdk7C95EVgurQAcZDdVnn60g+G6gvTDnSbyoljlW25qf1tq4sZOcvFfpjQrlCoDFkHqSz6pUUsDe5V/8bI88cbMtW7PQVqxZbO+8uYJCtLdNGDOVAirLFn/6jq3ZuNI2/r2K86KEZ8DG53x9jDCdn9Z+jx9QGMXjUevUE3neqHb2F4ba1hBiw3pebYvf/NY15J40rL4ALjJUl4xWUsxS2Afy8HIlEYVmvZpqLT2FLHGmBeMfrHNZwRDVWt/Iiciq+89jUg2emCScM/jPPDbzRS76JPvs0y9JR/6Ti7QMFndXzoPD/wF38hWrBLSGGQrzXRYV9TCrFApWQfCgvFDjErwpaoH2JPHGG9efC1YBd14KX2HSKGajQDnJOlyfTPEVQCGqMArZEUhpIZm07pBiUvfUgAt4liTLsbM0GGCTeYPcBYexln0pq1iHMrrXWeovL1jWCSRpmg/8+hgESDWhHtZhyho06fdXAcc+r+e55MFwkW9sfDwSFqwnmhp5MaLE8rOov/msvpZFgq4Y+1mE9mkgpAZPHpzRLZjCEkzzzw5kNoD4DXwugYVNTLS9YbCq0IxB+nM3wSCvz1qFNN6sL4GHp05ehO1KwynLCb6DszrgF/ohQW8T19Gee+4dy8YPbNAlg52fuNhU87FqOQ1T0RMZuEBBZ1NIMSmPJ0lKxfBulGxXBQ17r8GBqbK9aWZguVAqzT0diwz4lM/rnrdAHhc8wJqB/dHEfVrHXvGnqZXXl56/Qi2Kimg+OLvrKbDKKCJ9OEe95T3OO9ZeFuAspp3zSaaj8Kdh8EY9MeaqqylOq+33TSRHQp138L8L9oJxxB0ZThMpc36FUfoz2a3F7/1lhmZXXXabnTtebzdOuwcpF4m/IeUMgfDTwiKonMJGoLELZoN9c+O0h+zXX9Zyf5yikC+AzR7Aew+2zz5ZzQB5gPNFFrtl3mvv4heViOVFb1u39jdbjVy9AOno26guRrDWZWn07WcH7L0PXsG+6B8kYS14F4tt+MjegMXB9tvqLHvy8ScA6o7DvuUuZzPVwApXsx0R0speee0T2BQV9jr+bNWwHonW4L4rbB5ycKZWUtX7Av7relAjV8fCjI1FIg5DKjOdIBDhCGLNOSanGMZedve9T9jNMx6lsCSBGjDk+ac+tV//QLIfvsdiYWVEAibUUd/VUmPlnqdQHzoTYHUYzWsBvuE03ADYSz6c5QC77p2G2G4amoKi09bkd4HGj+aLzdLEGe8CUsQgFKOyeXG5PSowDbzVWY34ctYrZKwMj+QKhh0OIIMZGJfUzx59UZLwFAtqjLUHblrHvtpp+RXfKHYIFlEPawfbasOGtex/AB6GZbRGyANRTcFSENjt7cP9xLldA6jvH4Q3e1wne+KFNwA0e5gPNaYH+03+qPLcv3De1955fS8AOWe01x98wBzHypJnsI9kxtROgQQssSFh18rGI9iGjryGZOwZ1iIuybEe/Pm+oUgQG/Tv5BNitr2AJPZ/sN9YbWnpG/nUDFagb9RRr8a17mETkIyKKb3qM+wA6pEs+2fB6O5t9z8yi2K8gwUqhZgXWJTnz+D0GL6wTXYZQFcIm96bu9SL76UG3U/e0BrE82DFOK/CU3TLbw2og7ZbWf1OWNgwij3yLCE8yUl/ZWmj/S7rGnl+q1n1BpxQQGU1jD8VNwqgFOvT1zHUqSv199njCi3z8iSE9MaZNuTqXrBEYGmzx8/BTPlm5Xq7/bYpDggQ0zyfIMIoQIesjAz74t1FPIszltyxtz3+PH6l3LUChsSYPwIbecXKJ1mf51wPERUyxhKTRtmV40Y0qxj0vf4vYNUtpv/+cMCqW1nNjFUpIJxntHxv6wMJVlpj06dPhDyBjAJCQ5OsVmQvoPtCQ6P/fq0jELCRtD51F0rJoN8NXN4eu+92q0PSOJu6qD1MTCkYxF+G++v6HMmotdmklJCqy615QD55oXsC9DfKZoDnt+bn1UjhX+IuISeC1JegoO626J2l1jKxLanCu234iCGch7KM4f6DAXzbLaO5C3NJQ5YF1Cn2CH1JVRh1yds2ZuwY17Q2+81KtSeAncGjvMH1NIQqMBxoJFn8yPGjNvvl2TT/Pdywc8qk/rbyl2fYOxUW5Z9o2cioG7hIw/CpO3T6hKVDlLjz3rHY4PxL7VpMwBjhRWVI8DlPyoqrAQYm4jX5N2c4NkwE3kmNJwaj2IliZ377w6f2yKyHAZ1gQvkTlALZ5ophk9mzKZxRlfb7379aW0LSjhw5yDCqK1ZYadiCRXLeVsC0zQA0gTWPVOHsuUK74cbLYbCedj6O5/B+rWPvNvK9a2GHRiFNzsujv3HgGtYnkgqrGYcF0r4NKc4pvbgHPZ0/amZ2KjAo9ThNexjkHvn5y29RLhOutqefrePXNa8kakLq3WefeRLAZhuJ9VuarQJEFKBPK+Pu8v+PEOMhn0Pq3bjYKMfWK+L+94GcMJDw07S0VKcgaAfDMTQ0gfc7zBa+s9AuHdaHQUsBlg/pzSGdAoRgSUZHJNjbb31ii96eB0C9g/NHsnEpdRTsK7UGHsl4eVYz6AjC80vDrm9h8m/bscP+3LwBsJE0cgCRsaOH2T+bt9OP+bPn8XrkGYVgeZNB7kYTtlUNMMDF0nRp6ux3j/8Cf8qqAPGp02644UrAnkI7i89iBOxFeV+fJZj55NFSm37TaGwBTpHzwMCYDRsIwFZEwKcYuj6c3VJrNjBkqJTHMGfdLXdcybqo5oxItd3YH1TAKovwC7MWsPU8UTl48+visK4Lgkzyy5p1kBEesZ9Wf4miow+D+HJbsepPBrIR3NlFLjw0gcGDks/7DuhpW//ZDwuNvpvtV0pNwSyQOkwhUNR78mCkCBk6tCP75oI9++Bse+6JOdSb9OppBbb4/aX8fti7AEZdf/1ElLnhTjl3hjWmQX1EeCwMPe4Qzj+Fun7zzWqGkZe4fJNefTrz/Rhii9XPa5EHvcglYbD+pMT7nx+uIFPtShEJPFVjKYAXLKAexY+2replAbYqJOX3rv46AKZcDXX1B4s/tu3bdgAWdbK3Fi+yt99ewnpvaW1aJ3POoJzi+T733IP25+8/O/WUVAZt6J/jE1rTk0bBeN3iLEgaaP5jEwC25CHPHqmgX5fvrogt+txxsBpzzlMD0fNoLQpr8KO+qODZ13OmRUK2aqBelEqsY1KypR/Lot9vZH+1cv6v4bGRhPledAzPeqlk+H1l4aJTKYnhQgW5JnX4xBcQlKr6UUpB3S9iBt97z4MoZt6HRFOC0jOYQUy88+T1DYyw95egHOG9elGDirmunlv7Smu3OcDQYVhuePToo/dhPfiB28eymxM43Bb/aMn9qyvysWKYBYvzRzu497BTNd3/8LUwRw/aEXquaHI7zp47z1AJYI09HchAtozPXMP93waZewmhcgrsbgEIHBwCOxvZ9+kTpYSUNwdZx2BJEIHaTPkY8fT1RVgoeHMvdkRps/X3Q9aSAWM06yrnQgHWbsUwW6MYPiajngmAYJgJcz/D9c6IvdznffyxJ2zpkk8JY+pk23fvdJ7TwfgLB8BCF2Hmlpvux27oT7CPYwyHYWjw7uWZWk76Unx8OOzpBGcRiNjfBvQdQihbBoSxdAd6N+Jh6odiMBD1nge1dOZ56VywORCIS50dER4DAQiP/+7+nMvgIuewPUjVhehn7VD4ZGSlUy83q+68KThDGBLx9bCB4++xeCuxMYyMDOV9oW6n786B1erLXaysu1rWfIv4YHrwcogt+q6Qm6Kwn+oSZudQCRcWsm4IcNNAUkpX9ZnFPNMISJuy7hSx20/WYDB2M6mJyyG6hIU0e+7yt6jbqYM4zDsw1w1EqXA+o4oeRnezbLI88Gbuhm1ZFv1Psct10WwjFmKFLF58WZcdCNX1ZwM0sjf8qDc6dezhSIN7CIuLComxmKBWWN+kAQJfsOPn+Vz45HbrmeIU7jkoTWRJUgxY3yquLcFusknE9/l0puu5PPpP9miKCm5ph3dSxPPD4uPwX+DgyeBDaghaUcYlAuOxnNKN+lEAACAASURBVGm20F4HNOnkUJHMKtNkqBQ2qAKLxNi84qoheENuZUrZDBYGUxQqPEcKMTk1ytsghGaiDgBSYAtnDhczjRfeD9o4Sg8XoOTHgeTBP4yKCOKwCLaLtSXWrheG19c9RfDVXuszkAKo/oD5X/CFOUMqFymSoyaFWCao+tWjl1PEDUGqlWdP3nUF6xCpLnJITVQkMy7jLUs+Ji8KNdUemshIciiGalKgY4T17NnGfv41jVQ8klt7xdhTM+faX1v+sP2n19ml4wDUDjfY5nUwZpg8eLC7BTaE4xVZDgMR20iXzCbJbRALQd9fbKAqfFAa+V6eTAl9tdC1wGnc62ooUDgxNOXWREmSSneMUODrkPcBjNJUkvXgZDE+0Boa1ciosaLwCePA8mOjenHASCIpjyw8na03XrZ7D2VxCNYgIb2ShVdp/+7YCtDIwYnpe59BGnXy86s97QisxCYWuRoj+XTUsdiU5NocKqJPJ/+8Zh8VgSwtAFAko5ky+Von5VsHC+EiMusW+OhJKtG/f3+8MDFDdt5X+HwCpompKFChQ3JnJjJj7fjZ0/gpZnDoE/BACJQa9x/Wr6HQ+hXfTJpJ5OMedfE8j3D8y1KdP05yy05M+efauAmDnaQ1KjTWnnvsDduz86j9uHoVgRpdnJn6F599DWB5tz1EIMkrb75g3rAXyjGy1wQnDAneg/fMo8Gd4yZI0fEC/pTq14aE7QI2EjJmeRwBsOgCd6xkWI5K3Atk6uHBJREWBMMHj5yObXrbZx+vhMHVxjWyjRwQlRRbF/BxiYqMpviAvSDJreszHZ2Bd9qEpcHdyCX22rffrmTPJfLM2B2O7aM3r+aUtgyg4SgMkRy6sR/WLocJPNFac3EtW/4F7INCO3pmnQ2miPji40POR0YGTvKYlITXi3TjiFgP2ObJ7JNyu3zUSPvkjZ28k/NYLdQyHccWYifSgciWzvJjwjVTbOXnO5n651uvzi3s381n2cNIMvg8koxoj3gwvXPBWgrYAYQL5OCv5QSN4GCVXK+EqY+z9gAgD1DyOUCi/CKjAOPDlS7O4ZafD4OZfa10VTWIF/FYqqsAGIOqFkawlheFpS+SNyUy19GoDB0dwV6HMYSP1qljNbZpdQPG0jSAvIvwGDxzBjVZF8yvs457ENYDExIWokziOZbMG7+5cuT21QRBiEUvsE1T2CBPJq/0jfUUSWWaeP8XgDJ2Yle8PpOROiqRF+9nxR+iQVj49hP22bJPLR1rkkpJqeWvSc9WgUF3S4YGfFIYJU/Zm4TitMUXNrF1Ij+8monjDzZk6CU2Cs/g9wBeyvCPVdCOfKEWzf+Q6fR0x3iRVUBmZrY9/MQ9TPc2w/yJsOumTLebbnjEvvr0a5jI75KUG2TZRRnOi7mBAmAg6b6Hdh9zg6qIaCQRWEZ4ck4ktvWyrigMSqoK2AckLGYijWagYwB1kkIKWPVHWqO1qgqxVJIoHeza3xr5cqjUK8iO88xfCaawPVR8CegsJe1Urz8CMEHngcIJ9TPVQCrBfMn7K5DKtuNyyYcBfw2F4VMABB/gq7eLNUYQyn++iJLxhgNABsL0VWBDWakngxc+B/tftgIyf++c0gmvX2QzSBVPHMabjPflj3Y8H18sTdpdYA/rxx+5ni8ftolnomLMnZw0PhUUnZWAqSpIgyiedJcphKsBBpYKNj/OAf0sb4aJ8mbw5PeoBdgXM1P3Ug1nXjBrthIviTrWqyxjJFUPAbgrBRSSB6kDtigCa2nAJEYNDRNI2AwwstTcWd1AsSD/4Dqm4w0AyIVYoYRwwDq/I86PPv1bWv/B7e07mgntiaT2FPfY3RTyzjyRuanQhADAOdudNPBUyzrN3YT/cbcuXWzVMjzIW3ThHE1jyFKBNzp3Ke95wpgZNu/lBfb2ghX23Av3cFdlkBZ9G/vgJOAiYJYv8l6dMqw7vXJ54OpOZ7jOeaeihAaIO7gWKakC9kJCkUPKp477UhJCVbdiAvvxAKvlx8gwSWCwgDV+qSt8xHTSHRvDGdShY0uGsUzcd5wiIEmVML+Ou0XyRgGrOlfdIBEUuq4ynEaiFfKcnkz4/2SIh983CzASxUotRaICXepoFlSQ6tnobI5hwFcLm0xndShAASWjPT9nofXtPtwyThRgLeHBUKrKnn/hcY7ffEASwEqYqTqTvTHJDwmJdinBubnFyDh3cifAKOTuVsPTp9cwQIVbGXwl2rPPzbHTpw86n+MJ10yymQ/P5nuGwrraiURxL+fzcFjoKfbSC2/ZMUKFLr08kRCbR5ig4zsOC2L9D0fs1dmfw7bcbvXe+xzA1YDNAVMrxz4LRZbiBYNg6KhxzuNv9apVDIdIxmbjVgPQeWoIwGCQq9/tQ60vsck1SFAgi/y9VVw3sFm8AJRUSkn+VMc5mJjYHfZaS3y+jriU2CafYtjo2LhQxJJWyLMthHWbYrdc/zzS1d6O5VhNQvjyr9fZSRQm1ZX7KGYBHxkCyxbDj/rFi2fE8UFh2gxxNQ8u/qsR//tr1/gorFF2HnxfJ38k3VUsHJ3TYlE2NbVwdgrXXHutPfLo87Z65S77e+MBWDvI3dLW0+gU4UWIjNBbTSPr0MnAA6xn9yHYhBCqcIqE6oLjnOcwivhPWDh7GYDNxzfWug4aa7fefbd1Tm5tAQwdZP0mb/CM9EZ74qHV+Kf9iuT+X55pMVLw3thrXGdH9mWS4ouXXzBKJa8Mvns1dwGqFoCSKyffbOOwJIrHVsIxSKnZVNecS6tjUHkUFtZm2HvrufMKOKdLSaxGOoufnn9EN0DZOy0+spct/2CfpQEwefgdA0juQNP3PCzwBKyaKsRp5LwJobivYvBfByiMbyw/yIFoIiBwJ1WhjBFDM4i6q0qeqAzG1v2UY7+vYaDfhKdy0O/szyKUG8GARSEueEb2TAIPnTpB7FcppRgm1XGwC0QRA7qB+ldngUBDgaz1nKmetaSnl4Rbl57X2OPzpiNlZADDr/FmqHwC5uOOHTtt8CW9AOTP2O6d/8KI4bkxJPCuy2B4UcJ3x5sQ9dRd971gg2FTNXDn+iJ5b0IeuIu07y8/Xo6v/EM24JJhzjKsHhqXP/ezmPT/swvTHfn//0N/LTm1GE2uXuL76OzHqZIhQAPgyw4bP24YZ3Mp+0ThjBoiSa6vP/Qsm4e/+kOKh/+BqwJnBVY3wqh7b+F8O7Q91d59+30La9EcouXDWeEPYKRwU30i1UC6U8RKE8tXTDQpOJqk6sMmoInm4vPPllGvvcc7oP8wwrpCO9ijjz2Nl/gB9oG33Tnjbu6/GlilR7F5eh0yQBpenR0IiqqndicNPY+kZSP4phYWUZs+1LUr/ruvRelX8J7qfr1f9S+cyzBaZd/jTZ1aCsCw8J0FSISvs67dw+zZVyZyNnDGwjZrEYjlEqDeX9s2EwQcY5lIUGVHk4itUC1r7AKqnAsXyHEAjJQXZBLszPIKgqDEIKIOqEC27zIq9CD4+fc9MsMyitI5Q/G1O3vOJo4ZwBChgCERzCKS4Z+Z9ajt3LAJQOMM9l4x3InBdtXVU2AsVmP5sYHnxWenBr9QcN6ycy9yH37qwpi2bN4HCCOpaZB1bovnHvLF4ydSqR8ANak1K+kdxBDKzcwCaCt0wyMB6dcTuLV9599WiGxaw6gAapk6Md9QIZVjv+N4CywJiQXlnR6Bv+D06Tei6PjNWWOkp51zpBmFsIqRVwWjUYO1W/GLXINqUV70yYlxJMBDGKGmzD5XbZdc2gEw5SyDrJvt353beU/Ucf8fXW8d2HW9/v1f6+6xscFGbAzY6BIQQUKUEJGDCioYGBgoKhYqinFsFBUM9HhUsBUVC5Xu7q5tLFh31/14vsa5798/P7+3t0eE7bP3+xXX9byecd2V9tqi92HndrVtW3a3sraQAkvCnID5oHIi3njtZbt68mjWK+HQ1I1Vkq+iAPX0CAYopLZhjSrANZDPqETxGTNvdh7MHVAEZmaftcGXdUMRksVaKbR4GK7Hjp8D3NW7abGh2NhsWL3X+QzK8iIkGBCPQqyafdaOPI4i2KU6k4OxTGjD4KOQr9EFdUs8kmGlxufgEd5FMvhTWdTu9AIA3EEA4GUwiOPio2HdCqjx5utCapLXAttKAJ0vRUtqzzT+XDr3Q5P15B3lZnM2AaIMuHSobdpxloUTaKcBi157dZ59+eV7NmhQd/aWN6Ffu7ESSWanKhBT1nXUnjz/QABUH84OXwY58uMsgw2svkOBelJSOd9xBl6jCAA+T5DyWcB15RloEN9EqN9rLy8BiOxqH3y82H7/8wcIOR3sqy+/spU/rbR/v/ISCroomIyc+dRmelayBnh47kN228ybeN9CbEilZ+8ol0RB194AimPHjrQ1/2xwgaeR0WL2AV5rAE1tXA+BwxMFUFQ4pKoCQsE5H8S/8FW+ibyrFcJJ7RxE0JZq+iqUcgf2HOZdhIGjjLOpMIdHDL/C7W3ZUWQiAc/F+qEee5lDh7YSYLgfqzgxCttwhtTQCw5z627osEtt/ZZ1AIy1qCo7wlYt5B0A5DEgHXhJfxuJTd07733g7t4mai4BcIHUupUwFxVIFg4ZR5YHvpxpc+6cbYtf/Y/zm5w+bQyWkOuwyyO06acNgPiQTCTHpx6oYR+qNhTzPykF72lqx5joGEDrkwyJkrCwyIHp3RVyDfVut9F25533wxaVcq4e27whgHt5ZI+cYw3JNxRiBTW+rnmpy+QXr/PXhdnqfcv/n4UmMp/yAaL5+bNZJxqAdE/FW7Wp3G6bPhmC2XmsMTa4kM/Y9lEWmxhKf3UaYFDB5rn0m/IUx4oLWyvV3p0J3kvt0NOtnRJAYT++79133oDn7UpIMPIK9wXwrKeOwsOZoqeSNXkJ1hG//r6OXqSR+1qfSnkpYexf3avcNUj5lYUzaeJoW4nlW0JsNMAhREUUagLGc7BgSZAXPMxtBZ+lp0vpB6ER0LeisorPGgMAnWonThBQnZPl3llEZCDDXs5kgvIGYgd4jmdcRLhYQS51nxjGnFnRKLDzUQtHR0Iy4r6KBNQtwn7hDAQPKWMVEhwdTb1JLZsFsadPH7CKEAZWpMOWMKg+tD/PkbOCyfSpBPvwobDv2gU7HchVsfH+1pEafcM6wEXumWLWRhBq9xINjFDJNkCeKEF9KgVjB8iGmShYgJHoecTIqbXbbhtoP/2wi3uE2h27kur6IhswoKsdO3iCxYTtwcgUFF87W+0gFJbN+ZKbh+KNQHW1qr0HxJCL0h/F3nEIS6NRZ3znrEbT8YVV/Sn7veRuiXislnD+ewGscsbVKgia4RTWdMLegsDkOsehXAQn8QbbOHSA9+tClsGqyIQS0Jp+EBIob1Rs5dFT+lsxuI68jr1QvezevhOiZYx5BgTTd6EKYqhTzXosJXdpz94c83hyaa+W6lJv+33lXujLoTAKB9vePbvwxilxidtFXKLVHCScja6YcNW6MFMxVPinHx9GDCDn+0TD3ItJ62kCZzp0bsvm8LHD+KVwh7ZK2yVN5tf82YEysmdgCfWXYzmAhYiXTg2MAhVMMtqtQ/6gTJgkTLTNA38KTPy6DuwD6/Qm/JP64PH5se07+LuVIrcPpQmphAHQ/7JAGHaY4Y/7loWPCW1ulr30+EwunZMcKrkAwWqkKFNoFGs4KHXAyZtOibMu6R6ZeiGIvqjeEaE0KWyAC/jd9O7ZGcZkXxIz/7KelyKxSmi2Ff/BM+gAh7aG4mJk8P9J4q+GQZd2PUBtWDim/4H4ldRwAajx5AXQIvEzIs+GBZzFZazLu5FnIkaBZNGtSd269LkYeaby2RGAWgcoK0aFL5ORNiyIciaotUrRY9PI8yuYwABf/Cqr+T29+kdSuFDU0gTRxwNe4aPBmoUAxfSWA5/P171/OIb29TZpMpLmhb9aWYE+g+RXgBtMoCUBV7Gqqa1euQ8XXizeayqWJcOPDkx0cpKsbF3irY1eENPStnFQlGjvxFqSHNGBNny/OkaLkkcIsKpl2u1BVVNDY6X5XaDsIfi5i0Gko/EyKpDhs2bNF9kZLRSLXnhheiP9SCbpOZYCc/eudVxcHBLIhh+lwY0MhUU0aAANdJYteGa+jR9/tS1e/C4piQsIJXrEycG9KdxjOexvu36uk3u/8/ZSCgTMnVmcavyegkE7hXCp0RPH8zPBxuG0RUnuQJWJE6bY9OtutpvvmOoOzE5cwi0cTn4ekbZ9Ez5ZtESuEQAY1w+sJkagRBXSO7FfQrAKUJSZCnn5FzZySSxf/hkT/S4kGF/uinvHQlITpUAGHtu5sxeQgU23H2HQhmFW/e03v0GFH2LboOi/8OLTePcBkDCdlBG2S72upanWNBrgRIQ5EZ7lH9qhU6RjOZ3ah+yPROVrpvsD+JH+fSwAqcQuG82eL6PA3bYV4AMvnkv7xzIwaWNr151yjAkvPoxkmy7lnRetyZIkwdoznjBpQrg4VFjUMDQJYt+IReOJj0cIjMAQwPDOSbG2+lc8TQDTPDjQGjknBEpF4F8j0K+YQ9ObSVggdhpaLwpHklF4PBfh+VxkjfwsPmUUpAXhrE+SyKMz7NIrAgFcxSoLsuXvFljuaZpKhhYdU7uQIkg4CBezNyyVEpqWCFjjeuZVMr7koQSwnpp11vAZynn3dchcRo3piz9pN34PPq0vfmf33XuHfUZTFMJ03du7mFVKw8KzLSJIT7KKFoqmIIqmAFiqF/Dr2biZQoc0XEncHpg7B0Brnq2DUZCalgKbrhkTfcLKmBA2sa/8fAPtlZcW2ZRrpzsbkPO5J2zJsrdIB/2SAx8QCxDRF79Q8CGYYzA+jx5ir4bDQAiG3UpaKjKqpISe9sWnXzk5k38A3ogklyvAgqBp6zu4Lebiabb6z4NOmlKEosBHAI78rvlHkyS7AI4C/SpptDWF9QcJ1EXr2Ik0ozwVdxE1stmdJQjPVuBZAExXF/LCIeVFAVDPL6qY6N/nUlv61gpnaXGWIvwIn3nt2k9dYNiqX3/FMDzTFWFaj/KFDMEvMwAf3CAGb/UwrrKzZFjv6iWped1fgTDpJZ+vZQ9JWq7vL3a/G8DpjGQ9htIoePLf6imO1OgprMqTn6GcwR1wAQMdLh9AArE59ZkdkY7fFwh6Kv/VOiajgTAqJehUArGk7cKcWSIOLRJjx7HtpLbnPwQCrIotrcZEBbgvB7QAerHVJQ+NxJdMz9dT0mwXEIDMTExuvo4wfFA1mAQKf2uheGOazAETk6DpXiNFPWtWRTsT9Hy8nKLxx44DUD91pAL/KCwDAJzLC7yRTSZQMA+wt19ZYXfdscCeXPg8ax+JDo3Ci888z34KBJifaDdNfdk+/O8D7t64fOj9Vu21hv0HW5XiRmCQkEV/CuhAwgBEdtIdXcOZpoR1trUbrPkBfEcAVhaWFwHGsa95JrI9EIMkQPcnNgoavgm8EFjhDQsVaMiBnBrC6r7pP4C7ggJ+/84sghv5tupQ+f7/Y8D6AW57cgfoz9Rxhgwc0B/5YqZTZvgi432VIIjXFi900irdpfoOApF1/oQCUtdUACTwzQYN6sdwKg6/uzLsDyYzuJhKUFEsgAj+p7+fJATiTYrQ/TSTBS58ptmjnHtNgLkf9iKDaMrDbcPGv7mzxdRtZU17wByq4yzxZz/6yVeMokqTBv0ME8fdZHfeNZ8aJdkBDAcJNFz23lcwr7KxwhlrqcnDMPbHJgWQ5dRBX3vq4Y/szPmVBKnsY42Xu/NeIURqJsXeV6OlVGR/GLi33HI/vsk9bc+Ww5wJoTB6VgACnuNrA4hSJzTQoKsxFaAqeVwNwHI9El0/rA8kA/f0kqm9GErsCWTQer++WLLo53JMPZ4fr5h/p8hnuNsxLck+XvI7t1g7e+P1ZbCOpsJsiUK5VIGv6pe2Z/sf3IlHODe4m5FKMwt3g5UmqX3c+5c0uxVYdYA1H8+Pw8YxASlPJV+v52DT4FbvWZZJLvBQzR0bWQyfxHa98BgcAstuBL623e3vX0lt5j74858v8L09zw+gwDqxU2hwAuKxYvkI368SW7b0QyRfNPCA5t6wpFuHe+HcL4n25IvvE/DXx4LZu76cE15iYbIXz5wkxfWBb6zO+yerbN7mbDim33g/1i7X2qHtJfbpB98wFLwAKwG7C7RqVTQPLf4x1n3wWJtB8Ebn9h0siPcm9kct4Oap43mEcW5GtbOd/XKa4VgFxX4+0l8UUjwsv+CeNmPWE5bWZaQd3w6Y9OnPfOYDdunoTjzrO5zPmr8ngV9ijAOQ5+Yr3b6UQX+YC7VQc9ms4REsED+F51FbNXDmOxsEzvTMTE9799WTyAB3W1PgP9TQ+OfrPQCsC2iSbF6SZfE9FPjn1GiAImIaScbaxPmhQU5y13a8xFoGYYXsKwZNSPA8qaXHTLjNbrz/Co5hTTO8SFTOgTm1HQ/Gy53fmw91y5o1q+2DpYs5R6s4d/F1DgQ8Z7c2MBzvkTbF7pw9l+cMg5RarBo1xcEdx+375b/YzTNusWSSqH0IGvKCse7Nf2ukJtdB/z9Q9X+2AG7tqtKihnbAKutOwXIKo2mhFty3+7SrO7shRVZ4WiMMO3/RaXXuO8qT1mgrQ955z0mx5uoygadinbI+AKGzzmfYF8t+tWeffZhBDBJZNXg0nb5+JReH43j18jxdmBo73N1rXGzaCwrt9OTn9PMOtH9I+n7q6UfcvmgX14d7/w2eeT7nxnT2RgXBr/8iNHW6zb5vNrXoBe6T9vbIvEctoVMgQTQLbB8BPkkkjpfh1dnIcG7hgg9t3LjJLlhFihr97Lq///eXB0wjXwYm6E5gvb1qv/z2A0F9y2zZJy/Amq5g3fP3YWoqiDLTrr8GwkI6npYHGURipYGLVRAEiFyYggWAaLJ60r725uf0gSzhyWBd8utSZJJah7qvFf7jB3NIZI9owlrvm/2A/fHzjzZp0kBb/8+PAM0R1AwxnLvIVGHO1jG49AIsqYIt3aFTiu3fe5K+s7P179vH/lnzm23fsY/Gva3detu/CLVdwn3rh/rwRmTp3zgloB/fR4FW4TCt9P5zL+TZFWPGcvZV255d2501imTNAhp0JoNxuPeu+ljvsILGV6xGqWz8AQireQ6qhXyUD8L5e/mIy5Cdb6fuZRDM+S/wqADSj5+CVSE6xCHZlf2JLGvSunfHWioHRtnN9vWK5fRf2K7gfepPH3SCcNoWbCOOHzsG64vnhiQ6Ef/txPjO9seqjawNgm2feBaQ/T6Cddfa7HtnOCLKFeyn/fuOWRXgrxLMQzjb67Ba8WEtyZqqCHu7SKS5YeSiKCTYkw8ShKS3lAFkJdL/2JgYBnnt7CwWBQMHDLUVn/1mLz71uL340is8NwV/argCsAtJph4AKwwJ880zxlBfxGGjcJj6LdK+//YPV0eVUVM9/fztvJMtsM8zWb9dUeeR43A+31K7p0EGyGKgX2TDANo2rtvqbGiCkOIjm4HUEcX57mvtO0XY3HsfsUfum8fzoPblrk8HbH/ltQ8AhQvs689eAuguI6j4SaxveqHYWMizFcGomTMQ6wjZFFIQduSO3b13jwttUgJ5IEwmb+6uCp6Rj4azvJ9g6qahA0fiC15tW9fvIZwS+XZptntv72PZ9tOP62BCH8Fipic16ffI/ge6AGWFjN5481TbuXctgzuGtqzpJuqZemz4XnppoT2/4FnXB2u/izm8iGHF4zCbVbtNuHosob940HKZil3bq3d/gtgIEuTzS8Xj7xXF+ocgQFq8D4BOGeCQfM89XF+s4Yis1eh/uZBDQxgWwFx9/LH53HWBJI7vxn7iBWfd16dPN4gKb/AzLOd55cEu7OCUCJ06dkYRdgrbjCx672iY4OccMUtDg47YE0mJUgsIJwapFJNiAI4CDF6Nn6uKaJEmdP5p0FGBakxWKP6xYkxyz8iICx/gQqTU+n233HoNgwiCZxmqrcDTU8QwF87t8mVEBFAYnJRgIoqxX2AWt4VR6elVCXP7Enf3X9J/KOpKBpoA2D58lsgoLBSD4pw/6TnY1S5gVYxhzhfVLBq466x2Xu3U7C+88Jw9PG+eY2bnwRKUvDs6BuIVQIesQfy5c9rH+5Ho3kvJ3eSRzLInnl4AQA+wTV/ZlmGArABE9NCVkJzSnueXxT4Qu5O1Rm3gD6AoO6UQal+vZgYVBOI1weQV6JbUjS6e8yI4rIkhEj8vAZQixpWDi0CGxvaAzwtBLVS+u+Rw7D6Qye+FeATeJJVrfHQIeFSBC6YLgxBQDRbSAIKYktQBdd+lhND9iqoZBRNWcAp/V/3kB3g8cuww2Oew3ckYOA7rtg1WmmLpxrDfM7IYYoJVBNGLVHBueAPyphH81NxSxhquoFYKB3QscGu6imGqCy6mfnRKD4DVYjC+4ZcmA5BmYNcQjTVJLnunLT9fFcQ/eiRqfPX4U6/vzbBvK0qrVkwqmh+4if7VZQWxfktgFgsbJOIGUpl8Y0tQgMOyh2Wr0Ow6eu4mSARJXTifOVPD8GdXKGIhwW6pPfHl3ZFj027oTg9eSA1f4AZZrhej5PanoDxDPgu8Re4phnBc6RNGXWqpXbrYunU/OJuxAJjpxTCEqxkidCdYbvvu485GVPhUUzX4meoEgFTlasAJs+H9o6w9792fO/+n1TmA3VJposKE1BWNCjcbMH0ktiJpPSKtzuecpecQWBnNhUJ/F6BAsYIq65TcFxLqOVis7bF0OMrP3c42bGBofvWssJa2sYku1EmMzkAWjQJG0qEs69DNxv+GAG7HLBUCLd8gFaeeSpZVfw19QptYjE0NgXWRCdSpl0RRTSUT5CgWUJ1SkOWPz6Lz4aCMIeEuIBjfg8gQJ0Px1UFGY6u2WemOjTSZtc4fDimLb5wl9xxoJ/Douf66B/BYDUay8S8ug3ZMQCQU80J6+guLNdhSSC4dM/RTvF5SLK/sPCm+t3IwHeGlAq57EQAAIABJREFUkqrGIhZQFspDCwEAcvJlilMvsePUd/OZC87LG0UeGlzGSBc0UXjtxVdocBvt8Lm3LTwBCWZ1iL35AtMdBnTyV4bLwASXjcciELjhvCdhF9TTdOii16+J5enLxmzb3ptpK/KBC7Aa8yiW5GtHMaTF609TqoRPyVIDoXo3SzrMn2nhOZbkcflzeQRGCHWXRJWpQzlsSIXHUMSF4ZFWxMWa0tuXIAWF1HBAcRlXA7Z5NoeShI5nYB6BVGIi8YyjYuUThUk9U5Jjh5Gnclm1sktaD1pncqeaRKePyBICGKRMEQtLl4j8aWjCWcsOCJEXryZDAq/C8MaU318wxihlZSQEi0klYAuat8DbdrB/ykD/SzFJ79kz2dJPH3XfG0Wdcf6TuOtsrPjZWXcXizcdsgpXUUOnwEBtLPpHJ41r4g9priGwVsWtUhglifeDOdEg/85QGShL80ARyqT4sksmWPq5c3b4KIEPfF6l3EvCqXCWa6ZPsT83rGPd5jsjYoEwkgPv330U0+gLNuXWcRQzsCn43gOR+uefr4J5ccwBq2I86LC6WL47ea2Yp41caJJQSTYWwjNxRb3DpihOKY40lVNt7E2xp4mf88ziwQvQvVCYZz/++bkdP7+eSyrIbrrmYSSjfTB2/9sOnVxnf61ZScMyyxa++CZrEDYjm0zeuxpQOECM7x9IMFAkzLGyIphCFIxxiZ7snTCko3iP5FGC8326d+vGZOcETSQuxtEMM/AoqYFhdyET4Jun21BX5gJ5xF7WiefYaewfH5oYyWnENquVFyWnIDiAC0XxAJ2JwndSbLJzpwTSAHIJWAX4DaUYDKYIq+Yzl1xQamsrA0TsaTUrWniDh3Ri+JDPpBt5jgYLFGqBbapgqfpgcs/hxjfatbHGDmxqwiOLYoKLrYENLgmbr5ADydp57WLE9e+L5zLWD0e5wEVSVH8oYLGaB+7DwKP/gE42++HxtmHzXlv+340X2ZWsHS4hDgaYqCk0oF627wAJhVx0tbBvIwHIOsZ1g7n2NA3Ta65o/fzzz5HRxdgjSPRXrfoJltuTNuvOuym0D9sVV4xoDfqioT2Lp1BYaFuah8dtxbcfwM5ViBDnQHENDTtPnJ+jkgbXl3MgnkCDBlgA7fHxy0Eqd8/dj9jyL7+HiX4SNp6kIaxdADkXBEWDmzYg0s6r0MC0tCCTBFhlMfDs5DEqppM/BaADbtkkYgGKXhhG0e3L+itl0KBQPtlnSCrXTLEUyLmqtVgNeK5aUIeECznhX3ReSQIRBRC/9J3lloktRmJ8AnKmRNh929mDhJYhS7vn/vsdq8BxO3n+4Uz+ggBWta/lN1pIIyeQRn5EYhfLB7tnWiL/OxD7FozqKbTkh6c9pum9QClvCuBg1lQTk8Im1o3OKnn0VAPg1DmQ6qJEkwPMBX3I0oSNoaJPf6tBb2Z6p/cmFFUgooekgZzZDaxrLw4ZMdkFPojlpcFfu3YAHVxw5zOKHAtWkh7JnTQQCJGHKoifhilif8peJBD5noCRCs7mEgoYIBbHULpiXD/OoGwKHsn0VZTzs2DAft31VxNmkULTtZi96mGDLkUtAhOErB/uTQ+kNXwFDuLG4mj8jgLwYvyDkJ7h+F4VsBb72bXjr0FtMYwAta52723v2HeraAp4XzdNfd92HF1McQnrmiLQ+Xlz3qnh9MWaQWCEMqh09zSIwQ3zQ8E9999zv/Un6Xj6zOlujTo5JPvBR/IvgFedeM5Tme/hy+Fcp4ORc1PnmBAfX5Kwu6WFUlf42NG9xRRU8vUSSVgJ3rwBCnEnKdNXAVWua8L8ni/hxZkeFd6WcyqVQcdLdttd1zmAMpfEVvpLV/gqXbqeusIP8GjypCk2ZuRkVBke9sa7X9hLr75haWntCBNqlZUVFCgkT8qZCluyZIV9h92Gh/951zBJJiOWnAf7R/6yLVTX8khvAZAdOHA4A6IQwNgiO3n4BPcfi7UZYJFpj4CctNRLbf5TL8Ku7AULB0ZJ9nmSoPtT+AfYdoKK+vRLc2t6x5Z8e+KhRdbk/yc7AC9BpXvp+mrAk1iDNCft5ZmjJPHg+cXHd7cHH/w3hTee6ezdv7AcOHIYqR8+mt6w+iu5k5KTB+JH+Bje7QDuNJhxUWn21r8/Rn5J0+SVTpOYexE44rx26c+tPmRa7sLV69gLYrOOuuJaghvvYUiZTAP6oR07/TfDyIe5m4c4P70L2TX21ceb7cdvv+JMwKfRCPEQSMvz8WRI5sP/lu++HqXqB+f/yNeX/5sAPO1dDVRV99ww7TpnA7N7/3HWUjSWNlMsl2L4n58ABGE6dOneHp/hYsAMBuGNpDZjP6BTw4F/uhM5MBTeEhQYZSMvG0uTWWeb1q/n88B4NxgLrFG3tr3DYH5EoHiYZnfc+xgDmBAHfon91czaOrSz1p6f/42VNiw3vwjUWoDqC19cDJDZy84darYvP15Jouxq8wzfQfhKOQNHWKsMUXuMuMZuvfsh6xhLaAENoCdFXyXEhD3bC2z1H6sAYk/CXDoJ4+0oLB8Sa2GwNVHX+YWhtLlxgQ0feg22BH72+9fYTP3+p42Z1NUm/msksmLFiQpYVCI8e5DCvZ6Et2DOHyBpN5Gqk6SU/RkG2CJfQknzVDg0ABgf2Ntk7y5aA0P0IEMhvFaR9+pPCnxQirgfFgySbUq2oFpMIFI1UtBGsYMkteSuCYvwBUzHIqeuCHAtlyEITRhDBw+ay5rmaHv5w2esQ/cONLQ1gEN/4rE41NmGiTWkM8n5tALQff3NVwBhi7n72dtY+nAKsqfb2LDLr8dHdZaTz9VaNAzuzXYWO50Zt11nUXE0/shI/BVGgkpEctb/f2CVJ6SCSYM01x7LPkU1SgA5ASvsGrwaU7oDvAnUBzxQnyLprG4qtwvEhHAskdYaV0CbfqHVvUKWQ/wumuDN607b8JHJfJ0q12N4eUbxfks4K2DsAbSLhS+ZqidgjPqJSrq4MJrNGsAXb+T4qr/eXfwhSqpv7Ppp07m3H8Izr8Z+/vUzGHpv8n1RRmHP4+0R5Ji8GgpUVEUQdPoxQMlZ++STd2i2e9gfv//okpI1fPe0ZPt7NSwsLklXIyqAyf18rT+DLCqkIqkD1dmybSvvKodcie/swP51DPAH26atO23WrbdyB5QghQ6jKf0F6fSl9p9PV2EL4GVtEiIISc1qHXwzUKtBW1lDN6vzzp/6ullJ4tTh8sPWOR1IyGc43tKh9Ipns7gTnYUG1luXxpErcNp6dgknkLU/DPGTtntLEd6APRwYrJT0226dBUN0na3+fQ1WLJOok6YD8s2kZ5AXsz9NcrHrC2LbtnXp2vUwgMPxEMrKugC7MpbPIV9g7nnuY39qJ4Ek+45sM5+QRpLZr8YO4KCr444fO+v6E7FVVSOr/9dALZB/bwYAE5OwhZ+pHBAvgMYvCGunNhAw8giK0tfXcMo9W5ZOtbPr4q6ndh3YrzdKOc4tluqg/p1JAW8A2Mpx5CJ5yWbClKoBKFP+QsfkTnx/XzuITLcY2z1rCbVfSLvvzkDrmWcfgvX4k+tXZA8kuwJvuv9yGKOyJlEjrz76ynFjbOs2LAr4HBHs1XpUhXWsn2K8dy8f2ccx1dLT8W7WcJl13K1rDzuChL+quA7f+E4M/QkyYg1VoMIR+1N9ydMLZA0WCriSY/9+fgn3ZRhDnk7gAVkM/Evt0SdvwGpvOZL4HpCkMhwLuwxQasyYK7Cy2EFtUgtwSA3GfZnWLYWTCmADADWZwLJVv26yURPb2dQJt9hrC5eSbSHPeWoIAMS49n1hJf9AHsZ1fG7CqfB4nAVw982PK7A0OIUVWZWNHt2ZtdzEsCgPSyHsY5BrS0kov/YaiDFQywFNpTJqdGGvUgJ1IsT1CEy2p+Y9a0uw4ymDGeiFT+7V1Acnj+dg69XD3lj0KizDn+3tRR/Y22++CziZCBB9krDaG1EsnnF7R/tfxB6pQWUReP2/bkQFmoh67Gv+Oyxy7uhQ+ZJD7qmuw8aDNSKiSEhQO+6QzihW9jAIyLOH5zxrV10xwa6bPo5zlruM9VbOsEqKJpfNpOEqP4pq7xb2bjjqmXtmP8j9n0xI5ijqsxDuoWL2QpHddNN1rIkLdtedN9p3Py4hUb6bbdt8ypavWOYA+jCstUTm0X0r8k857ykU4DGQGrqCgGkNYaPaBNvcRx+21998BzUydYzqLva1HzRQWWuIAR4LM9GD8yvQi/6B/raWP6usgC+/W2oPPzGHXjIawscg+/7LP9z5FUjvoJ5bhAzVulKAxSCZVZ8z+56bXPDXl19+wtrMccGuQ4cNtP0HDzpLulIYtxnnKp1XeQs2JuqRayieVU/rSFOtr5pCNUsMfqjy/k5OSWDNBTB8aIBJeg6QEcsLbCtExNC765baxsJQ5SWRzl6QU22nCStt1CBBtQr3lAIcldWgrx8SFkDPI9IXgxL6jWwyg/w4P8lopIcEg6mFZEaN2feSeOquQkKX8GBGw59PzVKIOpq5DO+N8wcwNhImaTNDZ2EKE8aOsDUbtmNnQc/E9xEZLZR+JQDSWi3PShZfPfAmP8bgVZ7QY0YOtzxMR+sJn0w/c96FW/XDG1+MZAUHb9qyhzMWL1fuWlkFNDrKPfczCG0YXupSSmsfFBAWGUl2RTsGtc3NlfiulmHXiX80vV8tfZLOLhEgAwnU1HAoMJifHbJPJqpmX/aJnp++dkrXTrZ3dxYgdRwqu/POtzslxce69YuxvUcJUUUJSiSeBUsFCqaj4PlGBiry4A4NbOPwryPHYAVD9OFH5hyTrym2aQC/wXis9uoeb23xtd6756Qdz+Tn4cdpi7p1/JU9IANm2jkyTTiSybIJsyrOS0Ex/tRwu7AmkflYEP3K4F7hNmXi1Qwj/Gzhax/DNKXmpG/0ZxjWAOnpAs/O2bxpeMCcVsMPnBUcL5Tjz3DLsKsu7QKRqcxOFzRxBgZaDjaAjVgICV9qCwV5CPfV8EtT7Itv/kNP6MHAs73r+eSHL9uBBiyiFARdVHTeTqKc0pauwcrFY9i1OASRItGEzOUsZtKhNN1if+jltSPZswGgJg9pSDlTM7YQfqqYerv0WVhlYtcwpZMvnEAMXfAJSEkSSBnfsSvDJUXXwwYLprlWse2DL44kFYEg67EAoh7eBeYT5gOLox4DWQ8OClLXeBjlPPwaLgNPLplA2KxdU4dYCGZg5fiDXXb5FXitwGJ5/R47daCYQKnZzlR90UvvWx6gaDzgU9+kRTZ6zI12PPcn++zHp/lZmBAwja+lMFXx5JLKQMBluF2HxM6PS1kT4ToZsjNREljs554B/4RJ9/knS5icQV2u+838wwpJhYu0rz/lMIAT1SEZOjnyxsqSGiZEbQFbkbCDMucXUIzLb5IF4MvGqMf/LTAUc29ALTXdBXiZVQM0qvlUoq8KK7FJ9HtF0xab1jekhgOEQg8mSgXSiwAKBvAL1wzV8DklU1Wxo2Rux5plAQ8fOwDPMJiwsCgkmymkuC8GxC3PReLA96kGldQhg8LEwQvyeqxAWibZpkATLyEQKlRblVLu4HdG7/rd/LNHahqAyQlM1UH08dkKRPIRxu6JjG7HdMQTaQupyvmFFF31XAC3k2I4FW+o0bZjx04XpDCeYKvOySm2DVb0EA5YAasPzZkFIFtAQ0DTEEe6O2W3N0yMC3zmYAo3ecOUF7PeKForMdgWs0e+GNX8mjyn1CzKe1HyttIS/bvAAgGxAE5Q2bXaNT0UiCPfRG82hZiy8pYU6C2WgaZhkvw2ciA3Qu0VxV0egyq6uTct40SeM1CfNucaF0QGJuEo/wjYYRUJWBXF7SIw7YpcFbsA7E5mrZIeQJtLIT0zHZAuWTCwK5T1ZH0VWEbB4aWwMoFVrCvR9enC+RmY3Jads51HVlFgrEEOfApvuE2AauddCmUVl8Qvf39EGMlKzJ9hAAv3lDcNhZlAUG/8cqPbNtmwkQSfIQnxaU62UgD208fO4w0SxjuEjSEXgTrAM5pTx0Tn+Qq0ErOgkkR5b2QJvlRz5Q4t0fKQtFM+lbox6nn/nBNIW8oosuIT8Z9hb8OnBhTg5+Bn4IFaDumn1ZyU4aTN1nDKSe6vqbsPxUThBSYUYlVRafC0neWEvBMjAKGTOnWEuZuJxArpLgdz6oA4K2JIktCVr4W8YdU3+Doh04zkZw1AWlLgpq7yquMiA+CtoVnXfkvs2Mo2zM4AVGLv6NRWA844hHPLy7r3aGPzX5hJwbHMdu1keMLF4c9+E+gHnsk5xnS8VCbpYsko8ENvzsdumHy7zb7jIZt5ywwuqGp8hVcy0c8iHOceZKWT7ZYZt9p5DLvnPHAfk61TbkpZx7q7kF3ExKucov+47dy3xT6BvVyM96O3FhtDDnk23T5nvqUO7E/BN4MJGRM+3kcA6HFJabUVwaLyZG178/xquVS1joHJAD5ocP3KkSgIN2X6prOFn18Nl6afaDs5J/jfLBRJvmtpGn14tzpHmrh8xe5pUBUACFULQzcIdn8Q+664kIKZ9Sb/QR0EjjfEOhAQp8k98U0w62J4FnOsW0oyICMAd1kJBcOV9vGn/wW0eJZpIcxRpiHC+wUkBikEQR5Q3C/y3hO7yYfv78MFLU9PP1mH8J40uJH/cqvOuPX81pDJFXKw/RsxKK/DjF4sFA+GgtWoITwVNiIAwVmR0DhJUk8zqmZMnYkbeMhXUInS/3fPIE2SpQrgYB1rzZOOXEMKFfe6+MMoWLKyxczmY+gR8bmETwdQ7Aj0EDFKTFCdQxomlXO+S64dBGszkHfVTDGVnU4xxOfyZbjXiLm6hkKNnO/yD8YSjYJVHlWkDdMAZpM6PvCyYKRV4fbnLxe4B0mvzGcCDpCYfoAASb9IGz/2Fqbix0kJTgA8nUfY0K/Wo38yYRT9bfbtz+Kl+TbvwdO+X5Fpjz9/HVLh4+xJij0Bk7CG1Rh7wXgW4KKjSjkEkoa1cF9FhcRiRzHD/vvZ55aRR+EaiZKEz+zP2ajhWBNnlqSD6n4da1EHLWdJC1WQetEW5NqSGkVGIxuM4b44y5Qfz2LZN4ohpCtGg7JavqnsEriyALMF9POVpG6pQU6Y0p0wwRMMSvGv5exIQFJ46PARN2AIpjaYe+8T9g5AxIrPYaAQjrj+n232wBOP2+z777OrJ4wjCZvyj3VTxV0QyMuSXGjatNs5U5Hi++WgTmHvuMZcYD2gE/dfVEw8HuHj7bsf1tBseNjzL77gbAvW/LXN1q9dxftmH1CcSr7nwUXqjxxozNiJSNpussFDk2C28rNdDNbZsSXTBvRLwa9tM8zbt1AT7GffnXeyfYViNQFoaZAxZuS/kOBHwnz/yQ2k6mE8Xzf9Hnw2u1m3Pr0sZ1+TLXz6Cdb3GVcM3zn7IRt31TTuO4aILiAUNliZl+3ckGNvvvoCdwOyU58z7FL56WpYJwsazjpXiLEnGEA2eYTb4ne+tG6EZgX6htna38/CGLqbd3jarps6y2be+AQgBcc3VipVxWGEbqXb4rcXsL9g9mCvpILaB0WOL42I7hw1J27wyt/aC613oELb5KXcyPnL72fPVzLg9iGI7bKR18LUe4yvF2AFp0rssw++hXFfRPF9hiFgMaqlI9wDKuoZbrIBUbc6lrz2lh/FThkSZSXc6ntqMKB9Kll0vcITABINQDoorJPdfOsTNmbcOAtm2FfL0KWhLNg2rCq0D9/5lv29ziqbjqNSmWTTb7uDGgVmWFOMLXvrW9u6c7F5xV4wP8DCGob8tc0R1nvUdXYHnzkRZgeCQJ6jaj+kc3s0YN3HB9lPUNMvSO+87Oj+swCrgLbhMOfbpbDuXkKaO5rmqN7KM2Ehf3UGhYWPDR3V3qXCB7DGAhiCNwHsN7Jv/FBnaFM2418gtonY09obCpiVqsVbKgKfHPIR2tm/nzqPzA+LiYB1vC/OCCyhdG7LgqqBveRURPx+PzU4nI0CwqtovFVLNQhpkqceKcr+qJ4asUWo4s6vLACQpbn0aomGqcGw57U5PMNY++efY072rPCWWrqVrKwca58Q70YDTurPGbp//zF786XHLcgjk7tLQ2pvJOrRyOqHYM3wnJ1g/x7evc+mTLoSxhHybfadU23pZXK/NkuOICD0og3A/5exKsOXZoeC6udS3Uddy0BYSc1rsJC4anJf5MEQFQAG/KmDWgjYVFaDsz9xhpySSQOK61fEXlQIixvM62pj8MhnqaCZBr6iTkGpw+dRDkN9fZh98uUCJoGN9sjcJwFasB3ht0m+XlFZCLMUj/qV6+xfyL81SPOnO5t7/0N244ypNNnrGcJchnomyUqqj2FLMhMQls+kOTx2C7rPKhleNzW2t/9+utKee/ZxAIYL9B2ZrCUICiQ5entQ0GAn8NQzC2GtjnWbTcCq4GIX2OisWjRMxOqIX9298yjDvCoCahtt766NABEBpDg/aq+99pLt2LsG8GcL/V6T9UvrSahItZ2ATIOBASGw7HfOtnbUcgqwoqSiWabPg70kKw2BCdEMRsUY69AxFnCvDuZrOXX8Y+ZDI/zG+89Z/+E0Ktyz54+X2iisIvoSLPr1ii1I4rtDglG97GPvvf02gXSPcOeWWvfuHfF6PcGAIcxGjroK0Otner1u9A17XB5AVEwc9QekHNZRAVYBhblFDN7auKCZ8lI+NethwJBUO190xLxDam3azLEE/cjSSUQgXxKjR9nPP/7hfC/l16r3XU1/qVAc1bEhnEthqF+GjxjNn/sBYAsbEtK8dV4GAtjJGkO2WDJcF1ta4bZ9e/XAM/EcfQP9g1co/uUXAF9ag81kAZbUoaN1AmTbzxCpDcyyu++eabNueYjeDAu4WlQU2A6EAxbp2V511TA3hKyqLAWUhTGFTUMB3p06uxXsWgMoctddd9rPqNdqGKJ2BwSqQTWVjn96EeFIbWIZJFEzBsEsy8FbvZn1+t6779jj8x7HpqMIS5p7AOzfd89PAVa1LFznS5mcBOuKQFvUqTnZGbCujiPL7YLXYTFMOHJWGHKkdE5iCMwaB4AK4K6TN2ePngRaZ5wFpImyr5avtKcfn28vPD/PfiR0uAvWeZ9+9QMJ83yWDJhyDAf7du1l6/7e6uzx/AGla3gnb7y1lH2EPY9HqY2d0I+asJSBewCg6hnrR07GH7/tcQObYvpchYEG0WcIoCnm3A8ABKphz9dyKQgviMQSrgEWtC93eE5GHp6zgyCKENLMEZGVl8179LaU5J6A5eUEue1mDW4km+Abm3HjnTaAAMrc3GyGt9NQTIa5GmjfoSM2cFhnrIG2U5/xfSo87JE5T2Old8DeW7rIZUVcNe4K9vZke+/9t51fewCy70Wvf8y+j7Wjx3fCdn2GWngwuQ9LbdzVw1DlSS0kawKtQepVR56hdqXGbWG4K2smBXInYoPQKSENcsaj9Dx++E8n2pL332+1aaFe+PCjd6yk6jx1ZLBNnXyLPfXkUzYG1aEP/Vstip4wACv5lwdRp8lKS6GvHtRi6oeraIaGDBuAfPogv64eVxe2mNkwS6n7CovwLw+pY+9DjoIsdiFd506r3dD8F+baqr++cVZEXZN7wTZexWEAuAbbtZqa1Zve2Vf9s3S5AN5xyN6HDOmF13Em7MtsF2Cd2CHRysBjYmGyJnZoz7mEyuI0CgaIKp68O52n3hSFWpv1HDR6fzrbVLZIkdoD0sEmLGSeX/CiPXTPo1gjVLDu5tvqf1ZjObbLGciIzJDSAXIeLPZJE66yTz79ldqBn10ZBNQPAp51pjiCB2drRgZsRbCqDgwY/CNhcDL88muKtKLscvCkNvSRTbDog/FoPcv9Lp97gGZwhHLqmBDUXs5ih7UooNyLYbMUJVFYLKX17m2//r3ZKes03GPpMkBstQuoBKeIokHNzYAZz1AiLjYAMkR/lKlR9t23PxOcFeXU1SdPlNg110zArmKNC9UTs1aKekegEhmJ/SFbDD8wtfjEdi7MuQAii3JC3LCbOyKU/SYGNW5hBO5FsXby+XUwJYgyQ4clEBR83upKdCIGU+NgE4OncQZBWLJ9CeBMaQsJ0gdMRHY6tVj4FHHmNkDWiQdQjEIdobqvoARchbpfViMBviFuT2Zxfkh67ykylQs/53PybrIATXt3D6e2qMN6Jt5+W0e9BwQQAWmjXSwYHL+uDKAqzuooBg0esqjIpr+CgJHFvdwAnlBNcFUieQmDGWjFYKW4YuVGbNGwHQLzkjq1XhZ7AD7CJhVCOii1I37UZyCqwciGTax+d0haZ/OvLwULyWPAzjsEjC0BtLtsbDvOwmyslPxsxuQZ9NeF+FmvtrD4NpxdIbyrKPoYhkyAx6GQPyrZUyfPovblzwawSZtZXx5dYWgrK7lFRt78AjWIm6B06hiMJKsbHzQfI+xyLlBkDxxo69fvp1BTMUJxzEtMSoKB55KBaVxYZEK6j5xIZzNJXsTXonEMk1EvEzcxGhUUIxaY2Dm+gRyWUKeLOLjaMG3AWtBqi2GJZrBJWaAhvgn8GUkgwqAKDyUw4noXXBAWvwkm6WZ76/ltMFdvtT27dzD13ENBzcsm8cyrlkmPP0Cs7bbz5RgiC7TkQSscSA12587xBArlcnjg3SrvP9hOdXwGSbUblMBHASrqvBfNR0hopT376Cy4O3kg7ceRXF5gAlyFVQK/FwAgtSeWA6fq2IQwGgBpo2ICrENSL4CurQAJfoRJcbHuOsY0D2N1DIyj4pgOMgH65qu/HBVf7CelXLqkVxXMAqsEw7Eg/AlikOG6TOIbmRRXc3FABgWcbm1eBNlps9Zz6Au0rKHpbeadNHIQSXavQ0mbTwcnJTkLmd+r0Ck2WkzbOMsidbOejQdTHKYXUyJ+jxpLARmNCi+BgegLc6KZSVcgC0aHdiyTwwKabFGz25DyJ1ChgiCQqydOsx07z2AAPMS+/+4nC2dqINuAXCZeyExxAAAgAElEQVTmqUxmsmHy6EK/+67ZXC74K00a55h6y1d8wjReIU2AGXyA9p1Z9GxG4UtlePeGaDIr5idrKIrmMRg5fzCNZWx4Vzu1v6zVGxhQ7krkQAcOHCIN+wt7ffEH9vsfv9jQEb3wbdnI41TXR2FMunsz4Pzse2bbGyQbS1Kp4JZq2D9wbwDb1GxScPDrOsjDuORrOTAvH3YVSZ/f4nGSb0kwH4Mj5W+rdOEApiztbeM/O9gPAS5p240sHPDU+j//FzXQGjigd4YnGqzRMk6SOCbx8s9RQ+FSbTVZUbKs1gFFaTMHiFal6Luakm7cvBIflUKbdt397tfffe+/9sWXX2ChQDoizUtKGn46xQX4gDAoAO+oALiTNUBSN7xpUwLt6CEkfhcw5yatV5LwpORIF8Rz5hTFDwVUs959C0AECbb6/DWwon3VwGFcHQCLslwBAlg6KCRB8miBMXVczKF4kijcISae9GI+q4DxGi5Wgf2BpP7msp8raUZaBH7CEvABVPPwq4adJdCcRpsQHgUOKGBHPq5KRPWmqRRo3hbJQxRMisNH8OIFiGiEARPZqcmmzPKzjWsb7NBGpuV46gTDYvJlcOFkMACMHnjBdE6RjDkeidgZpnWtsoLY6FBrFx1n4TCUtm7a7QzLg2AaduoaYZNuGEwYzWY7fLDIAWIKOBp8SW87tveEC+ZqBriT3KQBtFVy0jDSUjsTztAhJhWp7u/sCV88kYYhO/4TX6aZtu6fTTRKeL9+9h+7+55Z9tXXX7j/9uyCl5jwFdmGTZtt0IDBSGxmE8A1yk6fO2hff/UBhXclvlbIYhO6gLE2ElTwN2TrakvAiqPRBaSJUYlFi2Z3nFWVMC10iAcyvdTE2u1nLkJJ4kJ5/vlIrrQa9ez1UgSc1ktCKU8qqLv++It6yJNLhRfNk3729p1YBwppI4xEzXw+ZvfNPFvJ4PWGWxmr+rLsVfZPL2RVX37+E01SIP6Ah2i0KMRLMvFP+y9SjxJA/xKKEWR3fE0VkGIT+XJxaZoj+ZHOP3nc+NBEiA3nLGFoQJrkRSW2kOjyjrEmKTAHGYWtwhTlYdWC7Uotn9tPOnpQlyqaQRfwQ9CRfm5v1p3Y4d462FpJSm7/6Of4X3q65Oxit4QT3BAIE7kIZqTOADFu5cUahnevP75aQwihUDLuyi+wm+BcCgKYFAMYmNfi8QsqwtJGRaWKiUpUFyoUdbSH4lsexiCmgICXagqhFs5oP/9WKViTnj3PPISguAjCE/v3o+hE9r/2t0LkKXgpJUUSvkAYTUcGahR11RipV+ezH/Geu2zIZMei/gJGwIE9pwlAWMpZnm+bN+y2W24mFGLVB87qYv/OPLv5lpmoODbx3CXLBrjmHiDsGbY44J7YfBqs6f+4C5Ui7onNRRnSSf+ASJs77wmCm14DrGOQ4V8I2ymRYUkew48gPu9Azl4xNBiOSaKv4pp36iHpvBgMPJsInl0zkqliJECEEjsAzAOGgjxAJyGHfWTek3bPPXPw1NzHnuoAg+S0C4aQt1k9/uoBDGLEuKtwKglkp2Hx9teqA1iivIGv2J/8Nw1ysN0hgENsrhun3WnTphAKGJXoGGheyPshndqtt95vR06u4bHjd+zFMEuAi2R+Yo6wJmVT4QHgOAe2aJduqfbDj2sAwysBIF/n8zS54cg2vPt27Ubyjc9fCLL97qk98NoabLERbfh5JIuXd6rSxym0fNoQTHcYRhiDE6Tfnj6wJ+w897msYwjdgok++qpR9vD9Cyz9SJO9zDOuatrJcKQEttokJGDXYf0wmOCWYPvh+1X26+oV9u+Xn6Gx7cGwowRvqIM2EGmjJyzIQGwvjh2ttvkPvM49t4bvTq3mGWupePheIPW7FM9sj5Ys3nUhAEAgssUJ9tCDL1kn2DHvv/65/b7mc8Iu8ygQz3KmBBPw8RyhRXex7lnPFJHb/2ywl1/6t9V4fksxmc5doPeHLyfDjABCJmu4J7z8ebk+DETluccwWGAVJwTAuY6KILtk6BWcd3Ns7Z/ptnb1QRr7MKstOQGr5CyD7li7+c5Z9p/PPrP8TMCXOnzVsZThyzrlgQiXKFVdXSMgt5pivIEBmPzjZKfgI+9oBomy/agXeAsQ5emFhAqmYRw+t7Pn3mcDSL8O4pwsyfTAO+53O3BuJTYrgU7OVYr8XYCkgkZqADj8gghPAXgJ5IysB0xo9oy26I5DbCZhYPKLI3MDcJMmA5C8AaDkHB7g29ev4+z71U5l/sneQdoIaO7HHknq1h9vMWwjOqVyJ9LcVcrXqxh7Ik+kZtE0ybACqcB8ARwEmgrA8RSQqoRC56+A7QbFuQ81NKvUDaiAPVnTjfbTt1lIRPcwsNyAXe4ed24FYVsQ4BMBCKbUeP6sLCHYB7Jr0hBdQ4RKBnSqjVpgTjY0QZjg15UeXsdQvAKbqXqIBtER1ESAaRW8gOhO7Sw6/hK7fPR1NuCSGD5PM+FCRfYWtdRzCx/mTEDKqvdCg9EESzY3swCv0rlWXbqPUoE7VfVMCx782E3Mnv8aqdAdHNjfqL0iw1rVP6wzeZBXMwkHwwGgLHdexwofdP4kqLs08K3j83p5wCTgWYkBmZOTywAUO4uP/maochXsnyw+O/tRZ71+AHkruZNIjGp+9SJg2wpIXhyEt14NLuhM902zFCAtJQ7Il4e9P8OHjz9dYl9/vIQGPYK9uog+Jghmz2Z8VJcD8OGZ3WcQIMgSxyg+cZwMgfPpWJAs4fMV2dDBE+y5F57AM/+g3YGllIesH1ClielfifWZv18UgHYcsv2PYTHOQt56HBCe993oD1v8H7ttxj2wpMpcA/7f/37oGloNVFVb5tOsZucwgM5Nx14nEvulTqjRotzQmAPdga4e1E8tDElUe+eXneVOa7HxV11qyR272IGdh53ib+PW9VaAn+eIUUmOsafm+HwWYVZxPtiFEVwmuQ9ncEpCG0JNSy0ltb+t2bbXJl03AwLKJ60OtvQEAdGEfnYOg/VcZTEwjebwTk4fuUCuwFmeWUesAqbZm2+9YadPnrXx4y6xrdv3UF81k6wdZZEEhzw9fwH7ZTaAHtJj3k+PHl3xmCTwgjpb7DjVVWIzBVLUdeVn3UdYbCVN8uR/DUEyetJ6DUCJd+oYNVA08u8Lzg9ZYOVpGKUhAE5t8SJNP3eBRpg1KdEC+yGAeiLAP5QwP1jH3N3Hj2e5ABmFPtEGufpR3vQenEm0RIB/cYSAYdd19dUMG3YSuvQd338i9XgZ7CkfmHAMZLl7NYQOwm5o9OgRjo36C/6UbUBY9N49GAbde/8sW/Ds89wnntgFJMAEPUv/BNMcIlOTGC6yUaHuSwCEUEiMPGPvf3AGCefbCUXuYknt02wp4F5/gsp27NzL2U9twGB2xIgRsAI7uKDgEII2xxN+9t033zilpie1fp0UJ86b19feenM+dkxHUEUctKSu8ey/MkumX/1t5TayDco540PcsLcEv2v1DJEADEV5ZdjO9SR86wPbsGY79QODGQbIW3f/ZRm5GXb5qLHWFeuD5Su+tXOZJ9ygOoiBcixMaWPtRxDQo+DqKRNvcCSjJxYuIkwxGIusYdaJ97PmD9K400vxw5QlgsA76BrYGMh2wknFAbnUI6VITcZw/n38kN9f+o5dNWYESrF5MN8CkXmfxgd6nT3/7DP24AOP4Ac9EssGfyd5lkLvbrw+Uzp1B1gOpZZYYI8+/jDA4zB8NFNs4cuP4pl92KmdZEF1+6332qPzFjhWtkY0y7/8zG66eRoe+f2d93kQdeOEcVPdsHfNP3/ao4/dT8DlWoDRLvQ/ZXb99Ens6TMuYMqXLyrlrqTvDZAThJXIWsqbYlPKS737G6ffabffch/ki8P0zTfzmYMJY/4QgP5ey69E8k8vGxnBmUwYZAzgyVbC5WbPvougyfc4+6XzAJjikvKiHvFGDlrL4VxKr+4DpiJ/bd0H9eAKAQycnRJRgB+9TQBS/pdff8ZefPZFq6DGlIVVm7belpgSwpC7EOsPf0DqVFv92w7uZ4Ak9qL8QJ1XPmtLdaQAyXxsOuY+dDtn4xeOJRkGESYypi3hq0Nd7ZyRfoLeM4PaFts97mtvkRrE3JWi3NnTtGafiCBSQX6Hhk++/N2hQwKAarZTbFRXeNnmLX+ifBEjmIJAjBreVwT1dts2JN6XQByBZZUBkUVqXd2tAXxOkW9iYiNcD3CGNRbGoKgMi4AuvaJRF+ZjtUXdCOkjLzefvaohShfO8jxIMADPIkagTKtmzaln6A2p4RznQB3rMxSykGwDhCcFAzJWYG+ofieUM7FTYjSMR+4RcCGx0ePpl/NzL8De7AUhYnerIpgBjy9nTCYWRzqXIhneiWkpVmwl1grOWpCeWV6+CgBW+LM371eK8XrhBlwIeq/V9EMaxMoWSdk0zdLT0+PEEDxWUV3KM2qyRx67Ea/vrTZ+9BSbd+9S1leq7T1wAJUkPxtgf0ewvUGXdIKVf8hGjCRYC1/kgoJK7vkIGJ+h9O2wtQE9/QADoggmFHtZXrFtAK3VLxdBWpDVprtuVbBRzkh1Kkm7P4F8svcPxzotqxTSBZ60ftzRTv0kAhx/eypIWN781Oc+KHmk6A7BElFh6cGosTPP4PdK+G89GEctfWAdA2TVO7oPm2R5xVrw4F37Q/4cDuHhAoFJIlZ4S0nHNxmGddjJw3vwx65jWMe9zzOceQe5DLl7HVO9BbzosgHjGSCSuRDW4IYqQ0cMgXmN9SMgc8fEri63JSfvhBvedO4+ENxpO9+DgN3bH41pOY9R9hGmBk0cVsF4Cgbx4pNIgEtoD6WaRrNvj0GYFm9jwraBjaXpoGgpktbAREHCE8YDkdeO+uQ6XmrJRaNveRZIvtjAvwuIkWG3jMBV6OAxDhALvZuF1q4r1gCRngRz1NrMGybay8+vcrLl1LRLOVRPc3knsuIirX+PKbb6r69s0OXleDxtteO7SPZKjnImuxlZhQC1CmJAJl/R1nqlDrKUXnhIQuFt4oXLu0TYll5yEubclaDQFUzlNamQRYGOMkm3RYySJ12TGF6SQ+IJ0TclwobCJIpLyLbiWibtJ7EMoDl2gRpMWrLPIk/I1p/llfJZmij8KmiA9YpD5K+Sz2SXy6Qe8EqBK5UgwAKYPUgDVWEpYLU1GExogupo+YtIYiecgA8k5hXHpBy95FEXIF9VNldtI80/i2fUyN62+u8DLCT+rKwI2PSRgII6lFr4+uUkOCqttIVqoB7T+aH9+zDpLLNMDqdmDrwAQO0WmnytebgSAI6SRFIi8Zm85ZXK5R4EYFJRDuDDgaPwr3KaukCAscgIPID4edondObC97E1aw+6lMjUpG4A3odcIrTu7gCmEWJKJDB98wJ0HTZqEB4Yf7EZKpHJKzWOAlOBKDCHoki1rK2EycgUUfTvihaKaBrrmFgOCA6K2PYAEEExdvOkeXbvrf9GMhhlLz73ChfOnc64u2vPAfbEY/MIAAjlIGMyAggj35KOyCudIT2H3PHTR6xDl3gYSZj289Lfe2OZvUEi/JbNmx3wpzAHleE+AIprmbS24UKQxcEQqOqZOelOPmoA3u8uWkphNd1N4OWjK7BR07sATjp5Dmry1sqsaP2rNYm2VeKgwqZIyYm813I2SwUSg8FD+v7fQl8jNYGY8uEUQ9Qx7Dg8FUahav8fPM3uwCi/wQMJJACGvj0kLotN4PtUYV6dQXgDh1IEUtFi1yh6IRNu75pasZuVVJhJUqknIKQAhTCaqJLcYACcUGQzeQw5mO4AZDZTHHoBdIq1V0EzJjBdAEI1nys8Bm8j1prCjnSpVTCoUDCPC1OTp0tpC55cAk4F9IuRy0SfS88/VHqs1sTVagBcWSgINJNZtS55pVDGRoXazTfcRDH4A8U0vjORFUZfYVdN6WaeIVm2aXWN5aZL0i5PGny+eAZO5VcveS3IPKDY+El9kMHhc3WGplTrEPAzjfTGfYSd1VLMaZobjPdrx9QI1kMEl3hbBgNbRGN2ATnyjf33M4/bK2+8apVssCuvHGlbSN+sZ//qghQTbgWy0bdff9+x6zdv3AS4QxjY1ZOQYuGrd9MthBO8zuXmj2H7LK0okjEfZPLak0CJZBs6dLBjfYbixxwWGUFD9TRN0zI39QykyW/bPga/GewHeJ6RMAwVUCeGUTXvtVFsDA7d+BisXI5nwFirc4FLXjLXgw3TzCUV4AGYRyiPPD51+crrS5dBJYifF+CjCKgCRl3Kr/MRlV8vAiGlayuMQ8MTpET1SG4V4qLwp9Z1LB8nzi5Yhd99uZJCpC+Mu3AHsggEKULGN/7qS1zCsfzbagW0XZw+K2BAzFGBka0eShe/Hu/fm8+kJlCXqydymEYhjhdBUEliHGNEnFf1A/o9Kpa4sXVv13K+aYAXwPmlkDqFoYg1/r+/BDq3pj/zx6ULFluJAlfnrYBiga86i9Voa5+KidtCg68Lt1tanOUThCGaaiWXd9F5imGQHvl7+WOboOLbhz9XiYN7EIxgf5QYJUjfGsW4lawXOmY4DVsVqKIwAh9A4CSm0r4859On8jBnZ0ABY3Xqzb1RjhyzMZd2sE+WnOOM4H6Ngg0OSJWQFMAepZjM9sGfkD3fBKjZexST2MOExuy3bt1Tac7CYUeMYCu2s2FDhzMYzbGrWYsnDxUAaN1mF4q2Oj/rWgp6gTpeWGj4cA9DPnT7TpL4+jz5uzXCkJkNEHkfRVN7Cr1CGA+Ndv/Dd5A8fgJ/xiqAMwZfgPX9BvQhfOCEk6wJQPPmDmxUkcR573y2dXDw/xw2wnuSd6n+Vm3QiNeTP0DXwAEDXAHzwTvL7HTGGftw2RIACIKDAFU1zPGnvkil2RFjQQnP//y5lzt+kv3yyy9MpTmrxMDh+ctOQgehV2OoDRs4ycbgtTpocE/r3C3W3v/gC3tnyVswsTM4j7ifdb+J6agFggrEE6C1XLJX1nG3bqNswfPP8N788Kn7y8aMGgGrKNW9L9c8iDXHpa37NTu3APYsTQN3HKJvQfk8TwVkakhN6vCxZgDJj+xEFvddI0FjNekwWdJohrrZbfh19hvUy2p4v/u31GFdtNiqfdbzjPcj77yBwcsEGzlyIiz4IgCaT+3oiWP88x0CSg4RJtDBunMf1wC+N1FjoU23k+eq7N8Pf80A7XuAyF2WkHaV3fvcHMs5Xmvvv/w1++Qg0wKk4p7hsDnm2S0z77TPP/7MVi7/1iITi2FWFtEUlHC/09oF9baFrywHeOyMgsfb9m2st1fxiKzwwAsaLdVzz/6H5NhIAN4LdnhXpX339UYKzG2cO7ucxycJcLw7TjyKXg/Y6j4UfF3ThtiUKdPthy/XYeOyH2CaIQhBRy1YUGki5I2UUt6UFQThhPgStEYAUakGq2x4yRsDuMN8YNPrGBL4p6R2Dw17NDThPBSQL4a6I2EycA2kqC7FGsabIb0Xfo9JXROcr7ACC47sO29XXXulXX3NVSTZ59kny5bhK5aLz2hnm3bzdXj85dnq7wgzKwfk9YJxw9oac/UcGwq7OIp02YR4GGKAqnVsnjrOqjPIV3f8vY+98AXn827LwjOxjIXerXs/mzr1Nphgl3GntXcAoqyOCoqopbk4o2HCKzDHR+cfP6saYf2t80kqEgWbeTezSTXIJH1bwVEV1J+71pUguf/OCgk1bPZmwBxwgecAW5+vKaGeMciQvFTegN6AEGK36E6RtYD89tRcN9HgBMBa9AQ8roaaKMBK7LjKcilWsIqKwtaEGk1hUsGokoLDB9gt3F+dOrRheEto471PE6ZzI4yNfQS4raE5C7OJEyfAwJ7gWMa7kJ6/s+hx9hnayuYK7gtsAeo59yK62vwnn6dh7+jY4LIiEFmjCfYm3aUD2Vrw5pNvY7PsEajHPKWoaVQCtdQKhLnBsNGIrLpGoRXsx9o4PE132eSpvairAACYHmvIItui1lF3698eujgu/vU/UPX/FWh6N7wDsVgdyUGxhGr6NXlqBWmnTZrgvNhTuqUhN37P2QA00dQdheXWhmcUymC7XXyQLVyI0o0J9/yn5tAM1lBzXyA8J4Hm1o81dzlncCZ1F8FKRByX5TPEr4i1J595xa6ZermNHtuLdV5OXYgyBW/XHt2H0Re9ZUuXfsBZcN7GEW7TlsF8eHi4Izs0UBfHxcfQgwh8IL8AEoTSkcUU10D7f7WnP2Detz9+Ycu/45w9dwQiCt6+3JWhMCxzMrlvAPB69m2PhQksRdiGu3cfQ8rbkfucfonE9DDOag80kIN7tbMshjVpPSfZ9kP5llNeaJ0BPIIYoE0ENH3+NZiZTdUoFWIsNiSe70E2RBiSyzPFdtvtD9GoX2kPPvogQ8F9znJLiq0Eek5/1nb6yQwUCMttx/atNu/RV1zmRigDrOLCYj5Xb4g7Z1kD2KUAnIQwTFn49GP22ttvWg75CkuRf69Y8Y7bN5kQR4qQXRdQx4bT40TAajxzCss7ag71ofpLYWMC6Wq4D1QzCDLr1b0nNf9+7ifyOAi48eM+13MpZb2rjvUOpm4EQBx/xXDb+OtG++zD923xe+/aXffMdYOo4WMIlDx5jH0VY/dxh770MrY0vbu60K5OHZLskw+XI7HtyGfJot+h49Lap2aTH7Ls8Kqox6SGCGOKJEC/FtBKQ1mqIRi6lYCRtXbTrVOwHOgGMBGGp3oFSqsX7P4H7rHFqDe8GXL5eEYimU4C0M+AlHCUtduE2uANe2DOve7+cmMGekzJfynP7Jvl79pzZFMMHJCCTVyUrcYz9cprLmGIeAhiQjpPhbqOWqQSCwfZ8ASzt8aNGc/62G1DLhnKYCqXO+kotjJDbRWklnp67mUfL8MHfqFl4m8Z0Q5ykIbJsH+bOZxrkPXfMqO/ncvIggAimyVqWwA7I5ehIC/L/GFBC/zokNwDYDGDNY+MnuGhhuYCuVWT1TOQlh1YAOu9CtZyOOBo27aRgPUnnS1CZjbhQPjBPrdgAWfQItdrabCdzv4ZfcUom/KvqQD4T9lff/yNVVg/+/nn32zeYw9DYNlEmN5Ah2nI0mfoZQNdHbpmzTrAlBSnlijGUiiKzIMq1sX2PdstryiD+/Ap+pYGO7z/JOqF3fbYvIdszkN32xuL37TbZt1JjXaU3AHk8wCANQyvfF34J+eazhV6Jcmt1ZtKdVYHaPr8M2/aXbfeTc2EHzh11/oNvznf0vaJSYTNZdI3iXXsTebGLqT2K+yjj5a6QLFCGPSMnvg/WeigAmWNK1dClh6lsBSbuFtk7SVvz1b7OhG46M95ZjU83ybOvneXLLL5TzyD5BsFA/19n0HtyHbhOXNHzLrrIazP3oKtne9CrlUHNzBk030hKbl6Vr0TfpVhwlDu3xyndMqFkBUAIH87g8kj+DpXomhbv36rC7AtKCqj1tPZDEjIcaWgKmEispnxol+Rx3gln71NTDBh4imwuvNs6+ZsCF193J21Z/9+R+4JB9RLxP+8Ck/bC9ngI1yjsmloBzs2FxZngF8DNmWd8Ae+wN4OsUPHMhk6YM/G4DQI7CsRm4FqApnrqNMl7y+md0rrhm9xuxh8zLNty04NBLA+4Ax04Y/UsWHYtWlfSCkjJXAkVow6r9LP5Tuv1RbWjsJ1B/ZL5Uw95sLU/MEzuqWG2MgRaagWUBptPE1oVonFMSTatu0EtUIa/zyCpD8eILmzrVu73alopVIViCXinLIOxHotLix0Fp4iybHt3J0olaYHdRdMCPcMGvFmDaU+VFaA/gqP9rLH5s/kv1fbkkV/WyiA7i6IcbX13GXUEB6shZBwnhtYQjmq58GXdra1W88AflJx0eAJ46mjVinHrigNe6DMs7nOCjAyHH9l9rAsUyi7qJk0GGzNRKjk+fCa3XMNo/cn0snZC0IQhuhDDcTD1J0rNYrOJ1mMihio/x0XFQVxid6Ks3fEZYMca74gr4bBSbYD++X7qlZR4K6boVLX65pXmK40i7TFzuIziv9RhjpD9aFINH4BUtBh9Rfbn+9db4mdo7DQ2QT26evC3i9H6bBn9xGIV52dxaA/37+mMQtSIdRjWOAK6K6tyUVtWmghcT3ASHm/AMoeL3zYv2XFt/scUKh0w2TSvopI7tZPEwMjo2OH1snnuo1rkTZyICAtkoSi2RnH49UASSiav4Np2D3YTPLlq6QRUvMZh19PSUm51cCoalX4qINWIIVow61JYu07+Nr4yXFM8jDF5qK+ZHAPW7zoMAciwtaQBGj/LPBgJv8cqtFh3SgikXoQYqApCn0qDSqXEU+0mMaE9+oaRH8uzsT4SIuKr7azJ+ShJ0aqEuVolinMw5gmOqmylM+yOpPPEQtQRVM4LLQSDuk6ecRSxPnBgAhn+pPU3s/SenF4AFjgLW6hSFaCIxotD4mziuQOsD42rSEBVqw+L4pfLp4K0h9Z+07uExEq/z38aZBLa0pXweXpJ98zTewloRMvXciv5NAXp+sKBtOLk2et5Iy+eDp1btcDELcUOvcJGzoWH51eIdgqIOPmAi7nkD57rhbJIlJ8FrDCtFoAPxSoVcsBiZAG8IWpCpurisAjLS4XPKYilmbFGzCgkmRaBbdISevJZ/JmUlKNzUEsEz5P3ncKMt8zpFDLJ0SpgyV4+UfCWOwAC9h56zJJyUXmFdjSxi34tsjN5aUaSvPQOmXxsvhkwB8o5A1QowVcUQO76W0FYJVYm4E0K58sWWZ3zprlpH+MJ6CFA053kAE976MNSdMd0qyxPApw7YIN7D2YAICbmExus3cWv0UhmGzDR40CgGq0R+fOtQSkLuFQ0H09Iuwo4UJbdmxELjbOxo4bgqfKGVI6S21g6uX2xUc/2dff/2gPPnIva0wshxaAyL7288pVFMilSDDetQ8//4iDF/sIvRuasyCvGOjsiXYn0/V+/QY4Vm00zEIxUQXk+Aqp570KGBdQ2qORwOIAACAASURBVCDvXVCuQCbhmiC2MlYl6VLYhy6jVmBHf7UGfwh0EgABKEQDUsvPpOCdmbNm2Jr1GIhjcVHHs5Gcrt9gwHsOSsnms0/RnHB5J8PGOX6cdEFmExOvjyfQCBlRt0DYtxVYLchLGGkP7/Gqq5NI5cu2XRvwM1EoCdJ3aWJ8kAeiHucCUaqo5N9i0uA1QiJqZ55rdgGBNMiGXBI7LtFiTapJ1GAgCCTv/FmAJA75AN5vg0ZvMDD8AO6aYMnQ67n0vSqsNATMSp4udk0LB5yS30WKjaDZ9kJC2GMMTNzYMtL4OOjxtJO8OjcTiE2MHC7yqAR8cQCnNO2MZUpbzKRS6ZHh0QwFKNiK8vAlZE9E40MUAgMvJ51kbN6FLoom2EKjJvS2UwxxzqXXwuiOY3+SRM1kbNlHb9tjDz2MzACDdAIRgoOD8WvhcGVPqFENobFBwQ9zL8bWrtlkA/r3p5n3ZTqWY7fechce0B0w6n8V2d0+ZxEij92Ply23g0cPkLh6jonoWXvyyUfs8ssnMFiIwELlsJNSRuPXc9st05CXcVDTTDcDHmjQIQl9WDiNNWesD6DWcBJQazjw1/yxwQ3G5Pfpq+ZZgDhAkZMwUqzLQ1pntZicTQr+cIxjsTkVyiHgXL7MMjXn3VHYNfI9xZBnaTg/KH8x11mDGhSoMBc4K6bYc4++TADHFDyV4tx/052QxeDhminXWhFT9RpYVq6Id0Mi3jFnneCnRt6vpr3uPwnxVp3PPz3lrys+Kb9f/k/6N9lMiIms36df1/dwqdD6Q/x/CqXQD6RmqczZNTDwgWlbz+H+Pwmp+60XA3YEoDrCEptLX1NSQDG7nXKAX3eSUAfYCrgW004MMp6B2GvyLuc3+MOciWXYshcGDlg9RSkPl98mn70qrCbkLSTD9lLuAO1rMX1DYTdVqyCDKMY1A/Odgo611BGPr90UNQK+48FdkgkB2fBXKRY6KiqRal4SZwd2FznZ/oBhobZ3TZF1bDMYX8V0hganrHOnJAB1puAVpZw90Tb95puQsk/mnvC2MVcl2enTZ+zd11fR8HzCu2WQAtutXo0k69QT6a83Hsyu+ILVUM+95A9DqrycqWtzIAqUHvbU/BeQnl4Bs6DQFrz4uO0/uoZ1C5iJVMxXjCpJuGjsFdTkQ+HaDAtU3nXy6RUTSKCzwg9cEjdDOnmeytPbXXNi87I/Azg3OlFrdOkMwFqUSzDlPgesVMHOkdKkT+842CYDeAeoQ0gy/uM3EnHzJW2mUKoioVE2GFS1dfzvlM5p9vH7nzvrhWWAZT/99CN3L2sbNUA9zb58OGtY21o7km/J29QFn3FR90y9BCbVf1zIhBKQ+/ZNowEuJfH8sF07eQjnuWAWAfQKWeAP8/nVINXBblBoVCuLThc2+08hUgBcORmNtnLlevv86494Ljk2f/7dKCyu5E6C9cf9WkOhqvV2bE8LSdjv0jT9bg8+ORULgdH2F2qIFEDYXkiZYmND7Mtv1jrVw/gJw50nt5hY+hlk3YAbGpKsFvtqyQH7Z9VS8wrZaZ37DrA5T79oftVt7cn7nqUY/Rvw8gRDSkDTFz6xFV8us7V//Ur9w1f1ymKITTAMrKL87GqUNeE24+6FsOmnOEbo4R1N9uzj71pU4iF7+dWHrUe3wS4YJAvmcpBfNPfkVthhf9PA7rK87COcR0XsTYIzeA9SgYgdLSCxsT6Au57CgYZCQ2JPzl+VP5Ft2lP4x3A3kXoPkOblVUy9wDAYpmIj7NhamOm+DK1bAx41nKR4lzz1YhGuPSrQTIMbD4GxLDr5lca370I691z77c9tdvzUPr4P9wZJtB4K5uSOV20UGhqLbZIQeRKZJ1zL35M5iw/a2m8zKI+O0iRssCBqlzvufQVG0xSGi7I4AOSlDqWVdJLUk3uqbcMvm9jjf1sGrNUMPBpD8Pp/5qnnrauzW0DyLqsQBVLwc9fx+Zup/5QCLF9nBaC6EDh3QropFD+n1hke41gE6NdkfyI554l9gfb+oi3cSWuQza1HZprP15BvQyz7jeEI69wXSbgmULKa0gBTQGMAIJE8hFWQN/J1Gmh4nR0SYGsdwx8B4bIO0Hv1CcSLMQT7IA44T8DuusZImzRlrl0yfCh3e4PznX/yyVcdQDpoSA/eU7F9+Mlbtnr1Ku7JehvA0OeJua/Yt199jkT4Le5jlCsMAGqrGHw2aJARRgjMS5bae4A798VK1T70htncSFfthyIsh+b4Aj55fbHTqKkrdp+lmXPKKYvg7IqLUAaoF8wAPv1kA8B4oQ1G3qi6KSsrC6Chraud3V1xUa4g0WPr1aHz/v/VW623kWoufW3dKTSl3ELCV8WIF/PHX77jPLeffiao68MPYa39x/lXtvDMKkhCPnLkJJLMMHv1lbdZc9falTBCDxzaDxvuGQCPIoJpnrKJ4yfCOLwbxcoPLvBE4XktgMJ9065hkPEk4EOLXX/DOACgvawz+ZvC1qsIsp+/x2c/NtIpKpwvqCzAOLg1pHdexlyoAlYFpipktN6BHJJWtoKIYq+KNBIY1mxTp11D35BAWPE4fm8lA93ZltQR+TrSdT9Y0VLraSgXALB09Mg51hQhJFUFzt+6b9cw86wtZxhBP9D9UvMMTLJNuw/bKYGJYQCzeHxHRiQQOvc994e39UrpyYAoDRurnfiHDwbY/R1LgBTYiKcdQCHrs2RYh6fPnOVMr3JSXNmLyI+xF6E9h5BwBgYR0kZdWU3NLPZ1k3wwuccTkX9eM3GM/b1uvfUf3AcAB0ZXSIGVVJ5nYAkbD2ZxDRduObZU8x56wOY/9s7/PfdbrXtUk/CC9V75l2AQgGDulALs06Tg1D7QNaUhYRB3vB+ElhrYX6EQSnxQ+ZVklNq0yRMBD7mL5QVPGz+EXJATZ0470Kp9W57N5kN8DdUXauYhmnBPtYtLtJU/fmez7pjuiAbbYOwK7pePO6ccwBGfhR6hS5eu1BClLsRrYL8+tn7d34BQxfbK64/bp1985gbl5yEVRcfC4GWoemB/rrPuQE+IV+5e7PXaEND0nS159z1k9w/Zs88tcMCF/puAmBYAmgaAgPlP3mUfLf0IBcPd+F8eJWjvLtu8Y5N9/8vnfF3Yv0fyLSaqM9Lk0/iwRmDfVQAo+Zi9t+gjGzF0hM3FfmfiuJGcGbINbOJ+iaQvks9mAXUgAzKeNYRABguxNhNrjCOHOYuPH6E/iWDdX0bQ8I9WTp0XCCvzhhuG4HN9DBVoiWPEfv3VdmdXFh5Fwjh3jZidKswqITW1xUrhitEj7ecffqZXp6/na0TF8m5Yw2XY5KxZvc02rd3PIHaDHTq431ls3YuNzrDLxrDusTIqyGEIgvrlr9XUSWex2XgW2e9mhsmxltylvasJiooKkKEPhISSQe1AF00mg4pH7Td/1XgQjUor8+2Rhx/Ak/5BGzWcgMMb7rGxV1xmWYVH7JufP3D2EQMHXGJ7dx6EySklg5ij9OMwYfW+m3kPUqLJRsKFt2KF16v7YHt/8ad27uQRhleTXEK7iAjeoMoJDFVVRwns69QpmT16kLPEx3kYrwcUB7sCjyHgZ+I427ttB7Y62CmAPgkjAaRxtUM9/ZiyXQSEaq0GKPwIco+YmMuWfWpPPvYotWwBvTt+9wSm9ejdkdknNAaC1w7tOeHIayId5cLGl6rMHwBXTOgyPCtDGbxGRQL6AUC3iaEOpF7yYg+FhkeQ1N6EX+yN9t//fOysSu6efTuM6xWujq4TTsH9LSatE2sqK4UaMxRAtkPH9njZJ2AFtQlrjzTeRy6ZBLfau+9+zb2Ogow7RPdBJ7xbs04X2tC+HTk38eXHDsGDe69jV1j41Frp5/QeSZrPhVXHX507JTrQvRRSUBV3s6uF2asdE1Ghsm87EyxVUpzvrF0yqIsUmleCNYt6hWAAnir2j8h7Yu5K9eFDLTv8siF4TO+yaoZRjdS6Ck7v1xeyYqIYm/iPHj3t2PBRhDTnc7+VXGgmU6KHpfZNpVb8GcsKbCY7Rrtw6937DriATDkHqncuA1T04zmX0zcrSDmtaxtnd3Ius8hKAcFFZNOdR0nqzhrXL1FHhLJ+FOZbKZsfvHSTu0Vx3lTQR9MnUvN7UlfVVkaxbpB2UZOF8cw7Jfnh2V+ItVgb23Uc606eVzsIT6o5CwnM84LxH4BxaSGKCf82YtzDpsXvX4CpgqakMlKdHwbbVHZveXiZKr0BLBqMid/AWi/nPC+n3g5kHToimvAoqRNVAulQ5NeUJYSQEzwmGkzJD+/YQsJOu9sWwl1rle/i7vHWgbXz+teLFfamEp2/1cOqD4kMoTfn5xXwH0nOi8CNcADk2CAUeLCTfak5ZEUwaeII27ZxJ+SMMQwcy+0MIPmNN99MQO06fNbLUQbscxZ2ce3xXfdXqCrqt6AEO4qdajiNose4mfEtW3fl4S2pBggUORKzWBZDJQ2qQpkUIKGUsSwk3e0Ska6xEYtJM9ZLE+VbkuJwmfIC1kmyoQclM/Py2lKMnRuR00Vh5F+E1AnJf77CQ0CvxWaj8QoFbFQzIjQbRjmBHoCnUR1sxfKTPGgBe1GEQQBOhfDSaNLaxacgze1rG/75BzCBtG8eSDbTutw8NcrK5hQTiQuZRRaBnDymLZ8TOZMCt0oxlFWStC9SlhBknXXIj5z3mGoOpkNirSq5WIw6fR0xIhoBG5ppuINhqXBGgNorgZVQH16bFzqlZmR8iTDKjhwgZbg5lgLgAsWMmIWYUPM9ygsx2+brin0mm4LLhqfa4eNnXPFazPOlPHTAqgA0AdWurNPJ4JYFZaOm5AT9uMUhaTKbxINGTF6OoW2a7NGFXWAIIwng/8SE089YWOQNQMY/Sb2Vz1sFoAr1gUu+rIOFJCsApY7juY1HH82/GAEU+CFRbDhA1SpkLoR3mj/fR4Cwnxi1vMd2hDVMnDieJPvPea+AOrBOBRCqcFNj7UtzUMn3Qp1j3krwht5dyOETCghUS1HazFRabNpIQNEefaIx0Rb1HtCdDZVBcdJIqFkLBXMJa69deLwd3VFA095AkYwnFWEWPkj2S/8PW28e53P9vf+f2ffVbGaz72QnuygkspRUpJJ6V6SUSntKeRcVLVJR2pAQhURCZd/3fWeMGWP2ffver8eL9+/zx8/n5qP3MPN6Lo/HeZxznetcV04WiUqw1UVLpE5qC7rnKTijr7LjRy7ZaBKBed99zUFRaC3qNaMTepnu/xtutENFf8+enewAiHg1rOFsQPwImJYq/sPCSFxBkhORFlj9y046HL449XaFIr+XV0CxQzCtgI1Sm3HcW3p1tCDGGZYu+dUJ0IcGxNrAvnfZN3N+cI6On3+Olk6fPm6DS2tRSbvYElpTLrjJFME5aBgshjcxqJnkNDm04vTaHbNCI9HXgVWdLBqF1vrQc1Y0K+CZPzHuUVuL1p83iUEQxV0u4wbxNQmCjQGgcW1E29+BfZG8k0ZNMdnqGonOZzZ7gv3GB0k3OOsyyRLaIuVlJCFheS4J2rqqiIRJLvHSrmUdwzgKgPUoRlkpgVjC+jUwIIlHZ+0MHaoi1oUc9EI4HNStdEuYe1Mckf6aDs1mjNPuYrTJX+7znFi+kYxN0izQ/hNJKZjIWXINYEbgi8B8iS4CJkmrTUGyDh27SwA6dXpWWOfeGpOMskVfX0XHF21E4RdiYvNo6rQMsD1bpL3kxRgKbtQAwcUwLANDqyylNiN2sOs0hpWDgZBGLkc/8LB9//V8JzQu/aYX33jIvvnuF4qfHJ53OMkSe4zuWxyI9Hk0Xos4OINgY4TBUg1SowYNGX+1w8gGHhz5hL3w3Ks4uvansDrkWFIqYhcv/sX+3rANIH8b+lbvOykUuZIeOHDYkmsnsjaf5GdU2/ff/ghQnWxPjB9HkyGHhJPiDJDhrdffgplwN3uNgvO6jrJihMbKBVgJ+EFD3ekJx2CwU8pJpgReCYbM56iFSQK5RjFwHIjqObAkoO/DSa/nLdBKcULFRSX7RAwfIYSObSdWB/syDxBZIKhG4ZwbuE5XPWdkMNYv38QeorHDZ8z+Ypb9vuZXYvI5ALE8Nwara5HOsDO30/cpsXNrROxlNemuA1Qum9QvD3tUQJgcK5VIFqNfKg1lsWs1gqPr0xbRAerAUXXduRntFUmnKMHTCKlGiZQw6rcnVnn+W8DqDXBVoKpGkFyXl7isbSZ2b4A6S7pUfobuTTFYrzuKbrQcOStwugylK334SLpjc3gMLpRYyciJw5mmUQjsDLFonQEGzyCYRpf0lCsB9XwBGG8b1A6jvO3EJ65fMiTE1XopIbj6RpM0qvFRAmMMfeBaYXZwXw6s1XJ7d9pw+2DyL5Z9kbOZ57+Rjn+DhrVhMPWG/bPbGXCtWruBRPu8LZ1/2Ca9PpBzMMTuvPVljD2WwFagccJoaJESMM5UsVUlcaAkVk0uGdZIY9Cb5tabr79Jgv01o64HYXpkAqK8av9u2Qiwc40mRYH9smQxI/E7SW6H2atvvmJ/MQZdDitNuKIYJSHoQVW4UV1eulMEoClQAyY22WDaBZgRnENTXvnA+tw61Lb9uw9mzD6KsEO2Zfsm1mclsiaMcApg59pCoDE8PHoojMgDAF4nAdDRVIRVp/Wo7nRxAZ12gLeRjNu9zBj/I48+Zls2r+cdKX5KqgFd96Rk69Ktr61bu5FigAYGmnausHaGL2IMwjy4Fmk/LVpmLdu0cKYKanLWQD7k2GGahOhgpaRg7Kfxb1ECWDN+11vq2u9FsGsF9qgzWUUiW4UxnBeVQRXMSYFBh9Dpbts2lvWgji5MO0DskyfO02BJA8CiWL0SYN99uwIJjnQMuF6kkIqy1X+sp2jLsbbo+dWvKz0psXZUqND00iQLIIprLIinyXsr4O+2r83HXHM6TqZ/WreBbe3uEa/ASF1ua379CrBerLQCmjypsCrRrUYwqZo9rjOqmMpfUkP1WYNVnOGZ2f6Mxt1uE156HSZ0Tfv3j1w7euCMPTq2nWML/fftWUjMhAB6N0Qq4TNYzadhzcyzkjw/e/6pScS2y4CHux2rt5pg7htCzFT/gVFVjU66BkYJY2MwsKTrnYDhRY3wWKuV3ArNtL+QJcAAM1rMEH2PNNM9OacY0fQMnYSMD+B/hB+uu16MbNNkFOOliia8eiFQ666bPDBp0nkI49fjIQistqXLv+DvCJyAikHkdgJPZPR3U6tb7OFHJ9rXPyyzW24bBKO8uf25aJMtWwJI7XOW15rLNExbwLJRNHN7I6FAYUKMhPvNczc7uDnHNv22BUmMFXb6ym/kijjpPvYcIPrtMBwSPfFVZ6DiH/tCxY9ioOKamvo6dwWravpFf3o7E5obQJ9G8snF+N9XMYD74sMjtv/QOkAeRggjpKWLrIA3s4GVmNo5x1/WhZfispq1WoMeXXQBFD7kYvrMCnKlKjncUuCV8+5lcKERQhWVAoiCYmTSguGIN02qUt5NdEu0GqcC5p5B820WeuWnKQDLadT2sqdoYKc2oFFUdtX2H9xtH70/mTqiiDwdljFnSjWb3c+fhilCb9Ka9ynFgMuXIs4n3qa+/zkkDEAMziUxUyWfGgIT7fsfvoWRuwzWYzOb/gGTSaFM4LiGtYyuxEORFAU6grCTIiPi7B/MpuozhZREQaxYk5kJYwhGj5sE80Rz99tzXlyP6/8/wGq1TE51sEjPloNQrMa0C+eQtfkRf4Gj7L0yG37PXbbv0G5bvwGdQYC2HEZNI2iUJABWvvzqRCTKppA3yiW8iWVgiHMpDZd4YoJkUKa8M4s6ppNj9obCFM3NzrVunXvDKJzmDFwryUfeeO1NjDTJ8fwzAZAYfQxoiFzIdLvjjh7ubNJ1uYa87kgyZ8SDG7m4A1NZa2Lt6evKFVQfiY+pEc/8kou40D9uK5f9Ri4PcOxXbK+/MxQwcQ/9II2wRsHYb+iMua7gl9C+bQ9bOH+1NQMYuJyx2RrXpbZBHu7qFQpeCje/0Lrk/TfZhq0Lbexzze2tyYftIYCT5SuWw9RuAgMtnLPlvF09HWQNSEjbte9sv65cYWvX/QsIkmQnjl7g3Km0leiHPsYeTUOzN4T6Ig3AoWZNTTlSeNOwjMZMSyQZSU3ojcbj0OzDHn7q8YedzNhrkz/CcDjcOt8ea9llx2imm82eOY/xzDnIv1zAKCud+MeUYrZMdNX4D7DOXdrbaprSYqP7kLeGcs5U8ozEENU1FBRfo3CvoIEjuQZksLQv1UQlbpQTmAb0bG+Hdhyzs/hNqFldu2EE46Lt2AMHKM4HcaYdouG+lWcssyg0GZk6KoR59/60923+wrncV5qb9JCZZ9ZVmOGcYZlXtHeZrCTey0Q6EjCqmO/p1KEVE6SBdvzkAbtvxBA7iVxKR5qNn3z6Ob4jzZnElLHZDuTCvPn3fozubrKRI4eg9Rpma39fZ4t++tm+/nqeLV22nLjFGaY8imsKByjs3Lkdkj7oEO4+ALB63D6Z9YWt/utPO3KaZtmBY7xr8iImy3Zs32F3kGvEx4YDmmbBOvPIG5UAzNSC7RWEvFDT5jWRCKyDBMAvzmQqiLFarVQ9IzWbHyanVZPwn/V/IE9zwV54/k0b98zrnP3V1rx1PCPiV9A9rWuRANwnT52FoANQI3IH737QkCG27Nff2e+Y7HGOKZdQ17acBDMrmzUSA4GJPKsQfU0Rl47sOs/7Dobk8CTTrTVt2PA7Wc9dnOnhV7NnI+GwEnYgeqE/zac2TbDfVv5JfPK31WvX291DbiN2aIrSF3mGzdaqVWtyy2DXBPUjGda+S0u/xhoFp2C6oYzriY9PdjKG/fsMRyLhPbtvNAQfXzRvZYpJPOndYyANthBbuHy+mwDU9EEBEiKuISgGscyqHYM1CGC1k83+5Dt7aOQ9yDEegq3I2DV/P2DgENsLiC9zN+XWMsIUKCajszoQnNKZ9PTiDBgwdBCSBOvc5KAxnSfTsTyY7KHyBuEAcDmyUnzOMJ2rak5lE4uSyJPat+phq1asYn9nIQkRS5572br1amm5xYyDpxXamAdH2/o1m23HliOuYaApSn2MzBx9YEbmUW8NHtSLUfx06sxDxK1biSVXIH6ds0uw9wPJ4704e5QbN2oEe/v0RUcyUJ4oc8cyRkt1zmsi15lfsyHqAXCOwbhr/94/kZ7ab/ffD+MSz4k53yy2g7CaNWqemIJRKnutYRLgH+SvFAwyzqdnWBB4wz5yrWLiG6Ws04ePwgQyBxKdiG3CWlRzyjBJnyczMYF62cSKKKbEZNQdofuiBhb2JyOmpjS7L164DIuXZie/JYvm6zRNI4hRxZAc0ICGGODF2V4EYN24US3Ojkw7c6aIGiKcfQ6RsH0rO3r4uNVNrk3On2at2rVGDiUJneFdaLoedcapYZDCTp+96DwINGUWiTxi9lVqMnyPypguuaNvC9u9leYvU4CED94jBoIQpq5lYU7JF3QGaIwe2NrppvqSLxVTj/uBhcl8WM7RmvQrZGo2zFcEOUzzkOmUQf3AQe0BmOva3+u322HkM0OI9yX8O00YVJJ/VvEwUmheZl6+hnVoERM5kjDkPOJZcGluwjCA3xCPqcGZMgLL9sEApFrEDprEzVrXs4MnwMQ0xcc7kZmtI+iwdx1rVbjAdcBUMfHmTvWcQea5M1cAtGlGMNmqCclqPs+jxav7VOON7+ebZZCtKUFNA1TzHtQkFSkzG63VhEThdJLkKrIwh2MJK6xExrSSnIY4ws+8qWE79G5vQs5vEXItb9pfm5YArNLYZtogPq65M3Au5zwtLb9qmTIdDIiwWowMe6WisUr+48aIQ2FzOmzEjVVqtAaNvuA4OtXpFgYD565hA9AI/B09H16qRMz1orlbcBJX5CtTDkOfo0L6TxT1kESt/4BmbISjAE8xdAYa4yaKo6WYFmRP0YC4mYBvLHFe/hVr35EDgSK6f9+mjF2EwKTgwLoIuy+qBP2CAMdIy7nicbzXQwpiExdymsm0p7RUHXB1mdm01RFWMyYQynwu4zf5LlBlAsKrMSlGa2QsQZkET1p9xEw0RPk2NfF1T6IT8zUtYnV3xLSJYVTYH4CpTTtQQz9eEsCUGElq/JfB9F33Bx8gerf0TwXQlngYMAGwW2SQFMihL1aCwIJcHnYY4tLpaSCbWtMCPaXnRGBVV0IIm0ZfBLI5DTgWn2NR8ZREk/YjMeB20d0jSPfDOonruIpDaQmjFMVsrGxGUa/xjAouiH7NaDfBXnoVFSyaAjZ/NdpuYqHWxTXuwjHGxzTmTREl190SrjcgHkaRRrQpRsWQ84LFVZRLMcz5FY7OTSGjKDVTUmzfUQoNfq7kHMAPXDIswx+QFIuhSEygQNq5+whANguaNeLNiD98IYpts9Ej7rElP/1BwlRKxw3wi0JcDHUFhCxo5w0Yu+1zay80dyOtT//b7Isf5tg2hKkLSTCzSLZubtLc9uy4aJ/M+NC6dOxlrTH4KQYtFsiowF6YVobuyk6A5kK0B79hJLknQXi400X9l1F/dWsnvfy8054S80T6qy9P+K/d2vVeFxAG3YtOUs5F69O3G1IGYdy33B8zHdN5F8BYFKYuK9Deq8ij4D56hBHTrzAmmU5y50cB3NbpRr391rt0XnGyZqMGwjwrZbNo/LgUBl/nLt1sDKMhTz75mAsoHmd1PWx1XTwH9g2UUtqPAiZcoQUw9NvKlfbQ6JGWBFiYnXMF8I81RUdYRWckHZjXPhxqb0xdYsPubWkLPz2FxlK+DX80jK5YsJ05lG8xSQWsPxgJXrH22zISWN5H3Yb+du40emlHAILQTFFhpf0goFtAjR8Al0BmFbKC3WQ+I6azDuRguqRFzDaE0OQI4uApkwM0+ycK9vP7701Bi6eZPT0Wltu/R5zzZBXrt5KktJiOpMjI0WK48mwukVhrjEKycn4SgJYUB9Vz8xbRrO10Zf6zpQAAIABJREFUS+mEMV7dapKbRjb99eNo8HEdEn1nvdVqRpcaveRNqwssmpEvOXrXJMFWbXT1GsUYazeOPVxGbBnz8KP2xSfzYLUTcAFHxb71J+79tARds9feZgzoFC65PeyfLX95HARhrfvyfjS640MDyY/kKIDOWxld19Gjx9isL7+2oYPvsw+mf0JR18QB19LmbdYMllmLNrb2z7/ttTcncyC05xDP5f2X20Y64hGwFRf/Mg8A7KClI2BeWopUA+8lEfmVbl264KCa78aJCvl6OQ0PFyzcunC3Bas22LmQVvMQr5DYlnLPfkoGVKxr+IHnKA3SMg4YrTuN3Ze7UQs6zhJmdvdE3FRXU4L6xG9pkbpmgBIZ5/QGcMRItQ5m59vAvSluasxbbONAHqzMTYJos4vFSQnnDtxi/o0YfWpkucaC9E01HsRmE+u1iK6cWJz6egXxxelBO9ag/lsFIvAU1ygzlQAH6tOR5DAJQyRfDNPCQmRrHKqqxFQJqQcw9Yz6a7/QZiJRKiWAi+mqMSexenTmCszR3+lz9Hk6MqTdpOt0CQhrrxCarkBaNfOc+ZzAEB5KKZtVI+mVfJ/AvgBJptB00Tko3b8KClE5zxdprQjgkQitOqicpwJJFOvlJuzFfvECKMbZxUpcAsE7AYwrgX13R6/msOML6JCiOwWbR7qg9euGsj448M8V28j7B9m2DWfQ8cl0CeLCBfNhD75F3LxMAV4AQ6WB/b52rWOkD+472WZ8/qB16d7Mxj48GyH9j4kT6HvRrMsn6VQTCR0VCgo1uQBZAAKUqDgH1thIEl9v1vhj6AWPtkWLFvFvsinsYC6RJH73zTdO21DrSElQBpMpgRrT5rxSl1qAZzAxQACNGGKuOUTMiExSsyIIeZxKRgB9LSW2lc35bLktQXM8H+D4bOZK4nYWLqh/u6aIGHZKTLMydFhSTCcCpEUiFcNoUwnAYA5nmuQHlBTFRMUx5sNIWaFGc1E4LUUPjlvU+SLt+BFoeyYndbT33/6UMwvQp/S8c1NFBwcGvPJiH2vVdAAA7mg69C3Jg+jEw1SIhLGRmyV9+GwaqTACxdhWG17VCOtDTEKBITIZUgCrEj1HvFYShBuYTjHrpLAkkJFb6XNzVrFeNDHiWV7Ov92ZIbyLZIBYv2OfGYkhCUx7WJRimatI1BmrAlXD7vrFznIMR5eBOu1k7UF/O3XAyz56Z4EdvrDQHhzfk3O1hX024110yYkxPrDCyN+KAbb8I0i8VQ/w3n0pqqTjVQzrOYixcEG1fiFRVrNud3vxpQ/Rr0x1Y291ajO2tv2CTcDh3AejFk0qZV/bzc/JgKFAk+nhV2BrjKD5uJI4t5JY1owPqMS9+ADgKvqyvsfcOVdGYy0c+afKslB+bgqMGnnHy/Qr0+nkevF8igFLayTJvFNurzJcwdSSM0KjdHf0e8h69Rhp096aZxeQ0vD2v8STwSiJ80U6+QGABWIR6/EUc074MuoWgK5sNfmhNMArKUZDSVwq0GEWK6aKboASfoF21cQ06VRKt766Alf0HHJImsMyXikjJ/P3B8AsjOSsv8XuQvsutT5xH5evI9tLbPm8NcS3rXbkzHLreesAu3v0oxiR1HJ7wJ8i3cmfyDhJBYR2vkubJZPjOftvGOsJBvNWgqkgCjtexZ5iV162l339+V4KnT1WGrjG6eV6y+1YBZKgft5nBfmMgHF/H/YwcUVFpORIFMNkkKqcUvszjGIriM1zNRMSBOPGylkLhRDzK4RxR+8Izp6q886tWc2BwiIxCDtaREKp7dm6zWksylAoOqIzwPqXaJzTBKu+ShwIc42zXbt32euvjacAzKGRpCY950spGs2wuQWQlpKLFmMIVUzu/szzr9mIBwY4eaAsRr4r86qQLnkAoDeAP1+wOwd3JXukCQCAIIBZZ4RjmyK9kcHUTEJcEszYrYyhd4K5xeSTzGB4GDoLPPqB2pJC8q+zFFy+xX/rsd34azfGoGJO45IUnoyv5+dl2oTx4xktJT8m12/SCJD3wyms8weJDed4PlcAKBgrJfeJYBKmFOAiikZMTpaaaYFIbTwIkDWfe6WiRAfFG53epo162jdfYzgK2ysbvft4GnV9+rV3I97V1DY+3qGMgcJyffdFO3NhmzPKCfatZ4+MehtDvk7kfNJhFFCuht71TqVuz4HEnsLSga3Xm4JupfHfVSoc2eNe/pyfkpxAS/qVSZ/Q4B1mk968nXgP8HHoMnIrSApwzuVgDhsZlgwxRj4JzWzvoU2cK6XWtAHmhYlgNYA1I0Y8bk8+NRtTpRW2YMk0ZDLqIRt3HNmaeJsxYwmNdfZ0YSzs+zqYGEkq7B/uta9txVirW7ebbMmiFY4EoNpLeqfSOM3NzXf5gQxaNNkllq3yL19khpwWP/G1gvMwiLhZgURUo3p1+azpNmrUMzDF082/ZoF17RdoJw7TPKwIwwwo324fPBjiwzJin3IGSCME3jAAkAdgT340/UtXzAeQBzSsX8uOHTrlOe9pfqXiNdKyfX30AtGGBdDejPxGzjXqVGJ5KPTdCpnQhNaEfJ9h733wlj0+/kn2CW+Ac0fNQJkUKpeQHqgCdQXJdZmmgnincTUDOM/8OVeRBOG9ZMN4ltN9HlMuMszSWqpRIwafiqtOhkyNNOksdujQ0B54+B6msULs6QkvE1eqafb04LyIQWP4Z0uMb+KMqjZsXAOwIEM5jAHnzrdHRz9uLZq3Rft0EPFV05ucO+TEETSj69ZLYtIFHVyYtrv2HELO5KLTzIyIFRDsZYP7329rVm614cOG2xdffARohHUfNVdzTMd27d6L9nKYY/TDKeZ+SpBy8UZq5g7bv4s4RVGdzvSX9CY//GgaTYazGGvNt243p1h7fCFqM+4/fuI7djdN0WXLf3Uju9euesFmFQDoBxOPaTX2VPNW7WH27nFswdHE1aVLFwGgMppNPa1JIFHjlNMEwOgWWYLowjQctat/XVux3KN5evbsfgcetm/TzRb+sNDuGTLAunTtaHPQLo0CWH39zfesTfuu1LVh9i/Af4eOArPxbGB9LF++AmD6axiTB5DAaGHfzPsORn0mZLBIGioC/SVTJVCxhCbMz9YS0GjIMIg25LH6pcmxaMaPRQGTMawaeqFc+zXmo8vJv8OVL1EfxMRCDKmIQLquhS39abldunAJiYU21NKY+tDA/wy5pAxY3X+t28AYe6Dt2L2FGuC8jR03huezEV+Rg9TOYdYM08uTp04BWHGWsL/yriHrokkOYm84lMFsWBmO1MWeUuwXsCq5D2/OCBmVV3OGvPjyI/b3lhU0qQ/Z2Anj7O9tvzDtl2YdJMmx7ySTKWiIUiNVqNkl3irvy4ccRw07rbFYZOiy8CR45aUXkEcbiNTCC/bbqk2w/CQTVGWjRg4EU1rJ+5N/gnxdaBprepoC1OVZkidkH8rnoAIg41k0W4MoMEsZ11/+20qkR+Koe5PskcefsDvuHGaNbooi3yuzSWMft3aNG4HN/Grb9+60y0iqXGM/qYGiuCYGbA5SPB7iErFHCjTKrzgL/GEF6D2IcCEz3VIKXjVyVRIJ74hhKjWXnEBeCR5RKGmey1cAEgkxMQy2ruTdNFUgo9uunesi73UKqZRYjOwyIUrEOAxIetnnyfOVD0cS04XwyqCqZ4/OeHV0gDSxhpyuAtA+EzwCsiOEjFJIg4WYuTVukGLpmCSLDcvxip5smDVu2dj2HT/gtJAFFnvqOUg+PDw1WkM1waw8HDZFNnuxUkbGxHlNKGiypRjpsrJ89g95jq/OF4xk+/RpZMcO5AD6ZiDJCHCNLm0JTZ5c8gV/9nsqbN/0S2nsM2zDeFcRmpYkZ/GWJ48UVmXeLlNYeVjwgCXfJKzCn1juE1Rpz04cyzPZAct6i8tvlY8KRFdOJh1cB0h6MGE35aOpvTJwB5F0KpgSEfFFk4Y6BZUqheDXU8KzV92k471rt2aA8IecZIUY7RqOrGAf5nOe164bC2akRib1KkFbdW8okxGSu2jYsA5AcIF1atsVMDmU93cWBnF9231gI+B7NrIu9YlRfk4S4PKFo+BY562EyY8ApgBjEb/1qn+LVSPRQHGpJMujh1bFiJbiVCVdD18O+YgYnL95iHl8UBccHnMwX9q8eb8rCkTYqAA5V0Gm/ER07jCCuYqdOvXi3Chjjah4NC3Q/eCF7tx63rFJpfkUHIwTIzpjMVDxU5NDGWFfxDg1CDKd9Ky0ANu7Lc+Q53EAR+NWMELygikaZJiF5mmnVFsFw/AqQaEYGiapIgG1Es03FjRMljJeYIuW0tCJdgedXMdyMXk6cpLOMmxStQR9AYx8SUpl3BIoVIdCsYyAUEXCcpV71HvV6I9bjCyQJo39OYAYBQgqILkB6OHQObizAsowgQjdFS+K1CxATn+qqXbN+9jeI1vp2CC+r+JQ2pgUiBEU1nl0B6TrE8IiFNgqs4ASEoU8gKuwCLnc6jCkOJezt3rnjspHF5ODututCWhoBuIUTae74CRdq1Ko3GiGHtJImwotFZF4dOuM5n44p7kJEHo65WLMldJ1LMxD8oC500oYrH4UfNUAoqWwFfIBRcJhN3lLYxQwp4qCJJx3dNfgIeinLXLM1EAikNh8DZq3x2hkP/+O5IUkQos2IjCJDw+HZViLxPsfZBtweYSFEsVYyDVGJap9xSD0td4d+9jA24Zby5s6sG6K6Wx+xZ+ZtnDRQpdE+UMpHzr0dhsy8Hb76tu5tmXPHjr5AMM8NzfFdoUijI3bDyaINH7GPzfevpz7seWif3sJwHpY/3so/ottxbLfrWYdFjnOyAJHL53lXdA6kVt3GAzYYA6X2BpoDAG6BPsjlr5qO2yvv2BGEMDRf7pw8YKlImeRiWC7EvvK6lwCSVNcHn+CsVht49EamzCe0S2e0f0PjmCE5E/WkYzG+LtxE6GttyV57E7nWwWb2IDedvuAW+goXqWDOsbGjX3GFVNaGwp8DkDVqJsSYtXtjolwY1xNchYELw6cEMbR1/y5wh4cfZ8DSUVnr6ANI9ZvQM0Ka9KjCrA50D5/owRDKW977D9t7cP399gtXTEti8NJFB2+/duoDfPoHo/F8Ap9kNYdA23vgQL783cc5YuCYSnT0QRkFUjqGvQEtRL0UqvkMKzCTW7zdBWlCaTRAggmjOA41r4DfB4cdbvdd+9wDqEEkrHxdPWPO8fXMgpb+pSOESKDrnowUgsY5cskuS7zhhHAuEIpSWZlZRSjR+G8mzPIOkRZxzvlpl7DPn7/JCN3jGJQuMgMIzYVlhbrVuOdF46j08JzkBRnKEYMiYCtV2G9Sa5C4Eo07BUfDppM2CUCjTRqrs7tTa1bkagOA3yfaLVTUu3HnxbbHUO7s+ZwQGTcQpyfcCQECtGTCSRaB1DY+ZFMTJs+y3redjsgZw3e97M2ffo0TG8mMoJ4CsOAWbZ3z0F75ZW3bfHSJZZBkJX+Zd36yXS/lgLe3MVYZX8noL+TbqP0K0vorL3y+qtoW46wZ55+kINcjKJqu3INXS0OE7kdOqCQAyASc5gA9kQu9owVjunkzmWALaGHMntTAsW7AATW+KzM7ySKroRd5lXlEvyWO4U6TfwqJnboh+jAEqNH78eNpZajAwVAUSUrUNWlrAONo1aqGSCAkc8IVHdCQvysVYGTGjGS26hYnM6kSqZfXFcQsSOfexQQKZ3MQjrUWuc6FVX8Sx7AYxqmA5LIB8Cj7xGw6g/zVuOsGnNUNVwGW8QNeKo25rdGH3UQazxLtaZ+bhVZmZiqbrqEJE0Aa4VQTgdQe7qaGgdUp9+BG7zbUt5DEABMTdxhL10W486zpuW8LiF1d0YQr8n13M+QtqZ0qZRSi6UpFoID01jDArQFIBQ5oNYD7MotWBmANNQqadaJWaxGmqdTj7lPmxoOaN268zjFi3SmySlgfXXpXsu2bz1r3TsMtpuad2bUdBoMypoUVLfaipVLYTRcwgwv1e6950GS4RcAAn2t/60v2L0PNEdL6WHc4i/ZBx9PZizxD957GtcvDUM+njM/EhZ6DjrXYvN78YwLSSSDJfoOGDXh2edhpV2hmEJDmIqna9fujj1z8ADjSWX5JPty/eSepSWlRFT7g+dcBQCiiQC9L50tiglKXJgQtfbt61B4Ycq2/oJrSK5dvsF+Wvir/fj9IjfJcO7iGTfBom5wdIS625yNFAViLkaT2L319lT7Ys4sgLw8mDa3YmrZh32DWz2dY+0ZHXpKbP3UIJThDetCTYBBw0Zbt6732Iz3v6Eo2Gl3De2HLvcEjOc22oxPvrAXXhvBz+rOtRXyZwvA8wB+JkwkCjQGLblvmlKYgCjhF4TpGmBaB24RKin3UKgF8joCs4BPAV6srXy6oWKhyIzGB4ZbgDrkDvjwNE2ryD8KeU4y/QuigRBA0llGcn/ufAYN4mjHsteQqKaCtAOc6Y6AFCdh4ElA9XfV3HvWFV/YJscBOj6z+x9Dg6w8AlZpfVv/21rbt+NnpDp26oU5LbUqkspq4uiQUY8DRFyy/Tt30anP4rmRJMJcG/v8p9aj62DzKfTFXfdbW7b2PQwKrhLfn7PhQ8bZzOnf2+E93wHU77VqYktsys1236hXiZvFzrTv27kwWMn8v/1qKcyn1cTqjTTgaHwlNbDWbTvgZjwQeaOudvkI5iEvwIK8sgywcBejZDI3jLP2nTqjW8z5kEXyjh66NOET+d5nx3/A+cAo4mrGbNmM6/9aQHILGB/ItXvnIxeDnAD3qLhaH/ZdAWwfNSL13tz74gzzZU1U4HLrQzPE6SyLya+/JU/zuw5yitUlxo83QJ2cgL3URVZc4z2FoG3Q9rYHbcSYx5DiSQSUqrB1S/ZQ3M6ztp0T0KIbx9eRsmHjS56qilikBg7ZnYspXqxvT/QV00JrSotGms/6U8AqAKTo35I54RXn0UA9cwgTswUH7fDJZVYSsInAhms9e00EBxkqeEvHSb8B9bwq2UQ0KJVPquBV/BKwqjEt1VJ+sMIlR5TN+aIGpcCkErmGsm4DcZYI5TzPzksjVgWT70Y6RqkaxL64d1ezVnNYB7nkycH+ne2NN76D2RQK+zifMyjUGV3KgVm09M9mTiVX/xY2DOcobK1Cvsc/nIIc6KOaCZThI54BPMlmBHIpYE4F+/J2iwmOciwyRF3QGL4fx+4HPMZ5cvrl3QkcFnPUF63gTIBVP+QPfl261x55ojfndJYHPHOs1OuoqR6z+2/tVa2B/zsZ5F6C++WkCKh5vEAi/ANLbeni75HumQPRAD3r1rfYTMCzkVzvqdOn0NoLspmzJvNeTtmzTz9K3g3jB1d2n8BiCjeZz8Y4eQWZmUh7vFrrpiwZ0KM5MfsbijB9FueGgCTAFbEZS5hGqwRACCNXadq8IdMEOiOlXR9gvy3dQu2ks5GfpbNXh9f/rvs6KHx92kn3cQNYreS/3ZmoP8lPK7149lxLcSHaiyyVc+dP2vOvDLWG9RKsY9uO9vHn71mv3o0p2jGwrETHNRzdRkDkYIDzHdt2AADmU1sF2pFjhTbzk+cAmr9lYqq2RdU8ZYeO5rKnGcn3OemeY3aal/224ArMMXTayZ+6kw/XowE9depMN5qZj4qLxu+H3z3KyYP8sWaDY3RqbFh6ybXr1EbfMAXDYCRQqMHCYAL4MYojJ22ZnH391ReANi+xnkswyM2gVgy3Mv8LaCG3BDjxti3/APoxJedHQX76NCOvPCYx/NVY1VhsBTlsBqxrNWjjGXGvopGSGFfXdu06DEOWC4QEEBGDfBSTI/XrYKJct63N+IAzlEI/DDmqVujsHtudgTxaBucg7ObIKoyPUgG+1OCT3A3sXoA8NW8F0IQCkOZB2+rcvR0x8wSxEPNkSW9QTxw6gOFXajyM3SxnxCmvhubN0U3HnKhu7bpMcv4AmOtrj/7nQaSWbrdnXxjvYJ00tHulFB6KXnqnjr1t7dodNuXt/0LCWASregvnaT4yAA9RG6OLzBTZtA8YTSfeBSEfVAhbMgLgoAZNvIcf7W9ZeRnUdWdsA+B4CJIUyJ4jqxcIoQlABIC1knhaq1aiA77U0E5JqgUT9SjEwXxLblgFWBFHk6E2IE2cbVp7mt12ibw3HpkImhBM8bz40gTW/q92AAkjuY0/NWawffzlUppoxFyeX0cAu8w0JlUofgWgV5J7nkT7F4KpM8P8Yf73NgkDqYw0mm/aO+Rckjn44fvv0S/9i1jfGKIVBJxrmIjSJPzPozCzV24gxuVTK2631khL1GLicdWvK8g/dqLrnmaffTrDGS1rWq5R45b24czPidtJ5ED+/Mx/0XFf7oxnUyAUPfnkkx6mOcSG3//4iwbfnTbsrrvcHiolH7l/xANMIr6O1Nc2G4vB2DVq4DDYT1v/3cMzOEkjYhDvmwZtan3Oif0AReSV5ASFEKBqpSSQe/oxpXuJXDiMaczl1qFVF9uKTvUTT42EbZpJ8xUWd0Jd9K0rAKP+wmjpEIz/NwHfz5BPZzuN62zOPk2CpjBl2YTnsXfnbmIvQD35djaNMxmBRYQFgePQOBOTzFU4niabGmwyj5UHQMblXPK+6TZ/0Ty7eCndZn0x096b8YodO3LGnnjsfgzD/7bunW6Dzb4c2TRiLiSIHOk9kCbLr8MfYsI1WN6h7D1JlIjlW8z4tGqNUO6zVmqyjX18DHXTdOojCD3kTXnS8OWsVa7s2JS8Y8W7XJjPwTTuQyD6/Ixp2PvT3iafOMI0D7k4sTCOOl0TWHqPEYBbPpxToeSjpSLdefrdzkumgiah4msGOpuqEUQsCeMdSCc7B9M+7WsRJjwTbZ6YqtpCjTzV8KFMYYUD3OfzjOshXaWG5e49xwHPmbZlCvmmejUANrOZ3qniXQgXQQ6kZjw4QHPbCtlr3/5s8ju0PdF1VYNAcif+nItr1izGXO4OK2CiUilGBHtzwID2PJcrlsazLeScLqVePotvSjX1J3QOph7q2R29B7G2jqH/+4e9+PoEW/fP3zRUtrlJck/9Jb11SAGq5VW7KRfms4V/VSkXIMZKtk/TakFolpeBjShHqiR/vqltAM2GKju+l3sDQIsAyxExRq7FmZArYpgMEYGnQLJ4PMtwJjVlxFZBzQlSwXi+szI0WX4EcdYzq+LqAFePcY9INgMit7J7h9xp38+bB3P1vJvqE0AtKSDlPC4l4ncA5IdqalBNyCrmed6HfDA4K2nu54ONpMDMvwrQ5WpKTC7Pni61YXe3tv3o+Z48DnbEpXMMe7zMwS9CWSdZ5CK1amtCBhmNlq3sb0x/Q4nribDQIzEfK2EKPB2JhTzkTINBYYNC0Q2+vQ1rM5iGBw08ZJEkJfnlnAUWzDBbGQCVPA+8GvS26sjQGhbLmLBMhDKhD3vRIc8G9Ra9W8VsM4TKT54+7rThGtCJbNSgpf22Yj3FMUUvtFyh3HlEPuKm0y0ov15E1sD1rxKqSCjgix7CVTp9t/Xp4rQIw0B183Gga3FTN6uLjkwUN7F8xZcwXBvZjk07OHBB52EEVofnwc4MBoxCrJ7CpBx9pgEDesE88bOfF/xsp3IoNABk/OkkiL0Zj4N4xnGYBXQlOt8c5cbM27bvZqtWb4KFCljEC/Cm8JNBk+jmIWzGMrrjfiSgOujzpPEBCy+LICSdEmkwSsg+MKQURkyINa7vaw2a5FjL5rEI9TakSNtEocJYBN8nTaMcWDe9ezSFVZQOs1UMVYoBsVdhB0jbSp+BPKIznZGOp1xaJdTcrPlNtpvOXzbgoRiuFRxcOjR8qtQtk6FUKVq0yYwJluLchvQAS7YGIrPXcnMtK5OAlavAVcazFiJPgsxCiMNYLIyExg+Q4ijumkFcA/InuLTjDgejt4LNKv1MST4UoEejStuZwdBN8o2mW4/j3A0mrxJx5WyaDn7zrRcQa59LF60HumXLXGc3FvbxlQt51qJxC4Blf0Y7dzljF43HiMlLruQMy2KgwN+NJlFJPiZUMY3RtGsNs/NukggSHYggUXT0XnrrddiDr9JhvccWLl3AHvGiYwylnIM1lzEZ7wK6DzwcAZgaM8tlVDIOp7psnMeVa0JoA8xACwStqxjErEthaZUQ8HMYoZMG6AMPPESnMR1dn5k8+wLuoy/gAYLEyFDUovvdomVT+3DGZ7j2kQxSDAmMUU7epx+HPt30g3tPWxXd9+Js2BJoDZ5Pu4AzJDphdHoKAQCefPIhm/r2R06zsH37m9HNm4yuVn/GZjfjzD3QBfZSwOzjx0hW0RBVUXVD/1GyDR5gSMwxDwPBFdH8n2ti8LXVv/8J83K0PfjIKPvu+88d86e8Is85Y4bSTXtqerAdOHTFFs81dJg62uSJ26xRa5zeASWOENj3befnF0mzCvYh0WvqjC7WpGWiff7zTzA7/ez3+T64SLM2o0heSQgFkjjJG3TuFHB9OZwqAKOld0XTH/OV+nST69jho7vtFI0LPf8aNC80nqMgGxYSbcUkjtkkGRFitQDsCx0g/8GgjuKjPIeuDz8rlpWIM3oeTYYKmAZjHxtrj48ZgpD6JIqs9da/f0vb9PcZClycxbmWbNgKDz+XarGwmpZ8fdmO7aTggoWsiOxN46ZNlygA12hbufgIRbBAQ9YKrIBwqgkliFo7XnrOqrM1Vsd9YfsGA2Os/feTly2He66ZFGO3dGmHhtcfLsab9KVZWxW4USYhZN+5x23OEGvwkOGwaVvYvG/n2xO8/woaND/+uJjDNcElLq0BbwMB7JYsXmE3d+5qd98z0C6kHUKDrBYAWiKaMZkAtTMYt4xifK4PjQAMxeiA5ckIkJjhJqlZJ4qjIeq8cWhFcsDfzhTBij9WEVspaFn8AjWlgSompiPk8D0CHgR2+fNMBHyWCBhU0ckdBdHNLONr0lPVL8fgpPBwagL6H4APAvTLWFtFTDHoZwbiGunqfce64lmzx2UdrTnxAAAgAElEQVTu4QvzQa7yxTRLKsS+Z/MXE0c1ZuNNguRLdzSfg1vj5zG4OV7L4BB3wBQx53rRKwDSfYa6lvxcSQDoMNbZEsZL9GUTqJssiRbaoA4w1biWF9dchPSDelAaCyzXOApggUBhvTiBtWLBqLISgODDh5QLdOXfqzMtYFW/BFyrAA0mVkq7R2vD8clVlAL8qtGmMcwSje6KoM9hr7G4LJjR0r4tJLhLv0lAuNiuAddZRWXsFe0hJ2cgLTDen5NnEJtfzFZecJ9bu/Dsy3F33etYXyVlmZw/jOHmkvBUpNEsCGbE9jubC/vkr7/Ws8diSajPo5VXwyV9fjDU7h460sZPeNLOHvOx5T/vZuxqIwnxmzb+8fft0JFdjExthhWNYzdGAjkwZcIBB8SIysoQeI77K/rQWYz4qTs/8YUXbdXKP3iv6LhdPstzKXd6rls2Ar7JuJCC0xtwxkmOSZJZmQvvMxhAVuO0VbzcCrJavbsAHlYY8jn+0dIe5ZykYSHzqlzMRZi4dFq/uZx9PgD5mpWWXrNAfonyFwEsJ7OPsnMuW1xD4lhSAsVfOo0I5HU6jLE3Xv0EM4p+djV/D99LHNT4DZ39VLQ1c2DjyRSogqKnRYfOgM7v2eXTtLOJH305v9Q8/eefC/bYI1PtywU0Viie09EGbwEYR5R2rCmNGTmgi3iudaeCDmj8OqQhRFNTBjcAHMnyiLuhmK71JrYgY8m00EN5pwGsXw1qE7FZc9Is1rSKgA/pWAqEEQiv6RvWNz/yLGYvSamMTIvx7DiqHlaFI99pyTpwVSFPxn8CstCnFHfzvJ+9/PpMGmZ+jMCPYq372qeYgu7bNt/yK1dyVsGcKgt3Y84VbJqnX//Ifl2y0Y6jQ4cyNj//InlQuE1+fyk6163t3Umv2KnMnywgogIW2u326qRPOSNCKNifY+IHfUC/I1aGhmZVQJJNefcX1kkbW/jjEkuOq00TPAlZiWdJdPfC/mGsOaqKcXnpv421EbgeB2Hgcnx7lL3zyieMGmJ84rvFxQ5jqmL48PvID1OQZ1jCms2yCRMnIcnTn30a4ViJBw5eoyCNtoO7ztkPc7/gPk9QzG3hWcr0jCRc00ecF4mYehSSb+q1SZZHY1liGHlRGYgdK91dMT8F4quekzCJmonlakaTm6AGiyyH8oMWsDeuMDGBHhfVWq0GNyPJ9KKFEQPyMwNswZzVFAdZ9vDjd8JmiGVdk6+wvzXG5moEF3cV8gSE6g/P2a545FbQ9a9pI7mviYnvoqzG1wy9vAqAyrnmFYpuni+mVWj1+WLUo6kKH4BkX7RYqypo5KLbKfM/GVcJNFUDV3FHe11xVWBeBaxhmagWumJKBwbXCuvaR071gCr+TKEU5iFrUZZqD40ZY+kYpvy86DeayzUpJo4jt4SuN3vEp6oVwOJsJIcasmZKKTqR/crGsISYVwtTU+oxO3rssE1+7VmMXs9y36x1GH7e7IUi8oNGTbrRLPmUsxIwddFP9tG0yRbltHRVFAcDVHxMkdeKi2bkFcqyZD1M4CCcGNM6AGC9eK7UFi/cQHE5CHYjEgb/My30VGauRr5+xnise/4/YPVGAX1DgklyDTpjtm3Z6op+jXXeO/x+mzDhcXv1pSmM0P8MC6m3zZ4z0zH9v/1hBuDLt5xl1ELkYSIQ+KGnVc69VRD8NJEmbb8ANHbLMdb9E7fzJPRMsQhzZ1EFFaZYRTKF1RnuR1VciszYQXTZH8ZwMIRpv2C0h1etWgG4BZtTporc0A2ZG7ds3A2K/q4/r8vduKaLJiw8/9vpSLuGI2Oc7ptgg3ImhWCkUlqaDplhAKy+Zxipf4b8g1wyGJMx73gYVQluuqys8io/J9NJl9x3bz87cPhfjE79bOe+bBuKAdyuXavRlG/F9aba1r1rbP+OEhpJ5EkQJaZOfh8CyFXMk94BoEpwY8mZVwqQ1GhutZPqYi560Wmk/vPPDnLX405CRiZzip1FrNFgyARF1EkyX0kGaM24kuEMTTUWKnmgFArhBPbbZUC5ZydhGPTRDEBBwADYhGI1KodSXh3LYtQItAxh1Q++RkM/AlBF+15yHDLxaoXcx++r0KmkuRWHc3ethvG2fd8J3rnZGfw1Lp0m9eDMigI4CaVIzE8PIub4wJjrCjtuI8ZVsJ+47nLArQ8/mGKtbmoN0+5F2IOY4HEdgRBqQhnnrd0QeTOaTtJfvHQBYEu6uEVMzDANJRkm5TZhEEJCqc+feXqCTcbZvmmzxnbw4H6abalIV81EsowLoki7cPGkfTX3G3dWJia0cPeXgfnjpQx01+MlcRBq096Zyb21s+5dbiGWIdF37jR7CZYwXczWHVKt1+3t7Z335jjd39r1YqnVaqDz/7idQ6+yb89BNN7OYjg1inMZckJWHhM0V6xPzz4AP6etRq1qu3PEzUiUbaT+7Wnjx0y1omuhNmJULzt1/ArXlEzMT7MmzfC7IOc4x2jzZbxCnht3K+cKwAWHWhGg3klkBzQyHF8zjpyqgMnKRAwZT1qDFsgUHDjrMf4UeYgaQybNAZIxIc5L6iQUOuEYzMJ+XbmKfLbEHhn9oM2a/YG1AEz9E4C0ddOuXHMGgFii9bu9G9qJmTb/xx+pBcrRB1/GeslAC3qFO52/+BI9eshSL7/0Gs/7EHVce/RpX4J9mUveBXgvZh3529nTaQDnOUgu3OM0oMMQz+97+0Dq1UtMva1y+76AdbB76wk3STf/+3nkAADME1+hDr3P/vznd2vSGmOcIuqm0nyaluSwrFO4LvbQfY/b1Cmfom97kBq1OzEjgcnID5GCSMPb4CXq8DdsBJ8777vZyEFMZ72oZqSJA1EgE0PySEzyZCjUDX3YizDusvGrqaYGKIDckAS7WexnmdxJjlAEDhEKdEa6Fi65fxuIQd/NWwjo9SV1+GymhC5bvzt6OsLUpo3kCayDCnwW4mJTeLc4xBehZUysDGZPlCmx0mh+ahzrKIbR6ZPkybGYImOYzf2l4IGj5qd0X1WDekoNmUJBjBASyuEoJqUv+Z/y9mswRLV3gsACOmOWmkRddujwYZoGl5wXTjhmTNeoOxLQ+RehQRPNpYAAEbBwVRMFwA5KQ7O3dRs0m1ljfuAHIrOVKd/njkV+8ub5Sd7OTZqJCEcxrusKpAYWqJ6TQxdIBCPA7RBqvodGjED67TRmR+sAeD11pExnG9Nsmfv1KjeFGxMTTD0Ey7xjA77VHwmd07xrzmuOMB8BzXyfy+N4XiIMlgHOlhXnI9vxmS2YPxdDv2TWUqH9u3U331dtly7mkLMFElMwQYQU1qtHX1vw43ImdI9DYgPbIZ6Rtllz9tmB/efd5IoIEsIxpD1foWkZJjHEVvciKZEhWDDM+yLAwGCeiR+NzkoIE1VIrDz0n1u4pwybNXM/uYNSJtXyPGskPPOYSoxH+qOQSQxJHNVLiUVGq9wuAkJGIF1QSEO1iLNP063w2txUVCnPV9qqoWAA1cgQFEBSUe7/6TtvY/r8l/36z4b/nX+aaiymRldSpNM6iGdXIYyNmioc0F66/efPohNbN9yB0CcxWhx0V0tkd4gREEP37bnGvgSvrBtovXu1sq/nbWW9ifVq1rZFou3dkYY2MdMMdWRKdgrSVQ0a9omw74/SHOnl3l02k6AJ0bWQAcpkYqMVjal4e3Lcy+SjBgZajyZWL3eGh4FdfrdgkYUnBdgpTNFk7OdVq7tXdaTcpwFWVTifx4ypnBWSAxCiEVrdVBxi0HLhUt0URvDiWHCbS6Nvco8uZlRc3Vh1kQfc0RcdohOMFp9zAcL5krCAJQ2gzmkNTJDOXcxkc5GqEsFj0CWqLghmFC/Qht7bjSC63k5d3Eu3kc4G0zON2qB/mVAH4fajBF5P4S+dh0aMbOQVHLWzsGV9YKnKUVnFOr0KO7yeYg5WW+NG4VZBlzs2Nsk5wuXQrVHRERYViOEFeiUy10CDIg+9xjCK/yo5parGZREVqsvPS/SFxSOxeG+YAXJslenIU0/V4CA32I1ZhtQJ3UkQ/XyAPhk1yGSGZCU0AHYWCeutt1EEsMm37/zXuasqUSgHVNPoqzRE5a4eyzMZPPQuxje+QEMFwE5aI+rYcOKqUy43VD+Q8kH3IvzMuOi+3Sw6NHQkbC+qfD4HkRcHSySdoTBWTjHMwiKAy9hEUtBoXzoL0TAcLjtTnBB0Qfduu8LBjLRClhgRFK9ibfGDKmEellDcasSIZrUzlMrJhDIuZ2pAA2mCvjdtqruHE2fy0XtDfoDkOYTglYwj6TWEwNti9rFry3aScUwZpOEBA8EfgFkMYFUNSvSbteOHU1znZvgjjJwFo9nQI+pDAKUo5PtmzVzM4WXWqnmq5RRftXQOXIGzEYwmUnUhlt7XPv34B3ftI+6/z9av38hBrxkfPkLi0fzbIFoT0rGNI+C2YHyrZlQdRiHrkAj0h/HVhkT5AUD8O+2tKa8AclBwqdgggPszrq7gUwgCLbAznAaAhK3DCAaVMjdp0wAZghM8K9ZycKIbZygl6SxEW5DF4gCJgQO6AnYXYWrQ0po2boWG0CSnCabgpII6nCQxJxvzh13HuU+6v2Ios/acbub1ZFiVgKdhI2kIz3gXW8ZOnFcyFEhxm0RjotpmfDzNZs/+r9NOjMYFXWdCj7spNA+o219gdego/77krA0dDdjBft2woswO7/CwDQPJDv0dcIYzLYzPOm3NBg1uZ3NnHLJLZ5BJYM+GhVIcUjCrCMu5pAKRzjvrRMwrsb3FYsHbzuo0iLdeOGd/PHORvfj8OLtryF10Mn+2yW/Ocp2yQmJLFHu8iMThndfG2jX0lr79fqFdgbl2UwfGizPKKKqLLTKVQph3ERMXjflblT02apy9OvG/gBIV1hW2fABjJucuXbAMzKV8oqotqQGgEy6b53ezDzJh6WgAQTIGFBMtuvhYuw7t7Ic5e6gZGeUE8PLmIRZhdOfPdUfCLikjgJeTVP8XBuC7U2bZoDsxE6DzNnRkN2vb41aA1ThA+QzHvpEebh6dTh+NFTBGN+2jrxhBedpeeeE5e3r8004vdB5uto8yHiqG6tinJgAKVtq7b0+xseOfsnemvE+h9DiGU71s8luTrEnTRBvx8P3Wt+8QipULTo/tA8YMD+zfTnKdQ7MCRgF6Ykw7esBfHTK8X41Uhsl0SULrmCFcQ15EZlIlzrxK7EqSEaHwAj4lJQIYpNF0sTy0qMRs82YxCpDU2IYaQhpPU92ppSYA1pf/odH9ItZ8gcaDqEzE8PThewReao/o0FMnWp8XSNxyrAy0rcroIkufWRMNbuxDGMn165/06hiYLeG2et1K+/uPY268WIeM4rqTiJGhn8xpBG6IWSJJFkk7wMYs5fmWkJRIcN9pygWTIFCQVnBACxAVQKUzxrG82SUqHsskzq9AoTgH41JJlNMyVmwXi8xpH3vYpG6qUpcjUFkglYBsnluZnjPJZynArQc4BJhFl1R7Vh8SQSMupWYCTTWACqYASimKSnAzF1TiXIRVPJNgO+1CfvsD2lbQhFEh5au2LNdeAoAexHlUwpSAF3syhtGeQACacMDksuwEpjWySGSRXEBL8fIV6Xv6oouc7DTINCYsNmg4FLPv5y0hqeLkL4mz557+hsKmk6VnnmK9B9jiRet57t/z7gCFyBzi4tFKvoDmJomnpixi0ba+CtPGj+bdwgVLMZZ5nfHch5yR1OJlixxDvaHE9LfvtHsY2zt2aq/Vb5JiR88eZhTSA2JJHUDuqFojkUxnVPEsijGZIE3wmFg5AzWPVI72i7R7xRBQAaIxZh/OMT1/pbuKlyqkyjjjZzHq+c/fG+3fvStggIgiWwpbZLiNHz2Xkalz9vjT/a2wArdorW+eTps2PWzSs9MBQTbagh++IrnMthYdu9tbFJeRMELDQffFpq6E3Zib72/Lfj5nPfo3YJyylHMJQXuM5ALQ1FSyXY0reQUJlBdJqjaYa4JpL3o6Fy7WaL35aJPCMpQEgOfrsG0BkcQiv3g5zTH2Zd4lvXmN2+kM1LpkhXhGthl19oF5VV0R6caCNX5YWhDC/mJtE2vd+pb+tQPmrk8yeLA498tHDMiqCOQlKHIYsd74V4G17YRGVzgjkfnBtmzOXpiDH8PSBKDxwuCSz1ZDuW3bgTbqmfdsw5o99uNXs8hdzrJXLjK5EmFjnpphxw/h3rtythX7HIcx18Vee3UOQGVtW/HzRfv2x/dgmKzhWtGZItZU+STb7K+WW62aDRgBDrHXnl5t+4/NplkL+FoJu5I36xfs0cy7qWU/e27ihzRcmFaZt4Px9rXAdNsoBsmAcadV3Cplb0bGw5wIqwMomEzBu9Dp0SqgaOuUsCZVTBZeCrd/V6ejaf2jnbm4gHs7SnMFVgpxunHTdjzzUMCbyw5kLEMLt7wqjfeHLqljyBPbNIXP+lVRpiK9ikRQOmrlEeReSEuVF8XZgMH3253DhsE4ZA/8ecW++Xg5+/mI3dSpgT3y9HC08nzs5P50tOjqEeMEtqP3zGisZABkpuXG/qXx7LA+JcZir3K+Kx7zbj3SAGqmeiYQXPxTk9W3kHzVAB2CODuXwtyDHRzAFA9avFoTPnyOA0yVj5OdV1fAxCti3cBEDmJyQ7mm2CuuUHUNct00o3nkpcXswUJyRcn6+MHc9WfUyRdHLsVWX4qvksIkTDXu4pwbgCIB+5jrzuOcOXP0qL366kjeYxprujEF3iP2yJOYeoXxzNF5nf/Vxxijfct6AJhF6usbCvQNG9bRJH2Fxly2BZN3a3KimucdEYlG9O0PAGCcssGD+1njhsk29eWJsFgPsx8bYvj0EW69KU4qRwZmMgopEXtZ46Je1A/szmWLt9FwTLbufeQJQdPCgYua/NHzVGLoehAuJjsmFM/4/7KSXPPa/ZZuL/sQM7ynMXvLpgH09DNPo83ckFh5wp544l5y5GMUZTehi97MbuvXDz3NrQDCX3EWatwSuRsaMDJWUzEr6ZcK9rJGLSuZKPKtjrPfflnB+HOia+wJVPXFfEDsW3/ksirRF1QTBQsg1nwYTLXn0Qjd5CacXnrpP04r/oYMwg1g9QYw7KLmdeNbD2NVNy0DQQ+w7J4FMcLJ9vDv1CgTwzYP0CIUUCM7L518ZDifdR/NkVcc8ChI/9HR49GufgLJmfGcJ4Ns0gsvUVt401ROtcPHtuOjkYLp53lyOl8bNnQcmpVd7YkJj9jWP0sBJgGZeaZD+4zBX2Kdde/ewz6ZOR/d3ARGKbPt8dEPUZTXRf90nZ06j8RTZh6TCACOVMX+EDwyMbNKTKBZQJx6dOx4NxUUzRh6KszOw4y9hsGszkfbLopY5Qs7SySemjQ5dgOE/mc8OeiKpchfxbH3r7q9XwmSrJiusVjJzlVw3pYWafMDojItUabJHSY1JY0kB/VIiDr3MH2V3OwyucYlq59ws426ayk5BROKNL5rIJUXF84I7uHNbv3vPrAZVtll4gejxldlaIjJDKzQIPSWnVYkuYg8EVLrR1o9ZBICIQ6h9GeH9mcBplXZfcPG2Bef/eA0+otgQKemxEPKCcfT4KLdM2wohi3JtmjxAqvPqGox4Ht6Jnlju1owerfDbq1p+/d5PrtPn8EQfk5D5tjKRFZNa9WsrTWq1cIef3ScDbx9sDVqWM++QdtfBkNZ6Ew+8sRA9KNrUmcFWreevWniRiA1dz/6nnfaSZzT/4T1mQfDbvp/37OXXn4DxuAndt99D1irBg2cKZsfLMiO3dpbDJq4Kan4NSDlU8S6yuf5RoUnookIc5Vz+613n7PPZn3o9GQF0LRuEWo//0mTJrPa/jO6k10+cYG1kWIbt+5jyhUtSvRZq5kElV57GBJbTdC9PrL7hBVmUT8yQZJPrSzfhzwIYUHUbsGAHIUcLsWAc3PmfGWjxgy3uGTldMTZqtq2f/tJO4nPSbv2jdGmT6YJhOWjiACS10tOcbI7iRT3GvMvqw6BcJOJBmhd+x0yS3p6OnIT9ztZJhmtygBIhmbe7KObO7a36TPeYXLyc1sDczaYe9UErTLRUvKLP9fiNJ7UkCPfz7bBQO3do6Nt+ucvu/fhAUyJst7pEotIJXkgNTty8aOJovbatvmo1ccz5EnG/B994mGIYZ5Gaj2u8a23Jjt92Ndem8Q5iCwLdZxyppdfedE+/uwzYjmxhDMshHwyAQ3qM6fOg1NI8qXajbNLU7sQ0M9pM7PsBay66TTY/4pAq9Bgnjl9jt3coQ3akmATkel24mQmtV6q7UG7NlgEAUwzRX5QrFEeHpcQb6HEs/NX0q57LGgoSTJxGmEvhYwWgQxSIPuaJg2HmxiE2XhsiKlbLvlBTXxybiu2uUaXy3PI1TVtJtIFyaGIJa2olaKjYyB2rUOepjUyJfucVJukuBTbtM8CwR10BgQy7SYWbLnYrTxcDYjJnK+Qs68I4DmMurSYQsUXaqWb2MKMSgQtN3hGmiYwTnIBwk+qAFR1lhdcRe6Sy+vauQkG7PH2+58brElzmMSY2Gm91K7bxI6gnbpz10nu2ddu79eGmFZk384/5PT8lf8ovpZi5CnjQ2+amr5cdzKyBiPuGWCLf55jD40aCqFnDeuxnm3ctgecKAV97imsxR9gwcbaWYHlaNgmw8BesPBvtJqrGWGPtbvuHog2+S9gEMgqAUtEUqDLfNuH9yKJtdJKahPuNYRJW0ndybdH4/0RELRK8qKpyS7BOBaZr5JcBgwGYsfqlUfwQ0FCArBIkm9VnFXRqTA6qb3DAPK1aHMhOfrz/FT/hNA4KpKGEyCn5YgcwvvjnyXXpKHIKH0pTdICcjtNgHZv1gSpicNGqstErWfNSjJPv0XY0WRlCAWON+sgGyJGnGQ3iPX7dqW7CSOOXFfzCyMSYO0Yq2g+VyBzWUXjDbjFgpiQDGDPBpPrhfMPr6blYSIHWbF/K+qgGHRuL6Bji2wG93xr3/bE28Ow+Qts9MixTsKvpPIyTZ52tmXTNuqaENuwFu8Amte1asdZy3a17dDZ3ZZRfMlqUAcW5zP516SXVYeyWHw1GoLhywWYoVkUedJggtznxjbja9JFA9EuBsjRCH8VbDWNw6kYUsEpUxTRl/Xngzhnrf59CwDpRUZ3uFvYJ5Fu5IckiJ9ZQdJaCjMsLqkO4xDdrQgAdfO6nRwe1da0RSpU6U0kvRQ0PDH9rokOTTGLP/2yHjKAUpMmtnPzPjYXQRRG5AUCknQvIgCG/SnsswE+stNJYknMVaQHwIaQLly1H7R3NkdCbHMeErA+ovDlOObkwJoS8yWZjmcWnTNX+DKGok6PHOmlp6dN7iszGAKa9F+eGN3NTh/fY2cvQ4nO9YbiD+jqDlq6P4QkGVYFQaVXUSlaczELIwJGZ4VGcEmypOWjYKF8zxfX4FdxjX3muefY4LA4EV2+jHaVRPlLAaMEcpayaMX2rFsPNk1GAd1NtFpYKPVxbPMj4OSzYQVU55J0CUNQAiFnRpmSJCSjgQiL4MpVdJoY24xDs2ff7qvWLJEuEyMqoYnF1vJm3N3PVQO4nbfzR0udkG/9VnJeD7Gz56X/iLYtIKVD2TWq5oxulIh7NDGcxqBYl/xfzUQ6rCTAEuIGfXQjZ8k1Y7gmxKMx94qKrmf97uxlaZl70azZDEuUAhSW0onDEiK/XiQqoomhFoDWU0CBhdYoxjgsGgORAju6D/O0bD9r0aKWc6isQxdPGp+XGP0IYAynBoLEvowyONdZxnDSEVWOIhg8+sDj9tPX62z92n9hAhx0wMS9949AzHywzaXj16VnM8D3i66bfxEnWnIWACzp4fgBgr1pL0yayGgMnbYUWNN0Ti5dKLFHH3mGMe+Vdin9It0fGC9sSk33doH237RFY8SRG6A/Ug7DZDZBX8cLDGk+OZBi5wqJwWE6uSA0bs1JP07oTiW/padXzRel9SIzs2pOW4E5Ze7/pE2jQkGgjgznAmCwzbUvvnqV3FCMgmrrektDW0+yEoNRTMB1dKJ52wirw6jesu8Yk4ThXIE+oYo36epoT3oFUewKlVWg4nOLYYzpkIqP56YBMcoZfYQw5vaCDjglvXGwj7GHhQkOaMm7a4Y2bjnr5MWnnmWvhNrQIc/SiRbrp5zOj/Q40Uq8VGED+7SkC3uEBoskMHjPtP7VMTO0v1p1q2HH067CtkYnCcOAlo270FT53aKgpEdTpDwzcYR9++sXdkmOxhp1J5iHAn6lH0RkHOHyXDFGiGVeoLOhyD0898I99s7739N4QbsKUBe9AYI5OjDaU1SZGsku54Cf9tFU/t1/6bJJ3oARcpiD2rvlfEjPHu1xv1zvgKEgDukubXvalg3H7ItZcxkd2GrjJowl2IbjdHqBtXMBbd7OAKVXcP9+nfVZ3w4eZlxn6lTWTg3e00/WrGlzTAdac+jutQ8pFJ4ZN47xrGk4b0baY08+bBMnjWN90JjCfMV1s8RiIu6Wc20a8RAoKHDGCzSgxDWDWAeOzazCncMvLIT9KP1gGOrQbuUMmUnzyIdY4Us8VFyUu3IlhbeYuqUSIudnqvhS0eZ0WIlRPnpOSELk5gG26QPE8hEDVg0SjWKIcUcM1ni0vjkQkPMa5lticerAoyHumEMSk+/eqatNnjLBpn8+1uJrhdJoumD+JcmO2fP3JswdNKLBz1Qu5VhdxBqNkMi0RuBbOGPJlcTkcue+rmEVzoNonomunaLIl0xIIIErICtl2gJYKsCV3wKbfWSYKGaqA249jUBpFmtUu4SfoWRLtBbFbqEsPqxvQVhit6mRp8RLyZWKMYFqESRLwXRv5dDuHH9ZR/IkqkJWxgH4FPfuDJN8gYfI6Z61ink1SiQJUMW4tVM24PPcO8FUxhkNcJ0BsIjioiIsgw41ag/u5ZaSxNaIoeEgJ2XRFolNJRxeirXOeIMDuwRJnskvTSUhmGB/rNhFFzYJTenNVmjfhW8AACAASURBVKd+gs3+/HukANZZpR9mbIx2i/ro419M4hftmjUSgxWwp+cbKyAbpOmNyVMZuTpoixYucODtRCRSZn81g7OpzJ4a/4w99PAY4h7PlPObW+e6eVeI/YfSRRY4JW1Cb0b6PApcJFKw4Er5usAOhRsfAYVy9ZRUjZoCfC2Q0Z4KWKalPHBvkkGG5WA2dcJ8ooH9suZ7wBgVEAAjnEPBATBajqa5/EHnkPAqxdORw16y/zz8FgnSFYCZ13hmh5He6OnkV8IYRw5mTNVNBvjm03XHnPMS7FufUrTSmAKBlSJjuhB19fWYnTKmx0RQkNcNIMPFQqHBLmxqusdzrusL2k/eWlTEJoF1e/ftBaBq6u5XzVQvcgE/FQ8Cm4W0ubNVN6AGgTitemICfxTruTdpBzsQ1hOj3di/9om+JsmY66xGfZ64rZUwYM+eRX4kOoRcAYMopnJW/3yG8cI3yQPWc30Zrslcztj2sJFT7JZ+I23b70cBOD/FSHANjZcga96uCaZPd9m8z37jsk5aYEy+vf3O12gs9mJKqchmvDcbsPt7Yu0llnCRQeIHD42EybfE6tXobEu+2Gs/f/sJ7ISNFFkXPGNkqpUEwPNvBfqVAZJFx2ktit1MHsNZDhHNaRNKb1LIpxjufjCTAhk5//KLPzgvyItgxUgTuIRiUjkJPAr7dWGJfT13jpUGzSXHO0wyXp+CKtFee2UieqjN0OgvAwj+znYcWk4D6CiAPeaUxFVNgShgSTrEqjh3xGTnfgKCiB2ca4Es6pKSWHQ137Jut2EGFx9pkI4s/Sh6d9PX2en09ZytVXZLj24081th0EPXXfplNE68iNke2Ybr7FRPj8e9U2dNdf3rTnrF3YmAT/1/j859FR9UUJXFiGCizZ5yCYPUNRYQh6RCxSHG8DRhhBaerpvMwI8JKGA6vi+KaS/AVv23dGMU8yQDw7kOzM8z0aIjhtLgKIRgoGJaRbZY1gJXJeMVHKm4qPOyPjq5d9vdI7vyDmD4kFMVMrq2hNHbzZt+tLSs/ZxDTZk+6mGvvv087zIU4HA/47VvoEfOxAoMfl9iXbO2twFQPmsvT3yCceQNjNpFkZdi/ofjtQ+FZgEFUyzgeQWsrcrqa6x1MYekMct57Qc1ECOuApr4XiSUybWa2H8ee805y0vf+RrTbWt/384kG9rk+eitJsTxDDVCL+kFz3ii4o0ASx/WlAzl9IxvmD79X8aqQAY1Odau3YBm63y0Oz+E5QhBA8b74sU/2Bwkp3y80SEOiiGGYlTU6VaksY4SI3+jNpD/A9q0MIF0VpewntUwlLa8aozqSuWTAl4ryeXrOX3RKnJfoiSvg38rLV3OXCdLcR0gDeVsPX8u3QEgqbVqcW1qq1zvALp15Pl1g22rP2/cj8c01RMf3IrjD+kw/99fOg+ryX8CKPhy8zMAL0dwhhfah9NmOKbuOdg8O3dtB8hMwqjlGLXdSru5WwuLw7/i6PGjaHYm0+SvD2hwnFw3AKOaDIDZJ9iX1bDUZ5EDPWWbNm9g7Lepbd64gGdWbRfPeBHPb3HOy5u3/IzfRDrTA4OZeEhDDm6nbd16hXWUQC7MlGP6ZUg/kRB7ANHEcCJfFbtcPgx1G8bZ9h2b+TtPQ9ivXPuSnJSxaj2rMr9cS8dsRwNSOs8OHjiPBiBAAyPF8UxTNmmUxDWdpyinuSAARlrrPP/IiAQA86HUihgT790CwzHWZuKS3qBRMGaDuZi5xDNaiuEz509EcDTPlfFgdDHzCqAZKl/j+oJgJ2cj01YKUKtcS6C23ppqKU34tWhemzh/lcY9E5aZ5Xacn5uYgOYfwe4UzVI1ZONoxImVG+CH1ih7d8fWnfbzjwsxUXnZgTjZ+ZnWvstN1ntIa5iMc2GeA9ISXDt1vM1+WbjR08Ahp+nctRVs19ftGMzLmR98aE+Nfcr++84nbspw3979rqF7z4j+1IoxTKaes+W/rmcv9UaWYR1gHwSVLEwHYcMn1UyiwR1n27btdlI7O7ZvB9TqQG4W7oxob+nZ1Vav+s3pYbZqkwLrNQGA9ITVrVubfP8kuVM+917NtFZHpmd2W9Mm9a11k2awLZfSJK5ht97a177CCFh5QSRko4sXrzoN70AkM8LIJzIwqtZDLEOSIJSC2BlMEx/G03xo0rCRjUOOw+03QOHxT75kw+8dbB061Xf+MLk5sAyD6tqC71ayvnbgfbDC9uz+y7HtJMHlR1NKMnSpqYkw4Qow/tpvibWS3Vi9JNymffAZDcUXnISFZBjiuL4owEpf8hQxRRVPnb8Beed706YgVTSDHJJGOzFLzhTxcU2pe4ZbC/CLwXfexnmcbuv+XmXTZqCPj8iwcnexYDXRpCZ/YDUND3Qr0Z4hP0tADuU269e3H6B4f+vapYcdPnzUoskPW7Zqzv7c6jCLUliEahrl0IXzlqQa3x6OrN3oUaPs69nzIYUxQUzOVwyTMx4wKQ/zaEliyOdADE7lL4qLOYCvylneeftdXNe3w9bFYAkTsxx0hjOpSzKY2iyEGZ2PvrB8HQIw9C2SZr9iLT/P2zXp2BM8+ALIMgLAg6ndqpnCUX6myVMxSaPIOyX7kINcgIzOgymwde2+0gQl8Sc7cfWIigFPXFbtrFH+cjfZl5AYgTv7CfIZ5P78NQ4m2S9J6Piiu5zC9CSa7vycQHJpmStr75URl5wRuLALtoczrgKZkxlUDDViPjWEkwyD8aGSRzm/JqtCAqiT2e9+3EM52sI1oqhHoYjuAmDu2rWxY4x3hPhz+swJ6sBrjmgmotjZ02cAMEW+QGqAWsyLvOoq+riKB5pcjgCA17SuD4WdzoUI6oWEmDD775TX7N13MUSGWX3w2HE7gB9OsxatOFOymC67Yk898SiGUZfZv/usPkDuRSZnMyEi/f33Lhs0qIft2buH68h0XLNgGjNFsKZVz/lRE5bTOAwJU/7NvSivpP4IDgafopbPJ1j68Mziibk5sNIfeKSRI/OsWHLEmVkLsC4iXvYb3B2y3j5+VqljvMvMW/JypCzUA+SuxEE3rl9EAzyPvJh6PJ+cMRGTbJ8AgHMmwDXFzGOxmBAmDdAqZtqfZxXB8xbIXmpXWWcxNKiFwfnwO4iNoVpdkkaSdMhgOliDlto3oTIZB1/gUVoMjTjlXmlgP3HRYGDEZi/IOTViEuwsjNJifBk08SwMIArAv0PbNvbPtgPEbF8mX7IBxn2tXm0kWTCBC6e5IV+hmBiIilGAprkYOp4vpiH4CrgfbN5Zc5BIgG3cJBZGeSKEwzPU8cnmVaeTVUfArqwELLrGZimE2p0LoKeiMAJmZxWi/YEUGPloDSBdRKBVMudxZRbbyDOiXE3wDCVwldMtrEP37TJmFhR8dLihRFik0430aN95kQT26383SPwmxnvaMiJbByZHKBT5xbhhH3X07BRGe5OTa9oZWJaZjPSn1FJXksMqOJwuVw3EdM/AfoChiUZOnhINmB9y3LwuL4iGqQpcPpqC3puudkyskrICDgiDIrzXRjzWgQVWbtlX4IiAsTrxYjasEv9yindfuZ2JYSBmkTOp8KDgAi3VvUhFh7SE4ORDALhK4ZiBEYeTyWOTJiYwWsci0hh0DFRtMWWJra4Ql7lWDoetWLw6MKRVKOfQRo3rkKScYIMw9s/iL0EYvZjD4xoXrBFPATxij/ljzCDdtYgoxriJDulpBe5wIcZcB0o0Au85IJQ7y5AjHof0UhLU1FSN0QYSDJI4oE/YY3c9ay3axdiMryeaVABoaACieDuWYN3a/ryDmmiHpAHakHDALC4A+MoiICiB0eEt52h1Bj26jh55AzEiQgCzNKKrsV9KFvSKKJ4IuhfOV6F/A+sEQHzduqNuvLxRc4DPCySgaN865TECchDdjwqSYj8OKo1ehsHC7NS1EQH3PMUuI+WYGQSFN+Nn/IoeZrQDKM7hVlfGZ4YlAHZQuIsyXpjHvcBMrIm+ayyOm9PfnmnL5v9jz0+YzP0E2seffkpnZ4jTKUquHWsnzxyyXczIK1HXM5W5USSiGY3okK5D96mCoK3uuA+tkUSA4ouMi0YhopLF5lYCG10jju7mZYAB3hdl7m39O+HUSfJ4xyP26/I1sBYncW8Efh5UCAK9MQlNbNEvf8JEETNcQCZsZoJBFUCCDwFCOI8YhTLrkT5mJAFArs1VamwQ+C6g47lv716eXxbM44t0sT91oIjGXgPp2udc41nKAIBDM5Lgks8z0XrIzuDevATvwvThSmMSpVPKiDxAr8B1jU1IhzYA98F4GMkCjLK5R38Kmwy6PEGMZyk5DiHZEagv7bAqsRqzy+jmR9iA3m2sazsS3n832G+/XbFLMn1hL8XxdzmwEfxwiJVplJyxpc8irU7tDz6RYr7EaregGESDT8nqlTRGj2vWQSAdgwi65aHst1EPDbVzebvs8NXjFptMty83wg5sTLfLJynM6gAqMJpcDqvFq9iPeyqB5d0MRt1RmM/cMWB5NeiPj5gbGrVye5p9z17yp2NSSXLlxb2XEqvEGlSjQnta61vaVpLfKOLg6d2tp63/YwvJeaor6Uc89KCNG/c0oyb59scff6Bpe599+RWjRIDe589fJGHszTuQLMk52GE32br1m9FzHYTr8XIKzafpOAbz/hY7ofk70ZsJjmUdRxB/0KdWlxQkzI296kCpZERDAJdYgGKPirHkDD1UFjsdo0CAADHg8l0nL5QquaIkmp+d68zdKihaBSZqv1XRPS8nNrhRd2KgGNOK62qaaQRHoVWNLwFKSvjE7JKQvGKdNLnFkq1gv2i8TlDA1SvZjl0qUFU5fSXvsIzENZzEpv9tXTicGG1OP8Kaq2G90c0L863FqO9odIvUPOPZC3ByWoPSJvMQ+iRVoBFXyWfIsEJx1V0YHYwQjB9CQ0JIztQo0Ag1z8eptnsScDd64IxhBLgJhBKK4WEreUxi+CxhX9Io5H7EXqmgEBKDSPNmwcQJSdkEuNFQuYfjms2/UaIhM79QOt1eYjRyHkp6QKNDELtdfNT1Oc8UQDLHEBLrVYkG1y5DOjkShyG3UsBZW16GBAbPPJjJCxGB5aDumMYkDQJVJdpei3gsU636GOX8vXkHzrB32ZCh95LkD3Z60aFqBnB90l+qLojA9OAPRrFX2pJfljDGO9x69u6IW/MUV7QVA6qVAo5orF2dXs8oKucLjUTp2pXR5VWBL42+uvXqo6f+jw0dNtB27NjuzudojG0KmEDoexs64rizSoIFcQ72Mwx/JGa8aTCWSVBeXX5p78L05OkiG8K+FCDGms1j/eqMlRu8j/R1ScB80EXy8UF3ir1WLvkRAZR6nRpj5u/y2Y8x7JVQWCwlpdJepQmMhIEvXZ0StFBdc09rl8R9xnvLrXMHFTBe9u08PYfvGAmMQzbgec5vWG3So3RrFIY7/1GOHmWxA+3FaPSAYf9jTThQwlMYOxacAyw8v7Vh3Gvm/3tGy6/DZi5nkK6vx2Dm4sWLlox+s8Ae5U96327sXFIB7krEgPWsLTFgnS6iuHgOGZEWqoetrl8eL3BXy/0PNLnxNT1bwXPKV/IBY1SQK3fIJ7H+ed4uHO6/ZD1tZp2c5kyDTVUVae9/ChDasINtX33aPnj7HVjwFOVUFU88M84uIAmzfNEqNKe72F0DRtiyn36xNb8v5f2fZewbJhYFnH81JlhcUml1mPW9cyKF8+N29mi2vQPrMDrqCA37c85x1/nNCUPmGenc0H4KQ+utCjMob/ZFIOu8iv1dzEihA6hZA5IykfZyWA3Mtvzb29R3f7B6zWATs7V9APk0cSAX2ipypqlv/IXxykamDZLsoUdhbJ0KsA/f+wZtxb9YVyecXI4X2vJwnQDbcmncqFiS1A9gFuuhkvtQw6aSn+tPt177QS7NMmAIDEqw/zw5xVoj4xJKw9qXeByAnrz0uxd8uxOAeSd6xt2se2/crGn4qNgWCOarMXytDrcuPExUz/yJB6TX+9LfqZmhXzekAdz7heHrBeMzDy1MaaJ//uFPPLstsFW3uhwD6NExbHRWeTldPJmOqcMGEMhIsdjIPtKzUuFPSJJePirsAE9ignPu8nxLYF0JSFbR6YYiCWDS9w2JVCMq3GLCb0ba6GFLqoPGKs+hjLVYxP5YjCnoymVz2fsXKKxTMOboS9MF8Ob0JTQ3p+EIfYsN6DXQfkJPfBuNnRfJf5IBpL7+7GP7Z80Cmq2wEDX+W5LBNeby7mloXPYBpGsCc/KMFSCDUlaMO7GSepmrVKFdyjpRZlSFPEpVdRLTKN0p/IY7mYs/MNZ56KHu5Kk0XXgevoC1PrC81eDwaM96piFknOVMwhyo7dnDHgMozy81JiW/sw4DwFEjh7kiXmOR8kYYef/9EA1OcT2Mn7OnXnv1Qz6rBpI++2DiPgeIrtwpHFkykVDEWPVI5TgtX8dM+n9svQd4VtW2/T3Te68kIST0GorSO4oiWFFUQMUGKKIoFkRArCj2dvTYheNB0YMKoqBiQwFp0nsnpJHee/L9xnqDev/Px708cijJfvdee605xxwlyubMmYN1wFs011hYJPe2pWQIePuzCcsbmoGgy1RwQWYt60H+vPQmVShXXAikO1T+749/gqr/75+d+2yeIYyGoZ69xq0vsaPZVM6BFmJyLuO5vvP2Rzb34bmkv1/mAOaeyGdfePFpS05Mtqm330ltUm8fLHvYvv9xGe9rEGqNOIDVk8gwsScjiMvXOxgbhZPOu1DM2d7YOGzatAMrqhAA1iTb+Pt+VGTnubN99MXdsJBa7/rDbp0H2onDBTAa1zqgMoczJlVhKciaGzl3vWE4GuxtP9hS8QB8bdJawQ49wFnihY1BX/vvBxsdoSaYvSU7p8KWffmmffS/F8m6OAnoBABE7VxOXgKW2TagT4aNv/wyS8fr8umnn7dDZ/bbeUjG6ziHTmMf9xH96FmCsNZ+9amtgxVXz1oSmWAcNnQnT2fyvm+F2JKO/dNg+/ILQHUpWFgXI0cNxfdyP0MtPKHpa3x5P905SK2s4awjMVD4Ku/CF7JRI6wuvcOSJJdDSoiDbetsHtxuoRrPs2cGM4RKTkhyXvPHju4jaGo8ZJkz+I8esIuvGUrvFWlv/5uhI71DKqSl3CwBsnGEcfUg3OhnQLRSiAnx9gg2CYsI1s3NLrUnHl3Ac34CRmInQNpyLIRuIbxpEe8WtT9S/Mwzedhi3WYffricml2UDuoEpblT77/yymuWdTrPHpi3kN45AB/u/tYhLc0+X/6Zs3tr4j0r4WsWYWuQBMgkv+viEhQ4eAQH0ztk0PcfO3rCUrAx8oNcsmPbPs7IBmxBkBHTEOTSa+peyWuxU6c4WLH5AHWkuOMRW1fNs4QpGg4Tb8iQC+wwifCyRBCwtXnzBvvqi7XWvSthsRCHho/sB3vzSZs1ayb7RAA+ltfB4v0TQsQ63t/77ZP/fOx8OHUua8+WJ3bbDr1h5P7L7p8zC9ByE2ShBIDv00iCC+g7N4BfXIDv8ocoEju51PHXX38JQOs36uAklG/PoZbpQb10sZ3O2g+46stAe4m9+vJ/qCWDbNbMu+xRBn35JahrGkvozQEJ8ZrV81fQrOxYdM5jw+qUjLLXqoYkFcTAsobr7NmtO2zTeALn5gJq97AdO7bZNROuQv3WASXtneSVLMH24GeAVUB/UKtwAEztW2+/Qbgg/UgNPsd19F6RAIPa9iT9F0vU+fxr1TmAt4ZaPcH+/eY79uXKr/Hs/AFlUopt2vyLfbNmGeSPOxm4FACA0WsgRS4uLnJDG63TZs4cYCzXR4oFrBwTBVjXEBbZSEEfgmd+jUg7nDYKSNIAxjlIsU/Ikkh5CkJfXbCshtCyy+KnsmhqeH+CWH9+Cl3lz6oZBmrvE/FCWQHCrALAsrp3QXlFQGeVQtQk56WediCqPEe5x0EiTUg5rPvsBroaqrA3sN8IeGxyw3F5rwJCc33CfeTtnJNNCKN+zWcSUzELL9x6SE7J2AzJ5q4U4LBtxwgrgGWfD2FvOASr7X/u5Wt7PmdSYhR2OuS90MvHRLZiP010fqhe9HVv4eO9e9d2W/Kvl609Nh+9Mjqxx/yAQhlgkJo3tX0n7CJ7Uk/F2LEjBx2QKNuSgsJ8rAu7sweWQ+gaSq3/EGTESBs1YjDg7EdOodAII7aJXqjBq8a6ZrA3AMzKwub66y/AJ/gXHprsNKjJwKQuuTQDMke+7duCTQPqw4svTbNkWPMrP9uDHzFKE8B5P/DA1PateJ5Yd9CzqgZqjz2QMINClAYl1J1BaPzV5xScqbckGYNzDQrjreQZxiT68ZO6mGGi6pCIYHzSIUTmohST3YDIeFExrElUMyFR6hwase9jOCnlJGsjiGeseqUUBrQIJnKOUJ2tcOEq1YKsAwXv9cAOQee2MpvquT++7Bln8EpwanyeL9s1Sgd9P387k49dVAIACcOJuBg/l9EDV4p3+TxsNfKpn3PALjy5LMG+8ZbainBbGO07du7h73TGpudrMC8wNtZm+y6dzCu+uwttd2wRhTxVcYOrpIfn4hISoQpQhWnaLUBQHqsKZhBTR4ZsFUiIHFMDxkr7DkoRLgFsiLXjR4vYRD3avzCa5gDYfBWAtpKENuGZtHbNRrtj5n146pxH4mIsCZGr8Uv9HfAoCKlIV16GTEdhPnaglGkH9HFCPPy5sQWYpquxcZJKvbS8ZLUAPs3NoncD4JKsVl4mM3+k+QWUYLyQ4h3FJiBpZUMpwgPrkQUzbM36FwAFYFQVhGNMSzAMBZDAE3VOzrqPeyHGFh0DB4QKLzVNCpESVV9AAWxOAMB6NiAxLpT8Vs1b2hpPzzatkSbx6x3bjlt8GxpmbrQSLbXAA/BsyRcYildGFNKJGibVffpQdGzexaGAB01+rt03a67dOfUpxzrTJFsUe6Vbd+neCSPyg4B5PAvuZVv8OJRqW0w4VgleNMockHwlALBDi9UXX9VQpiEKpxCbN5QUvDLQ0ywYlLq3nWGs9uwTiwH9bsfOdeAbrBYBAeEwQnJP0/xyKApMLAA0U86Nalz5OynsqQ9Sim2bDyJljwSQE83cg1doc5Xtgx8LW16NQ0lD3w0AKIp2DH6voVHBbiLdsVO0jbuil7387A/4kiJb86twUxUVnwGkH4qpbIBDxfmwoQHLysuCmO5G8ZLlsibC7I7pN+A/d9TZANRyPSE0Xn5hAH5Q0LOOl+In4wnGQfXJVCKAMDTWCAfreT2HI1Fbbtt2bHZNdRUptRs5jN//6EPn7xITTygQhayYd8JvxDTw4oOHUNSVIumJBBBp0k7OZh0TE4akpQzZzVgk5JPsVmTevjKDhqGpHrJd+wzeFSwIYkkaPboXr6LtSGzk2RdoSzH8TkrtzNdBLMj6CAAYUap3IH6kkjtIpizZkoKEwmREwgGs5PHDRw7YtDtuwtMmk2IdyWoMvjQ1BS7NNwLgTBJpYU/0j7xvQdanVy+azU08f+MwdziAM2/W9EqNY2rXBrt37hB786V9doT0Py+xPZn4hXIANtBoynPmJpJTT+OJtIUJtXxiapj4SDKlQ1qMQpmSh7EbhnE/wZps9t1xXHOlbVxfZweP+NnJbBjPgPDyRTmvT28OEyTgAgTxQ20CEJfsQhu7gIXENN5Z5P4CJVTktkauXFIEg0VG2IAraXjODBvX0TYf/A5bhs62/tsjdnBbPYFUDZbWVQUKgwXWcRlkYNl8dsF2ohQLDhUtjWITAvZJ5h4sKQ+2Gv58Vll2zLx3mn1FCFA9BaGYEtVqNpUeyB6ng1/rO4BNIiYqyiZceR1NYBHrfxdp6av499U2/9FFsE9ftMcfX4xc9SUbN+5yQLBOeA12sEXPPEFxmURC4VBk1Ntt7BWX26OP3m+33HK3vfba03bwwE57etEim3TDRLxaPrDM3CMEG5ylvvCkN2stqEj3ICsE+iDfcpJ4TcPFsgSFFKNNYUSBjtIKYB7tx2S7J2zYWQCrwfbo46/Yhj9ghiqhVACO3EY4bOsEIgtkFZAj0Ij1JkalbDHqYAUX5rJv8Uz1jAS4h8CgEeghPyXtTSEAIzrUpCsudxMtAQKyDJAUUzLPAAr31kxRz2edNNmeHZlIWU5Zr/M62LKPv+fPkWzwttQx1BKwGixzGxVNFJH+bvoMFIA0Sf5UtbCmJV90XktM4rv1b0vw14kWEEafAwYvtjJeJHergVa6t/YjB6zqM+viHGKrroX1x+/pAFYAk1JCazn0y9hLVRD6weKIoJCv5J2UklOFox8HeiUjUUlTnIUKzBf9Pcf6UYOuNcbe6yMpAo29MF7tyfoh/1KdqTpWVNBSL+OBhdk++0sD69KPteWPbYrAY5V18i+X11+FzP85a8T81aXLe1RArHyEBLpUMC2QckBMDYUNyubk1UVL+D5hthbGiYKtdu7d4BhRrpFWOjFsPP1XlhhaQ0rVJF/Cw/zBYzic6WwZBaAvrMd6zt+Lx4zma2yjLhA7kIKoRgnqPgCrY+wLgFt/zhoVbb4UrEERWApQN5xm4INzhpO1ye9aoGo451F62yiYLEkwKUMpXENs+9Y9eKrjFal7zP7gGL3a7nhmrkASTiQ3DJoCsXiknGjTJhnLgy9txl2P2Ox75zLUmMEeTW0Aw7uJlzUpsY198M4qitAE18TmnWm2px5/zbr3SLC77pzgWBz+sIoE96rorOcdqqfJlTpB4LV7XlzH/wFWVYjJAqAFiDknI/YwxPRqanWJeSxGv/ijnuZAhb6aDAWAJSKTE/grxqprGsRZdCFJAlEp9AWkOmRVjGxP+Mw5oNXzdzx8VQeSuKtsAVlZi5JJabziaY7k5y55mdir+np4rhU02p5t2Xis7rI/t8DqbPjDSe98kbE+9eq/LCW9hx3bVm5zZi4yr4jN1q1vK5s0caZ9+Pp3lpAeQzhEiH3+xnfmX1dATXMIMLrQ9gITsQAAIABJREFUwhLasOdm2HEG3VXlp51v/U03LaApGGTPLnoCFsNxBtq7Ac08w2vXr7h3UcAxwwCavksuGWPTHnjXThw5Za+wf54+sYt6CcYWqiX9ZTEyo0OSbNrdtwJAwVBsjiUwsCcsDC0MhmeSEbKk337lO5KfCdFJbLB5j81mcJlib777OQAZTabl8PdzaZhbWZ8BgwgDrLIdm7Os8BSSx6ZcrgXbAy+sZbRncM/iUjra48++bT//use+WbGCe1tC0xFIcv1C69SrEzURILAoBdXBDONoSgB1t20otuXL1tlF43rC5kgHBOS9BMT0YzisH+7cbQFWHcCq33AP0QOUab/Urxzw2sKmlOy+njVdWBgEGNloK5a9w77yC793iGsOcoxuSRp9YAd5MwiSL69Kf4HMzQBefvIM5530ojbWAElng0Id5fIra5cSvCZVF1fJu4x9RzWNVFcCrsRMiYzoardPmc09S3G8fIFyDVhYFBBW8fKzTxJA87PzMw0KTeS60yw9rac9PB9/zphm27LptD0062G787ZbUQWNtiI8BO++9zYUK8ctEoaLT8Ioe/6ZJ235J6/a2tVv83xi7O4Zz7Heg+zF5+dRA6imzaKOYcgDS4IKjHc7hoHkPfi5D0PRks5zQKXAdb/x+mfIeFPtsssHcQZRK/BRogAO5J+v4ZEfQRMuiNGdBWrGPZ7I/wRW/2atEmySW8Iek+LWq0IX1V8sRgL9/dpv2aM9DJfrJo2zZ559EWbLeXb71BtRP42gVoMBgyzZO7CMwSd2DLWsDTYvJds34Rk/YtAkewiwZvf+X/BrfZDw1YnsXXexX2pAx9S3CX9ARz75G1g9d41SWQgk1nDznz+035z74YZBLevpn3/nLwar9peWIY7+3M0YW/6NZ0/B1gkw9LHHXuC9HEuY2Nc2cdLV1H2/0bQPoKfZifffZ+zx9HMNB/D3zrVH+DypSckAxg84j7/uGd2pkZIJ5tkFw5D1RU3dtm07R7rI035Q7AMA1wuZ7AHA5Xy7/8HJ1BK5PL9EWE0hhPAeoqlOtOjWsJnx4/3Xq99ae0Ia6UoYymJpgyVUBH16ty5dHVhxHGD1muv7MjzJwcuziB6KhphE9ED88PZiSQd50VLTkmHI8RXwhj+857hjT8mtZcH82ajofoHwEYe12A/WMT2R5t2Lz1Vnca3a0mO1QXlYbaeP76NfOEZtjqVLbj1Ej2TeNV+As7Ps7bxxEIdqaao0dA4KirB586fawkdfBGiLow+phlySRP1WaWdEvKBWUi0qdl8MIEkl/WotoJN6KvWtUm45+y+et84Oj3KzxvWD77z1jgtq2vLHRsDqrtYqJdkGDusFcLzTfvxpo+Xl4J2nMwJpbzvueSzWZ58t/8pGXdwfJn071u83sHTbAl6fpSbrBbjKvugPkIv0euOWXQD+L6KcnEe9h1ojIpz3PIfnP8nef+cT7AyaAKETAJuzXK88/fbbOLt32o6D+wBbgpADB9nxY/mcuarBG2CsdoZ1HG29M8YQ4PqIPfnUfPs34UelBJSJfJPRswO+y8csuU20O697de8FkajIvlq1yqmz1FMrMC87C8YypIxhQ0bhe4taAeVSPl7bGp6IaZmY0Bq7sWexDcjEN/UCPCxXuHAlYxAz6brbbO++7c6LNqk14Bc++CshuRwEhC3B8/zA7m323CKyMLD2WrJkib37wRv2x58bIHAFotR5zBY9O5/ejDAkaM75JMjfxl4YF9OewMtpjjAgBt6VV43mbMUGB5CvFQFub7z+DrVkuP33k/eQfb/lWP9tAJzjYtKxHksBvO9vA/E8vfr6EfR8qpmaAHrq2SM460SacSGKgKsMC6oAVOVDjeaL4LLP6LNzbf6cBVg9dbdPIGLUQhZb9ukyWLRPoCRZyP19g/4eiT6ewVXY3QQDeEcRXHL3jFnstS85NVUVBDVvNhl5aSvItpx12cC69WUNSyWrMXEDYH+v3n14bvPtJbyK1+N92a4T6e9nOedllaHy1tl7iYAhNS/WgwySVKf5YrlTXS4rJGy6JN9WOCt/Jxj5dB1NhywU4hNjsbiI531EMUHQUynerxt+zwS/UXaHAGURfOhtVAc55Y9svDRMbwAb0LBaHq66ZmXXyBaGs0nDC864a7GTLAPoXbd2H3WB1EKq2eXXKVYuYXxinFLQawguYFXsaOEoev/KYSNqO9U1dIGBKMZsPk2ziBZipx46kOWGC6pJO3ZIYp+AoU5hX+rejURIdLmWkAQBAFBOGEsIQOWVl41GJbaJ96fMhTwjlnIM7wEDBtj/yA0JptfV79dwMa+9/pQtfes5bHWGYOP0C+STfjBgT5MTAmuS+5GGDVdudr5jCUeAH2VnnqZeLcczthAsJ479KNtZiWVjsyf7vUjWbV6uVBMeoDgEHC0ZQDgU6zL1dm3TO9uKz391eEAgg87OWC/eO3uyzZw2F1s9qS8YxIbAGsUipbQQj+tqshdQxcTACA3ga5SUw1RkvdayD6uWS01vjVS/GAY2/qasgUBAn0IGPJz24GU6vwHX6eMFZvfo0wp2MMqECABU+qUiiF3HCZsS/qC6NyLK11qBn4koVwbAq9JWZMkIPKer6Ntb00+fPoWdE7+vPlSOeY0iCijAnfWhsloZPPF85mDZQ0B6KWVg2ioFVTv5Q+EA6P7sk1VYMpYTdC9yeDzqaX/uVccO+P8CEOs6Ro7oxWfBN54eX8qMagJkqslRqqnwRVGQDNjdnbwL+lj25xVf/oQSGxwQkqlXfA/vZoWCuMk/vgUFHATydVKqdDxAmBfgRwSeVpkni2zggBEs8DCmmGsdA6EW5pqTU9ILxyfAVoSRp4TH4nzCUADJGvBviGZ65RdaTqEBUMHv1VYE2tyHFgGubMRjBumPdz6+b1+6F54y0jHi6mlEujOlyjxVbdkAkZoKiYhRwSEdyhSmjElELItNG4OMocXQEuCSgyT70CEKN4xQdcOL8vFFA9EOEu1ZjCca0j4D4pg+noDGLlJSKodRgZNCKSxIIFELsYBDzePXoGAOgbiSLIs51SCJtoCksFC+JuAb1ZdLneP6EpkU5DHVSEvxTDcCkOt7w+IRg1QLI5xmoBrPpio1A/LLI5BKDUYI0xBdQ9cundk0O9lH7y/FvwlvS3z4TpwqhA1JIjFoWROgXTELNrWtv0sTLOch+7IoqwGGpJpSynoY7NJSDpAKTYK4JnmjOs8mrlsvXXxcK3d/jhw+RhEHs7OAzYkDPRiz+gAKDymyazkYBbarzI/gcMvKYXOR3JPf8wO4DWK9JCAbiYyMAZyqsmMHTzhpstjNYuZqMl6GV2sZrMn26Wm8kFX4JhVYSns2V+8qvKPwfMW3rVOPYKTKWBuc9AYwprnlHp88gtcUO9d5+AYNhqkqT53VX2y2mXfOdQm1S5a9CSsiF8p2rgNakrjnkmMWUqAkpkY6T8xjh86wLuTf5/GwE5hB7YI0EDDRJ8pGXTjW2pBe+R4Hadv2aXbvfffa3HmPY7x8lkNVnrYAczQdep/D+DxxUPNPnykmCRjBrNJdOYjkDyQgVLIGMCY2O09IhECBGhhfEZjEprXthrdQqZ2PdPw0yZYD+vewlSuWEjRUyiRrH4AO1+4ksQCrFDNnNYFGulrAWy4JSiyHUVckDW3bJPJ99f1q8bm9zzaS7Oxaat7T6hq8gp03zzlZs4AdHU6AEaI2qoHn8yg0Kh9A3otmy5+Hq3UryQRifApGfTkvaPP4deZTNGOorQNGX1cABxgj4HFfkgu3Ora1puba5MROVNKkAMcQwGsfCsBYCt/77upOwiwwhW8YbA6m9L5YIPgxbWqMsY8+PkKQnDzutL4AzUCYFHDjJLA0PRFshEHhAlgkJeDw01QJQKYcT1sl2AaFASy28rVo9qbNm4vs/B6tSao96QCqHiRfb9981DpjNO5dE2B/7DhqSZ3ZiOHTyaakCTBKHquS/8RjQF+Bv5KCdkqQCUUhsS4ozWWvAsSkWQsADZBcQ+CYJr0CC5VWG4U9RjDvblhQNNP2dgRNTcTsehLrneA/bDpWkTZ6xZXjGBANJYF8hE2ZMoWQsRtcwbIMQH/IsL4MQ+pYT6cB3pPsm9U/Iuu4g4LyS5JZw2wK7MLcwuMwhnQ4yAJE3ov1eGPdbW+8Svo2LADJvmu5Z84XlOcuwEdY3rmAhiCGOQEAe4MHdXXeNWIligmve67ETwesuv1CnqMMAeQp6FhxrEX+T4WMH42Q5Ic6oMUiF/AnZotOsWqqXvm5ah0FwEBXIRIGHVpWKhpmyR8sgCqnAu+qu+6aRuFxkOveCXM8jvcwlWcbZ1+s+ohiBpCeGxxKCJ+AqlLeYSkH9DXkP6fppQzXlawrcMgZsKtIoDiKikXUisXJ4T0CR/FMo9mSILaqVP7NGsLS6ChsTXJyB2Z5Aqr02TwsQ+4BIJzYobJ8keTSycw4YxrYV/TF5MnayE2rF5gqgJSv4896qQGx11DDh4JS7EpZZjjwViiYvLk51b34/UaKNVlqiJXo/KS4h4Gsd/m+NlI8d84gUIf1fWhfgbNf0Avt1AwkzgYB5JzNK8JvjGBE0kpD+HoxSLorka1VEJqn/V7yqaBQih55JIvpz4CmCaDQYCKrkIlAKlZPyvHZwkLnk17F56oAkG+d7m8jL0qFqR9pX31JCAFnrrzFirDK8PaJtmwkd41Y3FQyhJt0xRRb8/XPTKNhoXBxrVsjvd+9l0KDABB3DwToi0HMO8P55g87OYgBVzQyxjJCBRXmSM/hUYUwHY4Mas2QwQ9g1YuBZwh1Ra7t380QgXezmoGj9jUpm5l/UMR5iMdiAHvx/jUxxGzE4qVH10F23z2P2+Jn3nNN26wHbrPcgr3OIkB+1zPvfNRuvXG2Yzno2dfgR16U14h8bo+NuagXth3ytGQAKzYxTLJGirkGddp6n+S7qkA7t/9IPuwBvhwoLVsW9z9c+8r5z9vC39N/3e9L8sl/9H4IWFVtJCaIGLQHDhyAedORZ49Fh84QCkzHZmNBqlivlW8X60WgrEBWrVHnF+y+lzZ0LY+/gVXn1dkCtOpveGKtWsBXGdy6y265Xt79UhQcZzDhzzpcb0vefpL00jWwBZvtqklz7Yobr6LeI034lL+9sPArO372a3v+7akUnh3snRdXw2KaTOr1b/h7Pgr2ls+/y7NhF15jsx58jUl/gz394AfI0n6GYbDdyd6aWXNqXhSiJLBAyfDyr9dFuTBG+TTz2bSfdOrY2Sbe9bK1Tc2w9//9AUy3ley/u7n/xW6v9sFIKpRhYzw2KodOlMG06WALHptjGT26oLwIBCSot08/3mI/r1lCw76RfSqPZiXZCgQY8rn79+vnbB+2EXoo65P7F95tA0f1J4SRsNT/Ztqyj5bhE7aOa/vNWTNYcxwe8EPsfgZkCCVs6UtfkBewla9db9fdcJMNGzOMs53zkTMkEO/VBiUIq1mgxist9uJd2Uwt2hq/wSTeyXIn6XSVlBs86yG6bcTzQ8CWuycC/VqsANx/PX+hnuK9zhu1RlUA/rF+9s0XyGS9fqLeyQK8gKVPR6SBrABtWZKoafViWFZbySbCHhDA/q7G14v9Se+SWPkKKxNDQzVfBcGnxSiuqhlg6h2obwbExF9VLF1vBjM1lXF24QVjbeqMsZ5BkQZ4XDTWifbGi4vsyMEt1OIKYUvF//MZ69wjnj8nmIz9Y/knvwEuXebAtWBklKtX/kjC9GN8bwY2fL7WvWbb1JuvsYbK3bbo6bsAp5tt8MAbbOJN0xmu4od7NBMPwbvpAf7gbxdx1sCSLw9jUDzBXn7lKUC2EmzDTrsE5ko8mPXvJ1w30llEHAS0607ITx10f/nJwnfnXktpp3cY0Jh3TkNEnTnn3m/3tvD89VPNvGu2ecbyEF8Ha/PVV17Bz7CvLXjkQVj6O+zhBTfTYENICG1vDxFEM+PuiXwPQCPY9Ikw9E4dbbSunQZhf3CH3XMv75JvpL3x8nIIKCn8nXpYZpMYHIcCfC1pGcQDisGa1xnizintNS0Sfucn7nyZBaJ6muRzP84Bq38xXFvWk2fN/b13tSw3nqHn91zGlf7719rzMO4VFKPBn1hlvfv0hW33iq3D+3js2ItoUsPs+ZeetDGXDbADx36jjvsem5W7bPOG32nmT+DpWWYDB3ZhUAxghm+qAre+W/srzLouThFRUIIqbGOttUvpB1jlA0PxsN0z8yFbQ0DirFm32OljmxxAPuE61F2AtPT17noqsHZTSI58phVw60MtF4W9W9bpUtZcLOrIQrv4wj6ABH/aoKH97aY7brT/rfoOtt1qGIj0WbwThTmFAFsCX7zsatjUXy7/CVb7CHoS5ObR+fb6Y/k2dvg1lhDVBgbrWzTIdTb7gbvtt1++sdNHDyOBB1jBX/LBuTfYlh1b7GTWGRijlZwx1OX0ZN1hDK5YsYz3qQDG7wf8+mtAxSH2+29/8D7i5Ui4cyBgRANWFK2xLzt5Ohc2aVfe10DWL5JVpNlHDx+3qy6/Gubp+9TrDM/pCRsorhT2In9AnSUxnOnyvB80pI/t3r2HYOYutn3vXmf5lZ1VQKbHcOwRttLnYQG09QSgdgfk8L3tc2wsEpCvd++WznB/J2zsybZ40bs2e+at7J+fWEcYiQMG9bdpd84g4HGh7eG8OpmNxQ44QAWZHQP6DWDodRIgON/VVIsXLWRYuci8GayrXwxkWBKJkrIYefm7770IAeQw9UekdUm7gvp4gl0/8Up78ZXFALWXuvdnAuGt8wlXRGlrI4b2Q67byr7/bo1TwRVDYBEQVklvr/NEfeHAAb05KzLwnvwK4B+P1+cWA8rAdmVvP33qDCBHKzt69ChMy1iIPAQpog/eRIDyfbNn2sIn5sBsPkqNkGP7CC46ijxb9VsItWQdYN3kyVP4ew/Y1YQoT79jmo28cDTnZQkA6vUANgQV5ue4Hl/hgUMGXGjLl69kXao+y7MRo/rxZ4CYMNW7du6DBLy9G5bsO7jLps2c7DJo9NqGYBnx5Yq1kE124pU7mZyFLgCqDCPFrKdBLZOvp5BBVzNAqFAdSSGUD0PXi2Koqc4fckuW3Xf3/Y78dT0+yNdedy1WTDfZddeOp2Y7RdbGG5aB5c2q1SvYJVCRULsOHTTI9cp+nJUnjxEoCC7QAFUvhlAlnc0KzNPgV0D/uaDkagKJdIZpEBcbl8DwYTe+u4P5umth7+KXCZag8OIACHZUxryo8gZnf8LqpBiArJY+WazmUAYRPqju6sXioKYPAjNRnkWZbO+omxJg6r4BseTH735iEP4tBKgQh2VoGKWeQtaPHsIFdRLrUPV6IL2NhoSy7tu752+7NBGpIugb27UPgtUstqwsDxQcBk7F+pEK1eli+bciTulArqe4UjC1ADTVerK5LCHAXaV4n97t8JMFI8GeZcKES1BrFvHcCVcShsCZqpDB22+7wj7+eDk2AaF8ZiwlGDJKFRoCMF8OKa0SDEL714MPTcNG5hvCtk45qywNCkKpp4+gyK5lnQZDnEpiODWOfKJ133wKblJkN066ynLO8Lz4DEWAsvF4dzZQD51lqBAGCSTrTCZDhQRA1T28460hP1zsAtDvmP4QBMRSa5ee6nCReKytTp85Th2JjZxylFBqKhdmDPvEpt+3gsUk8r6gAIdEoSBK9VcxeBlXFmErRhZQUGgV5A16IgiRfvIuRxXbZ0A3hoMHwEqwgSMpKwHLFDHy97Lvq9xTfSeFpR+AdOaRIgvlXmkt1WANqacgbMqRWDln+pMBoOwG3a8CsCj1qsoYSsEuLgpv/Wq8g6t5eLL3Els5hPtZCw5yfo/utgc2sHpFZTqo4i6nBlM8ETg716YelPWNHFu4gWoq1cvRgKey9WwNIz+WprGeZ1RNLsb3APvRXJNO2PYd9TxQelEH1SgQmXM5KbGr9esHiYCzIBCAvhY8IiocW00svhQEFsFA9QRKhhru78lMVKEx3bA2cA0kYChAqTYztwT55ppAaiEGc2PEAJ08+VYor9+z0WS7Q1vBLI4xRWOLIpPDh6IiFlovk7Ps0zDUWNCBTGt9aIBjoLLVcV9rMHJOTugMg6OARcY0Bh+SmuY8Gzy4k5MIdOvY3fbuOsg0hvCfjpoAfesYW5JyOkNi9K2VNIdDho508jM9iW54l2nisHTpf0Gl5ZUB64/mNhuvRi88jMRmlX9Fq9byG5V/iA+ennR6yEMwnHJTYBVdAiTc5JBfO38SPn+f/h2RQh72IONCzVuaAwW1+AIEgXc5noiaOP1bAYwBfL0amlgvPp8XzXc1L536eaWFRfhHY6lAYiNgZRjJ6RX8va7du9iChY85mc/XK5fzdUrt159/dEw6JXaLMetFUSxGi0baUfFstJJfC7zmOvVTbCZ5RATTYNcA3zs7AAWKSX5KU68JoFhnYpe1aZNq/Xg5Nv20Tfo9GA4NyP87462bb4ezDtiwUSNh4+1ksePZI3k6X1spqWof5eHi2DVqdMXiEnuMxjwM1pfYmtGkyvvCzM05U8XknzJbDYAK1Ug2XpgQnC/IXQTEw0AlcfP4kWKmyQlIDlUQn6ZA9mXq3QqLiDSmOr3sazxMUxI7I8G5DnANWwWK5QcefpoN2BNS1CS/SYrpG2+eaH/u3sVUfb/zCXMAqOj+3BxtlGJbh9OEfIVs56XXXoWpu9OBDpJ+yAvlj037eYEEHiFbUJSd5NLcr+EjegLg7WEKJ39hmCAcQndOm2E9e/R36/uuaXc6GZP8YXWI6ElL2v/v99+xh+c8hidTjq36+jsArm121RWXIo9f5UA6pVeKCX6KA3/FFz/YuzBmB/TMsMnILPqRQl/Ku1XPRHREn54UDWE8r77uENy0eS3sbYpwR5PiXrL5iO0yEi+8L1Z/Rf9AQ8m60cNRDS0CYzSsVn8Ok3JSK2tL8R8jZEty6fpaSUAEyMh/k6aKZyXWYAl+Z/JMbk1qXlZ2OZuq6HCi5LMG+KeBUOolz61jEiigTQ0KWCNDCLxokGN7s94VrlRTIek47DfScaPZpOqRPYNhqufDK421yJQ2FEC5ms+pyb8sL5Q2Hke4kQHAq1kUa1hrzMc7yn02yTUTk4IpxgaQUPwzQH4owD/XyO0YOWqI/fHrFgtpDrdB5w2FmVRou07sMfBdNk+AIC5XA5+OBN9F8e92bNsDaKqGggaWw19BXPKK9XgZ6t94QHlNZ3Udev/VkMyn8Bw7erwdAcAPCYq0YSP6ufdN7J+nn1pEUdIKVvYW+/CDpaSKPm6ffPY+Df5ALE3a2otI6rTB57L/DRs+2MnWxl8z3gXqPbN4IZ4yyMSC67Bu8LLbpw9xUpgf1/3JdLLSXY8O/1qkPNp/lDzvdMyuWwd00ZALhNV5OANsjBrVE3uVQ/gM4+nDOyugxlsSZIoVXwohfwFBNPuaBEt2JVa+bC0ENKoRl3RSaZkqvFyzz581sg+oGPWweeTD6k+x3tOGDb3AHlv4NOtGQJImzXXWu1cfJGIjYAksYw0zBe6EH9SmTAduxqdWY96fRUN1LxY0RTANvsI7udgxaaVscKGHrCW942qa9X0kuZePcRNnU1qHNgB2Z9k3xL6EKdMnEd/tOlu/FrsJ9ntNtLVwBGgqPEoHvwPHPAiHGzapIHTUU907vp1L4eYeKCRLBNOheJMdZwBVxbRSz1dFkJfzlArm72goJjBDAKDAEc9AQ++k9iTsiNx6CaSRU7Ms+YoABTGK6liIEMd41gE0o7yvrt7Qs1MQg4o0JfrKI1ceTNgRCAXnesMpHFOY9G/fkEuTG4G0tj0qBjwKeVYVMC01RBRb0eXO84Acm5i9TZYywXQopeznIRS7/lhtyPpF57svxdHF47qy/x0BpPCBLcR+T4F/Zj8TW7yYfXGU79l9MNPYr+zlN98G0OpqW3//hdC8F50Pogoppanr/taKeY98SqGQwQwoFEjZCaXFxk2wXSmm9NL/+VMmDPQce/Sp2wFaaxlGFFo2PrLy9WtwzQRgtYYagOcK+ZIVSkxUNGwYPEH1jmEt0rv3EHv3neXYvMSxl79p/3rvcdasJF8Kdgmw8ZfOsM7tB1nvnr2dT2o8zVaAL6A0csYwWP2BhGHIMsWLYlI2CE7C7zzCxVjQkOEco/BvZqgDJri9AmXcq8AzFah67ofeL8ca91RPrknRBixmdxDrRZK7EOQTYjvIxkcSdIEamtarAarmnazip857vVsuqMpBry2MWMnYHGvVA+q6azj3zfVrB1x6fk/X6eTOLSCKR5BM04Jx+PpvC+yDN1/jYFhNQ0xo38tfWVr3JNY1jXxRgP30bamt2/CpLVh8qVXmxNvj979iFWe/553cTThVCUBiiF14yVS74ea5/HsYIOwjH72wyX756VUKTBoP7wKPVZQwSq5FYKZCGRwo3CJ7F+js8RGVvQhFd1wqg66OSPh6IxleTTN1iPvG92K/VgJ8M/Wll2ozbGRqa6NtwEC8cmfMsOjgDvbjN6fs9Zfe4d5u4Xv+Astd7x2HEeu9Y88heDw+Z41lIbbsbcBXkqEDE8pt7uIZNCqpdva0t733yjo7sOcH9jWYSgFIGuV6H5dm9yBxbde1p+38MdOWvv8C96fEumX0tynTp8PYCHFDWqkfahkaug/rfmiA7QejbB+1cDL2SxHUHJ7n4kC9FshUv9YP9x93TnuA1XPg6jmw1YdGqgnGXCWy/hUfZ+Hr/S3MEeoWJfH64MMfUAY7D893mlsPG1/WJTDiVL7AqRV4quTsZjGU2DPlFSjmoNhwIRQszRS5WZkwQ6kDFBRR3wzLVgxXeV1bPN8n1B546DbrP6ibqxlqYbo3NOGDB5j6/jvPoRbYRhMbxt5/JQPBqyw0VnkH4QQ8ZMJaprHjyuoZqAdYhN13x2xIDLudVykVo11+49OWgk3Uy4vvhMEjFk4g59VtduQUbBeYWG+by9wZAAAgAElEQVS+/IJthJm3YN4tvNOkMeut8kmDedKe4LwZNpIE85RkWUN5A6j9YJdfAat+N3Lufu0sPzffAaPhDMUbmMzKR5cb6d4O7VVu63eDthaQ0YGpGsB5gFXHKuf9kZe83sX7Zz9IUM8kG019cfJkJiDqTdQx+PQzEPf3SrZrrpxsS//7GgA4TSQsrJ69htvubfivvb4UFo+8eSe4JPs5D8yxzpAnqqkvf1y3HluqZ2m4V1gbshO8GTyrgaNj8Lw7LaDqOcaqs61x1/s3sPpPC4Bzn0dDvHP/1u0H5/Yyt+BkG+RZqX/B956t5B/3wqN60plZUJhLyOt11DeD7JtvkLuLVQcwHp8CiJd/nHPQ124kYOVrAMwqSAaXXDwMT2saVHIcjh07BcgieacnwKmgACCLs6eWtVxFLa2HsOjxl+xSvJ1n3TfDbp16kS2Ycx9ydezTckstB8VEcLxqeAZ2AOM1EG+UteHP1/KnJ+kA4SAqVhLjIsfK7ta+m/38/W9YVqQhjxexgYBlzhnZungTKKiAxnbtQjgzKERqwuyn7/bzqelJUMddejXM0kysSQqwDotKYUBiWHpcjsKhp82FkVt8NtsSIqLtgTnTbOWaVZbRp6t9u+57wriKbPio3ijX4iEKMXha9CihOj0BOHOx6Zlq06febF+v+sHOZhUCrDKSkD0Idm5de7VxTLt9e3JtEIGKWadOcL+OO6ArluHzoYOnSbtuw3tJYKwuhj1CAcp63gX4f7dLb0Nd4M/QY7gtWboMlR3BYwz2x469EJXK9w5Mbt++O3tzMD7I2+mDz9qgwb3snnumUi+H2BOPLSZcdow9/cTLlt66jcd2oKnK+XXGAnAu+XgFRBj2DOzcyiABKC4jBWAnDxmtlHCyKLh+wjhk6Hvs0GnC60C6qmgwg8nWiKSnjUtU1kYiGRjZNumyx+yqqy+znJyTdvmVl1L/Pg5A9x2Klj34vqdxP7wBSKMYeI62BY/Odyqt3LM+9PChfI1YetVQ+/NPGKaQdKrKtYcFoHzhPVF/gYrLBy/uQsKzFi9+0TFaO1Fjpqa2JjU+yZb+5137+Zd12DVkoIrdwbuXzn1iXQVEuaT0mtKzEFMIT2ZNDBzS3XbtPWqrvljPcwiDUX2cr0dgJ4PEVd9AaKD4LmNIHAAxJxB2/agRo+0CLL7uQkkhG6ovV6zkuWXak088R22FjLoZ64UEWSnKAlHWiTrNAaGxKDtEGFg+QOgl4wZTuzF8Z9gaSpK6lKkF+FpGx/H5ZEvIMxCYJmZ2K9Qh2zbtRtm7wgUDHzl91D7//HPyNd4GaAuChEQ/Sq+7adNGhjdtXL6EbLEysSILIp/i5DF80KUIki0TNZZUQ+rbFMilIZP6QM8WAa5Dj53Rq6MbkCgA6iwy7aHDzyd5fgcsSB/rQur9ocOHGAbX8p6JlQ8Bg7PnwuGX2Irla1m3kDjoUcKoAaW4q6Xe1b7jTV+i2rnG1U4MGqjz/GHONqjXBZ/wYcjQ7IbnUoQybKbe9mUIqPsnNZS6awF0IRG+1rFbsm3eehClrR++ndjIwFRXcHEr+uGkuPawCPeAF2mAzznIoj1+PN/J/bW5SjKu7VW1h+TkGl7rj8ZhDbIW8FiECNWh6onGXznErXNfAFaRRXbt4n5SM8vaa+L1o7CpK7GdAHwiggRSrybg++rN3nYS6zWxXURAvPueKY4pfeJEjnXvSTYMIWJ6i5wNkCN9iAAQgIfuKPrW7vYFQ5BSJP5dO/bALqYztSu2Fyh9f9vwKwOZs5CcRtr/WG9du7dnjWAtSe2tMLBSQGH1tUWF5MScISeG/lAkt2SsBOKTQlFCcrZCXmidHIf/arbrs9qh/so8mecGlyUitmAD5GwZ6zSQkiWdMEB6eIZDIrko+8EHAmUFPZKGAGKqx+DVnJKcaDv2EqjJfaENgFDX1g7sRR3Ar0OUEwTGEEKPKyWi8Kw2BNzlQ/iIITRbyrYQiCTFECYVUO9yOcCTopHmF8OAVICwcnSkVAiQooihGi2qVdIvRvL9C/OxGOAZMrsSnMXepXMP4gbe6JWoKHWGQ53heUrZDlObPawdTPlYAOpSlMmtElJs37E85+mstjG9HRlDbcNc6JhwwzYpnW3Tzwds9OiREDcPQQLoatmotKVY7Xve+VZUmeOCvERC/GX97wDh9KQhnai7ZK/BD4LQPVIiFoMfDMW4Vppi46ElZhzNX2JCGg1fsdtItNgrgYd1IZLsQfQDwfVztPlKvvBZJBPCp8R4CsUIX01RezxxivE99PGKwLy7Dy/GFpq8ckvr1EyxchWb7TGkp174Jf3JJl4N2u4HMMXCoUF2adFqXmmEawFq+g443/kstIYdmgZgkY2s4dPlq50kUj4QknXrdsoDo0aHKze8XSc1qTVWxPfIzwIU4GupOdaDFevVycvUzvBiqLiISwm08/pnkIi21b0sDBAdgMMw1xl0o5bgZsaz+ZRZZhbNMk20zJEjxd6T3I8prVIuZZSsqVViXCQSYgASplMqftNIk8tjc/eBDp7SNph7DHAEiKAphXxASvGCUJGrIsQbdEf3O4ipp6SoXlpsUJq95McmXz4mBGJCKNRD/0SgVTWAqZMTionF7ZB3hTYUXYv8LX14eXxAjCLxTAoGeOvSOw4wqhLpDy8lnzEhXlMLTeWxLeBtKWZS6sPkSJYR8paU5NifxRGLpDWKSUAYRaWma8ePIeGnFhZI0szmJKlpIC+KiqSOXWKZSACKcpD7MpETiDOTqel/l/xMIb3f+WDeMXO08/HbvX23uycD+g9go+/jNp8wCpwH5y4EkEV+IT9EPmwIKe5lULp79G5L4XtSEJKHvcF9aODzNfDQwgB8ykmgV4OXkk6YFjeigBc7lEa7HL8/J/nXVIPr1ZQJSNuNLwRq5p6BeSLAnOazU6dOSGB2wyC836bdMp1p+4+wXe/lAND02sHuTGbEhPMwsGTkrKmIP1T7a6+bSGLkj/buW28xlS0jFOspx6R4eP5C0nAvAThmzsimUMCkSMk9Z0lanTxuIB4kavnlHQKQ4VPBtQsAEETDvcePswx5bCWBXkH4onXs0tGOAvgVIGEQ6K9JXzDgQgUeyTH8XT/fKNZkMRgHa0ilJaytyGixTgnTcfaVIXY3JvBPPPkCdP12tnPHQSwuOuDrcpp1h6ceL0sdayGQzbJBoT8UDKLiO4YrC9APoCKOe3rDxAv4WoG2AcBmP1OecgImmknqk+LQudDSqIldEhKECT3TxRqaKY8qtonE2TCKZQFmHjm1gAp/McnUZMuAG2baIw/fbDuxmPh2zW4OR5iJTOR093sgTS1ggzxzOBPgBukjz69KXnWA3k2k+N15x0z77ddfSSDGgJ+LEZDmDNfFvlRYDYWdgAuZ4odC5dX6a+BlDWGqKGmWJqnhYUzoKLBmzniQ8IrheOwwIKCRUCEyfToG+uwrFRWVLj29hkJq7boVdheA+fbtMAz69XZ+pStWfg6D53Ubf/UVeARnk+KI1xpsoeGjzrdTWado4hO5qbV4uByicNRh5ymwzvmgSl5YCbgnGYeeo5sU8kzk6yqfuWDeKz1/FRVFSDd1b300JNHD4qeCkWUz4c+0xbGtYF0Ip9WQDZtWagI8rZF4iSUowMyfQ6IO2r6GAtpLBebr6+nAlIWIM13RoEUoOM9Qw4zHYRa0a0MjyUm37JOP7fprr0cuk2PLlv+L4LwzAK0Zdgupi1ORcgfxflaxL4hkHcj90+puwPO5hj1PxZYznGefbmQ9J9OIJqXF0BwdZ8/xwuC9o11+TRd7csFXVpYNqEiqei3FXg3yd/27QCbMOqyd3xzX6ALduHFi56rgU2Elj1RhuY55rqJWwKTCqSiyHHNWjbbkQ0JL2XMCUS/I4qWWzVcp9QotEHM7gPtZzj5Zw80QIK8Ju0AvDc3knyeGokZTQXhHp8DMKmaPP3kcL0zOCi+GCR5ZocdmQ9fmeIjy+OWdkueT2KXYALk0zwoGGArAKWcdyL5GyeKS6ctXecYdU23idVMYYqVhvzGYCXAqzziXxoKAPszjlbbpRTJnawIQ4/HF27qlEMY3Ht/Yrhw5hv2BCFRFNJtYsQzoM8imEIBQA9KVmpxm99/zAGv2JMAqzTIMLbER1TxLDheAPUK1gg1ZQ7zaMK5pEhiqBATEIFOrsLZxFyJTjLMNWz7lM8lOqAaZYlcHirggKN47f/ZM+TUFsib0LtUDsJ88ht8iz/G71ett29YjFHId7clFT8LUoMBvzGPuowR4o+hpZ/fPet7685kj8ZRTEFqT2KmsJ7jwrh5x+6cmO/zeoaNbsF1AgRGFLQt7oSBIlz77F5DhqY30Q/7b50AL7b//9GbUn7tayNkFeM4SSevEQNUwsxJqsqwk3Nkk8JbP6rz0xJ7jY9fyTioUoFZsZj1HZ1Xh4aGKEVsHCOwAUkl2RWB11WIL9VEHv74nP93u5SwfxFblNzR/c8MEBXJW2eEdEfb8ky+yPr+gLvO1J5//xGKSCfdUYFtjuG3+o5x0bgL4rkixrL1e9urCxdZUzXDb6yi09Bi7Ycaz1r3vaFKCfwcIG8LgGq/J6W9b9snvCcvcDsNaHnEolGABuJBF+aQ6Kr3nHv5TeixwVc2KBYuRgF0RDIKKygKKbBg1sCbqGS5VcDbXsifX6dkQUnHBqFuwS3rcNW41pUG24dsKe/+1JYSd/Zd6azufgbNbTGSGuImte9joC2+wZOSbW9f/ab9v+t5qAqpt9PgJduXVN8Kqi7WaQi9b8eEhUuw/YZ3SGPjsgk1OgAQ2PamEr3hho3II6bbezfhW3fGdXYiPGmw8hqc+3LNGPwoHAcXIuHWWK6TVj7M1N5tQuNBozl5qT53Vem7UIrJZOee56vbRFrD5n6Cq+7UD3bkvyNVOZ1bTwFVaayYh772wEfbwFituWgGggw+8gslq8eqjCW8mMFKhnQ14jGuRaK272tlZanCvaWRdOApXrBrHCxmjQg3lv9sgj0HqF2/2r0a8PkOD06hLZpMAjTJLAxsA5HpvQNgGmKM8l/8sfR52zW6I6t3sqcUPWFoX1dKACKwh7ZOyS5Ky6SiA0b4/d+Gt+gz1UwVD0U40fHF23c232vL/fgQbeCPnabHbd1sn94P1cgQPaOwFfAmHAQQKwHM5J2+/a8pbpw7gvkbgXzjNLhs/zA35qsqq7Y03PraZd9/oGH2ZeadhinawQgaXkQoYpF6ul4k7a8ITHPd/gcS/1mQLuOq572KAe6BHpYJHQa+JIUW7lM7t3vvuAfzdyBGaB6iDN32+x8e+C+f10eOHuK+h7GcD7MJRV9noCy7An/ZBGsjTeB9+aJddNs7i4mMZvi60/v2H2PDB1/HrFwCu27IQ2NRRZjgxLt//L/k+9/JvmwLPEPDcNbs9ye0hHpBY60YD7/+/H86yRH+gg58ff1kGtAD758BVDyu/JUMDoOb55xfjqzrN5i+YZ88+CWiEp+7ZsoPsvY8SsJnHnlwLkJNgaYR0bgXUSSZ/oDe+dNWoOoICw2Fu/szgsAqwyZPoHRtNIw84EAF9VCytnhm9eN997aefV1vb1rApIbEIZIlkElsAW5DKlvsMsOL2QuUuMCwExElPByDFm7cE9nxrvE6HnT8CgPcrGzHiAoDuKY7kcvMtd9gpLKziExTim8i6I8QXJWG66tlDhdTbvJtBKDR5z3D9sTmwZpd/+JN7Lx59/Fl7dMFTDLQzrT3g4+svz7cvV61AGYftFr7EuwnAzS9GUsx7JgZZGdPRvn17Q/LpBst3KYn0/3aff9XKtfbBu8ucIkz7cBM1HqUDUv5WznKiqkQhxB1g37HG6YciYLIVABQ61YsbkOlg8ShvAmVDxh6iekzWAl403gI65W0u71PZlQ0dMcB+/f13F5iZ2ro971R7W4OK6hJAVwXHfPbZcsfCHonceNvWXW6AEB+TQJ2VT6jVnRABnnUhkBXsJ8E8owJUM9F8Pg23WyG/lR1UaVmOI1XFofI6dDIH0Ic+Nj+P87GOgXeojbygDWE0ObAs/axvjynuTKtG/nccpqg8al9+9QVnw6bPu2DBA7acaxrYvw/y+Y+dBZnqh1K8JcuQoSWihA1AP511poxn3tbZ9uXre7EabsLLe9X/1trYcRexxmpYS31h6ibZHIKGZQNST+hfI8NaqT3bERaXmZXpVIWbAShL8NPcj0XaU8/ez7lVA0ioPANIEoMn4ACYaBOvvcV+ha0cGd1kL746H4lxgavDxYILgVlZzzVKFSlVU2pqGzt5AuASolYg/VGTrAkZqGnATMfF88xzClg9kwZUHNu2HiaZPBCi2njk24ewEsi1Dp17AHZh8eI8VpEqA2oLpAoEWFG4kPrTAX2H2IzbZxImONz+2P47QP5TDmDW8EB5APv373W1xSy80Tf8/r0j4hzcf8h5k6oPDyRQrd55mHqyclSXaP8QM/rcnqJ1Fo79323TpqC++9pO0E83QE6IiYtmL8Qjl7XQSM0ve7xSng/zMEdEGdS/i+3dcYSaXUxE4SzcT+05gAC+8hhlUbXv0gbv3Dz8e1MB4MNgl7aB6PQNZwXAK5fgh+2PlM2qW3ROiUih/UjsY+EgUsfJz1dncTOS9EZqQ/XE8isOp3e7YNQA3uvD9MKE6B08CaAYTU0F3sTf8eFMzzpFHeiCeNRLwdIV25G9W0qOalicCkFqmxrD+QlGVEyIliPc0Y/GBgGqi0QnmT/XKmUZ15eaksB2jO8tcvBKyCE5eWfs/L4dkd/X2sbf9rreVaP2nr26uVC4jIyusKKv4qyax3kqcFZZFVI+UevC+G5DrlDO6ZM2e/ZUhsVvM5QNIs/jUmqhOBd8nJd/xj78+FN8hQfY/kMHKDe8eB7YEcF2KgG3yeiRjPftUc7uWAYqZClISQtQJTuJUtZCVCw2QOA8OvszM8/y97iXfBZ5lAexkWjQHgQG1kSdXwMJStcldWBcchjsfOoyavs4ci1qAVjrOaOVBxGkDAFq1+AgKQ6ph/i9OlglAusreZZiHbpwNFqudh3S7ehBAsXYWxLIH0pvG0PIs9TFEMQIqfIHiM+FaBIM9iVWsPIFNJb2piGVhYMY0ApuLsWWNI2euxg1TDpYQXE+6kT+nhwohC/IrQLuD/sl9mqsH6eGx6LC5W9QnwmbE2EKgj2DrDC3pqPjWhNmtxMmNzlOqGIrGZK2SoDUgSl0Kr3GKQiApdgMFePb3LXT+eB0IbZm5a8ObE7tHG2phCkeP3EMdSBKdQ3BBk4Maz4CEFbPTSzNUWqmOk02aoDS/kNbW0lFtpXmIkEn5EkST0026jl4lLZcK3iYt1TyZz9JwfUysfGI/VqBb4HAQ50LkpVrY4mEtSgJRwXw8rDhozHOxRS8vsgFIMx79FpuRgUy+LU8WDwxYezI96OUBlOVoHwO1bO3XB6ssFQazRgStgm3yT1re0jeLiriQ9F8V/EgxaDt2bMLRtWHHEDcjL9mzinSyHghyimm65FXaQOUr6P87gJ4+fWyBLChyRYgkhueQgN4FPmDC0dgY3LNuXh0LMZofCe6dCOZkenU4WOZ1rM38jMYmlknC9koXN4r6cOAT0qlFmjDRqaDsRA/ERnyh8IEi+OBhscxmfErsbPIH5S0Vw+N3jU5Km7wkRFbSS++EtfkJSIbQ020vWFGNOLD0iRpMxuwfC6VTJ7EJKAeqr+CmV545XU2fvllcT+QuvrhbXDmtCTuaohZuLBDm/CBavAqtwHD8I4a2MbaJg+0x+atsnETBsDIO2y7/zzO1CSFxV/DAVDiqM4CKr0o3uXVoqa5bUemSKE63LEYOFgCyMlQmI3SFQVq9rSe+XVkZLhdPX4sfjafsXkTkoVPSTyG7G0Axr9cuQaAAQkq3mCXX5XB9OAQmywpzXGJNmbMJZac0pprjmBjLoBF8SgvJ58dJqWA9HQ84MpKCXHKBXjm+QmE95HcXf64fP+klDQ2VVKJBQrxUvHxaUpCaOopThzDxeOrIsmmkwnwd2Q0ryGeylQFpUFNQbo2HS+pJ5iGpnEvmdQwmS+GDab1o0RQMZFC3GRNsgUNHLjHfHhNT6KYysrPMK5NDKAk4Is8V8qqnO9oEGOh0Ig4ki172CVX3GDR7brTKNbaOgrFZW/MJ7SJpkYAg0JPJFEOgKmBh04k4TdhDBFOHK2kMMTbpqkC5vcwpigjSXR8BvBfB4reaae8cO+QrtWbTUuMPq0zX5rWVklsRmyK4Uw+z+89CACkGvnbBrfGq0C6Y/BKKmTDkE+Zmvx63ntN+3Qo6/PpGcjU2a8+wrgs1nAJbOMkZ2y+G1+aCnY5ecDpRZYlQxMNkUJytI7lmaPGzbNXiDmKzy1MvlAKmmamS2BUrHEOTg7zJhqnatZdEMX88P6dkRNdavfNeQ1PFw5KKP9ScJ9HgabZ6yn5KDHFTGkTa4NG9rE/9+1wHlQKpJL3jDw4tZfpQCsFiBR4JSBHyYJOPozvTTPsH3l+1ooNqGZHT5bPLPl2bEycvffOEufzsuTD9/BXfQXQvQusgbHsi1UwMWdjAdHfZt+3gHveCCv1akDYwaTVJtm9SMy+hMWpgCLZLZTzBatoREKp7lWANvBcwvEK9qWZVZMqIMWFLTmwRNIh7VVYgTBtlQpbTCT9WQ37Th0gtdi1AlaBJp2ti5jbfjxzbcbaywTA+bCHaQCjX6vAVThgjdid/LsAwMpwmOdi8tWUA5hx75Uc7P6d3ggNZwQK8I7VtMg0XGKmC+rRQvMMdIL4Br169MFfdSLfI5yk1H9xnhylsWCaHZZgt914C7K7xa5IE8gij1MNpwRQCoxsRApbTfGqw1lggCxnho2BHXvJ+RaMl1egb7ItmPsiE8ZQ/P6QrXH41tH0y1+rHtmJCi/JcnQY18nongv3+JcJFNaXFUPQMznWnuZAVwWfcC11LlRCK1JAqwboAk0UtEZhxbcI5NBrYOOoYsgVwDsvAEMgmvy1hXNJka+pq588+lhTsgFQ4++yFvm+ahhq8b9G5c+7JfADoIPGRECTH9LFSmwqmhSapcaZLUnPQpKWeMIRBeCVUujpzK7m+2tfC2QNNPJuTL1pGozstvjYrgHI32/33/ukPXDvAqR9f8Iquxqf5f3Oc7iWQlIm/OntY+zOu25yA8d/vbGE/5YANEZRoBZYYyV+1SeQBvOBg7kuf56nQquasBOR/D8U9oJ7r51Mn58aONJoiByms47RK7LuehgmSJBheTTWh9mXy3YTmDGf5u9jwNrxNuvuB2C0brc5C2bjxwm7TbIvDU8pFgNo4rrga3SMojS9bUeGF2esT8Zg/s1cu2PGPTQjaTSMw2APfU2IYDkyymthoe9lgl3Cu5Ftg0lHvnnyVLykElxYV6A31ggUhFr49RRGlextH3x+B/Y3R+yiYbNsYMZVTjZ8TiL8T/9CNR4OiG9hkjlbjP/nh8KKPN6rHqBToKkbC6k5YM8r4WFHoTeSikRfR82/inx9Sb0v9Zyt+qkzy4czQsCqhqgVsF4rOetkG/MXsCrwSl/9HLiqJkZL2POt3buuHcvjnegJgahljR/fG2GvPbuUeuMzmz7rKvbGax093IdpvsIh9x3O54z1w3cwyP78/pSt+OB51uBvFoK1w9yHXmef8LFXXn7GegzuQEjfDAZu5fbCnBcYHu6hQT1qffoxaMY7LvMYFhRnpHJgHbGfObaq7ol8PMWKd3RNPWuAUA0M2dN0bjrPM/afeALxlAxchtUQI0EH6D266DlCTQey/qLxUkVmdrTKvl6Cz/rKL6w55Eua0hPujDLsq2TB1ChGMoCa3skQAZr+nBEwT4aOnoHH3WwGrDEc/CgZCqNt6evHsMX4F3Ldzbx3R9xQxQ2sNZDyOesarMCQzjb51vk2cMQw53noy54sNpwXCgmPxQHKD+cF7Ao09gdsW9i05InmVNx6l/9irnoGOR4g7R9WAC3/2wF8rrHAZ5liyp/mYtuaGnv9qW85B/80//hfyTMIowbADquO4Azt39VILavx5ue81ADZm6ZNFi5uWMV/tQYcOUH9klQB3HPVk4WcnXXYNWhw5YeiqgQZYEaPwfb4opuYc2gf1ICA/YWapF6sOaysXn7xeTu6rwgPuVts1NjOeOcrgEHWIzB58RitZ2B04GCpzb5/LvUjtjJn8fKXfUhjhPUeOAaG1YX20ouvIK/raBeN6QO783UbS2r2r+u/ozkhgRgG3PTb7rJvYEMWFJ+C0V2FkmoC7wdsrIg0hu/XcU542ab1+6h7I5HfnUaq35M9lRRvFQDUtW3SqZNqStxZKRBKr4qeg7Ni0EumiqQFUBXgrfdVwIKT47t3S+tTajntzzoHa+2hh2bbnsPrqQ8YPuH1HxGYDuh4v10+fqBdj0f6MZgvUTB4WiURvgtLrJDgpRjShD9Z/r6Nv3Yk74/eh2b25bkwXnJs3CXX2IgLe3AhWiugewrb+n+A1XMDHAeOyoOx5Z13/7uFkXoOXPVE8nn2hX/+Pc/vqRbwsOzdn3tugfuhdegYnI7p7sY5bp8SWPv7hs1244032zxq345d4y0kusJ+3bgewOktGzqSBGSntMDOhwHfIJRV4exxq1f/wLlWhBVWpXXgPNqx8xQ1E0o61mcdPU5GRk96Fbw06wCoYaLnZjXjWfuKPXLfw4S2bHDKJT+CSxQmFwogpKCbsup8wBr2ZwWvUUundU6AqYTnM4SCcOSFl4w5H+l5d9u3EVb+vz+h6Q+hEUZt4lWE768sWjyy8vZYMIXghboVJqRsNBrYMyLIaEhPhCnFTYmhryxAoVmMbVve6SLrhacleUGu98krzAag41nBNDxxhjDFWHiIhCqrFps08RqX3yApa7t2aU7KrfqwHqRYA6Ig1E2B2NJVc/72OT+dhPhu9tE7K20UAPyePZBIYFU0UCvLSkY0K62DeID4KgCschQPApB69Vm42hUAACAASURBVM5wNaKUkVXYlZ3JPEP9i8yX/jIIgkm7jq0JF7oV9dPzDJWuxMdxpXWG/SpJfABs2YUL5/Lu9bMV//sWG4bbGbSW4X2bDSi2yy65cJR9tmwtn7seVWQ85zgmHJBPAvDDoypzDDP1opK///Y7FgeArf5YVfnR9+l1qqWXnzhlFIOICjtzItMKwBNCAhNhyj5on326EvCFJHj2rKUf/4fguTaAO4XWgd5y+LDhDIfz7dvvVkDCKOI9utRWf7uVfrMQkEv1uKTggdgBDMRGYD/4QZXzfvWtDbH4yET7Y/Nvtm/ffpQvfP+JN9p1119hN9x0pRVjGv/Si88xiJuHR/Ag6ogDbk9f+p/l9F4MtI8qRLnIPv3yPfbAArvkoutt2q0PWmRIPLYREDLwr7zw4kHsP8ccGUSAmi81nNj98mHVM42KTLB9uw5gi/ETvrOoF+XdDngezLAgBUuyB++bj8/3Olv11WcuS0CSf0mvm2XLh7XGdGqvzds3MpyPRGEUBji62ymQGmlmhK+oBlIApUKpU1uRS7D0U5sx/S7O6OMod3qTHL8IUsZSbBCOM+gcief9lzblxhtsB0HMslYoKDjr6gynUFCfRT2h/UfgeStC5yoZCEiNqh/aS0IEnPAZhJN06JDGICwRgPUbt3nILkwgmchYUlsKxBK/SnkqygNIIPshl4CvSgap3jTAaFEc8Us2diWAUr7BjTZ5yjWOUFdcgiJFpCv22wZ5pPJT+67UtsI9pF4WM1RqUFX/FUjFBdRHR0bwe0UWSSh1I3WGP7jG8ZNnIWIpEyEENmOs7dx8goFasAvKys4ttL79YLP/sI+hhRi0hGcpnFQqJVejebmwNPXr8uYUECeFr4DBoUP7QMDZQ+8gqwT1Tl54r+JRfPyYI1A00R/KPK3f+d2dIjWjVwTXjM8nQ4G4qHTOsp2uHuzYtZ3LnyihmdX3KaKmSWlDGC2B1YWwTINcQBmDBoqNSOqOpORg+hCsMI/l2pPzFtjObTuoIapQPyTY9t2cjSJxgB/t3LPLnTVt0wD2uSa6AZ6t7Lyw/QJj202IvAh19QqBY91Hsp8qGDWGdVdE2FYY6hLVnY0Mo5VlUU0NoMGGN1+/jOyeGnpvKgj2TtX7eK2iIKiigb9wDDJ3wISVXxx0CgJEl85nNykBBd2uI558FPAZsewdGYGV78nowEOcvbYcnC6Uvl/1T3JKPFYFuU45GML3KSlgWMWAIq1ttB3huaotE7tfg8BobC2l9CpE/dC5XSxnRoG1Rj3UBONb9WUlQwPmrEbr7v6dSC2BIKi1MCFVx2k4EapwMp6vlLfqp1QHhfCOxaG0l/WP7OjaAvjGYUlYXkouQjReu/RjOXncG7yLS2HVHjtSiSpunBUwpIvAGnUj1iuXXD2aYLfVrn9WOLrX8FvCmw8dxQcpJI4k13xeeC5ITDLQ3JEXd7dT2QeskLQ+bNz4UJ4pii7aERD4r5ppH9hnSvEWYCfvCR3MjUyWGpwekqkIHxanf5ey1b1HCtMBbzZNLSqANLxzwpnyyOMlABbP8dOH8F6LZ4PJhXVzl739Ecb2HBiBPDhvdsVgkPWcXA42Nrg26e3wM23Dob0DIO6s87cIx9e0keIhJo5gntRk27XnjF13Y7Id3NVkK5ee9TT+XLdSmfXAlXKsr68Xx7FJ5PUoMgiXHgIQLOmnGusAGmmXEIp1QCONgBeNtBB+MT/bd4yhiKjCLoHJF2CnCm7t4OwLroiV3KEJgEv4HBlcSBLinDSkjkMtgUnEESwLeFWgcqso4n5p2saGo81Z7B0BZGqE1UCL9Se7Bm8AlDoespuKSPUK537qHdfbkv9+SiBWmpsirv72N0zCE7jPue7gravxgjFM4RDNJIdDpxaQQDJUgeh9B4fC2ulg339xFBnX+RbXsdb+YLMow7bgifkL7Ls16239hk1s/oCbeTQaHKpiNavp75IBaMuvDx5EtlYiwBNWo+TG/JkCa+R1KkBB0j5N+HS9DbAb+g6JsrjoLpae1tXW/Pqek6Yf3avNHQ8OgCVNYyNCYwiFussxFWsayu2JZxazqXPvKM5KJFPhnkZEMDVm2qHk0GbYTfIwZPm5AyqQqY9ecq1HSQAEgHjxEpc7w3DCWWj8XXKnY2Xj4cv39WY9q9BWYI7ktX5i3LDxJ0S1Aji7jfCoqfYWRuFe3rCUmfD8lynSowsfx/90HuuZQQGTIEk663iZxClz0k5e5KnTb7b07vHIWJfAzM7jhfcE1whYUhyGD2m3yYnd7eVlyywX79k7rxkHWHmSFUFxyPqMS42jgG0N8zuDwvYrAjrkqegPlZ/wMLHaIpicsybqSsRG0+dkoqggBL1+YsupWHPSSn6fg7GhOoxrhRVD4ybQTKFj5QBpksuJ7RwW5U4b1puKbW8Y1p4QOLGwxWgWMNmoJllBW6AqjbBVvQDG4TE6Tzp38ALoNdEA6b3ToKEJK5BqilZv+YYhMZAJtlwFxU5UISF5cTjFalQyoD9/Xsr1+PpEWBzFqRcTqyRY3mlMzndu2GvPIZ3/aMUqW7X2d2uCWccrhe9mGGutzvr17GZjRvSFzVuERcI3VoGFQBkMb4Hnkk5EA6yX8v7V8T1rKZjDopGAIl0uA2TVkCKIROR7ZsymQMy2Zf/5woF+NRTEPoChIbCmGwEiZEkiaX4PmJchQWL9bXfTQz3/vXsP0FTk2FVXTXKs7iBefE0vR41CvrXsPQpUmlQOsgDe8fTOMdyfWjy2aAJ5blFiawGklHC4SfKvMU09h4GsCkIZiMgAXAdJPQdQCNeq4kOMJRl4Q6Zwe5sv99HHNVE8b95BsQvlHSeQUuxCvxZWqZ+k40yCNa0tp6CXj1FUXCCm5dwXwMiiHIUheELr3IBBTDrtQ2JlqwHkvdfh7cf+qPAGTdDFTte7D3XbJXrPnbfQevQYbjfdNtGaCZFp4B716IqsYs9OPkeDk6Bomi9GfSDNnMBI9xvVFEEMdJrYa5Qu2gpP0GLk/yOv6OM8ldf/eMQVEBEUg6UE0ii1UYxQPQMfaZAIkYtgGFPtgr44sOV1rYNalikUMPUc0iqqFFijwYr2CDFFtB/UM0LXsFBsJEljXIPNO6bEVDUXYnrXs/l6gG81sZ6GXYF9KmRl2B+E9YjAFicFc2eBkjE1CTbr1xvWPGy3I8c4Nwj0EGtaPbGzVqGq9QcIaOaelottoNvB+tBZEoWpO+0XDalHEaDwmkY+hwq9CLwoB2KB8cfGbxiw9LeffvyD95qOEhn42u++sNvvHufscNZvIUSEwt3Z2LAnx8ZEMFRLsa5d29sPDDsvurw73r9bYOo3IXkR9oSQRiE5KoQpMv2ZBgThe16H6qAGuaKaXhfaBeDapOfHMKJRoTGkekpGpGGQZK6PPPyyZXQdYxcjeYqMqoZ5QegIQMSYsePt9beet/MGdrYju/c5yxfHemYtSUoVxpmjRkADMlmwjLnYI9PcsesPgooeIgG6EFbVQ8gTp9o7r71rP6xbDjPgPMcqD/FJR8IzEA+8btwLpXZShHF/D+1vsJVrP7Ljpc9acGy+Ved3s2cfWg1TLsrtZ+dAi7+hBw+weg7AOMcU+/vPlbAtJM6DVniSx/U/tffJasCHmuYg193VBey5AbGz+WkJjhOgou7UBU55CkN9KZ2jFTTVReytAlZlU+AGJPydcwFa2lfU9HjoeAJyxR70gMDan/V/XmLIAtwc3xdqLz2FfDThiN03b7xFJ3Xma/FuA841keZdijQpOyeShooU+qe+tF2cy0OuaGNXTn/U1n3+E/XB+9zX07CELgN8HWvffL/PTu1aa3UV29nLK2EsSTtWaQVZrI8yPOm9s927pdGbA1Rdoc2AUOByC7jlz1qKwhrIj2K7SWwS1lIQa0xhQCX4kZfkJ2NXMcUm33YbjSLvREkA4XcRBIE22HOPLLWcY19YpdePjmWvcFX5aHo3ATAC6Bpgqg+/F9BEkQ8rsIazqLo53S6+bAZN3kS8oXnfm6LxngXYmb8a25TvYeF8wbuM3VVtuPlEyEanmDpBNjTtbMxV9yAdvhrmISGbPA8RAL0BHDVklg2L7rmYLvJGFEtGjYtbD3oGwnwl/XPrg/9KgtkCjDkbEv10f9fza7mUaIivtfDzd5n26et78D47iLXWHxTvzXZ+RhtY72Ec0Q12FOaYBqyVhHw28x5qw2mE1aM9LICfklB6az3AQtQAWEotscsbqNXKAHSqalGicUbU14XBOh4IWDjLTucdgMAQDlM3ks+Bakl1PxZCefle9u4bYhrV2023XmqRcbIYQGpHkSLP6gavHKvKCgeMm2+33DkRwLS9Tbp8jNvP41La2tjJY2ztyqMMqNsRGnmtbdu1y5579hm7Z9q9nF9ZsP3mIR/EloFrCWWInI60NTs/086crba5C961NGyrKhlepsI4fh3GdS7suBj8msdffYO17x6JfctxqwXA6Ekd7EUSteNnAna7+yvlm7Ol8FgwqF8RoUJBOqmkMevd99FzcRZYUgh5XitFw+me+rNBj7tqJPLuCqwzYuzxua/Y5Bv7kqOmIVk1gXrzsMm4AECZQD1NAmHnXnLRRMJlZtl4PGCz847w/TTsk3lkIkFd/0aG3EGQC+sdij/7pgA1z97h+e8/g/LcdbSsH/333H7k1pOYq5zNf/36H+Cq59/wuakhHODq2UY8A6C/vh4fVgC0thLHbPX0HKWEhcx9aD5kjQkoDb60iPhq+x+Ad3E5SgHWzNXXdbNff9xnAfQmV14+2v5H6JUuPUwR8EzZTp0oIT+iB8DXftec52QTgBLejnfBlyDP4Qw0VsM2vNDmLXjW3sJiZvkn7zBsoSbAD16hakTwOMZngy9e4eQAlMMcrlXdDFsnFr/woARCSCMg/wCEjkMS/d5Tm60TfeFxhoNQUq0xoMQBoDUoQdxBrLNFBBr2oDLyBOpRf7TvTi8STj1dptA51SCxqNLm2JTrZlkfUrfzKk7QLzXZmrV4Tj/xBKFF4+2d95e7vioLxdHeHSchl2jP550DCBs6ZIgjUhw6dATggHA81co88yQsIZqx8ZhwzVgb0Hu4TZk0y55+9imbM/ch+mMkrpyzFQwgtF/UgGxor1RQsmpkX9Gs+P8yBiF98K0NYY/cy3l57/0PuET1J59cTF1A2HMcHoDUpwFIwMXWOrDzD1u56nPqtBJk9ie59kthrn4G8xP2VbeO9stv621Q317WNinF3nplCT1EE0OMMXjJ7uB9aEYBl+0Z2vEyqG6Kjgt1KeR5hEkH0yNLjSdQuDc2HJU11Hd1hZaaGEmgbSu7bert1CEbYfDt5pqHAqjlcT/2ETp2CkuDCJs+iUAogPi58++z87Ec8ZVXPP7Ov/x6mH0mn5PJl/dK+mA3c8ACcCCBVEewCexiFXkAmIC+8jiNBwh+5aV/4zP6Psy4JHvuhfl4QVcSAHSpffftL3gDP4+n6302+6FZ9DGd7dWX3rdunTrbs88vtB37/sC3+XW78YbpNgpLq9tvnWxzH5xl332/nnCo98ArWEesFV/shCTbboaI5BmKhgK+1Npnn6wiKPZC+3r1GsJ/pvKsCh35bNFTL9mkCbezn8AQvmAwtk/H8Vt+iOs/ZR++9Tb9X7W9v+RN1tG/UHLBztaXhEwRHRchy3pHFNPzFiBVyoBAap7JE25iKM+ghus6e7bI7p0109UVmzdvdcQUWc3Nnz+fodZuj1cpTbf+G4NMWcxW4QRnGTxPmHC9/fLLL/TE9CGoC7THSJGnPae6hiBQPoUIAwKTlLUgcE6ZHPIsDaCvcOobBhdab7KJESGiT0YXUtaj7LsN6x2zoKmaApP3X/V4MIGhFbXkoKTwNtN7NfO1irl3Gn7Kj7OeGr1GOnAB9HyvqGh/zlj15VKdeRNACoYAsKoBTvcu8XbJVZfbmg1f2o8bjgCEkbeD3aSsGbNPgA0oI4QGRO7atTwH2YiVoZQWaU0kM302KVi1qN1eyZ5fUFrjejGROsTg1WzJ4Rf0CkGAZVI3CiOKA8hMSozDbqYAEJA9m68dRr8XFAzwBrms/6AOrP8giwVLWbVqHTVrsh2BGFBKP9+1a0e7+FK8hVEBvf3ea3b/nIU8E/Y5elAFjQUDsN7P8/z3O2/Yu28vYg2E2+033Gud0juiHgbgJOj3OMB1KHL/gUMHE4C9zE4xUAwOgFWJclvqjeTEGIZ3VQS+R4HX7HCqHAUxl/EulKEavXh0H8s8k092zxlnv1OBv3oRvVMwOEmN8pT4HrL4E94XQP0ihrU3KrawaIXPE0NF/RybFISFRDnBY9yXCqzr2CPkbyv2sHJIZKMpsppK0gCsJGSzFxMXjK9pK2cPEMpaEUVRFp+tsP07dYrgUIgb1SJm0mclQOTylbc2Nh0KnApk0K7erpHeQ8FXlSCnCsmTHVskvWYMRKlmenipJErYh6oBdpVZoKFgOIq5JgVIEjjaOikBlmoSGRViH0dg8YCtknAFzgTI/o5Ypf3WD+VO74w0yKRZzgg20B97B9a1gorPZGe5IL+uHTIsrRWhjOyJpxietU7DluqXHyCqJNsJlPdecT0Dm72RyYryXkzgEL65blHJMzOeF6ChEYYjtUk9vhkKn2oAnJOsRgCImKqS2J4LYZDkRl5yzpuIBt2PxlJ+fDWAp3XIFoMBbMMJn9JiLWfqJrzKFdm8ZEE+Ie5h1ALARkHHVULwzFtvtnc+fM4YSuERIbmvL5OZGss5yQvByxYfR1ppGYE7hM40kaoZQGhGShqS3SAaFz5EMi9xMJMMHfA7/yyw37+Hws5CaaZCDECiFRCkQsnVKe7lUnMrEEHFlZgUAhFUWAgYDMV4WZt7Aw9JyX3u72p6DNrvVQ/QAnDTgNQpPs2TTNaAt2sQxas8FDVxk/xdlgCiHufnwUIBAOvYHoCVDaVScjceoGpwSdDli6VJrT8Mwo6kOx7af4wNURR0pZvxLKpkOu2ZBkgaHgUjyJ/paHMdmyAsSAEiwYk8v+RmjIXx2IMqLfZUI81teZkv6DsGzSxcoBNHRZf3ZKtk2LSkt58928DkIdh5cmZmlrpJg0zItblKblJURBGjhlwYTW2chbcqtAHDo20d3m31GPomEiwUiTS2mJdYz77aUco9jFAB8woMEVPCU9sBagLMtOuIZxlFCfWEHTlQZs287PrfochMQ2D1jr/6WtcgvvXOu0xl+TfywYRBWpQHGMea9KGRCgEkjWB6WlrKVIgXV9JeJZs3yQdLLGUM2PWovbRZyDDcyad4TjRxkhap6PoAT8x133+DB9BywHOAWIEm/AxlY/XloCiGuf3xih9hMWfaaxixL3xkHj6Sfe3yS8fb9UwJt2xeD2X8KP4oWc5wvhqvGoWw0NnYzNn3cghX2reYXTdyahbyPtTjG/rII4vtPdgaeQWHuJ4yV9RLsjp61FjnZyzguh4mqvPjUAWsXB1N7bn2WunA+Ww6hHHvs2g8xzIJKNGhohJPE1aPf6QAAT0vAaWAQoA+/kxztJbPMXJlSxFNAzV+/NX4fv0P39I8QBMkhgDKmvTIIkSbkRgXrsjSuwGILZmKPy9RPZ/HT1aQSDSTkwmE4nAq54XmafF3He/PNZseCa0AZS4a0Eq+wwoAqwUIUDiXF383jHo8PrWJ7wVDrgqfnFa8U2L+Ii/1ZsCgQ1zp9eOvGGeXXzza7qYhy8GXqZZCPDaVdxdQNxJm/K7fSi0tEaYwB0AjIGY1RUYEB5S8Y6+ddJG9+epypM6ELJGOHokc2JvJWJ0YSNzTKqwTfl2zwc7rNgKgl/Wh7w9IpjXTqQPydq41N5OUVyTFkhl0A5RKIXDu21Vr8Xq9DMngI6yT4/bu++8hxfqffcfUeu78B+2Z5x+zSVOuheGeATC0y+2HffpHWYdOrWzr1v1I1RoBVGmuxHLihvo70JNmmPujgZfWckM194tDRI2RPxLxSqxD/OVFRENdJXkbzbt8pbXvyGdP91ysUz1sjyRQRQJ/R8Mjnp9CzgTM13Aiis3sy6Sxij1cz8NkZyH5upaSY+B5JK0u4IcroBxz6dSaxnspJA3vL/nu+JM8EUQDGRmejE/R7Uh/kuye2fjlBeKJxvQ1mMlhsCxOuNmVFBZFMAjEQg+RhxLX0CxfpoK2PFOY5qE1Ft8O1pPk+TFeNNY97fdfdhmPi1RHJCJcVx2HrZOjy+eSIliNsS5XNgd6SQRs6X3Q/2kaL9BZf+aaWMce9ICujrvT0pC6c6xlcKD3R024ilTtXfpn+t9izmjB1CvsSFNZGOT1FJvaXWVz0sQz0J8JdNXeLVsDFRR0oQxsJKXBQY6pZxb+R02ckwH/H1fnAVhVtW3tmd4bqUAIvfcuIEVUBERFRWwUQVCxYG/ovVZExQ6KIgpKEUWKooBIEZAqvdfQEhJCSO/1/8Y6yb33/bznRSHJOWfvtdeac8xRkFEFCiynYXVALUCTBkKVnKdBgMvFyKa8GeZU69mnmHCsY03Z+Vy4CbBn1djGcthob9NATtYyMZzlTvHBea1nsw4y2xiK1HT814bd0hfZ23asAHrbgaP7rM+QOPbVPNv552UDB+DMlNcjP6Mu4ArDiUoKC3mCVnJNxVj2yMzEsMOuANlUKQOlagCNcp73BMzz/SS9EUtO/qmwVrIobOrWb0lS8HTYG/sZSD1LbUBz26gp5/sFANa29s/BHcisNTUE1PWJsa4A8f2u7Wefzn7JDQ98AF2rCctr3rolHohTLSW5GAlub1KTP7Kt21ZhNdTMvgBkjauDnNsNSiX/UbOaYycBXhYsXGGLl31pLbv5IPvWOR5ts6au5D2Gcx56wwC4RDNen3/qONBM98JLoIfbzwRgekBM1TnuSZB8mPPeTVrZw9zf1QygXbgX62HXrr3WtWvXGtBE56KAL3mzy99SCAfnYg2TwgVq0ZQUAvbn4vGbI681DTUE3NVIf/Uc1tpbVAp0rQXx3Gt7QBmHnfAeSySfK68Hi85sBtdlzIM3W/tOMaxh6hnWuUuir2RqzxQ8Cwb16SNl9tXHH9uYpweQYkyC7ZzVtvX3dzkDjlkJNc1dk14g7ORO++7DU3Z826+89lIeg8tULwnWts9gbJfaExi1nYP3ovmWpOHFmcPaYw/GqqJaBwWHeDWSy/Kg04DH7EOA8VH4iEk6r4Av2ThEYA2QRcJsCuvtrnvetusHD7c40r4Xf7bLdv21BPb1BuqmC9SggIKqx3QJuTb/DSESgChZM3dN7HP56LIGPQyNWECF62zsox9YVCssKSrq2C/fVNiy7xZbq84X7cHnbrXTWACtwJu1OGu1hfnANMRTtsuAgTZ20kMWg8IkhEUtDYEDtFTI15CYtRZq2YJiuejeO1DVsZd1m2vZhLpHtcCrB1T9j9eq7iFAsE9lmJ0/5G3TpxzEi/oPKw/+idcMAxxoaf2uacI1kvpDTP1A2/Z3CoU/jY2EcYDMPtXyIqS+ofENkCmZKi7qmBKstKooTHSmeeFbLpac1kAle05paSjS32vso9mTISlU07hdxF4pBZlzd2c2LpFajrzEX//aBl0/mLOuOfsbDab6AIaMhZzX5ewX48f+y8bgS3rzja3spReetz0HNsMWGWb/+uAR27B9o+3Ge/LTGU9Ra9a3OV/LC3GfvfzGNIusG4gX/X3WAN/VPNLiY2LqWfMWPewUZ6lkduGwht9993NsASLs5OE0QKdKa99WwbUkDMMqrMLGwJdGaBcJ9q2at2RdKbAKpZoCLKthE2OV4B1Ak839CiBJZM/eozbtjTl23533Azb0RsJ7hbWsNE/RXmv8KzS4cMMRfhZ786RnHiNIJtl6du1tr09509b+thHAv9AeeHC4/b1tC1LXCIJIbqX+xM6oKsrenzrHht12Df8MgaiC5DuAGhX2vpUl2tw5i1mH8ewX8liNcExuL9ln1Dy/tR6r/3mYa0Bh/ff/AqieNe+xilG4omDTXFQPktzrfFI4ofYZqSckBRe4rnJSFgySfMLlcnuQhrB0a+7T++h6cb/lb5cG8y2bVPvwOmU2/dOZtmnvSmvQPIb+8JJNnNSW5zvV6kUNs85tb7fnXn4CyX8Tp/razf6uGrx9pwTr3z/E/tlyCR/8AtYtVgD1A1EVtmegnAEANsK+mL3QHhw/ltCzNxh4sFapKaXEqEKdd+sdg23rP3/x/EI64dyTygl1qwXS+wQCqo7j2h/Zn2yX6VmO7L7gvP1KOWsjAGj6AmqdP7+bXItcahIvu5qhEF+8CPEldQ0Oz08EysF6eGJWcF6qBg+H0bp3N6G97M8tWrSFIZWIrHo/YFxzO7D/KMAg0lj8SM+ilpz85EP2KWzbWKzTcsj4SKgbjTQciSe1Vd24WJcIrtpDQ0IqOGerN/z2e1zQkp6bn5b+RN8icgT3jzqugKGxG+hCJomAySi7rULO7ECG89M//MDOYK01Y8YnrG16cn6YFGW33noz1gIZWC8QrIQCLpc+sEq9DkdP9w5dCYJ73Z5k3d4+cjCDez8GqH/YadRkaYAszckyuemGdvitxnAfC2BArmblBwFsUPvTj3vxvFTBhi8hFA/oAol1feqXEjwTg+0UnpPNmzeDlYyVjm8KLL+GtuPvrXZwV64lcn7e/dC9AHTYh9Dnnjh9zLZs2eZClK7v14/wyWn2zbwZnEkn8eLvb0dg4/XuO9A+mfk5YIwX1gEXYbZFcp8LAObkASk1Dc8vPavYuSUM7r7/ag0sv1BsDO6jLu9iLdu0ghHf2J4i32LenNl24+DrrH/f67DpSoZBe5U9Zxb9dhHXaygqmUdcFkKQf5ytX7sJNuxeW7piHt65m23SpAdsJ4PpDQS3XUENo4dFj1W/AT1t/fqdrp4MoM8af88E+wov5R69+tnseXNgEJ+1+0beztcjp0YF9OfavyCKNcCaLZ/AoEEMhW/itf4gnLujPfbkAzbp6fvpU+qGuwAAIABJREFUAytQrGG1xb5MhQJISI8Ds1I1nzf7s9aF8mAQApLPUmUj77zHth/4w9lFXSHce+lPi2zSoxOd2u83QtuGDb/dWbGUw4KU4VEMCfLydy+CPZHPh8iDiduwIXtmGkxBkTbkxcn19hWgwwqtEOs2gPqTql4ZFH7VkLOysC9EgdG+e5K98ORjgIIvWIEIDLLtYpGNvP0mVEjrGKw2gDCRxhpWiBV9KMNcecVqT/MDoJPKLRB1ZRbD8xj61QpXP3Emg5lIpaUM0QqwkmhYm4FRkKwgOlXSy6edg/zny6CTAefN17ezqEZBtnjFFp4bmJj0boHR1Qw/wFvwCs3HE1aKvHAIJiKwuXBebFaKwX00qFFdL3KFD/6uAUjY3UaoHonXDgInKWLfUbBnEEHgblDCWSrbgIcnDrMz+/bAuE3hbE5wZKQEFCONG1IzVjL4gx2bcRlbmBb1rBVKK9WrixYttr69rnU+x8u5N1XU8Bqo50Auao+FQDg1zs5d2zi3wMdg6b445Qn74osZvDdqITCxs8fxVMXeo2vHNgwN5toTTz8EBoOlF0rZLmAP55JTWGMbUUY+ZPN/+JrchCjYnh14rV0w6y/QS/ujGPNY5YnclsR9T00/56w7S1AsN23Ynjyfw/T44EOBHp/YIPp5hVKXQHZSRoPq1zIUgOEAmP4MjcudugmrH9aoBiqybJIfawx4Wwph66pzSuk9VPUKq/EGkFQoMXAbhwpDMWWXlcI+Zf2ER3Hf8U4OZI/w5WeKTZxQL5LzPYq644JjKkvxJGvMUhWKyhiBOBXE+5Qy/ho8a8/ibZwQh7UjPWSO5g/U3xqeVmnzU68H1qEQPEaoVg9maizq4RjsTzZt3UVNBV5GUdOsgSwJiyFrEjwG27BR02hLu5pNrUPfzUAlknuRh92DMD+xli/g2duqSUs7yZAkOiKJNRICmC0bkEJA62TzqtPaq1oeY16+NFt1OBCQsqvh1KYRiIRVYcl5vHB2Fo2v3rTsOMRnpknxZ+rn0kbd6FN0YPkYUXwBRAokVQfrZKS8GVGAo3jAC2nYNJlR0xnA5lgqLyaaQAXnvI0s9I333rR6DeLZLGnMYfEdOrYZtNyb5ge5BZLZC+dK8aXhPWXBUoTSWFUUxoWEhcKkJxBgNa4uQISkjnjA1E30sd6DEmFgpLIQ4qCDX4JJQXnJAwSxDVBPUwl5nAk8VfPkYeQKalejIYmLkyvL6gAPymKlQ4vhyOcUW8kXsEuFSQFApzxjQinsmrdBPplSxgHFQ8p0pBoAOIJ0d6VRljAJKgYIlExeMvZQl06Hnw0gqxaAGn6Bzbqm7D3I6pDEcz8uX7rCASsgjA2DgzkDpkYRBazYs5J3OENx2VkIwKYw0O1o2jGYyUYgrKMspsNRMHpJT+X++Qp0ZNHViffHP6cCejksR1LofTD+uZJGQqD85bgXQSE8TPxMSXIEjDprQe55OKnoOdoARa3GC7R1T8CxiGo7vMebQhYfI7wyr6Qjk9IUio1cPtQqEJSa5wEykJSqCRduTSEXFIyHCfLWTA70BvggHT6Qzn33yJHEgg3lYR48BGnI6rX8IPnPFZNuxwEPSBgXnWD7d8BIJhUxDln+gkVzkcETOEEqZJ7Aah7SkFBeG6BZjNEILpTeVwC+JDk0bArIcaEaSOfGjXmAe1bI1PFHjx8nB0oQoJe84qrYjP2Zaof4htrPq9bzoBL4cmNfN10JxUftaWRdw27jMBUoj6zp888+svfefZWilhvJQRnGZ4iNr4u5+XkmSwph8raz3NOiXD/bsR8pT1aBPYV8J/nUXqHmMEAiAZkovjko5eHkI+9GFkQRAUxeHNba0OU5U8ZhJVm4gogq8its+F23uwbkzJlzjvnwX4mHgDA1/qxrsQHV9ysMTp+f5l4M6zpIdOowPRKoJ/86SdYzMy/xGcJptPMx5M92h683azoYZlEW+4Fo9pJWCWTjjwmsqrZJE26yCePutzETX7edSF4qkUaykgB/OaZ5xgRGefxhlcBerCw25/MphpcL4GGCGUCz1K5LnJ05mw3buhxWFYMJfY1CtjikBQiKnRkZ5WP3j7jJdm0+wCCosTPb33MSP2QY3gFsvNUcDNmprG233r3stjt7A3Du5BineaNQXzD3V8u+hPk69L9o/FTKed7LOH20f5cBRsn+IZipXqWMzCkAtFfFxEbZdwDw944Yxb7BewuPtz/+2IitRJatQO7z269rKUx/Rgq3wUaNHYXkfwWMlesBe/6yVWt/xTbksJ1MPorxeHvWKYwAybwBZPQ8iTnjeV5Ek4F9TwGs+y9/YyWF6s/uH9WFQLd9JKQChCNf+2tDspsKCzcVQ0thYeLWaS8JYPqv6yumqrypHBNUqaMKsOJzOoko9z6A/cx57gl855ksggFZpIGYLB/YkHTfnV0DF8bjd60W3RP4I5BCYKYARL1eGMOQYHx9gmAd/Pj9EpqVJkjVKvHVmmELFs8CHIQ5SmicPmskB558cHOYgmciMXeeQ7z7IN6YrxhXeCUxnrFQvLZ7DYkBqC9k7/Gzk6flD+RndcOb8AzlWzrM4FDo1pIWFXMhirgGMr0Xgq/3LJaBgFbZqQgYdSCpPH8IT8ggPClPEh0+g/Y5FxTIOaCsdg+IXMtukqzWM9FUAyuLBR+aUHk0SUmlaydmZii+tMUsTsmbYikQgsOwsykgdE97EPe2DKA6lLNN8VjeUkDw/bKKkUxbhEdf9ieBr4EMJWW/cPPQIU6OlJqOhxfXRIxidkEHInH5nDe4QPLG+FUlnz/rimcNLhzLyu3brGuYw5IBixEsxqMaBAGydWBGZ2K5c/OwttaJQI6PP11CkcrfQTp8EqbZlt8P2LY/8UQqkewrn+9Ts8dzzLDMo3L3eFLrPFej07/ftTyzp+wqycjFAOMKLYxCWuQASTEe+BaFCpbAvmzcrD33Mdn5NhUVXAUUbWLXIQmc+eX3DFajLTw+1I6fOYYSIRr7gJW2fPFq+wTpcES8vLFk0F9p15NYHsU5tnL1At53vM39ainNfznA4WcEZyAR5rW/+XoWsp5Yl4yblnIVL7vDpLMet0MEVWRknUZGihecAm1Q1gzsPYwh5BXnSa1AlZPHjzL82M/PYe3Bkrpw+jKBWD3sscefxNYGJrAGodQLksy65Fp+jpoUpaLWhjOpaXBep6yZs2cvuEAS3X9dmzIO2Cj21wiKEYEazjdV680FVfEs83seBW4OwGoRgG1FrU9wDaiiZ9jNBVSS8fWe6Kya4UnNuvVYByhMTWGisdj7FJBGe9YGDcGz3C+XPdzDSNceVw2gpKI0I70KwGeFjbz/WvyjE2Cp7rUVcz+w6FAY+ZZqFSFJ9tw7s9h/W9qiz/bY4a3fUyespQ2DYR/aziY89S77bRObP3uBBVfBlLhyFlnbRd7ZBcBtwAwUGLI58PenXvC7RNhhKHi0agqBXaTRK3AIj7o6yLCC/AHWWvflfH2OhUl9sOuMffPJR9zvvTSIBLdRSAi40XVzbF5OFgWMyZvNwwj2hEapMfKlkdI1ckFl1Qzyka5HAQZNfGasNevUynJTo+zLabssqUmujX6iF4Qk1llKsS35/Ah+fIDHwVssKC7cXnjtddiS9S3cL5rPo/2lFvD21DQOZK/hngpOdezm//yZpz7z3DUPq8IDqdYArv/5XWc8A3yeufQTAfbGU1t5pnYAkONli3KjLo1no4Q6DjhMapgAEJ1kG9YdJ9wCthHnsFhEXjSTfuwt/wVWPV77Baypcp0VqAWqsTxRbaShpzwSS7DI6NLhbnvmtdtQIwDmqMFnb9oGIyoU1lM7fOJy2dt+Xf6XS5yOjpFiDSiXuqUaVrAXDeGvv/7jUphvH9YdWeYhe+6ZB2jQKpCJP2tPvHwvjPktDDGm8PVXnEIggDqvuqoxoWRjbdzjQ+3tac9Y6gFswgBs/f1hnYclIuUlQI+AQ2+vuoBK82Gx1refFq61cQ/cSK0k1ZHyIKjpaKzLYM5qn9m5fR/BNe3ceeMLeOYtSyFIFgpjPHnmEA3sHNu6+RwDpiSCbz+ECSZ2lTz5VLfV/BIBoOZZcs8WZ9OS337BY3aufQHL7btvfiDVeqsL4du2c507yzPwwrvjzqGuafdinTVq0MHVlcMI2Lp0+RzPEAyagFiGgVFYHaxwza8fChaM0py/ooJu/ncw8t834xno/R/PVa2X/wwTvLBz+cDatu8EiNnfMaY3bvqb4X87nk8CUCCH/Lx4ufXq3YPX84bBw2BDQS5SvPGZxY7WwF4xuWJQS/0lUOQGwKD4xGh7fOLj1rBRA3vj/Smo7LbaoOGdkYT/CYNLPysOCSyKw5OBkEmooYojuA5XGfSlWut2DdgPIHv444XHZ44MYYBGMyymT1KDRBs5YpwdAqCb8cW3+CT2B+zeSb+A3F2MMdZHMcyeWFhi6dmXkVcD1rDPltJ7FOR7gtnqNQ6xgddda3dhOfQV58fSn/5yoUFDBt9AkNpma9mqIU9angMew2AeFSLFTYirZ8fZB6+/qRdpznjjcQbFxIq7z1osAZDJp4YBfMjifLxwpsTaAazuP3AR+XUSax5F5YlzeFFnkg9S1yY/8aj9tuxXx2ZK5jOpLlPvo+dKTFtJuQsBQFUz+cKgzSBnY8GCHwiM3G7rNqx2AJok2QX5IrIoeNTs4Ycm2E8/LnX3phTJsKxhVGTk4fH40EPjCb46aP/s3A64AMgBY05nj8C+MuqfdrCtzl5IBxySHyvXibMygOchDjbbgBt6wg5ugWKoDUFDS51dQd/+XdhnywALjtmgG4bYmjWb7ecVq7HxOmdN2iVa74GRAJgHSbxHFkuNfCGlwMZObunYbt99jK8nZ08sIcAh4RCbGlbQ5+Oje4pBCCzDYupDqS9Vx+rZUBZHAuzyUuqgb7+aQ+jbfNu4fosnsBTMIY2etJTnvkmzBjD9LjJkj6I3zMYyLhZgFYBadQ3oW1CoP+qmcHvvja9sygsv8L35ri5o0wFmdM5xlBdmJ46ccJ7DgZATdhDiNW7ceEdw6saQ6O4RI+z0eYYqsIUbIqVe8P331r1nV840bNkAPXoRNvvPpu0u+FNWIC5EjL1U3qEeUhLrEiBv/W9r7ebBt6HSCbEI6oylS352NiZjUUNcYb0OHnqrvfve+6yNNDIZJgPMt8W+6hXW6dewVWeYVxAgOmdISZmGUvRz7NtSC0tqr2GchvLudOA6+jMMC8dSKZDPmSmvfM6GUkCpUFCjoiL8Q+ViByNVeRlXURUm1q2DRQ97qIa3FGmFKIo1GHP+pzz/CgIT3uHsh5xNnmpJecWxUlGdCOjSEKYAH2CFaIG8YBHBZYCgVUw9W04/IaZjJLXfQ+NGk3fxmx05cdoTbAwOUc7aE6lG/b9YsdpzdFaHAcgX6YyHIepDz5DPEKAStSo/xlkklGF7UEktEAa73eWKiGXPsxQqFQuXon37JDuVesrSMz1Ev2hYtQLwilmbJQCihdngQDyDOaiixUBVjyKSiFiyJeAQUs44q0awAe0lUuxKSVZKvzd67DBnTXXx4iX6QPIckhLsIs90XTxAe3Zva/VjvJH897Ep//rKhYJ1bCHWImcw7OuNWzY5q4QGSfVcfd4Ka7g1a/4iDyDenaGnzqQxQeY68hmVv1IEmatf367OWqAAsPvRSeMhsOXa7t07Gf5ftGJCpP04w28bfCNMWWw0kPBXcz/2/PO3denc0bFld+04CN6SAjliEL1ROudLKs9OR/bSJc6rWJZIjZvEgZ1BfOMaSgHVFNBQfq+/rtju7Cd9OXeKILX5QdKphlhUTsp8ACyNQu6DH/tGFQQGETJcjyTlsWwFWKNB/J1YzqWsK13XQNahBpBi1Lu+lbND1zYQYFd7uMhpkdEAqZSA5cUA5nxtOPlLpexTsrRsBtP8PP7+EhuKOavvkR+rCI4R9FFXsctUdo4UgyJuCD5r26SunTqShq0K5w0DkMuw7cs1OJd3rFTerBd/8lH82d98ZXundS47PPbSIJ5zWS1dUSAg+GLfPuSzXD3vhhknk+Xvrb2G3oqAr0rODLH7d/6z1/WuQo0Ze9lVhnWRYXW5v76wg8leER6j/IqE1thTIcetkDQIhF/JvFlXSSQWkwzGSDQTvww2kBIWcAmIcAk0azVsThaj9GghwjVAWABov8JfSvhA8jBw5aNrPlzHznRZUlt5p3rKSpk7O/otdyqccIuFP/xor7z9bztx5jjefkUWwybSkAPtctZZpiiAdXSmmvZlY7gvdo98k27qfxNFNizQnDQ8c7bVTHvZoCi0glnEUUma3tNEiklDwvGZE7n4SQKIACaryC7jZiuURai5mDd+2lR4vwI3Qgh1UjeYEE+xTzOZQjK3mKsCCMUK9IeBkc/UyFfGvyy+rr2RTMHwrYQCn5oMTZkApisZeSw8yXZ5PwA/7UhJvoDfp5LbYca7qa5j/Kk5YDNhgEGyXDiAIB5iF67ApvNIe9WAhrO4fJHrHT+Y7sIsxK7z5Xtk9hvJbpyVkesK8Qb1o615p3im9kzHAV1yr3h8Ph1vRqwhJbJDzWe/o8ENJXiiyHr2amqrVpxwKdxeSCYDgsTMEjgKkMXBogZFjFUZAsvAWYTDtl1II7whnIKDtEgOuSsEjqVd4MHUBINrK2aW1oGo/gLVyinIdV0FSKgJcsUcL6jFr0Yd0ooDh4JhulVQ8OvrfJViy2afz8RTQGvd+kjwoIEHBMJI5qA/sCfFUk9TCIqTQHEfCCjXLLGD3XjTzdybfJs5ayabv2S+XCd2365delrr9h3s66+/cBu21oncITR90e+ik/vIs5I3FAqrqwTJWQGWFfXxei12bNgwwJIAJlBnXcppWEiMzftuKTKyFnwmFfSwOgFtH5k4yg7s3cp6kkSBjZTJhx+fpRDWY5cuHfAEOuWamBenfIxEbBTgU6FNnfaxtWlUz/bu+YMwl/VcQZjGQeH28cff2ja8xGbP+YTPmeFklPKBZQnAjkjAPzYDgEygGgAZnPYiwG2FVukpk3ekfN5k2l4NKCvGpUAw/Z3upw//XS3PXP0JP09St0Lo92L0BgEwdKThPHnylJvyVrKGgwBVR4++0w7idbRv73HHttYvLF+YBqmZAqQhGfXFKT+SQsiaA1itgDGCKtENZnwoSgIAjXTQOh8p3XsxygDzZSVSDYDtvOpoGDVBlDQ0qi6ABVIJeT1WKwWRfaeStUGdZS8/M8KakgD61KMzWJMUdi0IrGE0puellPdcBMOaVWxN28k/N5RnD/k/k1Rt1iUcbiU5bOAc7CEMZbyo7vxhBai4OktyYwDv3Yv9QWu9UbOmFKB9AUqXO8+WMsDYxgTlyAPOm2J5+TJAVWQ4AuJnfzUfydhme+mVl2kS37C/8Y07e+4UioAMNnFYruwDCurREEP3QBNBTeMEzgn71GRReySDNQ5cFUJqzitpJn1JRG5j31DktmuDPw5sgvtvfwafuVOktq/kSnKAAdwIoHGesTyrkmkXybtLdiZ8PicrdM8me7eUsrygwFINGMT60mGor9XhIO8xNQYCetRg6aDzE9PVgat6dmRDIHk864k/hwDkkj7rMMipF9vQnnviRfavMorlbHv9rddgW+ZwX8TuU9iRBmPsewqA4X6L+ejOC4F+OgA1POCzV/A6E5+8xU6k7XHsvUNH0hnuhDN/qLAMZPRiuccBsAdzb2WQrzK0kIXjGNW6pmLiaZXJW1CfU9xOrqXC/cIY9OUjM5PNgkedICDSYyqvYYOYgfrl7GP4JQDNycTVxDsPxWom0/Xdnr5nN4wY9nq3rKUI5x8/vHu8mDi4IRIXSsCtAh3V9OsPvRX+pgOSa1fBkES2FPxYFxgmpkwglUM7UqTPnDnD9WFfdQxIzifYo3przjien+HAXnm8ak2JScs+GsyZocI2H4mTJ4BMD5lnSCjYWHYOCciZyzFF7t23o/Xo3Z3Aui+dqiKQaxODNUZGMumfV+RPCKDOGVPIYNHLTx5V2C7wOvKD0gHv1g1FVwXPajCfWQxb1RKOSUvRLgmymNMVfIaYmAQatCSuZqh16NyeM2qTpaQedeumkOLXLxRJZkI8TyzWMjRnQcgMv/xsDiynPXYr8vMunTrBush1gHEKje3I0YNh1ZyBNdPOpv77a2uR1AkQ9bI9Nuk5mC4X7IWXH8IH8lZA6Dp27NhJhkKBMKUS7ejxZHt88gQ7eX4Hz76/vTrlI9ux+SBJwMvYoziYkaJKCqbbI99iL0AZbxfERF1Eozag30DXUHXt0oPCOdE1JA4XFROM50rWDfKId1JwGTxxPuXyMAfRiIid4CDAWlar8x5SwapnwMOGLWegUczNzOfZLYAV7WTYNetRwEqtPLgW9JFVjh7XWrb1f/68BrCtYB1W4IF95vRVhsrY/iSyYXO+uMOX9+fWM++qsDAI8JUghC7RnL25lnoq2L55h9TvjAUwcFZxn/H5GzDB7oex6lUZY9++v9pSjy9lm1iL5VG5vfrWUksECD18KpW9E0+yxsi/Dqba1Jc/pqD9BwbNfnYp/DwpQGkhUfkweCTk0AtFTikPjd6OwpOCmVJXY2VTjG/fsOvH2cOPfmwbNh22j97DO9zrPDXXfleYe0m9UUMsdNYC/L9AVT33WnvauwTeiaHuJ8sqMfK4HTpbvGAhVBXXsY7dBtqrUwnEKg20mXye5LM7bcDQ1nZNn6H4fTexK2eLbcEXa+3YyZ3mF59sox68D1BxCKw7hSN4mOX6JW9mJzUXVFrjpVpLevT4qNba8ngAcN1zR5ZRB+35Twey1toClEnh41tox7Z728y3yRDI/YOHk5rO7ypAVZbF4AUYhaKnS5dONI4+NFnnCJdl4qhQAz4r1bULafCHGi9GuRgi2m/1HMv6xfmsI7VUHa2BUzF1QwUM2box/W36rEewHNBa1qjLE5SZyQDq8PFTKMHqUcfjEw0bLyrSkwota64KbIl07T/6aDlJyPgV8/NfevZpO7x/iwO6Rt33po17DCYwSeKPjhnCj4VpTCBjoEIic5OwV/rZAmPLYfB9bnvWLYalJ6YfLCXYxZVc57i6UZzf+STVPwVzrC+DijNYM3VzTZS/FG8A9gIQMmCv/sH5m5mRz97cBvbojXxmBQP62fvvf2RrVi1xbHrJvb2rY+3lKc+SCN2FvkaBHAqwrLk/7q54Qurc88Q6c3xO1tN4gIRqwIELqJcS6zUF4B3PeRJiNwzqa889N8W2bF/qwGYXaKaA0hdew2d1Lo3bFeqQKFc77Pz7BPvNry5UCA4TnwFLIHm8/n/Aau0z7daQHtcaNmutXUktsKpltG/fbmT3gN+wHgNABg8ePGw98J3PhtpVyIAmBZCg77V9nHdmYqInxFXnm9ur+V2cGTHVVE9LPSRQ7JMZ0+2XVT8CjIYjq95grbo05PCBPRwTYM1aSpEgMgkhN5xdDeo1ZFhBXb77PIEr9a1+Q5h2bF45BcnWoikJ1QkdqWWTYXEGUj+e4Lzgey+S+YBqQ0OmPAIaihSCQI0QCnimukhgo6T0ZQBqLVpEsBbLCKJl+EsuQJ7ODIboJRALWjYDKGYti5UXEx0NCYf3xJCzWyfkuYB1p09eZgCrLAHsM1QnUMdFo+hrCci4Cjl84xZe9E4xdvZoMaHJuTbpiT62edNe27eNxHuelznfzkDpNNnZJGkApQEF2zkKmgawsx+w9z54H3ABX1f8IzW0jqQOKuM1CngPyvLQa3qChgMJcGyFrP1a+2nJfBhyhawVgGcAANn6hBKO1KVLFzeM3LVzt7MrU41xJvkChIARgGZZ2CpccCzz40dPOkJBIAQVb+rBN9982j6bMRsP187I//+GSdrWuncaRAL9IDyxH4TFlurqjJbNEwGYrwJ01kF50A311w14/m6GVXkDgOYpVCOdbc3GXwFYsROi7jm4/5yNGXctoVsd8C7NshPnt8CWI+OhtJsdP3LR1q1f5VQQbTrE83xtxPuwriXFt8XLdYsDlMuVAk/vkNQ4CjA9DKlxAbZ08jTkZ+CNKUVsz54t7TBZKbIcUEjyacANf3JBNNDOptgvpUb0B5fofW1XO3ceizT6xBIxEqk3fCCGBcEy1oAwD8s4X2qsvHSGu5zdAg0v4Hc8auxohgDxJLQvc96U/3rtTZvyyjOoCz34QHoadoJB8TZ/7gr2S6wM2DwfemgSDOR6SPmvs2ewByjCTkH2Rrqb1Xi8/rL0ext1/33UeTwrFN1xsHTXrvyTmqvSnn/+GVu38Q+8vOshv05lvwmwu4bfY1PffI+fOxF10A7UQyiyVPdjh5hFAJFIaVHMbIM4W+SvrqGd2H/yKvXjrCvIkqUV14caNggANZT6qJBr0+OaLvSMEDW4Jk89+awdxHN2zW8rrQ5D2zJ6AtnjlYCslUhpxHMur1IRLvxgGLhwK+1tbiBPHyZ7JwZhSXhUp6Zin0h/WE5x4U8WTlOCepIP5dNjMpyjpohEodYcFuRTkyZj3fgs5zIAKerRUgbrIjWo1hSoqJpaIVQR2NWFQMRq0qKhHTtDWBfnchTerHRnWHekO8ZqDPW9yAY0fE45GowUvIL35M/XOlsueuzOPdqzTk9bzuUcaxjbGI/i4ygVpaYA24H8pVDiNLyQZccVHBzMgJq9nQ1SQboCaVWRhXONdS7KF1XK2lwIIA9OvIVwyFPOt/Uyw7K+fXtwfbKpwU/ioXwb76XQ9h06a3v3pTi/piEM/HKvZDi/23/27rGM7DSASwKs6HnatGvFObTBqXzVK0RwVjZq3RTl0lGHIZVK/c1KUt5LEeeTepZYfEQV3B0eFmvnT1+0hvjq7iHUuy1EmqatmqLITLBTJ49y7iRbJxivA2F4F2PLEQL2lpN1ybZt+9u278amAFuAALw+c8DR4uqGUQtjOaD6lFdUTxmN32ocmEYyNh8BDEOLC7iylPMNGwFA5YRQAAAgAElEQVQkpyJlVy3CmvajR8MwEjm+elP1JcqHkZISJSnXuYwzsEgsJ7WKWDW4UDCnuBOZgN5H5Ev18uptBHEpJ4QaWp7NZRW5rmeU0lD1vOoTKS7kjaow4/DwOi4ET/7u8tsVkbOAelgBXJVMrRrUD3WgdualQoJCeV64H3msMdetOUxBKkwVZvL5VV/JeteJ7oZVDpLkORN5iWcJAPqRR+5FaXAIvOMoP8vHWrWJZ0B12Rril17JdVQYp0KuNYgQXrhjUzqMZbJ2mDakpWVyNrVCjZfNe4QkgE1AtWonpZHrd6VxiakkM2JfpgUJCYFQrCvwr9FhC0uSh7qI+C2lidUyNdR8iyHlzPK5MCK0l8kWRQ2qvEglZxSlqqZo9MhIHeGF6WkHDtlcNuImds99Y+zw6SO2aMlimzzpSTt98AzyxK42/ZO37YEJtyMFSrGflyxnU+aKULR369zVpr32Ehtxhb0xdSoASI7zB7mameXoxpF4JpYAPopOF4XHTikeG/peajxn/i0gQ8nKkl0UwSSNRj4ssO8yF8kPUCWxkT/SiX6YnbehWJruwIeWLVoSmHEbYNdMGix8DWWMy2cOjQPow4YgBPCvXaNutuyHPdbt2iS8YkjKY3PvDy1cpuFr/1gDqHbExiAd37/rGNPZg64YL1cqKwtbrVUonqF1EyIAHqLY7DMpFLVBKBUPOSAPRQm+gsViSgGKaROTwbe8eRJgOl66lA7NP8bOpyEtZeMMYTGUsQnKI0SHuvy/5A0ruXybzqGkbxbD3qmwiQ/Vs19+wqfrOEUD71dNQGL9ODYF/GRgfmqDd8m23Ln2HZuwgV20629pQMN30YHGKclesDrEJtb3aqKgApEHTGwuVk45ry/TedcEyeNIEnb8cZz/qmv+PCw7NRk+OkS4jgJW5S8mzEUFH0Q4BwrTFziwVBT3EAC3U0eKWPyEGiAvOkwh6U14jTbRMaPH2Lfzv+aQUKo5BS5Si7/Wb7VhSPezc684FZCS7bVJDBs2FHbYMFtBIXDPvROgqEPDTzmO6TueOTQO2oBjojARL4q1DX9utr4DuwAwa7PyY/K7DoClowMYZn7+ASmgMyhGAHn4PnBEj0yQoyOfTZ1huIfZqmeDEWMp8sIe3QfZsHFP0Mj1sulTP2Y6U8a6+NMyzh+z75csQ1qP9xCNw+uvPGcb18yh4CrwFP/cwzLCIkooRMPYbHQ4VHEQKY07kARxsaLkoevFpuWFxFiMXw9IpGurBs4TalGuoBj+u1vv9vb3luPIq+VRyeAA8FrBcnqGBaop/Eo+yYOH3MDXHWKan+WkAHqO6iMTrhejZ6jc+nDIz/hiB1R6AFRJY7HpYPjJJFIsccB55NIakuj5V2qk0AtfJrYCKytJhxZYpEO1QglAFNQNWtIUE3amZzeABkCMu1LWiA7qhKhQ+2HubO71BA5PAuDYiwSwBlIJawOtj3ef1lYhryfcgt7RBX3pdBUjIhfLCn+uocRwGsAEMaBQoNruHUjNuQYVFG2THn/GZn39jX348Ucw2Z50NgCSdUXhWdClU2cHMuewoQaL3QMTfQ2HqTeDhlE0X/fej8TtMwWJefPctLZtu/CD5Xs1DW2qqTwFn2JiBeIo/MbJxJ1Pq44AwA6BDe7Zgw3f1s9uHJqInC4dYFG0y1x7asJb7EXzkaCwT1Bwa5qug0LMYvmzyqNZQUcCLINptIq4RvIOVsKiAD8vrrOTqQtc1wDFyWY8k2YF1okZLS80JdHq2dXB6NIyZTcg9gCbihi+Sm1WEJlSYwMp7uqTRp9yKsMxBMrYBPKYqMvDV8+9ZCEyEE+IT6T4fNJWrllhm7dv9rDidR7THEnG7s0UOT4p0EJjQizlMvs6nyOWYDPtJahhSOyGmSqAkYGFikSBqiocVfYKshdLWhI8NQZa7C5vSPsS/x7Mgao9KooqVsMeJZ465p6IyjqrVASokXVg1n89+fTZVURgVODYGzovPcMtHdbsyQz8XHiNvFJYgEE0S5KSiyWln6frq/dSyR4oZr7OSAHsCtpy566eCZGTKdLFRnVeRBQqlby5Bo2bOtZGVj7G/4CUyrBXKJfYxK3aJnE+XgFUFkAlZgxvW/dFAzgaWyktAuUB59hzYuZw5vMsyJ/an9fRPpaBhErVlQeEwttNa5KzQGtaIYyVsDorsb6olsc4sosYwNO4aBhAMDTSSMus1tBEYW88M5pe69prsn7mxAkkvBTwjKq7XtOZprIdnmiNKfZIO888jwn/Vny7z3HWFOAJ3gsP1qG8X2/8zz5zfk1333GvDex3HdfUz2IIPauXFARoEGnPPv2h7Tu8xnxD5deYZJ+8/xOSzXaOwX3k4HF7/Y3X7dnnHidArZ09/thz9s/+9Zyb+KXpjqqZoUESw1l+grO/Wmg/L9xAIbyWs6aIprcnwM0JGqIUmA1MOxXCEFqK+iSMwJnb2TdDbdXKdfhbX7ImDZsTmjHKBvS/Dn+3RFU/7tn12J5IYi+ms4IMFYiS6wYDRVR8ATBGpH5RU+0s/jXckIe9BnwsQbHG5QFMHecm52LLufUo4JUmSexyzyBAzzsM5xpg9X99YAUK6Z8ygTHYc6Ri+B9CsENkHZ4ZiuIAGtdyzkVtf6WwusrKUUbAJggIhFUH4+7w9iqb/fZsbDd+sGL/g+Yf1d0efXm2JSKJLc4Osl+/AXj4czZgw06rgGX6r3cWW2zjVgwK8HPHHzWRIfHxvRX28WtLLSdtFfv3H9RYAGZCHoKjAGvxtC2QlF/pvGJdIdvmQZXPdRVehP68h3j84nNyYiyX4aoPYSMBWOaoZhO44UK+WJuewDEPoOrgSgVtyANfjGJ5L2t7h4mglFvVErqGlaoTUGf4+EZiN5VEIMhVmg4xfoJc2GdsbDMbPnKiDRjQEdat2bKFu/GY3MBnL7dJT95NKFpj5G0U247CL8aPKp2agCjXmnggSf1yLFYHpMuipdZn1c17PF/nmKv/BVc9li1SLgCsbguxaVM2secwPPNNRuoXYC3b4lUXkOBAA3/YJQIhUlPkhQc4ox8EUO6NlNuffcUPtonOeQWhyl5CQE8p18812UjXZCMl5mIFqqucXG/kgUPtw1mT8DT3WL5o6XiUM9QrrLUrBIiuBDwYiVIojPpSNYWzxuL1sqgdLgNotmnNvgpZYOig3qgKAPNJKg4NSrIFP81jbRcCRN1CPXSajqIu96iO3Xbrg3b3fbfZg5NH27Sp79vkR25x/pWjR0/mvEhERnwIRQ5qmPFPAWS8SE1cYBMmDgIcRODH+VROYeXDpufDZ131+2qbzpA6B19CBb5KLdF3QG/nCzkQMMs/IBsVEgOcmE72xVdTGbRjKca+Kear8yV3QLe7iO7e6BnzAOPUkBpKUbc98MAD1A6XAItH0XATpMOa3bh5s83H6ikbplRUfB4y4+009Qxn2f9vHToWtQwDCgavAheX/DyPoWM+uQRp9EA8L4QGit3qeWnPIK/Wx/l/gVWtr/8FVrXu/wus6rzSWUVfQ/d8CYZmKKhRCV5OstT46IMPbMF3C23mzJn2+OOTHENNPYLONz95yuob3XKVdU3t55fXdYW9PvV5201NGsJ9PHR8P8OnULu2fz+7kLYFdcBlGz2mM+svl/r6HEButPXrfT3KgJPsSdQkMHuikMyeQ83QMKmJXdNzmL3x+ueEDmfCcoUEwxlVBPFgx7b1BJLexfrEv5Y9UcMXPcO6KLKv0lAxBABRLG3VCMX472cjqQ3H7sDXgTeAUgTyZFJr5KPu6tq+NZtovl0h4EnnupLTiwBDGzdKxPf1gmMINiAFvEOnFraaPAkfPMFjGNKmnqc+gngyfERPwN8j1Ft59vToOwAs/rFDBCh6gQZw7NLPlDDs689Q/S8bOmSorUbirbO9kJpY/VosAafVvP9UJMICORSAlsegMxIvdNW2IjkUYU2j/UAgVGvspJQ8Xc7ZLk/+nKw8Z+3kxybx8MMP41W6GWbabfbL8l9h+JXhqZxs93C9Nu7YbEn4z7fvUM9OnDwk+Nbuvns8GQSLWH/hKAkJOWLAf8tttwAYnWUFAwCivMpDWZJL6FazFi2wa+rH+wq03rCZj588YMtWr6E/DHIM3B3bUpHg+8Fcbss+QI3LOlm//rQjy3Rs1J++sz7PdDa9JMzOvLO28tct1r1zCzuBVUcww4uR99xri39cSFhxLMBJKQPRs9a+VUs7euQM39MEr899ELgIeyKg+Cxh0dpFZXsgMCgQCbvLdZGnPyszCOC6iHojDMDw7rvvsiU/yBpFYcNilLXFhznV6mD/lZGFjJcQ3sz0XM5smP34lA4adCN9WnO7AEM5EhukmTNnwRb3eH5WQuRp3Lil9eo+0B6Z8DxnCrUM92fe3AU2/sEJrj7/efnP9tBjo1AgyqtYIJ2fDb2+LwzHDZxjSOVhlPpwxnZs0d1WL1/jiCMTJ42yDX/LWkH2hCivul2HhUhfiBA/WbuuzRlWpdvfO9fTHwBSsQbyqbnVYwWx/rTfqj7R2ahn1YuDS/u4bNSyLsraBJVNX1jZMCX1/h5//FGbM3eeU9eGw6q+mEyIEwCzgpOUhSMVkcff3QuWHXaLXFCRIwSsVlCP11qLFJcWohrGwiI/04KxI8yGgdiQsPDzkImkcD1/jMG26qcwCF2onirw8fVnAKZk+mp6+urqAke8UJ8vQpbbVmQ9A5ilQCPj/I+OCwNDyAeX0bUHEINiXIfQuEKA8qxLnO9sPyISiIUbEg6Ihy1ABLYfAdSfnfBr3rnnDJhVFs8Y5KcsHzt16qqFxtOX0LO6M5X7l5WlcwlmKtaEufRs0XHU1PQmBeTh+LOXK6QpkuGNzkXVQHqPEViNSSkqG6jLeNiWgMCFoFypW7+uux6+ITnkO8CgBFsKp4+Mpu+JDsXCBYXeJnyEh93ej3Mn19q27W5fYXHTlj3o+PGT1BKwh9kL8lmnsrYQplFCbZ2TIyAdoFGDJNZ6KbkfYRC6IlgElVignD6WApbmhSVkAgrmjvbXP4RrCivi892Bn3Wjeo3scmqKG5IVUaQcO3ISH39IEu/MhbXNMAPGk8gSICn8Q8/B9b+EP/jAAR2sIcrwxYvoVTlD/Nn/RbZpipXDqdOEtYkwoxaGvsYXi4LmberRI+LRnArhEWvIy+kMZFWfsMalwlIvKXxN52CpY+YwzAWbCkGNIba+yjIf7kUZtaWGF8V4uvsEFDjAswwFm4BOZXtcuVLoBnRS/4WjOCtCZq2azpufF8UeoWFWKIMYkTuiwlEt40dcAlmzMBt7H247LZhH0YMlQjGD4CuER2rYphpFWEyIJs3sJ6oLlNsgRU+x87gFzFV4J2ddB4ZDMXjCyiapKcF/69Zst6QYAillgcKDJivIlHNZlhjflNcoZUjaglyHPaxvwmmj67uQWq96TZlLqtHTDMbJUrWJaVrpYRBG4BWZDfiYjUdloEIpWAz5SNfFeKkpYWukqwCtHH71k+KtZZMk27hqp/Xq2JwFGm2/bN/hHi5RkfWgyWOz1g9MycT1ADLef+djW7P2TwzK8VYE/bj2mv72y6JfmUiPwJ9pm3W5prEt+/UHJgUHXCq5ntt+fXrY2LtGI+s5Zl8AfMQg55XfhqYFAh/lX5gLshyFn0416aYpyLr0mdRUBtOMq5QtYUKog0Z05ACoPgVcKNGPA0DwfKAPC7wLYFO+dCmLB4x0Y3w3IvFtO4XPTQgwvvyHSpAPNWweDsORqWnj5jbu7jH2/dc/c1jvcAX8TQOHWWs8VX7/bQWm0oddErh7TYAk9fCe6YC+VMlmHkZpMAez2EwKCRIgGsYmVut3qal6BQ2bj4Kg6Lo0kdIC0dQilwc1kvfsaN/8TyiyeTGQ5MGYlwvAkSNJFE0uHjCRPND9b4oEQKZxZNp59GAOBWsxabtqB6ox5B4IO+Bee3DcIw7sEQtSPUTf/l1hS+KbVpIC8OGhhp85YnbuqFL1oFcj/1Mz6OuQFw9b1dWKzmZBI3EACAeOApLIW1asOLHsAMi1CVTCeBXwIY/VaFgRp8+cd42wmFgugZ5/lwQdkoULrRqO12bThq1Z7CU2fNj9zovp+ede5qEOdumdZdzjQIoxfzblPr2vQx603RnDa5GLHSBvm34DemACfgp/nIdpnO93wOsddw1xcq5yfA21bmQfMaDPXUhQB9lb77wKKID0DE++li172JSX32QCm2Hvvv0UYPg5pmpsFrxJFauaRKk+VPp4mWRb8kaseX58lQiIBGHAHePswUdfpCirRi6S6JJY8/OuItMdTJFYZctXLAP4nm/VBWfwcCVZXTYVNE2aPmnkqdB3PWOy96sGFJn8wigYEotgJmiHFAtObBrPcy0fPzXyfkpK5g/keazr2rh5XduznUk4P8T57fDMCPmJixdjOoiDEykXYKasLARK+rLranOtUBIhLx7GGozHM6VH96ZI0JLtSi6DDbFh8IiVXaKGF5JshHBwaKMXW1meYq7hZFOu4mdX402s38ucvBOmLWslvgmFJgxUHyj+kr34A6D7AtScQHZCL2hffPS87dq7w+Yv2sKBLGm6JBBqFtxSg/kJ+5wJtQ9N9bGDeRzOgIA0YGPHD+FgK0DmtMVdv2G3Xe+sJ/7eBCjMtDOQ6xICwJkDG0JS24wM0gyjFCwFqKGgJslpOJAcG1hyeNZ5X9KOX3nlHVdUbPj7LyQ/H+OvhL0F6zQEQLkAcElT6SDYpF9++RWN44MWUMczVdfzor1Az4swQMl19Adl/Gwxz/sNTLSe1za0kUNexosMH7N4GJwHkBcXahjmmRoqCC2Aqb6C6TT5q6R40KRcz708C/NgRhdRvIWCmgWLEcI9FmgnJqZYIdoHSwE05Q2oQkCpuRqQqMGRvE0gpb9bL7rzKmK4k5LPs6dr3xLIKEfdUvZfCEDuoEUQ5s4VB2bxHnUPq0F6ywDP2rVvwfXNoMhSWrJHPufnpEOEAiY0tzYdGxFO9gfnjzxcPQQ7JX/7sjb8vSTb9IApDjzib126ulpFvjCQSZUAQQGpzuoFsFn7i66rn2vUNGxSFaaJqTgIHv9MSbQVmOVYs7I4gOapP/MkR4v1KhDKE/LmzZ6lXzX9KI8Ln5elq2un4kBAsv7SEVO1HvVeBMJov+eWRTNpzWNwySV3QwRNkjyvgMSLtScGeZAUEVQ6xdrrWXfl3FM9M77OxkQeRGo4PN5DusBKphRTL5bE2kEDBtuPi5d6kkQpssXqD4eJHkVM8uVL2P5QxcjiQgxJgYDy9I3i/IirWwVTHxaVN15DqVkuAVcsdjFNBeZGcP3CeZ06PC95hCulA2JUsVbKuY5i5geANCvBMxb5UnFhtvXu2YEGnGEMe6L229AgSUeZhTMIlZxTCjRdAm/2/oS45g5kVehgXFySzcDTrzMSv0oNBKV8KL8CaFdpc2cf4JmHxR+2z8ZNvJP1XZ9p8wk7f+4Msq1eJG9jR7KdYJzp0xlm/oPsDNaLQvN4uERulOOGzlbtZytWfE8TlmUvPP8vGsWm9u47M2HHaUjZEH9J5IWSeZ4DBKb+2LRpq/W9ZgCs2MeQm12yWZ+vgK2+kqYj3D797D1r3LQ+64I9QsWck1ShSuHw0r3XZ8hikCx7jyisl7x4M2KqCrjKx8c8n+CASoGxrN1K1qIaAwGBaiw9eKD2CHnqev5M19tBITo/awYBtb//l9kq+x+d6AzIZGHEvfOhgHLMSnVITOd9eeYq/Sj42Y/L+O8Sinm/8nBb8PVK27VpIUXpZisGbL1nPEnuNwIs0+gUXwm2w3+V27JZU1i7f7OYfe3Vd74nkLOJk6ApSFG81KriaFsy54itXT4LcGML+xm+fARkPvz8FMBSkm43HyWFvh6+ydtt859/sqfSkIcgyYLRKIZ3AAV0ZrasLJBpCuwXAObYrgpI0zOsNSXPaa1PDVDwW4ctlk9hXc4P0POkoYaUI/J0V+BcFaDqlSulLmDFC5/ZVp062DOvTOO8CrYNa0/bkoW/8NCeJX3Y3+6880FCCG/mmlTb4jkHkYNttrvGdbZrB3a0SJ5NDVu0/7uhMO9Ae55YlAqy86zqGqyO9yEWvANiBQS7nUd/57EDqDUFUACffumUlr/5ws+zbcVPG8w3YgVNZiq+lI0YZEY6maCfDlTqmiPHLsBWFWNTILn2RLGPFFiFRI9z2dnAcG9LZPHCHlJI4anGtbI8j/fAYJG1KVJCfqHCGO+wtz8axwYq3rhgNnkJy5fV89zoGpfQwaQzxF+37k+8SYfDuoEVQ9MjW6OoWNY1e9HsLz8giOhzhr6EZPrUx3YkE5Z6T6fYOHZoF+cca7GqmY0ZO5azeJiNe3g0ScBHAKsm2vadvzlZZAT+ZUsI2nn51Tfs0clj7bNPGZRX1Wd42wtVUkueK9iEYu6jdFGAbjV1rFNj8JmkjtuwYSvEARh43TtbYhJehwxAu3eKs5OHUgF/u8GSnWPb92wAzAiE/IDlxDDCuPC1zIehokG9gkw8w7XaXd7HdvxzxHbv2kpg3t3sY+HUoP627Jc/CDWawnUMtJfwfB5yS3u7tl9vrp8UfEU2+t4n8JH9AxZtibVtNYDAmmnuYmqgqxBUDRRMAWtuvXjWjCcITbYiteB8zUFS824866rWr7f236ts545/CP7JhKk7DKCsNyG2KwmQfNEef2KSnTl+BHCpNfkObemNGLLSg6iOKmbfueP2Ie41k5PP4a17zvlBB8Kkq8afb+68mfbHBjzpeZvPPv+UvfDSazYc9uT5tO1IV3fb9YPaE4yUAUs01Ro0jIURh1wZNlnbNgm2eV2ys+EohlV9bb9u1E1x1Ka/u2wH9Tf9+1zvVAXbdvzpgojP4q0nD+1yJ43k2aXeqHC6esJjBELQi6g81KAtN1v+8viFu3uWbbk03KWSDnPWh8Nk9eO8aIQEPjX1Ks+7WUsA/379r7XVv6+xenjhdurQlv7ipB06d0U5JRpv8Rxg4xNHvcl5XJ+vuYyd2vMPPUofut+27j2EhFwhozDhWHdtWjYCeDzEugMwwAYoVzpXDhYNjzX8VKikFD2ycSni4kmJUgk7U96hxQDIIi8pSFYKrg4Erh7DwqYAoErS+jxJpDn3JV9NrI8cld8LUGEFUmj5cd8zkJePHDkCX0FqWnJFvLyyOVPC3DDw7Jl8u3HQ/bDy6lrbdi1s2YofuL5bUQ9lcaYHkL1BmnjjOIKH6wEY/40NQD7Dowp8zps4Asv59Cv24qtjIEh8zXkWR/BOL1uydCVDXRoOHocylEJJzcOs8BKgFutn847V5KF8inXXZepm6lvqiIP7LuBHCFuY/XrXbkKROzeCrRrOQCHH6gFA7Nx5kL09grV2iT5zBFYIpfRQhaRun6OHuuoYvMVSgNYMzbTv5AOQ6XrJk1H2JYkN6vFZYuglAVrvvcumffAe+5/HfqmYn7Vo3hLk3eNReX3D+igEvG5B8E0Ig4D7kE2fByC6ArO6kdtH53/3A0BKM6dg0nMQyBrcuGGzdeva3QVyyjdVWQhh9NTZSIOX/LAaT/dptmPXRgAowEFxuAAWw0h0P7zrCAB9qg2+pR+1IpY7gD0lMIJatehswwbf4Xwu9x/+B1/ONM6cHMe0Vw8skpTOE90D5yPvQBalrENEUYUqH2Vqieq8EDt/8gpAYYANueFGbCE2U9/5OtAZPI0eKwLiS7Y7k/y1P6o+lhyVnxcKg1PMeGfdKPsIXtP5L7saFUYiw4j7x9yKb/Ul/D/3AqoCfq/fxDCvsfNIzeOc6dy9mdVDur1txzYCFalf2Be07hXC7C12Mv2NKnERutwsGBBY9b56fX/WahSszGzkZiHIz3VYiUmqnjMUNn8+faYCyzTAkjd03UQybLiGPtRU99Hrd8ZfvBJ66ucwyPU6+/dcgiAHUaM5RLFYPV/Urgxd0tI528SQlBUl/WCopO58nYBKhR3588aYMTsMAuyZM/4GbLf2Otxk9KhR2L0sYGgT6WT6rWGf5mD3Fgy56jj1pVQ/CTxrQeyNwdToTSALiDEpaX3Dho2tWZMWhBlttiVL1riEeQ3VowDzr+IRKfZmXewBmmELsW79RmuFqqJxk+a2ElsYsToH3tCJhPn9jl5aLx7rB5qWOtgXZvLcZNC/yb6pXlw08vcO1FbUzhwL2kc6MJhRf3/w6Hnbs/+S7YNcEMi99lgiItnncynLpwDwWkq7nt1boGjDU5yzeuf2E66+b9O2nh09dhG7jK6QWOraop9/xzs1jL66BDC2mbO8ybhUij0CtpaQezwBndqn+QcChjDEYl5HDFfaYnpvVNY8r0WcL14UHB5VIJ+HnldEElmXhGNzef4CQcORGl4K0xGhMMvVMMLENPyqZpiuZ0S9bC44VnhEFQoRBnL0sqqXgrkmysRRHyXAtCXWDIWEPxdAxpJYTz2ZTtEAWeFRH1Rps1cdw/kgwF9FtrKDNMRo3oK8h2ZR5DJdtsmP97F9u/ZZPsH0bMvgDmAXnC8KsIqNiCPcl0wb8BIpnVMY5Gi46wRoLToHAxlIRijtIguDp7KUxsefzclXkm2J8hwepok3FwhWXDEFlMAi51UhoIxJtZe0gRjTtmpF8Ys36/DrWtpkiqUKCp6610xxjbLn4PJIIeWhpwCWcG58E4IsXqbIvsTJl1V01dKyMvAL5UDFd2P8mEe5Sd72yazXASpWsqFlO3m5WD0xMDQjvZI4uIotG6P7EmiyjUH2c3LwhMQHxgW9UGhGM51TkuEp5L2QUh0jUga9YlvJQ9KxuCg4C0gSVUOuCy4QWT58AkiUACiZpR7SuHj5ICkS3Y+NOYemm4kLzI9QgFABjEnIAp94ZAweOW9ZnUTkfzxoZXjUKZyhHLDDT1RFV/R6rp82jszMSuepquGx536LDQb7i+ZEi0us0ziM0tMoDjIuS24qCwYKSU87z9eIvQLNnuJQ/+QDrhYBBoEG1IcAACAASURBVKnxLwOAEyAZw8NdgP9EMRuImpJyrBV8aywIwpgISTqmIieajSmbjVLeKVdpPCT/loQ/jEmHCgWZUCci5fAKybehdyQRGpTKa4Xatr9oFrMi3cZfUpntUqsdHVsNLB/ZYUS6+a4wh4klwEGRN66OFBNH3quaTEjiA5gBqNC0WSIbUQ6gCv6ePPTyzZRPjz/fFEBqeyEBQ9Uga/4wTBRMUoSZ+S/L1ttnX00jkfE9e/fj923+4m84cDQsQNpQr7GNHTXW3nlnKhNLecViZg8z5b3337NHH32c94KfBmminTt1cSbgAjAEPrp0WF6/e/cudvTwAbvCQyZWscBtJeMlNmpBeNc6qP8tjcvPemJDl9SR+yvfKm+xQ1lzbvKq1GJXLHkCbcT2C2KqU0qowqr1eywcpp+mKVl45DRtQrLf38esXsMGpAGesdZNY+wkBusvPTmSdQcYIokvh7UvRYEvhafWqSS7iH9t9ENDbPW61YAobDAAGLlIBAUiSFLiYdWoMBUFUQevzHnwIY3GuoJgs2JM6h3rSQxXTdIAlCPwJhO4qCYhD5mBzmh506pQFDtGPq9+bJz1Y5l6AdTLoySbGoz+xIHgARzIahSxUaXxwh6AaysgzVm+CliFNVolnzeKzkrWt6b2mgKWwM7tNiCEa0Do2oUCBgdqDGEB8rypaSxlrSrZ/s13H0Ta8y1AA+CB9gfekzxuJTEu4ecGKr2U/SztLK/BpFm734i7b7TbmOK/+NR7BBqk2dzvP4D1ecmeeeoDpGaVFN7xMOkuk+D4pS2DJfDn+g3Oo0YMTHn3uE1IS9qRKrxt0sRJNBP5zrtt+scfcO8L7UekQqEMEM6ePevAthgmX0rnlOTmugEkia76zW3UKjgkEy4t9Uwz5ZvpzyESIJkX8vnnCcP6cPq7+LmR7pqfaFPfmW4rf/+BL6R1qwmtEWAkMDUcSWIefl2Swaig0EZfVRbAFK8RNhNHXLGlUIgwEhO9gsXg8gQsCXAolN+NmI4cFq5p08fUYEDsJrFatTdpPYsBJjsAB086OhhbIk2CwCr2boXK+Qqg5/srWUNqixzjlZM3mKRIscfE7BSoJAlKEH/mwtZYm2K2q+UM5lzJzcfKQB6zDEgEIlWXweoRi5OGWoISt5fKj0rya32/QDNtMpL2i+mu/+P6tGfId4XGPhMmg7/MRvVV8q/S5FrBVgKYBFipPuCwkn9VFTdC3xuIHEZrtWbz8txzmpNqAZySuzgvbXmkqvTVc+6RAvvLa0cjS9aL1mEg+3iphjRhAsm7WSF7+d7tJH1zsNcCq76cu1WYw0t2Ho7liKTrel2xQovYF7R/6Ha7Z1igKu/RAWkUd4F8bbEYCbyfIFg1oRSfi+b+SFrwWwxq/ubvkIPp7x2QRlEC8KACHszewAccSwJ01BrE1acwL2bNphF8EOeAKl3zo4dTKExgkPBmg2AG+FBsCbQuokCKr499xsU8gFASbWn88gFbq7g+YoAFkbIZznBP9UQJdUJgcB185jhTKbQlEZRVSAisAoH413W4ye67Zyzsp0wGNP2sLqxm+WMJjNe1lcSrHG/GIP9YNyR5fPLDSIvXY88iNUMVRSAFDqFDUZEqsEORmeJPJ3UENUlUNOoNpuPpTOwjkNvFxSMrrQ62qZwVy39dwHOUypmXA4AWjjTyEbtnxARbuGAJIG8m0uZJTh4rObHWxAUCffbtPYYErBOhHwk2e/YyB6r27Nndpr33lgO+dHiLHSx/XTXieqZ1H9Ut6TzTw1XGutKgRR67eRya2l8UOuKsLFR46bQUE8+xXz3M8go2HLFbNahzIZKCb2qA1VoQxn2jVo4b7Dl4wjVVSiuWv6nWvAP19Mjwc/xofEoJlavm/ojxXZwdaWnHqm3GJ2+y3//Ks40/Yd229sy/ZlmdBg14L4SM0gRNfXG1Hd30M4zVvdaqbzub+MQ7nBeAfryG6oxs1E1XFQKQ4mufvfMNUsqtlIsX7L7xj9oArB2KSpEqFgUgL4dNQnNw7nCmfTdjBcPdA3y2fQzEkINS+zw48SHzKW5uM6fO474eRSJ4Cgvsq1h68CFkM+N0bvpcYuF5Bgv6wPIe1LOud+POGYoRf2qxfv2G2J13jUeW+YmdwWvPG7BnOAnVw+4bAfCNL2EathWhObZ1w1n74aelKLGCrHuPlnbb0H72+3KFdDS0ISM7w9jkjJFvuMBHNhxZXqgGcqCZm4tpj9R+oIvtAXhrA6r076rznC+r56/d7zpTHWOVt54Hwfrfz+/Do28fqb1LYKsWA+r3sCaJLTnXASHOsmax7jrH8yIGrz57LRinvU01przkNaBRzVlIrSvFkvzX5LWvIbgbfqtxlx0JoUpDBz1mEx6/jrXA3q5mn39qTQxcTcd7U1OkPIVTJ09bfEK4HThwhJ9ZiKfgEFfDrsQi57vvPqJhPcfaCrfE2F428bG77YvPf7LnX3iYLIfD9vMP/5Cs299ef/d220+WwuN4F6txDwloYN9+96UNu/U23pevTXnpHRs8uCO1UTRAWrnN+/o3u334EKtHoK2ynzXc8uO96llmc3O1y47tu+yFF59ylk4FDKZffvENvOcIgj153GZ/9q6zQOnQuRtn8N2w8cJZX3fQ7IXzXiPs9jvvtH/9+0VXh+m+iQlZ2+Q5FRYbZgX7uKxsDuw7wde+ae04X5b99j11ej2YLD2xM/jU3njrTVuEvVko+9387xbZm2+/Ynt3nbV/T5lmd93fi75Adg0cftpHNWWDDejOQPll1gxJNPCs/eVZEx7Q9f//Vfvcu9BdDRe4BvkUW+cI2WrdthVDoTOASBc5/ze54emyZb/Zyy+9Csh4PSQR/DBRu7Rv1R628HsEpEykt8Juh/MlnoBgL15TXot6pA4dOQ6IvAgiy2duyBOTgJ9jdgbnN89wi0oGUGXsgZEWUB1JTR5Ag3yGUKkKWKrhsLGi8KFrTF26FVsf7V3U1ADtD42fgDR6AnLmjpAbjrGe812DKqWUBrJSfGi/06WBS2IR8szjGcm8XAig0RjZ/kXeH2clw/9LGZmOZSXZeRDfX8VnlVrHZWFgaaezIIizpGGDSOe52rlDU9bweQslXPPgoWSnkAuTioOeIYyfJ9JKfSwobiBcKf3KeUto0NDmfLOO+0SgIFL2mBhIOzwUufj/+cOYUY3iLJ4EZlFMBHDdVB9V8ayoXqhLWNtl8i6kepK9UwHstQB6hWbN8XsnHExyUwF7qidzCNfy5hpW0ySo/GiNLdBFUsDjYWNV8b6CYQ0PHtTPdhEQdvjIfsdGvG14D4YSh/mcnLEZldSsW7F/OImNyV6sAVYAArKvQo7yp1br0b25DRnexrbsWs3eG2C33DAaYkQHBoav2WUyL8LroMjqHUTeQTSKmHZYDCxELRJDuAyekYUtbP63C1GaJrn+tKg8g4yLWYALp23OV19Y08bNbNO6bXYZwEzthU6yrligXaXHL87Ps5x0WGz8360jbwb0/R1WpLzn/e27eQsBMg7aO29+RE0gixqhHh7Arwmg58DrboT13JR6KgwV63j3ftq2aQ9AVMow4TzM7GzOtGB6WFB0DswCBiktmndEfr0PohCq0d7X4NH8sc2Y+RHPxAlYr6Od9VlSYmPeQzGAEmAVqH2AUyL5kINwEAZbR+dhmpJ61h4YfzegXwa1GCFu01FqMDB47vkJYPy8lvzyxWqHlbfx978gmDW3l/79tC1dudDV+G3bdrQhWNR9/eV3nPnKMymiv5FEn94WqbNIJrK08qO3l7zbW36r8ppUYKqkXPp/ngERFy6fYZ+T2I+QbwW+qkyMQT2knlY0z4IiwssciKVv0vrz+MOKOajjSZ9NGIdIAxoeeepbz95eTFJ9I3w5rwDM6qzwo45t26YlPVI6VhE38nuKHTp1xMqoM1tho7F+7RZFgzjWk5S0gdQTjRvXd9k2+iWimjJchBuJ4CDLyDAa5VKhsfJ05vtE+hL5KwTFYAVIl2zhdO6EC5+B8RgJENcCKfys6e/YX0tX2dqtW+w8fqKXyIUpUfHMM5TUug4YEKobGOPe9E7Fei0G2yJHVPAG8wlC4qWd2jkrXVZYBD4D/IncceTYcUu9VA5g6Q8JrhX+zzlcy0v4KePPD/hetz6We+wXeVyraLzNZfvSrFE8vvwdYDT+it9rnj38yOPkdqzGw5hrBTa0Zw/Bl2JYYh0yevQIyFG/MxiK5GdGu5qviD7jJDZfl6+W23fzP2cIuQg17FaeL2whYPCqv9cZK9C5AXkNSeAAly5lgr8kwEw9ztqGzAApq0WzJBtx5xCsgLZwvhfD+h+HUmsauRXsSaCFur/K+BEOkQ/R0I9BrPJ6tKZuvQ3FeG6mHTuahu1BV9f/BjMsHnjjEJvy6hx8g6mF6MUjGJpX0/RHw1w/e1o9ovxWVctAjuN80PkYoAWpRF7V2/TnhfRxUdEC7ithaXe2nWShhIRW2RdfTrHFP6yy5T8doMcNsm69Eqxdp7p4s+91Q6OMDDAICGY+7PuBPBfKGglFgZuZKaW8FI8i5MGSBg9ymQbc0iYNseHkXy7DFlU9FgYOUkVjJXvE7j072TqsxKQ4Vy3t7PZUc0nVJJ9iBfyCNYpkpxpIuVKNk+iD6uGh264pjOCLZDqBqkB5TU7PoYYt54ziMwrX4sNSdTkMJYBz/gJhgApI82raybs6kAMhV3FaPCgyh3W+BIozl1yXDSEQcEnpYPks9nyXmKYP46Gmu8LdfTSxTqox2cWvhIs78noAxtG9YJIdt/EfnoDd55mW6GvFeBLoWckb9Kd5vqnvbRyWkdapR2e7cOUCTIBrLeVsuvXpSqrat8uxCLjDht/b3worrrpNxsnfuH/RctAtAvADXAOOYxMop0CPhYmDhAJUXoWkJn7ygtWDIK8HNYNqThKQadx4w3X2848/UhSwK7GAC2h6yuTLpS2fAtkJ37VoKCC0eCSZ1MEs8DmCTT+Pg1ETSWPhq+1rTeH27jtvIVtKZrr+ChJFsQB0LaEZ08x70ziUARIIkxGoIBaBfP80Fc7CAymIg1yNl2QmKobDqSJ8Xbq3vPHwh7yQy4L2AHROluQ2WuSoeEqGR2kzi7LzydmWeg7aPM27wET1U5onOFCDnyOs2I+puvtzJcXx35Vl+FgF5TrZpQBPsYci8JwphqWUh1T6yccnwzA4xmSapGY2KIU7NWhpdu1g3NLwrd2wigL/hBL5YDCyGcovVrJFeY6VUxRI3iprCTUbuh9VyNX0Ogr8Uh2oA0DXQ8EvJRTnVbAWC2gA1PSHwTpVII+aQS8CCNSsq7lWYSX2jwvIguUUwjWUWXE0gVZZVzMpYt+AzbQAg/rDLhxAlH4xTrxZszEJXFceBIUlZVOoC5TRgyFPQ/F6SpGoqoHWJEuXUKCSgItQJAG5gCFhsLihC8N8PWhbmLpOGDsBH54Y5CccJAATM2Z9bi++9BTT1UyXxitWVwHyAK2lEsCXKknzdeDxIOvnhwMqFDLNf//DOXb7PXdbMkEf773/oR3efdAmvzrFrunbD9ABUIDvWfP7Cnv3tXFIOdjkkEiKfn8Jz7JgBVboWWSzLMaoZtTEERQdcXhEbQQkzLMj+/C8U7EuSV8NMCNgSaesDjYBwPKB9KJp8JXHLc+SfAK5rAB0MBC5j5K/6NnVQSmT8CrAUHfaA+yLiROsTQYaQqf2bAIAX4V83bmzpUaWAywVil0YyF6SstDcywdUYJRU2o6hI5ai5HhIqSHAehoamNVVNBw33BFvQx/whm2Rxf2rT1jUeQodDnFki15MJr25t1M/HIVf1QYsFFLYBwQScY9lJyFAQh4rUbIyYQDBtLIkS77Okkh62TfffmozP1pAKvoWe37Kvc5z7nxyri1e+BfbVYjVVcAD7/XMKTx1OYSVfKz1rWZLdhkqvnuT+piK3OzC2RR8teKxkhiDH+A6iiIATA6EgztOIfnRVH4kjLe9NmLE3fb551+4aV8esu4SDWo0Leb9JDWOIWQgzDELTx5PBwANYLLYimcphPCdbGsCiN+0fm+CDX6EabKfxEW2dTE0PLwit28o8V2BTCECMLl/enbio5vZC0+/ar+t+NO+nzffsWzKAMlD2DeCAFiLmVoWcY/dYIcDx4v9UAGGkjVrmWiS54BVgQUqhiR7FdNQe7r0OtrLAM7UPFRobah4F9tGlhjaa7gnZUhbxCQKJNxCHs4aeknyr18eUBggWGuRQ1OAqMLDS0hLLea5Dmbi6rygZNugsC8NjOThrE1Qj6M2N7HwnOm/zgf5OHtA1lgGawptU5iGQGjVkCpGXbMsPpuAYzFBHRtSTa1gGA+T0ElI+FrtO/8NFFHStkNwHZNLP8WxAwWi6H3w81QUVfNw+yqErybcKAgmqKbnMvrRHlt0GVuV5kmkSKZZJl7dagjj4mMoFHl2oKJLtaKUUgF5TiLOs1nCz1URXC3mJZ/P33kg8rqy9OA8UnmsglnyGH+en+t6D3QM/VKeOUambq8rh22mgCzdQ2fqKlBC3qv8qEgm9MWEGXbqJt+gK0ynCQ6huKyPb7ca0FKGXgWwvL14thq1CGOKS+Gt+8lGcZFiVOz4QK6NfMGCYJGUqWjnYAkDWI1AVuaDvOeekRNoaPsTOjjaeSwVVSKV5DmRV15IcSKT/TrO92nevO8dyyOOoBE/7oHAqzKeewVtig0hP2YfeVqyDhW8s//IZps1byq+dIcYksruAlsPJvvRDFXTqSsuAvwOxWagS+c+9sHH02jGYOwCtEbABgitU4D9Toj16dnLfly0H7mSt017a5Zd02OQzSWgRh6A991DIA2DC1ftcL/FaCpWEcWpqvV7KeWyvfryBy75d8SIQU6Zs3D+Dwx4UHEAxPTq04eiWr6G/AS+oYyzUE10KWsuXzJArp3wQf1EMUy0KfizXuSD7EKaZBshL1s3oNOyUxgEa1d7ac2Qp7Y58nx/7S8Fh7hl6fG+clCful3VEbKoqDmDqRQrYNwoFdW7jFTsDZk0ya/ADtngAP2JT7xrvW8cwL0IsECvCArl09R7dey7jxbZ6YtrbcDIPjZsxFiLQ/bLCcIeEMHeBIumCk82/BBX/UBq9fIZ1rN/EKDmaIJOGiM7Tce/OhZAimeDsz8MC5VTuyvsrSmzKJR3WlngLpv0ynQAmEG2c3Wxzf1oJvd8HWuWxi4ARjWFtxfptqorXF2o4YYARU9CIx9RkiCBbhTU8hOn+Bc7OBxkvVT7EbUM/DIGxD6W0GKAPf3W21YfJpcvNR7wMEBOIaxaMSoKbc2Kc7Zj3R+AA4etaftYe/T5iQAi8S4USHul6jmBILXAqock6vF09fiueux3tGXoXNKZqRrJ3TP9D7dG/+VhhsMMyjKbOf0EstvNsPB24quaDPssAEZpW5QaQsn5GjIPLlzMIWMAn1MxmWQD41JQ1UixVrU/UiMGUt/IGqaQhluDKgGrjr3tTJ0VEESjT6NbWRFpDevfaJ9++YQbSKsaVuSXG3npqHfv0ePXr61u58691q1LV8A6ReqhNivKhcBw1qa98y5vIZOaMp3nNMLaNLnTPp/zso0b+7pNe/8lSyJkds/e8/ivZth9D/S0J59/CHuh7Y41UsKg/vflf8BqMvv9980EP62lGXuf55TUYeTmT06eas++9DB1RjM7czQdH/hYXiuf2wybhOtZCIvlrpEj6VVSaOT8YdSlcK2jkJ/TlFMP7du+kT0kF5VEDmsmAjZgW1u4cK59+ileostWOGb0A+MesMmTUWrV3BydeWrQdfPEMpdJy/x5S20OYUkdGK4MHtbHnp3yoJNwF2XFEla5gb3hit0w8A5eO87+WPuTvfKvF+wg9cmPi+di6xLoyRpgDcoMTr6mpKOxPvU6Hva551z8v8Dq/32uaxrEmq/V91Sq3hZhQsoBzoQc+opNSIVjSEP+8quZED9gOrXvCJt1OEFn52E5ZxDQt9eRAr6f85M9iWoqvkGIfTrrPZicZ+yWoSOtZaOOeG7H2a4922zb7vW2aTN2RtVFsDPzkXfXtadfGAejeKo1aCULD51PFdjIBMHowY/xVAoDPk+atE9ZrF28jD0QBV4WvUWIQvt4zpRroVr05ltusV9WrKJ2gfHIPisgVywl9Vxqs3QeSv6sGl72HlXUp+3ad+b8PAcTOdfVsfmwHuMJPpQNXCasXYF3qj3EEtUWqUGP2Kht2jSxfXtOAfj7su8jGy2i5yjOZ01g3+UfwUD3KmexWPIBsCjJReA8VL1zD/YXv/+2yZYtPewADpFr/GRvxfvLg0WggEed/WFQ4RQMq+dd5Akvfo5CYV1AJQC6iqISfBVbtki0UaPuh5X9I8OTFEgkxby/aJhhWc4vU3tY65btbPz4cQSsfWfHTxwG0ElkMHkOMKG+dcdf+XRyhu3YudXatMfXD8b27bzHX3/fSHL7W/bQxKfsvjvvtkcmjbGtsBqffGqKC9DUYDsa0OSRyTfZP/vW27NPPE8AcTJ9cVt747XZdgJ/877XDwTs+N3VqQEwxMTKfPjR0YRJF9ODLHd7QSmy6M7dsPapFwxI34l6rtiFYt3J4OPU8eN2MPWckzyfP58FW7MuDHxs7dT0sX+lXoQwwxkZgrTXFyD6xLGrfI7VALIbGeh95lhuwAPuWRBAFEWIZCD3ZuSI+wjeWWXjn8DuYMZL1CNYEhAqmXzuIPtQiV3GE3vpyu9hHY6w4/sO272jJxKUtdgWLfwJNWsGw5Rr7Ztvvrb77h/DcKYhLNqGAGycy6wVAapicIqFF0DPlZaWTk8Z4aTt3Xt0c9Za55OT7b3pH9mQW4dD/BrJ6x7G25H+jvcqXIIK1zo2b28tGgIub92Eco91CDGgeXNUlYTzlNGgVIBjKKA0Oi6eNZTubJHCUJEpY6TfNQMJz+pk0z+cZhGszyAYfVmQWZygyYmSALIJbsrLYgAPKKvnIRysQcCQ2IGxeGdqaJd1NQeGsmwEZYcm2ziPDYCrezXk43kJUZCm83YXRuCxzSqG3NGtZ3s7BONR/WSVFJ/CUKj5+vTqTihZBmBbuU2nh1nG+pj1+ddOvl3N95bxw9shmU5PJwfG2Q/q9VS/kC+iz4iVkoa7qtVdfwmBKhCgLIchoViFwcTVy+qjkOdQw2apjlWzelGbiIkrULAou8CCY7U5UmeLfcpFZ5ZrRXxGYTZ1INHofFJtpt7Vj/NU/ppx1LEZWCEV0vOXQB4KR/6iBPpehBb9tXmrw3hCwLmKIUb17NaTzxyMb+0hPP8b2N879jp1s/pX3Yg6eDgnoNKIo6YvBfjdfzTZvPneRjHh1hBLi9ysHEsAQD1+9CB2mqHUScH4tF60CMC3CDI8Dh4+a6MeGAnTeyeZQvi2jx1D/UxwE+Dy7r17OQ2w+iCIcvitw2wtoWDae64BH9u4fi/315+BygC7ikVkOywIt/693SlGCorwde3QAZzoqv2wGBY1PZwwDJHD1FuHkSWQCVkuIgQpPnuPb2CRw0aCwY/Yyl3Itsh4l9I4S93E3UP0C4/FGomvSz9HyFPjaM7UWAZ0x10vqLGxSgyn6uC5EWmkXmOGVtmZzjtYnqnydG7XsgXruoktmP8n+56fXX9DU1u25Ai9AtYiKBqHDe/mAp2/m/cLwzjsUVifqnPj63L/IExIOavcp0Q87/fvw0KIwZCeNdUlslQMJlvHH1VrLkPUYHoRX4DjINZYLAPCVu3b2+/rdrg6W29TILPDQvT9NWSFUtQPIkBovxbvRmHckZCa4vjcsoDU2RDENT5LjhHOGB5rKXC9EoheoTwb6m2iE7AQ3Hva1UVejboC+3ED8vFQFTtJoSW5MAEd90bfzJ+Fcqr5cTDI4yoXjyAZ33upmeaBVuMpbywBRIKqY2DIhbMokpgYdsXrc/fBZEtriBQD2aGagQgkG0X8HG8eLk3zJSn4c/lmNtIvbPDNN9i8xfPsk5lfYIC9nkUYYZ+9O8euG9jLVm/+iQYMY3P8meQPpYmgYwXpUGZDyXcm+JJaKiCEw52GSTJ5NUAq1nTzwwk98kGm4EdBE0oBpHRIgexidmmC4A8rU56pUlNpk5UMzzVB/NKhLemdWCc6UdRoV5J4pglSLHcinACbJx5GLrJ7r103aKDNW7gIL6IzLolPzW8oFz4fEEV+j1qRovOLlSeps5KoRdUuEWX0/zH2FnBellvX/55upmdgggYpKRFFQRRMUMTgYGChoHIMUGzs9ij2sTsRVCyUUNEjGCDSCEPHDBMw3fX/rn0PR5/n877/zzvn8VFg+M0d17Wvvddeey0xvvieaDcmCcxg1MXW2JqDfGJWiS3sqbfuT+AjIDNufdddPxmHxDdh/QGG83pUpLlJA+wqMVTkqCLdK9anj+ILYG0CaPbcWx+oUSql0QKCAaLS6YzuI2lvALxr1cg+16FFR85kp56TQoe60vZti7RF82G6YEBRr/fK5+hnBuOGMq8CAOF+tSn039IvbIEK7lpQFHXE0aALRyEtplgEDDtrTqILfgAwU91f1h+MWiWzEtVWkJW7awTi2tJzrCoH6D8g3hxf7DR9ngBere5qkn2NvQ3nwJf2bMHeAkvHiCwKnaaSEkaiGVdWwlaLiHQcQVbdpbSk9laIYHE7Rr4FcDSy86IIPPp8Gb8ImEuKz0R/hQSfka/Lp063fQX5dD7/wbqqt3lfL7BiRhl+X7nMnnzsAZJMmMEt5Qih052mq0qO4eC4xsdVQosJ0Cq3bUabrSXB2iOjsYeurw6YzugFPvvCmwSrFJeIUDfiA7SKXnnmJtZ3IUyrhxFan2M7Ccx1FAkakVZghi7ASN0WGzRsMI+EcQsYk8U4kQaTVWJ9abQ8AFkFDOkf10WRfAPvTUWpa+QQ3hU8BURFktXKYMd1MMWykXOWOj4sSmcRCwTib4Cx0FEPsa69eJ+AjxvWNlj5/jhLzcaNN7TCNSeLh8QQaQAAIABJREFU1e6hUNdhHLB3tEbFDlC3MRjNzcwUUzuVIpDxnSPirfdxTQCNsJdLEXCH6ZFAW6lwb7Wlcb3VRS02auQAXBVn2BnjL2XPISWBsHYtnU+xLnQ4pBKgE+JgqEclWck+3gP7Upoql1x6rr392jcw5MpgHvPo2DiH9+5n3y/cQBKDVhH6TMeMHGrvA2RmwmBNYMRmE+PGYpL27dfdunTuaCuXr+dRRdobb7xib7/1Icl+f8TjV9g3384H0AIk5IBPSUn2NZKXt4WO5kAkTsYhV3Gr/YZmjvSRZHQjgCs5g7hELKsjQQ3neSeyLqXl3MDvFe9jz8jQBAaQUdhoLzVp/XAa6Hul0aptnAAYV4N2mfZqYob2Ckl9XaQdNehEktZlrHtY77DstaqRheVA4lCRzpAOM8c5FYSk6cw6ILES6Kjmgjtsa70ILFCyImBVh5QKeY1Y8C+xcfko36MauWgF5Jc8hdZNDZIF0pnSoRgTrxin8ahAEynUZ570/GXspKSLQ47N4kwVMaVrZB6kzqCkW7Q0NSooNmoQu5QAKql0V10xORVnfeyDx8rvVzKNoOtrEcBCx6aJ69Th6VGUm9bIUjBKTMxyA5Eg7usk0Oc6xNDGIFRyGsNf9qKNeOzmV76IAW7E/hVWoRjIz4/gupQkSC8wGpPIGhoPfnTyPZ0yOpAcAe7x86okg8D1de2e6aYV+XuK0E3L9kbG+jU7vAGm85nQIR5eAIp5I0R7JxgvDuEGpausvR3OO4miCK0DZNCXxiobOOwEwunO2gE4NCk2c97XAarrPAjlzJE5RARnQiecQwWslh0kMQtavG4+52c+n5GeHW05PdIokAFFubeDJTAkVFCCDrdSOJQckGmfNJKC5tyEs85Ei3gV7JdesEN62EmjzsI4gkmW1jKKJ4FXFNwE+2fufsd+BAiY/9lHbYYfkfb0Uy/Zr7j6JiVmUhii/ShpCr43nljywgsAIs8+xH4H7AWJT0M+YgJMU0m+NAHoXTL5LEZUAYRlXohWVDMMjxZMdlq4Rzf4o6MtPeOwyFrrgOO7AOftNFZiCGidO/a12Y+9QWLV3V549m276srzMb5KDtzaYZrIsKoWDdQY4qvGj8RYbuVZLvvxTxpfCfbMc0/Z0u+/Yf812/XXXwVYM4mfFe+5k3KLBp6lmmXSWy2jYV2H1IkWrBoh/n7VrPYGgn6pmKtmqIoHAQ5ac1qXAStF607/HbQpAsDlr6+guNEooB8BmlESTVy5G2tC+1jNolYOw8q6GGd1R4dl2uJ562zxwmfYasstt/Mgu+HmJ9AwBIaMTLB1y8thfTGixz75+I2VTFvMt8m3nG1Djz3CdbYjWpnaIEFqojJu4L0oh9ixFpfy7wBKp2MIAUAv3fJq8snUTO0RVjWj0EW7GpHTuRNpiV/J9/bZFHTjjjn1HGspz7WX7vveNq+ex3ueD4gIKCamIrqIoWpW8h7dGEa7mMcnTWHp5GvKQnuXner7UCC8pjOCrY+cCMLPoWGAbg8+brURmbbmzxiMPAcgLYTWHfsrAXCjQbkEzzNWQChxoqKkEhbrj1YMADTo6ERG4nd7HBkPAzeWIlFgqatx8i6Dn6trUrMqkApQaBErNUJNTe3HtmJXUwLep/RcDMB0c5jdMfMnK6laZc1Ri2ichzPul4oWIvqgKWkQCIpZg+RosHb27VduzF7ns6LI60K4b2cxC1DXxIaMKsldNeaonEisC7GumtjUMu6UzlwVo/c1NbHWr+cZgIQTGGnEVElNKmXqniQqdjilwpswapDWww4Syz6aM8bXIBe/iLHRasacQ8KqAAfu53ticSEfZzNvm8jIaj6GSqvt6CMOp2EMk3JbkR09bKCNO+dMGGcY8fB+6ssZQXzxfTviqCw3cJHGt6a9dDa//OJHgJZr7fb7pmNcut5eee5D+/a7l4n/6PuhI6+8aiEa+HfQkE7JbKYxmsTPXMe+j7dXX3nX38VVU+XiTb4nZ2vWfXhYkh0//B/20gsPwk7fbx+8/4U99eSz9sTsf6Enf7Lnqh5ovVyXjFUjJiErYJ7eaxUHwtHVf5q9W2gzbqVRJP3wms42H2A4F4+GmTMeIe+LQsv1Brv66tthD5bal1++BNCCPA4AYyu5sIq5oEvHexPh1LPNYP/+DxkA/ToYqfs/fund6DyU2Y+aB6rNdAbvhXHz86/LrXOnjjD5yX8w0Ny1eyeMqlXksP+0WXfPcDmerPTD7F/3vwx7eLm98OpsGpHI8zDpMuumB23EUScQo7bbhVPGuEnZARiNBUW7YRNFWVoueXR8gw08Yqh9//1vNK4415i4qsK0JQ3GXeFuJKsAM0p2NdnhgzEO3L6XmN+mN871xqgBTkFf6TWbClvJlondo73hOIa7LSvyNQPIKb/XSKdLUJEzRRJ/C/hZyh2S0Sk8vGcXdA4P+BTijj24O/MoG6poggHsxGG2ExGlUWTyTWq9Pofl+qhtEQZa8WkR5M2ctU3xxGkmOuqLkIfoYaUFLbYdDfC+vZNtCrr5Sxb+xBpZCTuPe2DtS7cwAUmSkgMyWJLsmgyyktzktF7MGqZDymh0a8qpGtas9ptkzCT1k4uPhdi+f/65yQGmvhjSSJLsII0SyfIIXBiBP8fy5cupCSQ3QD7IHqnk/k47aTgSO0fZk7Pf4X3k26Oz77B3PniLHAFjsPXb0ASdC9P7PHvj+ReZ6Iiwiy6dRE4Hmxh98EGDegHkrrHpN56HlAFMMXLM42DltotPtZm3zLZNW/fZiafm8N5PQsphG6Z1W5go3c+aBcRAe1lNgUiacLVMCW7KW299B3RiCuBIO3/C2dQkryF5UQRYeNBIH2BzD0TiYYObYLaDSaYR+1qYcyJncAr4JI/7vGBW17NbN3K9aib2ijy/k2SJcpR63mU07MM4tNWzOnT2kfvNezZZWHwF+Vw47MMusLM38Eyp25Aga6BJd/ed020repEfvPeJDYWk9dqL73Et/X0SrYh7+X7JKpq4SWix32sPPngf76+IBgKIHZtQMUfniOQDtBY2bkK2gIR63px5GNdNQSop0wYywdgMu7OuAb1IGsQVsFDFChzc/0ir0Mg0oKwmgRs8Fw10/zUJOgKizLYtGwCb9zizUrnAo489Yq+9/LqTM44jd5FR06o1MLub0TNlihM1Qn9eUcheyEA8nFi3Zwej/uQzOkc64Ugu2bL8ggInBZ004mj2/O9OgisvQ5KCJrdy8GqeravxqdlPTFMjPdBhp6nKAaozSxO5YjNWMUGj1P7cc0cSd6psd95G65zTkXqbepE1/T2koqS0FHS1AXH4khRVGLlgGnlkJXPTGtsWqCZylaTOJOEQrvyctaN4moQ/huqLaN5ZCexY5dLShpbGrN65n4MCqfinc+dONEMOQypjC838as7EAhoZ1Drhcexfxu+ZksznmTfzGQ2Sm1JtKSKQ6ll+dhT3JYJDvbAtwOvbbrndnnnqNTRQO1KPAmzXQ9rRGLdqKhBeTWiKkXmQPV0MgN0gY1gxNJ2MEGZHHX0kk0/7IGFVOYOyFdyiuOwgbOV6zuheMB6znMmYC7s1QsagyOyIDPb7r5tphtbZyONH2sa8PPLV9vbmu4uQjBgOg3woeyPOli5fgtzQLwClyBvACK8B9awBNG2Hlmu/wzpRM661o4b2sMEDjiKO6L4iabhsZIo2xjZu3UH82M11N1HvYigOThEnQiCXHck1pqVkYope7eSpuoaD4EbRnHmSS6IukykU56HyQZHZVAtFgOMlYFLYAI4R3ZKC/1ApRAXOkJIyN5hTbS3oQO9I0M2kS8+yU8482v454xamBDvD+N7pVVVuVjRExm723VdFtmMzzyK2Ad3l5+3886Z74ypcZxb4iUoNNQVctYIaq2PnOOJNQPgspY6Ql1BxEWtYQHlmkns5bP5zH88mqAMdfOc5x5A3SwJJspua4i3X5IJqJ/5R6iwMzDFOHbs6UiXZArBZQ8MvmocVIYwNoo2WandkPkMgih0+aLDtLQdHQpKhuJjcAQm3MjS+M1N87oTmHrgbk3PKQUK6DAttLaP7EQmoJkaduu3Vck7TRQiW5QCL4yALo9A4yFi2dJmkwSVzE+dWANZ54SndTK5YmpfO6eCihg89mgfT2XYe3MVBvoNCLd8uvvgS+5bEZ8c2RoQ4LFspeC6aMMWW4754xumj0LdabJdOuhUg43OSlXxnn0aiL7q//E8ODDQelSjy+Qp8QqpbYKqouJE8QHvGMmroWCrZa5UJi/KgoMXugJGEqutIPuM5ZOQw1sDMcCT3oqrSnUXbOr0Nol+r8BH7wHX1BCYIxASIYJE6I4oo1STNLl6CFo5GwK6cPJVOx1D7/NPP7D90dcvo/GiTKtmuAwyS83UkB6Ncq5upoiMiYNh2UHcSTViAk0AcHwYQgIOeqVBTjfAJSZcEQ6S0/gBNPe3SyBcLJyySrhVv9ZTTBqBpswuHNAC2YE8EiH7bBKvAczGogqQ92AitGnP3Ma9gUapglQmMa16yuVJA6MWwVRdYiY0wO2mAZnU0O/wYNPziMef6ehdJk1rLkhAQWB78TG+0C/2XMzlBUuMxdXpPXJP+yMfk+HOB2s7AEitCOofaWBTkCj6DhvTyMds10N4T6AzVyY2NjkSckkbXllNBRdLGIa3c1x3ntD7UKQE8FcA288br7YKJl+MkOYTOCxuhvAU2LwCHxgKgvGsMy8fpQ2IQg77IfkUL6KmnZjPq9BRsv0b7+OP3/Fpj2NgxNBcOAMbHcX1RZALt4nrYZ0t+tYpmGD6skd9+3WDHjjoapnErEgZVuMFvhL2xEx2nZJv37hP2y/dLWVd0vQjsCl4aT6oplxxEk3XtlogOVCUaRs029LgcuqnT7OnHF9h7H31Lp5hNL0FtRpT+Me4Uy9u1gTV+kJ8jtz8CnpJArsu7+vy/GtZ1n/5d+Dz0UtXF5PfFRhZIFwF7oJjDokmGJex516t0nT+kIGR40eaIKzZNq1AcHYj8nhp1jVyzw1+YLPjL5ftrEBaK5JduCCcmIB3CMADzrl0YzeLx7t1VbwU7OWJ0qLFJTz9rCKwBRqDp7IS6Hi+HN82O0Lo0gnmxTZ12gp1/yZH23fdfY/6wE6ZoiBE2AFlJoEheqL0thrGQVDR6iujo+aA0gM/BnTRovnsP0e6HYFZsZt9FUSgG19ZIUpZIDPEmi3SUSbC1TlWAiKEo4WyxxxIJkDEcJNIiLUX0Pho34twMNEBZt1dcdaWv1wcfeQDX6C2spWibdu0kfzZxTWk0VW61RYv/A3g60br3yuVnVGImtN8T2gbuW5pa55x7NtqzmJLRRa4BONWecuM/wEeNy0doXJo4FQdgpAophdOihKRFbLEKDj+wUJfUiOKm1P2tIxaEE5cDI55gzMdJyAIYyOfDaRnGJfA5aOQ20Pj49KNlNvXiqayL9SQnFYAoAjJZi8S9wPCJ/am96c8pYCM3iU3jY8gC1QPQ0OOU5DtIaML5R6PyWg9ij7tYvZtf6fsCxqq+T6C+9AIVLdXR0/6M4makdaO9q/ikWCRQNUJmSlyJ9FrrqyVFIsc3wEDeYTsaUAfoqIr1HSY5DP5KowB+MUx9nInrAUTwxJHrTuBkTSV5rCyttD0kBS4pye9rTNDlSXhoKl6UuAvEDQBj2IRirko2g1jvMV4LX3HfjcFIOPhvHS0t0tfV4SwGo4BP4pxASp/IUKNC+ob8QqwWnT3UBv79IegT+fSG2KVybVWThTMpgeSohcQ5t32a7UdnqpARozDecyTX0kIsrCWZkdGIx1lHTaQRxPvi1A0DzK5i/CedzrPOKGl26vm49q1GgkgaBeS1kPynphEzNBWgJpuSGOmecw/RjONpSiKSe84BPBVYU0TiU7qfZodE+vXuObfKYNa4lpBMuMioRAyU/IP0jBMxNJBpWRndXGwyMG6ZDNskB73h12mSMbrMKF0qLNTaxkpLI+HK58zSRdzOuO61k2+1K66+2uZ8+QbNPTXZIu2SCy63yyZdaReMn8ZIYjYMiZfcNOu0saNsy9Y/0L1C/gJpl8svvR5ziLF26dTziDWsb7rMJaUHrSPjginJJGCwCpxZQWIsjV0lZ1EUCFddca3NRc+9MbqAseY0tJW2uY53KPvu4gum2h23PGLb0TPLY+T0tDHDSfJoDhK3ImFXKvlWg1BN4iaKCIECzcTNHdv349B8P06jU9CW6+r6e4oVNTAGxWorZcxT7rbl5CrVOsOU0DvzVDrYgRa2AB0xszWaqKa1WOQCGzRZ4LCLznHlJdJPIzF2YJX1HLCnPVL7f7tqr4Bx6bjpV4eAPP93wHRppnBqCUX3TA0I9l/hnnB796VlMEo/Ivius5vveIpR4aFuHrH2d5lixFrfgWk84wO2eUMCUghz7YppY2BNUUhECMyXg2/b2LvkbwAxd+wq5IIjrAuN9u15ONcWF6JFxihpB8YeWSdWGWavPrGAPGau1Uftssm33myHDzvJWinkGvND7Q7klSqrfraIjGWYb+J6TnbcCvMKrNNicNp2aQk2XTNArppTcdqnTQLCyQlbYRwAvDTXA175+0JvH1mLUKZPmiK62e0PvMYUTqaVbMuwXxagW926gLP7D0DTnbyvOAdDNLbbQoHRgpah9PHFRGziRZ1PzD+TsfU0KJZ66oEKbpBoBQzDtiaN51jBeauzJ5r3S3sjkIJhH8kZVxIdYvxr0uU/X4TYU0/Pt/31yzlvfrOjDo+xHhndiTPsQ6Y/4lRkAzStgD0iJnuVWCgc1JFU+VrnMupSnthI/hhLEzqKAkOFfgWsPZ0dDUxn1EknjepBzYV6WFfVpWl2zdV32Knjentj++9GScF60l0FM2pqhP9XdkABUn/m601uzuSN5FgnjL7IjWienH0XrrkZgMKJjI222KZN+TZgaAZAVC0gWgzn6xTYjH9QQ5CDVnWwBR/OwTk6ySVgxIAMBSSX6eLE8yb7ePvcT95hfz2EnvJuGKzX8vxP490ISAy1d9/9zF5COzUpXQz+Ktzg99gLL77LmYn7POfHJZeP87y0pT7NtdJrm/ZaSlwv++DNhTbgyGS/R8V8jcfLQV5jyMFXAHbqjJgw6TwrLNthuzcm2S8/fQnTcLedfeEpFFa8+dpM++CtZdapV5lt2XDQli1byZjouXbGadMxSB1l11w/3jVN9XkuQ8MPDPp4wX78+1dQewS5rv5bslSHrsP/xt/Yqvq1dH3bUvwgPijNUzxgHdZTk933yOOAoaV8H+zLc6cAxOy0dz95ilFP9jVTTZ++/5Pnaa+98brNmTMXQ5k0+wQpjCaefTh56tgLhtimXds4cxIoSqtgmjfa2HEjbc2mlXbqWafazTd+TE0D+El8qIeYkA7bSdqiLlFxMNGK0e2OQEYmFHDvrlmP2a033oXXA3sgvMLKJS2ka2Yfi+5UR9NFJ3qUZNZUYqhIYd3GEeOiyFtFOhGpExEsmu3BOd0CWeJwJMSaicVbkbJpYD+FAzCUI9/VhFlVCPl+ajoSBlnSWW9GExgNvxz2VGW0rd38h8XA4mzhjEuERdlSS72LZOrsB26h0bfQapowywGoH33yafb4Ey9xhmYDSm7AbHGEj6N/+OGH7oa+v7CG+2bCE/fsRnQHYyAIiQWprqhqyiqS8QjA4HY8oxD+W2dvFT8rCVNDjcLuR+ubu/YJlDD+LDG6HbUYOQxNzK5dc8il6plA22zXTplCXliF4e6nNvrUofwVniHP+utFG6znYQNtDkbPL6Lx/+e6HwDVjwD0ireXX3+Fawi1LACdzt0jmEa8gImtN6zv4M62fXeNPfrUXXbXo1NoyNd4jtklaaS98ewinM75c4xWjxk2Aj3ypV5/OTxABBOJ4SB6mUsWfUuj4QB//jrsrjJbvnq5hddlAlhnMRZcb9s3bbNZ118EK/wz27IbSQCkOxKo/wrzZWIEYAxwWVhUgeRaP5qbeW7oLLCrCgBD69jrbHIp18uXuXRWN5jSt9nM26+0/kPQhuXPdu0opk7KdSm1LHL3NOTN1q35AQ3vfuzRKppmx9uLrz6PKVO0LVsEmA14vZtpszgAGpFZdA0uK+ONMWJE2+SH9nyEpClYkKpXy1jHI44dbnM/fcc+/eJdJOde9YaLmOJhyCq0IE/okwpct/JLNZ/kgyAdaLnAg9qQHwFoibgWm2Hff/kzpLNk9IaPtnFnnGjvzXnHosBSmsMhhzBpJMlA5RrqnSXTtK2F4bl/H81Q3qU8U3ogTVMBy7oajd86tM1PGIbhI80Pua9Xkk+Wk5tRxpNviCwjCqimsRoB7tJZD2rwcGM+hRMQmIx6wlkyFHWpSLdlMWnz6jPP2cYVa8il6zHzfcMOoPcbBjN7775Cd7IfekR/Rqf7YN78DkBWPTIOyu/J09nPDTSORaoQMBDCuSS2qvhP8UwhdAVM3wWTNwQgoxoJqVqZk5EH10p6kHpA2E4SE8IiKySgkxpBvSiD4lCeSSTNcrH8hVsISKuCQa3u8f58clkaJk088969M/x9SGIkG41mSSmE0Mg57LBB9v77v6KnmWmlmIgNOrIzUifkNiKUcw517dbFVvy2zeOnzknpwjbz7+xOmIadfIR99NHXfH4y5ndH2bc/fmPd+oTZASYoGzF4HwyBIKSFWLBnp40/+WQ7dhBGf9vz7afffoE1WkQdk2xdOvdA45smMU22EB7GDdOvs21//MEzL6dZsRbzwVrrxT7ejWZyTX0JQGICjaNUlx9ZvXoPBIITqLcTbeHXX9thvbpaHlrFKzfmWzV5NxLDltshxYqJJSI9uRcK+yY7p73tpNkUIrMq1nMstVsk9VlpMexVUjDJkg04fKBt/HMHuSoTRDA2Q8nnomFEN8HyFWag8fly2PmHJgxrKKAFrsogPLdzgl181THWPqcVtm6RzX17jeNzY8d3tIT0Fvviw/2Wj4wF5S+TkmG8fyRPDopAh+wMEpOnnzzaMcBGSFE679tnZYAZVVoVjdUKsCcfuBKZhTWhJdu1R5wzbCELO0jawDVGEPM1iSVcJZZ6RHVlGPtEeU6IJsRpbmiLq1faCFFTZJyGJuRlWPOabi9EK1W1s2o/4ZrIQONJEWFHdOlrKd3rbOEff9qOLWHWHdnP7QW7LAUiU3fk00poyjY1SMaLdTviHzmtO/Og3hL0xQJxMVgOKDFfHJeUEy03owK8Al0Y0XubVORhoCSwURpWYrNpr4p67XpOco3mEOwIAndY9x62bScMDoR7N2/Lo0MnnYhC13qSJqTGDDqkdaO7WY148Mm2auXvFLwdbCfGEWFRGtcBtKJwIwxx+FJ+ci3uGuYmLQQBAKIKxv41Np6ZEYe2Bcw8xQgR8JRws3CCaSuuk/E+UZ2jAZjaAVoUYsohlF2HebSouV6QELj5C7UCTsUk9MRGI55i8P5FoxfQ0KrRL/4sgoNY6UwZeo+J6CF2A0zeu6eA5F/i7Ii2w8py9hZRtBf6GxsxsKLWsGlTLiR5+YQXCBWeQlUgprSrxKTTPWhDuPukF7BytWQs3pkGGr1W94fvgU0ZhTB2Juj9lj8ZOeDvEbPcxVEMAmkFNrJA1aaSxoQAT32WnqMObY34SidPCZqOEx0kyuPU5RW2Iv2cAPhkvIeiu5TuF3mCjTsfo5DVxbZ3Aw/auyZ0baG4F6JjeBDtDwm7N5IQCyRRQS/GkN6HQAEdyEowdC0CqrXwA3fTIHGvY7RfrunxHCx6TtKcagdYoHGRA1DsI1mrgX4MyaI0PIPJAk/yFULkWq1nlo3odQ3j/hEE7BqK7Cx0Uh555C5Gtae67o+P5WjtssATY3NhGq1DP+ljG4KG2cOPz7Jffl/MdaAFJLYK4IQ0tUrpOEfgnJwEY/KyybfYeZdeZ1/98LXdNgX2Fd8bAVjbjGRFh6xse+ntuZbNoXHVteMo6hdZBbptIU0xPKskDtQyxlaC0aDBQ2NJcuJsyACxAbIsIzfSnv/3HLRVOtprb37leqLSJD1z9DAKr/0coAjt8/w06i0B/2YALU8q+Ud6KrGy827TftTiVtHUo0c3zMnolsFkDGQOAoaexihiAfSUdEseXcWJRuQVwHSgaX0ICBMI1srvu425F1ABWKvRmXrel0Z3lfBFwygUzqYtd/Sw7hjW7LFd21g/vDPqUwcQBO5o/SXAGtCCbWVfI+fq43V1MAvCaJbo8wX4iB2v5GP6bSfZHrR9duTvIuEQcMPPCsGcrDYc1l8pBWGtXTd9sp182vF2ypiLfc/jN+QASrvEeEYdaHIQTamNHUzS54uJpzUkN8hK2Efts0lm2TzJHOohADofvvU52jBjKdCiMWToaL+vWG8jcTlevXYV4O9E69kbMX7GXt5+7l13DlRCoqjp+kE+Cs1BzPPr2qUTY4j3owt3tguxjz/rFHvl1bd8f4nho/tLAPgJI4mJJEhLT1JmVRvX7PdRV8gOgADEMpkcoPvW2CCWnQpNmGBKPsV4JXFTQleL4YE62DrpBBxK05baiEOMpOMADC3ebzvA1hiMtArpxKpRphiv9aVOtsY5fVDYTTMUD6UtfajUk2kJxY4AdzamhONjASYUO6o5kfUsvfB2Ug2FjxsE8hLEEtP7JMGSG66KQ8XrGLHxZRQgwyZhqjo31EnUslZ/n8+tAWwB8fIzpoHCX53XWLUhOX9kruZcNDEYNUypM4tFq/FwaZtpHyheirEajAnW8Tza2LYKK4r27AWBq+EAYmEUNQJPZFSltSIWrda+RmlUrQbD/oEMgrrfuk9NGwQSCQH4eojdJDAzl4kNGTKUlXEmiaHuDYwAqA7jujzGajHqvAWZlPNlLLqqyegQ6TNLALmk611PJzSUUUZpOjd4F5YkEpBE3X8ZT1XABoonoI0YRqJFofDF/K8dkFOyIuZ9BTIDqUwfHCR2qrkXJmNE4sKIEX0BKXbQ3QZgERjPPbbJ9brVY/n7AAAgAElEQVSUjIyyRp0y2H7hTJaMSgRa4er+t+h5KkkWO5eENZVR93I+Q9pt3iDkVtuju1hZhqbTwUjGX3fA9rzB/gMTtaF5m4/kJKTGwHLphn5Vnr/bSs7OdnGM/FNGFBahh9VYbu1gW5POoulVhD5bZ5LaGMajdpGUJllxfpGdN+EfdvPNN8Os68p7hTkalWBPP/mOffTZ81ZcuYnEvM76kehfcdn19uJzrzIJsIn9ovfL5ISmXkiiZlw7g322GYmMRdZMI036eo1txmXiHXbv2sdeIxZ3yumJxuwuy8J9NTFZQIv0bWEn8ix0fmn6hAjn6//FFzFpoki78MKLWJMwAom/O7bth334MqwC9lnYQRzQz0Dy6ASA61C0sFSQSVtVsTUYW1c3PeA3CmQI1p4bV7UBKa772MZK1b+A+f777pzxqit01lpgxOFNVjEOfY0eymMCYEZnu86PhmYYu4D3pTDaGypS7elHPkZ76yM77bw+mCbl2uA+x9n2jQeRhUixYSOyOL+kex4BuBWKodcaXKMPd0M97+o4nKsGooBEnOrZJypMZXSXT+Iq05xCGD39+/a0mMw6q90baV/P+cM+W/C0lTSus1PGTbQLMfZLz2DSpyDO7rv2ZZhvS5B0WcbaYLycfRtNPieDSDXDWjmDQpAYCmeMu1prnH1Ti9Z+LAy26rpyf9eSnnKDQPaG1nrQmGaEK+s4u/mef1t7THcqd8Xb2/9eZT367SOvqsXAbCWgDIZq6ZmwYpKd8SHgU8l+TW0JxdkRaPD1d0DdjanULGlLZBRDJE/lo5YOlDuyGrBVia+RklMRy13cZKcRaXSYfIPJlT9XtNrDs76wogqao0mr0Hjba4MpEMOIXzKgaN8ly9qhM1xbHU4jcRurA3NJd9GWlji5l2SMiCliUWs8XOxg6U5KOqUKFnkD678KhhhTjKwJWHSs0RDO3fLiZLti8g02cdIQ74AfAlYDrd4AWPQmkppPOmD5Ut51yODp0Pe10FCTnvGECdd7bJ0z90lPykVAUDOxEEmlOGJMJLFICeGE88/DtGgf8TbZbp/5gJ17+hGu+R1B80xrVO7JylvOgY3eA8OgPfvyAGp7UaQeIMertltuvhHwpK+zlfR9ekYhaAZrn36PKdr1191sd91zL0ZkZ1hHwKkEJrJaa3PRDJxo02eeZqNHXmgXT7zD7nzgHwGIw3Uql/r7vR06BdesXYte7FTkQ2DR7MrGyOojB1UOh0UkoCC0IQv92B+tQ5eDFN4xxNhCzE8y7L5Zb6H9f3XgeM8z87zaQdUATA2aHP8TWA0mRILvCUDSNqZE28X8/fudEe1g6qGGSZtsDH9fQL4a7r9ivnfMUd3QlD3H+qGb2QtZCTl/r97wh73+2vvkbul2H3IYa9evpyk0jQkizg4An/feed9OhLwxaep4q2xKYF+UcVYWkNecY++8A/DKtUWSC+iehg3rYv379bVP5/zEeHkFk2+p1ACwuZC7KitvYB8lUPDX2MgRY+zjT75yN/kOHWmU15R5HIqG5NBMLSndTK041W06I2XMGcJ7hVxJvaozlxyLmqQK0K5J0yEkD+0gn3TP7kjzZ6Ov8VJqryiAqCLGZvGagbEbANQpuJGXkxOWQ2xohoEbDThVS9MkJdvs6n9OsZdfeMVzkovOPsFGDTvDJk6YhWfDNHvu1ecsDTmF3UyUFO0XIaILOx65GsaM82EA7EKWSzp+Av8iYdO1Mh8uNlYduX4r96Tx/nI2nd6iaqRUmg6VXIcMul55+XmA9wthcY21xd//4NMFCYkJ6J5mw0ijhk5jxHxgb88bt8Hcky6qmqk7Ma5b9stCO/f8iYyNm40ffwm5BKY3se3sIeqdbEydx4y9BDDsddaAWOnkX8SI3C4ATzRvJ58/zn5fuwat1b121HGDbORpvXifBbbhz622b3cJ0zPVNhm2686dRQDmaTBAP2dCpdaOwWD6p2+XEgto6JIXytU8hVy7N+a7heWclYwN10Jk2bZnH0bAEzDge8/OpRn6/rtfu3t3DcnG0/963O68cxbXJIOdQIdcUkY6TxU3qwDD44hpqh3jqLkUK2fNusNmzrwZkHc0QNh6xpTrAZ4O+uRhKHlhWGuy/QHJpRmyz/vv43fwrzs9pw4HvKrhHaQitVBPrTb6mLPt7rvu9ZH/iooKgE0011nHztp0RtJf5+3fG0xa43mwDbsj/ac6sgAjqiHHDPJ8OKdjV7Sir7QZN1znjD6dQ2LCiZQgwsT+AljcvEdJ3JWjB9uq3BU5kOaaSNu3I99OHD0cAHu9520yd5KHcEIKsl3U0jJ7FhFB+UEi0oD57MFKTMX1LlNT4lyTv6REhlbswQGcFTQz87buoaaJQkqghfMB9ipYgDTzdSA1w4bJEnClQk+kAm5e+XI95J8WgN8opM/CAKdkcJpHDjjlioutS4dOaCbn2dBjRtgLr73J+LvODZoZfQ+zDmhgD0fD9uln/w0UHG77IeKpsReiyTPOrTDpX4lkBZAby3nTzM9Iw6TNdYYB/V0Wj+nMHTTC0rPakRsC2DK5KM3ZyNA4gGTkFtjTIqSI+JXFxEwTdXR8UptcIr+fAtN0945K8vME9Ewz7Q9AMPGnjhyaBUM43wYzbj7/ow029aqj7MILJts/r7mN/PEwzkT0U6uKaPzAEKYWVc2YnJSGNu9Ozvg0O33M6bDGf7Xff9tE7GBEPDOF58j04qZ9YDQNgIKRyGFEwA5NRc5iF6SwjuR6mMwBMG2APW6NsHIBSmtZ+BeeN9I2rFmHvGIpkjkz7Z57nuEsrrfHH7vbRvQfBtvzIrv2+ivw6sBwDYB02rSrMMxbBZj6q008dxIExb3oEn/upmrJPKAOOZk0wvAI4H/jzz7P5s75gn1LziNNf2oeSQuFERsFFGqCU2ejwEVJURRh9N4R6RcxI2Y9dA34x1u2czt7yT3qRFsi/vLa4lmv1RSivj7YQ2Jfq4kriUSxmyXZkpaiqXHYT+E1aDdngU8k2ycf7LZLLz0dGcACAGlMuRfl2yvP04CBS/HenJkQKD9hqmu772/hHGNPOs5W/Pyrg+QNNF37DZT+7RaX1BSJVqmVE0H4t8ztMmAEd+3WCZmTX1zqBUUj1n+Aa+hSVEsGU+zKiSGs5CQ6eWLtmm1gZtLvrXFSVRQ5WTz5iJOuRKbh3mWUJ+N3yUWJNJaJbEH3wen2K81cUmQMsjrbrvxaO+G4wUgCbAVTjCAuIoFAkzuk38nxrZWYJxVsw4CJ4jtSLl8cxN7559+hGgflirVAqsXIIMhVskFVIAu9UsKqD1RAqgUYFKClJDNUbCk2f3sOnLKS/TwUBUoJEpPUyT3N2VIEDP4t+rPYlKloGXhNgJGPzJki0eErxBldQBl/y4tasaHEilIgSE2NgKatEbd6urAwKNM58HeLjUehweeK1SpDFYnZynFeaLSK4W7dcuyJJx4DxF1ljz78pAYrA20s6XaK/cTNqABV0S5asfRWVEBplCroGAdAoMbMvFjhd6IEThBA09HYkJt4MQmfQOhGieNyLbG0QVpJ6DXGrLGB40b2oKDbA5AFMFRS5UFFIKM0XBTwHORlg/u4NBcoZqe6DPUCXykiBUy4SgFJgroQe9F3E3DKoIuDFRrXFwtLrEwBb86+FajJ99fL9drZWkGyr0NDwIMz3lhULtrvSXXwPfF0+SVpkEK3Z+/eejvjrD4WkVBp383fY0z0ooUYZoMGD7aiqlLbyqbXiFUzrAQdNEqOo2B7uGkCn6u54FAZSAB4ye1aDB4V6IG2Iu8KdqaAOjEopbHibFESona4jCpB2U8gEH/Nr01gCmtSLnvKVATSSxaihaAr2r0zksjCeqJjpBGjGNwaYxnFrKrd55o23bp3p9jH1IVgN3LE6fbma5+66ZZExV9+4xl76fXHADEr3Umc/I3iOt3uf/g5mzVztm3ZuN7uuP1Jm3TlFFvDeHd4eIa7lE9EX6/8wB6h1uyhBLvw+stsd8n3BOhvccaF2p7ZnqSosM38gRF1tKAyEMwugpmmEb8zz7yQsYJKxNXftZNPvtbuvv9JZ9n9jq7ItMvHW1zYXh/VaCHSaOwsBMBG0gLaePXSzOWQi+YAVsHpTFXWVUoKLD9ANNHfQ/l+N4cSzUcFEn81PRPTJAImOZYnE/p9BVAxuHXo6lm7koSkQsScEhOGdZFAYCvjc9XFkslZoFFLJ0sAmUBa9oqCoXRgo9EIbeWzwtFLqZQem94rCX0zbCJ1JaWnGQsDrPKAAC0FevFeSCwi6abys5W406RGPzYA0hXsh/SnU56PZpwnxyocW+32u/5pDzzwvMtRxJOo5e8H6FU3S4ACCzwpKcUTWemwOSiipoXGRyg6pHEJucH3gTQVC2R8w3heEkDu2HFj7B/o356G2dXAoQPQbZroCcV33y62n5b8QEGSZCfjlv3t94tg+DHqxmcMHJhrky68wHZuLbDnnpnj7tViwsWhy6pAVEbnNwYQtoF1k4Q4uK4zmTGL5MR025FXwKjhA/bSK2+h27LCGyZhGuElkZ6PvlRuTme74vIpJMSwt2AHaWwKYjzgFIk77AzJtorhKuC0x6BgNIdlbWmcNpcjf7Bh42ZbiF4PeatLCejAPaTBKNaLQGe9P92j69E4ZVNNDwnQB+P5AnfDxPynsNHeDZ5nAOQo9sbwZwJtlMRpr6qAkfO8kmbdkJil4QSaRsB2Afn6WRoJS6QCaoKlVwEAIIkaybpINiAMMX/3ShM4AageLqZdADk5MKF7CMaaAqfMWJpcEbC53Sjbrw0ghsNSY7IhrhkbdLo1CeC6jMSgKrn6qshVo4Z44piqng3vS2eXN6HaphS0V5QwKwcPACrpsXLmqJkRTzMGTebSg+VKQXzMXedPIqwUafgSGh2sFXAaqREczgYxbtXFR/bKuvVIhNWMsymagvVa3647zDOHQdUKWOdjxtIypbtRyh7U+1ZCqORCoKv+vENOhu3am++JQgR7WVMTHudJFHJy0+2N15+xpd99h87w28Q53qGDx2oGkiDCcGsBIBMerOeXCfMoO4mk4j+7PV7JaKpaxSLPJzlJ41Yk7/sBCHkYvXolERdqrW+Po+3bb1bClF7ImVBt9z9wl029eqo9gbHbvsK9Nv6cU2zxkq8oepLt2adft6cef9ny0KRKTe9o67cy+ohofVlpHfsBWQPYRdOvuReNpgU25rRTAClvZC3KAIN35/8Q73lnM2980r7/5S3G8jZZ/8E9be47X/F+Uu2xh161j9D3LK4gyeWa1RTSyKb0mCrQ7JJOZg2FtWsaunaFJig4P6DJfzZvIcXikXSxtfg4O6Xzzc9TgSVtcLHOxAbMg4U58bzxbgiUTRPv1Vfe9HM/Hm2rdWu3wN5vxaV7EAXrTps+Aw3u+krXk594wQRLodiTpICkM8TBcma37NmQc2iheebTQa7zGLBPHSzVz2/rujZqXwk91QiTL1qtxwBYFRPZgTstuQDbazvz29atmsPs19q6BGuRpih7YP3vDfYRLN4rp51o/Y/oSBzhfpHy+OOX7UijZPN5mATIMZwEtK46GqDhoHXpnsh7kpRQcP0+2u7NmYAJ3kzsqoShWwZjUtprnkPynRmAp+sWF9vL/37cGuJ/s2vvvQnzjGHWEUAnjAmVTz7cYvPenMOtfYU03wpkS2LICbLI8arJSdDni6Lg512qsR0e0YF91x2mSJl1YLKhIQwG1LDjkGtZZWXo6zUzWhkSgeOw9KCpWjXmmdVxlM24/VEM2Drarwub7YeFv9m5F2XhgpzDmS7JEpkM0chw40dpxic4gSCGKYomNbkAZyV71EgcjDmkO9WWo0ifOwDQDjFXFU+D/Snmv3jrYqtqo4kFHRVRTZOwnb3y2H40SJEbaFxgse03YnxCAZWQTUMmAgBxMO8IHXjpAEam2so/9qKJmO9yH9EwQMLIdRW7HbD1qRNNIRFbOHu1vzUup3O5lk2gUc3aegpWcsd2nMfVZanI6pxhN9w+3iProa//zVz1vLftXDjULPrrnJCkDA0/9uVDD79C46bUHnn0ZtZAYHoRSWIixkg1YIrYi8pLvln8nc264wkalYczSvyEbVi3yp565mHWZLnJMXnqFTcCvJagYZ5m73/4to3DwfmVl18l9pUhv/O6ffP1QgxCznfWWj0Jt4o+70iwrs+/4BLMrH4nJ6oETIKdhExJdcM2GIN97R9nXYPJFKARTLexJ15n67dhNKNr0ygr+aZyIK83/vvVgvHGHHv1nTdh6eVbx5TTaGQ95pN9HXtmeUO9tSrdvv5yAYx7MUOJ4+QWsZhErl6F2zJTWEEjhrPMAZyg0Rfszb8A1r/9wP8BrAZyBH99/R1Y1bkY0nath8DVQ+/NjUK5n4XINJw0+hi754Ep5NSt6E2eaT26HmtbtuykgF1jTzz+BHVerZ18yqlOCjmaUfNCAMPjjjkWp+o51oPR2U8Wks+uWMF5Xw9whmFpdrzFd6iC1a9R0KGwllrsg3dWGv1/zzfTU1PQty5mXD7TduYV2smjBmKSWo08Va29M3euTbhoPKAsk4eNGA8RpyJp2knyqI71oS+XB3I5Bp6ZpHxcDi1oFkmqQiZscck4STP5Jzm+DEC0RuWYgDoVxA/VsWFiyfJZ9bWhNubUY2n6D+Fen/YJvDryUxmgdu4VYX2RMRjOSPyzjAmnwT6+kemJpmpA2DLG+WsK7OFnXrP2HVkX1GNlGO7I8LhHD5zkaVIUFpa4HmcJTGd6HA401lIHpZDPZAMAaKojj1HdKmqbWDFi2X+VRZi0cmWaJlMhr7UngKY3DMtfV662K/95HeznzzFPvMZuvv1Gnm0q91PDuq/1ujIb6ajzTrsUlvb7NMTKMIsJB8DohrTALrvs8ivspFNP4My9AMIUev4AI4oAMj+WlFFGe7PTTxxkETQsF9MYu/vhOywMRvmm3T9bcmYozZAvOEO7YsyzHfZZKYxmQ6f0QXvlhQ/QLS6wW266y+6YfgNN1Fxi7PE276O55CGSPOA5c6/pOVnEnXKYZiI+kSOQ/1YBqLyFDvp1M+/i3LuEmF1u8+Z9bCNHjgCQCmqxOAg1yqHUHKIidlBdHg9imUs2R4BQIHMi0g8GR6kiCshEEImI0HSkKx6xwX2H2hw+N2/rBoDKtciH/GTDR4ywVavX23sffGCDjxhMvZHi9fSYMWMBo8cTPya5tmdOdgcfhXZZtb99eZ1MvSxZLLEqEwHfVEsonz92+DC0i3vbqj9+sS+/+BwW7Y3oq35HPqnzXKCqplXC0Wt/mZ8zFXM4zgzOIDFyK2k2xEQn2TdfLgR0m8De2AWQyiQGybvyq3gmbcPJK+sBgTLQStY4dpf2HSCsHHCcQ0zEGDQmO2Qk8Dwr7NwzT7LqA+v4sVHIxDDKzhTTXkA9OEHkciJMBDJQ8kPIyEgJ8gHFB6/BIW5JkhBQWLVZJCPW7ahRRdS486Zb7MPXAfCQPdMemTf/YyZvKpGoybXrpk21ZUxkZuBncPTIE+2G2261PSUHnPVbxz7xJjHAqmNKaj6SPzZSkOidqr7Ue0zEZV3TnCUwKqOpLaoZ+Y+HkBcljUe+djIFpFeCdDOAMKA9MgwyFe/WAwOkIYe72e/cD5YCNpvdevsMSGvv0tDqRFzYC6ANIQkwjOFSJJ7ieL9iXEJmIcevhOGrPH74iGGcLUv9PHr44Qftw/ffgz18mr34738j0dHbsjLT0aXexBqksbEFqQtyZpGEYgDkZt11tf3w03e2A6D1uOOGM2n6paV3hFlMc7+QcXHwNrvs0vFor+6yP1b84RNgMrqWJMiVlyMvsuQ7AOF8a08TRQzhfpB2mtWcgdl/zDFH4d+yxRZ8/Rl5eQeIPX/atGum0gxDMoRJ1SVLf7XD+lEjQSzYk4fRVW539vsBGt6FNB0lw0CNQV4iCUx5DSluVoMfSJayCSZohw6JrP8x9u7cDyD9nEZN8Bt1B9IIAPM6b3r26AIhiwYmk72FaEqL0KGpPYHB4dR4mrQLBSQ5bUx/W45ppJoNxw7vBlucKaUdm9Gw7oT0RyT3mIfGNwSvdZtdYnQx8lH9B44Ho0JeMY21yyRrEjmI9GCVlwj/745US7HwFNZcFACAZCP2YSYm0iDb0HNdxQlJbUo7NQ1pjz+ZhtGRqvfoUnDgTw0t7NXyYmp5YS6xdvLo4+2jTxaQs2b5uqhDSkXThDrHRdCJpP7R2SACWBqT26HkIU0MXA0/sY/9sn0r9w4eBui6YycTLzQOcjtEI8eRBvZTbOedfaGFDBqT3LpxJc556LmVyTGZByRdETmWeSooNzFuQugvYqwkDhmwSYvZmCTuZEfSidH4v5IPFY8ap5RocTtojWIiCZgMBelUUBLKX80BVImAtUaXKhnz9Acm9g8FRSoMNnWJVVAIhJUzY4nG9TWxreJYYzNiKvnIZ5MNGNTFk0ol8gmYsOQw8ifXtCrYNeTcbJw4B4SVVArY9WSYAKWNPeXyy9BB+pKFQidVyQhvyeVPebD6dAVyHdgqSAOtIjFkpY3mzl6eEImFoaBQy/gJeIYndUmMQZbClOjOCztA96MWcEDgaROHvLpkCYmiKbXaLbddaQ/d9SoLH11FkgIliErkvBAhwRbjVi62tbAj4jl0VZCXAfPrOdbQhVXNEic9B64mgk1TS8HSokKFgKlx7GYx0Pifu7a7I33AJtN1i0lBbHXQ1kXiYRBFu8Yrm005i1JSHoKKT12SCnXXHCIjl6FBbmfc6XeUOKjaWMTGInkffy4iy8u+t72sUmlkii2nvyvwT6CumEwCj8V0CqMVLBDiEBNXTuYCr5UMiiGpi/DxJQF8rJNkAHRnvQmm4d0LZPIlECBBgTwC9+KiDPyfkqhoApIK5gSAsr79MgGxC62Y/RnDYmo29NPoAoZihqWELQS27d2zHrbLLrrGWbZ/7lxjr7z5NMzIRjpq8TBZf7C1K7fBRM6xBV+sZWPDTuiOfggu2bGYd1RwCK5bu8eGDqF7TUahPLCF+xBoVgqIPebc3qxtdAs7ZNBJ2oteYIkDgzkwJKtKBXYjHQAVP4TCU9pHByp3EYybbPbsT23wkaOZfmKMA23XpYu/sscevJoAAhDPKLdAOh0mevdKNgT86GDUOpSLoXSEtCejCXw1EqxXrcFzSkR8uhaWdy06aAKiUzPkvk5SxxNspYhXVzTS5SiUuAZmKVo/0iREPYpmS4UD79JDHX0SWjOF+dz/vgDc5h5SU6JdYHv7jgMkf9K04lnzvWI/aMy0AZSogc+NYrwgglEOgYJN4FmaeBVYq8Vdz+nlsYN3LgBewvnSA64DnHWmHz+/e8dI65KVjo5rPo7a0odssFtvu8oGDuiFdur1xCmjW3aGrd+4FTfgzS6noXUtbV4xdgWIuPaPwGbfA/DjMD6Qc7uaAKUHpA3Ie0rFUEgHJGNXEey5foNznYldBcMiGZZ2GBupT89BJFTfcQ3x3GO19RuEE3I3AM4QWILlnXg2MMrXF8IqL/BxHq1VMbOdSUkLrnffBDqwjHmwnqQ3/PFHJJmlvCsOWTWO1PBqxQGyCnfC996bQzL6qX214BtMhNjnjMWqs52ZxWgEY7Y5Gb3so9eXEWZiGKXtYYlZLbjGrnctwjQE2S+YMJbubYHN/Xg5QDWxgXWkBogz3MU8IdnzhpIMurzBoiJaMZh3p5F5N1ASA016kEFsVNMmiIlK2MQEBQyThiVrslWFEqCUxgGFWjeBAErTT0Cs1m8Tya1rDboOlZp5xJw4YibroFzvgPfmWt/u/B4w+BsokFxbUWvHdVgVB8WeFcAR6CnGJfBuYa1K7SWMNaizrYzGTITctLhpZ5s6Gz9gXWkU+9B4q5tXybBN5lVcp0BfrdNw9oUmF8TsVrKo0W2/L49NKqABHdWA455lUBDLwVBPghhOg0fHTEoq4/7omOWtlaZTUFhLwL9FwKqAEZIMTYdEoqOhfV1LNqxxVYGmiqcdshJIzqTdhtQJIDdkLU9ktB/0PUkk+XXERWkV6iyVRrUkdzRaVQGbWc9JjBqBhorvmexTJf/qSEtfqdbHxTnr/NpIyngnMphoR2cpjES/rlTndBqnLwZbFFEaxYyBURQVkmolBc0kRnEwThmto1DYh9j9pZOuY5R0Po8H5ib7vZwOehVxJ5sCUdc1YQIO3Lc+wLGloEnBRJyYceOd9vXSN5H+KHVXz1CeTcecbKR27mON5NinH79lb77xLA0cnjMJWCysH72TKkbexp91oa3a8DWsWsxMeC49u/WxMjSY99CFj4znYbE39R6yMKXr02uw/bj0J362ZDUaXW9Y42jSX1YMFcEwkuzuEZpp48acR1aixgBxNxzgn+I0NEKaUHS2YbuXlO7GZPMycpsCl+U4c9zZPMUkktLefHalvfDy0xSS58M+uNGTxs+/+JVx5gXInaywGYDE43F11ZmgEUELlV4kDQD9j+JIshcCiQLYRThZAFRqrQaOrMqfAn1dn0MQiKmMsA1APcRgPQTCuKxRG6ATsFd1mPL3m3ACDz3oo7DLfijG3bsHa5lxP2kh04FZ9sMWnJW7u3tzKL8fEko8ro3mGbRjzG4/TID4oOGr89sb4Lpa7Wh1ryRZwtQToGqFpHc4n2v4TI3KttczfhCt8OJv7Y5Hz7fDeo8g+QiHzWVWtL3Jpk+7jbW8Em30zaztCjvs8BPtVs7rJx57nEmQFcSfvc5mbwXwnHr1gzZu7FWAozvs30/fCNhFA759kn3/zQ+wPVnjgN6h0fvcxbmFZp+mCnI7n2Q33XU/TOgcW/xxlS3/8Ue7/NoBtp8GWTtDD3hsCvEGIBk2ZXhYuSXRAVM8Vo4aITBL+bhAMmJCAJIpL3EagBs+HgLCg8L8LxAt0MUVm5WGJHmtTwiE7redG8Pt3mtovoZRHKd/btk9ODMkK1UTZ716wAzKzICEkAl4RRIAACAASURBVG092mdSWEfbZ1+stG3kY/pZ0QB4MrBxPSiSPAFUqg60h1rlPM/3yExGenaafKpBLqcBdriKbQFYoY2dKZpH2fRbxv9XFujvbNW/A3aH2JTeyPLkIgDsg3xZDRoKD5jahTi1DzmqL/tGcbrFli79EWBvFoSCAhoa6fbSy+iS9+mOBvE0ANh7uTeMZU8aSmFzwAtsGdjl00CNj22Pc/sKTCo/xfBnHGaqa5D4aEfBvRO38BO8mNJ4Yx2aM5IfUH5YLjmCE07zs+XrhfNhLvVF2/lRW7DwfQq8fdYIaPb7aowmyVMF8hys2IvLck/PL3V/0vpT7vP3r4VLFtnz6CHu2v+nnTDkanv2SXSfibcXX3mprfwdQ46mLPt5+RfEIGnBwbrnc8phQ0XTfI0myLSowczzcrdmTSy0ff2fgNVDwKi+xf/ctV7/+vo7y9X//G8g8KG/G0j5aGoucAcfcuSRgIOqr0rs6itvs2OGXEJMXWz3P3irXX7FJPZfb3TletpV/7wSEOx1e+Jfj9g5Z51hixbNhx2YABB6tZ09Uc+0wF589jm7FtZXt4HR9uvyYj+Lpk4dDRC3xvKQQaBepRbDVDadJmpULnF4D3lbR7vkPAyvbnkUWat9dsm0C2zFOpiPEcQUbk07JAYWYR05oE9LutGkzmo1RTVeTF2gqQLlKPy+mjWabFJupylrUkU8NCIsG5BbAP6mzTtpGiLfBUNj3JjTiPlLGYVPs/WbNjpIJpmyVuJQ30FJduzInvb1gmWWBvO4G+zDy8672BbMX8401J12AuP2WV3b2bATjrF3P/iGeC1DuFgMykbhCbLA1710JUX1jgaRquW+C5mmkvTY+eeOtQJGpr/99j+QhZrt6OF9YK1ttBSaaY/e/6h9Mm+ede/WGWYauqHQo9QQXv7rasAG6tDaeJt65VX2r9mP0SyNJ08Nd8O608Yeaat+W2/nnnCBvf76W5zFkv8x2MY/A8Yc70Skg4BGHTomWTkNaum9J0GCevH5V2386edCqAizt1590G6YequNHnuUfbc8zwrQiUwAcE0ll+zWoz8A0kYnPUmeLadDD2rLdMwdv7WHHnoYAGO7vfPyKz4+rPh+4inDbDUGZ8fh7fDNN0y5YDQqfECnUhYMxBOOG+bs5d9hTR+kRt5bUGSnn346wHw2AMx2pLQW+Ci4StYaZNy6d20PeFjoZ9zwkcN8Imzthg00BGKpa+TTEm9degCMVOdTm5bRXEMDck+N/Ykp3swZt9uPPy21yVMvpha4wIYedQTn2dFopW7BVGsHBIw7bSRapr169bZPP8Wwjub65ZMvcV3e4Ev1koglQSNDe0eTUIHvimR15FAevG/FB133a6+/ZE8/8zhxq5T8JteuveEaYtVHTEomMtHxg69P8FjkrQDSk+EDUvtoAlBndQ1YyB233m73zLrHSQECVD2GSiqMfC0VLdMS4mgOn1WNkVUT5+gJx51CDK1Ek36Zy64N7N8JtucuS08Kt5OZRtqybS+61TWuP4z6Gw1J9hBnrTc9/a6aqV8ALmXO6lMVArMlq1ENE5QzmvNXht/qUfVF33TNL5uRIQC4z8pF77SfLV68ENPmDIDMUmLgvwBWv0ObvJPd+dAr1hqD/ADMjvgEGg35MPeFL6te8IkFgdZBPqt6Xj9f7HIBg/JyaURmgR/MusH0TlO6zUyeYNYcHl1LMyDWMZlmptjEnMzKoklA7G7iDEtBHzdv00EMV5sgTfW0yVPOwkT4M1u3fg3SfM3kkBlWWlRJbIi2E08aSX26EfYnxrHF4FFaw3zVQRBogF3VpVNn2J7lGJJy7dTM2RibpmCWnoW58OF9j0aqogCZwC9hKneyI4Z0B7hnXTGdmQWbXVO1apwIg9EUqXCk3TuZ6CIuCajumJUIWaLaqqjxu+akWq/uvezzT5bRVMSfCGZPArVPrx45EHv2WgF+L2ecebzlbV+J1u259stvG53ktnpdnt370Gwbc9ZFSGWSz3bmWUmKoiyeJhYxR4ZnNJq1NwWsCvxvJQdXTOqQhXY6F1OOVqhIRJmZsKepDVAAbSOTKOeUMbj010WcEQ4mzw0R7AIptEYwD43Vy5tFAGgu0z4ZuaxlcJ5aGFpXTRtPfF2GNEe+sWXt5pmT7NYZ87mGKtjcF7N/KpCPmk/eaHbtjHPQRV/KGY9msDdUgslqkUwSaSqMGz/avvp4IdM0muhkDwmIJ65Lck2Ykv6R0orixpFHZeMLtM9JFg2wVBtkSKwmstx5yamzkUBr5PmNHH4EsXG/bUGe4aqrz7JlX3zPc8mEeZxqCxaRUyKDUXRQtSEses6YODDGMcd2sqU/77BaarR4wNlkcLFVa9kr8g3hmYw9caSlQsJqAFsJ6XRkaGs1LDG42z6WnAv7UdpsStIOAJKpZoyFXRjFGFE4Y+eiENdzCBXlQ5kWKwyQIglBcHed405ruBExJXUAujkOD0FAmorDVMSKIxD5bqXTqU5iJU6McnVLAPx0ZhrfK90GObkGCnSaMlcBI2ovJQOgjQ5ABQUFWciHFK0BU0NFUTyaDWIlNQMwiiWnglcgmzziVDRGErHS0WYT6NWlczcA5BpYARv5PejodPOkXeZurWz0eo2X8LnaFIEpComvN0oDBpYOZLFWNAahEf4m7t01LjVeL0aJmuXC+VS4UHy5WQRFE+WuPTb7FjSgXkHEt8zNPTxfagt1+n6BGdUcvgk820hoaPq9KjE79Zop+OIoXttnE4RCqhi7x9mejpT0C+X8GqkEREFfbCpPcgP9Jp0PakTpKwYGjZtVqOgWPKCEK/iFA7ZiNDg4KPdNnwNWYRQsULGpdKn6vFRo7w2IJMfL1YnEsrS+zMoErgvk0HPkuhU0FbPLXZNPhSIHCt9fhT5LDIi/ug0aJ9eX54XOeJPJDeAaoKTG0qU5KyBPiKo+SwVvAKzqUgT2cI/6bDHDYMNpBCNK5mCsEbEbpcV0x03XYi5xNUnQOO6vkJHFGBL+Isw2+jJScjzgdQa/LsPhcRNSSGWI3Ifa8l9+olA/mU57Ik6I6I/ReRs3YRqbp6/99tP3jNKOx0G4g9GcRkC5GNfLdPiaGhFFo0N6aez0g9UExrPQiiUprEf7pHvPgWhEFlt6Jx0GdLnRB4lDyiGCg+xAoRoRaPACcMeDIp1zzrUAhXc7m7SgBEgTh8Ta2iIbcUx/2CWAUwhi67SWZk6DDigSgRZppao2512mpRHAAXfkpq5AqucbTqLfSNIiIxqBYCL1Z3WLJ6DE2/r1+93NPYxGQIJGAynE6ljnhAMHHFrY8DIH05KIiUhG7ybE+h9FhxrzgZ158azXFFv2HZk0KGqfQWIiImy/Dn0t1kI79k8LYKXExaUd1cL9xhM3WgEhBKC3ulOqgrbuh/3E+9X4r9y0N63b7zqo6YwGH9a3szMkd5CgJ1F0NcAsOVhCLGEtZKDT1ECxOOmCkayjRhLkn9E9UfdcBna+gLyJEhjSBXrCznqWJrPYD8SpHByhy2iraz+XHZC5GOunpR2mQl1s7hfv26kccmecc5KPCPjYGoXRkm+W25IvN1kG+Ongo9GZ6UpMIzGvrghHTxoGkoPZmF31YnSIU3Ato4SKM9nZnQCp2rsjqcApbcgsGM0atVq3Zi8XpPF07Q3WPcXlqOEn2btvfuS6UEu+/d4uvuRSgFUYYJgEaBxGh+mrJLoCJSacOZntzNhDVwVGjE0Ad2IonpMwO5lyyZn200+/2bdLN1q5nDv5EW4AJd1Qfp6kAGSS4QxM6XZoy7eNITeJacZBq9gq1kAL7GUfl9Ta0rghowhyNdbvCfgSwBIVngSAdgEauIts975t3uGs59BWvI909F7a3tKmUTNLrE12suKoQN0G4gf3HsnPyWGEMJnO5q69JRiX0dGHLZOK3lBRESN8qQJUdRC6bYy4eq6Zk0qiU6e9x+mra5Omt7ArsX/VYHKjDwHC/LnMyapIkMVCEKtMrHcfzQ6cGV3L0VUIWCuSAvBpMSWpJIuurcqaEWgv0F3NM7fI8fgr9mAjzREjmXjAZkyfxToNxsx0jmgELohxPG/dO8G3nqmERpKYCo3ASvub4KtRsEaKTXBJr59jKbCkt+vX6zFXv4bxz9qvUxzUPuV7dH6IOVBRGWghhfBOwnlHOq90D3qn0WTmYk4rmamT0ZPGf4g3Mttq5F6rMRtK4N8xZFHNYhxzi2kd4uyII/va5s1brfogMagmwbp26E93u5ZpkLXkB2H283/ozpeW4uw91z755G27/pbrkDl5infTAsvmbevRjfFdYk6Mq77zOLm+tev22LzP37Fe/XJszeo/7ZPP3iG3KLMH7nkBVsE5tuibuTA7zkQyQUVGwNR+9Y0PMVeaxkQNrCbG1zit/LyTQaPuV7tIzQclgRop7MnPXUwBHQcr0s0naFDIlM8NHF02R+7ajJPT8R+IhtbHH36DiSdu9zGsu2rOZC52Y94au/KK63F7PcBzhn1BE68Jo8JsRrNeQj4gK2MArq4TKSIBcFpkLlSGUcZ9djJjZS2AyDHEy+rKEJgRS+2DDz5mBHemDRjc0fMMjZrrYQR5gfSuAyMih1ednR0wUb0hwq+1JvX4tG71pT3QLF1kbTKd4G1A66GR4uDbDmk7at/wWRj8tESWwsQiAa9J5T6SOMsJ/nz2T0t3kDMlM+3DuKTYiiQK0k8OGqSB0Ucov9ZKd/19mLYBDV2Ans7moLlbR3IgxkcT8Z6hEb4bE6EN+Xbfv5+w7kNz0J+EvWsYiJRE2cOPvGWrN3/Iut7Eu9jNs0eGlb97oDTaLrr4Hluz9ifYkCtZd0w2MJnUqetRdvlVswAD4uzlxxdz1lGEZ6wjnyv2xLe0AEYwAH5T2B43XorTB0anopk4zSZNvpiCIMmevXcFQPlOu+m+E5EGyLR5L68FTEDbc9Igzt8aCAMANG5IxZpCtzoApQ9B3moktSUy/tz/J7CqJ/4/Rr2VzwCChqM1GEJDs1XGcPgIlOTH2Oy78i2veJnVRi5gimEHIAiFJDFgXxEjZ+RvWSk5dkTXIXaQnGHD+mL2B2ADDboUWCLaWwKhxPfSlKewOIGaIUw2KKetpFnTKIkAmdup+UIe4nuFMaew5o5222232bDjO/iaOASe+iL6f/j6+9i61q20aMuRQolL4LlRAO/avc2m33CD7TuwiesBBcIpvr6sK94Ll9s/rzvRG1N1yPsMHdabM1uTM/U0iCvt2n/eDgNpPmAqciLEH2ktqsEX7c00nUfBtaoZpKaSGnliBK9dk09heg7mMPfbmHGjbSjO3p069sbt/F17+913bfp1M23yJdcjEXWrTzjUgHzEiEXyt69DGqcBoTQgVcyZ/5U9/tRDNub4a+3B+y8i3lbYspUr7RqaAH07HWVz5z2NHwTvlmaeEzfc+ED74tBa+X94mG3f8nfA1ZnPXi+0SQP8r48JtH3/+tLflWTDIXasiCO70OJLSWmwydecitFoZ8Yvp1mX3EEU9uk+5ZO3c5uNOeN0AIPBjFnmYLo1GRbxKzChomEWLwUkTrWzGVf/6MtbbPQJMPDXlgKMwqoeFM4U0RG27vd9gAd9MQkthzCAizLSLvm7i6wDesrXXHWFrVm12vJ3VGBmMpER8QvsV0x6LrzsTBqqAvgDdqImJtSc0PRjA/mrgBlNyKjZKZkcnVkeOziUq8nfFLujKMq7dcxEdxTzWfKzI49Az7+snPjeaAth2msaaSKMrC8xFrtxxq2Yvz7GO09wILMUKZveAxLthhsu9QmZ++563qahi/vjdyvs5hseID6/bfO/ng8RAFbu5RNt/ucLGEOvtOnTz7FPAOa0n+oZsXeJNphVNeyxDpkdbcjgYbZk8Wc2asQRgE7daYIssChIMkmMTauZLLOb3WgG79xOzcGya58lLXZMSxk3jo5N5frFQE+1+5CxuOwKzNGQ/wpnekMEhfbZmTZ1yhV23cWzMJ4aha/HfwC6Ml1vXM1rLbt9gJf72D+RaAimIZUXEVZn+3ZhjEVuFstUTY8uMWj/jrQjhh9pV01/wGKZShzzj6H4CuyyLXnUl9sqbMLpF9prSKQV7a+ykcf1h0SBRAAAptbgbbddY6/D3j4ARVfEiPvuudDunfW+XThpuB17/Cnsh/sYA4egAjv6ICBKLFqZd919H3I5L5Hj1OMpUeLGrtUY9KTDnqxFsq1Hz2524omjaWjO9neRnEL9dYAct11giBuLrqdymmryOeU4nTHarMM4aseWCktAj7asQLVtmB3NdIjArWW//EZul8Q6qWAK8FRy6HluVCzJAc/BKBLVTD7U9Prf++dQ3Na+1ySXG0dyHVVQI1PTMtyM+3emyi64YCI5ItiJDKClF8z39ujRlecoB3UBlNF2/bU342q+1hYuoUkBI9rNq5WtqCmOmKOmt8owAlWtp9F5kZlk4KfJFwEuSZB1hIWEAloX815DAIwGHN6H3B9NUCYqSwuLIXqgJc0a0TmbBwlu/eZ8cnxqJckFuUyN1FfElJccEiPQgG6NnB0an1b+UI2w8IzbZmCq9CqHAs035qudaKE6SfsQcFVguYyGBvbvSy4dYqNHDLeFX31pAw8fQO62zBrJf7EZ51ymJkA+sNkBW3I1LXKKT5+ulfa/nqfG6jRxo7RSmsjyYwFDauAMjWFqSfJM7XNgjVeUukFXTXUs8aQcUkAs+qntbdSoIf5uxfoc1P8E+8/S9S4rc/Tww2zZz1ts3Jk9eOZbvIkaRQ6niV95nJQDnMbz2QIMV6+tRRuaHBk9X9Wa0nTVpG8ESWMcuak8IEowx0piolASkc3kDxcTs/oNzrKnn34Gr5FY27GVvInGvfAGkUHSMTqulvYcZ9Oo408iB8YvJV0NvBrYjjBWwUG2bay3RV++AshZTYPqFp5XPTFyku3dkYc8FrKKvM+r/znBvvxmnse508+4BNPAg7ZoyU8wcfEvwUNgwJBcmj5DkBqss8XztyC9mQfLONw9DiKjEh1YFYAfwgRau3hNg9LgFrBbDobGGqyCdHX4gCxkEOo4q2vYg5o2EQbjBE6+X/FVOanE08g9JUOl2oI1KjKewO5iwPuM7HYwbZNYIyL5id1aiMlbKDljtm3bWgkTFvIgn6lHktMxzG665XikaPrZ7Mffx0cF8HkX5Ae8N1KY+t69t8KnwCZdfC4YxkH7Zv4SJzlFAGpKu1cYQjcmWbZtxphW5EueZSbM250Yemaik116oBVd1HaYUpe6v8IBQAxJinTELFCMeslsxkIIzdu61049+TD4Fmh3w9b/bdUanilkFvWJiZHF6L/KX4f5Apt55SCa+oPtomtfBVuJtQwkyUpochQyqS2pgh4dMywbolW/bl0tJKs3XpQUHxFsOomMq/AS9Kux9XoBczzQWOjarmPFJtP4YTPddbk8yu3aNe9kQkIiL0FhaTVKw0GIsrT+ZNzh48Qa9SU2ZLbHaIIiuIgxWEzxoPfi+hXFBoxRshqwKPUSfaRRaL+0VCkO+RQWK8Wm5LsIhhKJ1visxhoU6Jq4lkYA1auunIS73lzvJmkhOqOGzajERkG4As2XlGSAPdevk04pI5IK0BSlAn9V7Uu7QYW2AFLp1Ek/T46NCo6HNI48yRLqDAjo4/4kvULbFSZ79s5hY+/1zpMAQB9CkdgD1yCcIgXtklIWscY7pRMrQEDfJ1MLdcjasSDUAXNHSX62mB1RJApuLMVHiYWkRrdALhnHqBAWS1iIpvS9pL0WsFrC6BTTxStiJkfBlBWlQjqBLlJZdamPg8eRuDSyEVJZzBLLbkLvsgomUnlRoIkq3RZH5LgLadmKNSaAtB0MyfCWOASZEXRPJalH7FTgjB6Jgrf0+ZLpLKoTWAJgqQ6zag2B7a4FpZFUPT4fcfxL881HzPzatW54Z7z/MBa2AplKFT0/rxHb2K0yGGGV8Q4ZL3RmhkxeFEQkH4BuEglOHYHjcdgtGu1+6cXXiCtV1rFLIs6x10HRx9U6MgUXvz48z0R78+0XbMXqHwDHUijS6QBXllq/XgMwwUlFP7e9RbTrYDmZh6M314eDJYmEAoCUR7R1c7GLYNdKX1SGbqwJjfteP/MqKO+vc1iY9erSz154ax4domxGdHpzExVWyiEqzSNtdpGhVczLHT6xXart3EaiSYHQCqjZp9sIxpDehq7/tn0192nW9UHWFxqTYlZz3+7qzfPxf/h/Aqb8GbeNd7jmmqR02IfK8QWfya2yz5A0u+wa2Ag/LkCD9aDtZZSAExFmr969DAP4Jb9uxYm+kXURn9oM5b+HLV1QwH6osnEXx9HNi7UX/lXsrOH6cgxBYNROmtIP5u0e9McqGLMDlNFz4eeqPxDGQSY9SenBub4uhbi6cA4A0SHTGKHG4nMBexMBuCM5pPdvhQkHA1e1iYzMcnMz0X7aZ107prJfkm0FToitHN6SEti45nP7ZuFXNvNm3He9GRJ0s7SABEL4aJ+70KszBmAMyFVHcG7gvSUD1JXRcdPaVwySCVEYDpxzPp5nz776OO97t3VinDCDfZWOrMDcOd+gPVXMyFQSejCwFND/q+FwzqB72r/PaAoLmHBcb/v23WzPriJ79F9vILRPgyka/ccBPXnGGfRlO1NIcODTXlz89be2fvX2ADwTI551LlZ5Ix3t++960F56/jU0qj6AUdLDLrz4Ahx8VzoDMBIq7c+Mu771+vsU6Thr338vIG2qnXH+aMwp3iQxwTCngISNJk8yCXUEcw+79lVjsAcIpYK0TahbwVfQpPaPOzT6Yzqk8aYkn2IGoLOW9yX92hCKEiWkzoYXY9l1RIMudCTJXF8E4t9+6zPXgH3w8bvs3Q9fJF6RhLOPdbjJAVJNEZkiKfapSSadWeeu8t5r0BiSUYWY8vfeP4Nu4pdofm7zEbsY1qQSKkkO6AKQdHJ9ahVcYqGIMSvTIIGD6ohrLYiNqyZgGAebkkUBC4qV+rMY4r4iuGsHalwX0DdMLDMhS/xbbKgkRrYbSVyrSEDqeAZi5ckQzc3fBH5S+GgspQazHK0had6pyA8BSBMrXT+7A0l+BfFXX/qeODrUYoMrkRAbQ6YxNaBO9aWcYZxXzWJF0rwLIbjG8vwFOAi8lRJQaTnscbEBuT5pKIm979IH7Ded2QLsJYMgIF9jb5oIqKexEkNwCiPZEvgg5qrLCrQAvHI/Invp3Us/MwTdUSm4aAyqBl214n1VsKpJxKXfKG1OAfH8vOJ9LTag91A7fuhYu3LqlT7a16tPXxs08EjYiA/QsGuyH5d9Y2vWbbUbrp9OUX0co2ud7Z9TZxA3D/OfK1MoAb55W9B85+zKgp1z6y3P29dLMJ5p2A5L9X3GrE4Ds0b6Arp8CFp/Ar8//2yFTbv+clhJBSQzB7yppFcYx8SKj/SyzqI4E6Jg0SYwR6bV1afnYFzA30ab6iN76PHbrbYlYNwHHQbWtQoh/qKebT1Az/XX3G4zps3gfivtj9+K+PUddu/Dk5ElOMMWfP6L3XjbVPTLGC+mEEiGcXfNlfexxnLsuWdfZMJhDWdJFeuwArCyB6OI8zm3k/j8YJRRjGZpgs358EdvNp58yjFcCGAI0hdqtriUA51z7TH9o2elxpOa3wLK5Obbtkr/+z1aZy4DEKBBgVyF0hB+HZAmA8BVG12f7yxW/ZINXyOd91gkU9SIoEhc+t0fNvbUESS/u2DD5xC7pTuuPAP2Heza4DMDKQx9aiBdoCmToEnm45wOegXmdo3shTpG2ls44zds3G/vP/W8DR3bz86adA7gNc+cZu3L9/2CIcRXVh3/Fg2aQj+3lB8dPWqkjTxxqn34zmaa4RrL+549gvYyVPaBR46zS66eDrCSbU/OQpJlzxIYLz/C8CKX4llkZQ/mXSbZtk1bGQmTgQJaregZT7rkTjsPBmRBXoQ9B7AaE1tg19052noe3sl2rW+wN5/7DRCjFuBhKMZwTGJxMWHod4YyhSDU8pBB1SFmoPJFf8KKm/6wg9xH//47sCqtapn/CXSPIJdogmFRScN5xartaE8utvzyjYDPW1hHBZaUyRrgPD7y2KE8Vmni0EThHe/dXUZBQlwBWNVntyc+qewVaCFJqwBYJbZ440bAKvIqNAvqaWa0wIZuhsVRB9u3lvPFC8q4vvbue08wxi5QMBjB/O+9tK2l//7m3/7j7/qrDuYRDwWmS1ZGEiRiZhYU7bMzzj7Dpa3qWpFlCDnIdDeaxRHH2NOzn6JApAik6A6BiSY5o/mfz2Oy6xZGtp+1Dz78FAAgEYAZY0kKzuFHH4tR5LkBdq/4wxh4Ko1kH9XFNERMcum633PPszQ5E3E/v9jllkaNOolzFkObDUgzJdDMPlCCHMB1SIPdYwOZRDFAbj/zDu2PtvfoW6UtD1YzQx2aKddcbR3TRtqdd5xH7s8ao5neu88wu+icKXb3vdPcHEnnQqjYMp6ZaRP6Lvs/PcL/39/7i23+1xr6OwP6//aXD0k2BPmyDGRplBEvfvh5IezMvnbTTTegwdndLpo4jSZXH5zRi+2HH5fZjz//B/JBCsY0eWiiZtDMmg/7PskunnyOfbVkJZIC35GnVZKfodULGw7inPXsFYmOII1AxavWJPST0fDemkeeVuR+G9uQROoIky+DvGQfztQV5ZH26y+/M3nziX21aI4tWfaZOv8ez1Q7aXojWgxQ6iPlFEriasjzNREi6ScZzFSTO0u/XGxCJWyp1FadcpN4xwepP5CkgU13zIhjbMXmn1yvOTo0gTyo1bagb1iHrmUDZ/mQof3wU/iDybgwe+fth5AeWWirV+bZmNNPsrlzv8Kk6GRbsOBD2KO8S/KLPn272+o1W53Mo2kwARMNxLQazhpddzIAYB05YHQk+QmdoHRotLXoIrRD87SKnKFBuunE9V5ICGxBIqZT1zSacwWcsYnkVmWWmUOOAACwZm0h+xuvCErIOgAAIABJREFUErRKVf+UAxLnIuFTDdBVKX8G1pETeSrJ7WC/eS7F71YhoTB0GIDe5u3siUxYfb0Bxt/DwCrXHn7gOpv92Avk8hH83AxAjv3kTy326Vdv26wHHrcdBTus31FZuItvAaRtZycOmWgbMfBZtHAZjDIIH3HyVImmmRnPnjvIWWH2wOMzINXssKdmz7EHb5tsP3233AYCyr879zOMqRrsvPEnE9fN3nxriR1/KrqsuMkX0RyPp4ki464E/E7KMV6S74m8MOTroclQMdVHnXAKLN9vXdpDAGQY/1YMexxt1p07dqAJ+QK1ceCfEh2ZaCOOPpVJ0Nk0XOuIpYWMaOOV8dsqnlcF9cB11H8vW58egwHfVmI29hEA7ihvsCv39InR/8vXoRpVcVzfGy29cPKpBQu/sJtunkGDNhZz1F1upKTaV3lgggwryYEHDhyIFNxKZ4Pq70pmTR4AakQmAXaXQmCLRWO0lokbXbfIHOPPOJfrmwsJQTrUarRjdguGoJw1PSUV/KIGME5gCHsCSSTZt+ZCFgphRLl0f7ONHTvIfvplNSQhPh9mRwPgmnwIdAy51rfnFYyGA1JrEleTWQJWVa9XNWEGRM3SyvkdC4iqtafmhmTn6sBUmrjHJGpreQ80cg7F05SWQXcL+zS3Qzb183br0puRbxo0gwf3tU14e1ThgeGENX5GjNi/7PN4WFqKtdIjLgdsbIIkJ5k6yYzldEm2aLRzQ6LlYK+trefN+DnPZ9eOesMiwiacNR4wdYnNvOlqe/TR58BUmDxy1qVkODSp2pP8eA9rp5G1ypwq+1RhJDMzjrxBxDzkMcBYEjjGI9nMBYWAg2AZzYDMpbA9ldcKj4qPhTXLdJhieIj0hKnTKtnflH9tdWoi9QD6mkySldEYVYM0niQ0lHjbgTOpiWZdOcbeUZiUbSwsoHaDfYy/z8hh/WwTuv1dO3XAkwez0wfutceeuNeK95bZTddOQeYjEVb4b5xbO5FYmQCrc7l9PG8V+EeMXT3tEhovSTb7yZdsD1q0x4/qhk74qbZ98z4IYUvInf8/zt4DPqtq696d6b2SQBJSaKH3LiAgCNIEFcUC2MWC7dgLKHYFsQtWsBcEBAQUBRFQepHeAgRICATSe7/PWC85h+M993/v7+Z8+RCSvNnv3mvNNeeYY47RDJY0PgOsKa25KMZ/dH/6MLGxA6+QAPSfJ46fALmx0A4D4u7EN6SYdduzV1vbthUmv0ogEQeljyf5Rk13QiGTZr7kx7TfJAOqXFtyOZePvti+IH8dODgJTI8JE9jSV465lLp5FblVL1sG8WjXXqQrijXSXwO54l92MG05TfBjduSAt508Ro1G3O/YNcbimyTAAN5vJzOqaPYh28Ckt2JbaSnSXUgd5XLvRXBRk7IMAqJIgGoM6wmNv/kSl1fP/eRnRzK8bOglfF8pMWQLexN9WY5f+Ulo3SUCpLduHmYdW8dbR4iWmzfttt3ko5G67ydywQPAEwTmUj/07dbQerQKxVQsxw5hCldXHW1bV52z8bf1saVr1zvsKQVfiZEDeljrlJbmldzWry5Ejqd0lXXwR4Kya3Q3h4KtVCLGXEAISY7GDLxA09WBEJ2YWoCNpGqavrgDD3mTFG1a2AIDVZ8EyqFUbBvolPJliISZlwxTLyi8GnS8BkBCwCJtRB/c2pqRCNGtOJ2ByzmFYwW/w5tCspb/lvZBLILPFST66no1BdjIQdtDI8WBJK5lFIrSyxPCVQzDR6K96pQTCxAul2mO2KaEFeByJXh5CkhsXnUuRCNX0SHn8GDQHAWwQOnk8b7FvKwU0KcOsXRAtWNVPpCtisEqzS0VxpIEKBflmG65NEAiQbPLeM9iRznA4Ty4o2IvHIRJwuwhBEwlEA0bxjoN0kOMq6hzVIz2ozqyMr+o4P3JGc0Zt4Ccudyca3G6fGLCuqOGkoogLzMEp1XIohGLriVdv4xT0NzRtwo9bzAjM4tigmxycgrugDmYgqAPwz2pk5EBgFfztgQ6ApIPgEkRQaIQ7Rdpz4mBrI96Bq7ACR+CRqnG+8UY5cCo4NPjpKyRWjnAewykpHvjDdtMY61iOIvF6mH5wt5s0YyR5OMu2fTcYy0ndcI8bC7HQhC4o8JYRjd8zYHoBDgBha5mIeDKoVwBXuPF+hk/7m0Q7IMyfke3rh2dpqF3Tai9NvN1TCii7Kdfv2bcSW6IuYzpxFlyfGdr3+IiRMjP0RlaxIG0yk5k7bPkFuE8B4FMPoy3cAADwInKVY6L7bb16wEQnkVg3Ns696ZLvzMTM4BECiE2Oos9iI7YhPG32vqtyxlpLUJbNdHmfbnSfJAgWPnrSrq8L8HeOOYKRulilpEwlgHSegdKxF1FGQ6DUN+9OGj8QYu6tBthn3HQPvjYI/bnuu85WHBGh7EaQtAX8J5HAqdOz7mzuE3D1AvhwJRekLSOzk/psTa4h04bWdohsALoit/8QB8kjXNwFDxoxxhBzD3J3ka3OLlhDGy5M6wf7rf2NPCfL3soHrp/REMSWNZFXMNw69oXcABTm8/ePeaE1AvOaNS/0lK71tkdDydi1JZr38zBUIk9Ek0XLSsTgFwOsaxpsfMqiHRiW3O5LinRqVjh5vAkU+E5vHWYKtD70oTwgd3uBSgr6r/Y041wvNcIeAmvX0azpoai8abxlyO0PtGGj7rBSUlIAkDGaxoRF1Ci5Fz7Moz3oHtUCt21wq1l1iEHhZpCArqj0FCqInnKPSOUBkZsUgC6URFu/D8lIcWWL/iDLq6X9R+RwEhJCXv4HD8DKx4zhrgExkWJlZ069LTmTbvazz//ab+vXs8pBLDAve/QIxI5CjS92nVG8yWVUepAkv1jtpSC+vQptB7Po+TCgGWiFIhcRXRYI1uzci3J/gJ7f/b79jnacotWzMPl9GM6kdH2C+MMQdgjVhNoOrVrDThOIhZOwoh+mToSvIKVZJfYLTeNZMzhnK1esx2TgUIXq6Xzpz8lheSchfm9QdwEsSrUzXajUHxqXebnkQRxX+UYWceZoH3rYZCrQUJMBNnT+EhqcirmQFNhB3aFOZxnjyB/UlB5nKQGMBQGrzPSUVDTWD4xqJo9rbJT5H5vCaOT2CEnyniqJAMwAWvRAI3Mc7C2BGYAhvPcYjESGjduNAB7ok2f/pYz+nLMeGKMa4KJAcv1iWmgkWjF82r+DBCAxDiVussywNB79JMjrItbYpKJwUDi4PQnWa8CZB3arPWE2YscY7lm/S7HH3KFq3TzNMJCEsLov5i9TouT7xPYrjGfvPxCmlMkoRoR4cPFyPNmUvGNo5z29KFDOTQiuM+ZHjNIncy+jPD5SpKHxSkWs0C1UvaOQOFarjWYZkUdCXC1lN05c8XI8xhBeN5H/YeSDiUhdZLjID669yU5FR6gGJ0JsC1PYVgRxHTK0OHdbdVfmyXVxfoChKZ7m8O4fygjbN7cXwnWa8ojmGTcB1O+3NMVFuYbDYM8l+5xEI2VPCchI61cJIvZp9xLnzg3MXLvpMk28KKR9v3Xy2Af3mgpzWM5J3VmownGKNeRo0dJ8jrBkqmyq6+73C6+pIPNmP6O0xxVoqSxLGow8oFCmAmDAWowGwpFa9aXCQ4Vs7Gepms5evDSdKyDDnH9tbfZtGdf5TmE2I6tBwGYSS5vvoOfPUVhmAZIq6rJnXQugRQIrRGq5OR2NCzmWwxTDcaofHZmoL320kd2++QBzgzwhWfm2InTG2lKMoLkVYqB1mwbfulNjDFWMVbdB3kRxshDC507eyFr1i+oESywhxl9nsi6UUEngB6QkgbOOZxrj6cfo5PfwjVUPOmizlYP203PW6mOmrVqqLm/8xy0bzwfygo8k0L/mQqWvYpnZL0eMPJoH9eDRRK1IG5jEFoHO1/j+dXOVTUQXcUNNmxYf1yWpWMaSBEF8xAhQ29cvOsAoepg1buOmQAjudurY4L2nYh5AlWZvwcYJLiLaOdYe9rwgBDlfuiEejMWvtE69mxiHdrGcw4UomUVbkcAM6c/N4PCeh2hAbkS5kACvCLJL0vt6htvYQLkCcCPDeyHfLTA1mAgsRpWQ6hdOupOGklj2XeNbOGHp2z9bx+TiP+BKU2Z9bxkjN36wF3kXo1s7htb0IfHNCd8o9WEptvdd72Ca20fC6pobJ++nE4D7zd7+MWR5KSNmFbwQVYgxz56dzEsi1C7/e6B6B/iVu+AHJpy/77vnv8Qi19FiOdJ/L98SI6B76qk4Fu5Yqd99/33ABqbcSaXwyLPAtmBDs06MRkUaV7B2Xau5ig64yHkBDFWiS9CYvOG3E0mb2CqFBeQFRETo6kSvYjNklwSq0NFq9Z0IEWQWL1iOReRA2oktUodYej7VTXk+rgZF1OkeNckAvx/hOmmh2F5IWP1v9i2/+Ot1UsGeBj6OkfV4Ja+qwp6b/THf7cnn6OJQWOtDK1bsXNElhiD2eTtN99ls96baRv/3IqzdD97Zfp0QKEgmzBxotB+9kiADb70EjTl0Nkjdu/ZfhA2WEtr07od4c7X1v+13qZMhfFDUiiJJ00P+JPMvvXWZzb5vhtdTeJNPGzWtCOxu7P9vu4Li40X606AALUAUgt+1BqS0wpSd+7/AKwq54YLxGv8YQu+2GIfzH6YvAT5NF7n1Vc+sX5d+9llABselqqm1zQaoA2hReHJbf7/fFz4LP6peVv/ev98Rhe6mrvdz5o4A6Nz05ZtNnTYpbb058+dCdW6Vdvs+rGT0R9sTXNYsih+tmPvNiSUdhGzMtG/XG09aR63oXkc1ijF5s3/k3PwFOD2ZWgDVtqHn/7mHOuzsjLJd+IAJs5aS7QXUxp1gu2+3nr1bG2rlmy1624ca1/N/wld49Y0kLNsOh4C1yEjdt31I23L0T/ZxwAw4sGwhUJo/kkL3VfSNgLMiTEVYpGJaKFGKfuvEDZcCTFV4VFN93DqvQcevNFWIPsgGbhDhwvYtwJbGwPwnuVsCbYnHphE42u6a7yNGDXYUtskWGsYW6mtIu3Xn5fCDoiyN2d+Ra7As5MsEusrDkkmxUM10VWzii2pSS3l2o2JC6GxjTlTmHbTtBgxoxqZp2CYblWq5PnHnt06uFHuU+gD+qC9XkyzNwV5m4PIAUTFhzqWqoSv/JFYad8hjnHiXKQCqmzYZaNs24HVxHikQKg/khOTHMNc4GkpzUU1oNu2bGfTpr6OBArrnJV5GsBz3Lh+gAl/sjdkeETNDdW2uPCMtWuTxDg5o8vrdsMWzWPPTeEczcZI5icaU11tztc/WaMmGEt2YcQeVtsAJAXCOLwFUic1TkWC4x4bOGAgcgC/MbHX3XbsZuSfvGTipLaWGNfYhva8zma++olt37nLPpv3DASRZvbx2zOsc6tUJDeO2PI1u2CBkYdL9gswrpBujqYfdE6IuVoAyBgDE1H6parHRDqR1FQsDN9cpN06d+5IM26vXT5qDLGj3DZsXE2cLNV8iosRudmVGFH+jE5prt0Fm9eH2jMQDfdaaoax14xCazPLtm3c75piGzZsOJ8beZp+IvP8r4/6PaXrEMCvnEkR/jjA7sBBvcFGiAasu1P4quit+EtShTNZAGIeTcIF389Hr3YB8j8/En8r0bdvBKB01hITqcPLTjgzcKeIXhPs2Hcvv/giwP5WQKl5Sn6dNr83a99fmuA+EFf4JdKjlI9EGOheMU16X6YLg4gt1468wq7GJHfPwR22buNWW7t+n5s85i566uvz8TgMhlQFZChp2UbCoNbodw3XLF1ZkQLqApFXjJTZV5GTWVJ9JLM1h3foyOd91pJrlmMuGww43rtHN0s7hDEpjYNiGLyVrAkUkxzT1pu9WoiPjPJUYSXeNKCCePZiCmt6VeQogarF4A1eap7grdGuY1NeI9/OIk6qs7YOf4aCHFivTE61oi4v5wwLo1Du1aM7Ew1pNmT4MJu3YJFj+R5OOw5ATY5OvSjNY39c7VXrlSN7o7o4Cwa9piAkxaAx+oBwgSreNNm4ofxfKgzLPHATVxuSfIczWSnfGJ0Lmo4NoGESxh7eszfdTYIEQ8BSPXrjLSNs6a8rHIkiH03bLu2SHN4RGlINWeAU8g+Rtg/DMeH30oS//rrRrr746qvFvKYmwcttxJhRtmP9NitmLd1205VMYfrbhq2r7GKMq7NOe8Okn0e9onoIaQIIDkePnrG+ffuCpcShD7uQnKqO3NvsoUdusfffXg4ehlkrhA/hIYVM3Pbq2ta2sCYkZVQhORWxlpkm0cRxNbmr8hnhXIobaqwrECuHUE2s9RPoZCM8cpih4Gr9B3ZFz/kgBl9x9vuG05COzPr0iMOKAMZoaCNr2rwp4/JbaVydsH0HwZTA53p1bWBdO8ZDVvPGkEzvczLTAdOsbYcI6ze4nR3LzEa+4SQGlaybgmK7BLBWa8rXLwbQ/oCTqioTgYTrb5oY7uYTS4pqLT2zyAZf1tg2bELqSSUvSUiXTmBMJ07bZf3bgfvstDwxs8/rptdR/3Rq4WsX90iylono+XtFWJduQ23Vn3/arsP77GjGSSfDKEC3T68A692iA+flDivl/ufncW3prJV2zW3PyX3sHbxYyGcasK4H9h5sXs07B9XVUIhLe1RO27GxOKOC4qtz7lJ6kr8QiiNfmElyjhYTRrWbmKMa61U33E8u7SR1pTxAGQ55EQh045XISJ9AKiv+bKgYRvVTUgKgX9dZdn4lTofSZwjn+0lw/AmAYsUSNBKg9GbR0fLl4CyRlgMv1wwHOB1iAqCkuXgyk+I8HFAmX470wQT/WGjIneyH7xZzoOnA9RzQASDcKpgNIWZfDpcGDTCGST/pdFHVsdHohli6Mt4RQ1Lacxrx9VNXVGN2/HLn4EnR7CvdNSKqXPN02Eq7VUWiNFQlYKuCTIEzFKw4mEUnQKAEdL9a7BduuHSD8s4VYITkAVD7DejmJAi2bzvgNAGdViGBpYSIqdGWBDQfdMBWEcw1miz2oO6FNFfkzhwlF0Ne+yzaUNJBkVGVuL1ldFS0GSLQWpEmYDmVdKi6gixSMVmSACEKis/STYkkqaymUDznNPhy+TlqYIuN4wBRjCGYCqiUSLpG6sMAhcU4kYGNOkZIibhxbscKVHFFxSezBK2PMn6/gM+k5HjHlMo+g5C1rp27VItuXoeOHWw5jqCN2Xi+JML1bAAFfnV93fskeju9OMcGE6MLrRM2gDeA3HFGZ+T6qLEIiXc/i0baNEZMFCi85BgMpXzU5UPtRvSgVv+2lQ7nu5ghvM4GzWHDbCfZCgesj+GwCrWnHn8VkxyzfMaWomJjHAtOunshjK+0bN3QPYd2bdqzNxq5wB9IkffqC9MAjRvaJUPH2eNTpxHMc+lEpThWGcePPfzgZPsFTSp6X7Bm/HGlnmPtW/VjXGwV7rRTKSxPIaZcxTgDRlNs8KIiGFUyfWPUNEhC7yT8+ZgsaGTC6VXWxthrb35kb3/wGmND2wDtSUgc81TufCRcTZPt6Wefsi8++5puLI6iFFAYJLOvBDCpEwijFwfhSvSHVXrLVbFtz3DrNNjbEtqgJ5JTgsMnYPSZcDvFSE2/i5L4/QVQ7QHe+D01HHzqzseiNdOibTlgR2f7cf42x4hLAjT+bNYx7qXnAJYYdE8aRZMeD8c5N9Ce+1c2HevGJNfteVaMab6/0I1l6ZCuwMkzkAdbTWD0JhIGEiMQwRQ/3YFUHlMswFvYua5MYV1IkkKYmdaXcJAIxpcskEXHawXzj43QARs6tL/99POvJJmMN7NvHajKfYiMEOMFho50/nh9rbsqCiKNZjuGNGxBJeRa71Gwz0IYCyxiHEedzWiYueEIWXfq2MlWLluHLqyvjR19uc0jYapWQaCmSrgM6DDioyhsCSOhS6cujMYdQvR/o+vyij1/9mwJxjwY2DGCEIzBSoeOPWA3R2DEVW7vzPjUw9pnEwguEfDmBVDpR+c7PAjXbr6Wx/iH4kklQVgmLDIGiI+PYf01s20UTGLr5GQBsNPhltOhPwfBhBtvtt1bYRUAPi5e/BX3ZgGH3W4OGQGGHlBVn37Ebo3nKx65REIMF7plMpmSO2dJoZgEGvUHzOP9mL8HpFbXX8W8G73mqIuPT7AfvlgCmJ7oALiTGGCMHjsIEOsM9xi2I79LOJYALLFVqzkoy6Qd7WKJxuA4wOW0TlGq4lshnDqIYkcnP7rCPGsfnT8kTRU8y8uG90HeYL1zaxSDxaODyi8Rc1V7ln0gpnQBbI8S3o+aaZEEMTWhKsR+5B7IHTKIBFlropR465hn2n8q1iVJw5/SQZXmsL/AZ9ahXkdptjP6EvPPMX9Zl86YRPdS0w9iA0hnWs65AiU12eGpr/V8A8i0wiPozErbimso4v0od5FWnEa1wnBO9ULzpwRziiDimxLrIhqP+YzBC8dSUFWzqxJqqQTbvaRlJT4rcUFNOX/+1Fmlc0tsf89NFiAnDW51b3VGaKE5/MtlzqU0JiHWA+gS49G4jo2m20MDJf0wxhxi0fLetUek511N9yaCsfYgAk7BqRKS7aLzTrYlaI9yv3jdlCax1q1XF2sU3cSeeXoqwLEYGt5udG/xj1tIWBbYq288AeiJSSFxv5JzNPP0KfZREtIZO9FH6+w0iU8cO40GYhz3z9NY7Nt3CFqYB8khKFgB/MowE7pi7DBMJDZZGgZwAdwXFbpqODx0/+M26bb7eJMCxc2WLv7b/oU0QYX3YTeC3QMDRjHXDx446gB2Pf/33nnH1q3525567AWnHf3jT9/aqy/OxuDnauL43bbgh3X2yAOvmnfoITZPifUg0f/owy8xT6qiYz+RtQ6YWr6XhB6GUYXcfSlCb7odaYwJGN/9hZTAXextj7GlZFE0jSLmk65Da1NJuDS4pdPoGfkX60JrjJjFWhEg7hjl56EgD4jOfhIDRcCAsBw3968cTd97fq+7/1YOpK9JXkmmnQB6XjHkPew92DSLf1qJBt4w7nIpTLRMaxDeFEkTNTKL3XqSkVddNQxOknTJAmgPCUDzSHGooSxXbyYRqsWmZMEL+5BmrMwP+b7cPLEeaLBxzhZgLJWElEtZfpC9PfMXmptf0VRey/qisYCuqszRmLyicCCn8W1nU597xrZs+QuzswOA6wdYr37Wd/A4G3fb9eR/KbZ/nY+9+9pMmpLr7NLRvW3cTfdbdRj7qyrK0jf72ttTMaosXWhVAXvQlnyHAqGVnT0QY9MfW2nR8Ufs0eeuQLcMHWDij1g0S77Nsbmzf7X4lsfs0SlX0Cxqw/qQfrSaKh4gVXtZJ5dyN7E1nSyCdhTrzxMb1NHQ/ZNmpLC+KkxGvG3OrB22YPF3bLTdVuG3l+Z2DuZdbayC/R3E9XZt09biW1TZ3tOrrZLXLs5iHSEBUEoc8GeypZL8MwB5mDDy20hG/yrIJbyQtCjnTBKwIwxYZAE9R60HsW1kzCA5Lpl4eFG8K0uXUaBXTQJyJe/C1tUo6n8YXBe6118IPlyoAfrvf1fYJW+X/IjT8vXMQKALeYJJtWybxetv3L2J+yQ6rRyiIXKclkZiLHkN48po5QrgyoXsIZOYBT/ORwuxtR1I241+5CZyaAAyCtcnH3uMhk+47di+3R6j4ezGZdVyIJ/Us6gkFri8WlN2GmfkPJww/i4AqwrbsuMLGrWSzPLoKMpIxR9RQU/z0MPm/ud7+3eOyt4plQEQ133D1Q+4sf8a9kQthoq55Gyx5NJq06rR4LGQkxyAklrRa89/XnATL2Sj/hMw/V8A6v9Nd/Xfr6XX9kiUOddB7T8ZXvK+z2KopOmsVq2b2ZwvYPFGNqBeiLWnptyDPEIrB4Q+/8zbdiKt2NbRTGvSCs8NZKzOnDsMg/pn69qlE3lPgO3csxog8SJbvSoNdlEyBITtNILVTEmytCMn0Nrzo2ZBFgvw45HJU20Z+r/r163neRVgcye2G/kZ4OAP81cCilxqE6+5yaY88bC98PIT9smi99y0kkiqOm81kyEDTqnQhtGUl6xbAWePnq0OK8XHYibSciVlp7yQP9q0aeDMWE6ePI7OYoqlHT0B8zIMf4Vyy8lEH5zE83ny9fsmPQ0w0wjmaBHx+Sw53Fs0tfbZqhU/W/oBRmzR9C1iQquK/MqX/CqC313EWL7yRO1fjdrHwnzz8paBYzVnNGP7eGoUMsnpw74MRnIpHzApBE37SpgDTVOaYeQczf3bz1gq8ZP8rVSMAnl7uBwugLH8ZL43FyZVOHqjx5hs9AYEbWe5ZQdYw9XWqllTu/GGGx1o+P6HTGNRL3bu3onm1Bb0SDFV+Wufk8bQ3mvfvpljdEaj2S/zON6IvfYqZlNPzwA0nsaEXRbu7e/Y+PHD7C80Z1u0FABykEm9JBr+SEgBWJw+VQhDaxeyBBFIQjRwkzc1VQG2Yvl2V3OpSdu0JdM5NGmHjWhjOzfttUv7XEG+i3bquD7ErDDMZJJs344dlnEknZxzpZ2ANFAKw7aESb2kxpF2ijXZqVNPl9BnnE6HGEJTl/pdniIiBUUyQaZmq8a4pdncpXN3wOAPbcDAPjAJOUs4yHv06YxExc/kxIE0QsNg9Sba7t17bfzYcfbxB18xSdbJsUkD0f1UTSmDq2lT3sRsdij7g0UjQoAmLs5PZv1773M2aru61ebY6tKlJPcmx/31l+X24vOPA7xA5gCQqoKxLhmrAMhZ5ZCz1BCPj0m0myZMwhT5K4tEy3Qf5nD+NAs0vXXrxAfskYcet3c+nGk3TLgOYKwlDdn37O3X37etW7bjH9OK8zHbbrr1Blu8ZJ5jv1aAz1SRA0nqUHJ/ytFCiH+SJPBBQ/jByRNpOC607Kwz5DSkaxw3t0Iwkav6n+xpJ+flmp/aLqxR5J8kLai6XO9NsUqTuaV1GPUAdPtCEAh0pmoeqcMArrsU4LROhrWaaiGfToYMkHs235FfAgRCuMKMzIwct0iNaYBIeXwsAAAgAElEQVRL/JFoyEp+Shr1xGL+Xsz0aw1opL6m8ynMGcYoj2C/MS0RzD49ShMjOlZTD0GA/+R2/I4w8IZyatkEJhd6dGtnmzZvAMwLp1mNxu+wgfb1F6uYDCxwObumkx+8/xa8L34gpypGK/oFm7/we6aphtrLM96jpsMIDekTSVyKFZwLExF/Q2pEsVLVXBIJjJo3JgpMpQhGKjIUqgcRMi4GcNVER42m0Wj9ijUNiRtmKN4uEPc0oVqGPnLb1lGw6IMcaUQM2TXrslj3fjBjQ9Fq7QQY/DuMbTRQMSw+l4c/DTEnPjreUrWGt2+1rp2bWo/ene27+b/xHIvQSqbeJSd/8MHxaN5vZ50jcUCS1IDGzslTJxypqUXLSDRwU2l+bIT0EOJpHtB80J5tltycKeMMJ2voDw7l5NtgSUoKTCB+LtfeAknDfGqNIhj6IeF6ZqrNmPBhPWmtiF+ozxFIiFRQs2zfttVNtRZU4TcSgBRWIzE8W1jndj1s7mff2X3IO+3dd84+//p39OyDbemy6Tbrrdm2biVNJSajbr/jGt53DrjFBprBxdZvYH/btw8zThq/v6zYZCNHtbCL+49ASm6X/bBsFTIl1C1cRxi16rVjB7OfMTj9YQv6tUVMrflYFoS0amp61ZfNwXlKASS8y33tptvH2qLf1trf6OO68XiSbY4VGz4QGUgYqm1aJ0CEusQ+/2qhhdPcOQvjvUmzBGQS2lvavh0W7R8FPpRqZ8qzwXvSrCgzAvJintUElnIvBlsZGEoCsqKSrvNK6obPokAYFaLOdMCTCiixl8C9aOLeGuciUkiwVkWcjEsk4iwNJxXEfmx0BahyFo80EILRgJLzt75X4IjyJ6U8ERyYrVPDWQhedvQkzIxMmdeEcphC99boIsh/ZAMWGeBKAaPySRzAR9BSlElOCKu2Z7eWJAhZgKpZJGKM0oWB7GGOU6CRSTZEAAwPjVYJ6BRlXWMSgZEa0QdcYqyurgoGGlVecSGaM1DkSU0JUmJiiQqucXOP8YoCrTo30uGQk7lzfAXNcaOh0naiWKghGgRBhRLwWC6NT4JGEYeqDnuBq70xMqri0D/EuHI5o911bHRR+XX662ckuj5w8CDcQ3+nWUBHQSi6tN3ElNHIHCB2EAWxOkslJJcKJrrvYisJ3FMXJ4ygoM6ptLEKYPD6ctDq4BD4WUvQikDnUQCvEtQwOoAldGwEDMTFwUr2K6ALS6VChX8inVFELi2EB1RMtexFdd4cUCg76xyfOHVKP4jFHCRNGn53FklaHSCYxvoF+KjNExPLQQzbJgSwoiC3BGKeWDKsC9UcMM+U+ChN9wYsj4mCFXXqDMV2E9xsDzsdVU8FKBYI33d+flvi9DrPqkCaVFCqS5aQAFskuJAkCcCljIALCBoJeykAY4ksGLpffPkBHXeYmLfdZLfediMJ4BInWr7tr4N2z/13WMcune23dUvQGwoDLO1JQv6UG3cqzPfoEAbyvuSkp/uhMdkGBLm7Jt9ui5YthCkzDOCObhUH/7QpT/A+5fgZY81bwkps1w2R9BvpFiWSRJ62SwZ05KDxdJSbMLZ9yaBrGdX+G82vFRwiBGc6SQLQwtHMyQfw9tPYLRtFLnuhsJWrKpBQOIV5AweJRkd0sAsoEytNBbEYeGqPCoQIdOO+rHfE21NgnO0HMPPnuXcfG2inGAXIPwcLlDV/+jDsQ7aMnwpBGiUdLg60XiPpOEaqqPCzA4e9bemcchiUZk1bIcy8maaKGDLS+eGQKqOQj46kTIDFm4qDqoyxbr11gL30zB+YAvGSEJOGD+thTVpQSPqnW1gM2oUkIe+/WoD7qUcvyElRsM7yYRqoiSANTglMg6Rw0AsQF+OZ01Z7j2dfBlgUDDDoA+hQIQ06Faaqx9inAVxHWEKAnTyDMR23I4LD0Zt9Ioxf3TQ5aZaRAJeydt10Ny8YSPFZxj6o4NBLbh5Oh7zYrhl7vW3esM92/b3LAZ+dO6fQMTuIflgvtFzP2JHjZxjlDbToRgRWHG43/LXN/BFPHzbyUg7ODvbntr/oxm/iF3BQk4AHA6QnNU5C8B3GHXq6yxasc2ZqSiRC/YmLFAsSFacBZ826edkgmCMCnDLSCjBcmee6nBq1gOPtzEd8YIC1bdXW3po5AwbDFewX9EBxLg2nA7p/7yEKJGI0e+yruZ/ZuAlX8/dQx1zWKFUDxidnv/+BjRo+lljGveU+vPTadPt2wUdWUg0jgMJaCaFjjAtkY5NK07N+RFigqPa/P9dQS6wv4blpv0pGxQ8WYw0giZNR4flJkqFJcgs0hIrta1xqmzL2/Pabb9vbs19HF4cxEuReaL25RFVwDhHWFbVi9hbDOhGD0ov4qtiiESQfTnKxX2V8p5EoaYqqcJRbsXPjFpDHgUz4RcIBUAHgKx2GtB+FjzfPQmM/5/Ejwo/kBOiSO/q1QFQPE12ApCYcdP/Eho4EQMwVG+A8A1fwiKYBZG7mzBPZe86cS1rgEtonuRVa6SY8xayXNhz/V3zeDFFFrWRq3P3kW1q3SiBmIbVCAlNcAHDsnMHpiGvsWmx77m1gNGdgQ16E91GIfnYJa1UGGCEkZhqBT8a9PJNEIAPwXLIrdWL889oMljiAzJv3USfEVGcOn0G8N2mOhsb4WnYhRSCFogxFJNgfzBRJJI2IXJoNSE656/Hn58skIM/3RcH8TGkRRUwspGjkmgF7qsnaq7npFTLEk4QDLCKFbmllewGOBztgHDH9wAi7+db7nDlWYkocpjEPoX+USMNrEOf4MSfz8MFbP9iBXYzU3HCzjZ84li7+KAcAl9Kdi4lryHOogKWT6ABBie0H0En3AXiRVMmLL35s337/AY0V7aezuA8XkFhprwOciz3spm1CnIb28fRT6LJeaxOum8RrhDtd5qefnG0rYa7VBMC6Ic4MHTQCRlsqJhTfOID55hvH26OYYJw4jPP4p0ts455vYRoxXtnQ3x68ewZ7sjtF01L00j/lmR2l+GuAXupygJsMnpOv7dix1Vat+REA/BgxDb161kQkUgRqPonJ7o2UhXKGDu26Mx10FsmF07Ddk2AbTbQmTVu5pq+PzN+4F16sQYF4kibSKLK69vpTjW+xVqUgI4Bc56dGJT2lkgccclIoDkDVv8gl22NeJTM6jTBpEkTLpVzGoNBMvACDv/nuN/TFR/Lv7FliQA4ad3EYj0i+Q7JMnp6DKjQVa0IJPYWZ5mq0hhRrnWaojnR9m6/0wNGFRz6ozgdnWc6bwhx/++aLNfbrjy8SFXK4Mka+yJ2qMQUMwUyz2o9mGg0z7TNfAE4/zjjvWhpK5QnWBhfgJm1S7Rzje+kwJvLI7Pv0v5hR5dtpOKdY9vEAe2/GGjtyeK2ldiq0e9FYT2mJCRWAWE1eiM2bddyWLphrtQ322yszH7QeXZrbzlWh9voL86xLnwpcncczCi2BLOlNYxZz2OzN19bY1u0rrVWnKjRXh2Dk1Z8GM3uBHFKNJifV4NGTcM0lF+dUyNJsdo0emNYyuPPnHtcyPXLyUKXNePV723kATbrAAxxgWzl/gmiyBNPkhXVZEGkNYYpFAAhHJzH11RBTJtjWdbnRVn0aLUEmSwo1ncU5GILeWSygahDstBIKIqddz/mq2CP9amnqsWPdui7nPMwl9mhwS2N9AsSB810uXFPWkHHObjb3m0dosv03H/efgN4/x/8vZEvWApg6CiGxTVC7muuKbVpzf+PMPX7ytW6d6QyX2Uslk1m+NZiJ+cZyDf726ayvAEgS7H2Mdu657177ft5nsKfnEe9wt6ZIlinm3ZMm2aRbb3bx2TWFnP6oZ/25pa4GsvaPY1F7mPs7th/ANOkFGI1fu2ke6bG6aTY9LuUWF2ig/k/QWK/qQfbc6PCPP/5oo0fDPDo/ZaVxX/23ANp645sL74tnpNghGf/1Uf+79DMeaQ2P5mP973L7+TzgW/8abqrr/LV4Xkw5E+cRe8RbAuVIMkku5uwZjElgO+/Ytcm6tO8DcBdv019HXzQ4BtZvKg7JV9qV1/anOOxLQT8Ys6/LbM/RnTb5oQl2ruCgXTpCslcYMZ1Md2SOszCnPqY5vvtwGgzuya4e6NqjIVNbeZhCaZS2mN8RRpOpNWz/5pgEr7aTJ8rcJIGmPJJik+yyS0bZ/B/QuqRhPfONGfbOrNctoyTN1Seu6a7pP95fOQw1ScLJxMQvuILRchE7PIY+OudKidvVqj85kwLUQKTB47QbpdXIlE8e+kDwIZiuSgb4g4GUi6b156/Ym9PftcNoiNaRV5TWYdlNE/m6a3paWUEGsSOPqZ5H7cMvvrN9GbssqaUvpKAQAENYyTCVxDSgH8i5gw8E7DtNxgWgwxyElFouhid4M1sojDJvwExf1mRhbhFAUBIkj+vtnfc+crI7BTSsS6nxZFIlzWpf9os04ZslxbuaKyNTk2s0LbkHERhealosAvAjAhZsvz79beXva+zWO2+3rt07230PPgloXookCFqa5GHPP/+MLVu2CDbbYWem8/y0aZhv/ctGjBht33wzjxwe81rlOMVoFbP/ojH3C4bcMGhQP5uLVvmAQR0tqWkTpqzWYfpT7ghM1QCIl8DO9K4Lsc8+/N3psyqVuuSaCCR9GtqhzadoKJQhm9DTTmX72xq8Sx54knooJJ51lsjzDKNZNh+txM02qOcQ+37uAruob1MmPTKQB2xsv+JEXojBUBj654q3JVxfEAlN4+QECAtlTNI0tLVr9kKYGGmDqJtfmT6VmOsx9oykRvMmL2gY18A2bPkTbWx/uxjdzWBM5H5btgFt96WYeQ2wcdcNwfwrwa4cfSOYQZ316NT9H3vKE6ecZ4AmYalvlHOcysx0ZmfSXX926vM0nj6x1BaJ1MsVyIC8bh/Med/SjqHlTa3zyay5Nn/B18jYILXRb5jN/eA727zxL+RmRnEIMxIOQPjyy7PsZvIQSTcNH3El4NEiAJzG9gvNpBD8PHxh2rfqmGxtO7a1Jx/BUG4SrH128mjypibJTeyTD79iXZEjU48XwSqOZE8OGTLYPvtMhBWmSNjzJayvIOK39PAbxcZbh/adbdXvf3E6sQf5n8hkqnf9wTmc+ROd/BCMXiPxwckuPke+LsBYo97KEyC+AFQVwRh2nifkeZI6kNyi8rGL+/XGfCyNmieWuj6d9VthZ8EjgmBUlrJI1HiQGazyZB9NR1HvJcbRRKABePxQJtgT1yB/EDUlRWxBDimf6QmdDw0xeNbkbOFZ4Q11mEfRqAgos3YtW/L+fTDM20cNegkgfDFmWltcbCtC9/Ik5m4y/pJ+KmgVchyA9Ux9iawhHOUcebCKRgbI+DfMiai3wtgLynEln1TKPgqkjhMOE0rSE0GN5euwkxg0fVNt8fJtECBKyMc8IFcQxAc1uf2EuZCM+VCkRsqPiCZKUiNfpAZjAKXRMAXQTG3aHHKdL5On21hjXjZgyOU25tpbbTNmjLM+fMUxLWPJyUE47PFHHuG5rbdvmHaVwWojTFeffOIqzv7j4AThtpTrOMdZ3r57F1uImVarVDSjSXzz8TzYuZ0pIzUbhdlBTFJtII15SU+K3e0hxHim7AS4N0FDf8zYEdyTPIDcxZyzijtMPfL+hQHKy0UT6IWQa7zIGVu1THB1UUZGtmNkhMbHUXdmOfm8Af3akRuhz4spVnPkX35cuJnrreN9drO9sKl79x5k877901o2a2b79hyhBu/H2jnFPTzrJkgbxzVBwvKkDbmsPa8Xg4H4Adu+L9v2ga3UEXukORkHC/l6fk7kibQDW+3YyRzbsgvJFEiOgQC2MMkYbquwEUNa0tgRsY/3yto9ciafIxI5U0hmAeAP/WksJjbycs8lD+m+kKAY5EPWM5lLjpZ9FDAa0z4fattW0fb5Nz/xzGQ+5wPYqkZ5AJgS9Qi16EU9xtAATmFy5mmA1a6kwGxwMVDkmqyxHRV9uunh0Kalv6miTBRqJYcC+aTjJuqzt3NGVdIr8EumIxSEBMZgAL88OdgryXGj+jUWzQEWwCJtAMtJ+qAZCEwXwTqS7IAEksXi8WVFxcZRsAP6+BPoz51lLJ7f4+oEri8RF9R8xhnI8SkMAyxCCsDeeSxeDjfGqGtphfiKKURSIROcQA47XknZE80QwEk0rJSHCLn3QQdM2iH6XjF7PAxVdbqVjGlylkSeIOIjViv/XU4BrfcjYLWG4l7Fv09VkGOUGK9dKaYr9y+HUYRgNGiUFKSgmZORcwY5LIGCXBOBRZtGNGY1sJXYieWnfr46LOoeqAtZRrIr7TXliY1hS1ZSWCnAOz1Ifj5UTtdiTgEOdOdgPc14iRwaPdpp+pA2kZhKAgvFsJVrPLR+uk0qxjRKqAZRvIp3Npk/3xSN4Lkv3Zi046fpGgB2Aar78kyiw8Ip2gBVuE8+dGgOHDrKdROQQ0mU6UFLQ4ipFlz2ugJ4H0cPBCYp11VDwqNCUCLr6vxoDFAgvJhY0tsNYLMKoBDDuT591/fr2t0gmfRS3WiGp/DT+9azayQdGUZw8ig89HV1yoYM6YsjIV1d7s/Lrz5FN+oFa9ehCTpDbbkHEnAOsJ5dGNuEhn4a5mwVHcaWqc3tqadeAEwD2IUBFxPDiCr3NBetCVI39gJmUWiiXH/dbXb/5Mfs1zW/2dc/fE6ntA3xuMamPDbDjeaMHD4G9mtr2/z3VrQ/kFfIYnAxH4Ym7DovL8b1mfWXE2IlLLBaHVC1uU5AuwAm5YcffIKg9UJb+ccyOoQyhiN4EyQ6tOuJ/t9nNuvdd+2TT2a7depScfaBxnvl0OcKYoAyJfJiHT382B0Wy0jSrDc+s3w6zQWAh4+80d++XLzWOnQBrAXFWzTnnNUUECgJBpFxxdb3StZJgzqKeDpXJC/BYfH23jOIRqObF5vAGihLImE7A9BaY2eP19g5Rv0bJzGuQ9dW5lct2/q5Ud2ibBJM5yDOHuXnzpyutctG+9llI1rZK8/ssbNZAHM6V9VrEZtHOp3S6nGFDcCxNgKFlRixEYx20+QnaZFcNCziglICoFM1d4yQGs0lE2t8uLeNkrxs9MRu9uu67bZnKwegmgPspzoKR/0+6b8IT2DZu2BYLnf580WN/NYi+V1DcDLd8OcexMJxJIQlHA0jtUuXdsg1rAbsw6AnsiFshBC6keixwTY/DfMiAqmPO2+9hfGAvox35doHX852zYM8OsxFdI8bok0WHUEXLAuJhYMwNHl71eUUjYBxgb44NnLWBRP4j59BQ5cEfdgVHWka9bUf5y23XduOumcstqNGzzXO7A8TdML1N9KQiLV333nXJSBde3QErIq3n5as4L2VOrkHxWQmVNw+EWAdgrvfezPftS4duhNfgi2ew0rs4x9/WmpPTruPfZ7v2KRlJGEOuJe+oWNmkjSTNLlzgaRILHgfxPJLMbVRk0txRizZINHW1SuisBCAePed9+KGfqXFxyYy+pIGc2+W/fzrMsdsrUW72TWktJ+lcUqx66eDjtfS/pvIPvt9zUY7eCSNZKzAael4y4zKjQlJwgVmG51lmRDqTFD3W+xr+LTob0rUnGSkUaidpoALpHsvBpEetcd3ylOoegpT1oDTLPGw73W4aK0IUJfGqu6ljAckdeCUBLiZ0osV41sjMhJl12askYSKfp5C0TFWNSLG2RBM00TPTRMfalSKXerOL/5fJDG2MclnJmB7DglxJeNFGrERINqsKaAPowEBHI4NWD/noNDLrVSNCY2HiTGghNTpbOs96cwFCKnVxAVJj/PhEStNwR2wwI/pDwV/6Qx50RQkB7foxCBcjZNt18Z017j04R768j4ErmgvVrFHxHRTAukFbcibBLGYEVklZpqO1ciXTBjVH6xg/0rCQeZOOsMU83VeNqDbL+PCPEaVayoaUFA2Iy7CCirOYF8DJBNXfWE504+CBZtgwwfdbLdPfMy2bNpp3RiX3M4IXCZNt2Yt2xJrGjud9FCSeLHJ9fphyNp4A6zm5ZSjm/2WzZj5NN9TYZ9/MYfi5oR9/u2nsI5LHRNPOcO9dz9qTzz6Ens3l70HM1hjgQJbeIgfvv+LvY62Y63ffqfDWc6aUR7ji95px069YE6+z/tJtuoSf/vXva/a7vSPYTcwkg3jvLyIJiQyADHx0jgXiISe9v1PsAeewMRhkwNwdJ5celkvux8X1JLS0xQNNEEp9v1hM/20aI3FNUixH75da2/MmM1654yvOEqhNRpX7TtZK8gOsPZ0b6XxK46nzBy1+HSGO+Yxz1bngABOAbBa79r7yiM0clfPl/PsAIHmYlACAKgBzcZT0aHzQw0Dt85hAJ0ChPlu/s+A35d7pHXYb9K1y2Q8KwGgO5g17uuYqZ48SWxNL4owgVMCzWRkVaMGPete7BTF8Dpf1pBmJGtIOpgcgj5gWcdC7evP/rJ163/g9y+EiYmckJrYgEL+AoVqinmOyD0JsxXDmJxEDEOt01p0Oev4vSEgMNdcfbuFYf737XfLrXW79vbAQ5NxLmYq4Yyfrf3lnH06+1P04nYDhA6ykZePoHiA7Qygv3pRKQ2nt6w6cr/NePsRa4mh0dIvigHKP7cJt6cC0I4ixiF95W6zCjJv27i2wF59bjEg7g5rg9TN1GeetCYYhqjpLqD4PJR9/k8PSOeYveeZqlglu5FLMQlPHPKhIbnYDh3/2bzDDlhwDNMycYw15za1M8cBlMpPAwZFMaVQh25nuIU0yrcCyyRWE5vPRVtIeQqSVl6WX0fTkwI6FG3mSBgogSIKcI7p+bsmvpPr0rOvB1YFHngBrCJxw3iSjFeddwD32xcwqCQ3lEKit8355mH2qUc/tt7U5X8Bjf8E+/4jB6CWlAfM19qoRo7Blzhfhbauct1HX3iSs2ExsVJMLzWViFXGREZFsN1wzc1288Tx5GKw2xgBzGZ03Y+COzE52hZhgifprM2w4/r36cv480hiZ4oDVD3/8xhSesQI/pMPe9SFPCPlLz7/DqY792sF848ijXh2iM5MTffo3NPH/xOwqq+5KTZeNJeJskjA73pg1b2SY5d7TK7qwU/96fEV+L+DqvVXqZ+5EFi98N/r72v9s7iQ5XrBG3Vnj5oaXhT8MkOsAEhYtOxzW7PnCUtI4d+Kutmg3o/YzUigfPTxezg277Wrxtxl3y18HbA6x+674yV7Zuo7NnhEX4CD0/buR1PIt9E4BihoGo9JEKhhZ9irZTCA4uLakgNE2TfzPrCkFqyblL7E732MOWNQydvU2HmbNh1g4KVziTRKOD83rN2KJFy0zXhxpj377DRXAzRn0uZ4RpqltIln9Pc0o7oZDhBXniFJODU+xdgTYecU+oNOs1ajxjy3/DxNW2K6x/cL/JOBJ9ku9VohRJJqnLQHA1Lut81bTlkw+bd/eQSFdkec4fciU4VZqxyu2aPlPPdoRoJLAT4iqFc+n/u5vTxzJupyZy2VsdVObbvbs099RmNZwDk5OECKGLKSz9F0TQAggkxSA8jxNFIcRFIRjVfG6UzqU8Cb5IQY2Gc9XL4WCHGiRrJErMBymohaS2HUdDKW0tTh4QMaF5akVLS9+eZMe3HGSwAUZyje/axfDyZz1mxlQq2Fbd/9N7JIRda9R3u3BLainejLvWnQINwxyfpiSCXmWps2Le0+zqZGAI+a1oqEZJOP87oMEWUW7QGHIPLQzOrWu7tt27aBPSZtSX87QT6VmBjDM2+HzirGZTDmRAxKaQazHP314delQg7a77xS7rx9gH31+VJIK3EQELpY517JSBeV2G+/7rIOHQZAPvjDNq1Lt3W//m6L5i2CBRsCOSCUqZHHOa8BocqJX0FhlpZ2kDNKPg8x5C4wQBlZ1+EWhmlzV8wyrxg70u659y7IPEGOyVpHTRAFuCoz4nDG15vidVGKIWV4cJTT9T2CeZPOqsSkGCf9NOyykXbj+EnEbgxmlCv/m6HuMWKV6U4ajLQCTEGjALhepwnxxJOP2m233ewakDPfeN2mTHnSmaO9+/YX9v5H7zhdy4cefIL61gsA/SryyGLYlAdgrSa75lpLGupqKDZOam7LlqxzhIggCh1viEmxsJ0HXnKRy6HlXdClc0/btnsNdQ/mVJomod6sIUZK+iwwIMyGDL6UKcy/AAqD7dJLLnFeLF9++Z2TVdPYnOKjpnQrMZOupeiSzE8ZZt5dunbhfD/pDM1UOweT1ClHUdPNh1jhTZwW1qPh2+j4KPY9htQQcsRU1FSfclw/3kvnTo2Ymsx2PhInTzDdCQAtCUSRnuTV0o6m8GrGqUvICb1ZXzLelk6pPDDK+O9aztMiGtvxTEfnwL4W+UFTiYoxYqyq/hChJr5JOGZBjdAZzrG92/H0IN9s0pL8DYOofPLX224ZDVt7hTsXpDWfjvmRJAFzaLZKvVC1pWopSRyoqS25uSZNmFqGBX2K6dRsruEseE2AL9dGDhxN86aA6/Ola19Abq7cRcay8IOJZ7wXJ0sCJoKBbgGM1jywB5mHlcLmFENZTTqXMPA9MRR53Tt3IA9Jt8sG9QEXynAs6nE33AB2kcOaPOSkSQLxbunYZZBddPFIdeps/O2jASQh6UG2mv7y49znow7jmDFjsfXt3diuvFJa9wcgChyA+DMEaZECnlWCbd61mTXUl8bJciZrIdrRdF3xywlAQpjeMvyjUgpiUwtUFXtWbHM3gaeEyhlwijgnWZNE8Du0RNmDdeRiqp/KWV8NYXCmwmqPi4vDQHKbM6SUwZgIfqGQw0KZ9ItPgpC08wD7tA5gtZOt+vWAXXVlczu4q4D6qgLijZ+1bIdBXTXeMnm11q3jCJv74Ty79eabbeNG8mEmDfyDS+zA3pOOxDdqxFDyztMwcw+5cf6OfRNsT8ZpO8Sa06RyCM+3DBaxSJ6zZt3lpPa+X7CLkkw+LdLd5tQhrvXskcpkezl7+iQNjAY8+xKmBkj+QzgAACAASURBVKh/yCEfo2n73dy51qZlI5t8zySb8uQ0JB5vsjfemIOcwp22ZNlyN1Er46umLePt19XIU5FzeXmFogtbDMEFYz5i2PARF1ujho0w8t3NejhtXi16+9eVyAWMgKJRxXAVyyxCdbwvpYOlMQ4xGAX26QEpwJUwRi8KuSvGnLOyuld1dIwinJCyivxS9EsTERGX0/KJjEwWWkPL5SZVSStBG0dis0r+xLwjcPhLzJk/Ne4dBWvVm1MzG9cz0cTV8XdOkDhEyyVUo60prdB7OwMwBL1fosZWHUVnkJFquhXeJEvSlHDu9GKKAepVwYLTiLqABbkEQ7ViQ2sklKKdglSbWYe8gqwAS+lk6XATe0wdFRl7iZnhxYEpYKOWTRSMBIFGQgSqaOpUwKpYQALAVFyGshlrNYpPMPLm/dVSOHsRADSs47oisAldB0iHO4tUOpBy8VVxp6LfwyihG0qQVGDQ9yZiguONDo+YvP6YORQAPIXKdMqN4nq65Cq2BElKV0vFfAn3XNRRjQ5KqzQC865ANoMbPQVUEeDZliTobE4OCTcsS41FAKaeZhymIeB1LpokMtNpBFBcwoPLQ8YgLEpDVKE4foI+8X6lgavAKKMpjTuKZarCXeQB5/Suu0aSr9FuX77eEDFlAanZuHF6trUwCjnVeg465bZa+K4g1NedXpd0NQFkCYRlUOYVINu2a4Y+2d8EvQB78un7MQbiUK07QOK9gwRkF06cqXY7rClpMeXTcXOuk4xDvfzSTNynD/H19vbx7O9sDq6nBeg3bmC8MDeXrguARrtWPV1RvmbNDrvtzlvt4zmzLLtoGyDBGZv/5QrusZ99/ul8Gzx4BDo2OTCmztnzU6bbutUreRZqQBS65E9MblfKszEEhFQBlMiRWA6nWj9K1MIIXL4URq+98h7dpnK7fOQYRnkOwaLqSxLnYQerwKumeeAxJtMh0ZTNnEgitMVS2yainVXKqHCC9ejeAuOHH+yplx+zRWtn2kVDpb8WZu9PQzsH90JfDukBw4ItpHGdJafCSiMZiYrWKKq/vXZ/DokZIyY0fE6fZo0wbp7K9xTSlCrj1GiKy/yaFWgGejBvkj2dJYiK0zwR3hPCepe77jXXN8OI6Tgi1gRwwG2ZBEj8XI0PyVQoXuhPjZeLESVFaT1fjRYFk+DKYMGLrFVSAbm8r0L2ZJ3un9i6FIl+7GluI2wC7gMU/k3rGX+hyyk8SW6LGr12FaUukt9RikaPdJfVXJBBmJoOg4fCSD12gPtNoAUgrnLrUyCSYoOuLcDpOi5ZMR/we4W7FsW87nS41KnNwjgknqQzCE3VEtZVBXpRYuHq8Dp04CT6NoprdENhyZbzb96ABzHoS4u06ceBXMReKCfmRTX0s6uuGm3LFi8FyEZjmhhTSkFRQ4wSizGAhsYH78+xxx6Z4vba9RPG2cIl32D68IONGXc1+zbbidnfcedEW7BgAYeWtONUTNPU4PekJDdzTK/bb36Q5KepfTvvK1u+6nvGAeXAi5MlB6fYbjI601osA8DRHtQEgBd7V4mZ2KqKExpa0Mi5MEXFao0oiwEl+ZVuXXrYtVffYO++9z5aVqc5oOlO18JC07i4aLo6Jxy2Ke1WgB2eoUDNQObNp055jZEdtI1Pn2AEL8syzhyFeSr4S4e72F5KehULPbEinOIkCuA4i6L7HCPFYlOntuKsSSfzZ2zYB3aAkmbFRTeF4TBUxVDxpyh4JbsCiOmt4peiLDqa4pizKJ+GoDfTC5UwL7V8VOBJD1hJoQqoajUa9cI0ASQDQx7KGQEgq8Yb/5O+lpOQAYiR0Zf0hJ2pHvdVJkXOnV0BTYxOgIuLB3SGxb6VtYnediwFD533BJoXATCuZYIkmRg14sQKroPtr+S5msanjp0KMXWkfQtLWswT0WYFIKhXKUkNMQ585MQOS4LanwYBBRwa04e2n3NNGckU6PlXiNUmKQFYP3pdKcB6qanF3o7H6bKgADalXCpYj527trfDRxm913MH0RaoLDakSIsyPzAAdBUnXjVBaH3dbT06D7EnnngKJ/cjsGBISCtOuXgg87cikqtXnnuPRkw+DYPpsI4pCuqQWwEYT03tjCRQc6SDmtIgCIAJ39/FUjE/vWDNqEC9Ekalzmq3IPh85ZXPbPYnH9JE3se1FzktxqmPv2sTxt3pmUhxOnYCEfkTuY5auvdvTv/J3nl/mgVFED98sl1XPjSckfDX3mFEsTdAXxSTJwFIaHxhS357k2dxzsXd4cOHc28TcEv+HJ24za75ExWVYIMHjbYJN9yNa/I5NH9fZlRoD/kKxhNB5B/EXafXy9TD3E8W0uwbZLt3nEEm5itb9cdC63VxM+Q8WqPjdxz20GCYtj2tSRINP4JSGTHS6YsLONej5i1LL17PQRqT0j+ToZn25TkAqQrJ8qhlqwNY3yzmKkCppgIiMVdTIeBG1VmrfkLKte+RyFj+y5/WAQBAbIxQWFpCp3XXztFUqSAJkCGeGALOGOv86aznrwLQNTJc1NWIvEzxdOpJCkJMCUAzjcT7ZrufPfJ3lM2c/q0dO/0dOcM+RilD7Wo0ybt2GGJfvvO9ZaZtJRdgLN6f6RjJFIjdDtAZLk25c3DdVRCyN5OadLBRE++w1Sv2wkpJJI4OYNy5McBSqB36u9Zef3Eh5+IvNAkO2RSYisORDClkSuHNV/5gPHKtDRiZDDPvGkbCEm32K5m2cvUnNu1VNH37dWWdcmYxTeVlUY7ho3e2ZN4J+/CtPwF8D9kV4yPt+nEwWxnxVVGlWOgxkvM0cdz4twAiOms6twQI1QJ8/r05315+5S2Y8WnumV92eWcAkNYwyZvaB9MzbfGieZjGbaJwLqbpGWZxyTx3v3TuEa7XIQnWPPZiO7gp19JOnDWeNMCsL6y2EMw1YbPKZEMMWT0PxR4n26XGrCpNMdeZPOEcy6PQyKfR6KbUiK1VABEy9wj2a0au3trmLeGsIW+tH4/9p2P2/4m9qtxVunn6cCAlDbQqjPHOwWz8Y/VW+33lJrTi77FNWzdQjEUjS5ULmPcc+XQ08izxdtngkXbFVUPxCUimUFzIKC8mSMcP2YOA5pHR8kGos44d+9iXn9HocPFHv8gjwyKAzf1K9yw8IGb96LjHTV5jjdLcYyqIOdQgmjZOX9HJOWiChp9xDN7/Zoi6f7jgox5wvhBEdbJV0qoWm+H8z9d/XX//X8DqP2UH6v9e3wi88Ov6738+hwuBWne0cu3aLV7SdXU3wsf+2vyb/bDyUfKnbBs79DnbsLrA/lj/JU3fozbp9nvI9XMsMxczqtIwu2Log/gelNjll1+J6ch1NACPWEzjWp5BrPXGEVnahjo/t+KCjqAEvTVYeIwLJgGC7NiFvjU+uYkAgn26X2Rr/1hLU6Ct7dxxgFyy0PI19UcsqOWcGX7pSAC3lZ41yfrTp86hH777ym65+xZ3HwWWyJhEZ2cCUkfZrJ9SmgEMnvD8pGEKgecs3gQYrwUAutKRYUqonb0w7UUbe9VEly+MuWIw4MtyADw/iw6Kt5P7kBUDMOuHY/iOXfssHeDQHxSvgjNdYJ4X+XUUIK5mLIuZgLhoYGvuHyP2rJP0I9SW3FfVvrXkFwJR1MzWn01SZLzE9cIQq64tAFwMdTHxbHYZk5pRsF0zbdzVw23j+h0Ar5BP1PjSMmPxNgaQKC8v4L3B2qfOqyFXTcXQ8Z577kbm7bS9/tYbgELktNQLTRKS8CERGw9JhcZxtn7zJidVoFpRE23OD0OxmfczevRlNLj3Mn11jNwoHo1GGc4iH9C5DYSSvU56rGuXFrZxyyE3ganhm2tvvIJRYMgFHVu7UeTGsV2omyrs22+/4VngBUJeW8T0SmrbSLv40tZo5hdbftlx69KrEXl3R6TIlhOzq+3aK26FBdbZ5r491bHjRW667Z4rbcn8jYwiZwNm/Mz+TmLC4zt76ZWPYTNjwBTMRAyyDPCSnJZuAzwIstMZv8aUytdbkgCqTWHdiylJTRyFlF05Obc0L/PPlQBubuYsfwOQ/oBt277R2nbqAGu6J/rLayB8xFocBpyhTJU88eCLYBgenc8L45hARhlavfbaa3btuHFMtDxGM26kTZ58J9MLUfboEw+Q5+cDTOYCfu+EkRxle9GCfOudGYD+Xoyavw2wvJC4DXOZgskLIki7Np35bGHDR15MnINtx1oJpbmbB4v5tpsnkSvcYg8+8C/ynSawiu8HuEpmQiHCvp43B4m6J01u8ldcMdJuh7UaBjAVCOiXhwN7OJOs0RFRMLjPkENDeoANWUW815RWEMCYwFwfcJByfDjIdJ30oWQK/FjHARCoJJVYSe4nhnss06bO+4VcPQJCiy+vfZIGRw7gntJAcQkCeCjRMGM7d2pn4b7nXC2X0LAdhpurbOrUl8j538SR/SAeOnGWEh1u+w+it8rZUqjziBgUyJ5pRO5ZAKCfhYmrakYv8slypnrVCA5mzznSBBhCMMCw2Jmjr+lvO/asZC90tAXfbqGOCrBmqfHUFLkub5U7fSDYR9sODew0r6lzvQDyeVWZJBll8CoZPGEGIRBemPhgu4VFVKIFHUuzrgCAEmlJZHHqQJJbNUvB/yOL5g8TeXJaUy5F3BGBTbmtfCvkywCBlzVAzsSe85Df5FEjE0qBliL2eZpymkCuo1js3L4VMkrpbvS/lpr09FmIH7xIA0Dxnl37kseuAnSO4/l3sxuYeF21CS3exfOcTOArL//LMskFVfd/9+1Sm/L0ZDt6aBv7gftJku8mI2iOH6dm2n9kn7Vq1xJ5zWNItvS1WbPX0oTK47yTMZlyM0/t45G+EynN00xXMukmFPkTFIn37JE3KiE3EPiqJqXibSWEE8W6K8YMtEWL1ziihnS4K0gw4mDRXtSnpR3cc8jhiHv3ZDAl3BBsAKN6nuvJYwWWihl48+ZNAYH97JPPliJ9EWD9+44GP1kGxtQASa+eNB9a24svvWKjRl5u+/el2dFjR8hXiWOjBhLDDllsk0iMovawfmQMiFHVuKto0KBpC7FReU1bDNM2rT/iCC7FTPk50g9vsd/AjsjgybBLU5F11rwVuqisz1q69m1g0/bp0sWuuvpy5ATmswbSAYMH8fv3IzW1HzkOmqcYIPbu04ScKY+aneneILBQTFCTk5rY+j8OMtWbhKzKg+hUv8lEYmtb/fta82rey69O6G4BYJlARBXy0VHBFLsYGIFKq1t1NAPHb2692KzOVZiLa4B2SynzrKUquEgqA6CTR0eFM+KX47oXYopFRqFhx/iCjLAiCSY5Z9CbdAwkgX+8onIYFquKGb22kv0aKjsV/HpAEtnXL64ph4bFwpDuhS9gYeeeCXbDZGj37x229D24ePrLQptgXKhuOF0Y3MvEGC2je9GaA+LYiQPOXEkdRX+Cnah1GpV3Trgc6GJDqWuva9LCE6Kv6ldsHge48oyUlLkJatHmJRnAQwrga9T3yBegS3mm0I2ZORYvrx0COONdzOvy/RUAr2VsukAVuiQ7AWhikPo4nQsxRsR8SoVCXEdUzDyV6SQBXCMBYEkd+yDoyzoEpEcWzIbKOJkLsu8R4xcAroNeoLeHeeLRVdOKcog9G0DUd4G+pbAY9VxEY/ahwJIJSwWAmArxmBh4DqAWYpucOgPbSyNmJNruvfOIxeCs4PpCoV87x1eKY6tkFIERFGmrxKAjIqe/Mg66ao1j6oFI61DjTARMN+WvwA94JfEAmqZsTDpDBFY9F9UtAto18i+QWj+uA8PxHiRtQGXj9AAJXHW8KbnKa+eMHTvcFaKjxwxi7DvDMs9sBvg9QpERB6uSLuYJLxt31SQnqbB/325r2761PTvlJWjn6Gygi+NV24CNkUDnZ4+j8jsVAkJMMuZEz02dYQP7jeBZMG4PHTI9I52Rwkk0DXLsZPpBRpT8rVGDJvb9t8tZa4hGN2pESVnNKMi3HDqR6Bdd53TKBI4jROxc77wxKNH+qIT5rZEl3Z/hw8bCEBqPCcrztoGEVWs3Le0YotZzMSl6zVkTau1p9Mwl1hQqAm9awurqTBH846IFjH6IIRcEA2gnXZO99tPi5dDZf7GLr/S21O7n+Hqlvf0MSQlsnXbtNMbeDP2sAMZ9drgxOM5TADD017KCbNzYgXRmfkX/qMauurY3mkqbYc4wTpUaQCJbYfu2SC9HYDdAF+/FHZLS0VNRQ/xISFLHHjOmPQLsSIBiIzgMGUfjGtRAEDtFDPAA1qT2n+ofX0DWMLpeSU3C6DYXuI6jkgSNeQm4KyRu1KqBwdNJYnSplsJfDFTnQyd6hMadpfvDA9QBHEj8UOKgNePWFtch0KlE7FeuV+MvrsMIAFCC8YeaNwEAoNojYtSLkSkmn9awGA1qeIjxIsH0Ga+/jsbixRSK2c7N9NP5s9DySiM5iXb6S5tx48yja6qTPIqYGM5+PwNzXc8bLA1WkTqS7BA5G/Jv0owNYiRb4xjO/I4kJ75RU6cXmnYwndHvZozW/4Bu79P2/nvvMaISwCjUFDuVdRgm9Row6TpG5UiSu3ay/Qf2Oy2sPBIYF1PZI+pavvAMyeI1tzh5gKW//GxTn3+QPZrrAGHXiFETiYNXoH054J2uSYdnCDFHekxVAN/esBldjOGLAsMVEyt4BnJsVPfd6fmxUPv27cNZEIVGZjqSL+hXAraVw1gSACjmnYexCrgNYKr40plR6K+/XAI4xbWtWIzByX1IYMi4TQA8z5HHoAJdoyRirTrQgvg49fHJ9uZ7HxA/0EeioSYii7R+1PCQJIyX2HO8N0kMKNFyeCjJgOK+5jAUy5kRcAmPK8F5XjqvSvULHd1Z/6j3JIAW7Wyeo0AIFchyrS6iCVVB/AoiEdQ5KCahL8mcEhaxlOtHrZ0xAJ9BdL9rSEQCND3gin6S2kb+JPy4WfO3wzBotJekzxuBu3Ha0Vw0pXF1JZEuJ/kTsFqG3mwdnzU0E8VY1fOSQaMvDUbJxEiiwYf1KqmCMrp80j8NpOCiB2dlXDskHskaOua2h2Ho0YzV3oDcxJ7kjnBzhS/4c4ZpxFjZqZMqIEkL1PilxnrZWBrr1Ai9pg8kJeQaJJomV9eFID6DJtGst7/k7MAtc/hQXE0Xw7LZDZB1E2zmDxxbOkDgLq9XK7YRmsZJsW0B6PugnzgNNnyJvf32+451MxBNtQ64vJYSN6X31CCqgZPMURNXTQHpgH84awUjrp9YbdBm1tpJ1kuovTtzAcy2IS5h99fYL/dQQL24zgqqlbBR5875Ed3H5wEvs/h3xpdo2k2+/z4Mpu4jmYa5wfev+X2nm3QoRK9pNAYDgcFVtv73Qht/7UPWqkuB9ezdyX79dY2bNhg18mriTJm9On0aZobHne5UBc6mDWIp4DlzJVUUE53C6NBQe/iB5y0TpsXTUx+mOHnerdd9+w7a8qVLWQeR6OK96O5vNU1KpUyaIFL3MZyRCMVg5cYOVxLcoSOR53ouvwiddu00FQce5qDyG1YLTVi0SnmuWiOuxeDWvtZNgK39c4P1vqgPQHoZuRtGGuzvQpjXclEtIraWoBURSwNCFBOHZWvcnxgjUzXJFijPcOm5Ggsq7JhEUnwV47WGiQ39njovjDRgRh/cFgIAMtsychdZq24RNvzKO8jVetEEiLKPXlpgmYfWsqdWcc7DlvMlcUbXvHPfHnY1I3Pvvf4lcR6mYDCMAQw4r7/vWRp/sLFjk3GBxZyIAr2WmJBx1Bdd1F2cY+tIxn+yuMim9sqrj3BtVfbay4s5zzPtyacmMvHSEX3rIHv16Z2WU7wCaYCJjDXGEwMESKopLMM0gcbkmZhgfvPhWeIVzyf5MDq791rrNo15JDp/iSlMo6h6djIJ7pkQ68QEUsOc8fVlPx62OR8vgBhQZtdM7MW6wcX2PBCXxhjb9Ccy7Njx7VTfa8i10i0uqQqmOawjdFf9aeZEh6RYRQ7TDgdodrP/ajj3/GiiBNMcDREgJFkSYajEPjHKJdlRJlKAA3iJ62x09dmlpVbGmaezQsBiedk59jQkhNJojEgut6fQmI3URNgFH/816n9+BP2fY+7/ZlYyZSPWstPbZYFmnTmFe/ODnFkA61zX00++ZIOHXMQl1tJ8OGlXoYdYTUH8+EPP2MD+/TA3EjhAE/GGiegsRrjG45dffY4ZRjIjj8t0EsOU+5HRT+a8tQeUj5xnZLvugk5rF2M9nw7sdSNd0k+XTJiKSeKoh8rqzjiPdIEn5uvjQpDzv27E+a9dCJrq2dezWP8D6Hpep/7v/0sG4D8M33oQ2FOD1H/UA9v1P/tPFu2Ff/cAq6oD+HnRwLgfhRyIxZAnoiKjaMCeZmHk2bsfvsoeyLZjR87Yv+6fTIN2CTnzPvINWMGxXW3HtnRywEluYnAJDOEr0MvML92Hoe1h8kBGVP0i3WslAqaWVec4PcRff90HMBZoB/cztg1rTbS3KsCIbt062erVgLDEkjJN0BEzgHZoqgF08NACqUPEntH5GcCZ2xT2sWTY9h/cT+4sqRpGVzl7PWaleqby/IAcQhxTo0zn4KmT1CBIZkk+RtJkcZANCpEAuP6GKwDmv3Ijzp26xmMUhb/CHkkFBWBwNdoOHf0b0k8uOROAJvXORb27YsCTzs/SnGW/toWAcfTYcbvr7hvtrQ+ZBGNiKwxNy3Ly2EoaBcrVJMOlGlasNpnyOimDSA8D1IVq1nrjmHjSU5iJMPy8Iaz88dufbiJGNZnIPH4AXnqvdZyBanQV4T8SxaRUSpNEJtbesUtHDuOcxCwYP45hA4faFmSrCqmFs5gmc3LpWrnylSAPCQI0i+RZpwNKtGzZzOVN+j1HqFcEhASg8anpx0aNwu2Jx+/lOsqQJ/iAGh/AB+Ds6htGcv9pmAIgZKWfsJGX3gL7rcxefHkKzPAE699vCIZNQ8g3qvmZXYALrW3So/faoFGNGWU+xah+d9YeTRpMjfwqky0lIM5+Wf0TjctgG35FB87oZXbLjZNs16ZCG9B3GEShpkwTXGXxTfFVyePeU8empHrZNeOTAfFzrDw7xpb8kA5TWGefTEnxCMH06cSxXNcIV7MyCmmDhQsW2/KffyJn2muH0v4mzhy1RAx1evbqQP3yOyDOQGtBE64Dsm39+b1i9jpW//kPj/yG2U9Mc7UCHGnXtpUtXrDEunbrgk9IY4z3frFnX3jC4hKRAoN8I4muqsIowKszNu35FzE8TLPHHn3Gjcy3bZvCOijF3GifvfTidMDdrm6C8s13XmI9HXaGTWXEZdnJ3jLhLvuIyUWZZD455XGbOPEWR4B67LH7IbX9ZWNGXW0TJ1xPzfGczV/0jWugOXkd1r2uQex0aa/6yP+Amkpf8+W81RRUChNt6qxlZ7O+WX9FrFultfIrUQ0mjfAq8pKICHAa8mpfzhL9mUuNEIkxcRUTPHJg132RP4xwChGUGnBedevYzO6/70Vbsmg95kLD7b3Zb9jW3X+w7ivR+WYvOsNrxvDRrdb6rEQasikawqepu+XPI7lApz3Op5q/AQC+0tV3vhrCJHgDA4Z1gkF6hHoozhZ9tw1AkmmwmlLkDqjv2Hd1EMx4G07bVDraoezNs8hjSY9dgLu/CIFi8PH6kpvIyDjFva9mKtEH5mIyrM8z5F7F1L4iUTXj2RWST2S6GsWLe+gDPlFGLRAC5lGIZkAV9015cyx5XGxcKE30IWgyr6PZcAqAVvFf577ir84ZLowzVxhM25YpgKuM7kOmKi2qYH8GIZcA4C0iEY3z5MbNOceaU8vDFscMLrqBtEUXWd9ePR2pT6SypUv/sPHXD6RBdRRZgeYQZBojZ7PCGtIwCGZKLKV5EkZlWzEbPMN7D7Ttf+dSAyr/Ur3jwbGcCbg8Jci3hRK5c0brhSRazFVFMec1wXX7ca+VzjvTVFGqeK46Q3vgk7IRJnZDGg0FxZJMA2TkmHvn/ads9vQ5YGGBtvPvdCaYO+CTdNKyjhfafZPHICt4gPq0C9N4gTZ/6RfoXzdhLeTxHgfYGkz2evUciHzJNpoWGTzfaIhIeeybJLCuNLtI/gpgAH/yGocyyO24pzGRoQ6fjCI3yKexF8ck4NHDp1kjNJxovhaTt+bThKtWUy4JyS2Y15IbDITc0xBs5xAGZ0QoaxLf1Dq3SXH+JOmHz9ovy5ayf6NhQ99sc+YsAIDPglEcQy2RiITRbhs2pr1t2rYJXWGPETGji5a2t8wGDWkCqc8fYlQRki0NzavlRSF1GgHPI2iXFJVREAe6TtbwywahCbnWFXxHoGK7FIGHoPNaxk3S5pBIsxabwpMEf6U146j1emj8IPiGE3iXyLKnqSyNQxwVGR/XoSimqzTCqtH2Une9lgNUOhh+bJpiNoS4UrVO7I5DiKLaBwAlJjGQIFZhQ8aE2cHdRXZiFwsrEkYNXYTKAmjnIMwJSYCG6ED07TPS2ndLYdO/79zdnJYnLBUVr9pg6pAG49CsTahNocLQw3JSMkQ3QAwrfr2/jGTkBgfIoCq7U5e29vdeNFUEtrBgm7aJ5v4BHnMPdm2lQ4lGSCLOmRnHTjpzmEp1ZcW+4rXCAUXKOXzVIYWo7tiyXgCSAy4ZwPjgTg6MLFe01pD0NkIvJO3wcSj7kmVAH5ZN7qQJ+HolF+nIOgIM+NSUoDTu9Hs0uipTKukHhlKAZWdzKsmNz8kNiD3r6U4KdFV+HAJIq/FymcfoQYld64XOi5M/AEQRw7cS1oMPwF4uozfhUersV9tACtblC1ezWem6JkTQUSY55xoCSfJLNB4nQEZd1pQEuuAZrpAT60+jpjEAB9KsPcuh7eWYbNKPcyvHuR3LvEdrQjIMjl0vJoDYPkpeZJjDazRt2oyDfCjurgFoumzhc7cbOfOuiYIB5msH9+Xa0IGXo2fXB4Yo4DdBfc6cL3FvT3OJTDRmGQP6XGWX9L/Gnpo6h7tCCgAAIABJREFUGSA/i0NHzQNppFCsk7xIk69JkzasOVwckxrauPG327ZdG3BKhUFx331oToXbl3OXA3gn41aYYGdoUBQUZtrlo4dw38/avfc85LrYrzz/FAWQ3MjVxxaYLXMeLyj1NXbkSIbTM577+TxGyzMRej7I4VOKmPxGiiF0QgBgXJ3mGLySlfAYg9UwMqnRXa1baek2jE+xP9bssbXrdtplQ7rZx598ZMvXPWqX30RisPawLf8CjZhYHwwL+mEg9RdBmtfifupA1boqBSRr3KCx3XHLnfbDT19ZJvpaAo1O0qmPi4+05h39GIdEA4X6Ui7NQbCfSypznEO6V2WE1XJwi+TkVYfGzRFpZNHVTEKDpFMrtIZPoYXKCApFpwA4abc4hhvHmAx6kAEnEYihO8R4BIlzNGCsgmk6DESB/aWsSzlNSo4kGS2XYrr+EeERdgoHtUI3zihxddaxBNDZAw1ILgvzz5GwiFbJfoOt5XGrV8KvaCQBDg+LUaOtYqp6S2qAPSotOrHq9KGDUZq9Yn+GBkVYJwTHX375JTqCb9uChfOdm3l4Y+kxoVkH0zgrAwFtkTOlSU3MUKyUhpbrJvBeI4ghRehwjUWbqnl7Rli/P2KZx9iDsHSjeDYauQ7DpaV9654kCaWwrnHlHjqKMaPHnJP4C8+/jNj3LWgKZbpCI5973q5DG/Zelt1xx2109jD42LXLSRSImaPxj2soWivoWD/8wDO8No0ytNIm3DKGOISWEtp6inEqEpzuEvtOu9AdqsQPWhhacYCTWiMCpQROiRUj5jAxk2ek++rWIQdXPxwqFy5EQJ9CeiQA1FlkMRCkBehiLJGpARUC+lCzaNzwaygStiN23sR27zqGLtJZVno5ZklcRzDPVKAochvS9RQ7JQjw0B82hNPt5jXatoiH5c5YLQybUM4tLwCVwxhP6FlqpM6P0T8dsKUwK/VcJduiBqD2TpkSCc4DmVDpGWuDqVkhXd46/qFW8h18jxJeFTvlsPtVqEYQh4PQOfMChcyhmaYxfY2t6FxU48QZV+kccetJrELpL4ppQEebJLccBNCPaxDIKX0wsXobIj8hU0Z12iW14HTyNFrtdrtn/F4uwEqQJMMjQE2sNPVr6huU/rxOMMWmjx6kroP3IIdyNUtjSDhbpCbbPpimuXT1pRIuEFVnhu5FJBMMmsbIPVfugHGxX+MpILIxlghB2kDgSzXomjS9dGAoKRbz2/HipOMIUOEYAsIqGCcWO10svRgSHEkBVJb4Uew2dQz9Kc9Nh5lxr026azws1gwmBT6kS6ymg6Y9uGlcl8bd3n1zFrqXMMrT0zBTWWc/r1ji9nJcg6b2yUdzHTCiHKOQxkYw7F/pm234M8uuvxZmVuAuu+aGHuhNtUI3726esXSmeN5ostUqE0fnU2dJDQ3Y6gqdUpKOMFu0cDFGRk+yl3No0jHZ0LINMaQINow6/9V2/U03Wf8Bg8iPMN5iPfy08G/Hev3XY1dzppzECXmLPXDfPRjVLbd1a1ejKfcb4+w0nysYDSLG6npdg5FP6UL6eIUArqKbRnH6+6rfAZIznJRD1y7dML3rZFs2b7aJN06wMVeOoZEK0KT9JjDamUR4pjrch8PweANizBH7cjFBcL1hYnuNpkDY4GqeBRCTxKCXUamAACXsatbpR+d+/rndfNMtHh1hflQFmgq8IjTCJLVRzN6uopkVgzi/GivaK4Ic9cI+PGvpn/HknJusCrADh4/Y+g3rGLfd48baapAdEdsmmp8vRRf9+JEqQIyTNuLK9nbpVdfCEk+2hkg/5GX52JxXVtqRXcuI2b9wHdnEDl+ec5hNx/CgafOu9trzb8Ny4FyohI21/4iNu2Oa9ek6hIZaMCYuysUyaFQ15Pz1sw/fXm8d0cw+W7TSvv/6B7sNA4OYhjGA6cvYE63swTvHW/NmEZaTEW733fWZ3XBLS7vqmosoKNQUlsY+kc6ZLGkUSZNDMj7zJe/JtM8+WWG3Tu5kIy7vRnpV7Pa6xv21bx2DUl0jVlclRAIVkQu/32N//L7F+l4Sa8Mv78JkViw/p/NB4CsgUbmfffNeLayvn4hlmygud1p4I4zgGqOtGk7s1OhdeSSNkiRGC4nH6mrycxBLXFPUnymkIDSeinNI+J0dAgx7AauA/IrlAeTVpeRxxWjbFdOckEGf8kytjwrGRmUGmhDTwT6ajblRjBg/ntzSAzqcD9z1S+78+Oz5v7o//gMI6vwo5D1J+oA8h811OO0o52i+PfbkQ+RYVTbtkXcxP2pFYVaOhnmaPf74E8SLeHvjtXdxlY91OWEBc8d9+vVyhkZqhslM8YYJE2zOp9+wFyIZN+xrs9+d6YBbsRoFrHo409pk9aCq57o911a/YfQ99RtHf54vhOv/6T94y4Vv7//Tf9dLAFz4zRfeu/p8/Z8vVg+c/rdmqie/r//a/wmY9Vw69125hipPANYDh3fbpp2LLQy5p+Skfvbk1CkA+jk2ZGhfW75krV16KdqIJ3bAgJ5As/r/Iu+9w7Oq1nbfJ733TiCh9967FAEREBVRFDt20SX2XhZ2sSxFxd5FxUJVkCq99x4gBEgIpPee7N89XnD5udd3zvWdc+2/Nuvy0gUhme+cc4zxPPdzl9a26PfPAc/iYaHNs0mX3w+SFYv8+Q7ICgftmltGEPoSg/efgptCCao6SbBSgiXRpGZQ223YsNUGXNjbqVlWr9zmrKLat2/tEqm3bj/s+pJqN+zEai4PAIc6I5bw2LN52FM5Jq7CSALshutvtI8++NLVFw16tyHSiPmuZySbkQDOfykbazRsz5f/KoQPapsQwIgS7KQiI8Lc+VhVibIBAkISAVM6d9p3j3fWTXNnA4TsZmCZjCIvpwDwMoIakz6WM3fEqB62ctVOZ09XC/oTzLldDpjav38fW75xLXUpZ7gANTd8JoWdNRfKEDwahp7k1Eoaj8HHXP1LvVLaOTtPY60SDOgVgd/4ccJ4xGyrAFyR7/H4sZfYb4uWACLwmdjSNXZ21iqwYosKypDPd4B00d8+mf2xRVEf5p2ps5GD++InmOMSyRscsOgZDEhd5cf1VnOovz7jdXvwgYdQgbxpt99xFwyyHTbkwiFuiK7QWu1NnbE3ELv1gsFdnQf6Ac6vzDMQqWDPdiWULJka+8vPvrRH7n2V7/caQ/I0Bp6Nub5IvqYtVl3hSOI/tdZdYunHihnCYg+Av2MfwOnZXy7jDEu24QMvMd+cEDudd8BWYl9QCuM043gJ19Kb55ZoX3+6AAJKNNkcefbcK1Pt0PGdtnbrepv6YAfuWzpBQiEGCdK2rDtj9/9juj35+AsO2M7BI9HPh6yLMLwN6adLSRKSR6jAbPVGDViZTb33WiusOmzrNqYBZuVjG4XSbvEeQpTinaJAp1ydY9X/18WuAbqAaBGJ9u05iI9kG8eGc6Hd2KUcPkZtcTXnMfVGYkxnwi1nwe4D2EkKsUULl3EGRKCE3Gpr1vzGYCKLPT6B2trf/jFtKnYC90FWkCqO/QzArLISi7qusBbxgO2HOqUxNjXN27SEKAPJgLpGQVbjGdKWEwZ6+cSLsenbYzH02YXYSPkzHJCCTMNt+WiLia8eWpuhbH7C6KGS8ddVKF0Z71sZfbf6KNkYKifFRYpTjytUMgTSkIAz57GK9UFeKeFPnNX+ZN4E836fPl1knXkXoyBLLPltLRmdfvbK9MfpXX35zCiauV9hkLUyzx4g7OwA64KhrOyldEZwPWGhKJmZ5sVg2ZMP61yBkHjfuTpSfUUAQIQfa6sKkNwRYQB2FcpVVn3GWnYIs07YcHz3xSrOZNWiEBM48GoYZPqHIe8HJO1IwFMaOEkB+4r8zjX8j4yifs3OhanKIAaMR0ewCA11NGfqBxTGFhGO7cTBDMmgANKTAUwhDhGYppo7i/6pEizAGzsEKfnOW7R4seaapMS4OuviUYMI55OPe547f8QEDuDr88BI/OiNK9mPtFcpaEnQEbMYi2Kw0Tg5FquwAqdya4zdTxmWPvJT7NKhnWM8Hj+1FwUp5IpweR+HuVyFwkKstOiZUrGvCPAPYy85SX1+BqCfUDkwqCoGIX4BkVxntH0ze5XthDVap03FnXvqJVwn4YLfNcxxgbr8z+FS54aPPg7klk2leiHVBVJra6Clw0UhfV52w01X2ceffsd7rewfhu7sdfKWbtos0fZvPeGs9KRazqcv7wQh4nQ6bPnUZIbo92O5NJ1BRQ9qYh8Gdr9RF/hZnx79YLaGQCY4Y2s3bLOOMOhzizIAvlGyYPl5xXjsHpavYo3ncp4VkAFETkWHVMs6LlUm+TF1RVgzYWMiP1z2PhGBVO935HnuIozPl5qnV99OsNl3gzvR17DfNG/R0pav3eFIDLGo05IByq+YMM5ZFixesNgGDGrBPkVTzk9IbYUyMr7eNq/OBm9qSb4CHq6lJ2DX4g8t4DhTjV8T6rqDNmBYAGrWFpDKIGM06ujTUMnibExRqwVZCaCjJE4tuFAm4OVsWsKy1fSIladDSxJRFdeayAUCqqWw2EsAZgvwn/GHsVNDISW6vhCxANiUVTBswiI4AOWVyaKqJ9hBh51MhVX4x4rppynGWbwdCYbIK8TnUj6DbD4+gBo+gZUUmGbxqRR+BONEsMB/n5/tAIEGvM6UYq+U0LNHNKlF2oxMPSikFk/BWCREhWwqmmxy7RS+oTSH1Wzwyckedidr71zB5SlgxABVw+qm0bywSvpWM63G0rFzeekSGkUhPyWYB7N9H/8yDHm7IGnicwNMLp6bZrknqplStrOT2QfkI+/8J1Vch0JZa43p8tY9nBb4yAbyveK5Rjib7qDWz5anUE25L9PTnrwMaz3et0qm4JcAKP2qFZ3MMYQ8PkSeX5qAnpPo8bnULnrkmWIYc6NoKMWMkExDi1/UezGv5H8SjC9uubN60ILySALBB9mcNS3hoKKZk9xQ00JR9EW59uH3P37vK5d0H8MmEEd4TBnFufPCdN58SuMOtO5dulJACGTMdgfPzh3H3KYvhlNEVIS1btsGluU6+jOKBC12z17swOEyNkAVC/IXlAeuAOX77rvHZrz9ug27sAdFU1MKuyTLzN0ERXsXTQOT5LIw27JSPlBtAA5Pwh4aaW1bd3ATpWefVXprucUk+iPx6GEL5+6wy8bcalOufZJJyWm78uoRFCowatSVgoyEskhrqvwwLH/Vhg4Zzc9KZtMJgrWUh9n617AGnyA8o9rm/bicYiiaVLkOboo2cfIVeDqtcAXjjddNtdvxnrwTmfbe/XgXQVl05tbQFcValH9kOH56eg73Igm5f9rDLozo6PFM69OvC68zTakLrFKDJwaIvPQ8kzA/+URykDiPRxbQ4nmb8Ujqbpt2ZBKoFUequLdlZG2yl2dNs/KgdEDRPBvcL9GFybVt0cfm/rqcTQwfRwU7aEPF36yehisloZXdPvV6PAVX2nKSq2vzkUnjD1hSV2hdesRyrXj67lIjCDPBv4gkWEKDDgMYudA4AH+5QwBse/HeR5B6rwEFPZubbDmPXV5Hx5jj0wicDcV+JBTj/kQ8oCRrD6doK6AZD8HftxiJkALaSsXO44UWm9vF/ah34IOUy+ZDBAFhMiKj8jOC1NxLfs2BIiuMBgoI2VR4/JRUfAIUAJpLFuUk4gLUNHOhyZRdiAYdumatLQFlYgE6lht70V233o1Ucy6HZ7bzmPKDRdS2G/JMpFsHKXa3bEhzkzAn2XWyQtYoB72mqmKVDuzdDt/GMwAmXTFQzyP8Is1+nl1KMFYQoEE8n1lhBj527FA2Pjx5AOGh7kAND2cil37WMfbCkQq5UD01kgBpvZDdHcs4hK3BcQoJFUieQz2IQ9xHcnvuR2RoAlYDf3C/o23xst/s0adh47FH+tI8i1FZxQdXuFMlALES0fXZBX4HADAUIaNRCqYGKAJifByoQ8Ehyw/OBGeuS9CSY/Vz10cxlNu3bxfvCZ6V/M+LIZYX+532PK1xdz9VFOKLrS3NvQ/YquS7IQt7dwTfheGJQINq3qMi0qrlWebHUMiPZxPCEEHXEETBqqZbjNw05Cbfz7vfrpn0hgNLq2jwIim88wQyuD3FE8So80k/sJQXUe2av5Nme9I/VUCrOVeAlvY5NfJ5MPJ1fWL5l8GojWTw17ZNazt55JQrDN1wgDNHwKT6WR/ZtvDe+/B/JMdzzDV+XwWNGKSedHABVxoo6uXTffYw+bXXS9qq5lgsGEl45Psn4EO+wwJ6U2F2JJAaXEFS61mm84Vcn2w1HHNF+70DGRxZjb2ef/TjXYI118PeU8vn1LPTZ9JGq2FhGICM+nFZhYoRG0JBXcn9SSEVvaCgBGCb5wzTMpKv00CoELabfJGdD7AKM60RnUP6bDCGtEfVASrp9/zoSAQEessbmYsLZU0LoPrs09m2BK+1n3+eg6fZCcfw6Nmrm90+6VG7e+pUrAKimEjnsh9gy0LBX8e7IFN+r8pA+9cb71qP7v3cs4yNC3Mguju3SIZ/5skPrVW7ULtpymXuGr/+4kf77dclrI3DvImwW+KDYcSNsNumPACLAc9PhncVJVwPnnqz3nuLYhHfPc70ANaQH5Yz5bAntA7CAG+Tktva1ZOvcv60Ey+/ls/CWsXfds73K+yJR/Hc9j1sw/C9mnbfAzRQoYQn3sj14xkMsBoB8K9zVUWuw765/yF8jeTXibGpds1V1yG/7IZva5lt27SdVPQlNC74jMKQ/xe+ygMJ0lM95ZE5ewAXbXYecNVTHGtvFJBRwmIVrupPoa89TioBDUyUoqz3XJJ1sYW1R4qtsGrlOusJK0BMGoV+qUmQFZOebwnDmTJqnwrqF6VbxxNgpQGvGgu9vgrR8hErAtCjhLptDUm1vy6ej+z0MJ83i320mvqH4C6aXdlPVLOH1uCP7YMdgi/pzDHIENt1noSNyX2OeXGWxvvrGZts/+65VtawkAZKoLbYEvEwdn7hM4YQHPkiwUacnXUHKchPMiDtRh3SmjCBPbBSxBAOtseeeY2h+hBb/NMuzj08wWp22pHju23SZKSuTbva1k2b8LK9xbq2aMo9rCJRu8TWrdvCuTfSMXp1xmqdaJgpJq58UcVE0ZqVp2xNRZh98e5RLHOKAfG7AyzIL1lfw0Yv2x5nLVXp/O3hfdM8H6SGhtlwUWvYHupUtNu4REU3lHJezJwxX88sRR73u3lFLOW9Pubq3pqQHIbHoRam4MyGONh+Hu9xLxqYeNKmxd4pqSUMk7OoSvJE9v562Bryf5MVgDIFZN+g4XkJigyl/dbzZ5WcIZLGVfFe1sDWUSpzLRK3W2962G6+i/dNvqz/DbB6vur8z/9Ww0Ztz/uVxdBk5vtv22YCHqu5P2JLQa+wsYMm4z18Cynh6XbdTVdzmxsAkrra889OZz8nXZgD/bvvsaz57ReeG6oHeocwvHN79OiD1I5nd+sDbrB3A2GNapDlf62m0AOsqhrWhuQ2pb9cov7cwyL99+//7WvcAPv/+dP9//nT88DqeQD1756pf2WrupV9DsD+++///Rrc93VgkUDyBks7uh1ZKIGc6T9aRv5KBtWtAYBIei7LsUsG32UbCFE1nzMAkV629Ocy69N9pG3evI2zRaznCnt46hvUM3kEWY22Z/75mKW211AqG8KKx/6oTeuO9vhj79jYsRex/vD0K2MPhym2a9sR5zV3mCyGKLzok5Kbon7a7GSlPpzfpdS8OpPEmNPzqWCPZm7obF4COfs1qK0FBNIAvkOHTmRxpNGLEDIlZp5YnvIPh5WkNPHyYkAU/LCrOFe9ebeDUFeUUs8mEKBVWVHEdUBwwX9w/ZpTdunVHWioE/GcX47Vhb91oFZX4FArvC/TDuF9SW/ZtHkH+2EubERqkquvGQ9LMt/yT5Xbqt+3WDA2OiKclNADMsd3w4x42FLaC1weJmdLrz4wU/m727dkc14gP2YNav2HMfDMR31RCVNfA6tw1bXYW8XD/s/H+zsAib1kzcrvkIG5rKnat25rD0y7E+/oD+HJZ7p6r4oByfhRV1pZgb999MlPsM7ZR2VLIKCEerMLwzjVekfSDlO3FLiwrIULF1kSBJ0WAHZrN/yBGod8iXYQE3gPSgHcggCu27XvSHgrpJQq/N2x4WtOcHE+/XxmFmGK0SkwmQm2LMmmv4nFXzEXUsDFNve331AYtOD5NsGSAH9aQl11lqc249zWIIeaLxi2aqJPMvc2lPN+FRYtLagla+zJf97APhnBc9lhH+FRqmYmCNbkxOv6gwUE27JlywH4sFKgiJn//WnYyco7gaVIQMyQwRe6QW41xf7xY8cdiSCUfkE1ayJAYgTD3C1b9zjSULfeTe1lFArffvsVezCDuemf0csqPBKGP4N6KV7++ktDS+efywEtVrv2AdUuqq80RtQ7OmhwTwZ31OH0a6/A0CvJJxxn9GAUhwP5vVq8m19gG5XtWam9+/ZbLnMkAJb3ggW/oq7knSo5y75IPwKw8NTjL2J9Q2Bc01aO8NSmQwvr0LWtDUCd8/VXX1P+BtkbL72LlUBbGzi4O6BqECStCt5BUtzrUOryopZTB2qIr3NK1jzyjQ6FyOMDitcUxqr81A8eSGeQ5qnNnI0hn0s1pbyvo+iPYpCpF0Jo0VYTR91VxVQkqUkC4VnNbOmqpTBa8YVj/WmYHcc7f/pwFizxehs3djy+uxsBjR9AdXAMwsZemL1kPnBGxjrVFZYDEM6kjFWB6tSqDD9DsDaLop/ZuyPNDS5Vg8iOgwrDnYf19N8heDcXl5+2tp3iGZZ2tDkkyquWFCnJl7rMH4VfWJyalBIAabyZyasoxwquTuuI59Stcwfe6QO8t6h0ORtkdaGguEruVyDPVFaF8TDry+kvZb8Riw2VsyLgEpKTo/k8+YCH1MXsUTnU2ArPlXWdbP3Oz7Fd4DcAtHAKKXxbYF2TkhRtew9koJABBFRvxK9ICFXhMHK9FcjHHta7XzcYpftZX+V2HSzUYKkp+R6TJ15jL8NwHjSsm+1lIN28OaxOQrjkvwzGyl6RBauy0K68ajLDLOwFUG6uIiSN5YayPBlLLfycq4MAIMts175T9F163nwgMWfPDQ91TmrIrtpc77swJKdY4hoULCYarSBX1ZKqjdVv+SBxS0igdoQcEog6QQQFEQJPco/UjyoiJZnQ7CzCtmUt5IffdDUkET9eqNapEdacPfjqSRfakVMbna2ff0A0GFJ3+3XRcltPvokPNoUduyaZX0Qp+2cce362Y97K2iQVTGDUiJ74RDe2z7+cR597hrp6EkzjMsL5Mm3Nzi2EmVFbU9eEcX319C2y4+tAsFb3rk0BPjWEUg1ebUMGDATLo+fh3fpyzgLqEYUXm40ZMYyQ52rLSve2Tes22rCRbbgvkJYKwCai+HsXtrY5X68ArymyAeT2pDSFcVxwhHMvCkZtmWUcC8DeBKY2AWm+AWe5H9zT5j3DGyLx6kht1tQ1woUcJoVMiiVLrYJd4xhdjtqIJygAhzowfxp9eRgqbKYTvg7FhCedOA68LC8tFq8k4wIlJb/TggzgEHUhXcgZ9OeVbGxVvOBq+qm1+dYcOLwcSUwwlWyUA9odAl26kJsVoAkek6gwUrsGjomxI1k51qwVsuy90WzGxZa1G+AW0Ld3nya8Dvm2c2OBZR1u4MAfAHtvE/LNWORsOSyYMNe8+dIIac/8ef4kaPrfYZpLmYfsV2xWTfDUgLvwJfZcBd5rWhHLFKcIf07J8MSW6jugC0bcu7hUJjUkqEfFA5Kh2+3ULsFOH622NNIxFexUAxiV1DzBzhSQXA1glcj0SglqsdCW2+Nzs58k8TKhQaJp8/MLmMCq7gukkVNitReFqJPSszglUdVOXyn/QzXmSusWg09NkOR+mjJQVKv5lA+fJMD6VScQlpddvlSBHBi+bPohsJuCeKMCBaTwQYt5rsUAup7UYf0YFrqKNDYffRdNLWT6LRmJPJwamDRodNC3Zy/buHaPA+IjAM79eWmfe/5ZvHQehfHA9wBonvX2TNu9YzOeN1vYKNri1TOfBo6iA4+vT7/8gCYj1iOtBEysUWKfyH0qtDjFSvkZ2gDkByLPHTWHUSShJyUz9UltDBCXbPsOHoSNfcRatAeYzwm1ZQvw6qF6kedrAmFnPbp2A3jqhfT0I8f+VVmva+uJncS8H5mK8t7985lXmVSV2Jffv46HqCZZ2B1UwoTkuRXl1MEybsZEa4D17j3UevbowDTrmGuwx40fjp9JH7sJ8LQAj5+WLVvY9dffaUtX/ADrnORj0L86QotuvXmq/b58Ec29fD5kCi/GtKbe8qFl4h0TTxGcSZETDQg9gcn5aPviqy9s/ZZVPB+MmtWkiWOkd4Kq1Jt1w/J0QJ8fz0rMXvlyXnzBVdacac6k6x+iQMbOQ6EZgPaHT5yxO54fwgGRZeVnwwlViwTsnWSrds53h1NtbQEm+0W2e0ON9WQ6eP9dj1s2EsvnXnoCCfsJW8p06fCes/b1nM9hBuQDSOPzQrhQx86tbQv+WZdfPgwAtNTWrNpu7UjL3LAsg/RUTdEpIiOB+AFN5UmsZt0Bq2xaWmBuWsmzTmLaK8WxfIz9/HUYA+JSlMrbB5WUkzCVM8VExUvT7GHtNmbDPYkMp5TJZxXPO4TvHwRQUQJTvYL9QOtCTXA41xnONMslawuCpqCRzaXChYR9ajjTOCXESWByzwIg4L3krPGkp2RNOfaBpr002mFIORSUUEJzEY5suZICJCrOz1qw6Ucw+aos9bblSzcTAOIJWwt2a1asC4C5pDo8Xfvaro37rAawKjsLgB2wDEKcC3XwYtIekxjC5DuKzT7Q9u04zpTdw86M52fUc1jo3S0DEJb/jgA42XioNuwzoDtAUy8kfUsw+6bB4XMHceBrPakwFJaoovmrT+dQRPcAtD9id96UnxJ3AAAgAElEQVR3o7NMyeEw1C8pC4pRLAQBKOm/HWjjgqz4mZo+u36UxcgHk/TfS4Fq3ChP4y5Jv/xgYcgz3gymEKhCTm0cwEoE9VLokdhPGp4Ih4T1VS0bkiJ5qMn/kzAimolaAYkAaIHh+AeJMcx5Uctgo4KUSE3m/WD9SfodxoTd+V7zrP0CJGM1WAR9bMioVqS4fw04QPq4G9IAvPNzxE7UEMmTtKz9zZVwskd1MmaXZaV/xNbV/iaUXT+PtSnWfhtkQvk0KqdJ6w0PwwOYA7wA7zSx+B1zUOeeGluuzZuzsYYXV5NzAY6eibEniV0TX8+EmGJSWz3rwJu92V92IbL7EDDA+Vot2Sr3TM2nPJwUgOPHfWrZJgCJbJClZxLMUQjDnDkWxovO61VAvmNb8/OCw7kQ9p5a5+MCwC71BT+7QgEfetfE/pEtC9eplkGgqpNNsd+GwxTwE1iNHY/OGTHWIbrAMsIyAoDLhzPfl/UkpqrOyTIaDAGcWqPyY9aQQoPyWHlKcU+kJNG5VIEULIp041DuXW42hRoM1otGXkpB2Axm/cfI4T5hApxl9blxvH+1JL1ew5URpMeZ0rFre7y2MKVnDYdx/REkDc98+0t8nPo6Zng1m7gYO7IUyibAQvuAQiBOHD9O05xuC+f/busZ3tWoaA/O5CEVWdtmI+xVfC7FTFm6eL3NfPc1CvkMwhYkK5XHm7dNvfsxmzzpLgDQCOReabZt7WH7gMAXOLvWu+cge+TxuyjOU23ipdPseOY6rvUM70YUQ7QH7YfvFnAGxdmmLWsY+FEbEUwiz04xEwW6uZ4OIKtZShub8+18Jumwgfi9/Bz2FopXndvLl6yDHfCNA2Rfn/kckqSW7nWSFFVDAr1XHhxILRXgphsOEXSmgDP53vJe6bk7cF/DI8di9rD5PLWCj/1IUNXwCwcx0IG1S02hAYbYgSq4xarR/ljKz5N/mUDXePxEBazKAqCOZkn7owZ+5bw7GUfTbRsBKvv37YSxnoYtlCyY8gD8qhw70te7Md8TBUOPJsjAr6D5uZCGKsw2rMniPfG1UaNbWj0Mk2/f3GqrV39mJX6LYa0UOqljeFisXTga9iLF2/o1O2lAE7jmCgBYwkxPysICFhOMOPkGV9Tif9W+r02EgRtSG2azXv7RThbssoSW2FPgV5gYzsASNkyL5Hj83sXyJp04vdpiE2HcYleiNeUHuK49TcmsCnFwskXVXcjitE7ragNtB0nY2zdnkoxOWjbBWjI08mbwqgPEc36Q/M37n3YohyF/IiCyPOe1SLUGZTXiUUV4UQQrOKS23M9eejQP1tw684qZx4DwhPlH1FppAL7nKDjCGyIsNbylY4sXwPqVvK8VYRP1NXiEVxRYDXWFP8OkAhqsejzGZKPjhl7sIxoyKt23hIm5U+WwWVWATml9ao+rh40lBgnccryRb4E1NsTtDf8Txqr7MPrFK6Yh/caNm+yJZ/9BEwyoRB1ThXy1rjqGfTPC3vrnC3bB8H40qmXIjy+F4JDJ4AqgiHomOiLGXkRe+8GHM9kTSDZPSXLX4YesdPUaPCW9w6xr56HYOTzNcAvJYM8ufDbOx/8CrOpCVL3+FSXV/daKOc9U00H/51X/HwVU/7w15xRm5///X1mo/x2I+nc/279c8Z/Aqzt/2EAyGWi8SGJ6KsFAoSFNbd22X6yKcL6WbbozLCLgiHDA4vwQvBAZZjNsCyPgJym6M3vkb3bNhEdcGNDmzb/asP5XEi63iD3wfmtKTffeV1P5Wdk0nodhtbYkQGeMvfWvWY7YcPkVQ+2dd9+zl6e/jEXWafvmm+85W0uojWJgseVbRiZnB3tdE/z1CnKxozqnftHwV2xNPaaAUNQxKFJUz1ZQP5Vyvn3+0Xv2yJMPs29W4RnOukYGLJWj6sciypZyBrOqJzV4EVh58w232LvvzGRQCFO1ESo66soqhqH7d5dblwFJDEAGoSaYQ7irVl+kCxx++tnJ9vTTn+Dxfr1t3XHSPvr6NxdkldoyjqFltlXl0i/4c5Zha1KJ7LWcPkpER4ETYdgY+PH7jvxCqderbzjKvRBbvfS05WT6UE9R/2KxpnMzlEK2lFokH3muBg4CtIIZUpfxRTJH0F4sb/ukRo0tkx5R9V0b/CRPZZ601j0CUUIVAsDFW11JECqHMfbG6wRpyeuePUC9uuq0GMDNcWPGEuT4te3dtQMWZP9z69EHC54d9PgpgEvqy5EzA5S0bdOYgd419vFHP9qx/Ydt+pMPoZ7bbdn5uXaGAd/RzEzAVwUjQgwC3G4E078KBVH/oYOtsDbLuvRpDitsrx07cBaAaIL9vngeUtjTltC4EcSaEqc8iq8fZAt+m2cdO6bSW6XAQvexxi1lsRWJojDPdq7fZ6PHDrXlaxZwzqfY0GHD7ONZ3zgG2euv/mxPPPEIQ7p0++bLOYBx0ZYQ28r69+1v76MYu+6aSQRByT8Xj03O/RrqvQ5d2jk/52J8m1OTGgMAZjov5dtuudHunfoc5yrsRe2LVIAKO/7rotc91IbgOV/pGahfRUoK49npPJTiQxYKkdjete3QwYaOnGDDB4+0GwirKi7NYAgxCn/zCtu4bQ12B5NtNUy7POTCqrnvI9gq7eBhLFCm8b0o3Bhyvj7jPevTebAlRMYy0M3BEuESMjyyyOsosfj4RvavV2bZ0H4jyFeYZZdOHGWPPDPV0s8ctqPpKDJQygTCzKtmDWkNuCG32wM8llB+TMk1TG/ZorkL0qSCdP/U0z/KVk6eoWIuJqFEFJ5ThP2FAq1k6RMGkewsTNexl11gx7HyKqefEumhCmZuPBYBjejZT+HvXcl5lZrSkXor0naj4C2nZ67gPRExRaxO/wBCoAMhtyjELQtvWuwmdM9DICw0SUrhzA4ndHoTtxxgFaBbfa7LadHoLSiaeiyH4OVU1lRzmztnBe0Y76JLbqXPQGUVTjaFXxAWFvQrpfQSkECxr0FBDBs1MyPPzmZBtBKhTjgHQ84onl0ZuEMxVhtixookGIfdUj7gdxC9WmQ0/rU8L6lN16xdc86LFGIHCmvZ2ujninSlULweXZtQX57x1PpccXAYeBkbQRwM6iCUhPnUMZKiu0wHwN4w8JNoLAxKi8vtsisuQta+ydmtHd5bQC4K3qUjh1vz5Gbc+2CLZohzEEuLHduP4UvbiKcG+7gJ/S09UVJUqs1f8Dv7Zo1Nxg95B+xo2TiVFXvbzu2HYMyzr0d0sM+/WSPmlaf/kjUZ6hXVx56sCimUPSS8KqGiCnoSaH3OwsmRjUTkogfSOomBVBIDyNy+R1dIOeusect4cJs4WLX+tmLFDq45gvUSbhk5hA7y7BSKWliAnRSlUDuCxULAIUL4kIOHd6fnTUC9XGw7dh2FdZuG3Up760tmyS/zlpo3oYEVlQzjUKycYs2X8ZzKcmtszMV9UFUXYJfZmIFJuG3dmGEtU1vaG/+aB6jqbfliOnOpgfxcDbdl5dcGJWkI6/eGK0fa7u2bCeqEZACZLReCXxXnZDrZQLnUQtqLgzhTbps0AAwykesGzO8cYu+/twJFfB02OMOs/2BsT4sYUm4/DtDbhPc7zyLiwFUOV9HrYteJ/UdNdYitWJxpFwxL5v5zzxt1CWmQt6YktppIqEDJwQ9QDWkYjIzacx5EArqcjE0sSf7DX00yjY48P0UsF6ChZksBGD4cRFWsdi+aXi2UakC7IIGXfH/5gAQxgVLYg9LB5aVRBDstHJlfSjKo+1k8OPi+IYBbMhgO5saFhJK8GpBr/cdp6hBgZ07VI1lKhQZ+1NK3t8Cz5hBsMKMwj0eO3dg+/YBFnk84zfCh+CJkkCimxHio8wARIXRNiakVNv2lMTAS29rFE6fzYgt5kL+IvGIBJCi2cwA/YpN87bGnxzG5PWSfzyIQg03ZD8q8Lw9C4ILamgSYBA0k3V57c2/LhUH03oxdJK+zb/ItexOAcAYGXk5BPhNjwjpKip3frBLPBwy8wNYt/d2BN1IqKpGxkEWnXlgeIQq5imNql1tAWmxMhFvAJXjaSvrhck+d5EEPRF6kkptK3ifJrtixNRwAiUwwcJLnxRFjQf6meuHlzyl6eggXqIWlCYwWuAKnBAbpe8uvRMwSfUKdNfLnEsAj8Fk0b30hOAnXJKBCjZhAWclPvQiTam279uI/KnksB/8dN02xfbt32B7SR3Nhj8XGJVJcVSN3+MUaJTfiJfWBRXI5JvI7nfQ7gI1X4WPx8TD0MnJcynY5thDid8gWK4opmPzhBB6UIaW49fYb7WThN2x+BbZqEcntZ2SQL4NwSWP9AJy6A574I83YAGimKSRNBt9Hbp2StOtTxlEAtsK7q/+g1kwH21NkvWEXDu/G4T7RXnz+bQqzkx6POP5uFY1AdDTvEmmX8TyXUyeKmNzh2UP4RkJCir3wwlsuvVh+s6nNEvAJIgTqVBlTpkk2GO+wpx57ju9zkqmYoG8dgvwbun/fPhPwEByKxHwWE9fN7OE0RvI2kU0C91vkmbiEZCbJSnrE/Jv7/9pLL2HWXWYfzPyAAojDwXnc1jPNnovHyQVOBq7gsEqa4Lc++SfymvV2hICBSIDit9990Nbtf9fScuZTnBXCpm5kH7xw1vp2G8rGl8XUjUARwBqlRSbFJNkIvJ1+W7CUjfUH5EPjABHMrrt1rG3HVHrChAlMyfZR0H1j1YUMKJCIFJ7BUxgg0isAwAhmpwyw/RWSQtPaAGO9DhaUk1fog1AMeAHSNG+hhj+QYDbAAQcmIWEDIA4PqrNCDXaYCOfBXhwxsqtNu/9Wm/bQE0iFS9iM5a2siT/PBcRMoIHzTuM91/eWlYfWqz8HjewxNMETA8ube9+SaXB1GcwETOBzAFaVWqzgvSDSZfHEpzkI5R6A3LEmI4ISsfpI4xD2MFGjKJqjYklhpelNASBZs3wXvmUw2Wki9uzcbV9+8Zm99dZbLmG9njCd1oSqHD1wmndCvpSsOamXYFdVi1XKepY/l5jIetYuEEY+pGLO8gxj4imiALzkQ6r3FkUMbFLdX3lyRgFkRdnWDbtZ1x4/wFr2ULHTggg2kXSmis8UE94IoOg6PM/+ILjlDw+oxqxMBaVb94DTmsxq0KNBhh/fW7YsLryJ+1jDD9WBLOaW9iPn5Qb4ILVBNTYSkkeF8KDl5SdfZccS5hkER3DgiX2qYAb5v5Kaq+EMu4wr/P0BEStpxAVcKMRawUsqCgOZbEm2Kp/VGkA7P9kAcNUCIgMA4OXxI4BVydaRyB2fff5OktzftzPHKZ7xM6yFGefH59Fh7wkmBFySzYlYYmL/ia3KvilWvt4JDULEOHE5JmIpADSFweYP4jzTAKaQUKAyF44oaJ9Tz/kPeYK1FLYmmZ18v8Tmq6/wDLxq+DOxYMXW1hnrPLD4If7yoFSDr+JF7yjnXK3eYc5JDSHCKRxlPyGDYA0xw2k8GyXKw/wMNivs8zWcpYRChPJsHavfybZ5EPwMWWY4D2HhtPjrBXF//QV88v3O4G0nKZyuW82hRjZ6H+V9p+fozhNJf1mXDoQT6KrNX5epE09MWt4LfbZgBXVoYCFw2t07eWQrxCnYCpGT1YrCKym0guCYYqsh1cS4tMjzrCVzqihFatlzmD372Jv2yYff27L5O+ylV56yl2Y8jCH/BorVIoAZqUd4WzjbggT+8Hm7dOrt2Gt9+/TDn4mQKbTQYg+LifsZUqVunbs4Cac82QVqZ+Mz9t6HP9vX33zsZEUzZ75sk67CZ2//WZs4iQRyPAbrvPFJFxOTey67gofufxEQmCKZQLG4OIIf2Jsef/hNW73xa9hULbCPucPS9hDA9fwsGIOruFElhE6NsPaEHvbrNdbWrd5jb70+g1tQRN2CBycm+4Hcu1oGHk5lwDNMjEkFDPjUenbryp1qsEKM+V/950duGDh+wkDe4VqGkQttz6Gd9uLLT3jeXW6rv6Q052AivSTeTt6nfekvQNJfQKNyeSHxAPRuiqFYxhBr4a+L7YYbJvNdeP68txrKNmhgonfDM4Fw991DmpNX8bmGU+eRY80KgEbJg5WS5P8KcYvCS8/1p/wqhelUjAyzCAl4Tk4g/tArbOL1Q61Db6bstfG2dXORhURhnVIYjPz8Z7v59qEkiwfY3K82IZH9idntZquoP+2GzqLlBODr52yvecZNkPBGJ4QxGELtA7MgPErWAAyc2IMqq2HglITbcy++Yk2og2a++h0yysP4lBbZLVOmcsYNt05tYtjC+Xrnyc/9U9Mpf0oVDw5Eld+hEBSxVvV7Yrprb8AvVcMD2aLw7/WrAZoAYRJRbblnozWrleK8i2kMAJwj8C7UeaFv86fvJzdQe4Hb66VC8cmz0qxYe2LqGdt3fIlVhxKOGXKa2pC6mvNPoWFJKFtyTuS6tS+jpUYxwYAd2AnICxcVViHDrJBI5JLcq/wz1H5VYn2pXtOQXu8NzFYGIdoP5Z9bJaXCOWC1lkAQ7wZkh8UpNu2BqXbl9Z0cS/DvUvTzoJ7bMt17oc/Ffu/CIlU7emyodmw4YXf/414bcnEHq/LOtFUblnM/AO9rxDobb68/84x73/YC6JwFjLn3vjs5Jzn3aYBVY4qx6OWtQWu981RUunb3Ln2wzFhJ2vZ2bAOa2g+zv6fxBGCndtbAzVkBuL1Nz0EX93fGqptm8M/fJMDn18n/Qabq+fvmVtJ/w0L9T7//d0/V/8RcPc+C1b+LSvNsztz3YY1/azdMfhy2YIo989rNFhTFOKgsGzAjnr0snvezkL2mGB9iLyTyvSBWHCHQCVYRMvMGbC1uuuYhlE2NkCLfhGzza1u9aZbNXfYp9ihN7dTxIthJeGQO7OoGuu/PehuSgEDxYBjKFfjwNQfAL6L3KWT4XI/knv6PQJ3mKWG2dw9WZ/JzZ52ontPAVNYkYlNfeNFA0s7XAJZD2mGf1DMNRs0kBUgDfZfUT9UcpFIcQah0nsN6h8ro6yqLvWzyZdegyllE39ea/T8ZNt0CQKdaqyyKsALCoRKbsTZgll531a32/VfzACKyAQlhu+FHH4y8Nje/3vYj61XIpprzSHoM4Tiq5yoZ6EhtIxZaAGw57Ze+suTSu8/7E4xl0JSbh9uG1cvsxNFKGKra52G0yRaNYCGxSsUu9eMcFkglm6jYCIbxADClxfmQRMJRzRWjHCVYB6m79oWJEwhn+eVH+tUwnhkAGOs3FLlvPgE4sk4qp1jy+LpWWCp/r2+fHrZk2QpAPsIh2fcqKRQrmb42imtsk6653v71/quO+dYMsGPfgVy798FJ9sNPv6I+KyAIFK93pNq33TLeNm5dZ737D7ZThBZ/+MlnzpYhAWa86oY8Bmx33n+HffXDJ5zp1XbpBL7uSAUKpCru506XsxIUFI/PdzkASQDy+3QbOaYjculj3AfqKWTiyU1isbwrdu+aAm3eePtBZPLT4PPUWTeCd4vLClxa+44dhdT6w1ChPEiIz3ECse6mvvRzNVl+YZHLaKgAvIqi/i3kuoJhoinE6YEH/2EzXnvZqYR2bNlIuO9eO7A3w36YM986tutkd029BV/sZuxZsnDynKcev2RVwdqXPXWceloRX6oYZAVRsGuI27JVE0gW1fbmW2/a0AvGoCrsyR6PbzSjhBTAnpNkpHj5SUWkRkS+pL720gtv2xWXTXa1SQlBoOuovWe8C8jLvrxu2Q6bds80mzf/GwtlmB1C7eRYkpDL6gFsXiNkeVC/wXbPP+5CgdHSVq5f6PkZ/FkwTGf1tqrfyhikiS3oTQ8oIDlUZDiuX/ZJFWJZ04tXy/bFgZNSrLDP8o4nkMQupqZqAtVVIjw1bgzzmjVQXpNvrbHzOHbsFDZBt7LfzrYrJ15mpZAg3nv/o3O2QbDC8Qlt0ryZbdm1zYV71zZoLwgA5O/mwuAiyDeZ890fDJ1hktMnqMAKwU5r6KDR9tOcpbCnS1FkBXEmqX4l44ev95ZnLFkb7Tq2osYPsBUwYxUY7GGkyjsetjU1cfOWiZ5cH87tULCClGaR2FF0te++XgIWoEEM2Q98Zg1uivCbdq5s1NqJSTEuSKsWL2g32OCe3PcAoXk8pFkffsUzVVioFD2qrQD8wMNkYzIYy4YmTRpR95Tbb4sXU1djmUg9J1A1BNvFqy65AK/6NXyeUIZcRewXDOqFzbgMIWopaqV23NPtuw7zvsQ6TK2eet6L8O0UFLG9e2Hrhn91e4D7l1+dYQP69rJoht4D+na240eOoJQ7jVdpL9SLR9iPKjgL0+ymGyfCSs6wBYsWo/qCTNb9anvg4bchHHHOofxwdQfAsOs9xHZS98K7rN6ngnpAgLqHUIiFlyx1HEgPWCgGN+9QcgqZLBd1JDfE1/nws1W6Pk2ljmoz+Uh37NTGNu2BgSx8SVUBdVokgE00+9WVl/axpsmpvDPf2EkCn5MB87t2bYWHanvUUitRqYehathnpfWoclCl5BVk8XxgsXZoRsjeAYKx2lk6bOi2HROxx8pxdm+qAeEfUbMHWx61rFp93WOtXWAHZ0k47qIeePVnMfzoC9M21A4ePIFP+x8WDsGjUbMkAvNgj8vWiqU6ZGArO3aw2Kbcej0q3gMMPRYxHGtAVXMNeMAB69gyHBVAnuXlsO8wLIiKV3+kPSHIqboquHcZh9kFKoJgymNlFN8lqEFofZUKLm0oajjVCPIDPRJ0gW9qQs8HW3BAqIjmJZEXq1hmaoolQxe3Uqnv3oBlMv/1g14rNtem9SfMB+bRv15/x6Y/96QVV5Iqp6QxitkADobeFEwlsKWOpJGAzMTDjztWAEM0EAQ7EBq1D82jb3SlDbgYkIcJqQCg3r2gE3crxQshxpb8fAqQS8WjjGq9rQu04h++xMgWtk0xvmB+gDu6eQ2AJj40Du26Blufnj1drXyWJPfFv+y3C/q1xeMxmuCfs8idB9j3+K1dMamFtWhbT0pwlD06dYWV58Lm8eP7ATZ5U7BCZIGx6mHotu9Rg5dEV/vive1WlgOLjQSz5i2bsSnBIOO+FpEwKbm9Xjuh3G+/9r499uB9sEX6E1hEAwH7rYgpoZoSb3ln8gzimMTlwJS64kpM2L/70UkRRNxWQ9/AIRSGvFByvrJisX8lW1egDEUMbBbJI4rwWitFeqEyUhuKpPSqHcWYUUqyDhMh9pVM5dRwaSPxpxEVwC4ARytSRbNzXRMArGsT8KMFKsaFGGQuMEUWChTF5zwatYB16F0+5lL7be7vsJpTSBm9BFA1FfZXL1u2dL1dT0MnSbBamk8+n2kvvPqIS4BrqCKtlfTs+PgQmqMaigQFZWkzoKnmfQhm8iOGxyimnINITExp2sg+nnMrHncldnSX5EbcY+SVYbDe/JAeJ5ImKpPkYu6RZJdqGEOR85biy1QCa5qazYH+jbBkeOXFZ5G+L4eNvBWWSbZ1gJG5g0PZ9Qzn7ptDXdh8wfe5xgCArGCkrDT/MoVmHZQAGgxELlKMXOQ0QQ1ZJ+Qn7INEcqO1a9XO9u5Ns7fffpj3bBmAIWAtB+EpwsIGDBxv773zI2zYUxSvrbhG7g0/WBNTeeCIfTJg4GASLje6UJAapohpB9Kc19T9902zJYsXMqBCBsLhgrDGFixc6g7gg2n77ZNvP4Vef5TPGMXBONmuuPxWe/2tF2zvkeUWlsgkkl1QgOOO5RUcxFwTshQH4KunFCOPfytQK4ZCpS2FyfGT6RxSVfbIU9NgeDH9gsm8bfte++Dd7xlSKMcdwIT17Is8MjTebOS4XrZryxE7ug8pGqzsIDGsXRqxxzdZPyCIBja1+TlgNR0ptq9M6QFWAa+9YXzVU/QN7jfKvsBQ2peBzbU3XmRLVixnCFTDlAlWD4CygHc1g/rlksmdblbMK5GIFFxHASx2BJ9VAwWxQEuZwHsx7AGu5/PK7JzPLRYAQ5ZgCPQSjCsTJJLD/tgh1ifFpWwpxHdU4JQmuA3yn0HqXFPhz4QcQAkQrnevPhwKhJCw9ssABT32R56pcjRhd7J+qGS9erPH+lIweAsMZu1GA0xUchgrbE/2GPr7rsHAY0uAI+UT8hUlvevwYmUCPosZK7m+cEoXxsR+HRsdxrALtjP3JJKgQZl3i51ZR2OioKlyWMGVsOiB+NxB6zwTNUDhwBW4IA9nbRbqOcVWD2Y9ycdXfr/yEtXATUW9fBhrKZZ8WZMBFEABgNWSj1RSeIhZJWArhnsksLAAVnMF72t1uT6XQpEAKXWQi43tNihNWAVwwhJh3BnINZSyZrX3qCUW0K8zJkC2IJJoURAWYeEqI/cBAzuzzrMoovfYZx+9Y1989oOt3oCsj0KtnvvuAge1L3G//QRCucRyBye7PVBAvGTx4Qy95ONUweBPyZu+3IvyYmxwHGuWZyXklT+vp6CVV6D2UiWwq8hwMnwNn8R+lTxfvDQaAf2ZrlwgVIPSe/U5a5Hyiumi9cJ+ndA4HnCO0CHCBEh49DBoBTTTNIqhI6Z7IM+mnAI6rkmMs6CooWDOz8FvS77ZAsA4pMs4rCul8qCIDhFTlWcl2RcCCjBwpJfyj+aeCD/SZxbA50LHACzFoK2CraFJtWNUngNPBHxLxiUPSQUMKmyglpdMA1ZXpKnA4plocOHuMfu02LIiOVdK1sneqDTfEM7LUGSYCfgc5TB4KVP4Jfc2LqyRff7+DxQvXWGWHrI/1vyB399sy8yB3U0quxJYJdvTGXf5RZfbQnyQEhNh54wbj8yPVHnAsccffRr2zfU0tBWwXafwvufxPpfaI088ZEMvHM06V2CdpKIVNmvmIozyP4P1GG1/4AdY0XCavQq/L95BBSs88tDzdv3kKay/IIYA8tbk/WdfDAA4/PWXo/b+By8CXrxOg19sn7631GbPeYsCj3OeAYyYwDffcL/dfcvjyM2z7Z57b4bptM/8Q9k7GPyIIaDzWF6EcaShRgTH2Y/fzfBhPWMAACAASURBVEe219RzPwHNFs/da9OfedPGXt7bhl3chWaOhmr1JuvUtSMgExYvSoR1L5xnfeo8Emjmzqi/Aqt/QXMkpa7hGcrXSy/qh/jUTr1nivM9FQh4Duv53/7+eamywESd8RrC//WXfk//eNaPAjY9Sct/ekayf1VRS86duwuLhk4Wkch64wbs3V6GXc4uu+La9paxG6XLU58w5NKwjn1z22H74eu51IRHef5HCQBVCrgvjZnHDewsXsBRyK5SGaIrXVnWUilNQ9wZdnBfBgMQBncAeH37D0C6ORSFxQabOPFqBpOwHdbvtbvuuIEhk44GKUA8zN/z9+7/TXL9Xz48/0efOyMjw+P3BxNHCcTnQ43c+nLBrNrjPHXTv62bPPutMyCRXQDP8/TeQHv43gN2quILJnq7zTscCTSNSjTfO4Z9qQbwSjYPXjQgGkBGkmDcGDJCixYdAGVQjcFuc6GmeFrLE7oBZqh83J3VK42VCziBdaRhj/YuDblcOCSD69r6s+xx1DPefezzr1/Ai1OMfw94/5/eKwcK/wmsimyht5r9B4KFGvyJF91hF40dblMfmWSTb5tgew/vZg9QqCA+sDSj/7j1HuuMOqaq3AcwPclenDHdfl74jfO00yBZdZlfgMBtvGuxiQn0iYbFSJNOmvLQIVg8LFrrvPM/+OA9ABUlJDs9LI9SkzHPf/7f8uvfwKqnKfZhkLMJ64XMEzV24aiR9sOif1lEcq5t2LrckuPb201XPWrzFs6HlfOaI5zcMOl27mU36t719tW3n8DsHGLbtx2wK8c/ROBbN55FGcSHNfbT0o/sLPYsHbDvOkngnqgBY0aPBVDbZCv+WAejKJl+B7Cyb3tkriTFMxxa+Ct5BNSK6iF9WQ+RUaGwwhgyUZjIziaYg60GwC1KvQw7o/wjxRYMod6ohUAQBGCpr1dtpPounI45j9ASfxrnIGpk9YZVgCPlfI039Rffja/BXi5SNbpUHwwc81FYEDbYdzBKwx0HGEwzqA6Ls4N7c+z5GU/ZfY8+44DcZk1b2I6d1NRskTrr/AScqkbgPRfZRGoQ7WUC3RS247wL3cCW101gMdc/fFA3PGa3uEGlyCUiqHhzPmWQU5LSPIpzBrYtRKKCHGojJLClZCwEMTgJpsaPjoHNzflw+nSuY4+/+cbbqJWQyOLL+cjD9wNaH8d3vJsdOHDQ8hjy1lJz6Wj34TpbN2/MEO85u2faE9R8oSgjs9kXku30CXISJJ1GSXHjbeM4z3YiS4YQAjkpBqC7jGJ147ojqCxhhsfEEtqX6J7Rzl37UM7Rd/6IjJ7PTbkBCAdjlb7TC1JOKYz5fDxlu/cBHMY/Mx62rHxM16Pq8MI7/LOv3kTWH2mbtm6yJyGqXHXVSL7ObOotU0m4v8fGjLocr+TP7YqrL+Z5Rdonn81kWIbVED1g6w4tbd/hgwCNMbBuL0ZO3MKa4+W76KeF1EGhDBp/hiEYhRVSIc8KUFchgxQh0XhWF0FE6toRVSF7ocDOID5rPAHDn3z0pQuXPUPOxrx5C23jpvVueDllyhR6Re2nAPCOqUodL894SeZ5+oGqXegVtE8LEL3ngdsdqCfv/qbJreiryOtgmyxi4K7+L5A6wT+Iel+aT/r4ekJ9f8OCqwkhORpiHTiwhyF5oN3+j2vBLk5abpaUIF42b8F3sPZ+tCHDB7hwTmEF77070z56/2MbdeEY98x/hRG8ccdSyzh1gPWYA4M3FKJYiOUDgJdj16T9VySIsopiV+MrT6Aa5qpOzUpqxTopoJztmwB5BbgCdMM6DIZAVwEgHRYMZoAySWHYXtSgIfTJZQxTpWSTt3jHDm1gaR5x5DkV5N5SL1NPV7BgwrFVikP2HUWoUTDv6yFS3eOwECjDHigQpUFsZKLrBw4fPGZD+vRk7cOuR+aeCRM7J5/rDefclI8tBVgs7PM6JhoC7aKpFZU/kHbwODWtVB4Ki6OHQe2XwLAxLDSa7wELkffggmE9bCs9VwwqzMaJTVFQ7mOoGcq7Su9Dj6qe1iNzJ1+F+kF1saz0quml1Zc1axEG07YRxKZD2DxhecReWkZqmvaGOoiCOkcDKUYqeE903AWh/BVpoArFnrISaljr0ZGw5MEvGmg6Q/CnzcmRlZ/6Wil/qf0F5POz6rgWtVjRMEy1h2TCrm2cyP2DLayeIgLMKQcVhx/DxlbNG1kUuRti+ovYIeA7Dva4WO6x0Qm2dNlKcIgIcmAOgWsUEDB3tT31zGwGAJraniMv8dwl7/dXQDkXI0s3B6yiNj6v5qtiOOs50/W1XCvPtoHhZs++SQxDwix9a5F1wh6iZceWNptgt7M8NxE2xJ5tlBxuh9PA7GDEx6IILitmbxSBCkC6HeC3GMWaiAXRu4+7+ALLPp3OuxMAnoc1B3vqscxCW7B6P8+CvoveLpQ6ppZaWrkjbdonwf7Ns5ZtW9m8X45wRpSwPhioxKCm472tZNilPkoDNym7fQlL9oGMdOuNF0M22mnZGSX2COv251+WwKw+gUVnEZlGbVBK0psy9I4hVHDXwXVkMg0BfE1HWZzuFG8DB3W3g4fTIEk0pVWF9b8j3a68sh/DqPngM768K034d4CtXLOPM4kQ5k5J9svs0/jAtzOvpB5BDSFKKUaGo6JPgGoAJ5iaTo/EnJeLYlxNnppmj58Lza9YkhSl5dBpFc6j8BgtAD0XJUz7QGnU4dcoFSPuwlpr1agX03DYWTTWOsAbYB8F4u8THhhjyZEtkWZ3J6F8MYj2SSdRz4OJJ0lbNP4tAby0sU2Q4A+PcT6QP3xyEhlpnXXoSEHNBHX9H0eM+05SXRfSEI+56WkgkpazeWU2ZeqFBBYtRc4hNoa8Fb3sktF9KcAiaHbwQm2Lj8krC5Bz94FZeQAfmN4Wz0uSU3aKBXWG6WmxDRl6ob04/WdYbXxmCmAffDS1yGuZBozGW2XB/PU26boe9uvcrRYKczH3pAJNONSR/sWy+AVKRxLa0KN3N6jzeDHCWlv2+yoK61O8lHV4xOLVgBeEzKgllZTlgEDQUijnsXFMpQBecpgu10pOqpqRrtiXjS+JKaWAgdOnCKGhUVMYikAfZ2jNQtYGovpSJL3zDAP1XXrOnnRsea0oyEqSYlUPYqUCcnDfJZc43yDp7wts0eEiEEK/3Pfj3wEOiNXfURiGh02iHyAvrQfvuZXNt5JDPxX5UDsCPQ5hag5TGLmpgqACKZIkLWG4g09tP9uGTMkf0DgchtIYfFk//PQ3Zw6vKZtYGI6poxBR+ehC4a/EimHwaBLnvc7YkgVIKF0ipqwhRECmWWAzFA4CTuUA/zLYUQIBhg7rzeKssD9gFKk4FEgcBFL64+wf7ZU3nsWLaB0LrwdU/H0ukVvSPkl4HThGsyGGG8seEEZToFpr0oz3n+LmxAlAXRrzPr07W5eOne0wU6Tf5q2zW268h6nSFDa/UAcC+Xhp4vc4HoNfObA8E/+lk1ne9syzT9qMV0k5b8hzDGGFezm/Qg7EKucTLG8Y2UOwkbNmm2Min3nyDJsjUrsqJrY0JQ3O3yYesBFfOzZWb6YrcckRhAjlA/z54oWSSqF6imKCjZritgSWdCQeuenpmVI9undGkrFQGhj9HEm0k/DBa4SU8SzFci5SrlqKvkSS9ooBkbv0ask0dao988zzWFscZlOk+MXMOhqf4049Wlj6qTzWdKXzH65hs8qDFaqCV+x25wkmpjOvTBTIT0oqjC2K7cxcCoRIFQhskEy+5EgXg6/k2UxKAfaPGp5tOJKPYMC3EjZiGZSr+db1apPVO/4nsKrv7s5jwCre3VDWZTAbdxUAYzGglUzNZb3hIzaX/JV1egI8xSeHWHxKOM82nvctEI+8bY45IYsOgSwVvGRq/uQ9HA1rtcx5HfEZKfLrJCNnklXJfqj3RlMkyUTrAORUFAQg2UwlYTWdwkqDLKkxLho+Eu/Ap+yO2+5mcz/gvk72B2L6ap3K0yssWh7JFDI0IgL6FHak8L8WrWOtL57Mh/cftW0bjlKIjcPSpYT1tNmatUlyqaSrVq7ATJ8ixwXYUBywb7uhiwDu82CMhidirYnDJfaftgSXGu0JV9CgKzwcPzAKKclhEhrzDgHqybfIl3eiQeAb30symwoBqwpHEVbE81PDL5aUC+DhABTLSgm+2qH0/MVIl3WMJPBaUxEU976AjwK7tO5rmL7W1UiS5QmSkQWLsmLKCSwMopAL4xn4BZTZ7Tdfb/16XI7MfIJLtZcnmgL1BJ0IHFJokJIu5WNaw1knaY+zA1eyL59fbAgVUTUUj87bUffA7aOse9ahmFkCvR3j1UPkdAEboRRwSkLXe6bzs4ZOUsW6nzxX+TyS3ZdTMGuPlPpDzECxYbTfaaAppnC5pn8U6fXstQrKkHS7SqCH7iMfW+FQ8iYOQ5ajgYEY7wUwHMNg94YwkdVa9qeZK4JNr2YwkHFBFYWHPBjrOC9K2ZzFnA1RYCLXlorthLwZjh5GZtg6AdN8TPhptL3Y+x3rm58bH4/CAOWIvNZVcNVQ0Kg4d5YJ3DipNlSU6jk7MNixrT1haLLcqVdQhGNX0rTQNIVG8sx56VVUisnjDwgfDPs4CFnY159+D6O1JYPES1jXuQDxpx1zX1ZBKkwvIexjz44NNJ7ZDsjV0ElgrqT/YuymNm7tPKmKCvFnUmAaNYgm81dNuhPf0+e5D2JMlNqOjScIw3ga9j+sfK9cWJEE8KFUqWQ/kG3Fe+/MxoN6sCtSkwjfC3ENhz97YDDSrTxbumQfTWov+xXP8I/e/8VOZP/B3/Ok1/vT+K1atgeGTwrs8Pth/yyygPAM7gPgAgW4zq+LATsuueQSe5805mzu+ZOPPwcYMYp7DVNEct70GrvlhsfsMD6JAZHIQgMp1GlWn33mRRs5Yjj3KNJzNnuOYrd6xDrQr/8OGNS7LB8tnfP79sGWaNKEM4A9imJaQL8CO/4aknPeA/L87+l8d8FZfwFW3aBI8rFzqOz5evGvzDv9dwGMtToK3TqYPMVIWXdsKyIA8F2a1Mts0IhEO7g+wF569jvLLv7dLpnY2jXqq1eupvbiOVODKRU+mLVcS/OkwVkJw/wwzqwOXQhGA3ypKPHlLOyMrM/fdqAoOLAbyS4NYbPWUTbpyptt/658iuQLrC+e5T/OXmCXjBuFry1sfgAID9L57yT2/ymweh7UUoOi4arn3PkLqicAUiOWP3/P7UTuWelsh6/m9tezx81mvZqDtPWQhbVcYbWhuyEmoPTghQkA4Ncsr0FKFfcf1CyAjU0YOjZr0owk9uOuaY3BSquSpq6WYYTOqqoa2DrsycyfnFez2FfluofaT3kfVGcqXEopwbIDasBCoaG8BTLC1wgNURMusNTz63/z/lRn7UAlDd91D2VvoPrIC9bbIzZgQD+bfN2lVlJVbK+/8yb2TfEMJN5hDySMKwIAmg3CBzl2u1Y97eWXpttd994A+LoNAE4qBvYgAInc/OPWFJ/n0tJSQRysHd5XiBdhNJEP3fsCQ4amLuAnGFaWmK2emyqgXBfy56X/X/Ef59dcNfv5jp2r8X7LZB/0squvn2Avz7zTckoP2X5USFLGpCa35t9BJCPvw1c0hnoswv5Ylm4TLxvH+4h//rGtKF0IBs2oszumPOkCdz/+7DVslwpYc01QFWZYRTHspaXp1rVLM5t4xaX2wftfASpht8bZI//JAIaxLVon2R4AlgJUJ927d7aQCjylKbh2EbCZC0guuXBBPoAjIVhaI2f57xIGh6NGjWDogpQVlqqGz8yHXYCvL2tVJAUxpDR4jcJuRiBlNuxZb4EuDPFCQyuR8rYgrT0TgIfGnnBOLyw0SnjvvClsj8G2ZYnAWu/kUqR98fMtYE2cEguQNSr1ngAxqVmkFhKrgtmTG5i5ql/7rtj9nFvKvJDnqwpB2VY1axoNsDoEVcTP7gwUWzE3F6UQYEsTwqAysGny56wWcNeAlUheNqpNWNzVWNRJMXjJ+BGQTlY5NZAGnvJIjo6KAxgic4R6QX6A48debGvXojw7luVYffJ/9qYmSmQvGHpBF/t16SYkt6Ptlltug7XlzXN5A5/iZRZIz/XMi3fbzHdetTZYArRo3st++vU3iwGkEWt/27qdrElve/iBe6iNqglmXcg9KXKq0RmvPm4z35jhmH6tunawA+kZWBrkcW1R9AoAtAmQBGBN+jck2TbO1g6dWlkbhmirVu4gj8RjO7NvX7q9/+7bNv+n3516cNTwiwGTkO9TYLUEOPpl3ves2Upk0oNRw/kAWJ4gZDCB85uBCuzNcvzGo0KiqNMCbcnS1Tz/WPcOq9/35brK8IMS862Ywc76dYvs+X8+4xh3aYePQwrB5zG1I0OoVjbmorEo7ga5a9qz5wB+rstg/W3Azuwyu/TS8W7IXUntpv7bEcS4vgXzFwLKzAEbSEEN+DYqApGIBLvCrITkorDOIog7vhRoV0663L7/6Qe8i3l3qFl9LcI2rzlIb+8N2HjYsk4ft1dfeZbAvuM8o3vs0WlPIbVG7QAAlldwxp6d/ozNeP1fjpF71ZUTAYm72VtvkA1CvXzTLTdZq/YJ9tvyn9jHy/DaRgEK6/n0yTwAKZHdGParhlSPzz4Yh0q2FFWXziV5neoscFZUIlRJAQJA7hRtLouBvgLJu8hZdBZOVVwsANH1TgylGXDI7k2BbTW8c2NGXwTescLhOfLb9MaXv0vfxtaqA/80akfo7nrUHKhQUdcN7NeOQObDqDSbIP/mebB+r5t0DfkRzTmzU+xmwpKj4mK5dnpt6soomJ/eYqyLdMLzUH7P2dP5EFZEwRCRR56+MLcJmnIBzqyVAPqLGCzTSmsKGOAHwNgNxYM3nz2AGlh+8o5gQQ1DDRwfT62Mt6r2TN2uQJi/CvK64ILetnnTTp5FtV1zw1WA/T+6vi2COgnCPedphZVB5NAwqhqShHJzcLhyPs2JAIQZJ7AaZODZHjXTpk1b3DmvcHcxgUthwIpVq15BR1wZe6IIGPEooYoZFNVgPRUCgcCX/SYXscmka4bDKt8G/hNAbdjdNqxb72w+dmzfzuAjgmcbx7uUBah8wqm/T7MHDhrQ0RNUGZBAaGihrcNjth68Qj2JlMrqZfzkWXLuPFe95gLbzw3CBeqonpP9pTyfRT6KbYz9RTKEAGqPylNmI4b1sw7dWxEaesApkwUca7ATFU2o/DH2LbyVW7RuwjlPkHMmIbDU1NoLB/Yn1InaoIZaY/LVY2ztmuWE6mWzT8TSS1dZm8697NWZc12/O2hAeyxJjhAGiGoei8koSEK5IJeJCdGElBXiLQ2Rh15U7OwgAbuyMmI4oXdbZ0ogdk6ybevaKcZKwAA7tulqWWRijBlzCfX4Zs63owzZg7DNK7PePQi5bd3e/tiyEAyI8wbCUnxMa5s/b5WNGgcTHouMAHrcMlRVykiREkC/tmw7COHNrFOXbnboCKFysY1512vtzOkK6l3OnOReAVJw84Hlx6hqxCOFO18HanqhqZ/SavWb5129vCkg1Zjq76hvcmEcYkzJK0aMbhqaGW/8096aiRl9OCdZNfLA0xxMTBVzzjJV6tkDufEBBwRNf/wZ90C7EHR0++13M2UIt4vwmWyUlGzvffa6nco7BkDgAy09wX75Jsv8WExRQSkceH52GInXmEu62w5YsdW85WUwYHxJJq73KWIx1dr46zrb4t9207jJq8+b6dm9TkY344037B+PXmhzFi0gXboz3qzpdsv19yLDYBKFSfeutLl83Hxr27y3Y918+tX3SGD4jGWidUsyxraaIJkroA+Mm9ycsxbiH8lGWoHEBs9RJjCNWzdzCZPyNZIZbpu2ba139wF283WEA5C2WeW317F25BGYcQzrAWQAgdxXpQbKN6eQYlloZwSeLmL0VsvP43wD62QyNOMcaOUEM8knUJKaOha8gMRhQ7oA4O6j8FBj6sR9HvmulL58V0k3nS8fj1VNq6yOxFb0gCqS7Yqx77oCnillLY2nEAgdOvrlUiwFElB7i9EkwNU5E+j7cc1+TCN8OSg7tmkCKFhow2COrF170v715hw8V9OZzPVxG/qWbSeYIuywkWPb2Wi8NEoL8Xlk87nyytG2dv022CAAzgJ5JNfgH/08AWE61u6adjU2AAthOpfa9nWi7NdBM1exVeaASclZBSKVwM6TElL3WeBEHAEmWhDzf1nnYVrRuAzuN8Re+OfLyFJesCUr57pExewzuUxAAcycpFWvP/cLMFcXo4m2DwE7CgMLY/KR0DiUBV9s2IwwSQy2y8ddZnNm/25d2g202V/AqnKbGoWQQGo2sieevMPWb/0WZnYZidkduAccvg6AIaOaw05M6CKCiCTZYLt1vpTXXX09DfcU0tNPMVXbyaRqNQcWElaYWbWw/wIEDFE8Vspdn59RwSEpoCY6IZTJXyBTz3zHkI3D1D8Zc/IspoUvPPe6Pf3kS7Buz7pCTCFqlbwnalMEQguEGjd2IPeuGCZ3G6ZiRbZi5VaYCWc5zBkY0CSFASqVY0VQB0Ko59+uoz8etAPs04/WAfoahTUTTSbmedlIqZkOBir8jus7b8kg8lVz+PvRUbzj/P20E0wc2zdCjtTHvPAG3cNmuG/nMWTNCkqRJIl7HsszCJWkn0AM3o9K3k2F7RUDmGsfEsjqaQbFJtSBRqnK1wSy2aUkJ1lK4xRbtmKjC+ATA0HNoRtKUMCKxKTP36pdEpOoXGRIsLKEt/LsBHDqH2Ea+mwCXRJo/AspNEMBbrJJw1MRLuBYYLiGIhqYOJkon7OOk1wgVO8+bZ2cQwBltAzhWf/+vJxKctZeHARjQ4WG9l5JHOQDKPsFJb8rSLCMNS8GpcBgfcxQgoVatkgi8OAZu2DQOCwq8qx/v348xHK3risA6HwZBMlzVUWBCsYKmKbCkd2QxDFqPYC0Gn0dwu732bcE5qngCeCdj0WSVkZKqSQUYYRTVAByOkCVAzyQFArJ1WoYHdbAhPCWbzL3qQiAuZp7ouCiIrFoNbXl9wMA/pwvlObI2lOdT56YVLzHmO4GecNaR8pWo4ES61lTczVTkYDuBSTJertEd9KAaeamv9kGdkN7Wzq33ObPyUDShIdOHhNfCrQSAGo9v0gCEoIotPRwywBcZUZfIxap/Cb5X61kRtopRajlOeg+OEsOx/jy/KN3Vvuux9NP98wZKngsUvh7jskrKxVeLAF/wqHkyVpDESa2qbNn4D0RnCzpsqbQegYCAIHenXTSVz6m/EUN0DzybAVdKSzKAx7ozzX1lpl/qORg/E+DURUt3bp3sTPFR2GElnDQ+9P0TrCf5v9EWDnnhPjOeocFpIkdzT7bhwAKseq2MBTJJgFZg4Yg7lmgwiJglvXp2Z8CtggwbJeH9cA9q5e1jPN9hjkAqKH1Ve0kWh52b4OAYE+/6c4OhT84XrLuqwa03Dt5OCmlXP7LatiqeEb9eg2kGCvDb5pzkbNc028NEpSkPHz4KAYFmywrm4aSWx2Jx7HusWwpNHF3fn0MTT1+lTw9Pq+AbdUpfgBoU6Y8jOz9ep1M9uT9sxji/kyxmOae5yszXsbnaZBTxzTQ6DaKa8HZsM/69E9mMCq2MxI+gNVsFAhFMKMeuG861j9D7c47bmN/9MLe5Sv7YcF0mJjZLnDg55/m2f696TZpIiEdrDlvf3nWU4gzXJLkVaFyYVRlsTCUinlPg9izP/54LiBSW54rawc/qGlTX7NVaxcgYd3DcKwE8CMaqecwu3TcBGdR4/HklfzeY8twnqn/n4FBFcwqoPH9Y9ovgNVPYZTUGDrX5Y3rw5BDf/fv4OhfUSnnt69h3zkg9fzPctL4c1TMP4v083+RNaPmyjcEyxaslNatgkX81KMA7N727HOPwRoOs4MbfABWF1na6W/NK2QP90fKj1zWBftJYBFhOXGwZGA309g59Qj3PDTK13oNICySZqkoF1/bG17HB72pLf99A4EfCzmL861lJy9SsafYkQPFLlBn7PjB+LlSC1In9e+PXy1nrZpyLez/KaB6/uP9FYDWf+td/POjn9szXECVA/rOS9FdNeGeh4Yq1dXa+0MtG6XGs8+utYySOeYdmUZdTSHN/s6MygNqy9IDAFHvvC/AZCB/X+vGn3pX4Ij8kTX0qmOY7YBT9mOHU2oT1tdSD+j7aF9RqI6AmlpYJUpwruOsqakAwPZpZl/NftViG2nI9t8Dq2Lraf17pPdiiXrWScbxE6yzm7HQuhWP1S3ss9720INPYe9z1O6862Z7bvojBOr8bKtX/cH7H2/XXnOD3XnbVLsKz/rDqGvoWd19aRTd3t54Y7pdcdVoznikpeypshLTsNyf4Js+ncbYrFnvuL1A4Z7/xvs9IO//dcjquZeuirWs4ZFsusLxpKzDe3jo2BaWArv7+SdmIoX8EjDsFKzvNJimmfRaQah+KpzfaiLslWhYcG3bt4URiT97QDK1SyBg5D435Bk2kj5r72YG8aXWv/cI+/7rlYDbibZyWZq1apZqJzOzXTDaoEHtXW0/avRwmHWneEt8bdYH39q1wyZT05bYmo1/2NU3SIb+AwoKvHclQ6ZRlsVRCCCuBm4a4spf3wXqiiTCug8FBC0GkA1GRpxzJs9Zh7kBImdEyxRIBhmZ7OdFNvkGJKR41OfhjzoCCevPv+ymeU5EvuqNv3yWG6QmMLhVsO5RVC5HM0/zeZHrczhWU+94KYxPHtPUagqOiSUQKQdGlRplLzVaztLHsx7d4IN/e/H/y5Gli0mnwWko+3s5QNBpWJVS8qgA6dMfOS37mkCdnGxYV3jy11HT1mgg6/yBve2qiVdwFnzLgDeQd91jtVbLBtCmVTMsZlrTQ63j7IskeOsk608EKOrtpvh8jx9mQwb14Sybid93kV162QQ+X2uGFs8z2Iu1tIwD9vizd3KGEiLFdFUJCgAAIABJREFUGfXuu3M572sI36POYQ8qzK61Qf0729iLL+JsXASjcx91abiT0J7h/iTDrAujr4lolGi9sIAoBNCeD3OrjjN/woQR9PSnqD8gYSS0sB/nrAEDoN7g+YilLIXl1QCOR/Hg3rRxh40aeZFjGc6bOx8g8mr2agW1HiJwuBkMsXQn8b5wZB9bs243w38G+FhtVQMQirjVCP/WcOpO9Si5Z3lm7OEZkLHadWyOUrUNTNxjzmtWLPzHHnrUPv/sWyx5tgLy7eDYCGYIdYTwu9WA/6V21113wJQOp+epJATxkH333WyAmzS75557sPS5AEuiF2zp70vpL4/YurV/2Fi8N09mHQfw5dlIbeATwu+NQk36gwt+Fair2gyhrLNikiVKVZmfPXr/S7Z21TZXo+3fv429u4p8jkn2/HOvMeT2t/GXXGOfffEhcurWzMzq7IGHHrJ77/6HbdiwwQVctmgKeWXqw1gPPUwf52/3PjTFTpyGGcyArQHAtpCerBDwWa+QFEXqPaQIjIhEsSAlGu+x1p3HIo2aijO8mj1TzOToWE/4W4mzYxTRiTqVA1uhtrIVrVJArb4n77gCXOOV3UHPk3WqCIuNapdzEApBKhqrMqgaBEnFWrcW3fAyXnTOgpA8DJ5ZxslswPovAYsnA3SbPTztfrv2qtu4zgDO7U7u/JW6SxJ71Z/h0ZxFkByKuGd6loXYMdVjnyEGsexB8vBFle2O6kxZMw65sBte3AEwerc5sk0tQKVYk+rtRTJzBopOWUU4M+qwXPoHcTRcDyDFFn2xIwRKHQaDvGPPFNuw+YTDC1JhJvoEgCc10N+f9IL17Mll0DkstW4swd3yku3VB9b/9jSuleESzaEAOZERy+nxdN8DZfdFzS3GfEWJcm7oDbER6NOzE+/YIWft1Zh3uxC7ruYtU+z2u26AfPUTAJ7Hdqtdm07gTMXgDSGs/zQCwXPpH4voxfC3J7xXQZbdO3dmoNyC8KssrJeWcH0eBY3BPFXFLo9b1XDOhk+4kED2c3WdiBT6UvVMpZC1vCE0JqEEklWlP9Ml71zO5cQkvvduV+tXQiIKp+cWy7QTw5RNfxymv0CVAGO1iP5UeQLREClkexcFHtazS0c7sB8GKZYnfXs3s9SmTflZaEVRsazbSA7PrpOA3pH28ENX22uvzQI8j7JDAKl6Ll07t0Tle4KBUoWNuexCwsNXstd7ACdH/OMf5vGEw+N1AomjHEZ5N8Krtqw/TvgV3vzs77KSELCuffzQkbMoKZMIiR/M4GmVxTXm7cUqJy66sS0iUPqxxy5hja3nnMzEH7oLQ49ChjhZ1EyRLtA2hyyEOLGz6VEyTha44UXWCSzDUDFvW8fArFFP/4ZqEF+XjkzxosJQ/VsljY1jStHwRWFgmi+uK1/jJOPn0vTkv6VNWeEsKk4ZVHqmijTAmtbpG4weM9ixYd6f+ZWlNorD3DyHQup2Gz9+vF113SSmZIASAC7jxo11LLuxyPt+X7LMliz5ncOQcJx92zDwJ3GxfxLTURiph4tt5YJ99uqLb9qaFVsJ+fkSIIoTmQIyGKajZGEN9eH4aeUDLBFeAxBQ6wXoI0lGQziTBbMOPRts+OimyKpKCEnAT7aQm5Jei2yCAKJWLdh06vCjTHfBOzEsmghAjhZ4suxj+rpnG+BUDQEmBCf0uCASBDvcvv3sBAtehzWHD8a1mlMdxWcnpomvde7aHK9TbAn4Am2EMZFNbeSQa20GB2B8a5IXeShKdvbn8JW9QDUSLl81rQIRYS21Bk0voaHIOJHFpgcYQGchfx9tEmIFKehGrGFNrJy8k4JKL/QD91xvixYugLVLIBnFjg43t7nI7uGv03wBKILuRJ3kG4jZogVY7QJRPOCKwIYwNk9/SVEr8O1xgJHnz3SyB8Em0WItLsTMl81RB6oXm3sw5tUjhnVnQ8m3A6TUHTumTa2HTbjkViwbEjAFHgj4i//WasIafM8Q9DGPw7MMv6BIx2pdvmI9dHg8AiUtZWMKoMiRpFf5EpUcKEExdTb26lBbuojwhlMsKJ8CFwikHk+gIPaCDizT1IhH7T63fk9TkR69OjqgcyWBS80JgHgacL99qw724EOP2e60TW7KozUg6a98fHRYadIsxpsvz6oYADgQabQn8V0emH4OcCmgQKngfnfp0MVWLd6JfyDG7EuWu58tOWY5h60Y2bm5x2zCVX3spZdmWL+eV/Aef28XjR6K1IWUX2jmPy/83h7Ed6iMDVoSgjrYTvfd/pA9/9TzTM4oKBR4xkMoKi6wHgPaIDcv5FDg+bO5yP+4GPN/WepyZri+KpjNuQJPWk3mwmI12eFeCmiHCXUUGwVvpqsCJCTJ1mTeY6gM4xyvk4H9uzIlXmsTru5J4RhlXbsPtg8/+obpTDF+UplQ6YPND18NGfG36wirEPmePOjy82Di5GJZgfw3+4TSGJFG6SQUqw9ApowDXPdQybD9U2G4Es6TmtrNZry5wcp4iAHchxAmj6VMJiuQhMuCJyIkks8vS41qe+K5qbaKydfu/fvwpvRzbGAdPCcBFXUgil2lZ6ghgCwutD68HVOS+8EzEMCoxrRGex8goLr2P+XMTPa0v2VTtKg5lR2DPywMWTT0Q1J2+kwWE+8MigASiQEMzmTlAgwDigOiVQH4lAB+CswTw0E+mZJy64DXwaUZVocOTV1De5ywh8EDe+LhPNseevgZUiFfI4X3Ofv197mwrgAVWYQCtzVF1bDRSdC4N4UA/lp//g0KnWGCrnXBu1+L99I7MOEuGX0FNiYwukTfdsbNCq+RFyarWY9WnpoC0AGiXJgR76bYqgJxtf61dwsO0/4uIEyAUhLM+rKSIlIuaeABtOsZZNTz0on1qtiTADYlJWwqBEcG+uUUb1UUoMyO3NQ7GDsFMbtUTMj3VkxgDecEOumnickrJiZW1C6d2IcpRCD3/aLxAyw0DsCAffynOVudCXwDIMCJfaUwMmFPNysldOJO0uQ/tMy0OoIDptqEKy60O26dgs9bvks1V8CSBnYhgUin+L1CJDUu7ZX3UczQALFI+cz1uh4eUgP3WO9lJCxhyUsksZR8Vt5TsoCQf6gaQjHDdM6o+BE4qiLFyWQVKqc1zztV7xgoktkDGJMWrAGA0jpLSfauhn0sSx39nRB5TvBuFlMsaf9XmJb+vyuAHGir4aZnwOQAWwYUspDQExMLPFDsTfZK+ZBFR6QylCqlKc6lKOT5BgI8ArhIhi0XTbnNgU8bWY54yQFUs6erK8zlvuhiBADWKoUZcEZMznKxmzWs4Jn4K7TISf35uRS59TSGCnxz4DDPPpgCXQBeMPfa271nsq/A3oKfAXFTuVo00JEAJjL45V0Qg5afI4bO5eMn2EMPTLNvfvjKXn/zVVfwiqEUjWw+n0AFMbndmcS16z5qMKl71wwG+JSb77ShfcchzZ9PQ/U1ZxjP2EjQ5XwSoP3qS+9gV0ITBGB/8y1XkhraiqFvJIFUn5EG/QVM0CD77svV9u3nawmzessuu6qXPf3cvexBUQBGxTRswbZzayb+aq/asVOrbf7cpe4MnnTFo7B9txAMlo78S/JBHwa0ZW6PUd3RIBsDnmWgGnDtsazXONiFeverGJEHcA41a9EVxsQ4QN1mNrDnxfY5liezf3qT53KQ95cBHk/ZD0ApODCWpOtmdt+0u0gjHuY+l1KlNdDS++sJaPu32kSVmda2GncV4mI2y/taTZbUKe6XC2PyFAXni23VgX8HUM+Dpn/3ffwTSfzLf/wJVLqtRDZDJYQOVNqdd7/CMGYDtgZ41D48AwZOhB3aVEdwynw7mPmLlXn9QcEMO0XrUFJKqhYxAzQsozZ3vtSB7LFiLHTr05r7ytCivJk9cNfbgCsJTjK8fPFZe/udH2zije1ggfWxnZszSHIupJkdRNNTBeiy20aMwNNWRZQrhv6/A6v/KVjoz/t2njZ5DlT1BMWds+1ww1ox4jz78fr1WYR5/mhnSmCZhKY70MSbRrWKKXkDbDwN6AJgtATAkHJkBxacL4ytQAzPJOdXfaBmWu+WXgYNlTkhXMClS43WRJc/d0F7/MBKaogazgYx8wUS1QFgVZdFACKl2Hc/vuaYaI6Ieu7X+ffCVfpi+ijI7py3s1RuFTCoMk4dtdXrl/4v5t4Dzqoq2/aelXOOUBSpyBlMJEUEERURbVBRxIjaKqbGNmBAQcTcZjGCkhQDCooiqARBkuQciwKKyjmn9x9rV92m/ez7vfvC792yaaA4dc7ea68w55hjjsF+6WMLv37bAWVtUgZYcmxHWDcD7eVXngOEudSuHz/Otaf+5erhxIp5GFvQwpsPe4qz9OJL+9p7H76KW/giG3bxuTBZbycuXEnOQQcE7GppCQf7xSGD0AbAbD6JjJzZ9fwUjDayVr0+rT+blv+tvvdHZvf/Crj/r2tUMgqSBSO2A1hQ8vvLb1/bO588BsPoiPU9Y6RdeckFNv3VCaw7f8gkdeRiD8FAzbM58z4mbtT+Xmmjx1xKzBaDLNbv9tjkp2GP7iABHYAvxSTOkx0klJjupaHTymcsW3rMMTqvvfY6Wrs/BUShKwuw9ShJ5hTis4MHjjnWUh7+CtMffNG+/PoLdDvfsqN0PwVGsCIAkoqJlYKklypyBmvSaYYTIyQ1Q+4CVuShgyccGUZ+BUUYmrjip9rgOX9FOpCOamuc55th/llN90GPHtG29JtctEsFEvjD/uPf25FTIO2cDRNQuuZaL+0w+AqJjrVNuzBN5ByvBqST2Y3WkwgcfhR51d6fSsfXccyZg2H4qfjpaamLfSWWoMxoAVcgQpSTXAhoUa4Sgu7NCUwmVQgSG1AyJoo3wwCw9f4dMW35HXa9zkTJKTmpA9ZlL7oua6lubvl9B+d2EO2p59Klsc3atG5p3QC8f/h+qdu/T0CEkHZ/JSymGGKb22+60gGrN982GYZrpV00/GLkbEba7Fnv2/J1B82f7sypz97vZJJiyGffmjnblolVuHE77NV29sVn7D0n8l3ervbnDh3TMOMSqajWZr+/ADBWWpx0TcWj7Qwwux9TyEN7aA0+pwUt9X25rs/sjjtHOobtM9NmYYx1luWVZtnu9UcA31MASx7C6GYV2rB7LK19K3L8Zfb8S9Mosj1C8fdCOsmCbOGni5H4iYPpfjWszbfcHqboZmA/pE6OpkMmkNFzgGWSL8t878ILh7Gv+du2rTsp+McBjp8kn5pms2fPtX5nD0X27Grk3WbYS88h1eMI9vIt8PZ6xaFbt+ywhQsX0h05HJb0MFeU0q9dkFzGXX8VDM1MOivxfQHEn/r0s4A9zyEhtNiemf4U0hc/YEIdRxwWBvN7v4vNEgFaygCXtZ+WAuqlIldUUxpmr/3jA/tq4fe2YN4860Lx74UXn8Iw7Rn77LOvmAO/001zP14ht0D2es7p+wrY7Nm9J+BTP4gvz7ozIheXeQU9V4+7lAY49trMw04X2I9CcNbxTNcpWAaYlITpVR4gayAAmoryOserORMqmCd1ChIa4/tgWKFqu2/yUfHyUxf2u7wwkDeslS8C35TuvJKY+ORAgFgIaoDFOaeEqWAS1D7OGUrmgTMo15GhdDWaqd27kzMuI6+XIZYWCXF9JOSPQpzVFXOfg/fJjWNvtV9WrLMFmN2JbOCxbengjeO+mNMJSYl2MuuUu57CXPTv6fiKY70WEVsGAcgV00UlMlUc8kIdusYitREG6J7C+YVRKesqhjyhGJk4SRfIwEpniOQ95OdTVES3lEBP9h7p0Ooay8Ae/OjyqON1t907wj76eAm5nGTdzuD1h8jxAewKIm3julPOjEnxfHO0WiXwGYoWujosiwTmymBV/jhZxazZdnZw/yGX32hsa8jhEuJa2PH0AiTUJNPF59PJpU6+dsgQTH/8IQoO3zn91lhAxvKKfDo3/ChAdCMWj8FodZdlYizdrlMcv2eRO/aDmBVPp8tiOwt8LAFwNZB4fsv2/Yz/MWJBiEjECj5IWKrTXD4xTcCqky8kB9Xf9RVGl7fM6yUZEN8MY7M09JIAW7ILKgHmicOQV+rQLsnpogv/Ud4YifRgYS74AT9fzX3H090qDe06GK61yADUCGBVRyAvuOwv59tXX0rChwIZxaUCCjshzMMUNHolQdYBQ/ITJ/YhN4iOMedQOubUAXS0r99wxHWLyaNnxJUX22b0ktdtEKHMladtEGbyv7NHKvQ5f0hn27xhD8a2adaOPXPDhg0Ue5pZGGuyU/vujqCwZ3cGRLbDloXxZTjF3bCoANu2BRYrTODemJI1g4i2ZetGJ/PXim7rtRvXm5QxO6HLHxmaTBGi0o4g8RkTC1kMSZYBePNIxmX7puPE5GfZ5Afmm0/q2ZFEvRLmFRCgVkWPtfAfQbT0VNnAS2FMipUjrUIFhEqqlPxpw1Ji1AIKrgTLBYS5BUcbSHFBDgAEhkadcD3fkmsrfl6M++8n9uXCRRzGaGCGEzTKtKQq0i65ZIR7wAMGDKBd/EwSqViQ5KU2+7O5NmhYTzTGFgPk5OBoSWt5qzNwp42zlSs2WF6mrimTnBD2hXRb2XuDECyWUUS1aOIcTo6qHsApy1frtGAbdBntxsd97PpRU611swF2y+03owEzxl566WUOYCqUiXF2BMevrjgZFpZlQElGTwbmpwAtBakN5TFUctA+HdfKHcTffZXBwQdTED3QXKoO0knMLUAPtjXaQQz+4cOAXgAQGhd/gp5y2uHEOqsPBbxmk0nh8+TOrQNYFdAaDEA0SSJI5AadNwS9wMVoWLBp0wLnWvKVCHHoO3AVkE/tosQhrl1MB4ccAmNJJuMAhmtxqT2FbooYY3pmYprRRe5tuoqchTrxIMsBoBw7Su2d+rYcK6kQCtBSwCWAPZZFq1YuJYT6DLF1dKBogsdC15YWi9qUhQaI7eRTV2JdcZ4cOqSTbeQA9/OPB9xoQ7Ct5xvl9GiSm3VB0+4xdOiy7afl85mk/XEqZPLvybIZz/ydCuZhmzvvCyomXL/mG4cDj5pnEcAmWmO9zguzZYvLYLfFABiItu05yeuQcOwWiTATSJWjqRpJxbVLly62D8MltQmf0783gOEKCge0ksLea9e2I5cebL/9/psDS2IQy2+e3MIFdk7QWdC0TINIkKWnE8Chqrb0IFqRpekRS3timVw/CZJenPGcndNrEK0no3GT282YixGkg4pKKiDugvnvW3JKiA29YIRlHKmixeQT1mCdTXlimt0+8UaCvV/ttrtvZp4RPLLRSQtz8DnD7dPZC13bgyr9AjKuvelq27JrDRq+ZQjQB9nAc4ZiRtDX7rrzcRh6MBWlMi1ah1rvGbt62jHbdgi10aPPxPRqlWOdUrB161j5iEvQBdWoYMJYxkDFl4tgN4SjgyIRNocZcAC26upfDiMrEG2nTuQ6oWqBnmedRfAKqLJ180k2WKr8HLZqkQoALK4EsBGAIFaifBQbOMiKOcgUPInB2r9dDazhOMwHigEbCaAJcith4bYD9C4pZB/JhsHGuAdI1xnmnDRtoil6SEOZ/NKxRyNUPaMCWYaml0AzHZZiQ6pd3xlkqWlEEQRzNlAAOXO/WsIsHASqtOmgVauz2tGUmjlnRB0Z0qSU7SCHcouWaLJQsZZZWnFRDUE17rKFiM1n5rnKXACfGY2AXznMmhKtKUAWcDkHaESERMJkSyfowtgMp+PmzVIJ4nYBrlXY3X+dyKG50mnx5sF+nXD7TczDX11QJOBPaq8CRtUd4CsdJcB+jW0QOl1qdK+nIukcDgGI3bzk8zWueQShMpYRaO5AVclDiLauQ1aFMfYFjZeeoQ5L6TKpEqsCmma82LkSco/GFEW6PGW0ZYpxrWRA8ZLWghPTkEQKv8SaFKLYwDjXAJhKvCSlpcdmKaDlRZRFcBHXMqrWJF2TAlExh7t0T3ZA7yHaNhSEqDUtHNbNjbeNtE8Xz7LbJnYmIDmJy30Pm/PeSkzwmA91nDMc0nIJ92dupx8utkl/m2R79m6CdbiUm3KZjXuWkokQmCyAXawt7X2aD2JAa3zUJi0QOQIX0zxaQFSMiIGt4oAhrk9JjIzEgmHjlLFfiBGuPcWTJ/AANJ2OYqr6Anbp0K9icSnnD1cvI2NdwjoQm8HtZ4BZKopprxI7TK2FYsJKG8xTY1cgrJnoAap63g5U1TxrNLQV4KQjmc4oWspIehJjrISOifTDpVRgoymqcR7LlRMUVexMYSxVkvHhQ8Gr0IJFx5pcU7I9AQCLlcQBAqKdX5UKa1yzHobOLoFvgWJIMjdUgHEVcEk3cAFeR4HQVTHXxCygUMj7i42qcZAUSBVniY9cbHkOvbqdzdzfQ7EHjUwZgHAuCigK1fxlDASiBsrIS89GelbSW2chqaXKdUc4TSUx1aSvqO2NM4zzKiW5HWYRH9iZZ5xhj0x+0ZZhtleHAZJ/IFpRfYagQ/c+a5ECTUicLfp8iz0Ms67a1BLKGrzjYbv1ukdoU5uCickKEvEC2vUmkFh3JviNIOjqjexOrd10w0TMrrZxdiWQPO51RRYntwDbVPNW9x0Im1hJs+aX23M0M5ycjNYN48g4OY1f9zyJT2hxTEnpZAPOHGmbVqezBo7ABjpMaxsyApzhr7z4GrFSsD38IKYcsFjC6Wp4+umHkAYYzP2jLd5YLG1inTa16DexSbNxQ5UGaKTcS5QmEes1yaV47exeW7++TpcEaGKi/jtE6s8Md5peq/dzLE5piB0zu+OOp+xYzmYrqz9uN4y/GVbO3cwfGKcZATbl4W9t9aZvrDJoOQndceIqznmK0WkEtgVIAhRTtBMOLBdz6Vm3Tmtj0bR+ytzSpyHcHvnbDEwvqJpr12Kuzpm9x3r0DUcXLh4jp1rbsw+trHN7Ol3VvXsOUaRv6UAZB2adXmj+vwK9eYmp5oYDNlWFUAcR+0YpgOLM13+3letnWWXgJgogsFdDAa0EKRA/SVZGWqfSlA6ERaRWwjACHD+AhSrJEsnyDGabGKvS/9Yck8GHgE8Zb8i0FK0kFr7SIDHctD4xrQJUFaO7GtY/uxRxDW3HkR0xbXjYUvAHkM61m5+nyRo0/bnpmUt3WWySt9//0D7/cg6d2EhqRODQS0tdGHJA/vXxlr631u678zGkJ1phmriclsVT6Kq1sof/fi+M7B/s4cfu5NrZpzA3e+PVmchudeWcyKC9tQqTj3bseZXWpWc7WDpe4d8Pswqfmghb8vlygDfkiuRyrUfoUGCNc2Mg898cWP0zQF5T7z9bT382Nf+1yNFoKidtX/bTw7iHT33xXgqPfsRsp+yFqR+gx3+NJbQ+CnBRwrMIhYkZ5pzMAwiqx40dZt9/vQhjkd6AAhXIBDQnxmsNsLqTcwuRgJxMYqwocoVc8oosEkxaHzOMeLM/sd4h2HjZFLtIyjH8vJi2S4Fvp2gH3bP7iI24eJS9PONle+6FZ4n78mjH3Gn70vdZaAzxHIawOv98OHekkevHuewrhj8xSjTxZ4/uPVwn0tZNe8l1lI+IuhKKdiqFeeK4vufQ6nniKASWPNc9F5+gomMs3wMoY3fX3tq5B+2zSLztpBsiLirBijHQve7a0bg7N7eJk56ikEC7b1gkjEeY8loz7FtJ3McbrzyLme1kutfQ0JT9OqGTzlCdwdKxryDGkxFrM8gFIp0EAL4KTNKYqkVZ3YTyMFEcqjhaRsCSH5IueDFxZiiO6pJvaGA/riYeriUvfOKxh23Gcy9auw6dkM94z0aPuprPirE2rVrRqQaLESbfIdqOfTk31I4cSVw64caxkA7UbRRiB47kks9eDdgyh9bmtXYKuaS8sky7+56xxJg/AFT2sItHDkfncwqguheftGmVZNmwaF23EYFGBPqaYU7DlryW64pD5qE7BjW/btxkF8BEVgfUqMtG2dTnp1pyC4gFWel2Ft0yNDTDqt0JU1dGQWglsj5L6GIRe7oUc015eyjuSoB5+drrz9qs+dNtGyy/cWPH2HeLVzWy8AKtdftYwPmTDqQOI5ZKbS4Mosy6wB7bfzDHtu48xlwk9yXv2LR2h331zSLbtWOz9URyYsVyGRUH2chLRtkzU6cSD0ynWDDKFRM1/tonlEc7YgL7asbx4/bFF18BDubaAw/cR44aY088+Xdb8v0HzCGYkvzIPfc+yJ7qa0898RQg6xRbyH7XEFQO3kGO272LHTi4l1gZEJL9SmCm9sZgvwjr0a0/oHR3m/zQY45ZqPxFAGN2Ti4xdRS4xxCkv3bDUv7IRl4xBo3xq2DAHcDcK4M9HnOmlmnIBRXROk0L8/7dmPx8ZctXf4OjeRY5FV2zATHkj4c4G2sAw9u6QtmBvcwN8AFdhx8FOTGwi2EWSfJL5AmRASo5X0WUqAE4UPeKSAPqJvInbitjrcXG87wwfMtHXkpdagUFBWAQ0fxsKQA8uRKEoq7dUumezIAIlWT92ANWrdzp1rza52NgDZ/KzidOQSLLxYGsBXR5FVfKUZ5D3lISUpEvOwzbtsjJRSnnVAG6Odq8ksOKRP/yBKQ0xV4nmQshzIMK5pDWs9iqFUg+BsAYfHzaDfbLr0vR4kx2TMTNW05C/sDkDMD0yIFi1iGgqoyY6I5SrBhEIFFBp69yO+EXMsETRqS4KicDkhs6oG0B0dIxNFbtv44xTUwkNserJwXgOoMu2sxMsdlFSMH8GmkBHwgC6vwphH949hldKcLHUzxY40yxBVaKhKHCYIv2rdGBP+mICsJ6JHFUBwEgik6BLjBNb79hrG1Yu8W2bd8NyHjE+pyZagPwbJEJ1qyPlgCwV9mVV10OeLzEdRyFQkZpAV7SAB5yzV8usXmf8JqiTGJ4TLOzFNqI6KRcXpKC2rk8b52mWE+/O/N6BiYAnK+MalQwJIyrrj3X1m1ZTQ7HnICCffBgJdhCDzrXkCjSc2D9CyuKYg2q884NYCbuAAAgAElEQVQPYlWBNNHZO8PAJxJgqibDiL7lmmts39Z9GLT+iCdSPBhhITmVCvuMHyB5hfIx8tV69sCzu3bCg+Z31mE20k1I/DB3Nm1W/IvmLOdKXGy4HaLFvwIvlJ144AjYVpd0Mh3I2bTf83IwiNbsuQXM10r2HfnyNFg/OpvqKwucd1GobzK1iyT7dulquwvd1cK6TOQKd9suOqd3biu0IecngJmcBJhtQ5dNsSU2b0n4lGf7AVIj0Lldt0bmW3RSou3fLi2KM7aMdRFAARDd2oZ4ih0NdmQPUgBRHfwbgqluyCFVk04Bt1rAtRCcaQgTj33VBYWOWSKNSyWhjgrv6RpInFcmdInNEePmxWI01qCd2bVTEOhzW/R0YDlChw72T2Kwe6Bz9YMTmQ5kosaweCbefT+VzhSbNm2aS5iWLV3mspOPPvrI9hzbhgD7IFglb1jmqRNM9FoWXhqTDuHnXNgqhQwWJdNmOI1lMZPU3i7tO6UIYWxgKEM4HVC1zSUmh1ifftEsxnw7oystF6+tdws5rVOM02Y4mZkOQy3XTdbkmO5owW6wvoO7wJxc54TIRSOvqwiw3BPl6EgEW99BaHmEJVrGfnRBo2kVYcLu2M1hgFZVPPomGRk5BBUlJNXe+AnJV4JeLkMWAD8J9ccDMPoQQFQBEGmxS8MkoFFguEPHdo4tuQ1h8WAGWIee9EyDxFTiAQKFO3BIYJAzIWFs/AGABAddACOznkDgt62HrJRNvlYOr64sRSUHfSJhTUpQ5bQsB3AX2IiRzDxQ3O9ab1kkTrOykQgQDhAqp9tgHegAqC6RZi5IMUAvoejgtEol/KtkX1qWESTWSejETphws81dsIzDYT+i1qnOcbMF+pVXXXWb0yHat/93+2jWXD5L2qAesCXgVqYQl6N/M3/hp85kSRU9f+ZjMAFJq46RgFdMekyFAp1zMG3uBEMCwNX2pihINH/HzmvSjGRDLsLwKAo9tmvGjsQd/Vc0mrKtipLEmFFX2fKVKy0fbT3p5rTEzEybzRGCUs1zHcRhHDwKFMLRXSkmePIXy45/iEAwH9wUYearqfR/79pi3Pgx7++/9wE7jKPfrbfeTADwBUnIfLcJB3CYhMPcOno4h1YagBzYmTu3b7D3MPPKKDiOK/Z2KPWlBJDauPxt2LmXYsr2KeMNixLn1lE4NKajsRIO6FVeybhxAGTBDA0CsK92ruTcOwlHEEyQZiQ2p2Cv5RefpLJHGyET7dB+AlPkK8RoqqgpcTo/jhHXmHCG0E4bHlZHFb01YESdE68/dDTbVqxCv4pNLBSgsBJ6IbfKwZqGpkk3EtrlsGHK0Fdt5oyIAvnsk5nH7RiFCunP4kEFe0jtzB64HwYLWSBbm4R6G3NlL3vtpQ3IQfgBrApAVHBCoA2aXYx4dD0Jg7RuFPRJByaXypH0YBUQuK5tl1zp4KCli7WipEPBrIBCpyHMnQkcdKADvzRHgqWTRcKqFm4VTEM4RIL4VQJQrTlQJ+ayp3jiWIJx8awdDt5K5rjkJULF/qKSXi9qMP+LZHe/6JKLbNfhXbY3/QAyDJEYX1ERhZEnofUduBzm5hB88YaxMckETTj1sv/WwmYQsBsHM08V8lDY72XsCTr+ZUzjR6IhPS8Z16j3oYTPFPgfBFqmNjTXxuJ0r/k5KsYS1w7kgASjdfNQgb3kP7S/aq1rPTjDo0bNbIGvYopo3WpfqCjzZB3oyHcsWQU3amFTu7wCU7WTa/k7YzOekZgmXnsJY6/EnbHTMxJjpJp16/YUBVj8XBkaOQKWJBmi80YgYTu0YNXCtWH9HqcnJYAV1VRXgIqICQIAu55Ab4/Neh9A9YSMnNiPwyh00UqkYKM5gbcPrcOFOArX1HDIRhE8lXomV+UEj3LtdVqgTvjTwRZuv5Y2eCBAqYAPsWyVtGj/zYTdFyU9UMAy7YEqHAgA07nYwPdUsJBmp+ZYKaxJFXEcE5pWRiUDFQQbGsdwkh19KUjWoSbwT1/OJViAr4Tt+bsC/CBARSd3whlbyz04uQwBloyd5Bxktqd9O4T9X8FNORNTkgZ6diqoPfS3O9CiOoa28w4O/CwqvDJhAEzhIQUDUmodyEBLcnSuii02m5u3QgNlGgbjldZQp/MKiKoCmlqlavVLAI8DWjWPPPDNMXwFFjVeo+s44qxtj0lfJdXq9GPonwFE6/UqSDGdDTKAM1b4beXvtowk7/EnH2Y/8zoqdD/emJC88ucwTGnE+NW+5MZBAKva1QDvNS8CGl1im5iyup5wmEIRYWm0QS2wHTt325SnJ7Fcilyw2K1bX5v5wUe0LyGzkhlOMjrdjuUu4k1P4Aydbb+vLrAkkp0+Z1xqRRX7GDf0V2EhiGGg9uQfvltDUhRpn3zwq73y2rOY/u5gfLUXU53X82cAZGAQiFmIY38w71V8EHCvmMqxl3h+2pO0XqXpq/WtZ6p7eeqJ6XbViFvs8P4Ku+Wme3Bl3oTOZhH7ZZk9N+MVnEtHIiuzzF579W3YHMG0nrWzp6c+QWCZ6tbV6cxLdVc0MRHy8zGaYW/RWdoEtGqteqYFeo4eoHO6Xqrm6OnSAKcDbP+z4E9T8F5Hy9g/nt1scz5/2SqCfuZaEpFRmITT8EjGLMwqCnztvTc32ccYVhX6fkbEdoRxow0VsPus3sNoOzzKGX3U00CGwfD0tH/w71E299NPKUIXMz57rXOnNoxDIr+a46A7CjZ4tCUQAMfBJPNvCLPd+w4xL5txvyHofBdSBIWJTuLrVaP/DLL6P/k9rXBPs1r9lZKF0maYe7LWnp36BQDTcs67nQTwObi3w8jzS2ANwNiHba01JVMfsc5DJEHCcw5Bx7eBLglODJ6ZWKgUJTgHfJ3zrzSQBdwofCeR1TyEWUg9l72afd+tWTGIKfKS1IjNw27FGMXR3j2S9Xi1KyAqtmvShv3/6Ks6IJ4CDTGgtPrPv/BSQF60KwHbAqPQ/qvMImluhXlFvD04cTogaY69/toMe+SxB2HYDLPBg0cCGLSCDf4oyWYRRcQ70EdubwsxolPyrBhUJoAN0ijk91mz37PX33nJaanJcby0oAFW8nIkIsLBaGSix82qb9VNWh3W+vrvy1htWj9eQcNj0CmxbVovTWvv9N//s9nY9D6uqEAw5AfIoqKTP5q0uSUZNvr6C4hJRpE4ZuATkW5Tn5lKu/gO+2Thq+z39RSCY2GWZhHL0D2A4/nN196PWVBvGIgTMIjtgRxPJsZCzdGZC6S9fCCGVF9wPu51LZz+vomWhn/CmjU/Ickh9hXeFrDLEtDDUyEuEw3p8/oPYi762u8bcI2HjVbbAMDQKtFuvfMWe+TpJ6wCdpP4HbXs6yLGKFmOpMiXBPCTQSFV+5g6cZoByOyjw23UZYPt20WrYKpT3AS4vOmW4bAPN/F3SDQUtAqKjhMT1Nptd46x73/+nmJ4rN12x3h7+dUXYDsiJUDrTwznfJBfNFrNLWzRD2h24vehgl4BxAjVM3U+JtD6HEUBq0EayOjVlgOOSMI3LFLdX8rdiEHE7OdMraclOprEv5RWZo5KVzyrlgM6cUyxk6cTCxbQF8JQkMsh0CCE9afYXAe+2rHV2VpL/nx2Hwp45KEnKEL4E1927tjTkVp27NjCmFYyfsR+gDEh5CBZaBz2ojOpCukT0G58HkohbKTYBx++y3qnGxI5pLE3PmDdzmpuD9KNd/O1E2FyNbMHJ99lxewL7777qfMeyM46Thyj8a93xfiefVKItwrt8tGX2EczF0EmqrHL0ab+Ze1vrgupFBLR229Mh7SD6V1dBp2fSzi3ismP6CRCikCyARVlGIsV57s4Xx0pxbCNx4y93A4d2U2L7wGAk3q74/aLAVZ3MA7hjpG6Yf1RawlgkUOScOqUDB7Zv5kQl1x0FqSEbRYFmC12QRHxaUVZIDIv+bZ29e8O/J006XYbBiN79JhbkBw4BIFmtx3LSIcw05bc6xZPN7VxIWmPVJ7jMA/FGIpd+JwNGzbbp5wrmuPR0c4dwCbDLh2Eg/0/Xn3DPp27AM3Tlzl7u0P4OpuxqiTH30O+097G3XQFJlRfupjBF3PWIsCdaU8/Q8y/2xZ/9S3GXr9BqGjNNQjcNBs3fgzrZhlzL8x+WrHK0jp2xjciwGZ98ra9/frbdjH76oJPFiIR2MLuu/chCh0tMXl+1DZuX2kxeE7UV4TiEp8NGK/uoBqYw71szarNjhGdiDmT9In9KFaXkauoKC/TWcXDIjOEwW5wplYwUspV/OcZBRAjh9CZWoY8nR9jkVtYTOzPWgRHkYlqLR1cIXTtlXOe15OP9OvfE93mnWjXJjM/29gN198MW/gzDEF/cHGtiu413Gg0EodxMM+z0cZ3cQYny1l9znSs8XWrMXpTYOcCPDG7sT6miF5BzN6seQukF0667tVi5KgqYORKAkfdYjUAcSIK+IDJ9LsgAS+feFu7bidxMgUXuhCDkFsQ4FiSrzyXbl/idckoKIiVcahkOFx+AhguE0nxQeJhJxTjISISYSj+KU7qUp1qAHgQUF2+I5JTMt100EMA5NGHRgO8kBy4JQQgSV0ozr127GW2es1W1lSmMyILdHJDIpHF0vUsdrziexiQMDNPoO2sQosju7H+L8D8bu3qLdYSGczCwlMAjN3tEkwg18O8LOU5SjZDeVP/QQNtxy4VvMowscagjlu7bNgwS03qhMTKT7Zh00G69fRclZdpP/K66ZpIk01nhuJC5cpir2oR6N579UxiPRbZk9PG28IvFiHJmI30iq+1ah/Ds6+H9IB0BHtFMHmzCr/UkhwAHdCMn5eJGveXGOeDrjTSb9nEFuBL3Tv34n7bIwnzJfFfNftLM8DKTG1ZyMBoLiLnBckkitw+FDBUJq8D+/e1pUg7JTdLtLO6drBunVvb4p+X2ebdueR0FDGYh+EA00HSV69nPydWCAqmswUsR90LJZBKikQ1ZXolwbSuExBLR3txNizXQf0pBLOHIvWVfnKPjbnoWlu44EvikiTkY85mf9rjuk6zMSHfue+oderQ1rYgLyNizgAIeQVIURSxPg7sz7dUOtNF1hg2pC9rMgIMhnwmsIVPQwiHkdqH9SV6uBgioQBkAlzk+p7PYeMSNBIgJedK0vUaVQe1IdVIl4ZZISp4DJW7Ag7YIJlSwKgrYwOu4c+9+0RSCYKm7BOLlulkKmBt7cN3Z9t0qPtvznzNAasvI5B99913Uf3Zbx99+KFt27zVrpxwPtojvWD4fctBm0CVcSTi1FvtNypnzTGWgJhqh/fgPk4fbHEeh5wvzuYxCh45wAlMVeWWbqQEiCMTuEY2jDFX9XKDf+TgKQ7uIrQjE3Cr785BmwLQ9hOLrQiQNhuqcJ2dd35/Kuu/uVYVq5HrJJqdRYVsdnL3ZjFSiSvIDLXzLkJMOzTQFn6+iVbkIIKRCsyUvGQyKirOgRSVMmNhEiugVeVKpkRhgBZ1aEhpYQSLz8/mUlAifSN/64B2jijKWojBGHyoxVbVIIkFg59g2CPWKcw+Fpw08cRGLeW+JKJ+3aVD2ENq7Gdc0XbAAJN2npgK0iMKYaELllVwrGRP2li6PrUOOYICz7baJfViV0ibVsG+gldPo1U5XBBAn0xZRIh0MayMVkgea9j0fPlZPzEEq1gkJJmXDrsQo6gVAG4EXoxXSW4um6af3XrX1fb99+t5drSGLFvmWi0LcmkpaDSBicakI482cLEsgglmxCwM5xAqz0TfhYRA7QJqSfUheZcuJrNYFCwHbLigVIkHLXCVtOjI4EAMjYH9+tuyb1cDyDXYXffegZD6b7Ta7LDXX37XGZ98vnih7c/YDkgMy4sW/7S0NNu7+6gnwsy4UMQDWC+wLfu30m48yrVGS14xhHE9l/eeN+tHWjqm21vvPOfMiiQdIMF1tTOEAsRUwXorYlIoF4hht1aS/eij99u40beycHcTHIy37md1tn5D+9qDjz3nPpPOHAIUs56demIY8L0t+vYTe33mizj09bFncI/+dsWPaNosxBF9Cxuc3LZpfWoZbpEEYxkZVK9YIwpc0fV2Rl3OkAcdmWBasULCBG6xRgiySmAuKuETC0YzRJW71i3DuM56ihkY3WB0MXjYZTb1uTcJ/DzGothB7dsk2btvvgmojLRHtJ4HDOYEOZEyvzmg2ndoZa1waezQqhNJVyXBWB4HxWZYTJmuHTqIOZIvyYdgDjSC2+MZFAlIorV5R6piQ0BbBmgWEFDpNEwEcOZyaDjoXECjkhLpEjum7T9BH+3wSswcg7DRZEOBsMyHBHqp0KGDxRdEXOxMp8fDhl3GNcrxMYLgJI3Dr0v37naMtoTlS9c6IFXzSW1gfmISkajHRtDyziBXYOY1ZMhg27Jjq+VVFJg/+ssKxNXmFI4YcwwumQWY4R05eNKBzE2swGrp7RBMSO+s3IGpih3FXBcz1AOM/VgTWlMCRJ1mEOs0ELAzgsCnlGq0QGGx4VXBjwJAqYZRH4mOYU6eWvO1qMV2lUafKsMCUtQOBauV5++Mb/S+alknyJG+WAXBSSjjk8ChF8zeWkiwVeldjAPgBE36C6TVsiQxcC1HJHO1bCDlrB0VWzTfJcGgRKqWMZZ+TjMYIhvXYqKBpmMdn1tJgiD2nR96RNIhLWMMxRAICogAqES/w4GvAIMwAuOpdIbwvDL2FzjJhUoqo9XcsLt3BchKytSq7hvumBxq8cilLcrp6zpWoFdY8piDsOrZe6WJJQ0NydmgXuEcTqMo9tXyPmLpS1vYmZBRKJQBgYoVikHUHhUKyl8Kk05u82qpkculHl419y8NUr1O56f2UWm5CnzTfqv9XO3/NdyXw1gYM3/pDpPAOVMBgl8/ZyQmKNYrbkoXsgKwMYJCjrSFpU+aX4DjMUMkwLRFSguCump0gE6RsHiyEzKAFxoZwNiq1TeI5xVEUlJL0ClAphL9w3IYoGLA+ZNQKyGX1p0cljRMYq6ojV/M4kbSrAPH5YIrjWln9qE5IVxW84B7DWVxNktqQcBxwtM99FMw7BlZVUpTTi3oBPvgxo6hH0JxUaximXVp/5EOtgJByRD4uO4ZnU0qLnggs/zOBBJXERwrGHNgvQzCBN7rzOIZq+Bxdt9hNm3qDJhO+fb3SZPsKAzQlmmt7bvvVuBQS8J+uIrC2vWYuqzgmVfae7gG90objXv8Vbbv8E/MR4ofgDYNjEsQe1AlDBgBk7PeW2Jnsj9ffTUtytsXEnfXECuF43x6LoH1cZ5vOfvHSS4UJ1pQLa282kqdPXKgp+vH6Tlrk2psxXeKScQDlBHiOO/+MupK++vNU2m/XGavv/U8ye8B5rEPwNQHdgndD+DmNm3KP9CkIh5q7muffPKR06J3+GAju9DTVROYZwTnaFRxBomFo4XvWlU1OTR66n5pRBUF9Dvjgsb3aAJ8mv5+OnP1j8zWfwf6eAWsBtu7vdwenTTXDmehixX7Gy8PsBc4Qwb1H8heg8YWU+CXHwts+rSvLKPyHRgJh2lRfsSGj+yE0ViRHSJxjcQ44MP3Z9o9d05Cr+8u9LZybea7cwmcYd+F7GPuHCJWQ8YJDf9l3+6FcTAUQ8UXLQo5CjHsVaD0Yd6HBGGSIWkQf9YrwKpjrv9fBVY1Q7Wj63cV+DyTJ+lbzvrgS+JP9B3Lf0eyB7YY8z0wEukOLTAKHWI6y0xOXsZBMHAiKYirgC438VpkfQTiOzM8Xi9AzT1Lne3sGzqb/f3pLhCUwNnujD94fwH8etbqONCZ74BVirSBPokUl6MwrnoanTwYQcxHV2Q9jbHa9JwdMMj/smEI3nvfQ7YLfcSxN4zBLTjJHp12u4sBov072IXnjcFkChb4reNhlOyy0qoCp93p7xsPiKQOlhSbN+8zEpuD6AreyN6fZxcPHmd/veVha9sdYI4YU/t4OIWv0VddBtCSR7xAdwv6ni+88CSxoC5DjH8ZJnqmHK667b4YgP8HX38mk/FnRYnTX/fvpDVOl1/4d7fyrz9LUYoDxRcTPR8A5mqMnuYtnEtnICxiCulffL4YWSXYeQt+snseusH2n6TIEVECINjMjhIntk7Babo8wib/7UW6mT60sdcOA4gklik+ZkeOHbXYsDNswvi/2kNT7gLIPMBejZYoZ6AYrgvmAhBxDgrY731GT+aECqQUIDlfLjivP6ZyO0myS5zO7o6dmyAEHAYkC7MjgA/KY3ReOtduhRjMLXWFtKI1th2M9XV4LcgQRP4d2rvCybPKi3wpmuAWTVdkSFgVXTEBdvQQSbyT1vDM/Nrj7zD0kn6cP0mw+1+xmETOBs40RbfNYJmVUpjPRlKJo8iefOI+APxPKeDkuA6dRPRF6wm64wG61LJaQGzBcmPOsZfSKXXsWDHyA5HWIa2Dbd9MgY33EhklOTXeyQSkI3knc00xuSLDMLahyyuSM06Aisg0BZCNcum+lJxGVWOnYDRxYmF2Mcxx5I04z/MoiAlYLaKlRISaEJJEGTNHkyeJ5RvNPeQBQBYBFMTh7F4GcNmuXTvbukMydpF22UV97cbxo+y75d8Qh1ZigHPI9v+eDzu1BQBwtqXSGvvTso2MI0XbMiTuCIDEdO6HNv+JrD128YgzYUdusuMY20bQUjzzrU9s8IWj0MtWgdPPWkvyASm7vXt3odk6g87Kd8nraN9GUqAeIBV9MKsD7y0CRI6LTWYvC0S7dQ0ScH2InwphPLZnr6abj5f27g2IduyElRFrhEBS6X9+PxiLEQCFa+ziYecBkGVjiLTZBqLvuvi7beQ2oQDBZn+5/HpiwljbsnGtnTOgHfN0l933wJPIA5ywKy4fCVC6HlOvwQ7sFJFFxSc9KBlwKj7TfuhMBDmrJLGiOE4SQwPPHYB8SQ8HLO1GRkMonoDZkmL0TYhZb7rxeggmv8AunsLedI0NYayrjK5TxwwUY5UcpsrPybv9tOwXJ9vUOrW984DJI8ed8ezL1rN3Bzv/gjNt/oK5ELvaWV9kH3ww/1F8F0KXSnM0IHOzCm3y36fC9v+NZ1TE2DTY7oMbbT9sRqvEvDuxveWjb9sBhm9CfAzPeBtdO63o9IjEHPckuaCH3RQhxSRpK+muhjEPszMx+GTeaYxFejgFa7RPv952/FSm5aMl7w9wet+kW2wBkkzl5P9tUzvYAdqnJVNRQ8xWrk5jSYdpTZKMSP+6HMxD8xuBGs4X9nnyR5m1CcgUASNYXbLMiwDywiqeR85JxboeYClgQe+na2uRABMcLCM6Jg7GahbYTTQMXozfeE05Mhc+6uyC8CT5mQuZo0ktKKAmxtqXX/7gsJUGrh0vLFir/ux3/hT2wF3YVyLo6JKHRjmEi4oy4nuu2R8jMuEH6pgTZySOlu5MuodVEJG8WkpytGNlHt2fxVomZgLLEisyOaU55m6ZFGzRBCa3i0T39CQM13DuWZ02KlKI3a+uNs3/cPwdFPiX8vyLkCcQQUNarikUfa64YqQ99/xsCAGsYwghndO62raNuyAmtiCO6QF7GP8WGMN5sCTVXdgCXGjn/oO2bMUOWvPDrABpgGGYba/6Rfk/AN+wEZybMRC0pKft5RsNsDwFCqojsamorrND893JMJCzyOxahaqZbz1Ikf9FW/mr5Dt+Rq6iyn5egWxJiEz2wCKqPUNxX3Coli1ikUnJcQabIchg1lEMzSaXT0SeQR2+kbB68zMpQhHb+tcWOpZ0EM8/tyDXyTPUkp+copCDrKxFxfkhLdEck+xTnCUYDtLdVwzrNAewO4VcLY49p4a8pwEy1m6YyKHMrT49O7rCBhYvkPUgRPEzF1zQhiLiEddxmNQcuQ7kuY5nFCHVGWZj0ET+7OOvkQ5r5zGlKO4cOLLLWkSkch90SlbAJs+s4dwYSEUh33Yf2QBjeJit/HGLO5OKCvNYv2BDnFlFBZ6ZsUwOR13Whxi70tb/gnRFOZFYUGvVegnryeKawLN6MlUBPoFyxSOwKgC40yYWBvtGzM0yMhclOpJm8PQpcG4jw1P1WgykMCqC0t0QkOX00HgfHYgxTGwfkIbzzx2B+/Xf+cxItKU22pTHH8UcaiaA1FSqDmv5DCXl0XbOWRfY5sPfWPqeesTw/8bG/RFVpGDr0DnZNm7Y5kCrihzYK7R5i/VWRbvhMLRlSgE1Vv26DsabsdG3JNnMxLmQqgRJXRKaTPHNKnHoq+LvWmwkqiyGDu3aWvpBWh7iQLqLMphsaK5iSjzo/N4w7rLQVDtFIOExZxTMsh9Zamy8Yy0ePVZBa0UP27hlK+YaXjOSC6X5QxzMM1VL1FIpFkmd0zvTP/JGsBJ8pXkJSUhuwNrYi/mMIpB1bfxhJPYCQDSWMnxRUub5CXiGNWGCybkYtXW5ANtVo6RbWGNpbDT79+RwXedRZVzLgUWQQ5IcChiht5Cgehl8cQFPru1XSWtjVUPd0TIgE7CgaxKrRRtgMRUAznm3EcYz0SHXu8BEebdrTWVwVJmup4qRkEBF+kaC5UJ/+3TeHAKJIox1nqB1cRTGTfegn3Wm/brhO+QefnMsRLnrqYLoEmYWeBQbkXJDJe76fG1oPhyMQ4f2o9VjNVWc8+2aG4ahs/WNff0l1WtHtpTwKxul2Ll6AJ7YoQM2nEizc6HxYbHKHIe2jikPIz/wo/2KSLp06+bO+Z5NP8AuuHAABw3Ub9guiVTejyAFIOAmhLHt0b03QcRbaCT1BljHdVesRq4xlJKT2DLvvPIZ85MK6W3X2rpNyxxwV8Fm6B45G3OlDLWcJnGjbAV/Tk4KQneoue0hIOpO9bmwKgsAgfYaQIFSwI8yXO/x8IFFTesjyVIEbUEKYK4dPd4uHDDS9nGADqeNpBotXj/ml0ARpBztzbdftRtuvddpc0qQuhx5CvZCxsHTaDP02iCdOpA+jsMsHEBpz+5TTs5B1yvd4ERYe8E4EOcTFEsfFi1s1+4QgJ5xHIK2HdpHM8UAACAASURBVFq2d1qKCxd9aQOp2Oyi7eucfu1Zh0M5tKHIxwVQ8VpuPaj4dGrbBrZYS7vvnldtN+0QPn4kt3y2zFuCaOmoolWiWy8kJJiga1fBfAHE1vzUOteBJP3c1FSx09F52ZHB9bDRqigk0zZ0iZQjK5j1DhKBPwAiBBO+evaq1sqYqYm97JigXktxEMw4AT5ih6tVVCs4PNbXuvVpDbuX9gUY5jtozZBOpC+apuXMn3I2fIFOAcytcAJB7Z1VVLjEeBWrr0gBGG8VxfqvgGGgJFmtBBW8pgBpDmfIoG5vhfnKueWy7rTilBhLD1YgoFM79dhDjcwWyUwoNa+jcpiAHMoJJAgiYV/7sPbzAakVvBAueC2FvJ/TFyUoV7KhtmyNTTjuqoUFAMH55SQJMLdwAJViptrA3dphH40QKMqmEAjQqEJFJb/0u6Q4pLUsFoG7ONGFVWplgdRyD4FMPJlEFONOWS8mvEPk6l1FT/Ifx47R9qPitIAdACsxB7S2nOs4wZQSK926Aicfxs2tWNX8BBRwRond37ltmutOqOIHpelaSZW1ioAgUiKMBM0C5VySxs9LU6ie4FmMTh2AOoxDOZzL+PdKAUwqEglglbA89+90qFU0JJAO00HNwlPQJUNAVaNd0qf1q+oB91kGi1QMBGm0Oqd6yQXw8xG09sjsSfuOA/PR3FC9R46mqrb7A8pX8YbEIU7/VQBCFQwX4QJ6dKEUksSm5qpYF5xbJHN6v0iuKbVVHNdTDhsj24GIURhQNLl7SvKEaeCKZZLySErCcIJEIf0IQb8ek9iS0qpWtwIbdyFBnls3KkypQKb6oVyXBc7rzIDR4M5wx25UlR/AGvA1OdnTRTqJtrDY/DqXNG8j1HKhtcX7SAsuNxdtOgGTMuHTg+ZsKy+V6ZJ7mWP6y2VVRh95+QJ3eR4EMDHIaRQTLQnclT6kWutUxPHjJrR3CUzW2RhKm2Ud7AZnIqb10ziXtNarmVNiIyuhqJMEBQyu60bfC+A2zT6aM4u251fsjDM72byPPwb0DbGrR02n1fETdOQyXRKj+IZaNO/N/uJTRG6l8xhGHYHD+2i4ntnrTBLy6bgmv+KKMpddepMdhqVe5YNRRqCuiWK0dG0xv3RrHQa+G8fGM9yxx/ml5y/dpniKhhr/e+9+iLkWRgcPhTUStXrMCSMikmBrL6V7oAtJOyy/mx9mfLLt40+fhq2ZRjeQdIC9FkdnUsnnZGWRDCh5gmWrgorHThVQ7/37H1u7T2fSnQ7knG7I9O+xKnfgugkkpqGev9rsNC8ObKm1hx56205WfGkNwensg2n20gsvWbe0bo4RIgD90N4ae27qD/bb/rkW17LCpj41wwLrK+yVqZ8DLp+yw5lf2Ji/XA8r+00HGhaCdLz18g+2edcGO3dEGAYYnWzvzj226dc9duhAnksYzh18rt0/8WYS2kRXyBYrXc/EY1uL2enFBU1fTX90zFLdyf8m4OoV+bSHKw5WG6oY8Jxta3bTZrbXrht3JcztIsDxz+xw9lLmHEVkzndUJ53BSBCtuJJ90XVE0AkhwNWH4qbYqvrdZcTarPifuw/uR0aDfjInk06/H10oSoCIPR3eyNlWrm4yNlUVdUrUmusH0KyAryoBVuhk69YjnGsNc/uwCiLeOIjN7LFddE5Kb15GIjKAvWfSPfbUs5i8LF1hX3/7uQ0diSlpLHEi6+aZJ18A8NhpX342n2JmIfOYPQDNkUIAIMX31SXBNnrk9bTWPogO5iE604ayFpqjjZeGZMc0YqxUPltmXHR5sa+d0XsgcWWyvQrz8CyKGx4grjmnryYumv7sTs1/P1X/D/7LnwGkTu7BFS+9idTECm8aS+3V3p+9azx9Dv4Zc7WJXaTfm9bin7LGJefh4l0ADmQkAilOsgsThyL55JdrN91+tbWkM+Qvl42mO+wfmP2kAkpIusaflnBih6BEzgI8LzDs2I4uce8+0ST1wXbwEC29FKO2rs+ltbUDkgCYI2YDRlDwPnfgWbboq4325OMPAPpUsK7fIXlOtuatAf1y8+zQrmq692KY0ydt7Ogb0GKdYO99NNM+mDeLeFOgjIoIMgZwI+Gk1XQOJWPiUkx8ctnwi8hjjgJuHZKDilUQVxG2woYm3ir3wyCrH0SUDIxGSLx8ATdV8mV4Q4OiLJ/OIBWPb7nlRsgRhyD4FNjGnTtdXNiqRQjF/EIKz3QypvjZeX2H4OuxEu11aQcD7hETBLNfBxAzyLiZY84ttxiS/2Q6tw4eyIbZ1dk2baRIzJUrJAgiQBU4EcNZnUurUJeubWHYHuH85Vowk1Rxo5bOq9hIHL1PEONL0smxYH2RKOtOi/Vxxh4pAt4LVQIANvIvgJAAgJ96xaWAPcr1pPHup0FgP69gXZTkAjIDGrDzu/3tmmvG0xX3mcsBqmCEq3umVdvWAHxH0J+/GD3U5S5fGnvt5bSR4w0QFm+Lv/2GOIfuDDotT57Mp7ujDTIQza0BCZ1163c6tmJCbCKAcxpklPUwe3MwdloCgL7Ujp847GKbZT9ucIXRas67Af372YFDOwFqAgCFMJ8jjn/woYk2++MPCBkho3Dv/nSsPv7kHTbztY8BksoxkaajCwbqlWPPx4RoN5JoN1lcCrlVYIU9+eC7dnbPIc4MKIOxm/nuLBt9xV/R3F9E2/Jgyzi1DQZ7MEy59nbbrcj5kHvOn/2RDT73AmcqpsKLDyxSxwISAu72i6a9w9sQFItq78jNlaRFBNIKYBskQXsPHoLt+yAFoluRbjsfUCXUnpg82SZPedT+zj0tXYaEDcVZFVhrALzlayBsAbIimuuQgegei4mKtwsHj7Bpj2K4V6ec0ADmjgI0f0ex4W464fCC4dMLaZVOaYvESV2SXT16LPIGO5nnVejOPwjIdo7dPfFOW79pjV15/UW28/d9dmDHUcD4bHJTSZlJ1o34uEsHnlcGHY8UBjCVKUAyowFMoEoyDwIlOB+ktxkGoi0WdR8Y0nv277PUNm0xJtrvulELMLQbd/0ltuibJXbDTRdznathgZei3Xs2gNs2ummqMBy8kOf5o5PuCPZhP6d4qQ6veNZ1CXk8fBmOHIp+MoDVXgFg/zumyz7EveqWE+lO+7q6tTzymEgcAGiwnUXmkD9GKe9ZRqwbyHNQx6q690rwconH1V1dDSUE5s4EmfkXTh4niYLkZNYbPgpOi/g4MiMu1lRRUbiN8i06+aT9KYIE3xMxQsZoktVqYK2rW05yaQ3+kq5Qk2wAIPvZgIy/Go/T5RCDBg/E/HiVO5v79xtAsSTUfvlljQ0YnIgGazqFjmQkK2CXAsAFgA1cdOGFth6sqw3s/krA4cMH99iFF50LizbCXsDQO5BuAZF/Iohv+5/d21rQfbNr2w4M2vKtK1I4PsQvWYDfqW062qALBnLd5a5ro4G84eAhNFxJ7ONhZbbAtb6hOol1XQOLfJXbs1JSWwB2FpEvwygH1KyA4CBpQRH06inCtevShrUKUK9hYjy+/fY1mzp1El1fL9kjDz/FM8tl3CPsOAQeZFgBPcm5YTiUs7cWA9yHgxH4MVBhmHm3aN7c9u096jpClW/Kk6ISUoqIFb7qiuM5oZRpD026y155+U2AX54ZxI6cvHL0d6ud8VUJe3ByXIIdJY4LJAgZdF6KdYCtHcY4HjmMBisYybwFKzC7725bt+8jTuhhi5dusuSWoUi44QUS72NXXDIMMPgn2PRIZPRpYT/9ctxacQ5V4kkzfGhXZEd2OZ3esTdfZkeztyHBNcLuvfMlGz6sE3jPEYiRVbD846zKt5T99AZ74v6ZnFXkynS+JcOGzcFDQd1QqciBqeM1Cpzj3AFnAs7m2gfvoi0c2cEP8yoJZ3vMGjFy1ATktdB6SaE+RBoYkaDO0vlUq6niFgXNMoYIpeIlEd5KFmR8bCRVGQApKgYnT2A2oc2fZEpfyYB9YkVde80tNuyCkVQx99rNN4+zWyfcgPHEbXbPPfdRiStg0y92rtLJOJBlIEh92WUjqcSs5ECirfjECQdUqh1dh00FiaFanGT+pJZNBRxKqrv3Qovl6F5X7VOrXE19lgvomiW1RG+HdluMd3IL0q1lJ3878+y+VEETCOhSmaxrSdKrqDDu42fLbeSogbQuwFjk/lQ9EQAIY94BI3RQoR3HRMMVPgXnuH0ItasNRFiDcnaXrMrQQxo6wNdiZIkt4Ba6tnY2+AhnmiP2hOIKAl/eoJj7k0uvdPCUBDVt+K6CrYBZIAsvDyVhdcqfcoJlQSSnoB1Eu640e4ignX5mjzM72FbEhsWmVRuvrkcvVle9QFO1v1RS5nBxudhh/GwVwU29jCP4fGlYRZHwOVdjCbkquADcrgNAENguTSE5B1Y1BouO68i9lwIGDrqgg6W16E2rUEfaQ/ZR/W1hfbpdBJtokF0FXX7dxmU2nvaJhQu/IvD2zjrJDQSxqZUw9rpWASOaZ2rPHnXFJTZz5nwHmA84r5N7fgMw/vluyWo2XwFVak8GdOJw0fjonjx+iDsvXeKpz9GjiyAhP/+8s2lFIOiEUn45Lo0FVCBmfTQbIKwEB7veVu6rKlGh04R0mmbM78RGXRolr3Ir1AHhPSOBFhwitCPdcsvNOHHPhTZf7KQTJNdw9ZixtC/9DMCNgyOHRTB0dw2ZGLDNWlFtIWATQNH/3DQKAwTGtDjnl2fzvSAYBVFUHw9ZFrFlC8C0/YAkYjxClqItkGSHSnOtgk6Y1LEcLnrE464ba4sWfeWY5EXltIogEh1E+/SxQ7nO/bGUw0m6ogIj6MJBWzjOsXf270czlfdVNTeSynmdjAUswj5f8I2tRfPzwSceYy6R8HHP0YHhNvH2ezg4wmzT9o22auOPjCWvh12dhRuq3uf8IWl2443XWXmWv3307oduLcmcyDFr1JkhEAlk3T+4lMSpI0WKU9ahWyjAdibmCvx7TSTXB7jDWg+luhgdqcKAL/o9FFQYvyqBE2ze4A+NwCraPOiZ6kB2jrJO/FGf5zlXO81UvqFkRzmp05nTPFfRQiGydC9hpIZF8UppoyJJGCSzFPbHIrSHGEpMmjjkqXgq4xOwrvdxiZSuQe+p8ePQV4Vb7TiSuFOS6uQ3eH/tHWp3FzAkhqiYtq5VVEUb7b16va6vsYouhqiSSxWn9PpAgmdJcD72yCO01E60v9xwtf302yokLgBgAEmDeI3M56qcOZUHrIYhRyBtT7V6VHPty9AWrqJgNuqKITCX6U7gkK3kwpWI+7EvBcgIhfavKO5d1eMaUVCdA7nuk2fs9O4UEGn8KRgwDqUAgAoOnS8L4xUg9qtY8tIRkms89y/zOAEjulkxNfXlwCZGwRmNaRtw5xDfUWGF/xM7V0mECjqydGngwUsnqZb7UgW9OJdCDuxi6Rg5IFXAsxIsdVxI7kAFNOa/5AdEgNZ6LmCNVakdTPUt1oDalqolg8NrU2krKoIJ4vz8xJCkvUhgUV42wQmAukBByR8UY4rhnrMD+bRne1q2IQQAVbTPS2pChSZpWYvdr5Z8ESa0Z/ioy0MZGetTc0+FNwW0HHsOKEEm3BmpEQ66MWnbqjmAZJmT0FHVWEMnUzWBfxECYQWW8owK8ih0wfQSc0jzPwpwRm7pRw+fpGpbQdeHNjP0jSkSiHWqAFamGkr2vTmpvVwdFbRBUmiRtpbXJu6defo85R9JCLwr0NYeprkvEFdBcSUBazzJeDkB75133k67/8+wSDIYdzHFWZMUZfRcNZ/DmavhgOE3jr/VNm7eiSbVz25dBVC5j4ChKEaCzrta4od62B8y56nVM3NmClpnXpFSn69nKwaCjLSiABIFwA676EL7avESgH5YbTLsgQ0dBFtO41vvX4J2als0nYkrwhNs7rs77fHpEyw6BYmhQrVnEZBS7U4/yIKvI2H2hflJohqDblTuSRx0ARrOwcTvw5lzMIlcxdjmwmb9xunsVfivYaAEEqvICbglCQAKQLVOy1dnuP7utf7qDFb7Wh6JtwLrBl6sYvXYq8fbnDmfc+bWood9hY0dcwNGHDMBhZ9Cs74jLeSf4mK8wF74x0SSnXMBjeX6juQFWr56VtkYG2i/SIFZITBMrahNX38EZf7YmtxUxGl6/X8VWFXi2kiYdSDy958fsX9g4JFd9wW4ei4sg8thp07GaTrVsSil9VwCs+kfM9bYl99/YVGt0jEIeciKTpbZB6/Nsz0ZO9CJLLEP3/vCmsd1dsE6Mlr21ZxD9sHHs23svd3s6itHkOAD2iJtk5lRYs8//xZF7gIYRbfZxRef8x/F1f8/FqAHhjaGDKf9+T8G77/yB35eZ7oc4hwrB2B10wYYyOgVdkYPTt0Fs9/aYz/+uNpOlH7FPidmPx0LfmoRDrcgOg5CiK8EZLIjw4BSwQ09NH4pMXJmVOo2aOw206X5M/Zq+5MshQFISCamCViV/rjIAdXEmI4tz9jXVDK30TPv2+dim/HKGOLXHN472Tsy/wO49M5O1y3Bz0kr/YlHn7FFi78gBC6xNpASCvEh+P6HH+yiUYOsLgSnYj6nHL8BGazUK76k/U8BSzwsrJNZuew5ISSRyXbVyBtt8sN3sFuralJnLzJPvvkGY7gFnzrZIITROENlyBTKGsuhWEuhiKK7i2P/8PXPlngPrPwztu1/5fH9Z6/9YxGiyWVZsYWeuf5dY+b5FvwTPNWZ5KQa1ELu9lXlBk0ArAf0n77+/rhW/0yW4fR7VVGxrh7DPnT/1/+21bp27o3MVg6dN83sFLrQr865z/bvOsLZn8NeW4cEjwAOuo7at4NVHAB7Zyd5VjiSKNHcCSxvFZ6D29qSpZsxfE3BAKSLy8cKssvssUenAnIAyFIs7ESbpjqDdmzJdH4DPc9GZ57337yumMIzLK9zQyF7XIFR7WYS4CTLLNhHTpBFnkEnYQzdE3UCZTB9wRgzOSmOtvJDFIkDLJhgv5QOvlpJDKlEgTZhAAX1YOQ9Lr14BGZae1wxwg+wY9/hg459qFwoiCBDe4SAvnaYJbWCAVpWl2e7jh50MjIT7xpn6QdO2OJvfqaNOMKSMDEZfslIe+zxl0iU1T0UyvmvAiCkBgoQfrTsZ7FHg7fhZp1kx9KzAG88kom6jWTIqINFbc6Ev7ARMa05fIBn6UcSjuQdcXlCdKqlw3wTK0zXoAKiiqshIKAiAFTQ9ZTWKoWC6QnWCaxUJBKoBVo49xIAMChjKTHuZMoYGwewxNzKpdW2OK8ek+M0Z7S8bt02B2Q/8+xUu/9v97GPSE/ZO7+nTHnc3nrzXYDxHJtw24329ddLHTCzd3s2gCrFGs7M2LgonmVHNAglewM7ly6hclzo2kKKOEynlXQLC5Bb2rlrHSDfzeTThn71fkvhustY89lZFO3qwyGg9LKl3y22u+96nO60tbZ+/Sp3/nfv2Qbjs2Q6wPbb628+j6TOY7CHW9pX89fTRWIAYTlIiwyw84Z3sI696Sw5tdZ69mhjrz2z3CZOeIb3m+yKvlXMgdLiOog2w8m9g5hvCU6TeQeEi2+/+9oSUwFnIs+0Zx9/065Fz/uuv94PEH4Wc0zVIu8sdISG0760Xl03GihQNL4b6oKTjq1ioyAZJbA2n3zsCfCNMkyJutpAmNg3ThjtiFzy6liJ2fIdtxFDwHKupQ2jnCAimudUQSKeSrt8TTnkh5PVtm3DQdctoTb6V9+YxjNbjbbvSdjOyQCRdLUEVdjZZ14KoHMdBLBdjONSCgO7iWEjMQH7u339zVeWWbTTenU+g0LiFgyTc+21V2bY8zOmAgoXs4YCiPmSbdWGDOetEhNNxyy5u2K3UAxcpZInwE5xuIyWunbtAoAYQmfueme8GxfTDFPtbGSGHiNPH4UB5DCIEjncf72dcUZ3+433/XbFTJs1Z47Nnb+Y+JpiZTVFPzEi6fJpgfTfsEtHIDXyFcxoyYCxnljX1SrSE88oRg4FoasEd5Lhk2IFxUfaC4NJkhIxEXIdXbw2/WgGhuNJllcCMcDJcIEP+IRTTDmFAR/dUakJeNicBLynyw4MQC70zWlBz+b+4gGhijHLqmBfCiZX1diEc55qJ5GngMwdKzhTpU+qrrcaiAIq3puK5/ybH2CniGT1VQC+7AmDzu9kR3eetGPI4UXHYODLPLl85GXIj+XYrytXwRYHwMzLsTC8ZIYOGmVvvf++xbTA4IiNSKSrDq1YV8t/Im6vdNfZs2cH24VurrxmSlk7BUiaXYV5484dO7iWGszLznFrdd/efezBwRaHlEAUcijFMIMrygssH2Z4q+Q2tpaYIhYptEpYwi2bBUAemGgPPfCyI69orUQQxx+n8FQvlraIXuqY5b84iIF5+Jc0a4GcQWkuUp4h5Il0joEjKIcV3KPcS/GZCjGtMKH35+zPPHIS/AjSDvmh+CX12vzIgwKlYawdmJ/t3jWFfJO4tqjY9iAzExMTwjOhKMSc69Q6xbLB8VTXqGfN9UQWYvlPGylYRbKXY3JLPlJHy746DwtzMZjiWXXtnmgHKGYBv9Ad+7jN/vBjV1zftAV8BsJnFeeEzK4tAFYvefo5Pbq6eBpJdoDTgzBXQ2zld4V4cUVYm7a1NmhIW55zhD3/wjobfmlrJ1/ao2c39o5lxBjER9zLFRhtfvvDcgpN1cTf51KQ2oIvT0c3pku+/tU6d0AKkWfbDB+e3XvSeR1m30lIPiQkmE9856CGKioHzmJCGagbSK+F0QX9VOHE9MxhUop14Y4PkmrHuiBZEeMsDJMfxWClJfIyFRhCCykAaxXgXvqxKhZAc8cajZcGDVTdQQOG2jVX3gB9vZvdPuF6+2TO+1THOts99z1ApQ2dTUShW6UlUNHJZjEhKk5yWATDqlvHRBKQYj5H7ca0bMbA9IHWLTZbSZGUJ6hysFhruS4ZA0iPpaa2iP1AAsqViG93t/WrtjA5/SwSRlo+2p7dehJEssldOLyPzZ+32NHeVRWTbqlMoXRjaqGNwRSkCMRewKgmhNMmJOGLg1mjDSGHqpBrVWRcapiNSlhbtmqGM3M6B6KcIMUQ0gCq6uyZRElYN5gAUY7aAm4k1q6xLmZRienYQCAsMNZJSAmIUkLOJuW14nlGNmpzE9FIxj068JKbwchNTKaiutsxDdT4Ig1VH1ACtZrq56XnqEMlRLRqJfsChXSjZP3O/IdFLvdnJYFK0OWILjhSIKsDVkkutfGpElmue1KSKOBFuru6Mi7vmSfvwzhkg3XrNBR2IsAu2hd7du6ztq3Rv5v5ll3OpI1LQlgZhPfwoXQq5iSu0v7j+gLUzsv91yEMJqCplGf8zDOTcJt80X1fQEQJwK6YgjXOgdNj/5WjKyqg27/R0d61xDUmBF77rQAnmHG8NgSW0PzZ82GrrqYN9H30Nb7h4B1AEQHQk8197C1j7OeVP3ralewe5ayRcBCZROQopBmqr0AS+Uqeld5beYyqfw2wQSWXIVkEx3DieZbDalvyxddUHPvSunIV4tqrYUIm06Z/yvZs22Kr1v+Cy/PfbNyNl7Dgz2Yzj7YNW7e78V2/cRWBVibBTqJdfvHFLObu9uPPP6HJs4KgE4dM9H6jqe6ntO9AUWArGh/SN663Lu3TqJ6kc8ijc8J6efvtl+3Gm253khFOv12af3Jt5/ASGKbgVu3NlcxpzbdIAosInnst1desE1WYptxva9B52X/kIDrE2Xy2j92LNtqoy6+AfTDXvv9pCfOgAnYtwB1rUAeU0z1lMxcTLyYowVKSknDNPEn1DNdntVbViA3GGoisJjmjlYA2kBPHcUKG5ZWIVERmRj2HFmsjmOCTaoZEviNpB/ADkcrM5EFLi1JsHbWTiGHjQlsfijqxgD58hp4Bk8ozgPIOCM11x2jlP5kK6PMFZMdrM+T+c3PynE5xWyQABNiG4aCam08iSO+y9KDrEV3POJwPm8ID0zXVfHlzSQsov9XaFDAiLc9y5CPUbRAivSnmq9jYAjhUAFCC2sSM0g6gN5Jbs34FqEVXi4iJKj1NrXM9FBVMqtmXUjG9kuOinmU21xuWEIUWTB6JbIVIHTDdpdUpMI/5yHVpr5HQuaQExNySZMDzz71ijz/+FAFKJj/DXqOxZI1Lc1k5bpDYqioFC7xulE5QMhjMz+vaNNZOp9Zpc0u/WUxP1gPzSaCujA61T2o/FMCTmETbLfdWSAucACe1BKldSEGr05jjuUlKIEDtQo1JJxQTt5d7/vNK7kny9Axlnse+o3pdBJpQlVS05fAt6yhnH6U9RFrUcpBn3/VlvihglnFCEk6tDSQzhWSTbHXuJwIZY4FtVcwTVbAvHTHYVq1Zw7gBoqripbZKtdUDrnbr2J5EppB1h0spz0LFGoHGCigca9O1dpPQiXkq9q17Bnp+/K4ghP+CNSkUuMCohZiL9AzVY0GoANOVVID9OXclUeCr/ilQyAjmfts2bQiGc137rfYw12HAe+qMDkRjKBRgNQDWYm5OiWOx6Lp9uX99P5+WQwXVrTG/0HwRCC6wQl8es8r7JckJtYr7adz4hpzrTxG0K/CNxGFVc1tMUGmc6iCIiYmmUwUg0QnZyyGZeSTQhucjAFts0kqCVSdlESCtVADtdBg77C2pbVJs7icfo+E20u6ZeC9abx/QvnOYczPGuvfuZPsO7eD5oFPNJlKjgqn2EmadZzLH+CgQZ29VIUdnpDuTHQAPwMt6lNFHAawFaXWltExAs02FVS9QhjZJ4BZCQrOJPb05BalA63fGGOs3vNJ2pX/H/kmXDkwmHWZl0oOGfeeLMVogrHrpr4sVosJWYnxLm3T/Yzb6ynHMvxDbsDLXbvvrXwFWVxC0gyCTBCBiyznudZ4IONIcdpuGG3uvHd850iK3FA7zv6Ka4giMD+0dYpuJC/X666/boIGXAnhE2+TJT9jUKVNt+7ZMzoA1tMTvsunPPUSgrjHxCka7du126PbHWgAAIABJREFULMSeuMS6bg/HTv0nuON9tqft2PTn01lx+t4fWXTuhad9/SvAczrzxzMFUaFAc64YJu4bzy9HvuYzC0jcRJxURDv/s5hXjSDIZh8AtNbQCJj66dt8m/YsrYehP9rMD/9m/hVRaNN9bnO/Xmzj0aO7/86nnI6xjDkqaAmf9fZ+e+eDN2zcfWciHXA9ewcACPcVQFuFCmCffrbW6eReddVg193julYaEd9/yiZ4N3U6gOU6txrXhp7P//KXi6s0j2S4RktgIVI3wRQKnewH8WCZj7313B5b+uMS843eRMcATFuMEuoDaP0NjnAmlVpvKvj51AeLF889CHzz1qo/CaC0C92m4y5Yc1XdBAJW+TOJYYNrjWD/5ByoYcOUnIgKMjVcT5VkPiqR50Kz9c1/vGPtumqPJcati3IxXIMqt41zQderjiLtAXfd9QCSFKfQ+3vS5n/9oa0GGAhCK3f+nIU2fBTu2n7FxHDBtFWjP9YcwKWcJD6IpNW3zBKaJ6OBiW58Me9VHm5ndD7PFnz8hnsuOm8b2CQeefg54qTrKMBzBrv9VHGJ59gdoSIgG6okeJq+Tp+7pz/H0wHH/x2Q9XRWqj7zdDD0z1jeigXcfuhkoDwAuKkA5AGu3j0pMW+S1WgCYps04JukN/7IKm96Hqd/352fHi3L6QXWqg0XYsaUJ15ANmO8temYYG/Pesxyy2nHrz9lv6/fb/f89Q5bumQpuYKfY7Rt3pLhzrtbJpwnOjOmwDU4f+fadePH2/xPlxNz4rTNJ5DW2PXjLnK6mDu3n6LQn4xB0HRMid+kKJ4Fcy4Zh+aNds+DF5K/HYFVV4ARba49+cwI+/HLbEs/kQ24Awv22F7XVaGiejBzIw5AoBCAsAJSizS9lZ8oQVfxIZb2WE3oGs7DnAzk5ujkCKzDLJdYIpyiYqnaWWO5OMKV7l2TXaEwl2uvYh8vypfZVQQFeW6LIDEP8DKF1uGLBg21RQuWOPkeX3LMQUPTmKPEnFn5tmsP2n8kEooNFMuqeBgIEpORgZcD53VCAnqhsKs8U1EZWcogy8tBtNzUgRcTB+OcYqKKZgf2FbhukR5detmGX3dxVpD3UFh1Op+8Ry0AajCAha6llhiotKzEdWwEQ4YZc82VNvPld9x4SGc5gDbsnhAQMrMz7VRmFXsKXVKskYuGXwB7dLvdefdEzohp3Is/IMAZ7rz64buf6fKKgS18LR1DxwEqe9Miv8k+X7gEskscTMqL6fxbwFqj9Rkn7Qm3X2crfvnJWrdubfNnfW0jR8D+WvkTLcbDKeahIcr+8d33n9hLdJju2HzQxkKSqcS0acm3v1AEvMnmfLCILsLvrC/SaKP/Mg598Gn267qf7Z13XyaWTnedaoPOPweNznOQOKuCUf2rLV26jlgCXWmfZHKIPIpkW5AVuRlgaT36nYFIpWFwXBJls2H3r1y91sX2W7ettQWfLmCMxtj4G68mtsm3a8bcBnjb3r798Q1aqocwp9Cen/QEz0VyTMpxm9iqwgn/FVlVLCqJKa1fERIkv6V8P4RnqNxdhWjle++89bY9O306cyHQ/jrxBlv8/Te2ZMl3jth1+YjLnXxUNqSfEHS8RWZyhXboq7V8ftuUDs6A8dDBPPv88y/pQGnPPRY4w9TfIaeExNbZ+UgfjLx0lO3FcDE/N4dYgGIb13TzjRPs4UmTGce37M13p3EqkL9XcCoQ+9bXUkxBeiGSosiY0aPpfvzdMiGS7dmfyRyIcB19YjsnpSIvQEt5IQX6JOI7Lwmhi5O8rZL9tYp5GQaIV0pcJ2Dy2LFsvDXknUMgRNzSC5bg8cz9+NK0sT34huRiAidpQZkPKW9Rd8i1lw2zN96ZA8FanW6Mu+SfyEn85FOisWUxtGrV2nU3OiNdQZ1i1MqwkvmaSOHREU54Voo1w9A7KyovcnmhXlNDB2FcYoC1bBNP3kG5hccaxTw+lgF5IL0UbWRPtjKEhaE9xumxEmvExoApnTjGawWcVgCa03FGvixQlS3E+dtUUOBtQHZOspZ+6NY6JTrwB+XCKYCXtej6HjtCXMnr1VkdxmdcNnwYcSQsTvb7nTsPOiZxz67tnOTWDoor4chWlKC3m5LYwrbvz3AEBtW5tWekYZIlk68c9imNxND+bcj7kcdDXiA947gjcMRDPuh7Vi8A5lgk5vIg+dXbb2u3I0lYbSNZ939DO/mOe8nPwQr69OmK/FG0/bB4HWGH4k4ROhzqxHsxrhRb/TGY9JEeKezezAzpjwq787WEVBl5RWEoBhkxAdCQm6xlz/RDhzaAQp3iBhXCJYipwpDDpGDkVoogAGLap0uaIxYcAXjVuKnTtJAiUgP5hP5ckEk+qzNeuT8g+H33jLf3Z38MUAxhrHUUuIJMzDzZMC3NEMm0OchMeThjhbzFFZdeYAvn/GK33zgYmYaWkBp+4rnn2g+/Zlq/Ia3AF3KIacotEekrsY+PQ4Zp0zmOgkaedeqGj9LJYnSZa1zna/+ByeAYFFAq0tjffrGzkRnJyDnAvK1E+1bgsj/31I1zjA72aEgrYJCHkJvRc9eZe+q4j0245WyImGix8r7Cg44cymI8wRTj2vkjxalTzKPBKLHShqG2VE12UfZViazggFHg7gIsBW1i0/AaadMFxXrtGz6ADjqIfAGXynGRFDOlQuYYBIgyIgqjej3vkwVodRyyRx980r76/BuQ9yq0InvYcgSPb7vrBguMoA1XbvbSgYKlEsoikdtz93Z9bM1Pm50JiFgZBWwknbpTUaOCeAqXuqwTsFGgFymgzz5FIsnhJhOSKqqd4kNHo2dZXavNRYxWsw/mjLQH7vrGHn1gsvU6u5ONv/kGt4mKqSIBXdHUA7nm++6732a88LI7tEXtT06mWsaEU9VeIIHCbk0E6TUqOPLYaDpcuQAOqiISCx24cgtvqpS5AJ/kHpyJiQa7BzBXi9kFZGJ/UdEIJpmupDrrgA6+dLgLWBV7wQWSTHhpXGgxhhC8adMSOuLDZqakuJSLChaSTxKoSoWroosmpG2Ul8qkWi3UEldWwitmlZTeqnm9vicwWMtRYKq7NwE+jEEYLCMBIOHoxp5ksro2UV6qBF+Ai9pmQghQmjeLs6uvusE2bV3N5lZMe166ZeyijZVq9anyXdZvcBIad9eh3+qLU+mLDiyTTERKi2ZWBPuhCKBIi7O2LogDvZdt3rSdyjGgLyClKspBuFWezCqiVUkC1C7r5r1UZSFAAXT3qmBilnmBrZjSjoHNvBXrOJwKdDIGC0egwIvh8c7bM9HmGEYrUJGdP/Q8ACNctaWvyIRw7b88bxlR/UKAcc6Z51sCdPC8/DLAOTdM+p/baGQuITZIAP3C0leRKYmuQG3kr7zwgrVu1pE20tfQCP6ZwwpgRoLdJOwNBMLdurahsos2Fe9zxsAE2KNUCflzO9rRt/8uF0lVGnneVG0SE0Osd9fOaAO3s5gEKpIAKKt/3WA/fPubgZc7DVx/WhqCMQFZtGg+Y/yAPfrUiyQ0JU56oxiwsAjnc9fCLsBO48MPtmjZEmM4HPdUaeSGwEAcm7paQQlj3qN3L4CafDQL9zN3/W05+q53PHgP7Lt6245WrVrE42Nx1qNSlZ+F3iusgWgAgaR4jLUIWsOQEMiFYRgA66a+msKHb6716O9jnboCWB6rc1op6UdkTgTFHg2aYrSf5DToyxip/TeEltt82lS0jgOlT8waExtN+jcBjVqhYaAn5YBtnpGdWry1scswRi3TCpQ9TSXNGeUjrj2ewoTMUeTiroA4KSXJYpPjqUTtIWCrsbZpQWz0AsD87SR6LSWFnvmQ1mItB9h/tJcqHGfuyTAvjOqogmXpO4lN6e2d0rykcCP2ugINl7C6Bdh4AKrq57XHi7kdSLCkdS4Xdh3+AmVlxiLd1rjoRAyNEPmn6lgFkh3EviXEOlhMUu0RPDKBdQ7IYzNWoBHC3i42b2Q47vEyo1LwyMr3kVyAnMqVUTMfFChJVEDJuEsmxXrjfbV3KGl3lEOhWRpXJZD8cmxHLlIsO88MT1pcwU5nSa08ajFjm4CZqQXjgZkKZl1Biv9rWqtOAkHAjxga/JuYfnqGAmZdQUhgOQe7H9QQjZ/TvuKeJHchLdUA1qp0OKMZ/2LYBWp9LSFwFMgUQSt9PUGXV5rymKQqnmgjLWPfi4Ipqb2uFOBaus2uiKgCFXOwWWIYlXw+R8UpAlppGzqmMe8n4FfteNIwykf2RIaBrv22saimQ7NerFvdNs/fX8wifk7FJGda1YgMCigU9dqXfUqSPI54xvVdftnlVExXOIMHgeRiQivx1L+n4NYag15dIQL/mbAp9VZNIK/uU1IGFLmdTriKUg60dQxgKtEMTiVgi56B09zUPNR+x/jJRV7jJ1A5nLZErRvNZxlwKbER2KoWc2lrlcO2dfIbjImAZjGcBWLqOtRi1asXenntkpEuuQZ9sVcopJ2yOFpG58ybb9OfmYFg/3rOw5b2zVfLSFYm2PZdm+nekJY2SYXiE2l3i1HiDBgkx0Cgrg4PzgOdt5IHEJCnQadLylXbxfzWsRidEAALORGWgrR6xarhd99OdErIGCIe9t3bNnfeR0hRHmSuwRipj+MZsaf6Z5JoYE7Fe8nRJJRxk0SHzBRCAL7y0LZKjEu1p556joSiu33w6hpb+NVcqwlbAcueOcZaddqvxDHqWGnwofOnEeTU+tS81fNTwnvDtbfDMngUfeZVDlC7HK3VLQToMq5848337ZIhVzKOBbBPEhmr3YBOXezLz1fY66/MI9l8lRYzT894585dnA1032AWoSKK3t8B4tJDa5TE+TPG6p8ZV7mFr1tvarFp+oaGuRGU9b6lWaZNwQMh9V5uXRKvSLbg6Uc/tYzcNZZdsRywvrO9OOMjHIyjgQlVhaYqyh6n6sOpYwE25bEfbP2+j6zvUM5Guj/279oFW7UnmqwvESzzXKTdzn9rl+fYtKfeIdHYaXf8/VIbMfwyWhApmmhvZ61K/1/svRJACpmgac9turYmVqD+7gDvxms+HUBrGqs/snX/ZChOG5V//aMrWDg5F84o9hnvuqSzyNiwpjMPmb08Zb3tObraqoJWo+OIRm9ANpqYMtILdy2KARShAjHqwgmB91LBTDGZ9gXOnzp1ErG3qwBGEirQ1VNlUVFMxSVJSAnU9c47JfeuKEDy7J6ROpQqo23ggCF0P4zlOYgBDmMLDTXJe0lfWF8OzGWDVCyq1sDdu/bZRUMvJF4fb7dPup720W10JnWyZ6a8hPP4RDuRl2ETrr8DsPsuiuvf21333IRcjS4RYAp2TlR0PPMC8LU2zmZMecNGDR/s5K7KiLfKKXKGY/J4331P23sfTHf3omklEFIMfmlMqqgSQCzS9OXNt8bY9l/m5T/n738FWD3dRKppbpz+ZE+fJ01/1jxp0jbWnGoCdZvWTtP6ckaUvNYzCda++8912STn0mQw50gQvMaZUrK5OTM6V6Xz1uQfWbkqoFZUFTomYzXtl/v2HUbfvrX5hmTZEzPGWXB0pa1ef8CiwxJs+pTnkOZ6EP+KNox7KQzCfbD0IilcU+yQ6/KWPNaqzpV42hxTMfL9jS6ifOvSi4IV5lAxvDYDcCiPZPkk87hb10Tbe+gUDPGJMOo+swf+Po7OxjL2tJk8ryByr0p06C6FUJBiX2DwcxzgUwVjxV3+js0sD4IQx05VfFDBL8UaSrSVP1FzckXIOsgTVoHuKK3IkQAutT4laDH3tqIq9B9ZaSeOkpORR0iLMIli7pG9JbxfGKxV/oycW1KrYBs+/EybMxOtzz6pSHC1oWUXI5LKHHt48n2Aki+54moBsX2NNOM5/Nq1a037eQZnISQTriMc4yudgVXO1VQmocjjcejonJL2vnLSbt2aETeisyryBYCbmOJMb/IA8gO0MSVbltI8FYJAJrGYvCyqICmMxjjpM3IQgFX0MksheXSikHsU53SdqTLxrKN1l6OHAkMUeUEP4rsAW/fLSsZSMRwyO8Tp/iROkQBNGQBNMp+867bReFmgP0leefx4vc2Y8QCasx5JJSkuiaGHSUmXRi5g8YhRfW3AoHOsC4yv5ObNbAy+CS3Rxc9DE/FWiBRPTHkWDdO7rMcZHe3gke32/hto+HLmh+MPMGTYUDxBjti82d8iWzPPHpz0kLVtl8pavsOeff5xosxKa9chgbxvBGzI960fhZNzulyASc5sGzZygC3GRCyA+FQM+64dutixw3swth71Pwh7DwCryitsd03vlSl0ht5REFCkNyn2ghUTu8auqFGjGI0liV2xJjZQUQOoKIiCCCKIdASk9zrAVKbX+7xrz9HR+9//khgMzMw5Z+9vf99a73qLLVv+na1ekW9du0KMWgnjuVlrmNZtYCqusizYuX1O6WffLZlPPsu9dvH5d8CST7XH/3UfTLc46qHj+EU+xf6r0bXOgN+Y7n8EVtULBaGuQXCfMA3V6SL7xFGjFRWV2qpVK5F+n4o0fjkM2fYA2TfaSkKuW7VpC1v1NpvyzBR75pln7ZqbL4ZxnOf1vlSg8r5847VXALm/8p+x/0CRzf96iWdetG7RxgYMOt1Bofq4EuveOwd/zVPw/J0OqCglEmpg9m5Zpt152ySCtAbbzbdcbDt+yUc2j0UMe4QYkCcKkWojS77lpmts2tR3eWhIKceHeMd2bDAqAF7p9+OwlKnhWuRBblEtPfaMMYC8uwmJwlu1iAYakFZMZe39UrMK/VNYq1inbXJa4Y+8A9Kc7JUUXs29oh/r2LEztSj2NTyLp53aw7b+vAUWJPcHQtDPYD0emMg9TeLhkd2XFIHqLhSu58QxkaWcCEIoGoBuCsQPkb+ksIxHfRjFIPI4/ttiZMrHP5XwGpFUYtkUpMQtKD5uN950KcqoHbZpHYFOWEqpf1VoVLCXCpxirWfDBocZnAh7MgxAtjWf5zh2JUeP4hGqfg3SzsEdfC/1o4BYWYlF8kypj9P5lAUjXEQm5E7eM8rWTXaZ2Vj0VbOHqreqZSBz9ZUT6DcOWHZOmi388VuuRTt65SbWq8sArJu+pcdf44oL7R+du2faxl+Oub1YX6xFEqNK7MfV+zkvE9lvkQQLZGQvPH9cD64ffqRF9O3gBsrSScXSrYw1OWbcmXbPA5Pt5EE93IIuOxVC31Zswjyrh+ssxjvXUrVREbX6pdf3soy20a7wyd2XbwNPGmw/zF9ma7HHVM+jrC0pZgQulxPG17JDJnhHE9tEPSoQOkzguMgzFNhx3AvlQ5xgkt2Ef5e95DXXX25vv00QJftUEcCqzu9T+3a3MTB+ZYv12sszrCsKia+/2YENiwZjhIOB4xQRaqxSsoq6TT1KTlt8bLlf8ntXkHAp4WVxDM8fvf9G+4qBe88uPW2nQknbdbGPvlnI0Exe9FI9h1lblFqbfybnQaFj4rGgLrjk2rZWULUfeyJ6n8psdoJ8G9w/xzasyreOHXrYN0tWWERaKb7jZuPPHGVNCRp86+XpbrXWtlcy2FU3aqdEe+H5uaiwY+38C8ZSU8FW/3yjZTA8ieH57NihI5YQWAGk5KgkU4CLmhBtIpqwN0gpG0pmsSk1KRBDxpktfHEIWJXnWhRosssm+UmSAipARCBrJawLyQvEqDoB+y4RJH3syHF4YW3HvyTVHpv8GFTqS/BqWWyjxp5upw7taus3M43CK+co4TgXX3w5TIcPoW/TnBVSaPKAxNEYMUe0h/893j6dg5SB109iA9m0FkbKMawBlDoMQ6wS4HXk6NPtyxlLWXxMckCIlKydD6tLB9kb719gOU3PoBh8HSbeGmd6hbNRtMth0sBhtWvHHh6aGpLs38Kv5U9uBSD2VAYPlw7Qw4eDUA5duHRkgXn49Qgh1ypSGSoJjQwthT9UCpzgvzECrPWvCoGCedOlSzobCSlmgNAVPDxKak1BijFs5GDSBWcj+VXqtKYpeN3RuOpHuoxUm7VvfAJVOdRUqAHeqGirguEjSXENG4L6UQf9XJ/rJXLDJF3vWdKSGhoPyWcbcBIYNgJwlfior1eTLXBEr6NNSuBOGtMXMQAL+BptDuUn9FkC6U1A9AjYEa1aNEECfrMdPL7RevSOt8//96PVF/WiyIGR0xppUs8U27J5h33/HWa/bJLhpLrpARo5YjjgYS6g4gafzkYATJ52qlJHkSlQVCm1slqfEfmB7BIMU/aOXTMwUD/ihZikRdFMHAIWg4DVoABV+JTo/DGATJL1jx51IRK0J23qex+y4TaxP11xubOfhuBfIq+zo0wKh51xKk3Dz0zGkbZxSdLTsih8ZrFJnI4vpdgIuiYqfL1Fc3DVwWXBJPK7cqm0gGax1iSzZvqFsbGmP/I+Ue5SOuzfQsCL5OQ0WOEATwINaKwHj+jAwbudCWFTO++s823W9PlQ4Xe6r6g8bcVYkfTi67mzacaq7T4SdiNTy5kW7bPy47w3xasCppzBZF5m2m3btbMJJII+8fiTNuOTD5BbZNlDf5uEz+wTHHSkjDIskK1DBEBJEfIJTzH1iS1WBZnBsGDChKtgld9rE6+/2n75GcN+Mfz4/MwEeH74QLwxTUzvuvUm++j9j+0Q085C5A3RMnGlcPRkcYq4YD3iyZIEAN+pxP793xa2n1TSPZtibcbUcvxcaYhhtCQC3IRx0Aj5r4/nuecjwQGAkcca4ICWdUGYCkpnCyjUAKYSjPgsDMhVODgz1Q09JaHXs0NzKJSN+yOvY2343rfpd/40SE/knnCoZSC5kIxhFz4v+rqMLPklAazSxBbmVbpPpBpOMZHUdOqX0kVDA4hYrrmeHW+W3FYjBCIi26YQL+LQjGE6q5+nKbizWDRZZJHIBkASnWiBjfIW5lkXIVw/YywAwiQCQ6ZP/QRPQoBymJcDRw60zbu24WnE3sN7ENtUHE+X2jtzTCAn7T2Ngl4nFgBSE0QNSPzU4TXEVtV1SsZupYq1UM4BqWT4Gt0v+evp9eXRzOfSgEZrWc+SWKehRs+DsXQd9ZkldwSR125dQ2Gmz9ayNewl7s8xbCJcchMMq4OmmP9GiYnYgFy4DySLTwOmREVy6hlGwpKPP62ALoH9CpPSB3IrBt1A1qsGgw7ANoC/uv3agwWMqhDw0C1dDwG3sjbg6wVw1vBa8dxfl7awpuv4OwEJ0fqMgO0tW4jBTcLo9mNeJEdTXImxqz2wTnYFvEgG55waoBOwYmo1BOONKTSqhIZF71FgaZgecF0kAA6tDVluyCpBElENurSH670EQ83gXiVxADalKNy8aS+vjT8h61xruZizrI4BXQy+P7qVvvuKMSMGd8MZHcEmI0aN0jH1spLLh8MeFdAUaswFWmipyN7EAVYugoo+NRPa8zWM0JsOQDqBpQqNkme6PPyMQcsJB1X1mlFEF4RxtlVxzxVKJm+20/r2gq2O9KsyD0/Fy+y//3kPAHEv+1w86brDnRWxAw+9RSTjFhdVw256CInPj9SUNLc89Lq28QDWesbLxJYW2Axwps8gsEhDDtUoet7kwyxAXqyGaDr3Vq0osLZt97NQlhiRzurAQ7JaoSudWAuxtmLZHuqFfEujJvkC36r0FEID+p1tJ+rWcB9lZ6SiPNXOG3c5rLxPXJb1ryefwzfrTHvt9bdhiEzg9VOQL2/EL+sJy6/j7E4U4KsUdkBmz9AUUBXcJA8lE7CtBk7Dq9QknokyZyZGMESOoYDOQnVynIFOm9bdYfO+Z+nxWRT+OkM0gFQyrsL+Yu2T99fRaCbiMxWHPHMj4XmEVoptEWJ9B8vChwN/ZKj+ETANAY5/lCbr+//vwFQDsNoAUioYU7602j92bC21Jx6VnP8jGOab7cZrH7ar//wXT+2F3syWQwGP92FkHR5zFO3T3z2AHcCnFP8ZHt75wVtfW3xmjl1x2Zn4LibTNDNcPFKNv+piW7hkptXEb8DaqaN7dY4bObaBda1GTvWQCrTgGod+/ZEBGAJWQ1/TmEHoz5MPdALwNXQdGoNhvwdag9cKeWrq3wNZuJq7wNPb34/3GlH203dF9urTi+xQ0SI+xwoYLoUWQWBCLM10DMztSBRY4fipVgF0VnPuy0ZGMmsB6FHUd2HVqg9pbgmDk1WJasMo9zZh75VKQZ6mqtm593rG9UzLV1aAs4Ykpezz8dE5AEHN7V0YjVFxGhIpBFLNtJ5xmc5pnQoIirDPP/vKXme9RwL2vvn685bZMtX+O/0Vm/rh2/in97a91GAV1KFVNK09Onb167By7U/M+1FzxQFw1RG+AnAnQGkXvp0l+XXWsXUfJK398RW+HpsvANkb/sxiFUMl2+bOmec2VO5l7rYovg013IjgtxBbtTHIGFz3kH2BwOJGPvtu2xQ8C6H7+sfvDX1/6J6H1kBjsDT0NY1B0N+GE4E1TOPnSf/+63vyPTUAVfXnAkxDf9/454aAWv2dnmcNuvQch9iwoff16zXQoJD9vxCZ7KNPTCKsLxtW/o827d3pNO+/2H+nvmbrdi2A5XQu9brOMwKFk2LtvQ9fc/nxYQgqWbBDD+wFBKSPU7Cuchs6dm1hO/YcsVbtEiEcwCAD+C4uqgHQk5dgKswh2KMoAuph7WuYUoiU9C+3XgIj7wvsBpD0VsahfDiCKuty+2H5Yss/cQwbr3L8rfvb+g2rURdkwNojXR4AUp7hqjVVUgfDIO49e30F56j3nrLWoVcoPCZSAztmfA1gb6K17oj1AD3SupUoLBSAhBpQ9UQNw5n4qBy86H9xy7IufVJgy4Uj6a3CU+98+3T2bFv7c7WNObMbwFEnAnB+sLXrD/iQtLAQVZwP9JHIZ0LkOMiQBrKKmI8i3qj+F8hfrTOJZ7aatR/J8y6/y8FDetuPy9cCFqsXYBBMrXLsKJ6vsNRFdghjSCIJaWF+ARZOB1n/1wCkVmKvMRfA47iriFRbiEjjCZf0rpEJ9NoDq9RPAAAgAElEQVQEG9UStqnHIIKMjjoCxHIAYY8VEFTEM35y3362acseP/NbtWwFu24PTiQl9viTk20GQUwKeul9Sh9bvYaAXs5IqZcqGNZmcg8L6XtkQTR63FC7/a67kPCvstwd+2wGZKg0LMhGjzkTtuRULCH6ojgcb3ff86C1oOYZD6N15mcz6SNEaom2ZYTo9CCDQoHLCiW9/qYr7cu5H0KEOUr2QifsG3bAoM0AWD3FPp72rV1+5USbdP9/7KS+PRkMbnCAPYqaN6dlEoGEXW3cmePs809X0P8cIYNlAyzbdigbHoXcsQJcodQB4G1719madeutd88z7JknX+Jz1dijTz5ikyf/3RYvXmZ9evfnWlKfytTeVZoKWPaG9ddfvx84Bgo0HxdKHUCdKE/JTZvWA2SNskcfewjbiIdZN4NtxZqVgTqMpq5Dqy54rw+0z+ZOZ/cUKUTNiVSCVZ5SLsZzHGuqAqnzksUrbc/Wg/bQXyfzPByxmBR8r7EsVNhOFIzsFMBzOiwYfUW+d1TRw0ahbZZqLIbwxQJ8kcux3EuG3ZPI3q08l3oGGM3x5zyIX28JtTsL08lrTTNTHQTcc+AwPRH5ARRKRdjc9e87AIuVQ9jm5OL3ixUXNVU8a6+ysgRAsKllUveEgWOsXr+ZMLhsvMEPEcIWCdO2D2zB1dSnCnmNcr/hckgwp/TpaZ16NnMyw7oNW0in3wADk3qf+lvPr+p7kUx8CA9TvJx6Vms8NiGwoiijF47jHokRmcDn0oBPsnyF39aB9eg80rNTASuxgnNhwMDWsLePMQgpc3JYOtT0BBFyUDGrN9E91XtMgtyTj71XEl639ZxLecePuFWW5PhxFBUnSvn8ZcftBL2nmPP1KCJ0vyMhDCUSZPzyS/+0Z556jTW430FhBXYJJBbAmA1mkyjQml6hhntUAl5wGoDd5l37rSce/iewt+qc05t9iX2cmvjFKa86FnQCUsDjT95qz/zrZWpjiIHcrg4tYbjvwwIEkFJqXAlmYiAVZLM20ugDduCbe4JhSQ0+6A88cBP9/+eeEZHLa+4/dsRJkflH+Hup1tSfUlRp0CZUSkq/tAzUKPFVKBwrbMJV7cnAIcB9E37cAI2lIkVyzg4c2M/P4p9WrWddR9lpA0+2xT+sdVauh9qyz+nsKlePwnpO5WfqmarAqkwWaHGQMFq0gbgD2cV7K9bCST07Yd+CUTXYywZUDGefM9YWLFhGJgHqV/C49p1a0i+kYvn5Mz+LIg9LiYJCrgm4XKxA3lpC6dlLB5zSA2uUeoY96XYQ65c+vU62k/CnfuCfT1sxvRdQktcdbZqn0HeVosjkPUISyeSsGDG2h5XU59v6TQcZ4hOYy9d2b9ccgBqSY1Z7+2UP4Xk8w7X0SBs37bc/XTravvzfXOuMWvinX47Se4/CruwH8BEGGWnpyP4z8NDeZYNO6wx7eD/PQZKtWbOP5wRbxUSA1UjRrhvkaV5MNmw1YlU0kBCcTem+eHo4eEA1gVdKoRK+qsPLXP6qRSaWk+SM+SRnqQHSAipn6peMhEcp2pLZtWLipMCfSy++2GYikX5v6gd21jnjffpYiscqdSKHZBi+Mc3x/DnIJJViehfeDO3xhmQK2ppJQGqrCtuzF3ARhmv7Vm1s/pd7jfOJqdkgNrplBFBIJk5zDsB7cA+bD6+v9xUGAzKVwKoWbVLs2/nzkawgiWFy1L5DtrXr2NG+X7iKNLk0ZBZHMaM9BXPcDdDOYcmVALDIJ5HDLg8fGU8U1CRVDwiNs0vGuClidulXFE9JAsCQ+GgFbP7aSBIxi6hAEixQR5sXzyPvK80OHUDe2VDsJtD0pSCx3MVD6QCLhy4EE3s1tUGRSJFNk6Z7lgFtPgywMUxpryzuUCBKNQeawDvqEgcxFLIjmwHdz0wMkwVMlINCi42sdyyat1g1tVwvTWOVGh2gqwGwqn80/YjnPh9jE1PPoge3Gpm3TnlJ9EJrJ46F3BF20rnnTsSbcyV+qIPss1nTYDFWIg1Lt840Qj+sWuKA5JHD8parsw5tu0O/Pgib6Qm7//4H2QzwiGUK/MgjD9gSZLnzvlrizC090JL6aBwgxoVkq+FM6QScCkyp5X1H82cBgC1gNZjuy+JAPnxiPdYwzX/nrf/xsJMYymG7a/dOp/FPeeFly8vLtauuu4L1OM7mLf6SAvEGNnHYbvznuututB0EWc3/ZgEHghKe9X4CoKZV66Z8L/eRzUkyoXiCmyShdsa3PCF5Hwr9yQdQ0aT+zjvxQJ05mw2sFK9c1rWmMXyOCsDjG244z04fOMSuu+ZuZ+22b9eMtcsk86RWdtrg05lIJ2DM/IPlYiUwfsxIW/TjD7aToqWKaXbTZvF2bF+plbBGGabwWbHlyABsZgM8RnqonmF5B70xZQrWGL3sAkCBAgrhUmw73MuTzUlsNK2zDBr+BELcUlNE4a+zvCMk9DEkSIHJmV8I25HnWkMCrTN9JimX7737DqZRAOHIdd58daoXJ9oHyIJhOakB1KQx2sM4aAGg7yfYKUMr8W8pd//jKU/vtbVLwmAGcj/5xgSmpzGAFFV6vnjv4cioipnoyyeOvsCaA+AfxGtGh5AOJplqx9I0HD2a5022qJ8OZPDtKpB0kOt3resggE8AWK3dfftNrIM99tH0r/AqTqPIAODl8FEdpkFRFMWFLCf0vdWEPSjxU+Cu+7bSCaiBdZBQYnQWnjeCPgHnc4g9TPGgZ1hSo1MobJcuXUmxTSFO06CD2os6Nd5iJKkp4584ChYNjRWmoA+gya9kJClJWaynJMzghyN3nU6hzb0WaAOgJe/bwDlAz4d+cb/Zq8XWlm+2ZvEN+dHOUtZzrj06TM8MNzBeLClJOAqLfc/3NHMNKfhaWek4oC9gmrekUMJqTRz0GsHm5MDcr+CmnhpJ+DR21cCAz64AoVp8jfJzCzzd08E+2X6oSFEzrOvIH2qPVGuvz6BtK4ZD1e0pWDdigRxCUijPTKFpAm8FAGow7V66fnPFJBaTSecVHthMMCUH3kaapl5AzEP/LFJhyDBF023WgcYjYrWrQJCFQL0zMyPspFNyaAwO8LqY6bOWJcz9ldnEy2nS6/JZXRcaujB5H/P61Tz78qENDgVei2ssoAJczAFc32U5R1KRu+ltS6lWTlMk5pkX4TDRpQZQoam1/7f7J9u/n3rWrTTEWhXABkTiPlI6k8SYT8FSQ0EAktWWct4oSEzKEd0zDfyCIyUIQ4xX4Ab3UOtP69ND7RrOInkJ6fmQjYWA36DRD0A03RkRoTVgldQqmArIUzeQdUXS2Hbo2ILhCgwBmd3TIGQRstYE1k1MXApm+ccZXOiZQjZDkSi25gvPv8zZ28SaId1fsHgeYL+KZ6wjuK+ydtDZyqPYAMIHQLwYQvJaU7CYviaRBlcfVKmzaSmpPiz2tFMFSpTR4DJ4Vb2j96uzIJ2Goyn+Z5Mfux1ZaxdAgSJsF/rasOGjAXG3sHIJHQHYat480z76z1x77oUX7dPPZrsCon2HLvh3noM/PBYr0cn2/bwNdu8Dd5NcutQHTfUqEJE/lxB2V18drBdnBes5945N03XuAYB9fU0UgzWFfHBd2R85xfgnFaXBZLuYEAslbh85tJdhXBI1A8wPPrCGHwvnb+EMxYLg5rO8pqjR88/z5Iz1EKComq1Rfed33wHA3zeWjZmcITAqWLj/f780rAquqX5RhbBWBapHAFrn2r+enm65pbNt8NBu9uB9T8K8wEvLrVO4abDjAmBVbNMqW72yxF57c57d9/fR1rxprH3+IQnQ2c2o69rCpODmEXYz99MNNuPj1bbjyNdIm5da+5wBMNki7MpLJ9qFF47hORCVm72pCi9SHwI07IQNQJa/R+5FAGL9Bho3BrdCYJWezcbAbAiwDv2977CNWIc+INP+xVp1Zrx8nhksBsMtajbqBXklasD403flML7m276imSQtY+MTVWyx6UX4eqdQr5CsTPBnLdewjrosGoZmJPu0ngU95zoTouppOOSFA9AZHqZ/2HfEuFKIoO6I7KpY/9qjKzirfX5FQ6h6UMCqW7eckJqkg7365iSazgC8cvY8G3bQEwQNcSUDkskPPY4FxS82YvgYvP6u9z39pnuus5/WrLLRg86xPJQc+/bssedeesqbmQkXT3BygTwwI0kUFuuwkOZWnn8nePbF5IsOwxqBYIz7Jt1vo0YOsTffmGKLlnxrR/Gtu+D8ifbAvZM97CMFdmLD4gqWWaP1/EcAU18XCogKzuKArRz6FQI9G6+D0LPQGFQNAamNf2/8cxozZRsD8O7z3YhBG1o//rO5ltW+jwYBcvolYFWvr/cc+r7fQNrf1qfO5RgVU7q3DYOTxutQ57DUPXf/9RZIVfIkLHVQJpYgpxsm3mnLVi+zPfk/kbzczn76cTVDwm0e8mRYT9RBIumE1dr2jQfxtcODFJZxAfvR+vU/I9Hch5prECoDAAxqxc49eiGHz0Fx+C3neZLNBowcNaQ9Sepn2LT3ZrmiaeQZ/TjTkNlTh6wjiGg38tk/XXmxzZ3/NY16F1itP7kXdgay+jLYTmKInnClnHoJWWqJDEHfxv7oPSQst3onKujsRi2ItDaGelkD1cxmYTS/KazjbCwKDlseijexzjKaxCLDr3CeIvMz/6drHwJLLh9ou2DCh3MfigAgsprnAK5A0IFWPWPmIhs1eixBNcv83K7GFLwM4LEKD0mBNbFYAkgVonoqNLRR1RABSypGikHuoYY/CoZRPZKIQkb+wMXY0Bwn/bqCerwKtUsd50G3zj3tMeyYtmxYig/uBrf82rZrD9dYKhvJchmq8LmT8Hutgpggj28xVvWBpGiqo4+JZvhyx9XX2QefvEfINOoKlGBpZFkU5JbbJoK6Duzdhc3Hk/bZ53g4sxchUnIwpH2H9rZtK3J1AlyieaMaqkSwbypkso7rm5wab5MmTbLl3y5iYDXcfvhxJb6dJ9nzL07l3jexZ5/9J8qSqz1gMoNA6AMwbyMiEi0hJh17vzvs/XemcY+wp6qIIShtCrYhf8P6TSogbBv4HPv27YONejN2Nt/YoqUb3GLi+DEYxwAeyQCL/U5rw/AN1RnnfyEWg+HhkJcK8+lv2sBUG0Y+x9dYXhXbXX+5Hzs//A8Xfm2vvP6Gvfj0B/byM+9whsMYzjsEAJKBFcEz7nev2ubXQZqs7ULgRsND3Xhf0P4i0kycckw8LDOM8/kQJJhj9GCnEaD8hZ130RjuMVYQGsDDsBNTule3U2z8qAn288Y12CV84Sq3e++6z57EDkF7v/xWmZaxPiCWxDSx5Gjk3fQqO7A+SgVsTidIrYZnfEivUagD7rfrucYlsNAVIuqKK6Ta5dgelqNZL9N1Ac8QWBlWW4pNHMFFaKyzAdoLuPZx6S1sI/c4mfC0rCaptm3LdmoqniH2J1nEVcDqVjaN6lGprGQFEE2NHhOVhgfxXXYevuUik8z7brbdOYksDZ6fSvquFvSYBSS/11TT22qArR6GMyYFqnaRAkjTKpGkd2ZQUIEX8VEPzXISgxQV6mPowdRb6HW9ToCgU8SzNWbsaYSSr2IQzfWUJRV/pyF2EaoTl64DIJapDtb5ymvLTqNL92x+fj41ZziDoVJ6Za4hjNo0ckkUqL6XHlnAYloqoWyH851YECHFGxtEQV4NOSt9WMMw7wv2M6ThrIJUd/xoYAlWhfpVdVbHznF2801XQQR83dVbEhHLa1S2BgKJE/TAK7SdgUByTAYhqGfbdwu/QXV0CR74b9naddvsuwVLed+VdvM9N/AzjruitQjgUeGtiVhmFaLCPKlbR85s7hBrZhMkKlmC6brecv2f7djBfbBL2YeHnm1JmR2t5ykD6SHn21P/fILa71ysA9fa6p83A/oB4OfJHoJ6QOQuiAlSyMVTc2USti0WezdCV8sBObNzuK4RBXZoR7ltXR0EjQrIzMxMJAfpXHvr7Q88xFwgchR9WwVkLQ+T5fqrl1K/eAIGrGqSWIBLt89UG8r+1JxwwBrquVwUDVLaiowCYd3vzy5qf9VJusZSOgog16A41hWeUmVIoYEnNZlMGzZtZ7/AysJ9SFFyK/ybN9ChZZZVg5kMxF6RVWjN2uXY/+bNt22QNASEIzp1CzE9c3EMKMaM6G65BANuwopBOQwiFSaohmKfPWfcSDuSt8K6nXSqrSe8e/2Gg54DM/GSK+lTj9svW9bZXsI192FrqmwPhYAqTFe1Vl1NAvWs6hMFGQf5CVdff5mFxbcTsKoCWyyfoGluXBTob1QIeKPuRaaKUopFSRU5BVOhVbuXk/P0Au9ALT4d/EWEe5zavyOTleOYkRd4EmgNwFMb/NX27NyHvLYlBti3IidegB9MD1JJ/41UJIGb0sSWL4fRwvjsACFTXXuwqe3kgoYnWHpSGSzPFOs5IBnQNdeyWgJgkiS6ehkTcBDu99593867ZLx1PyXwRN2zWVuJ6PjyDeWWIH1KTK60s8ePB/yKs65921gesvM3//MarKRWMEfy2DSKrCvpmbt35CIVaWc7mbBRC8MmBRhAQ39wX7EnS+tiKDzFkSXJZhUCIt8cByMlUfcer8FjVY0gAStIZat5CBOVyOfFF+w8Z3+qWlKjm0hhgp9tgGn6zxIQ5UE4Ki50nwTmqPiliW2Dn0Atk7AKWFI1CiwR0AjYLVmIN8osXqX/6Z6VsfD1nhI1DVERo2RorkvwHoP3WssGJZq9ZIxeLIrhRpOoQj4xiYcLwMll9mri1VAAxIqZosZfS18ARQwPS8sW0da1Z3dbvrTM7rjjHg6i6YR+HCV8IsfWwli+8OIL7N1pr3NAHIMFnOkstLxjx5Hi0GBPecFZGak0GFOmvGRjxpzvDEql8alhEXND79vZVQqPoXER69L9cPgaITF6j8GErMFGgQdNB5DWs7xHbrjxLqRS++1KPKSef/YZQKpBFPEPOdgVxWf4euEcm3jNpbCHBERIOlGFvOI12733sD3y4FO+cRcRLqX3cP4FY2DjNbNZM2chfQfkZdJVwYR6wJBupIZucllDBTR1vX+8k6GRq7GA5VUTS/jTPTYaps1A/IZUdU97920bSJLlrp0A+8MHUuzFsFHUIxcdy2tvtBFjBuH5UWS/bNxpc2audjZ3szbJ1uHk9haeWGlHAFi3rWfjKsnioItGXo9PC9eymgOxjiRVsXWzSda99qo/IyGdzqSSaYQYi1wwT2VnEfia42CTtDIHVkpWBhMq7Bz2bcRcG4nL+18tsp+37nOpMz+a5zQo/tMwuv/7w0+STNieyfgOu+uu+3lOmEICFPmki003OYXiIB4jc3bgCIyqM5rKyzncctqF2Yiz0j3B+uUn90HP13rEciINwFQTXnZreVpGIgGuYLG0zsFHsQMg/7Eql7js21vBtJNDH5PwvKME0xGsI/uNeh3o2qvpJmWQLlZ4CBhy3JWvSUyosfGjh+LtVMuUniRGGgoBOEq5TyLtMZx94wS2CcJJ1NQmwmw7eoT7J5BaDZL/xAD0l7ez47bOpNQTzJrjgNP61fObjUdvkybptmY5YW549qjQCwzcNS0MpNp1rG0NBCTnFFaoYY78esW2dJsJptbx0Wn21Rff2gMP3mfzF39jpRzaCjDSqS8ms5pmpXLXcpPErFBT5tJCDkfdX/d5Fh4GoKPPoGAR3Qf9eSyHvvCzYmQlYo9oa0om/EpFkRpsWYU4lMJ7VeutTlcp87UCNXnfArgEigfBNPwdbIt6miA9K2IdUwPiF5lgRTq1uViyDZDURg+sA6v80nvSmnGfZIGzYjsHj7aD6fLylce1kmwFHqh40vdqmq/CS41YTQNLSD24D1l4A/oM8ssS4OIAsDYEXkM/QwqEKj6HhgR+1nFtxOiIxgOuS89MGpd8hj9cP6wYYih4NEzshWRu2/bt7kUqia2YsbVq/vASimGtyhpFLBtNyeu5F1UaRAi8AFipAXSNZW/RutbeoBA1yZ4k1xWspgdMgG0yPr+pPIvypr3xxjvswbseweYgg/dLmimWJccK97sFjMAMDYoiuHYq+HSt/IQRg1mBQo6aCHQWiysA3gT0CfD2kYD2AK6NrHzE7BZjKGBl/8b6cv8x7at8PhUt7rXu90vXWDJHvUYQiJfI+xZnufhYrWHZBFOqB436Dju5dz9bJI8ofDLnIf/7zxtTAWAPgztHAay8af/7bIbdetcNvAhsVdQr8m9yv1kNFph0CBQSs1wAcZgCLCnuS1B9JGK8r2GW1BgtYVvk5R9x1nYJ19kDL3kGOuV0sy9mLHSG6N23PmHfL/3Byup2OqiVFpsJU7UHzUSSfb/se+xHCt1+IxwmVinnax0DAQVlxuO5Jo/Kegp/hYqMP/Mc5HkjrbKgDpuXqQyfFolj4YnX4TDBaioI2qAZ0n6k9RzOIETrLoHJvtKnK3iRJBqdIwACCnfTgOi1l961nOYnkXr8ld168200mwH7Wcyng3gX7iQJtgWAcI/u3WH6biZIo4tbmESxiFVfCKz5HSDodUnwbIX+/P8GrP5/2QY09KB/+K2Bft4wQKgikTyKh6iG0Ievv9xlz778PoXvfoDzfyHjS+EcFhAepNLK+76KRo92jkVUw94SZm+8tdDOuWAILOEIW/zVVstBztyhcxAQUwgboyA/zr5fssPenP6wnTYy06658j5bMn+dzfr4c0DuCTSEw9xfOFzJBS7L/k0+3RjkCv49AJdD4FkI0PojsPrHaxb6+pBna+i6Nr7mmjSKqRqJXNKvvYZfei804NWsiVkf7MPbfaEV1X8BsPqLh00lNsHjPZ4wiTz2kTLtAmKuBYwe38OlJKH2lod1JINKWVfVq4mCKa7nL4I9RIrxSJ7TaHnU8QUOrNLkSEVTL3sKeffznFRpb6ppCRAyyS64hEaAMYIYXZJJyoc4tBfrMumZk63BJZdca1NeehrQO4t9vdaefeN5go2+tupipM1pre39d193P7LP53xmjz3+mIcP1kGYiIipgKGXwbADj3oCajTE79O7D8Fd3/EJ4+3662+xndt22e23/sWeffHfyEi3IOXbb998tRhGZDPfH10Gz/tz1ytZQjSwTkPAamMGZ4gRGmKJhu5xaF2HFnAIHP3js6G/DwHmf1zzjRnMoe8PgTJem+s6h4YaDd/8KxO1AVjVH6tHagywhsDg/xM73Ae0nCHxUhw4qBes2d8Dq9rTq+zTzz+zIcOH2pbdGwjf+Bi5f4598fkMu/LKS23V5h8BvA7Z0iVb7MG/3mwffDCfoWE727J9C8PkY1iatMN7db1175FkA08bBJuniX2K7FKKo6z0NoB86disVdiC7zcDXCCnbZaF3J66Hl/7klKkudGV1GTF1r59Cw8rKizO5ZyMBowfTcOexff9z/MeNm8qQE3Qih6jCGsW2TtQW3gNJbCdM5HzK5ava9u6LWD9fgd9ksgSKED5KBabr3uaMg3M3BqMfbUdqdDywasAkNXwswZWoIbembw3pa0nYkfRsWcCgE2pnXJyM/oAauHm3e2d6YusEyE4paVS8SQAbB5FkZgP2FJlN1w/nM9zCOuu7ZxxDJwlM/YAThWVUqwB9FCflAMOtG+ZbWn4WeYfO0gNQY/HILhIQ00UVrWAqUdgrMqGTDVIdnpLe/G5F+zPV/zZPp76qq1ftwrfzLcITW1CfU+oF/dXCqBqat2evdoRnHzIA0arSalWTZCRLpSL3hEQPKd5J9uqEC96vih8Apqk5+Bb/Dly2BxbtGCBDTq9Nyzdlg7oieUgRYwY6dFRqR44Wc+UthISS/eerel1d0O46Mj5HwtjrAgP1Z128QUjbe7cb+0W0uu/h/25n7O6JV6a+/CA6NQ9hwHpMfqI44BEzezAbsKn6QVTNfxjz7n1zofoFcvsnWnPU4uWck3Mevch2AYQKiWF3pVg3G+xAUzFKzcrvbVtWp0PY7cQBm209e/XmXo+lXCb/vYqnp1NW8v3scaGDzqffm8n2RHrSQk/BgsT/IHrHUPdevv1/7b2TYfa6uUbAInqCLHuCahIf0ltlp3dvOG51FCN2qqREqHxufjr86fptl8ysRMr3ds2A2ZvBWu2ANZ1FH9fwxoU6KO9VCSY6DDY28fD7Mkn/43/6zTAvoOwRdMhtcCQ5BkqLi3kHrGnMyD9ackqW7rgR67ZLmwV1tns+Z+h/hMrOcVWzPnZA7ofe/ph+9/sqd7f6qRqS8BVKv3HoVzUAWUR9DmlruxKx5e9KaGhJ/IK8OPsio9qPhZh1WSGqM8Ps55duxKART6GsnKoymJ5D6pLiwrUJ/E8uUpLzGyeY/qov977N1jBj7nyV/W7Qrji6QHUK+bzGm49SHeSRC2UiRrpMAzZGjwpVRtXhRGwyhGie6x6R7iIin/nnvCPht1SQEiJoJ4zwfENKgF67xg+czEBaSkoQqNlBQDeokCoRNRRytLIJywvjQGg/HZrKmUFVu5rZcSo02wJZJ4jR46i9gFDwaYxKyvZbTVEEDiBMlgkEiXOp0FiqOUNYgtsXTp1cnuZ2jCuC/1oJjZ2sbGJtvj7XYF1DxvL5X/uS02ZYLMgiR2lt5Q6LIn/rx7oBOSbZtgeVjAcKi3hB/J3Xdu1hdWbQpr9ubZu02F7+lms/5YuZBD1tu3Zv5ke/Rgs21x/jqWwagGgXgJRKRl8rBDsadyZw+2bb5ZbTg5WSFuPEDj3qC2jTu3WoZMdBw9r0fY0y2rd1Z59/knIC4TFVx63WV8u9vr+RIF6RuoppjClfGZpEfW867PHARy75bqs9VDNJrEfnj4Mm5dV+7mWApHVQ9E7wPLUHteyKT+b4b0IHLKFULCZh3EGrCQf/Gj/E0FEJLMI2SfweqViG0Nw6NENPC0315KZmmzelO9qXmEpCZBjjuOnGg2GpoGH9lHdfwXOXnXVODILzrL3p82CwLbKwedabryGMQOUdokAACAASURBVLUMfQRsShXfJDXCMsk8kbfpGaP6YHGzgr0RggpBZ8JAUrVWaTYLpWYjCComXkzujpCnCN7Ckkj4VE2Jamp8as/tBbC/F9ZqUxi9TW3V6q3s2VGEaY+C6Pdfjc2saU4y96KAQYkCqiBeYbsRjcJ9OAS4H1cs8kyNhLhkhi+yrGB9x3fgY7nzduAtIuhJUk89xA6zcsgpoCSCLkaM1IB1oYmsGjdJdDDqzgwaVIF+aqTFKJKUIYYOYTNGuANPbgdTpTlywHY25eVpJA+SAs5DU0tTWIPE6fwLL4BpuQtf0C3IutJ5cLLsw3fXQfXHQBlq9OnD8FI7wu80ZM89/hUThVjL6FBqLdqDarcKt3078HIsjLXDe0Rlh97bu6WNP78Pm88ua5k2BG/LabyzEiY8NF+RzdgEj9naVatt2owplt4uBhPut5CoVrG5N4WafxggRSnTNGkc7vqB9UgvYkgqLgewcMklp14yEppw6P0OcbIgZZXg0lv9l8sp0CFcMmVQHTXKYgFKNqJrV0ExIBlCJTddMhd5RMrTTmCIAFVtKLn4h3oqtCOBYgdpqi0JVyDbVN2m9HPmjYDFvAeFxoCiVurwVCPK7+6pytdlEOIlVsyeA6Jd0/BiHl8LPT2PCaosEPSawpv0uxirYmvVMxFyOS/1g5JpFcCgRFaFlej1NRXwyDg2U/kdapLlilEhQTS7vbq2tmuuvY2fmcM0doctXPCpfTRtJhO6RA6Qj+z1d17gsxXCEMpFRsR15UFugvfWpLvvtTvvvd8nZSOGD0PGsdQDrgLfPk1TYB5zoNTUlblxfSlFSyUNiCYqiEKDa0VnEXhYSYLZALBK8ivfP663PDhzYMhuQKqgQ1Tsrkl411xxyVWAGJlsynnWB6+YcCS2xdA+A/YJhxr+sMeR7gwbMZzCMYdEuTdYy9F2221X8sDuJmVzMRR8yYLDkdJMxHuGgmfLLuvc7mSb++UiW/jdt5aeAwAG4HKIkKYSjNV3bdjFZp6NJ1MnhhQp9sPS1dyycluPBcFVN0zggc+Hgj4Qy4yR0ORXwdLea7PnbODw7Gdrl69xsFTSoAoaydTmXMMMmv36VDtj2IU24cI/2bixY5gcBqFG9QDmGfivXHDOufbGG/8NpBiksNRprfCfOJ7xFGTX1UxVS/Kh3jNVraPpz2QDPqVHivXr3MvenrPUfqG5TWuNZzG+UZz4PFOBP437VBYhW8jsZH+eeJ09/NDfuccCrJiUMyrXVDqZpGOxcFQ4J1BkNaPeS8AYpZQhjIrkrifD7gxLtTmfAQ6z+GM5DHiQkMiooZK9RQWG31E26swWTLKRomGlsJt9YiMKAk1P6wAejuwLpOoeziYwTZM/NuVINiv3XeXnekPCFwlYEis3C4/Kvn2G2ycffePBP5XycuT9ZrZMZ/pfxLPEdJfDKEITTwAuAasB8MeBQtGmvVLenmoABGhqH/DGTJVFoP30jcPtBsTAozGOR+au57iAQ1XS6lgmlyq6qhle1EsqKDBQrGxHgANgUUF0UdyXzNQWsLx7cPgQfEJjEQEjX/c5Sj+QZ1HevpIn0VL7fiR/2QBCcNzL30+tQDQFRLGnCAB0axH2Dmei8v8FoMazVuWnJlZvrSaWPAgqi+TjJRxFAwJ9XE01/WdqvCJQg9eMZRpe64cM10fsEoFj2mdofGJgVlTIUoCLIRBUUx2B3C5d9T0VxgabT0hK67YbfDaxgGVFousob3MH9vwaB59HPq0KdZNMBSFscO0FKgnP4DUkb6wW+NxQ5Qn8FsAqf9Yqiud4rmMSk3cN2DQVD0dlQfwcPkNYZDBpL4UJExtLOme0EkRhUktSCyCva1El4A2ASINIvDi4drwXTbbFROJmijkZxZrUdRVzUmsmE0lJJfdNvtqSFOrIkY94Ovt1TT3KAIoNXZ70dKAnnpPmzXIs7ASgFJ6La9aut7Fnj7Zvf5jLuuEZYwofrjME8Fshjo56axDqIAH7uYeXBSxh7ZMCr0NDQPf+1DBBLPTA3SFgrzl4EYBx+l0NrbKr5NeqhSQw2n2lKZJla69BnvzDZYEYy7VOYD2X0+z26ZqNNy57RZwa7jjrP3isTftojv2FIJwFC/CbLiig0XwextMMBqzPgT3BnOe610WVO2Aoewl/HeoFgUJ6hmTt4sGQvN/8PKwJ2LtqaF6S5dFO0J3ONAHViTRw+QQH1XO/mia1xId6IVZEAAQ1MTRAn9kdfz3PPvrfJ/bE315lO6OgjsynwUBmHZXnQZQ1MB/DeT9hMHnL8d7V8ENDSq3VBCZbvfv0Yz8eyM+LY0D7roUlkbrNvqx9KwbZVRIbXe4Rwhc4qxxog5Wqc9UZXTTLAoNlLRPOepGvmMISHpz0tPXtNdxmz/yaodtgEktbsy8kOEM3mjC/MIrNcACwaoJPdm8rIyizSeAf7MBaYE3SGNwJVzPjNzIAY3z5N7Cu/Gt9sB6wE315NLrverCDr234S21Evp81/H8fqaqGDAAfD4ZgMQlYnTl9o707fZY9/NQ51hvZViRnTTjM00gFJAkcI+ioogaZomR+AktoblatO8CwtR0s4UgfQPXsg4wstgCgEJuSklgULDuxi3gZnvYBu3nSmQR9nGuFB+Lt4XveoNHJs/sevIyhJuwPwH856wXS9kCF0Zg0EABTv4HNjUGqEGgXYqH/xnD9PaD3K2u9YW8NgLXgtfTs1klaz7PqtbWHwonNG+tJ3u+/tcPmzPnBTkR8ig3AFrcIik0mfA5JbVUZQRPYHSXSuCpAUWC8/qN6Up6GYnpQYfN59FwrW4CvAegXGKVBo9gcYZyF1WKaMwCRX5qY5GqqxCxRuGI44Hd5cbr17zPSHn/6At6zgFX5uMrMW+FQIQBP6iYN5CJpuB+GrYb3qW43a/nLxQsI/5xmEdgSvP3yFIaGYkTV2UeffWz/fuY5zlGFxzWh4dhvHdq3YXFEkcaeC/P7GQJzZnhNFM77v+vOB1CL/M+BiNdef9FmfD4dVc4a2Fl1+Db+4ANND4LTsEj+3CKBNACrDZfer3tjYFzPgULcQuzrkOQ+FJgYAlAas02DYdNv6+WPIGdojTQGYvVnjYcUjYHV0NeH3puGbgHMHzxjoV+N3/cfmbL6mgB0xa6GC+H2MyI9aI2x3n5b0xpei3EYgaR8DjVsXz5/CUzTg85uP+nkDvbmjJtsw/p1sDBryUA4x1YtP4xvfneb/tE85OSEUbXKpq5TSF8FCsE++AL2sY8++BDpPfLN8SMhuuCL17KlzfpiPg0s+zBroggAct4XbzPAOmbvvD0TL9WJ+Dze4812y9ZJgJQEgoYnw7gswpszzUaMHsI+v4zw4g542P/EMyulDDZOGpCyCUiZVgkgJHntoP5DeFYqUA6usJSWeKcyjC3BhklFTVU561dfx1kZxz7aDd/mY4AwJQQi1VbA+C6PZ6BFA4zmU+GcHXoSuguppoaztlfPdMgOdUib8Qxn0rtnYyl1YDhDmcts5apNeHmuhU0bBihN4AwAfxJhxykMhXbuKPDzRvBFMHCQXRD3kfosHrVUMdZXGop3wXN2L/2WmHaq0csYrNVTl8ifO5yvyz2I/ybArgbdH737CoSS+7FI4KCnjymix0qEZXWCvAdVQ8mJ2DJgiaEgxjCGvKqjNWRr3yqdoBy8MpUjoL4HH0LZDpSVhFvXtr3twrMv5gw5mdo2nh77bBifubB7scmCJFAMC7d/v0GwOZ+ws84crZG9DR/Vz70M95B63hrQ+zBEmOWEbbWh7zkI0+3SSy7xPebn9RvwpQW4ZNiR0xm7AZSGsi4px3bhnLEXsb9U26cz32d9VtgpgwcQRI3Ed9V8G3FGH0J4U+27RT+i7jvmTNwdh8otJTLT1i05av179YTdvJf9vpWtgzjSv2+OJYQBnGW1ta8XLPcgr0m3TfZ6/6WXH7K9ucusZft0QKZE25O3h+EblhN7Euze66ZhG5jj9a7AvY0bNtngwYPo0UMDjwBYbZhP/PoMNmasBvu3sBDJ0/GPxB6sKQFgF1x2BsFec9wyqoK1V8te1IQGSfLnQ/iUDuo3xq6deBvkL9lfYXXStg1rZhPkoGE27uyx2BJt87r8O2yPunfso9hqHyjmHttiA4b2wzUgzoO8H73tUawklti484fZuZeO95Cmjh1bMmxTIGGY7UOxJY/RYtZVJUPfVs0J6IatOm5kbzXxDFpH2UP/eBaGbANACbgklUTucXJmVHdzxxPiEum9RRARTYvPonwMWIIj6G87dmpvL70yBWCVNcezEwM5qwCgLh4GeTXXEbTVv082RGItK/hJjD0KNvoSUtIJppKdmUphqRRVg3p+J38WJkUX3yucQzZbArfaE/StHl8EhSheS8GnAsRFRttKnodCstPIOGjaLBuS3l4+I6ApVh3hnFXqEQXI1mKbo94rktpc+4PqUPU+GbB1Zc8VwzUo5pnKQsEphW8ZLPIEBhEpDECSM8hGKDnAsDqDALaL7IG/vcLnEYAajoKqzkYN64938Aonmqj+TZSnLcW6Xk/M9lTWcjFMc+UvRHB/miQ2p6cfAjhNnUK/sWD+B/bc05Ptqj9diu3OhwDs5a6ybN2Kmo4CX/tDOqqMwOqpmmH65azzLayVUtZepr3z3teWlhxmN5MFZLHtbCsDjESIU3n528gqSCTE80Pr2aM7/UqkrVy22f1VVfOrtlSOi5pzD1ynTk8BkJRaOQ1mamUYCjzusfKD2nWj1wXYrSkT45UhBvuoW3wiyw9D0SBDIPWJ2qWlGlYtItKSgt4E1FdQm4ezDzaHTVpYRGCliCE8ZwpmbcqA5AjktDLwBGEAshDVdT+wv9j73DZYdh09nEvNF2vDUDaVl0QCRK+2jl0IOeOZSeX+pKVxz7GVkKWF1OSyGduzeytD3gzeT6ElZ2ZbLu95D2SylCTeB+FrBwFeDxyk7wCILUOxLnxA1i5t26cQ5ptim7fsBTTHJpRzOSoCYD07DrVwF6wld9Drt4R5vM+VBk0Ir9+1K8+9xGv5DGlkKO385TAEl3iY+E2xfTjANRZBhX6NLKewxA5xPB/Sm3IjBKRxMarZtDVBHDRkAEAPHklQtVw6pKKjoSFTcnqN0GYO9hgmAOFcfN0E+Si2adne6dWRTC+TAcg2byi0eIrLIsJs1NiVsJEkQ9eOdE8N0YQFLCr7OWBSRQF0FbMw3NuNn/nIU6fb0vlMWRfutxw20c0bSjhEMBJHopmZEzCQwmGz7gesktGw4IRYHqKLLxwNtZyQHf595U/raTaVFB0Fi7YXB2sPGu8DltmxDF+UnvbJJ3Mxyz5hO7YgS2OaFwflRpOVOAzrijmIWiAFVErZ0aMFHvbhMj//zCTq8VAk8jmrAFrF2BQokcDG4BsYD5rCa9wmgWuVClovWn8JUwEVYCq0YuR5yGmsgBYBCSrCFRYWBtOhjrFKOOCUWCyJUM7LKYgUnFFByp82rgiaf3i0HhpSiQ9FBQeRAEGfDHEv1ah3xkg9Flbe7p2YJKsgBghq1pzpCHFsBcjzNZ3QgaxAIN1PeS/WiuHI5Y+DrRrDZ9RGnAjoUMWiUuGjtGlNYiuR4CUxHShiQcs/o4qwEaUEvvzis2wkMwlFeI5p7xJ8aQYjB9plk2E0HinYhAddHYDhaPvxh9V2HAl925z20MaPOSNWjDuB0DJFPo+C4BMk8xVcszoAX8l7xBYSO1dFi9gbet8xrKsIAUmeWE0TgZ9JRYP8vwy5TwvCpmpYZzK1DqfQqgNQyiAlMBOgcdc2DgFOj/fxW+19+ul2z+Tb7LMvP3B2kMCzMj7ToCEd8HZjAgTQdMmlZ/NwVTC53W1njB7hbE+xjoqZrnz48cekZF7hrNo6mLEqSMrZRIcNGWpfk/677/Aa2we9XJt2PcXffX951K669DrbdWCnjUTW/9g/JuNBtI3mqojkbNii2ckctM1hTMq2IZArT/3wLftp+W7WGDIQNkDJ3hUAwiyDZ5T1AKChz3fxeRPs7LPH2Xv4As7Ci0Uew5E0dWhN3LdXEhcdCpJuOqjGFLUK822Z9utn6QDXNZPaW+sgnYloHkzBYtg2ETwLCYBwZQCiSfg+de/DwYuFRO5+wUUU/rD95J4RzrOexLqtwDxdHpKRgA2yn5DfYAxeOCf1acqzTgFKYybwVQ1TKWtczGmtUxU2Cl8r4CDX0KSOAmPEWXHWpgu+l2145veU2vZfaMDXAY62rLdmHKILZxZaAsEYUfF5NKx8Btg30THy2JV3D8xmPYvybRW4ypKXXYHkZzIylfRbchH5+IZL3sXaVqCVCrQCvCQlU1CPowPWkysFLjFkEoNBYXkVfK0/xwIZ9Sy7PB2TbwFsCoUSI1jXR1L1hiAK3QOBLQJZVMwJF6kFxJFXZLQ8hmiWZNjRsVNn2OyFhPXlOrsvlsKkjudFz0Ak7EkBa5oAi7ERB/jLXJyCW5Q7JtEUhVWs0xJM1vXLGzmBzPKBFBMOwCgWSpgKJ5VBKgpTmPRKul9cXOyTSw9ecsad6haYvgxo9J61x+QT0lchVqmziYLJtGi/KqSiY2Qbo/vJupSFAnK4aJ7vEmglbvPqwxuxsYI9sspTmXRg6+IFYFSIpaMhh7yUdD5Fsy/Kg08SoAA45KDXzZT8mwdXXGJ9nYpoybp+lX7JUkLplAJcJboGqHaJkhhbAD/OvJd1AZYbdVwbNasqoFRMx+CxpvMpDqBNSg89Tyco0JT4Xc89UbEkdnE1113XIJnJbR1rXetBthIC63XbKwihEzCYRDEVRzGdm4vci0Jd8voYPdc8XwJhBKSFCzzRPh8Rj6xsEgGQswhpuNzZBuNoii658hx+NvsDcvsqPlMZPm6SwWjNcTqqbue+wR6IYe8mwKlScmBn5CogLABORe2XP5OGClVM+51hzlYqsFtMNcf2BVRxfSWh15qr4byTT5VAQoG/zsjE/06gcj0qlljO51bILA9uO2RZ7B8d8barqElDntfNXnjhY7vu2jtIhl2H9DnSLp94CaEOq+2yCX+1f794m61cvR6vMc4y9gi9f7evkE8pb0rvS8WCptjC+LSuNGE+Y+R5tgJPQbKj/Ty94tKb7IP35xDE0dNO6tcWFsJ8yyU04vNZc2BataKQIvjjx40wUbryXFXYsEEMeOu3AZbnUsRmo6CQjznFdyIyZva44lIKVc47w/9t8OkDYRcw1N23C//qNJKvd8IextKkbSv8mWEHMHhYhy+ZfIY1bJEMsbZEQKosTnRDFEKk2iUM2e2dsJI621tvvcQ6gH3MehGgdsbIc2z5D9sZ6PXhvt9hSXH4g9XEu2+4BxhRs/laKkMyR70hWxH383QWsXOV+adhnMJ7FmimoafOR5eqOudCABXrlf9ESZXkUlux2YOBhO63P4c8g/UMQsWMrAUYl1LEaJwDgEElt1jvklsqvKwBkOOnv/LC55bTMY11enoAhOntOFopP2GBS7JOEZs+qDc0sPfzgX1WoVNHCTxMJOE1IU5McaRn+Ie/+Mz39tm8WRbfYrfd8+AdsAZGWgUsoRcf/5ZQkVU29NxEm/ini2FcNOOzBM956Fdj0Ep/FgKSAyZGsC+GACs/H/xrfrNVaPzvDqY1/IA/MhSD19M1URtCyJQuF+xrscbCkfCDddk7b662BYuWW0nY9zCu1vO8ciZoMKdmOzLb67vUJtR+KQwYOLtrK6gHy/CcZk+OdgY3XsvUtrW8D11yhTeqvlVKdAVMuWr39ta9prZjo1UzpMZIn1Fnmg+My3JYy+Psb0+c4Wdbve6pbl8djfivFgohAJDQsKU/0nic5kC89tgS2EUXnX+FzfrsfTuAR9k381Zbv9NbWl5JAbXMFBs+bDQ+cjcjQz1o11w3ATJAFpLKF/ia5tyja2keD3tK9rQP3rWrrr8IAIwhJlfg47cWwdr5juCZx+3aa6+ze++71esSMV6chepnb+CTGrr2ArnE7BSjUedBY1m9wNKQ9+3vbM8aZPkhcFT39I+BZcE6CdZHCHz5PzFcQ2tMSykIpgzWXQjQ9zO34ao2BnH05wKAA1A3sC3Q9wRhVcG1d/UZfy/QTnZcoa8J/Rzt0XqWtVeu/HkhkshN7J8QKgDlN25Zwp5LnYhcO79wLXtMGddJQEMkCohbGC49zcArk4Cq3d5s9+jWxT30C5H7dmjbnlTwJshZGeb3ak/Aymk2c85H1rFHa/xINwRNbW2xh8vN+vQTGzNyPCSVaJjH99lQ5Jcbfl4Po7ILICaD+PAjsMioGZExr994ws6bMM4+m/2NP0PNsAQoRdosizN57qnGT0KS/NhfH2d6G2EPT77P4lsK5JH0GrkrcmFZLEn9Ukcf2q6tGEKw1AisOnRoHwOGePZF2P37Cllf6ZbdqZW98OrD9ve/3cDPLrZDsEdRGFs6bNoE2CaFEAQOHAA4ArUsA7yNlkVLMhUEz6D3tDlN8P88xj4kllpwpzWkcEG5fGCpXZrBdjpMGIzq3RN4ycdRP0ZTL0g2nYgSUeFNsTDwKundjh0It949huIzm4YyrZvdcquGFTEMCNnXAaQ7tsvB338vdR41iAaS+Nr6+Rp/zDKblwNQN7ehQweiCPjZ5nyx1Qeqlaz9eF7PCSVsPS/96x2CdVrZpx+8b4sXLeDvSy0b0OOXLVtgT9IzQTA55ZTeQTAw2RfNWuHHiXdldpNmMM0KAJlHMhA8ANNxlx2nZ2nRrDnvr8i+/nauvf3Wm/b2ex8RPpPMZyIYbN8xQKn29OBHPVVeYbF5x3LJ/0i0srg8GzuxkxOp1i4iKAZmb20UAV05XGfCa05sr7e/3zjTJl50uzVFsbqfdTpj+lT7+IMX7eCBXSgDDb/HXQRh9ca7chQAeg+Yw7Ic+YdN/WiKfbt0mu09vBr7QUC0lK4EPd4Kq3UCW6/6YGoOeWWyJ4TJ2qlh2OzPJEOv34aDwTMXYpAHz2I4VhIH7ZVXXrUbb73Izrt4gF125dn2xRfzgv6d+jodFvUF519ATTaDGjoScs612N08bN8vWAxJ4xM7/1L81+k7hg46xUZDFMpDjvzF3Dn20vPPAzLj69u2nX3+1ae2YOFcr91ff2WaDR88HuziPID5bRaLwu8QYYBxKFY8o0W2Taw75dfIPpBZv5Ph0lNiSI9nkBtWZqOGDoApuY91gF/yvlz6syaA9WS5SKrN2nBFJf8kIg8vQ9VbL9IUKp8KfpjUFdfddIP1ZNhy5z23O4mhir5FPUI8w1+RaVrnpFP3wKpWrcvzkczQQddKB0dJCc8l9UJQ5wRnbyIhSyU8D1U8s/XUahrcKTulQrJy6hD5FrdCYbQbP1/ZKai3SoK4dWrfHtS/FbZqzUaeiVhhuZBveI/e51LjylBTPap6KmopZVaoplG2Qf/+fWwFNWQ4qqdY2TRwFmYAoOVXkW0hD19q31qUwknRKa5mque9VvIzzx7b1X/erC/w+6d1atJCIcQKW6YWOVhF/aphPT9PNT5vX4Q6vQ8FOQuf8CBl/pHaMDa+mV16xS3I6v9sf3/wNlv83RyUbyeBG+yFTARwWXnEiUy6bjtQR2fAyj1ryFhb8/NiO4xfKrfGeqCcHjJghBPEStg3m3dog51ZkQ2FOPX2tKl4lK7Ht/hUhhVz6d9SyCo4GlgQiaAh2wf6hkBJLlZ6nQ0Z1c3uvO9Ku/uuJ3g+wU54BiLwqRbZQ1aFiQQc5+cHNp5ZeKcqP0E2ivHsaRHsc2EN9ZErdVwNJAuMIL8C+qUrsp3QIDAeHEiZODpnmpJZchR7zRqexyqeLfXVqnMrGRQk0xv079XWDqAgllqyf7/+Nh8LknYolTbSO3Tp1haF7mZLg+yY0ynFWfnbtqBKRemgszyNGkmsWuWVlOoG8WcJSPM7dmzD/o8CPZ/rQb+mmkDWiNVga3HgOD3J+SmGba+zlZk2fRu2NGCJ6Znw6MG6uqC6WPVDrrVsnmWbd5exF9K00Y+l80yWYEN32+03Y3P1JsAqIWgFRyEeQhagTjvOEDIssSOYMiCImGWiAUeqMHf5Xx2svnZ4VOzxAk0XUBdWAS26yTo8lNCufSqSgzCOg0gbQySyufZtkf8XHOMGn0BOUYIU4WSLw4x58dzVzgSTH2AyII3MgcOrOMjkYQP63BRPLQVziK2psIkKCkE1CQkwE+XlKSmYXrC8lEaYQlsepomZgKskluXlyYtNAA4eJjxvRfx/GbA3wwD7yssutjWrf4EBi2xg1142515IrWGmRJRYt345HOpt8VZd6SFTaUjyCgsPeyq0NrAk+dXR7J4kyefWHYBnRaTUj7e5Xy2gDhUgjP8NG1YJwSoJ0PHLWKACqZTaWMZkVBu0gFU1QCrs0giH0Z9pweoA1PULNiUxTZg28rqZGIKrJss9WuTUZzU5ziTjEZn84MN48RwkRGm6L8poNqJoBQHRZZ4oL8I7AxYq0nExGqoBETmrfcJ56qndQOe30RhyD9mMxZA5hqxFTarT9T2lWpLRoIDUAyGphIM2HmJEow6rVoLkBCSX0TDQjh2twjKhG8VEqfU4uYUXIAvnr/RmKQuz89P6jWQS+xiTOor2CJLUyzCxpsFMAEzIx3dW6l/dLjyqg2Ken67Akzqmfc/Adph07300xd2cXr4H/8u8XIU8ielHCjjXVF6YYhCqgTx6uABZm2wCKFLVPAj44uBTYncyE20NC9549TW7/IqrHRTU1Rx46kgbPWyMF2HX4FOkPij3xHHrPagz33yC9SCPJTGyo23ixLH8fRIMxgxnUBXiARajABheXZKm9CZZFIlfMpHc7NPRFMKoqmEqi818HGp6NlONH6Hzt+qAP+mJIkzY11rBEdY/gEB6UradM+FsprSrABmP2Jnjx7pdRjITKbGWNTgo5cDS/YHrhgfZApuPZ4sKPEkxKpCJyBpBGJqDWnyPJkStsrJdbrRu6xK7Y9LjftCKbq+DRJJsXDupnwAAIABJREFUsU68d+KexERlcFDIT5A1y89I47XVaCchO9m9HZkua7OCxiaGwrCKw9E4wOs5PKWWadYi0i67rrt9+fV62KJOWUb6RAGcz5HPTU5GaqzDW0FASkeVh68k+brvrdrGwbQKBxwGHONqJuCnIkmFJ4FLvqykVT5bGXuQpqfy2pxwXSYWHnxmfkbe0Tr7cXGELV99wrr3RTLAgl8xh2TJ8CZgCHmWRmL6iFFnuixo6jufuCRftiACbAXQaQKvaktMR/mTyotQxYL7yfBYxqXJG1UyYwIT2MvkCSJvHwFPDjBq1XKKaYqmjVkAu9tNes/NM62gEQ6sxx76hz31xDP+GfNgPavFcpIX3+8BawAXiYTutW/fzEPKBI4KcAimhFxnDgJBsho21bK5n95/IMyT1TTbpf69ddxz2Rfo+ZLJvbNCkWboumvDPm1wP1u2apWz6GWZIaxBZYhCBuuZNNbI+5ebKQlbJM+5gsN0oNawR7v1B+8xmqmkGKj6pT1Mknl9vkgK9DIOtnL2cA2VxM4XeB34IANo0wf6Poa8rJDpXwzfKGBdBUx2NtI81lYhtgPyefWGpYEBJPa8/GEdHuJauc+3/l3BUHzWzu0zHSwSo8SDLgBIPSysQSaqSa38VT2VWwFczu7RuleAk/xqxTrV5VF6ehAuI3VCYirMbXyu5Q8VK08drqlkeSUMSGSBEsFBlMSZp0LKhxEUjEUESclqNDSZl+G/9jQGm8HeBou8XP5XyNkKaE5q8RAPj5D8gesHY6sIVqcvCT5nXDJ7muw5uUYRfFZURgDRPIvEbF6CL/mShT/a9i377fyzL0DK+REDhCoOd/Z/BkDF2G5o0CRJVoSYCDAaZYeipiKaAlFp9crCiGDAUc2zKOm/n0N8TTK2PjozYvjaUs5keSD6vXfVhFiqKpZkDSNQGDYyf+n7kn+NvLkDb2t5pKcDLspvafiA8+2u6x+wO2+8gan/KTZ7wSzCnq63Pied4WDL4u8XwUhJtX8+/RRneKGNJyDKogvscO5hrHooBgmACFjLeg/BMyrGhOqRGGxGxBbSYPDUU0dh0fKy3XPrY0ys1/q6+m7BT/boo1Psw5mvW03EQd436xRWxecM6nrBvnepFwXxzu1VdvVVk2zPkXlIzg7bn6661K69/FE7Z8xteFJRJ9QfphHN83CJ5MRMu/G6OwlhussuuvAqWFvbKfoLOZMPoLoJx1rmEgbFpUjVv3d1h4D66CRJr3kSUFqIr6bhayJWGLIF2Y3MtZDArowM2QxxDdn7ogHY5M3GWAWALMGefuptmGPIEPGL4zv9ZkjVIPmUhne1pAdW85yIoSFvtZatmv06iAiA1ZAcXiwTWZOI+SjeeTDkEciphkAXWSxmrXU9L/p7FakeROV7gLsJ+iHjvs3+vGoCJ3BWjHRJyOUtHLyOvuerL5d70rQAxsbgVWgP8Qe6AfxtLMsWoK9fGk5Jwh4ZIZ9zZILUto8+9I0tXvG1dehXZI8QItK2WTtqhgj78M1f7N2pMyysyVqawyvt7DHjUCHJbiUARv/foKr+PAQaBu9Ev0JgXWNgNfS9IWbhr2zJEDLbsCf+HmBtDKyq+ROLRIOCOBiA4Tb1rY323dJvrSJyNUw8mi1C5coK2ReiCMGL01nLsxhPXZnOteYMKcU6I6omxZI5Z7KaKESVGpozORbZrToZWbGIrc5LcEbI/iKwzXDPT28C2Z85j/VnrnziHlUWtyQd/kEbcz6gvQyeAVaDaYXO7GCvD7Ei9dn0/QIeJQ3UOZJPOvse1DpVNXn4P/+LvSwDG48LODcJsbz773gO9kbG+09fg+ede6bvEdPe/Qj7ogSbeNm11HRFdvvtt9lF2HdNuHI0AWcHfeDQOftMe/rfTzuJ4YrLr7Snn/mX23tEyhanQVkXuk+6J9qLQmo61dF6vcbAaiDrDxjZGrSFfv2RpRYC1X9bDcG/Nb6vjb+nMeAa+h4PLhWI2mjdhda2ex83sG319yErif/Tz48AKA/9eciORcNhWcyE1mkItBUwqxqtlkZ5xmcf2efz30ZWfMjrfO3pLdvIOzHMxg16BPVRf7vy+its6HACaL6aBSMqBVbwHjv73PMgFMy2k3t2Za2V2PbN3FfOuHLqxczsKMviWUqKZlgRlWhLV64j1CrL2jBUOn58D+uxjS2ct9Oef44EdgqRl/HwbwtbrzPD4Bdf+K9nUYilBeGMgNputmwl4B5O5fsOlJM1QeozS7jqBCQWhsPJWXgpAqCgQrYhfQfbqkUbqVsgVqRAuhADVMNdzkU1yErM7tvrNBRy3WE6v8WeGkcNGcW+WoRyipCoevlBllg+Z+/o0SdRt28GXEZSSt0sBUxr5OG7tu5CFgsjsWlHV3qsIdgpjNCaNlh2aeCpQY+ABu1Jqp3rGE6JCaaMkVJqWUlapa4RCaGcQYPqrnNY6/PJ8Ijk7/KwllLdGR6FwlH1CN8fznDqH4/8w95551EbPOokZOOLuaVkLXDWawBfSI5FjMKa8e6ujsh3FVw6qqrohBN2Uv9oPBapkyGMlBbFAEDK31Q1ZBCYmo5su5RB97EDVTb3s7l2yTkXWBZy49179ll2CxR5qOAqeQ1J51tg5SCwft+e49Q1UuBImp3sIdAzP33FFYTF9PInChliw8rs1Kmj3XLbLfSOefb2u+/Y4eNHCbGaZA9Nfoq1GuODlGXLlvH1WC9wjZ94+J/286FvSO2eZRdc2MPmEvA4dkhPpLvbLKsdqp7m+O1vi7f7r3nGrgSEatWlCWf5ydYP4lMm62LqB3i1Usvu3V9vd979V9inm2HOnkv/+xqgZqZddfXVkFXW28cz3iCgbJeNHzvB9u8+gSQ6wh756/OAOlwzD42W57ZqQHXRIlVoi1CYX1BThp6n0LMeT99/xRVX2sABw8i8uNpeev1p+3Lef9wu4aeVG6x71752y19ux09xov0Hb9eflq2z996aaUsX/+T14uqVS+3GG65BQSrVAH1yx7a2A1ndK6+8Yr37nsozMIhelzwMPItFIKqCQKX3dfaYCxhOnMeeuh1LiD325fxZ1PUM1wDmC7DwUJFYzn3X0esltsAznZGyk+I+dusIviD7l7pkgOY8t35JwTu4gPq6nM/vbZX2RnqgGhWsCvLiOrTJyXRASFklXbqBj+zbw8eQgiuBdbzYXnz+Jdu6aSsM73X0RpCnYLsK18gk+Pl4wUHpXXzoVULdKN9f9ex16j3ADoYOOc1JU/t2Y18AaaaGwUUka49TDdwEliAZNpVM5hNg4J7QswmWUVtTxPlwlp2ASPL9slUAZnV4zYqFwVWSkpcDTTZa5bDXw6Uq5vmsIm9AWI3/OTVwexQSUPfs2JFjMP0jbNyo0fbx7K8suYmGkFxDVB755IaIBJWMSu2Jf/7d/vPmIwB1GfYjFhityIkpZxhx7CgqEp7LSLAWKdviUCuXUnRKCl9MFoV6yRQwhjJIRwqvEWmkiEG9avjmOS2pjRPt0Xsfsxkffsb1TGQNr4UcsxuwMY2QpJ1+jVrnZLvtSRy99ZHjvwCcngwYXYxaYJXXt00ZGF2LgnXed4SrpndgIHafnXvR+U5QrEadlYb6KZ6Baz7nqUgkTagVj+aWAITLxkJ1cjRYWIazUg/mrsIa5GT7YbHsNIphsaNSZT2IACZVcAZ7oQg9Cj0Tyc4H3VoqvE8xU/XwhADVeNZBHA3B0aOEorlFZWDRmMCzr16sGHQ6Cxb04UMFkPp4FmTBoSxrvqZpNmQq9rlMBgJ9unXC6qAt9VoL+/LL+QDYBBWfgFkP2J8PiJkCmBlBXTzuvC62YeNeCBSoM+lThIic1LupbdvDs8HPvPiii20aRDJZLCAw4P6oZ1E/FWH9+veEkLbOQ7wE3EdRZ7Qlz6GKGkM8gULUDT0ItN0OQzoKgHRwP8L0lu/kuYuwzXuLWZ/U5TQ3Y0f3w770e3DHllgVoIUHd8tomo6Nyl7O1P4AsASpJ3biMjlwqkY7AEoEBEjWl0SjLwZOHvRgsTc1TJV0XUi0Gi0VaKh3Ax+4FLHRJHvnLzg4lNqWqOR0isXDh+rsustG2nGmh2vYGCuYWNRySGm6UYXPgQI+lHbZjBusTWDvviPepFbAFJJJcId2rUiX3evAr2TEKuYT0mEIqe4H5KrgQDvjzIEkdi1ls+LnMk0Se1GpuT16IcfedMjWrVhJINGFHCTZTLOG4Gmy1aa89g7JaL2YsNYRsgAijstuEUxb1ZePPHamJ88e3I0sAxZsOBc6BQ/JViz+7duPc8MxQuYgc2mgU6IpOlngCtl2cAhj6EjJX3mPKmj1uyZ5KnIVVCTgQQWWgAgtRGc/uCeXwBOmQ0wO4imW85Bku7JUwIab/zF5oWBQs5zMxOkIfjfyxBMYXsXrV9az4JiU1ru7eQ2JzD1s7y4S/TrmYAVA+h/TalH7xTYTuKXpkDw4FLDkDbbuP8CBAE8BTGoFvWnyrTPw13Mg1Cd/mEd36mm9T+5jU6dOs3awTtuQijgPPx6lYUranUb6vICkeDxHLrzwfDsL6eqlEy/n7wR2CJgWfT9gJwuQdqCZNdS6VWvbDgjeErZmLGzgPZi6y89XSfRq+iq4RkosjGCjk9QojjVby+Yr8EV5WprYxsPaCwM5UZCQwNb+AwYwuV3mTIAkpmj9TxlgI4eNs+FDR+O50dKlkE8+97i9+ta/nMWptS2v8VOHdXDGZqf2vfBoamdLly1yG4Y0/EC7UdBlZzUDKD5hd9z1gF+fESMG2GkkXsrX06eDAC9N0ppSRH3swOCgEacjbVpr61duBZ+U3BgqPAdvTqcWvNcypsgnM/3NpjCJs/fe+Z/1Pqk7gQM98a4hIRIN8TvQ/neQTugG63zOJMDoPIy45TOltaLpXRQA4FE2iBlzptjeoyvtk7nfW0uKqwN7yyiU6pkO0pizRHQIBME0Khj1QIl5hiwgp4VvrjI+/3HZekeM2Jt9ElWJvETSQjVyYk0mpiIjOr+ZrSZJ7/AesTNZ12CQ+aTMshfyvmCKy/+RZqyMKaGKVwdLeC2xzpq3AGhnLJ1MoSEmrUJqlBTprFI1TazTKMCnYiJjZSh+zlVx1mcIIWFc14P762zmBzAGAYoHjEzD36jGNsxD/sVn6Nozw1pTCG78ZY/tP8hzoiaRn+kBZho3ylNGLA+9nsoaMdR577HQdS+5fIItX/OTHTqeSyFeTFEmhhD/dY/HoBBz+TQXJhKQQexO+bkW8LUufJF/J/cnDm+8cwjmW7tmHcOeEzABCv3PFaynwkgDEw2xknkeo9n85YujKWjA5pKFgZhlYhJJbq+BAT8XQCiH+7Nr2z6myLIJAVzieoo5qoYX3hL7KsUVYGmMmOzso1w+2JLMMGU9Izanps380HDupcKknKkLazY1Hcc7gtfqeANau/qlvUWMGIV1iRGt39243eXQGjzgQ8uwQsw87WeakmqKqymi/MdUeEBupPhIJ7iwBTIm/MAoumIYznXF++nnn/EX5D0FEsogVEobkbwAA+9TGnnJWyWpd5g1sAtoh/+vvNDUBDjQDbCqBtNZlQpic8NzQdjBvprkvl+8LwYRYk8L+Gbu4gMVD7nhQQSO8L0xg2HdfvyUa/gcSjqWT1MBwUbyYBXD1tPn+T6xXctprlS8CHN2xYLWE0yTKNlzZCBJRwpYUdyUYowJdZZAtsCHT0x3AakK2qgHHNN1qoGRkJhKAUdDpnCf+MQka92io23avNZZ0TmEMmwDSK7EckPBU/IkzsvPZY9EmlTGUI2m6IUX37B/Pv4ie+YWPqcGeAq+YlWwrusFULEW3OZHacWwZAVwh/OgJvG5iyhso/FnKuZ59BA7PTUKw5H/rhjF/KOCJY7rJ0sKhRUosE+qk2gYtUWc+5IepyG9KWDocZQGtwh20IjhZ/J5CPCoojG67CL8gZfZE/94HquU7bCeWvn58967n9hf7riaYjnC/vbwJOsCQ2rvoS0wFY40sEt42iiYdWbpfoWxXiO5Z7oOCsO5967H7bILbqBpORtv7r9b6+YnA+b8xcLi9hAuQpoqrJzMzGb27n/esbYtW3N+i70PQ5cGfuig2+1Y5dc0wnu8mbz8osn26vOzbcqrT/Fs7eR5IRBFAVlcvGbNulB8UkjtX8FzChhGsyCpldhLgwYNtnvvuc/9ug8dPsBwhuc9rtjZzhpmaZio4lXnnAKuNKDsDWM2C1bY998vd0sMWUuIPS7/2Em3P2LX/ekuDiLWNT9EHrPu7yfGu1jYPNi1fIbS8kKXubVr18Z9hwNWXgNbtTG46gxKsQ30FCmYTiCNvFkVGApIR93hz3mD/7DbpoghCPhaycGqgMM6wLcogAfZMAiwD7HJA5GzGI8CX2NZfzQ0DAOaZHKd3euZa83niAGU/z0g1WDNImC3gRHhg3yBBXo8ea+yPQiDDXtkX5VN/uts2314k938NxrUUYNcbRLGsP27L/LsmRemWkH9Uht6xknI6a5DDpbmcuXGzfPvZdy/B1Ybv68QsBpquv8IrvoZoLqt4VdjNmvwRyFgFYkfL6PwKoHRku0Xwq56582VhDZmWO+BqbZ3N2sMKfD0N9bZ/iO7rCKGoJHow+4xnkbjqfNHTUJiZCo+9SnspewfNE2yZIljDxDFoQwArRxbkXr5oaq+lDRS/+7gcZDGLNaqzlhvyVnLFUXNkQM/ar1O5R4JYFfChIByzpCQaL2x3Dx0LbT+dK8ElAqIeuKpe6hzou3qK+62iVePtO9XLOM5uo/6LsnuuO0eQJWRSI4v8vr9zTdepblNsnvufojnKQoQ7gmXFd9272W27+g6Gsd02/pTBIGlyB9h8aimycPXLxn0TXJRD1t0MD8AMINg14BprKAqT1L/A7Da+B7qTGjMdg3ZN/z+a369rQ5+/hGA+f0aCsCZ0P33fL9G/z/07w7++pX/TcIfMOOCIYIDxO6nFfzS+2rs4auzXX6EQThkwNQNAbYawE19/y18wHfYTdc+Zt8snG9rts7EbueQ3XLd3fbIo4/B0OlpX36+gtCdgfbhR9MtKzMN4HsoNV4ThvXzLInmPJaA3R5dO9renbtt5fKN+Isi86WPK+Fs6dgOYgHensePca6ltqdGbWWzv1horWAdtuXvhp56jbXP6WL3P3Q/llW78H+fzD4S7V6NEYCK8jQcPRIGbGYcAO5G1i0DHB1G8vulZ+uc09WO4G9aBbO7Cu9EqQ4jYegXHSng3OK5SWboK4s5roF8G+t15mK91atTb1vxwzq+nj2V/3FAQNY0PJqxqEHKAAxisTPq2D6NfS4PYkes7dhPYCtnexqHWVFevp0x/lQA/vs4k16HtDDfk8JbI4HfuGE/Nad6OgH6GqorkyLwAxQ4CQ/I1RoCVunYqAUjIVJg44aqJSs7HQIIUlt5yWtozTVw//EwpLgkaI8c0Q6rvG12810XAax+DUAtNSJp2gWVdpggODFy61Ge1cPuVF+WQZ2V1rTCBo/MxhuWVyOrwGqb2AvPLeF6oNqAMTlk2BDYyUm26qflVkTffsetd9vkBx5zr8huhNVuILSrWgMSzg7Z9iUDINaiBoyjbqiiThSopGdaPohtO2YDRCy1np1JXscXuUfXDnjBboZp2cFuvuNWPJQfd9LMnLk/IMPvYCtQhQ5BPfD++x/CfMOTn21H1lFN2hKGc9Mg6vDFVg6hqF1zmGCr91vLnESXB7fP6mMVhQn4ri9iC6pGQt3ajuw6bnf85UrW8WLOyXS+robPdpY/K2UV+1gy++wnXu/JJ16zfr3725Kl8+ye+/+CLU9ze+C+e+2lF94hd6XIZs/G9odE+DL2xRjWgodzNtSQPjzUvhywen595rSfFBTg9Qq4OODUwR6uI2JGn1Pb8h7628/rtpKnMc+/7/TTT3Hg5s8Tr2dwPB5CUXOGzfg+jh1ATQWxCYDpBOqBr2fPtYvPneDKL6mejBAy2S9ITi0lWaXCYXm+RTqow6KonDosCXKLyU6QPW3wsL5YJi1ywpDXc6wHHkm3DxOwVQpAG86e37dHWwggx7EWAJinN4tVkCXntLCGUp6ZMrCIMu53oEqRaoa6j4FJBHZtFbKKa9LE+vUdgafuPMcSpB6T56iUnXO/mGVDhvZ31WAsjVsxZALlYLRt386fgy3btvvQO4rzv2v3zrApD1IzKRlerE+pbyvxvsSeA19gebDW88xUglkYdWEz6u19e/K8B4pgf6/iPT75j7tRGB0GXJ/JswqgzHWKUm6B8jJcUccZxWcrxsZRHVwMtYurvHhGpTaTyjUBwp+yHkQYfPaf/7JX//MMz2SuVyr1yO7rUY/06z3Iliz63kYOx9e9ea0dyD1ov2A3UMbPkX6tHAn58VyGnHi2K8xKBBANOlUvudqR7TuZPVJ+xUX0FmHU8lIcFvDcw1m0LHx5a4ri7eIzr0E529Trr6nvvkno8i63JstDjdqhczagMl622H1V1xyHXNXDlhMwGAtmVIz1VwlNwv6D5QSTxdtpp2NZx/pTLRaDEjmdUCqR5VK4J8cP4V8uEgR1QR7XWcpV7YUKTa7ERk+f6Ja7/h/Ozju+qmr79jO9V9JDDR2kSxekiQVFEdCrYi9YsWKvV9SLHRUVFTtgAQSRpiAiKihN6aHXEBLSeyPvO9bO0Vze7/f+eLmXD8XknH32XmuuOcccc4xzMXSvQq7jJ0eWU4O0bZs0y4XU1ax5M/C2TjZv7tK/zdY1le2aiXzOSkfAUf7tNex17nhnkKYCPR8NkWA0iSf2agEyjwJlw7g3IeBlZdQHpITEab4HAkYYKKsf61KeG13aN7VWnAEn0LGt5LD4/c8tkEWI3YhjF5dgUM1a6dqrKbE50r5fvAtCELQj3jOKyQJgATfRGgTjWs3YcBrTTakPs/CjqdYkNsEoCm+h/v06ItuYSR1eQa1DPstniI2OxPchzZYszrSevfCyIAeKY1pq//ZCawtmUlcXZr9vzQEzQs+6WbrT6JYZcCR6vIeOEcdapHFG+uGRkAXBosJ6Mx3n16RjANN1As2UXnvaqtq8F114gX23RHqDjMI6YyDprHqFQBgLWtqCMmpRpuDPh1OXuIaxtlw62Bphki6nErNw3BYT4yi0C4Mwi5iEK+T36KEcgd7OSL0KMpx6K3D1Bd11QKwMpDIBUWNhPOYXwb5o0Rw3co2uEEVQ1arDfErM2dgk/o0bW0rCqWSxCQLKGrlUIlKKw5ySQ1GDpW/3Dk6jYnm9+/YMErVEG3RWP/ty9mzLLT5md0wewmjgL2jqAaACiBaD4AtzSaBrmkIwqSxSd95RjuxIlkTUKSDl4iYNCzasP0CDC8y8t5wVmyTEUnilOv1OV24BXHljPkr6CJjabLyG7p83fvZPguj+zSVLSnrpPLIAi2AlekW4gCYAXi1nvR0Ay6CBPWzz+i3OCV2jkmIYCOUPJZgEAOjU8XzO7tPDtm1YjzZEOzuIFk4+B0wBm0O0fn0m3TvRvFXQlzCKo+kjATUK2h5z2RuH8VhDnjabNkk5oLgefxSjNM5ohoKvTetutnj+MnTDVtjnsz+xA0e3uiDRo+vZjEdgcrB4KUHyHe7jXkYDz7dVq35GhBqGH6ORYos5PXgBgwQlFSxOA5N/E1Cl6+oKwPjnn9sd+7ddxxasjWZo7+DAzPORjIUmOwTkVOnnxMImQaCH74pFZ2DisDFKBt3b+CQ2XjvnEv7VF1+T/FRwKCbZxNtvtr0Ht7j7UV8TbA88cpct/G4uY0KHrEOHTtaeYn/P3h2YOjWDmd3aunbu7oL6G9PetY2AZwK+NMJ4/gWDSVJUUKmgAXRiPHf+vKUuQTp7RF/o/hsIgsU2evgIm//1CgsCzPIPIQByb//973vRNY0CdNhtH743D+C3D0yuC2wu44+VrP31jIdmH0MHsIk6dXTBeSYVMESreX5oFcBeBGDhj+dzGA8c0B4Dts72x9Z1llO+G5mOM2HKLIWlRQOB+xxIN00GImLPqfMn8CqC5NXFAzHUqxgrJHMUiCR5AI2Kh+NMOWb8KHv3vdkkizDO0RTJ6MVn5L4f3skhQ5FUSdAqpIkUJQCLDRUh8xUenAOrpVHlRvlcOeECO1gc+myMtgssEK7m3I3lHN3gNM+fS0vEhgq2uFYVduHVOD+SaC5eWGw7N/J+vMbI0Sm29Q+MB7aeQjfF03gsJrbVwqwVsKeCy3Oj9sa4dBi5kX4PXnXAagxrJYwPmpyeantJrNTKEjOhhKJXLG5fYuaN6rlo6bRk1J2vJR4oiVLCrVpea1bs7FA6XaWFgI5Oh9IbeQ3hORdykMopWWtSAvnqLgsQllGgQGtJBQhAEgiqwlprSfH2lptvcNpEs9E+01ixHBnLGhwZxZwN0Brgs1VqfB8Qz41xo3Pqx/ryc7rPKsy8hKMCQF7UXDH3xJAOR5umjsSpmufgjII4MGWI5DQT6XjrvqmZJGDGaUZy7WJ0Q9wkieacINGp05qhqy6GszRm5SDpxzVNeeY/LvF5GNOMWLSA/Ul0O7TvAIOzwLZhaiR5GYE9atBV06kUU1c63gIygwX46J6Iacw/6L6kIk5/BBdInTthJPKacPBGQXkNjYxqJIZ7KKkV6X5rvXn3Uk7Z3jrTuEydc7r0RrODWTN6r2DuaalMAYlz7oxrYA9p3E5FSqiM6Lg+sVY9XVEvX4/ATbec/SLwNIBng08crCzGeHJjubcVaLVpLA22GTqTOvAV5+pwna/FjVROyGWAf2LTqpiVuZGaGU0wFMhHW6iAjniatI3phldg1BgVkUiDJZtYLuC9DsDyarvxujtg27ZAn2wICQASH6GwWSjoVPwFSmiZ0SixiMOkI8z5G0HDS/ekCNDYOdsCnFYAfmicW2eD9p9isBJw50hOHQzGTLLJ/pKbNaP/vXsMovNfzmhRISNoezwTM87DDi1xjv5yieu4T0HLbeWaH8wvAnS90FL+AAAgAElEQVQI+LqSNdSxXTebOvU/bnSuS6cz3fjhjI+mA2iuZJ0WY6DSwSbdfzcAk+KxzlAehczPHIDtnYP6koyHTMbuZvy0vDja3p8+B528HwDcYjElvNue+M8VdOVD0KH6AP2nRLsXxk0KkiFi9Poz8lxehHHe4NvsZNUiC4jMti9mf2vd2l3AWFWp3Xn3HWhp7SAhPGFPPPwszanWtmDuH8irfIFZ4HZAcFpwkp0hsFUgFZCe2sJWowd3cN9xu/3OO5G9QVMt6IRrZqohI9KF1q4Kb5lC1lG8iAnsnML1+XgtAYF17Ge1bTQmHRrIKN1J9Kdprl0yZjyNmtEUXXKO15oNYCwPAA6WViKaUkpwfcBRQ6noNYQcG1FFQaXXLJXrO5/dMVZ1D3XO8tx+XbuGAmknCWYv9AW7uO9UzMohqX9xypfWs3cbRoyzbcCgHs4MwI0uS69OUhxKZ5Ai0p6rx604m6Q2MamJkx3Qs/LpUPoKWd/vPia6DyTyxrE9wNKBZ4KsxUJHn7MIQPKtV9fb1sy19sLbl1G0xNJEpClUHWYHdtTZo4/Ntp3ZK+2Sf/W2Wyde4cb//FRYNrAsGjNX9fo+xqqPYeh7T9+1qflxOuO18ff4SvL/Zqp6d94Bq2pIA347IM8Bq5LLEtPGALn+sj5ndbCUZjKfojmTH2rP3LnNMg8vtsKAX2Gt4moNU1DFc6kaZTRhIygYmyAv0pyiITpYzCBchdFpPoHRTAl5utNUU/kk4KlSCZXOTOVn3n4WuKqRTz2vUBzd6yqa2ZvTp2CI4QRuXUNZvzt2geQG+GoMPP79OZV0KOfiHL/4krGYAx2wu2993Pp2P5scmHVFDB0+cihnX5id0fZce+WNSXbL9Q8RT8LsjbeeJYc6aO/O+Bg29hOcDwAe3Ju1m5bZtHefdUV7rF9XppZe1ru7OK2zVqwajRxK001sTt1TT0vf08z2sU21Jn2gq66/8bP1zKv+YS/7nmXjZ3y6qdvprFJVS42BVW8d/aPv6lQ0/gcmswNo3e70gFjflwcGe0ZWmtzz/az7PEKnGvaBSAhi2TgJmwZg1TUh9Sh4v22AZlGAz6lpCWiNlmLm8rvNX/yGDTg7hRqsrZ3ZfbQ99dJENOoBADHVKzhZRaO9BqCzBfVONIbBv8G2KSH/o0FJt/LCCy62zZt3wCrdh3FvOBr0HW3MqEHkVNWWjeTTyZMFthLzwcN7s2zQ4Fawj5LtzdffRgP5J0fKeAkd3ez8Y4ACGAMCpkaz5tq0SqN2wIAY09oq2KRi68vsqBr/iynIhAWTJz7878kUrZJN0aRiLb+8op5j05mxKY4qF4uTWSc1oFjatZUy/URPm8NJILySYjV8/Di3pJ0ujXnlpbGclUPQ+ly7eRfO27nubBdQMGJYT7to9DmA/vNsJ5OJekRyJq9iasMpifA9CQClIhlp76hpG4FMXBkHq0Zo6znDJdlTXMDEF1spGsC2LVMGf2xc77ZTkAyFNQLNs6ouZRoMKZcnnj7bdvy130ZcNIjGWjN7+qmPHNtxy+ZcG0aDbtH8NZ55ppvW0ZRhMPcFWSqAhC7dEi0OZKJZeme0MBcDYgTYlOemMTH4K+zC152u55vTXmJqYxkTmU3Yb5hLASCkAQzsZfpPzFndo3vuut2mvzENIAKzG3LXM3sPQBJik3Xv3cEuGj/YPnl/pnNpb4VZTmlRtg0ePAjwpbm9+Mor1rV7Vxq++zGtjSbnSOWWQWTqiE4qI9gbkGSJBkQ7WZ1rbTtBWmHCNCGZ+phG0eE9Zda7ex/IUtnUYiFMi+KvgnnW+ZecZStX/sJ0aDTGMuU2fBAycAsXUX8nMCV6GWPTzWzhgvnUcgfJU9DAJ8kdMWy0tW812E1wfTrrRYBV7ktchP22honAnAT78IM5DvDRl2es7ZECvDNGviWaavLpNbs0sCHmIfGHdig0C/fwD8MwvPGWK+wXJlEkU9SjW2/XcDx0MNPGjLkYA8A7bMKV12G687mTN1rx0wIaBCWWIIo2TaoFsxfaTVdP5BlNsS/mz4bw8pHLZUM5/BWrVfcIgIzimcrZXcWq6laNvwMbQNBgUpD4ria+i80sMuWckTRCNNkWrEYkCzWeRnwBTNVQzgZJp6QmJ1HL0+xmA+UBJoix6oyc1PMjz5DZXQLapWoQh4J4SY5jGYzB7xYvttenv+gmcdU8fev16ch73MnZRU1BDaHsJIKGdmxslPXo1RFT0p3sOwBLwN1gGt4yS8vch1GQ6OVuGkzYVp0zwS3JZc+rVqeukHyR8lMZwZZTr8hA6ZRMwWj+PUcd/CcyFfO/Wcn+AaAGqFMcECtVsXLggLZuilhSfyHksZJiy0FW0FUlytl5mKrNYgCyNVXWBOJcIISOjHbJtnkXbE1pSTNSJpJUZQkj7xB3klJlCEs+zPcnpnE/iC0yqNJ0l6YV3eQa9y8SfKV7t25IVRyFGezFEeU48tlpxgSNcqst5FFFkFPCkFkIquMMz+XzEbumvzXNfv/1Z3CSec6QqUv3VoDCZtmMyscgyZJCPZV9fLcNPqu77dxzwHbsozFPTVqMGVkd7E0ZOKu4LIH9ptooAc8iLYZT5POhrGfJeei+S26wGpNQ5fK1gNEJ5EqvvfWoffDBe2j87rSzB/bmOjZxP9Vl97c23WKJr3V2AoNe+e/IgFnM7TqaXCHEr0BAXjFYK2Equ7xA+SqfW6QLxS0RL4QTOWIg9ZMa6FlZ5S63jKKZ5Sx5KAa09sDZrUObZGegFk5+eGb3M6ws7ziTE/thiE9k+nUx+8ff1mzYS0NALGSN/pEjwUru2q0VcqBZkL+aUfdVM6WATEFsIrriax22kAIuEE8MkHF2FOdJMUzUg/uVZ0My4huUd/skNyVLpym89h0Tbcd2jBa5rhCCdCw/W1WAriv4p59/lDWFoPXL6jWAsEEwoeNUTGEaDDmNerFT59bc41LYqyX227r9xCn2U2Qrer+uwNTC5wVh9USwiAsKijmc6WwQgL0DXsFI5i2eeG96U+jCXGgZuogaiPancB4xbBQbLBMW0UFcAvOsU6cWdgiznTQYlgGwdv419jJbvXaVbQbMCmfEFoyPBRhmwzCyOHpkr635eRM3iqICgEFU8RpuYgDaqxVokwXQxXQpRnU0FGLGI+pOuBHKPALBKQKsP5tZYKEO03wONzd2LOaFCnM+YJCMUAA2pKuWnJiIJg/i3Ajqt2hbD5B7lDGQOAoUOqPqaLFgqrneEBW9HFiBHIga28tm7EGbtpBiW5onotW6qSICRygMIx206c3iAFab2TpYfjLDq2GRKfGTTqSuo5IkwkuUVDh4wKqX7OsJeACjWC0tmkcwQs2oFeBLrjo8gGBiEmk8+5GHJlP07XLdnw8/+IwCG8c8Xq8E58sSgpNYu6GMjcgFO5xraw5NOevIEamo2UmA3bBYUH0CpFixVdJ/U2eXxaavM87oYrt2HnRjz7p2fak7qw3kZDUcyCD3WR1UFDRscNHDCwsYc8WR/f23Z2H8lWEPPDjJMg/9QpINyxKG5IXnX22zZ8/hQCwhSYuw2267y556chprqcL69e1PZ3SDY6Y5Z2ppvehAkWacRhXUcIB1Kk2gT+j0jBp1pd16++UwWvfaetgSlRQLmtgVsCqtxgppKgIMB8Nw8aNL5gb/OQyqCXbS1VHADQUsu+fe++zZKS859lEKWlHljHAegVJeRRdc93v58gW2irH7r+bOx4X5GIH7lF1901i6oAsZW7kKYfLW7JUoW4/Q/TvvfsoekRi9YhSjFRmxdtagM3ltrwP8/jtz3XNWai1Nmu49OrF5Y+yy0VfYsu9/weDjC5JKPi/6pS+/fj/3LQTAdQFGbchV0CHe9udx25efacW8QTWOpzKYkZl306ZhHH6SdPDHcErrShojUY4/FUCyeZTrrqwvcm6QOw6tYNx1i83CRGz/LsYbJGnqOBQCiRgbl6mI3Nx1EHKt6gaGASKpQ8okFXq+MqZiL7PHYhPqGWHqafsOnbRDuVvtzGHNbOuOStv8y0ko/zww3rv4uFiRxAzdb5LaYMBEuTJqFEqjonquThNQXS4Csda+c3eX9p9kSfRMuToBlEwcAIA0QUqEA5CD+JKrI6xZ2xiA/HzbsVn73Rh3b2JrV5FwUXy3aoqjoUyCaPgUVWECoMJL16KEW7pLjLxo4etanGWfE9pmX/P5k5DiKEX8uVy6murWcTe9MUrlokrY5UoryQ/t1XrnaCqdmWrtdV7WsTYdkOAJ4Iei7ypWpZIHgSeKAa0Y/Ugl6fqDkToBM5HEXI3+ClDpgMbZ1l2bSci12bgu7oNkSvxl1EPMUQNGDRvt3fRWSQD+LenYr3cHqA67YLp2OrBkWGEkHXKLryORl7Y2+ZbTkBVzV66GecfY57x2OMz/GKRMJJIfwsi4vxhzMPqky1MN87ScAseBgKq/ObTVFVbBI0ZsVDyxK1jgvCpKOcMjacIUgLqbzp145x47h7PhjWnT2W9PsFdesHPO6wlLZLQ9/NjTrhAhv3C/KyEK5NqUcFZrLJ2EIgJTnhJcoxSzROjxNOz86FhTDPAZHcAmpqtLnhvoxNwIgdtiqzs5E43giamhM0GjsXoNBTTFb37pszlpB5630kY1YcQEV0LmMgIna+BIzo55rY6rAFmNVKkR6fY2v5zuLJVQIYyU5KaB6My1sq9m7WHkFvZ3nMAV7q9Y4krwWiXSBCxHxgT9qxLeF6BM4zZ6H4H7QbA3kkmGxECsRAZDI2FK9spzkSlhNKkMkwoB3a4xwTrs1BFNKsZ/Z743F428A3b//ffxeQ6QlCK7IjdwZBMEYGhFh7AGNDXQhPhUgb5cFcm3k/nh2qVj55g5DcL8uofOPIf7JBBQuumlPN8H7r4fvbNe1r/XUDu09xhF6Uc2bsL1PN+3bcEXn3F+Ei+vuJIx/1cpZofbbffcZv9+7llGs7K4TwLbDUmA3hRhmzCvecDumTSJYrvcli3YY0lpuMvWBKFtdgNLeINzNtceln5kCaCsig0181xixjWLrT+BkeEJ/3qYImCW3f/AjRi5JTAa9LhFp5y0GR+i+f3ae3bjTVc7nfPkODYCKC27gNcIsmmvLLQPZ/8HOZ8Kirs1NC6jYG38wvU+RPM2EwZGc5s29QPO5Y4Y663n/LnXKvy3Ou3KQD8Mhnju0okXM/jX1RsR3l9mL6A7KEPFgIhSJ9MgiZYw2B/SzZXRWqcz2lMIdoT1Nd8Zk7iOv5h40q4SZMb9kY5vBOfE3RMfh4GrUdUaWGSlxI927pnENYnGGbY5+8UbvVKDW8/tv77EBHemRIzSotfnJEDQvNdnV4TV6NjsOR/ZV19/gQ76XqfjHaRpn85d7bLLr7JzR45ELzvAHrp3OqyjdXbX/RfaFVdewo9G8H48CAGprEEVqk6qhF9inrj15Nh4/83Ka8wQ8q7Ty4EaSwH4gDL3O3HFbXFitRpkb760wbLz9tjDz15ErsPnkCwBLB/JBEx9YZX9sG6hPfjMOBuF9piKObFtfcCZDzT7h5nq5T2Nmao+53jHMGwAZH3fczoo7BrADd/jiz36u2/03M+Bkw3Nd53J3A+FKOUJezBKbYk0kHJJ6cee2BlkL9y7F9bmj1YZhdNs0D7YqoCnfL8aVWJYa4qpZfMkCo06S2YPKeeoJBaeYFKiSjFI4+6ShtEoOhqTehZ6JipmBCoIkHLGE6yrYAqGgFOt7LU3H0VfUWe+GrU0umHyeOD8P+C2bz39A0B6jui/rP3Dnnz6URtyTldrntSFvfunfT1vOoDAKRzpF9pzU56zDhkj7ZNPn7N33vraWmc0h83Vz3bv38+5GUc+Ee9iuZ6xRk+feu4RmkV77c6bHrWBA/s7zXI1ytx0SAN46pIC5Sf/wy+3mhpAft+zaqx16r2G7/l4n+/0z+YDkn1rwseG9b2fRv1PB059a9e3nn3rxbeu//67/tBwX32v4a0Vj8SgJoMPCA5tYKd6rFZPjkYN4MZfvmvzfe433nkPICsGM5UAmujdMK7NAAj6w8ZfeR75PxJJ4Dz9+naj9iqmxiqyC0b3YSJpPTJpMORCYRLiSZGBnqh8KfJyxCZjaq4wl2mhU84lWrlYWxr1zZu35ozDK4Hntnr5Dht/6VjLOoxHxc48e2HKdPQh99rkJ26zngMzbPP2HW7SI5RzbMjAAZx3h3C5R7MzozUMnxOYm2AsXFDLCPR5yJj52Q+/aYReMhg6Z5j4kEw8EUCAr/RP1QxpQvzWlFAV+WQx5p+lzjQ2CNAIsyPWlFjZVcRUjaFm40wdi2lUNTldu4xISDiJ1r3f2fbaO586M0wV+c3TQuyGG66xDz6ag8dBoTPjlBGc4q+awX0HNSP3UvM7AvmanfwM0gjUDDm5mDAhjVbK9Qv4klGVakLlGIqhOfmMkKIh7if9ZJFUBC5AsujbOx1mdzOLBlGZi55j89YtibOjbeaH820LLt3VpWF2/BDyduzFs/qejYbiL9QN6LT659OsDaAJTn7Ae+zZgfkLWm9lmBF//dVipivjbM6chUzjdbEhSO8MOaunY7K1AIRYBTBw9bVX2UefznEyAGqKKI/r0rkNGo9MhpBbxsenWYxkEVoFAujg9QDwXU394rAc1ui4S5E4WLHCToANNMMwUeYzMWhg5+DyHcXvcjXXZMUp4swpzuyEDprEEQkhhFhWZWPQbeXO2pKvf7cdm9BeRzLk8FHAjkRNGcEIaxljjz50LRM3L1t7NFU58O2nVXs4v0Ltheffdu914OBGtKer7dW3nnKAy0OT3rR2rfpgfLXGvvnmfbsJg5/U5NbOPMhJ1zScMT6NY28f01p0kiH/+5euX/Gykpy8hkUoYlWrVhlMCBWBQaTYpvXrAF9P2r3on+vM/uyzOWitbyfHfQxwsMzKAKS69jzDdm45bL+tWA/ZJRzd9Q02E3LRz39BWhPVEapdvzPxkME1XlN99SyQAsbpQ8gDgkQSIo4HwQRSc01bv5RJImEZqiSVj0UCWGlySH8pyS8j70Yfkho4inVVBfB21ZWXkc/8gAxALXIAENPc9AaybtQ/ugdiI8pEU/msavgoJhR/WrmWz/CMLUBLuYI9GygWLWu/lvUdKJ8OgMoA8v5gFRNqkpOMtmjZghqhGMLPSXAYs7HoJ2/deghmMiZAnEnSB66U0bHyeWrmgzCSReYIZY8HUR9dfsVYdLoXAArSKHMiAacA/W+0CKQcnnz6TZiZMNE5CNU4hsNiw885A5YrpmVIKa37/ZgDmcVYreSsk/GVpDAc4Y87Fc/0VFOel8gpFYCkFeRshegcR9IsKoLNXkve3YQ9qviWuReTUd6jbYd21La7qa05vVV/ciSqtpN0mKZY5Xkjw+1orr8K0DXE+TR4ZAvVXb269bUzeg6x4ReMtWUrltrRA1vQDMekUjgU60kSY5JYbI6xYxq16phxFzD1SzxCJkiabrXVJ5wZVO9+bZjOTrKlP/5mOVlMCsEIVg0UCOZSDZahelJMfRmeBlGcRAOAhgGGqvY6doy1gmyLiJM14CCXjD/HTSXOmbPcsWzTUpJopOEp5GTUwBCo2/v0b4Wx+yEnvxQEaUqNqRqaHvVcawjxtwJwW41AmU+rvpVkn9appzfvmayL8S3yTgjnlaRSVG87k2AaYyJo1TA+X8VUVjLkmtdff9aeffZxdGQ7WceWrZwpb1Jimn0+Z67tz4JMwk0uII8JYhquTpPN7KkwiErxmIwXISdZT73wr6tG2Mq1yCiyb0p5YGILqwEpWUlJRwpay8+FTAJLRU1lbaSmzVJoKIQjj3mQmFfvZBXVdFYdmhgnSUGunf0kn5ihQ4bYgawDTlJCWOPQoe0gXiVRo2fSOCxzzYZzhw+zX9f9xbmGrnRkrPkldgyqr2G1KDCEU2ypwFdyfwxGnA4dgWvqsAoUiGd8pxRKrrqoOuib4g5ZiAbGNYBMsz5dQOB7FZHzTTz0Wpv50Uw3Njx06DBb+u1imFE1JOYTbfp76J1xY06RKDVv3sb27T7mmFCJjDcVcKNyjhczUj3JZs3+gm4BlNtTZQ7wVbLoaUdxoCFiKyc10bxLYCrU82HFqnMGUmSsCk4qnP0kWE3S5opeuQpLl4dA2bdvT4C89QCh6nAGwxz4ku7cpQQQjRTJDMljGLaB4n7WgDMZbV/B58YhWJ1/trxc3oLZaXJQDicY6kuBqWnTGDemrw23dUuOtUF89zBCxWUAX0qmlSCWMabi2GKiUKtY1P8IdvpdiL9jAfOSZ+CiXHeqiI4u+n2AGpUAVRLeDaCYjAqJBThqal06trMF33xLoRvjElAlYifzchwIGQWwOngQ8ghQ+hNB0OUCJ3d0jV7Id0sAeSRAnpxoxaaRe7IfSZQAlDKo79x6ApTHVNW9FIgqUFVYawTGXhUkNJ5EABqaLF6BEgF+cTb+kiuhVP9se/dnWocz4tEpSiLAxXDt0da/d3/0WA7BTFjqOkFHEMCWQ+3LFN4P3P+oA7iUZAej8yi9lgIB+44p5RnqBAOsduneAUfNfbiNtnQOi6UENTFz9RR0TGp/C9DWyLIz6mBth0kXRNuJf89jdDUSYeOWbOI8tIOqYBrpwA0GWJL+mZKI8sIQNExut86wUxcv+wZdmRNIGIwlUcu31eu+ZzPuQuA93s6j4Bx69nBG6V51HaING7c5oFngpsDqs4Z0YjR0IPcoiC7Vpw6sduxB1kqHDs0sHbH7u2+52yY/9owdyAZ84d5KjP+uey6i+5FNIN5oA/oOputDV6zwsBXxWWIJ/tWF/paNK6Dn805XhkNBmsAlJ3A75CipQTtYwYcYCpssgWdeZgcQ3g6JQfsW5sD+TAAqjLBkgCQgR8/QsfmIAU6nrOE+OqifOBRL90ejS6KVBvP9TaTpxnvEJDAOAmBYF1pm6R2CSBoImOiqhishQFulukhMPA5iFQUy5ZHjPUCUOrR6WuocezIXJKE0JaR9pkJUB1mgxi34uSZ0w9XNLa5kdKswno2GjjAJYIeeodaxe4wtmosgNsG9f1/Yx2iTHt0F4xYQTQBp85YZAMnoI8LGdRplrKEQFfz8vDRMnYmUhEm1eOVGy3tHw7RP4D3zcSkvIFnXPnGaRGJsuzEij02lGCit2H4DujCeF0hxspnDyQPs9P0CrfQ5MlrLzbsYTeViksEEt49KGRUSC1bAYCEFcQkApT/3tk2rDvYVce+Tzz+E4fMfZE7kIu/oKM7wSeYkMlO67fZb+ay7rXW7FmjCdLbp77zNXsq1vOOFbr+I8eYxXUlE0JkWqYwJE1gDFDfc5wrAGe2zetrhlQBkYvHG0klW95QeDUL2ig0k8RTa2QiESzfamUrJfEv3QCZCgn7EHuQwCo8m0SIp1pi4QIBTsEjkej9+PNp47O1hQ0cyAXGpcze/8orx9uhTd9gTzzAGyrMQIKNml2QLBDaFoJGrREfx0Z/xJHUZS+kkq2PqRiVV1DogRmtfDGhihYzrNMrfwC7zimeuw60hLzHS3wUwKBmQG6kO/loSgDqBDOps8+zUoRWrWuxBFxMlKaBRa9asOvGBHGgCnAN4v0o6De5nNWbEm3jXJgduDn0aNRJRj0mk6CEWn8zl/qLrFA1bIxxkUhpspWiqRmD6cAhts3wAITzjnOSAdDPF0o2iky6X4grWitOvIt8S43jI+X1t4y8bGBfETKlhmkH7SIxdObL6o424/o897PEC1/wprtxCYYe8hM5xmWBpqSsxI1mvAmQuKcYJlqJG+0AAexQFaCyuqbt2ZbnzW4B0OHsiGrZLQUGRG3cSWCMWoBxMNQYfjEGFAGLpIb/02gskzbvtzdcoglhr2jcJTZJtxnuMaCOP0wKjyB9/XGlPPvUojpsrXeHy9psfAKL0sqsmjAOQQZQ+C1YerLfb7nwITalZhPFsd9HhAIxlOPTKgVcFxPBzLsB4YzOJapWdN2IQ+1CyJfvs9Zenw7xphwbxfoDB662oeofN+/YzW750gz3xyNOsW8Z4pBdOkaCvWhJYnXvjxtxpL7/6DI2NZHvhhfcwk3ofxkGmxaco36m1Ni2I5wPPtnnzlhCTs5ysy/szvqBJVWWPPz6VA3MncdesV49uth3JIxXn0tWtPFXuWMgcdW6MX00ZjXhdNnacM3BbvfpHZ5CotepjkMq5VPhRSmK6Mz/5cs4i6wTDd/u23TRJC2354tV24NBOe/jRm1ng+ZiK1Ng5aEkrz9D4698jxE47Va/LhQlYpcESwJi+v4ys2EMbN21CH+8+pkv2OI1lmRolJSVZ955noo02AvC/HQVMM5oMTSgk97MOQjAcbOEknjRKLs3BYBVrEvjW1dPMPIa231ffvIehyQbuRzz7fjC644NgEqE7zp5TYt74qzFr9HQQzIGc2urOGEt73N/eeGklUxgpduHYDo51pcQkQJIOjMZ/9O6fti/rsN00qT+ur03YOXK698BPfTVmA3rX4OVvpwOrLl9wujoeseD0n/WBrz6Az8eebCxl0Hiq4Z/X0OvpDBLIKcaMhg012kjgBRxZ/NEptAsXWl7AXItMyXL7z7GU+OyhsO7i2IcJ8YwSlxUDWKJx2aIFo4t5dgxT1Rpet5IcQXFPgLDuifJKMfQV83VOShevAh1m93kwjAwLaGNfL5zi6T9Kk57GD05a7n47qp1uvY8a3nCf3L2S3juNiYtxUC6vReoJNv6p8hgLrcuwbxd+QAHJGcshcNttt9uxQ2WY3byDRnC004mPJl9RQ10mgM57QCJkAqPJ89at30BjZoa9PW2aG/kX+1kjsn8D2uJbex3Zv4HVxgCqB3J7TdvGz60xiPk/Aas+0LTxcz79mTuQVGdxQ03he01HnGjQVHUrquG9G681H8DqGOCONeutKx/z1Pfz7nx1bQRvfDNY2uoNmrBi1umM++/N461dnWf7Duy2ifefb+ePj7JCWJsn9nUAgPzAPJEAACAASURBVGOyqkutbdz8p33z9Q5r04GGFeuhWbNEzqp8AE8AMmSwfsekQyPoaakBAHxD0dU/bAfIe0+g03dKBTS5USrjF9ISv+b6UYxrZpHHUGiStwwfMJ5phZNoa/7Kmoq3zm3OQl8X3dwJQ+xI3i6IDtRnNI+l0XXHTdfZssVLqImKGZX1cr1wPA6a43Mx/a237aPPMUX6Yia5JeCPM+xSA5SpGBKTOLrr5QiOy0ejiLpIgI0Ke2cMKCoB+1wSbNHk9/pvakb369cbvUtkAjhAq2nO1lN3PPn0Dfb0VOpTpO7EgNW04RmwkNq0b25HmboowANhxw5Mr9BNFGGjDPDl5ju7MeoO4FkRart3Zrn8J4QmmRzIi2EYDuh1pu1lFLoIo5Qbb5hg733wITWiSA8AwTTA1KxyXsx8XoZSbNT5TTlnQojt6InnEL85y0eMxCx6zRbGn2HpliHxk1XGf2cP3XSNzXj/M4AgmmyARJpUkyGMjGOz8bewgBikBBZgQkb9DZB1IjufmvYb9hf6klmZaDfXIdXxOu+RZZcC4Kz57Xfyx2OsZeIwe2XQ4B7Uugk8lx8weqliuiMWaZB027V/H3szHH3MYkBmkREAFYYMchOdatbno6NaiwHvnr2H0ERHg5z9XMXkXzi/l5fU2kP3T7LZK6cBpDAa3jbNNm/bb+26pNquzByr59+KsxX3MIF54AHLKTnOgz6JluURnMHJJ4hTh4/mW8dOsCE37+Hcy2JCsJddPeFa8odvqUORJugRDyC8z8468zIbdc71PKswaqbvrP+A/jBs2/BsPJfu07/+abJ58e1/+/IM6OQJId8JAZ3kfZpQ0mg74OLcr+dg7r3SFiyc76a6evXqR+NxE+sQsoLGrqmVgkHtg5kK3PrbXgxlAcAZVTj7/F62v3Cf2+cVkEAK8QcZMWKw7TmwHamHWCZLc6hfPElGTb8J+xAzVc0F+aqIiarqpSW1taY1jyKdGCbaHXsxD9mlYOJLIk2HChaaGlknTmQhcShTDcBJXi8puSnTJDA72TcyZvUjt9GkotamAOyMVi0Byo9zlsBeh6FXrT0GqSaKybOSQkaylVNoSog8tg7AWeBsEs2M8ePH2Afvf0IsB0AfM9y+/IrJI7Z9OPkIt8JNFkmSoYYGSBUAl56XZAdFoJNOcQgM9GykCjUVKSBzYL8edvH5l9jtdz3hdE0rNa4kUoBwpeFtqdEOWPsOGTyDQ5DP5LnhTQLqvfxFhuAzhXJ/ZD512bixLn+V3MCOXfvxGShn6rWtnUSmMBtNTE3VpKZGsC90P6g70TSNQRatuKgMpjcyb5yHpXjEqMFZC9O1ml8R1BEVkp3EwFZhJDY2nnM5n4ZWU8C5ZOvReyQM8wzudxPG+r+xb+Z/YdkVAJmspUiwDBEP9NgyOMcz2qU5UmJG81TXbFJM23soFyY4DFhY/mvXHnOgZCLT4qotC8m7M9qmunVw+OBxl4/XEl8jaeBo8jA6SvqtJyDjcW3k/iLnxJLniw0dTLytouCQZJeaqIpjNXX5SMVAhDxwGIxEZuzsZfm2SHbGGa2KVKn1KEkqmWFJBlAkSO880r8J39fzkZSdtp7itqNu8bvq/uYZMc48ltSRz0ENBMg9DDOt4HB9CrSQT8GoLo9ypsR9BvRm2qvYPpu73I6BA4WAPwYjrZHAGHcusUYNrEJ0n53vAvE1Ii7YeRQUClD3UkJvf5FjRUV7U68ZkN2yjkKe1PQtNU3PnsnUZQE0ZA4zURqCVIykTvY56RhKONZOsGUdqoZg0N7KaopogHRFomUXWBu1Dmt8D1rOKS0gNdLUjwPtT0xJt/Wb9zlzNL+e5yXU5+bnO42yIHaBdEBL6FKp4BULRk68eioVAJdCxt1ByKq/7957bPmSH+2Zpx+nSCxDZ+VH3Dvv4s12oTWw2155fYr7YKFhsRSAuPSSgI8cfJat/nWNReE8WQp4WV0WZt8tWGZvvjPNvvt2HmMGuObllNN1rEJb7ZAbLc3JQ1Tb6d/JUQ40nocZi8ZbKTo/V1zVl6QuyTbAGDx08KBjTvpJT5ON6nJDDoMKGK1hHEJilkTB8y0H0XYgHAmrgBuNbXfs2MHpBWbu2WPdu/ewteswhWGhBjNCLKaaNmcGHRmZbTRvhU5lVr4DKwJxGpMuSSQdIiWi3btnIIWQi7B1Nzq/h2HN3GaPPfmUK7ilNaTFWAEQ8bd4Ngm1Y8CBdHpJPAFOnV2K6DZtE9FrzAUUMxZZBozJE9ajU1/7+YffkF2BJQZDJT01hX8/6BIvJfrx8YwMUojnnsy3duhVHINaLu0TuVRrYVUK1BW/mCRJ+i0lABaQ1pBV0JitNBIBfTTCC1gZLnBabCjB6q4QkJO7ikKBK7wmB4wCqmC52Dh/AlyqGyOqImno3LmXPfbIo/bxrJmME11gt9x4vy348kcbe+mVsFY/h7FaaQPOGQAAzfuwlipIsIIaRr2U9MUgWu7o5mRVYYD9Ag3V2ZIuZR3XMgwm6JYtB+1kcbbTh1XxoQNa5ZpzkVeuBKiu8Wihi2H8uZ5gFIKcwkcfzrbHnp5i4ygIWnHo3IzAuGjrwYBYAmqKAEGunzDRHpr8DFpRd/CQaxhNORttmXPt900/2Cdz3mXj1SBv0B7QfYDNmY3z48XjuNe59vob010iKEMf6WHGJYbYJZdcyOhMC3vzzRkY9NBh0WHGNeo9W6clO6ZVWR1OmmmAWQCYB7aW2mUT+tm33/1KEtPLdm6v4SDYxgHHvoPFWgk7J4Ii+eRBjGrYA/qsAmqbtYomaBUTIHh97oUmfTQpNeScFGvVMc1adgmyvTvK7IuPd1hhToOAvgPq0DdJ9rPU5gGWuYMDWwC6wC6BTBweCZjARHOo56HbI4dIGkQWQ4BtQpczm71aSXEWwLWFJJTDXqc/WBbuQItLLxhlb02b5RLAcJKLMixYZfol1oUKESUHjgEtdhZ7QOqZ6mDqYBTY6yfTIue2Kqo+LCzGACpLGHuBPV5BAR2Etkx4LCMbALnaOzEwxrIO0tHgNUcMZX38wbhOn862Zf82K2Z9qcBUktQUAW+95xEOLbEvxQiQ8VMNmi5gd3T8gmDSwISUZAZxSCM0TqKugV3uDhE3pioHZ0AFwEqNl5Vi5CfQz7ncOzRPDqNecVRJQp+IUPlAwIU8GlF33HEHANAaWMxvu+8JZIxFE5iZf+5FHmOV3XDLtTD66TxjzJfWIpUESWM+/pZ7LA+Ns1RGpLvSuNhnm/9iRJr75JiUFBHaQ/UCDzUWRDKm166jOyikPCaJ+JAS7mmVEdvEcC7nmtVtdXkSTaMw9kDzZmiskjQGkTSUcnjv2wsTSmuMOKGEWo0VJxijcWYxd9lXOnhNRmaaDODfKjCfqwCUDkUP8K/NO0kYEPb/+HNYiQ/Cxp6KGP4CNEG94l4FusDoGrlSim3ntGylm405Ic2hKiG03H/tcY8V5MKCB3LrBNWTdY0fj+Hspiv0AxoDdHmzV7xJCkDrWjFYD1SwleK/e5SSnWAvyPBPhZaSTGdgJj0h4e6AOW50hCRQSa4b6JTjqYAytTKEvrsVIcl+AeoY7JFl9BwUQhFRxueLp7jNtzO6xVnmllI7sI+9AovfTQwAqJ7IYgyM81BupgHcRzcBQWCIh6lbQ0NMjHeZQwagnR1P0XHxhefB/vrSreNynrvj83Bj2mIaGUxb+LPPvrHq4lgkI+6wPQd/wPWTpiCfXYl0ndjoXHVACCxknivNVfc5IOvTqGE0C/ZlBUWv7qyY11pTUYDsn388C5ZKDkDJRPYj64qucBj6ic40kudeDgNCesH+bKouCNFHRkXDlNriGMLSYWrTujPJf7w9cM9TNDZ72PU33mrnnzfazjv3Eht/2Y12wYXD7M5J13KvKhzw/eP32+ylac+jK73PCklW75n0kD368BTO4gq0JMvtnvsfsPbtz7T773ictV9lB3avtzvvnIgm28/E5h7oeY8iNn/BqCLSMUGlxAqmSTAn+WjGHAq/KABLqFuOWuTlODJcKiGJjiFBy2V8tQ5jIMnF7Ny91Z588t/IshwleaPwo1ipoLgX0N79jOGYCyx062/cpXfY75tXsfcLWV6MXaI5r6aAdmcFDdhqOg4cbe5Lo6dhMIYERFexxqQBJ5D3FCCHY0WoGuE1J09+AgmYK2zF8o3I3iRyzkbjsJ0BEO9vt1x7O3nVUc43dLpiGH2tb2pPP/0SGlKDHZvdm4BRTuGBUNLMlHmSa1ydwtiM93jhuZk264s3SWwrrS/ySFdccTnNnQw6+UmsJ0ZQScDFNiimeCgtKyAOlFL0prvRdmecJcaEjFjIy4JCkc3gzD6UGW633PC0ZRcjexO0GyZHuss5/vWvy+2mm26CTZb4X0Cd2zcNZ8Df4FMD4/Nv8EkACu/l4Xv19uuq48TAZuQRYkZIC1Q6154kxzez99uKnzfYbfcOIa9jPLUBlGoMnDUGtU4HVr0n9M+XB4I1hKqGGt37u9e8kU5dY8aqD3D1gXqa8vK0SgUAeZMajtwhlq0AQGVYYlBqDyOhMv/9Uvtg5vdWGIjGWeIBfgYGqcByYmMI8Scec9Vw9GNquNetWzGihiTRkayTSFNBKACwrtBEC9R/GaZo8CMYarczppCpHWtN0z1qCOqag/ziyRHa2Jz5TznQXQUiiV0DsKr47Cql/wtY1r+J+bFt+xYaq6X27EuPErJP0hxMRM4gBeO2eTRI1N0mF+c677jzDqZz2tvLr0x2jaaqmmJiCLQjF8i9WF6tOMG1bt9Js5yzdyAGNt7ovKdD7QGQemfprntTNaezRn3PVWdEYyan/v1vLVLHfP2/Gauns199K8AHfP4NgApYJS/WU/0HDFVs9cyq3DU0kEr/Yff+o4fqPrIDfj0Wt77fZ7zlPp2MFR2DlWfewFh1+7iBqap92/hL76vvV05VWJRvf2X+ZC+/dTdNmO7EiSi75sYLbc7SJ9Cjh+yxAZ3K/r1tzdolEBQSKUxLAM3qYQZ2gYHXAkAlgXxzlR0/BkgPgaUYncd9+/KdFnRSWqwDNMJhR1bWArTBCtu4LtcV9NdfO8bW/76TM+CkjWUCa+6sZXbjdTdgUBxir814DnWqaiYLAUSRh0oGfChBv1KMK+MMkjSbJLGCyM2TYJW179TS/tpF/QXYWY74tTcVF2ZtW7a2UO7bRs4UNUHb4kmwbds+l4uomavaRMBXPbWfB7Ni5NO+Hfkh5wUgXwWTJ6XYxr84ZZJjjf64bostWbUGE2RNOZJrcUadP7qfnSIH2gZjesdOkT486aZ27WKt/1mtHRt01uc/OUf2cqS3BABlYDa6Ew3/muJQyEFI/HBm1gBwyatDU5ciJ+XkwQSEfBIkcBedwEgIDi1bauRFe417khqHr0gBGreY0iWl27dzDzDW6w+BAQkgDIWSqSM0sXIK8CeI99Q2aNk03bIOIINELVJWDngC+SCQc/OGG+62cdQjefzcmp+XMnr+sLVq1tJuveNym/XVbCRcOnNGhdnHn6xy90u6o9XVJXbtNQPRbk6nyTmXUdYwu2jcUGTW/rSOXTvCCFxPE4g4JFCFYkP5iNizkis6diiPqbxkp32pWLN/3x5yAOo2mkAtkPUrDkQ2pmcGZ049TMxKi05Pt0XfrSV+Vdh9t1/vQJgSapCrr7gZluqD1DR/8llirAU1SxR6n7R0bfZnS9EhR9e8SUsasy0AXPfa7n2b7NxzBgGGULtXBDHWPBpcoCnxsYmLydomAoUafzU2rfPimo/NenrUb4j3ShX5o2pqNZ51NitP1LTR73/8gpnWLQBITArS5FJupdxSzdbKKiQEyCXVLAqi5kmOa2kbVm2D8ROAfNpr9sKbj1hgkrRiqb39WT8YuT300L02b9Fsq0IDvxAgVySgaDSIa9nfMhSTzI/yVJk5KYZEUKNI/ueJxx+iEfUmDedKy6b+U5O4Ce5M/uA1Oi80BqaR7KPUp37so3KApghys3x0hVXfh9IJrqb5q+kSgbOSWgtnErasCqAc/4Y6Dh9N6MkwK5xnXAojPJDPKMKdm3Dg9QUyB3P2yMxc9yCShnoTpJZKaFCo4dOtc0eH26Rjpvwl0lAodvD8yUgCabSxritosrmpN3AKkddKMIATsBrPJMcV46+wd9773Gkr60yRaSrZhw0b2Y4c8kL7a+smJj5/tyNHa9C0J28V0YFzo5JpLoH5rVpCLDpxGOmMDmhf9sOE7EP2Zpl16tAGVnOq/bxqHeBbpY29AiPYr+Y52So3hQgRQrIMx5FAEginGqeO5x7NfQ+HqZsLQNeUPKkAhrZIXMItBKiVMh2pKTbFaUlGDhw6gmnYNJuBVGAoNUwZuXMsoHdzvCayDh11GqHXMwU7e84s6mTPV6RDp/b289rtlISeLIzYsb27nYFZbzunH/3Z50h/sD4iY5AF47xXnBLpzo99F0k92gxtaOWyWYeVm3t61P7U0q3bYpwLsSwnl/OfWJLSPMpO0qCqlnlXAr/I/4/DOJYviANQeWaSTPPjnJIvzSlNu3F2RgEqlZUhEeFSS+8c1vP3R3dfpBBNuFVQV7qRf9izxRigqNnYKlWa0LB5MT0c3L8HgOZ26tjDdvV1V9r0GUh+cE5QxlPjtgQETcTgcIdl0zzaeRB5SyTq4psQr6i1OrTDe+FgNp8DvxjWnM5TTU40w6tFUmaVMBtzMFb3J1ZVMLmgnFc4WFIS61um1NTazdJ1L4qJFzREemJGtWIbk5VF6Een2sTbLrEZH8xEhlMkPCRpWHG5kNP69GoBRMcaiFDTJweySwQ+LhAPIMgtXfg99yecJhmSYGLsdhsZCGMVbdQTYvgRnAklcrmXVkEAHQmn2aRxKiUBwsd1E1kgwfy3Gi66E6Bk/wEDMfTZzEWmMFoywt794BXYObC4ft1PEP3QHnzkFuuc0QE9me1uxLGGjTpkyMXWs8tQ6Mjp9ujjkzngAZdApW+47jZbuGip/b5xQwOjSU6MKnTLYdQA4vB7IjGmeUJ7DqRS9GByPRFhmE4KgmLi+AGJ14v1yO7MQ3RYXd9KOplJsEnl8CbDizgODzld3n7PEIqm/QChRQCnjMtr8pMXEkCiAkhdfDFqI3mtQpgjSoZimsCi4mAAI2KjR9o110zAMORdpz2nadjhw8+2pZgFhbAxwyk2JfweyPVJOFrApBv0I4C40Wc3Sqbuv6dvKrdel8AwElMn9hIbtO+AzvbrLzvsnMEX2MLZKwA9SXj5+VawFQ5g8BROsPFYWxJyFj2aUQIYiwECJSk6Lxoziq7aQrQ/mjh2yaF9OWwq7heFVgii7CGw1SoIBvkUUKJq5eZiOkUR37NHF0aVtzgZA90XMdY0FlDJc1ferG6Lkt6UVEbEkWdo26ajffbJWoqnSADoNDpBx2FdRVgOshBJBNoJE662F6e+gUFOE0C5E+56ZV6jTo3YdarmiU0OqBDIcEanLrBzskg6cIqVqLVAcwqlPt3bW6s2MC3mf9dQOHoiyn6OASyQSMUpsgcNI6OCWiDnWp/OZ1rrlt3tm6W/sDZ/JhAfw1jtII6zU0ggt7LGaqxti650e1dxQATai68+abdMvI5u6VFkFmqs78DO9vo7L6F/ou5pCycQf8tNE+3Z555n9AmQV0CWsnr2ibQpVU51JFEUa/WLL+e65LsK3bNadOj0JWkTdcSbNMUga1Qi46Kldk6fUbZuA47SlSe5jyRZ84+4Q1s6ipgFO7dSKbLl7CXgMXJdCYAVQ8A5a1hb9HZ3EFDrYcjxYekKBlBcyYwoKQOmNDqqpxgXOJEl/RpdoidermCTwTji9u3ZHJreiIzuYSBR8/777gF8K7I33vjAjXY64yc+VQggRFI8IuQA88VlsFZxcIxKlJka2p5lcW7kKhQ9xzISd2nDKSERqKoApzEFiY9rZFXvpaCvIs3HwxBW5nR1Bd6ztiLQBhW701+aQnK/JhdV4irRdH/t84b/kfcRzNGLpVucnkTXi8OuRZt425O1H20hAWteMRQLWCdAv0CujSQWAhDYFK6JA6bLXiKhhVlVTtYjBn292JkNDHgvGfOKNv3SAaKDJ5prlB5SFWCTO1Ck70zw0Jp2mkD6M/daYzXhdH3FmgzVJtehqDhAQloOW2TkkHMZw1kB44iRj0gOMDqMI84bwrsG2fLvNqEvyHiIGMI6sBg/Y5W5ETslpyEAYNLMDNOICdcbBENO67EFsiTpzRJs3+F9zuFSuq3CFmWYJIBRwIGkGqLQ10yUcRWi3yKUCQQoKIC5XiHZEJiNFOMqEvSc1Biod6MeaLHJuMmjHTnjLK0QuSw6PdaqMDqw7Rl57sJB1hK26mWAP1Nori13shMydxOqqs68mItiKFUDsKpDPO/rry2/9qhdcdnNXpHM/5Qc6Pxxb+aSOh3sMqkQiKzxIUk6eKCU+wkl1iRDmvhSAixNKycZ4ATXPXa0M/ASeKK7TDFQxesomdW3iqmqOCQJGQ9X556yL7TDBTQ73Sj9z+mv8lrcH+m5KSZ2PyMY0ztpfGVxrsVYatsiACrG2LO9/RfDGVZBgSKJCLYLz0MMUF2DQGFpSnpDbHFq2jWAbYER9VbI/Zn54Qv22itvEbOyGSNqQeKIuZNQO+lu42I75dmXyV/i7dab7rLMA6spbOnO8TJ67gLHxXwK4bWa0cHt3L2t/bVpu2OVgafShwp3RZQHJADC8dnCme0KgfKcn5/L79pFKl49BnM5wL3WuAoKjbEy1cV4YzzTCp1sxx6MMog80g1ObJKKDtpw27PrAOODWZibHAconWpXXXEtwOV0AN5Am3D1Jc58SWPBN18/Famebbb78HJ79NHnybnjuJ5w9meZPT3lKesEePrO28Ql/nfV2ImWAst2xU9fWVBUCXlJjY0fM8EVud8tWeLWpxqI0bAvLjjvPDTd1pGkdrEZ/Lw0ZiV2LxC0MNuPOL4d115c5h0rmufKM5YEyPLFf9nrbz5vmTv/dABrXX2JPfnwG3b9Nbe7tb4NXbyrMZkqLNvFGtrHfca0gecn08OEpEQKY2kwaTTLk1zSGv5wBmYzFP7PPP0fzpeTxAKB8B640qNHX3vqiZcpgIJxj37Hnnj+JnTvOlI0EOMoSj77cClx+WlYFSfsvIu6AVaPB1Qd4Y0hiYnfAO6I5qDI5xYAYIWmY/xhld5953Mk0Uds8iM3Mv5Fwq4zBv3OGkBrrd9gv0ibM2uJvf32dBqChXbL7VfZNdddSLKMWUZgvMci1PiYY5nDkGXMWADez0tq7b5JU5FrWW2dekku4nnr02eAK+68fefpQ7rD3l2XAKl/CtzGLD/fvtRH0VSFmuuKQBXFkcRR7VFiCG1G6QUGMCKml127shhT0i/t1rtHWh9Yy2pUOCf2hl+NQVX92eluO8BO36PC2QPB/mY8KoQ0AlYb41ru5xqKCx9AplcS8ONe0b2uWs8N7tN8TklFON16Gr71ACt+sIfVuPYPQHcyJ8zef+mQfY/jbHHQOgsK30uuCijDmRHBeRHGGSqZLk3iaKyxPVI4aej5q0A/gfN5AeurWsw47lOVgoyaduTaGv0XmFpJ7BBRQCNvbkqqNs5uuOY+G3dVN0+r3TXdtWqlwivJKqSUGj7w6UxfhXxNuuVBmrji+ksBWdDEhm0SVNWcKapPuUQZe3j3NnPPn/bAnTNs0eIZ5GUQG4hvfhQhjlkiuR0Bn7rnBNTDxIZUGs6Ku04iSPQjJwfl5SZOvoffGyR4/+v6/gHPPRD2b5ZrI2DVB1r6xu+95/TP+vD9/fSfbQysSkvd80Lwrut0cys1N31fPgZ2Q3fWafD5ftYHwjcGiMW21ZpUAatzUePCDiRyQLK3FnVO+L5c/qMpI36mRjrUSH3cMHEsOUyiXXrpjayNQlux9mu7e9I99tCjL2AQ0tERG9b9sYgCtIoc/aR1pVF7Ao+JgvzjTtaod89uGFdtxRiUPAQwsBJSTAFgRAzMnw6AsD+v2UTO2BRALZ3JxkxcmdMsc+sBO4axXK/u/e23n3+n+XehTbr7Hnv6hUdt5+Ed6LLCdIORfXa/gbZ2zS/Ee8Zw0aJykydSKSJAS8tQeHswZJfBNMc34A0h3XQn+UK+WkkRLSmaeGl6AtDu2HGIGMBeUO0gbqXyD3kFEETTk2MwaClmsizFMeNOUIPk5xTZF59Otdmfz8JzQExaciYKfdUxvTBf6k1+H00dA5faVq7aaJs2/+WYT127JNmI4T1pcK1jMqiM5nMGTP9MzquxMN4Oor230fp3P4fpxMNMpRU4vfJCwISkNEbjcWNXLSnX7jK56oosEFEJO45IRi2g/p600g9i9BOXqGfIRNmOEsBmhWvFC0nvBOLonUiMhnTECLOaeqGaFmD0NZxRX9Bh2KM5TqJozCVX4Vo9zl58fio/Wwrwdh9u5//BjHmSLV0xHx3CJTZgcE+AkCYwLlfZtNenMRWGxiVyQe2ad7A3/vMx+cV3duuky5BFWIQcVjUTccQoGs6SXsgFsD33/JG24NvlznNFY/6K31eQ2y2AJVtPDSa/i1qeW4e2Lax11zgbh8HVrq1b7OPZy60dRo0iL+/cttNem/oYZ98n3KdQ9Lo72GvPPWY3XzcEGbUOdhwwfDus6VCLpWk5Gi3N3QAfuG4PHmAtM1Lt088+tKcem2KvTH2bqchmmP1cbFuYULn//sfcNIifO+tOn4zwNo63t//Zo//spsZ/Ug0liF7NeK8pJakvxTQZ7fXodQYyhcQ4Yv1rr7xoE6652p1mYmAaMbtKngg8PE1bXnLuOJs+9RPHKJ3ywiP26bzXrRR84hRx/ME7nrG7bpjE1OPTNuvrmVZcAzmJ/aycQwCXM2xVrQE4IHJTEIezzMlyBYzyfjF4OIRT65dRZwmQ1ISVplpj+f60VFjpTKGFoYV6iLhay7mfx7h/LLV4QQE6rDRJUjBTkjaqvCHUiPzWtgAAIABJREFUBNdeCZQBHHpzoQDnMZjVyYBQcn1LFy+nUVHSIIcleS3VYwD+3JcLRiH5tQNSHaSzeuQdlQfHkZPV0kRrR07XpWN7O3/YIPsFtvS8JWtc/ZEHFqOxfZkSRTGFrIpZUgAyVA4G+0hkMqMNU4fLf1gHsCbcSMAq+SnEv/5ntbAbb70YJv4WW46UXm1dFBIReXx24it1f2J8AlNMA8F2NjO5iPkRdeyBQ/l2kngoFm4h4GIMBCC2E/lZsh3Pz7Nb77rZ3nnnfSchp9pAWq61TN9VAUYLWFW+X06dEg0pKkwkDBFv5KnC38XmFCs4hvHyJCa0QmnQFGGS1QTzIzGB1644as1hCoenAkAjb5J7rAgCUjhkiFZM9PSgkbPexv8L35nVi2zTnzlM3RRaIc1Q/ayO4tbpTIwB7iUgU3foEMxZak0/7pM7uxwxAkBb5rTUsSmwnk+eQP4L0h+ogZsSCqW2OrNPU/JJWPCQr7IgD4hok412vyqn5phoHtl8nDoQAAYGc72IMsSTUvIGrTMHnALGKsdLgdFeQe0v02f9R5FaNHUoLElAr9Zri5ZpgJsQEdTMpS6tZ0I2lIbUzBmTwRaO2oJ5c6lTkwDgieXx6ZZM82f/8T22byfNZPDHkmJ/p+dfTr4589NljiymSwvlPBSGFsm0p8x6xboV2z/ZmQuChSAR06V7a+RKtjrAWFPOatIFSkICac14CBYREN/kp7Mv8wRyAjwnpt/E5k1Px8iQdRLCfklrxvQ58qArftzJmcKULkzZOozYBvXvboeRMaojLobyfTn5pbwWwJ9kJki5wqMSbBN4ll/X4YF8Dhg5aJeW5JcDDODCRVFeXYkDpzrsmEgo2e+DCdK6tej+Kfkk5gTyxPW7Q4Ppep2NG+ExgLRwIOfs40fYYKV218S7bO4Xiwk6E2BuTrakphp1bxiH9I/DrfBxmzvnG7rurQDxetnEO25HA+1ae3/mpw7YDQmKs7oQhCNhxanTmV8A5ZkkWmK1gTCuhg9OtcyNebabRVpEkAqB4SN37UJEtuvZCGH8vVwaeQqjPOwygVCiSfPvRSD6StrGXobeTs8UW/bNcTe+j/YxN8wpnDlXVQW2AICXWhLSGCW3dAWrmIHNAc2OhjHnVxvL4giCzQMrV4nzqUiKuCLHSCwGZHFJNoE8nDEWuYKHkAClJHDoH8lxhRd6yIwMANAoQecaafZgrBHlHIwr6T706oPjGJvit5VZds/E1+xf4661AWd1sixGcSJg3qhzWZQFlZ2HFM1iK8YduJzCWJ0msc7y8xiNYbGFhVTSQeR1ORjL6ByndAJ8Am3U1isE1DmRSzEtsCSSDUXxfPElo1gwqfb+h584OQK5O6ow0mepol2ibkSUimm5QRNkOrRJBWiju4dich7JRAn3SwYpKRpdr0RnznXgPUZYMcYrAslGjBjqDp5169YCwKFnQaIgQCce4fd8OkFdz+jGaPQsAM2+joVcC5gmIOl89BpjEbf/fsU3dI7VnVTXTc9YoAaHH+tZHBBdN9gygDdALWYaG37bgZB1kl17w812w/XXM0bXnG5wE1u6bKE99viDHDaF9uG7n9i5515s85Z+Y7sRgP9h6SI7su8omsLpduHoMTAAbia5yLYfli+xkeecjY5wJ5vy0hR0yt7QqeoQQYGrCjrq0ohOnpaSTLc7CiAq3LYwylkVXuya1ZybFsVB7E+R2PncIGvL4VNzPMK2H9hhiS1xUMQYJfOPcEsI7WG/rl9tERjhuIMbHda8YxSa6lKxIYfjgBwSXQ4Lcg/JGMGwMJQGQqlLGLX6YfpbEkzESBxHd7DGBXTU0hHX6HE8CR89VhJwuvoCpLl3Aps0SqWqMY79lJQc5jSXKzBgwhvNNQCkdyfNKYGL0mOR2VZkeDWGBqX25hsvcYjnw75cYV/O+h1ZCb5XT4S44kY1BE45IEzBUJIACs48e/5de0KsSOXbYt3KGCActF3aPrqiKkarBOrUkrwJS5ImptZQNezKUg7JuHh1T30MRwIqcUqJSiAby9P8Y5yHQF/E4awRRLGvuALenwSEDqnMiSR8XQPYqwM8guThJIeJ3HKlpaLEUYBLHfe5jjUpKQ11IpskM5rFvigtkhi9WLc0Xtx2YW2SEOtQFlAlbV/Vh9KeEfhxBo2pI+jgSufSc84E5CF2SL9Oxgh+NFE06i2mqQwRytlLpbCTRPgIJamW3rPTDebQa9E8EXZGsTPLE6MsLT2OzxpENzeXLrXnJiyXzwAAURkzaRQ/kH0tke9o1qDkI3TNITCiijmoxUYTe0gMBYHuSu7c83LGVmpiiC3iaZK6MRBhgmLsALyLgSkhdGm0nTPsUrty/M2sf8ZfaL9Ofug2AKxtnokAYxw6mPWlpFVmUZdeNsrpnW05+La98erPhuk97422bxB6ezCW/QiaTkOZZy+92Gr2gGKeK3R11rOO9WzF4AiP1gh2ufXr39YKKHh27Mxx51aIApLGrHS9cvsViCgTCgETZCoyl9H6E1tMgrlOwZX/y0hHdXOI+16Nr9IQA/DQPXEGb9wj6ftUwiTRtURgyBYSjctkYgQFFKMosI7LeNbBNK6axKYzcpkDYM69dM5FkgMQO1uXpian4gcNEmk3ufclNvNeQYz2Bbkkh3vA2q/T53D4AyxiPvN111xjLdKak+hut+Wrv7Uo9Er3MV5UgSwEOYXbY9LzEiNV4IVYs2KLC6yRW4IfZ1YFWYIS/+HDh9pvv/5Bw67EGVdKHkbPWIxVAfoyZNNr+OQW5Pw8asR59txzr6OzNZak5wDPBydQOsYjkU5ZvmQj8T8P7bZQexvNxUth9E+662XY3P0wW1ltQwb3sT6DulLIl9uXX3xsP6FPNW7s5TQIqwEQR9v2LdtcIfDNN/MYj1rNeq/CuXkPo15XAF6SKwTRNEQ39pef0GsPTLCxY262jX/9ZMHRaH/F8TAZhRfTPIaE/q6bnrFrL7/XFSt+7KGy7FAMA0bZtbecb5Mma8ReWrh032kkBhK3wviguSfyYQKts/cx9Zg967MGg0JPF/3uu2bYgiVvUDQH2/2Tb8ecq4stX7jf3n13OlrPf2Aag7FlCuNbFFhRkfHozV1lb02fSVNrL5MIShLVrAUcIPiNG3OlPfHQVJs35web9vL7ds7l/W3SgzdYbHgi7vEwPUiat+5YT4HXEkYZOmsAIGIVaKUK6HV6qzwUxWfpsqq5AJ5me/YdQWbpWyY2xuD+29KNpNcht6QAFVQn2RVA6MBS+/DtjfbKq29aeApJJOD4l7MW0MjNYL1JbExHg6Q7aBQxLuu8QbivFZwp2zZVMtI7xx598hJrDTOhFMA4hGItAmkLsTR1Nkrv1elgKssCCKoHTGgMLrkJpQb2n9bWP19eYaz3c6CcQo6CqbsAsRsDLXN7kb344gc2asxQG35+V848dUg88MwHluk1HLPdMQP/6w0av1nDn//3AtyBxMQOGdn4Xl+/+zQ6XTxyLCeP9doY7NPVe/iymkVuBhMZoACb/lyOrf19uRXUzrWaIJoSNISiabLH0fwWMzgQrTE92zrieLu2ETi1t6YwQD8PY4ujuXnOQLKeJplYqwHkZjIYKWYvaQ0IVC1hzE0NEI34+lcn4ez9sHU/M92xQP0ApdRo1GioG3PQY/bQYffV+P4JOAiCVb9j11Z+/WnvvfcOcUTgfCJTQZ/BgJTuv+/e1dvHTCxcf/013vNzQOB/s8W8+yfmO7GC9dxYEkJNM+85NSDcja7HB3j6rvNvAPa0J9kYGBZIqb3iuxbftzb+nn/Wnze27wNftX41cuoAzQZAVuet7155YLs3RaP/7plkqHGnf9NH8Bp6+vpbTqLRtfquwTPX8RoRvmt1jQCdO2JnuybA6Wu3HpbPSpu//GmXJ0x9aokt+fZn23d0JRJc+3B2L0aG5wl7bioGh+R1eygs3T7kPS4bdxksIElPlENo6Iie3wlyGVjJW/fZ7+uPOFZlaRkECfwa8vKq3bSCcgAV8wf28N8p+MWSeuDeB/DYKGKkH+8HwJKoeNY3cSiHukN5ohqnGitt27qZ7eHnBEyEBEeTx1dzDsqcMdbJBDQhnzyJlqW2dizjsF6eD6uKXDYd5tORg0hCcUZHoTV6So0ESAbF5KeaMEmkeK7j73nZci+XfiR65oBxuzIPkuc/TnP3Bdfgl965ABNJxHVmrDajTQbNxubov1/FxN1rMCmlrZ1sy75lMgipFuUuBfli2YbZwQMVNNJGozEMCQJzlPIiNcxlroKzekIioEIONUqcm1Bq3TKdv/NZXX0lcx41Lr3YJRCpHi3xDp0AwQIPMUJ9kb356reGVxJnmxfjZEYaxMEdixRAMMQKgXxRYdHksGJKAhYkNqfuw1uAaY9TNB8rMHltmtqSUdtsAIFIwDSMeVMwX2ZkWPe1gnzr2ptEtvkRpnsd4G8+Jn+pFkd9e8mw/ky2HUSPcYLNWbjMli1bhndGNESWNDuefQSz1VC7ZPRl9jw6ugLsqol9YilmMHrfumUbW7FyiZM9uPLq0YBf3YknpQDOe2HQHrc/NmzjGkMBgCPsPMyxF32HsVZ0BxvAyPeIkX0h7By2OV++TaMYOaCT/sQ0nS/hdvut98BIPdfmfPEleWow2qltYHhOwkzpYSZhutrEW28AXE13TEP5R4SF0bUmpopg8P//pT2qM0W1inSxlQNzRpOXffrZpzDV2tqkh2/huebaku8W27jLxnqTdpKs4YD053lJUiqQOmF4/wvs3Tc+d7rFn3/5rj0z9QEHEsooKnPbCdu7L9OefOZO5DX2UncYOQZnIjFc2qoVEKOcgahyFH6XeVAPjH62/LnTTROJ6a/JO2+6WMcIpA2IGhEQD66ZcLl99903BFzVEpJLFJuv3noDkq7f8IebXkhNTWJvIqcm02ImetWUFSP/qaeetkVov2/6S9O7fgCnw+1Hpuny0ZQMk6YvjID2nXFMZ4MeP5KPhmlz8nRMOlUTsZ8LGYGSb5VMJ6PBT8ZedDHg+H7XADx06Ig7v50WJxetyVfHhNTIvRuzQOYK4ksaeVyfnn0h2i1mb/A9MEerqFMjA1nDsKxjwVFCIio428hxBBiJ+qexc76nBebDI4cPsPlfzbXhQwciT5QDQz/PjrDW68h149nD0gwO0AQP/ytgn/bDAK3a/xBNp6NIqfBqxC3JnEkuwdl+sKZE4AlwvhesDJHwHAFIk2z6M2ciZ7STJpEZO02qeNjmg4f0cZJwf/4J8akgDLzjD4cPhFI0JcelUCuVEINK7WoalLOXznETggVIfame5fG7ZnxSahRG2e3sr/XbWSfITLgxe5FoIEmwNkqQIBEpTSx6STrKwF3yBNIRln670+bm8xQi0dckAf8REGVJMtVwHWpulQLeRGvSie+TxmxkAgQ6iEDu87ni1dNUEwie2FSyGAKd+VkY0qfAIzSBKqyjQhPHYpaCNWrE/zAShGXIagaA4Z0C1D17EBIobdFWh2yw6kckzSoCrEffvnb28P40ed7i3CliPVXbbbeO5pqRBs0qwMzvsHVjyi0IwuuObZnOZK8/xls/rkGHnvqjkFo2mHsgbxwZ6qY143lSF6hWqtHkLTVmBdO9w5AL7NYm0mLwKlry7U7bjB54REqUJSPFEAXRpLScbpYAWICZSJrZHTGl2vzX79a1azvY8m3RdF6IkXCgjYI4+e18DNWok0Koq1tydmQivVaO/rGzX6Y+82vZMwgz4lqcI9kMHJjrVqFnQKdahabMMjQSH8hCD2MUW11vrV+xI7URXRHgWDt1PKxEyzqRA1MxnZ+B3s0H69KhN13CcvuVQmTMlSNsw5bVjlkU5IeYdtOWCJ3vRwOkk3XrMsguZ1TsnnvvQs9yB4dMW7cIpcMRSYysLgGshH1Xy4NWgi7w5PrLb7Ku7cMs9+AJe+H1j6yKLlWpkHOYAHXomwQQmOpFXyaxVTASE0FBQHpxycnJgGO5bkwpgoKEmGCvTn0eVuHXsEKaMiaxgM0POAk4UAYF3pkp8znDCFaitEvwODIpxmOl8AbsYweSleeR/IpVQTdKerXSEfWNI4Sx6nUvenAoHIFlqkVYyT0UG0y1QTXXLsA3MTHOMSLD6Nqe5PqS01gwFFGnyhLt85mL7P67H+HgKqT7wsiUqMoUfBo1juHAEbOhEPherAgFZAXc6JhU526YlsbnTERM/chxOs8Rls+DrCU4aNxAbMw8NmaohKVjAclwxqviXhXieiZGnS6wXNfA50xGMDqH4Kj3knGZJnXdZycIiDUaBmBQImaEQAKx9ajDEuIBdQAgNNIfTve1FFalxlE1qhzFZ87GURrDPjZMHYdmJ9uwdg9rogNadWcipLzRjT38uQUtPajoFWzmWJKiyQ/eScD9Ckr2cces8wfAkkNeBUCQGEFK0vW89R7RgFnhAVGYHB2k+Ku3PzZttEXffmfjx43H3bEbusDr6Up3Iul62Hp07osxxzV02XfDiJ2DQzXsLzooKRTEkx96zCYw4jRz5nsE2DKKhQ8Y0UyDEZmP6PVuRpdkXuKNnYkN6rS2GhLtRQvmWW+clrv26G65fL/At3iA8PLCUmvfr84uvDkRgBdQnAAQlQyY2ZJAR/d+QLsbrEfba+zyCZfiSZVvoQBFcjfctxXtRQ5taf5ktAtzWiHHjhQBYvPcOBT02nm4EDpwiyCYmBTMqEwTWNnHnQO9yILq/gQJGOI5lcv1EFRNXS4VA87sjapQ7O6EZMYv9E3EgggO1YP70Uji+epg0eiJ00MloZMT4g239UeIfoNt/TOP7lMtnXiEoWHQSuxcrsgq8ENJUFXAS1PTFZuOgSgtXYI0b+PYvp5YKbFC64oYpEaaMgcdSOx1ZRGSR1XwD+HvaYwj6bqz0ROSHmQ14wAy3nNFKC2/QPaTRn+k8SNASBqrOiQFmomdq7EPMT7cqKyALF0b9VIUgDg7ymoDYeECQNZxiMiMTVIges6hJEvScBk6srv9+NNaDnn2NXsiEKDBNZ7UnFLdrDRNAC1xSZ3echj0WqOzP/uKeJAFCJpsV175L+Isz0AHtDNyA/AVC5oPGomOchWHmkz61C0rZw/JaLBMaAnu8+qqiZkverA69UoYBGIXkFTrWbnkRZqhel0BdDwIFTiiv0bAtg1GI1V60TosNEOfzR4XgBjPeFst+koFNN3EiPUX9c/1MNV6IuF0wpHESH5WRYrYOpJCkrxJEM9ZXdw5n37HePZgOrmMCU+82+Yv/JzPV8XaldObgGGNFWmvqNjWWGMN4ywp9uAT4+2ee950o4AC/CNoBJWXlDrx+vSEJtb3TCXjlbZpa6YdPJLtGJS6p2HOaZXYToNM4ympMEc0ra+OfAVamkUwY8SokGyIQHmn4czDUqIXTBNLOoRKWyKkVQmAKAakOrXSWHXmem48ioeqDS59H3QnhaDUAKwLsNN0wyDYhUuWrEeuhKbk2dBSWIs//5RFJx3tVPZwfCqyIxBJxfJRt1nnqBpU2gCSPNHouGdEJiDTQ5Kc6ANrU7IlappoH3vsZ8T6SYxoIrumiZy4g3iGZ9CoWbdlgzXjnAxjbCj3GHq+aHF6a8P7LIqnbr1L9oX9HcT4TAn3WPqgjz82mQK4M02oie4+y7lUJo1al4ozKop1vqq+FwDkEk6dZeVBMI5/su+Xr7HPv3iHIgMtPgr24RjchAckkBecZaNHXW/zv1ztjCbmz//FPp/1MS7hL6NZPABd629xB38Nrdhf7Porr+D3Deiz7bDzSc6//mIRur0voXO3F5bKaM67IgDZX+zdt9+11WsW2Txcg4uLcu2xhx7nDA4FgF1tDz1+u+WW7OJsotjS2QzICyfCMtL7AF6+5qQDBPxW5AbYiHNGMc51xIaf19+mvjTNNUYKuR+RAIgOx5DDKvvh8OGjyPWku7rNSWGwhtf9dhymbqzTelLRU0XSuOX3MnKbMcSP7YDD6GuxshLiY5HqaQUrqx/syredLAP1DjpOXp4hGCaEpsl7GEEe2pdnr7/yPg3rWHv3/WkUDM0Ztf2J/zYDRn4IgMku3Jm72znDR9raX35m3Vdan75noi/a0v7AEHI3RqED+g+yc887H3BczzACllSyyynELBJIX1UDu4H9LCBa+vqH9qEpiDNrYdVOyy3eZvc+cKfdOOF++2jm54BmH/LMWdQcIHE44fTvM5J9GQ5oDKtr5DD76UdAthlzkVM4AFO9Feu9qf2x6jDro8IGD8cM67LLkUzq6TTNZEhGBcl9bQTe6X42Aoycs/dp9bFn1tZQlEnCQ+xiCfATP/bvKbavvvrerrv5UpoZktfgPRyrygNmfIBeY0bi/7v4/n8Dq25YuBH4KLBL54JvvNs17xyw+o9Wa2MgT8xQNVN0Huai7DDtmZ0wundbQc0Cqw8rhfkEqwdgKJb1J7PWYIBVNT6ES57B2FosrB65PZdwrhWzRymnnNGEmlXl9Bk8LX8ZzkoGgMaozDqkkcx5HXIq3T7+7DVGkHWYayJI3WnpLgoo9HRN/zdg1Z2/7vDmWdAUHTJkqNNAfuzRpyFJ9OFsEkP6n3vnNM4b7oH+7AMLfffCN67vmXuJMeQ99MZM4NPvY2Om6X9fq0Os/36sjb/PG51X49UDVvXlA8L158YAuQ98912Lm1RRQ1fNROUoMjfTvzWAqL6fV77sM6HyPoOndSumrc5c5Rg+AP50cNQDY737pnvR+NpcI0ABouG+nP58dCbXoFN5zyNjMOdItwuG30n9csoWLCWW/rnKNT/iGZXIZ4SnZcuWSNIw7RbKpBQMqsTEKGsC26oVcjIlhQU2nOe5YP43diwr1zZvynbne48e7QEn99iDDzxl+/cfJWZ/5FKBShq97VpxHg/oA7NtiD0CM7YIPcKuZza3YecMhFW2leZulhs/FksujTHMWJrE637LdLmngJFqsavc9AgGKn26U7dEwF4+wFkMAYYztghQq548Q5M4TVOasDpDnat8PNNxERh1FRUCekG20ahJDCP7ddVB6IQf4jOhy11RYt27Ig+19U9YWmiXFjIdwPcKpBw5fIidhLW75Y99bpopKcPsKH+XrNWAgV2pI/Pt8AFko8gJTtWE0bgpBqRtT21USMMN4yaYt7m5gDUyrWI7REcDeEIsEQgWRo2Ug/ZxXBxMc5oj6lVId1MsSDdVwzkiU5b7bn8KA5ah9vR/xluzlox4h2TY7I832JaNucQvzh3O/5AQ8jNGsyWJ9vDk+/Azedk1x0NobtRL75qmp6SPNOZaRtNy6NlDGcvfZRcCYL7xLnqyPPsomjMvvPBv+2zWJ8gT5AC2tsRg8QUYf8uo14ts2/qNdnTHUYCwUHv4iX/bms3beP5HuW8b7MVXnreDh/dAtHnXEVJ27sx0DftC/B5kRlRDbVdF80aTbcFoWg4Z0c9p1maf2OKkcwoKSgADc6jvMpBwOABLNYEm90k7zDk+YFBf1k07u2h0fzuctYtJnCyAsCrL3H2cmrHImXS257wU4WNAv75Mm6JZCuA3+qLLqeWbItXQhqnDl7gnL7FWJFODKR+MXjXe//+/GoBVt5c94z9NNGnvrl69irzmI1v527cu31y2+Hu0Ioc5jKQYYkMIuZAa9vo1uM8Qa9ussyXHN7e7Jt1lZ57V2fLLD5LLa9oD0khoAuu/jOcqjxRqZNhzmsYqJ1eNBwuo4jwX6KVzUCCoGtzCX/Jzi10zXHGuQs0KTVa5msmJylgoMequOyba5zB7A/lZf+mrAsirBhdYVo5OsWTZJLml8fZmzZryPkzVQD4oYtw/AvknaUnWOiKGAFvikm6nclLJRVHkxFMXqmZXs6Rjm3b8jrRI1nHAzhDyzTiIbVGcZQetKQ2GC0aO4Pnvsr+2Z/J5GQ1vAIuV68uAspg9o7AXhrxBIDlmLa8p9mkcchiH0ZwV8YwhBz4zeRWylRdc1AeQv476/ygavycd4Ui1kmeeyYQqNU1CHAStE5gpM4lz4QUjYR/+aEeJbeLa9e3b2q3Lo0fxpVCDheece7Ieot0Zbt8uXfI7Z6qnxSmjJtW6etZV5cohZSTuurV8FjFZmcwQWYhaRvrCqj0EOsbE+NNkwVwUxm4WjSq91h+/HyXOhDnPm1h0UP2YLC0gRjz5+C2Wkh5r0z+fiWF1Hs8Yc3iu+9CRo440pmZeWgoyHDDhZXaseTbhWiI09OrekSmAnei6wlam9ssD/A5krcrUrIQJZtWyaanxxAiAYghCal5mA6Zrhev7RHZz5zxxWLiUpk2CYStrElBkJEkNuPXF56RagT0MDsS0dzREkXyMVPOz0VWmbo0C81JtpeZRVDw5LDl19kmxT3kjpLXKs2qQm4m0Tz98wx5/+DEmbroir7jVDh8/auFgeude2A45C/KXqgjbsf0wOWwsYPxB95mGjTwbIt0KcCb5EyjnVs3G83YkFNXpmE2BA0VDTsqjVr3rHlj1i1ajy1tnqTCW928tonEEaWfkWfbZe6stNQm9bn8kvZAYYEgP6TY1FZC8gikfy3PLPn7KJk262H5Y+S3rQhMDxHJMEuORJwknZqczZrx//06T/L2YZllHYf8QG5LIOasBkv1a9bb65hwmkyZ3cIzBNcuqbNFXx+lqaZRcgZqHhWisQGv2otM81BiRZ0KgMUi61HKd5kCrpLB0Gm7825ndO9lmxL7vmnQ7+hGfOGdJmTOp+xGHBkhaQnNLbxEJ7Xkbxfbk/0PbeUBpVS3bujrnHOlucs5ZQZKAZAMGDKiYc1bEnDCLgtljzooJRUEUBJUsOYPk1DQd6Jzj++ba/Wsf77lv3HHfeH0G4yDd/f/733utWlWzZs1p0x98wpmByLExNzfbgbOqtlObJ1jeUTHzyBJJat546wV75aW37LJJ1xOUV9jYIX3s5fc+tU2MRYbHqsuZZcNPG2wr6chomEmLSImUFk6pGDs8FCWl2tj9VmlPAAAgAElEQVRQAqwWZH/6i6ejT8liRHMqsc0uFnOeLfwh23KONpBoxOJ+mMEI427YpGhoYEC0e38dAbI5hkNHACU97YZCGJ8hIOEa54sGnAzBjKCIFSX2nbT8xCbt1bUXYFgNY4NbGQNFq0Sj0wRQPUxRlAPoculPS0yvdmDMJB2q6gbP1CI5thWIfAybroDOBB3gbJIOxjAVcLSAE1jIxQSGGJDMFqlt7ShueZFs3KICkm3es4iDMz09jJHcFA459NIIwMXoXkpmQeYOjp0DOBARy4LFiCIuFS0RupNipxaTuJfTXVNcTUlhBJyOQRlmWhGAxRlpzXivTLps5Y4pqA6LNJk0th8qgXWCKI/AFbPjzxzhWHiLfl5JxwL5Af7eu3c3ir/dHNDSGzK74vKLWTsYNsGw+mHuPLvu6uvpRrayM+nkqitUQkCKp8h4/PEH7JHHHudes5FyyzyRb7FFSFyle6tuZRgITBUHgPQnMbbDTfhVBLYvtlVr/4BSn2zzv1+AWPFW++D995X2wojOY2Oig0gxGkUnY8yoUXROj9JoCLBPP/3C8jAaWrHqDxKlaCQNZjhA64yJYxhNaU3C8Z4bH9a9FgPAMQr4o66Yxpw///gDGzxkKOOawxj3OAIzL5Qx3wR7ePp423/ia/MjkH35VS5j25GWB+u3TWeN1AbZ2L63WFh1X4rbOyw2g9cOK3TMMaZsAelxlR7QytbTsGhAN+/QvlIM02IJwGG2YvFBDqco2HGMxjbWN51gR+raly5ZwzgVzRGqeekOtWXcIomZpKUrV7mD2Zml80uvvPKide3Unm7smQRgb+g+LiaKNdQc07kDsGXa29aNu7zRb4AnsecqSRZbtuPgicD5vl0MEhvFdnSvgEoPgFVnUrq6qpuqCSia4nLuglyjCkbFDrlUq2njRhn5QQFixpqKAFCXhIZursOrtb/5nqQCBFh4xbZPssJj0TlHc7kWsq9cYSLdN65XCWgpQVrPTMCaNDz5iK7rpdfS72lEUzBHsT9sUva0mgMdOuIuCbi6YU2mM1pq4FpD6MydMqyD7dy3n30gyQLP8VHOi35irzjGCpgn16oJTV2jSq0w9jeWJIyC15LkMoZQho4t7Eod3GpgBeICrVHhcMY/A0iMpPFTSSdYh3g0IJGuI8jpeDEyAkAi/WbJaEhvRwmXWE2KmQLsVLhrtEMTA5JOiWPER/ddpiX67Br1cDqkHLflFOgSSI9AbiCJxOB4FkwoCbbLXY0CXAWi2GceY5WCiKQmhGTIsdhkksRWVk6rg9yfQ+iGa6eRRLSwGc/OsqOHDlg8e7/Bj9FzGTtIZ9rFZ31mDyRUoS4AuYr3lJabgHGB5zIsDGWcIxZdnEvOP90ScTDdAFvx27m4uMPUlE60A2IA8FNgiKY3i2R87KhbB/JeU8IbyxlRReIjHW/Fi1BAsOgYse40Iusx8UtIbrW24hmB0y2sJoY5F1liqwOlnU6gTEzEvuE5A5bH63WZ9lBxEan7TCzu1LkrAuxZ6E1SmPF6YuxovccmsI66RKMzFQOz8hjPVyYA3siw1ojLj9VokCA8ccyLJz6lRod7E7+kUSjmGmL0vJ8ajpXE5YJCmKasu749OnHOl9vRnMOS9qI5osMcp+dMBNcTZCJEk5T90gzNzH0I1k/C/X0ORog52UUkL54mUft2rTGHyOI6AMiL0CmlaRbkgFWZhukDaQVIwkDgrNjo2rKsheBY+20RY5zEkHMuGEsyf9g1xdSMaE5TqJhu/Ixn3sKcYCw/G+XckseNG4WhX1sS+hB7/9NPmKYwu/nGqy3rMOcY63/egoUkujLxibKVmHeFBSPOv2W3A/fPGD+O0Z+fAAswHyGBjeMs3bh+NXH9I1u7dq3TY64LzHf5ioxaNB5+DC2p2ooIJhL+gOlUZD0xRRSj59prr0CPbCdAgp898cQMO23EmU4GQ27EWkdi8obwQR1D2MUtse88s6BijOCkuSxpHicNwd5/48Vl9tq/niOZ3w5zCE0S6day4NUA9kNPrV1nHKzrC2iy1lkOztKuuADAroX5MIMxx8iwVLv5pmlIDb3NiOdgx+j+4/f9dtP1N9nIMT3QxvK3OV9T4DXA7mJPBQEW+AOMOVYbr0GbwRVq4WHxdvMtt9mEM85wJgtqAkiLVWvLaWDLjI3nEIwe8FOPLrTP5t5DwklRDFkjjoZcZRkFK82QkqIC69OrP+yJ/rbop1/cSFgDSS5ZAnELzStYbmosxTA6NeP5V2zYKedxBbX2/JOz7fvvlgKO5FqX3rF23313wTbqRkyVYpon4aP76f7XBITUrnCa1U2+mgKrTgJIoKljCwXb/r0FNOV3k2uczJqTQYYanH8zYH26lv/zgvv/Dqzq/PjnuLwPbNN7BKmh2AQZ/idQKSBJn11TB9mHa+3JacthAGajtbfc/CKyiIOV1hx9y2o61+Xoq4Vh0CamfzomF91w8y4HeD0OM00mr/VORgrJBWJMOWBXKaCHJKYcg0ZxjQJd61dSLoGQGxoqkuybua9ToIqVJeaN9peMFHRuePqf/z2w6rXXPPawH3rADyLptBnH4c8BcFCB5wzzTmjvy6cF6gM5m96Tf3u2Dvj822zsPwGrvp//J7Cqf/cxX/8JrPq+pzWuc1Gggg+4bPp6Tf/eFFj1AZ51AvU1Iuxe59+BVXev3Ef+GxRW/uAAD52WDmD3cq6mwOo/10fTe+TTT/U9C+ne/fdMa+IRlSaD+/b2h7OYBjifeB1JIz7Mnn9rqq1c85O9+Mznduqw8Zi/9AHwXI8OaRcbNvgMmzv3U86VCktl0kHTGEsWbwSMOIWYF4L+3EouP4TzFNIM4Pz27fu5BvYt0yNhgP6lTDFNnDDEyjmP/vhjE6yoShsybJAdyzuI9n+yjZsw1p546hnASeQrOqV59Qe5RB6Nf52vbmKJfKe6hCkOwAHtBa3bcBl3KldSw1aTaDQTg8kRJTOVnUm9Ju0/4qgK7J5oxh7ci78FUwJ7dh6hZkuHbbfdNeS1Tv0bIh3bjh4GjQi0CDlfmmfEYXoK82nhLy5PqodVFYoWakJGAAy9CfbVl/OJ0+UAH+i95rNfiJHDhp2KdEovtEtnUpcksMeYHqP+6NWzA+a1G91zdvGLBnTrNpgA5aE9zH0NCqOpK5kg3p9t7JiqhldGCWYrN18x3b7+5g0bOBJJr+H8zvFKm/XMWpLRCMZ/YacK5AhgYgTgrXlGgo0YMYyG/Hfk8pHWrXs75Gf2u/8Xe/HHHzcCWnPGQpTp2LE949EHLR/tZp3TYvsWwbqQeW9lOQ1c8pGbb74CSYDvIY+UWbhfjA2A1BTHZFtPmIKb0ZrNIncpBUB+6623kPTYDgB8PmdChZ1/0QTr26+3XTxpOrJg8Y7QowaRNBUZJ7VK9kaHzul2JOs4kyoZGFlGA/5sBlw3e+ihh236k8+RV5YjlfQmBkVjabr1A5TM5owMwewUWbMNB+ww8kSJjE43R0d6C6Yyb7z2rJ0+7iwmXG5HQuBxt6+mTbvH7rv3QeuDcZRy3wLYw7E0IZVTuEb1/9OXxzj3NKpxQwc0/oU849bbbmH/DLTVeG4IcL3g/IsgZX3JOuY9JYgpISH2Rxq6xa/MesUevv8xJnietWbN0+ziq862ddtWM0XqucpXA9Q5mRykYBS4BUsIiJI/jBiTen8HoHHGBmu60eUcItckMpWY5+pzrTdNg5WhzepUMcRaJY62bEGuQ7zJRSoqntF46eMepVEiA21Nmujno2iK+mKZckJ5QpSS/8vMWmCl5B5EhquAXKA83TWIqDvcBKpIIIB8AqSaY3CZjWv65AvPsrk/fmv55CmF1DWhsAY7QT5qhrZ6PoZ6R5HkKEROQDHMaUjz/xEAmSfw0vHYFby+mstOg4mpY5EGqPlrRQaAHahcNyM5zoacejLruMG+/+Encs4QwDQm9cit2rbrYv369rH5yFJUEIfOPmsMzda9bj8OGNjPXnv3Q7xMeE9A33SwkE1bYEBSG6RCPDup/8mspTvs4ounkL/42UFAV01l1lczZchry6enpobzXNMgnNue1YYakJyZ6ukAOmpb6xkm434UrKYv+XBz4uaWzdsAuq+3F199200jKyap+R5BXlbCngym+KysDrWzJg2C9PWb06115Dh+MIZ8duK5Z0Jo2g8wu4VJXJrgYEcCxc86aySyGtvBS5hE5X/5sFndcB3EmVjMiMoBy2s0o86ZH8SZ7M/9K6P+GzZikC1dsdIDhLVHREhl7F6NL/nKBKAF6zx/KES1TmWaKUPeOmph1C+ReYCMQ3AtQi5PJthlYIctaczlYLY3ZGg/jEt38wFZu5qS2oP8pur4EhpMrId46srHH3oU2Y67WVeq7mhAjGplsWn+5JT7afLIsFNxH93UFmj0857H0eH2zK417Vxnfft3RQYUaVEYuk6jXudqVbCbHh0zpi9xJNN+/+2QxSXzQGgYR+L1lI+5M/LgNqRfByYOjlpfsMOywGw7nLMHfxaPRNmjJ9IYOWVM34bajfhJPPTwE2jAjrMlK5fb/qPUTsgsdAEv6di8tX333Xya0hgQU0uEUBP2h5R59GC5bd+AnvHJZwY0lOQG8UDU2cdprFM0a6XKdm3DyKYBajZj7WgLw1xJglmIyRVFp7oGjhEoTVYtDroM6kIEkqyogK8mEGlcIgXwNCQ4kkR3EwFHXTvGOWk7SHdz7PgRtpUAs+uAXIvjACkibOPyg87IQSYI/oxLOCMQAlVdSRKJSJbTrnjs6Ru5SUk4XuIuVlNgSaDjz77yruWzCf15//LKIqepUM91FYlGr4JUY+sUbGKwlUpAGyqgmGshdOaC2QVRjFwv/GElAN9Bm/nmRRwYA+3nH46Bnu/n8wHc4GAmgPKs0SPRhlhsTEVb/2Gdbeu+nTxsKM7VvLZL7BURYb/xsCP5jLl5CiAewKMA0q1TR9uxaY/TE9IIYxWJsFhcxYibi+nDrTIalAioM0oK6BUdEg0gVMcigRkqchebWKN40riLR0vt0osutZ9++4FxUxBz5BcqAYlrigiyFJ+hQTAbpMVFAiNXwxKitTRT/GCKiJmah9OakkuJLoeioVcmvSP6ERGM1qizXcZzDEUftkVaKov6GJtTDCVYXBTccQkxduQ4PD7uncZoAggsVRS9ERGYkok5xVoIJSlSiidNkIEDB9jJ/FmxeoNNufJShNJvojAuBEARfd3rtIlFWIT2hzrSGlFXgVAJu2zBvO8BywvtqmuuBZznfgIAyflOQS5chlYkE2KSVdMhkv7K0888bTffdpdj6LkRLbWaCP4agZ168/2Mj66nGI2FTfULB/SddssNt/E55P5HRyMuFumBLzFSGWdFGHX06oeODglXL7Re58/72dZtYiSI+zJs8DA3Nh7BOpJMRKVG7BjvFUDnErRGtqqLVzoo+O9kGJVDhg0GIPjeHaDVPN+Hpp9JoDoIIBFvH3+2DEF42EJ0dZJb+FurjsgoRMfb9Os/Mr/StoxHT7KDOVstvjnGZp1i6LRfwmfZZvuPrUTzz98O/Bloe3bgPB/jGWOV45inoF5bFc6eRdsPMN5rhnjO5wnsTzVSZBYUqPXIIShBawE5noFCoHWgC6kO4rbtaE0R/hTApHHqXBc5A8Weun/qnXbfPfc7tnKpA+opyAD5rr8nw0af2Q7Npu323YcwLTnsg0gw3Tg8604j8TUkaD52CgOo3DslpF7h4cQcXNMGwIzrLoe1IEC2vhFYdePI3N8aflYjDWL26UsxSQmm9p3EwPV3fYZ6fl+HizMcEqBIOV+v0Q6eQz2jj7onfTt3sbPHnWGzP/7c9h9gPwnl4FqriIcyUA1nFKF5ywg764zz7LH7PmYfS38ZEIOkXxqzIlzSiCY+wiDmMDyRQzzAlIFFRAES7PTxSgBxpPGqfw8EsCpBnHsbYz3zf55jT76AEQ9ggGKqtCsxDGck7UGbcvHV9iAjfN9+/xWvRTEDuCUH918XLYU18qW99+GbPBD9niQoxBxEfsCtfbFAdF9VNHtgq5o8sz+fbV0Z9zvr3HMsr2S305gMJhbKAEKs4RKJfnLN0o2tRhdH8V5Ar0Asgata33puXgEJKAtgqbEll3iJwcNhWS/QXngIr3lSv5E24+l/OTbUow8/aO07ZLCPyu2111/2Rt5F1BSJAyMxnSv+PA/ts8CGBNYSYCVgszRyleREkviFA2QrWQiX7g4B6TiOoPUY7Ujzrw4NP+Hh5E2M98UhKVLp5FCUHKiz7IypVKiRDIjNrSZFYiK/i0umxqmqKf4ieNAlGBKEweqsEI3Qdau5JSTWmiyQIy67yyW8YhhrvFMyJ0qsA3nzQIESdDkraD41hNKE4vMoGUlNibX9BwvpfvrBlM9As+0IQL4+F5pgrMlqRo4EGmm8R//zRpy9L19hL21bNTGjnQumN5ojXVaNPJ5AG1vgZzngtvZHGhMKHbukWV7pcUTiSYC4xzUkLXILL5eWLZrNAgmiYNyeAJB17+FyLDTEARMTMR9pQHahiO9VC2gn5imuui4291PgopPzkB6gjDXEfKew19kVyPNITYMxTTNKCjJh3B/JjYSzHstgHIRRsM947hXkhdbCMJytnYxm3ST76pu5aN9xbrPGxfaLYQ3GYbYgVlAJ53lMTKrdccs9tntHpl19xc10ijNt1swXbMplF3DGxzAi+DCjqHtY8mpIenmKP+dFJdMlaqp0bN/ZZr34nF14wSV2w3VTYViuZowH52QY7ZF0qrMxOqhgNEtGmPHRSXbPtMcAEgfx+TAmcfqH0qwSkEwjVIAiskDKK/R3p0GO9rz2gkYGK0qD7anp/7I537/D+jyKJuqrLie64uJrnclCGLpQR7Ng0sJgzmiRQFOFc5qmmtj6krEIxE24ZatuxBR/WEazeW1poCEtgbnHyt/32UmDW7H3PwZYXYAJAWNmpbAbyBz1HOXKWlLgZgFc4zQ2LtnlIOey52+66RaYawkkqDITBNRXbqFmM4Da5rVVds3VjCqGLAeQLrDbb3kKp+UVtmHdCkC8wzbt7ql26fn32WMPvGk/LvgMGZs9TrfX6YaSkNdg6iK2s5qznTr3sg/f+8XSYYKFk+h//cUWe/zRl2GBVViXXjE2E4PT6KhYEnNNCviAp38HVjVe569qpcmXWClNR8X9FdTlXEseIhdzNVabZcR4o75qtrKOmjJWmwKh/x3A9z+pxx0zVXug8exRXFSc8Ma/G5m2GkdSrdvIQvz319UpJ3Mmsf8B1ZGeKmLC4/EHNtmfhzCACtlBoUZDQ8aagE2hzNepcaFPlJaR4sCj/FKkRGowS4ElpvUdBDBaxwhxFee5GCYCGJSfaNxP2qqSdpEurj+so5rSeJv91dtMKHlGixK79GPs2I+c1wveXtzxfTW9V1r3Tp+b3EFxORP22s233ESh+4W7B66z3OTLN/7v1kmj1MM/77HOeR+o6mNy+oDV/06yoen1+f6uPa8/vi+9p+/33cQBh7QPWPWB+P98Hd968V2PL/6qgeKAVc6npgD6v90r13j0Pr/ThXVfnp6vym/VSD5g9Z/rz+eyrN/wyQH4rl9nrpOD4f79U0rB9x4R7OdazsuHnr4KXVNc6plqS0vpRbM7gym3XZa5OxDPi+vsBtg4qUymqegddPJJxO4w3LWXwTJvx/nchhiayflWxXlVBKuLWHv1VbZhxQbbiTSA8kaBmhUwJrp3TyPOnMCMpaVdfM1V5N73Ov31dhiMHD12CCJENSP21AvItbVKDLXefXpjnrUGoofWoCd9UwTTSC0gnZ1KVpRvqNGpfELkDN0vAajOLZyaqKgA2QBYSXqGkq9QGzQeQkgeLKMgpNjUrFYNaCFFltEmgWmWE67AV7oiUFMSaZUy96G27Ngxhf1VzThqqn339VZATc4qpuf0vShAQumNi9mfkdiOXK0Uxu4x4lcohX0A01hlLsZWwG5NQvInnPonC68QxadqYrZqH+VhAqoqOA+SJeXFmV0KZS6QWBUeFOXkxyqyJYVSboNPi6Y+Gk1cDrfbbvgAZiCgEud1It4gnTHrGzy4O2PoHyPJ0sxJybnmK2Bis1S1nzRVl47262GXt6iOjoqJsW0wQiv4vP61cgcvxoS3FcX/MUtN7mJrmdxzLGfq+0SuP+dQpb014yGL4qz7ghHqcWefY69+9i/bdTAHB+1OSMahn8m++nPPIaRurnS5z3NPvEeOKPptgJM7U+7+5HOPWYu2aXbLbTdCEtL0Bu9CDMonPzmMhEIA0jD5TFJFUT+df95kGrhosfLz/3qD6REkAT+bjbkpLNj+aHNfQN1z2eWX2vnnnmGjTxtts2a8jMn1GECZh9wzuv+Be23QwBE2YcJZLuQonw+hftbnciPM7gT83305Qj4vJbKAZFREDBs0+GTnmdH/pJ72ymvPOAO4K6+4BnmE8+zSyy61zp0gqJE7vvnG+7AXI2C17UF/9iL0My+yX5cvtj1H8PIIh2xELuTkrGsBo1lPg5G7Ow5ZKvP4McBhkisWazlTdarl9JxVE/hiygB0itWcyIIdKhMhNdyUu7rRV+K2gKdA/lu6kEHKgYjtKRg17dt/hNsRxL2FjAR7PB6vE4HGYqmqbhJBRf4XAYB6/uTbIlopzql+UuM+ijUl5mUN+9VdO8CbO/u4vmj0d0sxqBs8GI3lNcsAxNMAUQsxiepsuzGvDVGzTDxLcAlN2ooJq6mKUIghIlNoIkp7UgZoqizCZLooA1vye+X1TgotIZLrQce5T1fG7CNsyZLfXG6Zmyv9dRWlwkhYh0juJcRG0AwupHFTa7NmPQ6572Nc22NtORhEJXhAKfW65DXU/FdMiKDZoMmCB+68D/Lei+SLMILBGOkjQ1QRY0A1A3kwU6JuWrtxGldyHRE0EgP5hxPkuvJ/jIKZqinXZHSuv/n8azsHZnUnmFK33nqbbdq6wr6d941t3LLX5X/KVSSBFkBuJ+DQGT+BhQhEj0NLugzGtqb3ioqLGUnvbMuWb6IBQd2iBA+wWWB/A8+6jrO9Dp+GOj4bWZiT3hObPR4ilADqJDA2sV8lClBCTaPXFGtdNVA4+rXi0Qt8dhON4Esy6VVMc5Nw1KHJ+ApVUgsGgM8kpIkECLMfVrlq6USILgXISQ4Z2A6z4yNckzT3JftUbScNOAnJkVVuWjMFnCItKc2W/XrUsPuBzOVvY/EQUT21ZtMqO3CsijyCfcFSJk1xuJ1vglDnhKYNNbUoIow0gWWsLi+fouIc1hSkIzxkwrm+7j0SaR4OsLmM6wuXieJ9g3i+rZHKy0hKtSy0t9NTM2wBee0Nd0yxuQu+sEykEweRT8tsuxlNgnnf/orMYweIRQlIW+agSVvI3izENLWL5RA/iwBpz5gwxt798EeAbxYsyy9cOATYRxjryu/yqcMb5n2NBlldHLeizAaNwVEOVtzCeZhFseBa4DZ+ORqpycnN0M560/buYV7JBRxteJlaeYCIc7fXScktVadj0KABgGLrCEaMs8NC1UbWgTZsyBgMr3qgY/Er+oCZlsOfKkxVKqnlrwNwmzmD0UF2SzUMl/FnJzGO2c2+eg9jrPhCG4oOW31Qtl135QP28F0z7FF00AIBMZatXGevv/+pW0xywdO0ahBgaDmLJgaNFlH4s3DFcy7QAj9EI/VyHZiTDJUEpaDbeQEgxqO2bvNbtmjp97jFHWJkPde9XjYaeAkUB6UcDJEEpd+WrrJRCGofKzlEsdGAycRke/HZz2DAeOY+GkHVYXjsaBGsLY30qrsNINYqlYS3DuOMbhiGbLVDuXkAbqhdaRxVKQWL4igdyuYdIl3xVozrmUDdAkY+pMPtgjyvA5iOg2NzO//sc+39z9+EkcThzaKnGYCzLKNUHMYah9m5Pc/GncY4/ZpNTtfsfFx/X33nfbTPErm2PDYFybV09XhuGvGUM7r0cRSs2nRuY6ePGQeLcg7vC5BL4Dx6GAFscdL5+QqxRPS0uR51nDWWIHaGGFdicQWywLQmBNQlQJ/OBRz+DN2l+b8shEWE82jWPue6rSKkd+8uHECHuBYPtJGGhtZeBAFKeikaS8iHhq2xd92ocJCYq666ioMgAj21ma4rJv1cjQz/vvBXGzBysAMnBOIx2SvuHtqjIXba4FG2fBndQsS7b7zxFu7PHnvo/kc4FBgdYq28+OIsG3XaKOuKDMG3C+ai+XsNB0itNcMdOvNoPh3HDMxLVAgDqKlrpQSQ4KaSxHcI+2N6JbBVRYzY3V4CrZF02J6sodpQWCN0Rrr3wuRsXC+7eMr1jKreRcLB5yujgw0joEVnGS8xfk8RlRrQy9oknkICvNfe/mCO9eifaKPO6IEMwmoHkqe3BVQ/XmY7N/I8AOu0/lRMpibrnAmwrENiphLo/IvcvhLAFgrQIDZiMZpYus/6owNZOp2eo6YnTD516lT28UBMECa6M7sCINyNqmrJ6FGogODnQ3geYQRHJTKVpRKLpuiC5a6RZwX/bEJGdSmvr/9Uo4H7IaM6rfkatE31nDReJ7BCa08IvmNEar+6sUeeoAAs3WSB8CTrrhEBmOScN3nIOkA16iqpAZkbKEkoRYhah6AzNyEmST8mhEPMj/eSJozE6Gu5xwFiRgB2x0PTq0Srrg3Pee++g+gEI8vA2MYJRmMkSXLL1Iswc/kcsDoQp9UWtvmP/fwd+QsOpm59UzCHKqYTRsOH5CEE5lgpQvEBDTxzgCIdFhHEonKZGdCkSMR2UmD7UtggBbDg23TC5Rrt6Fr2mlzYj8Ggb5nGv4UlI1PyBsyib+3jz98lxpVwIMXAzOiKEcN3AMDZdvKAPjz1EoB5NUo87VZ9KcHHWtIVLxofUiEomYSsYyVuHG/YiMG2bvsihPBhfMtQiURMbE43/iPtMWUPDqQWs00anGJICiQgGRcNWreN5xMs3VwPwfF0i+TyrGyF74Aw54cAACAASURBVNeyriowrXj9xQ/t9AnncACWMF6238aNP81pggXyXMRQFdNdpl8CFjWW7VibJDGSDqlkjbgzB+64P8CxH0BMBIWWSFHVAglhSdfyvnBOKVwaKEKaUSiE2O5tB2HZNCOhxyWSRpDijcwTw/lTyJyPwolOgmYwvLXeVNiHAAjKrCknL4dnqI48yQTXpWdXSqdZIJImOeoa44tbz7xGPDrW6iArDjmZDRKDBq4pHsZFKSDEiNH9bd3a3XaUAjMtHbM/Rhg3rSt2+mkouTiQVhtEa93TdfX2YSNNwE02+IpxgSBirUay7sTsVZYrJu4NN14PS3AmiTHrgDjiL7MDEqC0tozq8UyL0e4Scz+aZLZ1G1xJjzNiBSii5LJMkwVi7PJyYhzr2aWiZadkRjIQYkIIyNX56RJuEjg1J2Q+I9adi/dcLuHP6e0mMWojRmRebpEnXi+A3xkLUAbr/pDA+NP4u/qaK2EK9LYHH7qXMcXH7N57nrHMfPTHJR0jd1iu41+vPEN3+Hv75feVTLmQNA0ebT/NW2aTz7vU7rxjGvnJZBplP1uXru1xPu3ExMEW13zIP1HI2Z1HIml27U00THv3Z9LhCRvAOOFTMKjeeOVttJRi7KWXXnZFXlUDxarAeska8EGT4pP4fjxa8M9gVtiDdcpepzki1r/ui5o2MdFiWNcB6OW4c07AVFlFEQkhCTtuzc8jJ/DdPFgKlZmwuba7ePD4Q09jWDDUWgCM3Yne8IHDOx3zWDGiG2tXMU3P4sknnmdCYiOjk7vtyqtu4LNlOJOAgGrAAhyhNzDeO2HiKJ5hiD07c7otXDLPNQrKiHs9enRlSuJL2EtIpBDvXn/vVXvnnXeQAjpu18J2ffShJx0IrPRNMj5BgEWS5njgvrds+dovkVXaZS/MeJe1nWoPP/SQZbQyRvxh0Ian26rfD9sdtz4IqLeFPAsQmwffo1tfx8DauRmdKml0h5fY2AnjYCe9aqmwYup1drDXi2HlvvuvVfbxx5/ZbVMvQOJmMIWQx470ELl/fCnkixXdCFh6AJ03dusrNJ1Uhvvi/OHclYZxLEyCGgytpGnvKDB8/Se26t9g3H99bx/LUr/rYxG6tLGRUev+rZGd6LtqH6jq/Y7XevKBqk3BYPd5dV3SWIWR4eInWrO718KUvvc3K6paaf6Rm/kMucRs3McxaBFw7AcTKkcABwewtLhrOGv9ARJ0Vjag3RsIKBNQQxeHc6kuBBYPh7tjXHFfFMvKJAUgjVUYq8g+2ryfZjOCSPxU+AEY95cpoCivTQzF/utD0SP2pBhoq7kGiwLpMpjkJ6OXKFNXjQ42/fonsOy7703H6Jv+fFPwuym70/cs/vlM/v0avYaf78sHkvrkBrSifM+wKWD7n5jFTQFXTwqA5ps7Az1w3wd66u9q8DYFcN0Uwl8Asw/gUY4rVMIDTn3X4ft/r2HpfTW9bt+/iSHte49/Mlu1pAJlEEqNMumSkTZsTAfMlgox/7nTXkNy5BUAhvk/L6Cwf51JrGNMjxTZLTffiHblp8RxtFL3YV4Cky4YjfX3P5wJy3QG7KgCGnZqrFVhAEv+QiNYTbku3bsCjmY7gK9HV/QV0VCNJ1+Rx0ICzvY//7yCglNTPvV2+9RrXfM3tiEWpnWG/bpiK41BCBWcH5HMlWZn5UEYkVaqpno8woQWlHQB1YRWThgXQy7Aa5XTiMw+DjOb4jUcwKcEQyuZmnTtkGq5uIIX5mGigstrNoyliATAxuZIOYltyLMR6aNG+TghQeO03TCW3cFYusaAA3m9ephv11x3Ec3qT/hZzk9yHklqxcbT7FJ8ZOw5nA7pCcbaE/DByKemqYEllZuFGVVKIiPpHWwNsjXKY+IAVWTGWci0X5Xc3KvRjUWOS6SDIlj9tNWdN0kVWoc5B6lTYeNFxdUgN3YjoNyHTmdTmsU668UabtM+yeJpdO7ZyzQdBJlSwBXJWcQzFp9AZb93Nwa/xATJQZUBeH/w0Ud22+13ARjkOhmsYsDo668/FyAQg5jdh8gBq5DmORUNzkXE9Wcdi/DTd76y4QDfKUyUfvjhR7DnzrGl2xdbdjGTVEiXDRo4yjXYf8DEqHuPLjiyb7ZEpCVCGL3fzOSaJoK6IanmRx2bmY2uP7nmuZN7In0TY3O+WsyIrKZ/ajA8KwQYi7WDOHurFhALrIIza+jgATRmlsMs7OlkBfM0QQiIksEIvEzXuoMb7Ae4GTJkPDXkDqQDJlhXHOdhf5GrSo6pcdu7reZNVP2/AKt/b0Sv8f/70t8xqp6MhMFWZCa22h133GrDTz3Nbr9tqvM/+Omnhcjc9MQzJoN1IZ3+Mptw+kh0Jg+6ZgMzQpjSGnq4nuY8+CseBwCBNMz+3LkdDdtDSBCNAGgKZ8Q9n3xL0ytIuMVKXkK1jDcl7Kb7dCby8TxsgZFo4rfqp0JAz2Tqg8pSiFTkCtLYTo5LIAfHF4Y9GgAWonxFkgUxPGeBm/p9SW5EgjWITCEcQq7KJaWFbppNsL3qB0WtsydOsk/emu28VWLlYUPeGAm5TcxZd9TqV0nM+w8+BX+Yk5CM2Go/f/uLPfbQLayzD5Ce8oOFjeY3+U1TSRavSaAzw2scilzlTJcAnevVJCHHLGfxyf+mltpk0nlj0ej81QHekgKsEf4k7VQIZykEscMA2q2JNe07JNg55462F16aRbMnGVmL49QaAlZ5f7Fx2fuSAXPSlwTXUGroCLBIP8bGJXVQzNTH0YMQg/hcyYzia+pPUllJyBvUwtaogoAwYuQ4+4n8s4y1LaavSC+jToNJyjRdduYxG9h3EFMn7QB7YaeCd5VVF0IGOWqLf9/oyEJ5XH8cZ7wIKjqnY3gOeu5HmS5LS5O8RBVSDZFuujiTWFNLPicdVdesU71FzplPQzmaWKoqqIAYTJ/MSTdIpQq4CCAziXMf02tpXWv1EDvErq6mIAgmj4gk/83Oz0cmCqIK9aCa7aPGtCVW7HP1z0VocH/3xbd28kk9bMdepsxvvAo256tci2diftedU+yLb75wcUWs9Lh41raTX+O9MQTMgnE69dZJlotmam5WgU29/RamCWGwF2STJxdZ67a9beL5T6D/m8oEMFIjGMn/iWxhLTVgPftbhKEGamMZFcqQu3XbdrZ+/U6aTPF8BvJtsIB8YqY/cToWXW95goTLXI91JanOlNbKb5js5kwKBhXu2qWH/f7rWl5fmIPwrCrya3SukRHNOV6CbOPJtmSRppPl0VIL0Q3W/I4jrpHOYKnFksuK1XrGxBHEhaV2/HCJTTx9OOsNE7CstZhXDWvecAR3WHBMilKzYadDKMbh86c5bNqycDqMreyO229E52yjzZ79tRsV9AzcvU6KA0J4uGUUQcpvEwGPgD5cYTD9iel24MAxe+9d3O5gxF58xXl2zVU32ZtvvYtGxmicqrfbex+/7ToV/iwWHdo1HNrNWofYmZM7WWzLo7Z5eYN9+34uLElA3vRQS2/N+Gt9K7qn++3ZhzG7uvYFEkvANsYiqqHT1YuVJ8MC/i2QANWvT19bNG81gru4UNKZEZFL+9fL40U7b7DBp/SyvVtL0HvNsD4DoxhhYYQkKMK2rtvJeDXFKZ1L6buoKLzv7gfsLPRg77z/Htu4a5lNuATmIkXEjAdJPDAEiIaeHoxRlIrrYh5uXAIaooiyt2oZRqCTWHGGbVm322lwRFN0q+tWyeyckl8RM4RXVFPsprAYi9FCqiVBrdRYIZ8nCEBMjEGNw9TTJQzlGoNwJtTobjiHrbRW9GSCoL3GYY5x/Eim9evSzf5YvtV1pC9EO3TOgjmMmuc6ME1i2hotK0cFXgYWAqUUtEUhryPYlNAl0fspaZSOqgp+fa4oDjtqTKfXJaFlxwxSAaQkQCP4FLUS8BWRpHULOleAuNL38pcRkcAltFhSmlEAsOuLimSmgBYHneL0NFhWzVqwIUNgyWbaCVzwYkk48lkXGs2s4h7V88yC+b1HH5xui3HPde5zx4/CqllKx/Mt3K1z7KXXXkFnboDN/3GeG/tUIhjPITD7wzm25JelaPrhdvzGy9a9S2/HgBTw/t5778Cs3ggVfaG9+c7btuD3n2EYYd7BQTNmxGkkpxcSoC/is8MuAzhWA1yBS4C3Y+q5IopeOc/GG9/yTHl073w1o2qN3oPjrFffIAqlJLv87Jk2aeokgI8627qizLIPcS81gtsXF+AYRnNwPF7zI9kIYIjGFTQRr+TKLwxdHIC+QLQ9O3ROIDkssO3r+BxcUzCFl7prIXThxeqXGUVurnR82avcZ12LuoQyHhDLVyxkJY3q9Gls0pfMKxHQOpDTqIT4dWg5sxvHUVNB5bFWBawoOQqC5eKYaxR/dQQpBUIVMK1aJaD1dAKGQeMN0+9pdEWMABZVNXT4BooBQoADfrV+BMbXCN3RTeWQlktlAwe9wCYdJEK3NLougL+EUVQBN9rTGmnVOEsZ+zQjI9Z1eaUb5JiMWpf8TiCLrQHAtBADN51NIYD3DQS/666/AiDiKwweSmnGiKga4pxOZ8/+HK3kWmOKzNhSPBfPVABSG8xEPXElTADV8dKihfGWI7RO/ypJAYJymZoDFLfu3nmxR6CwM14AcCiDTRxIRRFK4RDNoQbE6CQyIkjgc7NLrFksouer0d1Dh2bE2KE0jQCsybh+WbAIJ9U2DhzZun0bHfHR7oAppnhwB2fjGpSZkEa5NRalrnQ5CUUMuspOY05NlEieFdeDP4+r83X/BcyHUR2rGBHjRkxMMT3VLNCDdz8jxrAYsQJVG3XxGsQMYj1JPJ8t4gBauWjGx6RzyCXb+ZOmIKg/xRYt+tHuuOsmkhQ1YITQ8zwQVdc9Z8icGGEAn2oUeIezJArK6LLKCFCv60ad2EzSBxabrZT1UKmF7JjH3oSAintpsYboc1AQFgFye8moHFYVS8NZA9IS1biSAAu9sFj6AqFp1EijV8wqoa+N606sZm0ygZr1WqtqJLoRQuQJ6AzLgKyUe6S6mXCDYD0JHtItU64cYx9/uBAtN5g1GKMlpQYwxgXQyxryR2MyNaU5rMl9DgjXx5AQuwMpxSB1hbkntePWjxqakgbQtQJ06kyQ4ZrbDjrXiMV13FdU2y0Rh0olx3UhmkTgM3KfZFWncyKaCQ7pbWl83Ukx6OPzu9LelOSPkhc/uXezhktgGHjAKv/GdeiMFkCtZxJCISdQWjrkbmyb/9cZpoaWGNdB/jA9deYiOaF9xvL2zLI0xcFbSmNPMgoC+zMoghtg7+azwYo5oLp36WRDTjoZ5nEHO0Gh9j1Ggjv373UJTQ3NqS8++9oWom/WtXNn2PVt0YA7ZPsOHQK0PAW2LePryGYUUb2I7b191z5E7ZNo6B1zsS6QLEuO6q1btmI9LqbLjMtoVSmJlD+JYIZLOnNyMl2hEBqcYG+8+gnFXW+SvT/tt1+X2vU33kjz45gbfR4wYAAMlv5or/1iC3/cYM+/8ghA624bcspZmEv1s7UbF7C+y1j7t9qTjz/JOfUGhe+79vCjU+2Tr97BWGwH0yeTrW3zdvbU00+T+KNRz4YcOmQkzyAM/blBsDSQSqDZWYk55btvfobG3CbE9xc5g4DExObo0z9sDz/8CIBJDmOpvdxY3vixE3iNU+2Bhx7AEHGdvUPeddqwsXYEzcB5GJM0Z5ypD/lRHEVhBSDBwYO5djuuylXowT717BMw2c6zV1/+gPztVTt70sn2+CNvEB8rSaLvJ+as4OEBgPvlMfETDxP1aRsxeLxdeuGtgDk4u4agywhL4JNPfrEOGe0AEYh5JF9aUzKrWv77UaRm3rRHp9+GGUeCx2bxZg29td7I+NQa8Yw5/tZadSCkdmsjwKXxatc01BHB3qiBkajxSnf2NgKwTRmxfxXMTf7yN8PQ914eMOd6edKXa5Tj0L81NR0SSNn0qykY697fG7Tzcs1GkO0vME2nh6QABKwCUMqU7ygTdE9O22BZBb9YcMwG9n8uuvbRFD5hFM0lNL9SiLkANsVoxdHIi4lBr5K5ZjfNBFiKjzMa62jRM0HkH0YR5YxLOFUo+sRcLSdGucYbMXHEKRfabXee59jFmZnHGaNM43UUSNTE8YyTmn79O7vS97k8sw59FcLYiSUP98bd/x2o/s+MXQ88bHpv/xPg+U8A0XdN/x2b1vfMmt5v3/t4z9RjsDb90/T5ez/jPdemgLr+rjNP0w4CNNx/N8oB+Biwvs/iG691cdV9/Q2s+voHPoDUx0DV61U54Xfv6z99PjEGfd/zram/Pgd5cS2yIqFoJf+5e49179kWU12BAInomv9gs7+ZQcGdA+AZinnHZtg7fZ2h4NIV37AucAkX+FgGgYBx851IwCRgWiTfiw/f/9wO0cip5LVYKkyJoKEIg61rz074E6xhWo2xX5hdPfjvtxntHjp0PMw16q5ffneTiuNOP8V+gw07qs8g15yvJX9YtWY9eR2TjtQQfuSf+tj+MgLlGpQ3uMkisej5sDoTmyF9U0WOEM5aPwowF870hGKJvkL4HU0i7Nq23007ivxRwFRE514YYcndnOZsQQ5yQJx34BuYxAL4TTrbNqw+bB+/je9HZYidhD7s6rUrHcO7RdsQdD9T2ZFhNueTXTTXzB554gLLyj5oW7dSzLfubG+//ocr0Fuk9YGgsYtzswJTmp+ZzBvGCHYLO3X4SPv6628AxABf2UsydU6G6VWF67sYq8aUYziHpD9yClXF8p0odbIrkpWrYK/GMK2Wl3fCeVDUkA8MGd4XIHMF57DAJkAGTYYAOvfq2dlJLGxYv4daTkAtTFyYvXlIAfTo3d224dSuXH8WjbdUXnvX7nX2zDNfUddonDceE0MMJRfNp8mfZt3bd7cEQNJ6QLg1q1ZAFKiwQ8Wsi9g6AMxeaEX2cuvg++/RFB0+BpAn29YDJLdtm4F3A67nLZJdtDsBgzkCxqCk055/4QbyhAL7Y/VqJkDLIWbl8qz9Yfz2ZxQ7ncmdvpyHM1nsldYPbeYK6tply1cgTYMmrEB+7lF6UnNA39eZMLnV2rbsYjNmvQmx5ibMFV9E9ifGEbZ8DG63a13ocVnwX3vpf/cXFyjdH+V0OqMuv3yKffTRB65u6YdnxiakDJUXh5NsiqTkTEz5FU2WTrlwEpq+EXbtDVc6s64g8pZKJozK0C6VJGIz5Nca+LyPPDDd7rr9brv1jpvsC3w99pHHlPPvCamehqryUoGfDuRULiqZACd55X1OfZWQL4eQ2KrhK9miBrm7ku/FRES7ZkAhWEII60NyMJrWVS4tsoRnRivNclj8NBecpij1Wwi6p5We3pOrz0SkC6YRcBymnogpoRDaCiVFAFreqXNLJ1PhxzqVlEgEjdLtew8D8LH3OPdjqRG++Pgt++7bJbCdM235UlijLHbFOk3MePJ58p7wdL11JvoMAEWq0lSWJmrF8FS94Qg+FAJK2UvJoWOZ+tUQIFUWBqMBFgcuUkUz5Y7br4ZxCLCM8dO8n5j241xbi8REVlaJ848IpE5p1rw501z7AYflV0EtBiAuHETkvBB0kZNTUmkeIbXDBKGOBFJqiDuYcZIf5mVjaEe9fYL6uhifmliILbWY5sVx/++881bIW9OYDJXXSTkg8FKaH/utZTNy8oocu+G2q52Mo2dOhS8DuEgw9UxROTIpMqcjPy+CBSpg76knH4X0NZMJgHxwNRFmpNWtQkT1PTEfQlodk0INxD015qKR/Qp294rnCQukDBwlCnmu+IRkRxiScbs+r5q60q/WdLEmUE4e2te27tyCaVMH5C63QziJdxOIxw5XMCV2ueXAeJYcSAPYTiD51SF0RQ9TL+txpYBlBQHQqlaIQmaiViQ9nqnk1dJT0ux4Zrb1790VLd6ekAq329zvN9i553S35cu3uVq9FhmWBx97zt7/6CWuYRdrtISJT7WtiWlMSaruqWPKMS4ZIg31OIRtp+OeCIs5GAmqQgDuju162S5iMa6d3Dfq8kqaVRSTky89w15/9wOIIkzDV1PzUa+kpQKac3/lEdSKuJXeMQNd102OnS327Ykcpts6RGHwyMSdTLeZBGxgT+fzPUKVgbvz3rGWmVdod90x2b75bAF7zc/Wrc4HfEa+ILFNGB4ejO8T7AKli9iVhwp4sGOTWUeKjnjEuXthjnAMAeFVK9fD3OMTNYJIvk5yDCLB8779EebmY7YQYCqjOc6RuK8NHz7apt37EEylM7lBcmgPtvPQ/RFNPqEZZlcFR9z4agpMj55de9oydNmcfhZ6MtdM62bpXY+hFzrILhv1sz374mhQ9y72+TcvI7JtNmbwcGuOCcTL788lCPOh2dQaRaxDcyqGcfZyAlwYBUMSbMNzzjnPnn/+eVe4qsOhMRZdexCbOobXKIelVsvDGjuhs73JuN5Lr31iS9d87MTKVZSv2fynG1UJgLZfXlJvtwAKLPljmb38xrO2fsdLCOGm2hVjv2TkJY14sJeF7oc2ZXcCTZQtWfqb5xzOYdi5XTvbun4fDwbwicXSrlea7T10AFZcuCMIRDPymInOWykgVBSdmS7dE2zzDuBxOhnBgGgRMeio4nRfRyeTm+Q0aePoNBQj3C4TKrFjSwj46vwK9IkGqJCT8aCeQ2zuN0voICbaCdwjw9APqaFw1TOXiYH082LoIEsnU18RaP61wenswP4DDnTUHPSoEafast9WY9pxgoI0kfGWMhyfAcVc2Jd+rxiJKmRgL0kLiSAtcySBZ6kcIBrR69SlJaMq6LZJUIlrjEF0vhnFrVjQGpWWPlunTohg8zy3cs+jWKgnn9TXVkLflxC4gFV1JsJgA1VhEpSWkkz3A7ZdfQ7PgE5VUhsE8be6wmzxb4sZK/2KUbcPSW5KeK14OwWJhy0bd1j3bj1wmj7fWsA6FPC+fNlSe/iRB5yz7TrYvTv+3G3zlsynUN/vRszPmTDRLrrgUntmxizA3EUkJHLDrLF2XdpxsO709oNYv4A4chtXUi3tHce0dAm4AA8ODm7lkBHhdtNVk/mHYlu0kmSjAYF9Atj7M/ItgUDegN5ZGk3Y1h3oOuYF28r56HUgKi1gUroqDaAUQdGM8mcARLcPoHOTYsuWHKcgYz0LVJJRAuwD6fcpMenRL4UOa7Yd2Asw6BoKYmt6rd0GdYF0dLo5bMBRce8ak5I6UC05CgpYLUc7UkRlacLoy5mD6ff4bL7kPpwTNNCByBzWYrBzyDVwAFaiq4K2BfpS6P84bTHvLVQEqzPnmRfRUIHqppEbFWVuYo4PU89Bo86p5EAciC0WH+9Ry8GjaxEjQOtCHVgZ7+hLCUIFiWYch5zuvzTlHNFZbupam6zRGNrFGt/IyaPRwmcIYZ9I77PgBAUXlxRJcHUHFgBSEoBUOe27aoHPGvF1DQP+XkEnFfAjOopnzTW06oSGcv9OxMidxMoytGSIeOqM5nN95CcOpAOC1afXXglkkxRwMAfy+dqwn1p1bmdx6Un2B4VKLe9XQCLkz2ftSjL7ziuzcVqMsZ59O1spbLjPP3vPBp00HLAJAXTGvabQsNp3YLNjQ0jnuowYVUehrQ63NqdYpIFyE5aMAl9hPCt9TyLrATQu1LmtIMkJIeYIOAsHkQ/hRmjMqFagNEmdTP+EUqgzLYZ4BJl5BYdxjZ6RA+v4ObFjBUTxAEMEdJAI5jKm78+1iI29cyv7iXvdqWM7N/KCsS3j18E2cvSpjDp/zlpT4VFjqS0i6JaezJ6Ot08AJI8c9sbUnVYZj9lfJkscuBpdFlu5lE52JQtUGqZaV+Imazy7DqBVI+tuqEKJFEtRgJ+6xDJcOJZ5wgHTui2SJBDQK+RWwK6uRYmB1oGQQnU1lWDWSvebOZYSkuMGGaOJxStmM+tJ+rUaoScNtkFD2zN6k2kt2sEWqM6n8EAjsUASJ8T9DvGYVqHxSZwrwQgtKSGahiUaQgIggUYcPZz9J505MWxcja/rF5gsd1g+YS0xVJMhYgfIPEgGHfqgYn/XA7YGq7kWxsjgMUy9cF6PQRMphuYbPADiF5I8FIVH0RIvyAeEcp9VWmIy9+K9eD8ZVSn0B5HslkgmRGA2TaaM1BS786Zb7YYbpnlGVgJTlYjy4NVkkumNuwbWLv0+AHUKYhod0m8Mgk2pONanTztiZQjmStsBST3GvIDW8eNOxSV3nx3OQ2sNYCgRFnA5Ejwzn3gUEftdju300hv/IuEsRmMYZjz3fu5X36LHttmB7YOHDLctuIZuXLfFhg0dxueMsg1bViEf9CiJN7qKJJtquoRy3+p5ZhqTGz9+JKNJyxnzZG1p4ks1L9cjZmw2EyViJ0dQkLw86z1rAYC5b88+gPBmnkkJbCTphnUC2M0+noW8ziFr0xKtweqjNHyOAXC0wtQzBSfgt9z9vuKKKxwz9bu5X1Nkx1khYMYX333ujF7KKGbz6JSLGaK9FEFyWsQ1hfIgBIaNOXUizB6MLWF7L/11DfuR+4pRjfpXkqEIh2l9/30P2bPPvESjscy+pCG0Bc3LGc8/S0HFc4oqdk7RFTAwXp/1vqUmZtijjz3mkuiLL76A5s06xj9/taVrF9iAYd3tJuR0pk+fzuc9YB9/9LHLXXbtyiR2xMKqusl27l5DzChg8iAcs8frGNmczJ6nefnRHPviq7fA7fKYGKqyx6Z/ZL079nL666EhnGkwKUOIH2If7Nh23LZtKLAbbxvsTPO84pF2lHo+LlI1gnONDUEVlvrSftAfb0LK+7vWrKecoR/WGLEKR2/KQYVuUzDU/VLjlw848zEQm/6c9z3vDPcapH/LFPh+z03Q/+OrKdtSzcamv+c+VePr6PPpvJNkgb9kUNidhVkNNv2OP2334a8tLG49TRixjpSr4hRMQaQZvHqApHIKWkm7JcTEWxwaUiGwhYMZ4a3jdXKZ7lGzJTgUqR8WtJh6ldAsfTJNOu4Dx1wCsgAAIABJREFUAGE7txtuT8+4zlb+sYr9MphnInKE13ATw7wpsOe77qb3zfs3wQ1eHuDkedyz8oya/nmf/9N/+wDPpuZWvhF43310OYuKb50BjSzPf4LUTV/baypqHFvyOJ4madOfl8aqT1+16fv+GxO5CbDqe/Y+xmo9OU5TYFWvLSBfr6nr1Ov71qi3iv8GeFz+07ge9b2m68qtXt3AJmuz6X1399WZvnqgblNg1X0epW9B6Nlxdj/+1JPEi0SILNcTx4gvxJj2bVJty57VduRQLnE3xeb/8AusnzU2eGh36pZM+3Xxz1YJICngIpZ8uhvsu4P4JyTFpdmqFdutB+yvAhiQiYAN+bDxtFR2783h7PPHVGgkWvpHAOgPwooqp2kyw2645i43TtsPo5jjJ3bbKZgWLl+zA1fuUlh7gKSAjZVIsyVR/9WQY+bT/FSeUgEbU7VBA/m+GnjyQGvTuoUd2H2QhRsGY7sU4AfGKvtCzLFiGF9HGDEPZvQ6gLy3fbsWtn1HFudiPePIldaxO+U5gOExDH+uvrG/bdi+FsmDFrZvR7ktX0SMr6XOA6g954IR9u2XvznG57U398aUaJflHSqlXiObZU/0HehvGRB7Lrroapt6y7u8J2dKYLSTluiK9IHIMfv2H3Q655FMZCUmp1DbHHAgBFvT0luha1lRTDOdiZISgcroJ2NYk0cDXexm1UySX1Bsj4qMY9pDsi71tnjtz/btD5/YO+//y0mxRZM3k/1CmPCMklJwqmaki9qUfFPjGcTFSDQ4cwBXzxw/yfrCzG3bIRqw5wbq9wYajVPQevzIGaGdyOdeJ4r51mATx55tE0eMt5x9h5kA+cH6ndLXwhgBPlGST66U7c6HiWeNB0DeBHiU5s60DevXuekvjZWLQBMdg2YnMUFeGOFIA6SmyxBUpALpuoqCEM46jWYKswxgNcOuuuwym/7YvdaqeTPrjD5uqxZdbOGvP1MX70KfV3IA3W3Fkj/szFETbd3KzXbxhVczwvubXXbVdYz7jnH1qRrNqi08soBv93g1yv/+y2u0e9C+pH1UN4npWcgzwOiGz3iAJm/79h1dLu9roDjDH9bDovkL7KEHplkajLrDx/eTt0uiijqDhr2/8nRqGOXY111+nU254Arq71Q0szvah7PfsYsvP88efeppzJQfdJ/JNVvYBKobxHbXvpf2qacr7jUhpelaC1I3dvREnsNRzupNaIyWW1sMdCTLVQQjWSPnkmYSyUbxWT+viQNNRqkGq2PCI0qTvqBNAoHd+cq6rybPVVxzPR/+KZopHU1HXnjuFEzhujkN+SM0HSgNHHGNdNMikzinaPRccfVoZAnK7Gym1c4+6y5LRy93+5aDrg6o4J5IF9c7S70z2sVpJw3kjebLtLccBoLOGDXwI8Gj4hMjrWeXjuiNrsIEvSX4ACxuyVZJ1ksa/tRFfQHx9uN5IWxm1Jgh1O5v0GhIt6M06IsAXR0pgoS1mHxdZBdBH3Hkm0k0Mvbty3csTG6NtYbFGID8Wgn3LZI9WYssXDlkngxAupwjhRDYwEkgDsXB/EtPb2Y71x+w6667Fu3WDUgiMI1IYyUSXbISfHSeevwZ2L7v0XwMts27MDMlzqiu1bkpDdNj5H/0N5yk4vhxo2naz4GoGA1AWOlc6rOyCxzr1A9QVXWZpKfE1o+FkZ6bSR5PPiuS0dizh9j+LCRAqFFyYYqWAVDGkPNWaTqNNaxtEo4Eo/KpNGqZBJpWJUUYz7frDHs214GPCSk0aOmWqam1Y2uBDT2lvfXv0RMvmW/wMvJYoCF0yzXpphokEQZ/Avn23r2ZMKZpIvH7lUjKZR+rsMsmX24zX5hNHlPpCGLC6zVJl8ykoDTdMw8BmNIwzsYfKRXPnm7kpIsW/k4eDjjMmq+hwaPSTMS+2+6+ADbrDgDZ7c5cXhq6Awd2sDvuedE9x0gafn4Bpe71/erDqKMrWC/IncWF8tkqaCpGs9arrFefDtTfB2GLA86So//06y6HgU2ZMglcoxbTt68hw7xv5553hZsY0tRBMDl5CnIrFRByinKK3LRuAGCyzLWGD+yExvdB9kUwGvmQN/oO79ywc+9Op51WDoV5/Hkp1n9gc/txzm4rOhZJZ7LEWrVuRyGY642PM26dC53YK189N2PRn8uK5Z5cZ6NHjHLjEHX+jEBQqD333POM6z2I/gOHNZtNzMVgiq0KvncKehy9enZ1zmk//TjfRg0fTyH9FTd4vyW0qLGRE8MpQnvaw3est6cfH8iib4/g+mpGPOnQrd1pFYiQN3BjyuRsLCFzFkoM+iAyhmjggRxlnHbYqJM5pGPQ41ji0c9du9hjAInRVs3TUldF44m33TUYd0Ncz/cwrlGxzy7EwfarL+ZzX+ps1469TsR8B2ZH3y+eY3FsrNlffG0Tzx5jE8ddBbs3gs7HL4zOP4vpVaFlpHeyU4afatPun+qKTgHGyWh4FrDppTCgTkJwNGAG7pf5FMW1HAwyfeDyHZ25lM92zqQ+tuDnDZgYwEYAWA2LYfyKnVhRCNuIQ1PVdiifIYzDRc6esYlivJFMy6WdhQhkgixArU278U57cNosu/q6q+wbGKttu6ZbThGjzoggH0FsV2M1Knp792xO8KSIAECuJrj279cDCYdCWwmgDvmHwhzx6yN0RClAYZ+7rolMo9SycMFRwBdXpSJArxmLdp8MWEoJ8Or4RYruzjdDKPBP5KMdRkAQKCZnwcazwzGgZFrj1hcHgEx0dAB4buoKhnLSpFhgJEhgbB1BX+zYKLrfn334JUFgPx2qJMZKRtpFV16MbMMKimPR66Ps+qvvsM4UeVdfcrVzlr7oggtd4XERbuyTJ1/g9FxWr11tX86ZY5m5WU6LZtyosfb2q2843connnnKXnl1JolXKQdmCskhDCeAea2lw8gkSCJerBt1zB+6/0E7fPCQffLZJ04yQE7fAn3GDEu0Sy6+2LLLl9mOzE0W2YKglJxsz0+D9l6Me3ezSkvDxTsO/asVv+RbKw6S/dvRG0ZAWyP3dRxST818xBav+sJqg3cxFh5tSxYUWlEmQJPj0bLGNUrBZg+LrbJRE2H0AiCuWoYWDyCf3IULGe2V7p6/qHf6DfaAEnxnAcX+kLiBDjLiK3qv0bBj0I7h3yVnoCTXEYv0c41sHWcGx+tEyHxNa0FgnjSYYb81IPYthluVgBsnPu3lPgLWIgnMmuCpB2yokIQFa0EM8kCCVTDjzAJ3ayn25IYuUEn3Vutf+prqbMsdUFqIYjFXc+C4MVGX2AgIkiaOZ1jUANDnHON5LlEga1GcRmXMX1eQECpO6Dr12fQ6ISRNLlFhXfhpbWlUhjsTBMhfi6xJtUYHWAvSBWwgSRLwriIkIKLYUjBDOHAo33UQnWsdP1tAN7MeA0Cv4JcfrAz8lEQroSA5Eqqn9yGG1nEtVYARfsRiAV1J8fw3neg3YctNGDfB+pPo5p04TgPrYTt2KI/1PoeOodxs0euiuCnnxBJQGEZ3Mp/iQ6CyWB3aN9IhFvKg5oeyGAGkYpPos2lsxBuFQ8MRUKKKe1uG3nEIAJ1AM/2qmBPaK0qwdFZE0dGuEBLIdasrpNE5GTdp9ETAu+5LKJ+xjE7uww88Z9decSsNjI0YapzDganmF0wMv0Kb891se+nV19w+ldPlkFMH2P0P3Wq/Lptrn3/xKQYGMJALAVs0Ah0onUxP61ljemKOe2YiHhYpkEOu2RpTF8JbDxDrgBWuSdIgAm5YLiRr4c7gYe/uY955AEKhA1y6bCE0NmjGO4mbBoKWQNwGjeErp1T80bPhNSVLwlJxYK2Ac91WrZtSYpfSca1r9SnikZoJoxGSnanRFLH9NWKP4PkhxBs46KvohEvSIFgMKv4nYFPxxLlOy3RGj8sx8bguXl/MY+kVO1C8cew+mA8lbaQNKzYhEzLKjhUecdcUHiiNtwAYoCQBMPdTUnhugOeVFHEC7BJpOqqpVe80K8Ua8ljVYvuqvg8jTmudaEohGqaQdK3LCispBi6yjzDzUxFcDYgQhAGYHnxqejyJHE2gIgwjAzHTcQAO1y7ZAMfUZm9yIzWuWEVMCOf/BfSKHR3POGMMDrA7YASpb9jg1iO/i25Sghps/XuRyIXbstWcRTAupCtVwRlwykldrE2r9o75MnDgUICAbIwutsPMKLa9B3baL0sXo1MuzXUkEVowdpqLCYhM9nDLjuJcVfEewn3Nz+N5UrRK3kDgsA7QKuJSFGYm3bp3w0Cjg11+zmTG2AponMDua9uW2MOZ70Yzo0h8pVObBQsFyYC6EzyzcstB8y8pOYPnHY+e6As28vT+NOYWOokSjXKHwTac+9OvNHO8gkLMTMVFTRLovonFr6vx5H8CbeTwgW49r125jYSRca9QvqF4yx6Op+H4+COPMN6bC2v2Vww+X4PZddg++OBdtBN/s3b9Wtnk8y+1np0HYlbYFQPNbU4/KhUDh1zGgotyxIaItHuevNauuuEWe+e9D2AkbSEGJcAY5roXruH8DkALNtE2b9nomgdqapTRkKqrlRQL8RH6RQiHgRLR0BiYY5xBD9z/mp0xZrQzG6umGaoYL21OAUQCjD/77EMbxudKhdWgAtJptrFOfIw/Ndv80Rf1gWo+fc6/Rq8b3W/Frlc+pz0hBrr0LFWYKUvVBIQPhG3KfNXZ53qK7h57ZkQqXsUEUrGufa6zzAd2SV/XaabrhNT3VeRqvqzJl9P0dYCvwEVPR/Lvr7+BWQcaOqE65Uz8jkww+K/Fc/Pt1adXYVK5GpONLbBMdCZI8xoGuM5TTYyw38VWT6LxFAY7J5hGakgdXHTiWCmMPY0CqiGj4kLyLaWAYDp7ZYYhExbH6veLtEsuuNPad0q13v2be1NoMMr9nOaUZ2j6T8ZkU8ZqI+7oflZ5qOKophp0j8SO1QhnU4D5326Su9/eJE9TxqoHmvrun5dj6MtNR/BsfHrsPkDxPwHW+nkfqNn0tT1WqAdwOiNHtwa95rCL7QKGG1msPnat7/MrFnvP0zOrE4//L+MqfQ5N7LD+vBxJcjmeoKen8+oBPA7zdxfn/V9Tndmm19kUlHZZcCM9290Jt/ZkGOnla/qezmQ1ERyxgbWoRvgewLxv534BwJlpl112OWz+LoBAR9FDbQuooIZqg9019QYK+0yc3fe6PZ11YovbZ0mRbWiaHKCxFkBemmi79+Q5qa5rrrnG5s5+w/qg8/f8i3PchMKAwYNhqfalgSNJrSfsuelPEN9+hL1FvgalZ+jgETZ23Gk2c9YjAHuJFg6AWc262rwLCSVkJzT9oSbX5ZdcAtuoHbFiOmcF+qN81IlnnI6Jy3wc6NOczIqaTZKPqSBeV3MWRlMsy0BSRoCFTAmV0DCSX0M8un3tO7Yk3kQ6tujGrX9ap26qC8mJRKvlkQRznlx53cWQDQoxtJ2vPoyJInLS0BhGzTEBrCCnxwywe7dkO8HobSzs0YOHjjBplo4z9SFMbVvbmuUApv4w/SHyuEZieRCGSk8gafMwZw/ag5AS5LR+mOZqNUBbNNJEyene1GRDbZTlZAIi0wRpAMwK1nw4719bzyQfJIsy5KJiYlNc41dmMq3QsY1Bw//AYfxIaA5KKqqWc/0wuWbbton8bA1s0BLONM566sIQzoKCIiStAErmfb3Izhg9xJ6feR8sz6sdw+/JZ24B6KY2+fxncqhgmzzlXCYLMF/ivEnA7CyYGO3PTemDOdUmRrlnvDDDlq9aZi+88AEyac2JQGG2Hlmj5oB2Ms1JTkoAUM90SZjiukyXqimoFyycD6P1c5jLP3vu5BSN+/Zls65aOvacWMMP3H2vXXH5OYCkg5x+v3xOSgFkfl/5C+f3MSZKghzwnpdZYeNGnmGPPf4iDLH77b4HHoX0BXvfnRdKbcnX/wq2f++7f8ad//l/+4BV7bzG8Xv+KmKWN6Wj/SeNbcU+z2TKxSlyYu3Lr2d/hUZjR7vzrmudtvFPPy0B/0i2dz/4gGfxjOcBQjx/BHf0G6+/wybw2fYdPGDrt662Lj1wrFdmThLpzExV1zQWWcIRxOhWM9VNX0kTkwStXlIVEHDuvO1OexvwrqqKcSH2R/uW7QG3aK5XePFTRBTlyvI3CSRXruLflV9oQkfED2l7llLXBpBnhlKfyURLJqflOts5V1VTxCMdU0S+1Cy+JXiJpvGKLKVFOMBfPs+OJlMVHg/UR2Ex5D9gPvfcPhmyRTRA1XwAMaZZNO7KQ1PMrIKc4sxw+RfXBHONRs4hzmxNg4TBvqgCIKwg5xt2aj/bs3s7cSAAaYG7rIhaaNPmXbZk2VrLJeeUMq2wnCAZFGsqirdJYgRetX/7Tu1sz/5d5MbHkCVkP0K+U/OwlOt34V3vR67RGy3jPbuPOOlEKZUGUAOJaKG6V/IfgZiTlnF/wukUh3L/EplA3vPnEfLjODf1EW3xjuUqs9bd+/4k7xalkMpcEidMB9eB68RypvuFlDs5Eo229+1ziv2+ZDnPmYYwjSixVSXnoudVRB2nZe2kelQHOB8Srh0MJBpWZjxxZcTQU23L+v226jfY9ZE0YpMjALaZim3fknw8j7rgoI0dOsjOvXACEpzLWHc19tviFZDlRrAu59OoCbRJmAG//Mp3ANfErZYJNKVCbf8h9iLxIp489USeyAxIFLZKt21/HnY1SYiYMfylAl8j5RpaQTJelcZzOeuqW7cECHIQw9QYI1bsZn3rHmuMfxcG4Y4YBdaUdaSM9Yw/D3kLvRhn3hZCXheAYG0NMqGBweSayk94nYnnDcNP6KitXrHPeV8ov7v19nPtQ6bXGH6gmcy9o+kmvwqoINQu1dRgIU7WTqQjgbXBMLhLS/Oo39SN96aaasAPathbky4cYdu37YRhe9xNIbbr0MxJvO3YcRBJFeQ9kZtpx2T7YZjXteCl0rEtzGVyoGsrztTJdve0p2zgKdHmF5Mh1X+BPmJU+VnfQWHoa1bZlg3VdghDnBg6UBr1+hO9OoGPwVSHVQRdLcoAkgqZQWvM9tRThxDomtuCHxehdVBkHbry5pg/DRokoeV6a4fD8Jezv+HBe/qToYzePXD/o2hznYLWaimbqsjuefgWR6eHl8OCynLua/gmWSsOxg/evtWee/xNGzVsFALeP1k4GnV1wYxTZiVTTGW5IiQSIE/BRgswgkIniOIxB1aJCkBP5BgQUeO/ZAUai9LoejAsnArAR2mTnXleG5sw/Bxrk34aHbM/0FVNcuPlFYwT7t550BWf33yxzBb89qGNO3OwtU49CXHwo+jwpOF0P89ee+1JdHYQDafbc4Qxwf10ILr0ToK5hM4Nu6N1C0YzcIcLpbtUL6M2Oh9t0arJowgsYuRCBipi3UovUKLGUQQ7IfAljJmEJLCEIjEnoQrP3UtqX+6BBxovD+ezlsN4iZB+IMG4DA0QZScadwypwx07oRWyADgDUkht273DdWJadqfDyT2oKtXouMZteG+CQDKbske3znSytwIMlpO8q3NRzBhJMqM2udauZYzF4fC3kqARKqct6WNCORILacWKveg8SmuV9STmG4mO2D96XbGhoulC9z+5hxsL/H3Zdj4nQJW6ZVxsNQmfimXisXP+q+SQBeN1dHkBQiGsfh4VhZs39iegTkCYaPRKNOd89rktAZzv06ubPfXC07B749AObLCLLr4E4OZFOkZlgNrVdukFl9vU2xgN3Yp7KW58OdnZaPSusNlffsMGDkVnr8huvfc6+/zTbzg0/HCt/AgDkidwCP3SRo441QoqaC5Q9Ldp18qOHDmCTh6J33F0/NDhdI6MSn3p5q2GVdS2RUscRPujuXGAiK/iqd4uHNXJsjFiS+pNMhdY7LRTcg9V2LzZsDsFZDZnbYTE27GiLBoadKZIlAqOSLeFYErS6c+eGDSS7ggdqR79Im3kyNOsWfhpdtFZ93BzpPtKdCEAaVSjhuJ+1BnNCDSRNve7PawR9ghsvVq6WjUIo2ufidkhUF/RW4Hr7+zfqwBc/ecYNiQV7se8HxL9X057ZbCBVSRpX4l1JhBZ31TAEwDU4FwVBRqw79nbYkXre0qSBdhpjYh9J62TCjGDNKEgPVVaVAKjxRiUQVowf1Rkq2tcC0gqJ3V13jT6JMCrQowNdTm5lnpnUORIbBwQNBsoNuucBjGMPV5DB6/Woyup2HDlKjYkcSFzNyVMVGbOgdOVRHKDlA4PyZX0dPlsXmGms1iMb42wAvITe/xxrBd7Ui/rX0vhhuZyHWyHan5fI++SKnElt2KmGg3sbTl0SqpA8cobqVRxJGZdMaw2P0uC2ab9VgKbY/O6w7BuGaPqeZK9+dq7OF8usGdnPe1YcBKO1z52JoGhSRzO7D0OhBNopEnWwWlg6931rL2KtrFrzb0iJvuxLgJAn9qkB9m5Z/WCbVtqP9LUOYZejpoKYkEXk7zo2jUuL53TIB56KCdhbk4JRRwFAky0MMAqP1wYxf6Mw2hCDJilSzdRnDSnk3cYF8sJJDxoTPH9wvJ8NKWGOyZVbk6FPfP0a/bTwkU0iPxt07bF1n90Z7S5frC1Kw4A2sMs5SDT/9QIcAVnrZi3ADhqKOhRcl1aX2rEyN00UCOtFHIeMKKkTUm4Ot9icwmEIe6wp7SmvHFfD/iPpZkRChgqU5wKxvbU8BLbXGL3LkbwnoH8bCifv5zEUPteo4lVPPOxZ7S0LVsO2NE/KRBJvhIRS2/D6OH2bXuZGKhBUzIF9k+RbdhJUpdTbhENjGchFdMiPdKxYnNgFtQw6lPFZ63nnqurXsvsifSUwwDPJeNRkQvYzAh/BLIzQYzxyIyrqhJZEJg6RzOzGCEW4KlRK89VtVCsadZlBCaNV14zGqboDpxSKYT4UsKmJoQ0ER04LPdlnaECkcjyKvjwYTzXs5g6KWYU+fvvFrBvowBpZX5X5MxJNKLVu09nAP5oW7R4lWtI1SBFoJGaOiYr5PIcEYneHVI+ct7My6HLLVECDkGZjpzUqwexjTNzXw5x7aBorlYscwP2eRRBok2zFBs9agRx9JDt2H/Admw5bKmMt5535gU0Py8CPLgMc8MrGSXsS0OyzDZsXEdx3RaWzxxb8MsCV8BXse+n3Xs9nehPHbgqR2Qx9oPZC6EaidK0hRI1dx+ISQpzyv9lKsD3u3fvYDddeqMr2PftO0TjtAX67Exb7NstyIUEN94VBhrfFONbeqvbt2zlnGgJaJhoz8x60g6U7rcCzop+vfow/tQSTaofrIRYUkkwUWEYIpBUjSeBzwIISS7VoBJruEpSPeQt0t2TC3Uda015jSPpkMSH8nkG9B5sI4eMtj9wez19/GiKGgyq2OfrYPB26NSV/0ZbnaQ0A0PKcJ5RIfNUMj+JwqwtLozxtYfutuWbVzPRwlrkIiKhbbzDuP5PPy6mIPwUU8ehJOBn2JNPP8VI2H4GWQBWqWBYmkx1nIUW7HY01dBc5frD2X8ypXj//fe5/UHo879FQfwg+UmMPffsTADrSFjP19lXX38B0LIDk7AHyMsibO26VRTeMQ6UyIWhIQmj9ObJ7h4oPHqGNfrcYrZ6wH8QWX0dqIB0z+s4e7Xna8V+JcYoPmss0IFmasCJUuPONbTtYd0XUbBV8RlKyZm6du3kmPiuyNN5p82hmK8GAcCn8ikV1K6zQ2zwc/rqnjBOUxDwL8DPvZOns/mfvu8QHR3WuPHqNUpYu/96Ood4hylq5Dfs74OMFafQ5KfxTvEuN19pwskcQeB1c/LTAO5PHQVIKftKzu2lNNiraVoIaDPGjMs49DWV4eQlxOwn53MAJcyx/t3GsS6a2YWXTHDyPZrgcsiTO+P157+Cq39lCH8hq15+0BSE9X3e/xuw6hqsjb/nA66bAqVqqrs8oxFYbMoa1r81lRb45/v5rtE3lt8UNHXv6UBdD7R1Uis+8NvJT3jf12uqsHfj/g5UdfCrA1L0fb227uNfoIfvTd3iarx2d974XtxjZTVCxY1r0ANzfWxpR05wEmveizUFsn0vX+cSMhWE3rWpWeVIJY615p0FYvF9M+c7V3tFYA73wgszyW+/Rh/+VWRLMMMjtqrROo98Ob/guH30+Ws0noqJ1zCvYJEOxy15O5N18cg69OrTzTZt340RVhb1Xq1NHH8ea83fvp/7K2STo9ajy0l279QHbf73C2zI4D723MynLKl5iu3c86cVUZVXwcqSE3Q60ma1VL6J1CKlTMrllhymrqGQBsgrRGcpKSXOgUUVAI9tm6UyKRQDQLzPiiHilLs5bAxCyS2TmsVAeiiAzSgDnnLLR0KstpymH1M6KnI1wquzz0+jzvzOlEuH2oIFi7lOwAK0LGXk2x4yz6eMs9dDEiok72iemI6mcbmNmdgO9ts6QDyeOdOKPfunME3T28mqbFxDbQOxJDo00VYv/9Np6jUDeC4lJ3L5gzy51ZHkKx+tQu2/eNi0OgdyIGlI4zwa5loh0xbK86QD7ZPTU3MmmFjuh85CuEx7IQA1b9HamctUwEyPB6iJiGZfowEegb9DLDltwYl6dLYBO2h29eqOsTQj2keQaRG4EADg88rLL9trr8zkDNppPbt3tD2wUDV5Fsr6aN+OZlohdQzyU4EY/lbRvExJammbNm5xcS0pkXybNdWnZ09bsnwD8f5xW7dxDWsF9jIGnHO/W4IZTpqNH3MRhsD3MaGaSJ7geYskA5pGkBMezvyTeFxt7VvFc80QKEIBZ8hhjwDESkcuNamZHQJouf+Ba+zss8+yJzhTgqh3t2/fitFZvjPn7NWtPQ3VLrZm/SYA/uPkGH0Z4e1qSxaut59++N2tF1/DrOn2+//1d5+e8n/aly6WNDY7vNF6yFjopl522bl2ztln2N13P8y1op2aud/e+ehVm/3129QbkdyDYoge6NGzcDUJ891339KEnWGffPue10wAoK8mt1P+J32gIxPzAAAgAElEQVTPGs44VS4iTsl/oCXa20eOHnEhgRLe+nbvbxu5X5p6C4LwEMHzlWu7ptZKoQuKOXvrbTch/7AAXVcBXSJRCazTeSFJKU08ytCpwlKoPVJgYe45cID8gwYqeENL9Po79w+H2FFh2bv9LXNfATkRjEjwiUHD+tvCxehWFiBNY6U2BTf1xXiejBtzEmtrG1JIt9B8mAU5RE13ncfKs7wGkc9fwJF2nNwKebeTvaBxSC5aBlP4wnOHA/BCIqK5ffetV5MHZXNt2fYe5DexvUox6tGeD4MmX8NEbSSAwYB+J9v6ddQfTIV16tbWFv6+nLNUeqoawxdoCkOXHL6ERrsmskJF5JEHgKQkwVpat24NxnOAdY228gmmAcglIxx5j/vEe2VkpBO/itx0pAD23H1gNACOgUweZSGhJ8PbSnAd6fHLGInLcsxIEThUe1eSz5UWq8ZVI1jTAtWQtTBLpzkjoyiBlJUiJRKXhZkVkaeUg58FQmY4bWx/3rfUsg8ftxLIegd2neA1wE6ozWKbIXWFWVMFASEXol+r9Faw8M93LNEvwOGasU/79TzZnmAqafSoweB2yzjbYPXnQAqkmUGwBwBNRX4AuQewh2M0gkgLaeIIWNLkNPJw1EWRrN1Q6r1QJCnVmFHD148YNmT4ACaaD+In0cw2rNkJgYMGDHlwEQbXObBI4Wq5aekyCDl+qucEtJO/qM6SkZmmj5Tbygw6hOep2i2Aeq4KMpPyn1Im/YKZ0hKQFozBuz+xQOSkcpGdZNStBIOoLNm3hARAcvJlGcarHlJzIIlryWeqXrmRjtREzo7waOT4mL7fviOHGIgkCjl3q5bhxHMkcNgeEdHk+0hNFtLE64/58FHWRQ0kx3fffhqG+TNoJOcjtznGFjC175fQKgzZHhWIxXbH3ZfZnG+/tbbda3iAVWiMei7TfvV0Deh6C1lt1oaf5ZDIp/kHK9oi6HyHMw6rQySID3ocQwwhvG+++S+CyZ2OBZPPqLp4vGJkOIYrd6x5Gq6Rh7PstDHjbcXKXzlsC2GkEJwJFg0krhI1T+XgAlGxjYz3NU83NBrQTQN8yjxSjDh2jRt1ri5mPO442oIUmtFoegkcFmov50qxF6rdSJIE3QEu+JvMJyrFoOPweubpFzCzeI5DSloh5ZbWms4mDmcjB090NP8pk6fYtGl3AAIJVKigIGmNxgwj7b1S7NRR/WC80KXBjGQvTpG//byGoPgKToHPsVAqnGRCJBskCyaIirQ4mB/1dEEOQZWWmUwNQI/oO2UU0Vt2bqJreCHBag9AJDqxfD8MdFxU/t49RvJsSi2zbDMmVSUOkK1Cc9SZ0mj0ko+XkBTPgY2WHsBVAgKRFRiz1LBJI7m+WtiguQgKt2vTnC4mToJ5iBwTBOv4/uAhLfj1etu5hVH8QMCbQoEE6IY4YAuFTwC5ckaIpB9yy/WX2usvv40Wb6j16NPLglo22G8LtiNDUGot2sTZmWcMQY/texa3J2MATu2YI8XoIsXFei6QLVtGOUmGmTOfxx1vL0QxRmflMi+TJ+mqcZ80zk6t7kC8WkAk5zNGABOgKrNHmSR169IG1sx+B8LH0ikqZJz1kfvvsxdnvWUn9e1i3aD8z/3+Z7R4XrTTz5rE+qS4gt0kc41JEy+w++9+jJGENBjYh3BjPAXN37cwOSlAi2OKHcreYqvXLbF773vYmRTt//OgnTp0OJ+ziDVxyEJiOawwftKBHgoAUIiMgpJzFaoJdMf20u0PZzTk90WrrFO7jvb1N5/ZdTdfD2tKoxewY8/sbK36pdnSnYsNUjMm7xGWGDCUWi3YvvpqnpUIpIwLs4DocmvXOtaO7OD+Z5EAkVQW4X4YzTx//6GhdN1KrfX/Ye49wLOstq7dmd4b6YGQRi8iUkSwAIqAqCiigMq2bOwde2+o215R7A3rVhQrIB3pvUrvSYD03pP/HutJMLr3/51znf865zrZnx8ted/nfZ615ppzzDHHSI+3OyY9B2SUZVfjSHmALrSWuz/oZBUjVmIVqXSj4e50E/X7CIKO3CqLGSNy4/NK5oWzqS12fArNy+xVRLpixxUc9KI54NR9V80leatG1sKXX0xHc+h9++Vnmh3EOfcsVZjp/9SIkREW/5NTtApeFX76CiGJksmZuo/q3paiDaQo2KgReka8NWYmoEsi5iGa0eW0E5NPZgYam1KSqmJCou7KCRocRVDsRK/gEELhw+EnsK0AsXRtlWAVIGIoEZPkFRQeTROC/aaDXYxG13EGYdXBLmZSOJIB0vfM59k7RqQ649Ju4lfFMEX/QIKMOCz+0hVm3WtUJQeBboG3foDFtWJjE2vIb9xhLjBHr6LOnG5lBUVKMDdODNpBrMWe3U/CwRKDrEZMrsiUItCWDiB2lWD6khKHyRpJUBmFSDGHk5JfiayDS3qgtrS4Bp3KWO5Yu/6aWwEv1OJUceyZjDmjFAcuqPCWaRSgsS6Ha9NhFAiwGsEcT/dMQLpMRmxW7rcjGu0hIaxkHLwAQC8S8FmSF6XShpXWEwlFMYZ8Gp0JoIASoKqEQK6REbCpYmEVvD3tc4sMTbHLJlyJHtlG9nKtA7a3bd/ufv6BB++1t976wIFwS1csxT31G8ZNquzTGR87MDxXUgBqR/MAAngjsZr1WasAH2s5SGs1fcAD1uhjOeteBjY6PMNIPsRa03vpVyVDKpP1Zx3gXtcc91EKIzUHauVKoj3CASvWqg782JgYOt4wWWCf+7IHVUJJFgOOMB1z1oraE4zcJrXzsdFjT0OvcznFFmuV2KSpPOEU0bgBUyc6ptjtk7tT9Gzl9Xj+xKTMlATbt+0oRawfQDqmG8Qhgar1AJNqhIi16hqfalwQQwJpRNww/i5kTDJt8j03kaCxh9BU02fWRIFYgCF0WiV/Ii2mKGK42DyVMieIrkcrc5CdedbpNm3ah4wwwWSgg9sotrZM3ORsr/2g8M/+lBlCHfoO2m9iEdWT4KeSkA057SybdO3VOANPRvdtg519zlCXQOWgX/rtd7OcEZ1jX5KIa83H0gQ95dRujF0dpdDDKbpYrALOCGJFcnyE9e7Z036csYyCEUkckqRSNka5HGNZ1J0pMA+jCdoW44DCMs5UdOE2r8+FiZHoTKDaJre3e++6G6OEPjCfJmJeUsS62orR1W+YAyxGX4/PzgPLQKYnkEQ5+/AR/kwDRMC1AEDyi0CN2fH5hKMKJHfRT/rJ7PHSMsYcGYfU/okmbt5+6+38GwkY504mkzy5dH7FQkpNS6UQqIQdcswS2yTzWSJJSvexlucg7/G7xSRG2KG8g8gZJdvtN92FdvMM/m0ZcQv5HiWWymWJTZr0cCNNNFoaaVhKriAagxKNcBWR4JVBRBHQ75owisn8nEIRP0ZhpR49zQZi5I0wsrp07sR1pdu33/zImRVjI4YP51oLaAKWwCBoz7OGgUyuIF3Ctz/4BHYSTFSmO2R2ojg6ZuQYGzJgCFMaOEMf2MO9KaWjfx4J5BE0EtdTMMg0govWpKKc0tVMxXimjjXkTBX4IA9wLg8+5VQaQ+XkT5nsNQwUAJe79eiB/v4ukuhKmvBdXO6ofFDAUEpbxliPHQXAPggL+QwHAs2bN5dnl21X/vMqp/l9Axq3l0+8nIZNlD1JcXD55eOYOrmURuh0AIfD6HddxN6sh/n+O83u7phAoPVOI1Tjh4lJSU7jzYFjHFIhyHgkAeZonDslBT1oxnilAS5gTVMTji2rQlDNNZm16Zzh7x1DqllftHWx3QIQahm1SAG0gGd//T7Nbisuw1TRfcS5+9u3m5C3+N0q/OVinM/1tAFcKqSg5hwhFuv8i2RPq5EZrLMZYFxsizDE3/wQaK/gfFUxpVhXy97V2KKKB8c6omBRzHeAILlQY0WsvTb1SevSE10hki+vsecBqw5APo44urD4F6Dv72xW7zs8BmrL1/8ErLozqfms/u+v5RXcLaP/LeBry5//AkY2v2fr92sNtrZICxy/ruZLdKBpc47TQi1216TJGmGXYqcKSOUsd9M0OrnFVG7+vRr60uSUZJL32T2Ws2vwOqDTA/O9FPbP++LupXdDvdYt/6Z15fqezd4V7vqVnTfPGB8HgkWAYS2oqav9FdCsdy6Gu35ajTDpTsr1Wq8hH4SXXnoVNtlRpgefQwIkEnAnGz+D9q5Wys3NtgkTx5Jn4xDdUI4khDRD11gF4/Vyn09FPmD95gOM0I+yX75fYCuXsIeoFTsi53MQYEzTdSmYC10y5lx77/2PAWOS7STMAT/6bCb3roYGz1CmNQ7aXpiIJwFs9OjVw6a9941jNgZoCo18QWBDI7rLYeQrATD+emR1tMMckPrMjdzbHGSRZHYKowdwJM2RH+ooenXmHd5fAQaQYIlxSUyB7HZxtIxcKoZR+AZAyfSMGJizPdB0XovRUrzd/9Bd9uHX79ofuRsYKKJGJC9gIpT8K8Cu+uc5yJj8iu7oUHvz9R/JMX0gRpwAkFFghTklTl86J7vOBp+GtEF2hXXr1NXmzlrsJH1I8Kl3NCJOPlRc7GkdkqPqGQkMaFBNC5AmB3fFWy0HxRMxvqSLLtDFAauSlAAIq5XTNwxCfz72GuTTxk8cRR6KPBrmKyIpVJI35qlBSew/gcZtPvlgcRFrFNY6LSMArGddrXP6aQMBBg6hQQjwIeYjb3z7zRN5PkwDFdQg66CGEedgUIyd0v8Mm0+cVSGgui4eko2iwGeff0LDMJ9p0WWOPfjKK//me3szRXWpjR01gXMwHbBIuv0BdjJ64Is4dzM6pPK5KmH0RcCA3oLBaBPyOqGA90w8EqdCAuLtIGZpcu0exSTHGWechgHQT24PqcaIj4+heQn4wZkZSM0eiRnY9u0HYC4GMEH4JTromYDR3nTZ/1dfLXv4vwGrLfGmdcOnmpxrMrqpbyFfpLNbueb3P39pb33wIgY9yGusWOVyXk1ryhujDWPsaoSVogVYB+lIcaWJ3Ozz6Z/bhUjXBQHoqW4XGBlMzSRJnRLqiwRMltpgRHVgXy5cK0lMcJ5Q6ARIFxXAVoS4yPAoJlNkiAWbUXkWOUdFWS15ohJrOTyLIapaSLHIRR7WnvzlAfeQIPzn9ZfZkpWzkSPLsASeY48Og+yp+z63HRv2MXmos4YcC3PNOjCOvZuyIRSEgJlAsOsY6+7BwoWr7EfA8ArY7PWY0aqZIDBZebeLgyKqeAMFLm75Ix8holwIk3GqsQ7gxH7yyR2YOO3gRq5ffPoRW4tu75PPTkXekDitGMxZqmkJuYCI6HU+jeAP359Oo5scGANwkaxWb1xluXlHnBGU9GZL5S7Pm+vPyoGl2xlIni8DbYFpqrv9YVY6WTX3JQ133o88MQYZM/297pc/uW6QvCVgu/dBV3/foZ3s1TBbT3O9gvqvebDXkjE+TWufhTzfDldPFxWhfctUZS3ko2CkTQoKfOyk/h3tCPmP6pzCQiQIqM2Ug2em46lBM2jDts1uylBNJHngtEUGIZp8cc9Ochp5u9CI0sj9ib3aEqOPuFo9HNptjb9woXomp+OoVzCr4kwIQa5S+f+e3fkQC0+0777fBIALEbJLBJO/NLf2HCZn8pr8muCUzv+WbfsAeqOJ6QUa4HM6tr687i3XXY4J+SH7nompWAg6/mA1xWj3y8xK61IybDL2zoHgpkHNJnKQWoAeeXOEONMvD9NSnh5Hnp+IjMMWJCHVYNACkaSVH1Oj1bCiAzUpBPGkTo19bxgT4giymDzTSKQ1y6hPxYgVoUnNd3HeIpD40/3RhGWQCGasbk3cKefs270DjYdSGzCoP/HuFzfVFsFaSE+LpNFTQB7ahbMG7emVu52EZAVNyHPOPpW/201t5Y/k5w72lXew337nZeYTnWVNwQTzU4d0xR26CC24PAuJq7bRl3Sxn77fSZJK0l+HdhMMt9DwauvRNxaGUy1JMfpiHEhhOD0OPKU3h0mh6zZ1YKTj6quvQodlFfqTmzmIsmE6nEch8bVjdvlyaAwi0b75xju5yA12+RUTbPveLeh0vIFgLmPv3LiQ4GqAA0bnI1MAkPKamQj0BIMFqIQyJtLX1tA1rCxC54zxh30k/XKpVgKukcVf6MReNPZCghTMFKjESjJd0sKCK4Y9261HOmyIYpgTL7NQ+iIyfC1FofTwCEoNuRyguNJX86A5AJNh5pSidSZdiFtuvpki42O756Gbbc7C79gYhRxUAVZ4rME+IanYu2cbYu+TOWjaWi/0U4/hXrkVCYEytGVKACZO45D7/fflNpEiYDZAVAHGJlHxKfYPdJDatU2yOwDgdKnlAD9y024DU3jNsn2u6/HC2w/bG++/4hiptYBJrAtXOCv5D1LnTsehgAEOMCnpVfD7tqnoD7ExC442wOgZR9f6a0b0ONQowP19iiwB4d8d20voHsL6xN2yjINZ4wn+ACdNUbAISbSlRfjxB9NtEvpwVRS2ESzumMRQm/yvG+yB+160kWcNYVwwDaMnnDS539UUrIEkC3EsSgVtuR9q84dS/LehGxAaGs09OYSoN+A3O9aNYrMr9L4RgGDSgSxjnFaaudUag5AREAFGwJHEMkWIHA0dfMmCDVZBp6gGCYp5s+fTXekMW2qxE89/750XXJAcPOQ87mU2B3MkBTid08B420lQGDp4OCDwa7hJ/8MuueQiG3vJJbYRtk23Hj3t1nsn0pXYYAc5pKTjevn4y+2TD75Ex28FNPhOBAs0iTBbKaPzIs3TalggYth26NSBQrar/fDdTO6T2XZGFBTg9x/YaROvmggoUOhGDrp1Qt8xjQ0NvX3Q6em2nzH/Kfd+aKPOGUHQC7QjaL7g9WOJqYztEwx3rChD+oHkCdf5bZuPSm7XLr/6RNu8CQ2i5LYwuCdYt6xhjFKl2ynnY8YFi3j9cmjeYpcSMII0Z8zhGEZ3OgV27d59B53LXy2HkZfbq0B3OAI/03yyuX8Qe8pL9ptJIxxwKhZgMgEEFsGyu37SbTbl0aed+P0lGLpJ6qFBsgLej7vvF9OwCjavP0ibH4mkOvX6BjVc1MQIAzSsYXPRMHSyHhrHljaPFrSKL1fQqkSWhIg7PCksNCIiBqPM6khYNarnw5/FRlJBH6CRMZDkAIr8ALGSaI+pOwj5jMRdSUyA3XLLDRg6/IBG2H4nWK3bEAwbrQrBdTlvSzdKpkQyyWoiSWnUCLpukQotgS4aWXSgMYCCkhiKBGklN3KKFQEiOL1M7mctcdPp16KzrBywrEgO8xzeocgfcPjJRVzXn5AYb48+MoVk9UIAkHNwf0WLjK5vIPtGyVO7FBBWnqn0JcvRWQ7hRIukmC6uzHMHckOtutLqTtNhw2kxAtC4lvvqSxKuzyODKd0rB4zzJeajP/e7hnvtE8p6FFsPB0Zf9uTwIckO0Fm7IdsK+XzS/ystrMFMj7EQ4q80dCtotLlRbbGSxXIEJEuEdVkP80nd55ZESffBt4lOKM2wEDQWNfpXX0c3m2JuypS33FhVNd0yNfeC6Mi+/8HbJGiR9sY7T3AWoO2Fq3EW+27fjnzuF0UsrKri0mLHjC4s9kTotXYjAIMGYFq0aPHvgKsc1DIl0xCOuuIabePmq1QJ5/sqieseY0qglBBWb8TTG7XxEihpXjN44ICbOg7mBv5e4y/SgBWLvpEurka2xaiWQV4QwHqHrBTkU/oBZP3iWKd1JKpKEMnreOZ+XF8GDR0/m/HtDpIarpku6UmwSbZu3OteKzYBAJtEQZ1pCd4XFcA61ePSBAaHdggJrMZ9r59wN/uvHEH2NxwLNYDut5hL+lA6PyTsHoPAfjRJXC5GHzUwpzWKFMRznnTdaNt9GLY+ja7DB4r5VW8g1p1Gh2HFEX8cc1VAPc9UMjbSM5bIe32lr91xw1124fALKdRz7KabbyBWMzVCR941wNyoP8YuDshXks5eU2ef/RHKeI6kG1REi+2uBmEIz1DgaU1luN1z9z+Jb7ts8crFdriQJiE/o4T6qYcftXiA7S+QVNmy8w+mO2jkYXpRDkP6tRff4vdpaHVuZURzjt16042cxXm2cs0Km/ruNJgJAOzS82Yt92KctRKk++CBfRR5zkPLa0Lxb/K7dd5lui6xvptBdz+KnTPPON0BejJVkeSOzuyLx44D6E0F9GoPi5cmL//ePj0NWR8/OwArW9ppWQDC07/+ENmgLy26HfpZjFIlws696PzL7PSTR2AmMs1WrFsLWZF7EoBhHdekxlQIAT6yufCR6Z2MZqJhdwZQjO7ZfRitNNYi+1RsZG8U3bteHh2gSbyNGnaerYd1VUY+lpHRjvgfbAsWLicu+aMrfqEDQ3YCPJ8ImH3uyHMcy+Kll16nKQeznfHcBoT/dSv6YoA1bvREW4vx5az5c5mukMEmxhUsDo0EygFXjSYZrIlRUsveVGBXLingR1rYuqHjkFMaf/4FVk5zPRh2WjAs9jAMNdbx2dvExtCQZ5wWpon+PoCioRKZnYgoGl6MhQXTjdq2dbfN+m0uIOsewH7pD/kAoNDkcHpznn5qKgy5F1542hkVNNAoiI6Ip+hpA5C6j7UXaGmZnWGdHXGyDTLrCmHaYcWKlU7TvivmL9u3/QGb720bf9mluF33ckaN0pWTbFEgxawv61CmjW7U1QFenha4G/Vu1hlvOUtbCmzHwnFgmtfMag0iHgfZ2CsOhEU2ww92aRMsue8+qLNvpq8034glBOlt1rlrEg0RnNDzD9EgLKORnMCzhhHOWZecGEsyzx4/RmCW1Q6BRsBNJcCSSuMazkcZw4q9IcZqNX9WAek5z4dgKjbQXn3zHtdRUKz0Wgv/Caz+74AEFyhbcoiWP+ip/xegs9U/u9/qPD5+H3QPjjM73Qscv29/ZbH+FURpfU9b2GItf9dyXa3B2ZbnoHvjYE7Wj4pQ973NVb1jxjrJIg9UlQWOfvWac3p/z6ld79MaLG/9jD0JAI9t28KW1Ru6z9vMZm39eVu/jkDcFrO0ls/Q+h74OhBX4L4H3Crue796d1jnl9hyoeiaaAk+9sQzTImMth6M8IsVlY+Wt6ZjpEOvOPPY4y/alKfvtC1oMi5ZtpDcfB2yaT8yATbT7ph8I7mFn906+V57ZMp91qlzW4CuUjTu9lh7iAn7AT/PHXE2Z/QBagwAfBpLh2HtVBKbevfr6XLkJ5943Ka98TqahCk0xFYy2QNYgAZpQ308TM6D5NxJEByYHDtEbkRC1KtrnKUyoXOQpkp6ZhZEkAIYm8lc13brmIGG/co15BnEYs6TcLQID8H4C/CJdUzQTMCqHIg9ynsy0/nZQwfY60327HP3wsx6hZiHkeCalXblTePtzc8+RHIrzH1vdDDM/mqc6WHlRqAfGcZhuwcCTDlGLD16ZtrJfQdgkjiP6y22SZMuQH90rg3BBLC+KsxefPYdzrBolx+GAlpJl17a25LC0POWDJ1cxIP4s/IQsVnFKFZD1jHhm0e81YQkY3BjyyL+iF0uw14xAm6+5UZ79/3XnHFqBIyxYponjpkmCSvyBnknuOUr0hJ5nSTeVHvu4zlVCCxAQsrHjXqTe9FcGX/RSJv58y9M36HtCHdJk2BwdzCrSXUTfMplgpiEqXTNJ4BacvqIsAQbPrK3ffn5It6HScbYJLv80uut8FAhUwnvOUd5acLfdfdt9tyLL9qDj9xAbUSTmLUwfzGSAwDoIrhs3HiUEeQzbNYPyzgjMIyklp3103f29bdfoKO+lUmILQAXiUzEtLGzzhzCNOpe8tCNzq8lE0mLqa9/aD0697Nnn37ZaerqPvz/4es/QVeP1V6NtlMN06R33XWPzeRzDj37ZEvtGIP541bIRducHrK/0HOefq3cyzQNR26vqSztYxIhl4fpvKmXMZYzsPJYdmJo63tlFK4Gi8ysayGoaDatEgBc0nHSuG/kdeTyrikXEVy05Jok4UQzU1OEMkX248xTHeY0s6lbFGaa0CsOZ9w8AqkxaSonpzK5NHYwdXB7++Hb9Tb7640Wh9Z8Fax0HxiOFYCD8q5o4HMIeOPK3L9NROrj3fe+5PzmeVMLatpNUj0y1dVUkpN4c+ekF8saJOvmix4mk2uB0vFnH3XsmMVaySP/D2QKjslFwOe+aEAvWLrJSqjVGkQGUJcBsC2c8137uGfPJFuOFqdGuqOi4pgkO8gpB5CjKR/uXxgj99K2V+yPBmvJJg5ddvl5APjbyBX2u6abJhcbJdmjJo/GxhV51U8V+UZPjT0nzx5JODWo4VYeQh0MRnXR2VwQ06aYTM4Bl8g9oqYJxloyQEJSUvqfWhtBTHulpEZhnnwpMhevucmz0wafYstXLyeeioXPPXLPVyOYMDLZ88EQJFgWNKAxvILJdgzgr3uXRHRRU2zL1sOWva/QqtBO1hyMslu3DsGDotoFW0bXVLvvvtuIY3fb8BGZdjS3wJn47t7B9AD5p766dkvk+2stg7pr05YtrAVku5BPqaFIPwLTJiExGHIj4LgKIq5RU+0PPHSHvQRJMQB8SBJxAeHEFJE1uM6jOWoa0+4hxgks5pa7xmMlMmhg7BDSgiHq8BsVXZomFMjDl+QMO0o2YBvTtjxjAbVqaKuOVg3fILSaz6Z7JJKAznTKLvJHyQpgPsx510D+HwrhSepwLq3guQk7qAUQ13SnpBoauV4RB6e9/QlNnsE2b+4K1qE/MSicHPIYJpAp4HaHLYbXkSlwYhym3lxiUpKaI1tt0OCTyd/BPyHIZGQwHaS68JopbZt69uxtzz7xKwchBzJdgsxuMGm6I86bR5cut96yd7FADjOmTHcrGq2X5A6RrqDas6HBYvyi7bH7nnIOco8+9rAzNklkdOHOO+9l9H+G/fLrLDdC2RbGQGkBXQLGP/951fXOpfnhB5+EbRNos+ejwULB9MwLj1pYHJuHBL+mAqdE8kW9XjHs2WBGHsQikhsc57elhBSSy3UAACAASURBVMdZ/xMG29o9u0i0D6KRBpWDhRfEwn36X0/Zgw/ez10EvWcsJBgUUlpESoiSkmBmctApkawC9KgWzV5dYn42PBYdDLTBXACqxm2QjlsErrtljLNq/EfsHiIQi0aUfEZBuBc5JAQZbIwRw86FrSjHyCQ6jMthMEI7xp1zwvir0Vl9mQBWDnskk027y+lkTLhkuM2d87udftYo+xH5hBg0/+pwcK6HpZLVtbstWr7KdQGfePAlW758kz39/BQ7+ayTKORyLRxGmAgO6pyEQL0WE1J5lToT9IEhQJB4SXtSi1SFK0n1U+iDPjZlijN/qqQQ9uEmaqKtjs8vncoAXJsdQ0o6aADpfm0APak2L710rPXoeoK9/vJrVph7DOaZD+MASXbRNZfCVppjE8Zcb/fe8Trgb5nFJDXZ0iX55lMJy9AHMJrrikXfQsl+JN2dEcPPo4PVCxH2T9ELQseEC1YBo+Ckjo3YlGIHazyhGJ0hBRZ9MAU+HRzSz4wiGayD0VgNk4iaFKZOkA3of5o99dTzdgjm8dhLxtsd195sF188zhnSnMAo0+dfvIeGyRLnon7eORcB8MaTOO2yqa+9bp9M/8wFSW30625mRGL+VyR0CRRmSWhZPsOI0ywEuns7t2WtKQnbh1O06X4dowOo4jIpJdJS2iG6DAtn7q9zMUOrt4/f+5yAsMONWv2+fBFuhOvde9x+23iLTEU0f/VC1k03xp4Aa3l2H378hR08ijYTQSsyyRN8rylAdiOXMQiAtI7d4wFMjpHA1tjsXz63Jx56ApAGV9K0tgho94La38Uef/0e2FpHrewoICbFtr8/zDxMKmoQyI1JICC0i+PAQDuW4l0i1zog3BSGA5QUc7zhd++mi/nZAr56WonU065QiKKYqy4PsF1b9wJ2sVcBMUePGWHb0WoWa1F7TYVTBMBme8zJyujgV9BJ0ph2FF1ZMYMOHKC7ygcPY2/qsCwhkDcSUKsJhP7SRVV3XQWtgHUxlwUSchBL7Fz7Vcy6akBanTcKpNJsdhp9fBgnqs1z8tVoGF0rdVOdZh7dMbF8hAIpua0SmijwGRagrjmMzngZzHS5zApdqNWBRoD15VmoU+zAVfUuJFnBvwcTa6TRphEZP4J+Zqf2xCpMWxgvrcAQT2yIOrRmNEKaRTIlx86KUhU1GkWucM2Qeopp/0B0duhyXvGPK23E0NH2w0+z7A7ceP0YCZCRRBixIYoEZt/OAw6cPvecsziokaFo1w42/xrX1axHx/UnxvMyKCieff4p+23+D3bg4H4L1eGmtEWPVGODHCRyFdXYuUZp1Rwo5VAABqO4INEm+e3SOcoOoQGQX8znFGJDPKxi1E6s1UCOa5k1qcvpzM+clEe1JbcFIKkvd/FIGYfT25POqdOLhm1FTBDIGuRG3modwNm1Sx87H2mAgsKj3BtAv6tv4ecDMc65nMRzpZ12OntDDJC8Grqxx3g2An3EikVnjAZRBWifmKkqhiO4P506d7Oly1d4BQtrSXHWrWXFRj6vwMUERhKrWa+Sf3BAmgNYZYSmGCgWr7rpHmNJB3ZFOeuChCOAuCQAuUaghEDaWgobDvvR5w9gvDEGp/Zf+YzcU/5NzFR1ucXEDmDtSGYmCtZ+pZ47+0JLMJS43KcPbBjOvQPo31WyH3OOkpBiRCFd3EYaVNI3EpijosUvSCxfmUz62Gdvfc7ZscDe/fR9tJQCuSYlEbypJAkYF6+iMCsXa0EJoNYpf+cYVDCFxSjuegKdG/7tELrpGg2uYnois0MSazfPsZgKOfObxLaS/ACFtcaqu3ToaJvW7LXrLr/Rzhww2H78+Sf74uvPHYM7iGdZzJkqlmsVcVx6r0CxDqDVRLJkekIwV2xiZJ081a0Dff40GkMCMS644EISwm0OPMsnVmQX0AlnHQjsfBQNth4wg9asXW8ffvqB5QGqf/P1V7Z6yQbr0L4LphcZtmPHDpsH+Hf7rbdQ7O+2d95/x5asWgqzic2qhJsCNQiTkfbE6P0Ai2UyblTiRiNPLsvqlit5dRPQejaccdKCEoPkw3c/tlLAhBeff9HGT7iQkalZrgHVrXMPO+/cC51+9J5d+2E8Jlgoele7tu4CWA11Ey8ffjbNghMBupmZiqWAzWTc8h/jb8AMJsvuu+dxDB+yrRrAshZzBJGe5EatpE/NzCLAZTWOYpkE0tr2Zx9vQcuwMI/GJ3FROYqM+nR2uik+LXOefzTV9wN33UtcLmaa4HO35vOJDwzKe+C6Gm0s7ijyrvPOOY/1V2XzFy1B511MZW/0XQ2s96dNs4CGKHv71U9tIWB3dQjuqKzLYH6+jmJZ20BFfL0eJtIJYsE700Ll2qyBUM5ynRliyQ7o3s89pyO4CEdHx8JGiOc57HcIe6fOHWG70kRA9zssNMaZYR3LO+zkTcToys2lccTfdezUya21woJCAFmMUnKyYU69AvsElitNq/5o8Erf/8Tu/e0oxb4O5lCeb77GctmLAkkV747l5bnxPZ0t+fl5AAZysVcDQdpiaQ6yWrVuHazWFHK5TEcHdsAVibzAEv2cw8eaG5KtgVXHbG0G046zJ8lBWv/9X/Q7nVGUimaddcQd4nNZbri988I+TNd+YSGuse69Y7imAsZos1mP8ZaV0YN4cdQxajp2TnfFxN69sIYAqxv4zAUwtuW0LBCnVrIoPCgxVjUGKmmDKhqUnmFTqCVGdLePP3vG3dc65vgCmQyRBp87/PjPaYD/HfRsRjH+zsBsGdn/O7D59+9rAUEE8LYGof/OblWh3fKlf2tx/dbftWajtvy5xQSq9c/8NxZxS3HcwiJ1RlAu5fG0B50OYYsUQLM8jANWnXyCvodzReCra7D+yUJ1z9016Nxp85drdCeQ/p/WTfO4vvdXAng9gPY4461Zb9B7bQ+8dzI+bkbWG9n1xmU99qzy4hZgVZ9XY/5a65JRklSNvlkvJePV+++9w77/91zi7Vk2kgbu9M8+JRcGeOHaVq6ewxTgAXt8yv3IS50MAeEgEw172HsYTCFn1POkLIrWAgpgpvGyy6hfIK4wmTH23HF29eXX2ukwyzMBP9754GPMqga5fOlw7l6YlDkwPAdwTTSQGeO9i3g+8Ypb7LobrkTj8wv8BkZi6oKxMMV2r55deE2NRrPPyPm6Ugf98Mscpg59AR5updEZRp7/JOAiNQpxJy0djfCdSN/4iukHiYM8LhUTpHVrtlm3LmmsGepTprViAGg6dOxGLJ9lN1FAf/z1ZxaAk3i7Tm1hwh22zmhOr1q6ztI7BmCW1Mk2rMsGgMbABc+Ks88aajO+BgQ0GLK1xehmJlMTTcAokJHmXBG9MUORWSyNEZnOFDPdpLgst3XFCxlRaU/Kkb2Yz6Zno72pOKJfFZOUJzktfA68OJDOfBi6xQBZZw7vxzPZY3379kHeZrUzqCxBmkiG4E5fnZgl9nw4jtqRuI+LcSxiQxE66L40bRIxW3zzjTdt1er5dud9z7uRfI1JabrAn8kQTbZo5FfSbaUFxPSaAPJMZJDCiYIAq0OH9SF3r7Se1H/ffj0LsDYP9m9v++nnxYAhiWjUltgH06baNZOuhtgCSYSarlefLFjL4ZgHr7Wx4wfZtdePw/TqO1tAw7ua8ai+jGZXM6kzd/YSu+D8izDeXQYQXQSAkkEeUszRBPA77nwwBAg4W3Y6s8lVq9dh5Ix2GtlnPTV428Q0e4iJwhDGvqTp3PL1H6zw1s2a49/l/aZlv/3tr/+P/tgS+zwTJuENHJICRlWk8PU7urETr77QQplOKkVztl71FvWMYrL2x1bMJrtjYEWm7ORHVNyIKNmlaycH9uncz4K4dgDtS8lcCfxiJTnCgMCoRskDQWMsZwpFAJfk+BwABdATggxGOTiKwFTpzwssD2QqtYn6SmCrdM/rtAl1b/hzBPladUOh9YD5WYUnwtGCo0wVmn37/Qs2/ZOZmFQuMX++L5zmp8xPpTvapCkOIbKs/7vvuY0c9Tc0i3e6kfs4CGSk6lw7vgZipDoNdN6THFrZYhAYhCZMRBSTQZPGoZHhddhRZJs2/Hyc7di5hz0mYCvBStBdTsJ06BBmVL5OCzaEBg/yFry2jMJTYM7rDNu2lQlh917yLGBdc3nxGCtJwzSXJoxAW7HD2xAoDu0vIgeL4tkUk6dIk5lpSMnakc9qr4qgp7wwjAauSHtiE4skk0QTQHKIMhwO9eeiyS4r69BqVl1IviSPizLkNuBJmi+eGaFoKpdAbDh31Cm2edtKe/q5R2lA3+Oeo7BFgeciNnTmuZeWlEECzAccbwKTQPID5ngVEhvKC+ppsB/cy3QkZ05qWzAbGrDZ0mSl1qqHmFhbLOARqTvWl0AGCKLWvW97m3D5EMgfM9i3V4FdBMImnoex8BFbtxJsCeOIEqaMo6lXVK+f1KcXzayVfB/YGgCc1m0N4K7Icso3RDgMBxyWV060zNKRKmliEkB+JGICV7DXqyFkNIm0I7Yo7CZ9Nl1SFUCtDKm6Eqs3bjjgnpvyWJEttC6UAsj4PDfnKPkxOZiTD1RNqf3CLlHDgDUfhQNuGOvnmMgBqj017axaiHo+jHpU/jw1MGrLmd5QfXacGe32mSenqT0byAS1JtuFafQ6sTtEvU007G/Dp+BjjK/KMIMnF2PEupR73KFDFztWfMT2MpmuU1y5bvu0cGpBiBCcTz4v/JzW9OrzBxh1UL7tY6MuBiHeu8ui0MpMTBVzDJerbVW2Y40xpppAR+mYdesXb9VNBeZXGWMH/yiwx+78l61ZuYUi3RdkdzEaLp3sNkSUt9MxW7NmDSy+X6zvKT1ZJJj+JLXjJm4FrOuFaPMtUI33OZBt+hef2t0PXo8r3ktscro8aAxWlmCW0A7NV0ZD5i/aAuqMyC0dDDF9OiR2t/3byqwwUELD6sb4MJ5wqhuF2gMAoQRaHHiNd6pIVuBRUaukRBoZKp7dnwledQAFTehLhICyJ6IDV5BXDcjI4uXz5gDayuGxuiLEnnvhDZtM0VJAAepDNyJMsLWYcL4ROGx+Awv3Lq5D9PI83q/a2iclU1yjl0FAW7d+r6MBJSREuoT/GJu6qpKOEoyoTp172QbcFWv5zH379cK85TEbgzSAfyBucBR9TbVt7DOExm+afC0LM99y98M6VPhlsQTxWrUASq4Rzlr0ZyMF0wWrlikUnSMxRUPp3oTSSdq0NQ+NIj1SmSAJUSAwAKxoxLS4EEq8wFqK4AA2vvZAoy/On9ynf/5zlC38bakd2ltMJzgZE42B9um3P3MwDrGN67bCEo7n4Evi7QtgXk6wD6f921YvWuHub2RMEB2r8+mQLnWg6I4duYyEIhjNjpKWpIq9ZhzPddCrAcQ0cuqpKSq9dlWMYzur6NOmq5AphAKoNglrVoB5A6BbGWNykh+47LxrERA+1W685Tq6DZ0x31oJsymJoBtmk2+/jxHCy2AdXUz3lS4awaAUteTFy5bYTbfcDGDjy7P83sk+bNzwBwBQNJ2sHPvgg3dtwYK5bLwwmNnrcP1bb888+wzjEYv5mVCLQcPlzLOH2K5NuyyzXRd79SXkBXjGcfEK0Hl2Yu/+BNdi9BV/xu03zN755Fm+L5MiO8jmzv0BIB1KOYelD/IRgTDDQ1iXu1Y32u24RpYD9n2Je7QOaj8W+9OPPmR9evSxn2ZNs20712KsMggTgaF2yz130zSgs+MbSwe6GHBCXR0Vezhsx/vZOecPh+m6A+HoPZ7APMFLo6fSg6mFgeQk5ZqpDy5JUI+7udOjZqBG+6VvouL3ikuvtQfveYojUQZidTRlCu2pZ5+0N6e9A1MunAObDhLPP61tghvxPYT4vw58sau9wpTACigRDKNUIGyFChr2k7qy6sQKMNA1CJjUAaz8SaCqmgFV0kxVV4glL6BQyWsVkV7XK3ahJBrUbZSWjpAdH9ZZLOBXCcweHd9+VBLh7IcCQBxppiq4OqdqDnW5Imtv6NrFBghBp7mRRo9LdaSFyPdUSI+H940gcDcA6JZLD5JrjaZI0fi+tLY0/i99zgx0dk/q1dfSOyQgj/I2Saz08GhqsE8dF5euXCBuibXEII3/hgW3IUjDSIJZkEfm7gcoIMMGvU8on0uGM1mZJLHEgD40DZ547Gn24/kkrINs2psfKsTb9h1bbOy4cwEPCzEi0Ci/wD6NNKrRAgjCvdbeC+feB3HtFbBMJQmA/QP3s9pikwVIh+IoD8hMI0s6uRpZqkfHT1qrVcis1AASS7dJdWQM4jtBjN3rflL7kPBywLJGqjFac+PGdJgxdnTsUQVjmW0FAPD16defvbSezivoE1qj546YgIzCUQwM1jKC18W6dIlm5K7QFqHbJMbsocNHXVzz5wCsIObVse8VpzSC58uBLQBQJmUa39HqcDqZbq0JwhZYWg8oE+HWVx5aQjp8tcYkoi8QNQDUTwL+MigQ6i32nWKrwEEJ+ct5VsCqClEwZNaQr6Wnt4OtmGxLFq9lOkNaQRKfh43PmGKoNHtJFjW6HcdYndNhBkj3gQnQxHVqwCAOwM0zrOIt2WRxdEkbWEP6vOS/Tsi+XTvYPfnZjskkk5u0+Cx3hm1F5zqINVcKaCLJnnoao2GwrlWciJXrmAlqFkuSw+0pz6RNwG9KaqRdwzj/x59+CLBdgsC7HItx0CShOrxHWo5iN5B8U2BpXKcTgu37d+Vaj8yT7IPXp1EoLbCvv/naVq1fSzfZ02OSJM3OfQeI+wCJAN/VJDIC5GsAoQXUyoguCnoN+Saadx3twJ4cEpQsd1bnIZanJoIMLETLV8IbFxljD8GW6g5TRYD5W+++bTffcb1jLs39daG1TWjv9ucBJF0KihCjJyn8AY2yAhJjf1jobgBIRQ7dkLsn34oxwUn2yCOPw9g9KItHN+YmZkMV3e0g4p7MDmRi5keME5CiJuWlYyfYMRL2uUxFxCVHUlh3dY0SMVZH0BSVlrWA8UgE/qNhrOcger+bnObt96bRsUfzi+5fHCzlBAzuxo/8B889GCfbnsgkPWT5UMCrad42wgiIxRAiNVPFT62TLpH5QiTspWQAviAAzEae5x9bdnnjnm5Uz5vCEQtdaz0A0D8mvA3mMv3t/rvvRU8+x4EQOTCQCnGJrwZUD4N1oP9pjYYRS26+8QZbvXqtLVq4lOkRNcLENPahuXMa8f0a9PMx3XruLVuG7mpFAEwrCnCmWmm+oHnK/VKhL/C9iv2i5pheNw7JI50luezV6/45EbbcBbZnywH0b/u5Jkh+UaHbX2KO7SbPTM/MtJ5d0rmnYeRFctZN4d5XYDwqsDrZsbf3H9rrEt8UAFGNpIoVpn9Tg+67X763+SsXYCgzhGeSYm0BryN5nRJMNwPF6mcdSjpAIFR6ejqFAZNWgK2xFGsawT6MxEcG1yDt5H2A7m2Q8wkGIDmMxIOAks7kqX4UizFIgnisRKIkQc4DHL1zytPJ9HSa3Xhvc+GumPM/Tqo68yq+H81Bsbl9yLd80MSf9XmNffX5HKCcn9BnlhEDUiHEzNg2SewPpFFyi9xZ2ki+IJaO7kPnjl3Yu7HORFPno3J5OUBL+qBS+qp0N9RgVHGhLwGr9aXR9vOvH5BvaL3LOExU7T8Zq8cB5Ga44e/M1dZARut/awEtWv976xFZvZxY7S1gqGcEo4abF6sdEEmsbQ1ItyAerZlhrcHYFsZoy/e1BoRbfsYDPDwdbW0e93udiyqFNdLpgFSvu6J/UyGu3FL1g86WFhDW6SC3Am08YyxP09MDSf+qOevd7z9BatUgrb9a7oOu7ziDthlMbq3r6L2nfthjrOpLJ51j5WqtNX8+dy/cvfSAYDV6Xf7C7/OZ1EtOSrTHHnuESb3raB60tzffpn5bNx/w5CDNyqOMYYdTsB+jXsOQMDnE+vcfRryfTY6LVA0/n5AAo3R/vt0IgWEqeW4PyBIndD8R0kwFDbffAJBWQuR4lEZ+oH08/R0bgK/Ctq077OyBo+zaa+7H4HeGTfvoJaa8kCcZdg5mOzQIMVWNh7AgGbP8Y+XWOasdU4T5nKOM0MM2G0kTaObMWTZyxDAaRp/waZFJQvLNl5nYIlj8cqgfec5wpiQZ9SWHCKfu8YfsMfTsXozlrrPzx4yx11/6mXHVcTYDPdiY1FjbjxdIWhoSdmj9LV+6kanBKACZKOrW/ZxTEdQhuG2j85wMg6YvWp/dumdyxkW7EfT3YeCtXpXD5Aj3lbM3gnPN5SGcDaXI8LSM+7fDBV3mWzqP/2Q1e0/fa0ao4SnNeA+4acNnLYR9W12HkRVmi4FhdTT0LrX33v3AmQUW01yWVFEEIKlqWxFjHrr5GRt36cWw5EZY9rF9TA6Wu9whAxOaTz+ebhMn/MPl1/mApNXEYPBn528gwFrrIwwzl8cfmmKPPPAwsbnUktM4E1nHN2EKs2Xjbhs/Bgknpkl+Rl9dUwOLFq93ZjX1DaGQeBi9Zcw8GSmg9hnJPK+j9uhTt9vLU1/AT6M7MS3Xvpuxx7p0SgdUK2Naopg8KJ8/E3NZn2+9+hG63ePJeSFdwHK8+BI04FctJF4VwoorIbcdw3r53iZOnATr8wGIDnJOll+F7puCr7cPXMho1ej4ezxo2YOtv/fv8eyvu/L/9E+eplATVEofrnUbcn/jLjvPGWlqKk8SHco/RQgRm1kmTj//MNPuR6945x8bIcbJAE4sYz/bumGTdaCRK+171axv0/TcsmWVk3cq5azVGaQaSFFABuKabPORDBNgXyjncgBTTmQ31JGcA5zzTh+UPFe5oNiqOtMEsDq9ab4kcRKFi3ojeEsIZ4O8aorAbqph691wo+R2PgMo0OeSbCPXSW2oPEDmSzrRNN0TxVi25NTacP4qb28C6C+FpFCOFIA0152uv6R1FOcVmzjLggG1NHUo46hGyBepaWHuM6YxAi+N0iP5R13j4PJxF6HtegAt2c1utN3li7xxEufjAfLPlHbR1MRZNh9w3wfGdVgopI+aIje2L9M9f3X3+RKYXUJOLsxAtbDCq0BWDcY4mSgme+vBJ6SYp/Nd76HsSeetsIgGTUg6TWuPxSqyUiM4lLRaY8n3Tx/S32b++Jv7nNVMjZ099Bxb/PNK7m+xvfrKw3zOYsDiHZBgVjDtrLxIZsK1aJwmMr2d0zxR5TBRN3V45pln2tLVv6O5XmEZmAHuQ9+2FgKiH+9ZTaOVgVyLy2ICELYqw0U0xtnHgKQ11I96siEYBqvhHRyGOTs1XBQTVJLNHDnyTEiQv/B74Vw1LsdUkzemDVOIyRQoXNMff5TQ3Ka2gPp5NFfERKEzALrpKUwwyASYnJJrDKYuYTCR4eI6cnrAVmSsamiOlDOl0OTkDoCXqRXF6iwHq9Djy0hLIvcOZErzsJuO8/IASV4xmel0lOVfAUbAWg9nElqoUARSmf6+gM4w8523kAzYqccrMRM897xRyNL84OSSNMEnv5FQSIoiWCrXrwcjqOSaSO8cwDsWeatvZv5IgwA8iusSwBsZGYY0zD9oBL7BtEeM025txI+oILvchp91FvIAB213Nlr44HuxaJKWYtx2CpP7y5euIJ+MN58rnmrTNOMLOvysHundnD0mzrEO1Xg4cYA0LvkQwTH20xdFlgJjNe9YvSVlhltkQjnirVCoRT8vCrBXAR0PHsrh4Z8NeLaLZDbfZs+eZa+8+pr9C22fT2Apvoi2pg6ZD3Ct209CK3ZZZnoXuwUQtgiw8udZM+hA7GaR1DO2Ps1e5WcP7l+vKEHxVwEAAasU3RvPdCKOJDrDftuw0N3AUIKTNO/iohN4+L7o8h1zNGtfNAilsRCO4HcVFayCRwLFayOziEpaqriRjQAH/iSa0nxUp4lmhD370nXo4G2xHBa4tEsKOEBjYzrZuWMG28tvvA9oxfgnm7aab46ku1OIzmdquyS7F6bu7ZPvsHNGDaSArLE5uOmKMS3WUWgIiQnJQhWjqgJGkyi2fDFzqGGM9xByBm3RYaugk++D0Ydm330BOYCtAFIbARrOtDQ6rD/+8hn6pdKNIIkDvdcYoBa1pqc1XulHkh7AddVIo09jLoyEVjB/GQWAp+SqDLBHhbUvCyIAs532aBDlck1KEMTGc5pt6ojiMlvHC6oDkJAQY0dxnRRIoO955bVb7YabX3Oap2qD9O/Xnq52qL059W2bu2CBPTPlCbv60nPduGhhSR4dzLYEgRLu53YHgBfR+lL+qgRBQu2hgBbq1oopoAWv6CwgtY7AL9aXumnKJzWM7ZJtNrA0ixTUvGDoMdKC5XLOvbzz+iecM2I1HdxL/zHW/sXYSCJg34fvfu0cUp9+7kmkAdrZ/fc94LQtl69Ybp+iFRqJ+UoU4NZ9d9/NaOC79urLU0nWzuVQv5yRqYcQ0//DVq9cDRiCXi7XMeOHbwFvb3JOgakwlU9F6qEIfc3R54xD7uIsiuyjBJ1NJGuJjFctsBkzZtjPPwHmBqAL9/wNSEwcdpRyaVjVs4gbI9m8AAJiDvnh8Fiyj/F9xkD7nNTN5izhIAXQi6MjdEr/LGuXkMg9LEPCYJ8NGzHRHnr8NcBHb5xPYEajMic9Zx1YHND/enoy4G5fe559+vvyZU6ywZ/nLzOfAf36wK7dDZBHh64FhJI5gtI+r3Hqum7S3ROSFkXQOXfExSRjz3GQawwb1gNdtFKyuYvHjeMzq7vqQ7f8Ze75WzQqYKfyPKtIvI+SqIpBpm6XCleNc1eimaJyRm7hARySAXT5HIuGw1Qj0gECOwjIYtRKSqSc9ePGlXXMiQHCv1NKel1osTiUOEgvkuAu8E3jVNp/DRLvJRkNEuuDz1UjgxMCt37WV6Au/+YrQEnsK8dil24OYwPsA+0dNWE8opIkCmSkBoOW+1UEQKz1IKdNN9nFiytpETslEgD3ySenYJrzBesezVIE19Xl82HfcKwR2NFvBbDQb/V+RAAAIABJREFUzwVyj4PQvKmmKybNNR9OnUbuY4OKbmUCOu35Eih8xRWXoYc1zy48Z7yNuWCClQCe9Ib1qtP4JsTpf6DR48Y7YWe6sUZpyfD6YgNLJ1QBI5B7FKYOMS1PMeb8fWBfAGo0arQ9UgZ/MEdAEHUfZHQmcpoMj6toOslNVPdfTaKMTLSnDx5042u6MepIhvPzMnkro1CqkB63kgPuu5iVHbtkAepdgj7Sq4yl3ITm52CSygW2eQMMW5wzFyzAICkQAXZpA7PmNb4Yi1DpUQC4Bl5fIPoZQ/va1j+2EXtjYaePR/5lHqzHzcTSWq/7zb2vlQN583ir5/oNWEYSJCC4gGkMfbn1w39ac2KBaCWm4G4v8Pko2t2hYmCLYaLxFO6XmEAqxaP8NHbs6UBLCD0oogwQK4+fMaRwxtripXMpDIudwLsPMU/uooqlusfX3jjW5s1aShG0k/fxhOsLKQ5lBiadcQdaOQBN5mxKmmmOMe6ve69OMfgYhhKP20OYStSS0IrZLzC+XLq7GNn4wqbXgnHMGPaGNGSV/DrAQO7gMGulG+rDcw4mcVayGofkjYCrRQt3MUbkiHo8f+9XaSOJ6RgOm/LBOx+1rTCCtrLHu5/Qwz776nPiLB163lLFlnTyNC5+8YWj7NjhQpv/Gwxi5C58SWZrAHwV48NIXNRwGNivN6yGJbBwuM90eYtJGGvo6GucR3E/jCbEQ3fcgynTybYdp+uXXn3VPvrgLTuWq9ddZLN+nY9ZF4k0Eic9TuxGY+wmRl+fsGWrlrumipiz0muXfM4zj2OU2b2PfTb9K5v+zRfseQGrkoTg/vNcUuiMN7F/ZSRXVl3mpmP0XLLadbK7brnXnmXMaV/uHhoGIZgwXOZkgk4feIZjBPyxZTsTJ7GwRUNtzcZ1NnvxXNt1cA/5B2sjPgxWpD/OrUOsfUInngUs8WAMZV5+1Y4U5gK8Nlgfmgh+NFcKy3LdFE0uRgGKbzFIziSj/anCowgQ4Ajdca0HqXmI6UTE4T410VTrbCf3GWi/ATaX0iBt3y6Ds3YnhTTNb+ekra68GhLSZWMtiU0qwz+dtU4uQ2Ns3C/+GMUYbNvYFBq6MYzOnkwuuMq2INVUG4xxA8l2ZmqqPXAvBTgx7KWXXoL1wXgdTGSdx5oWuv/eB6xX9xPs+Wees0m4UMcg8H0EBqmAPgHEP/w4k31Mc75nd+sDE6uSrkMmo5+xbdrarz8vcJpjF1w4kqbOATfSnpYOkwn2lgw6BKZGA3AeZMTXH+ZXavtUTFgKbcuuzQAkNLFZ30X56Cq268i14DbL2hADPgrNSYH3iqFpsFJzc3M5cyppWLQjHzuGvEIRIE8nYlUp6wmwv2NHZ6BQAHPa31+mcn62efMmmENd7cxhwznvkAdxRRaxgbgfyAaRnpfWkr50TLawl1rYES1lemuADUU4V9TqLHC7E+ayGofzv2mwj96Zh2HpAuvYTUybEq5DJyRjfeylcjZbXmG+c4MOY+wxIy3d6a/FkOBvRCKoUWcYr3OMMeoyTA0rBKpSIApYFbPPaXPC4C7M9rUvvnoHkwtYuxrTa2H4H59W+StA+D8Bqy2f7++/toAd/wGsupF3TybBaT82s7pamK9a3e6eNAOYLa/z34BV757/+f0tr9Hy963ZaQ4w1ZiRA8kFrHo6qzo3WgyynC4qL+cBq9Ks89ih7h0E/Or5Hj87lBM0M0pVburnmhmvLR1krTv33Dln9L9mTLT586n5pVzBkw0QyOzlXd5r/iez7q/Aqo8OCb5apAAcMP0XYBX9epoJm7dtoVmRi6fAYBdbYyADfP7FlzZm9Lmsk300PPbZG2+8amcPP9P2HtwIGzGHdQYIi3FgZTnAQG0heyfd5vy2xBXFOkcr8V6IAgzJwnl8G2PNGuHVtNn7739u9z5wBwzQYF6XOAjok57awSLqwwD/O9nZGCHOWfQdzHB8BlIwOyI+9uhOLffTMlu1fBtTTgCuI0bZ7DkLiRUwv8j5UtMycN/e45pBL0Bo0CTeeYxtLlq8yp1TRHEnZVNZXsT5exleITPI70oxcfGx2+66BKJQGABqoH358Uz3vQkAqkNHng5o97VzgA4Li7al80u5P12sZ+9ovBpOscVzDtpH7/0b/e52xCl8Lsjtb731WvwbfqZR2pbXCSQWIQ0z+kI0H19ysiuS3vDHY6GCAr5tSjv3DA9AKlAa2vI8vXXt7RTFDE2FtJjCRgOsSg9XJlVBUUxTMPara89H+qYCLXudC2kAEceOHXEN4Qr5YlDwhzPVcNf9N6GVPdWO8PNJ1LiK85EhcbZzM/I3XK07o8WO5TwQ8KxzoRJJoyCAt59mzLTN61Zz/n9v+4mbYyZg+jV3tp111mhGlyvs+6/mIK3A/QQ0aWIK7u77b7e1G/+QsDd10X5Y87luZPqCcf2tAJPG3v27srfqbP2yhcTZzqyjHpzXa5EQPMrai0aXN9Y6ZnazS84fS4N2JkDhagcyKWeVyWXPXpnOMXztyhzLyurGdZxnE8Zd5aZInPySpK3UkFEB9V++WuLvf/u3/x0L/38Xw/6f/L3LvWlSioyiXtv5o4ci2bKXWhzzIYGfzfVCCdOcITQV5NnQrXMXmwMJbfDg023n4e0uDxJJYciQszgb5zsw+RO00Af0P9lGXzCYCZAj5E6Qn9jz0k4VcU3GmfWAtGJNxyK9p2ZxGMBoGSZrAv6k56q9G4XcjmoxTUGpTVOnWWlwFo1Pizwi2UXlkcoR5bVSDiZTDXFJcJoc27V862BhqTSXHIGapSK9qUAUaSSLhnkiTPELLhhpU6hNBYKXI9tX7tawWJzi5coMmJo2Kdo1StokeOZyhwHUYwHCVKlIz76ENa730ARtMLlwMKzba6+43L6C8U7maV16ZWAURiM2ui2EtRzYonWY7nVGB34HpCk1N9U0lya1xrSpe2VE66b2qBv5/JKRVNyW1qlkMQJ4L3de6bOJTOOAVTWw5JPi7VkZp4nEo2NL90J1kOJ7CffJO9fMhp01AM+L0yy9fQd79l8vw67fD8kE4BRJhdMGdcYwrg2EulymxXrZ9z/Np6FS6MC/a68f7ybCv/zqe3ddqgfKMGvq1DnJdh04wlQ1dSd1SSlSJf7kA+FgcMVIVFWzH2IxnkqX8SfN1xKmgDRVoPU34OQ+duMN19trr7wDYWwzaWsNxJZ0W7eaZjIs+TxyndCIRuvXjzyoPB98DhE4bsE114xxTYF9yC/t3YexXRREIGSpJNmkSZg2sPrzkROrJLgE8tyhMUtuGqkWgbR61jScWISlgPq1SI8o645NRLuZmyrWrrRSfdgkkcRfX+7rkSMwcB2wJD8ySH8AXFUkmzUgoJrW1GMJYgLwuecmE09+cp4Nx3KY9BPDljz0KD40Q4f1B29Z5Z6VSDGQkyH4Gc8hCZCX+pBmtDCFAsRflQdXsgbyqfklfxdCreAm5sEeup+YTt6IrxEmybmQK8p5dgKBzz1vGLI5i2lSI4mKMX2ICjsOIZGVMjNiHXDvE5jhD1EMfb7weht8Tih01nj76uPdbjw2JV2ju+gBchHL54gerGwCOjCj5JldcZCOGW4Dcah+bspTBMmONm3qJ+ikHOSboCgf2g/76KA71D//8jv7bfZs+/e337Bp6xAUfs99MCUgUYy59qTb+cucH607wuZHKUY/+OgLQK87GDVfxr/LRQ0nVHQEMzLjXBe+iJHUmLhoV5AFsMiOZIuxCRBHwVgO/bkBYFWqWHp9LtdpeGpzKclWIRGL41cJ2hdKVVVUaJRDVGtfOkk1FcEWRSJw7oRIG3hqJ1v0a4GtXbXJsg/WIm/wqH3w2csUQCQ9dJ6qiwEgKGyCQhEqR9MwNCje7rn9bnuSgldjl5Vcazjiy0kAa+vW7eVAgZFCgKula8NddSCDtFSDAFxdx7kJgWumM4qRL6gkuA05dTCHIgkL0fAwC65Lj87O1bcRUXZH7VbnkY+kwzaE6lCGWI1ysBYbzifKdX+CqcIbYABLT0QO2hqdENDcyPXL7Vx6ZoVo+bmRWP2PrNEZptQxTh6EPhcbW4uvtloLjuDISPekawfa4kXLrCBH9xxqPsDrXZPvZ5Sz3E44oQ8dgloMR9Ywqp6Ko9527nW5Y4TsP3gYAWuZmyDtQIBUtz0Y8CUVvSaNex9DH6+EMRbp9akwUHAKVnuVwKauizASue8FAxrXgfCSJzmDokpAniA+lxKGbz77zjqk93Lssqlvv84aWkvStw5QIMZWL9vKZy21Tj0ycZMeb++89Z4zWhOgsWHLBhKxGpzWZ1gyowYffTjdJlw6EeHtO5zOYO+TejMCdKHdhbOxH4nIfnSlJl55GRsLEy3GukMAiQcifJwQlmSPP/wsxVeiY3odgnmjro30lz7+4FM7rd8AW7/9RxgA39opBLvcw7V2EFf1rxf8bGGwlpoYHU6Mh/n0B+6C1WF21qAsOvaMm3LYrFzBOCCj2tdcPZjx1CJ3OLXP6GXzfj9iX31HN5kbdvqgEwBbdxHsNNIs7R4OrDgAivvuQQohASB4stPvgR/qiikdHDEApSWO3eJSPndYOvaEG3nzNPz0fY7RKZYzxdwlY65wwKqaEqLly6Fah+6atWsBaFJs1qyf7cqJE+zRh+6hi7OQopwXYqEeo6gWe0ZmbgJNj3C4S6ezjhFnFcMC/gQWyCioDiRP4y4qohsApmq4nwJWJc6uMSjp8brDThCDHLXZ7wHN7CGNpyjpqmbNN0kPT0x1CfWy9kOazSbEEBQXVQPmaiA1sMYCNGbLr0piBDYEyFCL0033Qii43q8RoCpC8hm8qEDGMq5di1SyJQJXlfSL4SKwX0YoOqFmfjPPnn/tDvSV6FTXhlpG/AXoTe2xFat/JWHPcQ2GcED1OkwJYkiuLxx9PkyMXDQnF6CjWuZimWs2kBiIdap7EQf78trLb7dbb5xM4bQRJkqSrVi1jKLmPrfHxECUk69inw59f9iHQdK05d9k2qIKLlSmXaw5NSeCYO37kygLJOE2cf8i+AzSRPJAbCVhKtxCSN4UcyTFEAhAqy54KQlTIM2tWo3Ss0/DicuRrPsy2BsVSAFoXCWUzrBG+Hqf1NGi48Jt0zb0jzmEktvGAlSZDTx5GDqzT3I/dtr06W/Ydz/8AvsEVjH72jPrIQEKaLA0XG3btU+2tWsxReCgdMkiz8aplPGcxEhtKZolH6GrFyvaA5gBmKT0ICavG6fzwHIxltUc0Mh+D3RPD6LxkofxoFLFGjSf9Zn0BzGtfHiveJIZcY6rGXE5se9JHLTzmQwIZYRPI/EwEEBUlcxJY7epJpI4XKbheNYW98gX1gn3sIYR6GQmMpoYFzsMm0Ma4QHEZU1kyeHVn2sXI0A9Ej1Dacxq4j+SvfHYlEds5tyfbB6ac5LoYgc6CRI/NQkBYaULWctD1LqXr5ub6lCeynvVom2kLq4f7xWL1nUEnewcWEICyzRuVwVAq2JVVkjqcomJEAk7N4xC7bP3vwbAxRwJELOc8S/tL/EU9J/itli8gYBAH017y+aQLH4x/Ts3EmQAiLUUXo3Ebk0ZXHjuaYCvF9tTU1607Xv2WjzsnNBYNKk3Fzvjuna4VdZQKPgCrD//1As0bWoxz1gPe+ZCku8aYuEaOuhdMIgMt98WzLZ5SxbYzj27YYOoc83z53l5DH9PV/nysWMx+LuOCZlD9sBjD2AIxESMHEQVA3ku0z/6CIOTZfbvGV9bEYCCjAGiYLPS37dnHnnedmC2OPWjqa4RNeiUU5y2ajwxrAva3gkwJWLZs0mRCZZfVWT3PPWA5aIH1rFjqp192umWC7vi6olXE++C0PZcTUMxmrNpKmwTJFKgcnc7QYYsUKC5WI3rHUWvUDE4gUZrDCxYyRnlZePumqMRKJJaAEevoGmCkenHfUiza/9xjc0CmJz1y0I3lo/QOYwkgflqYtGB55mkprdlHcPSBDxUM0qyLerQywRG0wDJMcn2/JSnrZTzqI5xLzlTf/jxRzZrwS9WH4hZHXHyrMFD7XzJ6UQm2tdffcU5hv4qplYqqhUjJt862brSvDx8gL0NwJCakgrgINbpIXvr7TeRi9nhKk1fd+0RdjoatkPPGEQsS7U3Xn8f5sZe+xeTD4looq9fv46YEUEzkQkMzgGZhGVlZTnm1spVqxyLNA72XDE5ZmQEjE7+/DuTMm2iEmzI4ME0NvchFXCMNZ7ocpujGEIkJiZyNkfQ/N/umEKd0V/dsmmra0AoD5E8gP5LpTgR27MA6YFEmpghCC4L8IoAFMhDa3HP3oOwWbsD6J/kAA4V6/pVcUdFv6fteVzN83ht/hcmlTPGUi2qUUWdXzRCKDSWzGy07/69EtD9R+vQVTEL3VlAe5lU1ZLbVbBRVbi4RjNrvEeXLu4e7dl9AB257TAx2rikXxqXApCdyRgJVQVNNo2dOhd5GkNP3I/uZF9MZhTkKIhcguWlAA7gc40YraFWoGVrkKE1Q+zvgGfrn/tvIEfD/wWwqsmcFgDkf3ofXc/f37s1GNuivdpy352eqYKDIptAU022NJtQ6c/KmV1N0Mw+1TnuuDnuDPWea2tk9E9Q9U+wzDFbj8soeUxVff39Z71r966/hfH6J+jazEB1OsIeGOtIBe48+5Ox2gKs6vRzj84dVK6/6gGsHBhqGHyLKbHAl+Ur19sTjz9C3h2IJNs1lg4gfxsO21WYB2cfzOYaGzH9m+EY21u3M0XHwSxDJR/OrDYxCewLWOM0w0OQElm8cJ1rpsTRAT247wiEgyTy+EjOtkRb9PsswIFD9hT6phs3bWN/p1tkQz7NuG7ouR5Ad3ApEwBoRwfD0MdEqVNWpm1btw/Ge4id1LsPkwG9mBL7yn1SNfzlgzD711+c5n41Z2zPHh0ck/Q3Gmz+TGlQCAAElzqX6QmXng9z9kfH0MqjKXPJxBPQakUegPHNov2BME03WrcTU62SXCWdxs2mdZutmCTisnETYON96diDAWrMEpIbGI8Xay8TebBc5JGyj3A/yOlkInlgf7l9MfMJRuVPtIFdxzgtR0+aSKSBMGJ5hTtzBcRoHelLebQnxeH93sUOAB9BDgK0EgFsi9AdLWfaqI4Y3u/UeM7zeogpOLrTfA3msK8nOXCK8ZzRnnmZeu6AxRhhlpbTuAcUSEtvQ05f4OThguoi7CAAgQ/xzp/438Qa1+isgNa2GLHs3LzfslLT7cZJlyGDsJJ6ba/16tvbRowabTl5vAbN2kn/uItcsoo4K0MrYgn5VCH5hgCPNsTdESMusCMF2bZy42827NxeNJob7OQBA2zht/PwmchFPqKBc66Dqz17dO9lM7+d6TRsT+zaxZGsEpMSHEPspVdeto7o7B7KzrOT+/Ww9OT+fLZgtA8vcQ0zGXuFMWml7qKvlxi1DknH41XrmPGXb2jeh//vslXdDnQNedW1B2hyXjJ+OOdxGefdMPLf0+yJRx9zja+333vNJt9/LzlrMKaXCfY+hJ4JYy+xMh+0grVenEEsdQGgpi9kp4WzlrjR+4cfvQEdzlXuWcuPROxl/Sf/iwH9TsG/hu9T6cy6i49lajIfE+RSTVFF0SDsgETOYee2XshYcynGTjLnroeUJSBMU3SSzAqGLW3gGPlMNFWQe8qPQOeIpiDDwRM04CCzWMfkJC4KlJKUln9gG9ZFMc3SEHxYrqDO/sSxD/OOqqmv+IvxOLmVQplMmALAdqrIcTohs6F9s2PbAWo1/EsAKYuQx8KCyzXJa9WY55zUFG9W2yymbAtojtAAWTkX6Y+utmzuOpcz10EmunzSKFsF03fHrhxSNp5FNeByIcAy1Z6mfNtBglPzVDKKuTmFTprMMwOUz4D8I8i7xRjWOSTSjdMlVwxX/BWQTMOeGCr8QOCd6g+R98qZEtZ5K1w9DFxBGqhzfvrN1UpnDBnGZFIk91ZYT5WVAQKeMXAsJMLZXBV5LznR9ZPGEaOX2cDTTrZ3MPkTKBhMDVpwVNN2YjlIAoJxdYDzQPI3zdInxUTb0YOlkBJk0s5nQ2t6PyatIrqkECMFugbqXCBWqJ4II1eqg3EsqQPJJChPkYRbEWtAeFK//pnUOZXIwRyhpkzmfjCZ5FvOepUJGnKg6LxXwZap8+HZiP3rF8oagfgo2TkRSAg6QUw8liKHJ/JRKHKaym+KSwBba9HEpg7VOaVaJBApx3qIf/VgOHEQCSqJn+U0G4KYqHIRU9esiEO9G8ChFgg+oEaU7mEn8usNAMOl+CbVkBtVAZCTylKHsQZELOQsCBVIy3snJ/KZiXu9e3akgdEeQ1P2ABjKdzN/Bc9jQh7t73rGNoV1NkEUSc0M5gyUsRm3nPXnj5RDUYkvRL3z7NWpXwNKJxDfq8Abqfcbias0gU4f3MOikQL46JNfibWdArjXjIViWDX4bCizQQk288tcLj4EYyVGiNtSqHFQbFunzUCngzHmI4joxwPWnHfazXYWDsE//PgpgNlM9HKutltueBAtPiVjfog1f2ZLYe4ImVahf+edtzOe9iwBnxFVAolEuoV8a/yyFKfaaAqUhfOWo/mwAufk523Xzo2AWYNsMfosvug2tO8UDeBYbCf2i+BawkDRNXpKB4sx0u3bc9G4oChBKFcsoRASR1/+vpjDNg4Q9tB+RLkp+iRXENMGYBUjJi/xFX1enQg2vEZLGa1Qkn7mqBQQ7ULbvLqU4iDZbrjmRhDyJbZo2RwQbsbO6dBEcVA18rm02VW8tqO7ewixW3UFZToSRvLbBqao9plYg3KLrkXbT+/REyfco4d287A00ipUneulQ1SNNmkDYKPGKztldkWAfBcucskAyozmQN+W85wvSU6dQC4K7GRE4aW9mYjEQCGHYHk+fw9rsx6nMnXBAlnUviF0auguBQPcKHhIlDyQ0RWxLbS4qzkcdTgrOKirVcv1BdKVlON4DdpbGsPWZxA7UexgiU5rfEUMtjB2vqjejz30jJ09bJTTeHpj6gPWu3cyI/j7SfSzXSEkYHE1ALVvQIUzdIlGF7OgoBxNIQpHXjiY8TqNykobMAI91jr+zukRNbMKylkrSi6DCRwBHFhiGWjjaYSX9ARKPAApIXjSVZPoiI+yBx962FbBrMoA3PXnWr/8HFBf94VCcvO2TRRewxDU/ohRqAw78cTegFzrKbyO2E03XE2Hea89/MhjrME3YBzFk2BuYERlNKNTV9vY0VdZUV6Fde7eHYbaIbq7uxGBHs4aC7bevM5Zg0baLbfe7briuuCNSAYcgI18cv/+aGD+ZO0RmK7z3cwhmMemj6Q47GLZJI7X3Xer+RM4G3lWsRh8HQZguAWX0tCAfILWATZ4Avc/giJwG92udDf2qH27jy7yJ1+ggccBXgc49/LL99udtz1HoFEDUoeDx+oVSBDEetcooPTkqriHERijiNVWwbiAmJduEJpDM4x94kb1HFWDYEMC443BAcagfaOOT1xkvD12/5t29tnDXdKtTF5MGckKCHzTQaIEaPOmlciCXAPwEALrm6IVHZpjGO9IPqGWQ0kjYJUYldShCyPwXPqorkDgWps4IBtIBH0FAPB5BBgICNAoiWjXddJOZQ9IgFqyPDpA1cAWwCotTyUlGvFwmtjcBI0gS9tRpUcEh2A1IKjMiBoEWPJ3cttsBLj04X383Si09DEBSUXT5kCtEeuT148CFFPHQUwyjXg1MEqmsqaOZE/dTgHRNYwtSPMrmpGYSEbDhw+7yNZuWmJ/ML4tZnViVG/rkImcCUnXMkAC+g4O7bto9EX2JrqG6vD+tvAre/CJO5w4vZhGAnHFrKyB4asDUfvwtP6ns4cwXyDL3r59J0XIEachLTauzAp8uHaN7CvRcyZdAJMCV9RtrOZzRgJ2qhNcLe1PEjdfdVudRq7ExSkQSHr0LATIKhERWKd9L8fSpPhIZyYokNcPEF9NF43biAEp9n8YLrgCNH1Yp2reKZktYUx70ZL5dj6MxmKStcISEgqyELf+QNRuvP4a9uYZtnDBPJuOYVE+BYEmG/QItL4aYPGC01jfAZkUUXXsrWzOEIGmOkC1CDwmlJsSk4mWInxzZ9orskU89YpjZ1LixNIFrUk3EukSOrKSDJABRzSaRZIDcE6bztDE015VDNUIi0AN3TdnoMW1R9B5bGDNlmF7L31dgaEC+oHXiWM6qzTWK1Mt1gwgpgw4+g7oiB7nMQpTpDvIVDXuVcFUgeKamoU6l+SsO27sGPvh3z/CuuzJWLjZlddcYfk1R+3OR+4l4VQzgDjO+vDl3AilESmQU4CaYncARnlqkOjc0WhUveQNWKNaxiJvgdOx/jTOGOEc3RuJtSIf19UqDpM4UPiJ6XjCCelWlFtKM3UonXmMoDCmXLV+A/rCnCWsqTr2RxDrPyUuxj6gebob7dPJdzzoYoLY8b7BmngAWObs7Nu7h917191okE/U+IS1p2naRJzO3l1Jclph1117lW3fssm2MO4Vr1HQkaNhAKVan149XUKzds0mmsCZ9vaH79hyikE/kjUxC5w2NPddY2jOcZYPLqBduohdOnRFE/d8+4FO97ot2/hMDjpyWsm333S9K4xffuVVikbGpwTKKhflJfr37Ge9u/e1xSuWwRQ8xuvTVKW5WY7gvj+gWFuK4S5ZXXiOB9nf261SWmO8ZxsmILpmZGHwUWB3w7xNS0tFj3W3c/6dKiY/kkG67m44reYra6WgOZEGXgh7ah66VxoZlAZyBeyFfBxJH7//YTv1lNPtcQxpFq9Y6vSoQ3gusUxjyGlXzA4VPCkp8eQPJKusbTne53O+1JeSu5EzaX3l52FuoEJNeqlueoWzn7U2kmmjq8ZPwgwlAifirx1wvZfx+K9++ByzxQpLQfTsuiuutTKkClLbpZPj1KDd+Az5EHNngp84q8dccBGmWKOcaabA1W6Aj4UAIbPnzHYF1RjMIo8x0vfRi657AAAgAElEQVTjTz8y2bCb+FxlI4acQUKaCPv5W1cwJMEAHzLoVIzdelowSXtSYoabJtlDvpSDo+9v835Dd28p8YR1SY5zSp/B1r0bTDPMJ49hxrAXKagqcpwYGDt+5AvtM9MwlssiflbQ6CmlqMKkBcBUIEgHgNVqisCdXEtGWifWRAMTSgeJbxEwZKMBd9fT/Mu19AzkCqRJTeGqokGNvdT26eSScZxxW4mPIYwKdyceRhGCSOydFrOCDTFA7GJNUziAzQPAhKhJxkHyKD5OWE3FByYgNN1mfepDHjzP/KLmWlaXMEChI9zDsuYxfgo69ltSUowloOskVm0JzatQNFaLCgG8MLAKIUBWUPCWAOyoMenMq8inqmDd6TMr5zPGeD9+/zumiXh/Og/SefWA1ZZr9NiXrb/+Pl7bGtD0wKI/QcTWDNOWl2nm83ofX/FXwZR43XJvtH1FNvBu03++Vsu1tHz/35lnrXVeW77X6ec7FqcHTHpsIo/5ovF/nfF6VmrI6TPIjFTFs1ik3vngPTedIS36uTpXPVarBzq7iSrdLH1+92i9Ilxff2eeOuCzWUfVLYXmm3z89QR86e641/KmKfRMtLe8zy3gwzvX3Os3f68DAJpvtLt/zWCum6LRxA9rUFJDm1nnCeyvOTS+DwKk3nD9jfbHtp24H7d3mqz5sFeXrphlP/36g61au8KNi7aBdS8gMRzyTXBgLOxtjJ04o3r3Qs5lV76FA6Sko226kpiclNCR5sYa27h+E823KwDnBkKIaUeNwn4r/gOZok3EKk0wxDnTxQED+9p3X85EeqDARg4bhr47GqebtjjGamFBmT2AdIvyXDVWdRYL9G5LzVNI01nn9tEjBW40351v7CeBGwLptjDNkp6ZzFRIjg0f1ReDrC129pDBLk+Rw3gWudfi5WtgzW4G2Am180b3YlKx1rZs2MOkAHVjUTFAXnsrPFrlJlcqyTtLGKUXaBpKXtOAvFYZE5BdeiXYxRdcbM899A55H01/8r6hQ4fYkiVLAZFUV3lj1l5e4gGqLWtRgIEYWSIZNVFn6c/t2mbQtKHxxfncGFRuJw2IAwyqspz9gLTljLPCPqwnToiBrt641ET08k5nm3UYEYVGN+QcnW0i8chwNIF7cgRPkxrWj/JZnYVVNFcForiZBdL3tuhVtk+IpS7FE6HsqK3fkONiYI+T0mzW3GV21hCMguZvsJtvvsJef/MTGlZilsI6Rabv5kmT7cH7nqAZXwWAu8cuGN+H6alOTJDmOe3GQzkHqFOTOX8SbP7sleR4/7R3mGCNQCJMkkqa9Myj1pb25S4MoE8e2MvpR29avw2SU3vc3S+zwaefA1sV/UqxVUVuEHFB9XsLVbt5K2k7Hdc/bt4Dx+OG9j73yJkl/Q2Q/Wuka967/+0v/2/8nRf7RAYQYN6E3MoM/Dkmk3NXwwp/1049dYT9+uOPSB4st0FDB9mkm69xZAat/+uvvs7GjbnE/GJJsmEjPvPEi3bTrbdBVKCB0SbF5v+yzPZuP4y04C/2yluvWCFa6qo7NJUUDiip/PuEXr0xitvoGnXylUhDpiGbszgUMF2mtTFMXBaTg8j/oJhJN5ETpFWpHJYqyYtZNNri4mhy9O1qCxf97mJ1navxFLflWVPtDHm9foG62B5RTs8kmCnchnpNuNRQ9/Rl0jnZfvphEflSPWcVnyuykZhA/SppGqYcRULQGgbndXJO4ZjBldMMKkPWMYjzX8CvSA2KQar5tAZCyVHEvgoIqbPTzuzhpB7nzdroJoGj42PsutsHc0mlYE9GPTWPxjRxneuuIL8YMqI/OWkDxL88hwvVQfSJlvmapjhFbpHJL3lwKBOVIgaKidjSACNDd+s1+0i2IwXmYtan8X8PlyGnR8ZvyLATYYUeY2IGvyBy38cefMbyc0phWT5mT71wHVJ8K2FgDwE0DrY7b5nqNKwtAJwKCbYESF07dx4CWO1tu/ZucyxgYSE+1JjyWYhoA8zsn+S0pX2YbFVTRlNTQUzBlufrM/qCTSH/o0ngCMl8gI0AMNZTMypGdOiENAnN5jLIfRHkmUXgbintIiCAydDBWJs9wW0224hzeoC/bQG36O7woPm/bcFbSOk1hlnky4qPIUhHRYOlCbuhymRCjWvS2D45h8wxq8nBwrif0dHSea10hr3OOJE6RWbWxUXCePhWsfa5T4HkIC5+MQFbIJNm+WBIYkcGszK/4jnUA+ZqeicKycbYaNWUOovbcK7gU8EyUTwTVqDzuh5ygDCNEEh8mZ1iySMjkRfZ6+TIfOuRZON9D+ytsO49AaIr8siP/G3AKX2ZMv+d126EIRwPQQ3z9xyISOTPDz95r93zyLNgYuBXMKpT2EeF6E43QuiMoWFx5rABmKkxgVddYj7dLgxqapseTYJRQleRkY9yX1s6D4YUzJqoeEDGxCo3krd7K50JNhW4kBO43b25yoadfAEJXiKaZodt9drFDtV/580vrFe3ISTY49FO3cCNrGOUoBg091S6aO0Y6WjvAMqT+vRDT6sDZj43wViKt2f+9Ry6ayfhMPiRLVu+FJ2wyTgYX4kJEocAwF94XBsLja+zbn1rGZ1LJnn0R3B8PwdTBGBCEAzZI+i8tbMjFH6H9pUwzkihG5TMg6hilD0W2nyOQ7t1YGmsQ0W3mGV1DqwRUABIKodr6XfKIIsiUeywYBJoP3WU1d0WEQQgwofD7QhdnCCAjRCNY7BQogGpVMzXAD44hF0gjc5TdSbZcacPYqxu0QYE2jvb2AsucZqdbej6HtifbVdN+qc9/exrzlW8ls0iV7Ug2EFyRevcsafdfO0kuw2NODn5KQF2rDlHQfKjkzccHY/ZjK/CRGPxQsTBNY8uKwYaZTA8ggDDIwEvZVglAMpdF1FMjAEFZHUw5YysxE4MyyYWsBzbNeqsY6FRC1ttT4k4s2gFTvlDA66F3eXLs1G3xpdiWTo8N994IwHldwSga2xv9iIWcH978P6pNnXqi3blFbc7sWIfOh9VBNJqaOH1gBcdCLC16AkVIg7M2zrdC7EFdd80Tq0umYK309UUAA3rWNpi+kuxkfhITow9hEK2V88T6VZfYjv27QEwzbJHHnrRBlKIbly7mucayP2oYPR0vqUxlqTzIJ8RwEAOmlyMMJ5ihLRDRhrGWu8518P2jKrecsutUOj7AX5jXPXwZHSolllsWBqF7fN0dQZap+4dLD1Lo1JFAPrZTvvv8+kzScxiKVY8Y4rvYcBm8LpbAFhHjjiTe3wY4PlhXEX7ITidiXbwMtvD6M3MX5ebH+zsGjosvmXoORbV25MPX2nLlsygqOtiK5blQNM/jZestjFjh7N+3mEdtGE/drM3353OmmTdEnBEzd+w9ggdOg4KP9zW1RXkOuTIGSZHRdh31VTTDvxyRkbENWmnwi7S+tL4dFoGQt7ZjGA5V0oxUnkGrI1ZdEtHjz4VBjYHm38840Hr0G5NoICv4PmoSIHhHhnhkmAJXDuNyrpSGzy0P4xhRmwB/PILKG5JYCXn4MDegDqnAaa6Tt2mOm0agrRYbWLWNol9hw5MHSBajUb1+UBBdOclrimHewgFsKk8xTEnDcCT1RihxqbjMTnxZf8fK+DgZqEGcfgG6TOzv0MBfYsQBncdbwGrBNkGddG05tRAEOOd5NWf9dZA15amludKKHkAMcIlucEeLVGCIk0g7RUnbqRgDnuV6xJjMQ1t31LpRwJICsSoA4hRN00JdSVAiA8dPrmwSUyepWhXwPJNb0exwbjZ1n0LYGQFOg0x99nZgNGM5VSRnJRhaCZhfAFwMTQpGkgExEI5htC5xN8FUgcAAEirVYdLMO8XCbhdbxhdiaXL3gvkQAwGzHJu0QIWeYMGYoo+mxpAjYB6UTx7xQ03Ci/zLu6PL2sCjATAWO7UjGlI47l5bFEMUHVFJXwuIyPtXZeU8HxCOTcq6EYeysZN+LzzLLckxzWvBFwqnEUTq6Rt++jDU2A6zgAo3uC5hhIHK1lfsQmhNvjMASzoKtu9fxujjWiJIauin1Vhpf+c464retWIUdwScKQg5bmpyl1Tz1ByLOrO63s8UXpvDFOd9EAaSnV0LaWdJO2qElwz1QnWB5FMhIrUWrHmm7vYMupwgATvJeZ2Nc9anXNF0DA64XLkdp+fA14yLPp2X+5NBc8gIUk6Tk2M7dBc0hkkKRixtXlGGr8KJbFSg+PCkcPtyL7D9tSTT/0v0t4Dvssq6/7dSUjvPQQIhI506YpdVFSKAhbsYi8z4+jYR33HsY2KvXfRsYIdC2JBEJHeOyShBEhPSG/3u/aTKON9538/9944TCDlV57nnH32XnvtteylZ16xFetXW0kTEjViGxL76kkK6vl5AWexdF+FWXCpAeY6uH5qJfG1UaM4JEmhkoEQ65nnyspOIQ5It7HY2XLljLto7XZGvmUHhmHSHdKYYhjjMaNGDWBMvKP9iE7UGbAqLrxkhr3zwYf2FOzUJtgE1XSdY9iLUTyeNMy9c69mmNjd6myTaDO84GtJRiVdYct8+eU3FLk5xFAaNrwPacpu3pyH6dHRzmCvo4CfPu1idK/nE597Ec8He0N2xbK1LmfzNCzIXYUFItqyvwKHWY3wt0gnV60FNQX11M4eUCNRZj5KgDXeyr0Xs1BMMF5oBuZTrfxCMSNUYr5KvkQdxUvPuxBGTy975ukXrAw32mZiljrqU6aeYYt/XGrb1yPlwvq0WLELec3SiZW8hKQlFE/oaA8bfLhNYPS0EWCrI6zJz+d9ZUvWLrNRY4fbjAun2xsvvEpTO8EmTptoi5Yvslnvv0sjONLHaMvKEMhH33jqqZPtykuvsKeffdHmfPUlLA/NpbVaj5wc9hVgPmt71JgRPgaoKRnlInO/+oY9qHE/ilgkDo4/erR1zuyEXuGX7ibfokYQaywJQ4ZLzr/EhvQdaukUwLsAHwRCrFu/0V789/NWG15hk06eZJdMu9C2b9jBfqAK4toVlRbZDwu/A6TJo+i+DmZMCdcxHSCzp4/Y/vzzz2hUDeGaFlGEFNKYT7DBQwc7YCkgMh4d2RrO4bc/fM9+pbnZb/AgG3H4MOvfozfmSskACnthaUaiU5tkb8153eYz/aAJmq7IB6SnxtrF0y+ymNBMgPaVPtI2eOAw15lbu2Yjuo4b0C5fQH6ZATvvYtgXAM6AvNEkGREAkMWYHUhzsGfPLsiNlMJQL4OZ1sXBm5079rgzdSygxFYMOBSvZWghIDMbHVjFmD27d1sGZ30WrI6lmKvldMu1wYcjx8LvR6C3GKbYqXjgrBYBqAFDPgDolE2J2RjEIZ1cYTqva2JszvMtADOzLClnPXkv0zSbt8CooyGqZhVnxCikHzpRPGqschta25XkfS3KU/kTy/tSrVXDgaVRXwHoajhUsj4aAT7kUN1KUdGKQek1V92KjNDhPl0gjUcBQJImCKJ1MB6pj0NH6w/FFf7IStX3/m+j+w4Ttj1i2wPq39pzqieCrDLI96Qw55NbApmVqLd9/JF99t/G/tt//lDAVcCo/gsG7ANNVZkxCnyRXrZMN9STU4PVjb40lSHNQX9N7UBpmymZ3zdiaBuL9H9j1Po7FQDafi0CFM1B0eBaBo3n4OcCGFvr4rfrpskbB5e1ItrA00MA7kPvRfvvtAPeznxtQ1f/kyWruqTe5iPTtZrJrFT8AJQrJuFYrybBSPTZtdfTMMpbtfJH21+cb8+/9CTxYbcNHNLPTmG6YN73H7F/8ylMabw1xXHOaTKQhmoTEmpIBh3EaTiG/KIcBs9tt9yN/vSp9tC/7gMkWEm8RVOzX0dGQDFDGdSH8fU4JAWWWg80S9fDlownl1y7bLkTFL7+5huk1P5i//jnv7zAVr6gY0Q5pW5dDIX6JTMusmeefc7PJuYtPTeV7mE9TfQ+MCBXE7OGM4q+ddsG8vJa+/STZ+zKC68lD+1nGTlpvNaD1r1rP3IKs68WLrAIph4qec8N1CelGGXm5iZBGIHpCyEoMaYjo+4HaLZxnnHuiHnXH1KMjHRI5fycqKf+y0zGNFJMK+kvct9EVtEoagA2iYgSmCwFTOa25oHWOmsqktw7BKAWOg6AU2/bjqt3957dmORYYt36AmgTdwo2l1p2YmfPMYoPkk8S+5W3d9Ce1fgtZANNqbTAhBt6eDdAKdUk1FQAKnHRCZYO8aagcK9PSApUrGYyQimStOPVaBlG87CMiUGGdpHzG8AY8pdo6w4hH9hjAwDQ5WA/afLp9uU3i+yHBTvJW7KcVdqKDu0GTJcmjDuDWvQ0e+qVhwGAzE49dRB56j4rIS9tILfq338o52SBFcAgLOe63nTbdfbLqqU2DmLWvx5+0KeI+g/QdcUBnJicSFPsVHKexJhMu+byW2DKZSETsdSnjEaOHOE+CE7iUKHqH4F8RwCsBvvtkG3Tdu3bGhbaWzrb1aBoA1/bGxWHxrdg9/2//2iPi000Pj/99EN76ZXn3UhWjfvvMFHu1LEr+bUkCmvtT7dcYz/8Mh9MotIG0hyMBr06Hkm5Z958As3QfvbNxz/a6ZNPtbx963yi5fnH/21xoZ2IQfvx1LjOc+goJA+jWWNqWCsnKkf+RdN0atRrfyRyth/YsxuPkwjWfUeAbnK96BRyvn0Ormpy0GO/d6alu0v+KgkAap9cdHNlKlovbX7ltyD20knVfYhnWqaSJncEBJYWsV254JoSSsRAs4VpII14x5PDHMv7WbFsNXU2UnPSYk+VEXhAMpMeq+oFYbOh5CLx1DeN7KcSGgECryTJ5Sa0vPcompfyxFA05zgD34m1a6+dYh9/9i5yGeEu1yjD4TFj++BjQsOHadyvvthp5YUQ4UqkcwruwGvs2D0JoC2J6erdrHnkI9m7N/7pakw/Z1pKjnQ6mWFknybDxC/GeE5mxcr/vcbkPE0A/KvFPyKM115LTt2qWoBcO07kAUgTV90AaEos+fyLZeyfGjvtxMm2YdUWG3t0BnUBBAumcD786BfATWk4Q6Rjclh68PHUCh3ILVXB9u/fC0CxzjZs3exAoSaTYhNVz0Qgy0htIh4v+FUI9Vu17h/5naTzoiBmiVEfTS0YzfXZD9GviGnrZjfWZZNxtqqhGAXoGkEyoWYIpYj17tsZ3Gwf2AYSH8sWY261iFwy2Y7Cq6YQuSSxT1dv2uQEviKm20oglymPF84tQL57D5j2nBeSUhB7PoLmrsiU4WraUlALN5syaZI9+9S75CaqpciTmaDxBgQLR0SoSM6keDRUe4DjrVm9I/DIIDCI5IBwJY1ySCEQLIuLWVesv565cbD7DyK5FUiUKp7raFXqr8a3iGaqV+PI1cNg/ad15D3LkP3scci8rIUokOwg/ldf/2odmMyvaepg/Yb2Zq3SIEQbGLEC6gT2EcCt9sl+iJGljDHUsiaTqBPr0bsGn6cplcryxAuqV7ptyd9k5Vr7J1wd0arDZh+Jb2pyuO3ZUWebVmh8MRL9NUbuOQzjOCy2b2DEgQXepRsbg8OgcCebuCGBF8+74OIlIXQrFmNaSmc7/6zr3VTl8OH9oWKvBFjQKGszzLUbCCwLoNGOsn6HDQCEW+PmGRecfz4itKU2cfJU+9N1f+LwqkYk+XJ75qlnXINBwuT3z3zIlq6fR5L5FYyWGstMhUUHeFOCQK4AopIDLDQCTLfcbMyrCgBi6Jx0kIYpXRlQ5+wuHKg1gEXACtKmatfr1DmnoOpaGhze0spSgNAirYE9qcJINXWUGGLcNGdQElUOEvy5QgQtGLMCYgFDa3Ffl7u0AKEGmenwODEEpzrXdQinoIJWjT7kHbfdQWHQxR76572MNK7lIOzHqP8+O1BWYlFozTWiFRHFuHV8h2T78ccfcXE7x/U963HB1msIVwfF5zpD6AR25RoUueFDIqutDsAAnM/Ze2LPxbEANIop4EdUbyWOsbi6N2Gupea5RlBCeN9uBsTjZeHeV4zbfUUZenc8RTiBuhEURaN+EHR9RCaMze0mLhRsPm5AQO6c1c1efP5ZwLcPMeqB3m35BF3DoCLfxhzbA8H5r23H2hjGTgAzAaTEPgxjk6d4ckewZmQtksUvINwDGK85AFbFNqJQkI4ln3U9xSjTz3jnUixHMSp5vJ69etuQwXJz+55uOp/nLeTgxISNQm/KGefhZHoJoCnuwgQDjRacOW2ynTrhJAeXa2CZPfvsszbupFPsgvNm2K233e7P/wUjRQIrpL8yjESjlSD48+JVtnzFGkZfCm3DphXiPNtTjz2Fvu6t9pcbbnNWgYKCAq9YPdV032phZq9b+wtagXNJegrc6a9PT5IPAvSarcgVbN9HgST/McCb4gS788ZrSdgomioYZ0Rj8upr7rFlS9fDntnBOAkiybCnQsNSSUrehIkvwIy+NmzUyDicz9Fu2biOMWbXVVTBJrc+df9YHwCrzu7TTDH3XlT5Oor2BB5DmjEyC0hJ534wBumkGxUXAmkwMqhhHGHt5vl0MJ9k9GKwjRpyIUyiHAe8QQgBHxEIhzkZRbKuEc6AmVEPiHYscYKDjnHGzezNg4CkpaVitFLQc0iRnQXajxxg9by2cOZDmnkt2qMtJLitrJdmuRmrW83zdAD8E5OsntOsnmDc6Oh6kBqpsBC7I4LO2bQpk+y7b+chGcKBymvUfY5WMs51CedQqkTwW+OwOhwEsgj4VKIaxUEhFaFG7l0YoJDYvV17ZsMO3kMAYP3zgxHSxpPOGPvcwUOeXGCWClN1TaPZNzkw7H749lvc3wf6eJd0H6XprOcToP344w/Y3n277IU3X6AYRvAcg5IQdJUrCeA6sPEU8Pukdc8EKrE1zjKT+lu/HsfiQv8mWl/v23MvPs1I7vsUAvyunMLleqN7DkhXRfIsVnI9rTwVaZL9iCFGVtAlpr52cCQCNmMN11EwlGQ1dOCFMCZSW879h70uUx9pskVyCOsAFBNKDY0YKLZK3DTuJtazM4zbWEG6F2ILR0oXl3ilw03XRezhBIB3OU2uXkNHPaqOteACaZbTJQPWWTdbsvhXpAM06SWH06DwbqileEP/u/9QXi+Jg4zB1FzZVSBQV86QPIQMfdrAMBXLYmDKAEBjPGJsSe6jied3iQfun6YaZJ6gteBMJrJGHcbhsOnBREgipZerRI/GHa7wSnw6sKbE2I0GAdcarudeitWofFQAt8ayAraQmk8qpGAMMmKj8VKdLwL0Exmbq+A8DFdBpkYZv6tbJv1ZumrOHGyhyJLGdnZ2FtplmDPy/rrQwLwIaZIEHOPFpPp52Q9W1rDPVpHs8K4A2jVtEUwdxADw6WUofouZmgYgrcK6jkkSNbPCmeao4QyVblUYxYkKGcU6rV+B99kw9WQgUALQJHBdcg0CHdLT4+2wXn1s4XyKZZ2LgH51XFOffFCTjb0lEFji8Eq6XLNWW5P/Ylg/SrT0fbHixeqOpagTCC1dbcUQkU/SMFdMosGUkoQmHlMTp518lo0YcrztpLiVtvKYUX29wN20YSuPH2nvIS+0ZOUS0tlG4hbmF9OmkNRLaz3Fjjl6LA3LBxlZIk+AKa2iTWs5GpF+jUULAFUpwVHLc8n1VGA8+4Nr6SwgNUh4UY/c/xD7rqNdc+113lA8iE6a9FO7odepsb2ZDzxr5bA4m9lLWudKjJXAuuKIzlsBpqdOtBnoIq9ZutIWLFxkqzauIwFjYgOd9SNGDGe/lTL6OJz7is7gmmUkech4cD3ruP6VMD2Qa6ehIw3UKIBWxtmImxLr1+Lvwqh6L0DnfYX7Ob9O4nynucV/0gJ/8cUXAZ7RvxPjDAA1FL3oaZOmcY0z7amnXqDpxIQN8fX0k09BZgZdVWSZstMp4Llx62GylQA+vvLOK9Ya08Co6NU24rBhxKpQipKtsExTyS/iYUPt92uakZZOsVRvvyDgP+6EEwGWIznz1vjXkxlXEyi5fvNGJklW28o1yz1mi9FRUVeGbEiS3caZOwiWaiHMh3IA2n4YMiWgHfjv99+zd+e8Bm8L9gj7OBUJhlv+ciP3JhRmzjobd8yZfuYuWrQYNirTHB070XTZ6xJEBYCfH308h4bVeUjspLKftvtr7g+7VQaOO3dsoUGUxWvk9ZVhGAFjVMziIox8qhh1ze2RwzmBvi35mWQENLor86s0XOfEuCmFaZyCEZbYLcmpaTR/sny6QBqP2Z0621FHM1GABE+zxhHltMeG1zmmxxFS5K7D0opX3JUc0g6zFx7cQi74jbUmL/fCWYl8qBr63LtUtKu7ZwH4EqtLkVgpQsInAuaX9EI8/onRqNSQ/VlLFVmr/JxNXSVmE831OorZZsAQ2u0USX3szbfvd1a7XI3VxA7wPx3oAUjR/tEOIv6RlfpH7dTg99rB1OABAnAzAFfb4Q41l3QdVDS3M8wDYJVr4tI9bbqzOtf/yDxre2GHfv1Q8LWdWerPzTP+ZjrlwCp/dAbzYtQI1h9Nb+jMkKaqPsslu13O4dD362Anf5yc4MzX4LW1j4n+8Vr9bsgVsE/9nGmXCGgDk5VbeY7VDuQqCDp7ue19t+n2toOsath4phP8ry3vCSCgQCogeBW/A0b6ewDkrly1EibnWjv+hONggx5gPHsPja151F+X2PDDR3EuYpL61iz75rvZGFmhB1hfYcdhmPIxeYY0pyG/O9M5ErapJHNKy/bYgV11MM5PZ2LxC7w3xFpjbD63n20ERLvmqqtt1puv21NPzLS77rmbpn+TTZg4EmC1kXqn2IYjW/Wvh162sUPG2YaVsEd/LfDmmrS+lT/nIx0mEEIGO8r1E2GVldCEufPvt9rDjz7EOYDxjEBJlqtGiPcDgsTByk8k1qTSeBg0qK8NHnyYffbRB7Z59WZ7hGmuW+76p3XrhszbyOPsy6++R9auxarYx5mZgXZuLc3JwQN7c85X0ARDMicqHdmz9bBHVUeSDzrJIxEOm5sAACAASURBVDg361g38v1Ip0APBUCUX4Nur6aqAmayNByVWQV6jsE9CvQX9Ue1jT6ULwqAaEQaSFMCmzbtstyeubDUt1hKFgAvINzB4hbr0wUtbs73/H3bOR/I2WCiKM+lEHUGmEgHTVBAZe6ZxETYvr3V5BUADJyx2tEy1Sknt5Smrd5nGuBlI/VHZiZ514Il6GkvhABzLvn6SKZR9jpAs79wlwMd8YzpSlqqnPxvGASPp56ZQ8MZmSYeubYU8AJAUFNNcZjkRjIu3Iq+bT+Ahquuudmu+dMtsH6rACA6WxJgzwFGcF+Z9TJMzRlWzjo8HGmoDRu3Uf+fAhA53+tW1SwaM0+IJhehEfQsviZHjz060L/U9Jx0On067rdd1wao/ndg9bdg1vaXNp/B3/Za4C/x+8f/H2BVsf4XvCw+/+JjnxDrhkncBzixfzl3XkDQ4j/F/TPOOd027lxHvVUO2zuDdTkKPce9MH8L7KO3vyJ3SEdz8wJbvPZrl7x75rGnbdzYKejNP2gvvf2a1QCkN0MCiCaRDZUDPElfEzEjOwuyhcglianobe7zPD6bXEM1xDr8NKpgScosTKSBOv2OjiZprHIYaIorhPxXso3p6J5WkZBrPwqAi4uHTYoOqqJPJ5qdpUzL1lSR+0F+EHCsXPGUk8a5F0kJQH0f1sAZE8+ErYn8o8gXXOMaGRvzWJLScmkMCvJWnYGcQ25cLFIGZ5e2kOruJmqjEMgtUcjxaAJD+sO15LLh/EILe0bGqUmprW5IWY0h0snjj8T3YhN7M5T6a4st/Yn3iNZqPES2EkAJSU31G8qELHuhmvH51NQ4u+i8afb0468gV0V9QPxVPqypPDVKkpkIlAGmJqWiGF3X5I0wH9Jmj7ci7IhWk00jtpScOSkLMzemjAVWfvvt90gDMnVYjml31TrbvH4XYOXp4GBbbPbHvwCoa5KQSVLq63hy5CxMr0Q2SWf6uQ6ALham8hFH9SFn/MWnnncTb7WZ0zV1TR4oBq9yohqZfjmJBJP5Iel2JL/TmTwhI7GrXXfxMxYbmoF0AkQUpsHENI6jLhyD3MDSFb/yfLXgYykufSZz5L/8+UomXx/z+KLGczKmgl2YSCgsphYh/9WZGRuT7LKcmoiQdr/2ZTjrrxIQQwZVyun1WdIywqvSMtKcXPD8s3Nd2qAJybKgKSKQHvxGWA8Xk2EA4jy4CfV+WSmmqNS11fxdJAXVwynUMq2NaObvKAKDSIHEF20HkDTYV8ikGzEtErp+CdNS7nFCYebygoq1YEsXXToe0sZa1l2LlRfVuFRnPab0J54wAnP1xbYTb4MUpNGSkPUM04Q39YA83keOPorzbJttyWNKIgGckYJBdUwdxKgOPM+Jx46y/viGzJ7zsVUwKRYhJu3F92S0FgKIyNk6noV4IL/Fdq6V5BImGDBMsnOhj9N537iGgM1Cz+oU7RT+jasoukjQwkhOtSlaQ2G2Mtoox9xK2HZh6LLk5nZjvBqNCw4TjcY+9+yrfkHvuvtu3Lb+YjfyR4Y1EkE/5pgTuKnZNuf9OQSSK+xeXCuTCObhFPAa334DBse2vWvsmRf/ASBAICDISDdC425ZABhRSBj8vHCNG6bIPVvaIgoS5QSOWJhVzWwGPZcMH1TwaTNrazcCb0tfTzc46HoJUCGIIA+g5ElGQEwIujFCDDe5QQ7gGrMlIETCpDjx+BPFO7BvEPrWKGSEUFhOaGlwdGQxacxZmnASEleHUTekU3ZvTBYISOhUSDA3jhHMgxR6GqmsBSCNIHBISzIOd/f3EZg/4bRj6AKKYcTBzmuP5ufEom2kMKwiwEhLMhbARBs+RqPRJDdijBFvGVVjLExj8lzH/ALuIYdwMoGkBSaxAGaBHnoc0XpipaVEMlDGRlO2opwAaMW7Se4O6IUjQVDgBIvWOyR6u3o+nmvi6cfQ5cFpr3InzOQEipz+BNoE2Dkf0D0+YEP6HGmfzl7ihikq9KklOWxx6Y7AHIsCJSqRpAPAV/q+2rzSO1GC20ihXMe4rwCsGA7vEGlAchjIkEhjAuoICxPSgSV9TOKPs/fGHDEI3bHdNgcR6IL8MpvLOEJiYqbNuJwDHVOt6RdMs6uuvsTeevstNnI11PetrNl+XN9ExKYfhlHdhaCbah988J4tXPQjo4tr7eMPZpO8pXLHCe5svnB0UTZjUHXeORfT6UHjRSwVV+0LnK01siIqncDZ77773D6c84CNPeJENnQrxlin2KNP3m8JjFSvQhd1ybKNPi4xY/p0+8edd9utN15OpCxmrUXYpTNuYn1G2xtvPAcIjcsiB9RPCzfDIgCMVnMAAFLmItk5LTQtcgGO0gBAl/Iqoln30ZaUUeVsu759c+nIIKZPQIyGhx9HwXbRuRfb/j0l9v7sD+y999+3pauXowf6sCeFPmLEM1OXWW0hB25EBQXscw5mjR51Ptc+0ZmRzRovhG2tqF/BeLfWgzr4SXQDJ0w60YHVBBgI+fn7AZpohCADoY4+WCv3RG6F4YwlwKpT55TCPVR6cmzEJmkIs95DnIGoA4ygxXqNZO/XcvA0E9TBo4ITTlfdG9GsWoJVAvITYuuKmdosgJB7oNEDAbaKCfU8vod24ovAHj65eVUUr0HAqYCgDizwBBLQZgDPQiQMQptgNLLQxH4TQF3H61KRpqLRuQj8bhiglJoVmcmZXsxvy9vonUtJ3sbyXiNJxgWACtzVPmiRDg1Mo4YmGFO90GTGcXz1ygKuYx0FArGAJEf61gIca0qT7YmHX3X38Ecfe8CbCpK20Mi/dOl0r7xjzxqcPHkSQP5GnF0xE+PE1agf3TBvRFUQc8Wo6kCxRERzOYAQjTuKDYzWTB0ujs1iO3GIi4SRAvAgKYBGAdzEjOTEZGIjekJi6nHNpVUnTVkXIGAzytBFTAqX7PAL5FQCj6G1xDqNv0Wz31U3CuxLgX12xJghtn7dWowzKh3UUoGifdYCNSQRs6VJ08bCYmmk8NiMm3m+ZxE6G/RHPx8pvViJGynKK6TJ2E/AqrR3pQNM8imJh1oAdYGZWjFiU0p434E9NfEocOLQH22WZAL7SeCzGGdi0rpsDHvIO/OAz+3aaZKBSYA1LLBSQvj6UFLmuol0/5X8p8MSOsg4rxobWVlpfviHdGiiaGHcsAgjyG3FnKckq4xpxtDlr22sQGcU9hxnmNh3Sk6nnjmVeH8QwGu96yTNXzTXlgNcSaqCiSVvGOl9xglUliSDIgbJTTJaV/q9ZATLy2HGlpfoumrNK4Hm93h9aprpLNfI/9DDYc1sLXKgTpqo0p9SHJBGUTI6ezuJ5SrWpekl4zoxzpVYCWDXudXKetXPywlW8bsZqRAxZJsxburVvZNdcvH5Nuutf9uWrTscaJDYu4qk5OQU1kBnjAg2kvDCumTSRDpscrpvxeBnwGFDbMSgEbCyS2BD0gimYfbjzwvtjX/PchM6KUer6N4Jwy9/23abOHGCvYc5yV5GqXfTyGoWOxVmf4SkAfhP71dAq8BjaW0lMNqkMadiCugmmKc+ZUgM7NqR5hEJcB1AaDd0nbbs3OxAlMLO6GFH2rFHHk0BWoIky/voVonBLpM4rRZNhMi0Nsbuv/dBnJB7ejK3aeNmqyJ2vfT2G64lPajvYXbbzX9hBOlTm40holxuC3TtuUu6PzpCxIiIEeuRvSLtZ3oeDowzkYf2lGJ/AIrLNHDs0UcxxsQI3w8/2jY0S9UEbeK9ea4hWQZi1D2MbsaQHP8LY9HzLpiOvvEYcq57YK+NsjGjx/gZvxkZoh0wIr+Y96lNv/hsGpQZNgh34ibiwgZYYTUU2odjQFVOYNqLaYQMIZMYj9u0HgMlrufAAf3dPGnv7gKYoN0dRNtfVEwSnwNoHG433fw3N0VoiCIGshavnXE5QPppFIiwQdF4XLdhg70350MrwtQrCs0+6dqLRXPKCaejXXsq8TUDVnWe4G+aAbiI7y0EhMAMq3tPrkWY7YGhlZIMsyp/N6aRn9iVV17GqG2WrUFiQixysdsELKzBNG8IIEwzOrfbNwkoTYRAkILG2B5vDmm0eDcgVDXyFwJ6BaSJidYpm2kbCpVSGMVdu3X1s38Tay+HaZkEGsbdmHpRcr+XaZbtO3bCoEkC0B1EfEEuQOYr7QeHGOFiVRODCzGImPVMnm3e+Ivtap5jLXGYJ3B/ld8oh8zCzPIoTN9qaRSsWLfbG4ahMuvjBxxQ9IiptSfwBFkRmvqavmolN6yrp8FIwdOEXn4ETfujuYY33XyeF2OSY/Fc3kFLnbWK2YFWtT4OBSv17+CrvzMx22C+YAzXv/57o60dnw2+0/bbSosENuuzg4TBGo4Q0OygYgA6/fF5/YuHfPxvWort4/f6sfbzR1FZzG3dN5f94n0FxlSBpJCktdq11DXR5WZavI52APU3pqiDo22MOP1duV0baObvTGcDn9tNpPS130aT/evB+28HaZ2vq0akRhoFPAhcduBNIC7fdbD0d+A1QFN/B04PvUYOrLZdm3ZgVVIu+tBr1Ij7GVPPteFogk8nxxS4f/nlV3uuu5s9Onb0EfbNF/PQnNthDzxyJ3l6KAVxMmt/H2PasZAVDrPxgKivvPlvcgLW6oFdyJ91sfztRZwv1RafUU+uFGunnjzR3nv3c2Q5aLpyrSdOmOo6xn+9+SK7554bySHMLrh0nJXikijQ7NWnfrIzTjkCA8ulrpu6i70fpaadj+OSZ5BjKHapsaB7KOA5Bgmpamor1YAZNFpk0FYrcIEroGafAPJwwI8JE07GY2G1JcswsU8nK6ne52d+/95Dbe7n39CUSLR83kcFDLMrrpwCww3NViRYOtC4VRN/HyOyavKmd+xOk2i71xWSaSolrnUAbO7UVcBquq1eID3CNHK2g67zKiMrNVO0sl2CqM1k6XdgVe7jFPCaCJRxoEYBcULPJXZt2w4xiNwzLrnJDhvcEe3wYotojrYUSDzl5NZVdIU7YZa7O0/mt5y7sNy03+TSrnNfLEEx5CtojjsTnueuksSaJiB4zr35lRh/HUEzbTzG0g95Hr5uxR7YyHuor2+yIuo3OQ9Mn3aFPfiPJ5i0G4UeOCAKue7b7/7k5/UApg0W/rjWsrqkM6E61D7/8FtIFjHWc0AO+qqtjEETO4kjJfvJQwDsXnzhZSvaXcH5E81ZdyspZitj7GWQRHqSz20jF9b718SUJrqk50ljlbpHk1GvvfoupK9MJgswZeTsle5jbExCmwmSs0f8OgemcW0NDLEg/9CQaZcr+X3/BDIe7R4E+nzoxx///R/f/D/8o52xugaToEEQfAoZG9d06Pc//GAXXjgjYIa6sWiIffvjl3bFdZe4tNDbs/DgGHkkckSP2wcffYwswJ/t6NHHQODZaf987GbAugTbsZGRZ4hTpRAaqtkP1SQAwklSYYluQZs0jJH0Vt5TLOzJCIFK5M4yBYqjhupNrhnHebYVI9C8XUhPidUnLSgyGY2OS+4qYKwqPml9qiGgczeQDawERxCBQpMRcXHK2dEwhvQTAQgexeRwCRJDak4JFB89qieNXAhYnMeHDxluzz33gZMQRPNuALATCCvymIgjdaznMJq+8vwQqKvkXZJGkrUpwRPlAvKTt6nRPVdlskKXLwHpxHrqS01S9e6TBA5QBTEj1zZs2GU9+/QEIAPzAEf4Yf4uSHaQBPY10DxNJD/DAJTr9uiTN9rHH3/rmFED7/vSGacjjfO5+1DINNulRTgGEyCmpTOVuQNtfoHGrcQC5awiEijPk/+D+prHHNMXbWikUfKbbc4nX7FHIHShE3/ahFzyLaaFqTHqKKL79u5u3369l8erwSSwyM3K5Uyf3THN5RzOmXISuUcGza0vfFpJslPrAPViRZCjoLkEEuKG9escayii9pfxczixrZlpl0YIR/LNiSZXyuoUgXxWPxt//HjbsqLc7rnlZd5LGnsRNjjeHEUlSCAAkuoeVNEQksfG6ROGQUZb7pOmldR/2R0TyBHVyEemE7BwCGa18zCjlUzoEWOPwGR4gZMpBETXgsdlatpPLFpqqAPo9KNORCz03n9AuuE5kGt1jFB7XFIkWmfCb5qQMvOJ5GiIK9yDGgHenFdu0FeL1BGM0oyuMRgWl1p8eIJV76+3fr0TyT1LLAusqZmpsGK07+uIAeWqXXUI88el3HhzUXEt1NYA3ryn/YV7iLl8HSyyHIKX9uMZ4yfYR5+voMlfAIiMZm1eGTrfWew9SQQgnVFZ7FNumkRWnJF+a2t9mI0cgu4zuVYCWNTSpUtpFg6zH35dbiFX3Nm/dUc5roHQjjXx3YJ5yuaVIL9QWzU6pDEhuQJLPFdrPis7msOj1sClHHx0rRKkAvSzGR3DHdTU+F49Gp/RQMwpKUmIV28GnMzA4OhO6NqwPUC+3qGo2MyoxqkTT0S7BfYdHZzHcWGvQEx51KiRfC7lUBwPSi3WRp2NPeFo27xjNUVCOSPmdBLYvBp9TE7ntQHkllEsHuS1N/Lco8aOhMmwzLsKcvH1bjw3SCYQcjdXJ64JkFIbQ6yXFuggIbx5xVV1XKl53NBKAVIJrcDXOA7jIDDrAAgSRAGrozEjevyZp2zgsGGy73Cjo2gZxFCMq5OqA04dthio900I6x1kDEJOm0W4XUbQhRH7SaOw6jRFMuYCamMlGHCNGtXbNizL40BPortUQbcI/Qyxo7ipUSpEAQhiuL6P4C4887EnvfO0etVmrjddUpi8AkzFMGpghH4/GhEJaCXFp0TBXqmxfgPoYnGoaeTf34hep0ZJCHqVYqqxAZgeAFAAYwG1EgAUzrhyCAe453qKj1wnPYf8gPSFGRdNhTKeh3bTKoLUUYzUsm5Cu8KAmeQGOM+/dh8Lbw1FPt3diCoCc5odyGulMNpPhznSLiTR+gEDmCJcfesBLapg3mbRLVNCJWOlRgpbAQcCh4YPATDN22fTzploTz7zvAfBBr6vxKFWgsWAndII7JYrbb7jMHcgsD/9vn0JsPr6G+/Y2edNsfnffWU/of87Z857DoZ0zOxqf7/zXpyKR7COqhjzK7Rjjz3eN9EJdPhVbK1ctcLOP3ca63kPYOz7Pq4bSgK2ZvVSBJ1TcebF9GZPAZ28HE/wdNh7ggubuXBPnm/YmU9dBcvpNtc/WrvpRwJGDEDlBmevvYxh1jDElVtqQ2ENZVhB3jobOCgXIx06f/0G0X0fhrTAO9ZnQDcKzwN0QGH9qTmgUUIuAs1EDM5iEY3vy/M12scfwaZFAkHMMowJuT/laB7OQDv2TbrxwSjX8YyiXn7hlRwOyehenofT51pbhj7PRVdMd03IKgqznrmZaPSU2F9n/N3OOONUmAxbAfYaKcLP0MKxIrqWGVw/sZclD74fdo8Oz61btnk82LJ1jT380F0kRBneFZMmTSXss4PcK3UsNT6dkgyzkhssQKwBRhopgevkCTQNh53VRAyQfov0Ojkb6BzKOIiuvaQA2NOB1hJrRACDd0OFrLH/xeThO7XsZWmdioWqV5lIEuj6czokReohKa1mn0cAZDWTyMc6AktnTvqF/EZjWAUjNmZVGLYlwwyPYi+ok1rjLmtq2KjzKtaLgihFoiBtnlt7tTm03rr26GZbd+b582nc/JFHHrE777zLNXzcKIg1G8OoR7/DYm3tKrRKAVCiAEN6905DT6fIQZ8GwPiGaiXQ8UhV9EAXeD17Ew0d3pMaPyGsVcUadX3FwE1CAiScg6VofzlsVpi4BHKxFmIAlXfhZhgihmYij8sFkBC9u6wChjWz9+pxpXfdU5dO4D1DI6yTdg8sAiXnKhzKkENxvSoBsiTvGjhu0UGpIl+daEkHtAGrPm7NjVF9obFTrzP4t+uditkhNqkKa2G/XE/F4DCAR413RCdrbF66tQaYFmadcnA0xcyH0OZodivrSfdN3XhpXsv87JrrrrQHZj7JewzzdeaJIvdDek97cOmtJl6EErwiuT/SyVXME9tELMNkBMgbuGf1LEbX2aR4axCCoecSEKAjQHIQLp0gPVleF8CzNBNrXBpCMhjoXdHZcjavBrEB/qRvVYbIuw4aXSNpTaenp9HlxkDgAB1S7DTjY+K5v1XWhRGscMZpRmJE8CpxQWCamFJazK1cKCUtYkKv27jGtbx376n0mOc6yGQx0irUe8nITPbzTyY29byHJGx9S0hK9DWdY5IK0P0QG0CMBYFl6XTNyzmHNVoVT3EdhRhrDSw8xcnMrM50fXf79dTZpmZNLE2RCEDrGhjzrVyrZg4+d3El2ZEWelU9zSE/ZwDIuQ45GKDo2sh06CC6l2L66uZ36drZLjjzXJyDt9p3GFK16rxmXXYBDNuxYx+JVA904AbZuONPAoDfCIDWi8ZDOjqfDzEyBdAH40oAr4C5JgCkoYP7AWT1wwCol20t2GFz538DoMnzUUQIDFdsjuZcF/CkoqJHTrrr+lWU6ZwjgRLTWGAQCZjGhzVjnZkdTL6ooSCh+/HjTmDEf7J98N4cW7l2K2fDXgfYgK0DgJ5mRC3TM8cjhXQtazKRJtSHs2fbNwsW2C4mHlRgxEVEA8QRj2D5hALIHgT0q+VsjWSaIJrEt5oGhs4+B1XZA5EavWN/SV5EpFiZ8TrsL0NQ1/ETS5o9TMNB99ehMpj9ygtSkduIZL+dPfkiwPpzuBZ1ri9eCjP1rbfeJEZnMh1xDfsszScPfvhhoRvSHTduLKzh7cShBO5fN6Zaim0tOrWjAGEFmu8pKCBxhymWku4A5CJGbMeOHeMTPOs2aPw4nfwQ11504KthQfyybKnNgUkqk8mqlmobPXSInXHyBOua1cl65Pa0We++ax9/NdfPhCqYqpL/SEkhAdf4cSOszY597YpLriIvo1m3K58pjQx/zZL3UcO3W253l54pp4HXCWB89dpVnH97YcsP8j23E7kg6Wx3xLm7tLSYvKfSevXsQ3yrchfvruj3RtN03LJtEzlvR2eu79i+0xN9PY9MrbT3c7pkc6Yd8KZTTg4juFQScuXuDrgqwKSRAOYNt4CLaSOPPMpBH+lh62eSYdlob2vM3yAnNNO4++C13UgKfWZVCT9YcxRyHIrBYr9zz7PIp/t2y3UW0m7WaRP3OpzXqfir9SypE8Fzys3oFbuEUoublkozWzFCEwAq0qK5/oxQ4pbbKvkameA4DfJQYLUdaP0dRWgH7ILR+mAPHQputoMKigMOpIqVqs+KW22gpP+iwqmYn/6c0veTLIeY4wFzXb8QGIAF76v9438DUttfx6Gvpf3vAYAaPI8YstIgVAHrf3dgVU8VyBKoQeX9P/aHGIYOtLYBk/54eqI2UNUZiG2P/R/Aqr+1gF/qAKwDzcF7D1iowfX9DdDRvhWw2v5exWjUanHAB1CM76mhFUXn6zdN1zY26x9ZxPq+WJBq1kYxBRYwdQXMBjq2rg2uRg3xrhIgdNrUs2G0P+cTapVM1IxnWkuEjf0l2+0fD9xoK9DHr2QvS8qqYHc++yjZHZ51/m/Bwb2IGnDyGYfb55+tcMb1n/46w9ZgFLsBprs0Q48ceyQNyFDGwgFjX30NMGeLjR6ebUeOGm2vz/rEBozMtgum/9lmv/UTpjzf2naK5u49MuwAE3gCJQUSyYlc2upaL2K81SF7MZZJhD2Y+O6DiR9G3tabMdRQYu6GzdshZdBMp/gtKMAnhPP9enwRzjjjDHvt2UdggO61XgO70QQqtOW/bGT0uo8V03TfDgh4kGssX4zcbpk0Hmhkc76OGTkGULaAJjfvFcaomlaagMnoiMcHddaRxw7kPKBpiSv2Cw9hXsmosjwqBBo0y9Jd60A1pWKymMa+jgMZAMUOsfXV7JU0kWSHmgF8Oud08fgRRuM+EgJRz76dbAv6s5phToOA4+avrBHlqhnpierwEiOUGytdDXTiZUKbTANGTaQCAHNJPcUwHSIdTbHxJUcjTdsYzppzpp5m87751YYOOsEuuORMmzX7Fsvogh5uNWBbaQ/YfmuR/xpu5108nXOpmrzqTkxdiu1vTAysWL6e+iWNkexke+jep8lJaI52ireho/vZvLmLDA4B30uwtMwunDNmX2KwGw8DediQIba7aL/ded+dTHXhX3LNVeQcsCdxI9ekVRTN7CQeV2SP11+a5bXO/fc/YFdccTGNvk0ee199eRa5ovw5OA8ETqsP5H9+1z7W/vvf4sah8eTQPRTEEf//oNmhZtcfwNbfI+F//5vHKH9qBT2x46nvyb8Ub+LQYlTTyCfraKRJK/y2u28GwzhAPXWE7eUsK0e26YorrrWnH3vezpw4yb6eD5mnYxMs7wLWJjgAeVQl+6Kc8z+nd0fudZLtQ7qmuJC8BExG1y8E13fJhXXOlHlREdr8vVgrNXytDOCpDn3wHBq8Oz1f68A+05mkmKRIqUaGcpgm1qMY4LUkHSFqbHCdyyF7CB9NyQimDf903fX2wL2PAlp29EbivG8XkveE2DFHjYYxvdu2bKT5gtyUJhQP0rzwPJvXLnKacvNmcs8IcI9WmgpxktOAnFALuzQ1FU1RcCV5dQiT6ACuojUsQyZ5LESRwKkJPmbMEWg+L4EwlMral2dHOhMxW2zi1MEQlVYw1Ua9got9Ml9ftTzPdUFTM9gL3KMowNnCvWXUQ+hPM2q/j7H8cJkjsY9LkKzTrfeJNGKPchxNI8mQUxr5rqstMhF5WQu59F9vONfmzv3UtuVDjIPsI01cebucdsrxxJrVduWMKRYP0PzFp3PY65nEVHLSHcVMjMwDPpN0EAxt8uczmO784qsFgJ/kaimRrAvJZ/Ga0zRZGtS+mWiFiri3aWOFJcSmkZ+BpyQ3UGN2BsSnEcu1LEb+bvDAVABlSAKYrZfuZVqQmrcSc9XcnuQ8TEdr8luAqoh2uuc9e8eDdRzFlPRi8ANyBWKiyB8yEB971ECb/wUEnTZCkTA/TQ4Li3SaMwAAIABJREFUlE1Bi1fxLITcQo1B5f8u6cjl0R5VXVLERJfOFvrBPn0gKY4YcDwZqqv+E84kST0LIV/rlAhxAhlL5TsZicSOg5YICzgSIk5sAjnZun1GicT0FucB66gDQC/ZDu+Je8rzujkxYGl1pfw9AkCXAVLiEHrhrLGCXdIXBivpybWjftF7bWHN9eo30rI6Y/C4+Cergy37+NO3YAr+PlrjBa6BWcwZoBw0DbKdHqCa/LI3E/L9+g2011/5xM6aeiyNksVIF7K3M3qGtMZ1YiHnoPkHS4S1gOtvBKLXdB5gKGZkR/CCKVYpJHl/7jZ4gBO1Bi1Wo3CqZTy9pTXW30worK6cHBgCBfso9ANDDY1I1aEfEglzsRVzlGw6nMOHDeF3amGtvMZBkgWIRpGMkYm0LydPmmqLf15MEV1lS5b8YvFpONFTMCWl0/3wwMSmhkIqg40KFn+XXlEcsgIDOyCO24LJx8Uc9J+y0WMZdcmne0b3jg1ciRCytDKSU6R/KJBUXT7dUB18AetK7B4djNHMgtag8yFQWCLKKh41NiosIOg4ChBQodPBbv7b32wCWmtDho923YoGknppHlZSmCqHEogsKvSc2XNIMCb5jUyBnp9Gci5zD8VgEcnSM6CxK2jSuctAc/YAG2TMkNE42/2M4LKYfAHwGwXykIzray3AnFg2J558kg0bxQjhopV20gnj7Z7/+TvFe6nfy1To4tVQs5WYC6QpByTr3j8eZqDG/IPxSxXEGguRaHUD772KTkGywHSAVLmtCTdSXpOSSUCRVhiBR+w+JQMq9pS0yfE9ESZHNgmHDCtOPH4Mwe5XXNtgbkT3IpBXOrNIDsfVJPqtEY18jetO4t926dFF6c0mgTGCppqkLzUp55x9An4U10RAlTrdgwYchvDzMVDYl1nvfiPQF33Ok0Z9X6haK9eE+OWsanU9P5rzNp28Artixq22Y9teT9hGH3m49ejZCUbOKq4VxX1Vkz3wwGN22WXXeIGh9eCAiLMIQkgg0RLiOSROf9H50+zuf9xH1y8PgHY6I/k/MN7xif39tnsAd9DehR1VXFLOSKPWOGwICvloqPcV5XsZ5f/eFvz0Ecnew7aRkayXZz1EYdPJTht/lQ0a2hdDk3vtlusegGG41m78y1UYZp2EQD4OidyPjSSNGTC6R6JNXIx20T/ue5eNLo0w3QP2GhH+5RcftbfefQhX81xG4FeQkKBjAwtOCZ+M6EoPwJJlvezdfYCkaDnyCCdywB+0niRzgwcOtxUrinCvvIx71GRHnTiKYCSjKwWTZCvcVWHffbmIrtUI7h0jWpG4I9MxS8tmTBvdkyIM7aqQ3CgqRhMPBKxb1x4wlrvSXIGJWlGIIdEI1gjggRSmCXq70USOBHwqZ18mM0rV3IiJndixHOiSF2klYVJR0qgupjPNBduxZgAXWlmniWIEsCfqADsaVIkJTRWG3VaDibEeqvECvqxvhXMop2AC1EC8EnsnYLipoCIZ5fkE5F0GU/4dGOLV3D+Nuzs7HOA7gueqDStlbJblWI7MAazPSBogbhjkLBiAXxVQYieqo6p7wu/3AxSdjC7V4l8Xcp0y6V5ORpO3p1140QwK53dtCqL8NU0ViIIzfoY7c1hMkRtAVZcmAGJUclBGwmDItEXfF0BmQGOnQxyxi6kCDJ1kCKfnFSOlUWx35XHeBdcbptMKS1FjWt269bJlP2/2UedsDM/OOWeqgwCPzHyaPQ7TOBLwig4htDc3g2gCEK9lBLZF5gZicPK9OA6ueg5h18XjJmicX9pnKhga2CvaI4oRLs+nXNKZmiosVdAFLGDFrnCKEjW2dP0FJLRQLIiIrH0T6QAX90ZMQjlFUpA1A7iIMTb5gsNgdOfbhuUyJcOVMrmCswTdUEk8yKhQouYUFOmpiXSdn7O5X8/BBGGbLVsF+AZYkpe33Y0nVJhF8lw1FIuRrMUavXZeh5oEGi3z8R/FDpIs8T3bDVZcc08dUH+TwWexVdWdFxisAjaaoCPnbrGspW2pfaniHbzSNawVt+MZVyygQeH5PkWHDCaUdAgwDqfbLN2kEB5L+Ol1119io0eOZbLjdn7ngIN60qBKBDzWeSkAtZ7GQwrC8Cqeo2Dy1dQBIgO+S5YmAukEgdS9enWlSQRLnHUSRZOjQsxpGle6D9JBFXApqqNMA/0M50bVM/PVJh/LHuVkALSWy7iSMDUoGykaxXh3AID3Ig2t69HXXABD8ulnX3NjD63BMEb5lZzrnEpmujwGgf1azkWx98PdOUpgBsA0F7GWQlGNzrSYFOILxpKsYwEgek1RsC107nYD0Lv7jge9gFy5bBVrsMb35jfffYsGHGM23EsBlONPHIf2ZQpGT6PtjTdnwQzYR+FcalVN7C02uooxH+FyAy/2ETdXf3w8WVMaAKnOAPJJg0A6IlLsGZpoObmwMtFfOoBpSh3GmGJ5NUtLGH2mKnKYdRs2+/i8xq2OO26kj4kuItnaj8i9HFQlYxLBeVbPHqlm/2jNKab5+CNGcdJxFo++namqHEIgiZiSRbtpsGgeiqZmMWeqWBFyz22ikm50cKht3wm04v3JKKBJdAEv7mks0Xjs0RXt3M15MNJDcME+35mqe9BfC4G2+NLLz3NLWuxPf/4Thp1dkCSpBlRYR8wfDLiYZj/9uMBBSRlS7YEdmpdfYANgYCay7lvIDfIKdgGM9GBMONG25zNuWF3MSNoYy9+7g4mPRXYUenoRgLVLfl1Gs+AVigZY2kThWprKwwb3tatwKS/ag8MBa/ul11+3Mu5vDQB8PZMQkVzPwfxMGIfEzk17kD/oTjMzyY4cM5J4Vu2mLkcecaSzz/Mwn+pK4RgXJ7MCTEtxxcju3NkWod0v1uaggf0dvNsHOJOFWUwCJnU7tmCyGZbIz6FpK3Cd8dacronkPJiUUfBIR1UfO3egCQnLLQ15g1JciTuwAWLRhdu1axcMnlTOvM6uSaemYHeAVhUT+VynTAx3NNvYxLqK5LXWUVDoqOqUnQMbkDyTPZ2chCnG7kp74P43MUFbbs3xmFYSn8O5JxqqkhxVPLmpmuoa6W/AXKZVLHMWsgCaAIxzQp/HGJ1p1YwvtsjAiGKnXvI+GHh2YCxQ5/dzLz5AUSRWjFqHAWNdH4rPQaBrZ4MFwOChHw6U/hfAU+/LzfOEL/i4v87GttDZBkzqNQYTHjo71Cxkr/FvNeolkyJZqnZQVeBGu+TA/was/g5aBoe/XlYArOpIDNhH2hsC3OX47nvOAY+A4ab4p1iu1+E/45q3vzPf/qjWqMdvZ7AGhogBu7b9o216/7d/t7++4MUF9YMDOn5YBkZUirt6TK2n9svqX9drI/BGyyjX74H+BMBP8Mcf9DcAyH9feosUxdIFDu5n8HwBMaTZJTnOOms6+Xkfmj1XMTWB5iOxsXNWjjMNr/8rANYumFwwySRrEUPjrlUaoDxO1y7xNGFgf4E8DhzUn+IYx+VOnQBujmLd3uu1h8bN1bCUXrfyT0krHHfcWOLGaPbmt4wI74HpyDXE6GXHtjgcvgfZ3Dnf2ZGH90dSLsWmTJtqF11ypYORbppLUziTMekidMDd7AlgV+anZQCwkrdKY/RfhjzrN6KFzN4qp7jQPZGOY972jXYtTPWLz51oP/063xagX53VOdU2ryuAEZVqPfr0YWonwt55/wc76ZRBdtGFZ6FTHGlvvf6BnT/9fICLBOqEzbDOBVi02sOPPUtjF+ZgvkxfAFUlJ8U1rj7AhFJmFnG+nNqRepHzIli3AbgtIKYdWA/WssBzGZ3SFFHq6vkSmufoQO/eU0jDJ4Wplv0Y6KVbISCJlFuHE7eWLmUqjnHXv916O826o23Oh+/aWx+9iN73RJs169+AEMgXQSY66qixNCM32868XW6wGQtBKYzXVFRUy33OsJOOHwbjj0YeBkkVABLFZYU29VzYkWVrqV/226svbEdrOxZTx2nUOF9aAkBX/r6DxMtk5OK62a8/r7OVS5FOEfEhhGkrass6TTDCbHvwiTuQioqw92d9iAxgMVNTBeRH8fYNXiDK3TUqnkqNW8q1e3rmq3bW2Wegq3uVfT53NqA3cVguRkSD6edcaH27D4I51h/AfpUtWjKftbuXPKfOJpw2xbZvLrCpU85m0iUZYK0f1xKSkuJN2wZsB1b/ezOmnd/9O4B66L5qB1b/v4CrbX2nQ2KC7rkypsC0L1QkBulEkp+tX08ug7xQHe9r3Imn2FVXXmdnn3Uehqb59uLTTyMN9D2Te4CmhtyQvBF4jCpyZ/gP1BXReNP0s3xA0rJ9lc5gbOWB/V5wDzJTmLbAxyUecCwDwkBO5zSaDvupfwfQaNxPbkwjmCQwCe1zoYRllaWcEeAl0rwnp20CEBIjUYSXRHCXKhqPYhhKbqoT5mXS8BUArulHyWmdc9ZpOK1/xvTqCeSDP7jT+kAMV39csNR9CdRoaaXxo3RaZ4RK/Aia93KTDyfX7AWjs6y0nNyjyvEI4QOSOJCfi4gZqnNlSKm/1TL9FYfshCabTh0/xma//xnyWRnkeCE24ohcDECXsicx7wQwjaZ5vSu/1AHZwwb1sGXLt3A9mOAqb3YDJ0pRJC5G4KOyzLXUpf9ZpYa2SyQo3gf3TeeSPosMpGZBKOQ6TedEduA8FxFZRDx+hxIpIJ+R2+vcjgE3OevMs5E4oqELya2BWmfORytdiiAKCaZd+8qo89F/7RjLngcQLWPfco/BinmuJBs4ON0WLthqHSH6yGcmL6+SprHkGZmmbK0hB8Gctb8aKegvc13KIef16ZPlY+8FTBSIbBBHzVMJKCz5KU3ZaOpV5Dq9XgHIUdTEmvRU3RifQO5Ic0x5cQJTyH37dbKKA6HkNhjrsR6qyW9EiqrlHp0+4TjMr4ps9dINYDywmcmPMzLj0IouJKdJdK1amUvJSKtFTQFIVeqUSU5mL7q7rogCAUw1tLxfYiB09QKf2YlBVxQ1o7SBy6mLIyAFyHy5K8BrB2qYRGr6beAIZVUQNiAIFcJKHjO2K4x/8iaRJuWXwNekOCAOYc/eIgShUT96CHJT+8nhD3izOx1geduaZqaqi2zoiM4uj1iYX2yXXT7VHnpqFgB0UPqNHtkbshuMcchFEcSoTkzvS/pQIHYF5M5sCCnKkwuR0QxJ6RSYhKZmczCgURYCa3HPrhrYKvWW04sRdRBuzipIdxQW6K7GJ7Cp6XwLWA3Bsa2W8TiJ1wpgU9JdjPN3BjeuDCfaKg5WMRiyO+WQ1KcALC1nhAlBcIrDnj27wY6pQINzu3eU/SDi+Bg6eLjtYESwY8cMRtd3skkqYKk2WjIAb8fOGT6y/fYLb9jkCVMAgxgNOJDvYJ/EjstKSURaE3zsNTwUNF6icyqeAJaUxqWwYYpwfpeGkwomwXHVBAZtCE/E2EXR3KzyknpLz0pCTP0YxqaXkwzsch3RwJlThT+HCYshFl2ZEIJSZk4n2IcbhNX7IZnDSIhG/vfRWdMBL6aSOvICVXUShTJi4mLrHGyHMyqwedNGp15LIFmjFTt3AQDSXcwGbG3EAbIetmq1GFP8egzdpbjweDYchS2LTOOD67au4zlS7I3XPvAieuXyZTw/o42IlktrS12uWhL5ngMyrTa0nDFC2LqqfZWgq8PaBs7J6EBJZwZM10roeQl0kkpKVJAjboxb5E4WsXQwmzXqqNBGAJOidRhgkh5r6pRj7IrLr+HeTAP0DGcUP8eWLy61oQPGUeB+ALuC4MmtOGxEEsERFi3yBfvoKP26gOKaR0zBFbKyrsRHVzRCpAKyZ246GxLztE0FAMrxdustt9vDM++3zphMHCipA8gsZp1RZCrgUeAmIwRVT5J4+mkn25tvfGWPPnK3ff7xPHt85kvWtXMfB0sfnnkfhaycAOmIcK/COiTQcbrPvv76BxhZ2a59k8+IYme0nsRQEQifm5tryzHBimN9ZFOM5VNEakRCwGopLscxbLRxANu1HBofYOhy/gUXsIlV7NTZ/HkfknBt5c9eO+bIs90M6/mXH7X7H5zJwdCd4qqPvfTqM/bJ3Fcx8+qM1t5o9F4ewyE118YcOYJAHM2m3wZzGpU5ANo0Rgw2ARLP/24Ha16GOipyWuzGv14Oe2cFeiwrfTx67LEDYIOzNjhMpJcc0phk7779CY87gKBxEcl6LcE306pI4AYNGEoAHWDjxk3zIvs6gN3Pv3qbzuk59uJzb3AANKPbmge424X7zxji0lXWu+cw18WVM2FjI6MbbmjSQNDfhgZMlheQDqYxGjBsOMLs6gZyL8thFYm5OgjNlWW4sqrgVAOwEu2eKJJcJWVNHGxKSomf1qJxAwcNAsOzVjqfibwnud2yyxmFklKwCiNfMv7hwCiHcpgbcAWFpvQuE2i0hAAWR5A0tBADymicNLMHYmEKHnvy8VyfTzFy4Tml8SNQhy68OCcnT8uypcv22I5VuNm2AGwiyC3DIJXHtQDRekLpdSpZCkA0gZRoRAFmyCxsKQ60q7ash4Gebc8+94J9+C7aS0R86W6Gx1KodI6yQSNwIaToqWbc/9ef99DE4vXiUr92ZS1jwBx6UmbiRX3y0aeYZtXZ7Zg8rV251GctvJhlzwsoy+hIVxwgopH4Vw/DtbwImBBdsCvRSHzs8Ue9sDruuJNhY21njJSiDSavxtq8oQCYVV3K63I2KPucPZKKFEIJ90vnn1x7BeisWLmJpqW6Qh48A2aOqmUvapVDqhFFEtVmOhFobQpACgTXNQYVQuxtROJDep56TGmMqeZQbJaZRkIsnX6u8GHDaY7RivxlAckHCVIE3fgkrksZoIGMcqpJAksZGerbt7vdcedfuA5V9g+KvGqYWZmwbGq5D4WMM4rdVs2oNhMwFgeYUcL5o/Ee6QE50ViNJpI7uUjWsG7EOFYjxqVP1EwSL5h4p4IchVUfpRIDSkCfzo8Y1ra7p1LU+rQXMSwFNr5Q2UjASV0PAecyxssv5PBv08+VLIFG7mUg1yzhc/4TUHfn7bfCsO3kZhsRAMzMA9rylb/Yq7Nmox+Xa9vW7eQ8oJk4fRLg/QLY8mW8ZwBW1oEAarFNxfovLUaLVuZngOct3KOTRo2n+QkzoqqUrzNFAcuuZ6/+Pg2wZt16N9Oq4cyQ7paAZqGkdZJcUP+R80xjq1q74ijrLBw8cIC99OLzxJof7aab7oFNGUxuZGWgE4ex5ZMvXUnR+6u9O2sFeQFrVKxlMjlnmnDDpbOq/anGRxgbWExDvYZQcgIZK0gSQuCujMlIkRxbkFyIUFDpI4pZLAMvMTahZlsWTcsKxtLS0MYaP/5E+3TuFy61gymsA1piiyg+aJ1qv+heudeYbyJtJ8n2BHZ00SSbHQhONTI7I84pnrnLu8BZ1sGpNKouPO8imJ0/IfPyBSBlsY/ey1V3IAn8OWedaXM/+dpWrdrgLF2dm2q2NnLva/h9B6BIUwSCiT0oI4pwmgySRhCbV40H/eHEZv3iZEpeUAU4LtMUFVB6PI2ZNZCYylQtALGU04iRR5PRNckVACWBhKN2VgI5GN39/Zx/jJa+/uorthfmlwACGS3uyNvi9/vvt/4dPd0BJLcFaNZvARSB3cVYVAWUg85dOgN0xjrLZfXqdXb0mFE07xiFWr4CdnBvK0cv7o1/vwLDZqe7rDcyYu8SFVQOPXr0dVPNzVvQjCfbTUJXeih6p8ccfQwyNx/yniuJRzIkLeWeSddfutqABST6KhQP4NCtYkMAq3DAUO63rouKvRFDh9tlmHsJ6FaDtz8FuQ6FzTBtdzNenNM1l+mJLc7a6t2jO7lPlWs8ayqoA82cbQAAnTuneI5WCGMiPSPOXW8lSyAAPwP9VGlKazQuDfdeAZGFhYCmaK/G0fGXfqsYqDJ+W42hSyrSFpISkmaa9Agz0MItoWjUAhaDtx7ZJzERFQ/FIH3330toGC+ngAbwiNvL5oN5SO6qXDOamJjGeFagNy9NUCWhMJPULOK1aX84I1HFnNYAcUh7to4iQNJJ4TL94H5pkqysKIzG2pM2/AjAXlUdjBu6Hih5vPahrxcKWcW79o92cOI3kEINhzaw9Y9MUf1OE5vKISVNLLQB/u2MVYcGxSJVc0rAqph9avKwxtXci1JsUENOSYGu1n9hnv324tp+5ncAJAAn9WtqBIpAIIZUo/SdycHVZNJj6h0KiRYOo5iumCS96Tpii08HtL2G/3QQFyii/RUAt/qhQMP0tysV/EXrVvfjkO8Fr0/XOwBTPVXxOBT8PQBX9e/gPBGL1aUGdCe0t3XGHnLN9euHXvt2YL1dnkD/Vk6gHFZf05hmDVr/0TC1RByIIA9au2Gtvf/hWxBE/mx/vekG++c//mnX/PlicjEVneQVxPG9+4vcaZ5+EfG0BxqQ6PVWRcBSL6FJfBIO8WjvNWOAXL+HHHkbdU0obHVMY1fusg8/+JTc+hZkq5bY6GO74ng+1vLQZ95duBO5Hdhp9cnWs9MoW4/+60FGOcXW64sp7E8Ll/u4/0FASt0feT6oUNY9GoAO88pVq9g7MiqkeUwDfy/yMGVMOcYlMO5LfqkR+XpyuCULv2bC4RSb+eANtmbzr5jw1dqu/XgjrGWKgvMsq0uqa+clsH810XjKKaNh3nVBnmWEPfnYy9SiB2gaTrXnX3iXScJySC6tTER2Yfqsi30852ebNPF4DHG/92ZcM+NTTSSsYqs6M8/rxaBBeyiwKoDbzZNUgXJfw8mFEmAyqkkey3uWnmFH9NW/nPsl9w4mG2s2AWCsO/VvPoV9GrIEb70z25ubvXrm2NI1CwGaI+zaa650M+QH/vkw02zvcY0WUwNztrCmYiDWKHao8ZpMLO0DM1iM39wuR+LcfiJ5brlLD7yH1NmiBbvR+kRLm0jUv3em9embZXORujvIIRUelYwJzfl22QUPWse0BIgf+AFAzDlnylSu6y7kHfZZHo06gS7xKvakjE3TVhJewwcNw2G7CImYAfbZvM/dXfvNF2fbxZec76Y9klK6AI3X2bM/A/w4yn75aTnmvUu5Hp2d0bhp6wp74OG7fSLwnrsehI0H+Wrxctj/m+zmm29p24/t+7KNMd7WyPmP5sZve/X/BKwG5KlDmzuHxpv/x7//Zx/Kc4ugyRPIL3nziwh0OSzcSZhTaXJNZo7Tpk3HOOhj+/7HHzz6Pv7ow3brXX+2B578B3WCTMdgH7u0AyQD9B7DqGN6cZ7lbcBMrZY7Rj5dS653kOea/+W3TAn/lRphA03pRMBFWM9IAx4gl6+DFCLMRSBXDGeQWJYawZZXizXHItEDHZ2vtbL/O6hBSxJy3nnn2Jtvvk0OqUaQpMaOtq/mfue+IyItSIbvgvNPAxw+him5Azbv6wV2/DHH2/ARR9u5Z1+C0WWVyyL6RAXXQ/cfTTfWlMzdyJmED5CPdQIDyc8ronFKY5PpaBmDSof45ZeftFvvuMMKOUMHDe2DlORl9gKM+2GDh9oP8yCgwcSVrMv1N11nTzBF3CU3GRJKsRujpqLZLzPisEhqmbIiznuuUTnxHhxLTXDpmCczlar6UdJWQQjXGSX2o5pynLnUDZEK0C6bprNFDcBI3juj8+QE8mbAQ8rqqziTqYtOOH4o5DkmqZiYOwDJqREAMBrdzo4AcmdMGWKL0aHt33+YfYjWalemQveCF5VC8urYURMlEAB4vsI8Na6iYPjfgib0h9alYz+b+ehs8gia8zBYhYhGktfr3kmWwA3XyRnKmboNByAcODiDvGY/OXom0imh7JVCGu6QI8hv1cCQabim8PxM5rPMo2ScrvcYxbSTSCLKI5TLbt2c7/4GcTBN9TvyrBh30pHo6PYC3/mIOgMCJXl4Mh4vimll5IoaxY9h/HkLeIXOdYHNOhezkD5Q46gMQFJTye5zywsgpfEzOx0WbAX4ThjXXuZoMlpsZWqpFTyFFNF6kLMpVwwHbC1kurIz2qsq9CWZKdC3EmPPZIDkMO5PDLlq6UHuOTJgkoqL4zDbR6NszOgccJ4DdvLJw9CY3m3fzs+HkATW1T2BWDXa5nz2HfI2In1gdso1juLFbQPsTeJxu+RkwOQGG5VeNfepaP9BMAOakJxJOZjxhmTlhraqcMkAVFW3PZJF/tW8VRbLWHFSJskw1FeZxGBs7eK0ch3TG/eDQ3Rg3qguMkQATxU0LiGHsMK9+7gAIN8k0zHR2bZgwY82nY25BQBSCbJGC7t0yWJ8Yx3jrz35eh4sSzbvuRcyVvcB2mpowqXFMR7QYIuX/myTzyb4VJdaI0h8FACJOniZ6PIV0ekJw8U5AWT8iLHj7Pt5yyiyATQNpiBdiAqSULlXK8EQcCp2pR9oGmPkJpcyTiXGkJJ0jUvJvXjo4Yfxb5xl123npgI2gjyGU+iL2eadRv5fI0tqw3dg4VTA3orhYFN3N1ojkCzuEAGaLK7AxY6iyVleAAe0NEr3N6CFmUg3KdrycWJToSlUXgdfnbQnWNgaPUuE9ryTpD6SxV7L+CJyYOBWGEwlZoOWZ9mqDSvs3gevZcy7s/2CCdYRI8fbe+98ZJ99+rlrVdXQOU4AkFCBfxBqV1JHnOOipfUICEAhUo1+nQ6OOgocmQXoWstVXgV2NUlE754dnS0VRXcqtxfumHn7GfuWdpHEe7nvJBGtFKGkbz46A0YFS2gUzMc1NuMqGCVppbZmCffvW/Q/Ghj1qCnlNWAy0k1dmjBGF9hAFB/qaq1cuY97xAaii9wAlbWBQzyOgyQmPBZdvkwrLayyDPTSBDb8tOxrm/3JJ9YPVmgJQIlYGQvmrUELDwo5jI9msvLkZI2pttJ1vsLG4Hr6DUH+6SeRDeDAOXiwnOSsB+DrERTxu3CznIzGVBW6U1fT8erhDNB9HAwZdMKC0a0We+311xiJmcTBlMTBhB4soHUUSdAnOBJqZFXjqSWMXCci9Lz4l1+5iKe8AAAgAElEQVRcey47O9V+pcu65Jcv2FvRtgGtxDtunW3PvXIR7nErrFv2KXbZjHvtuwVf0jHewwgF3Sjo7m+88gbgfrn1o5v+6y9L7JJLLyFRPcpef/kZRsPV3SKRDU9B6H0FQZOuPfo2VYhy7wBgP/m045z9UokrcI++seyBSNgEx+EC/bGPQg8fNgbH9U/dmb4VgL2Crn80hdn38+dj0JTDXogiiA7xhskJ44fS6MhlHOVcu+qymzDwoNBnL/zp+qlcR+QNdlXai7Cc6nms+CSkANBiDAHNLObGRjMCFMEpKY2WUoLH6RPEjpUguijizTRviuyBf91vV197uycdMYCwAsoEZqbTeOmg4pBDsp7EuZ4g3ySATqwLgcgAYXEk2SoUqpAgCQHsbpDWqQiFbcCqWD1h7MFQWYDzOYlrq1h0730YGNz+N3dDreHk8k4YjxsJGFqnokUgGpFSeKF+NTlTYzUE8mF1dtLJ0+xvl81lTwkcApCqErOR5yH+CHwVYBKLiYvig7T3UjkMKnAYP+64U+3vd9/DeOtb9tzLLxD0YbPzOnVgSH8lJYP9DfudpU6iSpdUh4zGKlzeAa0supqRrOkYMrKW6jh7YuabdsIpp9i/Hv+HvfTsTHffbC+6sgAGItg3ZTUwI3ndTbzGigPEvdYoHiPGppw5iWTkJbR0P7JLL72cS1NBp5TkAN1jdYMFSoQigxIOG9Y1auhASpZF8i49u2Wxn86z+x58EmCawkUDz6qAuYFu9iGmqrMFAoMGTbeqjvRPrrmn8T5dHY0B8TwkhypuwkI4AF0LVdMPArQCYDWVkaK/3DEZ9laenXvepXxeaieOOseuv/pOGhuIuXNAltNQqyDOaV9H0sC6+trp9sJLr3n3NwSgUw6RGo2UjnSkWIEwBltoIHWg0y2gLY1zT2CYiqEIihjJwoTD9myR2zCFuEZqG7gm7sDLIeEtJRXldKgFBkeQnNbSEHBjGu9uB4m9nJ2nnHkqjS9MphiDWbzoU5j8E52RJdOctKx4N9vQdQoB1ImPSbX8HXsZqxesRUyFkXv1FVcRg3vZEaNH2vmXTrdTJhwDk+9FCqAoB3G3rC3BVMkApP6FJmeBzXrnC8bRC6yGM04MP8KTJ2c63zQaE4r0gEZfH7n9UV/nixcvxADtEzf3EnVA90jun9FKnCTXIHaxCgIBgLz/Jq6RkkyNoocAaElQPhoWrIwDYyjWY7j+2xkxDItkv2Eu2TG9DyBFkY2bpNi/x+b8m5EXPhz/9FEqMX7FBgY0BJiTLmUV57FMQGrlDCCZEzcE02gu+wPQRVIFakDKSExTJQJkdD0b5O7NhZdmqpKxWBDTaPKM8aeOt7nfzEVDj/EfTe8qeeez9BwDVEOHOf8jwZcxpa6Dn2s8bw4GBNOnTyFPybH/uec+CgO6/KwzbdtB/frhsJvLWONQ4utAhOs/s3femw1AiR4v35dWbZo3KAFyoS24aSCPHeNNIvTMyCv4kjeHBvQdYBeePdV2F2yz195420f81QuWFI+A3njynQrtTp47gfteTaHR5KPWAtA4S8WM4p7r/UsPWWBtenoMIAOjddz8Blh6mkQRSB1H0+DsadNs5a/rbG/BAWej76PYLSEXiIV9pqmeEcMHEO+vti6pObRyYihwf+G17cAdeoAXH9vzdtjgocNcA01nfSfYR+loA+fDdnvnw/dtPmdeXCoxmbZIBATbaAq0eho78ayVVHRRlf9JQqcWSYUa/hwsC7HOaAaWwFKp4+IVHuDd8h7U9KhjnAsSFLE7ys1EBXDLKLGJwBEFw7eWJaVcUOS8lPgUu5qpk97d+zLqugsAsdRGjBpFA6ESN/SNsAlgEXDdyphAGX74EGceV2BaWUnemU2DVaB8wY4DThDgSEQyhByAJqaMF3bCHpIkhpJyjVFLekmgqRpEJSXFrJUuXjQXU8hpeicG+Z2tgLh6zmQa+vtoqootKV3W/QA70i+OIedLTWP02Kczwu311z613aWbYehWc65onWu6ihjD+SfHdiX21Zx9kkUJ7cC0Ae9b+VsUzSbpEfpkgNodkiCQuQKb1o3kaECEKrlUoYg516ABJ9hd/3OFSCKsKUYXPSarjJf8jYBOgX/6+f9kYv425s86c1OoNtDi0HF9B0/FPCGHciVnH/cPUIaAodqmT6rYyvectaSWk6RF+KP3G8NZLDM/T7HbHu9QAPF/Y6C1M838iRzsDApir1X8esigS9MAPCdf9Nce/KRLALjBq5o8NMUaCBRaf//5mMEj60MDs//9Q4/4++/qMdoB4kNHwXVOtoOp7cBqIMUQ6F+7xE5bw1Lnjsxq/1PLNbimh7J5A8MtuUvTPOZ3tZcVZxVDXXJH4DXntaa0VF8sXbqEuIr2JgyqG25EVoMpr4ce/Zf9/a6bIS1gtgKBRqSWfgM7sY5hIOXtJL4JIOCxSzGvQsLmk89fYJpqmc185E37y5XX4yy92557/h03vY0giQpjY0bHNcNKnGzfzF8CGLbdsikWUpHuSOncRHN9HKy8j5mSLLWLp54PgPCWN4POOudsm4mZzIknHIM25ULWAdJnMNBrCYpq7v208EdkvN63J2c+DDB4NDm2Jhgk6SI5B60xuY43kUs/bYt++A4zw1YbOLy3vf3Z29apRzf0VX+GvdcVeaZd1G4QiDj3ItBrDEECCOzZ+qJHmbeNfJ7a65abb7Cbb3oCCZhy69I7lXOkmsnCJmfChROLEmCwSx7vBsbjb7/1n9Q6AVvKpxvFtPGWskD2dimIALTRvRLoHUVSoMaI1qtIOP0O68VE2VLyigbqoUw7SI7b2lAJsJpKnbLPrv3LXTZx0tnWhXo9nDxKUzKff/khOd0b9twzL8Hc+5gc71n7n3tvALyqtCeee83jjeSh3KCNszw7I4qpyQgbwvl15mSIML17233/ephpxc6w93fTTMsjL6sDGOvGdScWwWjM7d3HdtFwGjboOJs0Hj3sE06jdlmK7MtPdv0VV1LzXWTTr5qBFqj0L5HxqkQbF0A3hXiaBiGjiSb/nX/7q91z99+pfwqQU4jmnCZfbmvESjamb7+hTNv9bIt+XkWed4ONGTHWz/1+kKj2F21Dc3sW9QSsYADEeXMXWkpChl9DTSoE+yPIv3xftMWa9tz4j8xTZ6u37aH2/fw7YzXwaxBA/P8JXP2tGRQ8h1ZBwJAPGOtaFtrnmqqdOPFUaryLbQYa45989pU3lWUy98UnH5H/5bi548592yyU80CTsPJRETLZzOcWzoajOOMWfs0IMr8XQ91ViWjnftiWZ6Ax/6/7H7Thg4dYroCggyXU6ZF2AACsjlwkEZBHhseJ7HsRQEIxju7frwdTKKPtiSdfpkGKZ4DwC1GyubTZnTLRTd7P8RtFI74HerFT7a7b/ifQd+es6No1y/r26uRGUbnI8H3+8Y9Ornv8sUftootvcCkBMU/kUyOZMMmiRSPHo4uhCVVNdyZgqtQhmu+zRvcXtMkBcjY1Mi7dOSvL8nfvIa+PAdeptsHDEjFQglkLsNkfYsC3XyxytqQ06bKZNmlqhTlI86joQDnXYhxxMcrWYJK2e+9OnrIJWarOMNoxrqBQkWaymmXVklHkzmiPyCxKhkgCItUAEYbUxCSfmvFN5Ao6BUSeqtfvyOdB3Aflzg2AgCEYpRODcpDG6Ejs7Mmk4k1XPWq7tq+x2R+8DaGhiMnZXq6nGhGdynTq/eR1kGJ6JLC2GU0nb4cw6nr4V181lcnOZcSqHa4t/NUXlUyRpjKpXeKRJYami6Ts8IDmd3j1AjAh3cngN70jZwHvS5KQ+hCxRY1FxaiuuZ1s27Zd7i2hvDc6GjkGiESSZZt05km2E3mndWs3EJciYMAfawsZkZdxWU6nNNZLhK1fu4c4Qp6PSVYZcig788s5VyAStflQ6Dq60RXgo3Ko/G37nKGvaQrJC8SS0xWiw+3eEPKkwJuh38As1gc+EORX0meOl2knh3E9sb1TZ01/h9jenY3WDfwrp0e87SrbaUCa1kieqGnOkaP7+9RYOa8Hci5MbUkCcA6S2w45vCPrpZgGdQLrCY8WvAEGD07z+PMrBMCDNTBzD+sCGL7Fcjt1t/2YsuYfoNEflwGWVs0UP+uJ3KAKXLNrDwy9eiTbRprpXcA79+6lYQ7GlgV+JtPUkMzcMPZNFAljNIffVJhBTWhd/gTbcj/jZtB0mUESKLFrezmMT8Z0fcREhSPAFbe1kQvXEUaqhGNLS6BUS7eOTSJXb7FZrr/uRnvrza/sYUwSmlmYn8G2+viL2TaBLs2q1atIbIttwqkT7Oqr/2ynnToZpsB+mHz3MdJ+JyCVRu5KCexyg1ZB24IB1ot05q4F1Chyh+sOMHkqCOA5uO6lA4Rtg9mnkcxyDmqNEmqEXgFbh486wmK9iOHk1GcS0nKMmjwQeyIjJo3crLlGvP7kZDm1sli9qmRVUpyG04UTQ08iwJIHqGMhh6ma4fc0Aq1FInbBSNgTGzBiqWOH1Kno8WIODVqCQChFfiUd2HK6nJ07Q2kG+C1FC+ywvn0st1sP+/pbOpXKc1UFA3jUOP2c51IBkpHNImuhq4tGx5bVrq92woknWFa37raHBH8nwucL5v3g+hRKKA8COoiGrkQHPBSxdo0bAqCQdERSvVURhCX5XkXCnsi4SFf0X0uK9vGzdLCoiqJjcZKTNh+dAQHRERHZtn4NGjygvJFiL7nYNEwYOQTCHBVIK13Jp586E220RXSnW+2T13BtywMu4DIVw/iIRD8kPinOCrbIlR1gCRHs3cg5ZMPakwOcHA6llTrtnEFoShIgauNhZP1izz//AJ2njjbn25lWWRxmb7y0knH2iZg0/WiXXHEJgWc91PBlgMFVlp3Yw268+mpKhXSeI9oGo+uzHSe5sxiZmTb1dNuH1tuSJd/w9XQOki52/HET2XgT0cy7kMRkNolkiic+oVy0X38FBGV9OZsIpuQD9z5j40873oYOTbQjj2HcM6knxh/3M2KxHMZsTxsx4jiKp310+TlEIyrt00/eR+z9cBs86Fj78pPvGMvfZeu3fMF9JGhHZVOcbkCrKYfAn2kffvQdoG+qi3CfglPzFsZ57rjjfl+/b77+COPlHW3jlp00HboAiiymg1Lsm72BccrTJx1lPyG5ID0aFUqjx4yxu2A1rl+fR7E8HNmIsTj+XWhxYT3sisuu8zXpiSiBsIWR9GefecaZX+eceyn6NEtJbqdRXG501vm3333qWjtvPv2I5dFwiAUgGHP08XbNX2+wrJwhJKXpLFdXNrXN2zfwZyUJ7yk0GqIZn1xm199wKYdFHMloMYVJFUGzBQ2vtXbO9PEYjCFTQByooUmijpvGp3XYi2EnfeUmHe6KOcJI66WBSmdLDEHAGDeTIyFtVXcVUKWBH5Kgthhl0ezXDjxeK00JNU1y0WQ8+9wz7dXXX6J4qqGzBuNc3T42/GbGikTAPkiATuXQaAJIlIFCDAXIHsZ4Je6unkxYE2MOMJmq6xH/5ucTMxjrhMlfx2tPSqQjDLu4DL3M7mj0xTH6vfCnlXb77XcBfG22NzEGC6FrXMk+juE5axmp+wRdnv59+9qAoQD6AHoi2KptJH2xEHSvY9CREZOhgrGPcN7P158thMU9yO645zZ7f86LgckBxX4V2kfhdP0fefxO+/6nLwH3VxBvkU+piGAUpw8shOUA1rwfkgux0zrAei/kYNbBIzOqWg5TgZsaGVYNJiBRRnGaVpALeQzgTk/GfPPy8t1pOoIu90GSZzGFZUQlUFl6rEpLZCgYsPcprNpYTz6OqbE4AVtyhSSWd4BRoso6UiZablwgfVSNyxKnKDBye3Xn/uaRrB0OcBBvp4wfZVs3FdGxfYlQjBEfa6CKRCeFUQ4d5qczflRUusWeeOJ2O++ySy2C7uOefN5bpTRbec0adVcbSPrCwg14n3IOjWRfy0xHB75YOo75kYfotctsUYlTLfExOB/U2RdoALDDaxQIWs6B24Yn+1kisEVJhYolGTNqPTcDVofQWGgnMB0+JMfWseYiYWjXsbay0Ch+auYDNv3sc10GIZyC446b/2xLF/0K430hACU639mhdtSpPWzz0gOY3EAf4snSMP/T9d4HA1ELNJRrG01TacLk42ALfWVHHNEXzd4dfobryfv0OQzW/AR79tnnATCreX3obpFUCliWJqfALL1HFRQ+PqpCTE1JrslRxxzJuXsQtjpmaezzKVNOo7Mcb2/MetdBEU2dc7hwXtTBJAYsjszGsTXd7pt5gT0E42Lxz4j103zr4OuMcxOQO5tE5Kwp0xD8nwv7gj1xoMmnAVTz1IudLrBHDA/OXMlsqHBys4n2cT9nFARju0G8lkkdYC1nn0BQv5liF7SBLSqWfH23sb98lNGnWgCmpHNHE1Ji9pr0aBUDXI9HJt1IHNJn6XiJxdyZkZ8+vXojwYPOtZuPEDv4XoOet42topGiJHKXes48zI/ZSwF7Xwk4t1yLye9JJ8Y/Bw3qyu9V4D66xVncFbDGlXaIGeJD0pzbLYAgLlUgHExbRwCbsntdFnKWHn2TMY/RvsSBGUf6JAp+AVZiTYRxbqmQKS1iuoMYFv5/cfYe0FlVWdj/Dum9J6RBKKEjvXeQIoggKooC9t7L2Ad7723sBQXFgl0RBEGQ3lvoPZSE9N7z/z3nJg4z33xrfevPLEeQJO/73nvPOXs/+ymExhRRc5SJoQIIH4LssxrAVkPfEPbSszI62j/vfYhhZpxtgBUkD8U2hG+pi1qBP+zIEaMcUpYHkFjJYDENpcV3v35nc775jMEmNaICLyiGBEIHM7SNI/gqHBPwNPwal61cZs0Y1kaxj54E5NRalPwrgGdHLNaSYhQ2NBkulFGSLpjt+qVhuFKuBVDKOiQ+IcJGDR8J4JBBkMoqJI/HALILsaFJo57KdQBmHde3lLWvoL56wD4NT3x51gdg3XT19Jkwf4phmh6hBmjvfA0VFNcHSWAlyqgd2/bCHkm1TtgPHcb7TsnAkjVKDriTMJ709FYMoiP5maGAVSXOt7ug+LizskhLbe0sCE5pME59GMwmILuAEIDsOBgdYtfJKiWcQKtq1uAeQkl++O0Py62BFeIjpZPUCbI+UX0YyWelAeNcKyAcp4TrUQsQ6zw4uSYBCmETe5nPJz9gqY4c05lNXHuqGKk1PHB1tYA3KM8mn3exXXkNljB0YvJG0/BTw3dJaeXd5kL+NITQM+bk454lktakAFsHXAm4UEnMM+UaJfmcad9nXcmPT2FQOku0TzgJulu5HujhwFYn2RXA6SZLLoFaUkENGzW4Ua3sAAmtazfw8H6vX474yXPdBJw0Iiluv3IgiPtybwjkwqkU0KrmjOGLBmB/A7aCNnh9yVwFrGo4Uy0FgnuVf//6T0aq3hQ/oemLtJ8IlBW7xL0t5+b6Nyh7JjjrMUoF+Hg2R3+DOO4deWCQ9+Ya/+zaZsfn9W4Gf6+9TXuf+6xS8/ztO+ClK2vv2rRtjf3rnVdtypQpqO1ykBXPQHaJRBOQsKGKukpWLFzeO+6+BcuOTJt0/hhbSEDd6BEjISmUURteC4D1LaSTMvt6/mc2cnwGdmxbbetG5LF52NEwsSvIgUnGo1Ve4Y/Ssd4NnzatOujAqHreWCzs7uGjBgP4fen21h69U23H7hMwL/1tcJ+uDJM6IoWdzxkaTZ90AlVNnT1w580wEV+322+ZRoPb2Z4g8G/02PE25/OvXEBqvQYqEC7Egvvq6+/s3rvvg8Bwlv3x50LnW611Jqa0QOgGgBfaGbvy8ktICR9t15F03Z9gkfOwZvpr5R+oOw5bNkzySik0YRslYO0hGfGWTbDu26RZm/S2sCWp+1uk2vate7iv1Hw1hTbpwk7WFduuB+/71p3r/fp2Ittil/OjzkjvSRDeNq5Jsbtrsppz7r7u+T4ToPOGC/LHd7UQe7pIAvWS3rJeFy5cDEFlGAq7dBeGpcCeQACieILBytivRIqYy2C8R/e+noJEw0TW3PvvvWtXXH4FYWRPYoH2GYqnaEAoTg+kuBvJHMk+CTuf2ja4ngERb/4E6s1X33/UlmNVlRLb3A1gW7XpRhDzn4RE7YXsstd6ddFh42OXX32NffD+17ZtU4G98+azdtV19wGYyp8e2TNsX6kjJ513vr3z3nt2yeWTkRyfxAO+A73HdlR4negvAuzdNz9iMwiDAZuKj+8JSDH5NnTgAFu5bpWzWZAarY5auk+fzpZbms++6m9LF2xwORzp6emw7bbbR7NfoRf5naCnb7lHHd3epEwMZZoo/DI8HPBdDEfOCQ/U9gY42oOa9pOmtebVBP9ee25/cjuHGMaeD6Qv19df3rpS6Tim+Zn70H8Onv5z1/D2LA9U9/Y6/VsDFd37k/ieZp/KIvCoqyO1nWYIWA6p4pwJ4yB7FLAmx9nYUeOdLdbl107njM3BXxKQCNCyGfk3lfo5YBCyeNGeoPwF7WXJ2HIcoH4KglCTyHBVMvSDmXkWzf6sfTUeS0X1sAcOkhzNZxdAV4a8PxaspR9rScSzC/BevvyqW1HKohjjvfpSI1dR/wjb6EIw1J6dR7ES9LEFiz+AMPIUgFMRCud8Qs4G26rVy+3qiy9A+TjBxoye4chiCuM9cCCLe6w9XXuZl+mgHiAcUkcF53kA6t9SwOAgXuvRJ66yRx9+2xH54nl/oYB1qkEPHUQazgC/Y5d2thVSWSLYiXIAgjgrm8el4MvJ3zuSCBZ21N657FHREN5CqSvb0UtkYzOhwOmzurW3P5etoTbuY716DrD33v+SO1NFP4Q6mrOvSmQKmJkaUFUy4G/RkrwTsAOXXM+zoP1M/Y3OSqkwtc6fe+4R++ijT/Hy38cnRDXLYvKln9PgQ0pG2QZMPe9Caw4hJTaqDFAvF3XxIRs3eTgYTBTWJ++jGqdf4xlLiEN9wj52/CD2EBBj3nz7JmyXttmatZvtzdfeIDfgciwTYhkaw3pdvwFCBlkXIigAFvq5M1IMYFk2gq8Qat2qLdf/0HHnL0saJv8dpqfrsyBA4BWdc1K9DPUve0UERB4fnqsQgp+rICUqR0n1rohuiYSkRaPgmQKGchB7NR20879b4gYB+nkapsrTXTW0auwQsDmFGSpLomXLljw3e7knAnU9H9RYyBcCVMvp4YKCGAiUZFvn7vjw50Ey0yC91I+gPcLn+X0dgxOpQNVnhAAkxaMMOpV/nPBq1iBEjljY2+UosVoybDp+ApAUPKQWQmgYZ8KAPl3w7S5knz+M7SAWfZ2SbceO4/RBbbHcO4G15Dm26M/jZN1sYOjgY0OHptmff+zHVoBnhmd7954ChnABWF4Q6HfBOPtcSujXHiUv5wVUj/Lb1TUCF4RVL2WVbLt8otN8wCQAG5H6XnXdBfbHit+50fglghDzvHJBxdZm06dxDaZRUKHsRxOtTUmFkwpX52vIotaUvkpeK/zjr8kp/qoBsKT27M5BJrjEfv7xF+fP8NILr1vbs1q4A+MIjXoLNoMB/Yfa+nVbYPWMtrlffOYOJ4WKBLlkOtGSQwA9KjArHuL8uqIIYhK46VxL2PyiYEKUsMH6IhPVw5/HogpnM5HHmx4yBVYotKocxF3PnpLNigiSck2JmrXGia7krALQZKbtUifFpEJG2EyeTz4q/KEmAzIUM0ERa9U9AE4KrCJHzFbVsT6AAR0tj4VeWluM/B52igtYATLhUIwAIR939ghbsycT2ns0wHQUUvc9AKX5FOMcfDAj5IfVjKJXbO8yfq4zcwf5kWxQtZSSZ5MwL9/05xb7+YevrSVTztsf/of9OJ+kNpgiOqwjMDBXKp9nlq1NDWYpU0of2HZKhw1galDF5lrOBL8IQCmGDSyRjamEgioKOroCydq0i3CF2LHDMLkAyXTQH2GSFAhbpKEckIGHGuW9lyrN8xFPGEQWKbwTzgmzgeOYsB6qt2XfAKL9lQVIy0HFpnQkh4ULG20MkoG/VqxyoGBf/PC270IGxwccP7q3fYNsdNBQvX+YkSTtXXH1+QRo9LCdu9fzc+Jc0vmGv/Zw6OZhU9DOXnr5SZt02RWY0XNfWGx9O/SzO2+aTsrwLda+U1eAwj+Zgi5BanGB3Xv/eGwNkEQFJtKUtbHOAEbZyPnraFLGj53GtSdUiwCVQQOHuOZn1er1TEJ626xHH4LN3AVD6ot5z6W2OfNz1k2RdUmfSHBVFwrab23el5/CLkklcXe0/bb4B2uTkUihMBhZLFJb/1Q36V618lOmTctoII/BBMplk23G9O9a+/yLbwD6y0mf38cGVGWXTr/UPpw9z6ZMuoBk0L02fARBAbCRe/fvx7SpC4yzPbBPF7pmX23OjbdeAWvqczYori+gz4B+o2BaveiA0Tg2og8//oT3GUGBxloprnVes5r87ti6Fw+rKlvy6zM2YcJ0Uq9P2cwrHiNw4GuCAvra/kObAR532jc/vmNZBLR0o4nuP6CzjZ00helYC4oCbETS4pBXraIgHsoz0JwDDENtri87n61f8ythCPdaCd6deadPUtQR0FIYjM8PJvckC2pKVqKN0IFsmp55fjpKPle6ttILBcjpYK9C7iIBrLxNtPZcKryaOPaJWkk0dNAJYKKQ8WfvCpAsCyCtlH+SU5vDumoFiH+AqWitXXjJRHuPw3AMAPHihausgJFhKwrqavaZvJM53ONaNmhPSiUbECXQBrBPqCgIimRP4X/Y+LrwMHlEQ7TgM0sa3RrgNJzEyR183jrWwnlcy5fsjdnP2EuvznXSlDoOrAvPu8g+fPtDJHj30si8T4Esu5AGWMJDkNoTvhdQxaQP5hf74IuA+aOGTWLDXw9Y/iiAxGEOTZhojOX0PQqmSoOtynHP4UhYFuFWIUxChw842zas3Wrz5nztGHAJyX4MLC6GPfsT15KoMSaDYp0LwKrXdVbJQI+omq1WCQAAACAASURBVFRJkJ3wb5K0Qj7DJ/AP033REEpDGxVykvVIHu3SIN3gk58giTt7tkZ2TmbiGmOFiHgNp/PpBCwGOnCGRCoMfQW0KpRH02K+Tj6/zPscQCCeqDY9+VBq35av62tvPGVPP/4IQ4Bp9sbbHzmj++IieczW2MBB0TZwVDurDi2xb+dkWu4JBURwhsGyl2TP6kM1EnTFlABDalfY1jJOV8PJ1zoisQBWfweoKsxIH0G+cX6ATmJFqgAV4KrzUfIWWR5on3XSP7GsVIg7lhgFRmPwiGTR2rtVVLRtEWfHGe6U88yHMkTQfu/Ds3rztTMYNla6cLxWsNvuvf0eGzhgsL07+z374pcPLb1zpGWuJqBH5u3cHyUgOx9sPpaATUnIW2TgU4rMv4jwAgU9RsAKOHSQe8cJUMGeXc0ZpqY8mP1f7IIYCnAxRFUQBSikkcJXDGAvmdsLiVO5pgK3gmmtZGEhPOwqGKV60ECsQ/sOpJUS8pEPg4D1reT4Zjzj8uf74ruXbOFfP1LA/gaQT4PMdYlEktbnrK7WFZ+/fbsOWA6SpCyux+FtMPsofuXzqgJMYKdLx6axlP2A3se/ZbQOEfGaF/eISd7kNYIK5tOzJ6Be16aa19QzrWGvk/HqJwlz1W3n3/q5uibafwR0y0XIfT+fUSCTnk2Bin68Hx/usYCUZIaQzQlDU5CW9q5yrp+kxnKxceuHIUZpfrWdPaK7zXrwERKYX7ON29ahTmDNqeXj8RDQouclPp79enAPwjwIV8GbasPqLZaTXeSYdv5MN8ITGTpWK1LVY+JUMPhxJzoljK5HSqcYLIlIR4XpWA1NOZIE2Di83BWetSsTOxga6gjUFgf2nWRfpDHDQ7+EQjQYKX4ddiBR+K+F4tcVhC/u4T34e8G0HT6gD+EmU2ha0mzP9sPY+7RnX69y0stOMHaTAE8k6z945LCtI8Dx+wXzsQ6RRUGdtW/bzrEoVy/fRl0RYq/AWsmGLfAUw4MKmCQBPLt1AMViiMg3Pwp1jnBzecOTo+NAO1/uXRkMVX/qnkBZv0ibyQIqY59WQxMbG8PrdLSeXfs4Gdwc/HRlG1BPzTea+qqoOM8WL13J4BsFjtRGCjKUbZUUATyfIwYOpYGc6QZK8lRrzufR8O7QwSxIBPHspy1t46Y1NHIdnVxxA02M/KmHAXqIAbbgl1+tJ/72keGEqzHQ7tGrM++7CL+xwzBY27NGomzn1k1Oyqpi+ySsVTUgrVqlA+Ye4hzKgTHRFeuo5vbNV4vtRwbihfUnrCYgj2tH08FnUbJzAGkdAgmURKxgHjHcffA1FIimsCqFqClgT4OsBlQ/zraE3/tJxQF4Wsu+LisQ7XuFOWX24vMvOlscefa1btXKY81Rc3oScgE92sPYlxul7C5ZnjVTCpVPUmyBrbLpEDPWn3rVl71fLJhG7azDF+RU4FiZGs64UB0P2ND9c8CsThotgkYQUa8XxLMdDuDjrDrcbuV6N+/fjd/nfq8tvPHnu5/0N+DqeY06NpiUJ3yPvAarWZAa1ompqq/VQM7tl45ZKyDaBVE75qrHVPVes+nX/8GQFeDv3of3HptYuB5Qqsvgfe6mf5qGOB7zTd/gvY//xYgVaO+taO+D/jfLzlmYuPfoAauNF7WRFcv+0wBD8Y0XrWvXbjZ2zCTC5sKdB+/qtVvYo3k+UW9EIYuVBcyhowcYxC8jNDDJfl/ymz1EHfLqq8/QmB6GdLCNc+dsWILYf9UdtdHnZsAOXWwzLjkHifpid5bXMARpD9ByBbZX8hFe8NPnvG5Xm/fNOjw5/SyjQwtq9QjAxi0M4QYQutoN+TjhSfQLRag1PvnwEwa6KHsARY4CmowdNNQNNT589z1AlnIsBO63m297yAH1/gzRK5R1Ib9yGuvPPv3cHrz3n/bcy8/bJ3Pec9J3BRXX4GsncCGAPmJE/16ouA7bKAgFfyKXHzV6pC36ZQEDl3KAjFEARgG2ZvN2W7/5IDY0Mc4moXliguv3ZJFWyHucMOEcGGLL6NMIqSs4YK+8cTeNOf3G8+/bmpW7AHYIymuZjJfpKQb+hO1yc8rKT9Mn+iIXbW3HTmAZxqEj5cuZjFXnzesGmNSz+L4ruCoMSyax+c8i72DQgKEENj3pCEAa6MluLZhauJrePBDVQus2nezX31bwbCuAmVqE81s+3q3aYlm2dhmfbwrWSClWzvXt1L0Xff0iSyCYcC9D1uaRSQBrqMpQfLbqmGTDRvSzjJQ07sFxlIAL7ewJ53GGVeKp/bt175jA++lEHR5nTzz+L4aEDTZz2mX23S8/WBHkmpoqqjj2Knkh1rm1VmWznrzNNu/83aKbY2/VcZR98ek3+DwW2Ojh59i5kKgOcV7M+Xy2s2XpQn2ZU5RrpwvzqK+DsPrH7gVFYJuuqa4Pb5GQgTI1A3XhhXj4PoZMfo49+9yz9tTjz/Gc4hHKz3rggfvdfvXss88Bioz0fDHFK/eM8Z3V4P8CVgXmesusacG7xenWnxvSun80vJL3ceNA1/299zWugPh/+NXEuj9zr5Cc/pXXX7Qbrp6JEvJcV7t17NSF4KKfbSKDjlLAzrDgBNu8aYf1HyIA7Sdwhjz3vDUDuCuGSXn+tLNhtf7iVEliCjZQgBejnq2AsCMSYvduaQa2Z9s3HCP4LMR6kuqel3/MWRKdILAnGExFV6hcilsRIzTC5ZqNGT2GTJSN3JMSK0S5GAxoJf9fAe9dsYUoyK6D0fqS/fbHtwwSCxxbvBmH6j+x4fJpVmbNQ1PstVdnu75+4yaIGADdymVxFoI8K9quXYAtb04B4+olFLhVAMlNTMYJE/vRr6y0FHlWJkTTCxC0BpZxnKCpMlRucXGoN8LJqqE30nsvK6RW5L3FMUA4XZJn064cDqN9pVNGqvctghhyBLVtWyTaFQBheXijF8BQ15HVJiMCoh5WC8++yrYcaKdKsRri9CkvqqK+lk+yVHzNsDccYz98+zvrCfAMVq3nk6tzDVISz5cCvl0AOv2BlEGVeB2rhlbdqBBM/b6BM3jUgAwbMjwUglQspLdqrPvqyEshfwZf1QLA1gDl4TB0hmtnbcgcWrc2y154aabdccf7DHXB04KiIEoco7YHA2odDAEsElulbK4Bw38FoEPcaZBnP3ukpPpSR0mBJgJRqUKhVcNqrfKeowncHTL8LPvph7943uoso3Osk9sraCqjdSSh55Wo7aQc83qWunL2tDSyShgE7NyDhF32d7xeDfc1gDOmGb2XlkY56qgUPo9C2eVRHx0b7jDDanrV48cgH/LaEdTGDdQm2t+Yf7s1OHBIO4Zve7nusjZQWCHvgbD1AvqvWMgilfTYCdSNVWRiqBSMJZhXthCV7K2dOqOKIxA+CtVSkdiq3Pt81IzpeBCr8ZXyvoL9qWVb+TXUgndEU5/Hk1VUb4sX77ZmPF8KSjx9GsIV2GIxCgRZJwivDIIQEcV5puDQbRtybPL4gbZpy15wknyLwXrfDW4hCQEXuH6iNZ7lPpFpLCUxLvgvZ3VvB8JMuMDGde5iqsFWMy6wUEWPCgaxUZVoLJaM/FtU/ApklWcDGBONnI+NR6b6O9P3MPwujxzOt374RAoIO5+Eu9279tiH77xvg0cNct2HpuUq3C65eIZ9//0veP3cZ7OQzVZWFsEGiHKS5jpYn6Uwf6Ix0C4kXS4ASZnkms2UGo3XRKKMsAlz6AjAtmvXLue7FYNhWQky8QDAPqVma5opJoSYU2GgH8UsHJeezQGqm6oDTm1bAAxd+aOpYIvEtNePhV8pMFagDgVBNBOUBslp2PiUDK7mT0CDJviaAquZBhNmUhKBzIFFxwYnn8giNhfJXpVflgZLJ40wm12HSqDCM3UKLqQhBVCBPdkGGVsJwM5KAJR9mVwiJPYhPBSSRYMzWCreEj16doPxyGQEW4EyJl0yTx6CT85uaMny88onZafgtIo3MVW9z5aHb2w00wilhsegetN9jW0OUMpvyjicqyubWWvSmnNI06yguWnfm2kDIVwnjzPJYYGJSd48GQ/YlDBozwX8d/7MNKIZ3yumweHDhTAXmfAAeHXr2o6mB1p33zDbTiDSntX1/NzTsD7x+0Bql48Hk0JLNMWNIiG9kGAZNfRxzWOR3+TYmHPTbfMa6PqwvM6b3AM2ShaN2aMkUObY8jU/8roDYIa2xn/meTu0PwvAnEA12LI9B3RHQnPQxo3vYUt/W0moygB747V3AN0ibMOGxfaP229F4ng+E9pvYcP1sY8/XGqpMen27msfOPl/mw6t2IjKAFLX4N0jRkqGvfDiMzTCJ+ymm261+/7xCP6lC23k0HPtt4U/2oatX7n0zWaVrSgYLrRd+363zP2rkFjfYr/+sthJmhTII4Pp9hlDeCbbcEjk2Pc/vgWTYIXzPeqGx8obb8x2Q431a1dRiHRGIhNkK5Zu43P5W2csC+Jj013hsA55UDMCYPKR/Z9All9Y5IMVAOl+WCzogPrXO2/Zbbfd7QJn6jEgnzHtOoDV51yS6xdffGFrkdc8/tS19spLT+M/19MWcojfeMNdtoh/b9rytd16RawlJXa3Rx//halwkW3ZSUNOsVdYeRxpwDg2zWpLpWEfOugsJBc1TAzb28jhV3J4x9qSJV8iqSLBu0V/69RtoGO0qymuBNiPIdHwJZK7P/7kXZ5HfOXY9H3qYwCV85jOVtnt95xtz7602JMBwi4ug0GnDVezAIUXCSzxo3GUtE0gVrXYY4BhOhhDaRAVqlPLJlWjRcqaVsq3v2w66O5C+SEVpfVI43X4ASIl8XVsrNiuAOa3EYJm6xZnIX1nHMEGmX8axjTrW/tdgELHNF1jDarRj6C4r+VgVVJ3qTYDXjOc8I/y2lLWm9mIwV3Y3HltvzyaiXz7ElC8f78JBMT0Ib0zlgOuFuncaqey7NenI8V8BMynHZYNw1X+L2K9xfI8bmbAdP+su2zB7/NgmJrtzyy333meBnQfCfO4LwzaQzSWteyNJQDEXpMaLi9Y1lQNm82NN19i7384l/XmazfN+Iet/nObzfviVwY4gAXI+feSrBqENUku7LWKXLEzeWEORzE/p116HqDEQIZhe+2bb74jQTEbGWsxbABM4GG46T26YB83wRfQoSZbjAsYVAJ9FEql4CHekxpzMXO056iGFSsqlGsnGxgNv3TmOCKOZI5cX4HDsp1RwyvJhyQtPrDramkW5XusqbbhjRwMFUWS/GDfcps4CfuXFSthO7OnUTio0AplgJNDOE8qBLvso+zv/IxizgJe2k1SPc9dr/F2faw+UyMpSOC9GP5+wRQeGMVrLy7jQBcrN4DiQKw2F3boApzEqhTD0Xs/Ym41JVk7Wbn73AoBE1gp9hTf4M4aXoxrobNBz7eCBIM5d/zZryuQJUeRBhoGGJpztAjvsotZW39a36Hptu3gNjsgqxPPOpyJOsAqU2UxXFXg6RpLgi5rM92a6Bg80PDQErChQlLvtwPhADOmX8bzMI9BHvIy9j158OqtxRJQKLZaMcWQ8/QTQEkRIAmtehTZP6ilUGJsA2tMDFeJNdSXKKG4gAC7ABhIJWUFSKsZvmJvUYhHt95PKS8en8Iwgmup9RqCd6+8ubrBJIjH4mUf3nB7GLLWFoiBw/VAPpTEGXmA/V3DLcc60SpsBDW8JsX7R/6QktkJcNTndnhD49c5pp1KKQEqVGO6U87fTuC5Szjls/F7DQZ8pSyhFlIAiuqEEqxJtMc4RivXtVLALXurVDny1tWjE06NU8Hz3MC+JJl6GUM5Fa+hDJlTaGST4mJcgEcuzWKF6OgwVhsAiIVzyZ9LfsySxcvqoI43Ii9j0BH+cViW85/SPWiAyaHvExs/BPZxEG9KSfY1NFFS5oS18LOUltGAiHoG8JUKjmJ9hMCKOAJrkkAonrVyrndREWxbWAclpwgMZb1oqBCRSGMcVQN7OJkhBJI4QIFQWJjdOnXC/qOlDek/0g4w4Q8FARWgFUUg1/GsY9YKFkIIDdFShmOffDbb7nzgDktC0v/gww8RFIFHKM9UGBvtnbfdY+HsLe/Medf25xy0QKTH2r+1NsQghLTtrJBkWQDu44r4ANjymuwfP84eR0Hvkra9PtmtYVlmhPJ/aiDq2b90D3RvlSqs+6xE8Cvx7lvDUHQTe6yANa0zP1ixTn2kRg8AXcPeZAYYY0aNRZI5BbA6xA7vO25zAQO2831+wfipUoT/89GHsTtIxLrpCFLMMJreCAf+yByqdev2AKvHkDdHuMGOPNkPILHr2KErn68CS4A9AK2ATHwmsV7FaO2NVVAJ/qdffvW5TZ18PkqOWnvr48/sZPlBbEbwA1NnLH49z3YABtjKERDjXoOfepjejCw0xfKAGTEhHZNRoCI+j1T4Wteyg6olJFYBs9UKqWA9huExN2/OXC4wZ13eMecNq0mh/tvMK6/i+TuNT/I9KHAeBYwP4bqMtLvw6ZN37HOoztozQGnVupU7O9S0KgAxpWULt79179nb0ttS4yhMkY3B+Zs2DtSa4AjPZ9UbgriBiPZDAYiSRlMgiw3pSUs9xMIBiPo6Z3bX9B+987gJ8Pzvf3t/6anpKhVW5bYNR8Fwm5UaYmdl4KwIzmCtalDIdfTYp42vdcbreO+oCU75N+h5JuvN7Tf64B4y6n2DgGR30Hnf6zHf9F6afqL3co4tdwZb9T/+vvFLfbVZ6WdwgbyzxrsOTgbNzw0gxOOlV56zm667yw37PvrkTULl1rgQj6/n/OrOC/3SmSBCis4Ngexr120FbDlMDwdbiDC3e5Bsp7fo6BRviwBdP5v7ln05/wM3xJdSSK9Xgi9kLoPjQNn68H6mTBzsyCt//LnChaqNGDUKIksF7LB11Dvd8DrOtcdQUD331AsM+iOQ+C8EMOHM49ksyG2wuwgLWYH67NxzzmVI8qVdOuMq+3zufMCiGv7hmaLX1HMSKl9iALir8FNevmIpwUc3QgS4zNWcMgZxYj9qo39Btti4ca3N+WqRbctaCkv1qF1NcGgS6/mSSyfbqg1rbePW3dSgqB7ZS1UTCKQKwstcCef33n03tlcPcZZFY90WZy0IbvYPrLarrrwaNvsh9pYttmTxcq5lNfuhwr8ynB+1PBvFIOME5o5yvlcR+MNZ4z0nXr+pXwpV1iBUgKSGtqoLNLBITkqH6bnTpZVXM0F1TDNuWyisrmZs2PUMT2bMnGl33X0nDD9sswAkV+DxrfCdEPbEvXiRTrngbGp0/P5Skmzr2l342/ayJct3oEqbZbMepr/mfSS2BVygnx3aY5T9Ru8dSlr5/qOwyjj3+vbt4QKkD+CHO3HSABs47GxULrNt12ZCkrjnbQjGOQ2olsRwMS01ERXDegDmUPbCNtSMxZbWNtQysf179dV/2fwvf7SRg86xcSMn2fTLrsRvfDP90y/20ksvAuqnWfOWifYSIGMQAHMerMFdmXutQ/eO9EEhnGGELBISfOjQIZQXh+2PRSvt3Xc/QB14FNB7gg0eNNgmnocCkaHVddddB0HlSufJHialCECTt/wa2fGNNhFu/Wjgc8YaP2MlemvcAaqNgxp+7+aq1ESOkf43EPv/H1itRUWgs+GB+++yL+Z+bsv/XGmvv/G2TZk6Cbn7AXvzzQ9t1IiJTgWcl3+Y5/8I13U3n0mDIBUk9XbzrTcQMsYQQgpcrLMCqFFkBTZqzCgwlq/oGX63G6+6wfbTx4Xzd5FYA6mw0f7TtVtb6rQqrBgPsIdjoMy+orNYgJVA11g8xLNRVdRQm0TEe3XWPfdcRM1Wb++//q3zTn7r3TchXiXbW1hNdOwYS8ZIH+vTt4/99t1fDA/b05vn2MoVW/HmJPCHwaYG9fJll+dZDQstQns9+EQsqg8pJw5iIxKCGkyD7WBqMFnsJeEJ/+Qz99tDs/5JbyBZv4gKylxosL6D0gl643tQ0VaCWeQziM4vKbDLrh5o9999hz381BOwUPfQI1e797Z7FyFqKCt37tjtLBeTSJqXqkb7Tz6EJoU8RwAI7mWwqvUmy6gw8KwpkydiJfgHgB0hcjCB5eMq8F7nrpcPxACP9+y2H/ZFBdJGwwCuZFBTzeA4NQUGI1+bh6pbZMVHH5nK5d5BGN8xpPtdWCOrDX4CgC3EBwDiH3+6i3tA+Ce2iw/c/4u1bxeKjeY0BgcfUYug9CW4SsdhKO9NpCKRAUryNIGRXy1ZPVg1+LMPSqWiQaiGxuHYneQDOmNB7QLupE4559yRZCrACMfy6EoGMfO++ZYalfdBv6t+pAKyXQkyevfzHMGhMbBY10aER8c4oPPRYJV62B8Lh0CGQCFYE8rHvwLrpvx8gsrBtmQJdfbINqgTDjIEiEaRVegC+tygnGFNBT1HBkOcnFyF16HOhgAimapwOvVfbdqEwUhlsKvegUFzYjy1Ks9nLTX7dhilzVPZ82nJX3p2lj3/3KsQ54qdL3h8BFeC5sU/oh7/f8IZYemXlvqQBTQFUt4RW/1XpgschJDM3hVMnV7tLExVI6pNGzVqBFk2Sy0uMYAcgJ4M7WoI7S4DT9rNEKsNhLdDAv08+z/eG+Ijp8LxCWvpS23TiGLzTZKruQQ0mb0LeedGh9FQhcIUqgAkCZWcTawwvkZsGUkP9ZCmIplqnd7Cli9d64BYHdxBmJyWcCDm5dbgnZKMBJYks3waXBaP6NkCVAuVEMbiiovFjJbfl8Jq86X5UHMiqWU1T1A1B5dCRSppOJwPHhuivIEkN6vE/NYXacPNd91ir7/9GouXYkqp4pLJ8T5k4RGC/KSMm6w/R+HFqo32NN4JalKUVOdCX/SQCEDGe1EpqbIMaMBzJJgNTCEVklj5QMEPDEBeQVF69OQJgBGxTXhfNFPyp83HPkGhUeUAOTqgx47qBpWYQhpg9mgW0k2lHsPgkefa5dPH2kfzFkJ9Dgdgk38Q3mWkt+3Yhs9JBw643TAoec1KNsEowBuFmvhRIWa0jgcQjcczLJOCm4Ts4GiuWxm+mO3wHOlt//znBzZ8WHtYkXsIM/qHvYkkSKB0GJMgpTEnxGPiXA8TVygtO0cOqXgic7SBAVvHqjqQeZRGB/9VDqHEVBXmXEPo0+OndLJFCw4gK+AeYKFQX08yt5pO5GUTJwyxefOWA1bGwe4D+KAwGTwUQ+l162gqAZqzSaQDOJJEJ5iQrcP49DiGGwt1xvQrkbB8xnPAk8zzHAM4K5+KOjyFaigCc/Ma7I1XH8HMG7ZT4inCvsbYPKwlDu3m/nGvC5GmhtGEVwIyDx3V335Z8Kd9Nf9+S4nvSlGIqX3RVrsOiZHYPWQuIQ0PsxnXD7XPv/rDJVPLR2nGxW1IJ81i+snhcfd1duGF0+yO2zT9HGff//Spbdi8Gu+ifzkp+y3X32bvvTMbRjNSmtNrkO18Zx3aDoBl2M1Wrf/R7rnzdWS5yKQ4QLLYHJfgn5p96qTNnHEjcoTubkodGdEAO/VNZPy77Jwx4wFJD/IaS6xfv84MJBYhsxxKUBSyw7PwWtqyjKn7KZ6vBCeX2bDpFGsKSvrlN9stN99PE4P/UOdONmRwX4zfZyDfn0mTSrBPLh47BLzN/mCOS/v7Yt7HSJyiLSt7E8XqN3bf3bMISFrA1IbDhEMgNCLXfEv3AsBX2lNP7CA0a5DNYPMJwwdpz6FtgLq/E8B01PkpvvbKq3Y6L9DSW3fFU2s373egZe1exn3NhH3aDVnoUAzCG5CjtmNjzUKa/aR1Rz712hvP8qxXu31EU8aTJ6vtqeeuQNKQYuPOfYq9wYcDCWkzAJWKVRdIxeYWCmjoyyYrWZXYbNjMWGuASoWQbNy4E4AWuTWfQ6Ev+Uo6ZR0HAmb5AdyHcOcL+EwlrPNmAUoNZHgUK2Af6T4AQTCNf+GxSvtz0TbXJEOjghkuL0KKMYY38RSL9ewfkq2Usn/x493zlpTCxs5AoBCflmRsMAbD/l22ZCHg6jAbOngsz+x79tW8+QSA/UogxJsuSC+XQD8BAgJmQuVNSWFF9hoFNFsP+52YJVHhSfbCC6+SkPo19/kIhUoX69dzrLVOGmIlyF569uzA4Y5Ju/bFSmQueBXX4eejQkPpi9dfd4fdeessG35OqvXsm2a7152w1UuPsFewr0lGW49sHZa5HHdkeVLK4LGeoQp0XzeQ0i8Nz2Kx5yiE0a8pnIpMBZMp6VoFhWPUiPXTyBTS9ZYfp4cEsWHIL0ltohKQpVUWGKLzADZGFKd2DCmuO3bucxZ+8pgUsymAqiRYwCoMCzHWUL86kCUMgEqgs5i4NSCR5TQh8v+u5nBMjSZVMqecQUxXO55zAqBZVhJ4WtLkxTWX4T5hTBuwDOB/SvfVhiUpIWWF86Rs5oZO/nwf0hxAJpdOKbAeACQakFEWMtrrFKbkGdrD8nfSH9iJAKCeB6EsKSKcL2glNiZeIa/7yXXV5ikmayPbyp/zTJ9EQLOAHV+KXW4JuIbCLpQsyjlFI3v+hWc7pcWCH1bY5ZdOBYjJZjoKO6aMARwVGK4ugL8GaMnrcE00rRdjXZNVpacKMA7imVXwRTCSniJO+zJAHE1WJW1rmw5ABBCkQUUQZ2hHrCh++uFne+iBh+1jwgmaCZjlfsr6RWwv/VIjXc1EV4CnkwtTIHrsLI+RFsJZr3O0imeJMglJGuwGlAILftruJKrhyJtqAcLlHRWLb3FSKhYo6/bbFRdNcAFJ25AJSd5WjQ+b5JAchw7sdZYNDlMR4KEaRt5nHliq6+xCZlSDOfop11oWOPJb4z8rkMELffFkZ2J7eQCH2NGyFpLnokAPz8/TA3t4/mUdJORTIInAKc5dkXcF0LimS8xWage1xwp7cwNaro3WhpM58cWqHyp5ZpxVpd6/5J48gkWcQRzZDqxVbSWwTEmlwQC0PiDQ1UpbFdNB4T9c5wrYywJIgL5dsqlA6nik5OWYi2oyLzBdKe2E4QAAIABJREFUDUB0K5gEXNcgCuJQnvXoSFiU+49Sk9CJsK5lA9CuUzqeodwYWP/ZeOGuWbXT+QxHJQCMt6DBoYM6vh/ZYChKA15M93YqjNUWhJAZ/lO5DHETYFdquJwFSBEOwJuAf96nH33upOoXXHqRvf7eG/bLwt/Yc8vt1huut1kPPWL7UTm8+s4rtmjTQqti7/KjyFYh6q+QMIp/+UePOnsog9tYx9gJZvCtQr2C+lDsh+o8LF9EDee+qfGLoEFUkKMjUvLn4GD86uPjnWJq/759Ti2ViP9pBYqjVliyZKIGykPJwrbuMd7V5AmgcvJMhTHgXQpIeu7YiXb91TfR4Ifb2pWb7P13PuS6A4gDjIRAIbn3vvsYPKbCZCtF9tuBZ73GjuUec8FWYnyqYVWjmEBTmpOdz55QiWUEHqqsi1OnThFyBRAJ4Jidne0YrCmwxPbt34NndyDga559OPdry6/ljG122g1jfNl7PDAQqxUeFF8sFkJp/sJQQ8gjTHuzY/M12nbICkB6DsnxxGDVs6Vk9yIYD1U8n3XY6KTQgdxPSFE8gxCZsimks02bDL5H11N+cqFujdQCSCYyGND1VMCW/GQVotccoF1//+u3WNhgd5XeurW9/fqb7LdJWIUMhxUdSy3HPqwJnCwE2Ci0bBi/OVDeDWvEjNUgxAHHABhCLSSx4swPpnnQOaDn2huCNIIXAie19t26l67i38Cn1uTf1h5u2uKtVWftIrasvrcRVNUwUECuBjFi3roBGNfKC7309nZvH/j3zz/T21RfpvvcxFJ1p+EZZ6GDgc94a2d+nfssejmdPY2f679Zrd4O4/3M//VLoW3asBzgfAaoKnZeCHvIE68+b207xNjUSTOovQEhIW5cdcMQe/GZf1ly9BAH+MmP0gHPWhAcVA34cA4ZMom68EPSu5dar74dsNda4J7r3xYsZND+sH32+XsMFsLIb5hvl2AR9e5781gLIqiUOdsc1QftqC+Tk6OwtUpmgLzUxk/sTcATeQPdM8gIGG4vPf09dUgkeRvLUR725zw/bX0HdoY5FWG7M3dZl7R0hv/rkEf35vkPts/mLEN9w7CdBqQIsE9MfKnnbsbia6AYnY89g+z9Kbv/wds4P/a4NVonxqr2Smqzd1G11AOCfPXjT3asfD+Df3IOtp+iP+oEaSLF5n+/0FLTUwGVs1iP3qDeBdTw6H42+wMksqcAkx6mb2E/D6mDrRUGUagUMsJ0m/3Jl3bLLbfan38uRdreFou7XwkwqbY777rZrrr2Yqc6qiylb2PQLe9Az8bGPaneecU91DBabPEASR85IHxkHUTP44tqoJ7eKBBWXiV9UKB6hsgQgBls1DjTe3aHMPLmu9YirZXnRc6g9aUXXrYHHiavACDs3EmjABFSbMXKBYB2n8KO60FN2pM9sMAg0AJAjnVMxMSMNMKZt1vX1LPsLzIW8k9X2eCRIyAfJNtXX83D+/YFu+qKq43Zsvlw7oCjWypDuFC/cOqgSIgXh2CA+VPbM8EmLLoCayHlPURHJ9kiwoR0Xnfr0wm5bZb17jqIkKVOyMYrIHQstE8++cguASxKgcwT3TzU/vhrmXXvfJbddcv9PNvB1hLbmWR6niFDkKf7SYVI0nvPkfbO619DetlsM2ZcypAnw37++WcyDIYxMCwgZ2QN77GEYWe0swdq8kZtAlb/O/zNsd6bhh5nrOOmNemAVMcadw65zuLJBXd68xkHFP6//PpfjFXZ9QRyVp88ccRa8tw3UKsOGzbCXnz9ebJkclE+/gxbM91mf/QRQ4PzCW56FRKWXk3ELwa7qF5ldeRqG8BWrWURQdJaRtl07C/uufEdR5i58tKrsTXLpf/n+U2NwKJJgcyGxUY/27p9NzgCocjYykg+3SK9FcBWPs8xw3t6pzLOhAB6VZXOUy4YhAou1j5490e7bMpUemDA1W++JpRoPXZm78K2bU6YXQ52AOfj+f+9ZbTpTO1RYUsXrWcAye7P9ZLll3CjQreOte/IEg1wVfgcNUAxXujajuuRq8vDs4GQ4DDs9F5+7WlbuAhbqyGjeHZnQeQKoI/rBJP+FKGoJ2xQvy6E3x2gP4MpmRZjoyd0I9ztN5t8YWdLJ6TtCO9rA8HD/mQ5KCzbYVCQnlLxhJU9j2rAUggZqnfO6tOD67LDkTgEjIptK5WyZOhiL9bwBgMZREkBHSC5PdddhIUw+jARmtRB1VcCAqL4GTy0Bb1JAszy5XbdVeNhuCsHYQe+0RnYpJA9RB+Y2rw76sG5NvqcmTbzkrcI/bwYNveXJNBTq0X3tEf++QMWgqkEgWVBXItluI8tHcKl1pzDx44epnah/uf9+TaQT4DHZy2+yCJBhOomOwxPw2TDFqSlte8YZ/25bk89+pmzISkAF5LS+Nwp3W3rtm307PUMULohicfeivugQFW1dcEMe6T8EhFoL+zYIPBAUWE0O4pN5OEgsDoCC7y6wBqk+4VyHnLKIF9+iKyPtO6EGZ7IKiWsi/qAPrp/3754ZK90A1QRaoJQX+I65Xo/1Xg1ZIzIZjMCBbX6GiRG7KfsmazDaFipeu6lupB9XgB/H0s/vuov9ngtSdXE9NeyBM0+UgSZkUyEAa0BzI9Awox01hPNObv6D+xue3dtA9A/Tb6LiJH0uPw7c3spHq7UXtQkSWBtudTQFQxpBg1uhWVUG/vyy2WWdQw1IOqsZuyFgQrFYt8thk1dwb3QA+0T2sazUZb8OSFJQUeVFG+hjrKvhkny/TJMzMU20gKIAuQQ6q4Kx5nU8jD6UBiVg/I2ozoJ4pDQg1oFO+KxJx+1+zA3Do/0EoBHjiR1G+lyKDLcKKDzQhZeIEW2RoxFPIihgBxhuhin8GFkM1Njrb/TRLUZaWpqsoQKq8YOg/Himrzcept8wVS76ZbbeGhnk974Dq8HoAJE3hMJxP49m52HXBnSOT1gCiY4dizXY9rwQSqU/q1CiQNPQKtYSULixQw4RRhR+w6YILtAGXy5+p1tj+B3ecG0i5jmZPG5keFy6MgIOClRhbzHtDuFl43ksb17t8aLIotk6kgeqmI2rAro7SEc3JX4aJIwW3mCBjPetu9EZgsdWlOjWBKNk5iQHqDgzgVFRwkPqEbTJVo1YJk+O4M9ClkFvsjsX2bJNRy6FcgqMjAXz2aSEQM9/KibxIigkZgImMz3K2m9C81Vfl4WFgAYo8dHMx3DnwMW5FWkMf7rFTwbARgqYLXEJ8ZY2+6APZFVlt4+xVatRa55lHtQGQ0LgDQ0haywi9SX+THdFSich5lwDMBqIUCvNkd8WyWPlE0AxWBrmib5Zm7bepyAHo8ZpAojIY4gMxUTfKiTXKMwPGAq2IgTEj2PvAQYut26tqdArLPb75tmw/rfC5heh+9ZOMbr7Zh+buE5VNAQXklHq5AiJdvICc1gCY6wccM+s/NmZlih7QeESaeAGGJjh461pat/tRde/cLC8aM7Z1wHpC4BAIQH2aQIyTrtByi22bp1kYn6arvulkt5NkjPZoP99vNVsJeLmGgwqc87AsBVhLT7Obv26tvsgw/f4V6G2vwvDtl9GNh379FNqwqWdShp0V/Z+PHnsmGE2IfvzSEo4EZbsOB7PImmSJ8G1f2AXX/LRBs5qpfz9v3++9+tCn+R1JQEQHU8UtLbMzkq5fDb5yZ+0bGpdsHUG3gPfviwXgIAPNxGjBwMsN7O7r73Ngde1TKVOoJ/yOLFS3gOOzNZ/wH50v12xfWX2RKGHxecN8p6dvGxHRs3IjE415b9tY6G6BAm593tqac+trlzn7XMXSQb03RHRgcgh9pIQXSAYWMVtgzT7MLzn6FojeHg/MYi/Q4CeHIffE6yPtOQCgwB7D2HexZJ8VDJ+85k6rPI3ntrvlvfZTBgK4s1Nau0x56+1G20S1fW2kcf/uQmfYGsS3fIgkrooNJ0zIdDS42EJL2jxnW3Z194kIlVnv3y80L74vOF+JXKl9PPsXkFJEv6U4/vUCDPXi3rs5j1LypbTDyy2VS8B1mfDz4wCyD9QUJcYBWzH7DMWU942sHI8CPEoJY9J64VTbyC3mi8nc+ptiQOm5atkXMePQVTHgaHL4eLDxKYJLGJOAC49ldeOYlJfIi9j53CYcy2GcgBgrGeQMW0jyqBNhy2djWFd60vwwGBCYBS5fhFS47JDBRP3D7cu7Osssjf7rrpBVsPEDJ58mjYQLLrljVCBAU4TTSWAb3w+ppG8N/119xHg+EPyIKvTUaQ9Qb0//6bv2gSKByUQEtSfEMQ4Dbrs2OXFCvB8+ZQZg4AkNih2oMI++N9+YjJSHPiprDsS02m4w7C+1uW6RWa2jvlsSqJuPbrZgCG9RrO8QMFXrngaX6MvLg2rVtvt9x4kyuC8wCeJIlS8aqwEskCQpHNfPftPA7FALvhpisxms8DnIdlD7s+HDnGnr0UpAzmagAKIrGwqcf6RTcF/Am1hV5DrC4fa9chzbYR5MTF5bNzcIhxKQCChjKQzSuUM6IOS5QGgMkyiqoG9g/JJuvYSytRIzhTBIfeqWkEoOSZ0EEuf0fXi6vxF1uMaxoOCliIH7maHDHoXPgLjZSA1QA8tSVLFwCi568G0NBJzBVWoTRurpfz+5YEn2d2JmxSoYLffv+5a6gKkWxHAPycRBLjgoAAleWN3LpNkuXAkjmC+T6Rki6Yyw9JoPYcBTsJ5CtpZIc6ubsABd6riscIWM6xMNB05/S+xXR79JHH7bHHnsQPK5E9J9alk8vv2p/7UQ3goiGfAhl1M4Nh0siLVsWN2IE1pCGrgNMDJCaRmtlQJsSPPX4L4QkfM8TkjEW9ERRJ4JfWD4VQErYcJ7HKCQDQ98UupBgQSkeCWJuhDDVatcLOgJCV00yQtS7lt67hpRjwJzksNan3GhbPR1GfV2GCYkK4AZ5CotgrZVlQoQNCAVdiQjiplkKekJRyX8VYdWxfnsEAzlPXfNEwiVghBqzzwePeVIiFVx/cGJLB803RJYa4Ck7dWt1zhedRObjQRMmyq/F9k4xQtYQk4DfffiNhH7+zbxwgxZqDkc+r5SVGUhAs7MjYSGeflEfCdSUAOuUm8iuaJmqUAJ4/OC5YClFw8GzJW1nfD8HbAauJGdQIATWuvomJ9FJ199F0RCP116Ba4X4t2sVZ6wxAUtQMYUhhNiHhy4ICEh7vZ9EJzZBNtbUta/bC8lbTIG+0cOxa0u3aGddYMN54y5evZjiIBUBispOLH4MNK4ZUi5RWDOTy7c3330YCupXrwM8izGkP7IQuyGYTGDz4MMzZdZrhAAMtiLqudmAGa1GANxqejz1nFCz6Znip/8l7xWuQRRKAeiH7ODViHSohTXEFzwFSyKtfLC834OGaB3CPBfwF8fWVNIMlsHwiqGHTAPs04CwBEDwIgFghewnuazjArECj/oR+rFq1GoAaCRkes/WcvQLC27Zsa8MGj3DPy68AS4UEXGlwJ9ZMO9ip+aexrTiYzYA0yg7l7UFxcNyl2Q8fPtyB+pERvBdA0WPHstjXI5AuxjngshJ1UAS0FAGVAlflgyuPvBO8t/143s37/lfLrzpKc0TzgtLCR6b4rrlXeAb7Fo1zPMSAEF9Y0gyiS/gwYsLoGRSKIZa0avYKikbnuUqzWoFlURFnYg3Nt/aJfgzfH5t1Hyyi7W6PjWbIlU9Qpt5bIozc7dt3wj7qCNOwjHNrH0CZGnF/gN99ABntYRDjU8eClDx4I9YI8unvhOz80LHj1pUgnGb8+YF7HyDI5jZYHoDQ1C0Neo/cG5EwqrhvAgaksnKMSdaqzha3BllPWrc6/WRvoNfVr79tABpBENd8N7LQmoCNM8ETNSdijTiZpvNx9b7KAyM9oNZjznrsWS3gv//MMyW/b48T6/36b6sBgSpnsmSbQFAn7+d1RbY483vOtBJwNjNCGf7HL/dzZJ/Q+F6bvuRMRqwb1DUyH5vem4b1eo1Apm2zf3jHlqz40E6fKLL3X1sFAziWPYChH9Lh6rJIrilrm+vtpOhcC52V+fnIX9k302Blnjh5FF9UABnYorffeQfDa9X+i5CjPowS5laUOIccozwCZqzON/VU+WKR0Wxr/xw1ilA4fPtC6c+OHM8HjIxDAbYJJR4y3Px4u/ueWfbRB1/Y0OEAo88+bK0JyC2vyLejhEj948arIRuQbk4tEhebbC+/PBdW1Tjq1ZU8w3jI0+DLTzMuFjUg7E0NSzMzd9q1104llfprGF8hfA7JeEtsIAHED917l2XCIL3noeftvCsH0IsxyONzPfX020iAw20LtjNprSKx4+gH43IFzzXPIuusc8dODJ02OoBV+4RqurfefdqefuolPFjzCJPsZn/9tRX7Oeoi9jVmqrA1SRsnJHTFSvpl+roRwy+xikIuFGQcyahd0aBnyTFWPfajVA9RBNvVYvHiL19j9gz1S/l5SvTmjO8Q50JwdD7GIXsNxLKlDDnt+HHn2T23Pc33xVAj+NlTjz1mgwcOtGGjR7mNtRoF1Zr1S5CLZ9vS5YvJoTjfvd5uLGGk5NqzY6+txwv2vsefsE9mf2rb8OPvi9enAKJqzm8/ELzCwlM2mRwJKR5WoZRr07UDz8UC8i5koTKagOmfqKNb2S233mT3Pnw3gdez7U+8/ffv32tbsRabMAELgLk/oBrqaFOnTLbnn3wVQDaSHlhZLTEwqT92g4+pl0xl0AYzjjO6FDLG7PfewurqKRt//mR7+JEHqbmzbNLU4fggDqH0iLEH73kVkDCePZ3gHhaTLFnaYH+gQbIGP05+4vHCHXDXBJxqzeiZbwJNm/7c9Pf6dxMQ+/e/z2CsKj3C80j+T1/WJoXS/1zQjf9Rr9u0Vpv2KVaOVzdwrkldUID93kP/fNimzbjILpp2nt121908a1vs9ZdeQuaczj6sEF2uEf15IHVLiWpNhsFlkLgc2YHPGiSmNI8cl5dSmiyI8AzbtXEP51k8ocWcx5mbOSPAKTgfiktzsYDoD+jH+QdJwYfnQwpkiWUE1Om88OHzK0y3CwE/ycmoj48e4eyYhb3NYQgAGnIFIhvfZ23b4ZvbKdEBshFhqbYtM9MmnjuFXJ33bOWfmxw7P5BnWwPxIKk4g1GB8R7kI+8Gw5wDChaXDaKeCV/81cJRsFSBM7TAKrGGdeLLWZCPf3o+7MdIkmmr6wiPpCfo0Dme3rzSWQL27NITux78/1E8DR7e1nr1F24QaBu37OE6+TMsWCtHKcfwHDlqKIz5pc4vVeG2Ipe1aEGAJmwFqdDKwSCio8PZm8qdT6rsYrRGSznfE5OiAQDx9VVYHv/9ckK8Dh/ZzwB3p8Op8k9Qe1KzSeV0z4PJ4CI+sBzpdWoSqNsH2wvPvGOjx8QDZPvbupWnUOWOoZaqx+pikT32zLnsEKXYb8ajXCwC5Nxp2zOzqKfJLFCwN73i6ZPgJDBnK+hbFIYrpXiAcgA4PytFllBwq85a9grKSdZpNLYvBWAtEOTGD7A5s1d77ADqg3KwGMnfunSJcfXGaYB1hdzpPjUNzaLpJ8VaPbgLRZpTb/FaHKoiVgaSAdKyVSwqZobBMMx1rwsYAMlKKwJGrXr3UFkR8HL+DAO094n9KlKAm12Kd4MFw5hxvakvV7qA4OJCfJPpg0P5jOqTdd6oFJDXcRXgqog/LveZn5mA1D8KHCcoJtk2rttpSbHx3Av8cPnZ8bCdr59xhX07dx6M1QjOoxxCbAkBzGjuMlFy8xmQUze3y0jAhrQAj95Ch+cFSlFLrZnIOXMcEuDUqSMAYA9a1qls7Ck7oIrfh61OL+rezvbsM2+5frSeeqWOWq4Btbuuq09oW58GxwKASSk6tnzWxNZQaupapA6JAIYCJqvY+AQ+qIZzcjPAThVF1WpsYIOpIFVnJJhW6bf+PFSlFKZt27WywyDFKgz7D+zn2KR1FIQ6SE8TZFOKh10gAKnYKQ0cQBHQkfKhTHsSOU25JYcg0R52UhXjRIUjCWDVpiLWkT/sC9obd6OD8emKpxk4jS8Qn8oBtTXVUERUaEkCD0MtJ7vANbIKhRCjVge2pFsusVoTKe6Y/Ki0F4YAQogNoB7mwskT7LOPF9hzLzxNobEa2T3efQBiYimBtUG1D4KynQZIeoSisx3S+FM80L74/fUF3T7Bgt9KwRYMi7Icvwh/V8jjDk0aL9I72A5iYx0lTGb0OR1ptPKRaWZbOBT3XbtPsSBg/maTyC6gmSI7l03Jsb24gXF4r0UBWCSx6LZv3OtJW3n6lZYnVqqAVRlEh5PgW8l9VDCFD2yoeFhLew9lu9TsXn3au430r6W7YcC6cDPHngtNAJVPqreLLx/IJLDI9u+osfXLs10znpYRBXBX6AyNGYk5j5FwrBpKawAYON/qALMq2cUk+YuAYlgKQ7gKcKmsBK8KzKxP5xxlEdVhcN6Zh3onBwZgOQ+//P3kDaKVEU0AyjsfXoMP1GpbvGgjn4UUNiTW1SyuR5+6gAdNhu3zAbo7sAijCJVaZVdc2QtJ6SZSM1Ns46pKm/tdrl1xa7wt+v60JYQkwLjFBJyNuaSuiBApgnkA5G65BnNjmvXkpDiKrGEAiFvw3DxCQvMcUlKfABTfg0fevTBLYu3DD16w86ecw5R7NZYMPaxvbxJJ1++2ZcghW7VJZhOJtZmXX+VMnwuQF8XEJDKZ+QHPzG02bPgopP59XOqnDlj59iic7ffFSMYHpcLofJhnIQggqNhefmauTZ9xMczMaJ6dAy4dMhvz5Sgk2WFhUXb2mEvYbNJYl342Dc/MrGMH7frbLmNz34tUgngoLDN+/mkhnwn7hf1bAUr+sEx8O+OZRuflI+kkfKlnx9PWLi2KaV6ZJab3sKOFu9kTaPoAs2ZOHwSoQ+of1+Srz3+kQO8MIM3fBxA2d0Efnuup3PYOlp7Qwhb++CTS+iMwsYKZYJ2FXcTZAOK97LdF89lssvisTJMJQNm5GakmU52i0j1Q6vFPgZb/yRcXMc0eRbpeDI3pRUwwfXneE93kWawl+XbKJ6aSA0tTa3lcDkHWNHQ41xHrjzBsIC656HonbZUfoz/PrRo/MXZq2FuCYP6ILabJo/aNYNjh6a3iKWSK2TTx9AGwVTOqAygdGZNYlcW5ORwqJIAjB49KxX6Ew1XPiWw4xYTVYVAFvUH+q0JGAinwYiN49vFlEegRAkjy2pv/dJKTdz+ZB9jLt4gSU6NwEYY+NLRdunakaWntQuhmPfUMgIjYikoDBySjoq9gLNm6bYqbTE6feq0N7D3JbrjqNvt90Y8AmIWwlUSDo7BHeieAtoFDKwAKajH7mfaxGh8S59nXGaRSsLLu2KMkM1OvLmA1DLuJVoAmWVhzHMnMp1iFYcdhJvZcKGBAMXuMGI1Kz9SvICZRkuq6IrGxSfA85uS7LZBcygXYoALxBIQLmRHHmKmpEolVNF1HAMKhAwdhecsXGA6qSGN/N73yTvMkvD//9CU2LkzZsS7ZtH2dfY+0aD0DlA49o2F+lSPVpfgCfAynKWxG0aNnBAxLnALAAvYjaJEKdGigEKqjUlQQVB5sOxnSi8UFidP55Oo+VSPpL4V9KvmOihElUtfyhwp8laqoNJ3MXJ+Bc0DnkZpSFRZqipSeqUJBYKu7ViqUBZ47GawaQaVbB7o93/l4isHL60ppoa+R37dnQQMAzf8SGLpdNn0qhdY4ewEZ44kThGbUsh6PNbghWw02JQkt1UA3g6HXylYtP+D8zeRjrDPMBLIL2OY6SPLpyJzcBhU7YngJ3NO9k5z0/vtusvfe/YJ9v9AxWyvYgCWJfvaZ52E6HrRb73rI4lJIX0VFotsdzd5cwzNRRSXZjPBD+YKPHjMUZs+P7EECQNR6wERoPGvF9GwDsJ9NqFZFKc8n/z0grJwm0ZGCLYwzUKySANDICjyw9BwolAnyhDWPVxFebWd16GT5DBNvvvUfNPn3sm8wuBSLjYvueVtpXXmgqgOeUCDoQqvYVPiQG2DwcwNZUwWsC61bFWW6lyGApWIJF+HLG4Plj7y7ApAyqQXS38veQZIv714KBFKNA7ip2kD2CABRDnjltYKwG1IBKY69ikWWgQPyBbII+JWEVQC1mihU3bwOzHHqSjHCHZODZwISIgChI1E6CZIWRx2WOX51IewZCuIQEC9CvWia4j0zZNV7cAMDnuXmFL/UUakwUvOQxB3ch88f70PPeag80vie6BS8+dq3YC+PtGj/GDuGp94evLuD2T+iefbEXN+y5oRU4o7VJ5sKhbvFRkXbyIGwoBQWwh7WMrkVXpjhzmtVaa9iymdiwfT0q8860PSymdPZW48iI91lTzzyiJVhg/Aynmx7Tx4x1GWsAZ5flBAlFOAxoYRn8MFKKwqpAxnQeMp0d90uuuAS5HsHbe+2kxTxMOMYSlRxX11dCFPEl0JUoIXWQxSKJwXeyY+3JI+hHE1PCOtefs4BgL9ZAIKFWEFpXxDIIK9SgZ2BbIg1bB5qmMVUr+X3sXyey6ZNB6CWXU0pjdlmwne6orrqgKUPElUox79+vxhG3RwrImiqniZPFkLdz+pu06ddyWAz2gWvaC86TjGflJTkniOdS9pLxFZ1g2f2hRjqJ1ngzJmL/c6KNVYGqNrgc5qBIBI2+dXILkUsSNaG9isxUfyQgtZj11AtZgQPkOp3NRmS9YtJIw9aPy6i5MfFgMKlQn7YI6ohTwwgxPLmG2awN9Xgm77HSXe1x6m5jJFHFOtrG+yVgcPxkT1ygBTyLJoPGK0gPmIVpmP/UMLZnF+QQ8PfnmY7y05hHyAbgM1bsS+CNdmBdbuJwJ/E5DQ81zsx4KmA6ZxMfZvtQg/FhFJtLhmz1qeY9FpLAqc17JFCLJg90lkENDE3Ja//m10mn2EPKGn69Tdg0QiW1srqRcNVDUoaGZ762jPZpW7z9jAJD/jQ/xqHaU1f2wTEnPlnWQn8N7AnpTkiAAAgAElEQVR65p/1M/6vwKr7TH+/7b9/8zd42vhf9Iw3gT1Nr+2xXRUu4n2RA4ecH72+lj6KPeaW+69lEHzAbrv5TmsZf7bdf+fLdu+D11LTHefZPYs9gr1AAV4O4JVPOJ5y0ZF2w43XWvfe9GonNkIoWGdfz11ILRQBW24m/qF7GHTF234CS9QHdsWn/uSpw45BHE64Zx5WQeGQOfLwpxs4sBfMu24wXD8gYCWO549AGobpkVHYZDSE2g/fbSDY9lU7e/R4e/OtF1FSfQSDdKDtzdxuw3v3IZ2+g6UQ5Lryr/U2cPAYm3bZ9Xw/oCXDkiAkxJWwxzt16gA48YJNnjTZLr5gEjYDXcgi+AjvzlM894HU2B3tCBLnm2+cSX9VZh8RfjX9+kn2LWzbFmmtsSTY4wgr99x3DYqiJXiD7yWcJMPuvPMmu/3WO5ytixjtsru56KLxNPxrqDMqsGEaal/NXcRaBkjCW3b7zs0E0UVybVIArTLph/3swVk3EYqqZznKrpj2HOxybKMYyruJs7tn3pOmZ9OxVak3xHaSd3cwPdqYMeexr4U4MkZRyUka+U6QR3bDfKe/pXBJTiZL4+aHbMig0Vx/QF/Ks9dffNluuvVmd86JjDBwIOzU/BP28D/vsUeffhRAoRYmo591aNWOfbHYxgwaYbPnfGVX3fQPm3Hlldan11k2uF9PBkeP2hXX3MBA+zYYsS9ZdUmOU43uyyq0FqgoS1AJ9OrU3Xau3+mS1n05zKqolc5j2D//p19tGj3D/G/XsqfVYJt2m5N6P4Qvayz7qOwVenTpTejU94BLLew61Awp9CJXX3015B0yXjislO7egF1Jz549bcueLZxb4fbOW+/YhRddiJqvm7323HvUhssJJLsBIs9+QsPYpwYORkqOBQ77X5MVk8c8Vy32b2Z507o/kwne9N/+e3DSBKw2rTHnhas6l/pUt88bzvzbQvBvVv3/uay9/aVxD2oCcfVnf8CvY0ezsWqbBRC9nb060K7A73vRsl9t045V1rYTDLtdmYBjRagvyciII/yQM7VM/pnUG2UAdwKcNPSX138l553qnfhYJNyQDlq2TrGTDOsKCYWecu4Y7PQWufDCZOTvhXjaDh/W3caOnWQvvvg2YFO9ncLGqRpQoZK+ogZQwJ9zsUogp85ihpk7MldxDwZy1qBcycUSjiT4rp274BWeaY88ejuYy0l74L63eIapACnDJk4YgQrqD5fMrsIuCDCiBGWYsxIi3T2luVQdhY4wIPaM3rurtdiblIkTzPBfRIs07MvSCfResHA9w2dIHzwrpwlbCqemiYaEdc5EApuXL+OO+9lwnoULp1wGmx5Ad8166qx61JAoCVdsAZSt5NrEsQ8WOHWR1qECMwNhNuq5EYisAbju8cks1QOyGlJoVhWevo8RmPuaA1zLqopcLS1lQi1/1pBMYgv9vFD6OrV5CgEPh7zRhZCkMsIsh48iZA4l31+r1rJWOhvWxIB627gwFZYa38sevm+TjR3XDg/nQiwBfAnfPgrBKNo2rS2wceMG2cpNKyE0ASqKyMZ3BdOryfJMfVcIv5es/8QxAmjFuFCPyZuQaioQkE9n7yNPXIOCYA51TiVnqy+9hKT30uqwT3HORsUFcp5XYZES5ur9iBjCurJO8HypJgInw37kxBEslsQCVw2qdSVCJb/Xz4hCVdCMwr4S9qZO8EIGtQI+wwDHK8DsJHprSbaLcppCYXmWMrQVgKnMplYt2xDevR9P6HPwk13lPFiLC6jvtAdD1JBSXc9hYkKMU0ypq0xLjaUvUN9CqDreq1JFZjOUKSRYsXeP5oR7n8TeEsC3RQi+qLG2byv4I/U10TMo6cLJd8CeCzzLh55Zyqfzzp1oH3/wCz2gArICUNijbB3YFmzmOJaJbRmybcdahr4ENbW28aNZeLESsuvs0Zwwh2dB/SHM1TCuhawIfULagB+osKeoCcdQVsW+mgxNXSMjPQ83Ld4GdnB5gaWRnJhXhAcU1XwlF00FTHqLDPwgYFFx55MT8Mkkla5e/mVCmGk+60HFQ0mBzysosJQWKWwElTy8FKQ0vfGwM2VMLB+wtCSkUbsPOBaGti5/pu5Kg6zmSQwCGVdj6EuxLPq1WAhO+oh59oTzzmP6MtoefAQTaw5ApaGJGi+U3ZcEG3k0xCE3cYbrACLxADeFTD/EQlOimTyVhHBLnhcI201Fm5pmMQtkCq73cdnUafbMIy/bJXjb7IfdmFN4Es9PyfRYXBS6+UwcXnz9PliGaUxrroYRxSbGBvLgQ7czgaPhYPGFcUgJwFRzVooBL30cflq8JhOmZlxjPYTyTtIUWJYLxbBxxQwNoWksZTHERcDigb6N3y5+YUxuAJJzSFZUXkcyQG2P9l0A/HYAGla796+HODKOiamYLjxVSs+rwYsklUlPCWhENpPRKJLZtEmoOYuDvXAKNq8azkhq7HCKIQUC+YfUsqnDsGPDzMV+JJLiudfIvvb7T0tJ2JXnBQ0Ni9gXJnJzpmPxUUlsCtssoT0erpoGYQIMqx//SVpvGkalwNW60ApSoVP4DIDGajRVZGvlhiM/qCwKZLIQZZ/Pf5jgnw+RRmxxoEF8fBJyhlKXUOrD4uveszMP+0kml9VMgAKZYvkC4mXbJVOTefCLAffxK4zuagsX7wB4PuVCXy6ZMsxWbGLjpRGVp1wDHm6/zH+VA44pNcV+NuzfS6Zdi9fvi7Zo0RLS7YfB7lkGQGIkk6ey2RZbF5qoAP8EGr9cy2jbm2uNzytA4bnnD8HP9HPeT65df+1d+AHNtuuuv9XefudtVzC0IyFz195MOxdfoHAA5ztv+4c9/sQd9vbb9yGvxwsHdug+fuaTj83FJmG6XXTZUIDPXSQTtieddCcG3EmsmTQK0F5MUq5mQ81BdpFGSupHgKdrbRVMwKOHT+DR87bN+ewr0hlHYFS/ietaYCuX/GIzr7kTJl+d3XPr9bZ95RNWcHINTX1zq+VQ69G/j731+lt29rCxeCKvt379k23n9ixSu/9hC7Ao+GDeAuvVDabPwAwO4DosEEbCYi61jshQ/YMLrJCbuHUnFgZdr+LQvQBGLcybsErnMZgCgDtx/HQ2eoYjFadhRuMLQ9P37Q83YFB90j6Yuxuvvt1O1pwQE8ahF8Lhk8dBxTMjD2iYegJt5JEnmwAFYT3y+I0OSHn+2bfchusvsIrGWL7NYn1W8syLial9xjENdSCKqU9BIimKfPtC2fOSYGfX4R97/GQ+1xcmnzNObrBTAONxDCBq2DCLNKGElV/J6wYK4AVIKWBqGxzD4QZoMXJIV/ZAHwD2be6wveyKc/E5/cmlrfvBahDQIv87P4VyRWoQJBkiU3aa/dZdIvHuI7iOpr81RXo1ayYLT2Kx7brQmEq2fYIU+DBYGs6ihYukVHqXMs60TKEcPlRAuZiOk7ki6z0H8Oj4T0M2PHjACDyXvnE+xs04LMUea5mRbjfeeLM9PutpO52VS7MOkMReH4EnjRLCcxnCKOTIt1HKrqJHMnuvUvTk2HoNvXYQp0uQvFMBPySvr5fXqoKGnPbTa1ZVmKqglGSwiiJast1yNnqteXlB64dJGuMDmNUONmanjq3tux+ZKIMMl+IjKTZbTDL7IXt0HmFpDTB9BYhq31C1q5LXB12zUlCD+HxBYUxjYaSKXax7UA1IVY8UVsxzBeGERiA75WvquQeFRcjk2YsdexBQWwBLCQznYu6NJ/lqZOm6Pt4r2gWoSemg50QTWIUXeemYCnVhL+SZ0f2u4r2LxejsEuRLBGqltFD5gysMIABdtM6lBoDEIPbZvhzofvgkcbCxtkm3pMg4hexEBaq+L6NTGKB/OYWFWP8aVHn3Woe7gBR5FuqXfNO1NpRYL9AyGJBMgGENZ3QUkkg1IhooVDkJFKA+a6Wa6xPPlPaiiRNgkC+zk6zffJiTHdqn2tvsJ9fOvApws8hGjO9PYZ+D79kR2KPUCzCqBY7IAEl7tPN+5N9pbWDQ4fF49AgXF9l3UCjFiM48DQXFcKKZqKDghVDpro9YvX4xhCjCKKxC+vnmy2/aHbc+yn7MkIBrLIavHkF9rVgOzi+QQnLYkF7WvetZtoIgxF2Zu53Nhkz1xQ5KRE647xCBQBoAS7JKbTThnLGEZQ6wZ59+BlCQM2buXFJCd9id99/jmJLGfRMbS/dZQIIHQuj+yT/HYwfWsEcEA5DKQkDlpWOQCsSWv5ILEJLPtR58vW+xnz3ERj6pYrbqnql4FDAs719mq54tRCODWewssRKNFPd6GPA+DXyBRges+QZ8PGmlABlgXHMJwhhyhxBKqZCAIK7p/szjrA2dtQpRo57QQJzCPCimmSVjJZRIg5ESDZuQYecfy1ZZEhIzX9ZM5uZ8zkJAdO2fdDrV+gP7RQygazh12GR8xPOzSiwGxlDfnv04j7bD0k/U5bLX33nNjp46Zr4Mo7WXCuSNprA+jVVH23TsjqgZjjNIT4ABeZJ/Hz/B9FWKZK6DFMkayIRhraS6MZy1HgzoIEaMQiRqGXJIulfDALcwXzZNstJm4I48S960kGFYz2Hu+dHabgOTauqEC2z+5/ORq243rNppGErdgMHJyJt88rixLEMXEFXJOuiNd316miR2J+2KmVfT0LVG6bGSfTPA2rZP57ZzhvBeU5u3pG4otseeeMZyaHyr6/J5f3X2yMOzkKsOhfmQw/0nkZiaNwRQSH6J+lkCUk6fzmV/YgDJPSgHdCqhfhMjfT3e8HO++cGKa0/wrOVZLGy8sECAJJqRctlNwEaUqiGE/cWXZ14BQDXslxrW6HBRuFYwbFENa0pLyRag9pW/Wn4+QXei6cIKkd3L5PFjeV/NaKz7MQRNsu/m/wA4FMdQpzl1xgZYvP2pleMJFV1O+rDHUBVjVGzxfXv2OgC2Xdu2MK5P0KzmUtP0cuqSQsDW9oBiUiKIXNG2fTsA1xzIBS0ca/Xp554n3KufnX/+BTB+kt0gSoz4UFi/DZzpvi6czGPxuabWsew1tNOurB7bCwX0kE+a2UbfZe9A8oDMv4ELnUtisTtAQ+YD3q//YJZ6G/u/gVsda02ApVij/N2ZUuImoNOBnY2WAU2v+3/8W2qNRtD3P4DcxvfwfyGsemy6xmez6fv+w4ZA55DnWeC970b2nEBV936534dhSe/Humni+Mk2aeJ0e/GFV1ClIffGKiyEejMAuaPqkxruo3Oa5XyIIUvhciTfG3f8yRnbjPox27p07AG4gnSe4fDQISPoDWlQD25BaRDJADqBvSefHIFfXMhHv14DGX6uskumn0Og6lIa2jjuYZmzz0lDeZDNVLCZX5T17dYf24keePx/bNdcewMAR4F9jUVVQ10ZrNdqS4oMQjXxOD6c91i/vu0B5w+4QMAQpN3yCleSn9vLGG6OGjHClv2+GLJGFeDbE/b+B185i7a9MF6ff+opm/3uv2DJptPwBthPS/6CEY/3Iz6J6vWa0aw3sBb7D+nsGHk7dh62XgQpTpt2KWDsHdQzqDpgujWnl92z9zTWBASzZp5kvaJ8ooHXcFVhU63axHuqDWrJpPhYglcOYIcyDMuBMoDattYysT/+yTc6lUgDTFAPwPOYwl4tpAAXb/DW5MEqkEbWcpGRkfStp/HEjyKUtr/zjl6+9KBt3pBtv/70Fz1HW+rdekClJZAVDGuFgW5osRmlybfzv+AsXAqxI9cN4ItriwAw0gkgPGpjh7QhgKidffH1AivAm1oB0UOwINMaX0muRDznZR6BprLA65rREsLGMb4fGyauVyF2Qgn0oPM+nmsLf15g33z3Hf/thLOqu+jSCbB1V/Kc9batG3YCnMCsQ5WRh1VECmSncWOG4CO6GtltDgPXVDucdRL7rEG2fPEaS8BKKxdLukUEYj0560kCircwbMuDBBDAudMcm7pOjm0/hb2jlL1kBASVOoCTJIY18+Z9x4CnE8OcNu48dGNk1oLwizMBzTOZqk17hgeT/p+/mr7W1SSN+4AGPlqLGsB5LFUPWDqTsXomaHsmS/1/AauOjMZ7FHNSZ8EJggzjeN7OvXAkZ+kLgEDcVAgC0UjiKzgDw6nzC6hTnR88m2OV1AoiLgFOtUQdchi7BRHbUlCyRhMMeprrBPfY9myBTMX7VF3chrXYPDmCHqMFQVEFWLiNo+daS57Gapd1UUMBUinAX5kAnK0VAE1ab1GoSkMVai1GMKhpA897XV0FhKlI+xC7iAfw7N257RgXCyIKuQSTz++PXHqJmAT0a2L/QU5gcy3i+12gIctA2E0KikwFOKqOjo9PZL/wgs913YMU5MselQQxSGfn70tW2a13T6THyWWouYE60M8mXTASAHWB8w29+y564aPHwZFIvMeucTHPVWpKG6wi1ro8DdVwgdRrQwYP4vPiAc2eWYx/aBiAmwZSkodrwDSwf3fCfjcx9KwFIyLQkme3DEsAjlXnUeuk9q7GVm3teauqZ1ANr8+oHrSGyfpY8JGsg4cJhIOkA7EmhVq4Q9doAvlG2vLV8+hL2DOiBtmnHy93IW1tW/W3t95kf+KNBmJ/kJYaBrBX7nJ+6v0rbMLkfrYz8wSK32OOHOTsMHkGRbIqpzlIwef4+JFcyzuBVyz7dn01tiIQEVT/jb+gNUo3PgB9VwG2nMezKrEF6GT7CNwcgIXgN98shNQWSc1YxH1QnQtTE1wkox3EHp6t5QthuNJvRcIG1T2Wz3Y1yikNcuQRXUa94cK8HAuf54Y9WUzeUGwKomHag7qxz2Cr6YdaG8l/HuzsiRP6Q6jb6tRdIgblEVzWg7C1dav209t468qPxsCRIKkBFL59mgGugMFW6aimIR4VUQtGcO30fNViR5DUPI5nPAVbuOOOsJhNkG4EwFYzCkyWG2QvzhHINSK8CeMT0SqQviKE4vvwfoBp3nOXrlHufas+jQaHKlD4LCSuvYSQVtLr7jkkAqYvzwYBWPHct7axKJPywCr4lPy8pCSp5ugboztgEStmE+jqRBqqX379jQcBmTjhSwIpNCENhc5VTgdXwQOWhKy8nKmhWBfVvBO3cUMKDXJBI7AmANiiCEdQgEkxm0NGRjvbv+0IHxQ7AZ7H1hlMrrNOOS9Fl2Iq1hU3SL5XERShOSeh8VJIyvxWh5Y/N4O5Ku8DFhHFmCYb/s7TCpYJ76dXlz6uoN6J5IN3A2ukjK9lsiB5RlqC5RflOKBFZ1qxmjjZGHArJM8qJvWuXleDry8FfI3EsiCEIldhHfKWkzdjMBSXEG6OpqVXzLzefvzxNxs2cqgdOLbPtmYucdTlesDSUOgm2fhq3YsUe9O2TOTci1wIx5NPXo/X4mdI2mAtiQUbGMXNgpVJUVnLzQiOYXGnwFzlTIhNFKPNz0n5Gti4YqNkHlxBgmaVleN/ERcZRbJuheULgGWqWQno68eDJZOjjsktYWSGM0Xda0XcF18mCPJJrAf5lPzKV8xfGGnRYkvRvORTZMsvRCzAQHlmAMQ2J3whlI3h6BFMjklmK6thaw6rQXqdgVfeHktnSlVIuEbzxNa2kWa1jt0mHu+fEgJKgpkm9ejXFQ/PIzRUMIGZKAyamGEFJIrWV0fYil9OAODUscD4uQCUshVKSQnF9zPReWmsWI5fSCTgCgu8HjsBX9hBoeHacIPxmexvvqH4zxKgUY385fC+XRQ5Kn75Gho5+SN27AKzkAexbRu8eVpioP/DDrvqmhQ2TD87XZRmf6wljfkk1wBm1uOPk5K5rBz/p0wKoii77KLOLM1TNBjhAFzN7NNPtiLbnGnJaZ2ZOGFsjWyvuOCgnTehnwvtiCBVVQbsDXVI3YOTCcs63xUV7QG2JVMRgKom6pVXXue9D4Ih2YLvCXLgxhY8jTZv3+ysAWJlwIztxaKFX/CMnkbW/i7eUe1t7+4SpnIRLPKull20m0nXZu5xNEbgy5nwFQNynyAs5At79skXKQBDKAxXAoD+yeaYwgFd6FKq777zIZgGYpMcYUNBXv3jx3aQRrgeZGHmNfdw4C6zET3wMvSFGR2baNuO4FGFt1NAQzwDiVAOmSBb+McfAIRTMTjPxhqilf3651vWF0D5wK5jXId8NzxIwT5kcJ/uFGD5dpyAIF8Kodjos2kwL6MQ3w0tf6N1bteFTa8ldP+zuV6wqdlY6wBWaymsX3vjJtb3Htu8N9weffQrGkfhE82c1KEKJEQHVT1T+HIK2ShYEfV1yE9IPxW4GQ3bJwHful279loYAwRJRuTfVgZT1clsHJuLKahjIHgsKNcZ84cQwIgOHVvyPNIYczieRLaW3ro5X4T0gwZaDNcS9qEyDq86wJ4Knltf1rk/4J1M7RVudPk159mp04dt8fzNLqRFLNhQSY/lTa1AJg7cMCTR2QdoCtkbm4mSB2Dm/sU+JCwqnvfvizVIHkMOMdUSAHmTOIzWrsZUXiAL16JeqdiSQlAqlTm/Ig5y/J8DmOomY8ORnVMkMb5jsgWEir73//H1HuBVVln790ovpHcSSAVC6L1LR1C6Ygd77y/WUcfexjY69u6IXbGhIkUUpPcaWkKoSUgnndTvd++TjMz7f6+PueYCQzg553n2s/da97qLx5uy6pSPdUvtaAP7D7UP8UTSkEZqA3mR9epLg/NPAVfzbcOqjc6UvpkxotLBKW8c+FWvqTgJ4hoeST7TwJ7lGsb/sFZVXLpoEcdYlRe2j0IYJNXXXJcmQY5n6pS1T6rRkqddCD5+2rt9AXpdiBTngF7HG2qxD9de++0brz5jr7/7gW3bdhQgGHYioREJnbxs9vkjWF9x9vTD39F4CLCUZ5+mh/xcMZ1orkLZEzQ1h2vpgkT8ee9i/TUw4NOgTEVWBFYACqWRDUkRAJNSSxVQJW6nPM98AFsUfiA/0TbrTXcWSiqgorkJJFZ7ZyA3RkNGAZlSLwgkFoCjaaiAT28mZzrjxCzy5dqIAegKPT8GTiKyNHJ9dQ7KlgDQbdDwaJ5HnB0pCkpOUOwFd7LsnQQ48VkEvkUzpRfzp4jnvBqrC703H4oD3W9BLJr263fdJ9mtqNiXhEb38PJ5s2HOb0FNId8ZmH2AqXqPahhCefDuuedeGswBthN/yfseepykUpKYOQeTCETIIOE4nMZc9jN9h3dDWrSD4qOAveYkwD9nrhiVnL8+AHHNPKMtTM87wq4NDCVllOwkeROLcectprL6S/zFXGoqr6/hnJ5ngZ9+BN3x6PMY4kONj90jyDjXrN+G/YBY2RRo8nXXCa73TfF19x3zrVtaBp8RtiYMuYcfeISCMIWgkhzWWqONQx758ptv41eMqb8CLAECZkyb5Fibi6l1qvHPPWvkCDymsAxqA/qFsIgALOBO+4im0rrGp2FJeyb1YtN5GF/ytnVSJZ5neQ26AQoPTxP7hWvuJElmv3HSW+5z5/R4GiRYEwo9E8vXhTIx9FQRpgYIWnyg/Jcl6wJ407Mvf3ffViRxsmOSYZS/FpZHGt/I9YiJCmegwvl3qhQgErkoAx9ZjyhQTcMUBcop2M8HyWU8zVUaxXJ0UAzDQhoIWCSRsK6OA4JVUdCKEBsC+CKVQIsvzzNrLpLGakD/Ptalc5bFh3a2Lh27YZcS5Z7vQ4cOWS4WNQu+/hiZGpxd7Ai8GAAkxBKwxfv04UaFUocI5C2FfeyDd2IxHqWnKagVlKBnQpJ1DXwSk0kAJvVabHQ/WBJlWCeRu4TFh6T+Ho9kNWElSA7l/6VCWM2bvzz7YTf58SxqHcThFTt26FgrhsG2fM2fnB0NNnXaVPwEN8PSRNXD86uzQhtBMiBiVxq3vdn78ad/jHMqGSluLX5dm12K+lvvvOLCIcUQvvq6ywl/y+RZiWTI3dEO7D9mbxBydQUeeEOGdoeN9z22K4st7xA+9axvsQNHjRpFIvr5rvFKg3kjv95yCAZqpgOobUupLcQ8Wbt+r32OFUA9bFV/n3ILh70WCpAvC646Sa4VSMbZEgQA6UtdpjqxjvXXAtlBbPUggFcX0AobROBqMOy2Rn6WLBrEvm4BXQ7k2o8c2p/m7mrOu0NWAcspHY/UnQLI8c4NF0tm61ZnUSD/8pWANlmEVckm4DhkieTOnV1g0QGYrlNgeawDRN23by/Mp7Mdm1WAU3pqKkNIVEsAb90Id9hDWK1CRxIAcbXPDwIAOnQwh0HzBzZl6nTr1X8I6grZyPAsCCTnM+h6CFhVDaVhkFgPzVCz2y0BVMvrtbSnaStxwKZnkuj+W8e8Y9W0ga0eR+a272tjr7aDJ+1/4wKlHFjpGdK513RA2F/gigPlOU/E+nFjkra/9/zexnZtA1v+N2O1nTXrevL/G8/5f4DV9p995u9uWKkXOEOS3A6s6gQ4jQw80A8vX/ajXQBpTnUH+KJsCikS16xbyj3vRk0wxIWc6TxTVsNbr79n5180i6DcMMLKbrVrr7mIC1FNEMhz+CxfwTMywEpOHbd77r8Re7ROPJMB1IA5nJ115A7cYm+/+YmNGDec7IDvyZboz2sSpNMxijMCH8T9+2zu5ZcAhG6GdYTFCdZjrfzc0mJq6mkjYYxuxiItGoZdDYDqcPvwg08Iz7oHCewhwNV9MC4LnfQ2CdZSeVUxQFp3B/JfeuHFAHzf2zmThjtQ46dfVzvP5+uugmUL2+/AgX22JwebDQKRRsDG7UJQ4u+r1loGKqF1W3eyL7FDMpCQLLuSxl6Bmlp7uiYhLMDx4wZijxBHvsJCvh7NvlNKPaH6j8+WCPMJeZ/ChUIAmATwHkPplZLpR3hrBOeqr/25HILRaYaE8rKhepPXuIB+7QVuXfOT9cy28nNFflHtWMHe04E+rol6zItaSLM8Xz8+ewokFQhPAnNfeeEjS4jOYugdjb/xu3bj/CtcTSPAOR8gNJthUi1NVgZqJ+UuFDLMka9uclI0CoLbLCd3C33FKXqzAPvlp5UW7R/LzytFHvMjlmQAACAASURBVN5iv/y21J576WX75stvbd6F49ln62ztth2AsAzQGfacolZ6kjN27MjhMPHOhTzwsn382fuA1H1RJbxj/funA+hU0ue2EMr7nN1957OsE16bFNhQJMUlsNlSSM0uIMFbYbgtfKb+DHNm4Nv59KPP0mcusklTRiCl1VDPxxa8s4g+3Q9rtqH823zqtFN284032fcLF9slF11rr8NoDUUtJiuLAM46z4PrGX4LB/Cw0P96js8EWF3IXNvz/Z8Nou0Pnu/7a8DiOe91VnnCoNvmMm1/9oC5/3/Aaju42v676gv5wt5w3VXUepBSIDKoZkxMi7Q9uVupvxlW05ekc8/K88m/YPIoda0/+3w9hYazMcIGS0HasmprgLASzBCB9p7ziroRpeHE0cPw6V9sjSTGRwQmMmjoxPU7yVphrXsTQs0AMP8EZw1sjFIGFzXUImIlB3BOeMnjnbVaBSDWsz9ye4YfVagWUqi1tuLLGs5wTnX6+TOm2BcLlnOO8d6we1FewYxpPVDtDiCEaTkkOxQY7KiBnEdevNdT2IsZCiYZcTYiwR0yojsWHYfctWvinCoBjHcWHCKcURP26pFFD5mHmqXJRk/q7ga5Lz213FmPhOH5+cxz93C7CzmTNoGbUCPgqLnwu/XUpBUMLblWPHsheMFXEqiq8FX5pcoSS7WZauXT9DhS+YZQXyonIRBlpPpGXxo0hbTWE1LssZ3hvgu0ANNRASpiTgs9g1RStQCLnjNIS4+Oh8ni+bPG2ZJFK1CvoMDm7yvoOxSw9OTj42HNMmhqTgL8Xcv1DMVi8mK7et4/LShcob2RNnREMtY7u50fv7ArLx9yirBN8Adj8gLXCZQFJuCtLK1kNXTsaIVl9YlHPdzB/KgVV6/ATgUlq+zcWqjJrr55tK3dus7uuHG6/fzDGp5z9mCGsBs3FTjLrlME/Vbx7H/00RX29TdfoAo0ht/YCdEPNdEznSpg+BYSY6XsEa3UaeERHpa9niudK1XghT4wsL0AwuUzK7u7evVO4E4NrKEIAlx9+L4awo/9Amu5F2BFfeIYMmP1VQhhD2C8I6HotQJkUU0dymkAsMQSE/vILVv2echQPHPBUluwZ8TQ67eCXxXnYzkAbiaSTUAY9g8jUsA8AJ7ZD2SsWi2VqpR7tfSJgM3CEo6dLCBjBas8VOAlYFRhYtVCNqxnO0pOiXFgbjA1uNQHsq3U8GNArzSUvb6WB6lg6YoC1jKWcbIwCjgNQYMQPzJ0qskC6NYNy8Vl+yEocn2Ssij3lUYoRJ8bl9wpncOPkAwAtPCIGC4y0mlYQy0AG7U0YgmY1WpSUkcTLmBFKc71NQGkrk22bZu20fhjts3TXYH+NARwRgh277T+thkpZ6WaWh7GWCSGtVBPYuIj7ATT0RoCipIJviosQLMqJibgZi2gZx3sTF9uiBok/UzJEMVadWEnXGg1lenI0t555127+c5bobPDTAFwOMV0ryOotgpYB2ayiTTXSa6qOBweXDansRPOQaL9CwvCk2pZC4AWDpPMD5ZAuYJKKIwFRLbSIGmyOGnKZFLujjpvuj9XrnINehC04VolRrMBaOP1AwBQwyAZmBhcVUJ3AVRS2OSam2Cg8X1iIFWUi7ZPU85n4OpZAGE6pkAHFnI0XhH7sBOQl0QMtPdGQMeoMFG+hZJzbQD/9uWVeh56MYtZdSq+ezGxGzawL54da7iOmO9mhrKoYeHBDolPTLDjWBMEgfyngtqz9u1oNYxdWFwJGNLXAS4dy2vG4DwOiU85ZQY+lF2CaIo7WELnaOvTP8O++3K11cLkDOT6du/V2Q6ABK9dWoRUEdYpE8vQSNjMyIXKmK4dwyy6qREWQlyD3fXYWFu37KAt/eyYY42dpsAXc6yluQr5eybeHr2ZmCy0skKS5zrUueYoqmOj9RkAQEfQ1o4NDXacSUwTzZECUsoo7AMxU/TxpdiISbNd2/D+yoqy6Rd15NqU2ZoVZfx8f9vHpO7Rp8+FVX0Sivtwu+XmN7BfgHkCYyc24aRlQ+JMIVypUzobVRCsSjxnZsyejhToCyRTmVhgJNv3X66xndv2cu9O2DvvP2VTkC8t+HiBnTfzbMDPbY4ltRDT+snT5trEKZfZGiwN+nfv5XzyJPGR9E8M6XA2fDXKAuQaaRAEgsg3TY25D6bvH3/yAkD8W0xdE90G4uudaMuX5QH+/mmTZ/axyecOZkPcBJPsTgDdHfYGaYxzr7raPnp/gS37ZQ1NUQtpnw/ZS69+yOErBlSEFcJCXPjd17bwhwU2/4Fr7beV31kkTWwqHnEFhaUwGQF6vU6Q+NzL1m7cAispCUZuFf8vwQ6CojGS54QCOCQojWvYZMPGn4ek4mMOM28rKmbj1v2lsamiKEjpTHANAECzb5wFx3TBJPo0CXoX2o6N2bAm5jCQQbpSd8SuuXoehxbFWYkOL8UblTNtrLeHH73F8mA23f/gu2zyksl42JFKmhWbXg2lLER69uiJdyAAfWm5R4bLXqD9RamEXhTCLQwcJCesochwdiECaFRgsaIDAEOUjOwAKAqqUAYCqYCOJ7GkiIxD5u5Viw1Ef1u6aBvPK8McnuOSMgYvFAteTO9b6OQjQhIw8PbBI5HEa4Ak+QKFAtDqdWv12uJl8owjWHVp2xMmZ8AgOGSNZZKNsF81yW+TJx6WQK++KTCN+wDuL3J9kh9Ft9aGPAtb2O9ke6LaG0W5O8v9xdTlPTXzHLhgJA5NWXkPHpgMUFFK0Y0vtWTsFCtdu6VSQMBehQ20besxWF4USzxXGkZJpuCAQa7bXNj3q5BfHD54BNkxP0OfSUMpmKd+HDhqxLz4XM6XlKa3kcPSw/jyXFdR77yQrviIFScWBv/zUbo6e3wT//OiAAymw/PjoK1mP5fFys0kmS5ZvgTgC7BQ3kpuAsp7ArBWqJRHXFKHXx9DHCTiJ5H9AA1SQNbZ6PE9kJQqATeb9V2H7CMZBkQ+xUwgNi8JLnzFV2ADTHUNGFgGnkAqh6Ur0ZXBH2B0QDADOPZ1FXChPJv5DCtkiSJZrRinqpyaFB7R5vkkQFaTU0dpomgXW7ee51l2NBGw+vWMu6AUx5BSuA7MYibgZZjki3ElAEieqtoDBFiJlajwI4VsydPNpdNzHcRkFCGpV+/O+FgdY92jBKDJ00BQKg35UQuIEsM2hWFNIZY38gMVWOiNLHDggG4UA9mOoevAVRV6vJ4CFX1534EUlGIlC+ABMafolV8eUm+AufSUNOuNR9WcWRfI58LeevMd0qCXkwQM8ycjw27GF7e+vprk8CuxZ3mb4SmS36wMu//+B0kovg5GT64DHBu5Ng08X03c+xAGY5E0r0EwabSWevbsbetW7XRBOips1ZzIrVW9bCh+TJLUV3ENpdgQM/XOO27GRugEPnA/sEfzRYHwrCEBRroVajp79Uq14QNG2ISzploUzPsNazY4JnxyMs0/g5eT5SUwQF6jkSuCZa+1RNPFMyUypmTjDXg4BWA54afJN9epnnvtxwEpaZiaMjXaarDE7m3mzwLgnV0ub0d7tVMFtgGnvnhoi3EhywnZQKgglL2RwGjdiwbdXNaRC4Tj9yDOdCVcywtLkD5bh5M/y8xfwH4NTU6NzL/E5OX58EiwtLHphVmHNO+gvaw19kgkSBEJMKp4rYJ8+ZDK17UR9n84QGMa85waisojFshZHZfoSXM/sGef8wIVC7GCek6kW4Gl/vrsfE5BOJJ0idF6+TVXAB6QLosMNozhcHeUF6EEmKwHgHzt09esuLGY4Qc7IDYRAeyXusY9UvEy5maeNXo24HxX+/sjT7rPU889DomkGeba1IoRrOtIwxAfF8rPrHfeZQKnq2Axyd4lsluYdcT3t4ICVsywBmquPXsKHEtadZAPTHAxj7UlhZJwHIavwtQJ06xXRneIAqsJAvwNpl0cLIsavFYPcv0ZcnP9BeK9+PhjnA0h9sO3S5wnf+9ePWCpHcTeZy9n7QErOp3HWqPmYN8YCLh8JWEgJbAZMlK6uqHd8eNF9scfq5yHaDzX9Y9VS6kNsvXQ8d4BOwlvOB+/wD59ejEQirR4gq0a2P+rYWTHo77RM5OTc9hWIX1es3Y9n6EeoBywBbBd26GGiwJZ1FRprai2VJaBzp4m+aq5ADaFTsEGYXImZUUNw2MNa+TnLIsThe/o4BuE5PesUUNRzaQ7VmrusTwHhoZA2ynEP0xfE/tDfqoCZULYf2QLEAuNRY2vQPTuBN0JaC3gXqSlp8GOrXJ1ttiy+fkAHzy4cXx/tQNXUB3xPWLs6gkIh1VcWlZmsdTQ8VhISB2UnCb1i5cD0PrAgpZ0USG1jTCSIlm7UtH5waZ2igA3udC61HBP57iaZJg5ekb4Xd6+sibz4dr4toGqZwbWtIMoDpp0wAvPtiw+/jeq0kYpbQddHZbpQWo84EmbCqMdTPV4N/71IhqsuUa7DcTVn9v9Hd120SYjPpMV+7+ZrWcCPu2ATTt44wbEbWDxX1/TDsPuBjhRD4P6tfcfoOZqtKyMmTZt+gR76rnL+e8S7lO8TRhxOQqbqewPnkFzM/4rzmuajcQHCXB+/hH7+uuvbAagybU3zKVBLQLwKIfBI4YS0tG4CBtMCMqvMEanTDrb1q3cTJNbbi+/+ooDRLsgQ+7RtQdEAPwbNVFjsPncS/fatx8utfMvuJoA1oP2Ph6bHUJhGXVmPftW2rxLLranH/iG+vsG+/Lzz3m2FF7jg8VIHjVilAsFWYMlWF+eo3EQW5REv4dhWDJe3epVP3z3LRuNFPiskUNRVfUG1M+iZv/IdpP8XFVfYdMB6w7u34l67Gr7aclqLNYOWj6D8JjOgEowtWoAGzrAqu/AOaD9f/Z505zkdvEvy6hBUIUxVAgKiLRNG3a7TA0PW1H7P3kQsL1layc7tFroox3CGmFuprF/HCLNexQ1sr8teG+V+34vijetZV1HBS0r08MNsVhD/uxlYuYGsTdLkiz2X9duWBfsBjQiG2DE2P7U3jB0X/ma4WNnBuLbXchz/1F93XBlA2HB/foRkCt4if1g4WefsySa7dobr8JzmoEFa6ZjfAwWWmlWw1k3FB/pz7/4EmuyZAJ7Nql6oyebTL/S0T777DO76MIxtnfHITcYXslwM0CBroAYoQCxVQCzHSCKNDHgmXPlaFRddTZp7Ey77oo7ALbPouYvxUYs1b75fgOKxBKXjq7Pr6dX5IdoCC01sP19ATymTpsBQx5rtf4DGH5txV4kD1IL9gFYrtShXFy3YT0+u4sZfN0LYNfThYXectN8bG8yuIaci1IGKZRUU0ENOkFVvBk+t3jJ31kehZ7nr/2XJ7iyrWbVAPoMu5Azn0nHLtaO6IBUD+jeDq62y/8di9UxWz3/b3/u3fMryoHjIQjg9Xxu9S0azrSwZ23AUvDvj/3Nna+HT+RZUXkh1S/DRNcjUhtAXvPWc0mtIqBPQZ2B1OVV9OsqgDSwhVzoQuXKAa2UJxEfir86rOAYwiTvvOVWe/6pZ8EwIaoA/ieiNs4hbLiVM6WBwbVsAWQfcwKLFo2rKxg+S18lElkNai1hGf/++H3rj1Xg+ElnOeCxE2FjJ8pPMEDLYE8odEODrl0SbN1a7BfpaVt9VTd7POw1BBKpRRdGtZT8nBMJGcrdTxYH54S/CAGa7VCzh1MPKG/hFJJ0dhnArXo7dyr2MlthUUcn80wG8SznWL/BCS4cfDsKD+HoHTlHmqiTVAM//uhNtmwdZ31ajL332mquB4oRhtQDh2ba9z+td4Gr+nkOq+G9+lPExbAO5111if3juZdganqGTzqn33nnbbvgooud8tdZJDtVFYM+6gBn60Ut2glcRc/7KSGgGo3wPSrJnE2AlFXs0/p5s2ZOJvRviasdZ0yP4XMNJRhzsY3BNuXLL7bR80USAlbMdVBIZTBy8tN8Huoi3udV156LD+4fpNXXgYexJwKUSvUWDbjYDFmkBvlyFV6h0QCFcVhd5kOmUh2nXkd2Wd683wvmYs0D2a9z5wT6XTF3AfXxKD6GRUgH9rhqSBzqk17456WEB67lwyXYJ5+sZ5/zDJi0blUr14D1KdtIvapIG1KBhkLSkXVdNUGhAQCSNQrXVYgm19dZWlH7tjIolyd+sFPMyTufWkaAJt7SAl/r6yC5kC/Qgt5eqngNc3ftyHG2RhLehagGCMGeQQxWrjvQnJO9VZB5IvKP4Lq0LAZaPTuiMsATfA0kCa7fbCzVflu2wnlmr1q12w1emiDvJEBGCgP8PHgI2yt65nrlL4FLSQHQkX0nGJZ4SUkluFMlz0iSRVDzdmB/zTl0DAIf59q63W6XqaUfVnhY/16J4GiA2oSoFkKQ2r3riHmlZwW0ShrhJ6o5jaA/FAVJGWsIl/n0sw/tciRRjMgdo0JgogrtOIDCyloOWuT1BRxqSjFspsAXoN9M8xIMoq6EsjjRqJmee9X5EXgzz1585W1L60bKFswKfbM8sSIJ2jlxBCBO4AFXzDX+kvqXKPgjjKJQjEv5JwJKiZHExQkFeK2neFTohvwk+sCie/vdN2z2BbNdcdBME15dV+kKNKWeteIBFxsBcFRdRFJ2OozB3RR4XhxcYoFUcYgpaMTT4GFzweYFG4BFGcWko6wQWYT8B5nmiL2qznciUoSlFOuK1hGrSQ2WvL7CAV00Wa8C3FI6r9sgZeLLw92jB0AnJu01FTTK/GyXhIrMi3bcwkkgEyXtGF5FrhNG+takyQp/lwH4U46h8KCBXXgQCqxbzwH27SJ+Nu9DIFIwBW1dLYuVVTxsCCECB7NppsIAMBssD2aj7H2yeiUzMaR4gO3q46IvOSBpZNW8hnP94+LxA6UgnzkryUnHjh6muGXhiolVwQswSLDxFCy71u+2CmT74yanW78Js+ymK1+yJND/aAD0JPws1NQdPcE3u7RCJh28/znzetmiz3bbXVfdZc8+8Q5eF62ErtSw2YxCpnMUw+F8NnysAzYeswwejhrkNl6YtF96fQ9b/msBNhJ+sKIKAXZIw4UiL5ZeXJdEAM/DLEseVBrhxCQvAGBf6zvMhwey3rplwfbw74VdwGHSQgutFmArnAdJEsWZM2BMIJUKAVw5fhhGX6Y3Hk1j8br5GcP0TNijOTRnHrlTRWkTZvuXwZRdAzhVwtR0FNOJIud3+s1CANhu3UhDTkH2NpRJXYCdNW6GxWj8IrmYfDcUyKDGXNAQ96oSeUY16zYBluKXXy6wocN70Bzm23sfPInsLp6gjKWsjVCXqpqTi8UDD3QNHojDhw3jWmyx9E797MUXX2BDara77p9v55Ee7s90sbzosGWld3cBY2MnDLUNmxc5z8G/3fsc69MbWe8y27FvDcbwH1pa1yTCrobY/p0bzYfDddY5s9xztQUW7cSzhyDv28e1hkGZTzHZDV/XooMwcE4QFnaWjZgwxzatXs5ElKkNbJv6+uN2KHendc3ShJiN3ouDxisRv6udlpk+2C6aORcGEImvBzdzLSptFybii3/exKFO08+Qo7KmEF83H0zbr7MNWA58+NFiF/BVQZBdvWQorB/OXg4bPFwcGIi8lbWro0vXwAGSYpNTRDbQYPoATrXQTKqhi48n8ZFUVzXuks/5ShrI7yIqqUdSIxFPMJqMtY0wKD/8/Ro4FVvZ6BsrADYZtKhMC4qiuANQaqBJWfbzp/bwY8heDh7inTHhZDoLFuQAoXoxiNgDvWVPQmBXCB5AgbCOCvIJPmE/FGjpQ7NQzH5SR5BEYrzHY0gntg8DGbEZ2os/vTd/XlPTP5Ys4CVgLWBUIHLcWoYp8RRIxVUnkJcgfef6jD1rJAzm3wgaQ5bB+5QMtKwYUF/5NmL9O7myJ+gnmINSKdiSsLQCwiotPRAQqAYWfXiwil0kxmqwKJqVwis/TvVwkq5oj9TreYmlr55MAUKAIFrfCjFq5tCSHFGybf2zAPleAgQo6KaV4U9sXKy9+vqrdh4FSyDS5FCAsPyTTAU5eFWIiNXhw1njF4wUJk1MmkCsYZgGc+iJfSApvMIixPQMYZJ7w7VzsAn5mmYcAIF7K98gWajofwIbGmnYZa2iX74Kg2FFecMKkLm/Cgql7A4Y0Idn7bAD0QMZKGjdyXpCvqfyGpctgIBJ5+HnvEo8ILiIuE3y3mxrtp1XaluRLjlyi0KwKJ59KIi13gRk6+8FcLs0erFWtH7FkuFsC2XaXE9FVMcC1ToXkBsKdVNDAPlo1tY0AiKm23b2PZYBPkEEW2FNEU+iroILH33o77BVimGwvO1UJH4MN8UClvpCMjb5WCXGJtjnCxa4dfnCP5+nMf7RSYVmzDjXBvQeyHnqY7OmzwIY2kdh9bWTBj2EvPmHH37gvCwmfHKMbdm2zd5+/13HsFGK+98ffsC++Oob+/nn3ynEaFYYDNSx8DQ0ioz29P9ZeE0lkK65ZdMuBj9qILkGbXke8tOW7+3ECb0BUkjlpFhcsnS1e6bCGKDpeT0GO17s1ECQ1CoGegL2Ja3PIIV61IghMDub7Lypc61TXBdbRwhfFaBOv359eR6Qch46YH+s/ZMz83sKoVoHvuuZEntUi1ihAGJEiwVQX6aE4zTLOUIYn9z3uTbKHxeQKrmnMrAaWQt6L2IcaaKv817FuJ4LBeaoPpC1ggpyB7zwM5Siqr1KnpLy51KbJZBd7Mpm7U+8plhjIdQ2p2msg+W3h2VGPa9dwJnN46/61BMkJ4xMoDIACAYs1oBkzYfpukDUiHjsg2CYFFNeyWfXjyI1EZArITwVNUKDHSs+YeWM5oNo2APZA05iV+PLe62CGdsKKCo2h1vfuj/sZRMIt6gqLwPcRvYN8zGWsMvz58yiiI+CuYkSKSfPeY855iRM1Q4ELZLb5KRqYXR8jchmiwmk9GbwoaAAdSTekq8zSJDBv1jtGio4D1pZDtBcyac3gOdejUH+EZi97BtevGYarGmFCjbz+RoohMsZ4JbDzvXhmvkDUEex2IKhgks5lIzv97Tx5xJk0JFBoRd7zvvI6LY5QFX0aIHpenbFFrtm7sUEYmKXc6DItm3ZyeDgUvd3xbzf19/40PYVbHchpX4MIoLZV+fj9xvoHW6H9ue5wWoc8rjX3/yAsBgPq7pLZiJA8gjbvXMXjfM2F5wmcH0AYZZjRo+24ahvgnn+ZEnSCOoZAWjUyh7xwfsfuzU0e9Z0++O3X3kGd8ESg4EsMzLYGR3Ym4IAwTWoke+/VmaNbGE0/GKdhlKreljo+JdRk2r9qW5uhZUG9Zi/aUaGfw5D4WlI7bAfYOgmJrOk/uEooaLwItu9myYWmyzZtOyF9ZbZLcNdI7FYNVzRXrcXL12xXBsAMkpLS51/rBiqstYaShjYJ/jO6t+PGjHSli1b5pqZPkh1d+zc7vzCtY8cOYL0um8/ZxNWysCt/4Ah7jx/9MnnbSAesEOGjXCAa1JSEk2TLC9O8x6jeM/kBIjprc2R+lnPjRteCOhUr+VGe+JHsfe5oYbOvDYLAVUNDv3weEy3g55n+im2Ay/ODsSzdXl+d1Lu9v/SV/4CTt3ft4G47f9Ip637rjak5UyWnGPPin3bdm78F4PuDCC2/d+eCc6e+bX//XUxaBxwxzN28Oha+9e712MBcMQeeeAT7B4W4n+7BAZ2D0DMSHvtH4tg6QiLZm2x6JoZysm1Wcx5yf8FnC9a9DMD//fsmmsvAQR9GVZZNgQV5MQkyR/Ezz8atVkd61eM+7EjJtrKZat5vmQxUEe40mTbtH4XdT1+d3idNqPSGUIqcyAsrTvuuB87rRluWqyE6uTUcNbUdmcNd7rS33p2z7IK1qeUix15jvdmH3bDwxqGVZfOuwL132fOFkSDB/kLNrKnqxe6f/4dAI5vwmKcCmMolM/ax378aZn9+OsyLX/LxI5k+OC+NmDwAMCsV+yGW6609z9daEnpKbYTBrY3w3x5LIpJV8rg3uOxGMZaxlsvriN5EkX0x7JrolaqRg3I8zJ+whik1L+5dHcx12ag+Hz//Q8An+Kta2Znu+POqzgn5H0TAcNznrMpUb/oLVKFhlfsC/I4lOrGw/4KsmkwwX/66WfOyQqAyyCbztm8feN69jh62vqT9McduLYHrIDA1d+xNph35UUQiRQ0l4ePagpnMnseKoz1EGyeevRxAsKeBFi9jGtazDOXZeecMwrF6BFbv2UXUuAayE0hDOZRH1JfjZ0Ie5y9Zs3qLfbZJwvs6WeesL079zpg4xQDD9UUracD7Yq52Hfh2fv78qU2iOt5suaw9RmZ5a7Lku+Wu7p9/Phk+nQGeCFxMpqDKLLaBSqG0W/2yCLToigf9jHDbywDBg0ayt6TzbAl3m644Qbs8+53Z9LL/3zFRgw5x267/Xo7d9p4gPuX6Ju+sRdfeA2AdbCzk7v5ppuoff9NVkGW9eHMd2xDjL6leGhF1aEz88zhg56TM4cY7TVb+/N6JrDqAVTZL3RuSf6vvcWd/TrjPU+5B1iV4qo9/MqzT7jtgm3E7UHsJ84T2vUwHsay/Cp/+eVne+b5Ry02MQKJMSxjLA915gdynskyL1B2i+Anqs8FQNfI/ztO6e+l7rNLcSqhWmy8hhAocrHT8AEMC2Iw+9wLz6FG+7vdedON9vZrbzjSias9qQP03CQnRgEaJZIfUuASz49RC5QDpjZCQPBcExECvPA4vsjuuQ+A9oXHyDpZ6QZxxykwpO4SMaFf33Q38KqvD7T1G/dbBoFrx4+WumsiUFH7kT6zBvgCzaT8GzikO/6xOcjfCdRicKJL6a1BA4PK0wwdO7BH1dYX48M72X79ZSWWd5ezjt+1zF7ReMcmOE/RlSsY1lGjhTH8k9fpjKmTGPCdBPgMtu+RrmOgRD1LKCahZ8tXbHIhw60MUJVD4KeAIfVYFFUq01iS9LRgCax9hb/JCe6cqWeh2FjDffZYmql31Dkj76awiAAAIABJREFUtaGC0hSsnkLYVWJSFPjETtjwKeAKx50HvobaGr5owK76NZBeSj2fwMnpsxMAemPAlZrsrRfILPGKgGgYCLDqsdRooSdrrCWYHAKbAteHj8DChV5y5848Bs3qZ+hMIH2oP1SN1AhpSW9KweRSCXi55lZ1p9ZlK/sbKpLuAOXUIQX5hJbRK4ViuaTgdgWzitGbSA+RktSV+nyLXTBnOpYE5CZgsRnKoKkBxk2zemuuleobkYIULKWez8UW8+MiIQAKfA0GCxIJRSxXERpdyBSLRMr3EDC1KGrOfCwzaxi2XXnNHFu2YgnhxJCX9MzyHIWDScWDFwShIijC0qGKn6PPoDDEQBSGQWKSck2LsaWUwkHZGQ3UAM7mqUMNdURXAGj6bXCTzevz6BHB6iaOJHBxBySqrnhwH7P9ANhdu9Pn0XAKGFU2h9RVCtULYCCfhmVhEQMD9ScD+/axHQwBp04eaXsJ9exIPbJ1+15na5V7uIxnhV6Ew8WP9yiVrEKUAwGem7gfXn0GRreGUWiXVZWyyGgG+WFqQNUUVsMeU0J0neR3PLnyLQ0FzXWTOQ7QYP6umnc2Y+pMJxMtgzm1a8cOLjfeB4TsFCDZGn1Wfx7uu5wE8euFXwH0AS7JtxTAM5bpmYKdXPAEi09pbvLLUgO1ZxueB8iF/ZjCNPO+JJETC0oNRwOLQaEgabBcjxw+QpFHs0x4Uzr/PWvWufahGDUwGPKOHGCht7ib2bcPPrD1TM5gSnrxYBVCb87KzGJSf5Bin41OCIWYbRi2yyRXktsYbmgtF0xsgGKM2aNA1QPY5MqQQ/gzKZtzMU0onj5/kpYrRk1AkCcwxAGtgAH62WkpnWAJ9EaesZFiBp8e/Oiqkeqd5vrGgHYXlfOZYAGGYE2wh+JeB4MPE2QxpxQY0DkJ8Pr4KbdII5DUBUBDnkLz+86777jGPIDpUqdOiXxvDey5AMs7kMckBUCbwknA77yr59onXxKygKWAjCbi8BGpJE2nQwTFAfLBIFgnJ2A36gQaMLgTDK5GEv5iCMnJAbWHNUxjI/PhSDbjYK9wZN1ptmMvkjr8UgVWRcBmfvYfd5MKm22rkKwv/+04DQhFCfcXVrcLh5mNp92m3/YjIS+y/sOTbNO6Ay4I7Y0PrrHHHlrgHvjMHtE0CQ2AA7B3AF36DongAO5r772xivvvkVk1AzikQRGvI5ininTA5ppgWA5hWDDQ+OE5ePP8fjwwR7mfsCeOkqi3vNpmzp5IkXHQdm/Ld6ywaJiKwXgr9u7ng1x9IEVJNveZ0JZHtjLJTUdKjSUFksn+vcbgIzfGjh3Jw0w/gXVylM1tAwxOkvw25eALFMb9DmdDHcj6jbTB/cYix89h+jrbHaKexpvJG8WRDl8dxHvw8evTm+CqlhoSE+9nE/EDkD0K8N0J9vSnSAbnIjta7J6pSkB4AT3RUd0JLfob/krr8a9ag9XEHYBjsXaiMB/WWowdO5xn+7ECOIiUsUvXAdzzCjbdCjtCYFx4aKZdMe9ehgV1BJVl27MvPQr7OIuAnPPt3+++ZrdceQ5T/63cX5pojMwLsbKQL/GmTQsAAgXkxDGJOk6hyqSrDO9ji0CBCqCId1MTzLde/aMYrJTjCVPJ86RQlS62cjOWBkvKbNSQyUh5P+P53m25RzfACtyK9+1GGlK8Oxl0VMI8rmT4EYHZesfEcNu9H7klPnAZGemwFA45zzsNJTQ8CcIDJ5AGXEmSKmAlLZS3pxpg+d/JXqCWIl/MyToOI8lIdN0dG4rDRj5iGieK+SgfTIFcqno0eUxEanMK2WJCchAHB8wdigJ/PJN1OFQpXIjX1sQtOsLfXn7+GbsXhl5pNUbeMNt1IjSLlewk18INCKET+4DDW6w7Lw5YTTGpL+3c6SNo7g/Y7u1s2rBxagAdApj6KIDuNPYDrlekgRDgpoJM/y6Sw8Sa8fXhOngzCW5mw/4dE/qOTB6fe/1h+27xV05GffbEUbCJ8m3jZiQ1sGJLStV0sPYosBS01D5NVwihXlwAq0AhydKCmCxLrq+ppb+CXChSxILybhsMKXxbkimxVgVGaW17uUAVD/NGwLLYxTobHKuT/1awnjYnPxWdfEE2L075xs9JYjpfQTJjI+Dt3ffezSH+hpMHiRUh0EpT5W49Sa8emQQ7o4UBFowxLBh80UA3Qd/1Uaynggk5B2rxbFJoodhnGhKpIPWXVlrJ2JwxrdxgP0wUPYWwmjG1tey3pKcqDbSWZkEBMQqyOYlKQ0WCC0bSJt5muKfrJD9Pj7eQ3OM1efcEK+qzSoqtQtQV4TRI8glU0ekkRNxKMR090jQpH2BSSKrF+nG/eD8q1zVkk4m+wObTaFsEJum1dT2jsWYQ07iOtVhJkqbOlo5Jfkx8/Sgkq3hNvNhoaJITCabAV2ndn5tcMqzYBgIR3FnEevfj/aYnp9n1117L3htqP//6E4OYVez3HQixesveY+iy+OflyKmQhZ8oZt8Jtttuu8OdtxtgjMQzCFCTt2XrNoK1XgFkrGYg4EOQSRbNHQ3v19/Y9h0M3pAiC8zW/yLx9NT6u/tuLHS+/5Y9tJii3BPYFco+qmAqMW6iCTIKZrCRRFDBzBmTWRMfsi/q4vngB9bdBeQoMFGWDrUAiSrWNWBITg6xl/7xLIzrYza4z2iGu/72Bz5u8bFxMIZ6MkwLs3c+fM8++uRjF46h51IKD4Hikse6B4P1HMqBpUHHi0+94NbrH+tW2YeffuS8klRQOkaqPLR4thRap19qhrUEPMMQTzPlgqrk/Uk9oiZK9gEayipQTwqbSOwHZNxfRRGstS7JtoiJyhQTg6mF2mvyWYPs/HOncF5ttz9hIOUAMBSiXhH4rPUgL1Lht956DgUQ04BFcIaHwdT0ZyBZSPCeJNJqaiJYI3H4nUcBEDTDWJWEMAdpbiiqlygkdadOVWMLgcpHHr/cS4FbYkoFgSbomZ499Wy7/NJLbB9eh688R8hFFSomaoZk7JzSu6fYpm0bGYxwFvDZg6llwtkjR4zq6YKsDh1kgMRMpJEhmsIUFUSofVy7sMBoqQz0LKrOlLesAIw4whMU7FdMfVWLzYULYdO1hKmQDrMsAdZqIcODYho7yQbFfGDnQcHiw991ZL8DzNXQKqqjTR5ztmV0TqP5CwckWoJH+CK8zB+lLg0lbONhLAEYoMIsn3fpNOvTYyCDkBCa/1W2cQvy9txsAOJIyAawamGIGKqSJnwKw2H3zJlxsY0eNoEaVEOXINaxrKN8GFT8i0DTvXy+GuvWPQ2J540MUGFPrNqExc8i9udct2+MGzfB5px/oVPflODJHgtI7U2DsHbNRuo4qRi62I/ffcNwO89OVh3mnnDW0HAKjFXNqx3Vn/UkxmqVgiGc7ZO81rhngFyS/IrpUU8N0cDB0cpZ5k2tmkyNeB7A6uBB/WEE17vAqSj8t/WejiEfFtCqmjl7D5+dP2vdVpQWU/vCxGj7nm6A6bXUpPr+yEhqAZ6BPAAdhVuJtV+AV7osBcRQlWonOpqztRIFFOtVlj1bNm10AWB6v1sAojMB0cKwflq9Zi2M5s7sF1EMc7s7b/+Nm9faC+wzt91+F8/yUEgQKBJofKvwAvSBHeyDD7jON9m/qBP2iPMZmqjP5JwX+84NsNqfTwUHOjyUdaWQD7WGfOH/Cp75y2DgL3BVA8i/fv1voPWMv9JQvQ14PRM0/Q+AKw/Vttc6UzrcDvacCcZ6AJr/TiH/LxBXn0JMOooNfU6xhho5I7duX20fffEUwNVxSCAXArQh02XPnDBmKvVzOph0GsObEPacaucZ2dKCdZvOdmd6DLkEADEUi6l/f/wx+3sGPvgfI8fdY0cYpKQkJ1vuiYMWlUDQCazrzK7IVrOPuByKcpQV2qPfAAB78/V3CFWdZy+8+BIqs1Ikvz1oiNkDWBeR0VHUZiWw6gAJN2ywSuqVKNZeJH1oixhMsEelDlPyfAWAyGlAilDWZAEa1XD8YDt1SoKd9oj949mnGPrkumdp4Tdfwni9j3DMHOrlebAlU+zTLxayh26ze8m5+OPX7230yL7YnsTa4uWLzR+m1cadBxiqwW6fcYl9Qi6CsxWSnRHnl7zvFWaiUOdTvIce7HcHYb+KUVaLFEZneSNntYYIPtQYYnJNxdf23XcWUMOm2UrqtDXr/rB/weKtpI/ei3y6juGoD0MmlXjyXRUZR8QAx36liNFzd8GcixhOfObqB7H6fl+x3GZMnsqgIQJA5RR9Uh97+MFn7J3XP8GjdBTPTRznSzj9TD/q4xqPHQj+ghHsbWNGnUXWxAX24KN/c33k/ffdiO9kOIz8A/b+gkX2+lsf2ooVq7lXL5NNwedgaD1w8HA35K7HG74Dg6zj2P0UlR6B4QuhJKOTnUQOW0YvnMbPLSxgKMPwM6k7pIpgsjs6ZdguMj4G9EklrKYjxIXOjgV/+DDBgZBUVuLnWV5Wa0/iTf3EE08DsPVDWvujYwLKizslBTY/nzmUZ1sM3AvnXGrffrWENdgTuzOGVAxzbiZYa8LEabAYO9LXK4jY2y694jxUi5mEJz0FizHSMXb9wRJkf+dDwaXno90jWaCmfil4W7WjIwi0DU3an9f2PcEljzs/VU4ilQo6011dJr96j99qO5vVAbAUuZ5a28NUbQ/PclJy/RzVwm31Yij9yfXX3kAAbhlgz04rqSzE+1e5NKjfpOxlIBYZEc71KqImV+2odeZlF106277ifJAxuYuw5ByIJvhW2Ed3vGhvvvJWet5Z9uQLT+DTnYCf7kD72z0PQcxZxn2lzsaahx9NMOQ47GAK8UneixIQBjLnZlFxtbPlU+ir9jt52A8e1p86BhJSQa7z3G6gB19DmE8Qw+J4QPkKPCgvmzvZYjqG2oGDBwBXd8OYFfMd9RJngmPnqpxWbc31zMrqhAcm3sHYhNxw9XX20N8IPqa4EfnDB8yjIB82Ln1TWJQfPy8SWXg+70NKT+pmiBMKWrrwgik2YuhI+x+GNDoTvbmPcy+DZPHeZ/gbs79gp5a777BNAVTN5Zk9iRdVB+wVD+SedCFhquVEpgtEXSPbIUoM3h/vl6GBAq8U2iQVj/J2tA5dSC8Hi5aJI104xrlHcaQzpkfPVBsypA/h1MPtiaepISnS9u9FT68Rg8BY/t8I9iL8YtDgJLvhpjn29/s+dFZHPj6AfM0lxvHmANjCfPYE7MFOQ3ryowePAmy9DEb4q6/+TB8oXAjQtgV1Ea8uL2hfiFXNfIBWETLaAnSd4ILaWe911PgEC4ttsvzCU5aaSKD0sg2Q0FAdUBsfyC21UWclUy+w3/snQUrY7559ygN74IE7uW5F9vGCz5zyU7Yn9SI2ifQI8UnPlTvndH7QX8TFoxSCVS81zkmAT4GtldTqMdSLGozKUF8q7YcefMBeevkNZxkhy4pA5X5wdtSwN/ry3ESg1qmiLg2izz9r5EBn39SzR4qz+hSrGY4TPXqt9evVnT0+0TZRJ4Rxz8s5T1RHdketWXzyOGFczShjOvFeYVVTYyby/voP6GdfLVwN3kLgYLcE5/+cl+exSYmJYn/lbZ4kY2j8qIFYmnqhftuMZ2ucqzl2HcBOZmRP1BYEeKLIqOZziuGci4duDVhFGNicFzhikxjyqAS8MjJCHGO1ismRmEYBMIGUOBYMcCB/OR0wnVNgFlGQq5hXk61gGbFrGmEoya9P/jSu6OPhaJa0DpRaHlYREfhv6lCHqaX/TiAJrgoWzEUXXWjvvfexTZgwHMnVFiaaChLx5sFphBbvi/zkSqZSH7C4vKz4oBg3FI40gJUUDir0nAyfYi8MCVM56V5iA4aHRgO+BOI9E2/TJo9hgrqM6XiRHYNx8XcO4dNsFM+88CjFMocmF6qFha4mTU12EFJAL5hONZoC8RAHcshJEDpy9ADSqHl/NMBCtxWEo/FnJd6rIkLV04hoI1WogAqRMiRRITQzCfGdmbQeggVHk4X3QjQFxJBheOdxGO/aQko6ms9GvGIiOdTzi+S/QVMJSJbDTXbyZha3ZGpicbipAF+QDEFTfN3kw0dOuEOZfdemArL+/KPS9/CGBGWRj+Ntt8yzBR/85LwCo5mGvYjXzXgYpqF43HnhEaTU4niKV2//chh7PMTcM1Hs82Fj7t9VB7MsxN1boQD+0KNbmeIOHTDSPnl3FVI8mHkU8/4xoU52Jsxq0NBA3lsyi/8ICw22EgWwv0ziaZ7qoHm7yVbmYFvxy3YbMToNy4gDDiRYvOoBe/2VH9jc99jt8891gQQbAV1LTiErYNMLQg5wPBcGFA2oPAp9YIq0elfRjPC1Kj+m2nU284IeMGVPWGxkjPUeBHOlIxR3WDJK1Hj9mVN22bzRtujbrciKa5lqRuEfW0JxH0/hIV/NGrvzrrPt6acWWQRSCYHrZ0+NZnIeYN8uyAFE72h33nkjRQnMzeIc25n9I+DpTjx2xyP2DrFteI3On/+YrVi2xvp364cXYjbTxy7WBR+2VNgZ8jnz43Ru9/vauOFPHvq13DcBP/lcv2NMh/8gTXgwm70/9/8YjK8IW73qAAAvAwWrppDth+RSskOmvst/oLE/haR2AH6kr0Lb324zp86ALfY0htCrkXTAfg4luAOANiQowjEI337vHZixo2C4JTDBX2J3zn8YQKoelvh2++Gb5wkn2GJPPHsPxVMd62gDxerzHIyLKbj+bb17RPKcYH5OA+tH4fTdomOkQw8FzN1ufXun8B7LYNgFE1h1wtKw+9i5O4+gADxgC3mO47vZbXghlTOk0PuNiOWzrv+FVNU1rP9Q7lExm6gYkvjHABDJtLtDGHJWmHvFhNVUUYyyP7kDQkwMf4AIMUkEggl0VFnRwkMoWw/xVCQLFZNJoKr8i7SJi3bQ6qbJAF4KYRIH3B108k9knbowNKSlXhV20bxpthyLDzEnRlNcig39OwMTGVZrqOPFtYwEPKhlT5RFvjdTUy+A3RaYpN4+eGyRzubFs5LejU2+hGkjwH8DoW1iWkYyERwxIZLPZ7ZiKf60hxTeJj0/QCIDCNeysZ+E0DCK8S+LBbFDIygwFbzXRKHR1FINqGE27YJB5ktQypETpTDv862EYKNHHr8Mv9SvKJqjYBCf5FDCv5qJfSXXVSEV+qV9Sux9STccKM3PCeTB9GYfqYfxHkCl0MRhXgn7T4e2TOsFWDbys50PNW/SBWm4BsyhyBI60dhyH8QCFMDp+bJjE4nlI5BSvniqqjS179SpI3tNrWM/iKUrUE3erNUwL9l1nU+WF2GD/QbhMe1dyT6Uan8s3496QvCjggjZD5EMi+mh2kEWKB3YYzUtVcEnyWsdgFyAwA4ms34UPgLGJLkTnqbv13vySME868mtJQ1thLcpdEusAg3H2oBk7ccBNPC6XtpzxYDSz3bSIMdE94CszrexDXRzLHXHlNDPpIgTA7ANWK2HcVdL06L7LZ85+eVqKhvC2lfBFNBBjEaPhEp/CmbqmoohexlJ5yUnCSSgsRsyoAvDpKMMNSoAcG6yN9/4gIYHVYc+g15TfqX8XA1ERo0aZLkAj/thCMiQSMxn90tHmR4RMW89A3ynShGrRiCyCjh5Td52202sq0TY9D8BmO1hz1KAAveWeyGwTECfkBNPVJS6Do/vq5JCZ583GSCJc+OTfzNMrLSjhAKFY7sxc8ZsCv0/LHsXvtbRJEZjKdSADEiF4JAhqQ74/enHXdx3g4mInxHX/TSDXDFm6mmyvUVB4oaFwibOBCiYdvZ0G9pvNOswwN5/5yNnz7CLfXrd+rU0o84wy/n5qmGWT2sTBVAzjZeYn2KDdI5JtO9gL0ksmUOj/sobr9rva1e7QaZSluW7q/tXz6BXProubEwfm9fV+m1ntjRwsLomjdfVVfbm70OYbvsDUnWGHeJNfZON56Rjmmhvcvi5p6bSSa8zvhOBRw/ecoMDETds3WUffPO9FVCDNYl5J3CI+ybgPEh2GzQ+ITQKs6ZMtTGDB1IDVCAb+5UQxjzUK6T+jh8Lc0ee6jQMrrRFQocn5uGiAuszEMaPQGU8wH5f+aetlAc5nm8N7EliZGhNZmCnkIFFhM7zzahVKnn9foMIi6TRyjuea7E0RxoElFaWIRljGDJwEEPddKx9fgTgxWdTQLN0W/KqdUCXbF60h3hAKq0asZxj46iZYD+XlZdyFrAvyQua/auafUm1kr/WFDVHM0qeQJ5nqYf8ecZbnJ4fpVBCAGzlZGcxdJQQjwTA5CmEmY4ePtJZgGh09Oqr/0KpMQqQrg8Dyg2kwH7MvQuyhx7F45vHEfzPnn/+dacywvSK8oH7TD3lw0bor7A5WCJpgErTp8y2npn97BRegYcAcbqkpDMs6uJCOF781wtWXl3okmzPJ2hlwphJsG8i2FM5Q+lmlf68ePGv7qG7kbMxBRlzwXEYO+5nwKbhvUoFsfK3ldhBZaP+KHbSUDEwlMbsWNZ8GgEebj06Vj4NCetMIYwNSPO0b1QCrLhhnxMqQIzAwuvue+bD4kvBU++o86GX/9rJEoZ8vE4wTOrDhw87hqiAGVkBKGNB55GAUwGkAl31df1ZYNLBnP0O4NLaF4tVgKr2Vb1OFqnsAl/l+ypF1GE89EK4X0qGP3IED36GNwH4NZ8EKFN9JAb0Mb4exmBTDZ/sBeIT5XcWRI1AeCSM7E3bstn7YcIiXw7kNctA7eu4VpJbJiVgqeD2XA3+xAZXE6w9WU29aFPai7XmBK4qPEUJex7G2f/FWP2Pd6oDYj3gqoBLz1Ov7dHz+5ks1nYAxoEz+p4zGKnu3whs0XMvoPQ/XNj/BnX+mxXr+Tft//bM12gHV88EZgUEHMjZzbo9amsIX+nTrz8BRR85BUcajeAO1AJXX3G7Pf70P+2bz1YziKHWaFWdLA9x6jz5xgK6iNksmavA71JsVGKQmN5+5zXYwixiDwmhmU1ijQPKt1nCVaNA8IORWkXgkcAGBQipZ9FgpIZaQvvCoOF9uK+E1wG8y9dbl2H69GmskaP286IfPNkcshiI9+MZ64S8tR62ejEEF8KvkrvBZjzgpO0CjcNZIzrnM7t1BXRBLgoKoPTua+bNZbgYjfz9CwAbWOfUb7IA2ciAKikt3nL37Lb77r3KevUbDKjqbbff+6CdIBw1Buno7t3FduV1l7q1v4Hh/x7Ykx2R98tT9aILLgFU3I9SY71T+Tg1impJ1lE4e7UUfkq/Tk3pCIP/mAf4ABxUbSvLrV69k8leyIJ5h7ch10j7mWOsShav+k+hjG45ETQMSJmRkck+scNdf7cHd0kDkD7MPk2tgZJHeQ25OZiWt4TYZZfMswsAThOTurjztw6mcXEpQbEADqepqzvQf1RDYEhJS+EM97fHn7yV3t0YfBy0197+2t4AWN24cRf1xGB7/p+PQZ4oxKIqgxRsagV6Ql8GMt16pSAj3umUgZPGTaV+Xcs+i9c5Q+1gzuMLLz7HjpVxHzhXBXwe3neScMQQGzSkNwD2ZmrZBljKt9o7b33mgmpmcPZ//dW3sJmTqDEJfabXU9iehozPPPMPe/DBh2z+Xbfb6tWrnc/n8EGj7awxo2zuFVe6Wi0ZCXotdf7d9z6MT+MAhjF+KKDGOlDuzde/4ayKZH0xsA2AjATo5MNnaGeVtrNV9dwoaVykH+0X//sZ8+wJnj1DFlftjFTVkPqzFAP/AVz/A6Z6al9P2JwnoMnZADg2uyfkVfdYg1nH4gTDOOecs6kxgi37wA5Lz0yGnJTj2H1+DNJlt3DXPbfbQ3+/zwG2UqtpUKY6UYoLb6yBBPzVnK7m2Qq1kQQP//rTH3bX7XcQnvwpOSzldj0g6/lT59nH7xFmtuJ3+ikNxfYBYkIq655ucy+9jGDtp1jXAqKpbWgV6mEExmN7cRDZs86IkWcNAwg9wCCuwNlldcYasArPVt8ArMZQgeYcKGF/wXbg7ot5RgPs1puep0bzWC20g9hun+WyjMKGZjuWkGLeCsSaNHak5UCiCWBwqgAmWXHkF5SyS+OHybk+cADqIYY5nQijPAIB7ziswjVrf7Rnn3nWJck3CAFEfjR00GAAyQJIbjkMfAHMwIQ4xAGVuzrcKqUL4UTIujdtLXMgfqv2f4peWRZE4BV9ivXnMhWkFIYxKvxKRBJpagK5xo3Owkt1HTgUAcLlZbw+fw4F1FeuhSyMmiBLyUVMQ56+vfG2/WWVw5mkO5aSSQxk2ayE05M0UzNVQ8jR+lDwrRRNjzx+r93/t39AbktkOHScXA5qU+qCqedTw49Ptfk3r4RMz54tWT4+sA1SvDlLMdWN1Hjsn3X0iqf5XC4AUdlFkGauuGGS7T20HmVIjeXsxkaAtedLf9AXz2kijSBC5jKgaMXy6xa7+Zo3XZCXCCqnpMbkfWVwdhQDTGuYW63AQ2quStRCPrJWc2ed7Hg8vV0dljFa/4GQs1SzHIewp9rZ84xRq0IUElFRtYxInDWQI7qSc3IUPEtf1/PRp086BIwjDqxtoV8bCgtVg75L503Bs/dX8JdSR34MAA/pkp5K3XAQVWyEldbns9d2pYYEYKW+qqV5mD3zYixtsDrp0p3vb6EnwAc+kMEL6/9Yfhm9eifqm1KeLQJf9xUTXprG4P44zzc2FT5kKl0xCZyCM2pxjk2fMxhCS7J9+fXXvE38/1Ho+NDXKcTQG3C8kt4ZnRA9heoN7kFaamBrHRtevSR5gDkJsKFmnTfLMVhCSRzzJY22qPwo3kpZFHt7YUbyQ2km/GF5yP+qBl2mH5vXGIrWzVs3cxE4PKBSdHD+o0paC3FNfhGWAcnJsYBUiU5iKHP8HdBqTyKxjkTCFgQ7rxmDLyHJgXjUVAAUnm44ZYe3UAAercMDEm9GCkZ5hfQCrZbXWvaenUiAJTvEO7JzOizFAruVKdCezdtt3NARTsLw5U8/2FJYA3FppGHosX9gAAAgAElEQVTCVBRLQqm99TTzYdz8Bpgs3qQx+wI6KnSmtBiwmNeTMXNYNE0mi1AofSEAqGq0MA74ZgDYej5b9569kEnnuKmMmnKZIWva1CL7AgBFHYKNzTB7aOKeeHoaU9UleH9CIa7BBUZS35Yg5ylVVE5QFU1KET4EATATagXLq+kB9Kxj83AUdIA3ofvloOw6kFh1vIbMApqRccW4UAEHegOm9ureEzPk6+2mG++0H375grTOyx2g4e4Jk6lmmtMQaPGh4QBAbMxkPdiE6TA+kHGu//MExY8RnqTpqo8NJ3G5qASpLGlzB/dUwtqgUQEU4fI5xqWSnsNjvAEeSRwmfCKXdPN6UdZFg5dfLiyWStD9YD5v2TEk2rGEDzGV4l/arAv7Q7ff4w6bMJiLJQBSPfDMKyLdfMrsFA7iUFJD/4TZkOpAO00I/f3DuXeVlto1kER6qPBWRqAHFR0bzpxLEgEmCJo6BROX+/nb99y+oGobM2aYvfnK7yTT+1KsNcGMCWXyh18ngU3+knhWxtmqFUhp0pFIIoP3Po23UXpfpnUZMHJ28p47MVGPo1D7nGKpyjqldoJVm0jC8gAbMWKK7WPyHU+D2gNv1hwKwhzSACWRmzZtGoBuBXL6kwCtafgfbgAEucfGju1pO3f9ThFJkjHAVN6hUhqeRhvJxGvnge22Z7sX8pgxtnzVIus/KBVGQD6bVYBdNGcma6MUuepYO5yLpUBsMptGFkzID3joC0kWbuEwuogggo+ZON2NnHGvde+T6CbW+RjrezWlwtp5gc+x1Nb+vooiaC9swmKLxxi/isM6DRbCiOEZNnLIOFtE4mefnjGWniEW5RFei2EGAwOcCaDLxzuw/HjRbppLgqVO00ABQoTH1dsb7xfb3gMCgHzsistmcl2zASRTAWCP4Y3VH+no587P2JfPoz5R4JbYipr0+CBnFdMzJgrJAZYQ5QQdNMFW1AYeDaNP66lWzDMKTi/WeQD3WKCq81slXV3FPfunS4USeOoKIgUSqUpqK2wk09UG7qapkuNyIEWxjmU/IfN2+aUGyAaD/1dXSWrKs8bBEQiQFMIhVsX+1+ICYRRKpAENoB6fY9S5cTZ0HJM8ioSC3AD7bgGegxATM7uk2sXzzocNS/JtxXE8j0hjLVJiPB5QFICtAIUyuAngg8tnsYECU22fpu0CFFw7SNOoKWrvgfjiMWVOSheoEMB9L4eRMN0Wfb+El0AlwH5dXFRNU8EGr+JfcnynH/b4QspPThNW/beMz1UIKERLz7kMPuXhKjm94/64ppQvc/31CpLbOIu7NtmO2kMd0l5ugit+ULvlBYWLu68CNOUxJI+iNiCFr0uREC1mGkO3UwQLQszgGdAUWdCP1gD3nPsyafJQbEVOIX0/yGuoGWG9cHDp7x3253pOmjGa7AoAZMlf9cabKJZ9HKNWzFIP89RDWpL8Xl4/wtn0HuVrKom/hwGoX1F4+jXxfdWcPa0M2DT5DQSNFnDRKF8Ft9Z4DQ2NZGZPkaG1JXBVTAsn8XKgLWuI9SoQVo19O6tBv6sBVuqvS553PqNi3DJ8i2ENMC2fdf4oAmGO28YNee6AFuArqaG8vN1iEFvXhWAogIeQR/ZZMW3UtASKhczXvCmSg7lIN95wPeBoOY1qDf6Qg50M7yghNKvXkCrcPROLjv00TfgRyZPRgfm6Rh7vUmaYjpWgdaJf8swSY8L5w1E4yVtd+nQBs+oilEoucFDXQdYGkvLr88o+R0VzOJJ7WXzI7ucfz9xjj8K6iQqNtysuv5TQkR/wiwXwoRCuqsNmhKFuzsESWHtcU6bwAqpcuBhrB595JzNi1udAw2bOZtRRNGDDAZeL7UTeUQfeNToVS6j17t8LVUMfWCEHGRatcFIu3wjKPc4wpa2jvrOeyanWtyt7MmnG1fiXaWjco18PN2TO5XwvY0Ar71PIeu7zeyTG8tqSXUc7+81TYMoKQ2dyI9dTbGcx6sNh93UBoDzNvTiQm4sKhCYUFoqKajGXXCq9/F15xkJ4Vkb37WV/m38zjOKt9vYnX1oxBbqe2notXvYEsbol92uVWSsNbxpsxPmAscdIxRVTuYjAwmFDhxMoQXARCyiA+9GZ1N28o0fxPKS+YcLfDb/qlTAFZ593vmOr3f/3xwmZycZ7D2CE6y12ia8Y7RoM8mw3sUdoPccArN1z1x14gi+0zXhzixnfMTWKOgYFAh7w9Qw0xC6RR0kzgyYUjM7aSJ6tYlS0kdkdrKUAqkTUCokAIvLsFDAtiLkRcFC2BAoQEGtVHZ1+VwCekGWBifLK0jXWUDw6McBS8UsvPoEvFoMltgkLovAeNnSwnT1pIuymWNQS652H+LzL5jmLlNeQDVeUV9utd1/h2JebNuyC8fIF6dQ1PJpA0MikmxXyQYHtBXMkiGsydco5WFfFovLYx2fH3gYQyZ992ouzJ1aAE6qvRtLQdQbImuCma27Bc72/Cx1T7RoVFctzgcwe6bHsNcaMHIb0uQtNzymuQWfWa6zz8f/0oy9ghQFye5dQqCMFFauePU3gtDzBBLqowVLmgO6Jnksx8PVnsWI08FZNKqZ7LWxnAbbPv/CsayQPH8l1e57CRWpI1pU/qjyh5bW3a9cuWEjx7ozIO5RnqQDJ2tuOsm5Uz2hvE7iqPwfx2nsZtCRiWySyw34+k8BVPRsCVdMzUmksq50yJQ7WWhHs3EAOHO2nZTRKvtS5IXj4n4T15s/hFIWSqrz0pPMX1ntREKw/ZnBRMAyP0jSnZnRzifd//LmW9GBqMwYDshmLBRhT8FUIeRC+NLX+HfDp5dp4CYjn/9qLHeiqfdaBm6xJt29rJXrAy3YLnjMlw54TwXM2uH+nPzuQpP11PPui+562r7UDOA48bQNWz2TDuZ/nmaj917/17Cd/pcW3v077185kqZ4pY9bXtfeLBSfgfuF3X9iPS99EPjqRpvB2gK2F9vYHj2L/MNUy0wZxRvgh591kvTOn2AUzZ3K2sE4UhOsFsCq7CFhcYnCpNpLcVkPMmtoie+yJ+3ntr5yv8P59ec7nT+dSYucQS0tNJZSujGH8cTcIjsaG7AQEDV82qftgypUyYPnXyy8y3B9kXUnFXo3Htq/F2wUXzLUlS36ivymG6MEQhv0DQr+T3Kr2C2EKfRAvxgBsuQoIeA2g2Vdt6ATZ1Gah/L1qYgUlaZBWx+Duvvk34L1+iHp8p40cPgaLn3wbCSh3/W0PwPC8jf7iJHVqtD2HJV3vwckArl3pV0pQg+0g8LYTg4eurOtQfO9/crWQziEXHscw1B+AWmtG90TPhLNroghW/ejCnQGMHWCH/UY64UyXXX4xFiGvsocpZwEFGiSeGkloJdHVNFIHkZRBGlLywfTc6nUCAbyryCmpp86VmknnSyQqwkkTh0Hs2O5snooJ+LkdmfdcejxJjQMA3XTulOP1qPcay/NWSd8htYoAonQChzone9sll45jb6AuBbiqxmKtW69B9CR77cTRQvb4Otu5dyeMum6wBvMhqsSS0L3Pho4d6OrTTWv20JdkswYynQJB0vJYGO9lyK+Tu5LDMbw7PWABvXMw/vCH7aVXnrdb5/+PZaX1wT91o+uNgxmu9CR4bOcu0sBVM3KOKSdAn0mf3w9qXCGAxw+LFrJ+r3Is5vvuut8+//Irfk4FPU4K9gTPAcCFE/a3xcaNHuPOwquun2OXzp1HvzKR3lw+3SJNlNALM1BUKn3bUONM1qqub6PuQdtzeuZz3P7sahDrSBlSPPG781d1e4mnYGz3XPWoVzwqRVk8uL9vB1ad1YanXlBBLqas8zQHAL/7rvlY5BBeCNmrvrEWkD8KQKuSgLIM65s1iPW71xYt/tYVPMHssXVkxyixvAYfDw2HlFkg/+moqBAA9FqAphT7/pPvbTChVd4oSX3pMYYNHG8Xz7qMILK5DBr72ppVq5yyT8PLxKQYNyh2+zmkL6k43FoFu6iAoKBsjUAyJPwhcqjukAVVZGQ8AdD+4CGoFmJIc0eBpE0yEtbsFCTTX3220vVGIraImKchcIuGCewlUlVUwEZ0WSOc71IkRogY4+pm1XiNjq1czb+bNHkUpKVb7ALqEwVe33Trjc6+6K2333bWV3HR3GeFjmN7oRrVn95MqjlhNiKfTRw9FEb1IZQklzPkPQ6TfDUWO1KtApTyubwIx1YYcAi5Kw3Np9jTGFJyNoQxUJSi1zEyqb8VCNdCgdksqwcRB3nPCv2TLY0XPatAUpUlYgFfePF57G9rYNGfdOomWYlJDaQ63w2gZN0Iu33cpM7U2362avkhl0UzYzY4CHYFCpG68rbpfN799vFre1x41wNP9oeVnmrXXvKtIw7ICkCqK/msSnmtsz+cc7ROdRfBVU5ZIYsy1odYwP2GxFl9azls5AYIYwxR/QlPrypHbZpq+3PJWPBCBU2v3oDiMywiwbHyY6I78PkIGWUwJHuBAJo2qSvrOC/UQ8rvVX2VcgS05mVpJPm+BkV9+/Vk/yhE/YoCUBZwOqOoL6XYDSFvQWoukaCslevKutDzIDm/zucAahvnicx9DQWLVABoB/reGdPoiRg+nKRe8/ODGb2/gn0fpjb3rpl+I4rBll8kFnLU2jfecKn9+usK8BZqPgJBqxWshUrAh5+RlJhs+wDytZc3UEvL2quZoZ78iwuOVKG8iQVrAl9qKeIMA09D/di7b1f67MPYiRJmLf9YzpwSbPM00CmCeBIVxd7NXnBaik3q7CjsUctLUe116RreKv82FazRHaMB2cSipEBn45kyaSoI7gmXYq4gmwiouEVM5k9zwRKQ7RVxUImlWkO6/fU3zgPMCrQXX36dIokAFl1USSRpYmfMms0huoRiqZSJdwhFquPk0ExGAIzVw0xA7uQd6gxjO4BqV8Nc6tkfWQgg17FtfJD8egANgmJghepGRYfH8XuTDUHWtHTVz44ZeAq5s2TD/izoQH7uuGHD7bwZs+yX5b/bhmzkJsgoavlZ+rlhIMzPPfKszbv4FiayCpxRmAIXHzZQYSGSZI89mnXJSnMWCUVI4tUstrqEZxYCE7MIHqyXX3nFBX298MKLPOwVgD1NIO5d7Sjg4kno7s31/paRGW6TZsZbjwHetmsr3ja/wcYrUgpzCH6ccaSYHbUiGL/h0RGYR1c7n9ivF/7gPp961g4UivLmVDjQkGFDmVYedkmv8uaJh/LenYTLPjwkS5b+jr8qprkAC4P6DrLN67bZrbfeRHO21vaTMJfVUzT+RqaV2a7QbGDjpJ52HiNBsL5iMd+txD8gOYNr7F1vObuaWSCteJBGEXIzA3nPZ1ZdSoPPeCsciwQfwGiltIUCnEZhZj9wyEAYr+U07TvsNMbB9UVsrjwgXbLCrY6gqdy8WqsCfE1FEnaCYsYXT84Y0uoLT/KwwiCKTvC3eBgT+3JyYRIb9Pc+JMrCdAhk02dKt2HdXjdZY1lixE5K8VkwJTfDWqj2stv+5yJ8XY7iKbXDevQGXICJm73Hy0pyo/ACEgM3kual0OZclsWEBjN8No2o0GSYs7ugrrMhMU1KIN3+wnmjbPmiteYL5T4jAwllHJO0BuRtFO9r/jwG6wIZ/OkOALApVl7D4ekXw/pJwe8jyYG9Gcn4rJCCGEgB0ZmpX1RkFNPqTB70X9lAmqw3QLwK2d9++5RNfy3UchJ0K0/a2nV7mBji8yEpFWDG1XP/ie/rNHvw8VvwCPwDILKa5jkd2VV3ClHMkfcU2Ucffm1PPX0fvpj4tpyThVftMprZnoAqEfi1vYmtwExS6rrb+g07eC4JgWAavnvbCXvl1ffdAf/xv9+1l5GLSLr46vv3297DOyzMD7koA4PvP9uLZP2Ys6WYe6mkvllI8/ZCfkm1995aQTgFDFYqmmmzE1mbRZbZMwEfk21OkvTRZ+VMzRmSsMlXYOQMqYzCmUKMYkOyaEm6XSwKLAeZzeuQkDqnlSpLwCrYFvccBs0BjK0Bd1R06gCLhZ2uqVnZqTKeM0ALpoX+TN8jY2AxcwAeyYG9IraefL4AP50Em1/y79Pmr6FDuyzFM1X2NFT6fyjruZkDr0kEKAVhySYYtoUr49lIJddSurU/h5oCcJrFWlBiImEoSR1jbcjUCOuUie8QIWj1VYG25NsyO76fBGfep6wJqks1sWx7PyJsWRgHqhhcHFAAhd6EvQg0SwewnzJxvH309me8Dw5wDmZvDs56itD4jj7WicFFAcF0YtE28X6a2bccE5c3rmGOmO6aXKrgUMK6R6qs/2OnID8yNy0X064NbNX3qmHg4FNhq4LDA0h7ppH6/C1Kp3Up6QIlPVJTSdWdUp5rLTabRCEC9CRsV0Hi8D8BrXyP8ydVkrLIjBoUi7VGEZLWLYkin+BCAMNmN+FGci85kIzOuXeSr8rvVd6zknKoMFdRIdmdQGYVbJqenpanD2CwTM0dy0B7G9crBpawmKqSKrnXd1osD1NUQIMaZg9srd957/w7ydZVWGmUXMnaVVMlGqin+aZAagNgXbGtq3NGwe4KdK0qLrqzc5BNAq/n8fhSqJWnKXceW1y3JooKDQUki3ZBRqxlFWfa4yQ/FJNPIKWKkCb5actnmG/U4C6M50xAci2FtgoTMSD8APVCeNi8+IwqwjviV3bV5VfTCKU736qDTPPHjBnnEmj3HcgG2MNnkvf1yuuvO6ZLC+9JDf+zTz/F3pfMYOYhPr+A1EYmzwQPsm85EJpP6fEulyrFA+rqXkjKqEm4CmR/wFTdb/kw6jPLK1dF9r/+9aw98shD7JehDNeq7At83EqQrv+y9Efblr2JIvgZe+DRxxwrav/+o5w/nP/HCMZBIuUia3jNRhZRsAKXGHqcxlLB2eHoGXHkBa4D11XKmAfvv4cJdk+GXAfxLqu3nlgD5OHt+NhTT9jxkhMMxnRjWAE662F+NsOODKKx04pwfoMO4vMwzvVQ6PO0Aj7o+VAR6MAQgTTOK09NIX8nhotModmvPMC3QGqM+WMSYJQMtfF4Rz785OMeQNDtZ+xV3GN5GgbjkSlpfiNsreH4xd19220ORC8FkFv448+2ZNkfrvCXvZDsTeIJXagifCWUa92AAqEvpvqjRk7keh23yfjoybphy+Z9hCP8QDPWCIv+FPVXAc9YkD311JPUXnEuSKhjxwRArxLCDwl6ycm2KvY0X84U2VNkcIadIAyhlr2lgeZPKbjab0LpsJIB0aZMnMjZqBoGNQI+tpl4ADcBRu7cvwP2K6xJBabBYmnk+RTzp1nhozBsxfSvJuG4W5dOzrMrL+8kwIk39Z1YquyhCulzxGrtLACpVMA6bwRIaG8Qs11eaHqGwUEsBo+yzvEZlssAUmqiVp4Z1yww2fLl2YhBYp6Rlo73fJydM3kavyfi8XbIPoC1OnbyMJomAjOo/T5Z8I0LQlCIoA/NZBMgqRfMoA5SJDHEi8JuKo+U8aEDR9gs5JbHYWIuWvgzbFWsCQR78hlOtyLH5QxXWN3APoPs8gsugy2W7BJvxcpKIAxBwMxxwEfVx5Kzq8gXuBCHl2Mtk4NPP/qaYLFc7kUBm3WjS/7Vsy9LEu2RAuS19sTSF8jsvK1ZdsGwAxt4zuSzKrsb/Zxa6ry42ER86s6HxZjpWHAnSbDQADEtLY17X0SzW0aDAPuYPaGgIN95qMpT9zgWHJL/58AMlJ/qyJEj3WtuRp6XkpzEuo5ygKrAWOfLCnNVtgACd/ILT7ivVwDcCkiIxMdVVjQCW1OQ/RfB+NDQSUD9QVLjQxliJLEWC2E1an8Nxe6oCtsM+bslAXpt2U5yPD9T7P9YshGiqYu3oxD6afEKhlGXWC/uiTekizL2BGU9hAAUiAH1H/apGjyxdQSKuUbOA5Scyfr8DwgqIKRtr3fnQxu4qj1e3+OxtfH8+r/A2DP/7v8BVvVz3Unh+XUmS1WDuTODdARkn/mrHcA989+1A33aQ0IgYhw+ehjAM9E19P/+8iX7cdm/8M/LsItn38ewKpcBeY5ddt4D+A+n8YzXcS20AVKvyR4In2VZ22iQqH1r4+Y/7ZV/PWNz8C1dv2Gl8yAWuJOHV2YvBvan6I2CAThzDxRTy/axwsMlTll2nDCcTIZkY0afbW+/8Z5jsOp5HDu5h23aeJTnOZSwm+326OMPkMQcbm+89pKNGNYHkKSc4Ucd+36V9SLo8PvvV9ucC6dYPoDd7t373d8FM/WLhOTw+adf2njOs2RCrEoAdptZuxefPwk2eQpBVp/ChhvNUKzQrrz2KrvkilvtlVduYShfZjF4S+7IZoCGGnLg4FEwX7Ps1ttup5GW370G9HhZ0g+LTNMC+HHPXXcB4q23P//8zQ0WVCNJDaKhnYB7nX/h4ZF2CuBCA1Lt/Zk9utmtd1xnt//Pzc6OLSkxntquC9cp3+07rQoWpN51FZbOIFe4eLkBhZSKegZVswaj4lTtExvTYsMBLv3ZU2KiE5G994d9P4MMk27sn7KMkpWDAu78afZLGLAD0AqkxD85AaVEIudPJhkfoSG1bv/ZuPmA3f/wMxAhYgmfvJ/vI8uCe5TYOY7hP3Jp3lNmBpZvm3PtNPtFEw9DBJ8xgwFkNliA6oJgzuSI8BgAmyK74tqLrLAC/+7ywwTfBloetl7IYDmrGAjWRCMTZt+E+V5VzT4DIKZaTn6YGsZC3ANEvRbg698Agz0IfoFsxZ50iMHOqj/+sFf++U978613uCbF9rcH/26XwrK8+joyGTZuwIt2KbL3aYDnQ5wKqLEBOS4etK0QtHwIrkLn5QLB2n85//+2Z057lLSwZwKrZ+4JuiXe3E89q+2MVZ1hjknsatu/rEQ84d+e+tNjIyDGKsWSY6yqfNCY33OPpTzRGqoDQL39tpvdQKwBgsZehpq98Ii9+5777IvPv7JuqWnkOdxPqQqRg7o3NMxz3eppilTjyZNUtZ9zpOJnxJAFcfbEsTwPKfbBRx9ZLeonrbPCozU2bdJ4+/mbFdYxEt9M1lcm2RkN+I3nE1ioUCgVoAms0aNH8lydfwLgrJ7+RHuIl7w1KYm5nS6w9CQZKwHUz2FIwyuoTdRXakApXCRIfsE8Mw1SwdEnKAMmgCbtnKnj7LvvfvYowrgmjkjDGX+as04khyDJDKnVG2A3h/K6rQwsanjttLREcBX2FO5ji1iI8l/ljItmvReCNWhd5YNHqaSXQsN537fZopw7eZBdCW6xbds6FCOn7bU3ljoWifxgNdANpAk5Ta8bAe5zulmBc+pRIYJxttRU0gcTnC7SjHqWVtbQxKlj7Jcly1wLoeutZ1VAokcBwX5BbZQGkS6IGnjvXnAYhRvR++ns0GtoXSgMctrkboDSFVZ0opoArlLr1jUVG48YPNVzWfflDL45u6ivOgTEoQw4gWXH1XbT1e8xMOrAPYf0xVqQFZv8PBmtuj1nQP/ueIDmsqfR37EeZBXdCCEmMirUOqYQjplXDrmgM2dmZ/bddYDPvsjhB7IPYOkAWK76X5ZNQVgqyapDKrl6GJg6fSIAbaX4kZ1bjwH4rLO/7dy2z/VQXtSnUsloWKl7reBXqYAGDAJ3YPChPrMDn6UaqzedKfLxVyCvwFXZl3mhplG9HAlru6qyxHnbxjNor8VmrAL//FDIGQjVsa8MsKtvmGZLVy4HJBezGEsrpPlhgL0JEHSKGcZ07spzLosw1ojqxC5dOlNPE7aKgryRPnr96mNcE61HAssg9hQCGkvteOqUvHYBiPEZj4BwMWZ8T9u0g0EQhMEA9rxC6lgvegofMAUFG3p5xVLHVtnQEcMJRsVPWgGjWJC1KlSa5+jaay5FhfGreSWndmhtROKgxnII/l5KNftz42oOiyBk9XEw+CIs5zBeNFxkLcgoJpIqxMPxYBOzQ8wBq/O3a66/3HkRfkMSeSzsiBxNP5g0dOBCFuNREw9wJ9+YxARS6R3jiCYdpFtsRW14AlOU8lmGEX6UEssjApCOVFj1STYT5PSSH0qR6sMn0c2ugP0RrGARZGkeGScbFM1mdAiHHBftvHPOtSLo49dddZs98I97rdIfpihTE22KCcGk1x+uQvqHTxtgRmlZvksphLYGa+Ow4rEpkmlk5XPKjRKDKpAHWkEbeqga2MSVRlnGhpKR1gsPuBweXkxzUXPFJ8Q7mcpiaPmtdSH821rLAlQdMbYTExPkm7nI/gGvY/HO04N99Kjk9JrecbNLT7GR+dvtd91kK0hBzCaVNpTJUz3AlLge9bAPBESJbaXDT/KaCecMJKwp1n4FWK2EbVFMMNRF511iS376hcULo44Nb8SIYVgu7GQTlWEv0x5AzILjLAQ2QSVQtvpWs7gBSGNJHGSyepr72digiScAJPf5plsvkQDNbr72WYppf1LUBaiKnQRIwmHep98ggMsKirM6m33+FHv95Q/twHqkIkwL45J9bMyMQfbH+mw7kF1gsyZOsa//vdSxieW1O2L4eBs2Jh0DZ9Lw4k5yYG63RV9lu4nOc89fa6+/vgTWbCaMBG9b8CEePTROfXoAWA5C6rPwhBVhAi2GlXx5vSkUh43yt4Q0ihykMlnpM+3+uz51HpR+wRXIebIBWgF7u0Ed5/cg5Aajx6VAi8ci4HCpCwHr0bUDHm2xto8pRXKnHhSjeW6gIC+zKrxxy2uD8ClZbU88hXcUoE1+frErVrKZwqbCwr5gNvTzb77GyH66HaV5EiNk5KiRsGHeB9CNZurai4nLanx3E2kofuNe1tg+1txJgnTKYC6Xwta95JIbKKjwOt3y/3F1HvBZltf7P9l7D7JIAknYW/ZQNjhwoOAAcVate29r1dZRR7VUqdZV3BNFhoONTJnK3iQhBLL3Dv/vdT95W/8//FgpJG/e93nu577Puc41NrEjlyPlhVlah/wpp5ddd/1MW7jwZzyMesIq2Yq5e3+e0SI2ju/t4llz7OHH37AH7/0DxWsg7/QQ8T8AACAASURBVCuXnz2Za/gucqBu9uVny2FOxjEo2YJcfysewT3w3OLzsoYLihuwqdhg61fhaYN5divJ8EoQV604YiQTtjO1+CtWML2EuUWj3M6QQchrFj47l8/saX0oaLdhEr1yc4n9uo/AM66VZMkKGdBUtYWJp9iECkST/18IjLF4LB0EHlUymGl1vkW8HusA2o/lH+DnA3ALRFNxGsamFZsAM4FNF64SZtYBlt2N8JpxQwETiuzLj3bA2OPppiDQcKGJjdAVOnRZnqxKgUZiY0gOKDNyH2DG4478GoUHgxcBIfxMfn4z0yl3iOp9cVIFAZpINi/2aLOaM3VvDGqyMzvBzKpy8oIavMHK2a/ONCEN4aDyVzgUz5tSnYNYnzL29ud5EZhGWeEKt0AOjlAK6Ew8BMUCqixlz2P6LL9kdXcqUOTtKSPzbnmkz5by+SkiVDhl5kRyXwJhprFvyKZE7h2anznFKMeuchP43GJWaDKtVE6PHePOINek84kcGKhfrWLaCKD0Wj4PDOT/Cd5QeI9k6/reFheawl2Bua/rLeCjjTUhKbrHZFU1wTVGjqfj4Qxfq3AeSZn9AQAlSY7WIEuBhC7oWYCB0ioFFjL8AsxoQdYrcNGPNdHKOSPmhjPB57BuV3Q5HzcpjXA37lMdPtUBgF4Cj5taKfIo4C67YjRF/yk8Wg9wKeQdK6BZwRFau1wHh4Kql/LAVb1zTdkF3EieKnlNoORR7FFiqGrN6Po44gG/V/GizymwXr/0fVpnrjjX33O9NPzy/Cwc79hjLehqcr1bAFNkPaO6VsCNgFqxXiSRio1hvQG4SB5TS/HpPNnk3amQJAEEriHzKmoV2O73XGiBjIGa/HJ2CYTJwOPxkQcedunlq2CoL/l+OeBiPkDEFEtDxjsfJojzHmU9CuCWp1g3PLRjAEm2b99tQ4cMYX8td2xSb4lI/i8wWMnGGpwKMPMYugKJ9H7EKtfcQsxXpb7qvFTDl0ma7OOPP8beucDZAsyCQdGfQdPx44ewqnneMQRHjRth77+/ENA2hnWuABGkpIBKYvupGYlEBiofwVYGYa0oL8Sw1fBH+38mjevMGZcR9LHbdTP33AUwyfv9ZetmWB+LnMS/sqHS+QcLGdE+JCZBK/WHAEMNJORxrECdIMBK3VfJ90IFbkj6z+eWZ6/HEtPF8NaEGIQaWLgmh0XhseO8+6SlpWsahA+6AiMyADuPFB7D3zyK8x6FDL6nTYQTafou5q+8vkK17hhWxKPTyoPl2rtnrmPgfrdoGfIl2Jg8sxqs6GHLIERUViS33nQdjM10+37xJs7TEQzIgzizYmzLL0dsHv65dS18H2tRoJvkZX6s/6tmXg6TKdP69umJLcwJLHnesb3IqvwBEEupG7r3TLcp4yZyPbfaofzjVoQ8O0ifjfur10gHWO3Tq7u70dlJ6ZydtbZh5wZLzEy07B6ZrO1aLGPyAeeKkPFxBqh3Yn2mdIrlWir5tTuMiBJYkvnOkkF7kwIZtD8LxNYGJdmeUrRlA6FhhEsdZk8UOBjM0EosmMDQNpQyMfQZUXaI+sJgIGhtBjC8b+fvQ8QKVpvD8xMDCDRu9AQ7d/IFLjn6tZfm2p6je3kG8AFVkAX7cxue1gEEM8p3P4zABb2fABirqrW03spLqtmnGcJeNh3gaJTFkBT+j3++betgsNahCpKaR3uchnfdUZNcPu1C1n4XwA8V5LwPeSkqLYP1oYAeseJSqSVFUtC+FAsj9tjBk/buW/Px4gUARWKo50d2JFKIhcGEF4NdQUPOew6Gkceek2UJwTqAkdrrda/l06+gv+nTLyd74AKa952E6nR1g5hjMAzlY5aIt39lJax27p9scSTDLy0tdeGP9YDckm5OnjzZSfz3EWrXq1cvatIoLJvWUefmOhD11KlTSAEzHPCkr9FQWc+XwBSBtHrG9L5iUFTIo9X9nmF8NZJNARDh0KcqAXLDaAxSAYLkARmJJZLCDg/BNI+AxZSZ3RmpJ5JwANhG3qt6gEDAqUDuVeesXDzSc2i6KuwkjXhvx8alt6Dp054rlrCAee2h+v9aP9qYfOCID1z9PbCq3e734KpsBny/xOj1fa/7OieJ8Jpnd/b9j5D6X+DU9zN+D+T+7/U8xqrz8O54PZ8S4vc/R3/3fxmr3tDPx3aVzFKKsiq79MoZFpfaaoXlmzkXQyw2ojvAGjUy2Q/98i61EQOnci+7OJC5hT+TzY4fwwonc+b8/PEnfIGP7SKRfTlAwGHIMVPtg/e/5F7JJ7oaJhteyHgd94Vd/8D9D9iChQtt+Xer+QyNNhL58OSpU+2zTxYAjm10jPn335+HjHM/AO0uBl7D7X38WwcO7oktxzLINgA2hHw2cwZNO3+sa+IHwEr+4uuvYc7V2rU3zbDlP27meTnFXgUTEQb3edif/ICtRhRnZw29VxC1VC772fmTR1kZ4HwSAGQJNXU01hI78eecfd0MntElVlpzHJDxLBR5Qfb2m18RrJhN8vZEW7lqB0FUW7iWsg/iWQNgbRazjedVa9afmiNIzFL23nRUl6chzqiA0KBBwW9F+aedSks5EeqJ5VYTDpNKw9sEWEzZ2IXsRYKff6TEDfDka6/1Jl9BJbQKcBNzXEOT4lMlML9ykIE/QCDOAVsPoHDwAOoziBXKCbj62uuxlMmHzPSIYxqvW7PaJsLM12ucgG3aiWGXAOj1a9ailID92Kc352gteSd9sDU4CuDcYHPf+rcNGjEQe6/PkFa/wL2XIoyeCGawmAWR1BBlJ6kZ2QObWF+D+g0kNGsHw5Usm3PtlezbB0k6X+3WugZLPIb2xJNX26UEk32/YIu9/ub7kBWqbeYltwOS97aflv1g2yFfFBQewncRZRCFzhn2cz05NQzZggOjkKcP5D7S29NXf8jQdTcA+KJFC23IkGFkfiwjO6DMbgBUffqZJ239+jUoCofS751tjzzyZ0B+gU5iwakY8+w2uBu8rkei6EBUvd+rjqHv8NW9vufK9wx7CiM9z96gXt23njOd5T42uQsE9T3zzhrAB7R2DEv01x2lpeeG1RGwJwYr1/n44f129z13ouLFBxJFj865ZCwcnv7zcwz3Y1CO/mQ33zob8QVelOAkEZDKAjl3W2G2xgAmlbPmVX/J7k9MP7238JBE+s0igDKA72hqUwZvF0ydaEVHSm3rz9utF89HOv28eosaAoT8g2AXE8JYA8YRzDOV2zUX3OYIr42SFexGuRWyKvADY5HPeQSDz3IpF9k7AxQ0xSC7UwbMUX52KYQPkekUHixbAdWB7QCod919o705b74D72SjoTpZvZdIC+ov9RyIuALcTC+CMgQgTIGUjhXKgKChEb9g2DbF7OvyVRdxI5hr3UD4o+o0gauyCdBgux4cS36gKagcUgk3OsxaF5Nz0JA8+23vYSzIpKzjHw1Q6EfFdO1M7VBdW+VsTNrwtY2B8VpPjRnHkC7/WIU3vI2mnsL6pBjrEAUjN9JbiiijUlJ1i/yMpRgWuKpaXSoeYQn6bxuAG8eQ85BX8J2IIAIgWyF7aJjaDrkmELLI2Wd3wqP5HHv04c8tKjARf9kc69qT2iatpz36wEfOVzw0QiQRDf2lkpHNHUrgGAZN+JmehqjQxLBUgsx47PTkg5wFttUeVIFCCgUpjUbR0UaevQDLzE1BOVWM1QvqXdTiKYQ4K5+gsg6GKu9R5KoM/JHLUArUgimpfw1nX7j/kZvcMOMQa6aZkLRQQFQpqj2vYT+sXyAS8f5y8pKdraTuczJAdRW4lvqvSPb5QJi2paV1nPV4tnKNlIWR1YVQSqxIsQCmv4bgmQLoDZFQJLJI6ppwarG8XuwZ7KmxkAn3HiRIlSH5mKFnQwL7xo7tBaDuEwaGF+dwHIVepaRk8iyUo3ZgnWsLEBbN+R8NCbMZbCOSOlcs9BiGr+rba10PS9YP4Yyh1FjHi/IN/qWkYazlegvhh0cA8DXUM4TolOlscnKwIdu7ZxfELEiJqP7wSOFzsorBbvySU4mH0mFM8QiHxeIz8PUDAJXMIhJEuBYZoSRZWkjyZoxnMqJJRUZWEkVMsXuAcIjyEpK52QqtkseDHowWgE4VNErxFFJdjQWAiuEwQjoCKT5DKBgFNp0oPOFYoqjsHZuwEjaK/LXkXeDH5lANaiyOqwKh1GA56j1sCNaAhcVIfqEwBE0alYpHIc3hlo78q2tqts198S3btH+tPfHqQ8idCc6CDXnV+dPsINKvRCZuh5nwNrGxiWVbw4PXwBupoLlvdgEcHstLSLSTA4N2R8v3EAahGsW9e4+5Sb8KDO3XcQBFgwb1ppjY6hZozWkefk2WOJSpxWmCkLOyYMaN68trHwN4CgSYq2QRynMDuV52dw6xNlIbCxzSHg1qnoj/m8J8WvhcmirroVSjoBRjTcoi487YmIkpNmnqCNeA/fPvP1peRjfM0g8y7YHOzMGrw0UfIZRgph590ggVO8bkVEARBvZ4pagJEbU5IkoeHWz8NPcNkuOEAQzzf2pZeIMGZpHqXug2+LET+tmaNfIcgkkIIB0Xlw7ott9uvuVSW/DNYrv+qgvtLw985RrExM4wzABj9xcg2wIY64VHzq+kWpZDt5eS8buFP9ib7z9jx5Dcn31BEKzbOjuwxR/wM5LinjRjmAuff72YiVookhWBmwDjGByPmpKI71szDQIyTfxYA9l0h4/KBCQ8BRsuyvIPtSJPqrI9O1mHyF6UvJiTE0/Q2GFA2iBkIqSj89AEU4SOGptqm9acpIEnsGNaVwIwmnhtkg3bYvBj7W9Hjm8CUGywTonpdqIiioeKECXWm5isYYSJJTCAcAcw679nNuELgAEHDu1ljaQAUGy3OTDHli5dyvpItJxew237llXI3H9jalbBhoSfMczlH37YjgxnIptavR0r+pXJ7LUAIvH27LNP2YTx4+z9f3+B/CGONaIGIYb3nuE2q9kzLrd337vfhgyFGcTzO3jQZRYV1I8NIwF22gEY6ExrtuLrmpBt9907z4Jj6qz30HDrP0SMjjMUcc1MsLqz5trt2093OR/DrmyMv24v5LqJh0OvWgNrh88bRBPbTFphs2NxAVbJ05QDMgxJQjTsqzBkIyPO7WO7kc/u+a3GkqNTnMdqG9KxUZO7UwT1A0yusM/mL2e9CXAT8KpgHnyPKbSCANYgODFVDbVTx7XRqcCVtyDPoPAQQAUxevkb2MfnAOD+Yv2GADzgvfbu3I0UDAAigC6gJ2zSQhnZMzTh077KvfEM1b30axcEw1+ome0zKJtpWpMVYUuiAqcBgFvgagMHheRKjvHJ4R+o19Kwhc/f3GFS7fZsBSPxU1p4VnQQa19qwk7Dj9cwJCftsLjOCGREduECmDgoxLallmEvFPCpGCjRdj1mosAxTcnq+QyNpFXWVGogRDgeE78ADibnRqMwO3yFDVZVORYakeylo/FZGjFkqA0kyOCPt99uI0aNACSptzVrN7gCQGn2LbC9tCcJNJQVgmby7kKoUPTG+VwD/V58Sv6vLqe8pPkjsRLFZtXPVxGvEJBADhz9XYsmhSpnpeTg61SktzTKBxJQncrC86QSUC0zFg8Y9WfyKvBEk/hQ7r0msvKVbkOyKFlxKyCJUnUlW3Lp9gC7LnmInxNB0xIPgHRoTwlrg/MEab1rDmE9p2XSPJ6Vx0SWQUoBgCV7huQgCjeRYsF9KK+Fdf/rsQ8FqKpxkhxS7DQSxmERyqPJ1erOUsDRFR24q+ZaX+djGPlkZr4gK8nUhcxr2u4kjA4t0jvXvq2PAdNMA0HuY6CMdmEduwGi82Jikk/Kej2s+GZ5ikIXkEWBPwWYhjyBrJ9GGgOluYrNKiBRRYJ3ZTwebiQgVShnb3Z6Z4qkTFuxep0LfxPgkZFNGB3BNE08c/Sw7r7L5kYArYZDZfhpac8XQi8fXp2BCldyDGj+VPv+3XfeDQtzNDYU3zF53wYrJ90BLFWc8QJrtrHv6T2KDa3CzJOAM4xzthqB+F/1oADu5O7t3iM7YU4jj+McLj8pj0SPkex8X7k0IQAjCjiTdEiJw8KqQ7if4RTW06ZNckDTDmTM119/O/cliuAkmjfqlMGDB9mnX3xiH376EeCdXkysCAVxcqUo+rWmnAwNloHWpRA+ASgOkIJl5zGxqQLkg6uVI19e1TmOvir5WYg99dSfsDTaYV+RvN3A1+reKklW10r1ggrhMCyHBJrUQy+S12sz9UAg7zmK4bXk75Ic6r74sRiqaVxUYAawN4bwM7rB1puItK+cgdvCxSsJW6SA19yC51negrEUirfj19kL38xf1h1wCpipF410vmvbdhy3jz77xApOo/aQ7FJMae5dFqDooL4DCCNB6s2lyCfo8OefNrKvIXeCsSpXDt62YwT06EqaKmqQYuTqzukYFrZqMAG76h0Dqee64JEr+5WiSoayFK/BMSHsQT0JhySl9eRR0l/3wBDgfbOkRg7vjjx/Mo3z5xTBAL68SAIsssFnneV8OwsLi9yzIp9HsfDlGaqayAWDIB8TsKrnKUQ2AwJWsVnKQvZ1sgA2JCwHMS3EtpUKJkLDGzbwRpQ4sjKRJ28oDeHZo8YTwtmfkNP5hIZUkpIbws/vh4TvKEwIwrxoGiZNncR5R1AHdglNzTXOf7KN2ki2V9qDMjun2iyCvUoLK1hjXyNfbIStimoAGyyRBpS4m8xz8Idr5mjUhF/5AOq5eKvF670Vj7lU7oGIt6X4tcVTQ4XC9CqjjvQjwLHgaAls7i+trpmzkwGc1pn2bNnGKERCqehNMJcUDtbkWOGSinpfUwUxQQMoMYHlyyfW3S033waYpUR4JP5HD/J8JtMMkmaMeikepZQAnQYaGwGequ/1HMunNROGmn6v4bDkogIj9PqS/2uAd+jAfsdo1fcJUO3bt69jpMpHNT4xzu13shFI5+tPkD6tJPUoWQ4Q4hkHwN63X19qoa2QOAhfQ1Uj25JYAnwiYXOXYgugPVV7yYkTgMBQa+TzegowXtNeDY9q6AvEzBP7aAzsRYVPLlm8yPYdO2nDxkyAtaKwLQZ1HJayMNO+Hw0LJZLQXfHSO/BQj5GqbdDbot2e1fFbR2Rwv6TcduwzDzT/vTzf2Q34GGzscb7E8P8r4Xev3fF13ot6v7yBrxeC6H2P9+f6OQLu/vd9//seHwjsA1V1bomd18q+FRzeQhP8JKx8AmnqNkB6uQbG5musEQYmnQdZdOAwu+eWP3Ff6fPkH64zmzPneOEBAtyWsYcctGuvvQqVTLTdcfdNAKx7LAurtfxjxRAyap3NhdiaVYDwr7/xBsBrMSFNc5GBwzIiHHY8zLlDR44QerjdKVlC+QzLfvie0F8/+8PNf4QoMcK+++Fr+kGCQkhtLoIxeWD3EerIQHc/X4Wl+NFH8wF2qvByPmI333ad8+hsqjnDMAYzZHoa2TnoBobBrJ0w4Wzu+0/st+2E4d5p+1lflFmACJ3ttXkfQ4K4w/zoLXP7YqVUsI3zIpm9ssQ+YYjHR7FrrzuHwUGrLV+xztniCJ0I4swJZW8tJCxPgxLKLt0pVztKdRmN/UDJaYAWmm31SUWsUWWPaN+voYYPBfgXcKdBXWpaHP0cPTQS6+FDzrZv6WfcEJXnSQGfAlYVCC11hAL+BHoNHtwXcLUHz1MFYDLEn7g0vE/XOlXnmLFDeD7qyUt4mqHHNEJn1tqYs8c4JFBsdNV5yQSE7SRo8ucVq+3vBDy2nim3hx+8HhD139SbSSg919nrb79KDkgzTP35PNsAUxCGrrzyInwJv6DeFUCVgoy4BYs6pMP4JhcV8owP6GzbdxZCRgIrwGNTPuiyEvRHSv34E7NszOBhtnntMdZOHiqUrewj5YQaHQbUHUtA77fUIJVOdj4C9cb+AwexeNtF3RFqzzz1PN7rl7OGI8i8eIn1lgUZaDOg92w35BkxdCTKydn0RVfaPffcBrsfz2cITSIkffrZEjfsddUJ71c1vcKf/DnPxJT7/VCjzS1275lznqv6p6P89YGm7r9O/q96T8+sF0ineyuCgANR9SxrW3B1rdRUvmfTIyR4m4W3i7ilww850zGI189ev2YlhJe5LnRLe2YjNZJsAF966TWnCivK/9VmXHWeU7Sdoa51AdJYxUw793xb+/NqO3LqgLMR0s+JoSevVgAsx7LOAFlIhJMLoTC5USO62DnDhtu/X/3ExvTvbnmdFZ7cgq/6KpZ5NOpkrOrwNZefalRUvLPdKgck1ECxCRwlFo/lkAjAPM4ODauE50TQhzXhN58MiUzAnUDFBLI9VIc2NpdZUkwqHqh72NfDHT6wByVJBL2h6ncBafL+lLWVVFIhGnJTx51hqCMCTaBCRSmi5HupbJUo8KBS7CVlQ8Cp6gaTytdpBPTVNW2kt1AtpGdNQ+6mtgb3vbJ7VAEZEtZM/gtkou3qtRNQV9Nvu9CqRrtgWm+75745dtWsJ5wFx/FjMCvpHwYP6Yq6+IjzuRdhbODQgbZuC/Wsy3lRMLdIfDznkB7k9y9wW7YBYvuq2xRgqyGh2KWJkAQTuQYPPnCXPfmnv/MzypydndZXazNnF+/PH9BaFgNTJpyF4qPNdq4naDYv0v7z8RpX07M02MvFQtXZpL2aXp/9N4i9r1e/VIYu+Vwc7S8KdG4HVIxiUFnrvF1ls5mCZUvhCYiE1EL1DCBSGIKerjjpsKBgXqOwoIp9BQCW95DBnh+ANdupkzzYspRjv9N5OO2CoQCae124mIB82TqJseojWGgtCiNUYGt8UiqvW8/XVth5k8fZom+WM0wGhIU5EOqIWSAVztJLAe2NYBPgPdyj4oJKBl/UdCh/OlEf6PujwbkuuXAoGMYOrBcTCMomoHfLMa4F2RyEHkbwGYNaIJGl85lRfMnCrEpEG65REHV9EPZqiRAZW9jAWSGOjeyaVDG66VEVRh7EeiR9AlJmshUcKkERHe/CWP1CqR3CeM+RrEv6DQXmnjxZwz7pndFSbGtI3czrTJ9xEVgUBLmiAhcA7JeRG35GRYeMkP1oVsvwrJF/IrNNbzNxwQFMQDB9VWr4Gf6/0sv8eNglxXSLCKZVoJoDFrqotiEc8CWlSGNB5OWD1EQDGMbF0sMajdeaVocmDvL0lAS6BgmICuVwHj5tSs188BAXFCMpARTdGA5xNvKaUoBJFdtsVTGwPtIzk+0YRreSIUlakUIabB3yuBK8VjOQVfXI6mH33vSQteElOueBK60a1l0tzesNV8yyL9/9jMaim0v4Hjl4AInvO5nUIEWhwBGFOJAHRpI9SQL9VexIXsphVczBFoZmUzJVhW5pd41kY1Pj1M7mkEa6YsVpJJxITcZMHMpkb5dbtM4TBSBKgGlmViemDNxowiJqaJ5PQK9vx9i4Dvq2tg+PLk3TK2qfPMVoAJXU28Z7G9C3j3XNyrRvKCBbaQ6Tmeb8+ekrLKd/o63f+g22CUhM8Az96M1tLnH1BGlwsYmANSyyGKQAwaFNTP/DSW5rpZAFyODP5Q8RSNMREMxDTnEiL7kAXjusg41TVqbFKdZEAA9+FwqFRJJu17AmYNgBMkZj6ZCeQcATKY3jhyJPwdrgh+/20igi7c5gekXRVlLcDsimoASdRoEUJfLBCbBLrzrH0nOCLTmbtOvsWHvyiU+t+oRaEQA2NlVtWOl46xQicZQMWp5xKRkwi2DKidY/5my81YrbAJKPYABOgzYyCP9es3kvFFs/pj5bkLP07g7tHRP7ASNjKKRi7atP+VqsLOrwd+o5EHkNTKJKPHR75eE11YCsj4c2JXEkKZYYO58sZaqdCoN1N4lzGRzmTXYX3kG792yB7r4OIH2EGwBEc+iNnTgBH6LjhFacS4Gzz7b/utAVXJFhWbaTMJVpl46342xYF0y4xP79j5fxCMKOYOdCBgmYifeaYaPPvtS+X/4pLNlj9uwzL9gH8/9jw0gbVCN59axr7fIrxsI0C7SVP+60++5+zv769ItsQHH8fYVdNWcqyabzLDmmJxLE8TAD5rOp9YP1UmH5NOVLluXb1t0VduXVqTA6MOnflG+9+o/CGycbVspRzM1/JcyLqRfP1jnn9LYdW4oo6Chi2UAUdCAGcUsQtHgAoCA2WkkWe/VJx7piIqn3gIo0cku+/JH3E8BakXdsMFO4sa6oUvF0822zYJ6EUZDVcY/fhIXLhJPDrxUAQUBFKydWKxOfILGRVJMwdW2BoS0DegVYMWpxFH8BUQl4ok65eAAgAOECs69yoMNTt/2NYjLdDu4rZt3GAJKTqqpCi+3G+Sqzpyj9W+yJMg7XDPxt5VFUjOxFE+UgZAAhsR7LLIyiLNIvwgVZsYU5VqUKX+Ffmt7rGmkfDCZQIC5JqYxIGWhSZHh1Rt6tHIBJhPQ0ASrWwtwVSiHwUEE6+j6sn5goi3lEUdFRwLXocOUgDpJcUX5TTvrCpwYQUOMnH0kZkqvDE1sUjEkZyA4YkQw+jr20e3ZXu/HqawB022054X0PP/KIvYW89blnMSXn52vAIlCkDwXWmPEjkce8SzNKEcN+3QSIK8Z/OL41kXjcNrO3ybutTVIJDgSx00P5Ge18BrGA9YYEVug+O18px/ak9BH4yRConqm3hkACSATmqhh1QK0rSIWqCsASi5PPIpYozYzrMTiYlWIsFqLhEaVnXPYAmjC3OrmiQymd12Wrmxp3FMhcDwVu9e7b2UopGhKU7Md92bOnwE2MHZNIRD++V+CM/EkVuhTAmgpheqqJugM/+XztFJ76eakpSY4FpUgPT87FIEEAnD6Eq5Z9RbvHZNQvHzDrD8CkglxyVxXdKkDkAyW5ZjMVUgBseXdWAog3c5+xZoOxo6BCr6l3oJJsGBwIzBmL9OisYWchlUmxpT/iTQcgpwPds25wxgvs2R7A6g/7LhlFREpSsnWmiFq7dpPzD29QWAOvFZ0M2M/HFyWaBgAAIABJREFUr8Pf22W7UJgM6NXTXn3hRbvv/nttJ+wYR7zi3gnk9Dxk5RGl99Li3veIwWPshlk3s6dXOllkv0E9mILvhjW5DE+0zyhUOPf58rHn9LMZ0y61Hml5dscN99sBmmixM+XBqyvm/Z5ilXWoe1ov71r+PAY7hG5dcxhu4EGOP3tFpZQdnB88N3U0rrfjufUbgOb0Cy8gpCvK5r7yivUlhKPFP8JG9x9mmQy9VtCAfLrkSztRDVjG2ayiWEv3DHuYmMFiRGvarvegOkcNtdeEaQPiPFcPJoBPYJ4LPZDsib/rkP9H4fmVgRVIHeyRCuqCShBPAdAKVNBaduAqz5ZYDC5kiPPTsZT4mlB5i8n3V0wo5+dOnZMqWR3WC8fxKQckZI5iQ2GU3n7jtci4kknYfsNWrd+I1Q1SXeqjm26cA1CHHxhI6GXTZ7LftNiGdRth+8GCTO9EevDntpbARNUwkVyj4TB8qik+E/BkLyws5owqtDvvvM165nXDc3s9FkRfwT466TxV29QI0uDEIOFWKEkCYSzp+O4d3M9QtAmQVDJJNstILlcmzUMTRXMRBe0ZHtwqzgKltWelxCCb74cS6iwaNhozPLAbCOLq3284Xmkf4Mm/x/ncBUTAIMD3VcGf7dyYCoIUxWIPCW225PQAhrDUiAz427WPymuV+xXEgE3hdK3sZ22AxWqm22SvoX1SkkNAHvn5hmiAxAQ3AmZoCM+3wLgwJlqdAQ2DAbyjkJQrRKeZB3BAv/6cixthcMq3Md6uARTdvHET1jYMzrnnh44d9QZRWreyl+EzR8D6qaOZDIbd0Eqj0N6CLJf3ooFpkPMgFktHPqNxSDKn29hRF1ot508aNYcsiqpBJkpOFXN9413g5In8EgCRA/bT0lVW117OD9JwHg8xACcNx8TQkdd0C8xAKZIkAdcgLIpBkMAu+SxqEOaY9E1SHMU6ZpSsrFQzC6A+hnWDQFOF3B0mgEuBVPJjlR+q7DviYJkICBUjVMDmSdaEmKnyUJUlgKT9aexDYvaUYOXRuTOWDoDFkpJKsSXgRBJOWQFI/i9PVX2vQFbtj71hsFXy56tp7vtj17GNbIb+ffs7JvDevQew+BoGSynOfvxxKcEonak3OwEC4l/L50piTxORQUOgZj67wCmRGOR5p2vRiFRdjWNq50w+Vyfkej8yYNsJa2kEqcDD3ODU+YezbmNi4rkmWCDozJa8tmPYqgBY5+Wpf9ygzQuz0S/tn+zkHXNIHyXN4a4e0uL2NJ8yxANKfank7u8ErHYw4Hznhe+/Aq7VazmxsQ+oZRP5vSWAbyb4e7DIB8hq4CfGpGx0NNzUiK0NSfTXi95m7W6CvbOLwJ+utvjbAzZ+zM12z50PuDNRFh1+IJHEXNhzrz7pzoUonvuffvzJ/vynJ2z+e+/YNbOvtHvveRRv/5P0SnuxYThk8+d/YQ9huTJ33nN4ty7h/jXCgu9mP6/a5tjGjfhVt1A8RUfG25UzrrH1v/zirAfk+Xm64rSVVJdwDwAJCMUrwO9P9UcQ1Mfzzp1qX339mVOxDCP4ajvKvXp61AAUdPIp1RnZnZAnBTOdZg975JG77T/zP6IfIRTuD1cCmq6lOY4G+EuxF1993x574hZ75cO3bN57L9qKNT/yuVbz3KehglK4kc7YZrv/7ofs+hvuccG0PwIuu/wQnq8JZ08k4GmHA4/kyd4OA003e9DgPtgT7AK4CaOMoHaB9FOLh5n8XrXmG/ksCo8Se1yDjDB+fwAGnc5zDahFgpGliWqrCM46DWO4WC5ErJZ9XJYA/gy5wvnMA0ZnQEoYSi2zG1BtM+FzeTb27AusZ7fBDBZnOkugYPYHDb3XI/XtSViWQhNVe3z9+ef2IOqNsPBGbMD+ZDfe+AxA9ET7B7Xfzr1b7PPPP3SWU0uWfkf6djcGJVnUDOko7D5yqfRHYcDqfO7ePcuBMbHxgMPY2mxH/ZcE4LkegtIZet1A/v36i7kOzL/jocfYOx+10SOm28vvTmKYle5IOdmZPejHfvHCmbnPF18007bt3O4Aj5tuuNX+8/5Hlsd9XbTwW65bA0Sdm1hX65D7Tydo61/sNaWwildgJ7GRHuJRu+2ue+2skePdcyyAQ3uQj9GtGk9seNVGnsKk4/l1ShI9xSrWvEGHe3RFZuC/Yt4J7PYRAVQS6vmSn6q8SR1JSTWD7LL+j5WIzwbgv7iql0r235/xPzuoVlu6cJGtXb3CkSxqAFaDOEAyYN3fc+99zmapmOs+edoAalQKFQ1rqZXTk3sBkr9HIPGrtnjtZ9JAuTpVAUZdMrtwdhByBqBaUgoDGCZjHfvh5fh3lh87biO7D7f6slbOulLIAqcApsBfWCPFDAeUG1FFrQ42yyWBLYhCxAONATcVjiUFMXtDA+oaXeeYmDQXKJSVGcv1QiVb3IhdXShWfnEESUKM2lrHWVLPoPtqW/TdIuoMKUKwtqD5F5Am8G8QIZihnM9b2Js1MHdKFNm+CV51mTUAdBCJZDeifa1JQanKdNC1cIoQ8BQYqgK6ncUQX5+KBVR5Zbn1QEmz47c9gKwCXKmdGVpWwJJUXoe/sg04J2MB+MZPzrIb/zDFZlz6ht11/yz6IQbwlB6ffvYSdfBj4DR5tpdAQFl57NpRwr2SxRi9HvtCC/hQHYMeqSuRbluPHELcYVqnwjqOYVqzcv1v1CfKUfDUXGHco2bqFAXEq5ZWTymFiT8ECi2TJt5bGOSlGNW31Ek3XD+HQOL3nKJNe75iKpwaiu/3FD1YmQzs5dQgO6gXQqktlZ/jMBv2KGFkeb2TLZ9BSz9yWjQcqaFGTYrCR5WAuYmTezobzMragzblvJH2wrMrrRSMJo7+rx4bBP0KB80WcK3XzYTZW8YQ2qk/RRakVnf3g+tbXS3yCE8xG8VMMj/W/rwDu47zsHh538OYdK4CitdAmMzplgoh8zTDBMhYZP6IHUu5AXEvlutDz9mGTROBZWmoqq+YOQlAuNDe+2CbdSOU7PhRgsgAV/v2zsXn9RRh4ceo5cGgqKfiwBbkM64+IZIBrGxfFDgfD6lP2FcL+2ssqiE/AFLt62V4NtfX1HO+9EYlTH1TU86ZAJsVFaFqcA2OZGkm6yANSvU+YxO4n7D5RWpyqkRyP2QJqpym6powmzLlPPq0Gvv+24Xml5obdCaBA0gAVhGLOBRkuXMaKZsAe7UAfzIwLj2NlwagazuL0rE2OGDkheGme2yK0byhbE2Y1m5lcSdy0TBixti6GEarpghigSj5T5OgCJpzFQrym9ID00YRUwEQ16kTZsJK6oUxmsLiPEjxl4zvZW0tDX2YHopAO31URYDHSJCfVAtAjAYTqpIk5cpK7WKjBg21ft16E7JTj6F5g40dOcFSeyXaBECpUmTEKp46RVOoFZymeYtjU2nAgwbvJkBAJeLmM32VLDKGBqEOGnkU1gfasFX0CEDQz3fQAIu7S040IF4OEqVT0NFP0CzBLmMRqimUbCwithXZ5QgkcdUEHhSRsJZjKzEpvu7GCwA2CTyiKD+BjOIgrMvGVqjYTDHFKkpmwlFOwxRDMV6OTEuTiVhCwNREKBxC9HlJJ/vhG7dtrZLOzP7+7kQLiim0WsDn7z8us12bTnNOn8H7dJD9tHIzE8RIbn61k1Z36w54wsZbwn3VgS8jYfl16Ymt5XqIcROKp24xvkOhMAPks1dM0vt9919mn3/xDTT1bIDGQ86/b/3GIwTRQM9n88olwTOJZmfjyt8AR1qZuuBzUX8SRkgYDzPyIRiYwSEsQpqrRg5zSayz8yjKg07Z4FGpbAUJtpzvPXXIMwVupXHRQxGPV4i8P+SvchJvkiSuSwP3RH6LKaRd1lSSOJoP24P/329IgE2bPtLeeGUtIV59aIx2UcjnWBkNhzy7NHWTTD0X6XXfvpiv1+U7eXwj175nDjLGtCQYJWySVSp45PNVSbDFejeVbmAj7ZSeZxddeh5TtAKKi20EVM2ypd9vhDFxPsAhFgUUJm1YKVThZXgG02iFNXQmWGPF6h+tsvE4aygZac9KwrHi2HDwHE7yh1G4ycaPvYJr32q7Dq6245hfXz17No3IforY9TBWR7iGYftvuzkMYymiKAjZqJLiYZ5he3EShvOwoUNtM4WrPEUT8TGKYipXU34SRsBo+wX/llff3ADTXPJcY3os5mIwwS4TkdSHc/gtsQO/IoegkB0yOp1wiInYLnzHNcY+g8M2IiSBwharBKZBnSBJ0le7RMSc7hl2uOiExZLqXIk3oAKg+xJQMHhwN57PSGwyelOgp7JRFiAVTKR5JWQI5ua336ywBV9vd5v3GccAUkK3fEIBE3h/wTxcsTBYajgMy/GuCgGJbCPoyTEyqMouvWI89iJ7bSTXpReyv9tv/qsFUIgpNVoDlrJS1oYAOg6yRNaHvJwCAArFuu4JGDzwLDZ3POA2bzwOoNfTJgCIG4fmomWLASQ34bELc7SJKTBrTrYb9QCMUVgPyEOxWVJCGER+HO5RBK6lIIUpxteq6iT7Y528bMvt8b9OxJ+33v7xt022/1dYgqTpqnhq47UIPMfLhkGVEuuVcg+4wjBYCla3l/GyFOkabIgBSxHoZDUKkYINJVk9+456Zkn8XaiMY4SwI2lazdclIX1r19fCJH355WfsMZgAx44QAgEFsAUVgA4OsUQiYMstXrqMiWaUm+I1MCnU6+vQiKR4DoZh0aiUe+65wpa0DzhJvLNkEbjKn7MOVOgIS/XAKd4c+4imr+oTBJHp69WKqrEXsqX3K5BSTbuYugIDVHxIYhzI/Y1gwCPgTJ2rfrwKJo3i5c8USHEitCqEM0SerDXcHzUuOk802FKapz6XAFD9XSzTTg31ZDheyfQ+mcV7miJPRYGYvylIqcvLa1yxp6AHFdD6PAIO9a6VAiwLGi+MS4xf9l0NuxxDyZOYeQ2wQEivgBeT1bNb8Hw3XROtM0o2CJp2U1x64zqkMQBzbexxCl2TREietWJSyjNYZb4Aw2BuSHp6BgBDnkt91gS9kgFgJfY64fhCxTLUUtihbGok/5f8ppnJqn7upAnD7Jabboax8wK+zAecp5ifkizxN9abch7Dks2x8CSvakeapY4DFwYH2KvYFegdHR7LAGukrVq10j2jSmx/8flnkYN3diE3n37+MV7Qe91gsZU1lkPjPOfGK6ys5jSeiScA14aZP+zlaoYqK9dudD5YU8+bhI/aIYL0FlHo1AOcwJIQmExxKWZ+OBtVKR5gdQCrAhoa5aPLWaBzIxaPKPk0CdD9x8svu2Ly4/kfWnZupu0F3D3DRHnUkLFYGm2zZRvXK17VSbJC8TJWA6vpsywkFHage6KaQLYczrtKgIqkvppqK1lcw21HVNbQl8GJuiaulYDhYNakvE7VKcoyqFzTdrEXeC0HcNP0eNYQrAN55sEqdGwY+bFSayjUS3ZIes1UmpI0FA6tMBaLYQUc2ZdvETxkWUmJNufyyxgUiym01956bz5DKA05AmzixDE2eugYGNuwkPleBXXIAzQCG4E0rAFkHfHJ15/brj2/wVwX85D9jKGBCyBjf1T9lcaAsS9spF45PfFBW2CFWNsoXEufsYX3pYFuKODBuDFj7PrLZ8Oa2mCrOQ8PnzhMI1HGzgawmqEBxGmrYL9t5d4q76yROiiB9RmkpgJG5OgRo2CsnaIB6UZjPsqe+9treH8BtIn7yOcJhrmhbu4Ma3HgwH523gUj8GXfg7f5FkLsNADg/vB3kq9Hc2ZV19OsUfdoGKIzSrWOpIe6V/I0E6tRwLXkuSHsIT0Ilrxy+gzbiy/n3j1HXXLtqDFj7b3/vMO5W4tsv4dlM5j67ruF7rq00mFdeOE01ngWa466ECbCSoI/mlj/WjPacy5C+dS/azfbuGUd3upHrD/AfiHhlZsAY9WEy/rED0ZgSBjnGu9pxNBz7Kbr7kNiW+UCanrCVhJbtITr0kI9kxDbibMvyn76fq39sGQlg0PkdICosrlSYrlq5wjk3BouVlVTmwPAiC2pcyk+Ad9lQFGlggexDtzehbxvyJBBdivBZo2NdRAGKhzAKU/KKlRX8izVvnkA5mmXrtnObkCeq/oVB+AoT07VL1JlCVAVYCS2qv6rgZiug4YuBYXHnV9rHcxgBVfp97L7ENM1NzfX/be4mKaIibcAWr1WBrWjGpIy/DNTUjvZCQbnsv1ITclAMr2PAbhYkc1OCi0WVgYKsUMHjzj22nGAgkLq7dmzZ2GrtM+tCQ0ykpGACsRNgGxQT7ESJB899ot4WZqFR/NeerhGbefeo/gQX+gNa7RW5ZkJkBtKYyYrBBeS5oAFj33qeZt6zawDR5zkQFu6B5yoM/YRW73Bi3ce+H5pD/gvG84N9tTnSAfhgS4+MMiRM9RB+9IUO/7e93XuRznZpVhp3pDGx5jz7Ah4HxQTSvaWzFQf4x+vv+Dswu669zrspwbAqDnKvhNmV8y4E1Zgf/vy0yX2xCOPOuZ5cQlD8L2bqXHaqWmXOVLIOWMIpPnkM2w0xKiu4V5lsL5CYSsft5U/r6f5f4VchO0ong4y0MH/G8/FwmNV/B52OYBlhMJ+ne89yhFkr22wlTSkmjvvdfxfv3OWQN98utCBiPK6U237AD6TGzetoj75kTMbtpFjSnMOUV8XHCehmq8TmNmsUCnWRteunjevBiZvz3vBvvj4Q84zSZXNvl281m64+VJrgbjz8Zefwd6dzTUKsZXLN9H0VyFrLUBJx4CFtVfAsCmE/a6uw/5HoE0ztU8AjEoB7O0wIDUIC6DXVH2p50yBKVovTbBRHHtYwINAf4U48vcCizW4rcX32IX46EzhXyklxPJyShBezw3IKewC+J46vsfLwai2s/p0tutvv8pKKkoAqErZo79HxfYSdfZQwJRYwCVJb/MYfpxCopqKdU+JC8Haiex+1OgR9u6/37J/vfYKoXzH7A83XgzIlARousR+XLnaltOTbNy4EpJPhH388UdOpdEH4s507NxeeuVlV6s9gyf5Qw++jI3PHbbox3dRL3Cdw2JQq0y0G2+abhdcfI3LI0iPTiOMbwhEGoYj+XuwjzkKSNuHwUWbLf9htz37l2ecQu3Oux6w8dh3/fj9OlejKhirb58B9uRjf7Vnnn4BMkx/wF8YyvPm2dGCY/bq3NftwosusUsum0EvOxRf7lzWEwMIed5zj8/ATNN1Vx3ofvHs+ADMDpGQ94iqtut4fn3Pthdo6/0SWPp7ub+Xw9DBRNdzxvMvgMipvXj+PW9179n1/fI98z7WuY/h/nvLEf2dnvOflv5gX37xKYzVLIY/iyHojAQQ7Gt33XWX7di51eZcM4tegX6JZ4bV4difednD7SUYx598/qa9+s5fnC+5BsAaGCfR84ULQGT/19nUrKITa7ys1ChLCU2wcGzVdm+rtgcfuh626jrbv/cQ/V0d+148fskDCBBdDnAmSTQnjjyJqFlU6oaDBwUDlndKiwYQA1iHjSevY6kMO6PaKJBkWqzgNnIj8G31D2FIRe6JaozLsMtZjCWhyBx6DpSXoHrShXlRo0dSH6g2CsIPrQFih2o0RxLQ2c39VRCQBp4KN5L9mccM9nxPXS6E8D+JJ6Ui0LPEWpJ9h6pfkU4ClIXh9m75fwKIuUF5KPU9OhBwlC7ZfvR+ve3jj3bZz5u+xhZwumN+cjSxR9JrUlOEQYATi/q37WX0gIF21+1X2Ny5DCMAbTUgaWWggIbH7r3jCtYHz7hfIuzKnbYe/9Ia/k7DGO0H7VxT9d6ygqtSiCv9j/YTfbeunwZQWi9x5H0ocEk9sA4SfR4NNtTXy288KTnRqYaKT6KkUxCvakl+48Jr2aMbRGuVLzLfPWRksoVwjVuo9xUWfGpPg9WcrAc/AZ9iAHx4XwFfEwoZLQVm+0mGvJCJTkKe1FBCtRifUfdRSlABrGyD7meoZ1NormxYRETqnJ4KWF9O38EgiLCIZBizRxjABcquSWelzlj2qQB6/Xr2xeEj+5Ir8xsYAteA/z9oUBrfp0Kba5/bj4HqOvpdrCT5eenpXQB/zX779QjWU9QM8iOlZjzOPhQXyxp1oaiEW2Ph0IrlQYBs+viKWnyyo1H3leDXnYSnaj1nhQJAI5gQiAwqNWgMypV6FGCy7kpJxeqTz9odzGjrLygdOeuiwCD8UKPqZwRALGvgLFAvqADlugasytT/gaOoN66UVRbDaZFmklDk+/UYEnsmFNaovHbySb8NAUBtQPKvQOUQGt8IsQhkRkyzpqut5lYbvxa32I66GGkpqWyq4yyfi/nz6g2ApvV4QV7FdPAngLVSR2XWzZJsQg9WGAy4kwCKmsw0ACbJpy0c2ZUYmaJxV4AWS+WaA0PwUPFR6zmAyUhbpB3fHYTvQyWb8KO2ZecO++xzmDFIrxw1m9eRXDklJsWWfPWdhSBT3fzzJksgLOneJ2+3ouZ8MAIvgEQgBNAIYEOIvQz1fu5Lr3AggVpTyEnOpWJMrK9IQMcWNZdsukok0wGsbj/YwpE+Qx9GppFOwedH8a7Ar1IYGyNGdIfpuB+0H6+IBIGYyQCSDyCTeAVmAl6zGdF8Nhi9JPdmR2UA4NXBEoGmHhxN01yPLyBsCcDc4TQiq5FrNGCUe86EEUx7t/GOuS9cq3akamqsZfqMlQgNZYANHA3ib6UWF9zdhnSbY88/MdeFMNRQ7Cr8pgS5cBT0EtVf3XtEwZ7hQeOgLikVSI68noehGvAntxtsFkDnpgYSpI9XU5SKtYIfBkVwPQ9TPLRtSRBdcA0HSzFMT8EgAXQOGUj3TxwoZLIWg7daCebw/Wzrzt02eGgvW7b0VwB4vNCg4EuyJ2ghNPqMZXaLscyesAfw91rw1REbNGC47WaK1QgA2hnw8zQNm9RQrkFiqjforL72+QfrmZbSfEfJxBvmMIXx4T1MPgD4eg4MtZ7DYm3l9yc8sIuHKACWbjz2AY1QqBRyJqJxQ7kAW5qjmf1syfJfAThaaFLzkKDj18LmmNUlAUkVkxT8WcrwP1v+/XaS4xotN68nPsCFNvX80chdd1ME3EUDSLhaXYidf8EMrukB/Eb7MyGrsMWLP7eRyDCUbBrFJFsymLiYbEyw59u+w8tZizQrNDvxTJH27j7OBPdSy+iSQfFbBqPzMN/XRqOyi0YykGTN7ZbTo7cFR6YA3gUwJTwGvT4Kf6WdgHGRdscfH2HydLFdwgAht1u2zXv5Xcz9+9vNd8y0v774ITJNwKf2GNYlDalYYTzLWT2TkQP0wDtpJ3JQTQY9n7u2lnB3mAEtsdYJH4PBcNnMbtYjOxLKfi5M2Q8di/S+B2fb3DcIoAFwTs3A5Y5NPCUlGt+tXHe4Z2X3Yp9Isrff+cr5gN544wzWXg/7/oc19k/C0OQPpcNEMl2gebYXseJEs+f5x6C8ganWqULFxmuKrJ3eK4RGjs6x3Uz/n3/xYfvyy+9JfN4tobwbZmjSLQBQIHEEUqVEGD75XM+YaCQS8QRrABbX1mKUzYPQNZdipXsPGzponGV37Q7wXc0k/EUrYlDShnzcDxaCY6gwdPFNDgX+aRik86KVxGY3TeSAc9IGPksS7N2uObH461YgqVbdKC9HPhOIaRCDl1AVE8imdHDp6BSQCvnM+ccIoAzh+VZepRikCgBoFhNLexCMEjEp5TPN9stnpLCABd/AwaRLE8HB28LhJZ9ZMaaC2ZsjWB9lAPxqZOStVlfRCGOM5469Sz88jmKsgT2iEqkN7QE/U0MznjWYuFHYmgSyP7fyPip5ZqRKUBGvKaUACzWczTTvjs0nNNz1mipEOfZ0MFO0as8XaCrgPJjXkoRV4XeSqoohpamzC2PhXjUCMsk/Say7QNj7jnVDedDggg098EuSbzWWIchC6wUew5gVuKCDVkWQd0VlrcA9ws5G4ohMpO0SgShl+lnAwHvvfwSgROnjLQz/CD2kSBSzVqovTdCVStrK4VhZoQLFYx/pIHbgMR/OiQg4W1w16+G83r2UNLpjfbqmSe+F96rnQNfOC8jyqK46wJsU+iVQiIJKzbSYo2IeS8bnxxT7khmjbcemfUzWU2zCuKkMWq4CvNlr9913N1Lb06gO0iyXRPHN235xpv+yulC6udgWiUhaLsciREyudu6DQP1X/j7XBUB2zkoHqMp3TZQYoM7CRA2HvCT5r7OcAaEXoO14HpzX3XJy7G+AszvwUH5z3pv28osvudf59rsFyOw/gFVNoAJnUSOfJQymt5C1F196mvAk2JWslV9+2QJLrojrKGCd85UF7CbsvB/lFmjxSDYvL8RGrlEdk+Q02Ac5eIyuXrnWKSU0YA1h3erkUMMcSlMRJtYiNiDZeFjWV5dZHkOt9M7xMDB724BBw+2Nd9+zRSuWuWJcSVJyFA6lWovEh72Y+kOMbN0Txy7VgMABqwJFxFDR7yTX0jrWn3lsCefhJrYiz7RsASJR2ahAbERH1YKcUhI1MXtDmXaobtIdF4giYF7sJAFpar7l26cCVe9B6ysRlrgaFbRHFHCGH/kR6hSSdCnEZ1063UYATouF/5fnX4RdIp/lJmwIHnJT82jOl9SMWN5HuEs9jWD4Fgu7NJjnZDGhofM/mg/7kXBNJ9fyhiPa6wUAi0WSyh5ZcLDAAQ4KKROs72AhsUHYJwVChgJk/PmhRx0jvYmvyc3L4do02ipef+OW9XawEHmWCnpZOLD05T+6ed1mBgMqmcTqh03B2h4xZACD2V7OumEjIUhVDNjPcD1CqP9Um0jZdOWsaRSpTciSN/F5qI3UkKiM5ZmRT5ZT2SDl0hBIUjZ57rrPJYsHfZ2GG6wU91xqTxVzlQd1GKGet9x4KxYL4S6A4b13P7KTVccBJnJgqw6BEXaIhoDAFgbwTAIciNKC5DGVwYbOlFPUxwF0R814NWj/mjZlqg0CkM5HLhxIc9gFYF/iNXKDAAAgAElEQVQ+81n4gR45mG8vvvwq6gYNgCVJ1VAzHBZ5tg0fOpqk2wtUljvANI5mtQIZvIalmGahFtnv/Cnr2kvZj/W98o8Og9wgeTGNnnseZG8g9ZYXoBZHzVhBCFUdZAcFo0ny14zio2ePbjD2Hnbr8fDhgw6QE4NOAVf1gBEa7uj19+7d48BLsT6KqYUljYzCC1Y+qXqPWrcCLX3M1dMQEARqyyJATNcjRw9bjx7dOX/rke6fQFWV7Riksg4QI1bPvWwFxIDVnxfh3dyDWoACDbAznwFFovN2FSgkFrGS4OsBvGNiI90eqXsptupJGkpZI8THxtmKFcsZlg50Q6RNBAyNGD7cPb87CZ8YBqCs8+QYIGwiliMKE9NhHcJ9q8FqZt+BYwTaDURuPYSUZAABGH9NPG/ycA3k9fWvmKpi/rp15ABQbQoC2n4HnGoP9QE2HUCrD8Rxb+Z3v1yqOOe0agpdD+0Luva/B3z04HkY7v9AG32tz2pG+44PpPUAXz3LHhCs9ybLCp3PsvBqBZR5/Y2XnUfimp9/cOd8itRlWYRgcv1zs/szhE3CPmye8w08cPhXe/7lp53SUHtHUdFJe+G551iT7faPV1+1ieMnu4Hmku+XAJDdCbB2vSPCiDFZC9geF0/NwdobRGjb1q1bnAx84oSxPFNFdnj/cVh0sLzokmXoMuMq+sONa6xLHnJUOpcdGwnGYsB79azZDhhZvoLAV4gzMRziw5CBv/POYhfkq0G0zvxkfJ0H9uuJBcBiB1xcevFkWGVb7dEH7wC0WsqwJ8dW/7wBokwJQ76rsCL4gd6qBCDwPKc6evOtL12g4pyrLyd4b41bV80aSuocpp7RHi7ZsupcZVEoBE8DUVejag9g/xV4Hdoh/++Wm83ztY8wY6W7U79QczlVCL20CDoO/Keei4BJe4rAHQ0LHetJ/pKqp6gVIvm58jqt4NkUkOLHPnQJQYRDR/d1IUOfAkAnsn/Mvvom6z9wCIO6KOxTDvMMDKImKHSWZA303hp8rFj+E3YOc+ymP1xrK35YwMDZkPOO5TnuZG+/tci+wSvx5ltvsf79u+Bnm4MH7ocMGqpdfdZELTV67EA7BwC0lYHoc3+Z5zwfT1cdtHPPO4vznDC7U/TC/uof2ZMJ7Lvz5oshzxSgTHvaXp73D0vIRhKeccK2rSSobN1+mzp1pGMUHyQI7+C+IhdoKfJNKICPgnak8GygDvt57TqHB7z51jw7ePgIe0kxKrs5NnjEaOxl+tqqNRuwdOvi7CWapFrqmF84exp3dv8OWJVMX8+E6m+d1x3DDD1gsiUSo9UHi/4eWHXMU++h9wYX3PlA9gLdIw3LvRArb7jiY8P6nkUfe9wDeP//AYtvK5DtxxeffWF7dm3jepc7i8TEhBTsaEbYFVfMJDDuJfvw6/fNPwzfYVmIEcj16ccf4xtKEDL5Gtt3rrDVv3zrrMf0OYaQs6F09N27djryldxlNXxNSg62NHwnU8PibOfqA3ja97SLpk+3H1esgeC1yQHFkupXMgSTAreJ9d+gmlpp6ZDoNKzM6koGTTVWLFFcP/o0ecW3YRPVVCe7HdQseMDqOQXBIXldxDd+zzoXuU5npCNSiCDibM5gwFInBfH3stfQ4EW7nZSIfuzVGv45dReXPgGFrIpyPR/BjtxFzcgZqPO/GluiJr1J9iLZ4YnEIAsNDUJ00GowooIuBKBZygidU8KW5El7Bgu7COwv/NkDunXNBDtqsb3Y/8y+dhLP1zIAaVUODpt054cjOfCm6qWe5H3MffZBe//dD1FhHnd1KRaw2Ar60/MTjpnsZ3uOtDgAuhSiUSufWflB2pf9lavBWdIpPcZmQgzSfvPNV9THNH7q6xQilZ3DffqN7CA+Om4g7vOpRvesbxQOS8AnA6DThMD3R3WYzLm2c/tOR0pQO9LG2mzi/XbpmgqBKAPcgxDJsqPk3MSjcAqy/G0Q2HLOsSowlZzM7vYO9ir3PTrBlq9ZbptXU/OD84TQ/7v+hAGY8/Cl/hRxQezsOnlHa7Cs4ZHOIcF/7HHxkP5UA0Thiy5bC1oLZ8spFfqFF01CiRRi7767yAG0qvWU0SKP/DAwKNXZ/ftn0W9wXrF2N28lq4f9JBfv4YPUwM4cFda+9rQwYYRc03QwNJHqavFCkr2UnuFLLhrj1t7+AwWAouVer8j1kw1QwYlyzW8cQz0tNQbQGrUqRXYT51Ys9UUp7NUQbO/7DuhFz7LL+d5rH1QwoGp8EUmUmdJOvx8sz1WlXGOXoPwYf+pEDcak8JJNYRR5KVbLmZ43DCsAqLxhTApzSbQ/WnCUAJZy64RpsaRDFUzGazkYEhMSkUPQDLDsokB6SyuQ+KCQ4tmhyAGzrw+1fj372cofNthtt9/sUub/Pvc1S8azVfYC8tSQN7so0PJccrIdpvQ6XGqrYIQikw/hoUnCG7WsjBACAm8WLHrC5tz9DMb0fjaIac67L/8K5ZcCNruLK6i+XPCJAwY8dIOiiBsQwIc+f9y52ADk8VqJtmHbz7ZkzUKLSguzU5jhBvGwyTdNm2oozUUrIT+BoBUykS4gNbeNiyQWiaaHQc5cGymarBIoCrQxh/FnEWfw60yJtF1bTtqNHChF5fusoHQ/B2Ij8uuz7e03lOROmQySLv+Mrj0TbMioPPuFxlTyzQbSydS4X3/JBGQPPzlKvhD2SijKQhnqOPAHUPRtwizcL7gRo3+KPBqNAA4jTSbEnIzCXDmaz9KlcwTNYqWdM2WgM+6f++IvNhM20M/LN7K4a5GCK+SKhQ8QWwcVu1/fDH5WmR072UARxASJDaYZplIyhsHyIxHAGgkd/PCRKoovKNbQtAWs6prUsbkIGE+B/doIk2jwwD722549ThZ4GslwD0Cqzcv3EUBESARsmtVrVtHoZnB/YpAHbfYSzNm4ojhgtZl26RVm4y/pbEtX7IbVShhHei9buuCwxbKwNQWoxRC3iSYmhvePQQFFRZJNIon4tVfwW2JD7dotFFZsOMAPBurHFPLShl9mmGX1iLF1K/Jt3xbCzADX5GeYl5PAgxJOeAsyOAUuXTyRCfwJ7BYAfwKi3ZSkX58UO4nvW5VAaD5zJ6Z9TQDbKanhlt4pjzUayYT7BJPFbFhTmt4wYccwPCQsm+arHz6qa/BQGuK8ZIuL99P8nmSTS7PDh07SyDdijNyfBjrC3p3/DhPj5fbk0w/a1998igVBrm3btJl7M8R27iq2vNw+tnrFBiSTPdiSkd41y0qihTACGgTeVwBJkVUErilIo3tuX4DiKO7FODsFSJt/6iCymods2eKfrVfvVnvjredszfoyq8ZntoWiO4D1I/Ig2JNLbE7pHAfIX+LklJn4Jh/F302AnArHWmRXbQ0AbEH1Nue6nnbFxbCj2Ma2EoS27Mff2LiQG/lFwaQ77RrAFprKoUMyXShVYkosVgEDaZoa7IXnPyDB2/NZDGeaI0KGGGjy/3XgkwKmAEY1idbUQ0CkTPTj8GQ7CSjqAD2KW9HHBiBla2RalA9DuQ0ZQAMoSyBBA/InFAtMadGSw8lOQ76JAoi9ikvTUk03ZVrfTqGY5v5OrO34qE7OSL2s9YTHRqTIa8S2QsyIFvlkshfJa1XSDbEO6nlWnScWFhcCWxT2pkNTHnZB8nJxoIwsUbhXav5DmKRxYOnQdlnj2pcVVMN/w9iDogBnRGlqUlGkWp5rJf/e/UeKABD1ugKSxOqiQODEV00hYou8rwUQy2LFTTjFxOTFXSK0Ani4XkHye+SfmHBY3lVYcmByrucwBkm6fOuKKmF6q3mQHEegreSIfNYgBmoKKKS6d8BxJb6zSYS6iXkhebQA7ECaUTcJ1npikilAXLIXL1CDgRnXXIelCqRo51nKhJBmWXugAlAkyVAZEwuoFIm9jPO/hW1Yxd4YDVv8TCvVBa8puV64QkuQIolRUoI/swK02rADceyPjp8ZDJruQCzt3VzbYNk/0PgoWKiRQuGf/3ydZNk/Ow+z3n2zXYjCsmXrXXGgwlnqCrG2agjMkHm/avZwWK/RgPyyc5GvkvYtgb6Sk6rg8aRmGjqqePSSuB0Ay01S8a1GWn+m66Em1BXqAFi1rDexLvTDVTzquVLYk/4+BL/RRMIEk/CtysscYA/e8xjM9BMUcxv5ubW2DNn2uo3b8LgjzZyJOrcERoEm7Fw/2S/wbMnA34+CoAmgo4pCNCMzzf7wh5tphEps7uvzKNjlyMx6dICwJt9i03iNgO6KCictY45DBpZReDz/2zGbd+/YgwKgF4VIkN398B2w6qrdmmx29go0hwCdZwDcr5h+iWWmJjvZ7xtvvmlbYNvXKClWEjq1qPIeZf01ubAy/sRJi2QJ4v33rX8he1+5ivTnT91QRVLo997/N2FUP9ukKVPsL88+Bxh0iH22XOJwN0BrBKgN5zkLgOEeR9hAFRLsZvyNxaDO5fxvaQCQcnI3P5QgMNN45gQySk6nZ1ZFm34FaMDEz9R6lBm9hgcOUOXZElPVB4R4rE/BAB1ANGwIDQKcdNgBtSKzeWemvl37TyhAoAr9BgUD8uNUWLqgL87EiVPGuEJy65Zf8WsqplgCPKZ+GA1g9Mc5NzqZ7Bv/ets2bdnsAJSXX3zWec2eKiqlKE93yb4FJLkr8KWcZmkN3ntbUFU0sx820vyoRte9dn6dHSBBMgPK888/177+9CsnwZP/lSOsdIDNIvXA94cNH2BD+w/kvl7GzyvGkqg/5xxpzzT23/ywiHBK2JzIpBRSKIn5rbf+gWHkT3aEoING1EZiXud1ybY5ACo7GIrXUIv17t/PdtAMagAfcAbwlX0ricCdQcO7IL/lc+j8YaPTFiKWENoDx8wWYywmCSYcft/BNFTV1DV11LDykBWThdvXMbjiGeNsCeXM8deeQ13xx+tuA2AdZft2HrM3Xn3LnnzlAX5mCk3uUfv7K/MAr5Ev48WfSg2TmZ1s2zcddgzFJqw3nAmVA+I9Sei1MCYnOJ/hdbBMN7hB7JCR3RjWZRMYM9ydLfPefAOG7lnUXDWAAqudnD0UybtAy+H4YV95xQwHDJYRCCt7ii6dGcyv2Gzfk3Zf2YgHLZ5vam70rwvu077qLDlcS+oYEjrr5H0v4FN7q2TBCjI9wwD+mjmzqF+SCCoi+IZ9tLAQL0gIDvpXsgP5l4rFqr1q+/at1Ctd3PoQOCpLAAG6AleT2E+UhKzf68/EnhXI2sTAXV+n97dn7y4XXCWwfv+evY6hqjpfLFjZAggAFKNVLNZKav4SBtYZXHuBgKXIAxOwaVLghMgVCQmpjulawfkkMLacZkOgq3xWSwDIBPZGsrcfJ1RLLKrkxCT32eTXGgnLyoX9EJCm1yvj6zX46AqT9gjvP5h1UEb/MmHSuVy3BPsWu4Dd+w4BFN5EHZyCtYMCGgV60lRCrvBkv1JfeMCqvwME+NVBePMBN440qv2jA63xMdi0pwscdeALe4O+zAeUuvvYAaI6kMbHevwdeCPrBR9DVUCK75e+zwfOOnatWKz8ZSsbXkCQWF61eKT+kfWdYI89+iiBqhfbJALpGtpg+UY22JhRBEAtPGgv/fVdN9D8bfcW1HRzbPykKS7QaDWS+pdefAGVUgJs68G80SB7D8b8yeIC5y8nln0eAWZXz76RtRhqd915E0M8eTF7tVIyYHklTavII2J++oUDEOh9Qn3qBRg45Oxh2NosZO+uAZYJseMExV4zZw5A2tV2y603YMN1zL5d8JVjkU2ZdLFdd+0deFD+g+aVeo9/pAAUbrFr5y7rmplkwwbm2fixI10Q2tKl61Cz4SU9ajAM+1V25bRL7Kk/PY9tWTAhiePt8y+X8ky2wowfj0/pWHvsT884xZiG2XUyL1b4J+eVzqYA6hjZX0m9omdQgNFfn/sr5+ktlsQAUMy/Hj2zOYtO0PSn2BNPPI7n9jfO13f1qrUO7BRYeNbAYXbfPQ8SvHWRU1+1sJfpuVF2gGrfZPpt+X4L6JdVTDPKlLtuuQKQSVZFGqDEoxyZRoDTHfbVN9iMnSpCcdDJs2thQCUGraw/1q/b4AYcZzPc+tvf/oyVhr9t37aW+38ewFg8+9x/8N5e5KxTdu5cb88/+zCqhuOAFEqBD8QirKdNnzmFhdxgH8BuHTnkHOT4U+jT5nPNigEneturL//HnReNdTwjKEE++fABmH8LsGMbZ3Pffs/ufOhsy+pWYz8ubEfF150apITavZcd5B6//trXeMBj6wBAp3t0HO/eQkK99qPSSOQ5lg3e4iXf2eN/+hM1kj/+ltvsVxQ3m7fsAFTNsQtQCgjIl6S8RTW/Ww06r73f+wBNx6rvYDD4nlHfM+kGEmJ4u+evY5jREUrnmJECjTQCcA+zQjoZloqt2jFw1hmvM+D/MlZ9wKpqCYGJvudb//X9bAGrK7HqWr1mGdYpEJgIhwyht5886QIbAHh83Q2zrayFQWcYtRHS/N7dxlC/Zdm1V92OkuUEa/UmS6SekeJLKgTtGSIo5DO8joQU4a4HBBU9iLMvv9gWfrTELh53HmBarh04fsA++ORbShkpgyCs0bfVMvxS3yWJd1RUDGrhcvpe1eOcmUisg8niOBPAmiTwpxZVzm3XdbMP3z9AqFaUde3TBTDxV2o+emHYe20QMZrEnqSOFmbggaoamGIDwHnhbDCoETUYr2Z9C2zV8N9l51BPxyVG0X94+QWySqsGw1AlLuuuMKT1oTwvYjmKcaj+SiCgBi0RnEkNPLeBnAt12i/Zu6W2kMJaPuRSsykxPprPx3FixYR8R9HDZVEXy/dz2JhMe+/tFUbr5wbDocoMkZUlg0p5j8rGSdZPWdgpxnPebf/tkGN0ati0/uetZJtkOyxs7caDTgGhMKQ6iGg6E5zPr3oUWXWxnoaO7AnYdwylaR29OBMP1DHt9Fn/+ehBu+nWv6G2k0JRZGQom1wvKcwC8YWKAHGVZZrOXNWmGvSppgzmXisYrB7gU5QR9SKyP+hOyLfsGRqoZyLJPvplzX6LpUhpwj89kp7kyL5m7AdzIfSdQA3SbNUQHhKTAK4JMBdpQViTnoV4SGFlhCrLpiuUvtyzn/BYBgosG9i/N1iVMBwNSyC6ARZrMCV1dCeCsYaN0HO/l/uVyDPrR87Nbkfa1P08Q3OpXiuadaseQKI5YYQsS1QSOt/AF5PTwNN43mEvi4v70GN32ccQOgR0XjbzYoBUbAF2/gpxEc9rPNxlbVlaVgfbNYpeKprerdLV+8oS1tEtq1LZyE2ZMtYW4c099fzJLodGdY1soCroP+PxFlbfpnriRFGhq/GZJbtMiHCIFAH0+lInH8ceqoHBkOr7SD5/ZQloLIxtv+7nhJypId08QOAkC00Ftz+fJoV0mRo8FWrYbMUQQZXABARJA1LxZGT78rFqpbEVA1AFseTpCiphOTvJZAyeYX975SlbuGSBfbnoB0dTV4BIIQa1WqBK7JRf5ymm4wIZKgnRiQiJ56GhqU5otZUbXrN7Hr3HgpIwjCUJuzNG2os/gv4saYYjXFGsh3Ej3AKDDUuxpHTfOaQNtwJ8HN59yL2PXUfxuoiAeI50/hSM0IQUkEIWq4zT1ZSf4cAKZYEmABpUUwQ2s8DbufqRNDo1mOOqbapnc+jSs4tbYCF87aMEd3RFEnMd6e1Dh/fh75E99OnEDSxhanocS4Ry8B1YFdWeee6gUVGW3T3J9hw6hXF/naNyGyzDSSN7WBESqDoaITV7xwrK8HhlIeFNVngCk2Ae8PhOIUiOeZ8g9Cr2mhTqhVxQ0mb3DOHtEBSAJORMNQFALCYa7Br8S6OC4rk3lVwf0vwAbgP9YaQifRk3biRTweUkm3P/mbZEQZerEbAOo0Ebvs6mODxZc/vgk0lAj7zGfvvtBInkyRx8sHoBPlTQQ5CgGJb3Kkl6KbCMKUraab5OY25fT/BMdhcke/HBLGh5aQIksHcLFK/nN5KcKjXPjw1t8vRc207Q1uRzx8Cc3MiUgvdQF0CyZYRjZtQDvmvynkajIxleeQWPFgVRDazXjC5Q5dm1MzLEPk6g0cbjdUIP5NwHYU3xFPFvZtcGm3X1JHyGfnI+lXn9CZ7oEmwJwQm2c0slMqFzbcOODTSieHJUtTMc6EWx38mWff8zjIpesPpgPSYjD+JnLl+2gZQ8PgsHgkCi3v3jrV//s/CKY2o8bBxTm0YbPGCQPUH69fjxfWis9jvfx4Fsuqkp3Qk1+82Brn5+SCgKMbVHrtmXac0jjzxgQ2Hi7kGyv/tIPe1jkJ035Vy78YbrCfl4k02tkECBAsDNS+0L/Dv69e4GyyidYjIXf5U9fO9o69Wtr60hLKAARvfjjzxrn370OSDyIvvi86+ReHHoEHLUDls4mDXPnukAGMm5BYjEAs5Iqjh8dCoHdYjtP5wP+ybWNq5ihwf8HHBWDPYBA23x1xtZl1D0IaUlAroVnWbQIh9G2JBKIdYUUhukGLWR0eGwEeKYpFfAGmF9M8AQY0ypgJqEifXpEuHdIqYZ0OElqY0GlbwXNR9icJ3E6kDJ6B6jFaYCG17ZabEemIoBkoipIwCxzZ9Dig9WXilmvPeaKoZqGUIwU+dAlwSbH6JrwHmVls6kCn/VukreB2uxjUOCASzvHc9QAZesL2301NQiLeCd4oF2AhlblB6jKbbT7XMteVmx7YJhJYRECPwDdOS+C5QKQQ0Qik9eG18ri1RZHgQDeAXgxxcsehfrtw6v2DpeWKxLefz4NUpKFmwVbAbij6FGYFClpE8V95LIA54pZItnrkXMVfYnB83x88QG1Sdud/43fHIOZTFIZafQxHArhElbKIxQNQqnSZ+tlcSWNwak6Fj/+oz+HJ4uUTs6EA9ZwFsOqgq8cnQgSWLqprnqaPgZKq59sjYn+3eBTe6veE08WTmcBZ4qRViFk3yVNc3WgSkrEEmzBYCnMdAR4FSJLUx5qRJ4eX2+SJ5D2ncFiOt1m/h5OoPaYI22sK+IQio2rwtZ4rNEsKeoMRcAU41XTqjM1AlEqWYv/A9JxLfecR/MfCw4KODk6a0wCDFTomjYNegTyK93rJ8jfx2dW/XY2Ii16zw3+VRKs1VRr0Q1f/2rz6U6wxVRFEKSmLPG1YC5pplroeZYRaCTEfO5/aXn1diOzyw2vsAF51HLH0exjpN5P9PPv9oG9hoNQJnjwMhHn7jX7r3vZgZSA+3+hx6HLfq1BqcuBC0N32ulP5+SRIj1rHCPdgHcAqA5n0NYm/1h+FTKooTPcIRivgVw2CUfOwW8c/ZzxbgAV3Gg9K+S4Fs4cx+7/0F87Xow1Gukucm1Nz943ZauWcyDwdnKxlqLNEysWQI0eX7Yo1nHD9PUT1KT/tLfbMWG9a5oio3kORaDxLF5pFaRUsWDCkIV4MT+0MSZLC9sMdVaAPrU4IqR0AlVQzWWLZL1RBFAOGrMONdE/vmxJ2G35lDg/oxSIt+F4+w+tMfaOECbABk0vHjkjlstO6M7cu7NBKIcxyZgo5O8piOh7wIAtH3bZhfE6bGK5R/qNUIy6BewomezSVJdAZOadKgpk++vgH/ZJvAnsvDwsc3EotCf60v1qARwv/0VpMSUXD7hmuqrZxOzOZhnMwA2ezifyWNusHapVZTsrPDOdKyZ7rnxdoKsesFo2AMb+EXWVav98/XXGAJWcc/LYQ5mWG73HFtGgvQrr/2dgSGHO+9PTEsNgWq4phow6C5rvKOQvEb27HgkVNEAVJUUn7IecQAz69jtVRreUA+0c0/Dabo6wX555L4HrBZftjik1elpBCjyiseLi5DMhdkrr79CUFaBC/zpT7Etn81CpLsqplVPXXrhJTbxnIm2BCBrwcLvACJDrc+A/qSDpxFaidUMTVRymp9t2LqJpGL2WiY8VQxsJVMO0eCMYrhJgYpc006dwywtK4F6oIw9n8E8wwQXhqAAU/3jWIQ0aNSI2jPDBLCiUBrefwQssJm2Y/1ehgT77Y/3XIfUEesfQNyPPvwKa6P1WOR0s2uvn4Hn7HznPS6VgBo0behiLGmYIn/5qZMm2MXTLuRnJQNyv0WC/T5SegFrzhtnQ4aNxpYlw3Zu2sl5E+IASwWf7tm3Cy+3fznWtiwKxo4dbjNnXMY+xaHEQbNrx0FbungVZxz1HB6rfiGyQVFwoYL+vMHLf0E0+QDzr4ZoAkNL9GyLnM2Nk59bGyqzp/78BEOkHpzBh1kjnv/pQdQwAg27ECQqFqn2KDH1xTo5iXVHFwBIMdplK6CvV4N68OBBF1QlgFCeq3o/Alq1r4k9K8BTINF+AM08pMkK4ZT8XyCq2NlHCDPS6/qYq2kZsMz581I84DrDlA3l9UpKi901kn+fmuDuAKNivO7Dd1Xgr8/yRYQP+QAKtJVlQQWf24HyAP2yGRB5IgJ/yCIskiJg4GqPVZhdCe9HarnK8kI+bzTXKYDvRb7I+RCXmMJwKhV7rxxUAPs5b9MB2aupE7LcM69nIQyZY4seCOeh7NnPCPjX+9Le7849NnvJhj0QpYNO53YF78+83aUDeXVf/7/f62s82NUn8fdYcT4rAr22Y9K71/7fr/+tC329FDVNNJT4uzeUE4q6hMHWv+zBBx/FVmoXA/lS+2nNPPaKGBf6Bc5isy5/yGZfdYMbYmpf0Xr981+fpZaegHdjZ/v226/xJV1ikyZPsW2AW1PxQH3woTup8ZBU8pweh/07cvQUe+yxxyHV3ITUNAqiSqaTzx87WsT6IJmZhRkA66038vASatT/fPQZw69ke/ypB+mXllH31FuXjFTWHI0tk8LLZlwKqO1vf3/5bbvmqumwxBa4IN+nn3nK7rzjdgfcuMGXAgjFrOKePHb/NfzMRvrIMPth+So7XV5pxbC5TqDK27TyLbv37jspZzUQx1aOxlv7Ujbvs7W9jua8mWFPO0qMroA5VQx1ylh71Aayd8wFz8oAACAASURBVFHNxnOnusrHfJx+2aUMfzbZKYYDGsQ1MfQV276devjCC8+1Pr37oSh40YEhCWKncFtPk6/QTN97Rl7QqtnY693aoQaSTNiPGjAGJnY5PthaRBpQvvDUrfb3116nn8riuau3rxYsQylHGCFnY+ds2Vr1s00bNttZgwY7kGr5T8thYfeDsLOAANObOfNznBKrf99IvIvPsrWrfuHazuHZTecsbcUu6Bz2sGmu/i3jWmm4f8PN19jGzb9YYfFuu2DKTLvzj/fbsfyD+E2ucsqITRsPA8pfCCP2OhswsDP3tDvXqNGWLl9rOf0SqUkEaPoDXjEAp4dLJsn7yT/d7VjRG9bssJef/4zzBHCcGjQP4kkRAYB7dhXavH+9Z1dcPosgtFcZgr9iI7GhGDd+qp17/kWk1x+mVzqL9ww7moGyrqlCgJyPMOtM+57WgXcCe4+IlCfevx5j1fvlAX365cKf9B0iU7i/8rAEgbFO3q5/NAjgmROjVRkywfy524+5Yb4Bio+96lsb+q/Wgfd+vCGKb/iv/8om4sP33oM0chS5cgiDotMu+GcWORrDRwzDHmmBPfbcXRYW5wcIPx2LmO72FYFi1826lRq+Hdu5Hvblwg+w61jq6uI2hmvaj70sCe1VqLES4+kXr3RncP7uY/bdJ+uogxm08zUV1F3av/y45zEQBxIB3RITyR/BRky2LgdRqtZih3ZG4bQi4GBfdgY6ahwS8iqCdA/ve8IefeQdFMNYqUGyq+E+BPEsNVXA7GYIoj5An/N/rHzv7HIDIvnYc9/Vg2nQJwuHcKwlZCMjj3Xl6iis6/qb5pANsNKOQYTSZVS5HCRQFYwinjOiEgWxJP6yJallqKBt1DEpuVkKTRV7R/dSIK/2wjZyBIad052Qy1N4CGMVNWyivfq3z3g+unDuVNpdD5xrr77yhdWJickAu4496NwpI2G/Mxjh5fJ6pVFr1FhfWK4rIIJlZIJN0EPHESpXhmVdNeeUrN2YYbsBvGpJXz6Ot8Y8xZu8hdv8CcNkq1YVWVNBUFNCO4FZadSiQfbLzib7dStqEK5ncCD2CryOAjEFIqqOlHGeW9v8V8NFnc0igqgfEeNe/agGy1qzCsSUjZHsPDOyEyw+Ezm8cTPVi0P68muOgCgGwUAAMmepz4FGr6/rGcazqzpFA9+UFGot9iWtLSn7YhhexuAvqhOnEqJLPKGQ5QzLZelQXd3glHcCH4OwJFRvBNGW89QslXP29Klqd9+VnSEFkJ5hXR/VwQ30c3FY+aRS/+fDbtf+rhzqyFBZ3FEbs9bk9ZuYzBCqjYGd+lUupML29AxHEWYvy7cK+j0xjfWcyv5RvXQINVI04IUsIcRgFjGpmT03hxrl2NFCnsNKFDzYHlB/6/0oaygVi4A6kPUs8JA81Ek/LNngrq3IhRUMDFPSpXqsd0QEqZL3bq+EeMne0WWMemEaa5r9UprHRPwsG8thSdKQKvm5CkAJmwJAVaZiHH7RMSxuCOBeqBWLi2Zd0xEtBJkD+8GycIwNpXlzRf2RFYoqG463QWEBwU9qNjmgKirqOAC9iYIrVgAiU5M78aGq7am/3AU/cZsVlGG4TtEsr9VP3imxqgJNDwXAeBueAi/k1+lSfEVddqEvAdYdWe+dt9xmTz75JL5feCHQrIUzbZk4eap99uV3loEnjxInVYCIlVpVIqkGzbi4XWw0okP7YQoUGgj6DYgh34roOCjEat6ZitSSfqvmsfJUPdPJ2RwEX1jXbD4/wEQuB2A/ppf5VCz7DhUyCcljOtuZYoHDuiaEA2Md3kbdYP2RvHnlJKuCnXv6ZKGTlwXoPVAwFDHlVfJbbUkd4CSLmA1NTVxBAdcfogFv20k1qytomrhu4SExeI5R5PFEwf+F8p9NQmeUYxZq+hIJiq+03GSkItH4YpzAD4n+1FGl5UumTU+Hk6QF2sR4RiwQgExeKKlpISwuJbZWc/g1AnjKuJ/Fx8YjmV+3bpkkBpfxnpu5FnfjefcmsmQYaJjS+wU3EJ5VShGkYIEGl+J87BBPiSajLM4XX3sOsOAlXk5mjX4c0F3wEx1oOdn98AN6DPYAGy33VU0e1k08nDwkNIglhW2kHQ5nyvqLjWDiInD+yMF6J+2JYMrRpUuQ7djQhCH9HFjAhJJRPEdHIOlHwj9yYnfHhBrYvTMAtJJYI23Zmq3WrXc0jQZ0fpjaq5etA4QOoNkjUTArCB8cmgCKnAsvvIrDJgoAd5ut2/AjB0ctBVo7heYQ1mKMk+UFAtwd3P8bDNJBLmgtr3u07Tu6yiU+NtYmAuJlAvY1YTWQhY3CYQ4SGULHMmnub488/BpBUIF21cwrWOf/j6u3gPOyzN7/z3R3MTO0dHc3GAiKIKJiu/bX2LVdXWt1rbV7sRBbROxGQUC6u2sYBphhuuP/vs7D7Pr7sy9WYGY+n+fzPPd97nOuc53rikMWoTcgQzEjzE/ZubCbV8JU6twplz1Xjw5rPt22zt79j2FviRWSndPadd40srht+zLLRKPxP698BlOVgz2eQgugOZw9nQZI2Kd3R1v4xxbElzO5Tpx+29K9GpeDxtwhO+s8ru1Iuc2djVwH4MSUaX3t8w82OkpQDys1VjqhyEq079zCE1AlCmKvI1fi5lbq3/Tt357EqA8GB/MBUATeRbHHdOiKD4c7N2BkE6ObSkIU/DWdLmDN44oaJ5wiYnWpoPFCRXAzzQWN44TIBZ6OazkRN5VuvsZUevTJdEMmMSM3AT6kpmQBTjTYeyTk5aXBmGkj16BgKkA5iuSviaSkikQlhr0mI74YQHSJxANzoFWM9goJl3RPxezVPqokQAtYVdIo8CCS0QTIQYCG7Ec5UfqYvARG5QrJv8uQiVerE0tTaY8Dq0R/HRTE2whMZyTBUs2onsbTvKYioZH7rcDbEsCCeDR4u/TOAQwkfjBmofcVc1KMY7EyJdDewD13LUgxXgV0O3jCPVNSyEHotZs0gcTmEv9M7ur8XWNqpewnSL4ArSRdrnPEs1L1RgyMICFJygCkgMWhRIbwHySkOk2Dlr4DGK7VKbKwin7hoSRM+pyhjOjS/nLNJLE1de0CbsS49dcQWxAwTSPT6jWlsF41Bi6GoMaQamAgqjOqpDaeZ6BE4TgdRTWY6vQGXLMSy3DpY/JyKk40Ui1GcjnJo9iJchoO41yIYVR3ECNTKxg/VhIxoH8PGkpF7GWKb840jagc56xBTcbPijC65RJbl1hRCB1YyR5IK04mXTp7BFE5qMHZIlaygGJ9tiiSFDFVJFPgCZUX2cHn1SPW2SjQOEQuqEqElAyQ8KqDKwMtaiOKDkBDmiV9ug+1yy682iUangcsk+nhmvXLmZAoR05jCQ1Dkkjuq9ZgLAtOjTExp2WApjdWYqFnI9BFBZ3W3eCBPWCsvGhPPvu0fYdJhwo0ySv4lTRrBuo5auyN3zpvE2C3jRsxHlDsVE+KvWv80N2cVYyyk3CLza0yRKx3rU3IfbBcAZ8BZHVWBzq1rGmuVYAi+XHAAOV+qBjU7hZjJ4L4IB3UKACMQpKOaP4r9nUVEzMCY2Ml+UOs0Y+quNEovcsI8RodmGJJZf1cfuUF6JcfxRxptnXGpbwXhjULfvjVNsLw1XhTNxjvDYBsu/L2ILMTmHZGk4dUUfyrWex7hfUrHE35uVQuxKfXvlITQZpRYo01EAgkc6HProZOKHtG+ZC0gpUMaqxRY0FyjFXTMh6G4gk1Gcm81RBJBYgUY6cauRNpT4VybsXRTBSLWY0B7dN9e/MDMzsVI8RCSSOcfdZ53jTQqOzfMCVRXrVu9VbYqjAv2CMPPf4gUwsUPCom+CxaCmJMqKsunSutRSX4bjjno3YnGwLB1vbsVMsgkoRdjYZxE8Zxb9vbF59+znl13GZOO9sSubYj+/JgyXawbADDP5avpLmJYRBTP2/MftvBhnbtWgF6JbrBGKHOR+kuRit2CtqWapatxkxy7vzPg9yKgmrKlDHubvzbr38Qk0pogZXboWMCTsSkDqYd1KiSZIR07DNyiYs9snkvWP2A+gnIH1QgcyKWKAL0HouDEAVLXDIsYuCynlPjUuyuG+9BCoi1y7mQQL7bAWBA3atNaHs+pykrpi3y8tGQrQCoVAfaRXjZS2L/i7WmAol9PGOGDCeHUfi2Rj+2yl55+T+2h7yvXYccm3r+FNdtTQ5FdgL9MTFustEZF+NjN3IDm2gmb9q4FqB1jV15xRU2btRYf5ZbN+y2/2Ds1UTTrbTuGPdOzEkKBAJ+cwGvglJ6YRohdPMzGXSxhzQup+aSGmGSYYmg4XnN1VciydTHzZ+kUa/X2Lt3P0DnPrsUduA+GJ+zZ8+22zGtE4gpppvG+TJhmAqAEjga6LvG+XVrrF+yADLuEVNVBb37D3Bf9D368569u6xb527+Z/2MgNYK9NcOY8giRqv27mH0kwWWSs7AWayso1q6q6XkE0nslQoOGzFw22DoomZh8+sIpCvH8CuGz6L3K8TIKisTUy3+q1ihabgjMBZjExNcFkWs10qAX+nyV9OQ0b5No2EojVtNHsTyXgX8rNgpmhxTDA6PTuX99jOtx2j6pZfRfMji39XAU5yXgaJAPQoz6a3zLBw4cRhGzayg6P1/gZxmMEdN5ZObrHm/+RnxP3A10E0NRpC1GcW6c7DHdR1ZByfPuuYfbx5BdnkAj/vEEklyADBKw09g94rVq2Esd/fnes11M6mDOvP8FvhEn0xKv/liFdeVwhkrhlaZ7WZNzEdrWMBVIXpG9997D3XLszZ//jz78ovvYAJ3t2nTp9j6DYsA1mj2rNplZ0+6iGfCJF/HbJ5Bol1/w7X2+itv2Hff/oRB0ieeR0YjFVDMqPzZE8+xs6eeb/NhJc6b9wEGTTRWmR65/Y47bSAM8D8wi/rr7X9DUiPLBjHyvnLJeiQJnmTC6xF7+aUX7FwcmIuQztCRpmaeTM8a0Rnv3zPX7r3rVjeDe/6F2WhW8xwP77LxZw5nfbXFlOo7n3BauQbZGOSaksnZW2TlsA6j7bIr7mcvT+ZzTafmSrBffvvezdkOI4vmgoUE02YWszc2JOmgvcf5oTygDWZpaljMmvUqOpm3sj7EIJUeofKSSJe3qCEnKGLyRbmaAHnJKSn/ieDeBKCJGntMLpFnFMOcf/qx+/Gr+AnJlNWsPxrMTHAtW76B/KWOfOBF+8cDf7eFvy9iwqfUXn/tdZs29Vx0h2f6davJM2TIQLv40nPtjgcu5OyrtosvvInGVA01WzsApVF2/wNPuibnpRdPJR4ccJ3waBqf2m+nnjEC4G4Bk0RMGpwywL6C0HENsmLfcZZqaquGCbhEvDVSADLuvftWjLGexGxprCW1TAHQhrXcEG0bV2+zrUf2YMQzlbXJFGaPwXbP7U8BGEfanl2HuScxPIMYcAFGd0OTiJu9YLbnoL29jc+r12iwuV98bqedOQVZhxXkKpAguDeRJGnlTM8qF9PkkAOrJyUAtPmaGatBI+N/wOqfNVCDhKd5350EQHX/HZQKZJqcO6Bzhz9r0lJ1iPJdGSJGg+REuNZ+sFeDKa3gvTyVIiNSvPgzQ7ZZX1Xf+/Yrr0AOOkZTMM9jVQk14fnnX8oaHAV4/ok9+u87kUmosTmz56KHegSt3Nds0mnnIo1WaPO/nOU5q7TB6xxUxcWB+1gPAiaAPwUzrxYw/nPZP2nIfXXI6WDPPfIaE45ouhMjRFGQj0AE1x1ODqVpsVz8BgR0lZQXA6jTvCZfkLO61rk8IbCedH8J1T/r1tyPb0O5XXThM6wX3hs5h8wUpkwWb3PQqnn6qPl+BIz9QLJGd7RJBYfnHqwjahzprKoJ6mQFndncHwFZVczZa6rQmY38ZLUa7CfBVRWJkpISgK26QrddRCzl1gLtNFWn/FKxVIzwEzQRHnvqFqsozLNvv56HMdIlmEPPI8cqQ6MZQ6Q+ubaKPKoMgLuUvCAewkDnzlGQGjrYvC824Sci02PeQ0QD9nEaZKt47vMmGgINkiSgxpCpu08c+pSNSBfKE7UmgtpIMVoNwBBG5J14w/o6fdwQKzy8xy69aKLnoTOvfB0QUYWimvDK30SSUS6nsXN+jvvgNajOCPcoCu6ZT0FqOkpkID0DAbwOskNmgAQlwLrjKIGtqbZ1FRMfuibqGqF5jaGxSHZKk1zkJ91n+VUE8nY6c2o1Bad84uSkk/Szw2h2N4CNyaBZH1Akpirl6JBVlGfq+FJtFMEbDUPKZL2aetzXnMxU8vNSvyfRYG3VQm0V82iYJyYA1PJv5TS2dH0RkuHRreC36gVhBhmcEzrLFi9dTTNXE5Y1NI5PcVLboUN5YDXtbY/LjgXyQe5Lwj5Nk7EZxMdoEWf0TLgv4KF+Xovgo3pYwVqkF8XBBCYyjh9Higu8LYbp6USIpkWchZ07kuvRlNu8CcCD68pmmr5DpwxA1qOcn8n2xwKwO6kXdpgQ2iSNuczULBYxjlg48DaVIhwMdTsRBKWaO7AdDSnnsBAcpfcYgfajXJtLi8VQw9xJdGxYRHUqGOh6VPHnEorStHQcswAMxZqJxfynlPEfgQCBDghsSDolooArwVenVEWVJpQmTR1new6th5EAKg6gmdMyylb8ftDmAq5qrFVsC89PGMVVAqobKCAmHRkBuceLXSKzFukMVouJRvFQyya87bYb7IeffrPd+3dRyPDgYLYpiBYfkagIC59udhjFSTWgazyHXSGdztatM52xlAFbRgzQRIJIHFpXGjtKodNyHLFwBRMV8GUFjKnxIIcOiLWevTLsvKvPtWI6MW+/+zkFexr3QuzPwxhdYVbFrknm/uYy0pabBTrPNfXBaOrzH1dRJQdneSrXoINbgsGiKKvwENIuHcaKMlHCxfQL9DUqGLerhuUWSfXRrhWOmLEZCP5u9mAoHZUGGT9w0NeCfknfohAWYCgVjwKCOG7qVEL65bOxyHS/oBwJYE5A2JyqjkRUzBEATvTpRK0uO8495r6nYUyV3baNbdi2zcaM72dbNm7DyFbsNIDvdD4jnYWS4jrcHU9AGQegYJy+VmxVADbJOAgEkiurHLETQAhaAGw++8Jzdv5MRNEJjtIV0XeJrdeLUZ8YgtfnH2+haOlsBYCJTaGYe9EEEMgczudTR6PfANaoZdngwXT65i2gsAlHaxdjq6GsCbrKO7YAIMOg/cv5k1ySoSm62I4W77Rj+XT6kB3QGO2GlXsANEJ9NCOEZHX2O4tgCj1rsz9+Gz1ODK5qTjBGvMZuvGE6I3DoBmGyoJGdDu3TSYA4CAg6x9H60DqoC81jr4TasiU1NuWsG23RovkAOzleVLVs2Qnn41725HPo4HFf7rzlXvR3vsNQ4J8kiHkka2sIUNUUfas5GI8i9J5Ft0RjciUALZ3sww/mQ0cvtvv/8U9MucJIWGfCIkbLOKTEFv64DPOaK20AHc6tMF737Za+qtEEiLCrbxjJuNcCgh1d60nZaCqlYlxywiqQrxgwJBuNt/W2+AfYw/w9LpbDhokTyZ1ohEPNlSqKILEoc1sDGMCEruegKzwKg6EI5jPPMhyWZiLavZm4w+7cATuc99VYtdjgEuoXW1XrT4m/khY5/PrBIHharBtpXXnxLyAnMHLSyIOAI/2sCu5wgM1wIvDb7/3LWiHcX4zB1lLGvgYMHuAu6998sdA+e/9X7yLqczTJhEAgCXskhBMwksJRJjZiP+iwiyRJlIxAHSBADIelJAgyWyZRMMRyqMpIRN3mQIdLXTKN3UDcApDRqIqCvzTzBCzD+lDxi7ZgXYWSZLqCbCP6NA7qCiRA492iBfLy+UokT6AOucAbgBY0uL1oCKFVfOq0oVbakOeHvr43YGXyDAj8DTIYdOOWYIxCYJB7K3EoOe9FwBrr0AEGfoshJbZcuLq5kg/gQxwHYBDgFgHIXUPyoUJA3dRonrFCflRsPYdlEqObaDXLpZ6fqQUgU3GswcMwPTP+XR33ML4WrqkHfq6WoiNUyZmKCEFhJ0FVaQ45I075AImCwCwlHDEyGOLeJ+MOLq2lAQP7s16LWP+7nN2h7qk0o/WzYQBsivGK3Xr1cMA9Jb0tiKMVsIwE/skRspYGTygPJpGAloLu6KzXn4UVQJHBaRtF42/I4D6uR/j9z4uQPkAugTgZwRo9VoSBj6RG0DveuIoxEO5vHYC37mqEmm58Pr2/Dn2x59IzOPMo2iW1IiaYGJeBMZJE6ZWkqFiR0YwSopMFMiO+zYwGHxEH0BXIlQQwXAOIVlPOOuLz1pSxpjjHbrz5Jsa6V2KCt8QbkS69RKJTCYinAkCAk1iyAheU5OhQ0PcoWU1kQoRPwFlB3GNdDR7SF93hI0xI0LUWE8fpmSfNGMQm13PleckUTUnaPx980EYPG8tEwTpnbLz/4Tu2mrHfBpKvMiX2fF8XGkVdTmmPfvRv3B8BuewJaddy17TPZDKicVxNvmhkWpcYS/dYSbHYZ6KI9ujRGTOBIcTsLwC5kTBgkkbniIoZORcrL9f6FjNXV9mCZCkT8wXJEwwa0NNZUiNHj7Y40M7YyHgK9DXkEKewV9AVzGxp33/7hX313XwrxJBQ116KNqzWuM41NXacJaRSTJtHBTH3XTrrlbAgm03SBCBLW9yBaq5HLFOxOZQDaUFoD0uvt16maepP8D5eT/Bvvfr1cdBjMbrY3TpnYYzUjj0YB+P0hG3bz4gybHmt/9PGjbODe/a7nrUMCt96412bCWurIwZMP3//m49jd+1yCiDrJDeFyDsEKwWg+KO5HyLJgxESbxhFwSPDAYHDkphQ/FSzQj1sZ+oooRSTlu/VPtIScCM57S811YkzGjGXRJGA5DDyMz3XW268ynbDWsvbxYg/r9m6ZzcbgKZiHON9fdCBlUzH3267zYGdyy6/gJHb9+0YVIWe6LudMf40Z6x9j97hl9985edJKMDC9LOnuxZ9ZGS9vTnrY7Qej1hW23Rr1aUdTXVGQ9HEriBfqWZErZhzr6z8GPJQCUw2MbbG19T0aAUb+XhBtW1Yv9cbdgq02l91xMgYCpUwGvzKk9QomMkZOXbIqUwUwYYg2Q8j79A5tXLNatu8YxMj+wt8FFcJfq00nwHdOnXtAiB8xBuYKYlopgPCnXP2OWi+97KWgHkRTESsWbkdbcD3OJOQQrh1Jj9Xb91oEjdyDpSTxR9HvqcrMkIKyPlocOe0zGHtVNuTTzyOJmRr6wUTPYaxia+/+IXm7D4rg7Eaylika/ZSXIpl5MpXBGjF2sCNQ40NFQOYfBBr9NzU2FE3OhygXxqXl+POrAW4CdmFnjQbKtHTk7TGJx99SDy8yCeo5syZA5DV2r++GiCuA+xUgQO7YI1IR1WA6EZ0ccVC0vcIhN2CDJR0UtU00zmu9dMM9O0FUBVbVQWOZAXatm3rAMj+/fv9tSrZewcOYOgqpxDe59CBg7Dus93grRwSQoT0lPk8+wHwe/Xsy74Jx2hnqTP3NCFQUsbkG3Iyyg8ELLXBPFdgm5oBqYC/ZQCE0gvOYO6zkIJKoHMSki4OXLK5o0/q/en6ZLAk2SkBZSJ+yERWo7fRFCMtaFavWbvJdu3eh4P0dd70Keb+isjhgArPpJazVM8l0CYOYq9+/Zkp91+g1fU4mmHRoOD+f1irf2K5BSCrXks/EDR9omUIwh/+rMH6Zyazy4+4Np6kgJSvkOdwuKxctdzNbr/6/j37/pt51ElbyFVhCuPtwCSl3XLTv3xU3ZgOiyDwb9q2w35EpzML9k8XmPArli0GbJ1LHZdiX372gz3w4EOMMjPGDzN+ylkXMCX1sP2MbuOoMf0xQOJ1KUZDCLJV1F0ypamsQOIhnVipyaa6aBs2fIKt3rCOc7WM6YxIJiSTmSLYBcvuIhs25lTixsd+Hn756Tc4m09HS/9TjBoTea6Vdu99N9i/0S8uJudPpj7p2KG97du53VIxdjtv2pk2EtbfzXyeth1jcI1HsgSD0edf/8B1RiWJ0UDueBBPAVGxumGee+60SXbLX19kv5M3uMgqDRiAE4G2qThJb6YJ4ix4LkjTE2o06HsEHCSg0VdN0+DE8VqkL3Ko06RDzDisQAF+RiCDtM+lgyiQRedDNNqCDRp9VtNLWqrUsdIPZyE5gB9DjVVJfTiS/OTcM8fZPx55hvwtkv3UCbbphUgQXG9vvPEW6/Eq34Pvz/nAzps+A4CovYOqmjRdtRJDXZo+w0f2t3V7frODNFOe+NdTTM2tQaIhwc477yrylGgk9ag9nrjda/DjML9LmUi58spz7Zdf/mBv56J3fYVdd92DMIbfsllvP4u58C9oXy+1MWPOYH9otKuaiY90WGRFlsfzqKNeGz1ukK1atsqmoun65edr7K93XY7x5Y+Wx7j/ob00OjAiUyc+MYlmBlIcI0eciiHXi0imHSQ+tuceoEH6+RxIGW9ikraNuqolEjhv2yZ0ekeMmhB4GnAv1dxWbRCAV8GmCkBV7QFl654F+9eaQb7/fp8iohJdb4h4K8TBKv1Z+8kNqmhMaK+5tIwknxxYpbkhsJGcLpI4pF/NezEwkAv+rhjtJk1/Alubr0NTAA/deYeloD25ev0yzpZuPnp/2VX/5wZWr896yQ0PP53/CvlbGM3w0WjNf2uTkMNoC9D31DP3WyoydcXEYDVxo2nsytBRBuGkvzb1nPF2aHcBZJkU9Il7IguH1MmKvcRJcAJy2XrldmrGc/Y2UXvr88WzXxX/9CFZggCsagJBZhFbAem5qLggL5SjvbAfMHFqFSRb2JNqFhw7pnUtdl8ZtU+gG90cA5Xfd+vWzTZv3kxMguhBzSZyhb4jHYxIEk7aUwLhxOBVo1oM1lhIYCLa1Kj5ypkrTeOjELVkKixwvQB/F/XlvV7kEcZrdBzgXZMt0nFVTaQJsjpqPdUO1VUhdtUVg5AcWc9ZDSGD+vG1N/9JG61KVwAAIABJREFUrf0CBEJMbTm/yiUB5qa5xoTbTM7po+SimMWyx3/6cb/L9slEccTovrZl+yGIDvsD6QPkbzTloc+i/Ep5fhS1gKbztM+DRq/kslgbvHYsDYx4iIF17NcGiDQZ/F0Not3HkD/kNdLAvURm0fPQ9KGuTWd4LHFCUmLNZ72wG+VxTaqlVO9xX+M5oxRfSpFvE+lHJKhGCISdhyFBRH7ZhSmEc88cYrOem29fzt1nXXu1soPH9jmYLukNsdf1+HTyiEUqTwkZmjUpNrIKRAKJZJ9rAiqo42V0xt4BjNZn9ZjHJJSaj9rjuvYI8hgVvtWMyVcw0ayavJGFd/3NFzN5NYczG1CVYrEGZq7TqFTH8sdkmIRFNATjkkXaabQJY0bYZ3MX27XXzCQu05hGckjgegmYAx8bMDzXjiCRoslqykhvAlWUNTJBj9k2vhAJTBBIHu0ouUIxRKlqPpsMcZNkjMz7CjSPhbAiQy7JCGmCMjEZo/cimhacD7r/agy0a48+LOuxsirU111MvCQEwm3L8go7bURvCxk6M67pwMEKxjOCAoD8zTpltbQuLdsjgP07WgPJdpCiukQ6nJnQcRk3L4Mx16atGA3oI/BmaS3QT2IhHT6Q5/L7mTiXVQCuHgdwEUKv1xTLUe5dnB0eDBT9hLYLJFVhcsNN02BEbLHtjBwNGtbRli/fz8XHoft03N546yq7+7Y3oZoDnDJWXM6YkbpV6bh91UMPFj1ZQraC7eV6rQAo0pUWRxRFmHQfWsG6VLF76GA5mqdZ3FSMAWDAtTslh4APMy8yyQHPUDZ1OuPGjQCLMrk4jmu0BN+l76ACKxPdhkIOrkJGheMaOSDhC7dplcb4Lkk6LLcMkrH+fVva9defZ9c/8CijYXTu1jN2Iv0IHoJGTOMAY2Q+Ew9duh86mjV06cV+bEex9NuK1RbKz8g5uLqQLoKPiQqYZvFy/aVFbDoAICV0oXQa8g+A7pMYK9mT3lgqB30CiVGn1l3QwVzo4GhmZiaBDzHx1HTv5ipogOk4vR4WOQtDrmmYnGBSJN1Eid+HsshT0mIwhEpi0Rbz90rMDdJhcR6Hzg0LgxHvaAJHPMhSkUbjCYjSMs1FMyYuKgNXyu2MGTfZFdcNht25FfAhgZGPCsYIin09qA5NzQq1m+48155/dq5Nm3y2ffj2Fzaw5zDbjnzDgYNlPlKQ3kKGNyTLCMLHpwDe4Wycv4cNgwyFzHCicSzUBjbGAGMAok6UkDDV0WXthMtrQjHMzAGIp++2Y6XHuL904OQ8ygaKD6/E0Rjt274TuHcnLO/oJt9YCowa+y3FFS5vf4NNnNiN596IU/E4HBk/tGMYlp09DVbo0X1WQKf1RCHO3LjT9R/YhfGZtYjoDwTk3s2aK6XgyrChIzqgR3zUZr+1neKVd2YzXnPlRbZt42qnti+ALdsLoGPZ5hU2cuRgmzrqVrppVzAeeJkDq8NHduI+lNDZPG6rl2+2gxyYUTFVgKotAZBhks771XYwRjl58gyKvn2+n/KP77XXX3oVVnUUDri/WFRKnV1x9fOsf7rMAEevvnIugWIPh1Jb2ATrWPOHbMyZlWjM1NuMi1PYg+hJlkczBok+GnLHyjtC6aDVcsAyYcdhxS4n6W3PGM+IEf0p7PdxSIWRJGy0ggOsc8bxwwBQFdRLSLZa4LAmYfx4JALEFlReqmAtA8NmTU7B+87MoQiI4MU1lqjkyd3XBcKpq0QgLmeNqvAXqzEElHjOp8/5CEnN0Si79C832Kx3HnW91wpMie6/6wkMm6TnGLhQKuwo3RUjVgCxDr5KwDB15aTrU8tYt057BlpwFldZyTXyE4kk7B5fNIfhDDBJA8BsJwDX6SSDCatuZSiaVAIB9TJhStqIfdSIMO5oahCcIwTC0lCg5MFcj/cRGMu9BVYKgA4NBhNH2G40AGJsEqY1sYi4r9q6mMJuP8UhnTSaOh3aZXN4CljFhflAmbP2a8lUvOgWq8Y75UHSqbgrHaqAAEMcoQCu53uVTIVzI2o5TNXoaIIhW1YYdBp1fspxW/dLh6EegZIcgXRqYKkR4gwZ7k0kh3kNmVid4i43xrUAASJkqKQiSuwuZ23y3mL46RDUTRQAWYvuQYABCjQQQ17tRRphdODboPe7dcNR7gOfUyxMnpHeX0Wj5BSUPAedbNzh0YHKgf10AHBKoLHGx2v5fuklhfEMsijAZ5w1xd5/90N3qozg52S888jDd9lLr73JBC5NJJpWTcT+48QJNxfhHgqQqy4JtxNHAASLq/0ehNH8qwDEEIgtNqLOmlM6tOFQLbbDeYyf6N6zNsPp9quwVcouMELr2MtuL5YVczW+q7ETUbfl6o2RGGusHpAikRgunSO5ZvtZRnIonSem5xwwxpfLwXW5gQuUbY/BwNEjR1nzAPRKfbT+hLu43ICKd5JvrjWVpmC8JHn49xOAXdLihCDsAKJkcQQYanO4IiiLSQmbtJ6SGI/p23MARnwjnF38/KvP0RQL9JAETKo86d29Dc02nIthJKnD7EYxgJuaImgk+4rnbJKswBuz30Hn9l4Amz1+1gjRq1bzVUuNF2qJq3AREzNKhOtI7L0AVcNBLDyxgsUW5QNmcCbXcCM6wXR78pFH7J03ZrlG3rBhEzlDetn3X31l3373rZ17wXSYygNsM6CQ5FG64nr83W8/WA2brxJWkUs48JAEDqsj72cf1ylmhJ6PYlEhSZgbsbEOnTnJzVVeo2uPphHZALgFthIYafC5lQOJYdvg65+9w14SwCk2vSYtli1dChMv1y6/6ErOhQ9t+dJNIlkC6kfbWeiddu/Sla7+EZh1Kdav90CM/l6x8WeMdMOolMR018Vct3YVjcPBXGM0hmJv2JqNy3zsPR6NvatuuMb+g3HX9p2H/YyXVnS92MxcnyfCPJ9A6zdgmIuRE7BMlBQLHAtinE+zOTjMPhPznX/rx1j52AGDbdOadbYa1/BSEvqubTpbx5YdObMu4b5EuB7xbTDOejAVcRg9xjJYNBdffDHNgkrYN+R42zbDVMWgrHUL8pxQu/Yv/8ealsM3QNrBnfYJwI1qisowxv0ottgqQSKORIprJ7NeJX+RhM65xu8UPHNz2tMYLMEtFr1wGcPx3CRPo0ZcPJqMlISse9YQ62ni+DPsnNPPgymXwGtn21rMMouRhlq7CZO1Q3vQmbzMn7ny27bIRLz11pt23vkzYOG2t9de+4/t2LrdumHUdPVf/sJ7VAH24WpLV7q8JBRm3xzkGtbZo0/fwXuWcc3haN8dtddfn0VRhRwPEx/+C9ApGQbaaKYsZpw3g4YQEwHE95ys9ox9fme/w9yti0TPmlG6KOk6kuto3alxotxRwKq0pzWGLGBVjFAHG1iW5ejfi7kSi+TLbbfeDAM33c+NbDSP//jjD7THWgVapeSCij9ifqampWBKs5ICuKuPbO4FAE1KSXNWqsbrxfzU51exIVmAroABAjY/wFSlD6PH7dq1s8VIcZx22qkO/K9duxaTroEwptIdqBU7VaxmvbY0UtNoRmlvHTx4mJwi1Ufv9BnSITCoshV7NYQFp7Nh44YtXpjHUs1v376N18n186QAKZsU9CXFSJF2bTYmurrOY3gltG/XlphZ5X/Xe6uo3b59h/9sCdNWkkaJI9fQ9VQxwijSQgkTDPVskHRA9oOHDpP/ZnjxFE1eWVhYbMu5PxEQTkaPm0jjb4gDz9XE42o1LKSjrLOXD8JO80csyaMAPghA1uCXzgxFkeavnPxn/7sY/uQe/FwzqKqms3+vM+MgWjAW2gysNrOgmv+rvQqUSn4PD0mvoaY0cUsaywLgD+XtQ5blPiRRWlGzZNjqFb/TiBplUyZdTj7UJmD38PM6qzRlWAigkJ2RanM/+8DN8sTcyTtUbCv/2Am4eQfTHz85k3U7+pxDBkyw3gN64Fj+hjecQwELNcEoIozOtTqaPG26p2IAixnvsHEUwL3svAsuQELjETuet9eSAbdXrt5p1954C03dJOQyXkIf9HG7+oorDbKWG0rGMRo9aHA/gO61aFMmMeH1dyQJmEpkuiEbHdjxI4fwOvGM+faGgbkbf4F3MOP6Ox4D39uSjethp6fZnWjNam/FRcb5OVEF2rR29Rp7+rkvaICjbY7cSRH/poZfLIGntAg9zF+/Ib+e7DHepxJ4FslIeglYVX5yAF+Cdq3ac28OBhJG/sx1XgSMNQEQwS8ekMZEBbxJlkUO52Ihkyer2dEOfdZwuo7HiJ+FACxXXzYdTetJNmn6Vd4A7tixEyzS733y4nv0q8+ZOs1JSs/8+2mvqf/61xuZOJuHrM1Ka423RZo+7z23IXFFrUm+0I9a6OcfFzuUOJfJzWFDT7XnnnvGvvz6FUaFcwC+mPSC2JJMvFSDKjUtDh1XalAYAY31yPcRszXlmZoGq3TXfuIKU06M2D71xN9ZB69ZvxEDLZdJwNeJl5NhvI4YMti++myty+7t3r3d0hIybddmAD8aovl5++3l15/DYPIDDMSupkZbT/xZbddef40NGT7IbrzlBpty9iSmAeLtDcbmD6Cl/tjjL9CA60+cU87JecFeFNFAUlQnIc2TIGrAYFS+2dzcaAY1m/eidpWPTvuzCrRWPadVrePsQjVIOTMEkjlbVVIAAtwC3fxo9qmAIOlm/m9/Bs/eGez8s8aUfd8rp+K/DlaxBBJ4lo/ezflQV8F5tdPaID9yGL+M2+95EGZkF0hbSATQZL3q+une9DmKB0YOLPANmBo+9vA/7bEn73Mz3FrAWMX6JOpPAf2ZGHXnY0gdyZ+rMN8dPqIbOtLD7KM5HzHlWWFHD2vqKobcHOwCsE3TMK3RZS8lvguLUf2lhoiS/917jigaefKvieSIGJitgHLylwineGmgloxGU76hrsQJBY1MR4gtX4tuUIS8M/hpZb8Ct8Xy7wXOoYkQsbMTmMA978JJtnrNcpp9jPrzWpVMoUjKsUe/FAdCD+YxnUu9pHqhU6esgJXM/tm2tYDPF4EfC8bmO/Z5nquHJr8YFaVi5UYzbh8GellHE0TnRBUxnn+ydLxSWoAXzH3vbbxarsT0O9V24dWRd6AWfXs8agr2UksX20XnnW2XXDIMCZRnbcrkqbZrH9IwOalIfxy0LbDdc/jz8jV4BkC8Eht0PyziEia3fVpPHD22exbyF/KfkEmk8nfdD9UvwVg8Upmp8VxzpE0/Z7K9jF5xWUEgDVTNuhPwXpCPLwff67JrLtEZsKYFokcSI6phVYpB7zWFGuG8cRBXdNbIGEqGsCHU3fX21FN/Y5rmLSYjS5hSAEM5xBqlXmsPlrV3L5MbvObBw4GPiOo7kRhaoz1bxLqQTJpqAOXC+hQyL5Pcm7yWnHXKOepGwjy7aNZsMdruaojJjOva6y7jXmVgnPsy+S94Gv8Gi83yDiq/11QUfku5qWA9GFymYJjNfpBknuTfYnhg0TAM9+/Ld7PmAUPb0Eg4znqXaVSty1CtW0tMQW5SeV0UsjSdu7Vz0+tlf6wh542jZjNAfzF9lc9C3GSJTDp9hJOUyivxZiAxL4TpqgYNonXUd/Jn0OQNY/7sx1iaJ8nkOJWcXQcKysC1wiDNBXI8MYB4B5DuVA+7V08aS0wWa3/VnBCpEaLWjLujm5JScu2nn/ZisMPmoptHb8Bgf5O4AeKhg9MAm+cwSYwMkAydVC1yBd1w3ItF542gAK3lARzamU/wTPKiM/9ICe6T7TzJ6khH62De8YC6DyIu0V+NrSpniCIhrYHdJs3VRC66S5cM69I9HCdJWH7HKSBB56++7nJAuFi79dZn7ThAjwCZRhiayWhtyAEuIlJMqkDTQ+BtYoI09U4QwAAD2FQtGVHbwVi+mHZTGfWY8+GHvuljoC2L/TJs2Gj7beEfHBwU2AQNjZ2WAKhWocuh7k4M3Rp1BNq2Z9ybpK8ENo066Gl87noezJUXXml9Ova1pQuXUiQWYpj1g40Y391mf7qCxRLJqHqtF7UpKekkpGhtSuMUZLxfz3awOCaAhJfYiuU46+47ZDXUmlEU2WK5RfLQMluEoG0GK5AFUoQObZmAKg40FeB1dVEwLekG0PkoxPFbCz8bjZ4ObVMtDxajjGsOwYxITgasAjhSpz5gjlMsEiBT0J3SotOIkArXOmnjiULO99SqM8s4fwT6H1HptbAvGfm47zz7bt5XlreTrjYFeQ33OjI2jVFzTAxwcsvOAYhiUybQOpB73zE6aqMnDMasYjfPrNK7uo1ifkFBr6YgUWdcOq4jxnQGiL7eXnvjUcaUJvI5q+3Fp+d74Xv2eR0B0xoA23ujlbQagKvE5r4iXZCAbaikJDc3jS4FJjx+aoYgrp5GIAyFSXrUHvrnpfbuB+/5AdyxM6ODuEFffel5bLgjVniklMIql3Govay5zmjvrbNtu3fQgaJIQp9RNwMMHXff8xnF+MyTv8b6NFgte1lTbKgeQ9EdXU5hkGyDhna3UaP72x+Lv7bWndS9AEBHuzQlIwJG1QlA0B52AJZzU2MqBf5WzAAySfLTcb7c4SxGsaO7dB7JPoqyjz77GbYXqpccah060jGKLmO8LZTxC4IOB0hybB0MlyQCB4LMgBdFbnoWZjntkmGGwLhgjHE0oGtcZEubdv71VkcBccNtt9qCn7bA7Im0MaPbkhDUoZ/VDdmAA5i6rbV4TEMOHIhhfYZZwf5yGzO2g21YV2vPPXVAxCJkLsw++eI2guXTbqIUzd4ZyGdOJSBu2bSLpPIYmqViqgLk4SSqkdZ+ffvbO28/bw88dL99+eXPPjonsMlHbgU8cIvVKJIepJKQoL8cpDoaSojUKeRNGMCwRnRipbHLyEAupmX3PnRroMHK2O+CbxfZou9/5/AMsRZtMq3/kAEUY9vR1drhYtVytFaCVMPzFCgbpk6tkiUOZQEpcpZU1821JnnLCgAaZ0gS0UUKgpzs/04NbrGp6ggGTDQBSAr6qNCRdAmQAAQS40vFBKC5dPscVNRodCqfiORWDrtRbMIoki0BnpJrVY9O7O84dE4lk5FEd7YXRWk8zJtaNujvy353gfFoAn8XnOCTAVxK0PVZsWQjBV/AJE+A9aHDVTdPyYiYtQJXG7W4gvlDZ5jqzzqgm1l0ITi1K6GREHwVTpaaQpBwuGKz54RcUgTPOoRDup414wwaH5s42YXlXmrPC7jR3lNhGCOzJtBZdVBlkqR7F2iyqnQMkk0fcTlpWPTncak/d/h1rSo8mo079LXmP+uD1vMAVACqoRMm9ggAeCNgpBIUNfAqid/RvE89DKSbr72EcyHaXmBcVx15dd3PPXeipcNyffeDTxg9Qr8TFtXBwzhFMrKYkJwJA67Y3SBL6VrWMbKUADAWm0AXugYXVfar1qnGTQUeFMFOF3MuSmCpTltucCRabzIXC0b+tTeEVwZjs5KFiAPk1LNoYI1LWL0R0ESNhkaN3Aho5oxsgWO7QIBS2AgFaACJQSDnVhVSSSlh1gkncrHAV63M8+sRzi9pggCsVhHI2pYhlNQwydJkLNezRwfYiAloWK3wte6ygb5ugtHK7MwUwJMikhTuE9fRv3c/YgUakQAw63ass5Vb1xN7SQUo2jWe7004YqBYnZUUWlUSChfjUyLxdKvrpQWp8XoxoIlFbmLgWpVBkalzWwhyMGLJs+TaBRIJFFQiqa+XwXLR8pbWnQ4oB475k0DmBBocwwYNpqAeDtuXBJPEvopu9F5chbsDFMkRvQjG+eLFy5mEOWSlgFs1LHLpSqsZIZOERmdpBqCiWLm6d9Fcfwwj8RLF1y9djxMH5O6mrjp5h9adzpZwgFiBB/p6oG2ry6Q4p8Ot+RoB5GLIjAJYjec1K0qKSQ5bEUcTGK/8hfG7w9aeZ9mjO07dFEyl6HnJhEgMOmlOdoaNpIb1Z5995vds0uSJ6Hv3tI8+/oAmNM+RmzN0eD/0Zbe7TiF9Kx/Bl16PCpIQMYg543XXNAmi26icRvfRx1DFdmA/yq1ZTQ9pvKtYEcCtCRaNocWxFrKJSVrje0h4HVhnH4nF04GR7esuuwrmRYZlpbZ07f3b77yHcatKe+GVx51ZunTp77CRP/G40K9fL1i4F9sSnsn4M04HlIR9QiBraiy3j+a9bcvWb/PJnRawGMeO70NDPc/WrdzkjbKMxFY2FEZ7ZfkRW7d5DQAkxSdTNNR1vvbVcImXeSEPsxAdcBUbaTSDxcgpA7E9A92+CSNPt56d+9CQqIAt9TiN0gOc1YCXFJDrMLJSc72SaYMIJAI0pnj2WZPRFPyLHSGPffHFF2FtdrDLLjufscIf7Z0579LI7WIXXHqxs1kWILFx221/Iw/rYLNefMu+wdyrT7+esHESKMh4VizaCLnO87+J6FZqJF9rTCN3IThAv/fmXNsPazcUre5Q3HLlyiuGlEb/6tR8UghWqaXmHM9CjNNi8l19QVMWKra1h1rgG/Dsc0+TW2NkpSkK1pI02dZgHtYT87Faxu2ll6rpA5k0qJmpsXyN7icwnipndxlQ6Ws7duxwVpGkANwki2Iql+JWzKIdsAX1M1pTGwGwxGLVhMTylUgXAQZJf/zQ/gMOqA4GkNR7hkUoDqqxV8/rnXBG62effe57YurUqW74o9pBOqsCP/WeqbDTFTt2wx5t366ja1hLIiAbcEB/3rt3jwOnasxJK1b+APqVf7jAwWRJYq1cucq6kutVVmFQCJCbSr7cwGHh8gcY5wiIVY4iMFbNH312GYFUcw/FzFUzJ5EJjijA1qeeedkeefRZ69i1J3lAMPpbzHWHkSdqqkDjoDUAtVF8frluS75BRbKP9zssK4hLzZpA39pjNRtX+9vPPSE5J6c9/Gsaa/0Tw/XPY8jNrDkBCc2/mr8uVq6e+xH0dP/15CM87xobhjeEyGh79hwiZhy0hx982o5CWlC6ILMhNV+rKgpgv01g7TXZPXfezej4Yzbr1bl29uSZnCbHrUsvjJuqwm3NCpypGc3u0DGLfDwKgykmu96dxZm0mOJeZrURADhtLJGpoh07YU4+8TK1Rw73PtUee/Qhaq/v7dEHH7DUSKZK3nrFXn/zVbvj7rtg73VHY/UpJhHj7Y47b0cq4D5nSiXCYjoB0K1JIxEhtO4qyQunTxlkfbt2sL4wcxcuWUpMOMYeLrZzzzoVcHWZdcZ1PQt5jgVLFkGWScAktML2bj1GszkdAkmmzXnvE9ZEEeujG+xJtIaJx716UXcc3g/DtpO98sq7xBOZ5BIXiOuauGzZpjUGUBud5SZAWkZr5dRueqKN6s4KLudMFwDqZ4LD5wGzS7rqaWlJfj5XsG7iIKlcf+119tF77zGtcwQy0cXWvXMHu+qmB5C7SrYx407FwPE9TL2OemNUk5OtW+XQnHsT6YVr7CwcuE+UHvCm9IhBo2istLD/u+Fmm3B2V2qUDLRRN7i8VQzvc+GFF9mIoae7jm5YTIOdMW2ITThzDAxd9sjiZcTqFRgDd+MZrrZtmzF4hVFRznTbQEggK1YtJj5Q/9J4KD6AgzfA4PGS/Zi+wfoOjUEiLMfv/bBRfe2rz5eypzNczqcK6ZsSZNlCYPVUoospVtkKRoRlvjgb8HTBr98Rpars388+T7OqF6AKIBr53bV/u5QmXCu7464nObRauMlWJ9i0Yr1KFkyGq8onRTYSS1RnuIDCoLGgP58EOE9ujGaw1UfP9cubHgKlxP4LpD3U3JC2t/8SqOoHuM5L+RYEJlYBihUw+7TX1MD0pocyE85Laef6K7g7eWCE1UB+ms1au++eWxlLP2LdTmkJoJdv3//6uy1cttJj0s3owd/+97tp6rVjcvBde+Od53mbctZbOCSVbGr6w5BrJH8oLwFJfuBozjTnDhpeNTSk9Gleeulue/W5V5m8jXUMZ/XqTXZ4F1dD80/mQk0wYmVKV8f5XM3vOPZtEk20owCzEVEJkKyYUCOGhSFlU07My2zFz4RyltYnsF5gtVaWONCck54JUehSu+WGfxMXxQbknOKzKidsIsdq1FQx39dSk7989iIIL/UQ6TLaNGG43RnGYR6TfbkQ1MKYpEzyKdOVK7Z4806TPIlouBYeRyJL2JHqBeUrxPfQ6hiY7zrvkIwQ+xZ5utJS8k3qxFCA4OrKCgfc0pki7ca9yS/EDAxZnV3LS2zGGQNYu4kw4JPsiac+xyTtQoC2SntvzhcwFdvA6t7vz3Tiaa1gRl6GHvTbmKflQW6imUu+k5YZYYepu0I4e+XxE4OUVyXng2SwIGh6YppNk2Q74HQDuajk5bLwkKiFQhnBeRdJPVWivJvlJ3PdCvJlxQ7JdQiQrOT51NOglgRXIY3iGHKQEoh84TyjxnAIHuSlqg1k0hQppjvnd420RsFSwC8xG6OMhAc0YkJXO50Jgl+++gXPoXyaapfaM8+8Z/fe8YD95bInkMmstM+/uQcZoKdpKsqPpNqxG+XvAncrwKXUyBZQrOsslymiNAzYJ7WsO9XPuTzXY4zIV5YDygPwl0HuUNmekSa5M4yI8a0ZP6EnzZ7NGGZBkpEZJ8+KEAZozD5qAJtSE4TPromXrpirr1x+yOXN1NzXcwCKYvI31zZtoMZRDUH9rUlmTYroHiajud7QBF7HZ+7UMQot4mvs5Rfn0JDAewMMsBbjh1Qm7ZU6VRLDUqiVvR0iM02a8UmAneEwXjv0xFcKM95qMLuqUnS495UqvUXehonvBGQAqZWPwZLWflaOrLxZBNLW7VuxNiCcggtmp+d6ky1k0Axras3hsHxFnif+tWUEFsRns1lB6gxI4H0vh5hrifHEotio0rI4cCif5IObx0gl5EEMDQgnJBcJJLkxfE/BsROMBwSFfme0PjbRqRIIFjSIEANXRk9gbOJO1YXV0A0JByjJIZieYKQ8kfGSkfbwvR85sJGbm26DRnW05JaldIp72doVJfbTV/vfWCVaAAAgAElEQVRs8a9bQbZjfGxCWnwqjDq0D6jacjSLZxxOpi1KxjTyfP0Nl7r+l4r9PHQ5awHu+vTpaz/8qJHocncJFgqSRkdFOmjJJHJFdBwq2RCt2opGHe2J13E2VVpqDIUmTABGBYf3HWIXTb/ACinE32e8at2mXwBg6Ayg8VgPcnIcLVYJlnfA/KMvBiIffDjXLpp5Dm6cD9ntt90MA62Vzf98HpuNzi6FENKEdCjpHJI4NOBKn4aTfBFmBof3Q5XnHmYBBmgScefeYsbx9M0EHFZnOk7aheh5TZ08Av2MRkwQlnhClcooSuGJfNe4FLssjMPvOPqKGiVVUl0rsV4OBGf2EaVVCsbRiT0BTb3v6FNsX/FuT+yHDlcArLZtq/Kt8hBMOwC0MESFa0PlmIs+bwv0VjALKIdeVUinV9Rs1XIJAPMyS4pjAYQQMCoAnDTIccZpkzCImA/juRE3+cGwbTAloUOw4KfNAEfqmJcwJhFvp3RqZV16JsP0rUAQPdTmvEny3i2F54ThQUE9TM5CP7TkQicpiRxGLHUwVtTtQ8s0joI024pKGZ/skW4b1qJFmoGJ2l66YjubYK9MsnXr1pK4qB2JkRpB4wifrSCvCffJbjCzxSDIoxDpSHFXwGsCiPc5g4SD8X8KihOM+K1erqQ/hg1Z6cYzMy5pAyviBKOR7Xm9BFu1fB/F1GH0OBJtCyCr2HdjR0x3B+djRTtsBO6sd971jg0Z1p2RrT3Q1NXdSaCATGK7HLdxp/e2jz5dSXfF++AclnJ7PM0WcRhLu/UEY28jxo5AL2YxTOIaa0VQe/3lO2zDxpUwceLs3y99hdYUbGfWDPIorqnZvnUyoFKN9RtKUgmoerS4gMSPvRtdAWB8Cu9SgxN4HvrDOTRFDvFZsmHR5QNyi+0W4oViz/4YFCDFkA+FuJjntWxRPoGHg4PDJYUk4JxzhgNmZ8G4mgeoDogoYjHbPwoAVOBFBfISMlFSMS9dKR0OEYAcDcQFscOZDg/MGjT+y5qULvAV151jl19/Kc/zqL395pv24zd/uLZrMmu7VGwrdcsI3KovIHSSyHDIU6yoSHFjJrmfC3gDZHXypIBPUC7nVgik4/00gqggnAaQVgdAs29nnnUd0M2OVWPaAriaIIBUmK+Xqxp3V5ErkQExezk8OPSLGR2oQLM0ES3FEJzJY2hSNBArBTgmET9DdTixR8E7iLEcSlxMjHQteY0kxnraw16PoRAvgD2xHeMRdZnbntKOTiKsIUDVxThHlyGxAdnPDz4BhUou5BSqX/XcTzHd+RjOONW1SaogTK7WflwFnU11I3UYi8kaQ3yvIPaXy5AwII+6vnEUOlthHOAy6pFOqzrB0lRVzJBUiW6G3M+D7rya5wEjQ+9Ty0PXqLmYrM3Aqr83v8OI/c36zsH1/G9sSyCq63ySvASjVQBrnjwEmtD+Xv7BOFwBFsXWkS6ORjwTCTwlrJ98Gg+uEQog0QemXQXMpAiY1THoUeUf3Esi14r9QWFFYrQXhpIYoR0pZKIBELci+F8AuCQAsRb2nCfovFYyZ4PYzzXEdiXkAs7FrNcX9RyUDCg5d1CeDKNRv931SitMGsHBh5dsSfNn8tjLmpPGUY2cginkw2EJaqwvCRRf90AC6pJriSHACXSUFmIk369x7ViSIGmNVjK2XA4FVVroQYdbBmZalBrmECNBFxvoew4dOhQR/sUBo9THf4IiQ8V7757dHQjJg4E7YfwQO3/6eS7vI9B8xeo/cHL+gcRV7EeZNIgJqIIE6RcWoCQjNC4mIkGkaxfrQfO6alTIoEv77SQrxMf1To7KBc9Vch1qFGiMG61jWOVKziWvIQkhGRYGBlMyfBKjJND21eStztdO7dvaiAEDHVTSyJgYA6kAvnUkgQKfljCeuA9woRZmpJoobjbFeZeTm4HBX8BU9v4AryfTUy+3Tl6vzk4FIu0hd7QT950XkBmf2C3VjJDp+TtbPKjBHJSOZu1x9f6ZQ/hcndEl7cFYub55D+P0kovZu/8QTdu2NmbC2MDcRFIPfK6EeIpZEjYxZWMYNRNgpKsSALZr3043HNLY0140EcX+POOMib6nv/32OxrhR4jgfCLOeMlv1Cs26t5Jz8yvL3C4V1HvDFZH65ThSlYihkSRRJfXiga0FgO9QU1rkNQE5VkUtt4rEKtVNST3KhbA/PTR420qZhtZyS0cxN28Zbe9/NprMP9S7OGH/2HvzH4Lc44BgGUdfMokL++wsyH7AJKWIiGQh/FYBYY7G7attI27t9gRtPrKYVaAKdjAAZ1tF5I7Fey7S2ZcbudMnmKLFv5k6zevs+1MSp0AqNbodxkuvqkAHpkUjaUAdmociIWrRrR+pQDK9Ove30YPH2+r/1hLw+AUb0B9Nv8zK6D4SkyJgIkCOKYCOgKjAxJfNazOOPM0a0vC/P6cuUw5lLnbrdh9Jyj6qllfkTLn4xbWkgOI1VENUCfNLU10JQJW6F7LBVmAqEw4tN803SB9YLEkYwjgHdt2Y3tGsfeOsdQYNeXeh1KEyjRQ+vRajAJW9fzUhlR8VcxQvCljNELAXQVNVrkkh3PdOWiDPvnvx93ZOS/voJ97AkfV1Ni8easN7NfXR/WlsyrQUcClgFXlyxpfjkfzTKZTcuJWDNIYv95L4Go+UiJiz0pCQcCDJAM6MJKt1zuKfW4SzSYBLyuXL3cmVU4W7t/797k+cAY/Uw8AoGefgeySxvf3Y1LSvXt333x33303TuWPObj57bffeizQ92mUdMaMGehyzvMRSwGwWkeldL91/dJ+lSas9oXio+KrGlCZGN9qZFogmd5r74FdxM1YB01l7qKzSeZoZYBVWWjLlhH0xVhu0UKj3cWuoRkLu0Wnve63oLFCTON69upPjlqOE3x7tN262VoA6249erF+pL8qeS6kOMgXGwg2iuvKbxQDFGk949De8XNBut26jWLFMZnDvysvFzNOzRwB+wFwqrMmOLv//7+az97/nkkCN3SuSLOZGkD3KVxBDbbG1/PnwvZFh5m4PWDAELvvvn8h7zIfxvcRDGk+pylwu8/q/Oc/z0C22Y0ZKxqrz7+C+dM99vSTryNLc6O/VjIowpBR/cj1S+w4BkS33PVX8uJ19rdb/2YXnn+uTb/gNPvhuy+QOksnd+acBUx9EWbjnDmf2dAho9k7SF1wT9/8zwvUBuQHACUyE9kDwaRLz/Y8x1jAoi2ASeRTMqsJT+f+B3p/kYAmpQCYks3RHRRzPYSbfu2lU+3UsYOZnlprC5cuppkabkP6d4ednGF78ovt+be+tNOmDAUcq8dLYQU65l1ZH6fAgl3p8mwlGLS0hK2ldRTOnizEOFmN61hJLwEIlkJk0QRNEjVZElNIMlIRICGDR8lrKEfRWSxjKjVMtUf0TPR3n7I6CazqmWpfSh9T8UVAo173rzf/zb747FNqyQLYbONt+JD+9jDGeMWw2W+8+VYA5r/bddfeiOHfAIDsjtSS7/N9Z9k//3Ufz4RGLFqZGs3+9INPbTD64r16dbPcjhlodX7uk2aSosnOTbaZF53r2vmKLbPe/MhyOqKHzTTBmBFDbTD+EB/MWWDHTuxhP7QCFNnDXohnzVD7bduADFsfWJYpAO1323WX3sI6QM6uTRLkj+PkR9mQY0bbnA8+pv4LRW/2Bt77A+5JFM3XNBiHe5FcKwYsb2E33XSL3XPrw+TsIRgK5yID0NOTBTHj33xzlo0bM96eevIJG3naSEaBU9Ae/RUDIQEpMM3rca6HkVBNDSpWXTzuONLP1bnrBA3+T/qrPmnCvf4vY9wJAyfzzJO5mCvMO+cgUErWvglyVEVrZyJ580OSRN7gUI4rAPYkm9zzJr7TdVklm6NcxouBYKeL+en7l/cVm1TjzY8/eDfyFzG2DOO2tjRNF69cA7DTD3O2hwHXryb2Rtmdt93FZyq3+x64jSbNUY8hImiJyCDn+cGDGGunwZnPWX8Z8g1vArq35Dko/yuCGDT1zBGw6I7Yxi17nMFexb2rOiJWLhMomHkLRJfOrWQck4n3FTSljxQUUZ8yvcW1C/doAPgSCxUfJfLkAHwWZpNG41Fkuv+75hJ74N5ZbhKraWF9TZJUyuOUR8WB64gFGJDqkO5ITuN8O2pAFRaZ2mTTLuwLc34DU2HsE45oeFNumHeUEepypMlatEh1CaN9+zVNEMhlSRoxFJAriVp74sSeNmHiAPx0XuZ1qSEBozi2neihIz8VE/U0piD2A6AJYMshHyyB/SyT2o6dkHuh6dOdKabXXv0WpqJqNuo+vDbeeP0VmjpPMnm721q1jrKZl1zANM0BW7d8o0t/rdm0GyxAUZJciGcai56+ZGzCyQUc9GbfV0PGaEB+Lkq1FTVvEfFORKJwx6wgEGgCExBT4GUxR758Odp1SrICSHINMiiHiRDN+lUOqCmuEO6x/CtU02iKKND2Vl6pKMq6alFvw8e2g1TGhAbfKwxk97btNvnUSRhB7bMxI3varwu+s5ULi2wlBuudeiSwZ8uYegZTYBpAyZxqMuneVtOoysSYvIn8XrloJAz/Egpql8+gnlber3pT3iIVSHwqN40jHjYIPxKzkv1SDIguVn+79pKPPOGv06JljA0fPdC+nL8II/Wh+AOsZ1K90voPyGRtxNrnn5CDISmgHF4SMpKykHbqdoge8cSTUvxaUphc9mYUMTeR2q0Yk3lNk/bolk0eInJnBIQrYUxi+3I9fK0lkpQZEAn7Ie24ccN6tPDzXAazUhJ27M12GenIg5KTgp47AYRaJ46J8EakLTw+8PxSaC7thtHsJsuYqGdjFB9LbaxupEwcJTFQxfWJ8R8ycGps09HjdCoJFKIzZxAkhaon8NBqQHHjk1rYPlxglSToplaAbmiRRDJiLuMpAVltEG9tk3uKLV+4zTsPEbBaJQhbiN6XwMu2uJHu2Vvg3ZvAWZkHw8KTSYPre5Kgdu2RwyET4yMcCkLZgLZH87gOgMQ27ZNx+ZWreR0mNYmAnBppr4a5185+mLcRTRnGoChklWgqAdKYgFxik6Bpl4EmCYxSYaUDTIlROcCe2Ktiu6rAys7J5UEct1bIAjTCvDwBu0WC7S+8ArtJ3Wx0gGLiA4ab6+WxYZNhnx4kmciECVEvBgILqgjn7CTczE5AtU0GvCvGZESOu2Iy1YrFo+qKAvHUCSMwlloFSJLtOnrhLKA9Owt4D5IfWFfF3Gu9lw5a1S+Z0J01ciFtlxI0EVV4RsNAPQBY1sCBVQ11Pjk9FrAmykoxbxjUrx16LONt0/qdFB/LPWFwUxTXaq3gQIABxedSgS5ARKmaF7PSadTGUPdNbs0kMYk5FOyML8t1O5qDOxkKdFUhQfpwGSPuwciwiHZgtZ7wt++U6oBoPUFDekF63gLHsgGDi6BXV6F3IUk94eoSjtf4ZSgj5kfolE27YIh3LT6YvTwA3iVwzTWIiZLTJtSmTetqC7+vwNE6j3uX4kyGLZtKYDbDMIttyUFKkgzLQwZF6ricIPHq0iUMNmoW65dGQEtEuqG/Z9NB/e6zQ7Z3k0Ym5LjLWgbcr2HcqQ1mXT0x5Momqa5EdyUmFsORpqPOzDzIgTByXC/G6bbxXHugG7SBYC320HT76mtG7gnSA/vlEpwPUgziMIqg/d6dobBh8q3PkDC6NPstsgFd3nyCBuBUMUl523ZdAEC3ksz1tXmfrUQjj7HagbkE2XhYRrBI2Q9333e+vTbrWzSGcE6ERaYzO47AOnxIH1u4cGVgsKQxc0CgllD9z586wHpCi69uYMyhiAK7saU98tj3Bt7H+mMsPSQBFkE55h8NsA6QisgGaKcTHx8ajxB5HWPnsCzkpleUbWvWFMDer2Z/tvaRr2I6W6WMjneG9TH21AEAbqUYqXzLIRthyxZiSAfoqLFwjb+KvdWzZyKH36mMk/1u23fRpuKxJtMxEgvvOO6ATIPDlmJ0LUTJEgA/Wni0sVxDRuCmAPMIAldv2MaPPvkg42CxOGLOs08+/pKuHC6TdARDaF5UoJVXI61S9rPYWnIRr4aVrYRXiY4O0lDvaKvLFbApxVp1sE+jRRSjElPXKEwT16HhC2efsqjVSIoiCaqLgR1PHHApA362mv1Tq2JIMJYYeiQsjVUxVlbEuiIpqGKh69BLpXEQzsGrTm+Y9vtJVrjIuBqJYLUiAcA9J0JyNnuBHg0joEFFNSMjdWIe0ins0KmbN4iWIB9RDsBQqdFvUV65BoGC7U+BQYJAqwpBgQU1gLi1Sio9SeTXyQa8RrKlAeSaP2KqEztlOCT32yjep5KROJkSCtBWEhkJAyxStov8WeYegX6kBOd1gwBApS3iVpRKSAOAxhNZEiKZcymKyZlc99oLSJ3hAtR4C08OlNB60npyjErPiJ9rHoPX11Vo6pcKxGbWqovWC0FXgap1pYIatqg0nUMFpMv4imvU89GctgB9Pa9YktYQQD6t0WSeq0Y91BQqA0RPRuO0VGwK3Dor6baGNQmEBTiR1rMSdW6Ia6ty33V+CWBXk6hKY0e8TQx6O37WsO6qeKYyRZMJpOKc24oJuHI2NM+H+xhMkqmSVgEQAMn6u5iefm5JTJ11LG1ofa+SAacT6zP5WcpnYg/5+ubPcTC36kh6dK3+VapCj/E+MqxrgC3NYm3btq3t3XPQGxhhAs7EolJBwOt2RV9RAIMYQXqOe2CObd++08fZ9cy0Rpu01nUJLp8RGBO4VjH/9bE76Z6xfmrk2sz/Ipls0b6TkVVQtwSjrTrj9MvlOPTRnM2jjj3TMMQSJaxVJHkya5RLZymyLFpKSRTdKmyqAdKkpqClp6S1J0aDXWAPljJxEoeue5uWbZx1qqLp9Xfm2CGAEo0+OVOY15s+eYK7nc965x1em660C+YL+fXL8uLA9yMNBBXjTRpzI/PShEwo40W63kbih9aou8drj/kHDEDKGBLcKBaJyz5QEM1A3uPUceO98bCV0bi333qXpBMGIM81AX1vuUj3IrZ2YyRQXY1QKOMh3GvFxjxAVOU3xwqPsW4TveHx28JfKahJJNF6T02FhQFYdBDtSmlylrCeJcmhZ++kHL/PgdGRztmASX6SvXpSbkHbWLqFo0ePscVLlsAwoYPvTFeKMeKJ4qHUlX3MUh9QLGNij+7DMECai6ZdaGuWrQUAJV8jXzxz0mR78eVZsIV/ZxqiE1Mvd/t7rlixgr1ci/zNKBhNWSSse1wjM5687NfFP9jyDatgmaCFy70EFuVnUzCWTOW83231MEmzKMwvhyHaBkD6uddegWGbR2OYpgHJ85hRo2l2rrDdO/ZwX4m3nDVa+3ogLQAbDx+gIU2MiyWmdOnSHt3C85ErWsVo4kp0GXOsV59OFAxIGkAO+A3n77pGmu1ILOQfDtybBZikwXappKNXVwO7WnuHOBjFAtQeH47G9+TTTweE2G2fwhZRASWzJI0EBprXNIBgMUqTzVtzbCQtuSx8DpJh/JZSWKlIFTNHTQM1UGJI4BQPxSD+M7AqDWI93EqBwUrweeYCEzVu3gs92+kzpsFs7uYmU9vQKxT4GJ+ELwKx6TCFYjNouhwAVOxUfV3sVGl0ZiHxJakA+QloFF+/BMLqezRVIbaozvFsCjlpmO7du5tCONvjswyh0jOyyJuSYPStg8GS4k7VeYcOsIbxTsAhVeCVAH7JDZRKCsEBXSScaMCL/S2JAsV7AaoCTsVe/QqJjzFjR7okyVNP/hu9yat55ukQE+Z7/eBGKeT5w4cNsZ2AvQfxXJhOY2gVwEUen+O0006j0GaUEzZtKxi3Apr1GQVsF0Oa0M+LEam4dJS6R9ejeFaKyHxWi4z/arGq8NTZqSkcAcACpQVu//jjz0wFtbeZF18eSNZQRCtH5HEKekF2imClw6o57nsDLPitXxK3ESvfZUgIdGLGCYRz52QBpSdHyYPdrFBzEgQ6CRaF+UTK/15Pz0J5svJhjfNLq+7hhx6w66+6Bvf3KzFbetPuuxd5ABo+f7/7ATddVHEsk9JNm5ZiEvKL7di+h5jay86YMNknGu574H70yufYbnwFbvrbTM7/anv5hbcY8Sy3u+64n5HtxyAJ9LbHnrgLOZZPYejH2MRTTyPXHAdg9g6TUfk+OnovjPZ333qdPDCPs4JxXWqQYggfNcTJHJjHeTCbzzlnJHFooY+m1mGItGs3LGby88z0LPLwFZ4bnsAnQY3lFMgRTz96r23duMaWr0K2AfBcUiTXXjnDWiZ3sG++X2S7cVldun67g3KK5+PHDwUYrqB+CPN1lsZaKqDJVlhY59I/0dS5GtOXx0oD8TgWY7Nq6r1kZNKamNQL5Vyfgkb0++986vqrcVDOauV+LoDcJVik7Yh0kDedNaGh3+SMYm/JPFn6ydwfsTCjaGjpDM1D+3zE0K42oE9nCBA56MN+iIRWk733/qfWt88QB+uVMnzPpMM333xpcz/50Fqfks7aKLU7b78f4Pw3+8/LrzGt0dJ6oJ+4nym9IqZuLrnkEl5jNkSV5GDslaDTvSv1zLKtTILB/HNwOsSeeIhmDKzWu/5+PyzyH+wfSCYtQD4ntyX7F+kp1aBq1N59z/WATy/ZdTdcxFgsU2vs5xWr9nM2yaekHhm0QXzmSrTsh8GyzLf335vP38NckzqFiaCxo061hLBM+3XZ97Z41e/21jtzkd0CVKMJtGcnRJKiQ/b5F9977Jz98TzOZyTeOvbBzOt3e/DhW7idifbEk28gcZLrYKP7J2hKS78dYA1yXzUmg0b8/0BVz1G86xv8WwBRCVx15DXITfy/wfPSvwWTVmpKBjJhzsxUzups8gBY9SalzkTtV72gfl7zdw6261rqYEun2f9dhrkhk7wlx/IB/Q5ZHDqy1//tdtjIBZwtyXiVYD5MM+mNV1/DeCnfp5OqAHlQTyd+RmKYPAn5hE3kmMTNGth6tcVgMtI/JU9SAzSZ6QKKRRHLjjNCraZ71QmkA/LUUCYXjsYDB6DolA7gNstX+1otIXfWVYc2BgawDRr30zQeJqXRqXV29Y1nsh5+JFZ2QBN7D4zaREhhnWAlI1tTC0GOHEXsUZla6zkoZ5WWqKZLdS/LRObia4P79mTqE4CyFblNdI317t/KjjFVUM4+3rUZHIe6r/+grn6mbdt5gGtlMhf2oXIx5S+x0cgT4iQloPryy7rboCEd7ZefV9ri344wMYB3wnAmUciVjh6RS301xlzZkIMKWbMAZRQ6DW7yFeSRuh551XTumOuyNAJJPc8mp+7eLdP+euONdisxTVM7Opeuvvg0ZG42wC7eg6aoY8EO6iXRkFXzlv4LBDwxZ439IHa7ZKZoQFGr76ZZvA9JBuXQGj5vgAGaQD0pM/LObbvDUs+zMWd0tw8/W+LmjGJjK7mNJ1cowuy9ToQVYpCTTUR9IiH3zEzgIfEkrSXSDhDRJKWQlC6t2jAbSFOpBsPHwoKjnKWlrLcQW7mA+1IIyxNpoilThtO82uMxbh8ayEhEuxxIFXKfZ08ZzyQ7uAF5ciL5djnYWL3M6UOQyoRB3b5zMibV3WzRL0upd6Pt1In9bdq5U9BtvwdMZCA6zct8rD8DOUl5lxyjAQdnBCDXkDvsZYuWbLPrbjzD9h/ZBo5EPoZu/YAep9uH731tC3/a6ZOHkh8thVBRBttduVIKOW4xetWVsN379+9g22gaaP+FoSsggkc53xdKPSKGre5NNcWR1/ncY8mhVRJHc3IR++O1C45C9FB9SxO6if0RBQGwAVxNeJPCRTp5QMlRGnq8TkYOuQWn8/bt8ijSpJDOBTBGZDnzDgHyQr5hQIgJg0xiJNNTKV2tKTmFT8uBWctGEmoeoxFMLkCHidhpJRSR0mVT0hZ02CQ8DdiVm0iRyggyASI5Lss+/2g5Dtug4IeL3QQpBNqvGnatW6Rw+KmLwsZS8OECVTgL8BD4FsvopV4njERX4GQPBKxPFKKtwMNt1R62RmKDnXPemXTWvkWfgtei85/NB93BSHo+0pjSlawBsJNmYgQsEmFyUSQSZbB3IkAcFPSSSMzy6N60yNIIdQmLJxlmIMGIcTcVxT7ix6aIAxVPQ3+qW5cedD3XeUeyDFCzRa7MDFR4BUVZAh2yY2iq9u7VmYSvjS34+Wd031qAvoNu8TqDhg6yFX8scSOBGC/weWgU0pUYJsiNbx1jMkspLh5/9DHr26Mjo/t7SBqg+NNtETMvJTPKyrRBYLoJpMnCDS2BVVkGg01MnJzMLFv+B6xbiWTL9RZ6eU4aAPH+Alw3+wO4QHvfsR+UP8VHmqSfmp6B7gQLT47j5Rx8Pm7JotJISxmjeDqAXGfPQSU+BCNDUy8fb8UN6wAVq61jF7S4EnOsBMB74bxNmlp2dF+k2XgYulqQCaylSjZRI+ukApkEFYfVAHG5WQk+TlEJk6MarVkBZ21adnAds90wN/VcUmBQyuVN2qZxjOdIpDo2vhq3+lRA4VLYPv3spWf+sLZdI9FrleiaTk2Qd5iWEsmvqmF8kYUOys3zb6IwAryFYXj19UM5+HfScTpOUs365f52bDXSlv22zyZPnGzPomGXmR1Bccbao0lQgzjHONg369bIXCqZQLqDDvwoW/z7Mooughr3ZSiMl4f+8buDJ73797atjC4cIOloCcA9/byzGN/+xU6fnGvlRbCN6YI0hBbzuUCiefPunbqzfwR8yQDiCHslDffUPAoNnMgpsDU63KVHpp2AL6+zrd+ADFu3EQMGunQVZOgyRenVo53X/lu37bXBozIA9JESyG1hyxfssPFcW0lhuL334S8wkwHFAV2jYJ9E5vCMCYwlRxts9IgY3DZxzo04RuBlr9a0sJ1rcahMjbJzzp1uP39dgBbgOkvK4oAliPzwSyGMnTT2EN/PLc6gg92KpG8fbCsxPCXzIBdDmcaJBSmARlickgmxQSj3rEJ7XpAISwQAACAASURBVOO9AFySTziCWZaMmmS24wY1FFnkdU71l86nwD41S8SEv/q602zSlNPYG2V0mw5iwLDQtq4l+HLwl9MZa2AERXTPGk6pEB8Xg+2FhmSzgLlQqGaNTh9DV8YlhpyWkGvw67QLXA3V9EkAbI8Tu1UsWmJTCdce2yJw1FSTQoxbFf1inIaJUaITFk3bSiQbyuU4TUxJYa1NmT7OlmAkUMKoSB3fx8u7tqrwqFrpn+lC5E7IvZNMUCb3P5rrL6WLnAjIV0fsqKUgb00X/wTxbMNGDkHiYh1C7I3crFqEwGM5VKRXKkd76dqqblMnVqNQtcQQxeCT+BX7PbjXrgXK6eG6kFyHBNM9ftIUq6Vo1BosQ/xcOgVKJqX1rI6mmGtKwqSp7drGOrScnqhW7Ml7yut5gioDJ8c0A91KNe8Cg+2AISmTKf0KRrAlNB8wWP26/HwImDsqFFUY6t+UbAXFZAAWhsuYh4Qugnugoq8UOYPg6zLskckioJo6YTw31zji2ekzx7nOqlg8jHp0otGAw20JzKe09HDOhiQ7tjcCiRCYVxyuxWLvOQOYxFpAKus0lBgaR+GmrmqTWLOAhgnE6gy0lfTuYmVo/FM/IBBKgJ1IZ2J3dDqlPTIkmD2gi6rRmmqZOXLNYdK/PWlyJfdqNaRuuv46ksYfbRvAZgYjXUrQBSJBSnDNUu0RTWsog1MzpDnZCjrZ+i22gJhPnJE8Lzc78GJCYGwg49B8P/V3bQyxqcVwUHIoxpSXHMLLPd666ghJLqc4G1zmOtLxjmHTFjO+7lgbDy5Ukj9q0gnsoRANB5is1SFLwu6JoXBHH9ELcEj3z1Kxw/u6Hi3PSowXuRov+n0hY2Ea6ySB0S3l+8aOHGozLzzf5n78KZIGy7yA1bOU9vC0aVOcVZkOQ6aO/ELg6s4du+y9efPtBOe5sFHBbPHsq+H9BqHvlIGp1bcwEBy+COICRbcMn8SQ0H3UeHk4854ypfACmQ2sBnMCCdOYEaN4Rostn0aqCjrtF20r12QTkKwRQ+057kUfWHNDBw/x+yx22mocn1evBojkg2kdiB2lSZuzz5rgRUsIwKrAfcmnVMEgERiXJcYf8Sy/4BDMnzRifwrX/5399usi9J662Q3XXk+RxTRH0XF79/33KE52+h7U0a6cq07NBgH5agid3EtOVpW2Mv+N57kOgSm1CaChgHxGDOEKAp27IxNLIlgU3jDxBgi3y6eZOGvJLPt270UuSHLoYKyM2gCTaAAtZjRXGspDkULoiFas/iygUaOzVbCcG2H66xzp3K0DUkqLbRH6j7sPApZyr8U8YjAIABYdYoqzShrjtHndmCeKdRVKMSmATCPd0lfWpFU/7vMmxkwFfVe7ja5cbcNt7Jix6DZeg8b5dnvx2Zfs3KmTHThatnw98ToDNlcKo9Er7fIrLkELdoctWr/cG1zSmNVzpw3rjGxJI4RRhNUjjitGgxJ1jYpHsz+jyal6devNc8p2KZcDYnpy70vQYdaeKDzKuSf9XQrkWtaZgDSZHaqRFRhnCGARHSQo1FWYxcCG0x4J9lBQ9AeGgIHmsDTXfJzQ5Si0mczGDxtjF1w4g/tfSPPgFC9wt2/fDiiU6mDE1k0bnbUpxqaew1K0f/v27esgqQDUpOTE/47+axRf5jjauwKg1JjRs926dSvN6lwHQQWU6kwQyFjDXjqcf4TRvFM8aKxasQwQm/F9gqBYoDGI5Cby3gX8jGJ6KtckAFBGVwJ4i/FnGIVD9rp16/zZ6nratWvn778aOYVu3Ts5+HkA06uMjExicTwNhTw+V47H7HzAil69MBYDMHzhqX87MBxP4fbee+9bNxhKY8eORUMPNiXXrvunz6LvX8Y6lWREj+49fdxvz559bt5ViWtyKXmhDPMqyKWVg0sCZu/efYBEiQCwCdQ3x122QV7LMr6KT063L7/9wUZOON16wx6sIqmpI2FWzu5a4Q74iKUfnI16pHIaV30QyX0KzkM/Ip1157IpOlsVjh3wCZpY+uWgj++44O/BPwbAq09QsAdUF4WSfIgFfB+gWWsk0s6cdDrFaxrNs93EpgEQZLrAMGrHzxHfaGp98dUndubEc6g1Nth8WN2ff/4Oe2UJ79OCBkO4XXLlGdRuDXbzjffwudMBaR9B7uNjGrzFxJBuPFemE9kb3bt0s868viYkvvryK6+HTmCU3AaSg4Sfj8K668DeXwtDrI6pNp3nVVT0y5b9DDA3lqZxhvVDO3UDhleSnXrqiX/a7Nnvs4Z3Onihe9uvT5bNmDwO5ndru/vel+0v1023/8x6l3H4iy07Ms3mffOdRQGqhxBMlBss/2M1Zzc1J1Nn8XJ1ZS+riVGmsXUmRARWlKP96MM2Sg9hj0ijWo32usYK9wzohflTEvn70t9WOzjhGrm6IGmWCwgnsGpdBy1QTWXQZGMfapRW0yOKwzojVUipeaB/L6XG69wh2668dIafZ599/Ztt33GQz76DvQnIxUSOnun6DRtd4mQv5IsNWxbZm2+/bOtX77XLL77NnnrsX+zlLDtj8gBbQZ6cf4Q9R6MxAR3EUMxwM7MAbmhOTD5jsn399RJY/4B35JspCcS/lYCjMME6dumEjNczGIpdaENHtrQvvlxHfa98l/hOPh+fTI7IXkjUiHo2k5sjx0DkoWZC71oO7tKaVr7SRGOqShOLaBd26dyTidIDduHMSzDUOmwLv11iIfHlNnDkAJv30bfoiv4To9FYGz+2E/rNL0Ieynet9bvueRyphm9t59YD9so7rwHCvkD9vAmj43eIJ0gQBMRg3uskuOpkURGF1Lz+n7mVaw//ac8Ee0ffLDkwAbLKSwMAVXtTyUnzZE3ARA3yuUC6IyAneKPdJZeCvFRHajiv4We+Tw1Jo1xhWw00mgbkcY/cfQ1gToFloCG7EQOe0Ph0e/Xd9+0QMbOGyao7/nq5XXHFFYCCuUhrPGrde7TFLO436uSsIGaQE9x042028Ywz7Uyaw1ExtbY/7xjSgdJdrUSeTxJo5LZMwx5lWlXHcXkh53Uh2R/Aa3ZWPDqlOQ5Urlu3wfOqJrnME5tENGkU48UzP4oKiFUdetH0TQsBo2CK6xiTyUxKVVKjtMpJsl3bGbsPi7M0DLXCo5kUEDCgXIN7VSlTRZFJlPvz+rHE/cMQlJT6h3CBwg8SaeQWoeU7ekwb27XtkM0E65FJ5DLwkQrWjV5Ouahy+WIwBcnNCXQMVfOdy7vxlgluJlmCjNkzz37jEy7KVToAGm/A60VnamJcGtOUxZgIkydQrMnRXjQCna11JNFZNP0KFb8hWtQzzVgBThPD+RuLwZVrp3INHTrlWs+2LTnPD9smGJQN4ACRTL+JkFUlyRfiRDbnmBqph44Ucu5Sz8Ng1KBRC/abJqM27DxIjRxHvopxs+cVmHQJjI3MsnziWueeafii4PXDvLwmiCvJKWVyVkJMCuValYEII9EaU3NXzYMaukRiMyfAztW0azpMyqkXjKTZAghZlse529L279lBczCcswopHzRWl/20xyZN7G3pnNWPPywJFMUj1XMyl4etjGnujX+90H784TueBdPn8mJAx1Ss/RAIWHVNJdSnTXbnHTPtw9lfQyRJBgdJx2ump83/gniF5ItwHtU80m8/BCZYT84cDwicxPRjWxpnZRWFNnhMXztctMvGnj7WnnxqPpMqlzPhOssSOUf/WMDkfHY8zzKW6exjYEvBpGhncordO3ezPDXez1QIuSm4M99L0wFAupDcIQFAtwzt3+ycOLBHvlhLDcQPRyH1JDJOKp4/Bfnk04Cj4SSvGUyjV5GzNISXs3fk/cR6JVY0yoiY8N2uPRNQnBMF+fIhIoafJD4mM9UqzVtNTqgJp9gdDXYQEs+0chTMkJzWWTDK8gm4Ieh+pFsIgGB5SQPjUXWWTychHV2Qg3uPAjwEZ7aSYkkYCVHWeGQGOq2tW/QioL/jgt1ihIoqPAJDnmoA2TAEv3754Xc6hWK2CN0XwwOjEiK19IjaIVB8GJ2pOmnzUZTVwBZKRMd++Ng0DEUw55nOKDbdnbqabJv/yU5eP9SyW4XY4T0Iy6OLV3VCG41CO1QO22IyKXlRkY6IOrloB4x21AnMAj0vhs3Sh27g4GE9rHWXFACkne4eH7g3A6RAexPrTuykKJg2GvlT98aNsACqpHOnDmMsoG0vgNUVq9Y4PVnjio0cAmKflKBzJR2eeGloyCGKwBDJZo+Rgyub7aMPZ9PdXspozSsOslw8YxRjU0u92xQF+hLFwqiGwdqE3sa+vVD1OcsyAO1iYduocx5O5Ny86iAj0YBJcoQDTAyH2RIKeNu/TytAIQ5quqsb0JqMpot6HJRRm1BufIpmESQXXmxTiNQwHqURRIElsYC3SnQjuH8VJMm9R8CCCy1iHKcFHepDdCsByumolTImW0ah60GMBaUCRgVbQipANZGsUeCVqP181hCNR1P4Khjk5KBXIYCDoLJrRyUSAP04EHZxGNSwBuKcMn70iIwXEJEvYPy5Q7TdcMsg++oLDC0K6MbhKjd8UoJ9+XEhrx9lnboDkMMsOU53CCUFdM4GoqsRa4sWLYGtXO8bK7ctI7S0klB1IKhF2rED3IdKomBjKWMY3AcMIg4fKfeEpeBgo40c1gkzN0ZJ0W/RuF8GOqnahCNGMhJXf4JkPI6kgnVUmEgQWArblmsa3ZuOKl2hylJPPM46pzdugkhSsCslC1CPQHdUUw5MlHycU7vC8tyEgHdPW79lBQG2vb3w7CaKhgTbeajM2nZORTaita1bsoFCrRFnzom2Yeth+2XhZta1ulV1JD4wXxmlQ+IGjdp2jJpXWk1hrZ06YgqNiT7204Kv0Ujqbjfc8LyPa0KA5SALZfyBoqoFB2IrBKD/P9LeM8zL8tri3tN7Z2AGpjIz9N47AoKKoGBFsbfkmBhLyjlJzkk0JjHGaBJTPDExlqixV1TAglKl915maDNMYXqv72/tZ8jJh/d6v7yTiyBT/vP8n+e+97332muv1RdWJ4zuvMw8b4h0thyxwhFT7Olnttj+7XSHGBPpCqm2bXsBGHBVr8eNOToBJh5rOT+f8R8SqO2bD5IfarRRox9BwetMaA4nlQBif0Sgp9ZG1d7VHk+XEqYVndWqqvNWxIhhMd2yHg4FjcsqNvQAyuiwlCbU0cPozOlsZ/1MnFVg335wudW11thLL79DLMLBFNZ6N4CohvPaEBIXUBDKKeYcOTf24WsUJyo1BFgFo9pKdALmgBakrrsLloajDvyMDmSN/cZzqIZTKKvzHM1oSBvstG5pLatbFeRbrHkBlwDIXHMXDMUO9DhrWIcCu8AIrC8dxIWLx9uqL7aLzupMOOXvMkjUCHK7BNb5O4yfnYF21Qhcv0/SBNm7a0dQSJGohcUlMKKA7g3dxQocsZs1Wu+VFuw92M1dHJZ6wCG0eRVvHbjU1KiKLN57NzdQY3stdOTEFNNYjQ4n1ecBGy+4Fx2AqUoUw0FJpPUn0xclHx3s305p0DrzXICXEg0p4AaJrJhD3WJxKgEh3mn8Xf1//WwIv0tsrK5e1qwAGiUdDp6q1OgV9dfbucC8+XeNVUE/+gickYPvuTDGpf8WE9LNeYipr77yKiOM37dD+0q8yeRsZ0BXT3U9sQ50MIVfiM0ptoIkJ6SfnZOXTNITR+JxBrYRY4skOOdOkIAhI1GHNAIngoOqwV0NwKgQYnxQJCkZlZA8rErpTRJT3XxEOIx+ApCnVeJLJNUxHLjh3KssdCNrq6p8XEsgeCjf0+ajQ6w1WDdivot5S91Fg2eiXXPVEjrHnyITst21VhU/daD369OfYnICVycd73OMlsMaKaVTL0C8d40Gz5ipAwrECBgESpoE/gn065UIczDPvZgceAvyKxUQ0kONQ5e2H2L952Ddt3OQtrG4BSQJXwwTeE8cDwFg0tiVOu8ar49SQ4ICR5pYYcSrFmUm0jAVc1fj/WxEAf86E3xEDQdaJeGSnxHrR2wm7a/Y+DD70Y8eoIF5zp6FtSNdcjVvkhn1GUA+cv+3/sNH0Hfu3g+z5UOKEnTc0QMcPrQ/AEGuTRg3gYZLp+3duRfdLJiHrBV67sR73IgBa26/bplNGDmGs/8D+4j72+bGXSqgBa7SiFGD2Z+PWMgkwlTXuk9if2ifCTC4/iqKfkbEn/njC/RHAg1pFV6KNUnogyUBsFTDfNO90Eh9/8wsu+uuuxz4VUNDkxntsBK2k0NUMEpZNCiPBBGwgVVXB1u0Ht0mMZlU1CUxuhdNg0HGWWpUqEmi3KmTnKmaIueLNZ/TAD0LEDIP4GkoDek4W7HyE/TB9gXgophSXLN0f1XQB3WjYoJkDXg+3F8pe4weOpCplwkYpKz2qYoaivnM7BSS7zbMEGhsaICXGJ/ORFBfzF6K0T9VvEumuLn37nscWFVMbgSgU16h8fw169Z5wVdcXOYagIMHD3LGahOt/kS6QRqPi45JsgOM/p6rPkv+E4VGOxMu3kjUomSd6S8ekIqLMGQm9F407RJOQJXgwlRGI+tgvZ4sOeUN/EHE06MAY03kNy0ygnNGkfi2NHvJz4YOGW533XYrbLyRaDBug7X8HGxgfjfauYMKi2DSwfRBly0GXWXplzUwJtyDSYfuU2DNwQngZp8yBySH5tlWnq50tnpUCOOUvWdiBk3wWTNnWAYMzosvXkBjItq2oGH44hsvW0XDed8zYqS2cJ+ksyiwIpbGfSjXoeekcd0o6Q4T+3Wm6VkFUICAGZl0IQkj0I79pK878M//RhYOxb39J0j1nOb5wNzB0EZflwyW9EdV4GtEXsCqDE4lMSF2qoDNMIKCNEv7wy7TKPkpZBr0t0by9SEDtYSERP+32K7SWBW4ehqgUyCemsXKk0+fKnEndmEOO2AED0MGQ/fq2NFigMlUb4CWlZX6/dS/BeqqqC5An1a6p5ILELCpuH/o0CEmYEb6GXL02H4fGVagU9MkP7/Az7ES3M/7AhIrj42B3a33orH/c7AfxWDV7y6DFZbE6GtKSmpw/qsO6ZVnULOslom1vRiz5ecV0FjPdW3YapoUp3gvY8aMoX5JhM25D7B6iMtsHTt2BDOoTM4KTExgvSbwe9WU6dFZKK1bXkPmndNnXWSnzsJIy8gKJLdknklC7rGXgyxG2lkE0gsNRhFYFHcEVuv9O6tf3Lpe7FSnUe/B6E2qALoLJtB0X9zYRGCQcvFe2ZUo4u+WLdsYNY4B5CqydevXUoRGMxp+vS279ka7/uqbASDqAMlmst+05wLZj0pkzh7/9aPsIzQROcNqqyJs69eHMd/ZyzWGAiK02ca1W5xZdeVVl9h7H75vzzz7OKP0uGYjfiet4hbASMmwqfGme6R9mMCaaibGaCJOvg/VjHUWl5TCOpsOMH+GHPCgLV18HdJzJTZ4RKrfj/3oSLeRrzhw3MsCzS5IxaRwkI0ZmIOnRy6O3ZgvZeTYq6+/7fqg992+DLZYsT3517/SvKdYpx4tB8yJA9wfPW6cbURWqwBAds+ug87QV6x17Uqk2zIzM+yzVZ/SKNXekj4fz0WTKYBL9Y217FtALJ6fwH3tUZ3/qmMFnOuZ6N9qhLjhHPFe+YpyjyhkiaTZG8HYn9jPkdBuNcYtbc9xowdTN1YiG1NgBzGsDeGaf/mLJwAw8wBpIGyQBxw8vJ96vY/H0d37NtmqT1fYow8/ZQ/d/zNq0zAakq/ZXfcsIa69yf7O4Hzh/O5CjkTEAeqBoYUDrGhgEWD5RggdECO4pWNG5XF2DkCLeCeAWLhNnjqdZ3yMSdG+NmvGFLTqf+emcx1i0lGTRnAfLlk0G+bbQnv0Z4+TPw0mfwyxfXsP2XeQAVBMfOOf71sKAPDn3GPXgIfp8cvHfo2R1hrLRjrgH28ycYBx0LXL7oT0FAnYexnyFPewb9kLSJPddMu37aKLruMsWwvRKxQ23CJAaEaQtZYwudH+Vd6ge6vGlXJrzyPFJ+wFUX0yRjmPPt/bzA0MpXonpXqngFyR3P9bTy6QF/SGhoOvQQNDO0wgrOQd1KzTd2v/CRMJdO2F6fY2PHoBWL1eoKEPAaYww753752WkQRLetc2r5Xj0rPtiuuX2yW897/D4t63ew3rqpkG0MW2AkOyyxbORTf1T6zFVO5/DHq7S+2H//kTmzv3IvKqRuLIOXvoe99iJP63rKMO10RVHpcOYFjI9OL6TZtpZMCT4E8kwGlhbqbHRYHSqrlbyU+gMrgsmd4q7Ugf+xdpSXjKmGkDrLm7zvajSRyBiWQk9ygSfYBOCCPh4QkYc6ajsVvj60u6rlqf2i/ysdHEkd9zApNSQdTrIPrIu4EbB7GgE1+RvjS3rbuaBs3tYEhPARCncQ6S+6j5yLlWCclKJ78MSmNpaFsHzx2SUCdiosKSfvH4zTQPAOqZIj1xHL8VsRhVo0EQTOb8TsX7p5LzvIELgZ/kch1udO51hWR5VC/xD2CBufOQWMD7ZP+uWqY9YpCoKfI6Y/Giy60ZrCGJhv3XSJ688tZHTtLQpJIaslV4ICSRn42fNA5W9XaIEPi34C8j8FbX4wQ+DaTxMxCNyXdD7MH77raJo0bafXc/5LFbWIS4eR1ICDacZwpFQV5ri0nKcHKEEN6rJI9UU0nWTPf0gjme9PhF9FJOrRH4gTBuU/sgfTQ+H8b4SSsaWUBzYiUSEXNty5f7ieFyvQeroV6VH1EjU6cdMJ10brbR4BGYnY6erL5HDaV4MLdGJsZC0Vpo72qi8Wa28NJhSAAegDCEMVheO5r4yTQ+q1yzNSBIQJ4E21Gu2cK+DGdN9VEeK4IFTOiTpfxMLoAkOVP+4GibTg43pLCfffzu57aP+99KrqX9V84UaCrSjzIulYFcq08R9Db7yQfrOTviqJ3cg4J70B8Pmm7Y8j7Rp+kfzLclo9RCfO5DU6EJsCg1pR/m3PwOAl8GhJoYsIpq8g9hB66PrDqE5mEjjNn0Pmo2KH/WtC1yl+SyMpN2CT4WchQxXBMrCTC0NV0XEpfP8AiBKYabJpBA7E6mti2RIjCe7tW+A7hnwRxRIlZyoopChsMQVFg6J7NwYdy544CP+7tpDZvm6GFYOAScZjq66X0R1yaJrkWnRq6kO7ced7MP15vRGyZoaYFEsWhSYFPGpxhdb8bIm2GZkkjHJ3WReME27Ydb3ETGOnAu+2wlo96g6f3zEtC5oqsLu2Pn+nJGM9lo0MCVFIcAgnQAsvZAoQyFsSXqvCQMblx+DcBgNYFqjY2A8feNe5fZ/uMbSPLqbB0bMozKOITfGwCCoOskHJ24cHb3OuIqsPbB2OPM2RoOUQpBAsg53MJGju7ryU95WR03PZ7FgOaOjI8APjIZn+hg83fx7xTGmOth5GpMWYWEujG1IKNhrOBB0Oob+G/XUOG1uhnLaKK7jCSsF60xOFQKMIpEaFy96QICbBcF6bESFoJkHjDdagfo7Aejd+SwdKujA9xJADyPHqOcTdVVUaejlS6IAKwIkgLXc5ORhQolsbc4JOSq1kR33pusMI6vu2MmQTWOxOIIpgcnfAS9p016SLB4YS32AfmvJNicg6rPADfMVQBMwC6XDiDg1lVymBNgpeNax+JPpoMdj75DbHwXya5+SRfiwP0YP6uANRpNMcn4NNGn9BRAEfTdVoLrJVemAjDH2O5tZyk8Yy1xQA9aJ6J2pyE3cdqZemKhNnK/x03Ip/t+ivfIekrCsXhkph1Hj65vVjTuu7fYay9+ZH0ZhwoLa7KLGWXfi/lFcUmVOywKmA20fxmpBwCsJVGOZD2NGz8AdvRZWKo4KOJg10rgK0dbTR41e3cDRlFERVKoN7Yj6I9W0cljDawTQGDWY0FRPMHGrAJtWI3nSRT88sumMW50As0axsiQoXjvwx0kCjmM9JygiA21/370Nnvh76/TWWqy/nTY518y055/9UOukYRMSTgMOYGBMnYREK8GBxNMJEo5NoExi9qGUkTmx9uTv/8bHSokK0612tFDjQ7i0DS2/FyzIUORVrhypJUcOYq+J1IJtSGM+zP+1phiz72+E4CQ0fL+AoU6rOQsLF8s7atg3iYBMjbRKNFkthiOclurQ6dFxYFOKY1DCiCK4zC7lbWTCSjz+WebbSJurlcsWcbeCLFfkCBu3LDNQRwx5DMI3v0QE5ehTnt7tMuGNKDzKSd2HULRBKo4uuLL77gc4KTD/vyXFX4wEeIAKsWsZ5xZzGg5hytREtODn5EmqJheCpwBE1sgXHDICfzQa6uwUtTXIeDdbP4dC/CSpIOMhRDGa/SwVsNJgjo0JgIyKusaHXgqZRQzw0hUoqBCVpS2UCQEIJXA7LGT+3L4dTMCUsVa1MgoHVaBV8r3YGXUc5+a2Csh5AxiRMhrBryM7qoMZDg8kBLopgBo4EBefvtS65MTb8+//JKPbjfQeCo7S7eO9aImkPaAxtNUDEnXVNcQpoIcsErjZY0AGAELMXjf/wJVvQYDCFVLW27T0rwW4KX3wMESzoHULOdE1pvAVTFNBB46C8DZhQJvSXABVqMR8FUBIYf5HjGv5ez1b8CqCiqByw6i6o8ql96PC0zVfwdWgynXoDi8wGh14MATWXWy+Z2cU2Jq5ufJNbKBBklVwNjipQXI6HeKie8GSZ5Ee87sKKJ0Y8M44OMBV8MZE4qJlIEJ4000NWZOWWJP//55GotVsPUkNB/8rDA3B3V7R8ZiaD50cPBpTQmQ03oSeKmPMEAXLbt2fZ33EqtnASqv5yGDLwmnK+GU9rAolBlon7V3trjxkgPXXHI8Z8Udt10Po6ecwmmNSwEkcI7IoCiF82ny+PE2dvQYklmSHda5xiNXf7XF9VjdxZ59Om/OXACwvvbuO+8TL0QDF0KlmxiwmQR0ajQ8ibNn+bIbYGEmONCikVq9n8MAB+9/8L4nW2LxdGkMHgROgHqHO2xSgwAAIABJREFU9gdvNw29uPOsf60tH7HiF4jlKwBfYhAhMoTifQ8szHINRpnTKNb6CD3XHc991CXVs+dVuLWKecc9zsQN95prFmG8sZNi7xDJEQC1wHR+j/ZaQUEa8fEy//zW3TvsBCOJAhoLKZKvuvJKCndMiDhTEqkCdx3cZx+sXmnpuKPftHwZXfEYe+eN92zTlp2ArgIsgiROD1nFlevOio3C/dK1iqXYylpwQgafv/LySbb08sto8NTZP174J1r0lYExH8+yhX2dyRTG5QsutX8Qy92oD1Cjjfh32eWX2swZs4lbajbB5aeYFjDeQDEybMQIBwC37dzG6PZBH9+tYny1GXAwhRHucWPH2EjYdIp3Yma6eAOXqcbm8WNHYYauc+Bp8dIruM4Oe/uDdxmPa3DgRoxKLwK1N0SS0g1XLHAZgMD1WAX5bTdeTR7Sxz75cLUd2M80CZNJCy6bS4PoK85SJomkucXPJ5KMXzJ3JhI/jbbuq23+3IePGMo4FECaQB4l0zJIwpxDDYFx4yYC/p+k6bkFw9BJNmfubAfAsLLkvhPAAEv/9tILaEqjnc9aFGtfZ0mYgqm6DPqgGdVNwS9QWZr9MhDrAjSM5HCL57VqmYyKIcjqHsisSZMPTeQdDkR6uAlY9yr+BFgOAxzT+98KayeK9yNhKrF84mlyHthLw1csZZr1OnMjJJeEsYGkGSIle8E1tYi1zz4Qy3HGtOmAQFdbdkau/e/Tf8ULYDsFK9JLflgw5cUI/TDA3Fkz53Cvosh3iTWDCzg7eC3WlFiaDTznp9GlbdD4MEyhMP1e7lC4GkFitut5KXS6LInGtmU6qnsggJz3yRt1eQcWaH56DuadDzuAc/z4UTe7KSwsBNw7A6hUCZCU64Di3r17/fNihgrIFJA4ADaTNqQA1by8PI+/0ljVe9B4vEyrNEKv4ly1wddff00MHuhA7PETJ7wI1CaRlE85uWh/mFaKxYdhZw3FUE4SAmK7SnJE0gAVFYyCom0qIFTs2CbMkPR7S2kUCbDVH0kFiBU7avQIN+sSuJuVleXP9MiRw3x/vn/fcYDWNEBT5eDJgGoDYWCK3SzgWL+3uOQkebFG+5FekLwE4HIG4K1GTs8BOsv4TPuqDjA0GhRA90XXkQwzVY0AHSXZuJeWAOBLk3Ym0hP79+12IEcsqeNHDzn7sJJxVbFkBT6X8fNpAL5x1FS7dh8gR2uypVdfa8NHjfVY0U3QcMaj5AzIX/Rc4nleGmXVnlVjpZdP7/m/y+b4YRacZ36+BQejP3tvDnnjU6CBzgGYo2xaNb1ESz9bVmyr0dt7/bVXfDT2XOlZm4LPQUJCKqYtVzMGO8knE7uoujUJImD4T3952u6862ZYTknIbcy3a6+6wx68/7sOQOnc+uiD95DE+tjexC/ige/dB3ngA/YiTQbeSyuElO4wTPV09bwXkVgyOGOKctE33bLDdTKlCT127AzWWblVMf5cjY7tkSM77T8ffAw2/hrCA+sC6RpVLGKHtVDka2onnmceQ342b+4Uu2rBdCSp1lgh++zF196CfSQdxkttx6YP7ZLFF9lbNJqqIeGcOCiRcOVp7GXq27uW34J+8uvIwDW7dE4sIOmU6VP571aeF41x7mE9k4sO3AngwWTowe/djXHdqzQRIajItEwd7d70QpNSnl8KYPf/ydBQhbm0ERW3pKGrSV/YfuRQatxGch4Fz7HD5l401XZu20BzcASeHSUAjT/n/V3G1Nw2Rp8n2WNoEBcNykfn9L/tyad+Z7ffeYvdfMsN7MFBtuDihXbDdWiohtQhdTDRVq3aZjfdtsSmzpphv/vjk7D2pzI9x76GGJFNcfLBivft+z/9sf0KM7bdu/ba0MF5MMTKbcL0QvuPb/7Akph6/Otzf0FCDxAO5uvqj7YxKQFTj/wUk2+bf+lkJF2m2CeffMrkZRUMxkr3u7j0kvm2ecMO9BMnwzgWkWkWLMRdMCT3YVD1NPqwb9jFcy+CLR9r1167yCaMn2RraIAWDR6O/NIJ+98Xf2933H4VewaZwAikDpC6+wdTJ2u/2klTY6hPC3VKTsHPNppMzo4N8lt/DjKrdRke1U3KV0XoCcZJtLb14TJhbkgVkBL0RX1OZ76IBKqRBdg2E+ukz6yH5/rHmsyTT4PnCAFZQ0CU70j9vOesWjY8d8911QTQ+DkNOMDwB+69nfoqBSLADgB6JkY54+7CaGwaDY3rr1lC7XjGV9KkCTNsz46dxPoWGPOwJIXVgErOu3QxzO1zTFNuJyZTr6CROX3GBHvllddcd1+G0hGM9I8ZPdA2E2/ik8mTQxLt9MF6yvowwPMMfx/NNPHUwG2T3iT5fjt/PBll3Qsc7qYeawHf+e2z37eHH3/Cp/TCZXaLnGATDFEZimZjYFRaUel6+HHkpA2cwcIPYtzBXs2Dbhpf/V0zubKynDoBU06wnQg0TUtONXK+k3shIRnNOZhGjlOq6SSSDHoeSIpMpInF5ExlC+AWuZxMJVTf9SQgX9fs5qRHju+wCZOH27Hiwy6R1gU7UU0zAdNdPDPlpsOHIIlx/BhJC/UlptXWDSbE9K5IJpo88WksJd3sSRl4JxETxo7KgrgwmNp/L9dOPGCcPz1eWuHnbN3GPQCLiTSpdhPzi8i928jhKiHXYB4J2NypWkMG22A8bdQDgfEpIC+5+5Qp45ARhERHDTcOI9kQzvWDe05BJuq2a/FOefKPq90Yq6MVgp2AU60zNfhZO2KMu0yeGvvUBorrjZyVWl8ZsIcbYDvrbEhmguIczTDhOQ2cNQmc2zMvxqy66oDt29pEAyUDIPgMAKEMPmXEF2K/efJJ++Y3H/Br9WYfZ+Uz//uI3X7rf/o9EUvTWw5qyoskxB4ZTP6dnhzB+HupzbocmSEA7PM10dQLTEkp9weD6uAe6D5rOkBIdCvn3dSpRXyiBSLAGb/eKGqwa26eYa/+fSP4XjeNSrAAzqVMiC7DmD56+ZXVngtK7kPYUrf2Pg9NngchsDzCLuSHnH0CRhV+09MhSUF+rK8NmpepaHVXMVUn81Y3QuPepsGWVs6YCFhfWg6ZE8mNWKQKARQDc2X2kDxHokTWDMo6jxdqjmnCSnFF8lhVZTrnAsKSjK1D0oaxRDnA60gYhIprDC0aFko0mZ46aDWgsm2uWaLkLegQSidUBjxKrNMRBo4h8ThzhsWq7hzB79jhMxxsA+zAnmOIkNP9xtzo5IlyRo5V7IpKLAMFgFyChJLBnNxsK608DVsuxROKU+iptgDuTZwqR+RwnFTLbMHliGhvr0KLQwCuOoINMI3iLXlQqJ3Y02DVxRSsUIYjwqRh1OWaNOFQrkOZseU2wEwEHDty3HIZf6mksIuB6aKxmGZGAyO5+equSKxfehW1JERRAJ8dCsZig4o2x/0QAzWDoqwE5usAAlNFeY3LAygJS8ZtuZuA1cSoWgKBw9kaAC5iHEQAesYz55sB07QSXUmJ4J5jFDQKNpCozGEErnhp6dH1HQrIWItCt4L5aRzIaqtV/MpwACYfbEHpzEo3rDAnHY24NgodBNzVQ+Mgi2SMN42Ebt5FI6zk4H5MmKDhUzBl8Z6PnTgWdA24d+0UdxJB1iGvzS7dLxVzSqCkzaYktFOoPQto6fIxNnF2qH29CYdUQNG46Fw6FMcAPklSYcn24XPqzp466c0np7KXoukzA2f2t/8JeMbCF5NP4G4TAHMoFbG2x/zLRsAsqQAcT6SAlNmYYCzRugnEGKh1A2jL8bkgN58k9AxsBoJuajZB4qjNvnyQvfbCYd9QE2agdcbhsHWtAGueN9qhWRnZtm37SQAIgn4RQtsAhLp/PT0p1o5zYHdDCWB4Gsl5JYcpTCRMe0pO0eXS7ge8jCfBaaATnYBYdy2j1hcxllJXX+kGZ0X9uccE7Qb2yzDYE810eV59ZSNBtYPEuN0e/C6JAlIS5Yxp7tqG1m6qwOMGRKRbSWz6WvqASNvDOh49crIfusdhWHTx7MpYF++/V4H2yCIbMjofraQ/wD4GBOQQa1HSgCZSOECNOsXCdLTn6hmxlAajkgQaZZaNcP2z//sCZRhuq0/8yj5b+4H96KfX2muvvYvxB2Zi7HhJaMyfP5b/Ziwi5Aw/32HZGl+mE1+GC+NugKkh0wbbx2+U2HikH8ZOxEX4QI+9u/IMDCUcT2HkpqbwjEuqKcLj6UbBKMmIstmM5r7xxkY3ccnsn8ZB3WBXXDUfRvcIRgEAaTioDx0+xmgBjqMb9ruuZyzd7tzsCBKDbkCmgEJ5slh6yKwpmQHwOArzU7jeSfby31daIgDs9HnD0P06DPtcY+oCFwQIEG5VRBB/pHuiglqi4t550pg2h0IonScZkiipFXtR+VXQmg3GWdWcDTQ+ZYyjA02vyX0FCIM8baFonmps0/Ui+VEBO3JudwwP9vj8ORg1fLTRTuMkKNdYRyko+jUez9mGtpkaSsQQPhUtpiqHfxU6f2JRhyLAr6wshuDdj4Q1mdGPUMDKDoqVdr6mYquZkZGh43C2hkFVx5hKLXpJ1ZWMW54G1OYiUgC81aASo7CNPe54cS9bQiCKilddewfgig6DUB8zZU2pq0gCpQJAB4kMUBQT9Eds9uhwxlaIjW0UNN1irjoIrWRRY9u6h2Itol1NEiUwXYe+5D80daC4ELA1Aq0rJQHuKuZZr5LNoDC8oK16gVnzr1Et14oNgFXXteodf1SyLJMLl3QQg6sXzNOojBIyZwMBjovXFYx3Bdeq71UGpfeYnML4a994Dl30cPhaDiOk9UjDXLHwSlsHs2I7nWYxgKWT164RLl5brGetGbGapcUkxqebcmkt8N8dIKQR7thJcsd5EULjQfo+8obVGSKJhxgASelqC8hq5r4KhNa6dVCP15SUg8ZANW3RSbGp8eDkRBkf5jGW3cBeibFLr7jSPl71MYllOQ2+bnRFh9sQCpeUpL62Y+t+e/vjz316QIm8lvklmCJl0cDZA3Pz8JFiq0ZOQ4WDjyv6AwiKcbmT3nQj8adgmN9vMX4r6Ox9wph8FsaSQxgNrKqutPWbMYzjzGgTU49rjuOi82CmHNhxlDODNaRGn0a4ufY2NzTgV4g9rOdPbiHBd5eK4Hl0u9ZVKJMLkxj5nGxvwm4pRW9LhXYM61nPOZVCPomCvxyjp0bWRBvMvjw643fcfAtA3Ql7571PrE4ayWJMS/pAYAL3d8HcabYQYPPYgWOuozQgF2fRI4wxFw10MH4rLMWVKz9zBn4j6yJcTVkuywmSDgyqGA4+5yPvKrwUH0hopcW7/PrFSMpkGTWPvf3G+7b7JGOpzvAKKruRwwoY+59qLz33so/ZM60d5EisqXQMdSrOlVsugM7FF01H6qePbWAMOSaOBjb5xRlYho08p7503qWXdhJwSusfGzniEheIFMXYEWNtGM7NaYx3qQhSJ/80upmfrP7Y+pGf1KLJdhLAJIS97gWexhz50Uj2qmKGb1+vC4NR9CZGpy6HrTFzyhRvWkkyqIfRLxXQkQAk2/YesE+ZBHGdSH66L89lyeIFFBv9aCaetXff+xhNv4EOmDpzjudeVVlBMotZBV3z/pk5fA6NWEbL3n9/hf/ehZcvgIUjpkES46zH7EM0KttggCfRlBdo2UzxE+nMdl2tGBACL9jb6HBHoMsVTqMrlHibCEu2Dxq1p0jwJSUj2ZXCIYW+pk8ck3GTK2F7fIoUk58cKps9P3HcKFvz1VrWgPT2kSCCJT139hzmLhIwCBRQL/ta1iiBO4LGe99UWJ8wZZS31skwS0AmLOmwcOn2R9tAjGDzAfhayeW2b9tFHqqJKRpP3C+d05EAjmJXKUblo8G+7KqriLHkRoyZ6XPH0QTdg8ZpEHOklQqPSFq7imnqUymeEj8kzaUOnbQMVVwIWBVrNRhrD5pAcydeRKF2DWCjMv1u9k854985vg9PIb8kUF//FjNUeqkahZcrdV1dHWBfi4Or+pqA1vx83hO5h0byJRuQnT3A/RA05lxQIPZxhx08cMh15ZOQ+dm0ZZNLlyhX0vc0oXcv06sI8tpDGGqIsSwQSWzVPqx96VJLi15rQvIE9RRA+r1iqIpFq+8V6KrP6c+IESNde7GcXL6oqJBxv2oHcHMBi9vJw4qPn2B8L9evWeC+NK6zs7PRbTzvjD/5Mpw6c5oYD3sG1qTyOYGhOlPacJJXLJc2Yg3XIWkDSdHUSoDOpySk+8waZaROYIqA4BS0fWVidp5GXKbuG9emuCbN07raKsAU5Du435s2bbWp02ZzHciQccD0ACYcOV5CU3sUAO1FjCLGuD6tijYZuQrU1XW5dqzkcQSa/9uZ2Vvq+poQT1k6fxfOSUWbC+em1oXApz//+SnWegP6dqtcOzGVhvb4MeOpFcoAL78E9B5M7ZNpz/zhVRrMkroBMKg4ZQcO7gEIL7YlVy0DVJ0O66yVOqnFThyuppk/jXVeynpJ8TH6/gNYYzQ8jxzdTT4IkKOpDerIODTswiTbxn7QOH0aTqCVOMJLNka1pTLl4SPH2j9eedF+8cR3SSPOI8dxyo5D7pGRZHYWUiDE+blzptuXX6xzB2oRepRvCZjupBC/+pJx5O+dTKkNsNSs/jbn0jkwN79g/ZeRR9fBiqWYL+myqlPttgGT3CgaA93UgTnUZuVMPDSQk8XAGleO1EzcE0A4Zep4NzPcjiRYHSZafn99FJSYqylHCeiif6XJAo2b+r325qpYitKqVNxV7FJDSw0ZJY2B8aM0VpWbabJD2qktADQ6H+NcSq0aHcHhxMUSSBcfAixlszf6MH77fXvjzX/yfpvR2pxrH6/+yrYRa37+818wvYEcH+YvlbD3ulj7y69fZq++/DYgFmci8aSHGqIgH31YYkV9JZJmNLta22rszvsfsHVbttoqZId8AoH6a+kNs3idFtvwJVqexNE+sAq1hsMJLiIE6WxvoMt4y+2L3Hhm47rNSDOc4V6FOZjxk58+ZG+8+oEtv+lW+9MzaOnCZp6OxJqMqeZdfKXd+R/3Uts1WDMs77WffcRZccruf+h+e+ThX9qKr7bDMD9iz//lN/a9Hz0CyBNvXyOZM3joCDeOyx5QBP4g7XRqVdZTLDm/ACjJiin11sSNJs6EU4j0orM8GNsPppi8Aa49zueUCqmR6hxvzg0BJ6qrpA2sz6oW7+C80NTDBca4vi+MekAmpKrHFdMVf2UyqtTGp8XU8HDpDiUUwaSOqtz8XBirDz6Iw3wYZLN1vp5oqdiSZTd6o2rxwkts647PkQjaxRTrHrv/O9+B4fswe1lYQ4gNpmnw2drPHDzsdoAYILOjhsblEBoDmBEhn3AOE+HZ6PRWMOV7Gm+TpDSaBeGwKksgptGQ6AdhJ5rctYbY1cBErU9Wkd6KrECmyrqloSIDKurhMPbTLfdyTQc2M1FS7USeDlzg2+pSfCS/tYMReqTtlK/V1gT5uOqPFM5jnXcymRP5IBHASmdcC2Pn2g/1mBcnAnQmgo20uuwYsT8WpmEkMmo4vZ/lfYTC3s7Kgg3LuTQX+ZaV5AfcYXJn6hgBZCKLSDpveP+gqXXsOHk8DF5IZ3UwPpUvxVOsXTZvPOdtqpXRAFm9YTtrDbkEzkzPewHPB2THOnhO/whQlTOW/DGKhXT7rXPIXUJhOSYgg1BigzCYPHDohEsfbN12gPOF3IN4UXL8FPVbgk/K9IFtu5MmfjTMzBZeJ4Kzo1JnBKax3S2A2vmKY0xX4bdy6vB5rg/pE/LoW2+bhknmYpu94CE/V4D4vJkq8gdpmK/RWBZrIw9K+qkyudXZ2k7N45OdrNsho3KYoCihMY6UgPQgyNHV+5W0yWSIYfMvGWqffXTYdqyvIg9tJ0dKtMd+/UvbuPM1tFJP2u6dp70pN4SprxJMo5ZcPc9eeuEzPwtASrhHEPnI8VVjRqC1GsPamDMr2+bPG2yR6ZAsO2Ex9+TYrx//kFiqaTROUdeGVZGknAWyH0Sd65ePJ9/djt+LMExNdqO7zih/YW6kbfziHHlznjObYyGcNRDz331/k+8racI3cD7LZC0gSAXEghiRPXzfJTAdS+1MQ5CXdJk8eWRk5JNzQ0Y8XlyHxEk2bH+0WdmZMsYNU04lyQnyOq9rucyU9ED2TYotMdLmZW9LZkkfas4II3BSCM8nluenHLX0DNIQ0gnH4yMkb1Jij0yWomFgdovpCZCTn4tAt0aaSV67gMZrWaRKKDSi6FTusGTXNVTwP8lILpPmfjAKWIxhk6gT0kBCljWAHci7vv666+2vz/yNZyzxfmmFwahS1n0B6PCuD8AmWqvafPFxfUDe0XXAYbUgDzMRHlAIB9JRzHsyM1MQ4uXdKkgxYhw/gOSnHIC2jmINMDUE5oCQ/RYy3ijoyWEceAKI52Hm9P77H3iHvJLRPI2oSncsMU3i9QpOWrk6IFXIAwayWGXQpXeuIkQUNTkAxwBwiRk3eBDSBGfRwmDzldMZiOWAbVPnmfsXKYc8fl6HrgpmEfs0+pGfnwmyf57XBBDT4UkHRx1pMXYGkjTEsDIKEdQvYUyqCR2xdnZTBQK7TYxWxCZqwTCKxjNRd2nYIJg/JKV1AEnqygq9VxGewQE3ffJga6RoK6MbNI3xjdcRnJY0g4C5ehwsm6HTe3YmcEDHTA9ja4Sr1D5sGIKudcegzwGojbZkRzgLmIM/N5fR7wHoFL213QsLdYvzBkJ7xmU0knsQBjtYNj4xsIOVVCbH9bdTR5vt1HHcG6W9yeEWI90L/hEPoDYI3Y+9dGIjY3ts8pSR6ARJnwvGH0zhqvJOnP7QR9lRTLBKZB1lcdDssnETcxjL4+BMrKJLMgyQfAAaVu9bEQyTr9eW88wo9jl8NL6qTrtAq2FjQ21Afqi71UewbqvKGi0N/ZLQSJlyMBKDRIDYw3JybeQ5ZPWjaKZbXQxANgiNEnXZZE4gR9tzFIlgXjZj+giKCnTT0L9T12voiOF25FgpgbbCLlvShyS1004caoH1KZCqhXGNfAITLOuCRsYcK9DHHWKvPL+Xnw2hyEfsniSglWc9CLOJEUVTXJPzhRdWo+PIDicwd1FchSJJITfdMzCGxDz16VqKqx7G5DVi1E4nL4IiMxa9j+ZG3n8IRlcpHRQmFEBHzjl4JLBHy8SNXnjpBQtiAWxirAgjsC5kFb7adsyKpkbaeWQSnv7Vebt+yQCYU2cZK0GfGBDvTEkTwZJ1Q3yhDnIwM4UDdcyYFE8w9uygCO2mU3aOkRDp2qBX00SBpkSgcHCWzVswlT1zGlfYD0nYql0ge/ToSNYmDu7lEVZ8DN0mHPWaOXDjGUeQrIfGZPv2CwfI7bQ8HBPv+uZSioP3KJxqMcRI81H9ahIz1znijbm5CMv7X87LErAXy4A1q5RBRZH2rL7fQSW9HXVqfeRH4+M65ASowIwgOdDYcUw/fgtJaScgrZIjlfYSaHfNQV6kFaa4BL6R6OS5SDdaF6ObDDAJA7VPhpzdVfBS/EhqBIaDvvc83VXJaYTBghJAHE3xnswh3h/AL4ZivblJ2lEkMCQA0az7aPbPeRo3xUhZ6JARC62RIC4DwcxssVL5GUa+lfDro5MDS/tUE4Zi30dwiMhsqp0E1Bm7/h7ELes1t5EWpMbS2QeSc9FIdhiAuzLEDum6Ejd6NB7Re+cCoztJL9AcopDSaIoL2POaYmHoOlTM6b4LrNKHM670R8mvi4Dq74Dl56GIywpwqYA1GIBBgQSAWLwCJwSs6pv6Y5py9kypA8J6b0p+xVZ2cwd/Nt5f9drzwkieoEQlfmE0FNTpbwFMkrFKExrTen9iwAgUJiQw1iTBQ2npqiAUuKtkXHpRPFo62u74LMKavyYNDjGmHbTn5zXqzjUKyA6c7jVOLs0hbgTrSoe4pjq6+DmxznRQa8RHo1MqrMSAS6JwUHGUA0g2gPd67FixM4pGjZ3sDKETJXtZ742w5JayvokF3IcvPvvCPvt6ryfKeqNqDly1aI4bUq1evZb9hwv9+XI/46QBpoWkIkCAk06DVCjT9zGqrqkSnX7SQ1TzVGxVCbZ/Dhto214kSUhYWrneUK59eFE2LP5ORnIrmW5RRzsA1F2CV3uFAqWB0Ws1t1wugfilAqiHPadHpAmRyxfOh8U5wx7/5Z99NE0BKw1d8TkwIjds/JpRpkCP9oprLuPcK7e9nAdNsCBJMwKdXX6fDIdUyGr/hqhA4nfnwKBrIlumFWzfvvduvycVSAsMwyDqLRi86zBuqOOs1jIX0uhELz1/uX9roQioYLHGs4nkGK2xr2hicU5ef7v+2iWWh+ZiKM9959bt9uYnK2C+Kk7QEOLrY9HSnjBmMkXRb2wQBeFZ9NNKGQWWqVw6YNKihZfBPh3KCO1a5A7KAYyqbD9AQogKOQVq4kEcoPq48UPtLDqZ0rVNB7SqRUYlOTaZPCzWdu/Yz4j5AJs/exZashnEJ5n97LF16LtXAkCHc751io3Pk0hGz62dRrIaNtp/zqCAydsCkKYzejQah9ddtZQ8ilhIEtzB2SPJDI3+qtFNr8tefe89TKVghbMPM9Gpv3rxZc7uJM3nvZXaJys/YpRuDjG/yFmNAqOqqyoojnJoZtBgo6EWTSOzuqrWVnyy0k6jI56WLpEi4hX7pJ4cSvcvFi1ANSiUU2kN6Y+7anPmCkgUgzREjE5yvWRG0m+7eTnrqIXm5Ds+WRHJhE80gFQ/dF+PHj7u779TCb6aMdKJ5gXVnMwA8Krk/RDdPLfKYqR7zPDRVslU0s5N+xiP43cByqk9IvZwLDqL0YzCdZMXa/93ExtIuQOpHYDO9NQE9Mtncih0AaJtswpMY6TppSafzBEVQ9IB6lS45yDlkcZzVEHeB+MqFVPSFKxk9EawHmk78SSQGaCG970q1ptAn0j2n/KCdgwsdN7pjzOqeEaBc7105PPRKZ1OfjXJgcXuNqOKAAAgAElEQVQtW7c6SCcXZBUEB9FK1Qi/dEtVuFYhTzICxrSAwnKaNqkwU5W3lcOWl0SWCnn9Pn1fJoZjMlITY1NTC7kAyo0kXCdOFPtrhoJEHQRA1Rktlmsl5hkao0uCkSTt8wqYp2Kuij1cjL/AgKxMCvMo5AeKWafJxL5kZ4kKGNW/AyC7zsFVAYxVgI8ZjGjrGk5AGsjPz/EJDzUWMjFFjQO03Ld/L01fmWl5N9XBlnSMY2RSkpOT5xNcR48eg+mDED8f1YCz0gGMFsuKexkwCQFGYXSpbhD79DQMghSYxnFI9JQzWpqcmkajs8HZrtK3Vt5xDgC7bx9AKJgB7YAxcrxvwPwqlb0rMkMV7C4Ze0nzuhZWVT90FCvY09WM5Y6ZMNvB1mwaNi0UzdKqlFSHNFv7kv/FQnwI9FnJJ4hPgfFO8OHkFwC6QMdc66ZXsoJ1r3FznZvhrJnv/OA/bMTYAdybHKSivg8AHWePPvJD+9nDj7NWptmbr39qv3j4aV43ghx9M2fGAdu8Za19/P4GrqHIz6tVn79vz2G898HbH/P3K4AFsej5LoOxXuRmcNIBf+P1V4mlNBF612eodFupJdQwUWH+zB/+QGPrE/t89edcfRj53TCYd0k2dhzyLO++YUuuGw9J4zSSBWPtRZzrGwHmxApNBHBWU+P2W+621159myZ7hc2YjcQGBX9rdTEu2NNhl9YwAl1kxRijNCK/1dRTYiOY7CgphqxSGY45yi6rgQUnQo1MSPOYjBiCHu+G9RjSSsqMfR3DWKd8RRQrCpgGO0HurZxH0hux5Km+L7mvbXyPgFWRdVxywZlUAYs4jNiryQvHPYjrUWqsuL6qPqMaNtBIlplbM6xejagmwaISqCWBNRkMVQNKP3D/92Ck3sX5n+JM6RJkOiSnEMd1FJ8ucdbV2vUbkQ27wu68+0bOgRo0rzM4f6ZZFc8CmoodPHHI5i6YwJ6qh7FaDjmn0L5YvdOWLJ1iU2m+lqIB/dgTf3QgMRNppAJy9quW3mI//eEf7a7b7+asGm2XzBeIqqkvGnE022NoJml6RrXAhEn9XRN0x/a97JE0QKJL7Z0XP3fC0qzZc/F8eMPqOLDvve/bPM8X7NEnnrIK2GDP/uFP1sD5l0Wz9MHv3m8/+vmv7MeP/pb40x+iAeccjOQ169eTxyZSy8cSN4a5IaUmPQRqyKxG5mcCUd3IhnxG+YsMmNVkdeNTP9eDvDjIQ4NRcZ/6VxXszWXfRQ4Mi90dsFkD+QYVB5LdCcQ2AgBWzDnlqnpZtbBFJNDUiVcWkumR/JkamnyTNOA1rav8MIOp19tvvQMCUF/bv2cH94QpSNbMVuSAtiDBkKXYSo38nQfvs/vvexDg+ma7YtGldtHs2TQdXiF+nbWSc5h8szA1VRQFLhFOPlsPqDl88ABiKPUe116YM4jG5Ux77hWwF/6tqbQuRrRba8itaIoqB1Ncr0FiTEQ3afDWAzwqN9X5rv0K78iSqC3SBkKAGxRD3pJnB3ez3iohdyDZJyPwiZhHnTpzioZQM+tTpqKKM5x1/L5m7kcd5KR4mID1tTSLyA9JjR2baWMyuaGxwcaPK4AkcoaJpybuaRzalJD2QNzU1FPjMIliM5rXnDX3IvtswxbHENqoYeRrIGNd6QwfP1FBfpHEnUejuBbuO3l8FJI7chpPZl9OnzDU7r7tOvuvR34NQQf5x21HyUXJYTkDwsjZJD93x+2XIVex1UkSpfixaH2MH5cNmJeFfwI6n5hPjRs1xiZPnsVaZhKI2uvMmVqwsAaINfOVwPg5HE8O/fyrL3kTI4GYfxrt20sumWWfrvqKZwChKF5SI5hskie89cpKCBStEIySMHh+1n72s8fsg5U7iW/yyeDmK6bzot1a2yyrWJ55M/ckFikXNUilcxuYCYuMRg6Mt5GmFDX5O3wE07pHy5yZH8e0VDjnwYxpRchMnGYaNMyuQwpr01b8C2pO2MQZeUwcnPAcX74fBYXSdW2nGZoMKbKGZnGaE/JKaYSJ9CFN/HBwo3Zq1BHDBtj3f3Cp7TmJXFcn8lfJTOz8iamMGvA5YpTiZX2NpkepbeIBfEPlkQTbFUPqFO5FBDVzA7KjQ0cNs0MHdzOWD7OUZkDWgHzW+24nUHexOZtIQMUpmIDW9iEmbZvZ/z1irHJORQMSCyRvpd5NhMnUivxMEs+sGpBdRla5RXyOtVAK7hAhPX7yqlbA1HQai/WA+k30TNMBxKubGNUVOYT7nEgd1oE/UB/ynhqmiQyDc9dMZrpKbFphfJImkLxbDGd2awP1JDW45LtCUgdxbaDoGnmORYy6nUJe46Jp6C+Gg0aHduGMhb5BNy8qFqGDUBi0tEEhjiQRVRdFRJ52wISgUO4EFZ9qRw4d9MMvisVVw5i4ik89DCWWWiFdOq28WyfKcwtxCA0EuiR9EPnNzMVFLKzZF339+S5P8E4gXqsALWMcgVliUbmbKvqw0lSJ0DirF7pcFzdOhUMTxVwPXbUYWLjjJk7A+GU3N4VrZzHGySXKiR8AKPydglaSOtsal1MCLzFaHKB89FrU8mi6Az3haF9hBCTx2hZuuByO1cmuo0sUpU4sPyPdIOmvKkbHYmYinTpp4CRCkRagoQ5PGYlpair3l9NIDCuNoY9mZL0MWvQYRiXDSeYrMPYJRXNMgF0IbJt6FnkUELwHFLnkoo90hKQwMR0giiQ5JiaR+1xDoh5mU8bBOEJr7OCecvv1b35qP3rk5xQbMGkJekq+G5BFEFOT9MYXbVo6brBpDTZlFiNZZ5pt2zqAF967NGwuX4qjY+UBOjp9STqOUBQQgQCGatBFagTIvgQB5LqmMorDCjTN6LDwfpSYTps0w/7x3GdWTfAVO8iBc4JrXlEuowK13CvGzgHEhAFlAtiKVSGqeXHxWRZ+OEGhr335sQoyisuoNHSp0uzGOy625156znIL+9jnK0stk4LSws8DVvPeAHQFWrQxehfmTnSYI8A0TCTQCCgKIcGrrmQ0jKSsBmZa4ZB4gGSKBvR5Dx9EpgFAv5l1KC2oThgPAvPCCbh5eczYhzcxjgCjmzi3YM4kO7J/J2NTwzEg20WyTDGL/lEj7/s0DnLtBLgP3yrHhCDMLl0wkWL5LM/yLIWCio8omzp7DMyOg94ZnzVrMCOIdMFb0hH+zoExMsFS6Pr9+Ge/dRdE3grFs4Tyu2zkpFwCC07S+3BQdTZQ0AW6MPbVTnD1wEsADbibPjHhYIG6uXIB7hF6wD7WF50NOjACpliq3XjdPPvlI29ZWHoYwMVo++CtY4hPM76eHE1C3Wr5QwE5AdB7GE2oq+Zv9nsO46HJdMXU9du5C+Yr90ZC1S21JHsciuGM7BcO7Ws795QS3JQAUOwBNGZwD375yx/bqy9+YKs/3Gb5hdzTSwZhblFjh/bjNsbG1RC+khztRRn45KKBWQ2geMUVk2FLTCAZXGuv/QPXV/a5OqztPFu9Nf2MQBp1G2MAmHWIKaHRaLBYSiEEQXcKJYlS4iEmhQpRdZXV/byQ7KqIVrYUzfdrtDAkEdRBjCWNlYstxM/IhCqBNxyrfY+7Yz3xUCzS+lqCu4iGuibucTy9pZg0JdQc3vpBjX3zh6lh/952wE8l15FylYbNJ8B28MA+MGZpPgGaSSrAxdul9dKMuzT7pplrkE6Q3nMaWoRZsH6bGT+pOg+YBeNbCZEAvw5cVKX9qVHQSEC9SGKD3KuFOOnzSvhcCkTAJYFOhYKSLd1DOdZLS1B6huEUa3rm7QCPrTAXxKAS+HjBlT5o0ghYEAlS+tYBei9QRombRnOVYN5GYvMuepY155vEAwgAUzGDnQkY6FMqKGv16rp0RKhQ6UVGAyah1r2z8yQBoDUuaQo0TmU81JvkOp1Ee0NwqhgJ+pnewtOlBvSaApU1AtY7jq4EPDD1CgpVHeQa4QoT052Xk5aqmKZaU8MBoFpgZJdgviA3SCficrhfYMU6s5DXdp0eMYn4up6xGHUhPvmBpyb3VzIbTdL31WaVMY7MELhQNSojomn6Ia2wDCH/DV995aPjJzA33IPpTnpiH1u69BJ79a3n/B4uu+ZW1g3rFMCs7Oxxe+6NVWgW6T5FoGcUavfcegV6rAn2/AsfwIirtwbObDUTpKfZOzHqoE4n900Q3M1XzqbIHOTPXoZAOh+jGC9rhQ39zooVdhSQpEl7hsSWU9SunC/X3yrbtKvE17zkKDp4Qdes4kNJn5/NkudhekPszxien5jmMnfS+77xxmuQVdljmzYfp7hOcAfqObMvpsjIIaYl2OgRY/5VFP2//cfufbsAOOqs+GSxfbXhS2QT6JgD6mUAmjcADguc/t5DD3mAqDhTQsIbb299vNrW7TjoGmcap1bjwxnEsCq12HrQaIqhaIniBtxwzdUUCu2YuXxm59FXEkjxrW99E8Yohj5s6DrAw+dfeN5Ot2JaRl40EybkwkmzOY8z7J8frLIJs+bYKy++6EDUEAr+JUuvBNQ5zOj+el8bKbjOl5adBVxBu4lmqZaEno1w+Ay0mXp4WAL31ThuRCC/v3TWYTQcJXFWc01yRSMY4bwMtmgyUiLbd+6wdVu3wcSFzyLGFIDPiCG5rI+zgA6wNViXo0YMsluuu8I2f7mW596Pdc0zp6pIAOxrZp8LzBKLs40R7GimE46ePWVvw16uR4dFuddsmFxTxox2DfUQ4rvunRodn33+mbObR9JwFGDcTpN+CDqbYviHs0DCiR1lAMyhgNV7YSVt3rkVoIkmOL+rhiJD5BVN+ISR10hHi5d3YDAAaLTJAYv5vIpa7eG4pHDWx2AYcIBpGKY0ohGveBNO7jUK0yaNhEpzsQ62Wqdm6FQw8nyTqfIGDR0Ki6EYIBGAFzMimVtlokf45adfeMFUx72S0Wcz91dJ+LVIP5yk8X2ApnANrFS1I8TG1iSRnmMSOVoauR7oEQBaDYAGDXfuqczG1NSKJ98dN2KITZ843vrEAKYgDRUPcBjJpl+/aZMdhmkp91+NrGvssZ2EV+9d91sf3rwR8C8DMc34sD8FdqqhILCjA1ZFBIlKG7mM9vzECROcASpWl8xjWvm8xudlqCl9vWz+eyAskLVrv3Jt0yVLlvo58OWXaxzQvPji+c5o2r/vILlQno/9K4c8d+6MP2OBRycY/de4u0BYAaGV5Ld5AwsCFivj/vo5MfvFPBUjy7+PAl7j/KNZP9WwSEsAV8U4UmzXOH7ftH4e988DODbxPPUakkNR7pObnesmqBUAmIWFAzl76/iZs3xPDsVWE1p7VQ6cao/KrKsvGrcCdS8ApHEyQaHZonF0nQ9iwArcEmgrYDcSgFdsUckO6F4ox5eMgABi5QMVrF2xduViXENsEdCYCACm+5AE6BrKfhNwLVBGz0fnQgr3TeB1G82GdOqZ8kqm5rgX0oRroGmh15WD8cKFy/mZEJoxj1oRerSj0dBOQUi/i5xbMiQStUghpglcFLCq2KlJDEkYCQCS7rtqETdXc2A10IjUvXCzOb73ymsW2gwYRnNmLLbVn60DSDxI0b+GiZQIe/inj5PLyf2dqTP0Nf/yl99yNNXgE3DKcvuNYpy2xu76xn3kPNHkFanOKOvpabSTZ3bbzx77kbOIxbRadNllmPdutVPILoi1JpZaAoQHnQvKj0R2kVHT6FHDyYePsG4AUag9CyGMzKUZkA4w/czf/sLeh0lOoTtv3hRbs3I75A6mvrj3d911t/3uyT8zFXmcZRLNSPnlSH0tsX07Pwc0/RAWXDzeA5Ps2LldoAo1Nm3WSAgGtbZ43rftxz94gvz2kE+dSCakDWmzCcOyYKOhO8na+HQ9TSmutw1JMmmCaorly3WrvWmsJogbLPK/aDF6uZ/afwpOYj4HppvSKgx0cV1mhbNPsTGB+lXrUyCewBI1QDzn9GlBNWyotWskP0bNCzjTAvs3NycXbwe0eWkmPvvX51yuTgnc6k9WA3ictN88/mvyqzB767037Uf/8592+93LAWj+gTTHDlipTLgQY+ZOG2Wbtu22UePH0CRqRSfzOIzFeBzDx/I6X9nym6+w1WvXa3bbNm4+YEWFeV5n11fi4o0pdUryAHL4as7kBfarxx+nnpaGcIeNGT8S/e6d6Bmm2ZJF872BfxhN3GMAe2okDufZZoRl2yM/+zVTN5gRSz4EDcc0dD/LIP7ISXRg3ghbduMye+rXT9gtN90ECHXWPkOPu4b48NqbK3wtvvDiM3bf/fcBZFAzM5Uq0CQsQpOmqhTwC5HZjLwElNc7KxUAkzM7VEmrg6aOmPbmkv+XPQRG2kH6pW+RaZVkW1Rbuc4xMcvBc/6tHFm5W6ClKsaaOrH/l48Gxpv6uvLV4EVdhsOnpQKTOjeHdp3dMHvogfu9sXOm9DSSN0wQEQf++Ps/0yTtb18hudNB8XeYEfSfP/oTW0BjfGBBrn20YhUEiSReKyB6tLZTbzIJGAah5sZl19nrL78JQxAgkrF1NW1C2iOZDB1r/fNlovc5jdc027/1hLVUCDSCBMWZE0PDpgwTVTXHomGBiEnfqXVLvIkCtKyHzHX/49PtXPNhj3U1jEvXnFT+xlwkMa8HEtahg0j9yFCSGqOgiEY28TqG+9+I5mic3Nm5X4mAUxfPm4dB2XtMHAHkgnlIf7cMQ3FJeKkJr1pPzXPVaWnkv6rL2jtoCNGwW/HyX23mwrstHbbhuZpSN111wz81Lfm+AnQ5VX/oWiJYIy3UQ2kQe1qYTFhKA7uDRosmUfv2A1TFlLq4tMHKeT+h/C7FyGmT+5PLqRlXBltztJ8byiEiwK/+A2b15i2b0bDfRO1yzuNXWj8Mt+qCGkqN3vJSfIjAdKQBm5xKE55r1gRsK3nAzGlTbdvX293InCFmHyPvR2OtFJJDFyCx5BWVH9+MPNXfnnslqMcE/PPzGmH3NeREEzWDwTj43qRUAEHyKtVpYtN3AnrKSyMC4p+M/Hpg2hcU9iXdbUCqqo0may4gKxNuEKHE8m2GCSRpDY3lRwHiDyb+HdovWUVIfBCy+jKZGw0oGksTfP+eM6wpcmTyF1JBWLcQyjS8IeIN8g+aIH/69w9YVxSa22dO2PvvIslQA1iK/0d8CkTNgiKM7A7Bbmf9I4E3fGQK5LMKAGqMxe/BkLqq2Vau2kx8zLMjB06zB7IwDi+FrT+Y3CocUt0e+a1ZJYC5ezvwPhddsQCN5k+dxJao6UTVaJIqkKGZAFZyaJ2t4RCUdH7UYigdC1YoA/dWCJsiSZKquIzjZZdcZy+/+Cb4J7JckLmam8LsJpqDb736lkXQuChCtzsktMkGj4u1r746zdfj3MxVDFZ6+q4VK9PXVsidNWXgXEwHhEy/OrOnChS3lReL4eATi1PCw40YFsSyECPFtIEa3QgYORDtuVMkzurUQw4AEJX5glxmxRLT2ANUZRgS0h5Jh6Ul6L8MeqysTvS1RJyOSgEM1QXpk0E3nAJArBNxY9yFkYQ3FLZLJuh9AqPfMqNQEiR9izrow2JbtjAGGy0dImXbKhoI8PqeFoodMRzaZWaj2VdWoUCVgYw6KQE9zziOj/kwwiPdlDiSbgmpS5Q6Up0nFsiAAf3cVMfHYEV1JmBp4Ro6gwJIWymmQwFYktCXFdrtxbkcHmEeCRMQgu0kF35EYEY8I3wNJOYu76cCk8Iokj8qOH2rUIyEkfC1kGCkEgQqzzXYt+5YbGWAqSePn/Z70gp4ea5c88IwFHQ4EEg07jto8EDG1E5ZJKNrjaIHUt4lcNB3ErRGUkCl8f7LzzbZvd+52x7++eN0xHFIg0HcQCtE19rVgSafMbasAwWAKS0bwGC8gl2KrV8lDVnYmoColTBlRk0YhAPlPgcEagBvknHDhD/ngJaMz6Q1Ek4xWYnqchYun9G8p11fl8hVCxRfRj4kg4CY6f3jGU08zzNJcaftBtZUoPcW5YyHIzhf92GkWc63S664zF54ZjUgnUafe2zuor6AAjBgKI6Y4HcG6HXXLGYE8ws0INFn4h4k46guLZlKWMAXXURyYOhoIVS8E9ZlLlT/LhLW84y2tMIUzciCgZEql7y+jDG2QOWvcxZMTGSKMycio+nEjEkm0cvwtfflmmOA4Tk2JGcI7OQ67mWbrV65lQMG/Sw0SMsqpEXKWAVrJ44MQ/e4o7PRzd4mjBlJEBnOwdEAZbyFsbuDdHdj/FBb8fFRu+aGO+3VNz6xUXTqk2DI/uCH/+CgozmA032ETNMSuu2aW6Yi+3CWQxf2DczwEAFPjDAJ0JSeTQ/vLYRgqvJLgKo4K8Fh7xiBd9DDZYmurosYfCQLw4enI/jfH+DhrB3ej2g1o8Sl7DkxJMT8lI6sGFqEDeuHUVyfPgB7BKgQilMxP/TL9u3HxVKMSn73tCkFNnnCOLsYTUddwyGSrD898zxjhxycYrQrzRGbgpih4iGc/X79DfMRx99vn36EgYX2DWHDZcD4nnixjtQRIom58sZZjJgluK5kA2LaTz72OvtOhYsCLfeacXRnUPILZPzj4uSIpruWigpwom6E60IKWA2YHsE+YD/RCYsU+EgccNkPae70ajD56Cya0xCECKDaw0GcA/8mPmoslxfne9p4Py24IDayVju5H3UwIYXbZgwgsYgmCRTLUQgbjP0G9iIEFtdgdo1SYh5hwYHERF544cUTYG2f8nEuGUXpAOySa7YE5nlu52rqLQaTuIKhfXg/nWgVY6CAeZeMMMSOUJLYAQjbRUdYSbyaXXI5FwND1Ccx+3ya2DVi9P3B2K4zWpzRJVYGDR9in1g77n5KRtBFk6qFveYGBHrTCh4BFup/dK/+BawKMJPGqJ45D/bShXMY/VhPEU03T8AA78t14Pz6gj/+vWJq8R8qRJRo6cN1VcVE4Pp0rUHSIQ1wWPJ8rzqioYC/chzWevfnSsxxTS0lxbowftWF5FdFkW52YGaji9bXNOLfK9wfZNl+XnSQnEvbWgyIODUB+R1hrNsBuX1hLGE8I7Mv7pOAVTFmAwfgAPBV0ieQXmzVSMAREYZDJX+jbhLggpIymZEJ1BQzTyL3Mg0L5dzRmsacneaRzA9pMkpaio0hqYsCpDb60VCrbap0ve558y5hTEdSNOqiNtif/oGOHKZjalKk0NC5bdkCZ0l8vHKDbcI1WKCoSFyjEbMfmD/ANqzbSEId0EvVpb90JuZF4yeytjUyLQMT6aFjZgnQv+KzNXYSMXeNywi8L8hIBFid5SNjr7z5MSZKdI5ddkX3LNylC2oZp9UCkZu66N6S+uiLXmEFrMBZU0dyHaMYocW0kEmFb3zjhzZr+kX/V/38//iv9QCsTz31C0DVVNu2dbOzPxdfPofGMAxF1uDaLftt2wHMVXgfXvQQ6SQNKfBNhY709dSAkqLHWMCwAsafV366iaSK0Tv2gJzVb7huoY0AvFOC/PWmr+wdxmnBJ+wbt15tQ/vmYVgYa59u3G6rNmyGEYdhX1G+M3nefucdGKww/Hn9/oAFBQXZzrb5evNeNKqChq4aA849VIEWLFOYs0YDLoe4H227dx+BHS/naT2nDtiZibC1ZnH+F7qu7w60Mz9bu9lqmRAKI+GOJvsTQ5jlFDwHgtKCi6bAwgy3Dz/a5CZsKk76Z/az8TT5BgG4ieHWQ6NKkiRvf7zCDpNzKEB3AyQU5vS3eYAgKUwYqVDSXmjldyl/lPO4GmOTJ0+iwIl1aQJfXGp0UXi1yAkexs5JRhXXbNwBkFPijG5NMklrMYpYnYVGbTUjX3p/MsvyWCBw1fXyghgRzVRN9sB0B+pSWVN1gHUNaHUqDmq55aFnd9Xli9wkcC/JfRy5yukSCgj2muQxtlBknUVvNChigjHGKA6vYUVDmEyZDjt7N3/20mhRngLDATC2FUmgJvZXYlKmx0kVxsE0gDBbgGma9rSJuWcUUsSeFvaQpAm0jyJhhAxnDYwcOgiNvTzWIvpnAJj7aLbu2c8oHe8tjmxdOtoaLXeTG51LXrAHZ4+mGDQVIJkMATmuy9hb1Ou+qPiXqduk8SNghmT6uKfumUBPNflVkKrZ6PqDxCnlywISBBZoKkAxTKZSYoTEA8aqOaZcVJ/Lzx/oI//nkQSZPHmiA4x61prqWbhwIXJbR8i3dsF8nEo+nUWuc8J1WqdRXF7QaRWwK41l5QEiX2RlZTsbtZKJII36iSUvEFWj+wKfzgK26BoKBg50KQI1v3IZN9c1yDBi6NDBzlYVIJuTk+1N0uPHi930Su/r4EHAVTSmY9Ey1NqUhJnyATEMBTQL+KvlOsSQEtB8jvUgxqqAVpch4JkKVK2FCCCQtQ/SRqfQm5UBlgwRBbrKVE5szAoAU8X7CH6vGKzhBHKtdT0+SR5Ii1PEAumt1pOra6pBpA6xZWMBIXTODx4yxCUS1ARWQZ2bh8s6Bbom69JhoTVRb+isEbAXy/OR6aqz8mSzGFrHnqU+AvAIE7jElguOOBFjumhi7LF7H7jORo7PAfwaAGP2BNNi+2AepdjJI3V4BIyzIzivpybnUCCv4PlDKAE4fer3j1oNtdGiRUtgcVOoDxpjr7/5ESOVh/GseNWNQ/rD9j57tsz1qKVpPRq5hnIAweHDRzCO/irXm0xsk/lrNoX8EM63SAxsj6LbWe5rs479MnT4QPsOhi7Ssv3t00+7vNGYSSMwb9xIX0Lnq85fAR6hNnP6HOS2kDxDwkoSXjdeey33qYo1sg12HWSF3DA7cHavx+OivgNt76ZT9vijf3OJsf999newas9YyUl0EWlGZ8GSiiOmfvfBb9mvnnzKukiswzApO3n8HEaJ2Xa24oTvKzdBEoufvZOcTGOEGkbAqtrBahoErPEgr1DeIkKD8uk+aWo8wFxupLFJo0KPS820Rhh7ymUiAUwjYMNLNkL+Hak0YQUGSO/9znu+hY7pIiYsPrTFV1ztfiU6sw8e2Gsvv/QS95uXlrwAACAASURBVDHGbrj5Skgnz3KN7Xb7bXfa47/6jeXlJjvDf+rEITZyzChL7ZdmH636iEmBNXbPN6+zd97+xC6eNZ6cpMfWbzlMw6wdo0rAt70nfZpExVk9AMkOmo+Xzp9vTz75uN3zjdsg4aBLiItxZi5/A1zJ8G04NadqkrE0At56+0v73vfv43o/sq83bCLuEU+HoB1OQrd121Zqh0zqp1y76aY73Ljz/bff4ozOso+YhniSZ/6Nb99vD33/u+S3Y7lnxPSGcvsAjfdfPfYktRY+JjybCMDnTvLXKNaa6gVJdyl/dgxVwJRPEali/r8Pb6j/+78VUS+AsV4TCShSM17TUarNlfvq5cRSU/RVLQEuoFpCDu2+t4Ik9YI3wL+8AgjErtHuH2rY67wKclCxYb9977c8BhWfPOF1dD3r/Yc/+LEtmHexvfPm+0ypjLHTgFT9IR099sTPfFpi27bNaNQjS0esrKW5On7iGGQSN7mWdJsmGwG64pQ08hziGK1shMEqPOaZvz9q3/jWQ2jeTrKvPt5kyWH97AwaujILTEHerQRCl5J3sbPVCNK4lss4wbYfOyXPDp9jchTQfNBwAPWaVgwXef+cSfIJ0Bl39jRELSciSMoKubYJw2zbxn1M8uim0szxET8nj1p+DrGXs728jHySGknm3nGc4dpDNRjX6V51ghsUgg+Vkh82k98MRGblm8vm299e+9DOU5+dY7pM915gbBd1SR+Aet3fKghT2qMFA/sSPytpSuR7fXa25AzTNRh444ejmvPe+252N+en//Y8mE4rzMkMDCz7Oq5x7HgnXiDzaCj9xafjwsPjaWQl4cNz2vXxZf4tMLYTvCiEKV0xPFsh2SlBEMnQzY31XkU8UBNYuRnvRw1l1R0dAHWSvWkjOfHGNT/aCZY0bdJIl006dbKCs1ZyeKqDpPsfNGd8TpD3rBpB0mrRxOVq6kBNVctLQj428eB3AAZu0KQ8Ig1y2E/++ztM3nyN7vQ+qwesHwFzd9ToQnv77TU8NxongOuNOouJR4lgWQKGC5EArIM5L3+DFghNXWABklTiLz/XwqFTxOK5ck7NcXJmkSovu3QK+Qg1PDragwC/9+2txhPhpOMH02aMx0R9FzW6UkcwRWSTMvqBLyVVofWaYIPyx/Cz9c4IT4ophHC1G8YwuQrP8jvfX26PPPZ7xvjjkKNBH5UVolRQk2rjJmS6hE0ITT7V+l6r8HVtARFeVEP1z2G6AbmRsE7qcPKGSGRSOugaxSPzKOygCuPxtJRsSIlnaKRxzlNXy2tYhLnWxgr+u81uXT4MLWq0wPds4XxPsB27kBEgdx49crpt3LjBYgCiUyBPDUAmqvbcebt07igLuefhfj3VaFFs3NjgibsQ6wQAjdKTsPaS6FRVlTrQJBBAgF7eQMDH+nIKEAolaQN2seOiKDQougVmCDyMZuO0dzTR0QYlP1LKWJXAHBJd3og0R5MYSQuXIyIMmzDevYpsJTtNuKdLi0PX0ZdRhEYergJaK6BFDAtJG19sSRlLSVcriqSwBian06BJFMVAU0dfAER+QZ6brpTBApl3yWxb/fmXBGQtfgnSitWGa+qowU4nl1aUEkyNHjaTBDUChnLUeeHhXQbPW6W5EIAuvciUd+HVxYwASJQWhrte80fdapmAdRJoYjgkW4DbNcIjAFGumRMmFjLWeZxAo8OX74N+pjEyGuBuzJFIl2AcmkvHcCZtZtM2N8kQiPugjSi2GYE0j67iQZLWSMCFOtd5pXBXckxxlE8hOZnE/TxFSVZeAVoZpWjvHKSwhAlMRSgTgOY67RKN8KLlQ1GfDc2/TzYC7dyzk8fEkpEgNs+AX5wGO6aK8clZs6eyYQ5S7NTBzMCQCRf6MJ51PGN7CYmpsHHOuI5iCs+qFYbsudMcfmw6acSOmVQI5byY35dEQX2WkRHWEd0x0b1iYEMVo30xcngm762BgrPeJo8ZRqJ3zoNvOAfpnQ9MsEMAzmUAM1u+OGHZaHGIRld+ipEUxOjDo9FJyWOkWk55JEiSkoAYYFmYgil5qalmBAPNL+lEJhOMmjk08gpgU59nU8QPhBV2zNeFDjCB13of6jwlJva3VSv3emIs/aS2akb5MDD83Z+XsGe+wLkOA7HjTST5EmDmQBjKe5DeElqYZaWt7B9Mg2AbhtLVuO2OqdZVW4xBCQySngqCR5Nt3xpus9DY66FDd/TkYZoP+Qjir2dNALygTRsBc3jGnEKbswjDBgqdPzz5EU0Eunqe3LUiM5BLl6eMAo3CibWsAlwshjB1NblojZ0KENSeEugo5rAzfQhw6joPHRlnYwANVrzPSGyN9BG7oNrD3EBLR3qFZ0pVNKQQpNGsYX5djvcpFIJi/fTPTvfx1mrGkNjuRtjw106BJVfD9UQDHsXFBPtGLLwGuql65CGMaGiM0cE+zgKIHIymKIjD8qlqATxFL4lg4UGS9TV9+gSbtWQQRXGIpeJ0fWDnKfvL7z5FaoFnRaRVLIqgweDsEpDZutoGpDQCJFd5j4+O61gT44trDPcRHiUiAMgULHIbj+Y1YmWgI60WDs42QBUBY5LxiOHgF1tZrCNJ2ympj+KFNTIk4ywdHj4upEEUgAU1XRQLlVDqwAqPZ3+qgYBgujqLuu5mGK5tgKGiM3bCTnXlALHTEPIfPrjQzpw8ToxqcgBA1FQx/sNAeQS6RVDE9KM5cQZQopKYqOmjtlYBeXI8ROOlEvfDWg5gScIIiGBd6H1I31jYbhjJgLS+nM/iBXnArlHs0j13MwrAQjUrZAamdSMwvZsY3yYjGOU/wkI1hsGCc0ERFW/+w2KsBp3/Ln7Ou8q8vgpjdUbVXRYAI9YV3+HrKJjHCtgG+rqYrkomxC/28X/XU9V6D0ysfPyROCxNUplACGxQ/NPil5OpM0elc3qho9Wb3jpR1QES7ik3WzqkrtGq/2ncn1dRMeQsXrEgWCdKYvQ/3RiXEBDYxa+KgxXfzNmjYkoab9LW1nULFA7YQYGWtBzDBWJGi8WqvxVDSHzalLxz7dKy1jqR47pe38XY9YzotIoBrsammpfqLHeoocJ1pBFbZk4Zhgb5aF5LQDWfJIGL5pmeYlT1b29s8CRIiSzh0G646iLYKaPtSzSNPvh4vTWT6cbBWFi+/EobXJhJMldsn3zwlZ05haQG9+rWm6Z4UhrFotfZ5mZoPMN6tI1eemuFnVfCzHtJAEi4dvEc6088ENf1bQqpo6XVNDsD0PXSBdOcBbdvP27cvA+dyzq/JKGxHLOK/iTM2jxNxIXlN/3QCotG/6vsWX+a8fpyYitxmwEVO8rf/18fRak0Yljjhfw9tl+IzcjuReX5oS8+/8R+/vD3bP+RA4xCjbD5c2c4kPUlMgBnGBXSM9NemT4hj/UUa1u2H/LxUDmrSl5BTZQhyPhcB8u0BlDk0zVfUfRUoPM2gOYHmtSFuXYNrsghFLV/fPFZpmgw7rvxOosmxyin2fYSBUEr7zl/CMAQz6eOkU89yDAeTnS8ZHgwJGNiIwnU9Chapc5SJ044C5G3HUeQjI+lSEeuJodxyby8DHfK3bgFTVs1SCguxOBOhmFw0TTMzJA50L8P4qK+6sv1AHvkROqD8ExkMCXpLbHDVNAPHZhNMyeC0apSjJOIN5zrimdRLMLxw4fbvOmTieuw9ChKXnztdYrvZiZkeiVVWHeXIO8yOH8woIf2eQCuilEjE6TPP/+cZni9XXPdle6+HUgtdaGpV01OyW4j9h8vLbbj6Isf3nOYZhCNedhQMvyWm+3yZQvJ65rtzTfX+H134NM1XII8rltgJXE5MV0Ov2qEBweQ9lwE+0f7No4Fl8CbkjNxJAfhHHQsG2oZT0QjUGZvuw/rWXO/pa3Dh5or0stRLRitg5NNKGU9gb0+1SXNfdgyqakDKF4EJNOe5j1GkSOrWaXCPAyQWY7M2ksiyLokSG/cUiMkH837yePH2fHDR7gW2IqwD6tghElf0Uc2WY8C+7TX1ZRSIe5Ahwp0MVgcL4DA4MzIgFmsokL3I42kR5q4AuumTh7jsVN5qu6N4p6AQeWs8YzkaVRSIGoAygmgDzRaVeTq8wJsBRwFOqU0wbnn9YzFB6O1YnxgNOpsrkD/03WZ+ZrYl4rveQCCAibFzBo8aLCzGcVgHQpLWNqpq1at9q/fddc9fj5ovYzAmE2j4JIMOk5efvHFF7v0QA2+A2LeKi9rhg2keJMAK1Fj1fXkJTncU41Ra93l5ua7uZCkNcT403WXwJyUlIHef1NT4Izel3ywlfcVy/V2cg/1HhXrxFiWDIHej1i7NYCBYptKI1agr6RNBgDACuTV6L/AZYG/YqD2y+iDbBRnN/dRDOhy2GC6P2IgKxb2Te3rcVXyE3o9yRKJMStDsGaYqzK+7Sd5EdZNC3lrC3tSesAyH9FrVdC4HTlmIqwfmOLUTs3UO92aNACYE0iRJOM27Q8tIkkAcN5oTbrZIs/4BIY3+0o+tKOnNxADd9nsiybb+rVrmCzrtCP7yiyzTx777g7Oh34w3AbTeJ/g61tav9t2fkH8OoQG9GmbPftSZAKKAdTJj1d9YHuQDDhP7vYE4Nt937rXDaukxZmGLqfkQDSyWYvupnLKO+6+3Z/xwz99xFlProZOaFh41ZUwaD+A6VRHbGq3VFhdh4+eJB8dCdHiSvvvHz/sMUvTBWpUJiDHoJzRNeXJTRYvWAi4fhpvBRoD/eutsvOUddFYHDlxiuXEDrMnHn7WspDhGosZSglFzq5dWy0nC++NQ+UYNobZzMkTkK272v751jt2Eqb9keIzpMvRGBAuRPpgRbAHFBtcb13mOkn/alhoU3o9yDqSPJL2gepA3Xf9O4FmyTk0gAWuSo4jgVHeVhBegWRx1D/SWJXuegOA2WRGXc+T29XUBIzViy+/Csf3H9ndd3/HLr98CQDZXFsHq7a5uRpzQUwdMY6rx2j33vu+4QziH/zgB+yNBG8EpFKXDYbNN2nqFHvljXeZEqy3l9/4E7q+uJ4f2mvvvrbCBjBCnZWXZbcAyO6Gmb7yk8/RC0TCjVw2s99w+6///Lmt+XwVMivouuIMP2h4tpVV0lgALK6tL3N5vyj2ZXmZ2HeRXOMim8g9f+ihH1jBsJHspdNIRfR3+YtctFEXLr7WXnzhdbvl5lvtgfvugQlZg7fENVznYO5HA3VlnS2BMSb2/rsYKP7iF/+DsdjfXTvysV89xTmo2kE+L6p1ZGfjk/cObuvUV64Y3Pfeprl3zgNQ88KHj/MHOgABeCrgKui/8yF/B+VagaxTwFoNPu+gvssDaGogqDn0Jb2SXt9jvsd6JZvBFxwY09c0UcD6iOfM/waM6xj2qzOn+T217LGv12+29wDPV360kum8xZZH0/u++79pjz72P8hALCMfDbGZ6H9v2rDOJmB6Fw1m8vHKleQRkrmB/CYZPz5mzpyEQeEJqzzdiEbmLDtbVWy79h61oUPSmZBot+oSsfqYdKV2cMk0SYARk8RWFSFBuqCaduqXTuxrPGdT5mUj8YRsGaP+lSfAR5hkZuzEsRY1fiEQ+5kfj2xaF/VqblK6HT94zrJoZlVyvtWD88RDmArhUBwxYgATNLwO/jEyrxYwGclZnZKis1uMs4BgFiVZBWTnRD4aCGj13/ctowlbZe8iBRBNQ+ITwLd+Gaxx8ADd6gQaOar7Irm2vLxE1kq9PfjAvciavI901FnOcqaCIOXEhsYhgRJnC5Ystr//81WazrWYfk2hgdCOw/14qyJGvfTyK6whkfzQENbID++tkUaqjLgsUhRFmgmkMyNHDgF7CEPWpoLzLZdYjVwTEge7mEIVOF9XrQkF9bAB66ibVJfHkOPV0pjVmJ6apwLqpf4+BkmoYjChOsBlNZFVY0o71sF5fs6jN/8XLVMr1fkCrDljFAe1/jVxKIBa0zEiATaRp/34fx7k/X+Ev8sRpiDTrDG81QpGDvSmVQrPaOvX+4kxTPGQ47pEGTWfarhvfmsRsX0HWE8puByvRYzVnnMSoRpbIvuIhS/wWAbHXEM0+Uocmvf3f+9KSB0HwGf62Uef7LLbbl0KAW27rVhxwJvRqnsltzNsWI5duXSw7UTSqwWzKnlLlJXWIv2RBBmzyrV6p8C0z6a5WXb+FDGh1dZtOOxYnI62cTSNk5gy3rN7l9erxtS96j013lTedRCTJJk5cFAqOBO5FRiRJqf1e2KQH5AUQLjWfCV7R14t4GYilYr0okaz2PDnK1qQIouEcTzEnnlyD/l5LHgIdQb6q20hgWyFSC8yIe8Hw7cIEmfF6ZOw96dbyAO/yu1ppou990ANNy/CXe4XLxpvr/19O0AAzDSYo7kF/dFjOkX3AFAqjW4ICC35s9OC1ZHtgU57Dqc1FYVK6NXZV5cua0AfNme2rX5vp4MTWiDSppGLWWIa2ql07hIBSurqWhlDSweMqXQRX7ENoilOZIjSRBEiTdMWCg25oKszoE5eUV4+Rct5d8yWnkcMSbCYanqjWpC5WJ/HcoAdo7jQTdSeFTVbjteq5RMJapl9s2ArnOawC6pmCdYrWMaT6DYiIxAk6jDMQLzFfJLeUTQJtOsPSjtQBb4Q/N7D3ke2eJ3AXEAFioAZdb2CIk+Jq5iscyjsPltNJ4+xDAUFCBaIyFNA8dD1nQ2ATwkU/v0E9NBxjI0FtEQTR4FQgVknQDbC/PsZPZLhWLMKMH4yg056E1T1qxbPszgWSgmjIsmMEYWxANbCmGmjIEhD30sJp2ocjSurqdKHBHPw6ByrbTttRzEZAyrlAIFJDBAjcKQGlrCYhOBkrl+XAZO1KItuKKZfGzYdx20NZi5B/ToKodcwH0ljhDwxOsM2fVXiLEnpAF2+dI598sXHNnPOcHvv9R0Au2ItoyUEjbtvZhLJcCagIjq6Rw+gY0XXFt22GM1FA9wfP1VmRWMSrA8ME4sBlJX2FyZVRw/W2v4tbJI2jeI32iBAwhhYCRXot9VTjQ/IgcVLHGwCPBtKF6WELl04gbswCxAdh7hSzBI62xnzgq3V2YQ2SGy6y00cwGSpis+VAYC1sUF9lISqKZb1l0V3bBhC2bHJZ0mA8tAO6ySpxOWae9sC4F15GoMVgulktErT0uJty8Y2zNyQpNA4RGonI7aJNnZSqk2chhvt3rOwjCfb07/9wOmQPbBJVURVwQjrAPxo5e947sH3/+tmyxyILAROma+99qWVHOL72IBd3c32yCNXMw51FMHnY+iDAHSzBjsoIsVW0Ie6QNKhkR6iFBnEHFVyGsaeVWcthWcnNkoFSZGAJTn44YeCcHu8LVt2k/3k4Wc8ILVQjIHLU4ioS6gRDLpB/ekMMi7XRse/R+CksxDpyMltnQ2npoTAuiTGAQYPYSSXdXTwUD2gNgdEskbz1e3SmqLYA6AUWKxzRNchRo2aEZSZvs9uuH+aTSLh7OYHyk82A6x+hEEbjA+pWSipYn1qRCdW3UASwpYmjcY5nMpdAHBjz4TBKpKZlcA4JVYC5KSPpbFSgWWJJLsa+YbTbpyPPt6p4l/sqXDp42mEVHi+Cnqu9f/h7T2g+yqvrs+j3iWrWNVyk3u3sXHvnWIw2JRAqKGEFkISenoneQOBAIGEEFpIAFNtsLExxsa9F7lXualZvdfvt8+V8mbNzLdmzZp5RyzjIumv+7/3ec5zzj777K2YU46GnkiKCUhOaHy1XS7Sig/Eq0g0EH0UkH0eg0RDGMzTCqQUpIWENI3HFnpozprXQS7Skxf1Au7Ya2IuxNN+E3TZyv0XsC/Thyg0HiUfJC2wemJtCUmBxmyTMfdqosN7dD8MCgqCUKRLwmHAKHFS3AmFsaZDWfmlkgRPqviL4oAaXrqaoMimA8r9l6RJkwAmJZNwsEIAiuoEIKprKxBTeqsS51ci6bc5MJoK0FklkhQaAkNk2sWa0Fr0EVZ9L4lbSIgA54B9qkLFx7g8+Qw0yvT83LXeQdeAHeDaT2KW8gwEFCvuqdiRSyth3o34lIV0XI4nJs5U7Uh+9Ql3ieX9tnYk1m6wRfEqdrC+WfE6SsYjfG2j62TJyFFsUp6REHbdQzUGBKIKSBLIIBBaAJ1ATh31Gn93aQOtLf7O93bhPGoRa4w10c6+FsioxpYWcAPrv5Hz1UETjaPxeXVee3TPQEIgCSOcg35+KmEIBxC6+fppTC3AiGQ9KOlft3YdY3X9kAs4bR+s2s3aFagdgRg8MZOxAd2nc+gSVrFPQ9gsanzGYkiUCyNiyqSRCPvn2T9ff9/PhnseuMWdew8dOkljEj1yHqn0Obugy3WGmAmcwnNvgcEJY3HqBMsmgW4hGTgGW22pxqVAVruQxN5w3dVuyJR/8IQz1dVpFhMzifX76IN3w/6DbRWVaXMuucsZO4Qve+dAi717QGDqfxdBHsj+H34obi4eGGrXDATo4T5KJuC+e29BZ/YjCvJwGFM90ZKuscOnzsPMQzebWH7HDdfasmVf2LLlmC5Kk4pns/CKWbCWuA8Fp23xFZfCIOoL+HncXn/rfXRre9vM6dPQpvqcUbASu/G6y2iOHXbTJGlLhsP8fvut9zhnqmwhQOv6HVtt2469gXsw1xdL7pNIca4JjUYOjSqMUQQ8qGj0hFrAv+tZAw4w1jUW1lFv9MQ1mXMCcOPdj1f6PZORr+6Wer4Cl8fASJg6aYIz6PbCLtyI63YTcXkkburR6IsfPM45z5kqIK+Fpm+fboyo1qJpxuioJEYE6khHO4E1NHPSKOsNgFxcXGYffrzWWaDxNBWyiP3jx49wk4k21q6KBk+yvNQK9zFqRZRVq1bxPWjjXjWfKZFuzjorKzrrTtC1FOk7Du6ybYcKbPyIgYwfRdmaL/ZSMCZbD/KbPEYY9+8/hOTR2WAvsc7FivF7o+tkj8qYKwbNPzWtNTan5FqTJ6HIqkjaoStaZrXcVzU+lPP0Bqho5GxQPiUgQyMfTVxTPzTzhzNZUnSenACwNItx60zW9VdrN1kBWppkXjA9BtokWEKZsHwKCkps6XIAKcgAkgsJGPti4tOwksmfYpxij8QCPCbSAFKzw+O4mBvKKWg4Mm2lMXWPfSrmdYYKrFTh5QV5AKy2Ke/THfV/072WlrfyhAAQltRNK3HcdQb59EUAt/2QlXKwVEHFfzZSLsQfgX6KmdLcc41W/i6gVWBqwGoNTF0EIOnMERgpZotATY3xu36hxhc9Bw4ABZcj4P3K+PQCIHElLHWBpfpcPa/pTtueKwfmPhrX1efVmNI5I3JF0JhscKmCc5h/iuQwAPammFVr1nzl4OPVVy/CoG87GpFnbRHyHCrqVq1cifP4KNctFkipxlU/NKVrmW4qJZ7lUvDod7HiBYal0xmXbqyuP42Rc/0cAdFiARejLauOlH6mmLaSBBBQLHBV90XXq0krnZ057Au9jgA13S8xXuNobqRnpRI3GY8FJEohDtTBCBKTUYzZEqYc0tD91TkroDWRaTw1dAXkalRcDUaZ8Pi6UFkit2NNEVIkiIUcSl7czlpKJtcvJM8tASibOfdSzleBzKq75HtALoA5o+qlwC1dSUu4x/YKwLht+z6wHfmfAEaPtE3rjjEymkTxu8zyug20bRt3whh9iMZuufXNGw5IMxO9/9dt8+YtxMMazOl6AmhkoKd6s91z10PUBZif/PpX3ONMgNc9/nV/+P1vaQSxrwCFn3n6aYCxX5P3oOMs1jT5m/R5ZSKmxlQ2IPapo6fc4byR9RPPxNaAwYCdRw9QxIejAXuPS6QIaN/MOK1yBZmwKmfNTM+CaTYE4sNK32+33HAjuqmwmKtO2uXXjrTdRzfYUZ7DhRoKZdydGxQDyGTuvut227V9h/3jjS+QnEiCtUS+RI6SQp3SJ683U3plNnbaVJqQn/s0XHpyBtNbmL2xXgPDEsk7wKpnL2iPOJNVibVWsAA/9rPWjKYf1SARUKKaUeeo9n+09NcJBkq11Jjpgb6wpBJ8z9Dhm4qEgUyiDuw/AXM13W666ztMOSzEV+C8/eG/nmeq4zYH2Xbu2mTPPfcbb2Du3XXIekGi2b5rHQCLDFRg7WMIXAnYfc8tl9hu2PBFNB3OUN93YRw6IzfRktK6AObttjQYPT1o1vVB/ufzz9fYmLHj7JOP17hOdm73QZj5zUHWpNBe+euLsL9KAFSRpSCWjJs4CuA9DzParwFgeyLlc9Bl+mTi1Y0pjGJGwWvro23GrEm2YeOXHrcGD7iYJh2ahtT8mpw6egq2NI0gNYYaOAOjiTOXX3E1usPd0Jsus0ef/Dn14BHym+Ww3seSh6QRqzK4f5JdaGDCT1NZ2rKSDROzNJhQcw8BdbqU1XqQ8j96vAr+4n1412DV33xiy/PPgBnoJAPptCsOE1P19wBY1Z+DpqTMIgPSRvARgKcBNKuvDViswc8Mfm7wOcXZJx571DU0iyAsNfLMj+PhsXHdJsa1j9t37nvQHn/8CTdQjiDHTYJteTXTmdngKeNodB4+sN+iIWmItVooTTHIMJKWUm3SyLqSL0gbk5EhjbHUuXF2692LbNWXG7jvAFM0Zi6cII4hHVUBDiMj7XqXicPESWapXKPY8DJLlBFeKh427YSls8jopVGzdY1LdRksNQXUqBURLB2tcEnClVcWw6QMswFMvcaEJ9mBvQVMtKbZORpfodGKayKsoWfcL9WBVU1Fi9Sh86p3b15D04PkHTIpbaP2xcWK+pszgr117fxs23uilAZ7k824dKZNnTKVXGGDfQoI3YZkRyIM3RKk+HrCUExhQmb7jiLWoYB1yaKIBNhoV14BCQDzty9WrIX1ig529zQLIc9Lx5D8/NlCGPlllsNURCwA2t59e7mfYh2ztqTpLt1YisF2SA1eV3GvL5t/sQ3oPdZ+9PhzAQmPZ1BHjZSCsWk7MbwerxAUTmzMyN4+Zp+M5ud59Ijl2dCgScGOkbwQEc2gwAAAIABJREFU/hzHtbaAU4RAntA60pRvwLwOpC18zUpjXvWFpLa4MI3qywxeoHE7WEA2ZLNEzI9LS1lPR6sxiLvYtmzeJ+ibvKerVbc3WgHyHpJkUSwTqUy5SBK4i8wYhRtPmjzCdu3J9+nQU8c17w/uxURnJ2s70PumPqSRpfur2lI1iXK+UBbEAHC8qNgWtOXLaYj14e+pyEgyBb1ui+3ZitE8ciwxEAWqwekiMd7N7RHDBFGddUE2sx4yVJ++STZ+Yn+kPw+T+5XzvjB3PEzOohRLeZZqZcmrsM5TmaDtwvstLq6jOkUSirgqec4yyV4ymaRnV42BaxdYqHGYWlUSE2NptEXGgEuwrxg04awgZ2GCeWjf/hi8H0IytI9Pmg4dMtCOHDzF/ejG+V3kWNOHGHqHg8zGJNcjIxMQKgXkksZDzpMnAXshnSZrAYax3UdT81ArOsWWcYqMjFhHaw/uROSVRUn6Yxk9Yef4qGI0QbcnG+uM9UOTYd+Bs2hPVlJsK1yoM0rigHNxOjqpcmoXCSBWHHI0SqMImCUsXGmV6mByujSLTwFHiZVczQf0B2SFal6jLgEPORoGoMxXIgBLNM4vJFnmIdV0FcK54SqkqyhG43nNVgrbeATrqzGY6IJw9mmMFHTIaUQunESjVVp+cvuTYDHBX/RpFZuhjFOr2FeyV0dXIZrOpYKlFkxA9Q+Kfh2EMRySGslxFiDJrgpkrXkVMNL8CEStSeg5MFUAhKC1I6RfxjHS5lFnRl8vtlVaVxL+JhB6dLBCpLlHkBsxohfBDzp4QYWP0HfH7VcHtLqcVbwvaXbldsuj4D3tOqst7Ipyug8SNlZyHiZdMTQaHvnuHQhUF9tmkqRyUNpLFlxlf3vtLRYMBz7JXTUrqoqDzXUppNMIwFlHcM/sSUHMwkhJ7mVfLN3MoZpM0QHAwvPKZpTvEAtN4tNM/Vt/jDLWrT9vi6+faCtXrwexT+fZcd08DwGwYhafOi7NUoBo7stNd1xpJVWnbAMjmWFNSXb6eCWHZzLdDYIugE82TJxoglYZRmrDYC3s33ue7lY4bpHobWXhtgnIFJbQgrsboHLXaH4W5mYVsbZzfS15J8kLVVNm91gX307Hwa+UjS3QqG9/tK1grzb5WAKBisDXr7uAKUZ7CSinTtageYX2WFUkupli+TGOufU8TF0ANZiXim8pyZkU1kWwIVVoRNrtaL3u3r2T5BMzJ0D3JJhXJ06e41lFWDzsQjEnps3EEVFaXXG59vabuAcKhIqWW51A8XAKzQG29svTaEKVA+zSMUHfJgZWUmwCSRr3o5o1KhfgWNbfI4/d6ht5055NBO8I+5zuTxsVcAISAT/96Z22Z3s+DtfHEdcv8XspYE4IhndK3SoPbV6NIHNqsfz932Nxe2/jc3WMB4jZJuhMEF6jDKXG0H3pOdqmT59kv/j172DTEHTFZEefpQzmmAKIWI8K9mLQqJnShp5PSqpMjzCBKNXonIDGcJs3bzRjP5GMPva111/9AD27WtZso3VDR/QQY1baoy0kABqR60CV2NfqxEkGQGLQCHsDDv3wj3cAgJRxQNbb5rX59u5rm6wWQ61AuJvrl/oHvzsbkY962F0+vqMxHiVXSpoA91oBI6XR4qM8/OfjmgBVYhIpDRNzMAJQNSGNWIMgPDiEJ9AyIGqXnpgDhgR0TAQyMAfYuIFnwS0W6K4Y5pqM3I96EpgoBVbXumjwMT+N0MkJk8lR4hRALgltHUW+1obijJpKylbCxJbkNeJYP2q2CABzox/eRwAAsl6IedKYbeAaW8IpasNx40Wbes/OKrSakbJgEUTEgvADtIo9JLAhmiaMF9mCcztAVXUP3aRHqEOH9qxLphBPZV6lA173LwakuY0DVrrVYqyqTypWjBIwT2L50HV5+ijGDAtDkgICF6JhR7azmFu84ST9Ma0dEhVAYfHKBK4K3BSoKsxEgIe0qAQUuLZVgFUGyaw6tmKFaCKA2CRmgZplnchph899oL/dkcv6s+eapCurF9Nr6KDWoGWQbAfP1BlxOrv5c4y6xPy7YpeAHJ0drtuqPSXzGABNfU+goarX1nsJEiFHWTq6zW4SJYSWsyKBBdLCGhAb1p2VxEgF9WtWp4/vUWdYXWABEBo1aadrkASIFcv3FRdTmLLvxG7NRpz99huvcSOVU4xQixVeCcBTBshfQ0e4AOmYUDph0iiPFsuXMytG0xoydfTHzz4QCEOsYBkExhMj+tjYURc7UPwZjsvSYRO4oyxDxm5iMEdxTQK4pBF1+dzJJIv77NTpIkbT+9glc2dbHRotbyFpMmXmZBeM74Zx1JIlS+zYqUKf3nCxfdZ7v16p9sOHH7K0xN4kLtf5mll+rNWe3UqB8P8SUPUX+48PAayPTwz/N4P1iR8/iJ7kOzZ95jSkCz5k5AlDBeLUbKYxQuor7dDhU3bwGHJA0gpmD2ZldbFL585lLD3btsIUEQCVk03uQ6FaSgGQS7OvX5++bty0auUawIoszENudcbW14xrLlnysc2/bAFaUyn2z/eXuP6Y2CXeDZJmM2tIDQefMAD0VryOZJxOOYsavvVMz2Rnpth1l86zZBLpUNZgC8lcIbnUPxjF1VQ/R5V38bVEpfUUx/flZDFqRXJ5iBE2nWGpFNMaDT8EyH3o+FmrZm9rmsZ1n0mS1aBKxbhxFM2rKNZOFUDI3l0HACZj6diPptEpViJj6uRYypfE8Gzhm7S22ylwvbz0KQnprBY6gCVwKRWAspwpnS/X70dapw+airi5M8KdkYlm6/n9tu94gaX3ZsolMtW6JdHcLQ7DeAu3eWlnMx7mupKeNAVxQA0cb4ppUFoghzBDsaA5j6QJ56wSSXCASMu8QE7Wp2GeKR7MZDJExcuObXsBsTGOg8bbpLyQ96Zmy6TJE23y+LGBZh/7uAY22dKP1tgJJBuiaSx84/rF6KfG2Dqmn3YAZNSrycH0gCQ6FAMFFGofSxtRZkFd6ESqQXOBXESu5TrrvEkjR1mZrPK8BFoGZnwd8VNLQwW7wEvyRzGfPP6JpSIwhoPO4yQBTOZGAjQVhwQq6JnI6VkNRhkdjcMUNIqcRflrJ6AQMBcDYCGE+OyNer0899INkZypFYARAv8chHUwSSPNYgc2eD7479fQO1ajq+N35dcan1Mu7jrZfr505NC8lt6vXtdzY0DUQPO/5t+/JA1Wzxnf2UwLdCs548Xa5Zo0oq8RfoHCAkMFXAk8FPghGYFdu3b5112BVqyAy/Xr13MfJqDvN8s++PADtCIr7Fu33wm7stwZp+Nh8kkeQOP8vXor/y6iWVrooIdAVa1hjTrrzJDRinTVZDYlhqpylF69erluss456cyWAEBF0hHT+xTbVyCKmKvlYoPx/jW6f44iXtIC0kktRSdW90fPqwhGYzTvTZIMGgvNQcahkco8MIBCOgvpgCTJRMh5GNZTakYm/9YIAx6wEg29IRir1IOCSBrgAiwdnVkJyJYlIUkmWapF18+x3J4hdv/9D9tvnv6x3XnbEzTvU+z3f/wWMXwQYE0urKmDnk+npWbZvd/+HnltIfreM2316rVM+OXBzOpGfLsJLUNAZwzGZs9awIjmIfvTC88xXn4P97fEHnn0u7DF7uVaGfMlT9m1a4/nWu0xIg6Qi5JbaNrjShpVPYilK5Z9Qh4Ou1SKmaRMVy2+3B24N0onVLqrfXtSEEP6KSxxsFpM5RIAgknIS+xHc1xSMy2s/du+eaMtJd5+595vcI9w4c6Mtnc+XAYISFMwMwqtvkPUWN3tMhiVWzbvYkpjk6Uy8nnuNKA5Pz2EfSJAWDq2zcT+RuU+AB2LFy6mqfS+P79OiSjtKdV9eu5iZLs+Os/Rmea8V+0jH6tWziaZGT4vdnWnfmIMsSow+gxBw6+PA2qSNFJe0bd/dwfcD+w7wnfH2fDxM9Ep/SXM2pP221//webOmwuwHoec2Eh76LvfRo4FgHzTV2xJxqsB9wtomilkJlM/NnJ+5DBBOHLUcICO8fajn/+GKWjyWcgCIoIoXkVAAFBDpkL6rqyZWiYHEtlb06bN8YlCGZx+9MEHXGce8l57+RwGNJw61ZAS7r93kUubnWDcOoTc4QJs0zJYdyNG9KB+mGYfvLPDpk4fg5TcDpqNmbbknyupn+51PeLd+7YCMgU+H2oieGMHGTfNU4+fON42b9jF6PI0QLQxeCuMBKg96XIa3boPIU+nBoSh2J3aQLmXmuKe7+uOE2MF2Hk3V433jua6H1HOJg1qQT8ngsDoObBXCjpD/w2wBkCqS0bx5ZInc1CV+6FzT3FWz1mfDz46SDjBD2JtBNOBQcztmHrltYsxr/uv3z0Fq/KQg0Up6TRiaOh8sWK1T6WcAWR98LsPwfodyfvtQp20343EK9EPO4tESA5A4EXUyNnEhyd//GMujP3Es9SodRN5dzo5S1pKrBVjXg3nkhpGGpTCIKiRkUM6k08DFRMrxWHl2yIDqAlfz9nobFvWeQQ/zwkDvLXBE1OY7KH2ItmI5mTMBrhNIabMmzMHU/I3ab5MsC/AAJTT5nRPsfkzx1r+rqMQigohCUH8gO2vMzoOZm0cdbfikgg1muR10zDuoUzJxVauYU3JqDmUKaYoNNgmz5hiA3Labd6E/vYExqa7C2q9uRsGsySOGF2JTrjkSu6843o3Z710PtPJy7dYWnoXwNFjHWZLTJqw37Ky0qy5jMYfE7et1E3N5D6h5Eoh1GluUkcuoDlJkY10zqnGbfTajGuHHV8HUUg66WNG54KF4ZVD8ymWayw8U0We1uT5toPSLkvBMyd+jKAR1Rvt7wP7jyED1cdWfrWLewIwrdVCHqDcL0oMd514kpJkulXrSDm3cgo3YuNXIF3HtZJitGDMrfxQnkUaP4qHtAj8aQOHi/3WSs4zGFaz2J0y/1QNEaxXEfAkgSWsSPrWwgK0B0SqkekSvSqkIcyuvW6+LXn3M/AYmcFK05X7IL0sarh07qskaurBODxHYcKrBnM9mdMqCQjkZ5SDqS4U2N+Kzm9/pEFbbPXyMuQDqjk/5oFB1dvRgt3eOD64l/MXY7NwFklMbBPEwwFMdQ9BFusAU8EH3ciriuuTDGcXmo8pEDyKwMmkXN87L4Ua5ILnvbrlQ4b1RW7kCM8ALAat+1AIBW0AypF8gaqzBPLSLhiMllee9XpKLNr6KsDwhCyal5L94Z5Tl6EqZOMuisY0bq797a8f2cSpIzlHiXv47Xy5Dr3cGk1aI8s1Ks1aYUldMn2mPf/CMnvkiTvs90//3UKyh4cA8iK6ywOIlAgsr5qShOgvQEc7Ha9oqNPtCRUc4A0+lpabw43l9yNHK2zCVDqOPbIRtsdUYzfAEgW0EPUovY6SKWJmHQtOI8G1BMwIHP1c15RfgfC6AGg9ACjiwzJgv1WSHKWjtXneu5dyMU+UYROgpfS/pK3SJbEL3QU0YdmwMldpVyLNYhMuEEVCUkFxmYgxhRa5DirvKhG8mgAOxVSTkVEGozsa1S3ErS0T8HDgwMH2+adfecdHyLw0VMVMFWVfhlYVVRpdIwmVQywMUi3MKrRlJFqbjobXsYM4lOaiXyrBYnUlKTjUjQjYrGIWcKCKpSC9a9XYFI8PPXy9LVv5ITplvQmA5+30sTLGZmB64rKYf5CxN+5dEuj4cNgnZ88dJoHLodA5ZskJmTBR5eIHg5exuTp+VjsvXHYB/RDFb4qkTz982f7+0vM+rrR23Xqbjy7Pn//yd4Sl+7vofyXjTBWMdOnATyRAxsJEjE9ha7LIM7snOQPx1F6SSJL2bLo6bQj3SjOpnJGsGjq4tRWBdp+GaIXga3xf4/wlFPTS/8yCFl1SUuu6veHYRNfVo98Jq6Q5gpGwwWnWBLh0/GC59R6QAQDOsyQByaTwqye4ybCloKDKA+5E9F22bjxpQ4cjcl1UA/26EnCyHb07xqCPM2p/nM3N4SkHynOYhzRrU/Osw/g5uYCnSTBrc2B86ZA9fuIUaxBDqdmjrfDUQTuNeLU2kXTDairrrFd2Ml0jjCcwwlAntQKAeMveMwCB9XR9Nd6HBg3MwHHTCc78edfWYge+YnFxH4Vz4LYtRykY2WgDpT1SAZs1m/XDeOmk2favf261vYcZ84clewazrKHDeqM/ctQPlzCSCCUFuteRyAGkduW5cnBdYIwgCgDk50/ex/j8WVhG+9BvrQeUHWhv02mvxmVPDNRFV88n6VnDvaaLxiJTQRLFQhCDL5bOUWUNhbjwOo7ECKQf7rvnFvvXWx8Bfoo5x/6Lxg1dzV2S6Qgf7W4jWGSg9TPVtmw6YV9v3sHek3sqnR7WbxNB1sdgMLOK5lkMGYLTNGy1wSPi6PYlcKDW2YpPYYaAwCfRyvn5z7/Pfq+273/nVyRH6MhUl8KcgxXE/leQL2bct56OkSpkxQRn7kjmQMWiklN18fjzwltmeyf/HGynZ3/3mpWfpciq5mtckDMoPvVLBbK6ryqAgoQpSHZUkEeSTDYzjqJtIuZcqHQ8xQ5k3Yhx0MLekQC29kQcTP2WKJzM0WSJBHQNBsKD+U6B61WAzc5KohkldrQ6f2o6JNGxVaNUNLJ6umFi+Kq3FKEuH9cZS2yJwRzmBC6WTfUYL5FAyHzGm01q/BCjpE0okFlgL+GPAozkV8xOz9K8hHUAQ/qsrRz04fG1NnAUWsAcPqu/gInVTMLP+wzMB8UMUvJCA4p4oWaWzBTkpqw3o1FVJTqtoKVOOuNe+Wgn60BMXjWyhMXGgjY3AvwpgSAUB7ISQbr47+RUIyLO4heAIDYTwIXYzguumEtRs9UKi885qCRgVdrS0Dh9RFwHnhf2WoguJilQMzgXAmA8gFIccBC7VWvFjaeCZFZxTIwnAaMCe/WfvktSDQEQI0K42LmCY4IY3Gk04AxBFVJiwvpUQwCkN2BM4wzqjqTZ14xGEBXXdU36B61X5RBiv3KTfJ/pB3CmxXTIFmhR6izUGtXzC3VGsozx+HceQQxNt0gKHYndS5JCZ7FeVLpAmWhMjh83jNhejD7kIaYCdA5qbIWJDt1r1pgaef0GoJUFw2rT5qMkf9oIYmhrzfN57hW5BeA8AAtxoYWkr01Gd9wbJdECS0PlPM6fZ067yLuwSz+VMRyFoGQVWGN6q84646V1X4GlLYeGYB1NPUEgITA709KSbOrFw1lXSTBfBqLZnI/G3mBb89VaW/b51z6KriWThayMxn1++cTvbOL4K30FPbet1d7dHzB+/qc+Fg8Kt/tHB2t2w9b37dU3n0d/dCsjRkzPKI7zqUcfvJmCr8D++sYyH5cXC1zneTx7t6aCNcezFXDXv99AgIck3FAH2ecrVjL6SxZGriItzUgWURqJm4qUKs69MAKKJmj0Qp506753gIIul9EhgWGaApCOsZIZxW8aNPHQ1tVgUVNlwcxJdNXznMVI9YQUQaH9Aw1EwjvntoIbYCdniLr2w4f0suNHjrlBWZ1kSTgnUnB3VXyrYASeo81BdjVbcjOkV8944AWKJvTMM2n4DkZK4OCBE7Bo0NCSFivXIFbTKM6t3jjNR/GPYl6J6e4FKcmX/h7G2hVoJPBIjZsjnHlDhg5mvaCpBlC7fPU2Bx5mTUfXFUAy//RuKwDESsuJsf5Z2ZYcDgBVEorhYaEdJzerpCALp/Bp9j3oiy+I1T4WH3woTvgOZ2wvGqkRTRb41JAckGW45wM+nKkANkP65zkr5TxTJTIDkumN5ERC2BOaVJDL85WXX8LYHEAOsaYGsO0dCoxjvKd24kcWY95V5Bm6/3XkSM0wZUIwaZRkiABEXYfAwggmebypKd01XYBPj2hQNZBIEdtTkjNemKtwUjzxOBEAA8qXBa5FKCH12Cj9MI38q5EkyJe4T7ARw8jZnzrf1NhxgdUAPOhKg3za1FHsRzG6OicCgrgXgAkq0oKGmGtYd3z8JwihuBowsILRVg9jApA79Mc7Nat1XgRSAQGLzxtfvH6nPIBrwPIh0CcAbfUagWSWAFvJ0gTnd2AWKVBS2q76XfFfX6PXqBEAy2s00gxVnK+g4grAK02bCWAOpGIEwgp018SZRujlqZCEHqbyCV1jBqanYrDqOi9GA1jn1ZbNm7ln6RjS3WNvvPmay4PdiJmOzpXVX65m9H2qr2kBrQIug3YtDVYKNckDKF8RaUFgWQVkBslOeEOWW626QKCr3n8NMTOLhpPkDTQGmoZW/TnYmGmAr3E8q6OMP0ubXKPj5cgFuOEscUSMSuUmddKLY81I07W2BlaaM4H5et5nNvn+EaQVvli9CfY1TYJp872R3B5ZY2u+/sR25a9gL+0n302ASTSI/ZGKtuVge/Evj8M8y7ar5l9Pw6EU7c2P7Hvff5ifF2vvvPOx/fXlN2GNnyDmHLWX0SaNo0mXlZFFzXfUvuRn/Y2x7vmXzIVNNw3zswW8l1h7682/2iMPP2g/+dGP3cDmygULbcnK17gnMOVgSr3xxtt2713f5uciP4au6OQJo+yzz3e4TqCaxi+99Cr6rUftkR983/71ziv2jRtuoeEkk2SjFso2sTMF1C375FOePzkOhf6dt9xiq5Z9aN0x+7vhG4tpjjXbstWf2wZc6vP6Y3jWVG5XXEWDCrZvE0asFeRwK5atAQA6Beggs05YeZiPVTHbDC2IewsPSiCOzAGVK3HGi5Gt/FcfqhGDo12moUGeGiWRboHIPFvFOklAnDtX5N8TrHE1q7XfaFQSN3JzuzmLWYx6rV95cAwakgdwj8cGZ3koxrijJsxC2q6fXX/ttXbrTTdTKw93dv05jH80jRaLudj5wj1M+22FgZuG1vdRB0d9V/O/buSfi65ewLVTt5BHHD15wmrUqOeMvwx5m13IxMUC1Bzcm+8jwXCAHFDqCRCkZ3Fov7wvkm3OjJnsjTctnho1KQWAA9CvD1JrLa31sGFpVJw5y71NY+0nwJg7bcPQTu+a3M/e++CfDt4M7DuQM4iJQqY7ejCBUViMZAb3qozGU7w3xdApzM60fXtO2OtvoHHZwhlyvBS5tK/sztuvZG9s9imf1PR+NCuGUbvlEu/jnDAk3CLoGWmKSn4LijnKR5WTBXr7nQ2jzvgXNG88qPG1gca+/tppVtUZl/30Ud7P/5y9KjDV5eICmYAAXO0gFXi8DOK4gBLFUAGrirGBZEor+2avffzhEuRAkIPDdK8LrvZnAEy3MOZeiUxNGbHpkstm2quvvmKPP/GY3f/AvX5OrVq1krq1wB78zgP26UfLYN7D5F/7JedAlR0/d9SS0K08W1Jt34KhuvyzZZhHEVvBKKRD3gJuEYK82ZU0iV9/9jNncCv++pSHCAOs9aBOCMgXobAiGcxgkjXDwmCq7j5wxo11q4pbrD/TJmpQ9u+fy0RVd9jIu6iTIYmBpZQD/jYyBSqZgCYml9qJgRc4G3T9+v5EarD0LPRB3cA2aDDqfExMQtaRZmezHiLPmGltYDPkCJCbu/WaMUZGZe98gnTH4Ck0Eba5zIXqxXpwpVQkC8uZSlm0aCZxtjsx6i3yZ6ZOciRDAojMntV5oecZJbajTJcg2aiAELmoGkJdr57p3hCpgJ3Yqum/Ll3J63CIF0MeVqtLgmGktfj6yfbuWyshl6n2k4mZNFblDi/fHSQNIBSlQtRKJHebjeFeGzV7FrnNS39505n+w2l+fYTXQYFqYE2XkG+3y8cHULWF7w88LcQUUhkQSOx4M0Z/pzZS/lePHl8yRlnVFXjcgK/EQNiKZgx/8Og4Z+EePdAI27LU93sCtWMafgyaFKjEtLyNOl+1ozCqGPAJ1T2S6FSuIvO3HozwR1E31sAyVt8FWMFNs1Wu+TCdQHD0byuYlHCSj2TjyIdEOAyjId/SRG6ImXMEJrXqF8t7KTEZeYY+4TZ/zlz7y58/89q7jbp56oy+rt985pSazVwDX6v4qHMuK7MLU0u9aK7t59bgo8R5WAwgLvLAfEgd6zds4ZxFNieLGpprbEAyMoGmQSv3r7JSrHnp8jMh3J/piAsyymNqjUlwgfCaFFB9JI8aeA7+/JSj6/kL/xgKaXTIoF62b/cpO3HojH9PBQzbpMxQ+94PJ9qHSzYjU9mE/06k3fZtcqzQZHvn7/uIgbVMyveyHbsPWUjyIHA5hKqSAaGqmc/WwSZX0abmSgSnc3noWVbaeIbPMdoCW60JMKMNPT+pEcclRVpSOsUuiWIuAXHdmnxnv0WQsOsBxMcANgJAhlPZ1UI1VqEmUNI7ePrlhR3jkXI+jYa+y9i2DrNTpxqtVz8E7VnkjXQJNDohaYAhdFV3M27SyKEhYMN1vTgc6mCwijEWjx6HHrTGMpXEKvHomYvuAXo5AlcFzEqrS+ZXo0dcxHjBeuuO/ozQc4ExpYy7CXz10VUSbSU1Mlm6+da56D+t9bHhOsCSGtzgcrrHkZQxmseBdwwGSC1Mv3VrNwb6gggIq+iWAYYAVXXE1VUQk1WvrW5DajpUOCjlZw4DoLCgwSm5fjEa6BxplAzq8oljpZbVLRnxX0CTikKSnlorOEpnBLS8nk2oomy8wKbiUpgoJz0J6Ifg/0+e/LadhUp9kE6y9mxWt14Aq29ipIM7KptWJgGS+VWJrLEaaXOcQlaBdc24XhpaoDfbWRbUkg/+ZciruaFHHABiHEHyXEE9ySBhjs3TBYe1UDoSVSSOAtXruC+y8FVBEwE4UHyOEUe0LyJgypUDUCekkkhiYNU/D0dRAtvpMxVsSrQs6HCqYxILa1NsnBq5ZTMmMHPyReiH5tsUdETLy6JsW74633EwX6Jtz/oqS4pKJkhUoF3XxY6cKPGxSI3QDhmSyH2Gik8XW4VlAutUpmitbGZR9FsA8qJYL4UlmHVBeY/kc5kYWfXvmY348Dm69yNt5/4Se2PJbhIUkn4l6RQD8uG97Lqx9vprGKFwrY0dmnQPPjgWZi2KnrlvAAAgAElEQVTU9W3ldvNdQ3kPleioZRDIZELWzNpBHoDnNXJcHxiOxwM2INdKzuW/ekhgmQNgCKOGOQS2T1dgkMLYfD3gaTpA72VXjKJzC0iO8HtsQg5JyznbvqWA11BQVyASW6UNPaUwXgvHzTMl9tvf3kJQWo+QPDp8DphFu6u1FxeAZcs/wfUXodyn//xTDDz24vxXwEgBu4b1MmJkdwDgc+wHjSOg40WHrK2ZhgKs2XZ15hWC0MCaNCnX5s4ajuPhJus3hIXCe3nlhQK+j8YMGi8XTcizX/zyTlu+/AOLaU9Fy3WkhcQ22ImzR+yd95cS5GMAoSnq0QQV6KTg6uwbB1cdi2KviZkC6JuYYDfibv7J0o+51lLf+02AHdJrdPkQxzwDN08BRoHhUZDk6ENJlPR3vZvD1yuJkBSARijdQErJF5tF90blZmI6az6N1SaAlT0rOZEgAZEDoxJW9JKRipDNYyyIalUVzGVugcaOU2A1aTShmWZVE+uvDRazmE1NofVGT4ExYDVXjCJfo+tKwAI2mA7peLHfKSSlCagDRiZtSbA1YohHUUJ2eKNe0nkx3jFaaTWW3jOOhBkh+fPBmLkS4yg2r+6litFYYkscwKpGcTq7ixqjpGR3cFBNH4GMqu6dtcQvNaHY5l6si90kx9EmJgjIuTwBUJIpoFoZbWc6qSJVCYwX17zX6VOm2PN/fsZ+8Mh3bcOmDe5YqfcuiRG0ZoiVAQAqpo7GBXUvBC5q3FlFYedoVWcSHLCSed/8nFAhvi4PALjgrFEd/VqbAatADBR37VRSAvCh5MRxTwExfv6IkCkQ0nmp/rn+HKhauyfQXetkOjtIqW8WgOtTEDJN6Jii6JCICEa4BVDzO3sxQsCyfp6PAyvus06VMGkEl2cTzfuOZr/GoCcs9nwF60dgg/a0rjmSZ6hzKocue1cSo+0w5BTLVEgLRNEIkHaiCm4wCBuHQPzyFVsBHwTCC9fn53KLYyg4emTkOJNNrLsjp4/gEoqeuvaXOOpKpEm6Bg7IsakThnvX/tihc+h37kJzk9jCBIfGf/QNEnXXhMUVl8y0wYwZnz13yt6RHhvd6ljifyYJ+Le+eSeTBJz3jN4PYhy3BObUsy+8jDFJA8Wr9EIjbf70y2n8vef78tcbWuyzo/8N7Px7w/4P/GF+nzB7bIIYAWa33LXQlq7+xKcatEevu2Ks3XD1VbBMt9ufXnmHpJdorwXCKK7GtkO4mdoPvXvmAnhn2h7YnIq7Q4cMp6A95oBJI82mBiZB4gUGcsuko6tC0HWFxRIG2PQCW+RntbqU13A/mtjvdSSGraC5GnFSSFBSqnggoFZF++C8VFt02RzE/RMslK+TUcPbFFdnmPAQU6WNJozkKeIoXDIxKSmCZannJnZbg/Tv9TUyLNJUghpogCMRjBDOmzkKgxE68O2cvQA4PTAdrSNhrQCxZSkaRAKAqCi7es5YKztXav179KHZzroJQoW71gfscuIZoK3ir5zj5Q4tvX05tYdr4of7V0ye9emna7yIGz6mux06f9hi05FqQB97MEBJIetu68YSxvMikGngDnVKhGgaQSOYDpwJ4FAcVPNEibBiPnsrFoATk9V4zvp0Cv6KUvQ2C2vRgwWEUl5IUSm2TBWFawQMlSTGe0sB1VPZEy0E9LKyUo+3SQKzpYXGX7oCHpzhPV1w7RrlxdpY0l7QeUuTCo3VMDTl3F1aZyyHp48Gc41ilUZIS5x7L5OVoB+m5xtMUMnBV89eI8Iq5Dv1rbWnNQYuvWSZVwjME2jfquJQcViGFjw/TVTVObAagKO6FwJbBSCILTtjxlTG7ADTScidee/n4X8Dq/qZHh8dcAhkAvQhECAAUQOml6KE1qxApSBydho7ahpBerYeSPxnBH4DActV54wAcIcsxIDSlAC/B4WiCtVgxDa4poCNq/sXgFfIE1CsKfY3EjfEZBOY+J9O60lJXfw1tdbiCIACMQMgk3XLM5JWqZtuUTmp5hB4EwC4MJER7xMQrPtcyni0rkns1FgoKFUAlwI2NZIsZraDtjw/PQfJC+zatZMGaiLyKZMx6dpphw4ctMcfe8zOwFr93W+fsad+/0sYMWn25z+/aLNnz3GNVuUGNeTIAlSVR8jARFMI0hIVIJ/KOO5ppEZy+LxA61JAAwUJvb8K4mcqzY5GTAkbEewL0zgq70HTR64DyTNq4r2KVSvHed3PlJQMYj85GIGkV/+BLgPVIw/Zqooz5L0l9hD1wRULF3GPM3GFXw9oupnaohp2enc0/ursnnvvIgf9DDfs+xi1XcmlxNqNN9wKoJmFZt+rTIvRSOI6czL72dv/WIp0yue2ctU6JgWz7Ov1a2zrljXUQ6Voon7fbrj+Oieu9Oze077Y8Q4PW8BaI0zwL5BPgTVUX0Iu+znj8Jn2i1/8HWmzaAc0vnnz3fbDJ39o4zB1ufve6zFCeotcAyIEU2ZyTjx/robGHJ4Pe/a4rn1XzHbv+uZ1dvIocgGsvcys7mirXmTbD2+w1ljiUn08YNMq6zu4nw0kZi/79EvuHeui+AI1XjksskDP/9e/+KHtQ3v0n5glxcC6LmNKULQ9GfyqWRw0HgJ5Dt3rgLmouiJoUGjNqPEbaPlqniBoIKjpLOBQud3Pfv4T5BN+SaMbExie28njZ7wZozwtPTOVuCmfEEbjncgTby/8/V37GczEJe+9ajOmzfIzogcNrjvu/S4gOmDb0c9g8dIc2LAXpmiaN3eivLmVARB7gy15/XnOhJ7WLbMPjaJP0Ectt3SMxop43/OvWMAY9gBb8o/X8cQosOGDcfBGZ7WN/GbRN75hb//zPZ8KE1O6Dsa0JBiyqTFqmB6rpNE+Y0JvfFcwwGUN9h86xF58+R+cW11cXuGxR36KzFwibOanqAmKbO7MRfbN6++xqwBzQyMuEJfJj2s5C4YPBizbbD/72aP2xuuvQeKJ9fUyoP8IzqE2e/FPz9rzf3wIfd9NTEamAUT2hb0J8NJ9otdDkYD1qme1vx0U5fnLVMclpxR/HDgNPgJZgODvQborQFT/psmpYCoi0FQNxr+dmKGnqBzSG/ZBoy74uqBJ5TqrnYBqx+/+Wmpg+noJfq7ILno2q1evRj5hnct7HD9xjPHtJNzUT3MOb/G4VwaL/Uc//b798Y9/wCX+FYg16NpCirrmmsU0Bhb6ujl59Ihde+1ie+qpPyClNAGDxc1wFgEmOYeuuHqGbVj3JXkY49I0OaoIBNLY/Rq5qDDq7XYAprBGplKISXpXOmc0CaV8QfmgKgwLZfqBpmFGNmeNTC9FwKDWuXHhQmsoKgfs3k6MbLdBA4eRmx52iYlrb1xon2COdvQchBIAT5lR1kkCCxOkOmJXM8BeIiClN0Gp/+OJo67fTF0jo6Q0ZAt37z4OYMiZyZi2GqXTLhln7XUHrC9A2yerME4Pz8JD4pyPomv8XniBDJ1GjhyILvApK4OJWwrGIxknEePKqKtjuU6RSYRJqM50HwXOHmlwyvSL9ACQHgPMhlLycbOC05qgxQxWppmchZpAFQA9dmJfGzEmlenWRKQyV9OMwACcC11w1XjM1TbRfA+zvBwkrcC8erN+77/vBnv77bdtM6Qr1QczZ06hgY82PvX2aSQBWrjnIhc1M3UQwTMIpaaVl4LWkoP1nA06vwXqqiEfIR1m4n4YrNQkyI/FGHFnEOvLaPbefttUq2zl52AQuHdHATm8yG6wehNpdsICjUYjSuvvLL4ukm1QDCHksH/AZsrxGWngL9Sr0TwbvfdQ8pRG+eMQ27xGJBetAE9TLqucS+C00mOBodonqh9Rn2N/JHG/MJmSzwxnphpYEZFovqeTrxBj88gfK5F5KKNpqPNMIGcjpC1NU2ratsU138XGBawl1YqQoakTYkTSUU3dAh5A82lQDo28cTQfPmI6GVxDknqaXKFeToUBXngW4hvPNTsL7eyJ/ZBrLEAmTVOxvB/OxXrqU+EKtRQlIeTBGntthdjSkzOtBiPy6mqmaWnQSLZv4vg+Lvd3HN3isZPjkeyosqH9kjGPQ14BEJcj2npRD23dcQSTszryRhrCmSPoY7C4kqCLN0Cvb2mtcWfyIUMy6Zodd0OkIt7MgGFy4CqCvce4NudqMtpVZwoqLTMbkK1NYvmJrnFRD7oVDrComy22kgKJcja5Nmv8vRGqexMjMlEah9KiERBKYRfFGHRMLJqqAGxCueMZhSiGhZlEB0AN8hiCicaGbrnlJrRe/u7Ak26SxmTdd4BiI5brbqZDILMcUbfPQxFOh6mhQ6qKQ0t5UiL04FpAPgGKEt8X67OaMXyBrg41yulOHXJpE5HQisUwFqOQrukkP2dO2py5M6FJv2v33Hej7dt2Gs3LTYTbRpwt0UUCiFWBLop1mMAbAm4GtPzrbu4Nw3evrf+iFnAzxUaOT3YNodIiaMgVgNNshooiWKR0mMZePNgOIjYs3doTJA/qaub0CLVFi2faKoSqR+PW+9E7WwPjMAAISQzIzEosKLGDP3r/JXvsBw/bN6+93GngQFYUHUn2h+deYiyIMT421wVJMmgUWCwZP4JgopHMptFR6UbhWFJSZZUIMre1VNDp570AGOX0YFyhkFF/Al49RVc7h3+XNEzH0MptgcImAFwjpm1UY3KZFEh6gM2dzjhOJKB4BYdIj7w0BxKjKXLycnvadjreSWmMM1G4nGHUXgZMyYxaVlIsqjCR3IEK1IFDALFK0cNiw5yDzdoL7dQqdDRkqBPfhZ/JAXemEHq8NDbYnNNm4oTLqNTpQpkOUBySG6mc7oEx8QiE10+j2dYOqBOXlMp4iZLcCJJEOjnoL2QzZpGdm0EX7jzujGhqENDEUGyiiEnPbkPPahig4F6S4xQCQTlC7RnWr3cIQCUg6klGZBdncmBXYeDV1ZLT0G2CW//jR9GURQ4jkjU+bkwP27LxlE2fNgn24hGbO58O1pItGLxV2/RZk+3pZzZaDWiWmPcxotoTvCLZT3H4vFx325WWfwSgFKCzguC0B41W7UcV7WHS7yVI94MF3GdICh2dAvTJoNkfqEPImgKYZIDzhfdBwSIwEBOxW2+/2ZZ/vpROMOYywfSy63p2RWqhlO5LPaZpzXSymkHS1NHSfdLomYJhF4SjVWuF8OxHj+rDfa5EFgSWUaW0KylgIptt4eKLbfCwHMCK9XZoR6FdcdllaOyOd6fXN956m+Ril7M/ymDnqqERyUHSymZWwSB2VQMNhlSAnD79etq21ft9LKmBIOssL661mXH7SA6IeKgM1SCWMsSShqqYh85cAdWQ3qzADcy56RhijCJmi96s18gafRQjjC9Qx45Eux6QSNp10lhNyuDgAVyVfqsL3WtkRnNLfL20q6L5RLsCNXFMBaCAligO7O5oITXVIXFBYFaHLToGvUUAqrpWGN3SpWGN1pCgllfJGZOFqYOOQ14BX6NG6pwLxBRwIa3VBNZ1fGQ0ybNcKQVuw25mVCdW7r8CgPhzeRVu3IDscgCXM6VGvuOgu4aTmJczop2MHo0OdzHKpfsTwnWrgNaofwRAUDR6N5GSHBB466OaYtpxW0hc2gDYwpCgqOMAk/ukA9jEjzAOQGBSL8IDFoDKeyHPHIQUE2LMRSOPkcW+LWZEUm8oCeF5MdHqWeBRMrkjRiXAeteIfR17VueGBMR9vFQIrt92MUMD0wAlyWJ96RHKXT5gKAmcgk9MnHf3cE+uNcUQJL5ikgZM3AAw7tREE2NIfxd7NBj6D9zX9SHY0nFaXiNMyLOn14FLp//RpQt4TY2YkGEEkgB8nUBY3VNneXVk5B15fSczWqCIpj8SGfNPgNUt922tBTHZ1BSUTIHyfY2agJf5etbPzsZoY//B036vdH62sxbiSVR70RC65tpr7D3cZDWSNwZH2TzMYqTfGYv2Xg0GTQfzD9nsOTM5dw7hEvu6s/XVpZX77NULF7C/0TEi/jWTQSRheFHHei6FhbJx4xZkAQ57kjNkWC9bdNVVxCSZ6glsbUOj9IR9vGI5J0gQF67A6CMBJ9/kxGQS1gSMAN60vQe4Zr0Pjc4yrvvF+5t8TPr/D6bqvyuqjj90MleluTp1nkxyTtp1115mvdH4Lisss10784mX7Ase8iEMPkJ4voGRmpiDkuIQoCSwKOjId4Ep1sr+ENNk3IxxMD7T0KdbSmJPVsD9lRxMNVMenu84CCZJIrk+Jzv7VUm7ciTJQIhk41iWF25ilLosfwC80VCZDQNx5pRJTsPUet68fY99ygieEnRnWKn4YS3nINtTDgusQVrbzvAWS1mNK4E1Mg0Nxr719zDpfBLfaokHUdIUE0uRa8jMSnGGhDQ8586YbBk8z1AAjfx9Bx1YltSDtPQlxkpNbQUYZKYD6MZQLEkb7cD+w4y+deM9oC/Nf2oy1xDbCScUkUX26cp1mHzBDKHwzsxhwgi2SslZwE2xuGF8nD5PLCBZllmeGmEan9dTENtLz0PsdO37EL0P4l8MLq8JqQBr7OE4qiOx6qtgVZQhKyWjhwx+jpIJsTwiwxMZ+0YrMj3FJWj2oScsmRaZXil3u3gULrDZsF3ImPfAYC6VC7GMJhSTdO/IcSQj0Mb9UDNbz6ddY4X63Z+XQGCN8weGeArIrWxqNeb0DcpPvZHFud7MGREF8EdZEfzie6QX63JUvHVNYekZCjzzhgufC5i4DONyhij3U2xwTWf+vZ08IITRt9mzpmLc0MvXk8BWjRWqcA5WchDCNKqqPDcw7HM1twBk4H3oXggE1ofWRBhrrBPU9vkBscKEJv3HRyA5EAS7KN0LX8z6UE4faGjr9A6mUmBIaXLNwdUAVO0Ebp0J6y7LwfSBs710TzumAARUK9a6RBfrwdmp3CfFf93iWg7VKrR2BG5JvkzAVxLrV6ZBkWKxIhGRlJToZ59yZAGvAowCEERFZ4v/XUCujHX0/iWf5TqyAlol88LPUq0QyffqXNJ7CcDNBmqMeIym0F6lpuiB+caRI0fdTOva66+3gxAFtm3ZYg888IBPWm2GKTuBkXYH57kvAnUDeQbMVsgdyzB6q4YBK58CgcTSOJc8gu5RLSCwHOIFCtXKaZ693UQMl3SY9lsVGm3J6LnKIfqTpZ8iF5BlY6cMsL+9+7ydK6u2l5/HkKksntwiwS5UnGfU/oz17TUQx/m1MIYy0BQewetzXgPA6JIaAG7TGEGfPXO83XbbbTTZetuzz/zV/vSnF6wvRsXvvvM++RrGuWNH4qw9n3FLjAyhE91xx90w9JAtwcOhlloyTL4LxIl5c2Yj03EUcHQHOYAcVjFT47k3wVSMp7M9a9YcyB2vo2f9X/br3/7Ixo2fyLTVu4Cx1FrE1UBqQe7w5KZ09R++/xbL37mWabhCe+DhBywJ/b6dJ7bb/hNbGX9u4HOn2DeRGG5FAx70tZPHlEszqUkcO1UkPU1yHI0EU8wPBuw7A/Ar47DyUu4p6195g/ISNRDUHBHjTfdczywUTwRp9UqDPVivMh8EAOGcq2D0V+u4AR8IPa86QCfF5BQAtUGDBthWdGm158W6zsnK9IkluYrXkcS9+OdXbMnSj2z29AX20vMv28uv/NIe/sHjtvDKe3mmy2zzro+tT24cJjCHid+YNmNGWIWbdWZWnv3xuWdt7/Z99vYLvyYeNdoPH/+pPfXbl6yKCbJB1JlvvL+cnDHEvnv/A/bKn1/mXG+wb37jOtiHpzFw3IFp7myYzl/DQl4IQFWOSdln/h4HDenO2dVqEyYPwbS2DuBoN2zVKuvK1N9FY4dYN/TaTxwtw4R1rD3/0q8g7mh6NdxuufEhe/o3/0XDrsYncfL3HSbfUDbfbFcsmA1Ai7Yy4O6HH3xuF4/uTs7RDlu2lIZDrN12y3ziRiWmTCeoY7tDiBnKmofN3RhnA0dMsZTsAeIAexOnjSZECrV4iAhWYgjLwZ3PyhOhVTk/v9cBUMnDQxIxih9qxgeSDcrrpNPKOc1kRkBi0ASd8jzllR1TdQ5IKpapYd9JKwgYsH4OKG9VE1A8P30vO1rgntzhP1++AmByC3lpgx04uo8hUxkMxlHfr4JI0gjOcgbCWoJt2boeI7KH8J8ZxF6ZT1Owyv717luw6u+2Z555gRpyPE2MtWhSZ9iWndstnGKhIQQzHfQqizHeefWV39ljP3rE97/ipZraFSXI8zEpV1eiZh3nSofpuI4pkQJCwGmaxByEBBKX0mrfRPZux/YtGNtV2W8e/wGTRs8CMA6EiRyH18UxZ4UW1lSh3xmCqV0ZuvM97MtNsK3RttRZ3EhunN07y/9cT/MyhjPP6xN5N3DPxUyMYc90pRm1c/d+av1BaHEepn7A6UKT95JxJL/K6x6PsRQmipy5LeBNTnSVnJHOUe7t7NlTYa9/5Wi5yGSaIpMBVAKN0wb2tED2JmojyZHJLE661+5XoTWhZ0keU8d6IbQEcnk6U3WhsN4beG6UX3idXOl5xot/QlP/bJ0Di2LiPvnDO2GPn7I1X26xS6fOovm01KZOnkTduwNM7AIEPKZ2iMkHMW6M54wokxQAz0T5YTtrTEIAIgGGkYM1YuSks045pnv1cK5r2lq1oOTddB+lnS28p7URXVKkPsRgeeoPi5Hcygc7qrTNX0Mk5Dn2zOvCcA2GhN0iragYqQiO6/OQNzXppz+rR9wlWfWrjIqFAcZ74yeJ9TMB/eRVXzDFreY5DR7plxdXlvjaUB7STMwNptIDQyp4T4G0Gc9SsU2arXr9ZBqfbazzllbul/IOb/xFAIJ7Eu1G2DUA7u2h1B8UajJwV0qjSdJWAcmCVMlL9RylkytgNY6pUAHxdfyM02er3EwyBKJTDQ1Mn+KmaTqgP80eDP0unT/S/XU2bjoAw57p+v3yz6lESquW5vN48vZiN6Y8egJpAdZZPbiK5CJDlBfRhPj+gzeia/0K09/xtmDRMM7UI5ArepOZpkGu2APxr8K6dsu1m+6821587i/UEEhvYUod0mNUZHuFWKEU1zFQ+JXcN3AgRyM23BWRanXbAG0RUJZQKzdLZjMkJzERJCYEyzNorAklVpLblY7DESjj6dlJBDyo3h6kFFBkFCOhbl6TZKLkfGngQsZNiyfBUUdVmhZJjIsrEAkQ0EbQgaSnoXAWThde1+Iiu2KENCphRReT3wYPGkUCkQmYtA49nUp3Z1dSpQOxvpTkzZmBEtyHtQMjTJpXGh+J4Zsl9K731RXHQjmc9+83gC5Sges8ycl5JM5vu/dQWLLpIIvY3fcggMxNnjFrgt1/6y8JkOiY6D02ssNZANECTgga0TEkf4B+GhkIJxhwxc6YkwbK6CkZjNvl2rK3t9ll6OWsXrHJjh+ocmaMWMF9GKnO5GF9uhaRanXh2E7XfnMa4uDrbMroObbi4510WnC6J+FvYDxUVKv7vv1Nm0HCUwfAJR2eKWMGw0hMtBRGdrZTVH+49Es/dOspICTEL2aemBue6HB/4hG7T8Vlr4oCrwDtkBiKP42IpgHIxCWHWQ7d6l1Qo0sB1XOzADKkb0hUO3aiAf0MwJMM1orcrukA6FkLDI+CaRcGMiD3QxVoPgaVmWRpSEIc2IPrKs+ugc3TDrs0nSKnAXCogo5513jGjBjDzxsUbxOnj6CDnA8IjbA5SfI5DnBuM4AAJhTNxcgbZMHUK4Zxi3FACiAdBW52d+XygO5x6L7ymi1cUwNdpEwkIqLCazA6wBgL9+g9CBKrW5ME1TA6Cn0firAERtH69O9n7765186cEP292a5c1Nu2rDsDs7YJcKK3Lf/quIUx9hUSUW/ZmI4NzGND1sbYjj311q1XOF32LMtJ70tRfRQzuDr76J8NFIqM0sY028hBSehENSEfUc8zDrcf/3wqQP8FO5EfzfjUDgAWCnL0X3xEm/9FCQCTxhbFWL/BPUlySbITG23StNFo2+4hiSShbgK8VoKCDlc0Y+w1dItkNJWHIH05oEoNhXu1uhvsXb7E14sCswKqAzecEJnZgCkIkksfN5zD4jysAgFrzVwDBBkvZAXoRJK8CRi4ZvFC1sMe9MWO+aj7hUJ+vgR5OKhq2cvhdIu+98gNtnrVGtu5BTFnXmtgvxy75JJ5dCX32F5GhUtwmUxOA6AlwIptmJqayB4gUeYAbAOIbmBtNpJkijHYpRH2AHR8iX6LkhcNu6CNr6srQ1MGLcFKDko5IrZw7UmAoWJUtjOOUsvnY9GGHQzru4aipLi0xt+3ii0xYQSeocfvLMxIvkdKszq84LwYeKhFcx9pwAcfsLFDSfwbYKfLwVrvSevce946ZAQk0omVH5E6f2l0xMTEqCVgi4VSSwNJEieEAx/hj6fAq4Qd1lgLK5giIej+BWOeGqNRIS5ZgTTM4K5dNIs9X2MrML3jrsB04HplLq4xNYpUlrcDQo0cYjRa/ZdAnaZKnBybGEXMURIg7VlAW7q6oYyxurEJ4yIaO44BdacXAiAucFUj8EQdjd0SG0M5YNqYVGjgXko3VfiQtCAdyOF96r27go3jBgGw6gZeApHcyMxpSYHkgJItnrekUvT+pMHWynNuJx45M7aDCqevExigb1XSK4aXgw0qbkS/U+MbgxoHYPn50j/ykRmdFtIg1FiqWHpiAOp6PPdVMypgvHnC7D9QSaR+dTBbfbQ5YBCLPSacWcxm1zhSwsPXu5C6s7okaSDAtgOQ8KQ7WCoCfIIP59UF/6bvF6ApEwzuVRJdZOlZ5WJeUcjUQSn64q08zyjGdzQFLMdUdfMdq3ajlxjAoK6MxFSRiHFesABTaSbeftOt7GM5WzeRIByyTVv2OjCanpGCudJc1mG6fb5sBVMaw9EZ/NgOMrKnZFsamwL0hwzOs8ULFnjnX+CfAFcH87hesboqYRWoBZrQJTGQ2NBekaaZLo37ln8o35Z/8alL9yy8ZIE/zyG4Vn/w0VJi9xHAibrAKILnuJUkFioAACAASURBVHzJlzbx4imuqfqr9f+z4/8dD+D/9Nuvpke45uqRY/sYO19J7kBMBmgth7a0ZfNW3Ey/4Fmp3PNV6I0Z6Wiqo92siQytKZLtVBiNF4+CsbFpN2wFWHYCYfkemckLGO+Ku7dG1GqITWpCiR2ttaf1IHAkcHQX4BQAqmqs6PeARaMFE0gPiC3STN4zj/N95uSxPl6mHOw0Xfk3//UxxTERgb2g5sMgnmUDZ+0JDKq06mLRa9X6DSNXUk4TmNVJ1oIzFM3TvF7pbqSp9dZG0aPPKSGWNuiiy6bRwe/qhmtiv4vVIc3FHSSUgwb1Zy0mczbVE6MoThR7afhJr+wCxVsZxiV90WNsa6WJG5HMfYPBTtyroVr64qvNGFLSSFXTizWRSJycMXmM7d+3x8+4uK6JtgLgFQFpa2RCKAKWRyT0iqIiYjLnivtAqwGl5gIJeRiMg5yekbDzsu0EBpVixIUCzjTAdoqIayZ3ibfuGK0dRZv+LEYJMmYcPCgPLUNADBrFexjdOna0wBnKiYmRNnhgH9fyOsAIbCFN9zBAHzWSBNxpW0viRGOAcjrv1ESWXq7YHQ64iU3v4GEwNh8ioz7ukaaidLaoMSbNvBDAiUgabpJVIYw6o0ZskEiY6q77r8ISQMelDdTo9+kKGk9uOqVpIM4vFfdiTnFO6zk3A37lole/YMEsWLkwVgWa+iiqGpWB5qP+rl/ecOrQhg1YWYrhAZCp6O3OudJY5mcFhFcxswIdbI2KilvtRmI6/xQfdbZ1NLN0Dzr/7kdnR1NBh4QDu25eqJ8ncKLj+9Xc6gBmvXflLNbglwMWPPNOhq10yAV0u3OychvtGcVxrXqBBNyveHI5MUU1/eDAbMe0gc6eJqo3abtKJkBxWSBmKiBknCo7b9qh49phzqWfGYwAkzOwOTS1o+cqUFYmm2qMlKPZKjknyThI7zMw6NL1UbTyPQnk4pWAs9JIVk4fzj6poSh2MzBeW2zGEibrREC55ZbbYUB9DLHljP3m17+BlHHUvlqzhpHgBzAZLUaO4KwzHVtJtGM5P6X1KTMoEVW6YkgkoydJkKnWEWlFeY6AWZnaJGfF2k+f+YkV8bPjonrYT3/woq1fsw0W43FIBuetf69B9uYbr9kD992LC/zHjNX+jfcRQUPvpM0EyDl1qoDx4+U2csQImLq/tKd+8yz3jrOnrdYe/cEjlp+/l+vh/ZFHpHJWPfS9h12v9e9/f8OKzhyzxddcY7d+61Y3+Hruj8/aB0vecw3kI0zXqdFTRY62bed+u8BZWM2k34w5Y+yxJ3FQJ9956td/Z2+Rr5PvyZgsnWZJK/vw8OFzODL3tLtumoXr+Vk7nF9kC2+8xJZvX2KJTMhVQuqoLUm0Nat3QjboTfSIshNHzru8WR2M2aHDBti7H0j+JtRuv/127vVXgEQnqUnSXVdXpicRkAV0dmsCQL+HUou0E3/quLcyH4vhrBbALvC7hTpI4L+moerJ65IgIWltNONnIIayxmalAShju/HjR3JPTwAC8HOoLwb27+E5paZJLnB27MA1e+O27TQqe8CI/iXg/Az784uv8EyTvFY+cW6r3bBono9UpzFSvnvPLurgfRBEUvh51Ocn0LkGiJk3d6CNGTUEs6/h9oMnf2lde6go7g7jdbvddccd5OibbdiAftSzW6mVY2mmnqKuJRum2TsW0ygRnT765ENvCiUwljVtRj/q9TbAojPEUqYZSEDfZwouChB1+vSLbPK4ebYSrcsbb7oSvdD7wQ2QgqvmzGPfLVg0GdbmGv6NiSrWSSz1emsbEnV4JsQkNqFTno70xii0sPeh096TCQRGwpFRy6FG2QCzddDgcayHdNh3al5k2dQ5d6OZCRtcDXdajEfzd2GGOMYacKRXAq1zWc2HKJ9iYuKU/EQSdiLSaL82ydOBsUyNRQf5m3JRwDSedaeUmGKwz+p1ypV5sz346Oib+/e6yZXyVknBEC/UoPJESYQAAQWE4OUYLu3bu5ta5IwVlZ+lTsbU6NwF++qLdTB4Ic3AQHwOxvuy5R8ipfakzUSCYdaseTZw0GBwh2m2b/8OpmRP8NaaOGvPWq8eudRThyFTtFkpfiIJND+kkRrXJY53UmPFAJJp1FnSAS4DcE2ANVIKe094Tw37TPq6ukYBjMo/ZdLU0l6NRI+k/trs8kum2brPN1hLJWQs8uxizp0nH7rJimBaHz952KpoTCT1zMCbZCcxqA1QF0ANpK2WtV/PvY0S4cxxEAhVmNwdPHneYpLU4G21xx+515596lWIcuAjYCZ1AHwaghMJTr4rBScx8GKfpSQz8s29ufbG+fbam59iRhQtJTGedzNM5+8yFfkl96IVDKfUztIgkjyP9NlVuwqg1YeayjIQdONGSC4C1eXjoUZzg+qPQIXLv06EmWa+X7qeOrEWLBxJ07fJDsEUTkzIhqk7wl54/kO+P8SuXXwJe13a3yF24XwdWq8bOZslT6N8Aok8gO8yWP7yNaiFlCZNYNE4opQD+gSHajjuPdfZCNgmUFXxQXhK0LTjE6w7AcEyR3bdck1saoKNL+5Ko2jkxUm24PLL7Qfff9mBycyseJswpQfNNGnr1oHplLJGSsDWIu3Jx3/OBMIjPuUtSbgGnwgBIAWjVS0vH5jpM4cxkQZ7GMlI+f3ITLyR5kwpcohR0vqnFpMfiXLZWPaQcIbgYAdL4qyJhkGnSQ2ZOymvlV9AWmoYso59IFJV0Qg656btkjySZF0Ye7SN+nnevHE2euRI1v2LTHmDAxJvmvm5cy8fzGtG2qfv7/b7OmZcL2clb9l2GHwq1Mrh7bhGrpi0bESX2ueCRo/oSy58THA0r0WtBYFid/5JZylHi+lOnK4sp/GelgiWcYG8NwITc8h95ZUYK+LVVFAM+EscYC9ngmvWMImR0y0aXeFR9o8314PfTbLNOy/YgsUzmP74J+TAGhvQp4eF3PfY5e3vIx4ukXsxBGTmormGJDQvpFNQXIi2AAXakZM4ptE5kptXHG+4vFzjf7CzEI8+euScd9LlkB2PXpwWSwygm4pOJYZCpCu0gQk66pIomZMWmDtRa+RIQUuHEMCO0HCZPakw1OZiHzjjVbEpBqabuskqRC8AkJw+VW03XnsToOJD9odnnkWjB2009D6BX310Jw+X5BKYl+kZGSDVEoBG74GxG7Gd6gB/ejI2X3DyFF+L5gfi8s0E04tg8EjnSAVPDBdQDeuhK5qsoi1X8t4vWzDBdu/fBcuimSJngX229CvX6GhjlO7QgfMsOhhUYsYCxsy6Po3kJs7yt9XY7i0VnhT2QQ+vrqWMTYUxRmiC7dxK4k7RIQAlGoQzlANA2mr7DtU4tbpZDQkuOAnQMCubBAmWx+hhw+w9WKt62NWV4vyKOs3SASVLYRFMm4pbHaBaCxHl+MnT1p8R7F/85mWbOXu8HSCBqaZQdsMfxsObYa1W18Gw5OCK5NoFQJznmSsRbBOdW4A0+h39B2a5vtRxtE175EbS3UZ/tVuKTZ46kcI00d10D+xDB5SRIoHfCpDVaJqqux9FcE7qIh0aulYAwXl0ajWq9+Cjj9kTv6CjyQipm044a4MRGthb589X2rzLxtKhPMn6qeZZ5dkmRl1aYOr2QXujtOysa7kqaVI3Kb6L3NqiYEeV2pxZgOE7EOFnQ1egHSd/DslsZLJ+dTDefEc3uoR0Cw+X0xiowRU1laQawwcEv3duh3l6BFMrJBpU+P7k59cQTL+AUVtrx/PZhICiDWxgEYaHDmVzk7iWFZXZlGn9bSuFoQB/vKxs2oRJdB2LKHIb7A+/olNOR6UJJskoHBFnzhtq77y+m4SNvZTcaFd/o5e99PQJZ4W2co9YZs6wFByvsU8xwdqcGcdouqQpCRCDh6O5u+88ySrPnUAyllH83kNgXeGAum3XCe+AMa1DBxzmUbRYq3ShcP/+EqBTRZL2gHTBxIj2pEF/FwOLe9hGglFYBLuI+ydzEAFJAllliqLRCYGvYimJddMFCYXhSAcc3HcacJWdx+clX6eRistxYfz0k7U4gHJY8Fp6xKqbhI36h9YgvzRGLLd6jb7mYDxWjgGemLUR0NzkmKlGSixjlxohqGVEVAdRD1h6Mnc4ePAocaecsWqBgnRgiS3S5csE1IiBar2f0ZIw/t7vIsaLegywLVsOsucB37vFwu7FARJGZeHxCstHWqGZtSmmophi4bCLkxiLjUjg/eAiqMQglGKwBTBAB5cYtWIjaaxbWpxR7D2XUNHIJsBGFIsuPQ0DEw6Z8g4WbA0MBI1Da0QP7zBn+0smhHSSw4IkALBGhboK9sBtUYdSO8XIVJs2vQ8SFO9ZwfkK64nbeT/Y34XovJzcVcEhLjdlGLHEVskWqHkj/SzFzWaaBYqjmbC8o3ivFTC2qjXfK0aQmKWSz2AdSIs6iueg8ZA2H40IjHTCAWSkiVyPXIMx1uHfp268TlHRtQQ9ic3rGanABIGRQooC8FWJpVhCOge0n5wX6tirxtm9FuZeEfuJoe47xj8oZqjjLETJGWBam1yfQC4V2W72AoinppXinphDURSR0mhu0imu011MVj9f1GFV91eHrkZN9XoBb0uX7GNfGnVVNiNgQ6PaSsKcwQC4LXMzkeactMr16IIFmjiDIQAmFNdVGHeCAg60djC0OuCI4N44ghYABnLGFFOGARnr06cneymGDvcBT24lW6CRLO17aeOKFyyHWoEDcrHU/ePb0TtPsqsWXGrZaXSSeC4CiOsbq0i88wEHVwOUk1Rx7XHSwSbBWXDpfAyWVqHHdcHXvda0WBdiiI8YPNBuuuEGRvYwsCCJapV7McmRmMeNrOcuaKyFEStct5XvkQ5YDIFX76meEfIUCvr9hw9g8LTRzZ0iKDxXrFytB8f657lwHbNmTLPP3kUTjDW3+H3Y2v8fG1X9u9L5v/mDDK3evQopI+LXw4/fgUbgG3b99Zd5of3KK286SB/DXtB91ri2zGg0tqeGaTsNO7F9BRRNQn6hOzFo2QcraJZRTGtpiFlNsagJbiWgYrnWsP/dQM33ia8Ev0KtY2dPKyCKKSfGqgCsDvBfa1PJtK89gSicxQvmz7Rhg/p5R+cC0kDvvr8MbSeMzdj3AaNRelySN3DiuedMek4CtxsA5Fwri5+hBpt+v2rhRJya82jqIfvDREIMgKKYCyMY68zDEEeTEK0k5tXkZjuRo1i3bp//HAG7l186m6KOjo103uVop1F3YtfRY+fQGUvBtZviv7WSuCktUz7NtW2CWbMd92gyHp9UqSbOd2FaasJF/e0UTCnJmJQCWFUCnIDPGD1G64Zm7c23fItJj92sqS/ZywoIgTZ5CHuIGhspmiRidjVadUgycH42k+eXFfEsaBhddHEqiXMmudYRK0Z6RvcxiyR5wsTBVpBPUxaDr1kYcSQBsH/yyTLGyEptEKOXgweOtHW7dzNCXeaNP5e3JU6HwshVYSOSpe/1jgkIxQ4Pi3p+Yta6BIKetUBg6TGqMSN9aE0JEFuZEBAoqoI7TM7DipuaDCFn1NeLFetgovY+Ly0monSYNfrcpIKF5+nlMK8heQABq3oWw4b0pFnSk5/FQ+6IcZomEuMy0APUQaxYTdNe8U/MWv49MK5S3CPe+FsJ9AG1hlWAaJ0KHA4YWYFpoRhiitHB+H9QWzm4qlxfh72f9QJEA/BUP9fBW34JKNaZEOgcdv48XRev5WzZzkThPze0xiT1MzSm1pFPuESP7m0wuqu3p2I00EIMNLH181VIuw43e0mPxY0QCUxq1om1IjBbsU0GfpIEEGCqBkgO7vUCMvVnXZJkVoL7Roz2aQ0Vcir8af4Dwqv5JLBUmt7OAOc6xPRz1qKkCbjGUhoPMl3U9co4S3mYYow46p2Aq+6pWLZi42r0XCCsnof0WWXUpbPn4MGD6I9+gwmiJHvrrTfZkwtgive1pcs+trmsabF6JXOhn6N7vWXXRmuOq7XDMP8O7AO4/dEzaEJn2U23Xk8t18O+98ATMAbf55qKmDTJRv5gOK+dy7RPbzwPxtqEcaPtuReethVMz23HNHXpJx9AgFG9QE6W08vuuecu7i1nB6ywv/z1JZuEFNDoi8YzZfg3u/PWOwFo86lJjuHAfBhA4hriRCqeHsmAhk+xx+q47+Tj/QfbDTffDtszkfz7exhuxVLkn+GaJEUkIkMemv3ftWeefhoQuYjYK7aX2c9/eLOdOoTpbmZfa4qotIMl+dbGPpM0Q+n5UFu2NB9ZglTMcS+GCNLH3nvvE9aw5MKIpYzmiozTIKBdEkSqhjk3mwDhxFBtpoEjvE0a68LKpEUu4ExxQTIBCqbRgHOSmAjAdbGpA3Bfz1lNLe1fbzBoL8JQiiI29R+YQRNyqI+Av/XG5zaIZk8ldXQ0U4wjL5pgP/vFU0xIruV8FSBUYQMwgb3i8gUY2j5ud993D2vhrL3z1gvuAbJz9wbbsfMwoCrjqhtOMkk2ItCJBGSbMj2X18uzL1euYfS/N8AGhrq1achAlJI7k19zXi/EqGUPQG4uvh+frviSGo7ckT0lSYOFixfYqtWfueFoj16MG+8p4v5fz888hUzDJuocPDGmDkHDdR/3AjmWtF5MGZbDyk2DBDMU1uMBu/+eR2Bcvm4l5QepkVLtqV+9RF47GZYzmp08e7l5i0mXmZVgg4dmcR4UeIP69tsvg/gUbycZmz8JKBcXl0GjbDB1dxl5/DCmcxZDpugLqaKGxt8G277uK5s/7UrymiRL7JrpUxJqEEnqRnMPSjva6SSGESvVgAhMgnzGyAsSxQY1nsI5Uz2edACqqpc6Y1Kgw6oGaCeDNZhQ8jNJkdNBpoD5r9dz/VY1z7iCf7z+Jk27faxLJJ52b/ZJzCOYSr7ywl9sz7Zttm7VFzZw2EAaDJsh/+zmXEqz73zvMRs5eiy/3897Tre1a1Z4/leMdN34ceMhq1DXU7BVidBGw64H3jfVgKx1sJPVMJTreiPnhkbo4/HNqTuvJIAJPrRImynmPJ9VPkKTTzWfpnb79Y2G8TeeNfM1IBMEJuQBR4+42Hbs32A9kRXsnU3Nu+ugFTVV2bApwywN5vSGDUiL7Acc53llYLJ6Hj3dMvatpIeSIYjEEOdCKTLKaqlb5JjJWomnSScAUaCdTIh1fkvfVbnXbbddbX967m3WLpOfP/mB+9Zcc9XDVn4+zLowiZuahk7wFaPJX1ZBZklzcKwtDBa6WBWaXiQfqweAlK9DAjIiapi1oQmsWkHMzThyNDUyklJS0LuF7KUaxGO6zNQC8kEo9XbvPLR/9xXaJVf2I5eqopYcaCtXrEcTHlJYchL1LTGkmLqPHGr2nHH2GZ49eg0RgBIS5ROEHAkFT0V5UHf4Gch6iEV604113RgSHAlyUj01rs4u5ReB/FHQXJT+spo2Op+Uf9STI0le8ve//569/JcXwEzE8uXZ9wlF05Q9CAEut1sP4hFmT0xjxcAM3Lp1N9rH4+y119YArCp+SapS0xdmvXphJs6UmjTym9iPkhfMySam8fwaqAHDQV2zctJpOhVyD/B0kY44uaU0z2uqWENsBxEVVWvJuFp66WeRe3R5UK4zu5uMC5F6pNaTtFYtgK3wIIGcrlPvWGED+32uFZw4y7TcPpruoCBINeYNSbBRo/Ns99bTaEGXch515ZvK7cSZFrt0wWA7i3yofG6UQ3seI68nbk4ywHYNZLQBA4YwAV8KnnQeRj3sW2Q/xbYVMK0pzjb2uoglTZwF0qYVBUjN8yjODyc48Rw1Aab71EjzYfTYGJodQ2Gf7/bndtViZElSzpPz5tqjD6y1kMd/dl376o0rSNK5kSDXYlxVoms4fixC/6Cv585UYjwAG8O7tkoqCCgSmmWzpmfEov+TCGhVD+W50m+gdC00ulRJBysexmIZQuUO2kD7ENPLQxMLSiOyHfmoA54hEuVXh4d/b2hmZJavycomeaZDKcq1bpgoymr5ZBCIuiQBLAAy5PWeZB+//5mLZtfUlqPNCmvhFDpygAfZjOTmZuXCrNvHhiQBhzlZS0dfIHI0iZJ0itQhUmeyDIQ6Vi7dJD5KXuQ+eJqHK4kB1hgsQR4Q2hHUv3bT7ZMYeehnp08W4Wx5vd1ww7c4jAZgunXc9T265VKE4tSdmCsRXyWJ4XSKJGLf4oyIrtmhFBNhtv5ftXSNWHQqqthQcRzsFzB9oq6h25tjO/aVE5Qj7Ft33mIXT8xEimAbDvPvW0+0mKphFReyqaVPEcpIcDZafPn5B9gIcZ6kLZo7yzYyxjHm4gn2EWylUpic/foPcCH9ElwJBX6nd80iYSHAacRJOoMk6Bnc8wqCbSxgZyIFzQUYnZldw208oyOHDm/n2WAORhJ3CsZRJXpy6vIJDEoEUM9IJWixyEovIMcgPQweoozHFCCF4CQmYBLCG+b8s4fue9RqCUYPPfETy+3bxd0hZZCiOYEQUMU2ZvlmYqD05ar1gEGMYQHSRsrZPCIeWYoBdF92OcDfyHiNGC8nz9bbrEvScUoFmCU5Kyu8YL2zulqfnjkuHn8jurHPvPiq6yemUfQVl6OhyAFzFAfoeqjuOdmMZ8JsHDq8r330XgF6IHX22E9GcX8rGe3uymucs1d+XwJ4LiYjHRIkLXwdszblAp+dG4WBULgd2V/PoZ/J843BaIqknVHIV14q4p7ydaydvllRXK/ZmJEL7C9/eZfiShW2GJ/sDMlHEOgmzhjKeqy3wwcwMtDGVxcItlg9raMwAdV8fTIsWwFQWTlxdtfts2zKxZmWj9D7zbe9wQsi5s0of7LE9UkcNV7Z2JqMW/dQW8khGYmwNOeLg1oKQrWAb9Lw1HivF3wEwRYCdykMRTX7xJ5VEd5aCdNrRi9E7enYTB3Dei+wl15Y6YVFMxIeffp2pVtK5+fcabpl4+j2nLVtODyLiRlgA2qgKPgSC5RB6aOjwInCJAoumGV3TYLRXo07NIxDDiI58clVvhGguJzxe+xavSssMzutsVCuNwWzglZkGYbTFOnZL4+AH8lY9Id0YxlrRnsrIzOOZxGHq2oho0UccALWeGZqUvbpn8Y6GWjrPtvq+mL0a4MuIqGmK2BkbCobFDdbQWAaDamVALgAS5aqfheQkUAs6d6jF82bw168KrZpX4uxKkkQBWWN7NehnyPotloMYrmfCh8ManE/QJ0N5RmZxtADOZUkxmKvvHoyAb8Oja3V1nNYq42YRJKIbMuOVTVWdwYQRQcUoGctIGyrRPW9XQebAgSrTQCwur89EywFd/FzMF4qKURUwDuICzNWF+CADhVpNMlHVCLvFTBZiUlrE+A23eTmSl5bIw5i7aqwdmxIYI7b7QSLSWdDRyLqbE/lnQ5+djCWCPgqw/3n6hkAUuhl9L4F/irRrOE5h7q5C8Aw39ipUaoEqRO4dPkGAawCpTow3Xg65CoiXYfP010BsAGY6awq7q+AR2e06uBR8a/rF4DtN16gqkSwg2t1kRQHEcXgUuNBDyrQ7PK3q9FfvV4Hw0uHr49zKoHm+7TGfHkLUHPNRRW2YkIEIIAX8TDX5sy72Ed71n0t4wKK4HPsD7RXmwFK1IGN4NzSOhOLXNq+3BojBHriPn/2RHTLZnvSo9FaNSbFcBUj63d/eB4TwEpGYyTYTgIE8P/Afd/29/F7PlfGKKgb/fC1DSRWo0cNoCBFFxrm5syplwCY9aBgVTNQzLRWtJqX0LA5yJkQjrxNV3SyAZ4GDWWEvieaVCdJJJcCEPe2r776iqS+F02fg4HrKyxIcTTFGv5syRqbNG6qvbq7hV+djN6OG/q/+W3tTTrz//tjyusBoPJ//NDX/e8+93/19bcOD7Nbh4dTQH5sN3/rahLgWOJLA+cTskHoCMfBJq4VC5r7LakIjX6q8aECTPmBnv+kiRehITzVnv7tCzQ4SRL4GnXZJe3gK5Al400sloJYXALExLDTiJrWmC+7AKf3NeKMVb8tAavawTRAQAFnYiz4EuTtD+mfjhHgFBgA6RS1S3FlLjAGHVwaIwvpoUZYVjJv6paTDSNqEjqJK6wQTVYxRGSYVMf7a+TMSwDQRDHJi50SWKZ9+2bQmGgDtOkNKywGJttXaI/j8gsgL9X6jz5eASMEZh5NUxk3SgbmMvR2+/XsxhuVFIHiulEAn/H1o+leygTiJl9LSKqsL8dR9Ws7fhqZAjENed+xSMpMHjnEDmFYUnASHUy0AltoaiWmMxFCbKmj2Ka/ZTfceBMAV2+clM+iq/U25ylsQ2lwsbZDaFIldm20bhQTyTSzJN1Tcq4KwCibsxKQg8LqEMwq6cOrIEnmTIlLRPuNSZwyGqZiy+uMU+I+Y/o8mr4NtmNjPk7dBVYk7VxnHQUNGoGSETB6ZLwRorggczE+p1jljEn+LB1mAW6KhYr3bpTXoa2phlAETfVYrjsMN+dwmliJFIhhnJENyOw0sWekPSdzPzUjxJLUHtRzi5SpHl25JgCPOvLWQJNXLCs1uAKzx2ZyhInjh/Iss/h32HMsqoC1L/ZpIJ3yv5h77zAty6vre0/vnekDM8DQO0iXXlQsoKLYe4yxJiYmphiNRqMxJpbEHhNL1FhiiYgKKqBU6b33MoXpvb+/ta+ZmOc4vqd8z/v98Y0HisNw39d9Xee5z73XXnstj6n8lWjcwBUzNS3W5VwtNowXla7pGvycYlWgbypGlta/5CPi/fcBKIuMBKBRAMIGDJ9GrksxUbHeO6iau+L3wc/wv4A9ir360usKvNV7eQDWv1noXQXlt/s3iMcOZjuLNfh5l1jg94oz+tI+0Ti1EzxIdALTL01U6T56hyxo3PElNmcLDFPdX+Uluv4IPpckagRcdjFtBZhpakCfs4tp7mc0ryHgU9ImYr3qXomJpLXg94ZkSpINumYBtboeNa0EUIv9KwakmiuKCTKWDBpVAAOS2uF596DSmQAAIABJREFUFRcX+zVpyky5RSOfoRSHbhlCqV4T2CpWoTObfBKCGERB2y6TYHLzjG7pTOAd8Nc7fcJEml/bbNfxLVaFzFd7e5Q98qtHYN68Y1t3oFXKa3dgfNm9O1IZADNiBKanF+A8/wByBsWYj0z3M3XfvoPeDFwEs18O59OmT7SXX/kzpiJzGLlcTZ6jicBmDIhe8fpg+LBRgBK77PHf/RFgEBOmSy+m7jjqurZ1yP9IN1h5TzfMeFRjVRC/wrlPu7bvsCGjClwibtZZw1iT7bZt/WELRw8QiARSxDEH6GsoxuVefcdt82z+uePs4fsftXBy7JGYpUbHZdOQpmbqkW779xyB5R8B0/Z62PEnbe68S+22O+4AoCvj/iWTQ0l/sNEdpCWr0T2vwPXoy2BYhUD2UU6gM7mVtSAdT7Gs3IiKZystwS6zIzdw41lpzQSMZDW5A51hNco1JSJiTWRMg116xSz78J+rkHgIdULItk1M55WIYBRrF1xwhf3kJ/eTyy6108YBhm76yvrg6fGTu+62m753o4MFmQBeDwI4FZXss+JScm3iTAEMxmVfHHYTHZBlK+ifYecuOA3CAROBACJbtuxltHuXFR0MsXPPXWB/Y7w8gufal1rpFG7bc+ddYH995V27/sbv2jPPPOuj5z/44R1IAPTle/Oob+MB9j7kfjQD6DVYOgbOg0cM56wMp0akeYUZl+rv9JRcKwEkvuSSBTA0d9m9v7zPXnvjeVu+8p8AvsVM9o11GRTJD9Y1lVOLHeIzYbAMCH0Yw8BkzoKbbzzbMYAQcqXi4iKMq09BmujJOZ3qE1G795RBarmZOnc2r1EEW/fvSBUesPwMmL9hPWz6mQsAy9ljoKmhxJRUjLfU1CMtxoy4FHBsIbq0Q5G9GEo9XeLsbAc6ZGwrVrzyxc6mqEcXvhfIpvjchOdTkvlRk0ixolnNeNay4FjX91fGqxpHTR7eU9Nbf4SpXQ47XSPSFTXFAMj7LQvN70mjJ1gbeqr9evfwaYEPFn0AC5U4BPJUyiRpNRf9vZtvsq9XL7WVsMYlOVZTw14j/NVIo53rbKap0aDuA1+EEQBKCFzgEW0QVJT/1sLayUzKsJJ9VdS4kIdIVRQSlbO2SuOaPLiZzx5NjZie1G7nzZqAYWOZbdqwG0JIiGXSZOpZyPg/z+dUaa0dKWGaify1khgbnxWJBml3q8Ps+cCmfTaydw4TLwW2mAmVKmqfmXPGYAT4DSSmFJi6TM2SQ8WCN0nyTrVhk84K5RDSv2bpnjFnqJ1zzjTPnW7+3pP2y3tn24doM5cX4RWwo8RzGLGjI6Jg38ak2HtvrWIfx9G4l8FfAPLpLIiXeY8iEgeqiINqlvQfkIH5Vh+MlleQJyAXyfXXgg21czOqAdCCRqAxBQwZaelGAETwJ8bRa2HhxqHl3sAUYhKgqJogEqPXOH8B8WL/4eNIDGLIRtNbmt3yD4onl5RmrdZNE1IkmuYT9qSaRgQLneER5G6qQzyGM24ok2BJXCo2Sg5IZ04YscdnXjAHU7zjabqs3plnjLYvFq/hmtCWZm/2HxpNozmevPw4RIwW68HU5LAho20NbO8mrnv16lLrCcN4777A1EnH7rCRQ6ypCqASFrLMoESMTCI3E5GvkZqsCv8c7QOgGMcIZFuleCzfBeUyOhdFEkoEPNe6VrNC3ys6ATFKElSci6FMBUdpCo/atBQTtASwwmqmrjutMvz+RmHEJXB46OB0N7EXien00wfaki932PBRaTBXqbO3HLOPPyxCWpK1na9Jog7Y8c3kfkGmIFkVvUcrTYZI1rzq0Dq8J3rDJJWm+llzZsLMX8dkU5lPtUqwSUazeuDCGZVHl4N9CCOR9FdKIlP2JyqQvQy1L776o3248EUkw47AqEb6ClBn84YSmzp1sHXLb7Ivlq8kpkFmQ0u2I0V0YSVo/COEVsVZKt3CfXsQAUbrU07Oyl2q0P+oB+WN5YY0wfjLykUfg1GmaNChk4ylaZz+6JETjlSLwaNFU0ygjovp5ozQ1KR0vgfAQfCVa59o2OoYC9WvZTHH0blskbg/XbEoAMkcioQUADvpVFQD1Cbx0Pr3L3DdPhlOlTISOW3WFYyc9eMB1XNAvWsrVq1wMENfBRR4lSQhWpS1FDvaKKpt1f3SYVjDqID0KdWpjKMzrAAokfsUNpqSrCYApxOHSz2BDaEKyKagrGs6Bcui2S6+cjh08GH2zNOvsTG7IYxb6kVVCSPruT01yiVaNdsgHOFjNWZ4YD0KCOoAhPsA5+TWdvpgOnmMO1QgVxDJJhOwWlJSB1icbPGpFGBpDRyQMKZUUCtXIwAW9gkSerlDV3MYR0bStTpVDRhFQsBC6FeIRAPBY1DPHnaUTTJr9kxGW1YCktUgBVBIklCJszrCvH5KaBxY4w6wIwSCYlgWQncmJR0mQzw6kCzqBJiyVWjnDipMQacshoIH/TQ0ozauVfIawjhdErRpijb0OHt2T3JGXw07MxXnODlblwNuqRDr0YPOkCw9ldATXFoYLQ5DEuAU0gVtPG/kdC0nX50N9D0pbHqht1Oj1+VepzOitXvHcddJ9UOA+yqztRZphUI7auJ0aGxqAFQneeZAIvYZE/E2oGeYjRjcn0BRZXVs9JNVtbZufY3VnJL2nQJvAuB8HTqwkRRt0SRelXS0ESFedwzWbyIuyN1t346DgMrT2Uib6ej0tx/dvphklXsCO0HyJuq0xBJox4zNhu1cwHjT136N48fk2JRZ/a2yHofLVw5yCJF44dA4om8i78egHSL+cnNc/TWC0K1JHFp1NmlGLAHwdHSJFrkOlYQxXKyaDz501EjbSDLUxmk5ky4vJYB9+NFyxud5hoC8vDTjoKxvfrlGFcheI9d4xoxejFvB2uSiEjPFSJb+MIdAT8zhFEg1akHcV53BVCeHAVqk2YnsQe4HuiMcxw6cCRDjcjEVOI3keT0JHY6coUmMhW4PRhEFCGN+cxqGbmk8+xPIarz04rt0RAlqNGpiKTaaeEZRchtXksmhJ5BBhYjjXoyyOmjE6yQChlbAPGpvEdMx1Dvm0gwLgy0ml3v6/T6WwUSXMz9TYLnGIVsyZsIEtMJq7a13ljuTVAC0DJRS6MhnYrLXjmRCM2P3J47gKEnMEdtJiZAqfKa0AO81rhOMa1JzWjLC13Hc3xCAVSXDSpDrAbE0wiAwPZHRusAMAxkJyReouhMTR8xftKEjuC/xMDc6MKnTXmnWCCl7TcejdP80bFwn+ipfXlQ6Nhno6wRjkNJcAyAhDp7Y3who0WRzruDgHBFn3yytsNWLSBRZG2KnNfDgy9GdzsVFU1BnJbq1tZVythcwJAM59gwAdCN7RSN2KnLFsgmngqgslgu5wB4YXpJRSeEciOfg5/5Ky7lZCVidTAu5QLdLDwBDZ9LpMPKRfV2rCm0tFuk0ihYg5IjXZoFVE0zipeMt5IWvyZMn2UyY9QX5eQ4EJ6K18zbg3evoE6mTJmOuINELYrlAy6BrSweYgqyRTd4mBpbGu7jhivGuZ6Xb6OBmF7sg0GNUbHeNPrGzuXAHEFh4SqhcC0sNfN6qTWAvf57M+JJ03GqIYa6JKmDFAWJdk1iyYn4FB7kKX2m9BYe6vi9wJXigXYwHZTDuki3DNIpcmSPWoq85hpGW6vpTPvEhw8J9uzBClCEdnWC5QavTK1bgL39xt8d9fe0+sNf+8f47bnJw7eVX42J5muvMNbIQTpUVocP2ZwCwMr+vEqnXmJO63bNwlt8Jm/UYXX3FA40kCXCWTqEepTr4agrEg7ZpFwic++53r7YdTHssRm9JTaBIAFqNTqlwqKfz7LplZD9hfF4lMF488pwaJAmjdeJMY5JQukmHMJ3T15w3/2ds1f8nsPQ/+56vqf8EdA2e0n/8Emv140vkug5DpncKTKlK3ytBs4nxMBIFyUGIZaCmrICXwMxH57B09djjSHlcctGFtvD9RSSQGILgyHqyqMh/Tsw1mdc5O5Rfago3SEqJuOTgvRJ3X6tOviTucHY5i7TLSVhnfiBRoS+NSwaGDTwffmWmZ9jFF16ETvVaWKTfWCNJ7FSMLI8d2kcuUOTjgZcsuAxtw0W2Zt0WZ2Jo1FUMb+pWT4i1fmNp8GrfcIQ4g9y/zzoYNqSHM4aQavW4rANCCWuTpAvU2GK/qdhIZvRzwXlzLItx37BwzAgxRimFUTcQZlUrTUwVAwIz29G/Fpi2ZddOW7qC6+WeKPT1HZhu86ZPs9TYbJLlZbaaUdY2Ym9O7yTXcG2gI5mTilTAjDP4rOsZV67mbGGigb9LGKPQYz1ipNhnAM1smMLHjmOIyX1MQ9pIpobKTcM4a3fvLCa+A0AR1CLJcXv0JPkNw836oGI7sQSQM4cRr7jYFM4rXrucvIX13cqZ0y7ANHA68YRdxY4YAGJFCFzR4LyeknTUHAxUY0bAqnRP5eTLzyjuynsgCmkGjQTGwiaPiqGhSYxV0V9XrtHMeN5Tut80oCmmNdamOCBgVQCu4obG4GSiJi3IVvIqFWWB1mnAwu/gfWbNGEujjyoDICEYZxcrOvgVsFIVw1mA0nPuLOYCwypNx4i1GTBVvTnQeRa5drV/yoBBE4zkB+Ckfh+wYTX9IvCU9eSa4wKVJHCuPJWzkiijz+CaxTwrAZCK396Y7RzX1zkrME4TDS4F08nW0c/p/RVDHdCV1I+zfkT4IFfXglDzTJvLmxCCd6XV2skM96MoaHYIxHXwiw2n40VEhAAw6ZQi8HuKhi2fITAkCgBXl6LRWeLXpE/uSnydzbMg7nuNoZjrusm1Dqrq3nTdK53FKjjl9SD9Up1lfh7o3FDu5nOrOjc6WcBqYnbeAz0bNS9ch1U6n7oerquRfSYQTyzmagyG9N5VVVV+vunv6v/jKADdQJFzoBrD11o0MLIA5bK75SMd0dt2HTjECOsSztVme/S399h9994PY62HXXftbbALC7nmDF/TApEH9B+EcdcGtGFHIdm1naabXN9DGVvfgpnV32Cj7rBnn38CQ9095P+ldvhAESSZbhS2/YglsZjdrOJayQU5GzSC/crLr9qDDz7ssSyB8eUKPkNKWipgcjlMtUI+2wm7+Y5rYbvutGd//5kxWGdTx012YH7Lth2YKEliCWPBvtF203Wz0dfMsmf+8qyNJ678+fk1EEOSLI9aanC/fBswaCQxuoFG4Bqf3inGmV3a0EdoOItx3sz+0TmQiWRZr54Y6qGVewD5k3ZIFzFy8aX+bSNwxZAfi5UexGuxnDm/xTzjuagBoucohnMidfSRI0cC6QaXrdDTFasISQPMfJVzJKWKRR8Ok2ygnTfnfJ8GvfuuxzCkucluufWHtmjx5zbv/LOQ/nofI5YxtpkGZ1RoGvlbrM3HcLE7DfMJE4fZZ0s+IPa2AdAOpHmUR22xjbr0pN1+0xk2E8C5lli0efsRW77iK5hzkkyJwojlK8gkQwB7mqxX91zXla5CEzw2KdVmnXkuOuO7bBMGYS3kbfFp7Wikx9rCD1+362+4zC658FLqoRcgWUyw9Rs3uYbvwUMneC3xMmNgOB5E+3OL/eWlNzzPGj9phDOQqyFA6fyM4n7GsJ7Ov+hsSEN7qSUYJWeD9hs4wHYx/VIHU+6iuUMAUjGoAweoITDLODSHiZhTsGFDwzNZz9ncd3CC1Dwajam2fetKtnIJU41pjJwn25y5txErI+z9t9+1S+fPsQcfuoea7oA9/tKfbO60syy/X4FNnTQOpvWNNBS6Q3poRgO8yGNwJPIPalio+aJpUN9Pwkl4ZspzNLstX4hkZBK0z+QHUkd91qTfeL4Y1FvK6RVIVb9qCvaJP/weP4Fy6kGzbdvXA0CncM7V2dghI5mAlLwcXiic/aV4I5yowpgahmBTWILL/ixa8hl762ka8Cdt5IiB5HMb2evkLmLIAzUnQ27axzPQ5akOSad2kHZTNQ3CVCQCVEtlp2VZc1mrHUYHt5VcU8xw/UwDB6dyFfqQnIOhhje1ncmUY/nJUvLKGuvBFMeazRssORoSA/9k5GdwXu/EQNxV5hysVg0xcmS+le+n6XGq3aaPG2LdacI/8dxbdtYFo1h766lLOMsgDzTwLDkOfeqntPgUEg2Q6MCThHVI3ueqq2ZDilsPLgITdtUR8i3JF/W0UYNnYP72on/Gu350J+z5z5GW2Oyj+M1NNKbIW1Vn6gwQDuOxmjNGe1CmWnockTQZenD9e3eXWHa6gOJTrlV7GC8InXRKtTUt3dTpf6GzK5TarREcSWu3G9M4x4+j400ONGroIIBeppzBKpo1YeYMVB04mlRR/SUSYjJ7U5Mv4ZgVppKLNGIOP8i+f+cdds+9P3PpEc8NJMOm0SdIPKUnmcblBaI5R2tpJMeyBiX30t7CCLumVdrrwV/iacrUwZwV65K90QuPFHCa6797kS369B0+UzoTnXVMJl1mL/zpzwCnjW7aNGHCTEgFn8HirMMMnEYFuqUrluxzVr5woRhhfBjqpNB8nj0dGcot29DRL3LQ1Y997mECzcSiIpIlJ60EslN6bpE8B0kWZKEXrVysmJ8Ro1VTt1qTrhtLA9mJAqyXFvIY1SN11FDjJ8iEbK+beA0bkg55scS+c/1V9vBDr5BDYZ52XU9yvnrWGSapSSPAAiPtZMUKJAa/C9P1PvJ4pWnI3zEJ5YoexGbltSinEUcwqOTnJTW6e/sxJtbAE+SboClcgA/lLWVMdgnTTGVK/ShyVdoPkZAbWa42alKq3XDzFM6PI5xt+9BYbeP+RsDQLkEaB23yDfvs+z+dA9YGa3zCtOQOdS8TSERLELjNxUhAmpPlMBzk2A3q5W7EonGXML4tXatIFmiDtGVgICbDpDt6+CifADS7nNGG/hgHAYjpkKkAte/ZM5fO43E2r4AVOV+jBwjApXF/JYwCFBsJZmEkkPXQzzV2J3ZOOIl4iMR7NdLGh4rhZkRBy+7VNwv2RRUM0SwA10rbc6iUrgZjCoyI1UIv1wMV6iz2h5jmYmOkpaXbGWjNTTl9BpT2PK4lmdHH4Z4U/mdfGveXJuiBQwdhE31F8vAO+qfV1r0QWQCrZt1j9pSSbhnJ2bZ61Zag46wkjOJF3bpE8tqIFqjqubDKYIWlYfIUDZBYerwc8CqSQybFdq5rgMZ/uv3tlY/ZNBywLNTdO6ts5qxCiu5TNp/A8ttH33bB4N89dS33srv97oFXbAPi0Bl0CWMZf9+05YCbTkXC+CspLvWRmCjufb/uPZxVkoVgrwJCMqD200+/4g6OlQj7d1AsSvcskgRBB5hkAdQpUqc5p0ciTZg2q0E3qYPivPwkAZvntGTxc3b5975nSekhzqzae0CdHyj/MH53bjtok8YPtU1QzXvhkHYItmI8mqZiciTAJmvEMUdAUxsHeEc1ySggVwuBp4wEsO8wBP6RZNCIRoycBKHCRxFdQ9l0p0iC+vbOdO0iJbcyFVBmpUQ/vyAdRm0rnc9BgPXbbN4FY7gP9fbN5rVcc7ONGUYntf8AAsgKy8adeOWGQ2xeOc0TGHE6PnkMtoI6LuDsvfuE0ByQERqAJgnrvm0wuGVSzh1hqh8HurF0ZNts+ZKjtmV9sXf6IgAoO0A0kTe08bBdvlq8338vcEId7xEjUtBcDSV5C4F5W+7mQD2zwmz81AQSkAqKygJb8WWtbVx3inXdzSbMjLbtm4sAcd3jErYqhggAYqPHFtg3Gw9ifqTivNEmMRIyC3fQfgMG2gO/vs9OoanVBHu4A/fWOtBRdXITqL5v+d40u+7KK0iYrgQoQ9cvKRj5VwEQTZepjuAu1lKLCiG5vXNrZXaaSQCKj0vyJEk4WAyjDBqZUgHXr58K2Ej74vNiB2FVHEk7WQlGCs2AGWeNRfMlmT9fads2l/rYZCuj6hqN8jEBCTT62ElnnUa60UGXVMZTYTKLEzjTSpLaAmADkKeRPiXhrbCENIrjY1qAsJxNXiQNGJhlGzYXW58RaPQSX7Yj7yCgQgVVtEA3Et9I3q8bIt0tCPVHWgL7hOJbDpgcAOGwYTXaK1Mml93oBDhlFhabTuIPoysiTgUphyUyDxqjr6+lycJnlIu91qqA6U4yIuChtFs01sDf81qc4hgGluIRYdFBDUlXKLiLSdyqhcI9UPImoNnHkIRJOmstYE5EatSwHUZFa4Wdd3kO677Q3nh+Fc+LeyHghkZFLZ3ICrrW8QA4rp3Ks6xnbFzjDRpVa9SBHMa4Pe8pYx0NO6TSiZtw2ij74rOvGWMJpgTCAHCi+AxRSTwL4m0bOl0NNJjA/QHe1WDS4hawJmkEjV3SqeczCiYO6wQVHVHTz3RqVknrTdIiBw5L1yzQPvrtb+63saNGML4ic5gy9mWD/eK+hz0cN0tnScCqA6y+XDxxFcgkwFZFqEa7hCe4y7SzkJTMBkCVvtQIkHahYoaKHZ3iYm265pUj2IEbt8APsU7E7pFLlApgJc0drDvpBDbxfd2XrvFXgSYCHsTcEQinnxUQpzFQZ7QpyfCR7wCMcwYr9ykwRtD9JB5STIuRz6ojue5g7/fw0dODsOfV/dbolorseDriYiXVlqGxfRlsIV570cLljJzLOdtgSw5Bc6+U5wNL8ECpSzJcvGA2BlUHbQeSL2JIayRTY11KHrzZhyyGTOH8WknaNFGgPEkglIBV3eMoyfgIcOW9cxi5ETtGkwp/oQDeTSIqB2J9noCsE0j7KHnRuaaOu5j02lO6z15U8HXZRdfaH3/7gn19tN1+9mUArv93X/8TYLXrZ/7fMlb13l1aqzfcei1Fy189PknnyW8+ibTAen0+PUvps3No+d4Um1rN5wgSxQUXzqWwzafIGWPvLnqfJtb7PrbrABCfv5rpj6lTR3E+7SHuMJYXYFMB45v/+oi8wC4aRtInl36mry0ZFvF7OZuKtSrZIq2x40dhGyDBo8ZCb+JATnYP9MWWgHDGotveBybSZppp09DTGwlT7bi9/OpbFMqMbfE6SnxTyH0OkzM5uCTWKSaD0laOF4sEfbAacgF9rjBihRy4p0yaysePtq+/Xo08TJkXcAJLYxg3zGMUMZ3qq+TACZs1+Uzr1Weo7dq9z7X+YokdPhnAMnB9QgKrxhJXr1+HzNE+zjJJJ7TblJmjbXy/ocSWCDuwt8g+XrLY6sKY2kETbsAAmLMkRt3SlT+00RTdgq48DCkmbSIptjR908ZYX30zBSI3VmwKxX2t40Qa11GwbuLjAZNpBhUz+lhN/KXnj0YW2oz8vTrOvMZazhXOi5RMnhVAmDSnIzqS3fxKrLNw6LAeT/lHwKlM/dpVOAswld4oP+imdex1N7fiOjT2qYJIwFcUzfJKTHwikUOKgy2l/SXdRsUZmbqEkuCG0iBOi8/guaIHtk8jzxR/nAmtxNqAsSpdNZxzvTnJqBq/GkDC1Tz8d2BVU2EhEB7OnD2ePD7FY18ABOq/gXmUdB29QSBglEMi+JkgpnlcVCTle9q1Aim11j2GqnHV2VgIfkZAZvA3/OcF8rHmtf91eik+64zRyzrjX6O4/LkaeoFOdgCS6r3dHLQTfAyuh79DMancIgbWj/aT68sqK5KuroodOqqKa2IhBfyxoCkRMFqDyYLAtEtnSJdEQHANulbt6y5pBOffdDbjBMZKP1bbXp9ZP//v0hyuSauGnzfYdMYETTy4p8G9c7BXLN9vHcXVzHDWsuoDB1ADs0qXVmC96D3EbBJjVcCHPpPL5vDzukbJATgjjtdITUtj3cRTd6U4IaTrS7IE+gz1HAY6M1L4OQEJzqgkBgu8dXCH5kY1ic4p8m6RFj7+cBEgW4v1hkk6aco0xspfhRWZj+7wZoDXVPwIxnEN4RSTVTZ29ET7+U/vYbKC84TcPIwRzW1Mjo0de5o/X8X9p/74hD38yP3usZHPyKWbiJEU6/pa2O8x7KFGOvSe/mkdBELtDjiqqRAJIaCOZEP3/73337PfPfJrRnT3optYZlNnDbNtaw7bib01dtUl8xj7PcbnlcltuH21foUNGk3+Oam39SsYaV+sWGzJSNhNGnep3XHjA3bO1IE0MGoBKBfYrbc+joGK/CQYQyUPC4lotZPkcsloEhfAatqxYycyUXkwuna7GWAMsaTPuEQMbpGO4/xbuaTIGMakSa9EE/YsLI3GRoILX2ou63lq7Yr1reenHEP3X3tQ2txR/LwA3JtuvtROlOy0T5Z8Q2GeTqyd4CSdN15/B/O5C23ypLOJ3ZomhDFL3PjHB2+jtzkRrdg1tn39EddkrK8vs0QStquvvsQef/JRQFrq+OJatArPZsJpmV1z+Vxb9enr9tsn7sXgt9kee/Jvlof29WXXnGf//HiJffTBlwbBzCZPGIMUWjKxpxJQKcyWLFtlqRlZEDWaAMdVV0O4Yey6e89ou2DeNIg16+3QHvLu/OnE/L0wVvvbok8WAyTnMI03GQ3bw9QUdfbViq8BIYpMptOpWaG2fsvXnicmYXZ98kiZ+5ZoeGv2Gf28JtkMUSOepkNldYU39G69boHtRzoiH6LNjl1bAUfSIKmcRKalH3qyNRhLnwOQcdTlL/btOkbcTwSEOsRUIFqXy1rszrueZ43hWQJBYt/eLXbJxefZgqtuhTBUCJutwTazblYu/5S4yRnJvkxK7ma/f/IZDJL7cMYG+1Zs92YKRWkj62xWg0WAq8goqrG9NanmEnutnn3dQFzWQJ7SQBdKUcNK8VE+Mpjr/O7hh9F61di4IZ2wHhCokftYaN3iki2NMzqGPCOZGmzvkb22ac8O248JcwnkhnPPv8L3cwx5bBWEMZmLt1OjN4NeSd5PeX09zvY1qpE5n4RJyMwwmnwtFRPvcs4hyV7JXDpCsmH1mDhVanoF3EU5ixMZ5KWrzIVGI5jQ+WdMsoWwRLMABqXl1kz91QRRpobR9oRcCGQYsMrsWuPju/dCVAP5vTynAAAgAElEQVQsj4pFOor3SaMBxv+BF6TariOMYPdOZHQ/xVav2c+rc63sBeEeicSEOogXCd3iXQovEs1NxXaBkkrrayFhDR+WZZOnjAVn2G1ttVE2bvIwJmgW+5TXlo0lDpglIzfYALGroly6pcEUnOKrZM6aAPKcGan9DGh8989usbfeftPyexTako/XguPAnif2VhE78zDqPsTazC9ItVLigu65hpDc9Bj2kiQs0yDzlFWUOTYVqYaMMAteW2xfxTpJBuksVGogx3vl8lXgXt6f5LyPJl6KIlTHVKEas3mM4dcRM9uVSGt6DpmeRva+G3nzTORp4MZq3uyE5UpTVH4nPXtiqg5RIpnn0I1p5RBkG/Xn3dKT7RbM/EIjkFdhTz/++9dc/zUH3Ci/oIDnkGPvf/hPn3BUT1IpDWHQAUgZ56kGiEaqJJ571cRn69+vpx04dtS9QLRIdO6nMSV+ouiUn3cio8SAb7gRsGorPkZgkCXfEZlDilGtprAa9aqzhAVKSk85mCvPWyS1oc+dgE2pZMtD47cAhnQ6exWKIzJ+e5BkNHvquUn0t47a1q0nqSuTkGkpwZsmBNLhcFu+fDckvHoaQax9YQjk0DKikydJfJLyt4B5K2+LEHxcKtEcVl0vwig8CAhn8TTcamHlM+l8vIyzUTqyHTZ+dJTNYPQ/Igr/gOpjNv/iM5DC2cPnjOKeDrAvv1gLPgowy4S+RUJQPP+Kfh07Du22oSP6EpCrbAeaU9HcIN2YOgCEVm6MmBTZ6FMqjaqhI5NM8FZBpmJDOkId7ubFpknNpDvHYUekrCE5TEMQtpYnFY8YbKNcwqRHqISRg0fFsYBL7xjLiIbCTiZHysRr6d5wCxhlJgGGKizdA0kEiHWRkqVud6gdx8UxERAhVFbnLGaxaZOT2OgwLp1BRrE54/Qz7Ic33c2hMfW/q+H+R3/+1cql9sBvf2Vrtq2AHk/RpQl3AAfwUhYJnQV0YxvQI0tl9FgGXpFhp3zjyygkibgUFy7H+BqEv/NxPyxjVP8UIDNBmfuSlQV7kxGQgwfNfvCDWTiyLcaIyez8CwfbPxZts1vvHE7QLLennzhiYMqAvEGiLUOcCABuMR5V6GclpyECDpWehT4O0GQ7HaUF8y+3Teu22tKly+kIp/o4vMU3MPaf7CYojbBN6ypxNmYRKQnMRvtxyJA+tuP4ITuBvlgcSUHdMQyXdi61qRfOhPKczYIsc83CCZMmub5JVhbMTToA0tEVoFMJ4yMvP4lCiGfMM4mTvTmbJoXiogLGCaC/J08CNQsYIT8CQDBwcG9EueUurPsDq5YAc/IoQBl/Lz0DV2E2Z4oM1TgsUtHlqcRYYuDAQu8W76E7funlwwGk0eVhxEZs5Aw6c5s3naCDk8bGT7Cv1h7yMZZyRr4zCDwH9lQhxI6ze2gtosZhrOEU+2Z1uW3dhDEJ3bE77hhH0neYDryEp6MAQJts71YnShIYZcTB/e4bCtBPMGBTJnHPKwAZEwGnIvnMYBHWd0CMjT29v/3xyY0kwrAGAcDve4SkZuES71x/s4ZgS8BXo2DgsES6+XvohHBfYP9EhjTYn564FX3UGnSt3rZDaLgoyI/oN8IDbjsH8FacTh/EETAOoP+en37AoUhgh74vCFPMG+rtQDNHTFDWoIDVdop4SW9I9ykhNcyGDi9wBt3Kz3DB5rOJZCKilBRv1VH3cUOxYfm8mblhdsN3roQxhwA7mjO5uYyBcv+PHztM8Gon+R3Cr3G2Bj28N19bDdCvACd+rUKnihruHfdHujeOWbgZBneCLlE7iahMPDR0FYObfS2i6/Ug4ZpsJ7f3kbBWgnNePgcXhfZ5Z020/j0HY7KwyE6SYB47Ucu4TPB5Y5zhqvuIeRqjJE2MecnhPjUhxY1+jh5HPFvuwpKmkJGSjLJItHWA6eAMw/QkgjUQzyhNNEC+JAIqAfG1deDoE2dYx0JK+UrB2E/GdDp05Hqv4q8MM6KoTjMTGcNQx/hhodEG6QmLxaTOrP6es6HEw6WYUnKmey3oU+CU6tcopgaYR4X9hwuuEg3eNo05hegOWB8kZ+rkdVCIFiGVkJAMCMuNbUKaoRomaiTN6AhYIs0qaPl5iYEnwb7QEZYKK+H4Qe1/zSDrWjBk4AGEwaSSHEAsoDt5BkmJgGdJAUgdIDAA8M49B6wKKh2qbb5glER6hetFk0hqAjn6MN7VD9Bn4SIMjuTEzOtMYk+MHDmGBOYga+krEoIAFFWBpWcngKsZl7pAL0fJRGBU1TnB6brYGqsTIO3aPtKfE+juuK/um4regNXkzCUvmMU805rrlAjoLJoDwFUs8gCcdcd03S+Bw6wNtTkc2NU6VebJL3InZyUGY35q+ASjswIUAqdrAS5iCOozBUmd1nsgl8NZwfiUTE1EANbebCGhEVNYBbreP5qERq8XRaMuEVA6gcT1EIZEYn7Xkp0MHTYQCYA6NKEPe9dc5j7Sd4oAwOnfdyCyMLsoOChgVeDriNSYGs9w4MA81+Ddg3mHTJl0iOn+CFiVIYyz1fR9rlPyLo3sv5zcVGJtrd35o5utF4loHXqir73xhn2xdK0DGNJcTiUJlzaz9rU3Bjp/+QbhMz77+5ftsvlX2VPr2uztHZ0yIP+jU/c//tB/BqD+b4DViwaG222nhdnLb75sN9xxDWBNsDZCAQL1TDsoQAIwScxBsVRVQAXNNiV/Ap/uuOUaKwbs/Axws06yK+QBTZxTDs7zsBXbxTqeSGNu756DjGuWeEx1bF/xz1nUut9irAYMaq0TxRDX14VyL4D+knnn2ZBBA2EIwLDIhAlAd1/ruwzDrb+9/qbtYzIoG6OW3ozwns3IboL0Yv/yNzTHj7GWkPeAgd6H8d0ZU6cxSfCGG/lJl7wtHB3JOGnPZ9jWdSdZX0nEoCoHG9UkUqOgiuJLX/rsygslTRFPLI5gv18CkD+4Vz/btWU/153EuOp2Gzy0EDmIDB+Hb6HhI4dad/dlUR2kCbh85SorJq/QOjvvgik2tt9IYlwCOojVGKC8b4fLjhGHAJnYE5lQ8i+4ZD5J7AZckvc4G0LNnFjApTL0wDQVJTOpZtCBREx0gucn2SdplcmZmDMQ04TDB+TQHQo7qye5A8xamGgV7I/GWliiAC6tSBElcT/CWjMABQiwyo+J0dLVdt1l4oamDJxtSV4iNoQzUykO9OdBEygY/9bnVoM70IMOdXbLObheG2D1F18ugbmCxJPYrpGMhsfxGrxHXnq+5ab3JE/bwT4CaGSRfCszGqw/B1YlJ0Fs04iy1qcDq7pYrknAqnKws8+a7KwUGVv5aL5im0DNTkamoqFDqMgzuZFVQOnpZK/q9TpDuUZhnYEaaFn7XtBf9PUbnN/6V8D8D7RS9cvBSM9ugi83culkuXoc1c91vkzgoC49cf39rkkD5dQJ/j0BU/oZsdsEyOq1w/mcAuTExFSjXeshHtZVIEkQxdrX7zU9oXOWvBGAp1lsC0eCFVcDfVdnmcnu3j9GcLW6V+GapHPpg29/rotxqs+s6b6uL91zZ7P6fQhAZj9tgu6oB0IxG7sCYofvaTEXA3arzhgHb1hHmn6qIc7KuCQ4V6T3hlkIn6nLuKuVZ6Zr1VpQ4a5fDaq3aMyJtbpz5x7WVBx+CjOYjMpGqi3T2ZwHDxwmf2tElzGTWJBqE6fOsLysPACFJLv7lz+2jTu3O1j/0pN/tWGYHEo/eenSL60/+fVn1CKff/mFff75Crv8khvRZB4Z3DM+x28eeYBR6uG2+LOldvttd7o2X15Opr3w0hP8N90WLvwIebNyJtYKbCnThPXUfG0kAGNGjmBPb+H6YZsKXHe9WvIoGjKSA/ARTHQ4J4wea2vWLEFDMxYD2Gp77IH77O9/fQ8W1Tgcrk/Zm+98yrh5vWX1Srcf3n02etcvMFqsgizMJs86zTJTBtmgXmNs7hlX2URyjv4Dh9n7739K/Iywhx56zL77vdut/6BcW7d5u+c60ueXzmP/wd3xnQi1fUcO2ZlnD7byxpO2almZgVFhkMUawIipQcageBekA2I31B93yS7XRuTeuGkdsSCQ0+hkHZNJBGB+BDlAAn8OmE4B2ROy0M6dRTCHQ+03Dz5g99zzK2L1cHv00WcZ8a/E42GDfbn8Q+IYhBcmiG687nZ7+aVnGP/9xA7uwWiapbtw4WvUilc4SPnYk3fbXT9+2HPOjRv+aW+99JwbCZbiXbDy693URzi4lxyw1999myZSqk0eN5Pneo49//Rfvamx4LIzGXldyehrBgyxi2B5/iZg3mt6inT/oV/fYW+//oF99M4h1hrPjRyljmkMpUZRMBHKMRmMhaEeQz0smbkL5l3vrNd7HriRZ3Srs9w6XBOcdhX3LJOaPh2ii5zHjx5F59KPG2pI7vMtN8xApmK7jRw9xs11k5gS2b1jM5MScXbamIu5j90h+HzjWECdjGAhaRVj6BTDSPF5C1iDGUOsjn00FtmBloaD3jx98OGXbOjoufb5JwsBF8vtigvPtOeffcy+WvY5Gq7I6jA+/dxzfwXongXwVeNnufsEkKeLqNAlSSUdfsnVtFAUuOSUgDLwkhqNSEuWS9InXc0q1oOm3JJhAv74R993pubXX39BjG6xAYMHsqAw9ukzADPuVvZXPnYG1fbex+/Z5t07MJyjWYBB2PChE23eeXOZQP0c9u4xauVdkL6W+v1qhErYxP2RCZgMwZrxTvEpRND3RIhNMvoJY6GIuRpKU5NWDfJzmP/CHhVA74JNPjqjvENNAMmuteDnAjFu2wnXk9wHe7mWfLBfPv4tNFY3HaFmH55FTZtqOzYcwFQMJ3lywhAmOPOog3pmZngdlMh0zYTpp7OmFgF8IzWSP9Seffltak8aKuQ7Cawf3b8KyC3dsuOQOsx2w74J48e6hEgTi5pM3wYNzrMzp59pYwbPtPsfupfPgwn2LhjxSDKqHmijqdisyUHOGzFWo4jjmhgQqaCTW+HN0RgamgOHFNjyr3aDW5A8A8KFQ1qqAkTtPSiP/dgLBuzXrMtu4Ey4xWtD8xwb5R8C3pMIfbEv5p2HjwnYDljr7RSdqmsE8Ko57k0+7Xvuq6bs0vAgKK+EZU2cz+2WZydhwYfROC2H3RjFdHA0EpExyC/RVmNN4UtQWgO7OcZ1QNulq6qcQrGl89zt4BlK01mSN8KWJO8Xyv/HMa4exb6bPPl0pFqYpCrqgImNOTL4G7xDmzljksfjtWt2ez6rHDMpOWj0gJtyzZLC4G4DDI8eC+ENXd357I8P3vmEaxMhQ7FaVCDVHKp5Wf+q8/hraZhIaa/ImFEgdZ2kP5XnChhm7ZWBdam+jqJWaWqqccnL3Kwc27XjhMtWxGMW3QERS6P9mubUdNas6cNt6eebWFtJ9ot7brT3IS50Q37UwkqQkIyn9m1h3+7HaC0VIlgZ+M4g+8fb253oFcIzjYJJpP0pk1P5h6jm0bWKJV6GjMWpEzTMucgBA4YgIUp+ybpRo/DjhavwpDjTXn35Q5dJmTYtx5YvO25XXTMeBnYUklZLmX7og+9PMRO2fG6ZfHaUE4PabP68WRaSN5jPzQeQ1lZ0lByHKxxN1ii8Rr9OEYxDYC0lgLiH4nzWjoaHRgzT02NcY1PJy7GjckQTYBpUU60g8rrpOnhFoY8miTl0sNKLxRz0QdVp1MPQuIUWYA2JTxyz29KZkKNmLahvFIsyDvOZCIoUaU9FwJ6IhHUXFkcHhiKuBni5lkIxCj2LijI0S0maXTeKBxgdmmnP/uavNnH0lH8lQGLKbARo2FcOcEsg2ct//6uvPpgZaeSukP+OgM0gF+Gurw8/fd/uvO/HgH5HGXVmBJ8DVMlhPKduJKN1MimKYtHQVCaJYCgCwK6tjYXENVaiZXvnbXNt9bI9uMjvZ2HLPAQtCkb5x44dbCtWbGXUJpfNUWXX3jjObrzhSwS+e9s1V11nr77zFKCsWF577fe/2c0DpedBgZPXOxUNE/TJdLAzBt5RJ6o4LukkSrE8w9tv+r7dcev9HEoAe3QZSjmx4rNxgx4O03RnCa8TjuRBM9olAIF90V2FWUZj2xLy4+wENPNYAQWILkdDaY8A4IyGpZKIFp30aPYdQHsCNqA6sjUAnVMnj7Gvv1jHSANAATvnOIs3nvfV+Kg2mOj8sWIUUERGgAo1iHVHkaquTQLIXxsbS67CKlwSWZQaZ68mQ8jtkUTC0wYrrxYGH4cG603OrnEAQMOH9QWwNajbBxiJKSAJOUjhxQYGfNq4FfY0ydCMM4bC0KxFZ+SAd0w65O5MUlRSVGOTp+eypmt4X7Ptu8SGTmA8us6G0LWOTaqks10DcBhJMGLMg2QlRRppHF69B3ezvMGFjJ6vhioeabHtaIbwnNUliefPw3Afy+7OoT6h0Bb987hruCTSVcxmLYl1IyHlMeN6oEd4EJCXtTYQOg3syNXLMG5jnKawIAamUjss0VwSvZl29y9eAAgHYCLApxAMZSjCVAZGI/1ty9rdgIoyBqIoYzRSU0uNZZKNYLQ7ib/DPoyVjbw0dOi6ETcJNshvJAB6ExDT0abbtQn2jI9wB0ZT4TxfFdM6/LXnkxAjV/danR2NBIipmdcznS52GgDxLmchZKF5cvlVcxgd2EOncwdsHJJMEaE14sACkGN2EkWf9I6L0OsT805rJ4T9EiN95xKKTX48Xtp4uDq7MyLvk1uYRIGAXh+FaL+heTaMg23dFxus5li0g6U7SvbQ/ecQZamqYRul0UMSKpnCiTVdDXqVwoZulm6isDH2itQaOwBepZvFv12LT6iHzMHaWGsomGBApu40nUeCbwMNiFrEDOUiSMPWWcAaFz977hRWbysu43vQWC4PmN/qjqq4pABUVyucsa0Tx3ATYwLAG0uAhuqeaRxIsk4uxyC6MH9HBkzSDvPaTBgde1rrITKSAlG6esSUCHWuWxL5bJgu0IkLp/Vfz828++c/tM8//ZSR4BN2/lnz7cHHHnVDGbmZR9AwS6cBMnJkX9bbAaQd2q3oGMkIcdRHNgX8dV6TpBCiGQ+RRpzAEXe5BKyVVILGJ0LIxtRQE/jeIS1TEgatkYBxRNOJT5JC16SC6QIwX7vxlhtIrjfYunUbYGVE22Xobr344t+sV79Cb5SVwVA4zn4wPmcz7yPUpYVxHa3FLmVT17oSYOvgCfuXm6M1pUQ3wueVpW9Fp1hjrWJ70QxR4uNjnvo7WqB+0KvB16WdFYxbSyJAulYCQ/Wm4XL9VuEtMKKTyepjMtx3AQmqwwV46UsgnIolgcZdEgRKbt0gpjOzaONe6ed83JxbncSek46xnNHDiYPSQoyH2auBrhYaDBGcY84MYkmq+aSX0TitDO9kQCTDtyrGudLZS5decq0t/XIZY3s7HaRN4s/q5JLG3xEgIUC4VZuWZF+awGIZ1HI2iBHX6h12AQ5a44FDdyPrJV6i/gAXwd0IzrZ24vbZs8/AbbeFbv+n6ClzxgsQENglnrzAW99UgZ6tLqBrdPbjtwJ91Ts+a7GNRf/12ftfncv/XwKrI2DQPDE7AqBvmc26cJonmSpS5M7ezjrX8+ykSwfMcx9xUslHHqKxbp6xpmKiBNhrt7POpa/mOpI8b5nUiH2tvHz69NPIkRIBo7/0UWF9r0t+0kOuRs4UNjo1WFXERQOUK0Yol7pq/nzLy8x2ofxo2JpyD28gqZU8wFuMOe48vo8cTRdAfPP4ArtejBsCTD3JVm5OpA0b2s8mjh1v7/3jn3aQiZJQikwJaIwZP8B2YvJXckLgu9hVmAX0S7BxE0ZggrKJZhFTCtFtMLmO05REt5K/1wjbMxvJoHzGP8+ePpkiIMHeemuxHWJ6Kbd7qp2PU7UGQiPRMZcLtyx8W6UpR/PpAxos5bUYqCGX0geTpdWfbHcGx9w5c2gOFdu67WsZkwXwpKCKQj/+BJJPzjyRXmYnQ72dtaoGmDMlAZsSGFlLQqJHk1atdOFCYZK1STohuQmdxj4wu6tgjsLsgAlbT6NSWmPSKYvjs8RyBqbhMN5QE26b11UgU5SEjIwYfgFop451Gqybdtg0ZYzKetNGY+3eVFLDSosG4JP9q/0txmCbmJTshzieYSbTDc0dmJ9Wl3Heoh+vcUv2fUo6zJJMxmFhX0qKproMk1dkkCLCKHtphgkvdTYom1BNHJcWcJYjkzyAs0IyFLMU49SSCQGg7QYTbO650zmzeH/inSYiAh1oaY5Kp81FPvzvOujnTatg7N5ZmA4MBvipmMmu0dopExAYVAVrN+gGODzbCVAGgJ+zYsXkVBGoa3NZAQG7vDf38l/AqsdMMX4VCyS5IdZiAKJqqiDGcw9NOAUM2y5GaQDe6toDNq7OSd0X17nV2nA5AMBOwp/AVO0xgVmaBpEGpM4NjWfrWgLNS5l/AQ7x/4rhCoANNC00YeMmX3zaADAP9Gk1HdEB4O73iNcKzKuCs74r1gesIk0oBGeI1oKfXfyjdesNrU5mkzP8pZ/nTR1qITrDAqIDY5xgIsMLage/BWYKIA/kbAJtus7mIX+sGNQGoBLHREQDrzli1GibMn0azXBkm2gEL/7yM/LaEpt25jzYf0ds1PDB9sCv7rJDJ3YxNdbHXnjudWuriLa16KQ2AMAcOrgHf4a3bDBOzpt3rGPUf6e99MK7jBBX2quvvG1PPPWIvfvea3b22ecyHXWn/fjun9mYMSPt8ccfRl/1OR83lyu2xj3F1krolgGwm2NPP/kHwMHr3VxyB2zHGLwtGqUryyeIERVUpAXIMdIHHDV0mDPzmhl7zcrrQU7I9wHOJowZZp8s3qyuM8daPPcwzH76k8tszuzB9ioGhKWVMDeiqi0JjdW5s+bbD3/+EKw/8mZqR03wnTpVD5EiGcCxOyPoyI+wXuJgEzaJBc7+iO9GzUKtO+WMNDc9KUQWYMmi/ej2R9j4URmAP/187PitNz63dIqaSnxGlCspVvizk1wKa8DJC/Gw0WDDa0zWWdCSXSHhk8lZPHVKNQCExo7lfB/K+ujff6ADGn965mWXjzpy5DB+G+/ZyDHDIQoMYNIoBbmfH9poDP/2byuxnZu2YsD4V7v+OzdaBgyvIiSCLrrsIkCHRvRS58PyO86kw0Zb++VSgOYemE91tzfe/8hee+t9u+qKOyDinABUKmaicxyswIn2KePm4VC8rrnhu7AQGfFnpHfDhs2M56/jOR6wX/z0Fnv3tUW29NP9ViX9Z86jP7/8EI3cKgzKHrDbb76FtfRn4ofiDGSLyRc7G3jUhDy778Gf85TFFq6Bj4EebO9sGsItsL1KmQLjrGLqKhGAqS/gVgdG1JnI9uXkFQCiMzoP0HTwAHrBxNw68sWC3mPJo7p7g2j3vvWs975cQxHA41pAHbNTNYV26x0PUyul2G23LKD+KXat9BGjz7e773mZAqCGmmejnTXzdOrdKoun/oiGTRyOeedV13wH06QnYbMFckDac3IMd2JKZ3NIu16fMVxme4o/BJsywIUKsRDJ+dVPcYYiX2JNtvM8kiHy3Hfvz20HxlSnTxpra9ez14g1BXloMsqQEO20r5Z/bkMn9LCTlUV4I+Sz9w7QPEQmDmB12MCh9vfXXrSCwTS9abDXwrKIgrHcUEPsoDbOh6Bz9BjkpGx0u7nTlbCzxBhUTSH5MzEUo+j6YY/I1kGy7VA1jXIa/LpQ4Rh8Rq3PVCQAy2DFjhqVA5OZ6cW9ezjzze7+yZUA53sw1o6wxd9scunCDmqhMYOGuo7m5yvWWBiEjQZk5tJTqKORcAwDRUZkAFAVTIFmfRh6qPsA0BvUmOTeZFIPiBFcR86UmZPCWUjcFi5ELJQ0oEDjTPKXBKbohg8cZMs+Oum1xl6k6mQQKrA4mhxaZkPSklW9qvQzDpCzWVqmHIQd5HPh5ExN/FkMGE3hgBxMXg85aSQF5n892sOa/ksG3wjntes4n8sh0sRQ46kZJgPllG5JNrh3fyaEVjteFkJh0+rTaCLMyKRX9Jsgb3Rdc5LxrqZlHIB6HbRXySJKpq+BKYEhfQcA5B92mcoWLjg5g2aZy1hqole1JhPigKwycNN5LV+KUGmBUxfpdFAtJjZ1KhPEU2f24T7A8v/nNhs+hjF55JMyMZDbsuE4zXfG/9PIN9JimdJFKobJTU1CNpMD6dzLzYUoR25UXYfWqKZ2OF/FTh9xmljgu9iTTFTiDwRx2EmQErPTh87OTIFchCwTn13AcRPIrSZtVXNUQY5sBqdQHSCZgTSmjnbtJWfhLNA0MtziQCaBz6GJuz4DetoJmOcnjjFFQFNVhuqSKp82eTDn0TZiLObcsNZ79VazphTMEEPzwiya5b0AW7cyjdvk00zjJk6ief21a9FLgkF9U8mUxcmoiyWunEBESCcHsGZiwmTEx3riOiW9lYBZtdjlqXg47d1dxNpncmG3jNK7k46dQGLmLpj/u6ygoAAJhz/ajTdejtl2vZVwX6eePsiefupxGiD9AVb7hndo9FmMIPGao0j8KgGAtAClj6ZuaQPsQz3ILJh/dTjNVXHg5eazGagqUkm6929D+4SfyMxBPDcrFzHXI75BRfmPZ3EnxaUy3nzILz4vp4ePCChB1RhyAxsqSmw11k5+QbYVYzTkpxzPLhcNoA7eW/qsPC93eMwtZNH7ycTBR9dR3YYJ48/GYCXE9h7djWNkf3vmkefd4Vfuw2/tbLW3dwpMDRKT/+2XNNkuwo374gG4nZFza5z+1h/daB9h2qGg2gSQmUkwq4R2rZy8R0E8Dy+Ze4UIN93WKBClKgyyEtmoCbBsTx5CZ46VmtMj3k5wyKdnS8S4HcOEBnvuTw9xUD5m51xC174m2V57gcMtsxcC8ses7xC0uRIbYXeQrNamAZiReNEhqoOeWAYVOZEEPIJixmCdPPfHP9oNV95ug/uMtCOIKm9DV6JHL+4x97r9U+YAACAASURBVD6vINnyB3VHM+JKkqXnrAqNkbY6pAO697ZPvlhm3ZIIMDD1OuCHp3EoZiVn2dLFO1lQ3RAWP4WWRwRmFC10ndI4fMughcNqzoABWwXQQ3esukJmSLGePIVFMp7E2FkizqGNjPz1RjOwvITOJInnseN13KsMDu0SNnMCehyIZDRG2iEO9BlnzICWXcUGlaYGrJoUjTZxPbgAn3Ya4z5fruJ90SdlPQlQUVGciVlcD4q9ovKTlt2LTvC+Ig4cuims05PHaxmdRMeXseMiGgbZjDfk5RaiE7WeIq+DgzqadUlXmfGiUNhkcWzMWTPHIrReZos+Q1djN+PBBJezZuXx+YoBwsfaq69+TaEmcIaAyiJW/qsRwQgCoMwppp+ZRzMh1pZ+dhQztGYbRxdo25YTNnjAYFjiubZizSIbNDwKfdcamz9/Llo2p+y+u1fAIIqwXJ7RFVedjV7iQXv/nS10KGHoiLUJEDZ8cB9Gq/eS1Ag00xgjb8zBpIRNIKY02EIBbjSa1E4nTyeYnFtVoNVxUEmDRPdLo6YJJLMaT6sCMBFTJmBMcnAIq9KXsCkB0RQhkvJoAJz04K8pLrpe4QLGeS2BAdJRGTG2ByyCMnf469m9gMRuP11gz7EckFKnagIOsxvRZSo7RVNG5guJaN70QIfmKLq6gNehMLhU3OjvRBIUpaHaQOIRHttqZ84dgKlKhr357Cqrhkmdj14eq5eEEgdqjV9rLI0EuUEBwHE1Uf8BmEIFOMt0QGMBUTCJkm37tmIf1wiR1rAXR4wEcFDoNgqETELCIzyKLrBYMu00norqrZSOezTARZert0bcaJ56Aib2ZnCYBkZJ+rcXhRwhFTClGwBmRVAVgKWpD50syMX4NYll5OAm46USopdWpRdzPF/nmBKT1Y1VtaiiXSOu0Z0sykjmeaVtXMs4XTLSDTqLG6R7oTEmgYEUohopTk2NhV0Y7yZFjXLlrmD9yLSic8Q+MGHhrxHvZBoWAZAtZpw0MyUJoHup0XYBC/oQ7gotLUodqTIIAfhRV1iARBRJkeKSZB6uv+kyNJQzka54HHbEHPZ1hS3/cjNNDOl0RxHbSB513AKGkML6fg9lVMuBLM/5BFB36lw6aKfxFSGd0gUMxjC72FVevOvv0eDwZ8GP+3imbriYZfzjgCPX3wJYrzGdH8Ai+OCfHzG2dsD1+jo6NVMDoDjYK5FaFHpfsU4E96orzWt3FcECZ7tYW13mKP8OCmh8xz3buKRu6cQy/kcjzD5yrhFjFeP8WY/CTBhuM+yFp9+EpUFyp04rlz5q5CBPhrYz5i8NJ8KYJ5B+j3QrdA8E+GqMX2xb/unXP8eGoOW9fOlqtLyV+HC/SOzEjg7x8WKAHi5I2lE+LqzFKZ1F76hoXWhUnSYXzTONcytp1NSjGg2RILwCtULY8zGAZOo0a60Jb5YOpVhH3mzlq/ZwcIEX/6PZihSr/hdf/xUr9X/DWFXz9M/nBEEuNjsYJ/bnp2JIoHog2+jgjMBwGS0o7gnMETiiQtmbC77EkA4Q2Kf7JyBbOl8cFpJdiIM9efklF9vGNYzBb8dgRPFVoJfwIV5SYLhq0MAjSWNYERgQjUIfby+Nj1NoA3ZHM64/2uv9GHdLI48CBOIfMRarYbgtXLjINiOFo7UYQxEj7chwGuNi1gXSIqE2c+po5ApGuE7g6lWrbe26b7wJlQboN//8S+zPf3jTjsNkUJoUxURBBJ+tf798mz7pdHv77Xesd/++fI4UTCM1/iSmBeP3vI80pG+8egFJajKTA1/AhD6IJEw00yPzOD8p38hF/DzhpgoIU9xZuGghSSr6huXo13szh3vLfoojZoilH8a15zIVU8xUgXZ2FWi9RvF83Jk9lsU0UByxqQT2rpoA7STqAjB03+MABML9Bus5CiRhbxHzJR8TDjgcCVslnHxJ4TSJbmxhCoZYWw/RvG0jrlPg0LRKTcwACCH28HotkArCaKxFkLNF05hr5FrEGhT7NJXCUdrTcvFt56xVs1DsbS0gSXsIUFM+1gHgqbgtNlwoOQE7l+uMY/oqxrJ7xhGTE50td3g3+vcHAWBoCIXzOVWkaTogkmapinoH8gCXq8nPSzH/iOiQbr3G6QEBFbSJ0+kAwPPmTuf5sy9pTgXaqgEYJ21XfQXMVf0uAFIDVmvAzu76vVZ6iMe+APhU0Ar+rPPvCDz0jeJR518xqGsUX/Ctzjg/AVV8BjS0zvfXaRbESuVtem1hUUETJihGu0BJnVuBTMG3DTFtFH9t/YsvnzT4N5DXgUm9r+K+DkL9qQOywa8WXl+M1eoKtK0lC6Bbp8+vTyp2rU4ivq9cJ9CcDeRhlFvp+w06L/1s1mcL8g1PsDpbgJFq3OvPXfcjaOCp0BbwrOaN2Hpdpl7aywFgHhAP2mF8SkfSX4tvtKoa5DXUfHbNWTFe/bMKTFacFyUhANcFSEcCyjcw2tincBRF3+3kpjRAIyS7UYMD+VJAwv128bl3wZ4KhTl9FJmXi+3W2262M6ZfZtOnTLfRowdZf7Qef/2rB+zzhe/Zl+j07T+21YoaSm0VrssLyFEf+MXjMKAkjRRimwD1Ro0aa++88w97+W/P2JULrrN33/gHdUSMfbZ0oYM6CUyr1aMXOXT0bNu8EU3JzCRGss8nd34Z0CsJokgRuQpNDNZ8z549aejGM16+m/HORndwLqdZracSBxsyXJMrBOYrAA5fe/Ud6jAB1dROsHHjmQb789OPwuLcDmiyjjHeYpsOe38derDL1u2B4TgI06rD7Lc8N906RT2WkZEIWwl9vCUC45S7IP1BDK/GFPcSTIq37ltBfoBM2M4QTPzGMHkwGTJBX/v7wqdtOV4D7eSqu1cRM9lrcWLPA8ZqjFkgk8ChcJkzcSbqGWtkWwtX+9g1GB0819pQBwUZvUKaN2hsDsHsq745gqb4ixBJ2uxPj9+P38FGJvr62A3Xfxc28QV21tzRdtXlCzBOTbaXn3rBzjprKlMkL/LegDGcAdv3VdhV114JoNEDaZYCJk262ZwZ5zM1Mh2CAZMFgOQrVu9QSmkTx43A/PeYjZ041fbs3+7SKvPPn2Grlu5Dv7AGAOsA19yASVR3GzK0wPr0HGvXXfVbl7Q656LRMJrXET81tYrMH2BUJpOC37/jNnv44V8zWQWTksPy9JkT+fsT7Jc/exgjsSy0DCtgJyYD3pWyH8ineC0wfxvB69djJjZ9+iiYqLutCkappp4SMPg7+4yLwBb2YJi1iWtEk3TsaNuy7jDkoEP2wx9fYx999hagKU7di7fYbTc/bCMmXcc4NVgFYPqIAd2QhuB8Bq1Jjhlkr76+zBKJxQmcI23E9DbOsiDH1K/A0XwJBIXZs2c5E7yrsfOvIOa/UVNawE0gA6M9XkG9KoMjrUmd6zLpVb4g9qQarbWQhH59//0WwohSC1pztXyOdgC6+LRce+Thxy2c/f6dKy6xyvbtloLUTiW1VgQEs7vu+Ll979rb7eKLr6KOi7dFXzzDJKN0ZgNPiMBMCUAKQMvjA2dWHwD0IzQ6I6kRQzmH6nmtGFCl6lO1yA1Q38R2s3omb8UsrAGA1MRaiyTJ8LaQ/019Y5WPm8sAKJdn1Q6LNYTJjrDkDsgz59mni1bbMSSoohg3i6WBe+hIJU1YZAI7mKaTgz1nck5OBpOExXyffcU6V3MyPDmUvRfouYo9mN8jg9qorBOE5vOgP9xGo6QVs1yNkIs0lQvgqnqmf59B5Dg59ve/f0BuQX1BQ0bEgHjAeEmpaJKna3JALGadLRq3D9qA5GX8or+NfGIY01tMtG48DvEPghd1mYhhPTD2KgfkD0tEQou4qdF8Ne1qIDkkgFO14mOhHN49OnxiWyAj+YXyQAF3TD5GSc+a2KxpOjUxlf9IJktnXQ0mUPE8i1p0jLsB+FeAbflEAj9fT0IfCQArDe4GMZD5bOEi5hDr1VBXTSGiR5xL46jxJ7NxciW8bSTPV1bK2D8T3jXU9v2HxNiBI7VOpBOBohxcprmiGfm1Apsye57d/+s/uCREFDmXYnStmvRqTJKztnCdCbByZ8wYZBuYKqiCuBhOg7sGqYJQrkFEjzbOoTT8dpSnpEYkWjLmf9s3HWH/DUCyrg6C2hFAfzWXlTwTG4ih8qSR7nAyExOBBrnMdjX9xL1hwq9Z+YBM5pQ/c4bJeyk3P504DjiMzOiECWOZxFtjc84YQBxAAhPJ0q+Xl5PTasq01W7/wfn2h6fehxGN3wT5VP8BvW38xPH24ksvW5hLQ8Uw9YcHEn46yoncPJHPhNWFtTEBXoiG8LoNOzgfVIeDGSLj1S0REy2kTLIy++IZtM/yMEH83R8utK9Wfo6vzgyA1A8xci+xg7vJuVlbSXxOSSKEDBgT31HPyK0YCHVs6vhuHPQwIRtB/lVwJcJuqSrFpYvD5wTBV8liI+MbYtQ4S4midigGQS3otDZC42oFENm7o5QPitEBm1VahqmIO2sEVqMIibDLJFgubaoGPlSEzH+ghxedPAUoluJFelUFDAUWqpzJstFb0UhWEYBTcgYMCDZZJYEgkmI8PJxxg3AcxGFe1VCsXXn+7fabux/3kPfJ/jZ78htkAf4vAdX/GEhlHBFiP5vIQdHJYL3/0XvtqecfdRfRRhh2GbjD96YwFnC8c0utMeHlVHIVXzR5YHgkINgNOMwGK8IUimafVSK5IH0UaYqtW3uQojTWneNv/+Fke/nFRdCVNfqPcDPObedcNMqWrXiP7uIEa66NsZNlx0mWTqJbgrgzz6qezlUrwSWRgqeJrm94a5z9/Me/sB/fdY+PH2fmZeNcd8I7d0gzWihF1ECK78NbD9srf37BvnvL3Xa0tIzOJkZVFJ5tITAtSB5S0cQNxTH0JMY/KvRTuiNdQJcnisVdSZdRrIwj+4vtO9eci3PfpwGzrxzGLOukB47kCtIKDBVIDhSgzSJnchUT0jqNov2zc2eZAz/SUouBtTp48CCKvw0Ev3wOXNzhiMIpom+XaY2hBQyrNNAuibDymlN2wYWzCVyMQu3aQUEGyMz7RMfLfEKJdySvQSnHWpCpUDLIXlZOFCYYxQ4AtTbBYoHBpe66gA5p0VWRdA/ol2iDB/ZFr/AgBSGHAYzIDWtrSBpmwYw5CpMvEo0q3FQDImjALhRgBucyDJ229tBSu/TaARy4RSQckbBKi3DSjiMZQGuPcb+cXqH22ycn2R+e+AzN1IG2cXWdvfnyYRs3IxnNqxz76KMdXFsSuiIUWxyUStPbmqH7k/zVA+CLaRdGwadx8gY6mlEUU2K8tVGpKiEXqKGaIyhOCG7JMj6QthgBj8NBslueHnSyTFSCSF8p1HU5YYtqVJBvhkFpb+XgFk3etdYEvqpY4A8FSrqejZyDpUVHwE1OE+uSoM16TxIbgeSm6FTAvtNBqg+SD0AvoKkIJpHAi3QkBjS+kU1HfQ/Jby0gr4+8EQOaxYBk9MRNJAig58wbxDossR0rS9EKIg5QOJfy+Rp0qMHMTQJ8KGUNq5OmQC5gsF0FODFHh5wSwtPphPUfVEgnfi3j1GjJasxdzDNpe9K4EVCawMh8HKBzXBxuvDJ8acC1nqabnFUFhGpUQTEqEaaBdPP08D1h9lNclV+X/hrj7xrzFc4p7Rwd9J21oN87OjVi64hl7EkQgL6YMY1ujuAxvrMQDp6XCrrgv6xxRjda5TzDmwoIqiHBTWbvqvDSnpFxkWKPClZdW080lkfggvoRTuFiUQqECHcHYoHxJE4BRumIXQRAQDQdPIFvkguoIRlwHVonZHCMOKmGNcZ7hKv49IJBDBs11aQzi54qiaMYpD37i7VVS0ETsOf69+lr40afbm+9+XdYCBUcZhSwvFotWki1ABUyT5P5ivKWoFjnzwXCyEjK16nQrGBdu5GAvtdZROv3avy2Oysq2JRuMCEA1otcAQj6HDxvmgJaq/GaNODnXQvOkySx0r792X8f6dP7h5KsePGsO985BuyANBvCTU6krqXC2HWWghGZgLkl7aVgbwTyAEHHW0L7uibFwDiSmkoOdbmJqus9dGhfEs9SO3kCeQnmWZSs62cFcup6JUOg4BMU+wI1pekl5+4IRgJvw4SjwHXbln7+tSez6iJLUsTZds7k+taYyfEWVTIyluPa5Iwr7dZ4Gj1iVst8LC0B92uS5+NHkRPQaJIY18icdIgNJ9av1oWAVXS8fP3yotWHg/HZ/78CqzE5QiADwFhFbjcacYo3R46RZItExdkloFSAv0b89JmT2GdiuFSjJS9GYDsFovIcgd3OXiJBJQVyfaee3dE2RytN4aFWDuMKD/oRjcs7oO42ODAY00ioYZEwqp9Ccp/HKO+CCy7GxGEXRdIJGGFjvLkRQxFUj+649NlKce3VRIJkBmQmUwPrRYxpX53SzAV4/NGdt5DQx7p8yX7MJ1esWunu2xcumAtwO9R+96vn7Ggx5yxrIoLzTxIEbZzFQ/qj1Q4Tc8uOfZ58RwIuB3E8AI5iiFfzzpyJTMEINNhX27KvV7G/k13zTyVBDHoqWl9KpBWHDsO+6mBtfrVyue1n/UhnNA3wpICx5L55vdHIWuGAa6++PZmEwgGc9YW0M2Ns0p/t0jWWbpf3Dy2CRnVyLuya0mZGuyQ/AptXzQMawmHI48it1wE1fh+P1EY8si1Ec2skHmpCoPYIcQ2DrjByLk0XRQNc6hzQvlNjQECbwNAwRks1fhFLLpuAZEAs2q0Z6P0dP1ADGYDRVvJeNxoDWNH6d410Rpvlzt4M60n7Ss28NCSfxKipo6klmZFMiqJc8iNpX1ZR+FSgBVt6nOdHI1PrIVz6pMRoGSh4fAC8PUXxXs20SkQbLB2PZXxuscR5TxkqzrtgpkshdNB46xr1V/wP9EIDFqz8DXS9XWCq9mYXqOrhX82DTsDVQcdOgNP1ZqU7rUNJgVBJT+eXri+QzuCedbK4/IToYmB2SgL463c2HIOYHQCnAVs2AEKdLO7Aqf/G40rAduVbYs52gqTB63fJGQS///fvdTFovx3lV8MyaALXwaqSBIpDqX6kBrIcTW50+23zx3VA//U+AWDvkg+i3BAUw0koBJYFgsk8M9aV/ty1XlUkCvh23cKgwRCAa5KJCcBZgavBma5nSJxUoa4Pyvc05aCCMDATYz1KY8LzCr2fnJnJ+dRz7TxvotD+qanpsB//5AHywSSAJHJaA2yJaAQYXWLPvPSIzT/vVpt3zlVIhfzFbsCEqJKi29oTqRniqSO+sO0HNtvz1DQNyE3Nmz0S1laS5RQOhI2HtAxvmwPr9N133nMSxN9fX4jxTKMV9mbabvVnjIi/5GfjgAEjbPKMKbZm/VL7w6OP2sXnXG5Xf+dO8v1Iu/Y789kTpzwWEHAAI4L8MgYpKU2MaORbB3gjzfFVaxfBOryJeJwL6JRgX3z6FeT3evvpXd9nVP5xH3luVQ7D/hlErJo7ZxaGXIm2f98WjH5WYXp1mT35zAtMUkkCLZIx8mOAGUwj0kyVbNtAfA7EXj6w5xjNIjwH2NtqffRkWq173xQ7UrpDC86qj4bb1BmF1h3dxTr2egWj2A0NRRbd1M12rGqyzWsZR5Zhjp5PV9PAm4pC7T1L8rNaMdvJDzxLn4jQWleRn4jj+/ULbBGat9PxA3kFo6Ily9baBx+vtuefe4Jrx/gGwGLU6IHUI1tht6baNVdfTX0y2G6/4Tq7887vYPDzBbk3oDq1eng0pB5S0gGDxqL7/bkt/vhDS0NTv6HyBDVovi246Cq795cP+9qqwPFl/qXnY/R0nr238HW0ub8hajbY1DHn210/+53dfe8vuf4KzqCPGLetxRzrdNu0fj+xK8FOm5KPtEqavfHGR2xLfFgYrW1Gh2/qlJH22aI1FsV03MzzxtoymopyJ68oqqXZFGdHThy3oSORLMKQLIzprW45iYD1TTy3Rjea7cm0Xj0SLZou7UbukYk54qihkwCE9zAZto99UIemeJb1Lexvr/wFWTX2Sgw1am6PAoDkwXYuZjaVjfE2EiZlKjVDWEeNjZrYy9qpkWYBMD/24POAi2KgBtJLvlc92exk3LOPa4gPAbs9mMTqaqD7Q/N4EDRquva6fkZgmgNqMtDh5RqpVQWwS9rnMOzEkUg43X7znZwvmHmnxnNmn7BTTIVmdO+LfvHPAO6afDolPg/yWQPPnDNk8MAhtocJwHR8Us6dd7799reP2sBRqQDeR8lBNBFLLAN0REHDw6U8T06WlAAKaYoUQJA6vkG6l8SLZnASTYQlAHzGocVZie6mahsVH+EyXVNuwrkRQ9Ii8yLJ6qSjzxrDgdsKxpPC+0WBw/SgfttLQ7IebCCKGDig30CkAnZ77bS3iElIanPFVZn0qeGThrZnDDhPRU05zMSTLjdQzWeVifTwYf1ppMB+BrxUDQTO6R4RMcSyBqZLBvbrAanpCKzeXJowpegfDwIQRZMPSbZyTLWUX7tJlVpMHNPK2zQRou8lQjJpcBPCzuYdz6tHL2JdaoOP9AuPmnb6XKQ13oKhj15xM9fFdUQhkZeUm8AkcDVszExiHLr0khQQKUBYIWBOhzNyuAyB5yR6MZwDIhNJMk/ni5oqnvRwXa7fzzndQm0jHCMeuZqiE+VMqNTQDMVwnJrc8TJfK4EUjY5Crye8JgXz0kSgoGHO3ASY7vGJGOTFg69lpABel4NtIONEPjgRM7av13zN9QlQ1VnN+oCZm8dUeE5Gum3cXuRkl1iuadSQwUi+bKVOYwmQpyYx/ShSUjpGcEePF0NSI7eStxLXoXpQxJd47mnf4ZDj6k+6XN8EpCzSwlNt8SdbWa9Vlg02c/AIhuFgivLokFSRyrAYrrkG5msGnkfFRYwHq67lfDx/3hQkELeBEcisV6QVYj/kMR6b5wGSyGnn/SU9GSl/FWryKROGQ9ja4WQlTW9J6zgzJ8xyMG/etXc/tX8YWBCYDiB+Guu1jaab4m8b8ahVWsfk7u0A+O2cG43UnJBQAbOp+ZNpTLLm8iH7HTtaYu2UVtnIDHzvzvFMBS61ocSclcsOoDGtaa04dF7LvZbjr9j5583mHiz15xhSOD6chhELolwKWIzgw1QUeMFMuReYAtHaGa1Kjk/2NbJ/PwBoFsZT6r6AKImxauiBCHmWw/UgNNwOwRJsgZmYyehHFEVaCTfx+Am5nwTC9Eo+YigaI7miU2W1lp2HyDmHuzZWHIWlwJw4igDRuGtLm6ywUAYyoX6o1ZJl79vPQ+FJJaVEkxjpEIwnAbjBrjwrMD/5v9Vx6wqc/9V/u/TZ9DNPvPiwPfniQ5bKQ4nlurds2u+jCBkFpLoAXxIHjiRaCDSWRkky1Oh6Oh99B8MWaoZTDvO3FkcluSF+/M+dCIbLD77ZrrxqomuHhnfEYQR0CBe7bIIOI+t0ViIk18DzEP6QTIAuRJ9lwze7XHtLTD8BRSGt0TZn2pnWDRby8uWfsVAbALExyNpfRCeTzUwhKF24vr3z0CA60x649zl0dSi+6JJ2gALlF8Q6sCIgKYprqiqlo8sGiYsjqABmCUwMI4AeK6Zr5AwREnvGOvr0Gg4bcZsbDSUiA+BfEnhWMs8iZOKmc0Q7hOJE7p8CYygwoe7tBJQXUXwwo94aAcrOBiTDZViHlaQjjkO5bkAXRokXEwccpma9eP7RdFGaSDxiSZgOHWwk0BcA7BbhbNxgBT0zAeMpsljMBw+egEkjmYZwD7qSAmhj/FjAmxIjCf7vh6GKhrzT/bVBwwhkqCLxmkNs0Qcr+bMEjDxqrF/fGNu7C6kM+DYtJJMyeGmS3THPJYpAoI6LCq2Ro7I58EM5WI/ZdddQSKFzdWA/4xrpmJQBhCfE59u9P/sQMDrOzpiXZIOGjLInn/iSQ5egASO0qY4kUGAcHaoQQOJ6QJc5Z420ceP72B+ffd+ZjZJaiKSA7gZAdYRizzWePH0LWBX6EpNIBXNXsSHwR0CYA2UaXeLwlVGaJB4kkKn3UzM9lFF0FbUtdCvdERFaf5W0j2FlOTDoHVvY5xrnEruON5bRLvrsUOkZ0yLACjBTt03zFmL2abRCXd56GJYSgg8h5kQT6FNwyj2OsZfOFY1mScNOB2ZSkkApgY0NrPVU27YJxjud0mhAU2nkVXOQKV5ptEH6MCr+BRCL1RXCWmnT++p+aOmwbgcOybYRI8UAi0SLZiX6h7BS+SwRNGs0VlJHUpNAZzaB9RsNqCJGE9NHAB6BRqr0UaOIX669xz7SKeHkEv0uqIE6775YR4F5ldwepW8rwpN7VjkbSIxudedUjXP/GEeIRDJFLN1GUJom6foIzOl0hO9yHg4AR22DQABcjSixutxUmF8pxEYVbmKaClCVprW0PvUIYtV0EbOUDyzwU0B74OYejF3q+QRjjzxbPmcs4zYCSzWu3AiIW0uMcU6Qj5DzfgIixc7gZvhopfSAOjWpdDGNrKvJMwfwLNEo3neErl4ExhiYf5W22oxpM9GaWs76CrebkQv4zvfu8ZHrZpoDSpb1JYAoVKC6tAJ1H/i+QH0xXAImUOe9kF6lF98q7IP7K8a2khNdp9juAXOr83UERbDmxHjSGLWSGWmEhvF3BAx0odkBCBvopQZsKp4HYIk3JPz6Ar1BXa7Ys7qX2lsBkBoABTIH6BrpbBHC7klFAFBrfwqY031PIaEL5wyUaQWkGcvChCadMZsiWD3VxGFpSjaqe+1NgIBJJUZFYIYiwMuHgl0YXmaKSpTEVNxD4noS9qOAQQF5uk53vNZzd+Muma3osgByWN9qoOrzOw+LdRCDFEAU4vJiJDeilaRkXJIqeg5pyAJ1sJYqqjiXpNHbqRks7S6ZdQguWPTWF/9XUgD/HSP1v/vzYGf+x69/SQGsWmazYfKEqvjQcua6Z0weTy4zEMOul31Nhyvj58/FoFBXpZ77M3RYL9yEb7A3w8q/9AAAIABJREFUXvs7TKhdnG/ERwURgdxafq6zpxvIeQOj4gffuYUxveP2zgfvEQ9hyfC8BTd3aXh5tOZcj6dQSqYhNW3SVDu696gN6jME84l0iopizsNsmJIpzn5yl2q+pGkvVtYhgAppK/bH2KOZ4PvJ4k/tS6QHuqFdd/3118LOIRbz/GLp5n70MYAIjK7v3nYTTPR6e+p3z9sO5EEgV7InGN0DQJcyiZi0Soq1tj1aEQvdrZ41kQ3zrBKpj4F98imkZ2BesoyRzRKK+d6clYUYRpXQWEtmhKsQWR+0zWk2a4/VAvy+9e67ll+YDYs92776BjA2pZtPxezmGsoBH/oNyeM6WuxUcTHaXJztGrqAyRlHgRcOm1bJrKJDWEyd9RlGgz2yp+3b2cTZJ5BbbEU2TxiyQRrZl4s87BPj9cSOTWG9irFdQdEh3eh2xu5CO9A8pNmpM69No9nqnHmTkdgIaz8OIDWOwlDarlU1FUgPhKM3mM34PszZE4Cr5BHSD2uTASvPRUwwJezSY9Ve7UCeJ4LcKALWrIxfNeIr6S25z0YnVgK6NgNO9bQqGEQ7N6MxS9c7HBasjAvbaZSLuerAJYupmX3ZKJCUKQtpWQs0VfElxmoG5IQL5p/Fz6H7x1kTnBNBk6eLsRrowilOB3G+61cXyOqgpQOrQa6g7/v4feeaDkbw1XBR8AtitL4ENLgMhjRMOW/d+M2/3wV+OjXU94YbmymOOtU+iOEBKBtEVIkOKLYEzavgOvR3/T+do5GB3Mi3YK7/3aDuDX7rDbngZ/4dWG1zQISzkZxbusoyeNHH6FARwxs0wjYOTOuCz+zNOf8c/D/XqGcSMFyDP/cxWv+swbhmszNs9R76D2esjEdcSkAgqhpviveBhIGMj6TLHUja6L7zXp3sVgdS/ZaoMQdIL+kHNTz0LdfvU9iWqZWSNA0cSjc/xs6acwEGuGfDmmZxC11QA43aLoQ1eAzJpN8/+id76MEniGsYqwIYqODMSM8iPz1gcy+YheFuBLVGouVpSghGFYRR23MQ5vzwUZgjXkI91seeee4FNI+3wlpbARAtI7comJa9afwU2tF9e7kyYg3vWldb4kDH7MnnYj63y84+ZwZ7qg6gBM3ktWt9HL+RHDgK7bRmzO3USNcYaBiNdBW+I0b3ZSIpG/bgWkxbz4JIE26ffbTYLpx3lv3tb2+gdTiMOFZN3MEsiYmaF5+7j2k3mkt1pbYRR/HLr77M3nr/Xbvmuqvt6isfs5nThtv6dbvI51qZGCu02Weebm+8+aY9/JtH7PEnnsR8Ngqj2G3AigAgAHxpmdFI12GmF5ls5547iEdTbRMnnAfrc6jNnXGZRXPuJiPDVKXaQ/I5ajp4bhIwmGU0F0ru1QJS5OA6D02jycG67WJmt1PDtdktN15kuWk97Q+PPUONV8eodDjSMRuQ6kph7PQ+tAjXAipud1Z8TSXMQY3Zcr/i0MSfMKE/oNsMznKModFvDY2Ix/xrsV1+2Y2AzTcB1g63oZxnRw/vowG2wuUQWgE92okZUdTis8+ZjN71ObZ+w5d2+OhKmG3DYDQOtKweI3wNLVgw3x753XX2818866ysWoy7KgFJfvXo5bBc99qyZRt9hD6axpuIL5k42ycDUm/86jgAJyzWHtBNYLY1IfN3lBFuabPGM4EYTU5xBFAoF0JSPWeOgJvcnFRy/GyA973ExxRvJocA2orYsgt2aiIyMc3Et7zsKFi+ffHjaMEcsshKkYGZOn2KM/fOO+dqcp6jNrD3IPvJ939E/sKNR+4tmjzviUeesbOmXMhZFOjgewbXyajXed0V8zSxI6a48rbAhOzbJpI/QM8Wgp/vqqk8zop5r+erNol3uoM6TDGl5ORJe+iBB5ns2EHDvB9EoRI7xTjf6IkzYdnebqMBDQd2R8g2vdxKmA4ug/Wnumfy2Am2esVXsL0TmWjKhj14kvP+pBX2zUXqI8vWr91APONzkFqKBV7NmR5PLiiNVfEuUpiIVa3XRgMjRFKNinf0UxqRRGxk4rKaZxRCzh7hALPALLEmAbq4PzHEKJmCh2BkNmX6EBszGdmQF/9hhbCg89LRuBXxqKKBvKOnXXbZpRjB1dhf//IqNVWx34defQshP5VZMU3d1Mx415OW1EcMALvk6Nr/D3HvAWVndWT/Vuecc1BOKKGMEpJAAoTICEQ2URgw2AaHAQbGARsb1mB77DHYGNtgk7MxIJKQyEKgnHPslroldatzDv/frnMv6Pl51uLNevOfZmlJSN333u/7zqlTtWvX3jFtVs3kor5Uj5X1y0GOkNF09qjqrCu+dqE9/sRLns9rpF/PKIEzvVn3Rr49fv9FEAh7Snmna2jzvapzVNfrGYtYlszazWK6thRiWGcXerP87HYmmrMhVvhU4XamSQATWnoZ26dJInkn7d968DHxDZJ4c9UL6UyZZCK700RzuoXnl0J87uX+CgcQ892ft5prPsGoOlnPH6AZI8KjEAdlyigDUuX/koJUk6WJZ6a4rngczE/DVFL07NK5EQueoLNTxlLnXXiyLV+FXj3ykprAUc9O7GIZ8h0FI5p4wkQA1yo7hDSIiCip3INszJ72IMHXxFqZNnko5D+MRAF7U2niy0Bx6JAB5LL7aOpj0g7xsY0iRDVlWTlTkNIF53N1c1PSC/B6mTEU4J7p5cwiW/rqakwLf2Ir1nwCcF1kv37oaauqpE6U9jv3XWrDmjrPAw/Q5PDx+OloklXXInay/Hga2o+yhvGogYVfuQ9tY00isNM7Od8IU04Ek6F1eVEKxJwymK6Kq41MnibZ5vVMTVNT7kVmVPdJzcXEpEzuAyZrNLR7SRil2b13F1MqSJpmQELswThUZtryRvr8PUBW9kkhhofCE2Tg6vJJ3Np/vfs6e/SZP1m/kr7koOBD2w7aj+/5Fh48P3F5QCdKgmEptmfT3JHsSUzxROvNScmCiYVGAaMXubCvegVCcDhIw8sFZksHuwhxQz0zgCzElDR0DUlOGxGorallRBs9hsRkjGboEuj+ZcBw6GVMv2pvgzuwD+ifQ3Kf58y/BO5OO4lrAsCBRrGa6W7pwBEoI9HfGBZSB8FV44waW24ALQfct9PPHkrHbCfgZYltgZqrDSlgTdMVZ8ydbw/f96JvzJ9/0mVv7AjF7P/01zxkCe6cJpUIs+/95Gr7YNk7tn7VAQcvchDZzukLXwK2W1JiOmzdbh52HYs+jKnqgWnTIldCgcI94xpHjiyxtRvprjCCLxHiOTMKSY5qCVqM4WrcvSOMrXy6fC0/j/4MmmLFCERfdvlVtm9Pnf3u90+wgQCZ2KDtFAutsCxz2MBncNjs2LqaoqWS7gvsUTmTw5KbxLjha2+9zfhNEQlOMoyYgxQNYozRzeCAFLAoRomYJ3omXYCGAnlkkBwHQ0mjhNl5gFBUPUcASZIYWUtGa23/nnoOQ0wb0KaViUtaKp0nAMoWko8GiorJY3k/dcAIgro3r72+GTmHIRyau/1gbaVwlw6JQImCQum0NDJSEA+jGZHsTYwNHUajE+Zpr1zOMeWYPGsQHeRKWEBSR4Id1UI07myyXFg8DUcI3PxX08jnBbAZOTKPw7bU9WikYVLB4cRUECAllHMAXIH9SWn5JA21JslNGbjt3tRhh/d0WyE6vy2MP3UDRlMv4kxZ7Doc7R3cA4K8gJskjeoLDHO1CoBjCqfhI7KgpJeToO6DYUgnEHDwuOPpiAAcFxVOsLvuWISAeY7d+YPTkFdYbSs+7WSkCVMambdx6Byp5HUTc0k8GwC1cfJV4wGm8+8euR2geBcjXjtYE7ud/ZwOu+AgwdSNDzirZNTUxFiB+FC9GjkmyZaYtooi/eqkAJf5RhhXo9ssV2zQb5X8IviJSdVOkIJIb91o70lUWgyuPn2li8VY7wEdIiq+CVQCaHkCCRxIKsjTKTBbiCvd3LNe1oNGkJ2RInCX1+7koBSDS4egun4ao1XN5Kwwfm8HlHE9SQDWdExW9H1i60lbT2PwPST0MdxrJQIdrFeBBj6C7GAy10kXq53rk3laN4EyFFuBUSYJhL79MtAvnuBGXk8/vZQREDUOEjn4GeNB3yk7TwZOPEfQhprqTjTDAgCdTFKYJAdEshPnhdGE8iJHchBe/AXtTy9IxSTiOnq0WbhBApuly9gtNpHPAotVJF0ZFXXShQHEgikrJ88OgE5p4XZTYHvRGxlJj8Y1T+bEXnEXSTEg2J+8l8bFRYm76srL7SV0tHRgJzJBIABGvycITCXhVxxqZ/pAryMwTNIvOky84HVdvdC4kfuwWG8epxnZCwmAnpO09ALiojEYCayLJaocVbIAbvpCnJZuq7rQffuloi91uy1CPiWWPTSwz0R0i1ei633Qgcf+ADBLln7s431KSLsDJdZTVDEAQ+GuWxYKdG0yJbIOnOq7nIkVil39pIAOxRAV4EoUBTRK6sDvG/dUGZpYzAJsEzW6JEkDT4REPw/Ag77C+wb3an25EQzrLugVqg4WYBuAJ91HXYtYevo+JbP68nsZAXl1tgq8USztZYRQCaCefQauptJaU+JWV8dojowRac4kE2sluaDkS+smlcPCu9/EEeX6YmaH5khgSWmMS8+pgE72woVX26N/foz4DDOc9ymg2XnoCLFNI1QybRNbI8LI8CJAn1XxPUDn/JL+Is+Zv8uiMaNxrF6aLFylv6/GmzKQsJB8QgsNFMUgYYtKGP1ZOGoYa7974E926X/TvOqrgKZf5Xui+yb6e7Q5+vjzf7Gv33qdxy6t4Xmnnmqn4JCdCnvxySefZHR+DaD/tTzDOHviiedggxzxs1tMXhW5Sg7DGH9oumRk5bjhWAUWpu0RA6vzzz7NZo2fys9W+2iSIqkajX46uX6WYod+noYp96+Q3Oi2b9xGExDTA1j9S95fSmxPRW97KLG3nL0sk5ugj6vEXSOArwDYVlZV2ryzzsCQcLQDeK+//ia/t9pFl13MxAygPBqFmTAbZPqzbsMqm3bSFBqY++3px5/2xlQ12p0yJnVzUvaEGJEK2SlyteZ8jSXOxtGo0r5K498ltyG2Oj5qTIHkkBcWkmds8/0iR1n1EErRhj1j7jzOXHI5rmHLts025cTJjKrtsFffXOQAzHlzT4a1Osyef/FVq248bOmwDGI4+3IBMI8wBtZOAoubHa+Zxl5ohvEJRYD31XREnwEJvP5ltnljg73+6ifOEtZ4qRLnRAf5tKa5xzTv1NjNgY3RCVjZzB6Rpl9PF2BtLHr/mnBQ14siUv4CPsYbU0cek25DhvXDBbjW/QHEci/rkwcYgqbr4V4Ke+RrGFtM57xW3GnlHvcKtJBJpIAy8pSYxBZ8BBgDzGFvUsQ2Aib1dPGexGnpuxeVpMJcyQaMriG3E0uFJqikXvgMMS7VokYlxRYXoBFTset1pqgYEptTTuMyXZNO84UXnUWerYNUTPQAoup3rRWNSyre6c/HMlSPBVcDgBhARIcHHCEMMgH+S3IAHiqi4w3hLAjfF16XJ+9/DoBDWKPRSYuw/yINKoGaKnqJm4ElqvwDcFISAX5kh26l3jOArv4/PpEQNZwKwG8E2PSXCFMNUSAkCppEwU4HUZXrAPDLHyHKkg1VA40nGbzwPT7R4EeNNLUjn02gpz5aBDTW5oh+j+vFKuQdG2h0PuueiJ3qly2AW3m0PnMwOnJZHX2X9rJyBP+3yKWSpAl4lSFIDEBslxIr/jEAd/4hnQ2nqRNpuff09rd77r2PgjjoxKjZKy3yOEk4wbZ47sW/oMn8V/Kobnvz9Y9t0/oDzngvwviuGzDha19bYLfdcSMMre328rNPEOvRfwRAUc32/X/5MVNUy6hBpgPkoYdc3WKDhgzieto4n7vszzBgi3IK7JwzZjKW/gv7/Z9wZCcetgLATZrQl4ZcKqDhf6LF/Ip9jOv8QWKVmOXxNDw6GMXu7YJoQkxtEeNesivkVQmAIk8/8webN/caGJ3X25uvLoK8kWgTx463t955l6YLxT/3K78QKSSYfw8/dK89jxnhqrWbfepvyHEDqct22Q3XnGlvvLaErZ1JvsEkAbdHkzQpTLWdec4UJtG2YZK0jxHaQsga6bBSDwVfAVzit2w8aGUw7hISGTtNayY/gQl2mMZwBfqSMNSkzSjzUIFwqgECsq/0gglC4qzyV8Wd+jp0A8VWVY6t3MnBNvJiqGKJyXWM9s+1uTPPtdcwY33vo7fQ38+AlHGhnTzvIvvNb3+BfvU64ka1g2VqasocNwOgph5tnsce/ak9+fTjmAZSJ5AHG5NRMTFpNnXyTEZkxTgFVAFUrMPkWf38FOKomHyDB4+0vgP6M2nA2PvpMyGhFACwf2o/+9GPrelQmi35YI19tnoZk4a7WTPV5KkpgF/lsHfPZJ39jAm1UEfI10AJZT6mRYMH92fkFs8F4tGk8UNs36EKz2V3YTTUi15jDHVkJ9d/2VVnI4O3jxpmJ/rYGTiMVwPmpPEsYzhLstFPxEzQV3mybVi/DzIHOTiAkUg0iTDQTkRzthFAb/mK7S6HpjNLQOC/3f5TO2XGOeTrrdYPfeHv3n6LvfPB32wQz1bj47dd9xObP/tSajnpzAfAVBMpIb5pwijIealOEqCqr/83qKptGL7vH4HVsM0jTSDFGtVZIrBwJQLg/u2uu1h73TQ1Kh24SqBGHzBouN12y2129ze/aaP7l9m2huW2dNXn1gA7uqh4oJ037xz78L23MFPabdNhA3+6+jM3Q5LDvUyVFEgErGp2qxRDoH17DyOliGcJzQrl35JRdD1mvjeJ621lYiK1E/KFdDVFGuFM0rSiSDIKcDJAkgERM8IOOMpENQ3/D016luOpsXrFbptIYzkLEGzn1r124olTbdGbS2BOf9PlD1vJBR/543Psa/T+iTWxANtJeMx0k+fWHNBofqh9XEeeGFBcTv1NB1X3SnhEzWG8TdhbOlBbIfDJFCqOWNBB3io2YysSPIkcAu61IIIAuUgCubLOiyYmJF0uiaRVtWQXRVcGwKEAtgTeKym1m2ePaRS1TQnyjZs3IiHHfRs0EJ3P9Ue5d3XEw1RrIa41gUeUQG6oY+9KMzQVxpCIGalM6qYhGttOTJUZVAZkCJlJSVKhDjlB4fVBw5tzz+V4PFR7MyQHCSHVCKrHEjjf1cStwAjMm/LKrbkm1WcCVkPHj7XE+aMJsiRyiUTqgTTwjx/fdwdN+ueRmoQt+u4nXvd540b5jmRi2Ociiinuq2FclCPWfqdVYIyVkUneBOv9wD5iGmtI8ivKt0Ta6gS7u+TiyzBwgrRF51mYXc1hYsXAfgCT+4mBkO3YO6XDEtAJHseEzRFrRGs3Gfepcsh4TQTXCROQ/cATRgC4yFyabNK0RXFhHvf3CA13eargs1KB9A3has5pUwBlPwVsj2NfgMecMAJDxPWsO56pCAjcc92rRK4rPxumNTIuZTyXto4aNx4fMHC81yCTTphgP/rR40i2aIo+0U3QEmjMVGmqC4PUQ9U1fl6Xl2tSXiaZSK0R09avkEEYAClEL+EMcTT1hg2BKY3/jc7vVuQxxIqVaXk7wa6Fprk0a+vBkNL5y5yUdJ+4lWykJmJjCsZYr8SJpYdRUdXBQaIWrop1r1tda62+QYxCCeiz+IZmkAQybgJLRrpVBWiqrlxJ4KRATwIQVJe+iMS1Buf3anRE44i62ggCSDTmKGaMKL1psDszOMD2MxKQxY1SYpbLCG87G17JfycLS45uCTG5lob5Tks78gAs/gxGoYSwWxyFIy6KGWl97b2X1rim6v8NpuqxOZP+HC3O6kGQp84bC8C5BwFqNEkYl2nuoesC8qt8S0k6E5QUHhTbIHZNaBwpOW6siLcpiAQ3Ne/g0OumS0dwBNBJ4ntHDWbkm7GY0aPR3uE10lPKbMe2/TDnOFTQl4nxUbUmxJQ/p8uSi0blIAq3fQA96g51cz/LcVdPsAkjh7NA1riWkQxQGnme4yYfz6JsxUxmnV1x9Xn2Hw+9QJEid2fR0jvohDISB026FfZIJhTPw4izK9fNkFYF66CikqSEhVlIoHVh7FjYnwfR7mwB/AKQT2URpmfAaMYUaefOZkD0bLQ3JFCN7godhnSAjiNQvzWOrDS4DV2QAsRTd6C1qgAiI6MkWLGKeH3K0ilksgEHquwAQF4nY/UKLskEh1Y5fgDaTJo6zHbt3+n0mv01fH6CC7HHpuA+Wgmlu4WHsJPrF7OLhifJThxueRSCOBMeP3oEiVKLLVkMYI2cALUNouGMWBA4D1TCgtlGgK2mkwI61EhHJS4JXWAAhDFj+9uyj/b4hlOyL5dvyVpIw/IwaK0mmkYML3fmjrq4Ajq7KcA0RifzJzFickkiOjj4MtGmKS8stZUfV/qYuTC3jFy0Tyj8dIfErLB2OrcEi9g4DMFwf3ddLv5aTqDK5wR++HSaMDwlTxxaCtZihjYgvSAw3zGoyGHvZBN1JNE40Vc3B5iM52Jdz0vdXI2Ro++C1IYStU7+Px5wVWD7OBKmvXsqGeNu5lkJtFKnU516EhMFQbEsYDA3oJGs6SiaUt51kjmBxMFlpBFc1wOTo5dA7WYRDnbJMV0HfRCOV7KN1CkHEgkvMwsNdOs1DuvdVbnHo2MooF9j/E38m3DaBJ5JlwpajZSpqBF4qCDPglJxmQgwqng1eky5nX3O6bZ06Sc4e29yQFDGZgkI66dnYmKA9Ii1wawHWEUdggMVJhHO6/H8uzqkYtQKHHGCi/8KB2NgAlPY6LPpUFWBKTkCAaUaX9MzIxGUEYoebRIgbZxulO6RjARJQgQGdIolKkJKxDxDeqh6gAFMVAEqjTW9LjGVDrCSfIHhApmlsyswTSZkDpDTMJH2o7R3BfKKycrd82cv86doQ17M1eiYuxuF6qSOsJF0YAfiTih4vbh1wo6uTw2FoHEkhnuPGBrSnWWUVlqHI3HcHMiIxSYcYotI+u74/n2MJe+xxx77E1rJjF5zACZyQL31zodu6NRGYhPGtJTZRt5Da4WbpLUjYzKx65T0itGuL4GZ+krU6H1EC0+yBNonUVBVD0oJV2DdBjZWdPTTDVh4j2BkJEAiMItccoDiSe+lsWYlqIHVpF+R4l8cJt7IWaskpvosUfMmfSY9s6C3K7argBGAXxIpgRQJPOsE9pbGuuLZT0cRtxcDR2PYPl7vT5l9QcdWhYz+LloMqFbLwCVX3XmBnVMmjeP643FU3Wq33nqT/eevf+uglgOrAF9V1XU+kugNDceuA/tJP+s6sTxzJdhBiF+FrxhPsLfRKpO+slgRAlW0p3pJwn3iSTmhNwyUJwS2lkBqAQp68csvvMZ++++PmEwk/3Vp0Hr8Kl9fFTD9qt937Hv+7GQSQyR9rr/tGnv2+Sdclqi0qMi+e+ttJHBhFLuZpt5zzz1H8X02QGsWhiKPoP22B8xK2p1KGMOEjZgG0r66gDG+NWsZU+MGbNi0wZtIYlmfiV54MozIUZixvPn2O+iSb6c4nWUfLvvQ9eaSGL93sEzsWD7kaFinF6F9Gs+4dyLsI7E8tu/YSlN5CwL+A9hLwz3eat/KLCkFs6Nly4lh77yBjAlGUPPPdSDmr088Rb7VhaHBOPbdVmJAB/rW060/phj1sEgWvcOkBIfRoIFlNmvWKfb63yneGAFT4Ss2nGKv5rGS1SRhykCTQ+ovaCyvlzO7mrNVC7hZRQL3QuyZffsr/YxRg3Eqecbpp52DbE4X5/0R9n9/zxUPHz3EqOs7doBRyGTO+YvPu4hzucyeoRG0swpWEm69o4/vC1Mih2bL5xTQ3EdGGDVgqAaSwo6Y1C7dINkKNQs5YJophESNkOqzdMc6GOVL5TMnY5qhXKGd2J9MZc4OJc9kfxMPZShIxuFFPG1dZ5YE13iebWwzxUIRsbIVdtER9w5I5bzMzkuCmZDO9+Bw2xTrudahqlpyjb3kMiqK0Fskzmp6KI59nZCKttdAABRG92KkTcxzrYU00IQZHfOpvCfgC3EngbNR0wUK5LE0x9XoE3NKzsCSFkgAGNAUgkAEN0eBCacYnoaLZSzfq3HA8+afwfILsV/PIQoYBK3VCAvUC/8vwb4QA4LecwTb9IIuyiJ1Fpfrq0Z1WZXKB13o0KiKMlsDkEqA/H8An1HjKmcUeUxX3AxxVyCj+0T5VwBPfbpFn8gZXyG+Rv9fGKeMO6KfTd/iQIZ/T4S99AXwGVhMx355jNP7sg7ddE+THIqDfo3cU2YC1TRzUNnlEsIZpPvj74m2rX8aZ6aGqR0BtVFI1Yf+PeyF371xEvkIitsxerYOogYwOYwUh8/e7fc4SCLoNQWyqqEnt3X9u9+XSH7XyX0UkKeCU03MNvwmvvGNh8iFp7ipmfaZNLrFopI9p36wGxO1JkbYCyjGP/1sO0VhOaBBtd30ra/bq4tedSbZ/orVgA3L7Kmn/0y9QFyDZZ2ShLs4hfOuna0AdXdQA462qSee6mZ1zzz3qF155UWkszAWeZBL3viLPfP8A5jWJJEnnki90Whr13wAQ46CuFb6/gn2ndvutL///RV08fdAuqjxe9SDCVUbcSSDxmEr4zfKk+WhkE1NUoEhj3LZdPb04QNH7Rs3LsQ09kXysQxnCLd3MnqK8crVV51v69Z9hoRLpWvpDoA9VQcDOYHCuBniUBO5bG9PLvl+B3nGm+yjQ8TApyAyPEtOn2znLTjJ6ttr7P0Pl3usatA5DFBTuRMAgviWBFEmty9mfkwgbPj0oM0+cYa9D1NfAGkiXTblrmLD67nlUgc7OEUtk8P9lseGivJOph404SfykLIBTerlYpaVBch74dkXAFqt4nm1cV8wZc4aYaecdwWsqdupPap51sQCcmfFwXj2u9ZGF+z8ceOHY8RVRl22j/HoNgDs++2px59jYuEDq8YoMIbYMX3WBCRYPqFGSWMaYxzM3fW8vFHlAAAgAElEQVRuPqO9MGxEPrVbDDn9Ibv4ghmuGXnK9EvJLzF4fOgBctCDTNNIei3bxgCavAT4ewjmXfkAYiD7STlWAyCDyAl5BcgZCcjjP/kVaEqAQTD3Q0k3WGRMr+bmYEwNmWAfxVayBD+dcQgJCNkAmcBW0bwcS10mLOGddz5Bti2Yg42dOJzG3FZnIc6cPBoAdydkpBpYcvm+l4b0HW/33/V7e+iXT9l/PvhbwA+mM95+Bl33dXb/7+4EFE638swhNiBzrJ0971pMafqGqMEGdFNZgWGcEV9IA0T+Tf8fpFSUeysH1oaNNoNCdDm2kRPigWJXaC6FGAkgR7P2lhtv0pHDc0RqDZClgYbA5Cknon97iS2cf75l0hRszaa2wmT6KDJ1PTGZ5BawfZsh1jDt1QRQloTvA2pBLoOWxD6Lo/FyBHBLuUMdRKw8WM6sDM5W6lLWUgoTbJJa6ERGMY3cNJ68JJlJ5d5mJi4w32kjRrRr4s/by7A2YTEr1GnSLo4zp4fELj5BrNQSiDsHaZb02tw5U3QAOVlDl7t2/QbqdMzRIN2UlgyE/QyT+eOVSsbdnLgNZ3YdSRoekf53AommGkAaAhp3wgCuBf1X8tQ21ushRuQ1NCXiVhFAsRr4e2lUJzHZl8I9lDROdWVdkHrT+tIIC+C48nmd3wKLBZTJLCoDFmEbxbhwixyevyZViRg8ww6efxnrts62IUWo0fP0iFSb1MWURwl8d4k/GVMBnHbyzPKZIGuFTJYDprET35tk8qIU1qOerzyKDh9u8lxdF6twLcJgGkx4n7QgX9ZZkKfmLnFCfiduEMyfZUarKWTdc9UhMtvy88Eny9jv/DmbPSNfy2xML4/DcPClv6/yfGzg4ALXOG6n4VwL+zcLWu6uHZU+wZaZhUkTU9Lp6BTvwmunh9qmrBRQGEPBObNOcr39BGLfYeQ4s8HkNJGoa+zsPGonQzAYN+ZE2NQ/tZNPnmp9YAE+j1lqOhO9+INa3yF5GEuhSY8clvx4RLJIQ7JCtcSi11ZRK8gQKslxRQHk0pPW0U9/3WuF9jZpnffCiJ+Dvul7nFkJMO9nAFLn20/ueYJrYp1IsgkcRHmAJM4kwfezn1yNF0E3GtzF9utf/96WL5eJltn115+N+dsaPDsqeQKZdv780+2xvzzDWpI0Hoxhzot07kU+hL2jSN2kpcNoBXTfsb2Fxg0xm8mpejRUtC8LMQ46SIPCS11qgxKa32loRkuTtbysEEb8IdfVr4W0oj5geRkGZdRVw0cVWEz/Scm90pHcs3s7CT7aU9wI6WlIML+FjoH0nSThpjFVJWUnTM2HuQJ4xQiJukTqlqQwxrEV8508ALMkCsN2qNCJGBcdYiQbVi0of9DAU4dQoGoCd6ZdgtHsxj79SxnjOOhjqeVlMDF4qC2MsNTX0TVWqtKhTmorIxkUm2jgSN8hnkqyq7fOtUOeemgxnauTXFP1Zx+Hovr/9le0QHvrvVdtwdXnuwalivAEkOgmtEWlKZbFaER8KsxLWKzdCJPv2oxbJLlSfXWMnTZrKlIJmxmDx0E7Ng95hBrLwDink+4BhrE2Zx7jNQf32b4d6KXwM2LrpUNznjz+ODpdOfbG6+/ycAG0C4/joNprJf06ER1n5A62cL/CvlZI6zaZzTSc7u2ck06zry38nv303u/aLx/4JeOGJ9hLdKELBqJF0k1HlQCRBuReionV+0tXsdFgLBelWTMLW8nIzDlDPQisXnvA2ToaMRowsD8ix7s8kMiRNzgpqtMOMACQ1goYIHaIAlQyo9U5bN6D+5GP4P9z0bqQyLHAhsyMfFzhjvp6qWfstS90/UTMufLyMlljYgd1U/TVwWhVwccG4970EkzbFb0o4mXG0kHxkJCJox/1XilgZQuak5CEGB+hy4MosX4mliAt+nkbbNSjJHp50OPrcOQ9WMkBBJA2dHQ2mj+MA+AauWt3PXoeY6zuULstfXuLa78gG2n9R6bBpEE/kmvrBkjPYJSguCSDjgX6qdyTy66ayXjGCtzZMcRA20mgmVig0nnsbEt2bZAUus2qKMSqTM5s53oTbPbU2fbkE+9gvCaHcgVntFOTATy5p3EUcUrM83ABFKChsVEZZ4ihI/A0jjWnxFwHhgoE5fJqhoglVMP7iS2pppj+zRN5ipkwtisQlqCM5o3csNWNa4MVxPlFUsy9FXCmQxaQPl6nIq8hbVx13aoPalxEAUU/y2GtAlyAr7ATMTuIEd455Pp7OMzDaJ46cGq0hFFWsbpiNWagYkcrge9pk5ujs7FCRZIpIzz0UjIBuzVK4FqeoknyeTvaVIxKZB3wV6PK/EpBPwfNd4B8jS3ykemcxmu0QKxO7pHAop5YdULjbe7p092VdtHrn7KgNRKtEQ4xCCU3wuvXwZqqIpaR6CYTf2KkA8NYZ6wYWxpHF/jAZYntpq9uDlIFY12qpqwjt9oPVC1VgasC3d1LRIxd5ZX8MYMGRqokUvhMcQC/XXR3dW9aBcD6eKDuh4q4L4tF5wXp4Bc4J2djgZkUbM5SEuDDrySYaplpWYhsc6jKqREAQiLhoS7Uw5VOaWCY6mFHB5lCHA16coHdxLfq+UaKVi9mBbj6elIqITQlgKuu80km061RD5A4SRyIDVvG+PCMqSe4duLgwWO8iHr1lb8BAm4h5uTDDBttf399scpV9jb3mfcTICoQRR/ViVQkgeq+JwFC6DMIVP3CQCoCBqgwjmdvuV4RCXEbp65Wko/TODsw3MtQT0cL9/AconhplNHlpjHEFsV03Vc1m8QIjkoBaHMcy/IVc6WXglxxUu8REvHw/ASu6vXjuOdqKgXgNjoyGABKjd0LNGkkOdRZLNavGCpiiEv/SntEz0Wulxqz0ZfkHaQTrXhw+twpdv1118FWXETD4H0KurrAvoOlpykUYfKS8tGX9lgzfydgwyUXxIJUXKfTniAjB95LjR65WaeToHVJM5L3ERNKAK9kG8SoVYyQvrcYetKn1EigGFwJzkSjS69Eby1Bma8znkHi5ytonwss/WdfM/8aQPRjv/6/AqvSSl90SWgo9RmZQ7NGmtXxdvZZZ1MwMK4qvE3jWNyDII/BWULD9+GH/2zbdu2mWCAeczbJuE8bMJYm0vwzz/Kb8vxLL0eeD2cha/402Jhz55xiseg7qYG8YdMW2wFLZ95Zc20xLJSPP/mQZFlIIcXi1BNxyS3FnX6DswdqYXG4rjBrTOP/6ZwZbRoldyMUs4svuZiks8mW4cbbSedMcjjSAu0RrU4deNaMm+rxPAryiuzyi65ioigT84encVLewFqjlOLZL1x4Hc2QFHsfHd6PARVEtO5y2l4YC5dpYzzdygQaq4qdI4ccZ5fPv9g6ODPWr9nBmVTAqQfLn4R8x+59NEAPYZo2nDOtmLUUD+BY6e9bwOSS2CJrN66xpR8tIVwglTNuhM076QzLTMxh779lK7estSPNRyjWe3GKpqjj83XQ0Gwn8ZX2cbwMMMhTegQmwVyJ7cD6StMUylElX0PO2kY1nxCf7o3AuGRAPrFvfTCCM1OmhjwL6TuqOd1LPFFjWApmynNjuHeJoh1w3ml9S7aqh8+pgkPJeQHj9prYSmefdmKysGdXtbOFBJQ5s1GNGTZRMoB4M6BOJ2BWZn6v9RmSSc4K6wQGG0OJ5A4UUxiXHtxH0xW9fJ2TCeQ5KpaVV7mTsY8Dcg1qVglAgwnbJNYZcUAivTKrkYaZiAXSck2hITX/wrOIq4GsoK8ArEZkXpQfRAHLyAaKnrFfjLHyvN3F3s/eACY6IBv5ucA+DWCms1Mj7EnHHPWzah7pXIw03yJRNfJZBKzqcAzApMdFPzbDe0WB1QD5hvcJnyE0+zzQyDBK90WApX+fnzxffLmMQYTpGt47ku9EvkOMIzWqugDL43RAevz2k85/qhObYk3PBFA3vL9HXAdBldaonok243QGRhmmegW9XOCsBoBZEydhTQRwWg3kAND460euz69B6V4kKdDorcBVnRFxOPskUk0rN3Mmb+R+RR4vr6m/YC2Se99w029swgmT/RTXhEaza/fp/8SgFnhJE5+85mh9rT362PO28NqbbRmM/CF4GYiRtQPzxnvu+Sag6SB798O3KERzYL4VoefbZTUwk/7jNw9ZEeazd93zU8CQaeTvfZEp22WjR0y0GaeOs2/ccpqdeSpmUB98YvMXXGUbYbM9+senGCCLs9OnnWjLkf0466xTmVJb5ObG7TQh5H2QBmBXS5NB4L9GQKWbJ7ag4oWkTDZuXgeg1w/35SNM4nXaLd+4wU3u9lbts5Xr1zOeuYmG4nBAjQr2WwfMpfHoSC8HHBERgbyqJ50x12G2dMlH3FO5qKcwuvpLGmX30zSbZg/c/1uYm3nWfxiGP1U7YPFC+pBGOLm9JDXacE4vw0zo4KF6m7vgRNt1eDu5Gnnhdj7DJqQjehpcrkHPWo1XHbKJALGSD2mintX5KzMaNcCVn4XnHdjMWgcysEvD7RsKIR4dxZyb6YAj5fb6og8g59BEJhn3yRgYllrfyRRfOTwbgcldxIALF5zr0gcNjQ32u9/9jtpjNa7shfYvd95piUyaXHzZBYwNf2btMPJ3I/kQS31+733fs1tv/iHapwU01cax7mPshaffsb6lpdanuMSGDZhiX7v6GvvVb++yXXs+B6yG2Ucd2X/YMBpEAgS7MNYFvAFYiucsVB7pk1nSFGat5uUUQZzCcZsyR3VaDNITKV2QU4h5MkWKAyQbO2607d/XwD1jlBeJsd1MTxRglFQP9qCaB5iTP0t2JA4SVxoA8nH2yScrbEC/cksCBBtJA/KJ519nPD7LJk2cwrhzpuXHldiD//4wE6PotMLimzRxkv3wvrvtOz+4xeqbDmLSDGMTosSRiiRc7n9g806fB5BU4MzB4BEQGsLSoP8yBwz7V2tSeZ2muCIb8cu4c0xerOTaY4piZAgenkul8XPf/fZtdpipjCJY0IerqzBnq8ck+QwY2V+3Gy48z4oAzyo6Nhn2kLZm50EbMHSs/fZXD9uZp821K664HJmE/vb7B+9zN/lE5CdkTFWDWbB0RXNhDCtnKKTur4URXohJapck/1g3mg7shS08hjHsvTt3c6cyrAHCVCMTYm0csu2uYamcpcMKYXIqhtfXSSovmHoJolVNqImKJM7ZQf37esQ8igRDKsBcI4aPbRBfBg7KY6pmIDl7GhrB71CHMUmB432rNdC0F9GEJie5TTJxrRtyl8JjCoBxncxxWT51mHCPQz5v+w5wIXINgaOSIJL3QBj3Jy9mP2nKWhMxypllwllLA0cxL5V81OVZiLkNeL1kMwmmvF2cC9WlWXyePLT+JmLa1tx6lLW9h0bSAccEEomlMkNqAn/IBLtIooBukLGrWh28piTWymkqHzhwwMln9TQmZP6ui1Aoj0dH9CjTQx6m2QM6p6TF3U5MEHlEa+LAgRr3T5CxoFiOWldihXptCOFKUhaSmeuWPwb3PUnmTNw3AauUhkxfxoLhnGbrtmykUbKD+kj5BvlFmQzGOqjZw/psJO5oTeg9dR99coJnmgsoW6DJ5SMNPMdMa2g+anhT+Tj7sCHltmlLBblbNtgNjRQIe0ve2c49yUJSAgkD7Q32SDbGVTHII3WSgx0HQ30vpuuTpve1VeuXW7+BfSwfSZOnn/rASZJJ5DR9+2A0Vi8wOg5WfB83OVWDu2+/fsT4Anv+2fft7rvmOcv/s1VbOJO2WlUV5LXjh9iQIUwNwHbfiYdPN5Okuk9Tp5TZvn2V7NssCIXF9sairWh/F0CSK6EJV2srl1fwfOK55zpXGrjXnPfcJzVkVIemMfXQpzyP3K3SbrjhQmRtNkJM2KK5HBiwSFJtRV+2DCwOfEPSKocwX9QkGUpsAP3kv6PJ0ddiyqZ8nBjT3YFWLhPkhWBl9RjKxpx9+fjeZR9tBGkG5EKEevOWg7BSEQmuYBSCB6kR58yMPFDcGphtcrvHYKY8nREM6eDEMR4lNgOaYwTBGJK6FBLvIzywXrpTNfvZsLD/stFSaQfhjyZarjXEYTdh0liAwX50v15h4XU4I02s1SZeu4ENLbfwugaNtIhOHMP3DmBMvclNr8r7l9jEcRPsjw88TvIAcxS34a9SrB2Tf/3/9kcVac/PR+uGOu2a2y6119961cWIW+mOJrP4FNjSYPskMrZeArDaSud2wydoy5aFMd5adGecGQajpZ1urjTehIpkAnD1xNfZL397u721+EXXbtWorV43j45fJh2K3DwObwqePbvqAR0Bigg+02cPstVolR7Y32F98/vZDpx8hzL+XlScY6PHDXLR9meeeFPTp5gm0cX8bKUlM2oPvZXDPcGOopl6x799w37zq0forNKhJTmIo8jYywHIpI8dh+D7Bx/ucfMp5RAiPilX1hhku+jojkyoVUMQwxBKUnB16O8l0inroCBIA+UX01aA6lA28tbNdGIB7KQRKafdNv6+tLiQBS1n+Hq02Y6yYfpxS1gXBM96ArCYmRpnKikn2YHarlSZ5jAjiWKHAHz2z2TjDLJXXl7tAJLONul/jhqTR/cmwbatb7Vdm1jDFDhKdCVv4EAJBWgxTuU9APfpJA+jkGfQNX4Mk7SZLl03YGwRBiMycKs52gTTEkBKRQ+JwsRJfflceXRMVnoCLoq9QHWBzG0klj3oBMXgzuqa9gIm6M70dgvphV2AJIZAzizYyk28h8a/OTG5KrkBa+xRCScgKSzd62+8AM2ZvyMqDVjEa+n+O6OPLqCAFxfQ50MpYdWjEAlFX66Z6UxHFQphZF3sH2nBys2QhiJdIPRq6TAdgc3E29vJc45nzLTJVq3YBaCsMVCSdAFSCjJ0mpspKBNJkJs4nLUOMzlg5WorxrlGS7XPe1QAamTRLzoUOarZJfWhQlTJh5IoFTxiGSgR0XpSjaExW41PxJLcJqZhKsUzjAVgdqYMWikaz++ByRvPGEMqxbAOubY26PmwfVsokoccX0YnsMX2rq3zwzGJYCsmrMwK42TgJh1KOlY6xJpJFAWESreqFwmLDCjPOlw6OJyPAqwLcRKroQet0E7ejyaxFwcCnbTCHETj4jqdNRXSLq+bnOUZ9BsFgKpTJ8aqd0hh8afjTJqRluk/L5BQTPJumhJ6/VhpgPKzEhTXl1gbQRIg/L83zvkSqBuK2i/HMwP7Moxpiqmq7qGAVU27dvEZu3nNKKCt0XXv0vvrRUYrBUJGAEHdb40vfQGsRi8u4O7hoeoj8cydNau/FDNZXUbukQpdfUY1ePqiE1lWXGC3fe/7dtON17uD9pw50+2dJZ/YrJNnotm1DxfcStZrYGYVMoqbzlhYFfqNijmqW10HmC/pw4axVrHMQpLixT7XksZiUULVRGBw91QvlMMN0+h1iAqBvRRKHSW/IX59CbWGAllggN5X915i6g7IOLNInyX6M+G+Ccx1B08HVoNUQZRJGx3X11NSkRJE7tEsI+aJRavGlqQr4ogZampIo1yTHl0k9OrIau3EiaKqm8wvNbfiIrqe9WhSaV8NpjD76T0/xBBwC1rND7vuoy7dx3J4BioOfM/5fZLmn9xNpQeLAD/6TO1iQgH6aNrE74s7WcutPQIGiCmnGMDHkEaaPo7WlXTDOVqcXalrCnIKoZGg93kNndXpU2bao2u7+BXAh/+tr2vGxNk1Y+LtzSWv2FULz/PR0HETJtmsGSchSt/XC4xQVElLXIm63Kh77OFHHgUs2MraZr0xGqfOiIBzxd5ECgbJb6xYsRJR+40OsMhl9bprrsJVt9QlFJLo7FVUVsH8wWSJeLxt53rGLd9ySaS+NJnPPWOBpcRiiLJuJ5qli30cUWzvROmy8MzUvVfnX7EymXHOyZOnuP7u/v37+bzo8naRe9GQ6NIYGwC4Ty/oIbLOzjpzno0eNt6WLn6f4vRj9jpMCqYPzr/gTNeAP7CnykYNHWl/+P1jnNc0QjW1GmnauCabpo5oPApzHDpgiF274GqLB8zZwphmCeZc+6u3cnZQRMFYeGPREl/bE9CxHjp0tO1mT8uFdRejWavWrIKpuh+mGTrug/ra2XPPwrQQ3fHNSAMgXVCLeVcTwLGYIErK8ZUC76RBQoHtuvLSEQbwFHjhShsK5iy0DDUECRDNTFPp/wWoSFdSzOIYLiBd9sKs/zpMVDsBalMAXhXwWskZZI4nro4kWaR3rbH6JpxT5IIbQ/NCscV1sjVaSPGSDThVDiDRjMliLc3ZTqSOxGbp1Fg0cS+/oNQ1UGsPIrtB0p2BXFYBjdOULPJpRshKyvvAPiFxr2y2Vcj4yATEGy7oxyrmyyAtxCCNEgLg87njpC/H+7QxcZRAJSTZns4ujfl1onuIOSCxMQ0tjvkXnEOhS2HmGt6hEI2O8R/LWPU4GJDLCGgY/vzlNEIALgPrPgoWBsarzrkANCp2avohAkgIM1XjKgrC+nkfjbWR5qk3Kr4EJqPNVt9rDpzymg7K6vN8+X2BIaovNZbD/vxnX9JKjiCy/2V4iSGfUlEvsyiHU9XE1Z94yw4a6i4Jo78RwOxTNALOA4jr7V9hopFzQ1N9IZ/SOtSSCoBpYLUJzAwnjb+OA6dB5iAYgkWYtv6jIViG+xCAVT/T0R2RM3gPOaEads4cjk5JuGmhmjIwomA+X331D23shMkuSaTHL5kumTPG+HizvB5gidGA0UeV6VMboIU3yDiz9iGL1VhXZf/5K0bHY5GOgSU38cTZtuS1t6wMgOYIE0oP/PJXtm7HWnuZGicO6Ytf/uLP9ujDr9gJ4yZb6Yhsu+uusxjD7mOvvPgB+yQFsk47jLg261Mw1CZSUL/3AXrW806wxUve81yjkCmtI0gKiG3e0NxodwIE/vu//4Izqt1eeOF5m3/efB9DHjgMhnx8i337xlsxrvohoGI2LMVyxswP2ugJw2wtgG0qE3ZnnnmaLXp7GSPLabAeD7smdnZurpVk9vVaJA2m6UcfboDtRuxLLbav33iV/f4PD1h/jKqAn6wGbdYUTH90dtdWtfCLc1Ej9wAsSYCHTbA6f3D/rdaTvhsPimT7w31LbfkbB7wGiJMoNWuow+MAuu2YxTQTqxM1NUaur2cuk2PXb/aFEp65TGL79+1DI7XGho8GHBhDg+mldXwfRBNyHu08LXU1klFM8LNUeq6xEBXaKJriyOvWbvjUFjC+28GHLSkps2/e/C376Y/vdwPAOhoFvRzWjz/7RyYk3rOXXnkREDPLbrn5EjwoKnG+PwOG1xpb+ekWzHPfZJw/1xuNXUivaM0Ul8XDdj2OVZ/EdORyzK3bbdhYputWw9g9aTzn3RrPZbTeBF4lwJUcPuR4u+rSq+2G796AQTLXSZ5y9FCvFdPwiVGsIKbKqFUsfDmOV1TUQDpCcxPJry7idieNMcUzeX2oCT7z5MnkJRgJIf1Sg7/FyKHHA6zCIIRE8cbSJZBrem3sqNHWdrTGavfutlNPHG5LV2yyAejzttYlIsV2ClJwsfbcS3+zm6+/3e7+/s/dL2DBgkt8XFvN8ztuv5OahmacmtD8nabRFGOiU0dRgkE9bs7Z2dm+v6Ns1Gig+SJ2+n7nnmgfOsgadP81gXT15VciYYfRTmk+INohzvNu/DpG2fdv+57dcvEFViIyEtIxn+3YbAegx6VlFyEpB0iN+ZVIEvlIxnTCMq9vrIcAVIxmZqVPg7aSC4sZqQmUBDnN83f5+emAQuhkKkSoZmP/Dwdz2Yx8XBrnE1iZSzh1cv65RKOYuVxzLiBRCzIFapBrwjUeKRGZ8rjhNLl4F00C1XsyZ4xXYaqVL28B8uN6AJlMmJvZEKJ27jsAcx1yFuAYlDlkAVrYh8hXwJLNRV+5G5KCRvVbiVFSsNDazoE8Iwms0j6FmHlvclxA/x/L2ViI1mcTWoY9xC2JFGRSNx06Um95eLFUVAE28SUtzpLSLAAuciGCr/ZKC2e8Jhs1fXnqybNtxefgAuwfSfc1M6HQgDmmawTzkLrZZHFch8w7s/gssVxfBeP+Opf1OSRzmAoYVkzDqR4QO5H1IoBOjeAeiIWuGy6atqYquC7lbhrt12dJAmiImlTpNBGwKp8Drzk4Z4tyC5gCrXSJS5FktAHTIE1oOlySS2nUA9/51+tswaVn2zkXLWC6AAIaucQhYp2aLOIwCqg8fAR5IvJ+7cck6ssWplxE0kjm82Xi49AjA3DytAMYdk2YMtaWr1/lZ9j0yeM4b+K9eTEIWZCiolJb+s4qPgfPjKnx/mVIGw4YYJ+tXEFt3Rdpxx7bsWM/943mM8ugg1g2ZBjXgMldE43wIUxC7dxBrOwbgxneaGqnNFu9bgOSJYNsxdq1NnXGNFu/cSXyLtl2cHcj66Pdxk8tIY51E6cP2KjjBjAJBNZCwygxpZWpA5WVQe+2vDyDJlQ5E2R7kXc8HllG9ge1WeV+SBA0LjTdl5kFMI4EZzzXncwz06rZuQtgm3U97vhBEPAaaEYgGbCNuAEQnQib9dQzx4G3rfB7qdgvU6u+xOfExFamVo/CZNXUPBOsEFEHDCp2U+Z2mluaKk4npjVy3THfuuN8HlciDpHP0Z1HUwZxWY3EtSMNUA/yrkJNIwIqPjPR/uvHOFMttF+5AGcjIaAEp7Odhwjg18JIQwbmOQI+6wmiDVVSR1GQrg3jkdwMJXsCCfR6EvmX5r7GJsQMUZdYbrjSpswEzFNXbj/jVSoe21vj7YRp03CnXWUTJ493oflHfvEnBJQH/LcKtf+K4fKPLJl/xo75Z9latFD7+9uv2GXfmA8ox4j8UQFlyYzl11pWAaACBjzZjPhvW0cwO5RERwSweDDo/dbdmp310YkOzXVTQCdJ4wtqdVYR3TUS6xOmlNvGdRVOD2+AOZoOQJTGuPD0GeV0QJAHqOlhc6Fh0SfTsosTYLgm05npZ7UVDVaxcy+AUWa8l9gAACAASURBVINNmT7ArqSIrKqptAd/+Ypl8x5XEMhfXIQ+LUL1h1vq3GTjOMZ1s9DnawYMXbuigs0OSMGGqISlnJMfD9uk1TusomcrkDbTlUiXW20N60WC2Z6EssgIVO0kNhkwSOVmp+SguGgYoAmmVGV0uGDaaOQgi45AZWUtARztMsb+W+pZZxhD7GQkZPBgmVvVocE6zD76YCdAbBqgWRxaco0kTxk2eNgQd2V9fdEyWJkwOwleUyej8VNZSYDnnsDk7eJUEXCnTlZhUQbNg3o6Q4AwKrwELlB8ZSNm3Apg2yy2JTFxyOAUGz4UyyrGASoPtNqa1YAzcilEKF/gm2YuUmlfNAG6iTSWlYWJC6zkin1HPcGIEe2LvSMjIgW2aoo5JV/ys2pjdDANAdvemAbvIIk02suoUjdmY92gmxruTkzKBlgjkAipkNM0oHtSisbTNbbTl9GYw4x+yGSDw4lErg0A2kcZKfzEUJIeo2s3il0Bm6qH7LkrloKBfxObzwtu9qHG+HMQPDlyGCC1JRyuPRwQtEEwV0u3CZNH0jncyZhAE5pS6tiK0SNwKbD4dEhImkN1v37JNEefQywrjZN2cWBoxERAkWtW8jkEsGlcQ59RXSAV4D4up44wvzsbjrOpkG5TM5pKHWJdUQQnpjR5cwexVzda6uKGqthtqSNW0LxQ8ZnAayhp62b8fPLsEXbZ9Rfbor8tttcfhamgIkYgUDjzHFwTM1BGYxp31Wi8ACGtaR16WXQ63WSLR1CPbk4nkTKZ/RHLc+gAeBU7X3Q+FTt6tg7EKJYFSol31rQGggJrYLM4t4T4JvajGGKS3WgnEWlAP8odxcUilpQByahibCwAjgTlfEJTYJaADl7TAVT9k+6j3tMNMVSwhvf2wO1fYcQpVoCAOr90n5OYy0rgRhxSIsLhowNf5lB6yQAV6vUiY+s+ByOgm/vt2ny6gDA26oVBBADwsXC9rcjjIi9wD0mJnSVWgllbfY2SnHa1CWzE0ONsN87k00+aamecMYvEfDmHVA1slk3e7SyHLf/yK2/wXqTy3IMc9pXkKg6xRjWu4VqBAoU9kQugQVRnNTBCg3C8DJjc8MpHMUN168xWsfAiLNJwuVFANfq7pou/ZOZG63clHAIl9R5w2ZzR6PqjESxbDIcoUBGVH3RXTwFA2lcRwNedaJXESp+TYlDA6AXzF9Alnmjfu+1ugBcKBg7rZpl6KEtkcU2aKHBqLwx7WPKcsyq8BfBovEmjwxo7lgOs1lUfzgDpRa1bt56EkkLO2T90rn0MV/qYAoqCoVY713DaaafatOnT7cEHH6SRWc8vfiayVgWKqoklrTsZwPkItsAHnnMCSakahwIA1CiQ1Ih+V/IohqVMtw4x0icwWGt25rTZ9voL77rT70X/y43Q52iEcvTYRdfOgd2DLicf6pR559txx43yhFlsXYFDKopkSOPLhILlj39+zDZgKBkLozyW8dgeaV8RM3pJpNMYJ58zew6SMktt5syZNmHsGLr2T9oCWCi5FKuIy5BXKWaTXPPs9AyrDu2xV157DiZRM8Yup9ggRhkTe/IpoJNglP3V6lpqXYNMxgga+9S6TSBvamakVMDhVThDV1N8L168mPUIo1IO4BSnWGjDaKFIldSOzheeWwKf8zSYocs+WE7xxTlGEiw54TyKqFrGCPMwzJp3yjzbunE7cgabYPvDdhPowvpM0EPXNbPeBMTIxGE8xfMJI06wd9/4lOR2KzGXYgswoZWzVkCJS5swFZCMVqBYzK7xzFqVWZ/UZWXEI9mJZBplOQhetZNvyqhAZw931mO5zox2DBwTFUhkFEAR09NDMSYJD2kgwsbqicHohX/LTC9gvfPzQh9ofMUDyhZi0im+3mFYBHKl1bRTu/IWmpc5abncT1hnMIbEAI3TFAzx5pQ5JzEe3Yj+8xoHySTr4Y0IYk43z7mXsZVkdNrk5tuBjn0zIK3O+2SaEkkQC/LQgte9378bhoWcmrl3knZJyGjGxAXQAW26ImJiXDd69Fsb7fNla70R1QuzNYbiUXOzXehNdrpwrwoyuVqrCcb/kid0yJgBMKKV5F4yANIwyySHkgxXSVEZwOq57iDuxnjiYHiDIIy0BzD0S0ZlFBz9Im7ppPLvCU2FACoooQlnWBSk9bNc47syLCSGSIZELJnws4KLQhzWVzR+BhmZwGTt0jVFtLGjjTy9j15f7yN2zpefMzSI/Uz1XSlu8ZfA6rGf3U88SRL5jv2vvlR/ELPopshgVXWHzoTAY1U+W+O5jc7YwL6V8WMURGY96JBz8NZvVphU0fmis5B7Imkn/6yRrueXAIwSD11LYL5G72U4pgWwih3pdywCrEqHW/kCTGa8C1yPm7Wke+f3yRcNjWIfDJeeXzxN9zts5PETvamt06zd8zC9SLgf3ZIo4uwXWNVOs7uD4PzW24sZ8y4mz93O2GcxzYBKDCVXYwo320ZNmGmP/fFXVlu52gZi5rQX86M6zpJTzznfNiJL9tOf/NolCNau3GiF/Urt/p99x846dRDj28/4pONxI8+m4D3AJTXZ7k9XQZ4poIl6MsSAZ9mngAawt3WPS0rKMVphLJxm6NE6NJdY91k0+Gvr6gHH+tibi5+zq6692mbPmGP3/eQhSBPovkrKgUZ7Avs6jtHIYnStr73+Khq0y+xzCv+M7BSXwEokb29BSiQPTeRKmlBHMeyJZe8VF41kAuFBO+vcmTZqeomNnzbK1mxdg8xdg09U9kjLkbxs2MARsNoO8TnrXdppEmPbG7evthuuH2+/uPNtq99DwZ4QJmIkrSUZhiSMAudiCLVyzUqaJ3UYdCn2ocFIfSsfh/CU/cETpzqstKCMyTrG8K8eB1u4zKaNvcpuvOlugxsC2agvgHeM/eUvr3sTI45YkwhI2NOLvivrOIsq++VXn0Fj9Wm78eabASo2AMLtd/z+/p//2g11y2EXnnTqyfanvz5CMy0OM6wbbPeO9Q66jxwzDo3MCfatG38K+MlkCuBCCQZSGeguvrfkc2rMkXbZ1XPsZz97gjMHR+1SZBV66mnCFmJURu3KlScA2qgR5ZOAxMQMgJJv33yr/eiBf4OxSiyAhS/yRgzyMRB5vU5MR1arCVKRgFgxrptoLnJUqFyBDav9oVUdALdR4/rY0JFcKRJcHbAdM5PKbAh6slXVu2zD1iOQwabbYkxoq3ZV2dmzCzFtnmS/f/Q1fDkY5wU88noEYCwVQLS0eJrNP2Oh3Xzr1TYWqbiXX/ybPULD9C+PPQGY/7Kb3Mg4WxJ32meKBVETqz2Am4MGDfSGvuJCFFiNNvS/bEpFJ/C8VRQaJPzKQPPy4gsvJv5nIqeRa+sAl0pK+vm05h3f+a7d+/3vWHo3cYnzcO2+nbauYoeNmTqJKb19yOFg1APrUaZHZQCoidzzPdUHwF0A8gGbWhml1Lmj+lFrMYV7XFyIQRjEEd30Q1V1EBswYsIQ3PCnyEtgUvMgoCLnYSz7TrFABZFqCE3agDETS/ohGbHX5e6S8OtoABMQYzEHgDyds7KkJMclcfLzi5GdwB+B3LGZCULljGX9CsE+mGym8VfcH68UcCHVbMo5ROpKI25lkMOnU1MdAQjsgDzTgB6zwrEYmjlMmMbHAgxT6+usaOe+6DOJ/FRKbZjA+hAJj8ltJkI4DzmHZNiXStM1ExP2RIhitbViJ4qsJhktTLOQyUhFciwNUPdw7RFMpXMAJwHhJMkWC9+ZWr0d87xU2LTNR9F4p1nbywdqIVeqYd0Vy4OINZEHAXD3dkZhCa2pTGBrvWgCswld9xTJgEFkcdk1HoSYrankxAI7ZcSm5q9yijqaTgXgEW4gqylaebRw5lRxvZq24y56wzINDEK5osyBT5t1orXHHsZgkJo3PddeeG4xk8r9NSbJGqnwM2vqtONtzfrNbiabX5hFfggaKcIH+WIscUrTkAP7YhBX3B+gmYbExPH2IHJso0YVUuc2IGeJJCi5YJhIbUB2qj9YDPsc5mAntWou+OAgcKuKI5UcP4kQBcifmMqdf/Fce+2NV4k1OWBaRz03mDhmFHXbLrCUAoDcRNjMw+3Bh15m+mCorUeLPx4gshQi2w3oZz/35yXE1d1MQvRhmqoKo3LkGcAWzjl7hn2+bjm+NINt05rddhgzQWnKY7tGfdgDWRC8Z2MVzYeBPO8jEA0g4IEFpfBcyvsUcIYcwmwrmQkDzMZ5ZpoKLSkocYm+MsyqKvccwPyu1nO0O36MdNofH7FpM0vcXK0CE6133tjlQHlZIYAvMa4VuYVcJnZVmyckofcvKjjrXdJ0wnfKIQXGnHLGmN4P3l8LgFWIeDArlEVfCCp9iA/TyHhvYXkMrq7lNnLUSDQT3rYCALXt2+pswrgiwJhDbCqMXkByWxFB7m5PIli34KBIp6udRA9wVkkwBDJPzsN4UIS9FTFQUVKiDoBYPxkYPlWxCJTcdsEIErNRWnBy01ZAOUzXYNbsk9w066prr7OvX3KdH01fdbQwmmZFwdN/BE3/Gdj6VUcMjx0tLEGvpo5RG3eDpFMxZcZgFjzFKgyszesOI9jbxSjDADq0FaELTaIpkHL+/HPs+Rde8eJVE4b9y5NxvUSXcFSSrfqcDmJnklXX7gKNDyPd58wfDzNkG11OHG3toGXElZHgAoCRcP/krj+hUfFrQFAEz2H9isU5ihGAfXsrYLuKls3YHoXIGFw1X3v1HddCzCgkAaFIOYFAnkoQenfJhzA8+1p+SQfFxyG0UekCVzRC/e+1k04Zh0D9ahsLA3TPlhpLYByvhlGeDBZwGyejCiRR1jt8JhwQnq5RL4VVByM1WQTiNgqIRhgriYBgZWkIpq+rZrMkWFZxsevuzpo3wlZs2MC6pKtQddABoREj8uxw/Z4Q4Bk7UEGbRYDbtfswgSuHZDKFIIJ+oOasHUehQ8pnbmAdSzw9hxG+o9Ds66rE9uKQ1ydjI0izQx0ikQk6AJrySxJs5uwsgFJo+VXxFEjptmrVTv5e5hJQS9gk6kJ3CWTkOeT4iCxJBYe3dGH0mkqUBZg00glzoxwVhrxnHJlzDppRRUV0aHCIlHlFG5q7HRSeKpzVlYtz0UJdgjQPGXsgsLqGnRhnbPBO7lt5XzR3OKjioRE1wFyV9moPhW0Ha8kZEhSQ6rwKdHWLBLEexXbk9SJGsVws7yD9Y8w7ksSO5Xs0ptlLEt7O589jDFOknhjYxOmMkh/eSbGOcZEbVagQESkZQDIWRDWN5EnaPE7aEMjmLA+x44ImKJ/OM0kVB93cC7F4NdYkhp5G59WRc88gadNpBIJsatjAUtsLu0snrcyp3OBCIKFYG9LV40DS+GWjKOuMSCZSkMo9OSaOmMPvP/r5QhjiJfaj20n+YVtT77vrtZiUXbxWl049mQ0hzdFDAi19LJk0ibnniT3azwkkhK0k03IkFdNTuCJydsZkBGMfJFYSuGfhdIAGK44JWA2mP6FD7ZpyYjc6kBsc08XilVFKB4cGZ7gzuyUR4UkZ912PXwx2uRXG8v4yftL6CKZKAWyQlpATH3QvohiqHrNn9wFk1aeQUZUzK/X8BXh4lienYkAejXQzKSBALB5GhWQtBNDGoanWq8xHjDW1e8RkFUuGey7ATZ1Uvzb+zKX5XpNmWABaQ4HozGQxH0lYZp9xAs6nlTRecNNGp3LOidPtJCQv7r71uyQ2xZZNkrBl3y679LqL7PGnX3ZXxT0YH7btgxnAiJAAgkkTT7D9aD9u3r6N5yjdVhkmMvaC7qKeocPZahiwZwTua19KFkRxQ6N80qZVA1j9DtHeMmDW9XIgquEi9qm0hQUy6nXVIYgnUerhddu1TjUWDxM/nXjeRmIISd072irIJcHhphXsfy/7ue8ce57YKjEREygwagWvyyRLWkPEY14jif0ove00WHKFCMlfc+21AEVZ9tQzz5IYbQpGYLzPidNPsOsXLkSU/Udo3GGewwku4zcxAMXobkNmRYzJo7iDyoE6OR32OLqS6lbH96bZgD7DbeOGzTxTmjvEWzc0Ye9KvkTl9+WXX8EZ0Wav/O0111B1AzsV63q2NBBi+ZmAR3OPXfdJsJdAqMCW1xmm5ywmoUTdtd+17i9aMN9e/furzgwRDqH78PSfXrazTj/XPtzXY3fhxPm/8XXvSQk2o2+sLXr3Fbv+2xdZMheq5tjsWRfaiJHH07DDwIS9J9F/14jjPoplpLHrPzzyR9u5d6czExXnXVsLFqHODQGFaiBfe/V1TIscsBnTZ+I4u4NufV9YEzDOoow7Z5kpGKkx2WHvvf+uu2FPwIzDJTlgniXG5WCU9YLtYExNXfRkgWxiPFCw95A8t5Jway9fdtmVML4O26crP+Kztrjxi5LwFNaUmPvh/wPDTdcwBBfl7dt3ufSJQFcv7MUQYkEkcPZMGDPChgwaass+WUlnf783vnWdicTfXuK2htMVT5yTyOcvxbAqi5HTbdv2uNyGzgax+JXPOcOH91UMamFdpXCNiltpAiDFClWDROAtxZQKAtdZVLNCZ5gWqCKJYj8xKVmyIhSUYhIfD1Ni3ITBnOtVDgBX7EXqA62uTkBHPch49ExzimNt0AgMRInT65aj/Xcgh71fbxl5gLlMiRw6EMw5M8glGtk3nTRfdTYlEGy1R2WOpfPXLz4yYaUDKuia69qJMwAkzpIXIMdhmIWskTS/NA67a0c1rwu4yV6RsUZqFvEqA3bJkCxyuv6weXJZd1m2Y02Vj7g1KmEnEMcBoqsJ6TxQydbwjH2Ek8DuJml8znaAi27khLqZG9Q5I1gtjYqzTdp7NKAuuuxCYiNgnKK1A5Th15es1WCgFADNAHbql0DU6Ii6nyMu86I9GgU8dfZoKkbNaM5MSRToNfjdtZg1IaAzgefoUybehYs0HI/5HOEvj2F7RdmXkRF6/XP0swRwNpxfAb+MHHIOUH45qhumNSJNRc/9wldUAzYK8urver3To9FQjUlGgE7/5AHAbQJY8wam4Ep3lw4gahTAFciv0zXyE/q0/JL5RWieKo84FrCO6jVG7+0X91jRNwImR9m4gcGqglwj43r+gXmdCFW8nXNKsjpahwKW1byS5EcYXZbOfbJde+2dmKWO8gaMcjM1Q/UcJacjDWd1lnULO3jW0gKVvmMKTqht5LLpdK2bYME1d9Gkp2BY9dkOO374UDQh59q9955lzwA6oYZBXkSuDYN8OaZQY8bMsJu/eYP99ve/sH+BBfifv7mX2rCA4nwtoNwK3JtH4iT/7/bz+34DkWI9THEMjcbOY/0PgUkpj44cu/8nd1k2jeQmnM6TATzq+UwdxNcS8oJLYRS+/tIS8uU+jPZ/5PGmmfPkZICzjz7+0CZOnAhjCl8JWOGZEARGjR1JQc6e2ryJaaB0qyXuNPO8e9HFhSzIPic2wHJrrufcji2xV19bZGfP5/NAWEgpRkKtCZMkGiUdzdQzaCUOHI58Sb9eWFCNdsVVcxhX3m/9mZZc+clqq9wIOQRH+vWf1nmTpi2+xsbMTICIAIi1uwf39GK7+GtFACotmC/12m7k8mbPHmmffbAdIHon+5O6wRu18TZiFJ4FNZj+UfjdeMvXrJoR+t3bN9vg/nnEPMggqzrs/cWbCUcqMIgrSlM0zcS5ex4j4hN5TnFdEGOyM2zZ6tWWyvTp5VddYG+99S4kkx5784137Fvf/o79gBzih/fcAWstEe3ZGvvDw3+gLmRclRpg/eq9dsrsk2z5ZzB/hG6R91dVMaVIHixwcfr0aYwev0/iQrzl+QgUkaRUJhqWqp1U/+/divQdo+IZgNn98RmpyapgjVEzqfyhfulVnUK+r/xH+pK51E7KhyTJpWkB6YNq6i4hDuNexiU0Qq0mYTsxZtIJ/Xn+uVaBPNvBym00t/LI11O8CTZk8ABMJtfTJJ5j7765DKY29S0BY/DAHM5lzIfR7ExD523IwLF2x/f+jSb2OBiqd9MEK7ZbbvuON0H+/uIL9vAv/8NOmToNeRlJgeUyqn/Y410t+rHT5sy2y274OjWyYhxsR7aTT5D5HlY2HJVMUa2j2Eue7w4MoQklQDILsPrmm75BzpcMMzrZtu9e79IHcZyDs5iYWbX4Y/xBEq0ao7RdVRW2ZfdeQMMC15/NYpoznZ/bvm0L7OzQfmmR1Afru5XiRDV+q+dhZmOPy+E9cpAd2htp0zDGjrlIDWdSnApEcv6WOmI4kjixmr5Tftcppi7SC+TEyjmOH0uTpbbaJ1FrAWPlZF9XSz7I40wiF0wXQk5emwX4OGTYKFv2mRqRMAZh9SVz3uWXZTB9Qs5JYzRFjFM+r5ibMhXu9MYapAu0YJuo2acgX/LBss9c9kJmlp5vckezYYxKSiORGFhcyAg+BtAxGdRNdVwPzN4OYohqEDdRI+/I554WkF/s3XXIpXO0hoKcGBET4LOTtdbINciUa8LkCbZlxyquF18OSDL1TF/mSO6LukzygPsxWVItocnqNejHtlATjJwYjD/zM0fYR++tdmnAHKaRxaIREUQNLWelqokggDgCygeNXnmQCFCVCTUEMrAt5Riq78U0bsCgPFbYRg1MYQoV+Q3JiFZ+JEkQtMSInAHrs19pnuf52/ZU2P5DtYHIxuQKRGDiUyONn6nksPno679KnKUhR7CoRgdUfiRJkkvUFCDyKtu3YRLK+/brB2Gs7QhN6QyITBh9pcN0pilVkFtE3MJEm2ZAPQ2qM88dxIR0IWzUQ0gGjLJnn34j+AJQu8vMOZWmylGYsaXErBqY4/no2QofzAZ8//CT7eytf7UnHn+C+N1lO3YhpSDwlpxBuqTpuSl22llD7JGHPrWL5p+EVMAu24l8VBZaqAlM4RRzcWs+3SpLbb+eWPK0bkCbGNjOmqyLZ02lkhtX74cpC3iuerRfn1zOomFOXln8HvWUPqfM5GEAS/s6iY0y74yJtmHjJtuyrg6pJl6bezx2EpMQuxrx1knjHNtHEwHZBCQI2ohrbZhb9emfRt2KjqzBBLd6NwQTs1U8Aq3TvBwyh9zi2N7szGwKK5JLDtt6RhJz0MNIYQxWWn+xiTDS2AylUKs7pAkFoi2TkjGjB9saRtNziclZaDYorrSj0VJVySHGKpd2TiOjiSkkxFo8qTAej9ZCm2ahdHBjlTBonKgI2nJNDSKwoMml5TI+2OfMMW2rXjZvshzJqmEbkJRLJ0LsRAEJF11wif3uV7/7b5thfFUQ9asCq0rYolqrC2+9xp5+8a/OXJBeicCjejorpSXpHAoUPyQGSQBfxeXZAFVNANQk1EQRjRdUH6xz8OUH91xMt6jKHn3yPRsxvsiK8wYTlIfAbnnHPn2/CmH1DBs1PhvRXkZ2EC8fOQzx4b0dAJEj7GvXXE2CdZeLWcfSeUnCkU9AjQ5xAbJiCqahi6sm9gk4FXcTSF978126inRJ6CAnMd5ZU9mACH4pHUTYnbEtfEbGAxhfpISkg8rY4H42cvZgkohddJ1irHo3RlWMCzUAMPDo+RkCi1hzYuARQZPFLqOYawdIkO6nJmMyi3M5SOkUiC2C6ZVGkxvpLOWWdNtgWJkVdHA70P9LIRi1U1RNnNafzhyunO4ILO1MDhZA+zZ0ziqgxDP15CY9KQSPFgoV3VPJIQ4fWciGSiE47nUnTWFrxXQLBwwqAaxnvJiOrrRd5eLbTiFdjrZrPgLscpzcv1OC5nSx1MkTKCGdUtal63Ty+krmYhxY4zmzVtsI5EoYJkweRDMgF02nz9mQAiEDs03syDQ6PypsgrajHBqD0YO7j7t5gdfQzjTKzkVjlQNMTsxNAOQat83OA4CmmycmSwuA4OEDdNDY/IOhza/bvDGM2VEQamzUdQIF0Op15dQuUEjGPCQD8QBUTbiPk3e4oZGPjau4UTFN1y8JcKaHoKSp60w6lI0woptFN1MZoZpThxlFpMYpspD76KAwbONeBgaIRtZVnMi1FpCX47JJjoM8X/2bCqf8fCX5wQxHgbBdzEI1YDRGxTMcPXwII05bqAUA/TS6x7rN4BBSMa7XTpZpFu9Qj+GCs4T5LKno+ghwVlFRAvi8D0A1kYWQxkWoyFDHNIaOmw7vTrGe+Ld4urcdR5HrIDALfdMIiTd6cKQWWCTQqAHGqutqcu8S+bZkRpLiSD46hTB6caYlyT11cC8wU3p16IiBK6dHzbDy1wJDBUxKe7qLQC2902bWtoxHYpiXkq5uF+y1BIS59brp2UqgIwU9gc/H/vjsAbjwj+vxMGiHBs1Rfcnh3pmc+k//xgfsEpDIOtYajgGQ93pRIy8Ax64dDMCh65AjqIAPAcZyCg2GHZHrVMmqIle/6zkeA6z6BKS+N1Scfv36fBdedgZuu4PsqaceR3rkFLvy4ivd6byXAvYWXFBnnT7D9qCVls8BLFfyepx+qw8etUHl5a5JtnHDPjtp1iRcezcjdZJl+w4c9rEcGTlIy7CR/UM7wu+1kg+BPq4xx2dIkp4C8UVOuZIyUDwSyOFMGe09mCS6fu39VvawgFIBq7EkUTFqjKm7rkcHYJhGGz6ec6gZ0FmlrcKbgNMoaKH7rHul8UONWKqmdddT/Rd1lebW5NCcTAZs6dZIPtenZFMjQV00B2aefAKMk222HZ2jZBJlaT0uXHgtUiij7RcPPEDRiJMsRUYLPzviuMF200032b333ItgfR37S5MfZpNPHEFcO0Anu9ju/td7GV9pQzfvHliKVewLDDQY8XOTGjFNdI3+R7HRuWesdWeSCcR3xFwgRAAp4jXyLqYu6yIJAzeNhCtRTOJsHztuDAXZMpoQ0iBTU0CZPxqYMrtyKQAtIZxIy/rb8qVrYCNl/i+bTTZgNjkGNsQexoKkhxlv5557KQnfHvScdhDXE7m/x9nMGSf5PdmvJI9k+6WXXyEmUUCQRckA8cL5Z5Oot9lbb7wfmncUCt+hC3rCnQAAIABJREFUYbBi+QoKgRIKucHeXHXmi4/MeYfFm36Knx3EKt3PONaWQG59XyKzc4kUlk88+QKsMNY8LNA03k9TPklCBygYWqV1SxFy80232Cb2xecrlzmDWSzUxsajvJcaLzA6mjF44AG0u0FQjDNqly//nHOXaQmdM5GtLVZGCpWi9MW+dunl9ppMrA5UuYyH9pqYuVof3jDykWZ2nEKRnxk6B0IMEuCv350V7jIvQSczPz+Hcaq+bsCl0T/tVX2fYk28jA6lT8heaCUWCrxU0us7WUWrJqgofnI4w/tgGrBz1y6Xoxk9toB9lIrGawVnLlmmTKg8PnfahKn9mZ4iX2VksgpD0CNVxNLcbsaGE8hjBtuKD+to4h/2ETS5lndIJoXzQ00wncsOXBD7xVTU55DxYbhfUZAPcMBlYLQ9BCQrfwPIZfxRwE4D5ypDg/ykmOk0OwBu4pm4GIoG2KixQ2ikFCKXlQTIshnW0k7XSU9Q85AaTbques1wzoURWwcWBfwRyzobOQ9giLhuKjE2iUNFUjLNjFLPREplzITRPo4cq5sUATS1f6PMVf05yvSPgpPhDPtSvsTjGs9UwL9yB00seI7CBQvMaHXn8cDx9PF1gYCCBLlxMk1z9cgIzfRYkPEL+YBjJgKCQVRg1fp1ho5OZO1EmKLRM9bBC7G/QkyKvp7+/MX7RSQQjtXdDt8dvpyXyjWpYA3gsu88X8z6c5tkmSJnqU/XKNA7oBt9z9A49ukQ9RAV4LQfZEyl13fjs6iEwZfvG73XAVgN6ygAMpFGtRoK/BJkG8NruqSBXpEYm4CngkyoJCXgfFwnqMh0KzDZewBxetDjv/baOwA5jnMQS+edmHpdnBedAr/lgaA0hr0nLUIBMwJtNTJ6wYKLbRLAjkyFrr7+TEb1X3fjpsH9hlvlvg240xcx+l5qb771pq1au5Epkw3svWy79pob7XSY9hcsOB1m4yz7+rXX2Mp1n0DCedW1F3NgkZ5z3ulMWO0GOE3A72GojRk+j6mKifbxypWuYX/9dWcBZjQADADaK04C2GlCRQx3sbb6lZXZ2tW7qFlg2WFmNWbs8ZyrmDMit/Kzn95nf2KKYNnyD0NuR4zNZIpiJua+H+ERkQuBoRHQ+MChOmrIwNi96tLzYF5l2+YNRyA3VMOyk18IYFARLMpipW6cB8ix7Niy08ZO7WNDGM/voaHRb1A5rEq0n5Fa6WBK752/rbAju1LRdj3Z/vbW65ZJzTAIIDYb4Hn44OOtanetvffuUhvIGPTW7Q127/3X2YnTJsOEM4r2Zrvmin+hHhFgkmDlAzFbTau2My4aZKecOt0bM5+9V2+L0f3vP7DA1q3AUBBQWqaXPhasgk5aw/x5xGAYrZBPpowdBNu3zgaPGmt/eeZ16ulMG8ZaOPWsK+32O++ySy5ZgP73s/b927+JFEk2dUUv4MsfqOcwpM4rszUrt5FHNAJqUF8OwXiLRk085KZkQIsjkJoKCor89bPQl+5isLsRY8D2Bgx4AV6lH7l7Vy3ZQTpgGcbN9Udt7469Fg+7VSPSPmFGsijOSwZxvIupggTqKTFmNRUmYsFAxmr3MzrewFRSHGZ+Aie7iDMCJ8XUVl0zkPHkLCY9Z82YYi++tNQbSEVMmGzcuMO1OIcNHcB5uI24RV5PXVvMxGchdfdm7n8B+o6zpp5p5595mQO8QwePoqHFNbIwStGV7WTmfBzTVF+/7DLn0CYK7OKclLb9EcCwySfNskuuW2jdqjvY32JMRpsmX8gG+b5WrAgSHaqztNNU16kFl0DMuJmcLY1aOoU6cMPmFQB3owBd2+2q8y+wp37/qCVyBr25AimNRGSs1HiEli2zaYFNNTUHHITLZI9IQksRTGxhsi7WOuQX6ulcgD6BPPJyaWKdCr9xsoYuirwuTtJW1B9NjPjL5iKGpkwiZ10ehkT1R2IBk1ppXNIMBkhdu3a3x/ZWock8XTdiAuguQUqimTxDvi2HZONOHi6NZBm4HcWAqp04lYrZWQqA2VE+ZxLP2PUoqY3bdW7xcpkiN3Bv04i13/vO9+1upCtSMasSOUiGTWJr9rI+xBwUliEGovLL/hioJ3NBBdlZeDPs4vmio0kzpgUAXL4ulAXEJmpd1psmvtq5/oxcfgZATYbLiinVB7vs3HPmouf5AXVHJobV9dwn8AJyZbFGi9DuPMqaV60fSz6so1TgfjrrSR5BJ06dyaukAeBWwg6vgNmIHAjXJBDaSSzymVDDnrMgTY0rJECaIYOpYFLzWWQMSeE1cm8klZgDm16u9hoJEj7WAVmoh+sRsKppX233FAiHvayH0vx86tojyF9wjnjvFBIUnancbBpCkizTlAu1ZAxNmi6+R+SAOnCCCWOH2qb1O1gLmjTRpI0MEiHUwe5tAFDVhGb/PgJTD6D1D2aC/MwuzLkS0IoXg186zIfImXS2lJLHP/XsIljnGKchtTQCY+Kj+9ptJ7lPl9f+rDl+HzIE7WJi+YQp423r5zsxNNtskyaPoFZYHyRO+KV1WcA0xIAhpTak/zB76LeLMe1LsMuvOcs+XP4RRDKA9JpuCGRNdvykfpZTRCN/xyZwQfwH1OhLznTDUE3wtDGlLFPSgUiANADujifXWr12G6z8wfYJUicCvevQoD3l1Ek2BnJoTj4s6l7MxZkW7j8QCTDwheuved7yMeHqZaKjCmxlxrTxTC8BzPKBO8A3CmCBp3DGFPXB16K7GkILRDQ+RzE5bj3koYsvmgv4n2O9Gn3TIVbPaLaMLDJhHcrUIBlwNQlwVWwKFVvaFDWHGSGj0Bg+fJCtX7fF0e7Kgy2MZKvTn2Qb1x8hgNKxYuy9G82xKm52FnpUcjDUWLhAPDmNa4HJFTuPD3MEu20Bp5kE+DpEExPZ0K1ytObha2GKkaPkRozGErpgcuX944N/tisvvfK/XZz9TwCrC0bE2zcnxtnTLzxhC2+9ko0MKEbB7GNSPFDprgocE9gk7a505A4EdDQAamuha1FIA0MbT4XozFlFdsVNxbYFqvK+vW2WycNuqssGCBsGGNXAQ99HZwC6O4dhLJGy4ygH+6BBtonR7VQWpvR2MmBASdham9hHynhvJUwp0lTsSbbRxw23Tz5YxfvSWYBOnwrr4gBuT7KTSslGDwxNVXSenYU1sE+ZHaaDOQi9idXL9wNAkUCyiZM4QOpxbaRB7IyuThLBbrpg7AinR0sbcMGCMwliK9BDPcKBKq0o6boEd2zV7gV0fA8gOlyEPlBjV7WNQFO1uZnuA865Mbiyz5w52d799F1rIZHIxLypX99C27KVTU7xkg7oV4eOjCfFdJuZUnHmnBjPWj9iEBwB1G9FV1KYAbGP0cx0NGeLXUi6hsOzlREVMSzjeH1+LDLaGswpAgM0OLQ61iBwWpNYBAU5DgocUaHpZhE8VyWFC6+/yP70hxc8KGdgLLFzR0V4b58bDoevWEBiqjVRENVjSOGNTS8qxDbgYBGrLItOLtR17Q81JhSJkpR4si9l5HQUhnfdYQ4xRsX4BASKDJxWuS8qiMXk8wCn8KXXFhjK6gO8lMmVhvabMMih+RxGD1QkeLJNsgcwIoOQDkysBJ5pekmgtPRudO3iVeQiNq/PXlgcZCCiHkAOrHItKgo1au+jHT7+rLUt7qoKGBo4JDqOqupewrZopnjuVdBXsOVwzCVoKyloU4EBY5Bmrb9uKoWqDqZUwORDNbXOBu1iEQlvT+M+tDBuJd1i3UkFd5k3aGRZDGKxcWO5790yOdEIr1AzRiuz4nFp46isZS04k4WkT26BAkI7iFuSieilGxALYAHp0pIwIYlhr3aQwagACuPdgPAA2o41qijlQJNsRJdEzJXp8FoiRGbRRJLW4YdLcE0kUWmTTIPGQGQapCIoSLB5IykxjetmROELoo7WmI9lhuepa1IDI2h3qpjV+oyYV5GgdGrMnf93zThJHPBeGslyORYfp9TnFROKQ5jGmfRh9awEmEnmwU2M9KG1anWdYuUKVBR7SvuAj6IGWeDoioXMehKjSbIMgCX63rvv+Z6P7KaSoC95422bO/sMRmg7AbUO2Mt/e9G2wMIcPqoItjkjLnmlNhbWyeK3ltD5lL4xzJXiPtwQdH8+XW6TGXNZ9jn6YyRqySxKGdU0c6hqtDE6JCowXMCeRm5k9OemeixEPUvtpRgSQzmQirHXxUHZIWFz6RVy4x1Y5XriBCRoveh6AS9S2SsZdE5lHgLcwWFMtzSSODljwZlsoYmkPwhY1ViyRqJkDBfiQ2DwpjPi6MW93NY1BsS5MBgBeGnIHkQyZO7c2f5c3nj9bf8sV1xxsS244EJ78skn7d133yXNQjqC8/q66y6lq5xjf6awPIxOnXACraFCjPeUXUoa4Hvf/hcbMXy83Xffz2Bt7OOaaewhRSKgSjEmTJIE4F4NpqCHGDTHfMyNwt1VJ3jY48eNR3N6vL3//lJG2PexB3sY48q3Sy+9xKpRmn/l1Rd8pEmNGBV+zby/E3lZ+lEXbK2js+edY88+JoMns59/0mVv7FCK9T//NW9wnN05TeCm2dduvsBefesljz1a3hrVKuZck1aVzMmEpQi0KgGcvvaahcS2OHvggV8R5xDwZw2hbmdzTpliF14438+KF597zd59/yNnW3994fUAlCm2fu0GWD4zvDgMe1NxUb/Cfhb+KOBKQF4nxZTMBwWc6L1SkIJ55tkXbe2mdZzhGCUx1t7KeajEOSUDHTi6k5IVWEih9zka6Xv2wKL1xgBNIAoejYh3cv53UsB2wWjpEBhFIFYReuRIja916aHrS+CpOvVqSCgvuHj+fECHHTDBAPyohLtZxC10XrQyHGM/5gzUnxXftfbE3hQspL0mpqmASU0XRIGjzEzkgyiAfC96w1X5nSZ2RHcKZ5SaQ4o5riGt41axjcDvhTixO48GniaWdBulla54y5Lm+yXto1FbXp9nk5VHk5P4xS3lvOe+steHjelhuifNDu6JsVUfqsihmOEeCkyVvrEYq4E0ScwjSVC80GdxAIP3kcxOGIuXbrRyhdDUikf3Tvs/jrNBbGHJWbk+IZ9JjJckmiuSDoiBMTtqbB+bcdLkwFhhJHnpW6tsy2ZYOHzGZK4nlkammlHSWBXgrnUiEoI+UyzgRKziN1MOnUgfCCjrJklIpjIRY1Vf5zL1lMtkTrdG3P+BsRrVCvwCTBUQKpawwDrWiIxvXB9aUxMO3IR45uyhSGNEOX4rDfIQJ7VHdP+UuwgcpGGphqJOlogGdnRXRxt+0VFZN5/yJmB47m7Mo9dQzHGwMoJi+r9Gz7sv2beui+0AZQBl/xHEDWspyLn8o1SAd3q4Ru0X1z73+KbPodfRec8kUCSO++uEE92PXf8unX0eJ8NZ4Ye8gBOxTMMP/Jdf4RoFjGqtBKmF6PtGr9ntCQXS8sslkiQ8w4y0nrcbZR4D2oSpFTUEpAGcbDd8427rj/6xPqeIMtJiFqvIzVv0rNnoyjVESvCpIp3ZXEM14MialZ+HNW//h7n3ANOyvNb91/TeZ5gOM/SOIB0BQbCDvbeYKCaWaKKJ0VQ1O4kmlqjRWGLB3sUGoiIiIErvZegDM8wwvRdm5v+71zuj7r3P/1xnX2efc53JZiMw833v977Ps5617nWv+97JOYyZ54KP7bJLbqQZAnOuaBuxMNXeeuM117Hbv78CJ/MpnNWjbQNjmo1NR5ls7M++SSRfyabQnkRROw6gbDOeAy/buedMsdt++YT99ld/tqN4QaxZs53mx0QAvCxMe84HxNhvZ5xzun2zfgnXK0M2PDrKtH90izWiTD4IICemfSAnMB3d/42sT01thNmuw9sha0hEBDkvctrJx/V3Lc9k0KJlqzZSk8iwtNPmnH4yxkx5Nv64U+2xh19EsmAJI/T/srMBloeMZ/w9E63Z/VWMSKvJhFTbkHQrHJTGs413MPoQ92ni5IE29YQJ6HTeB5t2kW3fedhe+vgN27ZzLbqEgznzqF8wU8pNGGn/+Mt7dsOtZyExsA721HDrXzgUQkOKXfeD39lhJu3UzElPSSXPgHhTGG6XXXOW9RvQ1x4SaWjJUTtn7girQs5n9IjR9vDf3gzWjQy+kAIJkZksU2ozTxyBVmYdgHUBQA1yc5xZTz/7muePs2bPtjFTTrabfvoLu/1XN2I+9oDrrV546XRGhQ8S32uIj4xVE0O++WoHQGxfYmg1Z0wMIB1+EMSjKmoTTQLpe2SE2wqB4iggWu9Can9Ma1TfnTF3FJ9/H3VCnKXTgBzSf4Q9/+zLgCaavmO9iV3NmlTDKJm8XTqlMpwNJXYqjre3N7i8mMxMy5D/U96gM0WGrF5/KY938orAKpiFTDLVopsZRWNMjMEDB8qckHTmmWdg/vshBk9pXDMGwejBTpk2yjZu2kgDDzPBKrNzTrvcFr77pT3z+JvkMEwsUNw6+YD9e9ftv7QBOMUr/4tjgraM5qJyn30HD9qI8ePt57/5jfzk3Zi1S1TJbna6xzBvgHXHqO5mmPZZUO+wq9l3cdTht95yi4/xa+plR9FGGzS4wGZOO8GSaAp8iXFrLM/n7Q8+gLiBnB/Tw4mY6NRRfJVizCbZlxY0c9tYE8mAcdE0Wuspypo5HxOpaWV2q3NfJR9T0c4MVgMwimZdLGeO7n/JwUrX6kykiwB2DsaD2VVuM/hKImuO3KEe4AyQdv9+5OF0xvnMo0x/+Ry8Xjx1k858gYiaYA7M2iJYezA/OXBrYcXGc06HAAS24nPRgOa5ZPjkf6F0oJWzKRNGZUlppU2Dgbnpm63kXzAXWVeS9pCspGK3QFwBVgqvMZKtIo/S+RzJmw8e3Au8pJZ8jHXJOHiNADVITenpEMNYs2oQy0RdzXwRb4YMY/K1tsSnsPW6yG4CuqeTi0eScx/lGtWopm6QjB7NjskTR9n2zXsByqocAFbenpmJpnoMU7li7NO43LWtjGYDRtTlzdwvzMLwgpFXiqZtAuPlgLGqEN+KcaxIIpHd8jeqjWXKV15e7h4FMp9VjaDmWTN5cyq+RsLbfDKWWiOOa6ihCZAMWJ3Kf8854xR77a0PAIXzyeeRDKyuhljRwrVRF7NuxAiWWZPqXOVBSq9yeqUjrxcBGH3Ige5mppLruW+pYAZi0eooG4jU58jhfWGv77BszE7Xr6lGWrEvzPVKNEkHQUhLQwN6JKZ4f+PDSfop2uUnR4zqZ2u/3Gu7DpQjZcY9oY6WnI9eMyYlwm762U325jMLfFpKNWs1nizyGBqOOdWo0cOcrFCJbFhlmeJMKv4Qh/HguMSee+l1gMx0y0zOtV3bIfEhRVkH9iU/gmhYq4eL2ljPB8FBYGz7lCdAMnntwP7o10M2ycpK4h5XEWPSIY1WOfieD+HqCDrNl152ko0ZH4dWNIzVHSXe6Bk2Oo1YgjxBTqLt3dVsg5Gm21u8l6npMHR0D9rIwSP9/K2kabhl2x6moPnePkzTA8z7BCRbIVJGYYOGZXQNhOW4fft2GAqw91gEMqCSY59E/8eBNK9hNKAWrYrjQH83bCxyVzUVZO0kVBqL2L6lBDCU0SvGnLahrdCHgFtNkhYO4l1VgaFSrAZXGDdmVDcUfbhKHlInYEc8G116NEjsEpZk1hQPmoxpFcFCG0LMPyV2MpaR8LikBRKSEkgez7ELz7zCpk+ZbjcvxqEegfH/6tf/CWB1NONnfz85AoHwL+yU8050sw9lWgDf3IsoADbG0ZTQIbzVQvLWpU40AU6MyKoq9GXkEEcQk5NbhMAtAkg0jLW3Pr3RPmRsMTd7lH3y8WqMxUJw0T2Zg+t5NlCkFfbGAGoTum881Ly8THt6/rN21gXnc2BQbKuoVfLFJo+nwJc8lMSqI9n4osSnwlZO4rrSYFeu37jOwYkcaM7tMS0+ct6nXypFCpquMC6iGR9e9F6JjRqGePGqfWzIXnRCKiyPUYXDuytg+IWgo0JCSJEqlbQYonC8RuU4GY9UMFqRyWdzbllQzGqkVflpK9cj3CmGQ7YO4HnA8D508Uba269/ZANyU+32G2/FqbPYnnztSQtPp7AiCITTIWsgYNZUSftXbTeNUPPfMheCGekgF0Fem6wBYL6Rkfc4GIYqeKsxnVKnTqN8LVxvkwx9dB0sw2TwtWQSuJJ9CuJxBEWxIYOxT7iwBD+AcZ5pwPTqIBHgYKZDpwctaQKBXCEkcc5k4Z7HgDaHwxouKwNQVq3CyLEXmy4VIJYLBRWgaTOHZSUSCwKivZjSgS0mBa+jzxfBP1TDoI0FVNVBrS6TtFIFdlaVctTTUXcGLD+vrouP3miKUQUWBa5cneMBk8RkEStADCYVQNKMkiRdIt1EjTeqoaEP6OP+/jnFEg9GO+vocHqJwc2KA9SNoWCUhqJ09xxLlXA9cUHXFYx0BrtSyXEwSiwKvgoDjXEraVLCTHJE4d6OlEgIz0/mKE1cQxhFbDKjAlXcWzkPisE668QpjF+sdM2ZVnUASb4aODSkSRnC+LoY8rHoBh0DOKw80uigVR3aWtIoU9ItDelQCYxrPJX4FsY6FaMXwSjLTcvzcdVDdNwkxSBh81gAsBA6oJ2sIY3tdxK7NBYdiWZwWAolCZ3zToEHYtmo3lYhKshM+mbsMwEzSgoEMmhdqOsurcK5Z0yDAbCXDlyNlZbgQKznRBFeBxtZDOx0hOpl9iZXx+gkafMFDH7t4Z7i2G+s1phrqQaFdwDsBWvTZVdUZqh4kiyAAFf1aqW7J6F4FrtGnDphBjjDDKabGE5ubMV4UCOSHZoCdUyeRRhItvK7xuxdEks/G7AygxF8MY0FRATJjwPpvH+4xN5pVMyZe6qN4UCOFIjHektFH0hjq2pCbN26zhZ99B5d3yPerRXrXILvCVlp3mgrKMhz8EJGhiloeOcBgC38ZCkJVThJE+wRAfgO9iiyKKkReKmxY9axxtq5twIgPHGnEdLSQvzlubSRxEhmQPo5YiWo8RUU9hq71ceV1Eiiy3y0U9BpXYeoA6xOuuj+en2esdgWAtYDIFJ6fIHrswBXaXFpnwhAqsUQSPvJDXC499KQUyjQWsnOpgt9qMTGjD0Op8x+aH194DIe4G4wOfrYL267lTGcNFu1YqU99/KzrmOunxEQKKZ8Lc9LSzmOGbGkdAE5MbBxqim6ZgEMzrPf/u43aA8VOyNQMcPHwIPjyRs00o5V4qpFpmK+B6gPZf3n08RKSUlHt3U4SdYM2w5D8p0Fr3kRdsYZc9xQYSfMynfeeZVETjIcQWLZyl53PWo+r57Nt6O7PKMbr73F7rvnQV/Gj6w+Zm9s/z8LrsqoSjro+vrdn26zx5990FntirWKTYpVIsnInEFNJG/+uWaCioFwu/iiC2zwwCGwSF8jV4KtxWhWjMwbWA+nnDKL5LaDaZLF5Dox9mvYQb0obt97513/mWzM2nxNOD6kfcw6YY0LzFY+oHsuTV8f+5XuqNY/Beqbb75r67asZYIE9jgjdc3kDBr1iyEJT8vo5YySeGLkTkzKkilIEwAuEwBdxQhtoOjQazXgiqQcy/sLauaxVpo4DwVu+mfWCuBZiSVCvwdWWLjNOXUODcpjtnfvPoqfAxYPC3MvkiwCXhXnvffHZcv8RsygTjEtgqrZY7uqMTH7tXY0FuNMcjG0WQcBk0OgsppNkiTRa1C4d4NROkMc1HJ2vmKYYiznJCYEmkQYP34ko2j70VivJYlG21B7n4JCezCRgl5jZU0UeipmpKcamPxEu2Z/Ulo1rONjdtkF8+yVZ1dgYAORAGBB61J7x/ExPpemqpSX6DIErCoXlQyGzkQVP4ovrpNIcNRZGshjBNreaqCpedVCo1ZayOoQyjwjMgbQGyPSJHKkU08/CZfcAthB7fYJjDQZt4SI+a0JMVgmApPFNBSw6uR/SZ8o0EqjWqBcE8UWGvHt0OnVJAsjvolZqVz5AlhpmdmZzhBzCSDfz93gZTcr1CUa/LMEo/RiOgtcbeLwCZiUAlYByX1/BJ/ZJbl4jpWVyD5xrkZwdkaRT0bD3lGDSwCI2I+1tZxnaEnGQiroATS/kxf4jsUZKLH3ABE9ez8ASB0k7b421yHVdBCHpK+77p/5/mcK/va7fxMSE5hOdf/A97/B72cAZooRHDB1A/aoA5w890bug6+BIET6awW3UiCn6qpAqkGNeH25Tr/OOjUvlO8ryQ7+xf9/AJ7qJ4M/f19+QX8fGIoFsgwBY1UgOs2Ybi1cAarhAKt6v8DwStq5SqB1+Go9Kueg+Kc5/SOMeXJZW7pZAlKlmS+kXqxVn2JR3JE8kc4d75AIDFejQ7VHiN15x004lBfaVyveheVdySTCePtqzVby71K7YO4FNv/pF62wYIAbC914w82Wy1TJ8i8/t0nIh0kK46of/dgWfAzQ2hZtG9bttePQ53vmyT/Zl5+/YWOGnI3x1K12+cXnoVd4FHCu0t5+402789ZfYgLHSGsGTZGwasgByiUBURvQ/idHSkzB7Zw8qJ2ptgBjj2WUNZkzOhHW2Xl2370PWCfGUu2RyJvwOWO4HxeefoZPndTU1WButIpxatWWTZhE5dnUCVMw3zveHvzbUzBn88ghjtr2vTts+MRMmG+ALNXUY8Xk+ZyRLTyPy66ZbS8++4mDTEMAAqafNAw9ybVWWBhtk46fynnXZZ/BrFq7Zo/NmD7Vhg3NIu+vs+WL11nFwXabMqOvxeGxcQQ5gSUfllglupZhTAy1M2IXAdjbC70SxcUuYtjIkRNs1ZpVPA/GkQEROjBsklSSdWQhB7eHGlKyDzxzZOHCiLWtIE8/v/UKJgwPWEstGprUGwNofv7zqWcY4Y+36SfOsCJ8NjZv3gRp4IjNPmUKzMJD5BkDAAWinfFferjatjEZVtC7v01FG/yV116DVdjmOtCLkINLYJJSOXU7eXk87DtNtQVrCADvWKIzUhPSNb2SyCmhAAAgAElEQVSEPmtCEmPjEBuo+6X5nRGVbQcPH+QM47FxFuioSOCgiaJWygCo341hWhpa7HX1VZ6TSF5IJB6XGBI5QUeLr1VpHivGiY2WDiiWhA5jmeeCO3duIz4pZ5HEE3J2sJ/jmUiSgeOpp5Ov7GRkG33OasbZmyrC7bVn3rLiXXWQio6Hhd3P81jFGRmFPn7/X6227AjgGvqaTJweJb9SA0JGaPHopN//2D88p9ae8WZb92ihs1PVBNG1Kk50s88VVQSuKoZ0EG9Ug//y1p876epI+WHOZ84fGNCTGUvvjR7sWy++YmmxidTY5IHIGxyoPWL3P/OUtYVLf1u5ZtDgadbYOtOMihZNXKsMR7OQSWggR5Csh5pBLap5eR9NzEqqJDurN2Ag0kKSepOZE3IybSTjJ8xOo9avsT07ZXCUbl2wF2tp8NNDdq+H447P4l7SzOfvmxhXt8Z4avAmz2UVJ9WkVcHpnjlwfZvIcxtpyMrsUqZlMmNV5IvkHui64pI5L3m+mtzty1l16swpNF++sH2HcV5XTaU6g83WyCRJcC5D4qGZIjDe/Tb4Dkld3Xbbj+yLL7+wrTuKAEzZqxBfZJwqE3HJ88m/Q/Gjd0EqzZCRnKVt9v7Cb1zqqqZKeZbIO0kwrQH55b1BnG3nvO+NW7wIOY111dY3r8B2F+1BVoSJazRXe09BwIMz/AjmW4V9Ex0s3rkV/5rjx1gxjO0tqw+4UZQkInwyidgr1rDr8LMYomg4yldDjVUB0mpyxeHHo0mjIAYzwQiwql5SMoSsTs7mOJoIjc21NnL8IEuDNNEEwz47M9OWoYNdx76UH4+A8lZqlPz8vrDj97rZ6qgxA+0QetnanyJ3NDEJ2EzRnJ+PpCP1cXJSLyuBKKd8/RjnjTAhnWEvPv+Q3fP7u6y+MsxGYQi3aeN27iP7IZHpGwhmZ557Jns323531yN2zgWzGNnfh1dQCoarRaTL3DevATvtBBoRi6nTQgFxw1UDQWDRnlEjTze/mVF+acyKvLELELMXWJfIS8bkUR2TsZHU67GQl1LBpuKiBHiWWS57f/POHeTA0TznDFTdou0wUkoNyCEqh9GkVgS4ZWoaC1cVMAtNk12RvE6NPKMA3GXwngJDduy4HCs5XEqDKMkmnYQB4PojAOS59vnCGqYdaqlZ+1CzjrNXXv2AqYxpGL5/6dIZY0cOQ75pO6ZpdWCdOUz3G02Pcp4LDHCfpOS5o9Psg2mTpkyAXruboIsRlYR0+ewxXEAMQFVFmYTwVX0IKEKbj+golo2K1jwEiqtgsTbQpRdLKCwR1hxO9VFR6c7AKMe1sRoArxdB4BgIeQYi6bu3oy/DDXbjFeWLbuDBmEgmnQA2ab2sv9iCzWwiJXGKVhpjVXKsACjTrN3r0F7kSyYYRwgy/9Wv/27zKr3/AEye/nVmIEyeMgCAj43cQnGZQqEr9/lODAmUhJYTUAcMyke356iDSErG4wHztKnr6A7Gwj5oBEQQq/Ck86Ittx8mCQBnGza02cBBCOqidVkEMzgrG0Ywjud3/faXds8d9zIKMtrH2PsPHWgPPPasJ09B5zpg7kk8Ox5gUUVCPcBNK3oRXSqMNLYqxheHgWjpOb0RF42Vm2gzVG8CgdzV+2fa119CP6eAFA4TR5ewCemHVI1zs7mbq+kEFCajgVJutQBRAhKA0f2XQDsZeHUCZrUKkJB5CteizoUXt6w1xWaBLumJiAmXIXxMARiHSdAgDs5rLr/cO3IPv/iItQHgx7en2s4ddFvptgk0iZbWizqqGqWDqSUCzKhRfWDUVlupAgdjDxoD6oNzcQIi4RvW7fJEVmPtMWIdSq+LojqesaSEGHRhYN/WValTJKSMZK1bW7OrXaxGhJPZ8D0mNv37I4dA4BUoGRz8uF7C4pUERCSAeTugrQ4bJUD56H1W8NlapVmgFc5ly3wmAx0RHZiNAMWtkkRwIEyOrTgzSxvPmT+BIZQYcC4RQGdKh49AknqEmts5WATga7xHncsWDsxj0pHl56K53mhpUlKsaASYR85Bqu4jrB5AfHXwIulGy5hKB5kXEhp2FqNN4LeKBV0T76fOm0bdEgn6j/7zAXvp1Wdt955tJFII+8OiEUtQSZFGPIW0aj/ruShZ1vpGwsu70ar1tBT82/hzGIk0n97GTRvu8gwHdpT5uI5G3Zp5VmKp/vyn1+NA+zzgNwAxh1MpXbpGXSMxNI6DVAdYKIdjIslEHZIl8v3qQkj9GJ3MDg73aMkIcJMiCPS5aOHVI8MhUDyMTmUaQN9RAmWLuqJ8eomLq1kkfmIHax4DYQeGw+QGzqhpGGMXYcRHyWeEqmAVC0YAkh6OOoUCLYmPHpkcOBVrPwZgsxWmdCcd1zCbMD6F9UJDQtpmlZmAjSfaG6+ut6lT59pjTz1qZZVo/LDkImCs6tDVmhVrors888IxMMgICmfnCvFHHeKuR8v/JFXgg6XE23gE8dVpUdNBpkYCBVtAXDQ+GyZARy8lcxZGiNqIW83oPoe40aBqOBWXfK8SBMkacB8CUDcASfzfuAy5tHq9113YhaObpVEvrdsBhX3tnDlz6XyO49mgH4Rh3L79RSQ5ZbjI9oGR8aCbrwzpP8SWfbESR1HcTllPAkNVxEvkfsjQwXTS99mwEUPtE0DGoxjPNBJvZESmTeINYda9jg0BzHL7ljSNj+FwXb1gWZcxQqJ4E0goBFrBAtP9jglIkLEUsUldciWPKnyb9LnEwnOdMAA4YW46l9gwvscdcFIxH+hnuust615s6XTMgWRedJDPIz1l9xLhOsUVFsgdyFr4kUcTA+Zkdlb39EeR37sokoF+hf3tFxgbaMzwkcf+jrvycgeAJdnQi47u1BOm2yuvvME5QsMjAame48bYRx8u8xG3gsICW7VqtQMJSu603/Sl6+0Zl/2WUSmAPqDt+TrSNMCIkYyW0hjNyRpgEyfOtM1btnJuVcOEHeBNCz37WjTZn3nucUzdGDEXG5x7Xk9Tw8doJfuj0VolOgJ0HEQwu2ned+CqNFfFXm3gXv53fkn7XCxVaarq6+77brd/PHW/f3bFJp2Nzljjz01cmzr5MvvSGdWvb18SarlpdMIOvtoNrZZ8ttQWf/wpuUqSC+cXFxezJoe5Ru1WRke1F6R9q7NFgKF01dIZ3Zp98skI+Y92UF06lQoXkgQJgKxgjFpAoxiPyo3SyZMefvQxW79lDbFLZ5A0jsWWc5yE9xYDnNwgO8f2YASn81aFTTrNziSaz20krW2wgNT41CiZTGzEXFC8kKSDm7u58Vtwt9UwUcc9js/fKy2LhlQTbNtJyG+sxwiz3BNjmcFlMPI5/njGeFd9Q/NcwKQYk4bpzQjXxisq2h+wUsVA5H8qlCOlFS3wR+w5NS/UhuHPAnd1xCr+iCniYJCAY/aA7yUyU42gdYjZRFDJg7mjTVxaWuXmaSF09CJ4VqGMUWqsW3s1gp/VGaaxRRlWSIJFsJfYVmnkZzGxx9D+GwTIUYMcQg2yRUgXkb8EE9lBnPUCh7gpFqeuQcWA1rizzn0knnyCBobigXImrXWBlJK8UtyJgjbeTPxsUhEYq6IGKRxAH7naZqM7N3bsaMvNKUTCp8GWLFrJGQSIJmMy8mAxzXXOdsFGE0soAN/FmJEJHftJY/mcaxEhmuoK8+kMAatq5umeXnn1FeQTNMYlkuOjJd+BmT1g5Hfs0YCBG5goHaM5stNWrFjuf6fXiuO80NmRhAP76NGj/XMtWrTQAdh2NZwBsdT89Yl4vj+SBsvxx43ls/V2gP/70gP/EeQUZugj/cLQnXHac50BwNjlGjPB9zjgqT86CPqdfmnPv/9HRqqzWbtPye+byfTElR7JAY+HGrtXk9ufZcCaldatNOy+BVUF1LImjulc4HfXulWbQbWLcmzpy/JBNLSpH5KOvZ/8wi2VLPsz6AZcdE76ORF8boHGeh8XI+jejJr6kISEjInccIwNH4kUgEgSvl2FSgg29/uhZ6BXoPGAwe8Pr/sVY5q9g3WpNavcmgvtkX6Qvr1PWHhtoM8RNFz0u47Q9xa8aks+ecUO7ltvIzhrJzC6/tq7r8ABr6fBjIRORDqgRbbl5/RH66/Q5s9/wf765/swMGGqrvRrGI7HYP1Mto+Xrbdbb/0jYB+adtyP5UsW2fnnzLN7//gnGFEYl2zfwKTFE/aPJ56yZYs+pWG4zGpD9tuAwUjOHas2MFem48QMD7HsPjRNKLobyC8FEAVnUQ7FfitxirVIfid/gQYKAsWAUM6Q8085GfSpBTCVGgCpuWJAYuXtYeRgFWWAbDDdtjBRcNlll+DRsMMuv+40W7vlG+qpcvYXY83FNGxppofBgOqM1EiymqbkloDHs06bwURdnj3wl+dt0rQCcmGmLkvqmOTYzJ4E9KEJNPWE4wBIV9u1153osWjz5vW2f3etHdjVYi01GsemqcpUn86QJGQ81AxLzYm1fz75CI3mHWjV/tPXT1Y2mo6dVYA/jGOFQH4IbfYmsAGsdhETbrn5Knv88VdtKAV+G+DLgQOV9tjTj9hFl/7MfnrDGWghDrJJ0y+GFDUe4LvLzj3/PPxSsm31mqVolo6wZTynkkOYTQOUZZCnCOTYf+gQUxKMX/sUoHK/SPw6fmvrmYxYvGixM2Y1mSJ2rC5FdZPMBKWxJuC0i0nVKIyLY+iodzBxOARvj0Pl+2CYwqoD0BOrSybC8TjHV6AJKU8Dl6uQZBPxXyY6hw5VcI6go5kMQEh9qkk5TRHohJw7dwryRods+65SJhFbYErn+z7ZiUlar16aMoOrSn4Zy0RcNPe3kjHik2YwEry2yGIAo48eCLFzTrnI7v/zM252JA1J5XE6d+769e1WfvAAI9BFXsupnhHoHUouGIcM1UdLl3jeIB3xFvR6JdWkMW/l1wq3AlfdLJYYIQBc/Ws1OGTETTqFREyl3X/fn13SR9qze8l/I9GnTIBgcNpJJ9prL8xHR3MS9Uiybd2zw5asXcG+AEfAYFl9nDgZ2rKvj8FQl3+F8stMGuw14DZtvK/iTBTTLGHKPTnXJIPWoWkTHmRDNecgZ0wrxo3hAFIiTo2eLP1MgK1tsCLZYzNmD7Tc1AK8cvZioNUO9oBJFhjQvj2VturLw0juSwwZgJzPLBBT560IcN58FHWD3KaVsfNogG0cP2hMsCCUr/Dh5WofTY7SBiAfh2yOzpxsJparGct/8MFbbfXm1bYHEH7x4jXBNI9ydM5WmesG08s6F4M8rg86nqHh+KVgbicArpYJONIOn55LZ+1Wo4+cguSXjKwieEY//dml5Gcb7dPPMYqEIHbwIB44PKOwTumtN3hN6k1j/l8U905mm86t4H4q2iaxRhTjM4YnWGVzGRgJGsDQxEpxrA8Vy7SGWp/3F3NS+9bJLS7DJk1V4WeqyTg7HGRXviBMQmRBZCC9XhOoyx2TlwY1mHwfoiHjxfDZGiCCJLEPcvqmIU0yyM6HpHLvffei+0vF3Bnj+6wG2QKVPlqziWjeirS1Zw++O4lCtwFNWb/x5CzC0fLzAOAhpEiX+zBGT+XS3eU+hbH3bvvZD2iqMZF2qAHcpJ71qn0JE5hGVhuyBWIkTz1xFNeTYS+8/L43UcVNKcAPpfToAeQfYjAhhA5MTsIS8PwlinokAmzwmPR1yRHKyyH0YUAu/CKJplJpCVISqmOJ2yIWyY9A2EkzZIJ4SAW9IBFU1xxxDeGOLhpBNG46AF8Bk3g+MiNDAxr8oJjYJ/mD3Hz2ZLfsnWpc4S/tAMdpGHm1UJfLr0bTmPE0627++Uy+v8u+XL4Bg63BtnDBPpr32cSmEJodp9v1N91tl1w50BZ/tssaqsLtorNnwapttK9XFBFvjjCJjWHXpx87GbWeCaS+BZk0isCAqPe6NKIpzaRwkmrxnqLYSI0k5uEwgnpl0cWjEJW2QCPFuDrTAjUCRo4YDAKzAhbk8FGFVgDwt2HTNm6KjF+k/dPgjudlR3Cy65Xm4rgKDM10PmSmks1DrmOGVxottXQXxUith7Wq8RWxqhTYNU7cRdDNAoASMCTR9Ro6gfr67wRW/1dZrD0J2n/8/fvAakyhwGUMMNgsk09AK3JdEZs8FhAaLRR0jFoR18ZNyIGeESDgq75AkDpZrDsx/GAcUTQNHmt28bUDABxgkpJo3nXPtfba/CW2culuGLzRNmPWZAJXsy39dIOoezZz8mSCx2oWF4w+JWwseonTy/UvFoAsHtCwFbZKDIGmBttFiRnruUUAKgj00oiFOuAaIYlHdLgFYDUlHYc9kuTyI02A4xmMRjDyg/5OGQdxM2LlnV21lpFEYkFXNCGZ5JCRxUqc5hQgaBIy1kCHEoaNhJ+jxTpRYSCTC4Fe6l4ms4GIXg0ADuqYXHr2Wfb00+9ZRh7jIgBfsQil04QgGMJ8o1NUweheaK0YiwJGxRYJGEaRAG8eWNClyesHIAdSmpOTRUJSDGDZTKIGEzc7ktEkAgo/E80hHclhGErSJxnGMDZw/yGSOCABQEtULxzOgacJO7Fr8e6CRckfOCxV/LpjLrtFxUYbSZGCtAOr6K60gejJzVyHrQpsHXbSWlTi7gHbAalg3FF7J5Fxf9d85NBvYHOKqejGAxIil45hgFu5CYYobprS03ihsuMuuR3CLpIGlO6TEhQxSPP7ZpMklnoyLk1XFfhd3OMsNKdaOICbVJkS2NQlrkOYXcZY0obUftN1e6HoGIfWhMC1QIOuTZrB+mxc90+un4dG03wf0ZEJj0pBdY4TSWgapEkpyVIVXWLmcsiFUCBKALqqguQQyRHXLOVXMkFM5k8qoCdO7UfxnmtvPr+MJF56ggCZiJXr6wREuZd98gWdPFjA0vKhM11LLNBaFRCmMTGBFPEwf2I42OR+qW0WjLswmoJcgFhcbcSdvFziDaL3TSR6/Qv6kLDEuVlLPftDemThfEaxMpv5PF4Eiknlxg80e8BawtGWDk/k0CYhUidaJ6WbOItpI7DM/zt4br4webbhjG9FcA3jxmYT7PcDtqSwJxtZMQK1M3juWYwPc9BG5dub7yx27VDqJZdkCYBSaaQGRabSmOCFe9gwPcVZEJUEbvtoLqCFF17Ej/SkVAI/HXrWQgPu7/thfjVLV9OLtwCwCeE6Q+U+TOLWTsxvAeyXuZWTz7x05HOKVaUJL7GilXyoKFPHXuP0csLsXjZaPjpTZLKg2CLAI4FDUwelRgjfX/SBAyf5FEnnzT3BFi/8zGZMm2w7thXZoeIjDpRLY7GF9SUXWTH02okjsYDZckZvkwEe8aCaDnmnmPHSAPVCX/rHgYi/xNErj9KkUn4nQIS/7Ne3jwNiOs9E0lQTQCOsKpzEIBRILiZcAmsoA20mTR6UohnGEgfQIK7z4TkBHVhV0i2N1KAZooJZCRWgqvYoSZHAyRQagTrgDx8G5OI5OMuBjSEAQM2ugMkYAHxa6Uru9D0XXDCHbvluXJXpyGPq8LcH76bQSLY77ryD2AibWaAVoKtGPgXu6kko0dX4y0033mKP/P1fFI37OYfZ53TENc7kGpLquHUDD2LsOtFX8BO/a515FiCMwJm/UTZmzHFu7pOThT7eiIluLuLmX7pPAggFAxxrsBdeeNKOMF4oU7hIGng13He9vjO5NWIqMzH+rIJAS1Lx5awzzranHnneNVcl3yzmqn797wKsAlQvGAKDj19M7sNKQs/3tqtt6XIE9zl/1EyWpqecqTUiH0Yil9O7j4/EqtkisyTpoJ9+6im2G/fSiooqtACvhMndYvnZvW3Be28xIrvZyspxHGbtqyuudaIzIGDXBXIcKrKCpkaMXYoRS0FBIbeaRiuAoNaKaxIHUdbjjdbLUWQV3njjHfbnYR4woL6EpLhZPi3fHU8UV7VuIwRGUs16P4c1E8OBlYl+ZwITPq0IOVdVl1EcSj8/KFpVNPSMXOuHgmtUgyvUCvrk2awZ6AW+9b5V0mRSM6Na0kVcVybuqVdedqUV5BT4vdmHFv5Tzz9Nw7QCvbVEktAJgHJrkSyqcGkB15KmiFMI9xHm7tFuPfeeEW0BSYpRgR40jHLWrsDmDK4/Ha3agxS4TQTvDt5fMVaFbysxUd8nvT5JrCiX0QcIRsmDWKj7r3LIPYrCaU66Ejf7lr2vAqaNYlmgVTxyVy0Uik641Xrn4tTI73GrD3SIdR4GOsq6V9ojOo/VKApkDrSSAE4paAQCNQFuBBp7xCdiW1wSe4hJrK6QJkvtFcm53IvXD6c5mGN7tx20I9wvmTmIXStNJAHBAlY7iTHhAtYEMPLfavJ2anJG7Ei0mCNCAwaNchsBqwKAY+geX3r5ZRQQ6ZzT5CQOVgas0++Djz3/rZilBaXPJWmQ3buLbOXKrzyWeUTgvaSnqkLwggsvcJbN22+9wf7QNBr1AOZowSRGEK8kuXA6bGexezSpEDAx/8eNEp2T365DxRsH94KGjt4vEO/Wsg/+LgBmu7sA+vvgn7/9bN9/n+BM6vn5f//Z/fV9tylHDQwHFaA8x/L3CkwhBZ7qn3wqiAXiWorcDzd3JI4JtGTLB8xPMc11bTpHBdSqSdB9bcFV9gDE+g/lQUGTITA0FGjQPT4sQFunp7NWBayir0hDPjSccWlYbPIBdaEkMVaVVGldK2fXiQP41QSL+fqb7qSG6uVNinblJIpD3pANYrqACV/L3aCrHo+LEvj916TGMTuwb6c9/uiD9otbb0Imq9gOHdmE1vNKb/JHhqfZlg0AoAXDbe3qNa6PPO+H16HPOsmWrlzA2P1nltknxy6+4lr79LMNyIxtsdtuuYM12mF/eOA3dvWl1zIOPwx2XZ6ddtoce+WNZ+zTxQvsoT//gT3POm+rAmzo1qqVnBDxKisf052GGphGylEDCZMwGhH5sGU1Kly0s9hz+FbyGmeT8zxum3eNVWAgWIeJ8Nc4r//ruccAUa/Fw4N8kcZXEvfo97/7vX2x9DPkiF63ehgKE6f1RYvzgI+Lh3OeRqLXH0ozvg1gK4UR+P378AJJCmEys5ddf/MP7Jaf38s5eyGG64n2zP3PORAYBpBHr9cbpDNO62tX//g0AE80iWthtu3YyRTe+1aChqUmzLTGU6h3EzHzjWTi6nf3/MxGjx0MuP2R3X3XMxAiyGGoU+aQG81/fokNQ96gLbTOp6q6ABUmjB2JoW+2/etfyCYh49bKPdJezMrLtQNM/4wdUwBjeAT6t7cg2zCNvABH+ovOAaxNp/E6GHAjwU49+XIAqQiMJk/06aAVq9YxWt5pI8cWMl5dYeWHGesGdGnjnk8ZP9zPQp1pWoaqUTWO3wABhCXq3WJKCXInwJ34RJp63AiYZKeceYLt2Av5AmawflR5iEBGBwoxZCotrfdcLV+TksTcE6YeT+0QQz7xATVcJPq+owGC1yF9BzgCQaOwd4FNgYG45NOVMD4hWpET7dhxAFA1ESm8QthvEGe4nIqqRghBfXEo3wcQFG7Hw+Dbv3OvtVZH2603/B48oS+6kTN9T6gOUn64ad1a24wkxqsvvezTk9KUjaCOvv6mG23y9OkYTB7frXmt4ADpg5ojGiBT7EOdS6pBtPckh6bPIqatajA1EXdiqFZXfRQ99vfcTEnn6/4Dezjjal0Wq1darF1+0fm24O03mWo73faVFdv8Be9YKLVGC/szgTouRnUO9V4zEnWaoEhNDXxajuLToiZ8G+tWuqIyktR+T2ZUu46mr+IUeBtMV+57czxYhAhTTHCIIMUz1P0aflxvN23czPi3wL6ppxZaREqNZeCvk5UxwO77wyLAN/Jw4o9y1zAKb01e+Yi+mk+qcVgDkSJn8Gzr2JzRkE/EcBbmIyK/15Gc5xokiweMUs14Fo2K/rjMP/r0Qus7DCmOvcr9OZMwBFWOUw8IqM8WQa6r143hHKqlflHkSqB2jOTMjAPbkBxgLM3AOhq+ktkSvjB4ECZDYFl9ClNt8tSx9uijb/kUWjWeN8ppgfYYJWeqx6eKuT+A+Ck0T0TW0uSpTvd61pEIJ4XkR+0w0VPQ7O3AILmuGTCb74/FdKNkXz3ngmQrNQmhc0LdeiXWSC+SM+rciOSM19EgUE9/r9xYOYIaATL0VH4sH5Au+bRwtkfL04FzVhqjWbnh+FT0tmamnS+/eK43kBYtWQbDt5et+HID9QGfXcQ19qmOb+XxbE/P97W2e5Gj6VyTRFQCoEwVDNTcnAz0skvdHBlWG9rtXZD0rnKm+epv1rFej9jESZPspZc/AThNtPNOPc8evP9Z++G1Z8LkrsV0dTNmfLNs4cKPYdUiTRLFBGYl7Ovpw23Fsq1WCNN+8MC+NDhg2ZKMNRJYN2065NJPMm/TuSqiVgQgx8jhg231SnAs0U1chgiCFrE8Tl178uWTTh5tn3/5lcswFDNpJHkKseiVexbvrSRnjKPhwnQF1z1r1nim6opYE6n22acbwSR0Bupsl4yR0inkSdO7bNZJgzA+LbNtG3h2rMd+/dM5f+rt/r/fYH+77yE8jtKoCZAWrEuxmF40USwZE/Y+9stb3nZTvIz0PrYJzdpOGmRdrAfxQXOzZVJLzpyXEw1BJXAJlaacxhqScBLTw6xn/EcFgzt+qrDngalD48CqghE3K5yHKfrr9TfOc2mAl157kaCYAPuryvXstBNcRxCgpQ1QRcmJujcttKCcus/BIsZmMx0QsQDkUFlVJQMnhJfphGiRKE3RiHcjhbaMd9TJWPTOUps68f9RKYCvv7AZF53IoRlv1/70TNwXtzuzYA3ukbVHG+mgSRSMhApgVQ6lp585GYmFLZgeoO/InovilGoBif/136YxXrncKkrpXLJwZk2fg2HXy4iPX+wOnYOh6LciKPrlpzWWDZ08DuDn9DnjcBlMs7899AbBKK77HpLEyU1ezF6ebypsR43hi51Xhx6RNrU6Tm20EqM1Iq3xPaJgFBxxgdAAACAASURBVMB6izNlCB5ovknzqY0uXSwsDMd8YpOgclNk7Si3VECPOIDVUMbty2EoC/gQw6UZplg2gHo9gLpciiU6HwM9KxRAoqkGd2yK/hoWfZ8BBbZ3536MhNTJoBckgA9gLg6QLCqEz8EYj/Tl2vi3GDEtGSNQ4a/Olh/SJFMKKs4Y0c+hj1kHKKRDM5ZxNXWKoin4qmDqwscnuvEI+P4oEjR1M5Iz4wEkw2zHZow/tLZJImMBD6LFTGHhN3E40fwGvAxGqZSIK43WeLEAJmcWKAbAGhBjToWvJ62sVdHwpZEih2a5RztTQyCOM1NkRCS3cHX7CHhHJCjOfSdoyPRC9YEYq0rCVaz4AL8YhvyTumDtJJqSKQ2H4SIX4QEDervb5O6D+/kMsFbZPwL4pSUXR8HSt19vulRHWZPqlAkAoPNK21nvrYTJR4RlWOSJt8qFoFj1cUmCYAyjGu2shzFj+lpJ2SH+PZxnw7NQ94PnM3R4vg1Fi4UT2A4c3g+jsJTEMZHnU+OH5IC+w1yLKwWx7XDWeGsTrKqjNYBOofYxY0cChTubo2zP2kbrjX5MXVO5dUUDsHFI3vzja+yFp57nIIO5zv1tBOSsJ+bE8KzBH1zmQKOfcYDkcXIJDEuyXZsQ05bjs2vOSrOng+SLAApYVwGbuYAk7UJkMxYuXAhjB01B6WnSSY/CcTIMgx7tCR1CjZiRdGBwojWnJDIhi/9mFLiDmCkNWy9gVfioy9r9y6dQdd/4GdXgaph08hzu+9PPeO+t6NvuJlk9ztZ/tZY12GTVUKsP0s2rRhZh67Y24qAM+9C4jkVrh3Um0EVNJZ9a9NKxe60FsIyvt56pQwfIBTaSdIRzQGu6IDkh2U6YMIn9EENRtIpO4eFAg03AnNaqM3FUTGq0NBiFliFhM6wT/LRcDF4LWyZuOohd3627KJaMh5puyuCctavr40M38nxlfhCwPgFxSPyy8zIQQUdCgn2ovU4tx5gJzrgwIJMT060YtsKuXUUB25NGwG/+8DteI8auu+46H92pRMg+ngImDhkNSl6SeRgPAokEbLp2gYAKjUGJjQszgOuXQY1G56g2cfwELCXBkNlYC7/kTqymhYBZ7WsBixHczCRiWBZj0CqsDlO0NAl4ka0BrBS+wZsv3n1W7CSWCmR1kzqBawQFMVYD2Q9ACJJhl4WQ8iH3SYl1QHkKpFGCAp8/qhAWw4FiZsrkSYzan4FMwkL7/PPluNj+nNgZbdk5mYBmTfbN6m/opC6iuOBgF8gr1j/rfOyYYXbdj27B2X2DPf4EzBcJFnNfNL6pc0DupfpS/HEpBK5Pv3p0L8McjAnYbDEkYRMmjucHYxD074+W0qTg2umCtwF6RdLBdjkDGnwvvfSkHazYjU5WNNcwAdfodT56pNglxqG4g25eJ/iBt5T0jeKm9uB9dz9kZ5xyll+XvsRg3VDWaUVIvSCVxe/fgSrfftP3/kNNTaTamBoJseMwGOhhqOpbPli0wG7/3c+sBB0/PWeZN2htiwkhsNFJECridU6wV1QENZKBCfRT5z0WfUyBTTNPPJFx2EsYIa/AUG2Tfbz4fRL8BoftdAgIgNTPOAAnYMaT6IBFEsdr/wBTqAEDhrAOBJ4EuvM9CJHWnm5kO9T4KNZdBWYrL7z4shWXMZlBbHCGmcAPbUHtO8CYWJiQEqLTW0kOI5hOQHeNBq7Gm2O5IQ1N6KmKmUeHP4UirBqWv59VKow07i2AR1rorMLjx4y089Hyffv1BbZp604YEXXo9SahoXs+7LQB3F/YZIAHYlosW7GUTv07qKigd5XXi8Iri5iynXNLRlzkF5xRIaGaxtGalq5j8PzF5JD2ubpOrgmr5dCRQMKrZmI7AHsc+oyD7TwarG+8+Tradvswn2kgl+BnAY8Cpi+gKc9I/9MYnGsoc0Bor4kprjG8eOnQ8iwkGyRgVZI43vjgcwrYklSBM6gx/BErJjiPA0OgAFhVs0CAdWBA4SA4+0HXr/foVNUmEM0bjsR12RK76VW3VihJfCfNjOxc1hRxoJmEvXf/DOs7qA/NO0wedqH3VkkCTg6i3Fj5kovN07SSLIAYq9Fap5Ip0b7lerTn1eWLBvARI6yyUk61sGIFtLGfsrNycS6/wqcKiOjBFIU+ZTd4H4ykfwfyOZDpZ4ZARlhLNHC+/HJFAIKrSUyzQc3dtLQMtIQv9CbOiy/Nd9micDUoNbPLxz6mUVpeI4bE68pLrsIHgDwvQffLqcN+3/8Tq7R71L/H/KXnHNE99GeksZpvWax6je8YrQEs+u9f898xYrtB/O9/1n8XM1wGSXrXeobdeuHdzFVp0tcxUSajlUQAOEkayFzIz0TWU4THfOUaOjMB0slxdcUqip2RzWSV2K09n7eZOPL9a9Oj+H6TIfi+4FfwnATgclaRQ2q0QHskDNQwCsBA8d3XoY/AEOz4nk7NjArWBXwXg3neDXeQa6YE4Lw+pUa2e4BTsWVdCkDvFsDYemfdLgEvAhGkZaycTxI9W7ass3feno92/UE7WrrTIqln4hNzGXudZXlZBfbe26/byhVLbPVXqxn3f54mJ+cyQI4aOSMYodx3oIYJu/FcTwb7s85++5uzmUwZbb+/82+YrB7gXP8D2nvX29fLP7ali95z0KgBUo18CKRheOac2WiuLgW8E/lB2tIyhpWut9jENGDSmTribD+CJmcXZ/R5F51q7777sXXwPSML8u32m26xd997F7Nb/CjKDpCfJOBOXUxOkYuZyWj0sBPtQySIVJM0sqbFiMqj8dxGzVKy7yBxilF59AKj0No8xj47ij+ETIASYDoNRa7swMEyiDIRsELzbR0AsvLOBKappG3YgOROHKBSKnXboX3NdstNNwNQvAxJiSlFGIKaNNOzSMbtOpIzth2mSSKAzxFyc5nwFWLkdNZ5s6ygX4Y9888nbP26SksllnREYFA8sB/NbkA5jADzeidbX6bmvvpytVKyAMTjWabAmMqAyJLCWrjjV/9Gk/Z8QNWLbMXyFQAqvWzaCSfYmtWr7eNPVvoZ1Z+xc0kBtnc22ASAzUNIP1QhRNlEnZAKItdKjqGYm52VAuMMIzDJlmiSgHUnjU+XYiIWV1W3ejNGkkSaCMsIzQR4ZTKAplA8XitVTDbKiVw5lnKSLmqbGlhxmhTR+L4AVWEHreQJM2cOgvk73t5dsNAn19LSkAwgtqhmSMRo9lAxzGbc4RtZHxkALJdfdr4tWfK5N80Vz5C8RMJnJrJ1m6mDK31MeOSQDKsAmJky7hQ77ZRrkV4gt2Hly4CzvQUAj9xMMlQ3zJsH+/cA7LvDDlZvQf6okc+p/RLInChXli69al3JsgQ61dHk1qqjSkqKPa4mp2QSD+Rv0gkQvJj8t8FWIxsRLmIA58sWNNRrMFicO+dUZ7s9/tjDrGzqXxLuXhh1bScXTmAytZoGWh6z0lVgBJ0yYnUJHZp23LPDh5s819W52Ij5uE/jkGer0SdX9vw+GdT88X5PDu6rZD3C8hRxSChfB0zMKIp5pAbUxEvk/K2ARCRJl7whsVYwFDMprvO6a660P9z+KNOcAKKaxCQW1QPIBtOU+HEQl2QK1UxTWrlzpGS6qGHTs+JcNitCDSWxF9lA1TAh3Qya/7EUbPrk0bZm3XpLy4u00RMB1SNS7H1MumtYK9nIUezFQT6eqT3VE4KAG6ihOd5dDgHCq+uYTxw71r74/BsaH5F2lJjgGrCqwTk/c3IxrAS0njZjin244As3OWoFSZW8Sh2+NIcARUWa6YQJpiNT90XyBUrrMjI4B8A5SovLeb3AM0IlQDuOzxE0XXRWd7AGYkOZUgJAtTDf2H4vZeTsk3xqFGrCgc0ZIc3DbiaranKB0npOkgtygzYdLkj8tFKvyLslTB4HTAdmAqxGM/33xON/t2eeftRKIQAcwui3ilqknpwsnamSamQP1PB1GSuCegQYmoDvWjx1MnvFWC0s7gQMqrIxn8tmLR06IHNSpBHB2WR+1gWJKA994by8CAgZxVxTvt3zx7vswsuuYjKJj93GRDGkqQTiSmpyGr4xtTZzxkxG6Gl64A+RkQPmQwyvrIVpClaRB+5zjIVyuFymU9m2YWuRy2YtW7YKKTzAbO51Os0dAc2qjQ/soVbknsqbIgVGq+MNMvPk3kVr6okPl4JR2arVh2FEU5+xBkYOy4dJ20UjKI9pqRL2MZMG1OlN3JO1X5f5hImMRGNjYXXjPZAPeFrfUg5jHgyJc2L/box4eR4JMnjXFDN4/U23jIO1XwSZINRmnXw6cX6/7cVUPo1m3MIP1tmIEQOY3Fnt0qWRPJOaKu4f50MGZkQR+Hd0sHdDMjOAkby4ChxOVWTImTsOBkkFpkfaNOqIiPXWo5EmR1MlGVlZvXDR3QPDotqWff0WnbXLSGSlTYJ8QCWIeL4MU2BpIhQrtF6dETFWFIRSQbGVv4otooK0RbO2MgXgvSNgRIgVIUOtaN63gY2YQgds2JDhtnTpCs+Rnvj783bJuZf/P2le9fK78+3mP1wPGwZNjv4Ep4ExgAa90aCosE/fw4WY7mc7QSec5LyFAKiPfvY5k0HX0dYRlR7JhHBo+LfcM5pgXmOvPL3Xrrro57Zi6VIOm1GAnO0c5mPsgWfvtgp0deoqOKzQHO1H8fNDhOCHDR9tp8y5GmAcIWpOAhXyzQRc1dNRBEVRp4+FsBjY9y0wP52LxsEmWpqKt1gBUyQFlRSzDRhURcI8zqZLU4GsQwfXmyAjLBKZaARgm1tqXDMxnAJURlYhaJ80yxRGhTNFiOvEAhDG0NWpqDjqQFMamqFJACUNjGvXMU4Smc7iV/sfIGUIo/8yUSvlc2X2S+HQqOb1SfDporoRkkY1GedTACmgC5WXl02he8R2bGWtCpjgjJBrm2QkwgDgylh7cpF04x7lqhpTZ+QhjeKupryFg0DdezaVgGauW8Fadba+TyMGAkKkdRYHmJyGY2HRBjUEBBQBzAjgZA2rWO8gmAqUBF/oXtd0VtED0Xi5Om4ynFejSoCVM4XEJhC47swKARUBKJeehKA2MxnFhw87W0FMlkjAFDnUyaVd1XM4BY4SeDU7hIn4mC3PRWC1QJ4BQ/MQXKaLry6y6hPdF76PnhKBB2HpWhijuhZte/7RzRmcESNQSCxzQGo5WYtqJgxAxRG/dCi20iAYPjGdDu4V9re/PkpxJ8OjUJKvZPvj3TfCRJC+GyA4weXxf/0LY6Ji17MkR7Vxxw214UNHeZeuGW2hou0b6fLUOaNrFMY4g4YP8tH6B+59xXZ83WAD8vrYnv0HcYrkoOY1Mhkb6FSDhgRHQFsrxV2jLz7+j8DvCBUHdQysAnVPC3MG2ZrlO53VIOar4syA/rJ9bffRlhTYeLnZeejllAcMbh2bwjcoTKMSWLNoAUnXqLMjxgN1E42devT8II+gJ0wx7YZUMjWRnH3w/AQAa/34NDXdQmeLsj7UfZNWdBrv+cC991g8QMqgwgI3i1n48TtWVnXANu3eaAc4hEoZocY3gHG1YFRculoCVrXWWsWyEQbn60gMTcXU74DVwNgi0M7zsXYuJor3iCFx7M2I4AjGlrdt3mz79wQi4ir+tf6luavxdteD5fW0tnysCVmAThLXtjrKLep6H1OVzpMEuvkefVYvYB0o5D+6mTFhGrPhEnNI4rPQmNy6bauDnyriGtibOkjVFZd7p4p0maBojcnERwzaMJJ0yR6IXZyCBpd0pDR+qpFoCbqHkKQEOs16tnTf/RYIzNJqFZNd2svSrwaEgFFyiMToGK8lURYl9YXZvax/v3xb8c03XA9PXkAprytgVch1JM8xibiXj8h+LEnZtsP7MBBQG4FkhfsBTOrMcX0GbTAxfR1gJVmSvmIU/6g0UHHKmxV+dSRMACkasW1jksGNvhz0CjrMco2Xk7M/Tz7G2HHH26/v/JU9wz7aROPttNNOochYYDNOmkinPhbjjc/tmuuuojgYiebpApgrb9GwiLCTT5rG2OUV9vzzr2N2tcSB1SgSFukna4RMsEtgWiNENNC5FhCtxkPAWPd+ut8HyYiMGTOW/4xCF3IEY+/Hu+mV1l2zChzYA2LdqsP8KrIgO3CQziGGT548HZAsjSTwOQdixPIXyBYXi/ki9+EoSaGIhQK4dB2aWPm3u/5ig/uMhNE9sXtV/e/99sHHC+wfTz9ky1cu9buvXKLd0eWgGRfJM5IWlYZxNS7r94FFpULNzR6YtNDESaBRRbGbV2hXXng1MhkAvjt24bD8KkkvxT73VRqpWg9aP4qdmjAROzT46rS5mGqIPRRJ9R4BRSBMC9eN47r3j1ZlN3CnTr4aDC++8hpGnTsZfSpmb1LYamTbMVyxN3RykDwLZOXaBa9oLaZhOKAJFJ21nTwTCem3Se/ADZDkHB4AkGrOSAbMJwq0L2FenD33THKsofbeewtt974DPp0QS8PjCqR4ctMLqCdgekWn0QAusZfeeB7tvi24RktigH2hI0SOt3wmuZRrzRFV/J5Ih1UMU+1LFWLS5VQx6kP6qu2OAdjKAMMBfeR5yBdOPW227d2z2zXCmmmeadLpGKPIcHR9KkDryd3kBRBp5F+sQzGPWWNas0QR/7tjTNXoTOsKYRxPjSNt8+4xvTaYIdJKdSa1/1vA3BG4LvDVAUeRCqCfhwtR0fU6u1l7mmaGmp0UVkRnbxSIOSwNbr2+hhhCKb5yGWMWA0P64f3JAfsNKqBxdIRRy3KGEeIYSy2BsUQTVWzdbu3qEAHuciXQQ6UpWI3mmju6c7hId1kgQBQFUR3neDtrTXIImv7KysyxSxhtjgWcULPYP8+3bFU1M4LmRKAnKkBNTQ+tBQHsXZhoFZFfL/M4pWkz5RsC9ZKT0nAUv1Q/ac8997RPWXUC8rqWvJoBYtrw+VOQWfoxGpslxYdowArYC97nPwOrQvICyZT/BKwKphTr39drN3iqZ0tgcoZnDwO2W4Ym+LP2Qs9O8g/o1/qtpjN/7gE3/V+6z0aNIAte1BpUs8EBdX5vAUyRlm0za7IJYFRgn/wdNP7ayu/SXY+gPtKZmcCMusw14pISPY9Kw0xQ5BA10/WlJqZeX2tDhBQ1GAQqSGdPE0wirXwnzaBGj2KHJgHV/NAzFADBzgW0VoxRxuiJjrNWlbEIbdU7y08gzK689jYKXxjLfp4q0ivd7Lk3Isd0M1Y921HM0R4Kftf6ViGsDPgYgO3VV19qf7n7Tis9sMtefv45jEkO2GxYSz+Zdzt5Z5j99s6f2TAK20MHi2mMAtZx7pSUYiz8xOOMJ/dmrP0V++fT8+0nN11nS7760h7++Xl2Jo3CN9/8FFACoowkwUhSY4iF0cSFMCSW6qtplmt0lqbML++8HrJSoz37/AvE4XabOOV4GrJH0ARPwq18Ow2GZExs+yL7hTnR1uW29+Bef47xGBJFsKf+9NvfAwz8lcZrvb379gt2wUXXAJY122/5u7ETJtucsxipvf9ee+SRhzAm2Y+EViLAosxtkBQQ6Ec9mppN/TaoH0YmB30NdPDvp82Zahs3rEbrcwDMru12aG+75RUi30ZurMgUK509tFNrKtE7BwQ+zLSftpzkrBoBAkO6IAbIUJXpvhiadtGwvTSqq2tXvnO0Crd37s2Pbzzb5l1/mT3x0F9tH2zZYkyFjwCwicXbCcihoAP+Tz3DswfUGQ6pYh/GW324ri2bt5MjtVo6I9fzfnKjPUiu/vvf/NquB3jXCHdUZAKGWH1t/Yat1JCYFEubGwPkWPQc1UhOFBAnZ3fOTIHXcWouSnZL9TprWOxphcRI6tUGmsY6kzqII63UIWr4KfeqhEXXVRcF4JKOtACNIfZbfn4f+2L5NwFYq5qGfE5nkM4IeauoJqlEPoByoptph5wA91zAThrGPePHjmfMu9ZWr0KOSFIE5Fpjxw1hPezy0Xtfxdzr7OwUn2SsrWI/tSNxgMdCRwjsS4ChfJqAJQdqkWQ5lxHnbPvpjTeTq4DQsTfeePVNTLk32IfvL+B5RWBKQ2OSPTgNAOlk5CVOOf007nk89zDSvl75jWuc5+XmOgtSOqGBrAGEJRp6iRgyZyGLIp3PbwCxUzDnrq09ip7tBuuNzNBesJNjgHk6y5d8tpz66WeAY6XUVJBB2Atfb15FPzuUc7aaOIPsCwCRzgSxK/X4KQudgZcL2FSLWZCYwAJUBeqFI1vmknPKcwClUlnbYtfqrGsAo9ELROB5ExmpCUQauUfr/dwMVbOGZyAFJKUoqiEvvPBMWOpbbfeWfYD1ObZ9awn3TQzRZhiekhlRY06GigDJaAmHyMMFwKmZ9Tx0+ABwJEh21OIHMMHLRre2TUx84pO00FMgxZxDA2XlKiQP2qrZg1F2aD/rgktMZ3RbYLDioYwdW9BYb9VkIx8qlsZPi+QeyL8k09EPmb86xko7qZPq+PwNEKhkPqf9dP6Fs2wl8aeRGi4WTeFOns9hzF6lUbt/H5JJjYGMgXJx9wpRjiXSJPchkeuTGW8EjSy9Xwr7oYJzl0cLYUbfiFwmsasFgloY6yeFPLaRaWxJYzZQM8kPRBICXkvJdM5NuAB1ubEaea+BeatmtL4Sk5nygiUt+YYEzEbqELlVMyC3dxzazr1hnaZSu+0CjIzCyKrWDvLM6sh9RH6MYuOo+RzN60t6yHWY2ZvSwhVRSudnKPGnBixv0rje3DNIXqyHav49nzH+YqakktCdCwPbKC0tc6mrIrRnc/KzmR5rRSK0irWnc0YNe+XxfA72njRID+zbjaloEmz/Cghq3Cfyxjpo+2NHDAS/KXVpyZKKI0wFcJ2RKXbSiZPtn4+9Q/ONCWgaTYoliTQIatCcTwawFaHsIHkRRHR8YTC4wmB9/brdxOY2640s5sVXzgBTQOYA+b/339xuV9JQe+qFl2im53AtFWgFN7nRYgmNPcmSqG6XwZnS4JmzT8RL6BvqrGYbfVxfGmbxtm7VDps98zj78IOvkTeYZx8s+AByWJitXl/MZMYgJhp22syz+vGZGmwwxIjw0CR7/dXPMa1Ks6/XsCfSQpCAQDoMeYoWyHPoZVhITk4MeYb0DKTnGCyqFB5gNTT+5LQkAksFgVRaJSxkAK9xY4db+dHDLNZzrIzkPa+wtz3/9GtsRCHnTQQYCkoyifMwmHru+dc4KAGAkAJQoiOGTKAviY4X71HLAp02dSLoL8Uf79u7T7Z3e6oYSdBC1IYlv3MmSN9+Bb5Jdu9B54NFcun5l9uTDzxry4s77c7Pg4X5X/n6Xx37///TYv0fvdefZkTYCfmh9rNf/8ReeevFILmlwyjh9MuvOtcWLHiPh45zXHlQAMRBR86GLj1l4my79JLL+XUFm4mklYMhhU6nxiyefe5edKtGYxC2D5r2v9lTTz6K9s0+u/aHv8ak6mGEsH/BUi+jIzkMZ+KtCLk/RIeq0E478xIfJVYXTgWXuu7NLDCNqKpRr9EZIFM2o5I1jUS2E+zjrE//HNu6czdjHNK10WgcDBgWdz9AwrqaUmevyWwqngejHlV1ldi3dJAICk1sQJlkSN9CoEcM75nIujlGcdrKc9W0KlNsRs2KrqQ2EzCFtEVIUMsqAr27NAJ2OFTVOkw3FLjVOQd78+5GWDTjgBihhWBwlAnlWuOwJ86YbCs+X4vGEetMxay7ZUIUl5A6QVBi20oOstCi+2o1wt28r+qWwQNiSADougHY7iriwOGgidKoOklGF0mVXCzTOCSaCQYDh6JFUtZuF5w/2e7/7QpeW0kz3R+ZSnFv2lTwiP3Ga0UzAqgicPioXPvRvAvR4diJe99HdEJ0wlFIszfUIW/gulR2O5DTTR2Qzu4AOu0b1u9XihtcB4EzKS6NtU+Hh0RHozRREoyl+FBc1+eLomhLZfRTI/aRBPl2ArzkPDpC6MQRBJW4SGJCrPoOPSDx9SjIBCKoO9fDqhOzqEOC/d0sKyWDrsHo1EsBLmJJkGyhqfSn+39kH73/uX2yeLcDFTNPHWHn4iadgfveoYMb7M23XuKZkmC0MopCohrLWNOA3jhc0tFXMJXu8v4igEYSHRU08fFt1hdtpQl0qZs7Kmzd8l22d1Mnr6USmr0ioIvDNRo0JorrFPAncEprTmBmJIlZ3iC0meqPWO5AZBDKqiykFd2VXbUk7rCkKORzEEpvYdTlSAmtbK45XomE6MYUvko+4uh2RgCgNBKjCHlWCxvrGMLyoRyqYpS18NnlsqhnIMKS1pukDCKlg8ttcrMTgas8T4U5H6cWI5pn0kFRJrkbiBf26IN3UmhVwNRLg5VazkgJnV+M/g4fqYHx/z6Mbw485DtaJdVBnNY+UWEeSiIeaPoFayZSI6owgx0cUex2FpCeVDBq6MAqAV0gpzSWkzEpysvNR+9rq69VsR9DWFNiVnqX1cUtAvaKaz7yS5G7jQNUSZ00hAQCahloNF/fq2Eel6RQ8Rrgh/6lVcZ0joNwMzAdW7FiNfFE3f1wO2vO2V77qmG+ceMaK9q/L9C6DAivXvD52CKv66OX0rdTAeqfLSihZYinCQv1BBXLNOoRJrCGfRjhnWWKFIrEON4kPTENPcNqH6cVI1kJkbqTIwcW2vgxw23N+rW25whrkuaTALVONY94rwSYCYOGFlq/IX1tIWyDGva19O5axLwNPrwbaGkc08ED7ReSmHY64p2tgdmKwIceNpabExFjlHzLgTLQndR6EXMuiAWuPUnMUVIv0O+BB++DZV/hbMMnn36CpKeUaxQrW86bdP5JrHvhAi5WWdGuvV7kxJDUDhxYAJhc6aaIZ511NsD2Bh87E0NTeunfviegjEuSRBxjLIw1TSIN5gmARhxhbGzkkCG8do67hxYOpDEyYryvb00vSLsrBIBJiaCe/Zqvv4bF+IFd8+Nr6fRn+nr86qtVsIgWcP1xjN1NIxEbQ3FbjB7sm84G8cHJtAAAIABJREFUD6dSUGMqEzH+H/1wnn21ZC0GmJsZ55mFM+tUN/lJBrwYQUPmf/a1edtGGnI1Vlyy39Zs/Nreeu9VmrtBY1HNMV1LlBiJJLWurcuyFdujkbxHoJAAszZiXzyTH3no0vbv3w9W5heuR0296C6rBbAnLjvrMnTaEijGHyVZrCDRo3GApuWGdds4EXhhFvAl551pk8dNA2CY75MoUYyVDafAmIbz78iRo10uwyViiNMaM9Q1asxdyfCuop0OikyYONFeff1127J1Ow1OxmNhErVCc/JJCC09GUdorF/jalyf2Bk+ZaBPS/NMBYkkP7RQffye91Fh5bGAv2iB6SBgO4GzJIykoJaEcPr4Kc5of3b+fGJSgw0c0M+K9xQhVTTSzjz7AnSvD9vL818DUMij6GB0vBjdKWKwQMk29oQAOR+rdMBMQG+gXSnsxwEt/T3FjmJtuNjKArW4do3T6UZLokI+G2HoyanYFIuTx+MyQT5Nwb7QxJQYtgGsrHWoYBVodCrGSZurJxa5YYhHAgGtsCkk8RKpQlbMct0wmL28l8BQ6c9KVzOUgtknSUQ00L3T96mB5JtTCyfYpxqv9jNRQC3voGkYgdMySxBDtaW9DlYFhiGwPxoAvNqJC4MBMnKRvjq89xDNcEBNplvqAVGaWJNdQsj12fndDTD5TJEw10LRQaunaNPkgMB6dVJDYbFIOaCZNeTacMrjOIcKCvrCLr7QxwSbmH7QM9dXgEV2N1IUjXwMXQBP4Joc3MJOYvEmCpj1Dv4JdRcwGkY+JdPVCy8CsIWJ/o9/PExcgpXJNbR3wMzg3inOktXA7Emza6/+kVUhQRRB/AqYmd/XRQ2uQ1/S+gz++zvN0R6A0c8yB4XV7JAposDfAFIMToDgK5Bc6IkK+ttADz44eAPd0EDHtPub1ABTnNaq8Okr4pfnNuIDBwwwNb5XfbSUiZcYGHZJnMO1xIQEYlAiIBmNBYGmnMPlkq/i0Erj+gTgNEpmiBwyRF1kunLHyEvqGXESq7eFYrYS3fgY9uVRXKbDBDwBDmZmZrksjhoh0kVMxwS2jWtVfNXEkmx9m9HXa6WJHkYi18VIpJNf/OQNPpM+ms4U7Tsxm6+85k7O3RRvigdCA93fyjcq1XQpmu4bGICqWrPdEDj5jbwBQjAkUvP5/vv/bHf8+ia76rLL7GFkZf7+yF1uPDRpwhy75577bO7Zp+E6P9V+8sMf2DnUYz+49Eq0vz+xDxe9aeW4JB83eqr94Ic/gfFTZI/8837L6jxgE0+YhhfDKHsRQ5D167dbZmoaRfYjyKxczntiEEQzbi8g4ouvvGC3/OIGGu0AIBnsaWR/4mAIVVMbxnKvqiHu3PrT39mSxats0sSx9urbT8Kwx8iRfShWfTSA//3/9luko1baZx+tII8XYz/RDpbUUjeYffbFcnv59Zcxc5pp55x1JvWLNPXDydsH2lYa/q3EzyjyjjjiTX5+b9u+7xBMzXpqOQNYnWJfr/oKoKjTBgwMsxlTZ9gC3uPI3mZLxmH72ecepg6713ZswlSQ2uMQuosyIPzFbTdRoy2wc+Zeir7nI9TCEAQ4Z+MUD0l+RCiqpN7WGZ2eFW93/Obn9tGid23YwEz78MOljNOyH/j+VhLASy4+3VYv3+wyCG0Y2kZzdiVDmKlGci+GRFMMz7598mFvlthp54+zukP1dvapF9k/nnzRZs2d43JlNYcO2muA3JfOu5Zr3WDr1q+BqIDDOPlPLxhuF519rn3EeX60qpb1qoYW64kY3A4ZJ1Z+BcTkbIDDo0ePMrnBKGwD90v1Wg3sLdQo4hjTLoGdq6ak1mcdDaLeeLLUNZSRv6ipyHNiTe/cJSadyDzJ3Pd6b9Q2U/vKODIGFCeafKeLxqIMjLoYty7aWeoxh76nE8F8Nyh8ymSXdT9oYH9bu3YXbE1jGo7phShGuA2CTmS9y44lMH3TWR8JkPkok2rv2id8xmiA5vSUPLvqiqttIezpFpzHczGGSExJtU++WOZ64rv27HEQsoQR/Yf+/jebCgMyjDdev2aTg7Ma3d4BgUA11eF9pbYNLw+BWpk0vAQitlKoHCg5gFReBbU97vKAdm2AicqlTp4F2/qNBUzPncek0eeWNzbD5r/1suuzHpUGpiZAxGZXY4acL7EXoD0TaNIYbpIfi4aSdC4pPuo8poHvjUTlnMR4Sf0JOJbUjc5FDUi08azFEOxgclaTfNmZMchkJdoemhfl1MEKE/HUkWkAwnVIYbUiPzB96iDG63tzrR9b35x+SBzu9IZhn0H4hzDqvRnZhcadrEOuSfIjmlKU1quMpHVuC/Bqa61wk896BDXz+mTyvVXcV5oMMNLrAPrA4NxQVQ15pQ8TJ05AHmMVZlHouXJOh7BPM5B9qGX6pglilLwQIsNikapKAdzbT1MvOENVS0SAGfTKSaPuwbhrV5k3D/Lzc23Lpn1gGUgL4qeSAsivyWE1GkUuUSNVNb0AP63nZiYyY8BQBsMU38ca0HpLBXgMB4tQ/VWPHn2rG0pysUycSEe0iWlZNZ8iiSExqq8ABSVXpCkHxXfVO+6P4XgA7yeihaa7W2S6CwOZs7sDOc0wGkwDR6agdT2CaaKL7YknnoSBX4v+7m4ATGT82F/ikniZAZbTxjVExONHpD4BZ3Il5DHJBqlg9clXzpReafF89hZq7wTq8Bruay74xiGAYED6fEwDSbqayVFbwQrU0I1iGrkWmQXFKWUFkhIsKABARhJoGKP+aTQZi7YfQjqkA8kW1mpcIO00ccwIW4XB1nFj+wFGV9mBQ5Jc0HQU+w99udoGarMc3oP9Io1ciO00ZKLRfh5kM2aeYH/4wz/A/eI8Hxl53EBb+9VOWtGhNmdOP0vMriPeN9rSxRU2afQUKxyX7njbb+74yIYNSLeNayqob2XuCpaEnEe7pgw5E6afNJacfJ17XvTCbH731loA2Cb73d1zaHR8A0aQhSlVrUUlltvAMXE0CuvBV/pBIs0Ci6CZF5ps6Ql9qeE/JI7RwOkNc5Z7nZPZ2w4W1bE+aqi3BjLNGhfape63FpXcY71nz2qOoBhoktisT/OzOGAZKE2VKcttt13rXbZf3P6AA6lxULhk0CF9KRkoNCBS3dbGKC4BsYLOQAcAnbQoxfaKRx5Armm9e2dy0ewggRasiii5d5DkCNjRGJPo9q57JOMFkpQx44faNuj4oqTVADwMg922+qNtnlyc/mrbf1mT7b/bvEqabh9dLKaBWcEoQEi63M20ccIlmA6aIkajujqjRw2w3//iN254cdGVF/lBGhqJcDRYWQPaLyGg3fTh+IxB0tQC7T0J+nYYYOP555zMQXnQBg/tja7RDbYSjaNrfnAr4GKe5ReE24bV1RRDw2CbwPRATL1OGoUa8yPxiwOUUqFVW4NxTy5GPRRrEmcP3Fx5rgpCsAz64JB2CBCioU4sOSVcKpK6rBYx+Uw0TscDrO/avtMykgvR4KBLyPOacdIk+wYNnAgOQco5ulgSF5auaxyJBYcHhYMc4FqUzPLvUVSHsVQGYUSEOIKKNO0SJQnB2qnhvtVrtNdnSwKAShpoYs3GwI6BuGzZ6JRpqndX0WE/JMJ5vfZ6iiUo4NKH1DpSkaqiJwN3OCWmk0+YakdIbjcy4thKVCvIw0gtk04vBUk5+qtHDnI4ERw7WxjlIBmPiWckn8LoxNOzLbc/nc6MXHv3lWLb8BWj5zCOajk4JFKckoJjJve1Cvatxg6a0X/tUHLKJ9V4hu4fU0GBJABjUp08a1H/HdTiUNaomDRzgrqNBInfo7GZE2tXJggqVocOGsAIB+AT76MObShFj8ByHeCtZNNxBO4oKusojRBHxFvpIV4DE5vmjlIbP20oieJuEv0EOl/xNCb2et0RIeYyh5tAHolm6/lLd8vZjiomufnSg9WXsz18RE/aq0QIuvFZrLckmKH7MVIbOqLQbsGhUcf6s4/NJ+HbQydSIA3JPjtYhmUqPjJpMOTn5FtmRp598tFKWAKNznRSl5ooQLBkE3DAVlY328ihKRgZRBH8kmz9phLb8ikHNZ9fJlw+bi6Gn9iibBIxQSSHMHR4b0Yt6Vw2ILS+rMgaGGkBj3RcODUzAK1SGOuS7EEGesG5WXle0IsBeRQtwmrY123s43I6k5UcLo1IFRzj4IwUs0LgKNcpzVIlHCIPq5ASU1hAvjPtuacqJgWcqAkk1hKtcp8AkOwB6gc2emisjUcqYVBhPw7soO0fjtmYmF7NbeG2jPHtZSvWOMJVyWEmhoPATZebFegn5mswwehJXYibnQRrRyWnF8X+pWcYMPD0TwLUhwwZ6Ez53eiIXX7p1YyCrbVN61eTXInFJa08njEgmV5CTqg+OKu/w6mxCSaJOtJK2FS0OpgbfEdQ4KpoFSDwLTtGhkwYGcLkOf74URTsGwD7BqPjt4dRilFe8H4DW1Qs1BZt8OCxBqCu1+OB2HvPGKuzsrnPPs6qRELXpyKZ69N9CWMvyDRJ4EwE60JGb4oBMQDbYrm1kzhqzL6B/dJJEaNmRBdAbzIMjSTGUcoZE0H5zEFzQrClSwaAURaByMNGDbP3P/rEf76TwOMGDSpweT/X1XQN2UDmRsx4jfGEYrwWaJeKHRrorwYgRsAEFtvO75eDGtLxDb7H9xu/jpGAqGnzox9dYVf98EpciD+x+x+4n3MF8FcdYyYD5LypCxEoKz3QCsCaW2+9zgb1H2x/uuevnDUTbTzgZD3Nl4ce+StrDFMWQAGtyx7ZD42lq7MtoCY+SeOWgD0C9UmSkgFSJo2d4pIMSA8DMo/yXy1oMYf6mC9sB4Hb0o4m4S07UoZm0xrkaM7wGCMGhbrzGnMK9Fv9djAmh9HVM/PdkfYYzHaxei+8+CKmOkbY15+vt8VLPgb85gwBrPBCQfmnmLVOvw9GZr8/Tuur3Ue5u+8r3+9qBSwq/a44JhaijO3kKuuainze9HRkHjgbZDLke4Q3mz17hv305hvtL3/5E3FnnUR1/UwTI7p/fr7d+uNf2qK3F/vIYQdjP82s33ixgbln9Ef4rGgOXv0DS2X8deGHSxhx2+jMT3JTvyfR5DmnnXqmzZx2EiA4EwkEPzkzC2SVnEQJDM2nnn4cllWdsz5iOD/VjBbDQ00Kb5yIfaCRZNZdF2xvbT8fOOHPPaOguicqZJR0+05mzeu56hrobXj80jhqIrlFOAXp9NkzLQfTqmwA+hdff5Xn3WSXX34JJhrx9vJLL9js0860of0wMOLsW/XVF7bo8/etupliS/CogE4KON+7XjAE8SGS11VjRHtCrHgHysTodPRUkjbaNzLAkJ4z38PonABiOc9q9Eu62zI0kQ6unqaagT5hoaaiynItf+mQCoTzzyXDJYoRyZUEN8pNtKTFGgCr0nEVKBk0MjqP0UXgGap1l8oYl84RN4aRLnB3o8Q/i3Ik7rdAKDf9EmClRo5AXDUZNNFCoixpBzcJMvZZTCugahzFsyG9AwAJQNN/cAFNCia1OEiKd1YxydUACETTmYCufEbggLNpu4FVI+4KWBXzpR1wVqCYtlCYNK5lDKKmgIZYxESmiBvN1MfpZ5zCZyPvJB5qJPlbUFEhtZu52cNi1bi1N9+4GbruDes3ooG22e+by2DoM3OtiQmpNO4vdlbdY4yqClhVA1dOxTKLUAHdxvWlMir3k2uuoSFe/u04/Hc6qt1AaPd1SGao59++ZZN2A6C+39VU9g6i7m83qNoDovYApd2vFchp6OwJzrzggAi+2eUzgu7KdxissjI31lQrpNu8imeu2Cxgddmbi8ijmM4BtT4CeUTPI55DUsYrapAKtJxywbnku4lwuDu5P7gYk4DUVQIEELePoeGmvOyYG3kGnRBpiwtYFVtbuZ7ikUxv6mANOEtUGDH/r7K60qetemVl+6ihT//ITAumu0tOOGDcc8ZrHeuMDoBVjU9f/sM7APESHTx1yRYf4+qewtK9EGNV98XB627wuYfBrNiq6+B9xLJSA++tt55H8/EFtO8n2I6iFQA5VbZ9dam9/u4nOCofsRfnv2SvI/8W0hFnr736BpNHAwAomXRjbT7+z/k2fsJU27Jjs73z3us2NKXVSin0Sxir/Gb9ZuTKnmAKrswdvD//ZCGxRXkdo5V4bVx1zaX29vsvoBcaC4BQz0jmDHvzvS+4bzLcDXQNrS3apkw4kes4zKTEaqSBWJOcjzJnBFshl2fMeMJYJMZK3HjoSDlGVkixUfnbGWeda8uXL3eGrczHushV4hNjMKNBU5Ow0IvcXhIb1UwQidGvibYI8tkIpM4uufx8wN/d9s5bq2CBXm0D+42wm396F4V+LSw7ZKkA6eaePhuW71uQGZDBkt47ee0ll55vH773sW3dUOwNWLGYc3Egbye+CySTx4EY0Hff/QfMp67w9Z/aK9qef+YuGH2r7d2PPmYEGUklQNEE6ujqIwDvACnytZg8aqhVoMkthtrgEUPw2tjm/hm333418lpHrWJfjY0YMN7++Od/2tkXC6B51a4BnH3updcBHGkwsYd7ZUXbL37/S3vg8UcdwNaZJo8JRTSZLgssUhM1Qh4eNOm0xVqIO5LOSSaHnT17tr3y8jve2E3L4HuIE63N7A2eiXwZ4tgDuTQtt1E/6lzIyc7AZLbc120jzTOFeTUHeqUzRg7TVF/SwKeU8T0kmTzl8hnpsGAz0gDX65xxJxKMzhKBkHGAbpK3ixYRgTUg9ZRW8IdESGJt4XWYO8dZWmSm1RYbGtclNAIW29sLXrEJaIRPHDfTimFVnn/2XEC7Sj8j0gHKVbP2HzzIUrPSbduOLZjPpuFxEmeLPl5pxw0vsEf//qR9svBz5F0OAEQmYpJcyKi0GOyajBFDMZiKkfxeKU2nWs72xZ9+Yv0HFBB3JedSB/N5LSSzE+366+Yh3/SwLduy0hKz5JHCvSfXa4IglUAuoLUvM+gSponF6tS0K+mHxxSXupG5LHtb4Lc3wBUZBdgpbZYcj+p8gavU/GGwIeOYnq3E96UVMoAwiL59qTugB8tzQNd3jLhWhEmYcl6NSdNLs8ET8GsA2D0K2UimVNq3DNbwzNRkpAaSRjJxL9Kl6wJZJBnmyjQzjXogERZ/WflRpqggLMHmnveTs+y9j953b459+xhbhwEokySNyVdXdNhNN1wFgeczz81rmqpgwiI1MiIAOUPAj5pYXyegBXrwYCmNEyaCMdyWzOFxx4+wjKwE27F7OxNSmO8xeagpmmRqwBiYk9vQ+9SEWT4+Qh2Mmh4tr/M82PN77mcSyLwmZlP5/qOlTTxXyIDoSygfEegKudMNkGTipma1T6lx9mqauwk8IhpJDEnHSKpAOYYmG6V178zi4GgLpv6U85ATuWEj+sRRESxamD1d7eByFCN9BnTaSadMxey82r5Zvkny7fjxYMInjXWaq5I4U1YSQq4Uz1qJZs9Wo1ErWURfI1Io4D20vzTGH0kzORMNhaJtAplEZkM9FGa7ar1cmkgrkc7IBowuQWJFpIN4kphyNFXV+1WunsnIfzg5lLwubvrJPPv1bQ/bsEGYrW2FBcvnPcbaEt6Un5UKoCmD01ZLY8+UHgJEYh3MnjmD/HkpEwiTbelXy62Jm63auaoE3Id7L95YBtKMbchmJCKV0kRz8ngMpRprYM7uRQImo9EGjoNIBvnvi885P2j6ZKVF2fIvMU1VLcV9lXxYnwGsSYzaqiuIBYCgIhA4O56afuqJY2wLfjr1LdU0jU+wD99cw4TGBHv5tRU2aQoeLAUxsFunIyWzHLmOJrw/RsFmX4u2agSTjrk+TbxpS4Wdfe4UGzw8HmP5r71OLuUZ7dtKPIqNjyIHVTGq45qkk82grmk4oJoMpIYMLbD1m/cTTKApo58ybHgeI0MHbcy4wXzwZkaWD2Fic6s9BZKuEfdd0MTVDVHBJa2HaBKCOjQIWggM0lTrof6fxqjXkiVLgiBIZBBQJI1Efbm2J8VcP3RmqkD0xKZJRuumjq5YE0CjOvQazXr18fdw0Jtuz26E2bmxe6V2p1b/t3+7elSYXT0q3DR+ePl157vIurSQZP5xDCd5sEMbNCTJRZc1EY/uOjoZADyIjmfmRlHghNiLT75s51wyF9fdCYwalttnC3dY70KBZICuDbpHlHgkMG++/Rz3/AZ3x1X0bGRjazGqw1rPhpIUQxUiws0cVsm8rpJLjaGfO3e2bdqwExH1gywy9Amd1dLhTopZeYwKIFosMF1dEHAGirpjDkjJhZ3YD7rfhKZFJIVxm42nS/DVihWAi7E2cMggW7dhM0xaurxcRxtZm7T51N3vJEqpABCLQ2WyCJMa6ItHp62VTr40ATXepiRPzCUdsC6FyMaQuLXmEZoAWsVyUVcnjYAO7kUxHDj56vAQ9yFOjGrAAOlAygwiCY2vRoLb/8fbe4DpWVbrv8/0TJ9JJr33BgkEQkmA0GuQHpAuKiggioKKYsHuRreiAhtRpFsQxYCAdBJ6DSSQQHrvk+l9Muf3W+9E2Od/ruucc/3PPsEImcx83/u97/OsZ6173eu+Pfwr0GfZzeatU2dRSTa+H8Y+QA/A6MABaRnubtvB+Bu3daW2Bg4nEpUSQIbDjpPe2kkw60rb1rLZce00uMj8qSXglyMxMJgOh6MpjbBr1cZrRR/ToqsEVozBVKdCpLro7h8GM295WsPBypmYzp33CQrW+RS+WWKinpNj4TsQIZ+270BAimZYwzJU7WQ5RmRSARtWOQ0lCDgUMwMNvk6QH4nL/cnH90/HHXF8mnvCz1kPuI0OSeniy05Kd97zT+4nz5vvazQ5snqN4oljkN+OLjhSEtPl0f6V0ab5luw6K7eMOZjJIvAcc2Az7Y0BBzdxMwfOJZ++GO2qhenJ+e8SsAtT3UZ1MxlvQht00DgOV1jbjsxqgqPre2tDd/rT3bgLs255/JFMsVRi7KS474DQPmlt2gHVHhb7uJTwzku7lgFmA7iGWU6GP0XWkMv1C8C1kgxYr/dwv8FL0ieOmZnOP+tCrpi9oKwEbFlNNzpIYm0k2SCyKN4GU3E3IILJ4HbcaOe/+Fx6FebfLgokD1cNwsHHSdSiBxR/tvDjsQSYq0GbYyR7TGssUB3tkEEUIAOr3WKhsIDO4yhiwKjcdCzMtZrS4WnC6IMJ/O3ptZXv8KK6K5amFWs2pV/f+hf2MHIh6n/igCgAwnaJtWuyGI72kXdmplB7mI4fgXeZ0coeQo9/XwbTpH/fwdz/kensMy5Ia9dsYbxnMdMCD4bhWx/ivk6inRT5FmQZsCoAxTpj3QmqtvHcugRAAI4tNgRKdOEMfUj+HVpuvc/G5C4HQOuCc08DWN0H/c37MBj4EEbV2ekLX/gCXePhuAfPQB8NJ0e+dwT6UrU4fNahZaxEgew0r0GgQa0h/+woVRsL1QZDVow7DslaA1XyzAiQKcyCZIKS0FAwlHPjBFt3YDKkO2gz51A3C72LmKTYuxlOEcVSpwmpsYiH1k1sKWMflMFOOPrYo2Jq42WaWCZFFgHtjq+xBwtpCqlhq4SK+rcyLSxIuwCIOlsz9lQAQa7LeBjZeLGnu2OkkdVwr5UtCEMfgaIAhDJX7AqSnSOOPAx2zAuwvOuJ0zbBctM2GCEydaftxTgZjRJNeez4VpFgfOmLX0qDKsYQD6tJZItwJn4r3fJft3BfdyKRgV4o2sE2fmSsynbzdw+gfowHIrGiFpVFscyUA2YcAEDYj71FHCOmTkZiZsSoUXFtNnIK+cwNFCAu9IFQVLapHwfzUZZJRXllsMFb7CppWMiCFVQQ+K+nIPrVb26N+9KNqU85bLArrrgUULIyvfT0G+lfT6GphmlhO0mlWu//vo+aDSrCYPM1ADyLhI/usy3ZPcWEOm/mGjaC3CfKjbhn/Vmdj2VpFfPcZd7IEDUG61YscAWZJAB1ppLQi2VPCOjzWI6cdXg6Yc4n0n13/BGN1cXI3vBFzmTHsGUMyPEoYD1c8qnz01QA6G98/Xt0vxuj0NFoTIxFRuWO7TSWh6Jdeva5aRhSJOVl3is1EmUQdqZbbrs5fQBTFLNXzs2s0eDHCB1xsmObDFlTwRggM5tii+8t8pCwGcnFCpwHs5PrEmicc9gRMdLvxTShgbUZUGQ4eloa+L0M++qgIw5hn9NgwqF15do16dkXngdMOx0DgsFRNLh3Rw4djynAh+nlNxamhrYdqZVxql2s9WLWbp5M1TCh+ogZmRV7nlEyQL1WJXeIh9wjtbBtEMowMl/MAcDLBeTXNCia+QT6Fu6H55BrNaBVXkyDEPeSjFyBMBmH5dWMNMLwaIJC0EeXWv7eUWsPs5ADiG3m5AzXCmHAhkV284jLBPd8mrY61nquZ2THrGkTMYZrzGDdTCstu5IMtFIWJVjn6mByjwXeJAnk92kEEEHeAnChljHQZnXjGZUZNmoQ62I8Kgkl6fUFS9NWRtUK1cw0gSGehGZhgM2yZWHMsM8889sorgVWZcBYWDvl061hJFIP3h9zJcf5j2Bc9fDDD6MYcgTURtJHWp+xUj6msZqBahlz1a+r//b2228DrC6JzydorBxAF+dYeVm/dPppZ0ZzW2DVvEaApRHdaeNfph0tY7Uv7MZzyB93EI+z5/Rx8HQPIzXA3P8bYDX0Q3sbUhmwKvsqAxTjNXtTAJmsGXzg+ohOVpxLoXcrQ733+7P19xG4bFwQsAyOdzzmrAmjVuBbDz8Pyw2AnriqxqLGNG5CATjd6BsBwI644FxiQ0m65Sc/pcDdmDpZVxbDlYzXFlUXAaD3C2mGcuLg+IlozvNOb775Jm7CC2HN60qcSRCEvBU/2g9fC1k0/WDI7T9jZoDVgyhuW1p3AlChW0hDw8lCpX16P4mfJgDVXKcO1PRjyV/wmetYf+h8WqPH+v/vwGqvtWR2L+KmuTeyVe1aMglTJ7gduaXs1iAfAAAgAElEQVRKqDjvv/8W51wDBqEt6WtfvSadcuI8RkmPxuDu0fT80wvT3XfiYj77aIChdwOwaGqtRR5uccTdCzG1Gj1mUvoh7M0/3HVHumTuEcg97QsDdXQ6iLrtd3fdmq7AZHHfaePSW2+9To5bnZZ9+A7XzwfBpGngkD40PVnDSGrUcwat39wTXhPKB7UB+o0fuU/6wuWfZ9LhYnQoOcM5h8upE6ZNmZBeeu7dhMxnmnv8Cenl599Oa9dvpXYYxPnXF3kpdP9l+1GLaQLc4lgQ56JydGrY92dqrgU2lCZxnRAZHAVuovbtg1lp/yHVQUpp0cxp9pS0asVqALpWGHRFALMVNMPrYRk7kSKTmfqXsdaKkNWrx02a3FN9Ro7EPuQirj3rJD1HKpmqaYSs4TRXKcBZEyhWMeBpJUDIRZ86JY0eNyr98MYbw1C6HU0mQbJaxk/NhSsYkW9l4u+og2fCOl+CJnUrk4cjGZffkD73+TnIMdHcWbkjnXnyhUh4fZMzKZuKPGTmDN4P0UxyyA3rtqUzP3lcmv/Mk6kEk+jtsAE9Hzay/vsyEdNCAdsE41QjYuWYnIypBIhuFSTiYA1DsWx4iTpf/40iiBGwHxfjK0IdIzlI1tea1Vv4Xo2Jstpt4iRGymHPbWO6ze0ruFZXSz2kZqiTGJJpaFwY41olArGeBSqPOGKf9MqLS+I6lEZzYslrMAdqZ3+SzhKHNMSqxLAY823u07AJEH9yaeRSC1198c/TpdQHzZ3kK0weXoke79VfuCZNHrtX+ubnrkBOgoYjTODla1enh5+g0cJ0ywZIYjJxnTj8+c9+AnN7v3TiiZyRIyYjo3M2ACOFB+CK+YDFgWQFD+RGSDLmRJIi1m3dGNMgNh2XL3+fXNdx7B1BLjr1tNNpZuSnn974HzyDfMyHkWaA6ewEiBMcNhubkZUrIm/NJ/ds5bN75nQ6mRou6E5xxVuSm9EYsuiPBmLWaC5H/i4mK4lnPidIdbw/xCamUOUiyvhsZFJZQpXEhAbut+zusYSvCqQcTjjlSED9WghKWyAsjUZv8k3q3KHpzZdWaqnBCYBsXSL2AF7ms+4lTdikkLyjApPcuSomgrphisr83UxO27c/Uj18TwV5ZxHrfdSoYbBJF7NmOpB+qIK8VZ9OOvHgAK1Xs3b6A/43MzqnMbKl6V5Tx6Q3X1lF04opX0zBm1ub09777E+e1JTegjGuIer+B46i9ofhCCGvR/Y/0c7aExIu0nA1Mb49BOBvw0awK+7DpEmQx1asIe5mJJlmGl0SM1qpS60DBX17qNdC/oIcyKlacRSbVgMgadTC1neNen3RoIyzKJNtsS70lzQlH1TUafx9EYHBqQlz0ALIVzaOanc2p36AmKecNTP91x0LYIZS26IV2tJRx/2qYs80cZ80gyfWsIfV8Vdm04lh2b/QrGKiUJxOiaU8UGObx8aM/v2z5rr+I8p3VBC7PHN9T3G6nexBz8wgu9ifsxlI3tSP6YEaCGm5+UgiknsKtg/CUe7M0z6RViyuTX9+5OFg1ldC0svl363c58lTh8JIr0ivPLcUxnJGABk+CkIaV9gE6rtbA15wojyayLV8JrZL7P0KmPeNPEB9fO669wfoeMPWXdeF58Sq9KObLkjPvf4wzaqTic070tPzH0f/uSpVw/Sftt/+6cZf/B2Jg6HpeGQmln24OFXmDaDJNT59FRC4mu9TC9d8oovm3G4wmzLymC9+7fC0AHPbfWdgAMukUWlpdfrjH9akpYvxQTp9NPGrhmmtwTSONyD5MCT96lf4sizp4Jw7kLPknXTicSfy/FrSu6+tZ6p6YElPYTjG0OVms+9kYzkOWEhB8eDf/5Q+ecEFQSM3cLlQ1PpQRHrvvaemt95cxubbmbbitFiNGKyOrbmCaoCpmsO4uU1Yh0PDtpB+4oln4gAv1qWc9wuR5fZs5LGM4OZGrIbqVoWL8gdsJMHCMrqZnXQT1KgspXpwRKC2NtNi2A+H4gdvezg2z7y//b9nre5JUf53/y1b9S+nF4b78HHzjkjvvv92BLJGxuTLWBwNMFPs2Nm5caP1oTiYNGXv9AKJVm4fKNmMl+y7z/h04MyZ6YP3t7FwnsKht5RR1cPSfX/6V7rg4sOCwfL8czieUeg/9NDTUVQedvjeCAfDzNMVm0PKEZkGAKb9ZoxMK+jSOvo2fGQNByJmRaD7MlWIOxHkemi3hNlMUMRh1LBpZSU5Ki+dPJeu9dDhjAAg+j10aEVavZwgD8ii0cxEhM4XLFgdwJ5aWmpGQTSNQqIOoWQPpFYOOeu8ClhPMm4M+Ex9RGIYb2shqi4mr2edU1NTSfGOhoomAPxZEy01UdRidJ3I2LEDYydjO0yPthh1YLM7whmmVRoLsBFJTgTqhnPNu9A33Xvq1LRyNSOyFPgFFNuOdKonuJt1SXOYLmQOEgiIvy9Yk3ZtoJATJ+EZWfRXD+5Ohx5ZArgwJd1+8xsc8HRTOXw2oylMnA4WZoGawYAOJTxTgepWmWd8rH7V+enUuXO4/yRpbVvZsG+gmXRW+v2fnoou08hh+6ZHH0KThzEMwWX18NzoxJ+0/8Ej0bHrQE8FSQz6pTIH1NXZTUIQTD7vI18PAw4u2NjdTjD61X9enJ56/Mn0+D83ppGjhtCZaU0Tpg9Ljz2zOEC5EIIGiLQwCaOdXmDacY8mHr71gxvUDluYcfArWKE6imsWwvfrtOd4Vt+BXciFyAYSgGCUjfED6f+aHHXWMrK1SUZVUxo6VvSD90ZTee4njuMAKEpP/eu5tBah6Wl7TwQs4jAuUruqg3iDjpXvwX3GPyKNH1vOoYV2C2NYQ8nWLHw1PjE5cHy0nmTX7mKMHbKe+gCsXXTGKekqGH51gGHPP/M8jJPacGhto3X9OuDY2lX8mfXXjwPwsEMPC1CjBXr48NGD0uKN76Un3nwjZXYnGdnDPEVgXD0pWW4WviaEvr+MCM7pjEEav7JupIVmL4kzDk/BBHWRmSRO555+VJo6dkx6g6TwmMPPpCu8V/rdfXfQuBoGwFcFQP16ukfAnZjSb2B1vPYOZrPVU7NpIWtCwFVwNRNGd7Tbg6iXwbmnguwtnTLQniYD7qlDGdsaOXxi+vRFl9P96+Sg+n168+0FrCWKBvaso3AW+LLLYhXLjoHRZbMiT1AfE6/dHMTdFBs5aiqr4+N0AxtTUDUcLWU5uQH4XcjFX/HZS9IBBxwAk/LqiAM2eTZsWIssyj/Sp664KvZbAE4Ep5EjR6QlS1dFgr2HPe3nErA8lI70Btj6tRQ1DTRkXIvB3xK09OcpbAVWPewtagShckDHBCjKKIAbAJDUMDXp6ObvZBQXKLpv8c/n7KRbm8sGcTKjiwDSxhkzmGZiTU0N3XXkcPi5Joq73aDrMcJDESfILbCgwZ2BLJegJnu+3dFl7lOwh+PZ+DsDwwSIc2R8CBR4oAoe2IIL9qprS1kJzTuyUe1iu/4sqCKaPcHKY13sZj01EnN8XeUU3P8m0MbHq674QpoycmZqoom0gzGfH//0P9I2nGjVy8oVQOccKoBl5hp2nTpW1q3uhWAugEkVhaxmZn3pFB9z+HHBZGiEOe1o0F4YfowYMZLzAfY1idgJxx2FHMH2AOrKOKAdgWqAbbRHZqAG9mM97quamch2k2Wyg7FBJQtu/I+b0roNq3jb7vSdG77O2Oh+NBlhszBa9pWvXo0eE0wOoUrp2gJ0nhsBPmfXHmzFSPh6x7SdUghJCr9PbV0MXyheq9E8XLduXTS72jjXBKBkJRjTfN1Sm3d8cp/N8YefjNHFm9EsLpIRzJoocazSkXbe51vX3JCG9h2ZfsG1r1y7gmtkjE/nZp5gO2eVGsKVxH31kAcMHEwDEzYUe2fM+DGcGet5Ju1pn2lTASiuZdzvpfTSCy+n2m0Yr7AeR48enY4//nhYVVvTHX/4A8/XNS5rOUtsbeh57Roi+PmCWc269dzzbFSapJgxR9mg3b2TDrJE1FFxXeWC3l1y0ad4n7EwZGDKcm6V0nTw/NiGpEHFwL5MPKh3DPALK+22u3+fzqMJMorGYY/rjwCoi+5a9uC9f74TfWua3HSVunwmFAsFXJtJvSzqTKxDCQ8BbXak61reL0E6lwWbTyNEZo2uyD4XgUABxhzWYZj8GYbY99aF7jl/WlDe/FR2azOmqrKovQ8l5ITjp4wJx5b1a3lu3DDXZ2dottpsV1vLmOwEhswmn48M1Iwxmwezyb+XWRTyOCLqEfuNH+4Z2e+Z2ZdrKoB59zGf0yaJ01whMSCwSvwoZI8Vl2PaQu6Qg449U44A9+gHcqiNhbE6iIpmw/LtMKNamKggr6WgcrKDAKszZgY0q9FKAdQqk07pEZpaNvGKcphsoGnnNdqMVkIg3HF5fU00lPzYa68p3IqMKRmyKr3szv8GagbjOxDkbK/GZ+kOiZjFi5dw730AmeazjOGykmocd08NGZfbbrslCjBlFxoZk5fJZyw1p6ypHsAE1fnkgFuiEf5vPVSPg2iEfXQ9e4DVuNcmch/7u8yoKmP6R9zs7RDu0UbthQQ/9tn2vH7vGcg6i7frBcf3AIgZazoDozJgVU3MDOAMQzRjL139V/78T4ADClgazu4hZbT2XKMs00bW0QmXXsLYdHe6+5ab2as7UxPkD+YgUhkFdzPj++aaNqZtenzx6q+EzulLL72ALuPCmECxIRINA3VWaSJkDQjkjDDsPPzQw8lP+vMammEBCqGHtwdYldSUHfEZyKxnhQ1vQZVWiv8LL7s+vAXESJUN2vMrCLw2GPxZe3u9f7FHh9Y/qjlcAIujazfsLu5TIzmCJnD9+neku//042BgbdtYF+PxaxlFbYTV6Fn4zNPPpd/+9nZAzuvTueeem/Zjqm3jprXkhf2QM3ko3QGr9Ymnnk/r332H2uVR8tvD0+nnXJx+8eMb0vRZ09MTj/8FQAfDyvdW00yv5iynnqwBpMDFfhdnT+9gBrEGo5088mSNb4gNxx55bFq5bCVg3aaUVyVaGccyeog56eLz56V77nwg0x9uKwIMbQYggVlZ3Y+CvTomCseMGhl6wO1tDam9WEfurpA68A23wTLXS0LwqqqsipyHUXeYU1WYJPWwV5uIz66bgw88BIDvBc7JjCCQVwBLi7M7Nx8jnJx22EyFacSgMemtVzcBWjRELtWGSYxFTj9q3e6epmCH5bKntyFf5TO03va8FPgvYuKxjc87YjwfjoXTJohJ7nn+ufPSwudeSZMnTkkvvMj0BDJFv/rJjRgqPgXjsCG9veSdYHN+CymH22//NbJTY2AmQoRauz3OEY2gyyjQOsmpzz59Lk2AGkDS5nTn35HocaqFeHbJRRdiYLYE0PutyGWcipEgFfrH3GNrAw9c15BTH7JoJbx4/RMmMn7P2HXTLjXcu8ihcFNHl7KHBlctMmCG5mLyzeNOOBRjzpcDcGrns805cnZ65RV07zkr1ZwsQgNswqQJ5MkT0oN/fSSmI3ZzP+bMmZrefGM5QIyAkXl5locrF9bDnm1uIC/TNJhppqIS3o+9BEch7TWjKm1eDYtuS2Fa+9aaAHS2krPc/oc7YH6WpKsvuTz9x9e/k3YCsnUSj19f9Gacc3AN06zDDuQcX5fWrFkV06dg6DFBOXz4qMj5JCz9+Hs/TKP4cy11B6lNTKSIb5gXlzLe/u4HS6POXQaLe8QIiGMNW0K65dTTz6BG6UpfvvZLPPOY6tZnlbWB1ib5boB3/NOknB85AfYz4Z2g8ee6levCsFIvnJBDEMtjidmYNF9Uss9GpHGsmfM0wH3ulfvKvw/9Teq94444LK1b8yFj89U8c8aei6tgqW9n5F3pgZRmHFKZJqOLmdor0t330Lio7Epnn38ca2p9qkPuYisYwftvb+F4cJIODADW6NjxQ5ECoZjjvZzs6VfJ/thlExMdY3KVoSOG0uhYgY8B+47ao4F7A+4MDoTsW0w/89nZh567zRCsHCgZNYZ1c/wcJt4wWiRnGDxwFJrl5JIx8cz+YX3vhN0oKayICZbtAqosWW1cCgiM7ZDPjH/ed5nHXRhyVzJOKMtS35d6PC7GYUgn4luLruY6TOrMkSXLOemWkVpovFkbM+dWyrp3v+phUMy+0cxoBDIcaqvvILdqCflLp4IBZgHXIr/njMqmxnqncGLiirzERhnTWoW5mEoh83DkiZPTCWdMT4OGDkh/uuuJ9MbzH6QamN4aMbWSCzbUZ9JwyhpWVuUjtTIT3c/30spVDQCgvURG3t1nXkanXrO1snLM6kYP4D36pKXLNmWMceoF85nMSykPtmprxDfXorlcC+vbCap8sIjhIyCBId2X7+Qi5+UOmMtfhBix8Im30tNMWzrZGQ1sLqycvK2Z/GAYxe8o9IwXL34n1qWxbNzk0WnzDszUtmOACvGprb6Z2pDmFpIT1Wi25kBqK2DCKD8fRj8YwzVXfS195pPfT9/7wVXp+//5K8hdFWnFh43pB98/CRY3DRsA5IkTZqaVK7emX//mSaYIPp3ee3d7+sXP/kZTgXUz0QY3zTqmjDU+HT1+EKDpKrRdd6dNa1rTKaeOTrNmD0nr1r8X00x7Tz0Sya97yPVoKsydme6//600Yx+mtpHLuv3254mh4gB5ECaHotdcgjbwzrR5za506aWnp5yKIaw5xhYV9W1BHNjxRrtQ0v8HDSvDUU1tge3QpBtD2LqFbFfR5GaAOgviAYhEm4B28HW7aG0sfmnQE9Gv27wB12l2cA1aJSb/jmSbfOcQENRxtEs7aMBQHMsGp1dxqXYMq4jCr5GNN3RMOZ2DCWkV7ImdtTvYoAPDpXUXi3bTBhwUcbsrp/i75Qd3pBOPOjlchL/53L8Rjn8nFP9//McPDy8IF+LHnn4knXXJKSwqjHVIet1AgqiNjaCO/HID5qLZeOttv4CSXUbxci9mAQtJWAj62/IAVG5AGP56UP6MlWeA22fffdPnPnVpOhF9jUFDKiK52cwoTSnPYuZBI9OC596DQSYbg/tKQBkzrgoNlHHpHw+8wv11vFgWkmOAFpUEVQ6PXDbUJsBBdU9yWbwWA46XOlKrJqTFWz82mLozbQDkRUUioLAPGWPrbIKFxO/Va2Eq+fyH9k+L398agWrEaD833WWef7g8slDsMLpBGymG8unO2qUoKhcMzAV0LUfDjc4sm37ChPG8zvIw1NKds5pDNTeHMQVApRY6Zwomx2gtwTEYGtHpN3sUfCils9GYHRR8hmKAlBFoSSpVoFt5M653moRZBFicyVKi2crXKfhhtmpCtHE9B7FZq4xM2W44yhcAOBeWtLDG89NKdFjLCBKyQBoQkHdERcOJLpmzvLGYlDqeO2D1qS1UKoDBxV35hTMQS16CY+mUGDd/6IllJFg9acVSxihDNFutIgXEKda4xnnnjENjc1d6caGjHgRhgSUCSxdM7R4FaqX8U2y0kzwU8f7KLOjwKNpQrEuhMBnMXUeWC4sqSApgHgwVJM5LG1e0I97O2DOunoIqUVvxo7p0FgkoMechYJix2LhXjjfzfgZXASlCBELfZZaqjDZxiJR6v/is5Y5UUqxj8IVEEt1zgB+0jdSyK6ngMKH7PGLicLRWJqf333uXYLiZw7CIOCK7B/B/OEwANJ3efnM3wLCyGCWs7QF0SRkXf2sdHWfWGc9eCYstrNsWEtMi9WHRfzPx7ZZZYCcQpL7AU48T1KJS821H6K3LinhuCs7LzHHk1mTCLl1IMlBkFzHSsbMTvVOSa4XbBQXKAbVKFUcXzDKXNGuX58M6aQWoVGvY5oAMvg6ene+TjcJmv6PwkZXCvyu4V7l8D1Ou8YUaOviKN/4Lx/d777yPhJ+EhaLs3feWof/1InFvYwAQJSzU3RSydk01N+FcCCAxRn4FD4MlmQF3MaZKdvlvtlX8XS9jy/vh+AoqNTf97La0714HwHCey4jMmtDjEmwStHWPeAbEqLsAK9mhRTSrITQE2xlLbUVv1cLGr+eEWVTGpFNgPh+Qu50N6hiPbLcuKo5daBAVUHha/In1lML0FvfIZ++pZxR6gqzhwUOGpUXvroxx9fiwgUvy37xeH5IUE8l+aHPPPvRQYuUDGXuM51RIvHXkKACF3mZLxAqxYfu2JHAlJNkWBTs4WwL0tqSGBQbGyE1xQIhXE09wnNhRKZmrwdbmFXhmFj4yLbJRSr7mWuCzyyqRwSALtAvQQ5KC4JSs+mDWxkBYxu6VbSdzMxiIfI9jwF5jMUwY/3F8K8BC/rGbLLNOQ0CBpjAWUAaCe+UpV8x0yKTxMggxBeN9/LgFJLPjMUW4/qs/DFPCSy+7EkdOGgnsAb9BkNLGWQVshwKecyPFWDcOpDbbsslpgVeTNMGUCvRQ96f5hvg7WfwOCoU6mq6lJPCTJ0xIJ889kQJ6RjS+BB9k+TminRnMuE2yRNFzQXaoDzOeiTIe8AJ+9etbMDe5Dd2+n6Qjj5oTILgjzbVI2Fx4yQVp005Mi5DPkI3czH0vg7khs9eGmo/dscI6TE4EFj1fMj1GX1umPZpbaINPnDgpXUBj+PpvXRdsdWV1HMFV9qiAoimYHd4TbrBSRTfd+Hsc7kcja/Nq+uZ3v0lhgMs1DAsnauYcdij75bT0+ENPEJtfAqwGTIGtIGBdQdxvIe4LkKkVlsf6ldXQhGavZ9XIYZpblOO6jgA/sd5w7bOSaSzQrr5ZCS7L5kYZK9V16HRAdo2O/2osJoe8kz0YbF2103ghmxpOFYQshAwfnl0e1yGImcNa3e39ckyfmDiR4vSsM+Yx2tY31mg4hPM86nmuOl9zWgfgumnndowHb09nnnVKmjR6TIznqzXaRG7314f+mpZ8uAidM4BkgpnntTziHhh4/2YQe9FuD7khxiknVQQfHXOneNJEzBjjPxYkFhKdxHQLMjXJYnpKSQ2LaAq+KVMnpiHDBqIRvCLO0D4CwgSoAg4kG/FKSmzfvCOMKwXIdE3upGOwO8yJiDl8ftlSZ575SZh176SlHy7jtQFTAO/jFnO5xczPefZZVGS64jRKBOZYH4JiId/R28VR61Rwx5jQIuWQfSOjKEY1AVOrqmGAVDVFMTN14oGA5fVp9fqNMFYHBii1YTlu1pu8TsatZdvz7IH9s3sjrYf36iJvI4pS2ykH0Hv2A3w1a0bhNImfk2uV7WUzzws99ZTTGMXeOzwJBCmMKXukVDyLPg6uRmzvZd+67iy8Fy1aFMzkkNUIrVc3Vn4wVk866eS4tptvvilivs+pHmCtwEkiFoFgkXn+Zy85H1AEeStzh94z8OMSBHEmCkz3jp//W/6kF3j9KF/PRoH9Jdgev+LfPlGbTBk4nP1VBuWLKARumI3dxN85xh8x/KMXzppZfLmdgtqY4vfHpIEuzKzm9x9/AR8Ait+oaTTssXsXb8M67qah0pmOvOg8iAIFyEPdR/N2XdrUsoPX5V7RgMzWjiagxEb22Fe/9o2QHnjiyScxPXqT9zNGxnzHv6/V67Gh37d8QDpl7mkhhea4ZTvspN3IARSQxzpZkN2Vjz5NsKgjD4DJyPqY96mvBs1dIMc8ofeWxZoKk7reXCFTSrAxayzJdGid6orcBUDQSZu8nNJoSOTT+H7q+fuIn9uQpFqKxMn8NGJgfwCdjTCZz+XnaMjQdHjtxbfTbbfcms4gbvz0J98PGbRbfvsHCusidPMOT3OPPRaAYBQg64vIhx0NGzM3fe6y83CnXoQ+3ep06rxj0Pl8GeBpJ/URU23klZs3N8HkpTjXFDJyfb0fMoZ+WZ/KOHOV/NkKk68UqbI+PMd8Ps9e1I6eix3IK70AO7yQ7y2mKV9AnFd2ztpyKaDhyvc2RI4zZloNIApGt+WF1K2AErCO6xi17UIrvQ0yT/9qJiBCf5R4PhomMc0p981EzExef/ndMPDN1ThGdmrdTkCNQgruvmnchOrQ+Lzl50+SZwPcAFaXknN20bAwPpSQC1X2Nw/CWGZnI6SRbBLP0sa8vIVEogDt/3GwP4896XCmFR9EU3Y2Lu1XUDPuSt++/rthbIV5efrdr5hMwTTpn08/mZ59aQHsYSV7yLXUsHZjEK+UR5tATFcHuRXgthiwevqo8eTVG9IhTC3c//CDMAkYRwapOeTgQyH5vMSasLZCgoD7UMx+92wRPLU2GY7B0NVXXY6G/svko/lowT5P7qfBFSSpftSrgDEaNPnbayjhzzbHdrOu8gCZukBhNm4gXshgZz/0HQBTDzDd9awmfmhKE4NNm82lZZRrC7rPtLHpzdeX9zaPsr+X6BKlkAQhiTzWMQHg5qZzL9sv5ZS1oSn7fjpgn4lpyRtL0/RB+7FWL6AerU777jczLWMK5dCZs9J1gKur3luZTjv/3HTHvXdAlmlNs4+aHefMxEmMoK9emV5ldL+OxVAOSLNs+ZoAj2Ue58r0BDgegX7yd752A2tVRmMx5qIPpWcwt9rNPRsxehSYxlaA82aAZZrTNBUWwdIcwhjr5m1rYlrY6c8vf/nz6W70zvXjCOkoSwazz8gJPO69j2JUko8E/iAP8XzKYILs2K6OKeQp8wPimPIi7nlj+1DOUu/T6lVb4vwvBPwdwDnan9H3VR+si0b+6HHDeTYlSErgDg+DulZdXIDxvk6MbqJeIMwxlJWmzSpNA4fDnqQuG1g1MT3z+DupdZOgcJa7yLo3D96yEdkY1mIxP9ivEjIL+ZhrSaPFeqQji9jQnebhfG8TLExzhRLrH301aIQ2ACROmDiSWNPNPdpMY8QmCfeBz2+u5bCzpshZs11dc4gREMMkMQj2b0XSQ2BTc+kiJXusKfR/4QeNfe7FkAgg51b72NrOjKseKTbJI2Ji5lyD+gvE5oAXQCYAgymn8W5zVmlAn0gla7qdPVsITuOkjIQk6yFNaf3lue2Z1waRSe1hmxPWJTbZSqHh+gw1NCwkP2yxykgAACAASURBVJP1evTJEwD+VzG6vm96ccGHacMKNL+ZPPN8rdPoD4KXsWLwoNI0CRJVzfCyNGrsJJoRk9Pd992N4dps3rUrPf3EE2nF2xDSlJ8jr5BVbo0h5utQmWkMHn+QiDL5pph4iqnErIEi07VdPxHibyGfdyzap+5lwfy6Xdn0pwbTHWqzizGRu3eT17q2KnGh2oXOaTtG105oVyLPWMRz3crobj0xSh39fF6zP3heB4zv9dxb77nb/8gjpqFb/G5IU+Qw6WP92YkUxJip1WnJBzthCOcjYVWSPnHBFCbqRqR/EX/eeLkN2ZMxaf4DizBJ788Z4frZkYaP65eWrtycZs4akrbXQfD4ACIdGIzs6vM/OwltX5oCqjEDpjvprRlkF3IMM/Y5mKboa+mk0/ZiPzyXjjlqLhIwj4BXWo87WdqCJEglEwmszTXN6fLPfwLzqqmo/0HNLujpE0l/GVqXX7zmKroIyyMYtDK30MDomq6BTW3NjGcMCFaFemVGtU7Eg/ugtViFi2A9SZ/jVna2WmHUmLToIm/RIDvAg02q9tDhw3ifMoI5I9hbdySeAaMmfcKkwpFOncXffHMJznM4WeMM/gICuH3pYLrIK+gsKAlQxgGYC5tq2LAJ6fm/vcqBWJF+/UZ3euD9jxKyj+dS/1P/fdaU/PSF/QHbAPYOm3tAWruRLpiJqkCUBEOBwhwZwRYxHExo2Hm6XfyZC0nw32YM/b105LH78KU+BOI70qCakWnslDIWVxPi+Qoiw6wSRCJxb+Rgk8lpATB0CEL33du5n3QLQc6DsUTgFQQ7Ze7h6V+PLIxkuZHnc8SRM9DZXJZ2biJYVbEZYbXK9MtKH8dtsxF5tTnseCmzsJvdpuQCNC7AzXoO+IQhB3oXJPItgLS1jJ6W8cx1sWslsTaIDENTTEaUJjUxhm+BQDY0EKFpi85GULcmCrAhwyoJCDja1WZuwlXo9TZbCPHfp515OIybXIyRFoZpw27um06FVawPu5WCG4LyfnMfUDMLxA4+TBlArIZXFj27NnOfAWJLSOw6+f4skQf04x55fwRahmGukotYfwvj32qfNiMBsGMDLpqYrNTTwdxNkZeNvJaTDOksabZD0ONaLLR6CBhq5nRDJR3NuEk7ncDTTzsw3f1HEguAYMWuS2VZAkqce8Ec3ns7BW9PevjxZdEx/3AZTCUBYu6bYwj1SF7Idtpv/2r2YTmi9avYW3YK6WozH5DjOK1u3Dw1i3QPFosZxcz9HAWCCmYWAPcBSPFbwGSvGZPSocdPgx09P7Vs75O2bWL80KyDF+oSgLSAZT3JyOqL3EYl17ZpIww9dQnDICWTXahE98Z0G/JzHA55jIvNnjUVAKYv2iYvcdCWA57LGGkkFyJ5hPE1eCgrCPFwO8pFRUPp7lan557HNXwYMgLVmevqsOFFNAP6p1qe2R2/3cJ6KIsCYtjounToCRRtqYz9z+gcGrga9mzf1k6RjO4R92bHpuYYTw8DJRIxQasCEy8PBg7RLh2LZRqpkSdGZmHM57ThYbJj4iFzrQlAuaACEXQ6sJrNWeBaTAVziivo4HDp8FDuBaLdOTJ01K6R8Rc6mdbX/pvv2UMUyTp+Cquzn7if+kd3cZAUEQsdve8G4BmD+V8NLODxEyYzMjE9/f6Oe9Ny9LuGjxhBLIHlBhXZzm5f9A0U9m8lSVIqwy1goSGuGWAi/5c5LGcHuCWVRVNA8XyPPQNBkB5MHBwt7WZ/qtFq0ipwmwGr/pbFlY3uymKSFe34eQjh8yLdxJtO9n83ybPxX2ZVgGeCRWQnJimCKBbThbLznZ3hl+NHrjWlUUx+wlnbQ1jGDkBIP3T8XnrxuXTU0XNxv90cAJJJogZ4zbBNLjj7FCYkcHPktV9+5VUKjRloNjdErJA1poNzj9fq8+ZDR1OAgkkQqgod8GFIZTTAnty0uT4aB+qEtSj8zrpQTgKIMQAsP0sfbpwgc2YAlgGd3nQduHvJU1m1DwBURHKk+7ujuV2AmaXswRIaA9sB/dxDjmpa3VrH7gEBPWd9/rp3ulk92E18mygOLbh6iHOfQsftGFxoL/3cZcGoDRaCy1fMh88rE7CT+xZgFuuq1OslPhTx/m0EY4sqGZtNMfalzEoGyLsFRmDi1oy2SwvJXRfAapvC+wHOyNhxhLedOEAhd9TxYX5RSOK6dOlSJGBwDkWIS0B95sz9009/9OMA9MNYRr1fgQ3Wn4CMuq0uIj+3yXAAq7x/H9ZIG7nBfff/me70+nTNdV+MNevezAcMbedc+db3vk0h/1QAS52CFABFAvJiTj4Kk8EZMFwLkM54/Y3Xg+Un69E9G9IU3hGahyNHjoLBhz7uww+RsBErjHPsRYsgmRrG03JAvpp+fcOh9VvfvjH99YG/o/c1PxpKAkjdnOPTYdaff+55FKOwnEaMT3/4/d3pNVyhG7rgtvMxneLIk9HA91b0dcyNMURYhrKJ29B42nuvcTRWymkqLeXcZXqFfGjvaVOiOH+fZqLASClJquDnSJgOVVWD0zvvYobF+d1F9ms8UpJDqMjpDBPiWJe8fjnPQxaC+YbNJJtfhRpS+HM2AaLxY9gTLC9N555zXhiCCaBaogb7McB6cgviro2A1Zs2pN/e/Yd0xpmfSFPGjaepoRxHQu5nSfrb/L/BmGa35MIsMMbySNxrFt6e5cWOJqpDqbEfNyeYxeaBVkD8fRjfGVc5O/2tq3I7FBWBVZs1Aa9z7phY5wBOCebGmcs/5bBYNOwSWM3nJsvWExCrw7m5BQmRHvZOKed1t/eNkSx1gHu8KO7T3JM/gRHCVNhRr9DoXBR6jOMm1KRjjjga07W3cQ1+gxVK84RnoCxVgPTKvshMt2EVly+j1ntkM8HYIEplHKcBwD3RJNMGSBmmFqWlGrhUktNiBorGuayVUbjvFrMnVy7ZlrrqkOogL8x1Wogx5E5fQ91ZHmwP+zdPbT6+5p7PmNpZ47WFGCHIXUgBp9TUtq11oSHrGPeZZ82jET8t7pcTIBF39qCb7sCPMRiNyZmHtiOVAOTE8VdffR2Djw9jbRUB7Dn6b1yorhrIyOvcAFZ/9etfxPMpImYGsGojDUaKZog1sAE/hW9AIwaSOY53RFMpazjG+dF7LeZje97b9/93I7D35IrT69/nWBZqAziNr7sSbBxn5ozZL//Wfe/7ZX/6b4ZVvvce4FaclYfpH9tYI+rKhala6PIqvdCTlj79CmPkAEgK6XFvGmg8BNis5jfv2UjReewlF8HMyUuP/uWPNFk2pLWwdH1mecQ2m/c5TITlkNMLUF73jW/Eh3gYQHLxu2/zPtl0z7+lDXo/hbG0b7+B6RMnnxYNrFz0RNthxbuJC3jeNhm6vPA99NN4pt6/jLXqaO15l38/yBFW2z3soX8/c67bH1PWJGKkhAd+KmuCfaRhG3fXexzyJxnQ71htEaSITRs+gP3zbVg+rwNOzUyTxu6PEeUlFK04l69al15+4R4axX9lIubCMCt85Q10ImuGAlodhw/EyTT5M21CRyx9dq0t29Ivf/ZVjJOeBTz1vMWhm3M0TCydoHRtAWJ4fpifhA0d666QekVgrqRgAGvQCQn2EA3oLdtgmZK0lZIvObK+C6Zas2ZisgbJewQt1FMvQ2KnBVbnoYfMhm21LS189p00dDTam7iEjx09Kq1avioY6Zto8jXSuPdO9dGQRTY5+1tn8hLO7wr0NN3Pa1Y0MnnQkPoNJlfPk5xEI5DmvPelgLOLoT8Y+UWwEk9I69dsTS8+j3a3TW60DqsBjQeMok4gmRwzehLnBRMEPMdWXMXXMZ5vTo4vD3u6HcNemxgdgCijIB/UoJH/bjBFzdlG43R/7ulnpp9gioWEbOSGvvbxx8xF95Tcn+dZhVFYD2jAkbNnEwefoLTjzGVdt6OxadO8uj8NavL1/iOHRT23GWduyVJ6orhMsukDN6PsfQF56gNzS2LEzIOGB8C7dQuxv4czlvWnfucuNDFHjKCGoj52xHcsxB/7FPXIc/HoAtBRJ7QRZn8J98xMITMjFRwlP6VGKNMQG8mdOnJ9a6YDZ0xJK5lssrby54NoIGsPsEYZAGsfa2HPpVby3DHc33kXzUrvfPAGTOoepuXwcJjUN00eMSt9/rKvwnxcgnHNanLpzjR9LASfV9+lVt6Vlqz4IH3ywnNTPoK93/rBtwBAGwEcB8O43UU8INZj1jdrzkHI/z2CPEgztWPfNBQjy/cWMfJcPTDtO3k/7kExjO5n01ev+wrTmN1Ifa2NM3Px+4vT62++Hg1jc7Ia6tE6xhvGwfTdtG19SK7pQq88iFJ6slbNyQNQ9XzSMJU/mJOXUXs1MLNfyH4RY9nJxIlgm/mmuZlMVZsPxsVW9oOmnXmcEY3kv4JDRRpK8ndlSqQ5wQTYvgWTPR3plSKqQvP22OOPTP9kknbnTqR3YOa3ktc4Kq8OfjFnqRPLFYziK09YnVNNrQGzH0pffyY8lemhhYinxoY4P230Wx87VTJ16nga2ct5DdastQzXnO8CloJFPAgiCXtRINczxAmAKta1I+LqvHoW19USNzgbZRFnMkLKSXK+A8QuW7oZE1Mm8vh5MQ/UQVlDYh7macpi4f8CCBvHAz9Xg6ax964WerP5m2SUyFtIoCuqq0NCbPsWprr5gfJyzS9p4pLb1IJNKbEHZEj+oW67xrpOEtAcI0/PYS2Kx0g2iKY3MU3yTmEENsgD7PeQk6MW6BBohQQggH7ep2alA+YMSd++YX46ZNY4pD5WgE9wHqj5zD1sg+ATGLakBeOmzx1Aehe4j2S5T3/2MIDPWpzul6RiiDxNsDP9oAxy8bMZRiAT1YZhIRvPGu3jeYL3vI5mUA2Sj0287wDwiIHkNTswcPNeSWhp4f6NwIRs4ypkP5gMrcSgTEmBYj5rPZrWTlGVQRndzeS2Rq494BX9AdxXE98ka4rnSBLbiWZ0H3IhvSx2Aa4bYyAUp2qwx7PPmYee90Np45o68ihwqC7NXHvAenrSVZcdi5zeM2nW4ftHDr3g6ddhnIMhsBdfenEbtYwePRjpbeAzEiuvuPZEZGWW4fOynBrQe5efzrloRDrnvFPQzf5rOnTWrHTVF/7KVH7fkH9c+PLadOXlJ6eHH3kkJja3baTGbZVkx2+kRar6g3Faz7N3Jo7cN73yDFIAw/fL72kEaS3s0eSHg4hFsN8B02IkaBSs0xV0MAagddHKgmoBRchhQbpAqtAOquMwsaAvZRxcF0s1JusAVwdwY+sInCNGqkdQHw/EgrgPY+G6eBfpWksWPWXqpLQOCneRxgqwd+QNFfM9du9ifFxTIlBvE5BikunTzzwnPTL/iZAMcHSkGlcvK4lDZhyR/vK7v0d68uOXutJjK/aAC70Zy//Qv04YR9I0S+gCKYJLzsA98PFYaO3qWASTRhCUQEaHMo/FVNVPoKgrHXfK3sE+vePWVziUFLBP6XvfuYZRglWMO/w1tJJGoEExbGwF3VDGo2GIlsD665KNxuYvJzD6PPr2Z3MDCu7YKjsgj9H3ZhgLAM87cNIsH0Rga0lbCHRdBF/HNMeOH0dRsYwDARMrwBUPRkFfUfoiEocCfuscJ/jUn8zATkoemksWc20Yjw2AYTwJav8HCHhLBdzCaIm6pbrHGfjsvg4dyjgoWpgNuwi6LLQqgORKQPRWhYjZlOtg29awnrZvxiAL1nO/GophEkixsQHD7YiVAH50IolAwOYeCuJVkwjt5kRtrG8hEFBOwAqyuMwT3JeV4xgu8akPm3S//aelt19/P22DUt6vL+uNgGVHZADGSIqch2EDB0IfFKD7sA4b2urTxH2GMBJUFxoxJvE7d9ZF48DksxX2p8Q1wZpuKOqCNzmOyPkgELy3Mz1sWCFjPd3pnLNO5FBsTv/5H09y/wmqBC1NaLpJjEeMhdrO2PCupkLGLezQ9jrHE1SZVoguUF8Suy9+8Zz0vRvuZHxBpifJI+PhLXaxaLVVA26OG12F+RDO9hsFeymM+UfIU43S8BWSD8a+yeNAVcC7gkSyjXEjD60y9IoE2RwbcXSwAN1Pges6npcacdXoORkQDfauW3XkKmiaHHn0zDR572Hp9feeSq8jEN3WABjBvR03akRa+PQ76Kkgss7+72ZN5OQgLD0VcP/MUQSyzbCGAavpyG9YU8jICIcVTKd99h3KvxnFYQxrEo6Saxgl2UUX1CbKosUbEKXPZB8gNyCsT4JHAlbEQTNi5JAAAjagl7V1LV1wvp6nWRkmUnm68orWWfzGWF+my+YHVjcrj5iSFUcZqGxxqJyC7LX8Sg565Dj6MA4mk019ud2cVDpDtvHzrokYlhbAVAqAzp0gTQfXJMAq4zKbzFMv2IOJ/3KknmcwsKYqXX/VtWk2o+zFvO6vb/pFeurppyLWatLmYW63dOiw4SF78Bb7c8zYkXTGVkaBofFPKwCYY7F2aBVm7+ANWij4omYIdkMGfAbrJaQKwl4lA1a9NN6jm6/bG2hjjL8QJk0r5gBhbONhGvo7WRLl7wKKh2DK8T4CFwLgYdRkPGNPC/h30NF17xWGgKiJreCsEi8Zcy2KZTITx6AUJu+kYMo6nz7bXnMYmH2O7csw6UM2MxTJmOUr1wAKcm1qvqodxOjYL2/8QTrusDnpz3/+Y7rrrrvST37203TpFZ9DuRpWF5fRwo2I0jBkA7zOLEGLG8C6KEEKwZG60H8kFsYEPhmIYug9ADoWzJ38kD1qf6RIOQPBLDFRmXGsOYtQn4MFfT7f7yiJiYyaWOqrqu0ao1+C5xzupEnB6hCQ9RzzXgoQytDbDQhYQ9f+mOMOSS+8vCBtVVife2acEiApYO1+45or0zmMYs899dS0VYNDkpNSEgybdo4ddzDCJ5rfAaDxjwf/SMy5Mb2FnmohzRzgZpJer1Odq6yxFLCcyRzXPHniKJKzXSRzOMoST22ChfYTMU2Ar4Tn0k7AmADYv//+M9G8YjSGvXD4nEPSkncWo633MrGkEJON79BRPoI1Ygcx0yhU89bKRtApK/gztq6grWtT8Nf3evKJZ9Mxxx4TDFpBrGaKpGJYRTqw/v6e36fb7/gtT9fTUqajbBQK2qBHZuZbs2cdmeaeeCpAz68Bf9fE+L0FmyYceRSxMkUHD2YaBmbV4iVvsQ41gZFJagzIwHdv+qhR7DvOgVpifp3MXCQjSkmYdU12qmLYgIHp8Yfnpztu/x2sw23p2i9/M30dBtrzr76AuR2sJTUv7erDvPFaZcjLeB8xYjhjkJ2peVc9DckD09FHHhX6pA/8/Y8k2Y6/a64BuMDZaVPLIumCs89On7r4swHEfeXar9I0ZXSUDZzH94X8oRrAGifQuHOdKhPheuqkKG+h8x5abGq5kryqPeprZoxVNcbJ8dh/Mg/VcJeJHMCrhWkv8FXgWuW5qSt3z1/vh/H8WVgs6L/6GQF2/vXk0+k5xk4bYdHl0ySMAtgx+7g245hMkEy3XZDUMbEAWI0lFkq8TzYVY/PGryl3oQSAkZMml8Y/FFvGTsdEpQO30og1Z1SeqpLman8mpByl1PxB/c8u9v5uiunSosp0AePF79KQfxs2UTuNA0fVCoif45jgOfX0U3nfkvTHP85Hc+tDYlMjz4k8iW5yRWk/XpORUBrI5kpKP2gcaYDU6MrmbTTOKEws5Jw0EHC0mRAmauiNVTCqpl6rbvBk9xSOnOfkSy2s2Z0w4ZQsmMDUhjIjyxdtST2NA4ntGJwUU2zosC37metVC7gPs5fqqTqF43W4b5RdCe1uJyPQVLKpbKNHN27Fv7t4bieedFLa/6CZ7HTd3WXvf2T+9/GR7wAnPRpjb2rYx07jtV555RXGXCUGOP1SHL9t4vdjpvL440+K/P2Xv/x5TPw4y1IPM8+JA4HVDhptg9kr53/yNNgpG3iuoEEWsR8DU/87sJrFJX/9PwFW4/sCA+yVCQi2p2dcBqZmGHGWs8Uf4/v8nMa17If3wLB5oT36EbAakgOC18EAY6R34esAdM7jsmZlDvPMHN3Mqm+Y29yTo5E8sGL5y+9u4++a0ypYq4KbRTy3dprOnFz82U5QXvrmNwFWud6//+MB2DdLArwV8IjrkUUauYP5BS7Jg/qjx38aMYn7p8Y0UgA2ugq5nx8Bq/5A7w9FzuHPwtLiLDv+3C+zt2CaKm/DNQvWxmtHw0nFjIzp6zVkAKttwwxojTaY/yOnclKiK+2ExZWfbrr1ZuLSFeGbcctvfggr6N40mMmR4vyBxJW+jANfiuHmy6k0ZyuMv/3SySedmC6//BJMTSdQmI5HautgaoBxqZ2pnT4ER+u/NmJt33LMse7/ZXr2qbspWGsBAY9K8//5aIywN7Ksh40qSwfOnonB0LPUABVow89jDeYhO/BbzqLj0qK3lofuYgmxYgdMTc8V73gVoGoOAeiQOQenR//1GjlTBVqisqgBTtDg68Jp23F9gQkneqSX+LR2ofM5dkwNjZHBjNJijMzn3UwjX8AoF3kCp/cmTh6b1q2F1WcAAqDZzdofMmh4SLCNnzTODht5XT11FyPeeYzzUiMVEgvq+ff+B05LC59alK1Tj0QlmHjMQybA4iJPr4f5teTNHZnED9eqJqbTdh18rvM/ewKGWe+iywnoJjOfM9f6zcZbC9eRQ67PABj12QQYY5BYmLZQP/XCcz6ZnsBEcR0MyWbykhPRYV6I0ZLkki6aVK6HQYzddgDceUa08HsHE0mDqOM66pVB6WRqFf3JDZvS+PEjYf5tDiMl9cn7UNf2AViy2d8fX4+yir7krZuiFs2miYyBeehKT6KpuJYzlhoQaT9Hu6Oxa23v+uWsHo4QbAVkqQ2b16Bl2o1+7Qw8PN4FNOSMKyfucWaqjX8mcmLrkRF7+flFxG3qN+o7gVX7wsXUxc3UqcGeI0xXAYT1g5w0flQlDcyN6cjj9ovpqZL8akwyX0+zMZA86fhz0pihU7j3dem9d15P9935hzTv9POo29gXnFFNHQ1oir+cXuPvOtiHE5jWMa//3GcuS2+hK7wA/fs1m1aHZ4m5huPWlcWVmPhdlpYynbdgwTOQQWoDzJ8wCV8aPvEu9HtfeA35A/Rd2rh3RZyJX7r6i+mmm34DaEgUoq7czbSm96sKYNZp4JCjkVVvQ8k8x+klgUTWsKB9TPuS+ylnIbHBiY/IX633JEoQCzWa9ryuQHaxgIbhpg2akuVxfwanD99fD8u2momhllRHgpUHmFxIHqgElVNwytNMRc909crVTKvSbOyh1qMp7/XVwf4zL+uHdmUNZ8CiNz4ApC9nbbKJeW7mx07ndJBTdoD4d1Hr1qCLXuBa2+oeyPKBXEgY9UhAWHuE4VPkzNZcEnPykWdBBpBRff6We2C9Rx1EjV3CJvKZSNKwIWKYlizSlxp1V63NSNYo9Yo4VQkLo03JSn1KbLqamZh/eMZ6voMtdJJz9IO81AJY3UKjoz8EP5H6RoBBSYayMI0blbBVu2h+VhMLP1iqFxDAtgiQL8iiNP92r3h0WHc6LSkYqKlXvhNINt7ZA5qRmTeZA6vAJ9kNF2VeoxPT9r7p+//xGeSh/pheeY3aWLY+7zuE0fp1+GS0OzHLs/Ve2HgVt1D+oASgupkmvvqyS5dshX2OZMhTkCPWN4NX0IwHUyiEmNAm+YOzohWGOarqYaAn8UriiWzrIG5QK3tPByHtohSbMmETxw5H7grZTszdtu9aT922AqY/95R73MzCrKCW3Unh3oeg69S0H5bSIibhBw+DwQroFVNY3JddYB1KLJQU9Ev7Hjg+LWIKT7Bab4dC6rd9po5Mazauo+aoQceVaW2mYM09G4lTY4kbZUWbErZP6eBDp6dH57/DnsohThfSDJgFQNsQeXM1k7rLPlwOyXBOmv/YQ+AOQ9Nxx8yG6PUIMigl6f03u9KydyA6vLszHXfieGQDVzDZm5NGTipOhx2Lji8M9ybe7+Lz5qWbfv5X1iLMZJ5ZJ5+1iRqqEnJgKedaC9+zYTXs7FEHFPa07GRBNhNEXQFGdW6CYzEdLNJRUMK3rcM9jQeguLBMqaOORBflieezBN9aR509KdQkuftzsBYSOHXUzWNUrIUCUHaOOoeKXztmPpJiZtOWjTyYGmJvTvrkvLNJ2h9LazesC2p2NdThOsYBdlN0TCSQLV2ylBvP6OOUaej1zQI5fggAoDNt376Of1eEtuVXr7ouff1L10US8evXu9IDS/9nwVWNqjSs8teXv3F1+sUtv4zRXQWmPTUFn52hKwNAUg+rnPGKFmifxYCP5D0ECMA9QINvfvuK9Pvf3oNO0I4Q3lZ/YvCIgnT11y9O/8CRbMFzH0RALObz55IsOPIfGkss+JE4lzVy8Oofkgklw4ICNNVo6sADJoeZyOo1DeHK/fzzMnsK0smnzqFb+XSMx1k8F1C8CMoUMpJdWQ2biA0Wk0/ce6nzjhyrrdYBq7mSbkIJwsrT9hmTnn52JQscQJxF5Q/YyW0DDJ84qSpMJGrR3fCa8ghWsw7eC8DoHeo7Het4jQLc9pCXcMPKcM0nI+gGlZi49yAOaYD41vy0HIe58mLGarY2RGCy01AO262TTdNu1RaAlwZBFAa9SaqFTT8OeA1/JGwow6CGjpqU/WpKY7OqLeSa7aIQraos5aBDCJ7i1ZHuIhEZqN89HHjtmuB4KHFPBw5FRJ4Cc8NqntuubaG9p26cDL88NEf23gfgG6MvQYthBI3tm3GoH7df+vtfnqebxhjRwCpA9UoSo3U0Lgy4Ak52tdDWnT4qaPJbCUIy6aoYEd9IZ0VXRe+/rB4dOYtK2gE4hxPQS9IjD60EyIHBDXidp7Yge7U/zn6CGopyp06c0LluKfOyZL3OKnSRLbYE/gdg2NUE778JiQoF4U26BZkdTW4WMOOXIzwythy7snbBUypNObiKInYAHdnV+7F7nwAAIABJREFUHDg8X4W2hRwp9JplJPJ9VXzf2RcOognTkLZuopPYUIPmyfbQsGlBQkFR7DAc5l4dcODUNOOgvdOm7evTn+98MdbLnKOH0pgpS407c9PC5wHZZFaXwqADrCgDPe7kIHH8nykagHs6cIAXu0k8c6QmOvauOxqnU5GRV9BT9g/ruxvgMPPG7TW7gS2QSLBdw0X92AeYlTke4S9NQ7oFEeVIqLNIQmchKSDoQaOmnKzkbvaFzAlZBCYwgnDB/OOXrswe2mro5XGwH4xRwLq1KzkM6xh/Oycde8zx6WVYUnfffz8jRegx8d6yDARLBVFD6kLwROIfOryDh6BhSVFRx4HUrX4Rz1ztrXyyrIylZ1lktm7DJANVTRw8pP3kAquyEARIOmiGXPelb6S/3PcgkwG4QHswyyKTzU3xI7tc8McFKhtYxVlfI3T7BCUZrWCKLFhbFmUWhAKrAcKaDAn08vU2vtmDU8arqypiItdnsSfb0irIpK+cfSq7uwkB/35oEK5V34of6F9ZlW791U1IvRyT7kLD7fAjD09nzTudZAXtLm6SmFGHn5Wujuw+MQ7fyfvmDdAcx7FsO7eyOkx2NKNQr1hpg3YSmXbjl+FUEIIEw0607uJdfP4wpgmAPoauouvvvY1CWNCaZ+ya8PxzFNtn4TqwsdYRTRwLWrNbga1sfFUGs3F8SE1Z+synL4li5sb/vJm1lrGQLZYEhKZQxGzaso1pAbu8MhQwOhxcA+iHQD9gXR2j+X7geaefki777KVpMY7ec+YchpHHp9Nry5eHgVGmp5ytIxkkwZCS+c4X+3A/TOwEVt13ka0LcLPgiji3Ze4pnTFz5gExar7ozUVoEs9KX/3SNemff38k/fb22wOMuO3WW9L0ffaN0degbxKD1Az0BjmSH2OmwUMxzpgrCE4x9giAWUGxLAjkCFehuoB8m8nno489mb713RtCY7CNhtwXv/TZ9BSg3qqVFJXscXWNTj11Hq6dJ+BQ/womgHdmhlSh2w4rmqSuB7BpCOYbFbS8Fy95O8Z+HScqciIjnjOXy3uNHjsK1/bNWWOX9S/o53Oz0eTETTVjdUdhNvcYBX8Hca4eU8gSmDiaoMmmLWSv5BL4TGjbNehCDsW997v/+k2aMnFq+sQJpwLGfiVNm7xXaLH99Gc/Sg/O/ytYmA23DNDIh137pSuvgu33mdC6+tJXrkmvvLkQZRDp1PB2AdR8PIL4wW5Qo4rnWoa2bxQR7L32FuQISNLF/UrRwbcZEgx6Y4kAgIxSnvcBAOUnIgGiqagMO184W+cy6uGLslZXrsOw418Pp8uv/HwwKNWeqKfI+N0dv0O7bHuaNmNqGj1hePrX049zXykOOS9ld2rM5evsJsEPgipxVGA1sC+up5DiswLQehrrZT1s/C07NpMzMI5NvHY6RrBCJ3WLYgspwedOX0vwg9fQ3KmEhmUfAAdH/RRuN0/Jh9U2a9YBab/pM2GbV6aHH3wcQsAy1lJDyEV9+rLPcP71JcluTff9+W9p7Sb0+ytNKurT7OkHUvthGrhyE9cEk1TuOmY5RjxB0woaWf0YNeOymGoJjRwKGJguHXBfzJNkHwKsDhoGA5UEfhcFejlMGEcGG2Agtfm9nDPG1ioazGqQb11FUdMzmPjM2VDEeqJQ0jDI/SHIIyjpxEwjBXi8PvvJseYwWAu92Cx++R+eRWqsupbOOfds7u1eYQIbQKqMXYPix35lLPxsnD7UnXuBVePna6+9ntYj39XGhy0CRJXF7f0XWD3mmOP4c3H6BcCqUwcebw181jzON4u7Bu7tEIqcC887kwJkaxhlhBa1oWUPyPkxkDWyDOPSx8DVXlyv92r3nD/ZH7PP42dxZD1jfPr98fOef+E02XsORkPMxZ8ByP/nX+aN5jY6++axtizIzYGMV55pS557FedqEC/ltWxgMoob1yBjz4Y1zs2HnHMa+zMv/emWW4Lx9SHuph38bDlAfYPJicW/EyHExR/84PvBmH/ggT/FujR3FcANUD4+UfZ/mrz1R1pLvUX1BXezrzrRV3UTF7Bfe2SsxknqT2SAcjDFyXUEXRtgLx1y6uV8j6dVxm7bAzT0iiWExnHozHpuR4zr1Vg0NhuLwgCMuC2rv7QtPfbUg/hdLE+fueRKgKxCYtklADLvATrU4ZQ8O40bNyk9/+KC9OnPfyr95ns303RlPB45ms1b1gCKHpSeRD/zq1//OeuqJU098nDWVd8Ancs50376gy9j0PsHCBuattDUg4laUzOQvQhQRW7gKVKO5veoMcPSh0vXpra6Iuq/gRAvtuHMPJ3zvQyjrDUAgVsBlblX7NEK4kYP5696g67NHbVM/Oj5Edkcz5NnVY0xaDPnQRiHcaNk6zlubC16NabATz3+bHrqqXeiWdJmPsWZ0Q0QJXNT6Q5zPHvPfZmw7AZkd/phGJMGGzZgCMhEwxNPvMQZylQWzRSNgDz7dA7vQxDoVz0Yw5xRxDhIEuNGIH3wVlqNtr/MthaIJls2qCmofjsTnpwzNnB1tM9nOrMFiYQ4WtnvLRrp8Pk0G63n3hXxLPV76FKEkmdb2ZfxbeKHAFwVORDcppBAaMS4aswgpk43AwQRpyowoO3bF7ATs8hugJz1SKrsZEJv1kEzgn2ppc5jjz4RbMtpM6al9Vs3UCPsIhe3SUrsiTwzehAx2lyLsWbkR739DkiyqS/n/PYtDeR3WZNfQ9+9plMjgIptYDKznJupCdWECYOD0bZk6aY0Fdf3cmiMHyx5jweUEbrOnHc8JK/BNDoXhORDEwZHMqU72L9gYTxvno2xkfXt1Foz9e2cQ0bC0N0/3frrB6kr8SUBfDlsxhykWLrSIUcdlha9vRTS0O40Yshw9NUXBGN5QP8h3F/AuFYINkzeXfe9G5jSoBaiid2XGv3717OfyR1LAVO++d3ro+4xSxw3YWK6HImGBU8uSIfNPoC1t45meVOYPTVgkPbsgpeCiWu6JTFH3XFZoYOJm3pHLF++ItO05J7aQzbXJgxnX4gtb03neWAsMoZkm9zxeptjWWy0BmClK01hOtbbVJJ3bW6kb001DOBKNPHXY544feo+8ajWr1rB5AesWMDSdq5pJBIWOzBQzs+tTCs/2IakzRhqvjrq6KpU270LH5f908InX0y1aHEWyuQO48Wsvmqlhrb2lKQh488z3smaZuo/Y16HaxKguUDgnbVx0sknMaGzOAxig4FsTt+7fpRHsUFcDqkgh89eD7ZgbVAFyNrUpEQKe5PY7/kl89EGe1/0Wtu5704TjkWz+bijT03vLV4Ze62en3E/muOZ944aUUYuVJHWwJ60fqHyj3N8AJTObZt2hDSA+d4OyGrmVHnkCq0sJCkDmogNwsxuByPt7TZkyTllcAtymxsbhJVBiGk3PU1Yl4PxKPAvtmzaFHszEnRl9zRX5XslHDnptrvNKZkosNNXvn48MjLP4X8kFYg8iXNfNnOR+u/WvoDaikvbdHU6swsSn/Xk8XPHklM3UtcTWwv7p78jgzF50kj0fzcE01VCRA65hpNhDdBXY8qVPSrRqz8bV7yqg6a9Morl4BK7KVD7EJdqkL9oa3NaBS8VcLop04eks887Of2Tffnia0tDHquT6++AvOc9KNBzh9ewpNScTlyxvAo5D2SL1q9fz2RAXWAvfQj6uwBzbWjYvC3jvosZzAYj2I1c1KJ33kPGbAB19A5yud2QBGamATXIn40qT3+892XkBcell15ZQgNjNJjCrjR64uA0aCTSS8hr9CGnU+rg5RcagyT15S+fRRMAMPX99yGKrA0cRBLgQTP3ZS0sYy1XcQasTFMgKn728gvSt67/L5pXRWkI2Ek9RuXDh5Fvt+wKWZgGsLFSiIj9B3anNTR9DjpwSsoZNYOBKcQyOpoEU9W4yLQlZH+1c1MH0IWpx7XOu25iMWmviQgFM6KK0Gxfxjd3Mrag4K4MsxI6Rl++9prQ5PjaN64FmaZwgipbTGK6fTM6LW1QuKFtd/IhBgA2SZ0uIoFphqqTR6G3yzljAsH40VC4l6xl3Kggffmar6Ubf/yLYDeMh3lwGs55ar1tRxT46SefSVPHTUwfUkjut/9+aItOST++4UeRcKi5Knu1iQf6/+Uvjapkqaqp6q+f/OcP0g/53cZhbiDrE6wSOsUGTiqZQsbCmAyNgK82h9R9GSgmyIWFUOVIug89ZAzC7WspHJsRh6Zz178rTZ92EKymkendZUvT/Eeeor4CyONALeCQPPrkaSDq76N1CLggQSLwcIsji30ZBLpS9mCcNDgddPDsdM/9D8b7WWgVyhbxEKZFJAXe6GzHrIROg9eVJ+2Kh0DjItaBAT6HAqAc4KOcZGE7Y+K7KdS0YC+iArIbUM+KdfReqr2MC19vCJofeXRs+4HIrVixLm1mtEK3OcXZhyFK7xj1dt0puabicoo6fn7gkHK6FzoI7k47t9Gl9HAgqJr8lgDqG6P8rF0kwCaqcV8FowigZYCqaox6bDUhXC47UBdoD1jDkVIKgsQyPPMiqTUgZ9240M+MfFXRbQI/z68S3cMyIszw4YPZaGsAczLdSRqk8bp53cU8azttLWn2EVVp8j59AZm3I2+QA6DYkc49+6L0/e/eFs/Ebvs2NIo7KbLigAPUk600bCSAEkBzZVX/9PLCNTHKMAB30e3bATgJAiYqMtRiTJuP1g8xajvZRbn9CMzIMzSYPKJ9wsPqYA+PHe59tSMq20AB+o40kPc4iC5QIxo1b7yyKWPkuDb5LL6mQSbPEV7vK8W57M6eXl1OtelLOOl1q1YrpmQICdHeoyjs60hu63Ba91zgZ7w3LaxPstR5l5GoDU5p2YpdBL3i9MrT2YjjcPR3dZ/cQrezA/q9QbyEzun+h+6VSgi2T/3rTQwDBAojBFAQO+Itw4J1Szcr9EW9VvZBM4CyjOVwwOTmCNgHS5IH6QHWjmRGD/dBmZLYN25MfmeFnqgusayAxAgwtQqNllRGYUWnUvZGD6eC2jaCQd4Hf6SMhE0w0HXh1Qlqd/IeOewDx781AfWvArcKgNXER3CABJikba9xFYwjjYWZ8U6Muu43bTrsizPS3lOmBCDx85t+mt6ABb6BIiCXQ8gGiXs9j0OzhOxE4LSWmOchW0Qn2bJfKYowFLMDKmgW0WhP0ZWBqvGVoKNxTYGhWLajVwYzoggtuLqtyDaYh/XOmMtSyafRUVQmG03mbhazstzMf2w5AjpzT33mXexldZN8TnYiM4MhVeocA/ZeBAc0kkl3ngxoGcI+txBJl3FBrNL8poYOsSPNgoPrGUVegnTJAJgUjqnedvMtAGTqRm1O32FM3ERgJy677nPZ41JU7fyHFiJv5nib8VDdnm7NZNBec2EZS2Sdd3AoqzUtm1YzgIifaitaJASLR6a0xbbJjXHeEfIMGAyDKXMl/qlkvNtxplyTRYBim4cynQV0ZcVY1AaITNLnPXZduT4KiMF9YXl/+9rr0l6sgRNOOQv9L+4u+z2kEQSnNZAjznRxVsa4kIZENICMg2qa5PjcSTodMGhuKGK0/pehrXX2J89DK5imR9RzxvOsV7onUQ2ASl3nAFh1f41WQwDOFtU2aUphKQmOOjmhwHv/mv4Y6b3H5yxM37num6lpO26uGNXce9/9jORPTVd98UqSoCrAvT3lu0n+nl97RnYzh2p/7wFaYiTYm+/66gVY1Ml95+3V6aorv841NOLknJfuvvd2GlQd6eILrgwA/2pyjPHjpzEtQTLI57nuui/zHDFZkAXJwnM6w081YsSoAIMWLZKxqqmieQ33gypMJndMRFBQ1wIk5bDHO9grwapGGkGAUFaBxYhBwIapmsY2imV6hnFRnLfEF/aaoGYx+lSCtfnkUX+88540hULLfOWuO+8M9uZNN/4yPffyc6nergR7y3UxcvCI9LMf/ZC4uhfXVoreYBMmh1ekzc2Mj+fuCA3WQjTwPfd9/jY4BL3dUsbnwO39tDwr9bZ8noW6/YZ0QHZ+dhIL1cRUy3X/6TgYn3Qa0wn9WGsyLm30AfDFeLISL4Xc19r0/rJF6aCDDmIJWcQTt7fiqg0Dcxi6ybWMgK/bvCHdieleC8HcpqjNmAKNnPj8Fgay4WUtW3wrwWPB84kTTkxzTziFe1mZfnPzrYyCfZh2NW8LRqxFjc8msqpgygdiHHsm9J3ZF7JmLLT6UNBSvhPTcDSua0sHTz8Ac4GDAS0qUz1O2e+9vTm9tOAF7sc6zjjMT8ZPSnPQdNwGGHT3A/endnRQi9Apq0SY8NJ5n4Y40JLuv/ufMNJgIOdwPYXSbWXIjOb5NzJtQrMWJrVneCvarLvb0U9rBiDCwCsaCTmOLHIPmXE0puXntaDvW8V1d6XN6xkFzt+Gozh6hH2Hp+0raXzXCrpRhAF0eAarx15EnLIBLziXh7t0B9ISnbqLy/QhMYgJDPaI46/hU8B/W7BS8XO/lfGpTp/7HAAy7DpBGtdBVo8HhBm/Pg5wZgxFpzky5qiN5Geeey5tQ1bBWKpPQAGszS7OuIEDhqTDDz8ixsJ/g8aqwKo52Y6d6vQXk39pWNMJQNYvnTvvjGALK6GQmVD1ap1+LCL4n+ox7jGE+vhf7WG1ZurMsRjiDJZtH3MYvYzVjK2aERuy2OFG6EUReF+bZHEQ8z8Bw/inF4iNU4kF2kbimO9kiQ3AAB4yRvh7C99I1aVMGBEzWmk+d1FgdoHaydBTNmYHcW7O+adGU+XPN91CTtKZttAAquX1SpCoMK7aHPXMc/9oINgG2PqXv/4JXbelAH9KuBhr1HXVEDEzRzP2qDN+BlrAMeVAAtytkZQO4+TSTlkEvTvkZQA/Bf2E3jzD4Uo10/A8fN4X+Ow2M5Xn0ERJTWnvRzb2b/z3l5Md8e9YJlmTTf1NQan4Xs869psgu3tu1aqVYUj0pSsuT9d+6eo0fmhNuvmmn6Wpew1l/Pc9clNYqNvyGefcymfSjGRgWrjwBXLyKnK5gTS31qTv/+FR/jwk8uBcCv5//PmXTCDeRWzuSY8++kyaB8CyZTMu9GiKFha1pWFIbH3wAR4M5GfDBw+gHiqCndoH+YFz0333PZw+9dnL0/x/zU+PPTuf2M2eYs0fcsCkNHXy8PSPRx+l+UxcRk6sAuMfGYO7aEjauB48spKYT1PAUVMA7BzMrVrxMcgn3vRhLzVswrOB/CIPr4SSQZBdXHk2p9hX7oEmWOI2qWrQEG2AKVvdtyLMeJThsbG/A3aqrPsyaoiBQ2yeEFNhZTXvsjFXj/RVGUV9UegybkDiKpfnNIDzdCOSAm0Y6+hb0ZaQLCIOdXEGqQGbQx5SiU58HQaiJQBpfdF8raPZtfe0yWnN+p3pg+Ub0gCMjvrk1qcJmNtMx9j5LzQoc5AkKWiTJao3B2Ay+93pIVT9uC/5NPwPDIDnw7XvxbSgfhk2w2waDR3eN1121hHp3tsfS6vIFcsBkTpZKMUlTOpRo+7CRBgcPasTZdJ7Jma4XoxkW5sqi1Oq7re5PPe+04khcuyi8vZ0+hlz0123PhJr0BylH/Gjkkkep7VMwsagSV2iLjerfOf2bWhkz2VacgW5J4DI0pVMZx4AWIm2qwQb4k2w5zX3Y+8Ugs7kcCjOPXY2Ug2bmfJbG/JI5zD1us/YmRgoAUIR4wTRbKA2oVMgG28EJttulCAwAWwtXPRCmr/gsdRNPqzsw6xJB6XjZh4NYao07ezZmX7G/v/xT7+dfvTTH3PetKWTTzwBEHIqBkmwljetBFgcAJg2OL0GqHf/X/4BJjKI+qk9bW9SHNP9aNMwa3RJXLC5Yx5sA0emZ4x4x0mexcMyABxNkjo5E1xvTshl5AdluTiHHOt3Go/nLMZuZMuGLGJzp0s/f2KAqs/+8/X07htraI4chI7uy+TX+kj0sDYHIm1SB7jsWu1CU7ktnN8d3S9HtkcGczl7Yh2A+NixA9IMwPZH5j+bislpq8kBvfdbt+pB0sJ7U+uPokhn/QrG2fzSM8UzqVSiDSOt9QLUTEoq5WVjtqSwLJiODqM6fRN1Onsqy92zWtgpp75IjQioekZtgkAWNbxpPjnRhPGj01hIZ3l8cQvGpflIEyxbvo39wtQre+2Ek5GRKoTJyFpc8AS+Ls0AwcpCVTGpCevCKaBG0H/6KXHW9eE9JA1q6rhpfT2YRk3atY3GBO83hibJqnWrqOX7w1pvTDuYyswAcaZKOC9sjpoTGXuN05ph+vn3TBLsOZNjoi3AWLw/0FptQHbCGKLnQz51QQfMyAJIXGUA1MYhW9HicbV+H+muDQ5UkNIQJp3nHHEgU7cb0+JF77EOe9LoISPSe29tCCnNcz55EjKEL5JbNBOn0BMFFCyH4NjUuTNwuR5icwW1cIUSbhiY72LivJh6oJ3gqkwJAQlpq8Gh+ez5/84izbkkzCn5txsCVDnMVUHtOGzDL2MA0o8SSrathRTE67Q71ci9tXdprVaOhMd2mMsDkYOx02XtprRQDkxsJaHWb4DMt18Fn7edqQLBWmIf+/XW338zvfjqM+neuxal8YOLUmUhzW2kK1dhZrhhSy2YUlmatA/n07Yt6XMXXZDu/v0DELHaId55Muem00+ZTf7YEHJuWztXhg7wiUdckO659zZiX0X65AVz0/vL30yPP7YyzuLOtoI0d+5RxL/d6bc3PxqyM0ccNiNN3XcyJJ/aNBWd7s1MzykxmDNldkWPYwo9CLXqltwMTToHEKKNw78cJ+963tixLJORvXC03bBhQ4zN5fOhd5MxF8GAakMjy06T3bNqqMElMMuU3h80uAyGXj3Cx4xd5ZWnNSvroqtWTDJWx3jUwAHlMeoweNgIPvwGklbfGyAKEeH6WroRJk4ACyejj7V61aq0+sN16c57/5B+/7s70vIVy9OxRx+bnnnimTRjv30pAg6GwTkKPcYXcA+7Nsb7kOEI5qq//3cBVgHVsybnxW9r20Y20YWfvjAtfOMhDk4ZeywsNvWBM6enxe+828vkIgHngeSaZPKVJoAeN63dmtFjhlJYbGYzF6eRQ0vRhWA8jZ//7d1XphcRQ//zPWi46cKtC53pJZ9lMALTe08blw4+ap/04x/rYggLWM0tAQFulcWLSIkAeQELtomNcuJJR6d/PPxUXJvJo91WMZdSDJ/GTxjFyMsK+zdsiszMQE1NRZ0bOTEFHqPwlplF1JoGcP32qyRRJDgDBg2ly0SHTZMmDp0qqNFq6mzcUBvmGwMGoYlKF/2MM04NJsSKVcvpOpXDgNqL66sDDGhLzz2xmcOYIimnNh110gjciaFQA8SvW8FoKEGglftVQuE7aGBlbPBGRlbzWW85paxX7kkp3cPpMD7LSd4WLHidQ7kPo6vT02MPv8ZZQpdaZpoNAdggjkfIbDViW/y6zmScmWD7WtmkF7AX98nX6WLmuVwDATKMnWjqaBRhdqAQtdN+uwEyizXCYkxlzESucST/Deh1/EkHpPkPvkHQHs69QP8MYeONdGSoRWN0w26O2i6yuGU31TGOfNwxh6EF8m5oB9fUwHYZOCK98dqyYGk302Ez8TTYDGS0Zb99oOAP70wP/nlJuJ0OG428AtTztJtrzYEtw0HQRdSqJ9Fj0jDNPW12Go4B3ZtvvJ0WPLOKJJXEX5aYo9uOkcgoJEibsPXo7kyzQ8OYcIfnPhWzXltI9sSv+gCAypqUZWxiL7tVhrVgQzsA4tgJCRHpASR62zk4Lcjz02MPdHAQoQE1OQuiu1uK0/b1JBabdTXm+djVHFpCgCNpZMwjl0K1DJBJcD5G0gm0AnMyDiuLq1N7XQ9aLjvjXsqGVJqhy8QTZm7GIPTIsbumfAX6OdwaCSQezJk6W4QUEm3AWwC3YkAI7OsBtbKx1TCFChdPDke68hW6fPdU8Rw4lNnzFl/KOwhmq7cisOoeCafyDCOKX7LLfGZjRg9Og9kvWzZvTx+8x/g1+dRXrr4A84HPUHg8l6648rs0QEam0889iXGHpemFV16MxkgFa7qZYn4HyWsxTQOxIrt+aihKVupDsdBOjLZLGUWjQIQFY289apIWzdCgcbK3JbtxOwuoJjrpJLp+W2D7hlxbpLY8G7EMmSokLk4i+hnCudjRyV5gNQxvSHRkKXU4yhWUBQHpDGwMPWgThPi5DJSK1+AdQn+7V7u0GJkLQXRdPe1Eq/OZw3O0cGkkgNh0c6TGJpAMUkHarFgpSqNw7Ny6DT2vTRSdXJfsTLXXZMQKRBkwZYXncNAXw1wpp4Pdho6u7Jxu1oW61RlTz7EgWeyBlEaXec/vXonQYAWY+Dr6E/chmE12oF3XgolIjbCQ1Sn2OQnGW5hG2RqJHgVfL3ittIqgh0UtMvmw8t9AAuZb6e9odLWxziOBgvUfTTfWfqsa004imF0TxzTIsWgXwBIss3U/adyYdMO3vhvFh+Yzv7n55tTKmdEm+OJSYY+7BpxK8As2w8o1I6DI7JDx7Ig9jakTjjkGps4zcf9KAAhlU8iI7gf4VFNTA7uB8UeKu6/DvhwzeFT624Pz00UYQ/3nL36avv/971KQjOGZE/MBCgLsC+AjKwoyllwG4OwZSf649mPcqt6Fm0czYt3qnemzn/lC2gaT/abf3EBzcH/YSHl0jX8CiHotI5d7436MljX5h6PSP/jBt2nIoctrJ451LlDofZ4+fR8aVQPS0888GeAJh1gY7XXSFNZsqYbxIF1oO1mIjvWazPusumGIG3RsMnpuCvIJOsZ4rWwCvyfYxRmT0rWmXIFjXI7Y5vNCE0ZxTh94ICyQ2nT99deHyeHVV1ydPkS7ftoB09MVX7g83XPPPem713+HQgf9ZAoL4Fukf95P193wbRyM6aLnkvzbSEO2RikcZXoEXwTFO2Q3sEf2JOSO8WuWpRa6Z4x7OEAUm5FMeWjuMGncyDSDps7JJ55M4TGO+M3iQw3cAAAgAElEQVSwL7lcMz9UDbOzjZjWCCPEaQZd3R1lC8b2HmOfYLbuRrplbXr0iYfTtrpNaScgrFPfoefoqKFkWuN1ADjuW5tTheSCA9J111ybhpHk5yI/dBPmZStWL8MVlsKHi3T8zL3nyLssWWULvK/eF3XZimlyWjTVcX2NFDnqrVpldajNCtCldNQQ8oSTTzwdUKwGXbunWeu7Kfz2plG5HYCe0Tk0gt/5YDHxBeCPccu5px6Xpo+elTatbkx33/Ug5xEgcV5t6GYVoVt3+innUySuJL5sSnWwVLZRFLZ1wkKFhJDTUcWK4czk3HX818atTUZBYJmygwfiaO24Gsyn7qJm8uKytO/E2em1pz4ElHW6hFhj/sG+Vmq5hLhoe0pgVaOdFgqTDoC6PcCqTcFMl1I9OVE7CxfHDm3cIJOD9MSll13CVzVmZP96FlmnOTrayxT9vwJWHYl27ym38PyChbBvZNkiwwToIKNWVs+ggcNoeB0Rz+i/bvs1eZ4MyS5YPLv4mrIZmRtzPybNLjrvHJqJaBDyrATD9+zt/0XfNSRS/tdGy544YLMq+5UBq7Jvo22YdcB7/27P6H8voPpxYNXv7v227HTrBVfjFdUOVwpAxmrWPPFcE8w051n09KvoDQLiSZ3mDGpkD3cR70ObntxiO4Xk0RefGUX+U/f+6f8g7b3j+yzL9+8reydt0qZpk+69By2Uvdui7K0MERDEwVIZoqLIXiIiKojsKSCyh4xCKaOslu69mzZps5qdJr/3+7oTvv6e3+95/nniq7ak6edzf+77us7rPI/zOI+DRg3AKomG7uKOT+oxau4bgXYZqzfeSCxtphH1CDUQGraCNjwTY7K+C8blJIfH4Rrm3EmAP15HKmdxe0ddlGHRaHaPdss0y+NBzp6wQR6nSeLhyxg0hd9hp/5YYSzeOwFUPQ59/fibgGk8Mc2LE41VG0jxGXWDzv5wz90VmFXepxETB2u6LUg7FaNHlE/e+/Lz/4S5tZ1R6oM4A37HNMn+kC42kw80QXj5NxJIOIiPHkzR3Dsy/aZNnRmq00eRV/SjhpmJGRSMaDwLTjz2mLAVI9w/3v8wH6smXHf1FaG2cjXs1aYwddogxjfROyX+/fwXP8GJ+a80O0rCfX/9O6+ZHo474Ywwbsq48OECzgKBaW7LwTMn0awcFD6i5liLm7eN0HZ04QcA7OyorIoatb0GYnyIPBa4QRy57QBciCcAt6I/7M2h5aMghgxmcuKNqL3vmbRlS0skhujBsKumPpI8+qA96T/yzHfSw9ylEt3/LIKvknbmOMYUm24ZnMmlSH3JOJX9pu9EG+dpA7lYLmd0HZMp29ZDAOH+72bvDxpJPl/Av3eC0LzEBjV54YjBw0M5EjfvvTc3ylEJrkykJvjk4w1xRLgEIPXc7xwf1gEkbauvC18wVjua/F+yxso1GOYK+qDr6aRbkinjYwIgu27TNmo/ACRktRqhrY1kBPaev12AwwH6yof+hmYWY9o0DzIYc+9KbyRnl7HOSiN/sD5JdfpBXVBqgU4WnWeTtVNC1nFisICzhrjLmv/JZT8Ojz39eJzUa9ju+em4sLJzgix6XAAWcU9KYN3OmTOVvGYZEkVZ1KswSal3Fy9Cp5Sf37qNvcb93GfvvfBr2coz2h6Zi8l0B7UKsXG/vfYPRx58JHIcvw6ZfO4RI0aEs07GsKpdJiWAEHWwe/uLzz8PB6A926hRlJFYLSFqt1Y8K2669xasm9n/7KnfXv6bULliaygvGxS21GMwjERbC2MIz/9bRiySMDArxyIJ0cUCKUYu0ZHqHUweraYxkdOLZibM4EHDh4T5X3zBfbZhohyOQLZNE82R+jNpyuQE69k4H/EQcBivSy12z2NNUM3QKsqRsIP5GCfBuoG77n5JrOta+H4+OeoeYsYecqOBg0qJ4zPCi88jVUfOUVNVS2OAHIdnks7zauI+DBuJWzz1vPr7ne1ZYC47aSwJ1CbzfhqBOZikaesumt05gGKlNN63bULehssYijdEGw2/Slg3ThcNhlSyk+kkz5H+EKp2orlJ/zKZ0qDO7CJHb+JeGQ81JJ40cRqyEWuJz83gF0j/6ZtNjSH4TXqMrEeid+zUUzqMdVod1NcwfJR/k7Qge5p98qMLT6T+q8OrZT61F4xn8yZuUgqxSxBw1qyxYAz1oW5Hbpj71qpoQJXL+uhXod8JOQZMyWGDYXYD2lozNXKOO22jeXpvwH8BObFqCSX5hWhp8wxHAuiuWriVxktjBFWdMPG5SYzwHFdKIIOaSkJHD7DaQywQVI1EA/ZOPriDPkVOVCihZNNAGcNCcDHPqnSup5nriwQOc2vOiULWSG6ZU1ew9Tm7d25tR4+Uc4aatrw/mvQUkCuXwsAlLzzju4che/EFhtzgcRlFoR6sowXCS59CvGLIh/v0Tg0vvfAgk1pnxPup10WL5l0sALV1O2ASFTDxk0+zuLWZeo0zT38e9e+tjUv7IhmCFEozcQx/8lizDqjoH9Yu53zgNZpolpv7+KUxuabEeU61s17yYI3q2yPxJjY9lDig2J+018CwaBGmZbDplYOsGIQxN9e9enU7+vmjwvy3VkZcrg841Onosb7++vwwb/6a2MAtK60IE6cjY0mt9P47i8J2ANRMcvsmwPM6YlhJH6QNh1DjrAd8R+qhN2fTgMEt4axzD8I8eyETeROYmKgMG9Y3hyVLtiLdkE0DsZnpCM3ZC9ljncgFTA715NKv/uvzSPhL6TcmratPPsDVdmm/dDnUcSJAqqck46aFTq16Kt8lYVIb528camqp2tlVKDYWmXZUeQAjxw2IWobrVlciWp4a6do7SEoEZdXmk9HSRRKomUsqSZcFi7oWCqrH4l/YgyDswvGPAl25LGIjXQOb08BtECzpXRxmTNsr3Hj9TeGQIw4nGBfQTR1NoN0aliIbsB8ji1dedmWYddis7gQsYbB+tb0zrGIEnz3C7//Tyf/mh/7rDyNBz4kZYSSg0JR+qd8wVP2RV956MVx35zWw8haHSZOHknDviFoLUtEdzxNscrG01CaJmglKHIFUC4Xiep+Z+9DtqQjzP1gULr/q/HD5Jb+Mmmfte+oRyT4j3HD942E3k55Mq0RRZ4tFi2kZYqX9e4UMFusWGItZkV0H+zEy9gQtfI9E47AMV8JNAFzjJ4xD8BhN1NhFZIN7HSZcPIdWIpwJneLgapLEuZiYhOkiLHAlQJCAIrpy70aDSN1DheGrCDA//en3w/0PPBjHlIePKo/M1GISmG0Eoxw2Rr2jcwSEZka2R6AjpIPcuPG4Li9Yw8GQw/gB187/corQ9d2nH12oApiLa6M+Wyagh4dNb4KWh/Q6wDSDczujCjnomfbCtVPKvwxd/86Euy+6Lk1Q3HfthMmEu5wFZRcfxOLUZr+jCgmTy+LFQBAbRLFQjlpTGpsQyPJIkhSQti7Ig/FUgxGN4FkBXTZ1dhw9VwtQth+eaeGYE8Yyzr0BvRHGTzm8vvqkOXz+4W70YuoRcu4MBx7Wm855TvjwvUreNBm9tzMpE8C73QxwaUfM5KGMIFhdtTtqu/ZhHEEjKZNzA1ABLalOGDP9+tsj5tnzb6bs1Tt8/AEJEwEvIOcgjb4AcW+bFPkEyP0PGB/23Xv/8PADz6GbXJUU3BaBBGjHLTMpnvaw72tJvNyGafydYKegWg7gnWx0xbhz1GTis9cCoLZLQepeTxpcpCqlQIfyiGMLwsDRbVEgPhfQe82K1vDpuxzYdDgGDdeki4C/rSVUbgIgs4uteRExoADWaCUi1K5ldX1sGivAbaC2JFI8ew9juEW5BL8VtWHbag4o7p1dMDtiXYxJtUWxUZmaSbfcQsGxiDbuY32VNh+M2WF6lcfB3G5STTc7YuXscc0m1FX1wBM4kX1awDhtKYW6LM7aHZ0EdEZeaKC4G2xOCMi5hwRWHQfz3vVopanXI3iuuHkV7L4Jw/rHLvTKZbC9BTr49bOfnR9OPe0ENI+XhfMvuoKCJSfMmYWG5def0byCNWS9pV4qhUERa12ZBz+bh5zGNGkerhSGrRQt8bkl5J249/0yWYsFkyxc6WOylO2Qy4QBlMsgtnrtMiRa+W/rK5NeD2sBTg2zcjDZScU0IE4rdL+WJ6NaPm0AUyZInSSn0dCgmzWbsDodQ07OBl8zsv9MhSLSk+i/yubNYPNNnzo1bN5SFQ477NDw0CNPcFiSBEZDHTv2yfX6AU3+ZOvIQu3dtzB2i3dVwSSKqCUgpLNgFoX8pxpJjudH8zV0l/O5f8CE0S1bt21vh6O9ccgfpouuv2odWWr2JDg6jUbHaE2Auj+/N9di2AIgjTVfVtYvJl0NdE8da7ObL/PLS7ZJGYOp5asFe2RzOKom+wUWDev3zptvCgceODPcBVjx/Jsv08mFscZ1CNKpw1SPjEi6Y6sRnOaeEd/bXKN8VDVH03m9X/7iynDUYbOj0/sa9Mq/c8YZYU8e5zizYI7/ew2e6d4+i71ykvHRJParSPRXr90Q16yFzc3X3Qrgf0U8ZzJoMrTC1pD9mUtB1Zsx6sptGFayZqZPnBT+cNPt4ZdX/47Camc499yzie8NYZ/p+5JwMt6sHEQCgXSfpgkwnxhY+TwTva8EeP0/GatKHujG/OOLLo1um3+973bYMb1ZQxkw5GnGMoqTgU7fvA9x12ZPO4p+262/51ytpQFGgh0ZpCS63DMBYUfIli1fGkGRFqVRZH07bs0H7wUL2iKsBuBA2QpH9GQndHLGtDFF4xh2vIVxaoL4Z4LLunSvRLaqBmn8tyCuZ0mHTSmfEw9QVloaL65+55//fCfjchnhvDPPD+ddcD6M1B9G13aNVzau24QcDGOtrl3e9603PgjX33ZD2NG6OexB1889nxZZ08Y2zygLMJk/CYDt97yXGe5LGh51gKveaerFyIyORlcgPankWffcdRfMr/5x7FHzKtd4C7E8TiOA7vmcmmiCV1XthBlBrISV42h7XR0acTBl0pChWb5kVbj51ptgSmwLgzDyWL0RxgcbKqpJ8MbKT8RigWuKgIBMf0LI8BFDmTy6PqLP7VznLbfeGTZuWUtRxSRHS0ME/N0tHdw374V5imxj/1szKj9rSV/YbzDb129k3fIzRYyrjRw+jimIGoCEDVEOpogm1sQJIylOt0Wm9QFoM0ewDqTvPVismwB/GlsbkJE4OOyz33QyewCXLY1M9TzNqN0WPgBFIHqnMvLHj5vOvSpF43hN2MlYv+7F2fnETFnkaOBpKtLWUhAbL0phJR2FqNQZQdV0Y2ca+5Cm39hxEwFWcfX+x5uJVA9NGKcVjGsZMb7wOclVIjgLIOekkGCKZ4kjeXEagnsqcBHvr1iaenpRczUzDGP8+rzzz4rTIcaZBFhV57t79L97z/1vDQ0eWJQW4GdqAWE+/exz8joa49xzXekFWmTsl5aWAzocGPfQffffC7CaaGm7TmSsCm4IrPah8XvGaSfzvGgGq7fiadlzIHVHg57f9vg5fS6RSZmYJ/VEjBg1e/6jB1jl4IwhNX4lr5uYVSXgbHJDkt/NbWLe6kip3+kGEXv+bJNFlp7uz8Z4X0/oyjPV5ugXb88PRXQWZRK241PQRmzXnNC4b5O3gWc/+7zvxMb0Ww8/FlIoLBsYv2wg5lZRC/C0oi5mKvm+JlY33nxzZBw98ODfwlbWbpcs1e5mU/w4SXczFt8DygeGU05Bv5UDyqmz1nbYW7KVKIwF0akK+JV0Sf93YDWHqaqMcNRZl8Yi2IAfmaqCp564AvPxf92As6B29z3ukYuIeb95sCCrTU+BVa7Jxpywik7UNs7IlPgMDeHB++8JR805NMx99y3G24ejQ30XoOlwYkxeWLfiK/KL2nDwfoeilflJGD1yfJh85PfCxGn7hmdoyu1i4vD5Jx6B2T05XPvbW0NzV0FYsHB+mDlxTLjs+yeGnK4d4ZKfnhVuveNuwBBqCWqqUWPKo+b8KaecHn51zR0QcsrJ5YgNsNLXogGqlunsg6eEffeaFp56/jn8DJpj7jmwf1nYe8zUqEG+mwZMYxrNI/JwJwpbGwBEOwrD0IEl5K0buG9JbuUeNy/IA8QxP/J+tvB7ATm1eXEdWp4FsPy8145v55Cvej4qr7Z5o8CJBA2nZvCrYNJs8FBAC2JdPxqVtTtTGEGvBljTVJLXI/csAOjasrYOsAutVGJHBT+/C6qgSzoLkL+ZqQEZoXnsyxYAPHsr5iLmCmX4R9Ttop7g7++46Sehjy70z72JmVZ/tDzfpuTIItbWhjWw6WYfe2h44513YnwqYuI0hX9TBbtrAgaLK4mh6TplsTYGD8sLA4dlMkY9O1x3zZNcMwSrPB2EYJdxRlSMVrbKtZIY6KiJmQLZwumGPD6AzXRz6XzqgGbueR7sXxdVPmfugIrScMp3TwiXXXqHghkJU891Z77I/9qgusZRas6VSy47NNahJX37hCcee57mzSA0wqeEbVt2Mnq8CAJNKq7gg8PVv/hpeOrxR/E5eRe9fNYuz3dIychw6fmXRzmPFzBd/GTRR0iljA0l+cWhX2F/zv9ynlExjLQ3IETtHact26MHDJMErPUn0Xo//ZzTw5333R0BwBLqsVOPPTX867F/wlw7Ibz+wQewJTeE088+OSz46hMIJRhg8Tys8Y8kn917yj7hxWdeDrMOPDLu7wpkFe959J6wtW4rOQdTRTa2iSlONljbSmLZyfMX/LKxrxxEvA0x56TBAdhpHldRXg6poJIzWsaqzSvH4JP4aYzLRPuqhkkOX+fa319Fjf4X8rca5LaopwsGhEMPnozD/NdRKnDnDmRsaHrWcrZ1uPY1sI2TbeAD4DWpHWqfp5LrNURZQ8fcR+KzotxVrcAUZtZFEL7qwWfUOq3oP5A9t4lclilkllJpf0bKMRpShucnP74gPP3EsxgL7WbtK+9AJAOoFePZTTPOprEgvfVlb8ySOjhDdlO/qTcuwUpd/+n7jIF9+hU5p1gAxlUwEN0LUZRMTX8SnlSa0JEQwYGh30YXb7TbKUQaoNmwMZ0mdhKzEX0MuWgdNBPykIwS/6oDo8jkmmw4OpEam1/Ky3F3zcHNbxzb78U1b0eSJE4KG2epI6ZMGY0R33qkGetYV4A0fGlQqteJhB+lkOKkmPIt0ZhNprc+Jwlb1Tjr6zeyh0qZQHEtWsPUU+cpIemZlhR4XDTXkhDh0qM+vI1MuiAYz9HQJdfbumZ3OOX4wyBsfQLeBcPZXAEcRs+i3hCkxFW2obfabneJgL+bgnMs8k51u7Yg6VMYrvrFaXg3vBbmvY8PCvIBy/FaygYT2wUG1Be9v0kTR0Ji/CQypq0rmmEvOTGYB6teXdpemN9KFGsjl8olDmqaJhAdp1D5GLlImlVtxzSaQKkJdxG1cgbSV6nE8jxqtvp68BwlAYnhpWigVgzqDXN1K1Ies5H+ejMMGloWNmzcFMkAmqMdynTVvPfeZ3oAgJn6pZrasG8J0xHtMKNZxxt3LCGWo2MNeWsA2FgNJD5nKzVRt4eiPCfqEWHshMIwadI0WOatmCivQNK0Ofzx7ovA6P4YCQGdGkkqWVBJo62rMMw+/Kjw1jv/iR42uyprwuiho8DFjgkpvYaELschumCE7GbOOQJPHNoZBEf1LNypV/3qZ1B+0SmjQJv73nyKDzpMCsvyezI+28YHLw9zjjmQ5HVudKUbPGwwNwqmKLZb9Yzs1bLR2wRWpXWDoheC6BeiK7IR8C8DIEvXaAO6B5EMCYNyDpT1KrqDQ4cPIuDsjIf9FBgXCz9dGIOgB5xC0AIeB5FAW2R9vWhR0n0mKA0fNCLccN31Yb999u/JyP5//f7q2y+F2++6M7z3yXvoOxwcFi77OBY+dtNbKeYVhW4m8c3gkJH5k9FKQsC4fpR/NLkDxBLcLGW06oeIu08ePzF8/8ILkFWo6e76o4UD/b6wWCfW3rCDLgnPvfoC4tmfx2RHQk4mC/d7F52ElgQOrkvWRQaJ7xVBgbj/E/OWbGj7FrG1gIJS7CMATrJmgu69FRzXqa0eBLcI/VFF0NvVqOMQy2J+Qw1Ju+G6+UbDD96/UUMl9OB6wUzY2VIZtVc1XdK12ANeUMMDIh8gXsdr74XGPGUkNn0BQ9au3UTiid4K7BjZhupFTphUwkHm2G0Our1bSXTUODTpFoAETETr06K8Bsanry043RvAPotDo53NrCumGyMm9+quytDiynPV7HOUlvEIXZgtRD2l2jQLUb8ITdTEodjgJmuBYjgmlAn7IsOCR80VAoKHlvqUEbjm2bqR22Ba7+GZW1AfcNAwtkwtAHV6WItuzeIv1YDNYzSnIxx0VF4oKgHoqM8L8+fuCpvRHTU9liWWjHQBrMJi1PzL+5KuFIPj0rFwUAdMbUp1/wTEGR+kgyo4Zc12+MFj0TYZFQaV54ff/uJfYeE6ApnsKQ6PVADHAw8ehwTDVsxTjgj33/tsBGQcC1HzxL3j3rbwbvWQl4VrWmOA5rIEsCwcknvhoQ8ASofKRNs1Xcs4eVOjI+isF55FGqzPsmEhjBiPHiz7Ogs27uJFDWH7xoQ1CZGBoM4L0RzJsBBVg4qxRQ3HtjFm6qR7EQzSYjRT+vT1kHRsmriAFm4rei067KZ14KzNmOfuajeDG4+1yXhEFmskjX2ReFuTHGjAJGuLRenoeztRr46DXabqgEFZBFH5ePxP8FV3RddBNKVyHVHIwmB0LbhvBfe0CCuk+wyfKBZ0dpoF4tS2E2BFvzxSQvw3/hKwtlMvP9a9OB2zrp3VdEdr02HRDQtDhw5BTH8hzK8tGKbg+AkL16DOBBzjbgV0O3PCdmLCHtm4PCOvVqDZ99a8we/0uLE7MmFGFT2kYoMgYSj2AK2OrwjKRm216ICcCJzLrUpGt+jGwk7XBMnYINvdLz+DayQ9RxPB7nHOWMwnAHIXnQrjuWxg5RdkyJgUaw7nCLpjkuk84zjRywYVzMzgrDj22COjAUItFO69J0yB8fLt8MLLr5CUVsLW/ZTCDjDcPhvFjQCvSUgCeHpVCdCUSrJRzlhaCeNzCxctj+Ct4I0Jh42Adg7b6ELt5+XnixDKz+XmCtRFuYM4BpqYx2U5Bg0jpkZ9qW4wtMuCxXG1aM6T6EIJ9tjwE8wQvJChGj9bd1Mmg7NQgD6CGcqLEIsivhSfhWCi4EMCwpm05vB3Pzjve5h8nBd+euVlYeHqpRTGAMUYomVGXWSbAsRfrrGTJlFftGd31VG0w3xkWioyA0vonP76il/TQJwdAdh69I6+d855YT1Mz3RYBzYtrLEdgzf5K4YxMW7sGJJPQD1G0ZavWBWft9rOylN8DTOkjXgaNXYjKYp/zC/PV1kRAry9cUL+FWDuh/M+Da/ikvnUEw/DAhka5TFIf2NqnxiYJezpBFhJgNW49kx0u8GWHlmAnkPZ/zbxbKZQu+mm2xj9O44R+VHx/aMJmPpSLPb8/JLwCY7IJl0yfG8HiOwgedc0pCGy0JKR9v322x/G4lSY4WhdAw6u3bIqAj6uVLY9ibOGQ7iRInCvYpBNqSI+XwvJvOL+VrWXXnJhWDD/SxhBn4OHJbrYxomo7c0zKMSNep99poUvkRuoIaire9VKTDBmOqmdp4s0Z6nnydMPPxo1a2WiOKobAZ/IWpPurp53Tnj1lTfC727+XdjZUQ0BmLNNbI5fFmA2um2YZAMuRKmG7tE4k3uZskaqRuJSC/vR+Jct0Ot4P0m/xk6zDjsslAE2F1MU+CzdY0oBpBEYZQClk9TamNVgwtFiC4guYqxj3a7zOkwFf3nVb8Nnn39MHgRIioHEL3/zq1BJUeRovjcnyk50g2XGePdFm40VztlSRmbHjh5DYTg8vPmfd6I5l67CsoP85T2NDTtZ7yxAgetowKaeGPmEZ1MT01GyrvK575owXnrpz5CxQiqFMdeFX3wVliz+mJymOk49jB8/OcxCeiATnSFH+9x/SkhtAtw66ug5EciE4xUL1seefjRsrFxBzIWtSwGaDni274xDYXGUYjD3Hsza9QQLkn4abrHpRHDYuaOOf2sR7n3UHEwKXMIAtYmUTnGfmUPOxXUfcejxYfzgA8J9dz4ZteZSstSlBdAm1hdgwpLCfW4CxIsj2MYkEgKBcfdKA+PoFnVOUtig8ys2rMjXNLvbA5IwceLE8J3vnhybT+Z93f4ZsWjrYYv2NDS+SYIdy1Obmp9pZB99MO9DGqdosrHoZNw4BeCe6wdjdf/9AFY5E/7857uQLoJ5x7+pqoKtTBPDQtjcqz9NjxMZ53aEto1fkSVvmhNjQdIc6PlSJqJHCqCnyfLf12e8Tb4SxmqMIf8FrCaHUA9j1b9PQNYYfyLwmhAC4r3qZsMnrEy/4/neo7Hq92SsGqNtxIew9KOFjLUWQA5lvxMc65BHaCWu2GjxoK0GaDj+x9+ngMsK//7z/ZgGdYStDTT+2ag2O2uIMW0aCtnCYU/fePMtkXjxV0Dp7ZHVmRTTka3aA3byJwEdGaunnXZmBGdkCyXAKqaf3OcIrEqAMIPsYax2M3kDZjLNrRlhzhkXR+NCmYyWcoaFREKh+528LzFWJA2ZZK92n+uuG67aDCNqlQuuOD3CPot6pAY1AORmnN6zyff+dNctYfOqleGXv/5VuJapiR3bV1GEV7AvVgFMN4fZh+6LA/u2MGroEOI0o8WpfcP0/Q9AaigfqbOJ4cUXXoBdOiP8nab/oDF7hyLW2aF7TUKK4aVw/RU/CD+96JSYuzz13Mth+y6kJhhNr6ndFckBsmBzuP/qgu53wNTwEaPWxrsiGp5OurkUsgEP2rnXPvf6HV3ky9PCJ599FfKQl4FzGg2y9uym8VOFjuY1F4V7H/hzSMPgVeqraUxNZTtTYmSQnOk7ydH6wsJtoznXB5OeplZd2p0MkcmIARBTl55xVUjjVSjyMt0AACAASURBVG7dzdtnIx1SDyiAmzhj1f2HFFIT08yGYdTV0ZuJtEpqgfowegIafRT77chwZaUW0rjaAbOQeRYmqWpxVY/tA/Z4TY3TPI5A5wOMFEX2cAt5rfng0CF9Q+22rHDVxecio1fMkd0RSTsrcLWfNHkk8b4k3HXvw0zuDAgn43J/8c+vDmPHDgjbK3dGcMmaaPSoCog4W4iVSHZxrl586fdoulUDlE8Ol/7odiac0CEFfF6PYU4qsbV4KKAENUOm+4icRBOkKA9FwprNedLIaxiDIjlDaRUWlXJxliDHYEDlVMxOYvGSr9bDZK2jKZqQs9x/BQDDjbDWoqnrII0scPSGIWbNJJnFceVpkyeEqWMZ6YfgMqhP/5DDOl67Bm35lNawettajHa/Dj/43nlMuMGsh5yiVMtGQNCGlvpYw0JFjZ9TE7XRY8aFGVPQ52adt2CTLiimD8kwnukgjGQXrVgUFi5fRJ4DW7gMsIa9+cw/nwnTD5gWzySlaT74aB7XWsYU6tZo5iU2kgdV79Zf3RjWL1kftmzaDG7wbqjuqApt1Cxk5N35upuUOhfQOgI9TNPoHK/wiREsYfVDTiEnMrfI5nNoAJsPeNqMbqvu8pnRnIqft8ZX1zy6W1kLy/JPD5dd9t3wyD8eZyS8LJT3HYguPWxZcndNVp3WalOnFWkcgVWNNxuQSegPsLdzBz43PLoCtDSbIQ/0Ky0BrCoKo4YPg/yxhTHpFVE60iLHPDKe3/wqgvmpafIuwNoMarMWvtcMsNkL47J2zplD9zsyzJ8/j/WFyAafby+mfD/59KswYiRGxtwnm+t5YAjWEjY1omUkZ6v+OyXIyzXxGtlZvWB+40uiF0x3bFLPNFfChvGO+5DDde8G5KsD10pxAhIJC8aTIDkRWzUwJUaYV6lXLPiqW33Uiqc+1v+nHhzLelctejET36eRM1qQVN8T171RVfZsHutco+wGpgCdSs7TD4QN0NINnMamlvmRLFO+b+PS33vIBdHoXIayZAPupc0JQVafI9VZYkgqKKl5LfcimX6TFa5cgEQOljR/3w+WLYuaqcSWMKS8FNIKnjCO1lvrcbmeKSXU3ZVIM6qBLxhtIdNI3n/UnGmQMxaBmV0S3nz932HdcvCaHR0YBe4XJ4Y+WTGfGhZJpE1t7HF8Z5hG2AEu53TNdJ5hQa+ssBaN0dUrNnc3failud5hI9FYJsZNnDAsSoB+gZ5uORNuX32xFsYoNZ1nDs+ipCyTPdQ3LF6yGeC2nPyCaSpqOfPIOozLlQMcMmwArwVYwFPeCWlJ6c2dXGP/4iLydp4zZ7i5r7rn3l8B7LJ+Q0Jz525iyHbYtL3C5An70zR5IcoV5MOQzSP/kgyZCymyF/ug2AZ+cTFELNZ8+TDIaXuHP97+RJyI05A4nXy4lWncQbzut488jqZAanj97bfwDVoT1izbzNriuZaOSu3aA2KcD2QrwpxFp7YWEMIuhMmAH8jkOI/uSC67btvm7Yn+lcUudyMphlLCUQCNaozpDrZ2PQGM4mLEqD5hO2NYOVxwFYCh6PS40WPpZq4J+QTfQWX9w9dLVkQtHwOGyb2MHINvNCWRXSXzqDvRnjh+AvTm7eFwRqcXfPRpFNqvGDIUoA83bUadXZgm4j6I2XOOxHDiNUR4+1Iw4JY5+0iErI8Ie8/YjxuYH3Uy/r++Fi//Oh7im7ZtDF98vSD886UnQbcZFWMFj2GEfuvWbXRZKeI0iGFBK34r0t9M9LfjL9jnPib2xVGddLUg7UywcXVeUw/f9IbJinDgQeWYj+yEGZd00keP7se1Tg9vvPpp2AYLp4yEYhdjVxkAa2PGTgyzjjsIt8vX0aJbBkuIQim/jCIZt1GZTep5CAjZeFSLlPcq4CCUZWayoIGCgsOaQEl/V5cul26BOj6Opsu6NXmMOnx2yo3RcfwUxlAlRgtudu5xSm+7io4bmTQnVH4zOcfkxReGIQotfb6srE/Uy9jCBhdsVTC5Chr9oJEk7oz7nHPu7PDoQ29FbdL1qxVgdkSXZI/gIiuukGt3pMbA1saBmpKSzwEO04CixFGHeBhztYJRjuw4CmehlIfxVRvv7zia+nQyyTp03OY5CNZk5cIqBnAdN24wSc4anmsyTh1HzWRxmYFzH2UnWtyat3uGyOQthBGapjEE3zCA9ynVRAzdJc7r2hoFoVvZsKnhkDkDuE4CGEHcQ6e1ORuWbiY6QXS6AHPsQgugqouqO3pvGB9tdJea6ZoVcG0yFixm2klWdiGd0AYjwevLxewrSxYVYsp77wO1/5x+oaOhNPz69gWhCUDI0Y/R4/rxOTmAKNC6mvPDp/PXkWiqK+SeIinl9Zs5GCKRTEaUbHAPZ+6goJqMy05QV93O9UyRBQq2GJ+hmrY6+e1AAN51LChsfC6QUt8fx8KhHMzlxXRIYbDB2LEpsuzzZoT5+QzqGarlGA9+hax1pOezEoyK+2TBcrcYaUcWoAn9ZtYTgKOavjns4b7s2e2YIFQLTssGibR2HarEzAEkMaJKw7ytGf0ux3qtg2S1+kstY8cKcovosHHwO1Jtly8j6gQLHAioq0coaAU4QtBtAmCJxnEctNL/c4mBUQMzjnhQ5AJ4N8L41CAreml0F252GRXfbubw61OaHQ45fHgYQCfXNaxTqSBDLoDLf955O8qE5LBWv/5kXahezyEJIL+HSnw3SHQ7B72WCzY7ooule9ExJ+93N8ipYUMPmGHxbQNFoKankDVxEIRxrCLyV+yAJw3YhK2ogLkcFNZ5Yx1rj88VWYfEX8XDU9EQjiPHCe8lKQRjIUbCRAHTDqjRzmiI8SGaVoktetDLwIoolId5Z9h/+jTEwXNJ6Ok4E/+LYJ7t5qDrAzh6ze+vw0F4BuN8AOO8rixd06lUYpJpS3zXaMqVjHDK6MgG/LOhFGUYXMLGPN44VaH4bgMHGfixT8hnLsJMJpOENrA3ZavX0xiwyZfFdddVMdKkdEx3YzGHUVdvsKxUO/MFsC0q+g8I69dui02YPn1hyxf05xryOb+WRnDD9/AOachnAqz1mYCsv5LGmoWsD814yvPknp1w9Oxw1S8vD8eeejyGJ8Q0Ev67b70lmgQtXrWMxo2THnvQ8TkEPbKTGIW/kThAoiQgQ3zXtOAXF/8s7DttJo0kzm9GmCoZO2unMfPqW6+H11lfMnSUJjAhMKYKBo5jsiSbonQjsj7uHTXLOlnLMixtnirBkcF57PhqbLLYYFFyQjkNZUlMdDkD/N6f0AfeR8NKgh+cgqjR7Nf/jOwmEgpJYmmzTPDpv8CObhCu53u66zbDBFy/bgOJ9rC4znuKC0t+NSELOPM++2wpxQGFEQDoH/9wK3uV85PRvEZBS3W+yWNmz54D4DQhvPLKSxSNG0JVA0UhxYY6YLIW1NNtJribx7TynAoYT5NxY7zRyERNNYHjt1+bG/7+90fD7lQALtsl6tBH0qBrP0ls1SjvovlhMm1DoYNzNEt5CpNvflbG6kfvv89zwknZsd44LqmrrO/vJEVXePCBf4THkQdoB7CswQ1c4wwTaJrkkQUbR8jUYWONeYZZ2EfHVpn33KcOgp6FRnsEMn1efJ+coaJscHj4/ieiEWOUAeLZu/njehTohuGQz/h5XcOmOAYomNbOiGxCPOUM0c6VtbGYIvjiH10Gw+yqMBPX5scw3nvggSfCjmb0ubjmiJ2xZ+P5zbM2b3P9dLEPjScMZET4SwaW4Ghk0sMECjQO1OhMWIqJBrzBw1zOMbpmmueWotm8gExs44/AtK9z+unfDVOIHS8//3r48J33+VhMq6RRpPNe4yZNCkd/+xQAsCK+rzNxNqznneS59Ui0DItM+myKry8WfRbem/8qmm/VMW+yKbLP9IPC1PF7h4/eXUSiv5wicWMoLOVcABjROLUQPbYqjDWbaYSk0fSTLRwbeYzlKS/kGhDRSQOszibfPPbo74YJAKu3//avcZy/I70BbIxYJDPXkTIZ0YLLfjhHaDmX1Lt07Xu9xmrPKLWckw1k04e9rZMxucTeJAICFjb03CcxLsoU7xmjiHsyYYp/A2By3svMkR3p1Nirr73OOGuSv8r0zqFBqsZ2+YDBvP7MGDPuuedOGKsEUF5H4oWMVTXYbR71hqVy0nFHR8ZQM10Fv/d/01H18iNGGQ+i7sPIOB8bLv5KDJV6mjJRCuC/GKsCocla6QZrv/lz8no9jPmeV/Mt4mvFRoaguTqTSq44MZWAjJIx3A/uy3lvvg8A0Q8M0YkBGsjk/c2wVpvJOzOJK1U88+9cflEEvp/7I6YWMPiaabq08Lk1VqwTEJDlBFNQYPWWW2+PprB/vvdu1h869xqFxAZo7AbGdRJHYTnY+/UbGE49/cxouqpWYms7MlRcp8W0zCrzBc9e96Onm68hUyh0YkrZnh3mnPnjCKxGkQAPP+9jBJuTO5tIQyRv22MuZn0SG39eEz9l06lD8EIDMrXBifNpfO6k6WoOIXjP9bHEe5FLLZj/BfUKU4JM380DFN1/75Gw9QZx/Dai47g0ak13ohPdnjYhHDzrsHD2uedwrW3hgh9cRN4My7yUz3z2OeGTz1eGvceNQvK+KewzYUAY0j83/OXeP4Szz7mIc4yfA9RqbEUgLyMZFfWT9QHsbML8cxdx1ng8AMOoaeiWL/hiaTju5JNomDzDfXQSijhIDlbEup4HuIqMcQQB05ogCmxpD0Vo9LWglQweGskHNo6HVwwFmNvNtF4K2rg0a5DZSsFgq45GT78B5BNOs8EIEBTtD5Fl1epdYdKEirBhHTVvdm9qZ8yPdLOnwZJG7p1FbJ06eTggVVp4/92V8blPmYkZCuyqlcuoyThui4pSwkDGUmtgyHvWRQNMf6m1yHU5MXYkUnAfz0duLp5hmsCOC5+9vSXcfu0viYVDkCqoDm+9+WG4774nw0sv3cvE4pJw6133ha2Alyxd8n8AS1iuLpBdfA9VIKbJiokzxFlqObUc5xw7A0O+AgC5t9H718HdPd8cPTI68XUgTaUO8ibq8SDQhWwM16nBF9sgnh0Jy15N2/zQi5xpG7H3yNkHxHizgeaWoGYnuYfO6dsqk1rOszmHP8gkbHfShvxUTKDFOq5bukzd3LHDxoRhpRhb49b9k/MvQjYJcBoSzT///Uw450fnhKdeeJpGJ4QNiDzfPf4MXNvRUKypwmV9RpgwhrFdpgKVknvhXy+Gk048NcqAtfF+BZCNWtGfzALVNf9yAndn3U6MQ/vGxu1nXy0Iz/3rJQDrUWFXQzXTqpWhYuAAQPJtnAsA4JAU0rn4DO6HHdjhZcPDUQcdCSBVE55/6dmwB1CgRT1YmhQ61XtEelTMwCPmY5q3do8S+S7jY7JH3XeJBBX5BGeEfgAa2TldaW3uPXYkPxfW5VbAKMf0qSrjemmjzj9g3zFoBmMoSPzYsraFGFMQ1qyrNIuLdYxmQvlqlnpuIn/Wxhpr4R5r7KoOvcbZTgobccpxox9YVkL+tRD9/cFRk3vI8OFhMZPC5hG2ZqKJJWuzzXyeQJ3fCyYA/7aqWkNyyCOArrLLd9awt1iG2Vy7I+3mQ54/rATy26RZZ86pGaYhLpKPwHqqIaM0N7KW2a6FAGGxqQlwWjEYrVAYrPug+7pk8XIaqDs5oyCjIH+XSs2cnYf/SjUsX6RB1F5Puk6SuNAtpWZOoe7Mom6XdV6IHKDgvs0bjXbNW8UV/MoDBO85q/SqMddzPD6fGfBdO5m+4TzPIUGvRYpAD5oO6zF7UtZV+mLw355DElKiBFJ3k93PIVYQ5QqVYJKUwTpKofZVytC9qRSDuYzMXmu8GN1ZA5qfdbA/dnNTmvBYyfTveJ08cshWk36HwKMJumbYgNPgFfG0dNLJvJ5cQPznuGMnRqZuPrVN5aYdkLYGUuPWc38537J2g+PUYkidGb76dDum88dGFv67734aNqIVXdq/IE4YaZ4uKc5p9x/T7Hny2cepI9vxQBoc1oANyo4ldY9T1ZVbtyc/z+fI782E+GhqE0DcrxdtiuZ8O9m/vagVa9WSZbMUlIBDMdFWACBayKR9HnF9K8ZjhP3YaJq+1z7ho/mfRbKIdUtFeVE49LDJ4RHMsZUxHIIW7uqVO4g9SJ4gw5Kmo1bULae5jQSU1zJqXDEAbnl4/8Ol4FQhrF+pPCHnl2xoc4+UvPDdU2ZzTqZh8DeMezooTJw8Mdxy21WxoaX8VsqgSbldjVxoIaDprl2ggGzeDFqCMiOrd1XHcSwFeHtxIDUwYi1Ap6lOzAfMbiKAQZLLAy/iQzeSNMhQsN85mUNk2crVsXjJBmhQ02QwD6pyw1actulqUEQ1sZGqAG8FGqIGnnk2r92izqE0a/6nEHCuwvEUwXsTGBd+gTsYIwUyg3597e+jvpaU3htuYIQOfRILitLSPjiZzkK7dC6ADQupuQYa8SF0HQfSnZsQnnryGYR8T2FBbA53/YlxE5L/QlDvaoBMXdVy+NyJBpMFV04UTZdB1cb1Og7owleeWeBLzc4a3M5HjuBwYhGq++ie7QMg2EVCUcNIp/IKMqEEXpsdKSHYTJsxJOx7WD66DavDe6/p9Ix7+Ey6u4zQLFuI/oUuhwSgEijRjiZ2gIzrCPzkc/eHR558NLz5xlwO6il0SnAyZdxfzVuzJ8dg7byW0F1KIbgJALbR8YpGGOiSqImZRifGkWKNlHQ3bCPxiyzT2AkBdCOYGAA8uItA9NXSbWUzlvQqpvtBQoqTuh3KNoKKm1vQKlvjLFiJHYC5hQTovrhKrl2zISau06ePJ9itSjok3J9GxrByMcnxANYEycQwMlIBMwwumRSgLYzbdBFQCihaLX6bKWIFae2ouy5yATwcQ9a1z9/tbstIi5o/jMc1ccg5xivAMxGm4Bdfro2jd8UwQx1BPPiwIVGXbukSXEWhnssIyqc54KFaQDG2ecP22FV0jXvAWqgIkFvpZjr+Tsd7N0zaXEBKg5LrXoAvM4/90re7WUBndBtakCYrRUgudMC6rN3ZCIuJNaJMhG6/FM4WvNkE5naMNdQXy+Lz5tMFM2k2kKhHswcdygCzXMdRD1WO72gYNXKcovo5YRlBr4GEPpsxw+I+JNo8m+GDy8MqtEkq0YjK4HzLL+Z0suMSXYZjIzlhf2pKFCOCYCRdZt8Kqq5dPfCw6NRsPo9MblzbHazrhrpUGgyOzCLSX5EXxkwaEk2PaurUQEoLJYBPhoo1q+jYrk9mVeIStW72tvKZ4tNUd1lwk/3s3wkU2p3u1BCrk84sB30ezssWY60ciimwNYw5CUrlotFhG9CZpDcd8DetgGcj65FrFxDOsBMF8yCXLmgXbD2ZpB50OrwKrLrm1JwVVO0gEWnTkZHrd9RfZmoaoG8+4IId1zTXmHuf/SSw2gEIa7GrEU1kiqqXpMGKzFLWYgmJPzs+FtMyKdxP5Rg/TIZJkC6AQrwZXJ7NoVwKkNyO6co6DBt2RJaO98iY4fo11toEyeSalWlIWDkcuBzoUeTeQ1uQngIkYVEmv2yCJZNWfkOAsruqivSdGMX5Ge4dz1+mnaMi3nuTfAHcHBJ9NZfj3lIns3v0xX3cStxpQ7LEfyegqRZo9MECLOnS5ZqHPwi33G3oc04eO5pDMAs2xqjwyONP+QTCeSd9O1x3/fXh9DO+F+aTqGmwpSC9iUMyVutJwBpR6qT7vBFctXGjSL/v5b5XEzzWzfGmJSL3AhQaPdm9r4ddnoNJXC6M8lw+TwWFy5Z1O2C50YABbGmkazoIZ9Ztlbi3Ciwat7mOnCISGdb78GF9AHfSwro1AEgsrIqBOTQGS2DiDwyLl67nDEErWhBB8FQAyLEf4qrFsMlhz5RABI1kCZJcWSydcfpJnGeTw9XXXsO4Y1a4BNOi42cdGy78yY/C6i3rYhLWBKNErc6/4D69cMni8IMLLogJsJpuWVAs1VctKSyJyZLjhOm8Tm9GXj789ONwFa/bQHDRNVfwLpu40YqGuo3QXmjJKSRv88R9ZRHh6FQzcUn9yjRucgNAc5TWsJtOrJdMX0Ayc9wJR4Xnn32VNdIURqHbec8f7wRUKeHctfhyNCphjLm+otxudyJp4miC2qOtmDA2E+ZUD3vKaxNw8ezNIR72NAi6l2oEknLolH/66dfx7KiH2f2nP97GiE8lo2kyJy1MlJ8I6HufRA5wJGL0D8OQ+BB3Z5hiAgJqMcdrI7ll32djCNBMUebYtWckk+mwn4ihBSVodP0rfPz+F4Da14daNKyVnlAGSeax+sIlfYrDVVdeij7lu2He5x+QpCZgleCgrEXPXiU3BFnffuO1UFaCfIQsUv/HebkSzcXPvvo8PPfSywB4iyJDVPvUPeRDe9jXbZ7VvJ/7LRYa3BvzkAgH8WyU1IgzVuznROvZEWFjZHJ2pxHbx46cEu7704PEsByuRykbG6aJXqqs1Rryuqsu+R2mKWnh6l9fQozJB1B+Odz71/sxiDk9nHXmqZH1+d5bn4QhA4fE0bBWzCN1v77h938DaII9lVobmx8xTnlzI8u9m2XIJZaW9qJBMDV8+AGjaTCF9vAc3a6uTWOPjUeBbr9pHLF5pVyB44WtUKOcqNGAwwawYIO6y7Z/XQ/jxo0MRzCx9NUCmMXzPic25MESJW/A1fusM7/H6BfTU+QvajzXoINVVNg7slBkwbz4wivEnndCZhENP7Tb+/QrCdOn7RdmTD4AxmJ6WPz5uvDKy+8RCOsBQYaFJctWIVeynf0HoMDZLrNoQN9RYdtGQHcujFZbbKxaXBvDLIzzyJ2PPuqUMHHwvuGuGx6IkzytaeiJsx4F5zLYx64In0eMz+ZvNonVw2fdKKFk08x95DkToza3Sga+5lWOqM2aNSscfMi+cW2YsNgoTsw5E6a4X/9vwKqEBPXn3njzrW+A1d6MvSoH1sgo9WB0fKZP3zsydf76t3sAf/LiOHIddUE6s6OO43n+lCADdfpJJ0TGahPgRM/+7tnj8SK6vzxD/5+g63+DwP/DZk8Yq8ZVUzH/FPPNSGONUSH5/Zv/7gFWk7/p7mV989cRoOBc6SAumv/GmRsPkjg2ysgoNMbXX3ydhl9xHFPupFBtpXvsuKNj8JpB7UbK4YSfnB+Zik/dgeYs1wb0Su6FbjWHZyP3vIXcoAdYvemW22JRdhdxsqEW9ivVW/IsujXR/wtY7d9/UDjt9LPihIDalMqDyVhNZwxHI7G49+OkkzlAEr+TeQrqFZoh3zrjR1E727zBPK09AuvWUd1tUd7X1kmyJJKJox5g1ZzCZv4eYmEu+W67hpCszT00/DToTGGtpbEnk9FVvRq6GMf+VzjlxNlITT3IWOTYcOuNV4TZs6ZxXq4DADwg/BPj3DTIEEcc+i2Y7tQwxN4V69ain7ovhfmZ4ZfX/DYswhjxuTdfQdJrA1N4y8NPzjs+VJSUhdNOOJRmL8ZDy1fgRl8dBo4ZDVttO0zJ6tgE8wOqT81qR0+0nlyOkV720OUXXQyY/VDY//C9w5vvMvYOKNALGa8pjHh++vGiUI6EyQqM82T1tgMgZTJ55zBVfjHFNhW5evaywNM6iCPRrBCJlZ0tnJk0xcgh62C/Sxw3N0ApBVd7GmAYYpq3Sjo45OC9YPRVRVZfr94AL8TpvgOZeELGqxdnV11VGprl2+P0xJTpAyAabSMPVF4KRmpfagnAnRZjNPmQU2ZRpoJ4V4xOs34Prn3vvZJpTo/O+fbM8O+HFoT777gD0IrmEQ3Gpcs3hgf//nC44mffC5sZA7/9nicwicUgNOakhQCONGghD1zy05+Gjz5ZHCdRI3hPTZvTuytcd+vZWoSGlYtqwhMPzOeG4AvBJFwb50snZIl0dCrzCwEbYWqb89qYjw1HG0Bcl7VFNjGsle8PHdkvnHrWbOQB88I/HnySGr02xrMiAJRM1u/0vfcNL6CF2SUbghhaQK0/6+D9YRa24ilxIB4WQ8Lvbryez7EdFijnKuvwxG+fGEqy+oReANgFTJnkAPzv3FkNBoFWODIVhTB7L7/xUrR++4TLLryC+AyZhbouG0MbH0gqn6eydj05fS/whaLoGWPDwikA62eNAaMRFg91NyxW6/yVG1YhMfFklBlwelF5ED+vuIXmXflFYBx88Cbq+1yAH/OE4YMrYMPuhSv912HDJgyKRZ3Nc7lHGjA5zSue4OTI4CH9w2Ymt9RXzWDvRx33mKab2yej4sa/XpH0RsMHFmlsdLPXJcINGtk/fEaj3/DgkM8QHMu3IStmXnfY/lPDJ3NhdacUIQ84MnzAFE4ntYuj9Cl8Rs3d2niunbBWc7sY02ZMXBayMdGzWbMsZTiUv5kG83Dzlk2w+cqR5WEicv+ZkaE59120jvl7N4LxLsXJZnNxrkfiUF9yJb+qGT91bVu7qhNciDlSu1ONNgL5eyPadddexrXtDA/89VHyASOxRqOB+qEiTknMA8CSVOI5WNKXWMB1FzvJSj5DZkxduiN6snhcih2kQ44pw8ujupLmAX5CKXuIZcZIJMKU8kimIcARaAbZGC0UI2hQ6oBaXBYrFxwbS1yg9XErxaJxUBKF57QKLT6LVgKl0x55APQ20/xEslZtdosriNHYAPJc9mcl4CQyANZxRDLqLKfoPLDEB4zxUg0FaLPBQfTs0aTN/aW0gDFazwabYE7B0AVhrehh1MlZZrNaDIqxeoxHRazywXp21djY6xaG8Z5HbxGB+04kvk6FiPAm4PQ48qmviQ/nh7dee40G9vFIXbUzZbmR8/Fj6qYBEBs3wTJV/iQDQHEL0kzZ4AzGJ6dRyGi4bxVDikM59VYee2PL5jVhHQZWSg1mAtweccTM8Pwz/+HzwiIG4LcZngeRLhdiiySkVrAONYCVWPMZFvSCjAdALjCrjnU1LPYRg9DKxOR23KhBYdWqjciBoolOne26GDa0H6SuqgiUW8UHBwAAIABJREFU53OvCmHUFjJtnZVRHN579yvuL437KEkIEJ1ewFqpJ1enyYHZ94IvkLgi9vYawPoCq8sD1R83aTB41tawdsV2GlP9kSQZgc5qSTj/7GvC62+8EiqG5zIx+ItoXJkybFph1270A0F0onB+AUnndjRXiqF9C7Y1AyTaPS1CtMvRRBeWBZ8dCRNpW8eynopwKaypRyeDw23Otw6OINOXCz+PAEjjnt3xwaVzM9S8aaVLVkIXIZMHLiu2Q+aFI6sm2Cw6jTfUv3FDltDdMLrU0pEqpCMuhVoWR3VVDWLWwzD+ORpntmHhk48+Yrx2GV2KjRGElBb+hzv+QOF5HeYwxTB+vhWLoV5oq2RnFTKKWhf6w0LauH4T7MWs8I+H/0Enso4OzLbIpotsEMdIGSfJ51rF0xS79fCWYbDdwwEmpOi6mnnNAHR9+wKMWdAQ/A0sFTg/6qi3YV1jHDvJp7sirqhuiA72R588PAaZBZ9sJ9aSFEDvHz92cJj/ztccmLkkcLDsOMyGjigNK76uZFQYlhjAx/cvRIOJh/70Uy9ApYYyyH3LlNrO4pOR2gRNVvbM8OHlYfO6zTBW+oUvF8DWIXTIPLYDHQdsSQT23mcKn2Vt1FIzcOcQFHbQQc0GYDSYZHDgyGST5t6/NC/qoLbBYmmWmcEDitRrNVlkLxPSBI8cL1F2QI0UwUTBYO+fHaY8tcUsYONom2CpXUEDJ9ueBN0RuA70LwXwifQxYAiItUBdNAGUdp7VlRsd/FpIVJrVY+EQrSf5jSLygIB5jP220g3cXWdymiTXk6YMZz2uiZ0cdXmycBqdOqOMgzMfXdfVkc0rWGHwjqMFaphSANolVA4htvFlokRNu2Q8vqKsKGzAydOEQEc8x9KHT6Au5jPsquK/cSPctpkxUzUs1ThhnRjABWCyiCIGRQvgpD/BOiKo5vShO0swz5f1JNAn01WwgejemwTxmENGh2efW8K+wSBlcmlYDthTVKq4NN04EoFiWKOyGwUU99t3rzBl3NTwt7sfD5vXkqA7SoSphsHEBkhk4np4k0SmOFLIkeaYo6C2QKDXJnnPESsziE4+ewHAlF143RjTuHe7AT23b98FkJwbx2ZqGLndvGEHscIEiESd1vZugOFMRseUF0jh9cuH9w2lg4oxlGviOlppZtSEdiUzlLTQ0dJuHYBAG2McjYxAKZVQrlkTa2U3IF4y5uiDtaYyDvGLz0tsDH2GYpQyHACUcf8UmZbeW2MWMcM1LL4o4GB33M6cB4z6KJIco/GKnXZfn7Xpc5W12k0iQp8IQwt7SsQRR9EaYKu2kZS3cN2umdhV5e91BVQexefgwc5SjJ1Byx9ZfpY5YBwRdBrFiNjJ3z6ARFAwwLWaSXLVCAizPHz6IaNNBmk3LmC4Bl4aGBljZbpF6EIcxk6/CBhfychoMo4qtuV7CbzGBE2ZCDUQAX8UQ48ajVH4xtSNpJLCrZm9q2OsILNfisVHhlLUwOYGKZlgw4VTs40PhpkkDQauJbKeBTp1CFeKhOTKZyL7ip8fxxjV+DFjw1PPvMjhCODIlT1y910ALR+EBx59JmL76lz6vHpG8tW4s0DsEjiNIIUwfKKRFMlOgPFRR5S/c+xDmZUUR/BpKLi2ZRHqpKx5RKc28LxHPprZ5UN0/WU6gticwXXLgC5GxsUH2ECTziJyvyMnMX64PLI/D9hvXPjgnRU0vgTk0xh7GRJ2rN8WNmwgqAuKQKGt3pWMIMSin1/i6o5o+TxMMgT6ehiskXEHIHTzdb8m+e0fzv3hhcjdjA6P/P3vIRWWwGlnnxnWVW+JnyWTz2dTsYiG1pZtmLZhlqBekoX5Wd85PVx43gWsYzryJjLca0Eb5mcYO70vPPnicwFsKCbzsZGg7AUgwm71ZG2EsafaDHxiOe4l172JIw0rr1HxeW+zrIUU8wPZzFSd5//wLEbbKsNLMDdyKJ7K+pSF+//6Z8CI8lgECKzGL9dYZMsm4zyJFEACrPZo2fpjid5gN+BvIU9xo5xOHM2VkWf33U0cQRCafDC8P/98adTEqqGYuvuuW2lWbeVj03EWOIhsuIxwySWXogF7Dud8WTjr7DPCm3PRsXWs1nVvOPf3OFoPeMd92Gef6WhKfRTXfh7JqyDiw/c/EFYv3RR++INLQj0de5trEeSKrFUZo6mYMvSLkkd7Ujkv+JxtADAWPvYFNMARXG1hr5zz/ZPCRef8MAytGBE2rlgdnnjyKQBVznA2XKOaWe5xmi2xucQ5LdlVWQsUlRIWedTDMDdJAEwPdOO8n8F8LDa8kPZIpkdo9PDvY0I4amp48C+Px2Jc0ERZAi8uAbMZbcYg79xTLmX0dAXMpt/AxCrCCOnnYQRj+3ffezO6j8XkALwe47y5rPVMGUu8+IqlO8NFF9wYNtUuhYWjgQR704YHv6cA0FgWuO7UP+vFeOUhB06GafVJzGG4c/Es1IU3xiuzB5sTUcM5yTONmTk0DFI4nxpgAsrUtWkd3dvZ7xp2WbDkAURcdP4Z4QCmkd5+7cvw9JNvMLUA8zJ1O5rumJWcfjamBqUAyzTjCWFNms0hd7Cbscs7b7uHM6kN1u360BsH7/4V/cLMvQ7BqHMGcSs7VG2uC/9gVLkzsxqDgilIXS0gTu2A7YRMQxtgG43Qbx95VtiEptniLxdz/3dxVjdQJAiAu+8zyT0mhDEjJ4RxAxkpA1htJT41w35Oy/ZZ2ETlLLUxGJvDbkYnm9gj0WAvAVYjm5LPahOvB4DkFOI+sO+RLTjjjO/wPmM8AbqZYokeqP/mm5/v3mffAKw8Q/ML96dP5PW3/hONzBrJn3sBkhpPvVej0MecMmVadKH+69/uphB2aqiN61LPyKIo0fkfwD5QCiCF/dsqgN/Nlv2/Aasu1v8GVv8PmQJ3e4wJCbD634zVyNSLkcn9EMNC958TsLWHLR+xVl8h/mgyXaeebJoTVqw7iRmJ5IBNEE0GyYuInW++9jajmEyoWExzP9atWhVN1RK2Jvc7uzic/5urY/F9w48uCcXsiUZc5TvRuM+hePb82E2d00QszyZW3XizwGpHuPW2mwEegGAbar9hrMYmU/cIiYzV8vKh4ZRTz4g1jsY2HZ0A9iSCmld1KB5pIzmyaxOJH3PRaCsD46YNPcQ537kwMh2NlslkrpBqogMY8efu70d42uI9NsISEDZhwDFySQDduH4NY5PsmV59YGuTp1KbeA7ECMR7CwbZoEqFZFBcsCfMOuSgkE/8mzl9bJgyuRyvi/fDQLQ0V9IkXvzVqnDoobMigLdhe2W44+6/cu5/jfbpGEbNp4dUpowmzZgWln2xgFj+EHnrAYxQX4Gu6ubw0wvODPPRcK3H9bOVQJjDxBHbOOZmulQ77v0eRoaLAL1ymVgqp6m4ZU0DLOt+oRSg6uvlixnpRC+Yx7cD0xLzvB00hAeMA1xs0aeCZw8wkgPjVCDAEX9rGcfyVy+tQwIqkfpogp0t6cLKyclMzx6BphRAZxsMAhapnFG7YdLVIVtgw0szYdnfTiXm0ZRvo0bcuUGN9WR2N5cGbhyP57zZTS7ZzgOrGMpYf9MO5NmoIaiTc2kI+8yUfdGzpDcar41ci+dxIeCEMks/vfz08Lcb/xmuvfjX6LlC3KDpdfNtfw4//eH5rNt6iEOPhhUYs7RRfKbFkX2allxrPona048+Fn500WXs+xpy+8wwcERZGDWxb2jn70vLByGJMRBJuj8CAKKlST1rwyBfl3DASw1He/UF0FeSjVSoiLyhCEZhraw9WByO+Oc4Ek0uvP9hw0Pv0iKaN+gysoTzaFT0I8bsAoAeMXI0QMaKOFGYxf0sQwbvb3f/kRH+XeG1lz8IazauC8PG9A///Ne/orROCuSHg2ceEGYfclScsEpnbXrGaLBWjyxNF8xaTc0fev1hGHGVoQDz2ZPRRnUKZ8PWTTT5J4flX68Mcz99N1yKGeeyxWuQ3uMzcyY0UrCbt8fXocbdw15qJP4qJff8q/8KKZCB2uPZyx6gNigG0Jwz62CIXTWs74/AEJSYI0/XyIcJy/FoUR57zCwmXv5OrkJDJcZbHihH3MiROMlDxGogxhZgTCTDvIomZ/SO4AfayL8MoRkyKjgLZEy671ynmJ+bzkb9dc95pXgoxzAYBjPBNFy2txJqdYxNb93QDMkFPVKIG8Ws8xkzpmI+OT8Cq/U1gsOAWeS/qdRnHUwAZrXTaGbt6TlizaqPiblxB3mN4GKek66xkGItEqfylB2MDDsn15CwwBxS9m5SoSQNvljCSKLh34EOxCaE07AFFJgt1sGSJIxN3NvS/r1hEc8JzzzOuDZnTBcguNOp3td4PhrurM+cmoPgIonFqcIUwNVMJgTysgthRGOmZY4HfuGXbFelKePUjxgAZ6YT0u5pR7y91g7ex7yulfxEFnhN9a6wcUNlNNJU7sZptcw05AyirKDyVnpJkONxf3LYS+YTfpBo/MiHq0fKQ+lAc+wYf93I1FjWYPFc4n5ZtyR/TnAHlnJkbYuFOX2siai1nq/Tr5ymTD3G0BDJ3I++VwsxJVPyDDFc5qq115AxA8LMQ2eGDZs3ho/mLgzNEPYyeNbpmUrnoeEqyc74zX2zMWytJIifhtTM6LFl4ZTTpjAxtjCUwyjV/PnTeavCEYdMD+/MW0rNWx9mTJ0MSxRPA5pepRVk/Bm9woa16WH5stXRs0Wijs1W/U86wXKy2DMjRlcggbQn7IBIFCWQAJ6VemhAWiCbi+4knrkO05ENMb/Vo6KDGFvMSP5mCGMDBxegZ8zepIm1C8+TYvCGloaOcOG5p9PUe5QmTS/O2EbueRtETg3fmLLP6Q/+wlQee64fuOaUqYPCfGREo/E2mEIHxul7OO80CHN60Vg7ehQmW2urQ2EJ0+d7iInFmM1DIpwxcTwTcVVhwcfrIJhCPsVv4K9/vjr86+lX0HZdFg47fDwxvnd48pl5yMbsQgpgKCR/Ao6bVoS8AP0yt8B2FlUJ5i3bq6pjgWAXSQBRQW+p6BbykWDAg2nlIB49oQww1nGRdjqPJJZs0GO+fXh47oWXMGFIDSNhLK2EuZbKB+hgsxw0Y//w0QcLbCdEhkYnSKGLOjcXsVmdrjgA2kkcKgZU8JDXx4U3ltdYCmMgMQZg8BCtnobdWot3kdRh1rRxS2Q6uCClYx952OG8x0cwIqvCxRefT8dyamKARHCoJ1jWcQMMEFkwYxwhvO6mG0MOrtMa6Nhl6M2NHsD4yTZo/mlsWrtSQ4eUcuOhEktDr2BTweZqxeW1CVZFAQynPA73BnRf2FOMjGrUQGDm0PF9izDpKSrrCrffemX4wTl3EhAK0LI5N5SWlYYbb7kBtH9XBJEy1Y6iQBIAyUcyo3xofnRww9gaTcP08MOLzgt//svDcWRSMNCFYYHloo7GKlEbjWdF0LNjbUI8Y/rE8CVjE7sQqxaws0ZTS2zipFGxkzZtr7GAw2qOdWFUMAvG1MrIoKkhMKupKUtSxkIzGjXs+Qhk5cEEdEzDgKFeofTrOJpoQQTw5mhbHf+2P2M2Y8ePiiLZ89FR3LylIY7e6nLa4rgHcaYOQMeC2DMEQ94I9rh4u7jnsn1abOdqhIXkgnIAAkxQGiPI15tO6C5Yz50GJBZlYb6ByyRHTczk3jsmkMm9Ws8IhJONNoVkX2qGVQ94F+mYwjbcF1kajp14H02qWvhwAsOJyRqjLTx3CNOM3YwKX366mUO6iQMWxgbA85Bx7CWCXQ06oJs3eZBqYCY7SAakxbNFiOC8ILndpoQ16uFhkjx4LGLfjCDUMjYRzW4EZNxo/JvxQ9DXPXFSmDtvZXh7bnXoP7w49CovYI30Dp9jgqQGTVlRYdi6vg5Tq1KE6o/k82SEv9z5GGPXBGcZTnSE8nG96zQJBPCOGp08Qg8Iz/tC5/45xJhiiid3HslfkZqP3m4uNAsmcrZC9E46Cg5zwNXWwj4mAc2B2VwHwOQa7uRQ311LAcua9eDf56BRYdK0oSR+JIMUo+2APTYVdmMcUwUzvnEHplbo5LGSSQAJyow/5HD67mHsoGYbCYPsHN6Wqbw4Ki8z04NWlk8WjdCiiQFwCr1ekM/GNkBkxxwd2zdxVvpB8BPGvMCpYKMAvAkKeW9gciIxi7KZLIgRT3hveZJA8zi4Ku6NnUsuwsaEUyHGAIXT3Q+Rqck9cVTDwq8I5LQM85ShaE1vQNNg4aKVsSlgvDFxl50lqUkm+f4z+iObUhGbBUOGD+G1clmfinXXMqr0dvj4wzXx/ueyj6PesYw2NWJ9Jo6zsSYFMJMxEo3EEiZ43E+CriZB3DMPa6tMAYyEXcu1Z2pypNZqwv+xYJERbNJsrN/D9eVhYJTJaI5jiEqZRAYtq1ZzuGaY+l3QPdiKUdaik2Q0E6AjnT3o2xkDCBNh5tS9wknHHx9+cfVvYke6D4f28UfODs89+28Ow9ro6us9dNI16sNx7VqF+eEsEtWPSupjwelkHFY9ZZ0kZW2MHTOGxsniKHHRIhubf5+Py6VjPC00eaIGFe/hZEUmyXkOSYUAe1s9rFC6u70pFopghGyjYdfIWtlvzggMYYrDqmULQy5F1oL5VTTkAMzpCBdhUqfe1IiRY6MO0NeLV4etm2ojIG3cEHDLUvfSbUvMiuwNMjuBzw6Z0ZrDEIB+8qMfEgs3wNZ4Ldxx562AYHkwBZ8Kcz/+ECkox1J5yvxsBPr9vDJiONvIq2LC85//vIAO2FCeVXfrPoYJmnpIrZx3wXlhQxV6XyzqFhmy7l0euKYQzSwOARcLP++LWoEtxEoeA4mmGslK2ehAHvE3AMb+7OUmftGYIBZ0MEYVQTnucS6Gejde96swmfE6/5wFyOtiikmnerMRZNUERZkBxfgBRmkaRnA5duqTBDPRE4s/mgQj3bpjBm2ekSTU0dCCsed0zpaviHctbNo1sJ/+9Kc/UthReKO/6fmXwb2ObsmTxsbxzY8/+ZL8BsDLwoGGpw3TyOuLGtuwWEjKcvh12XnncjbfzEg8I1wk5C8++0QYUT6Sgqg5XETx+dWGRUw6mDwnBY/SIVF+Qi1fwBomf6O2k8zsW268OTz0j4fRkVrI9yyMQnjv7TcYjV0USor6IQezkjP8XsBMtRl5zrFYA4SW0s+aMda6zHtA4AjAuOgjduSDtumQxDABx2gy6CRN92iXZ40i0tm8QDEJ36vPv8M+zIu3tpMEIPZh4nmmhvWe8OKTL4ePPp4bbrrt+vDvl1+MDNlTvnt6zAc6NFVTp5efdRy8y/UGm+DZ598NtwGE7GjGtAPQ2WuNxg+UeZYL8eUjugUgQ+OxkMkhA3AKSf4eCoxWYkOL1Hg+qz8bNUo5L2UruNvV8dTdOB9R4VqYyalOB9nMF7gVaHRdA4jJXn3wgZvD6CGDYff2JdH+T3jg4cdp1jQwzpoRbrr5t2EIrMtsCq5s2Kwm/ZpKqJ+2aum68B9Yba++82KobqoENOkMs444Ipx89GkAP8NDPRNQ9933Cg1MkuejxsJO30IO8wUNi5qQVcj7Y6Bx2nHnwnUZGB7+x9OsMQryHPJFRvC6IBykpuYBPl8SyvsMCR21heHWa//GvaxmLLo6TneYx6prmCpQJrtUdgrrwZhsEyeN9VnPNJb7Tb3sBGQVdJQ1SKznTEujyv7xjy/irBkQGS2uAcFnTcmicVxkRCWjleYexqfYLBb65sWcUnLtvPbGm+RMGP4AvAiQZJLze6/Go4Wt1qKMmz/dexfNd5g3xDEZwEbp3WjGyjIeBIPp6KMOj6PurqtEkib5vYeV0/N7BD/jZ3IUJolvCSCaNGOUg+kxTTSWuPVjcdodJ75hrMbvJbIBiZZq0vj+7y//XVyGcXrDmOP0jM03ZUGSxk001ePsa2ZdzMeUoxfJYQ77NpWfqa2uCg3VO4l/jHbbmAI0uvCqn1Hg5oSbr7kG0I5cG9mlJg7B3n16RxCs0XyUHD4b87prf39TLGBvuek6QNVdsbkRQx3PpEf/1W8oezFg4FBMLdVYVWZME6w6fkb2uYZAdl49DEzAZXx7v4zFCbDaiov3qef9JNYuTl8JmMfxUz+//zNPjwzmnnspUym59/H/iGE2Wmt34Ba+qxaAB0Z+PyfU3NfFUX5HOmLjbiUR9AMQdER3G1Dm19dcHj77+D/hcFjTH897K4wY3jvsP3Mqnyk73H77g4yBTgxrV2+IaMoTzz4T7v7T38LLL75L3C0N78z9MLz7zrxw/JwDw3jM6P7y8G3hXIz+HnngybB5/SJcu5+jaF8aigGM9ps1ngbZvCThauvFdbZx1n0/3PfwX3DGJmNg4qKV+isnBykymowqvo0bPzBsXbkeDeBB4YNPVkOIgd/bD/1VcnFjqYzUfBLCXMCZXSS+6js6cbV9ixr5FPc0hdqI+6Wc+dZcmsnJhvMMULNP8pENJUeU88l7bJwU0IzWf0FjZ5teyuEpeN6KpmvNDvYFh0UX+XohxJkUpth2QZBxLNikJL+Y90WEvRp90CHoE9aTIx9+5IHRIHPpEkgVxN8BNDOrkNbqaN0FK39OeOnp98P3kJDYb+8pMMOqwmOPvRiOPm42uWtV+N0Nf2eag5yEvOE4aoKmpu1h6YLlYXj5aJ7DHeG7Z55NIxyGIvVu+eDBYcZ+o4jfteGDuevD66+siJ4bLTZ5qXlSSJCzqQFaqB3a8RCRLGQ+LKCjYZISZsbuaVOHhQUQA9SabYWIM/MwgKrGajRIKyP4duDMGYycN4U1X21BGq4WMNkJROoHmMFCYRpuXX7xReGNt97GrGgxHi790YCcE979zwdh1qGHY+4DCy67P80LmaU7om73quVb8bWgydnBxCdSSi+9/QKs16ZwwpyjaRawt0loNsK4q0XeYQj7bMmmL6hJ+2JSuBeNrRzWDM+ZhL6QvS94ZTNYIpdSg1f96hpiEme/z9TRYbagfiDHHHMMuMKU6BT/McBqG+fZ8pVLke6risQUcYUBA8sxD1vffR7KIDRWyUo1BpAvMHaeQgN2B3mbe8wR8D3I46hvbM7plJFrrxZjQfEE0yIwoWhOZQ6ep8FRbWeYOKVv6F1eCCN8ezQbXr8aEyWemZyCPgD7WYCCmzbUUeurabo0TqW1QJrKIe6YF02eMSqs3rAu1O3gvNcPh0ChlqjrXOMfyWg9jStzGrX7k/hOHKWm8PzO5nPU05xwyk399DYSeaOUcdfJHYk15jvJ1Bn5Jvvk2+idr16zJk43X3DBueGdt5nsoUm3A1mrJhoOazHFVu9beR3r1jRqQ/GdWkDo3ez1YhoCmrk67dNC7mAtZ13oGZhOnh3vIU7g+iOYK3UfBfFcVBpQn5YMzjanAcaNTIwvnQDdjOyl+aTN/Ta7ZQByNqD01PEzK3+hRFOn1EZyNet5x+1tShpvazCvzlRSL04HyvoFUCaGm8eq+dtB8zF6HHQLovsergnxOCXIjM0aLmu828haUF/WM1Gt63piQJx44PzVPNmp12wLfD43gnuhF5jL4JFo/q6CoMH96EV3pw6/IsO8LPJ0fUB4CEpL1AGuq1whViHhYto+RdF0+ejZ0wAOF4c5h44HG0I7nLqqF02PbKQTGjEm/+zLz8OMfYfyTIvDyy99FpvvcfKDWlPcYA+klCJwkSFDx8Sp1UIacDbSS8v7os/LNDAPwgZIOvlLCve4H0z6auS6JCoVUMe3E7M07k6HpbrXzBHROFRZqYqKCTBkl4UViyvDhuW7wtgpJWEdTf4hgwrBEzDRPnJfJouWEH+zwpGY7915+0PhqNlloZpppbpacBcYtju2O7mlwZ54jGej0gB7mGL/dnj5lXe4g2oJ7AkTpg5EVnRfZKbmIfexNQwb3Att1Ylh5KDx6MluCVf+/EfhkcfuD8OQu5n/0fLwyKMvgw0QAYv7U6rwIaLrMC2Pym21YQgJ6trNGwjwmXTQ+sXRHrvq2Rm5YcnC1ZGBp4NdMxteAKTv8EIOtzPCa2++FJmPWXQNpIGdeNy3w+OPPcoYRN+wBhe/rEzGYhEOrijmMMJNLroIo1chs9WFmeqYARsxh81WMWwgjrPr4giMYzEmS3F0L45IJLR4O8YpJMe1BGb1sxyTUqfyxBNPDo89+jjFb18CdV0UKj5k/0Ngo3wafvvba2BJwsAEFbET1Y+RJ/v18z//hLG8Vbglr0ykN0iUZE786a7fIRvwCJTiago3dEYA+5bwEAU4SoYwosxB2lhLsUdgaQAGr6hAJ6ROYA3q+RBNP9gAsXMCQASt+Zrr9+e+1YR7brIL3h4GAPi1A0IPhl1ajenIhtWAQow727lrAr0578ezw7sfzsWxso1RYRYaG+jKX5wf/nbf3zm0U0HySxHl3RqZcYP4c+W2uuhomdKcDniRQbeZ7hHFThoBZMcmhLqHonOxbBMHP0GKwCm4mgnS+Owzd6BD8VDYsLKSceQNgb0TygbkR0OwJoCT6LBKktZKUqh4fBfghAHBJKR/GeD3RgQxFVom8SpkTEcwM5Ogq96HQLgO6TvQzTSxc6y8jYIgum3GOhG+pmPvPIkSOgXVO3AoVLfSrhSfK5+MQP2bDja2tO5OkvG8KA+B3iHyE510ypsA2mpgy7bpuMsr2S2JY3E8FwW67coUMzIgSyFN2jsJTDHP3oNCLRb/O4JP3BPZBiY5STEjrT25TwbggSNyeVawi/N0e+K1awvC4i/QwSK56NuPEQpo9ibMmpn5by2UBZzjSKsLgc2qvIQ1xHDYalthfqnTp6GQLCcp8zJ4/GrhNdTXTJgbUOFZ/6lkuY65zzxoOPq7G8Ih3zqU0Z8mir2FoXIHYw6wJJAYDTP3Kwv7f2t/tmFXeOje50MKMhIWYhq0ZNGlK2AsqIrkWZDMkYqYbPOXWewvJo3j/t7OKIFFr2Q+WPjREC6DgrFT9imBM9OmAoeKou+1aE1lcYikd+aWUJyfAAAgAElEQVSEnVtxR6fRoIbJ5KnjCVbHsBYxl0qpj4L0Jojr0W9ZtmJdWL52VaisJjElQbDwaeB+pQHe+DhaGDMvIHnPZS+koJGqfqAiWL5no5IaHAoDBgKajypE0wQGkE73am35e9TfjNS1RIeIPSEmkqnpHes3A3aJ56HyJLtZZ+oMpQjiC3SDCMoUciTHxMDnwyXhVMvhzfXt5ufoA8QRCpuXFsHR4Zl7lc2+YOXEJDqTg06jt2YKo23bGVMW+HA8mOenmIPAgcGGSeS4zotJsC784XcAvtGu0hWevfblIsbknnovNlWwa4mdX/eJCYYTKJ5OgmauX4scOf8JazUBf3yvCEly7W0cHDZVBCFbSTK3kUCkYkhmM0NUObop8w8imA/TyoOtA6kLgdwsCgCdE2XHJcYYMgPZEyR0XY3cb6Q0UOsm92B/k2xDBYnrOY5ccz3fOfHYMI3G1tW/ui5qwB119KzwrSNmhWuvvZYOX1PUUd7D69rdbhMY5rNl+PyM9T6/bh2iGIf4OwFvGzg6hXZS7HzvrJPDO++/gxNwA8+Gn5c5zIPWLCIW6LxuPkmy+tb+e8+8VEafZIe3ImlR1BvXV5jfVTSCepflh/2PmsCB3x6WMHK+G+3rZkCRMWPHh48XfSrKj4FUOowSjTwcFaHhxL2SYdDE66mfJQsphyTZBLcefWSRPEeEbP5HBhKNlD6YLuzGPNCuteCGRZ6JYZcj4N2FsN3faBAp5CILUQYyz/zqn/0knH7yd6NEi6NIarDJFraJtnn1Gorz0+JEhYpV7QLert8I4nDWY4DnmFpchySkgs9qRP7njfcYmf84/OU+xt5xebVwvgZzrEMPnEWhUB9OOem0UIueZnaJchfJmaBJ4OMPPhJKGQvMcsYnFuqs0ugy4cdWJsbRZMHdhBlmMp7NBIyuuInJF7BDN8s1ij5EgMTfIooYz32TMM3DsgDZnIz48uulJEosTke/OAtcI9lcUxnGHsOGjQoPP/IQYPUNrDWKgdgx8Hl7SXYblMBxF/Ha3A+NHPpTmD18253h9FNOCG1o8jm6/uyjTyKKXx42oOv+E7RsF65ZEjsvnTLFbM/QMBOUVMYoamBFNnsI555xSiz+bADccMMtxKpGNDaPDuedfXYow7hy3vsfRymWyurt4Y4/3R5ZUpFV57rmucw56gi0mXuH557/dzzDNBiSbew5EEOGqyFKe/jc3ZNuEw2LkiJGAwsLLidKvJ9ZrMe5b8xFrqFvZExY2HawBr2nSi/ZPEzhEKgnqGVSULTDis4ECH0VeYIlX63AQGxymLz3JCYB+Pe8XloTa3/j7nDx5b8MuzgvxkwbFubNfTvKDHSRoHDKR0ZNbGIB9jjR0kYzLa9UEJSEnrWv/JTxuTVqh5lgc/O4XmVFZNJ55YJ3ap1rJKSBUwTXOZdtmvm8E6AN4BUg/VdX/RQW097kc0Nxu21D7/HGsBgw5rjTDghXYkyTgXiqYHOmoH48Xs0BWBDNGbhCvx1+f8d1oQ05g6zClnD+OWeEz+YvCf16DcUAqxy9wpVhKbrQVbWL0JSkCdFSHHJgb4WCLeGYg04Ixx91Zljw3pZw3z3PcDZWha6itSEDZl0KgGkWxfo1P7sl5Keh81pfGn718zs5VzaSOmyJ+mnmZWrVR5a+ACJrK+IrshW5Sid4Eo1VR43TIqjTw3iR2dIMayqN3PySSy6GWdyHvaIkTaLLF8cIo0GGzd2EFZ40MhIQUuMfJ7tkOHrePf/CizE3dgQ2k1iZ5zgkOehk2KoTJk6KLJw//umuGN/iCSDGzf1vhNzg+hsGKHP8t44k/0TjnL+08P7mK27rRBs40eL23yc8pnhqRWDUAifhOcWxS9d3bAKaM3UzUV32FupxZSeIbAQN45hs9xevFWVZYhgRVE3iiXElyaS4RxrOKvsiw4Y1mWC2qayz3WEuQJ/FuN09ZQB2bduKFBEGgjTqbNpsIx8498c/jKzsq3/xs9AXqQf1HVPIEXVglnTSxd63eZCD+dnVv70xxu3bbvot+WIVuWJigulXD5vXeyPQP4AGgOZVxgRN49r3wNIxnGrcByM1rTtORnQlMlYT8kAXSEsrUgBn//BHkSXp+dMDbH/DUDbniO6kifRKz/v33DabtV5nM6BhPSBPO/qumzEC6uC+TJl6AGdtPq8JE7dZYkRunOYpwhhJMk0b0lovvPRQePbpR8IluH9PgKH0+99fgVHIBKRYXmQsc2w4ZvbRnC0PhlO+cyaA7UAM/5ZC3KkJDz/4UBzZ/M0vrwzLli7ledSiVViNPMlNyHbJLF8X/n7v/eEXV1wY3ljwZvgc00XlL3ZWpoShQ8aEzVVraaoX4xS/hXoD1mrFYPTQ1zPtyPl15UVM7vUJV17yy3D88SeEW/7wVCjBHKqNM0CzMSO5mpCELBhVEmPIDYhd48aPZgy4Jmxci7myY6I06yXy7ALMiXGaPJCQFBvXECUjM78/fhICXxJaBLf1q/C1NPIUTGmjDtE0uFVNafLOdvL2FPJVZ+gaAOl6MR1pnCvt34s6gnFpGIhlAzEOIqLaSLOGdB+kyvDn7DkA3eP5738WDtx7LFNj9VGL/bD9ZoRKptiu/9294ZCjDwpvzHsjrFy5KxoaEkbDySd+K6xcviAU56AFu6o63P+Pe8LRJ50cevUDGCb3cQJryoy+1P3ZTFKdFU49+UbA1hKYmA1Iq8CKDpjb2TBR55HP4H6WJagOZCM1taPYLXhbfGvO2PD5x+sjI82R8CL0F8dPHRk+WjA/DB3UB7ZqH5r26WH1orUwNlsCpWGconLCIwXm3AQmnD79ZAmNXCXV0JU94sB4pu3YKo6Qg2dBv6gfuqerjsbn4jCw73Dy5zGcwQCK1WvC6+99QH0HKA3ecPnFF0Yt/WJYa6++/Ho4fNZRMBo3UiPWhrU0Zg87BCNDmf/E0djRjCxyDRQT8lgODZQLL/pB3HKlpf3Cr393Zbjiip9HItiZZ3wfc9r9OWPdD0jAgWTasH7+X0/SsHs17HfwQeSl7xFvnAxK4pTTmEVIMXWwRrKd0mBN1NCVb+Lsz6MWz2U90ruIzU09KYx0gwYOBMhZH2Oo572j7dnIDXjmZ/AM0s3FaSp0UagUlcG+hkVfw+RxNmevmqgb1lTH3Mxmj/BMAde5cUUd8oLIxVUMiKPzl195Mc/no/DmWx9FBmMBubW4hix+9765TjTu1DDPz0IskiBiA73LXJ9zQUmAes4DTctyxUZgr1pbFZXQ0GQ/aPraxr2wh2pN3Uw9P2nSsLBs2Tq0X42vYETNgGvU2uKNSrD45/z8wlgXR28O3sd754TEzL33im7wWzZV48FRHHaAP3luGsvTie3K8+Q5Vaw0AdcpuGlD0DzZ5pNnn5Ewv6Aw1mNFNAYabKzzuWXJ2sCxhtcEzN816ZUk0OnZZqOS52lzTsaj54mNywLITZ67mnObm1ov2ZxWRsWi04Zwb8y8W6hh/blYb8WJQe4NRI9eyPi1aLpNnZ6QAQCtqb9k/+ZAZmplGieLJoiTJZK/6msSQDOPZ52jsa6kGRnD8bAzTrmukrzPWNfE+dNEjaQubQm1Zgss+w7Q6HYnZJAnqhjcm3zitLBx9dawaTVNYvLJLz77ImSQ8zjBUs80binSKjuqGniuPGdeY2slzTgaQR3q14IBdIL0DhnSD4B2G+RHmvsArH16oSm9T0WYPH1EyKMufv+DpeH992gUtTGiD66gbrd8AP1w8gF9U2HHZ1F07nvoPmHF2mUApgczAbHyf3F1FmBellvX39PdyTDM0N0hioCJKFgI6jGO3eixm4PY2O2x9dhiYyNiAKJ0dw8x3Z3fb+0Hvve9Xs7lUWBm/k/c9773XnvttahT1oOTxDGWX2JnnD0SvO9Ue/WpObZu+RawHRmLSdKSqWumvkqRupAe9gMP/IPnHm0rlhfZm2986VrBbS6LVR+w3nk11ejx9pM+9wpkxlgrknpJTA6xKfz8P37+i4n8Epoo6Tb9iuvt649/dyLKf15+zH7/e57Nfup127q9wLsYURGZFjLkyKyOYh6KtWvj6DAgUR7Yw3bt38kDC3QtJDCcxBi+EtOSQsZ2qRPj1ZFgoctsJ7kTTAh0CuT+roK9DvaLGK7ViEVnpcWisQeLDdA0IpKuC93QUSRpXWCC7ty9z1ZtXO1aiyK/C4xxYV6NLKkil3g7m1md+oAdKzq22Jkk4CyMRA6iKr5HLBFpovrYJYFDTNtK1/FgfDo+2bqR8E06aZIbrGghhvvouUYqGBmQ2yaitRXohM3/7XcbdeRgxG332fdf/2Zjju0HNbqz/YKYvYKmdBdroGBLWzGajmhiJkkph0kMIxnq2itJTYbSX4W0ghLl7oMZV4fxJRMn6cbFx6Xba2/NtB3ojs6bu5cDu976Deprd979NGYQaBEePEj3gJcsIW3o6CJlNikp5lAVIzQ1KcdZbhWMPapI1Nh0BBtPY/1KpPoj/L4aHVGNi9Fr531wLYDfEQSnYhxspbVCWFDb2p+NpB+OOKofyVslXawc8jQ2GAG9Crblj/NXEehS+ZpGiv8m35wJ0mLla6LiAb9TZXSF9hAOgqkp2fy5xgJKOYRYWDEazFDXl0guJibJWDUgm0C6LgiZl+HALbaf+2BpnADWpPQuk3GtbuIvygopzcSkVOHPYSZWsJ6H/nHKumQiCGrpyaF0MrkjgL5mCueCAw2AHSrAvd7yREKaqDIH2oczJLW8r50wElQ9NbkrHppW8+JSHUJ1sBrpdOvPlfS64zLFrYKy6rBJU0aSaEjDZQcdwUIOe4Dg/UZSp24jKTvXK7aXiyfzvRJU9mRILEX9w3+LtaaSIocEqonPktSCAGNP5klQFOB1YGo0yA0exKgQQAhgGApjqwntl+xOYegzZVifQQinI0uxYtUB2FuwWbQ3uccYNHbHTBiFaU+SffnxT9ZO4qZRjAgO5CTMtiTmXQPAKbc/6QvJibscLeBmus7pGBKo67YTBrVeoZrtcdybYkEoYI1YrwmpsCoBgDRmq58sZsuObQUwomEDgWVkpqbZtdMvtgGD+9r3P86133/8HVaA9BtZi2XNiKxX+4h8amfYSxTxYuBp3XTi9xF0q7csBzgt4noZjRXwpxgUB5tOByuTqhaDtEoI7126gDp0WsVs1PkioFN7hkNf+n0Cod0AQEWgtKDZ/66PCyjL7fOsAbtI0lXEByO8YrmqoAtGMFT8xxJTYmEUCRSoodAs5145Q338PVQvXB1UDntyQO0u4kRAMRQw20qSSM4eAIasWR12WtOqawQeO54iFp7YInzuOWefbIOHMdLJfpCZ007GOb766mcr3ougvlhNMiFiY4hp1y7zOPajWBWu7apn4AWmOt5KgAKtRa21EJoGOkBGDBtlb7/6ul14ySXoja0O5nHUJaX5EgWjWyNMAi40ytkCUMgkWcCc48akIRUJ4CswRzIf+oxGjBja6tjrJARCUqQlHK5RORUCBCmNj0uD7KF//5sDut3uvPMhDu40++bb75BI2W2TJ58LyCltISUDwqMDOZgQGcEIdNG96DkKdGADeiIn4FhsTi9JWEOcA9KkqufsCuO5havjqwYB70WJmx5yEpIGArkLWNNaJ9JGiud+y5ABSIJ9Ex/faPk9k11D7OjjRlgzGoq7dqEJtGGvpcVkwEqvpODp5M0+XhcNsWxnz1bRUEhjjKxg9wGkIjKsmHF96TYLM4jUyJR3grUAlDgI/NYZ1ca48Qi77rrpAMtohx3Y5wWKQDVvyvD18njSGhHwpc67QI0AQgBUIpa+9tJsCoKT6PzTsGBROTtQUgAka998+hVNlhL74Mv32WNyXlWDRli94HyxlARUyLRMo536mWLFdiCd87I9gXzO3uJNfi526dTVnn/6FZ4TDrHEmGuvvJ5Ys9MiMS7080d7jIt97MH7Ke6OdgPMdqdua8A2AE0EXCgx9pE2Yqvc3R04UQzkebSTRElzNmjcqVAKXM31384iC7CRAAwiDwgHIJPO4S+/YAQlNz2NW3Md8YBAsbz3wf36+dfee/cM+/LrjzlbSu2kCSfCan0ZU7C37FnkJ0Ii1OwkiVPxgOp9QkK6/fANzPBff7Xrb5huYGAOOmWjv3bUiFG2jrHBgv1o+9EIbGLdq7GoEVqB0QL3J508EffUQlv+9wpnUkbxHlavXOqx/omnn2R8/DebcffdGLqM4qlomiTUZj/6hM356lMKIApunbsCgzwghABk9XeTuyV//eX3JiDLTcEkjeCP43+kEfQefOhHer5iJQrQYh1Jf7sO6Qq94SSamgnQ7a+64p921qlnwqZPYh+JdahzJdBVr2Z657bb77Rxxx5tF19+AWukgQIv1hb+uhzdrfu4b5g/551u1zBeGtUWZYt/+RsWzyyb9cSjNmb8kfYrzKKv5nwNUwhTsTDyPbRGXduM/RRJbFNTpllGAWLZ8tw6VGApTIq54tMwXAd5ksbwfKxQ8fPQOZkCe0iTMWITRZFXqoEg0EjrTEDcqOED7PEHcK4mdyncd8AGDhhkWziL7rr7YatqKAYUvxRWzCTYZel+rorhJ7axWPGVe9vs5ltutv2lm63WCuyCi063G667yXZuqLA7bnrE9petZcdlMHHTn/HaGyi8Euw/L3xjPzCenNm9w1588hFypjgMjw7YU7M/IjZUWUfiVotIRquNPDMhJt1m3/8SU0gwY0oT7L67nudds98BViWsLoA8whMW5TtBrFaB6rFc+14af66xGoz069w6DKyqSaj8UtMw/ya+CliVZJLyGjcWpVBpkk6mA6oaQdVzQ0IBcFA/z0FXMdg5zMQc/fjTzz3e1AF0CFSNJqeW5ugoNBD7YxyrqYhnn3/KjVmk06sYLKaHNxcAB/I759oZkydQHzAVpflmMa8OJViBrnIA4bnuq6Rl+CwxGgWiBnqjQXwTiULxSY0kz/sVCF3+Jeg+BODo4YbzYVgw+LeDiIoVh/5YX6uGjvcW9We6DjVXyCOkQS8Q3wF2RSwK32qA1V8X/+Va1QrcqmcqiplQI86H83M9JjFNctuMO5318++778ArIjiH62WIpfWtU0u5Jeyk2MQszBlne3x/7OGZMBYryBkDmYTDkiiH/1tSADn5PW3a2efzDmq5BmkEClgVckrcZN+F+WESNJzUtlJu6oxkisYmpDouQ6fbjeA07aNm1qGmnG4+eCqHH8ThZ3H4SelByVlcwZZxXvQNlVdXcb3pmEu1kDMLQNN+U4N+7fo1SET0CbSLBdpzDQ0tJXbTTddi+tYXc+F5nKntrrknY6StW/Zbt245TBwW2EOPvkxRXGrHnHCCrVm/DIClxXozgnnx+ZdS4IfaCOQEmgFz1q7cRFP5efKEtTbjjpftP6/ebzMev49mMLViIzl8Y6KPV7eTI5533inoWK607duLbODA0bZq5Wrun9qMn/35Z2/af1990xb8ttTC0csrbcK/ghw3XPJdegy8tLpqTH7GjbejxnWzHcgK/IVsQREED+XdAlJq0WGXt4jOdqXk0QBX0uhNAkRxQglgh8gYir+FhbCyYJrJJDgpMWAWq6HdAFtKOVgc8mjRcSx+apxmeoOqrQYM6mJbNhQgUdTBWDqjxFxYLWf5wGH4QHQUusmrw+uSZGBiYxcGLPFcw9WXX27Ll8y3FUsLkb273saMGGxV1EE/fvOXlTeX2tuffGGXX3ExI6rvwIo1JjcvsG1b19qiX9Z7fI9Cmq3/0H62v3ivbaeBqO7g1POOsMEjY2Fpx9mDM7+x6YAsP/36tRM4pIWpuCu2l7ajRpfr6qiHaXiqRo4k7tA+A9yGgZbTiCSE6mUZCQ7HeLMIBud+fEQGkBOmw7itw1Ryr23hXiifXZtbRkktQhU57iRh1aCciD2dh0bt6OEjad70ZorrO2rpMDsb3cetOwR47CInTGFc+QKa0qF2693kmjRA1WDMze1qFYD2MjuaOuVMHL7H82yjaZ78YRM46xr4LGnJd+qU72eh8gnFIpkpiazlEzDEvU+/+NROmXQy53ISZ2kCcocnk/vW2Wdzv6Ymk/Yw69HBRcm3tNvKjcth6JYx7VpgG1evgryzw/1kFIME/AlMy0a2ra6Gh0PMABO1M8+ZaF9/9hPPBsYfIH4VzQ2Bt6EsBjfXEllHeT9sjgzIS5LFUZ4bz5lYehAyUAwGwJ3jmDats4xcsztuvtJm3f2RPfDvq+zB+553YkGHxqDxcBkyIhcD5BRb8N0a64FuaQFM4lSkPzKYKl27Zo37roiZnoAhViP/1nkiPe1aZC80eeXTQx5UdC632qRTjuccqbNVq1ZSG0GsYr0qNin/leZ8r96ZjPefaS+89Jo1cg8BQKycLpgu0L3FUbBrzyr3Ek4jI7RonoXii2JzEvmY3k01TNCM9GTiHoQEnqk02xXVZTisGiaYflIXXc3/wKPH5WO4lkjOOeFcOiN19kmmULWAdKk1yUw57Cxd7WnVfv6ZRPQqxvwraQbrKEmC0ay6vIFR5HbOED0JBX6/ZsnxpaV67NX7rueztE9UhwozU66rNRLL8y2B9Oc1tchTmnzieiPIyxqba7xO7DUg1fK7dQEjGmBLlvyFTwnGfTSC6zABEMFJvkVqajWAz6jRES6iCedWuEyfAHWFo3ntywXmEI8Us0pK0cKXj41yD3/yMt2ExMcGlORbLUUxkJmde/YptnPrfpv//VowtHg756zJ9sPiz/hZsdara65dcu7F9q/b7nJpFZGKotVdgrAhI7/WWn4O8gPKx3PwozhqXE+aDMtpQLTY+AnDyMkq2fPl1qfn8fbss3PsjDOHQggstRVL9rGm1UyAYY20aCTNeBFu4CRBFBtsC+ZvQsqwBaDzGKbi97l82vwFYHaj+1jf/GF2+02vOjtb7NsYsIac3GymZHN9nf3843pYqkwUQIKRISeqYd4syMmmicVkXz3NxBrqKsUgaQ6H8j1hko4g9px4wmjr0RVDxtE97aMP37MBSCOdc/rlSGyUohv+F2TM9bZi/VrA5ToHhlMgpIbk9oroSKGTU1hY60mYmELS+mrjZed0iwO4RAgaQW0dIOpSqmDS6KHO39JSiYjLCEhjDCrA2UiMPklHhBVAAtZufbun2cZFCCizuCthzSXHptpFsGnWr11l55x3HkHwHtdriSegVpYI6RD1C6ajFoxGWViV0nrSaLtGmwROaaQpygV85UAnBpvGWYOkS3qoKWkpgJf7AzoyNojPP/u0Pf/Uc0gDTMBgqrcd2F9onbvkkZdQ+HMvLvob1cB49Y8czLvdzKg3jncR6HAOGNqFpDEJ3aW/7DzMRl5/7T2YoV3pdO3zgkcbTnlfLGCTmIjqKraAqsmNLbuXXJ3Rq+QwdY1JGAz9+w1F7P1C6NF96OjeDeB5gGCdhsnGiW6odWA/QuYg/wIMNGqQyshKE5oxGs114zBAs0hpXLIhFaCRfbWp046lgKynANzD4ilxtt7Afp3QACwC2FMXgufAyLsCf4hT2KVRpgXUysbN4MAYa4MG5tk7OAfHsKBWL0U4kdGiZHQfa4Hlq2BcEct4ZukwE0m4ALISO4UgFNwBBRrglHe+a1c1z0DADteunJRr02hsbg7oPVd6kO6Z/tx1D535GpgOKaeVWLjYiHV0gJXkFu3kvYtYxENQzaGxGlHdawAgxQKI5hrD2UGdO0VbDrpotcye19EpqUdQsAygN0QsLL4hETBFSWs0QkZprIkQnlsFBm2FBZziSuR5XwpyCi4a35EmYiA+LZf0wIxIXTVdozpn3vFiXSNxBCiKSQxOn4U4ioa1odfEKI/Wp2bGfdROc9rSoiJCBgw2uUULFFKg0+diLgZjVvT8Vgr2RooTHQ5yLHeAQQYpzuJwDpcXKJJfaFdkr+Ug5/7Gjsu1rC5RVsbh/NfSAwR+PotDIFI/H6HpWPRBOuWm2y66TtTJAGAkdICTKTCZGxB8FpN5YP8+JHbNtnn9Hj+cNe2lcYQ+6BfvPVgMm1CSBNINJeDxHhMAs3Py0hh5SyABJJjyd+kA4uvQ0dq2pRCGR5hNm3KaN1zWblzHWmm1/TAj4zgckwB1FRr0jjRer/wppVuspdDNjkiog8FO5xum9eZlJVZeIEMk2IBIYfQbjDwI+1j7XLGpmXVDLwNQNS7QrqLrX4V+UJ3WKUlqI88zHDMx/HSM6U8/pEQWjlGSpFOO91RLL4kJfTeqiRcTl3cs6asWsU/1EA6xqFo5GENJHAMmIrfL+2niPUofGFI7OtF8KWBiLD8gCXAgnLilEXqhp00CObyw0/VzmAtYFWv1EFtEz1XkKRU8YtXruXdj1GDauady7XKqbIW5QLKyejs6Y6tgVrJfVGPq8vhHVimenPDfOugVK/XzVfzphl1PTvo8yoX5n4Ag6QyqsC4qZBSDP8dDzjvDAmad+eqHJGveRzR45rAsxMoUriMn3hj0Y7VG2wBamoj39dWsT5x1W/g6l1ggBojeK4swN/Dh3wnE6gzGkef98DPjfW/aKy+/ZXfdc5sf9PfNuo//vst2Hthtzzz/XzeXqud5C6z2OKV17/eluz3Eb+IeZbAlEfdA01QseAT46ZBrrwVMJY28A7bC8BIBPDcvg7HAVBpl/ewLmIDSLa2tohPPzWQld8F9chfi9pE0F5qtZ78uNoBO+CcffUaSoC4xz5bClU/BOZwkDvBW+lsyxlO8UEzWnWo8RtphYry3CBxkrco0o5p32AbAqzgXw9oJ5/uiwzFHgeldUrbPEysvsgk0Ois0lpuIELwaK9Js0/0LHPBJeMHOvI8nHpphZ5x6Bi8vAPdCWXsqQGopbpIwyNhTsMsmnkkzETC8Rd0WAVg8FzGs1fTph36mRpB3bt/q+tD33HkXrJDJ6CvBSm1jXI+RhUU/L0V+IsX/W0Ddf9/4yO6YOd2iMiTwr02lUWSmQcaMtUfue9hHzaXyXwEAACAASURBVDTCq0JA7FLFT505isEJJDEaaY6kIIhwhph0DqXTLTM4MYoDZqr01h02cWFh9phG31xfV/uIZi4jewmJySQ4n5Kcbaf5l+1OsYqlWVmZlt8l3+684x6MEtfbvffeZnlI92SQ6EYCyCrfKCjcSzJd7Tp50m2NYg3Wct5OOGG8De03zJ596TlG+qXbphFN2PhKQAEaSpk24a5470GypasM0ybhHZ077Qz0xzOQXHnPn7PeksYadb7uPwDwnh7KWZVtc977xFLRLBRotBWN1TMo9GjleGySJnu02JBklTKykPyGFrzcs52d6f0BnSPB2LJ04DTjpeJTe1e7z5l7akJwdnXN7W4fvfkZup+7YG3NhP2+BaPL/nbv7bfZgD4D3LxDwI8koGRSVFpaY5dfTbJYstem/uM0Rsuv8gmmsI4kzGP22C233WRFZQV2yUXnYzpzgX39xbf23Q/f2ctv/8ebaE00Vtav3W7XomtbjZVPC/qhrewVTY8kqUmimMGZpHinyQE1eVs1kiZdczXCxFomDunPArMO/tsnldgLsDN094EWq+5djroAHDJxhCE7k/c8ZfJ56CVH2/Kly0nM6zCYy7MHH3kCc7ktPMtYe/PtlzG+yPRC2ecFyG9kXtBWFYM7+aU24bTRjGJus/4YribFZdoDM57HaKaLxaN5vno9Uklo0c+ceaVlJmXa7/O22zMvvI4ETwu6uUeT0w1Dh6zInnn6cxiLpRgownBM1dghh1Rbkr3w5Buuod9YHode4ZPktXs4xxgzlBSHmuNigCq+SSaB9a+9o6aU8gHFBY0fOzjKMzrMAhUrUvrzKvaSEtMpUJ52J9smgNVymNySWMpEA76OBLGMbrMax/IoUPO+DCfnRArGSOh0NYADtRSIOQAQjz3+lEuN6KxKY88oHklHdTxMuJ49enq8ffLpJ3zN6VodMyXHUe6kuNcttwsmRUdzp2Jrwqo5NC7aTF0hk0ix9erUzeRXOmyjstIKinExPINCW0CVc3d8ckFnTMAACrJJ5YrezQlASRXNAVroxbazUf1sBdwQY9TBZP0s8k3/noA5r1pCRX8zuYRG9mX6FwC3agaFuZfDwmVrOP9U8WoNNjJ9VgLQh0yRzDylsYo0zLW3/MvBh3tgrsV6U5dGpJqjVHXhPJtGvl5SVpFIAdw580EH3ASstsH2bGF9BvIIAs4F8ivGcTYwYZHTtY9Nm/YPnjv5GXG5pV2yJLpJFeUyKuNevSJWEqDvI37oj2CstqDpeOm113juqmclEP0wmn2Y/R88qgBMdYkVZ8AGvw8mA7TO1Diuo1DcTa5WRaHYmfoPUgfPTlIBjVSlf6340/r07clUIA1GN1DjjKBZP3zYYOsMc7N3j0xApY0ul7Vl037bvmULTel2pI4ybfSYY+3a62+ynxf8iuRErH391RwmHffZ1TR+Hp75gR111DH23VdfkkvW2uOzr+L8QaZtxpvWtWcWsaXGKmWw2wDAiGRSRnom+T/gc0iNnY9L9VPPvA3ABMuT87YecDaKOD5iRHdGN3Nt8d8rYdhzfhP7wxm1l5HM0YP728GdB8jV0MeNS4KgsM/SOzu2TG4poJ38g8cso04xICvKRaBgYo5mT2FhFbqeeFn0zGX6q4R9hOkXdWA6xskjRg21uXN/5nlFUTtRvAC8dErKZVx9HyP1NAJhQkGosiE9BlmPPtleozw040ulPX7WZqSn8W5q8dfIwEm+kdhb5Puv1pl80sqWEaXO7Rtt/JFD7dRJFwMUjrPZ991pO9fts5eef9/W71xjvQBml/29hSbYNXb33c9zHqZxTiba7m0H7ZixxzBlOp/x+WSX5Mrt2o36EwZozUE795/9bevGg7DAau2sc461faVbbBtTiUXF2gPETliHkPzYx0lID7CPa5gE01QfU24JEKiiImpt+h1dqaPH4QXyO/stiRH5rRCX+tjEiePtzde+RDaMuESevpamdRpmcceMm2BzMDsLZT+qgQAu5SbP7dS/519wlsv6bcZr5GzIB1OmTPLG9cq1vyHvsIC1eCykgdP4nhq7665/BQxhpApWr1ptPam1M9GeHTpkhN14yy0+SfU3RoejkSPUxIqAwTgxItWQUfP50P4QaCcCkn5fQgxQzC2FSR3FPi2rLLWf+dxRw45g3whURaORP9fXSm81ido5nvP8l6+/tAFM377xClre7B01Xuhnet0ZoYa3SkbORvoJgFBZGPJU0shpsvvuudEem/0cWEYCbGQ1WcRcDCaMdIKlA8yLtSrWZSiffc8t19srr7xp8UxwRiApdvwZ42n4d8GnYRPn1XI0k8sdVBRJrQnX5TQIb1GuaxBBHYTpnszyeH9de3Z35nebzIPEqNUEC2xGZ1tyZjdC1NL0l2QSVB+Ivdqnd1diF5PFxPx9MIHLmJqUrImaOprOkinSKROPsIcfutteeeM1exsJIYGW7QCoqoVlCKufp+ZeBaxpaXCKUapfknuS1r96YWkZ8QHpiNoylXq+GmapN5Vk76ThVM44kcoEjLpUmeeVimtq/Ajk5R0Rw0QI1LStPlfAo/SRmzUN680wkS6EU0Sy39EARgoxnvxB0iJVVUhNkTdUlJf5tLbINPJsEd6lMX4B8fU8R+mCqu6Q3JCTI/h7/U9nj9iU+ryCfcWAo5rAEalE0zeS6uIc5H3IGDSKGmzIiDyXYsnp0hXG/pf+s7qAFdUgx6jUU1OLOntVw6VikhciM2XA6HimUSt4NoKsE5mCTOBeqis0u8az5TVmoJkvuR8ZNmuCLxqmQDFGUOC+TuiIQiZtOOSexQs3kAPh+9O7H34ynSyjaxh591c2fswRrgO7mAakcLeySjVQWdPEA62xBn5fXxpqLz3zms164A4bNTbBpv1jBO+8CPMrZEo+2uiGYX2ZnPx94WZyNdZdl1RkPpAd1eQl52Yie6mhhubb8T1t254yu/2e82zT9sW2Ytkm7iXEtm7iDAfbymZfJ6YJcO+gltltj8y6zm676TV7+eXLkAvbgKzEYtZIsp1yyljizwp+Pv5AtTG2bkU1+0xG1TBbwQnjuKAYYrCm4LQW5JUUS/o2dtxwJ1stWbLe7n9gui3+Yx4EhetplKe6Br9kQyZA2jzupOMBjxfSK0P3Xsdy3gA8xVhoMlypBLgKYUPI3CJOpiWAFo2MUjaS8MQCWGr03kd0YRXq0IpDm7QJKqUMRCrKOVTofoVTXFUw2qnESFqUWamY7KT3IFnZRqLJCwX86MyDEEA3cfJJOJB9S+DrAWOtic5JL9DjGlvw6zLYsrAUVHixM0Qvr6R7E8fMrFgL6jY445J/S+NMxbQ6DCoQmlhloRIbVlLBlouhyzqk/0AK21ZbtWKH3ffv29k4jNSK6cIukoGNxtGaucd9B/fhpgiyXbLfppxxipVwwPTo19teefEjKwBIzc7qzIGX5UHZh+6IkgNg9/bq09nm/7IQBByqNAs1Rt0EDu56fqbG3qTrFRHJ+AwL9uB+GCQwnIaM6kEnjSSXgqYK8CoPzZdFv6HnB1vmoounMX42z3I7dYMuvdbFmUPEDJAUAcG5d69k12RcsQpzG5LWSFwNjxozFM29P5whKS2sZHRHjht/hH34ya+ACAgFu1MjYCObugk0SXqxEk6PJjj3YWxnN+BbI2P7J4wdxZhes61YuR0pgDQKQ0A5kv4EHJJrCRQCctqp7MdPHGVFlQctr2eaMyvmzl3pQSyahFQdJ42GaDR2ICM1MQCVa9Zusf6At/sK9zNKLQBfOikCTQOhY5lFxdLF3LOrxCr3STNE3aoALE+AkaYRjcoyRt155lFifvIGenRPpqgAtC1hlFJYEsmdaOdyBBawl0C3WCPDYsR0ye3MwVSHc1wpCbISebEJVZiKFSV2HY2EzpkkCYX+/JTwiqqvM1YFhLpdkjPQuq5Tp4rNEwNSoWXWTLtRYIEYFjo0A/MdAA0CXcA4DQ4R6eeEU4iEUpwHBkDScA2c3eXGLZ0YgTWdOqfZ7t2lJG1y4kTOAXkBZ755ez0YkU+SBEMeFHsA3h37ONB2c0HBkvfnqkBNruD/LXawfjVVYD6FM15UgkIsTuiMT6UwkrN2zS5GbOjccd0OVHEPkCoozGCdM0pTx/Up/Y5FOUFas0o6XUqBke9EDpzyYnRSceNTAhoO+1N+OHLZVrcqlU7ZQQSr1UlKAfjSe5b+cHER3TzWhwrucN5zdHqgO1pdFIy1pNL1Scqg2KEhEUUbMZF1KjZlHYYDsegSxCYkY5TVhGZSBYkMH8zhoovUdYXzXuSsmszoQgT/lqZrKNqYUa5FKLY+ABrSGrUlMuQR+E1xwr6ShJkMpAQugp2hJcPTEGszwKV81LeFa63T2hFDMDBh5IDkAAOkTtRYMjFJzP4mFkoImrNhFG6VgPkNEirj+6i3AnkwEdAElbjRnUxrpDEYsFiPPa6/jT5yCIlEEoG+ETbCNlv51woMB4iFMrDS3uLnVwLkoajCOg2YjXEOzKgZdYihI5anEi8Bcyp3XSeI/cNL1JpX6R7BCa3aqrIS4W/GgpyJqMSPdaOET/qbDRzW0p9RQacxpzj2bAgsETGVGgHSmwGzQ9W4Id4JEJQ+jcAndYkH9O3FKGUhieK/7dQTSYYBNFcvW25jYKvUUzz+hmHKzFn3MCY20OYxMVAHUPfgg/fZZgC/Dz76xBMSsdSkk6qHLrf2GC5OB3ghsXMCB9q2rZt5rnrG9dwPYACNAofnBOCpUPSFIXF0VS2BgYnihd6zihsxbqPEtFWXMiTRHa3ruTeZCY7GVGPDypUkXSQifF8siUo7CZq0CJNZh5J6qef+U2GhSIBdcaC0FNCZzarkrU+/PA58OrHS1QI0SuAQpy7zhKxXv4HoFMEa9gJbiWq0vfzi44zA/QV7ZI8tWbrCDjJpECTUCkTB3qSvZZ1gFyzieSUlpTp730F63rPGnzro/u/au8fGMTrTzHvS+HormxMMy99hNI2w1cvX00FPtOMYsSss2mtz5nxoX3w61+Z89inMvSp75433bPxRsM9oWMXB0NIIuQCbiVOOsrYUnGspvsWAk9RLM13qj975CEPKLJfucYAU8EJ6260Usnt2b6N5mGALFsx38widnfVI1KQwjiY9sWrGt+TAKm3NDoAJjX3lYCzZD7OzQQMHcw7meXdZgGQHrrbrcJHuPwBNV2Z1IkkKgzpIEcps5YqVfN4BtM8mEwcEyIoxEEIzrdAee/IZAIMmm3zayZh7vczP4b3SNXjtlVfs2PHj7UYMqhb8yXQKBW0Ezr8RPNQOYvipp0+0y6680hYtWG6PPznbWTuSK1JDJ4vRwM8+fZ/3GmvvocX5wOyHiT2AN4ABHWJEsWc1caGC5JVnX0B3EK08wKpqmB+pFM+zHnwA5s00e+3t12zpKkBBYpHOdB9348VHEIiUmKuo0fkqFrpinCYNGlmn0gxWTtChtSt3ZmKPptQiyJCnY2yWFtfDHn/4JWvknmbMQOuzUyJAaBKi/iXoFm4jxqcxijcYyZbxdusdt9o3P3zhWnyvvf6S9ek1GIY/4+Uw5aqgO73w/BP29dwv7cEHHkA6I8U2bl1n51xwpk/HxIelwNLdZlffdIsdrD+IcR3TEIAON1x9hfVK72uPPPkYkii1nM8UiUwkDO0/ipG5FIriRazfwDhT21MMQtFYdc86Y1UQpWPaIvBNBj7XXnODA/TvvP225zPK/d5682UYDsmWnZZj5ZwrC35ZZEegNRgV12zvvvsZjZSf7NbbptvUsyex/MXOFMs7cFmXceO7779jp1OohxPbDhTt9wbQcnK81195jfHL7YxIzrCe/fPtsktPt+6du9vmVRW26M+1yFttgum1kFhcRbwArInozChiCaysSmKDzGwSKOSSKarfJV6hfVYZS9L/GIUU8j8GsErOLcpcpIoJrqxVubSAVTcLCZphWtpNhxiOhxmrWs9iN8Z4QVRhR4wca08+9YTnl7TylQgF+qEU48o/lK8rT1dhp7yjgmku/UpJyeC8aOeMKQfwBKB+QNIZ5CYc8JpYUW5UVVUDY2Oi9ezZyxl5Dzw4y/XzVNx7AUHBXUfzJx52a3fAq8kTjyE2palV7Vqs6bhyl8CeF7NGZrFibkq6K4X4JaO9VcS/GOKsPq8S1nQF/2TndPKcqwSmaDwmF/oZ+/cXeO6flQX4AMihYlZApDODKGIls5LB1x0AOFYF2pUptQo+pxZguX9//AMASUorypEJ6Y4cB8xensknn33B3owLnrez7GnqQ0xY+PdaP6cO54BlJcUUeWidSmeS4jmcd3rV9dfSXE6yu9kzCRzejVyDDGObMOQMdbkpjcmSpyRl2813z3SW16MP3AtIQcHLuzg8pn8YxAmYkWh3UwOde+5FbhISK73iFhld8aDJWdoZIfe97sCqQFFyLoBVsbna2aNNjeF26ZWXH4KhlV38Dxs1aAUpBXF+1f/69b8Yqz7uKtYXZyOAZDngkVzLi6EMhcNuzO+SLQQXU5T9NMzDaWyttaPHHEljPYdzItR2HdzDmOWbSFzl4dMw1K6/HkkDNGWzYJd1wZSrT9/+NmT4MAcJN2/fwjj2Hps6daq99+5/bcOGrXbKSSNs/jd7bdzYCayhFLTl5yPFEWMjaQg99eh/7bZ7brDZL75oxTSYc7MzrB6DnXxAB53vcTH1rI86CC+wi2k2Svtf65PXaMceO4azphUjq41WRmxt5JlFQRQI4WzLS8Roa/kOy+uTCMurkXomydZvZt1Rf6oGbqSBLICmFWKLcqUivADiiWvpaKvuA1AUQJAEAKvxeAVoTcV17ZGDmWW151R1gEyS2gojpqVGIynAXtkNsSOLSavMdCagSpvsuBMGohG93huf/br3sW0bMFPi8xMTqPeQLEiGiX7qWafZ7MfegcWWadsBglVLNJKbRpJMxrHuAhOYMJt15022G2B17pe/wXStshFH92GSJpv9FmsvvfSl4/Fp2exZGFpx7GM19LohD7dpC80exRzq5QaA/3c/uMfuuPUJ8voW7ifGJk87Cm+Hv23XbuQLABUk/RBNfK2G/CMTM5nNRpKXhsNaa64gPnB23v7AEPKbOmq8EACJTXxeCmd4NKZN3cj9YQ2zvn9fstEZhfVV4Va0G/AHsCuQTiCHpiaKQ2ajnoJBjUoB/g/e/4g31bZt20zzdJn17pdja5F8eeqZD8glkP5jXPfB++6wjXgaPPHSq5yxKfY2xlEL//gdcPYCgOrexGpqGmrpcM36ki9GKPFWTBV5hmeoiQBpeqo5IYBWe1R5lX45wKhfmtriXsXk9ClKMQ75OtXK0soW+B4K0NgBMemeG68h4ad2VRtVY/MyJiY+J5J8KsdIZvqvhDNNJUIYDZRhfYcyLZRnP/30ow0fORxTrKU043CD16SMPppwhRwl71R4DPk3E7L9Onexq5GwufTyB+20fwy1jIE97fcFK3jue3zcW2bfPhCjKUyusxu6r/Wwr3fvZNSb3yun0S3GIw2WABulEhxG0xT14CaKec1MIbskH2eRjBZd7x88QDVHN0ziojg768jp9I72l0k7VJMRkmRrZB2H20OzbrXRSFbU1FbZJbfexxqGbMdaHDduMHt/I88uAgyku08MHCxGh/oQKcJJMj6Ro9qY6yPPagPMkCSkijlgAl8v8uapIodUbdMq+QQ1wAR6qtnGO1Hc1OdpclEShLp+kfBEBtS71kSMrvkw019gcGZWutcVGn93wzHOh+T4JGoQGKFIQ+qQUvSUFICIVJHUJfV8tjSJHacC5FUtJq8XSSMITCZF4xyN4FqRzUiUBFU2JlBlfj9pMIFqqOU1HTRwaFfIR0XUeBixw+ZpAotQ3zHhUB0seQ3psIr0ogNBmuAaL21hbcvoqoZ8s3vvztTvTEhoek+NaXLSOIgNw8mNlixf4aCuJC+qGJePVE1TJcIi64o9I7a+4y/ULXrUYoHGI61y/rlTIAB+zV4Wo1eTEQEYLvO6Vj43SobCUhAE96oqEZkQ8l2fCLvtzvPsq8++JYaU23ETU5EQQMoF/WMRXLasK7YxR463v5YtA0StpSmXbTvXV9I4Y4/QoFZdfunVk8HCfnct4Up0Q4YPH4Sme3eb+/XPnO2tTBGn2g3TL7d333rdzjnnZKQLADkx0K4uEylyt1142Yk0sFoBP1dhvMUURfoA+/WnTTSWAakldcd9RPgkO5ghuXUz9d4JE4+1lav+dkNaSWRJOnT40G7k8MdQw24hZ4tjSm2VXXrZ1fbV3Pk25eyT7K+V3/B5f1tIz1HRHZ1gjOkwPci4n3i9zRSIotGXM7KdTvJfAWtVQrfSZxODr7oCbYUUmKkEhYsvupiE+1W6mkm8RMR6YcGUMJ6RQNEJFgfjpdWmHD/Jnn1lruV1z2bMvAywVazWFssnyallI4lVMZgCPC+7B4Lm8ym8OHBIPjJysvmZUJclAg0jKo8NLJasRpDU7dWomECYCLkvS18OEKqZZFsj7ol8vrogrXTuB3Kgn3XaVMY5ajnMELeGZapR2ig2ZG19GYs/DuA43UcNK6rQGNVoxcpFdvIZY0m2E2zRrytwPStFAycdwKjGg3IoLNd2uobOnASQK69UsqqxqmYOgUBgGaKBm/dkIPjb0YGpgSejcrOHCp7SbHk5cs8ssksv+of9Mn8BDNP91m9gL7vu+ithIDwFC5Skim5dfKwYkQAHHDR5XcLsrKkn2uIla205ehEpKYBRgB65XdBaPVDi7CeBptEk1a5dsnGPH1AKJgJMYmXuwjORELK0OqS1OojRnRV/7rIuJJxZjPXv3LqH7jJaPzkpMGsABbjuhMQYkmzYEW7SlEj6TicKcC+9EyAgRWs1jB4JSacBPHSIVehMuUCHMQtTsxTA9DL0pSplUiXjKK5bVPEIFnQ8wspykq8iOZDvQUcNbC0CuutwscaiAGZVZLkGklhpPOcWEqRe3TNgJUsrE+dU1kMNBX4drT+NMgsUzcQoqZhun3f01blSFOSfJhKqw136YNRff6/PUxEik5TAhEufe1guIGAFKrhidAb1XsLVIQRWN0Nw8WmtSQ5WfkYTAU6HrIKqO+PqQPPxcmLxIT1TAZ76mQpeAiNCGCWpgh2QgWZJIkLohYVlrvMkBsUWxqjcbET5NUEuiaKtEspnXi9xQwgEdKR6YQ6wdxMjhhSL+6HVa2+0AaQNHpBBodfEiEe+LZm3zh2UQwANwphb7zOgG59TylgW+155IZpJ4QrYgCJZXIewnAOwWEVvb+N+0pAfiOS+pf/iIBv3gxSYy0co+Po4zKHDRl25VNbJXoB0aZFRYwTmTtLKxPikqohgDAtagVzPBZUNB2wxP8dwRJaXFIMEdY0ItVBQRMq5mM8ET8WlL8Z1YqoAVHWw6FkLAAlGAMU+kTMmLPssAj17USMpDtCRgEoqpKoEd1aB9zDoQ2CBtJK8tgHgygxJbBcvdKWBIBV0zfH7uwc41HrkudVQ6Ag4hbRI54r3zF7ndgEXSFrITgWi6Vs7BABS/MmUTmxsJNr8Pcq4XePeznpVZ53rFryv8U8ZsUjfUKxlMdWcQS2gl8sQCMgkkif2GndpYB3vY3RMZpQOiPJsNeYtvU1ntGp9KhOTLID6QJLf4C8kCaEEpZFiMxxkWAmQDNZCNBZMbKsh+Q9Y2oBk3JvK/gaSiwa5A/Ns1UBT7BRzQhIOjbA5pI8tYFJNJSmXKUtLQ1epG8VYLRTvrjSJFv6yBFbBADdkUtKqJKqCJk5Wp0i79IpL7Gb0PNVlbSVAOFvHRcUDwEjM71aeRW5mvI0YMpRR8KWsRXRRYSwWwyIYMHgghkCbuVE+ncWo9y2Gh35JIkCkoASSRmfJkwDk9Iy2Tl1kPBjGCF6Fx4oKRnOq0cvW4g4lblWWtcDqGMp5UcjXJrIWK6xb71720ScLD8k4hOJgPNTPvS2bdgCu0YhASiMAhYhhgHpisIvJUEeDQkyMKNZQGO87LRUmQqnMBTXCpURM6HiHnXTCWEti9ObPJUtgV6I1LdamElzJpcgDifvQXSmO9OmRi8sr3WmABndP18thgXXtRoJKErB4BUAd55M64gLK49i7clMPZT+de875mImdbUuXLrL/vPKMg/VKsppZuKk844suuML+cc7F7CvpWaPDxPuvB6S4eebltrN2uY8JN7IHK7mHRljLR48ab6dOOAsQNNcbFfVMEZRXFsKW229btq/nekpJYiph9CnOSiKFZhhxRk68zdLNlmQV61RJlLfTBKrJmI3YmEOCO3L4KEYIx/Hc8knUU92MKAVgzlsehxngKl1gDESIKejIOs3U1X/biy+8wATLXrvw/Evsn5dc4vvj408/tntn3GM1gC1PzH7UrgA4lbnCmadPsk27t9BN72YXTJuG3ulkcpsUYmmLbcf19Jx/nOUSI3O/+xIAbyHN2lXosD/u+7WjNRWdwbl28123WKlMhnhRiezVCBLvasbyH3/4Tjvv3PM9J5EutUawP//yc95/NNp/TyLcj5mmzBDYBZp+kLSDTy+o8SL3bvKeCA4OTcSEEHzV4JBBgAotsYiSAHH27DrgeY+afnPe/9z69zzSPnz7W3v4mdmcGTvsxpvOt2lnTrZHHnrcVq5e7XIweh+tLXF8TuBOrCbUddfy/hlJjglL5kyhkCIfjGI/fsfo4wM8rzgC0dXXXYZsQS/YA+vt79+XIS3C+CyAcTXTEKGxFArJCTb300+s4UC03XHv3bajaJubC4wYdCRN34m2afM2m//HAjTBdgXs5gD74Z6CUX01i4S2JhJvkpBr0DTQjf+6jf9OthcBWNT0Eeg2+9EHeFYU+iTG4W3ptuSPjRhvLsN86xh+QBQyEO+wHqvQXb3Jx900vtzBOaAReulw1dOMF0gvU8Ra5Ah++OFbGzN2mDsGL/yWZH/nTqtirPbWW68ERCNuVkXAgP3UfkHbBUrWOgAAIABJREFUbe9BtBxzWq0nZ2lCUh4N7wGAkD1s99YSAKYBFAYwNSEbRGCUQ/0EsDobHegdnL8ANhR7Ag7aZJ7B4SepDjUDQnl3mq5RE1CNB4GA/mh4QCqmtM9lqiJpq1IK4JNOPNUexXStHaaLRpJV5CveyzAsMK8KmL+BwZOmDwLtU+UdArJ11B0oKsMh+3Y3uyxjiiYT9nckzB9N1Jxx+hTLz+vqU2Kz7p/p0wE6YBTngpghnWFkOMgjj4Y9N3niiaynWm90uc61xixZs2qQ6Zc3ghSfAcobkB0QeKvxSYHoMimTSUkCMh+V5P76vjQYQCJ4FBUWssaT3I29gFxZuVtGJrk3DFyxg/r27eP3VkkTICMjw4HkCkb4RcyIhJmuXEw/W0ZbcTy/J5E9ieNQFrCqRr+ajuUYtCxZso7v5et1DnBebKfJ16H4LNkSpXORiXbznXeQhySisXoLUw+MgNIk7OC9ycQujGDWTPM9HOZNDFIAt97L+DrX+gjAansTjTJqm/95H4emFaR/x/XmoBl69nkXO5gkje92ctsQuY+42ZFYtDKr0lMMgFWN7wtAlRRAKyO4F195hbNjD0/FHAZuD//+0DhHsNH+zy/tBzFjNVK84I9fAMB6eX22c9dWGl3p6KRmMTXWAGGmD+Pye2EE/YWhcHcbPewo27ujmHMDpyjOnz38XS1GRYsX/2TPPvMIcfdcHzfNzsixhYuX2rnnXcpeSfMG525i7Q8/fGl//7WIOiHGLjz3XnsX47mvP59j0844Fd3SJjvztOORvvnUPpzzos184hlixgZM0ibYMsyPO2XC0qbzfRBprn59ugCeI+GzF1Yhubvyb8XTCSceQ0Nvmb39wdv2DKPI3/zwjYMuGTQCM6JzkYBZhinWMJt5/4003N6zz776CVZXDA186gkAMV8fki6RkSngg+oJmefGk3drckOEF8lyJJCXN3MtMuUT80pNnwZyllZGoeqrkP8Z2pt4GmULF65hbYVbflcAy5MH2N4CzGYHncg5Gm5PP/a6a9Kr4ffQQ1dANNqOtFI21/2RT/OE01WV3JHqOd+7ALfqz0hyqoPPuu+O6yw/ravdfvODTGBJ7ZpPYm08/eIdTFt+Z5t2bqf+FNgSYkOHd7XzLpiK5vca+/b7Xx2QGTpsOCbTm3l2jdRkjW4MVA1IM2gk+RFa5DqzGtFGlZFph7wtyGtjpbeLTEByWphNv/5Ee/zBnzh/IF2ktfF9Pckj25maK7De+f2powXGob1YuZHpnyoY3Sm2H4+LOvJYlALcA0LXFkND5ZtvvrGLmI4Yi8bilZhxvvHWB7CPx9pLz73AutlJ7BT5g5yG/00762qm747mvF9ib7zxEsSIVHv+86/xbGjyxuaHgPdnn3uOj2rvO1CIXn5/4q70nIMYqX970uDAY3DuKka5saY2vdeQAumCRoRaWO0k9apf1fSTcVNcnGSF4n1UPBpGcww/4957b7RffoCFK0sh8iINMmoaWLWipkOlgaoGUR1/F8FzrCGZL2B6cAA57qLf/rRrbrzaFi753RsBI47CABwTxXbySk1NqsY6CBCHJ7YZZJvJx4ywW2++3s65+ErbRzKlhrxidZtcZPlVz/1qYluThimQlYphquosLYQlK3KUxuejKDbiiZGlB3E259pU50TCHKmD/CUSTQ04hKYAVDMovc7vmge5ZXdASuA6pEtbCdNDTNooJtyiqJe0VlIB9O6+9VrIa3vtsVc+cbxpMGxxyQ1s3LjbpQ7iIc5VidznbTude8FETly8iGGA0jyjeG6gkb3RAPlvyrRTYCFuYv/AsOWcrGHaSyB9O7mapnp0nbpz1e2typn4d6SDAME0n+9rP8N0lgUGqvq7IGZ65u3vXOV9xCFsIPBKEOjOOc2XazpALTnVSKqsdFbrvJGHTzWTa7pP1SEyNI8mj1Eol+Sf5HZUz8YAOgt0Vd0dpfqrUBW9SEkZPPtaN3kWYUJsSmk+a/JZjGsRV/gRngNFco4qbxfLU01Lxf8mFloOBK2DSCDK50FSX5JQRIeJCXSAWkmLiCTHnYoAl8vYfHFBMMXYRuIq6TUt+lAxokTsEKGDfKAB6QRn/pJia/IxG0PBLZsAmeXhASmljT2dhLl1DPuijvpcLGARdFSfpkCO6NQN+ZKbJtjr73xuR44egg5zIUBsu11w/oX282+fWypkrN/mb7MC7AwamCRLx+w9AXPya6ZfYKvXLoY4sd2GD+nD1+zyqZN4PiuWyeHBGGyuXbWB/HoSMmjrAK73WykkrWVLMBHfof3JNG6C5B9UB3XADOfngxeFgZPpTA2XSRYxSxJ30g6PJMZ27ZruxJyjjx4DQfF7GzUqD3wmmUZFOufdQZruxXYE8ej444+1t9/+wl59/WH74POn7D8vfmkh6f1COjIkSstCyMjE+Y0FoJG7aulJ8GHSIU3A9KCiCnCAhZIEA1WHVg2Uf41e1rt+aAQPk80nOpbr/pDwMgLeQnCWAPKudQesN8xOCWBXlR5knArtJo1h0jHoC5t07649VrCz2Km1mSREuwsOWgPJWCMMH3dxZtEJwNKib2TTahMoCfIiX1pS/E2ThF/5EsU9l3kDFerMNcTyvYNgBvVHFyGGBDc/p6t3ICQ0LLC4EUZNAyhHMoDr9z/+wEFWYCuXLrPOeZF2xXUkOHzdM0+8Q6cCxiaHR3ZuIgcGB2ZrETpeBGZRyTnYahhf7QQQWUz3X9qe0pURfTFaXQGA6iGD8ukGtQDYIrAOgBUDsCrxcx3wD86cac8+/TLPl5EWNoGYoc1shHgYwa10L+RWKWOaBDRaEwEzt28BhKTjeEiH3hF1BSGBXtU4s6Hs4J2RRIGhvEeJ8lK7OSNEzfmkpHg3J6iqLXEQMQM9iyo0MeJgWHTrnGc7tm6hm9CAI12cA9VKhHPoiHXv0QNd3K28l3o6C+U+al0ICzKGsQQ5DCbDmGgl4GnMslN3WLBoydJ4p6OFPi/PuYZnSWyWC4+zoRNwYj5IUlEPw6wZVpwKa5m11GEK44W1n3MCr4PRfrFrY2EFJyJcXLC7DG0ZFVyBJi9LlRHucEY2+DkshbR0gZUaYRBDEoYsSZE6XwpmOpQEHCmYHy42dAAIkNXYpzNlWFXSndS4gM5VdYg9OVUhQSWi9VAp8yd1J1lH0k5RsBYNXx1ffZ8KXgF/MksKgCqSNQJhFcEPkq7/uTPICLSNPLdK9HW5Pf/lbvMKaDqs5GJK4dJG11yOoInZ7XbG+aNs5FGDOJxj7Z3/fG4Lfy5k79Ad532Wc3/aFBm8h6OPGGJbd28nLw/HGRVnbP4+HnZdJc9b43nhJLzSB9bzb0e4XpIdtXQEaMjbHTdczIFQbS+9ydgOo/jxBLBURNdFKmqigdAsQyiuqQOtXdeV5f0560wqD8KwRPOUWZbMDOlaq5DMhDErWZ3C3RygMjijwyiTlxb2ZmImLNhc9iadKoUSgbZy8xRbW+ORwdg7yYkKRT2kQ3tdY+F6Z5KL0DvW5+V3jzCI4ch5AJrydT5qIcM99mnx/nar4J8Wuu0hGkEl2YhJJjFmv7VJX1cvR6I4qlv0vQQaTd4K0BJTo421UCfGnkZTlbyo3uHrtGZ1Xmm9RMkUhwCdkpxI4kmCwvicRukjWGdi7IWCksnZseAA7HGercb0xZR2Ew6+X2OQLpIOdB7HGo/jYI/kw7Jh9mZQ0EVi0drYhJEG3cINWwoC4F1grHTq9OzFhPIkVUkFv6eZ0w74HEHh1Mx+0Mi5usxCXsUc1rtKS6MYARBV40CJi+eT3FcKYEvg6o6GjNa1uq6SteC9NFJoCFjVKJQYUy5NxzVogjs9Kwa2WZxt2Vhk98+6y+Z89Kl1Bgj9+8/lsN7udQDg9ddfRRu41F5741G7bvrNfC9M9J49bdCgQfbuF9940qv91rtXnh139Fj7bd5Pros25YzTGb8rsz0Hi2zZmnWsWzRBKf7LiunyEoO198VOUwIrBkKg8afx3GAsJ7tLuJ04eQgsu+22eQO6iDwz7VekMl3PWus/AdmE/bBLRh6Rad0ZydsO81JNLBG+qujK6/y66V/Xu2vsQw/MpvFG8QEzoFYmFQBdbaGMcbNma9hb6hrEkZioFXICDJqRQ0di5PGm7SsGhPLOfiuAagRa4CfCMIm3lStX2eoN2yTD5o0NMdRq0RPnOPHuuZZJd8ZnLjhrCpqZ6BE540pyNGjpshF++f03W8P4ZTVAo+vm8c40naEESWC72C5x3F84m5FmP+dXPWB7iJ14/PHWn7HfIpLtRGJcO9TeWHQ3mtlkFTTGlm9aYntrdvp605qRjqhkMvp064/pz9VuXrlxy3oMM7Yg/VPCM5DurhI69hy6faFI/mhSpI3zQMFPPRqN/KlhpPAq0r1+r32lZo2GUaJYcNLF1XqbPOEUGz/uOLTWetoPGFHU0IxSM0eAsU8XsJ/j4gBpCEC/LfrVduzewf3FAuKTi7C/jx4zGof3nbZ730GST8YWSVibKJByAZLScRpeDUiYmoVsDNeRDFMjMzEVNjJjZ4DKJeWlth+jyFgx9ZNgxx0oZW8kUtDle/4jkH4TDMeN6CI7RsEFRRI4rrr4Ijdq69+nD00xpACIZSGKk3q3vLf7751h//3kI28kBBI5nuo4M1CNkgkTJtgHr75ta9Fqm37D9bZnv7So2Icar2e/JNLkPnviRZjGzMIEosAuvPB8irQW+/bLL61n/kD74L/f2YxH76Go229HHNkFZl8i/+TZBx/P4X2wv8TIIt6qgBAxPBF20IABPeyV5xhFZA2ws1m7HNzkJWJnVPL11918A/Izv3MBMPQUjNnvmtAIk9Y9zfRWAN+P/vuWHTlwuO3ZUGf/uOQitNUa7KJLLsXYZijSKcn20qtvELs2wGTdHGhbK61TWBeDRk0nyVzwLJRXxJMr3HbrvXbheZd5El8AeJOLAYGMEGOZDKipRXee7w3v0ARFE0yGz+2008dzBtDUBjCdP/9nWA7DyWNyvBGnz9JouhrhCeRDtbWsTT1QpCacNRvKfTGSENWIeSsTMJVotdY1lOMNkOnjdpHkxMv+XmP3znyOGLzKppw/2cYeeyZ7txNAeqiVkNf07jkIcJ0Rcpd3oHhtjmMtY9gaC5MJIFjFi4BAMiHbvHqHvf7ya+SbNFPCaTrw+a69eoi5oxgmRo0KNz0fGenoYJMz8vRrb7KLLrvUfscsJVJ5DPeWldWJZms3z0/+B1hln7ikCv9TvNPYnjRYKeiKIUNccvmVEAd0HqggjHY5gDoYi9POOpv429vfxUMwrDVZo6aKNN8jqJpkbpJO8+FIxp8H9umK4c2ZsGAPeuz2PXlI/ib4faAXT6bI30vWQiBNYNKir3WdVU2EiL1F0qTvaYHy580/d4pUjFNOEEwcHWbvSgIlWvRB/Qw149QI9SJRmnaceex1/TwBbUoCo4kJzwHQxAqdUQNDCRrXUwawunTpev5een/cI2uqABCnjXcYykVJsqSF2D795hudtX7/jBmurV5P7t4OkK1cXBTFDuK5jPaiyNlvvGOG7+eHZ93Nn/Nu9feHugjBuRTIoCjGp3bqAYP9n8GeQnaqox0TK20ul+4gPxAT/n8BqyIf+KipNIraY+1CGkTSYw7G/AMgXb/+v/xQ8NtDf6j9dqib4V8kCYUQiDTFNCbW+khrBoSZyKhGW7b0e/L0MuJZGlMO/yQXzLS9+7bC+l9ixxw1zmo4D4cMGwZj7iqeS7I989xjxMo99vP8ufbqf161G66/gVDRQFPyK7vn3odpoOf4NTwGw18SUDNhGd4ACzgtJd/mfPK2nXXmVHv6kefshOP72DVXnIpD/UL796zb7J6Hn7WNTNcV0fDvCpNTjuk11JWdc9MAiDAzgdkZCW30DWRr5DiuPDUWUL2J2DP7qfts7lff4gWALAEkGzHnIzuYhmQqKB4QsDsu2luZLmkgNndCNqS+VZIxUv0NnqfkujT5J+CvlimVPOSFtKa2bSy0fMgjynkSU2BY0gSIpk6r5rqiSeir0fCsx9xz4tij7ee5y6hVm9GzZLQY0Pq+f0/FrBfN9JfnEnfTWWtFfj7ffOMlgJPoHfJzNmHMM+eL3ywTUk16Jwx6SouD8WnWcrVGp5WPc2aKuZqNh8F1519Bs+9tGza2nw07ArLS+z/bLXddT1PxIchKiYAbNIfY99dc908bPISJopJImidXWhr+BiVFTMxh9iKR06KCetesjGJkOQI9xxjqyYMlME2pd8Qo1fSagKIKzGxkHJmFI/2oI/Cz2AfLj0mw7duLLYZpg8mThtk+zGd2b64B0GiGNdqTBLIRTCDPPv/qT84Y3pP8VWj4VlPXxsSnWmfG95+j2fjYfbfTmN1gRS5nkmLPvvwOedh+G8Yk0bYNy+2FZ/5NLgtrf+g4pi73sX8POnv4FaQGQjFVLqRx2s7zTqTelcGc4tViDDrHjEFflfpNgJnqAtXXih+a7kzAwUyeLRGcv1EiWvCclXP6RJD+CY5nwFtJHgWTdtpmyoEPDYt53qwpoVFHDaCeLyS/Ik9x8kOQU4tUkUT9etyY42Dro3cGIW3N+tWsza12ASzuRUtWILvypNdoJ2Cu1REDcxlNVpEQ5NxeBmgEHMSoOmx9GaFSP1UhOzTplPH2O/eX0S2bHGc/5zsTobzrJtbLMccO4RwNs2V/bkXzNhUN973scdW9MtbmbAcrqeVsSxFbV008jbhzneFIbmgyWGZrDRCjIiRho/unpsyimVIAsKnnkYjLcSqTB1tYw2nZmA5r4lnEML1fzmkxeWOItY1cfwONCq0hFZMiM0k2oAo2YhzkOO+y80u5iDAmTSPonAxATk3PgksQX0vBNkTUTKaBq/xM50mLDJ8hiRzGDpQbugyAclU9fzUElTzrHcjEyqceyIGI7WKSqh7WBIQ0xFXzJADqyjhbNXLwMwNTwEhqtSykxYqKkOhgfcjtQaB7CGeUGmTSRA7l+yOp+SQPI8NTybBVF8JkZ4IxETmrJuJhPD+/CukIkWhE6MlO64ShHx0GyYNxvXW8u2jqv4ws4U9VjLFTd6rmJFePBEsQ5lBaAiNWCppcm2pk9S8FqrvsA3Wc2PKqSzuckctxx/eKka84JcKFk1zA/aaeOdo+/uBv5BWTaU5VQX6j8SzgUQ8LxkMjtY/ew4gj+rA2kAFFFrAUz6So8DjbVyDTMOS+RFrkQSWhg62CWKSvWpFywEEG90+2y645w3YhEbN40Tp+XiISXICsb3yA/M1w2J477YbbxyIJsN/mvr/Kzpg0BgLffusCi/+nnxfYuGP6UqshK0McaYBkl5cH3sY0haQOFFPVwLph+jS8QNqYTpgHLpXN5PZwu/3aT3ySNo53Vkej9Y47brannnzR5dxcekAMMRlTA0iIUJcLqF2IVJ7Mw7OQGtD66Q8DfMGCtR6b+/fLxMQuG8nMbXbFpdPt448/Q07qSvZUHlJiMzknySciu1pHRloUxSwmOIx9S8jZBekRxZepugoepmAAVwFESBwENqlLHUrRqGSnhgXXhvOrWKUse7rLsXR9GywxHcSdrS8WXk4cySQ3D1TKhVVb79xM27R2F13ldBYN7uQVpQA0QTFaXgqdGzi8DGq8hKhV/NfS1RAgpILSWYE+MxYUzNQFPvYkQMEd1Pl76d+0gHimwKooYeFnotNSdrCO0cZRNuVUClEQQTk3asQ6Dn3IzQTuDgwtyiuL6J7+aN27duGA2wMro4PubAoF7FD7+F1o+cORKqgooEg4FibeejZOIQd8O4676pRAy+diNAqkIp2euI+rMmRrw+nk78IQKzcv3NZtJJgz+tQQgqYkGh55ubl25qmT7anHGVPkmsIABxvgt4vVlotgd0lhjXXJSYWdme8LqEfXnvbog+/5WLgDVgR3jRn7SLscZXleyh3F3Akh0AuUFruhwbs8Si7lchjrzAxJAeSgU6mCcwPmR9MweOjMBv7gvx+6Q2FqOsk7IFcSQWDPHvQzSbpVhCcC7JQTYJuwj//nVcMB26Pt3dcZy+C91nAwb9xSZuGMKghXkxmiGG4CiOr4fo3XpOcj/sxFLv+r1JlXKRRySpDCpR8nAWjo7zq8GinUJC0hHZYQGB/EJRKyaHe1378HcWaKQfI+AoDABEATRhiZ5PIRbXBIy8/P5f2UoqEngx86QzLeodNcDfAhHURXi2ApKTDruTUCiLYCLrqGEQFSOncukYEMhetX8kyQUXKjsa1s8EbXkiHhV9DnWbtRFUFN+icKYN16JCEfkWlLkcHQwRPLc26hAaBlkcqYt/RWxNorLuJQ0KUImARs169IrlONBf2FwGDtA4EGp5/ZyU45+wT0I8VaS7F3nv/ABqDfN6pfun3w9R9GY9xqYPwp0QrhHrU/wPcMuSEbBEuvR/eujBhv5nN5voB5ei5ilGgER6hGJJ3MUIRDEzn00xFvLilkTXMv2flyjjxAh5gim85T4cEKNErQIuF5YJga/BKgRwxWkqJkT6MGQiRjOFyahUzCDM2gWxYG8lpOZ04jUnLjlE5MFGSHjFwAZjTzCBnushjOB8dI+4rPb2Ip6mdrjegAVHYiEPfwyGidzNG4B7lnxwL0p2eFI0NAcyKZwpIv7+DPVawVs1+p+ay+DNCChyido+hUnoPiGt/fyjtVk84nUrl8udGHAoppxB9Ml6LSa2+cwx1LCBgsNFD03wEvVkYzYnByEBH862lqkI+SrAXj9ck4qofCOujWt7ONPHqky6ZsXLMfLajNAE8yLRNoGbCBNJan8R8huukA091p3LBKGftq4pDl992HAr6ttVLYkGJAR5E0aZRT5jrS6JGGZCs33wHK0wJrvY7iBxN6E28okc0vx+d6AFeNa2i0X7iCmhcyfGthH0hHqF7PiLWTyhiIZCs04qK4otEdN31AAsbXmhoE0ksEhNB6dSkJGM7pGdKIqrR775lhTz7+LIVTCiMcuTRb8mja1TPiuY8CPo0xrbPt7GlXM658pf344zz+vNAOEqPU+RaIK9A6mc6ugO+bp1/tmm3VUJ73MC66HcZ8EQ2lMPZMO89Mzt2RAMRiMSkO6uVEcJYoLsZRIOh+I2DlaR/WovsmYCaRpLU3wNevC3Cb5wzC54p3FsFI43iaNQdgcwBgw0qlz8DPlNmOpDwofSkgtAjSSELUrRerVglbGzEmhM4opCUN5/KZMIq49q4weC86b5rt2rHb/vv+N6qXnS3QylrWod2FUW21CiNgtuzCCIucExa8GkuSJoDZQKOzTRqHxMQkglw+GkyS1pGTbD3Mr7Q0GOqI/+7eV2B7pZ3FRmzgmQQaTopBsBK4/3ruW+epJGMS0HtrVSeH1RvB1/dlZFdmeupWlQO4iFHTu18qibOY4g1WDLMyEukErTMlvmJtBMZwNOtwgQ2Vczs/q076xMQ46aaqCdEidFQHl5xdnY0MKM9eUWNBepdiTAl01bW2kdTUs6flKK/1pucjQJ9H6jqHnbJyGBEdSaKJyRKFsza3QBlpHmlSZMOWzeivrfYRNzHhYwG9TzvxOAeSv5n3K7rUrA3WRQaaVd2QiVm1fK0bcXRI6oNH8a/rLreBeb0tk2JXetfSji0qL7QXX3mOHKDYd7pcicUi7omG2gnHjbWdTIf8tWqFFXMBkZwdOs91viEjZ0ePPhLd0040lKs5N5j8AHzQ5MguAMKt23fArCF6gNAIFFGiJzkjNfokbyTZiVzO4HaSbDkoS+O3BYBFUwAdxIoLLzzLsigQMpJhSu6qsTfefoPmd6OzxbLS8+2t1z+3P5at47q38Cw413SfAOaaCIgh3rcAjrYQc9VQ0IJs5RoG9MmHNfYReomdea6MRuksYc+X7TloV910qy1cvYz8pwUWQgis3pNgpV3mzMXbMOnaW7Sbsfsz7aQjj7OdaG+/9PzH1sTnpmFa9/2PP3HeZ5IPHcAo6hIauBVWH7HJn6cKCbFHXDfM5U3Ys/xhMnFNAtjfffsLrMiRDrLrzPLGEAlqK43ePXsKPM/pkPEFz/vvxctY48122pSJNCYx4YFxo6Q/DdFufZ1io3LKikKaePXl5BaYdDKe2imzG82leJoB5B38rCp05N9//w1bs32Fbd62gWR/gl0PU3c3nzdvwRL78LN5jBdvo1iJpDiYzuTVKBq71eQ9kBBgZtVrPI8AiXCL58ntsJpbQmCMAaxKE47dw7hotO3bWmq//Pgrz5QcMLbWQuPQhySnUyEpKQCBbvq3ij4VmGLFhNBFraIBfs1VN5L/hWLO8z3xNgUwJoHRu7vdbEe/tI58X4nN79qeClnaW6w3TUsgVbVxyw4aDrso8gGLiFVil0ZTuNXBQJYJqXTpNOb50AOzXP/O9eic3aM4C1uNAvHYsUfagH7d7Jypp3OGl7n542GtU5/s0Xg8n+nMUYpnMb0kd3GYJeTAqX6qAxCwcHiGbmSlQOv0CTWa1SSTWVPwe9dm5Z4OA4n+Z/5PUB+4AZoAWv5MI5/+93JQ5vk99+JLDqzq3FZzS83ZKgDaZWtg7LlOq3c40Q3cjVESOaSuX0xRtIev/dcNrg/82MMP0CQhF5Z2KrlEGI1pjfq3c+2SAkhI6Wz/uh1AlYt6cOadxDLenzpG/+uXrl33qHecntsb7WUMHdVkbRWrn8Yb8bKD+Ngh1ur/AVZ9GkemdpBSOjpi7bzLLndWs+798LPXRx0GVuV2/L+x1P97HVorobCiBEwL7Ni3ByJF/U72yCbGHv+0vj2PtZNPns50Y6M99exsJh9OJo9fZCMGHmEnnHiiTxh8yT5N4kzPyEkiHy9wR/Nvvv7WonnAz7z4BGuuHpDvQs7WY20b+qsN1UikoTk45xMMlmAff/jpizTprrMda/ch45DL+Pd5ONmvprAebbMe+4C6EmKPdEs526dOPcs+wXStO43XPPL9ZctXcW11gLz98LKYyvc+7Dp5cGpwAAAgAElEQVTvhDcaKDS2We9xnH+aMouiOd1BnlZaTmMgM9pmPz7Dnn3uP15P7UQrUiYvSZBoOuclkCfJcBfjHPQDE2DOFFGXqbEqOaQW8qQW8qoYn+Rh3XKfJUy7pOcCiACENarjz9qq3svXIGVTAUDSs18K11ltwwdlUuxj6nn3IzzLK2l4issaaqdNOpp4T+N451bbA3OrhcOvR+90u+SKC+zZFwAFeI1q5pWVQEzhx7uNJ80D8Fp7+bGniAn3WL9hGXbJlVNt7pvfMS6/3Q4Uh9uEyeOs5+AMe/2tT+3MKcNh0YXZO6+u8IZMZHwHnhvZmIAVkSug917F+U/xL8B5PwBGRGw75KgW69w1qBvaqM+SE2EIbyKPSMBzIrnFLrj4DDtQttVZb2tWMk0YgUYwcSeO+LRt/QEnEkn+qlr4AueYpqSki1VWRL1OHtJE86BTl3726dfz7NqrL2YK73easzA0OZuuv/EuO2LMKRB0QonF2ywLGaRhffOZlvjJumV1Rb92q63dvMwuuvpaAMiRDo6mk5/oTBHrI/qQn8YyHM5HjcSgVDXKYaBUDR15uEjDW/rNh5qbetDSEVVSEkjxSBdecnjEM+UdOrcUU9QUJn6JDe9NHRlIc44PHdnb9qGjL7PnWKTkFO/aqG2qYVX1zOtsQ/qM4ntjLQmt4Othm45lKmf1X/Ot2yAxqG8jDsTYrTdhxsVZn5ouM3Ea9YD0PbqAlXAmt5JzSqqpYj/j5PI5UMnFUghpAvQl121gTK2Je9Cfp6RAoAPAThA+Qk6YRm6uZrFk0NKYUpKnSj01cAyGzCV7qjANgjGpulYNblZlCvVrFetN5kgyGXXJBH5wPTmJ6j0RubKzGW2vkcwNcZn8oIl4JQUyeQtIOlEGwGJyCzAuKw3qauV9Mk8WM1YEpVAZguhUUN5G/e3Te8Tew1MPV19zNZMTz2G4nYtHTZEDo7FgRgcBlpUvumH2IXaxpLm8sSjvF0n36T1qsk94AQ9KDUJhDoc9DpQsSj7GZe00Ycm9yltIz0tj9iLiSWpOMTcJYy8ZSyofqaVulMZwLNcqg9YmnrvWdzhkiRJG7QcOzXfN+J2r8P7hbG3gPbgXEc8mkfchYpcYmGHUrgcK2yCGUSdzJgmviEBWUvhHLWTGJgzwZJoo+TyXryPB7NsXiRY5oKgpTzMuhPtp0hojbjSBq0mqTMBqGjqTDeSSbdR68eB0AlgrYZl1YxJhDxPDE0/M8np80aJ9PBeux422dPTKrBJtWKRMKiFYxqeEIkOBXB8kH+mUnzLhZNdjXYZxuvAe+VHoxqJIfBuISd17syZKmcYin+qLdMeyFQdcH1lCChFMuZaXNNoggP5rbzvePv32S+qkbNuLod3ZZw23br2Y+CyOwUR1EzIoXAN6hDLIPm7sWTb96ocgKqjZLJk/s0su+Ccgc739uvArGt0y4OsJptlsLz1LPbmdhrU0m5kU69alq22mPtAkn6Q/xPYXHlNVzfQ6eaGIjCNHDraFi9bw7362YsUmr6+VDvRCPlGfN3rkEfbnwlV20vFTmYgfgeTU+2iHj4bZ+g7knFJy8y7WkYaeYUYWYBsjURoLiqdjU00npAJ3wXiYCtI9FRtS+Y2KUoEITES5xocEjsUIECXaWaAEmmh9T3EdVNrOrmFw1AhcGtet5SHDDq2v5BDuj1nOZt8EdRRQKh7FrsqEMZJCobOngJFmFp3YBB1Oz/H8JtD6oBpSwJLeZTndKG0EMZqUOKkgEdgrQXxtXCWCSvyVvF556VWwvXJc60zMBAXGnJwsigEAOu5o5bpVFILSsoywb7+axwLEeZ1uTASHQK9e3QFADtqUqZNIXn+wStgNvejMjxzD2BwMy575E3C3voOfl04SVuKju52ycU0nOasGFK6lQFTnUZ0qOc+FwDIMB/GKoUuVnB0K2Ar4mxnHeGN3796uXLbSu/g1sBOmnHUSrsMT7MvPP3djqlXoAUVx/TFehLHZAB9kWVTHBtIoscakNEaioCA2UM+e+TDC9vjz0+frOQtEFGitYkYO5uBeduTIYRSZKYymTLQHZ82ymhIKHGmyQsOOYAxBrAQxMUoP1lvv/p2sifvZvG0vICcAYm/uN627zftqr+XjdN8M4lnJ16tQU4d31IhhuIiuY9HyWYyi12qMxY2gAoaf5BzCKfQaCAxZ+RpHRgOJZ1RWRBLKBpcIeFNbHfIOmDWgKykGoBaFCnBR0nPzk7yLVl5d7sy/qsJA10haciqmpJ/ijFY2RwYJVAcjU9u28t7poqhDqeAbSuGnArNVLFaCo6QP8vLpWtNpk+6WHAfbuM4Gumpi5cXRVRU4Gx3LDyEBE4ZYXxHFaJnwvWBEaxDC8aFRdQSGcjtQIKFyihWAsZGjBgB87HYWRR33KtMp1Yhiaum9sc85aOnUASoX7sTEQO+Nn3vptbmAP4y4RXVnnDQfA5t3rXR3hQ3rB4tgDG6Z3yyz0ePH2bfzf2HkNhgVn3Xf+TZy9GCSuSKCW4nN/3mZ/frbZoyXCNCMSWqt0DwMWHE8I+l16pmKWHzDFd1tzOgM+2N+sS3DnGPX1nq7csYg+5lRuaVLlEzIrRnNpRCYno3JJHfsw1CKilDMbQCeOuVk8L6q+AwZLMhIQrGBHyxmlEb4OQDqGE9hW1tCZyQWeCHuFK0iSAeu9L54HgLFhK6KLSKXzFaSWYGdHYARAnZj0a3UyJPG7ZQQaUQ8IyfcOvegsElFGoSALpyotogO7x6E6PfJXCNIQDROGwVoyfCe/yxqSWfZV7POIOtwgMkVk3EwrovGoaWSiMqUr4NDqYokSfFS5g0aVWmSG7eDXtLbVWNBLrHBiKtYS1qwYuCJ4ULO44Cx9iSywK6DK72goPIL9rPWGbkhbAzYiZjEScJiwbewTctkkEEhFsP+pNmtrpvGeJQsCDzOymUMiQYGgxjEdOIE+mfVxTxbGhFgozQkiLuYMoW0yYxQozoqgLlZDppIDuxIDKhk0qP30MqYdyMgnMaOpB8WFh1MDMhZMYxDGPlaYiXAH89TQuntNIw0LiZB9CEjuwMc7XSJhbsoLn/4fh4H8J/+mV3z8pGbyEQIfTRshu2Meg+2jz79EJkQtMfQ6vtu3kJildjU7F8WaOSh0RvJW5x56snca7P1p3h65sVXSOTakJ2RhI1oy17uk+BK0ygoKINpByHlcsHmPfGchVfTT/EG1iHslbUiwEbfLS1CNMOlMcv/pUoTHEaSWCKSSeBqHIhM4vyLpNOkM64VwFMWTzK50GdKd/eMsya5VurGDVt8dK+R67zz1hsxy0pjDUTZux99aH+tWesFukC2DJiHD9430159/iWSjXIrAjRsZh/IBE3r5qzT+HkbNtjKDbv4XN4rZ6e2RgIL6TxYDlmcn+2cwwI7VmHe9OvihVbDM9Ea1cRCHM2DwTARt+/YYUNo9h0UeI1rczRmYxehzyXNz6UUHatWrmeCpNKOHNLTzpw8yb795isKz0SKrs62eOlfyPQwPQAgJ8aWANIkjSWruOceymD1lWu/kAPoXI0jmVcimoYO33BYJU3s2eVoiZaTxJTTqRcgJP1FbRhp2LUwiqOhLAE3WlNuPsMZ0AGYrbMqUp0HjTXxeYmAIr2QPUjHPCkZ5qgkOFpoJPwgYB4wP1STBGrnqhl2xECkdXa5yaNOTPfEUqOGf/ph2LBp3U6KAGXzavSF2knHjCdBlM5q0OQQFSUGAP73PxejE45bL4WCQCmIb0zGJJHwRTChgdwB+0H7RIVWPEzdinKSN86rOALLpGOOxteNwpwOf3gYRQ0syzXrcUVG6qUGgzF6Gc6SEKDRRMIqJqXWcCtnYwpBMgT22nDMP1avx3lXxTSHRQr6abKKq2UhaxReP0QMP4EJnbK7EMca3ICUwTMHIcV2kYFGE3tCTQt6jST62h8dVoQ8ShSJLnCUs6FUSKRmoH2GJFNIXRRJaymFWKVP0+j8lnt1OmOFWRnZ1rdXD2eS/PzrEswrauzN916xWkD5K865lVSf10sTNhxzG42RKRQKYJf0jrqvTTA0VXclstdaCYjN5JNVBN8wST0pXsL6yiJ3W/knTt/sowhYz17N6peyXYFsYteIUeuuzJxEPKC3XnvLRqH1OGjkQM5hvkftWg/Mqjz5AeqKIdHQiMRHdAoxMJK1odG1OEYdGqPtp08x6ELX688VaD+DnKhREMbzkzxQjPTPyUta+PyBAwfSKOpn444+2U476SyPHQItg9EBFXmKPQL/BI7pjArkaVTGy8BNPHarCrNbp8+1Dbt+w6xmI2cixAW9K0aBVHCJLKCJMBVyYcQ2jeFFERM1RdW3T39GZa92wFMTJpqMGXnUUewFdNm4PsVK5bFimwTa7tKD5s9V8ZK/xhOPtjOqu3bdZt5pppMEJPVRSxNFv1TUNgCeKmPUqKjjFPIl4OcJeC1HiqWRNSZdxR7oNU467VQm3vborTsYfJhtexhUdSBUd+9jFtJhDsDT/w28yojPtZp9/F5NHEl7KcYHdH2xnw6Pufuo7uGj8xBF00nHYm0eYoTqr/XzHIileErhnp984jnAKaQY+F+468+GkSc12dI1692sVJrhej8CVtXYUe7hEBaN5ctgCMsk5fZbbvT3EK0i2AFhyXjQtHHDsSgkibrav26519fa/TPuIJ7QbBGwKiJIgNQ48CupIYEoSdl5dtoZ0xxkDWONtGPK1MH3dGjTwixTpqIkJ8QbVGosa0+r6pJxYLSde/GFxAbFUkxnfPyVprnyXxm2uaGiusbB9tH5foj+6vlWG9cj4DU8lJF2Ynk8edUfv30MuPezZWXXwULGIfn46ci9HIEO6UbMHpNhvmeTUy5y891aAKQeFAOLFq20Z59/0Z559gnW1Eq7+OILGGt/iPMUJlDxFnvjzVes34A0N8w76aSzbcy4U4ij6MmXB7JjF5x/jssOXXPJNfbYg3fYnTf/kzOm3YYNHWT3PfseEk+wt9BS7pLSyVat3WAtnH9t0TSDkCXYsX2vDRs21D56bx7nYTa5UDCJVs5U3OzZ023X5iKb8+5XPB/p6sXjrp6FkcwerxFqyN9y8rMgUgAGEngqmOLoMTiBaS8aZWpwAUKEAfxVwboUuHbcMScxmrqRJvABGtU0dch9NKIbTqHRxGGiJljfgUloKTb5GXRwTxNNIkavd1XAAj+Wz2pl/HWDFe+rhyElhlswdqwMZOiQ7uR7xXbpJVNtzlcfo90M6CINUBLoIUy7DO7f1V5+9k13h49DVqESEEydgQ4Ana4QXFatKbTLrqKZl9/d7r75Q3T7B9qfizeSS/ZFY7EHOUejff/trzZkyBAMqw7QnK+x+x+7HabyOnv/rR+IfwK6mtAmPI7pgFqkiXby2XVMCDVYt+4J1HCwcTnTKgsC2TM3CSYn1rmVwlRar75hTA81W263vhgIbuAciYEleoJ9NudHzw9TYNaWeFOe9yO3e5ZlBOvupAmn2Szqzy8wNJtDfrQfyY+cbjlWWLXbJ89qICu89dpHNvG40z32X3jhOVZyYJ/9/stv7u+h7K9d1FDWezvPIlxxBSasplRjOKN/mveN53QnHH8iWp4HedKARMrHwAvKy5BUAniJgKHjgJz25///daiRc+j30jqXkXDTIaM4MV+9+aRYpcYyOU04+/ao8aOssHK/TT33dNjbP7pMjCZAo+IwRVy5hdoi3pvhDa37ICzV2r3/vo7adIv98edOu/ba25Aa2kpz4Bn2DjfPuRFPw1am3MJOopFo2olWqfKnWI1pgwVEkXddd/W/7KH7HnHZxnff/49df9PVnKGsqVEj7ZcFy5wEFKUxeR//5+hh/L4Txq2KSZIdFIO3pLiU814GwjJDJteDzduLBvL/I+s9wLwsj+7/2d4b25et9N6kK72oNBUUW+yxJLaoiTHFGFM00Wgs0ZjEmmgsqGBBBbuggIDS+wLLssuyy/Ze+X/OPJD3d11/fHk1sLvfp9z33DNnzpyzbj2eAIraAsT1y3MjxWOASkmpuXkshBjWZSfFgWorTS3p7xTvJ3MufbnqSwgbAgwDyckuZ9xzb+AMmv6q4ywRlhRLc1NeK7pvAYQ+ccvHqnGeiK5xHGC+GJ/V1Uw7C+hWExOiSAeSKRoc6KCg03vRs9KZrVwyhSRfMgHS21YQlEyYyDORdNUFerdhUJXWC1yLdaw1I9xLny8NcAHnba00PYVx8Y7zqVN0ljWAdTRQp8TS1G8GM9HUYTMN9GRqplDeQQIGZC1gCyMAyz9+eW1AuJN5J/cmqZlu1pBkflPBK+pgNitfF76m9S5mu+5ZngXHAAnVqI8Gn4hnDTeRF4RCoMkfmGzzF0xmLx3hfTbbF18dYE0X2jdfHnZCVwpEtDQKxXr2m2KbpktTM2jUk+dp+reSMT29n3kLxtrUWX1tw4bdSGdsdSKQmo2i4ih3EPEoHoO/Jgwy03ME/CJ3xd9OBHzctGE/7zMexjXylfwj6QE/D3Vs+VnM/SFlIm8Q4T5qdsRQw+Th46P6YfDgXABbJo1Wb3DC1/Dhkims4ixDmgyCJPAP09R90fj/1n0rLr/0CvvbY08jW1mFrNXtdu99j3mOrTxCYHQ9eYlqsB/Byr/v5y87K15yQjITrqlRgx1TQQBvmYXp/JX06I/vPJ/Yt9KymeaSvEWfQRAZB2Xa3T+7xd58/Z/kXgbbfZ8NHTIK9uoWpFSG4t2Tb6OHTbb+Bf2Z7si0+YuWBLroaYM46ll0Ob0F+ciJXAuYkRg6+R2M+GVC3TlBZ0EHcC9efFMLFGFGQ1t50fE4kQlEcr0QkgKx3saOGm+7SNAaYPnFc1g20fHSKNvX69YyGlIJSzPOg1gbmkTq/srlMJPOTQP6a3KJ1ouXxkESDBNncCrBkgQAAIzo0ydAvpUSpOJKLnBNTowqZF0jQ3misx4VWPXXjDmC6p8F7f96xpy2bt7ORkzyja/OfKc0qdrqLDMnx/706CMYNUHZ5/BcMG8hY4YfoMcasPRuue06+wYHQDkqjhozxH79m2edUTFrnsSXJ3LwtPPCSfrFslMhwIsNRyPL/VZ0UHI5KoLCSZY0Wi/mp7Q1W6FWS7syJpnDWNonXFsr+l2dFH+i6NdAK5T+hsxYRNLj/ODlMTYFUJKXLxo6znL8hbQ82gGhxNLqcn0R6azKaU/1g5haLCIqPrmjK5io/kpiTFfuegIqRqHrWnLwCIUNotWMXMRLj4rgpXGpcgxLBg4rItBWAAaE2xE2TlHfFNuO/p82vDQvR42B8bMZfQ40K9oYI/ZpZu5ZKH8nCYZ0VlVQSQhb68xp/TyfLgmvR6egLURHuQoBMn4eZBFc59NgNLIOYKEpukTSVVDSIeq7HGxPArSo06oxSS4ZlgYdH9gZTnPnGezfXcVIWj87tP+ogzhNgKPStuldFG2jx46yzTi87d9HgNR6IUGN4Hs6KWAEZEmfVjIOGQDj6qrU4qandaVc2MeA+G8wfWcRKuanpUWQrCQgll4D8wQtQjp+nM0EKrrZvOv4FA5Yfm4bXdYufnaEAFquSu71+hnSdhRzUKwQ6WvKDUkmCOpGhXbQ4UTzsRtn2AWXx6E11IfEbDisrAI0Pd63r1ZtxRQAwXZYuepOQDb3ZziScZwoaeeOHgkYUuh6Z9IO3rXvoG1EioImn4VyPaFcj9ZKm14Y6ygERDcuFlmMeBJHGK1PPjQPBvl627ax3r74tNuuuWqkDZlVZNf9ZAVrEmZTO8l8CCCDiiOtP9WS3rkN1pnqWAnUS8umXmPM3K++RuCeOsPa54r8iej9dnLAyPBK33+KWOI/RI0OjVh0CHARiY7fUtlVziNDOtXmMpFgV7kOqFosqrtzCmMZneJQA1hVh66FPXNsNwYL22gAQV+QDANnBF+rRadgAQNHh4E6vvxvyYRIIkSacxov0Ux2LOs4jSI/FsZpD+BqLQuiWW1v1qiSKm/usNcCdp4egvRG1VUkgdBi0XgjX0RPwllsYt8JWO0mlGntCuzRR4EP+DOUmPzAPikAUtnE23IY9Y2whONsz1ZMYKppzEjMnusVE1MMbSU1Gusld8e4Cw0kErBGrQtozG3E8nYcbtVMAOumwxfEEXVNJdSuRq/icRuHfKyc24lH0plpp9DEMNbvRYyM2ASx4hVaAZyEVvMzWpvEclNTS/fNYX8KKM7Jj7Mx44bZdgpVGTncD2j4wvMvYeZU4uZCRTh3z5k+jZGunejmDMNp+1GA4lRbvupjNKjpmlfQMecZq6mh+KExLD1kae4pCRo+ZqBt2PQtTRPiAtmWzgCx0COVKLHmxNxxky4uSFMYMoCKBLDIL0p004HKMlhk/BPLodsfjW+x0MqO1XFG0CgQ+qOE0VlWwaSEmmLu1s33KsNp5tlp5FtusRG8OMhmnrQKUOlhH+sdamu5BLOui+t//h/PWRmjbPV11RgWvUCSApjDXyrZyURG5PG//MVWr/wAMHOlNUkOh+9Rsab9tRRDxTTOxVeXve3mWmLGa82IhJTBFMHFiy/k2ZAwAa7t3rPXXnsXRizvQtrGer+LF01ntCXVXn1tuRXkZtqi+Qs8Fv/rXy/6CL5imzROhXvJiD2M5st1sCEj2bDSKu0/uD8jauthdbUjJQKAwNdPnDgI/awE+xaNTTUK8mAN1QAIl5bXIHcCiAhYnZElHe0Uvi4L4FwMVj11AG5yCGmzqynbApDWRFLbgvGPs/J4jHKDFXskhEYYcxc8vxhYKjCheP9KumPYIEqoBbJqBC2WkYbj5Af/QXKi4oSKYcom3s141uDh4gM4ogNSKDXgt2M6qpV4dmfPnIjb8DYK6U6Kv8lMOFTbgrlzna2gPaGmpHKGEPb08vfet7WbtsMuBX5kDlKxKpU8qDA/2/bsKndGD3mi3XLDNTDjq+yddz4i2UavlzMc2Wg7ExbRudPORtf6mJ27eDaF90z7/R8ft4++fNeaeBdaoycBQFvYW0pstdQ0uNCLbkwLwLz2ejxjVmJ16hl5wcI1NDnYTOHJUZBGfhYOoCdX8EZAbq1RnTWSgpD+ahtBVMCwWCcy6RNDX82tWs4FZb1O7GEdy0wtntxkwbkzLTu5wN5jXUqfbsbMGbAUZvLsOcNhY8qVvh5Dmu3bt2AOsJEiuM7q2bdq2Ia3JFsDBUkPbqxiOYfqIvUSHFjVGJoUxeQkHQr4Hg94QyMFcFwyDWECAflyrd943sWF511EPprlmn4yTpWhqpiGETRhd2zfYZ99/LH4hMQjjEK4dwHBMk/LAWiQUVISGkk6X4TFqkmivLGDvVJVc8yiUoinaDB30YQb0HcQDIcqRlwZ1yeXk6yBGD05ebmYbpR4QzounmScprz0j6PQ9J0KaBAJWD6g7wCkIYYAdg5gmiaZOESCosPQdZtONXh0EPDsiaSEGFjdosfUpdhdtyyznaUCVnfyXMRQJ/fD/ESMm1j059xpmCJOBbHil8yUOgB7x44da1dffS1ask9i3LDU1mBq13/AALsSIyPp5DU3YQRB7iSNOoGcMp1TzFKzWl4DYi5vZE1/u2GLyy9ECBji/XWwvk+bKom9qRgYAKDBCH6kDLTIFXWWpKB9qsZOMXqkV1xxBYwcPAXcNERNAqaDeJdioGraRKCpDJn0Z3om+gw10TTWqP0oTWGBgZJIkiavANVQd40WEKCCFDNKjXhq+/pcvH5eMFLvaf///tz/Z8BGOgWqOuiuxjUSH3/9yxNemMsFWU19I77UY8a3eQdmKuScPeSEIbybY2WlzjbSqKlyRcmzXP/D63zi6A/338d7kGSAJkxoKrN3pW2rdyMgtFdmkf3o9rsdRL3/lz9jG4o1rNJSTb7/a/xpAkQO3Gk5RTBWL/IpAGklCaw7Se4TaDtqMlCu3AJWnUrkjCVtpG4+y4FVJDfEpJfmn+67FWkJNZxD1TCRpq7PTwRxTz/Rn6k3f7XReMcyPuHMV9OqreU4uWatvfP2n+3IkS8BiTCcbMlG9uUcnMDHuPHZhx98xWQKTKeQahvafxhr7yt7gnP8V7++B9ZgLvrWz8CQS8Gp/VeAoDvQKb6OBgHMRfa9mo033nSHnb/4UvsLY9/frPnYJk4+y5Yzrp8IcUHsrzhG+MejBTqgMMsuvGCpzb78RkyBuVQK7fNnzELDu9o27t1lHVEdXhNV0ZCsr+e+YZZmZsXj7YDnB+ZpQ0f2tW++Kba/Pvgr+9dTL7OGqiwpphc/dzBmh/sAaVLsOwDANtZlK9cVB4jZDDDTb3QKE1skwzRkfeS+Oswqj3TDzAM0T+5j2zBJauHsT2AfRNLoVnwmSyLHUpNdDag23L2pq6i/Ko9xXWjAFmXmEsO6beSEVJ8u+ej9g57zaUJDviQ51KP5yNiVle520EsgkaYpGFSCORuY9YSxH4f0ybcS1TjE8h4SQdUoV195sb311vvkHnV2yQ/OcqZz39w59uCDD7oRbVQEuXIX4ArrNBpiTwfniJzAGyA/pGQBiPHejx1BH7m6i+bBJIDUPTy/UNu5rdouvHw85/+3gEUR5IG4gXMvXTwasDCfrELphwZopF126dlor9fil7LWLrxiCFrU+23ppfNxhF/huZQaOw4oycwHI81OMbyZSJBpcgNjza3IZg0aXIhx5VBbtfJT23doBw3FcRaD1FkkH9SBN8L3G3ZhfnbQ7v75nfbwQw9bX+SL/vPSf3Atfx1AaZ3XDToDGgG8ktFElInlmdMn2IPog2dl5qEPvB+QMho5kCfQE78FYGcAsQ+3eXCBaNhCYgN7PPp/fp2OL6f/SA3X0wbImhjV4aJoJL38YgxVR48abT+751a746e32ZP/fNwe/evf3HNl8mSa2zR51eRo74BFytfn9Y2wO+++GEPJbUhA9LILF95h/0IX9vbbb0F+5Tf24UoAOc7TKGrEHoFyPDuRh8SQbUDLUsSsOqbfxo+bCEO8L6PWX7F+jkGYVokAACAASURBVPilFhQm2yIIWrvRzv3oYxr5rGNxkyTDoncRAHed7HuwH0JyEtiDgkMt5kPKf2KYaFC9FUY8Uk4hbwvFF32RGgzB2aD6Q/WaiFPdru8p7ePWTkzH0RFtZp2lpCCPxii7SCpZTOqWgge1idFDPqLmRwKFkZpVDciUCUgV0Vu/lGPp5FTdobAqbdFMjJVjYY5Xo6fdClM3BRkCyVI0k5d2QyzQ+hJ9MhrGUjfnnaZQe1TrqHbkpykfiCHJFTCuiS6dMcrrU2DIikAm1Kma0UkZnel8kNxgLMB8FzVnAvVCZxv6wppYBcdJJG/RhEMr+Rt/6qaS8SRvtTShJRWhEUHJxIgN2nAwkDnQ/Xg2oFjGl8STLKnuiOXfjRRcmkjqASNRbpdCXeCmYdCWqzCKjuWBtBMIOvjmMEDTVu4vBYnO+359NvjSPqQzapFf68KAE0awMAreZ0gHEgdgMzLTUyHqpBMdA7o89q5PsfDa6dPa+vVPIA1yG+RK6m7l8KQw3ezPME2eEfOdqQwZIyeHGIBsYwG6qJo6a6MhfvgweIAmO/Xc1YA/1SCVKXeI6ieWjYiU8kBqBvfQVPxtNy/EjPRjTK2KbN3G3ZA2lPeCJZH/651ddcWl9t9/riY2NBC7yCV4g3WQ50aNy7MdW5HBUx5Mrqqmby0awHEQg+qpdXvnRLk52PfbSyyGfFbmVOoHIN9uFeXt4HtIm5RwxvMc4jIl9xhL3KIeI6aJuKnJivFnpVIvYtDWJ9SnXXfvOGm7dh+jYWc0rUbav5583X75m9upUTEKHDHd9u0qA5t51UJ6DQ4n/2FEW+7ZZLFK95RjtFaHWr/CAiuhCNbIM9AW4zMAIKC+GhkNJ9FP4IU3obuXnZ8VCM/jhHjiWD3gTwLFRjodq1qnhotyu2vPAZs6YxIJ8FZ0QM6xd1a8zc8k+PFk2zzB0s0IcaZzxM85LcAfJ6FfgqMAMiVfKsKUmChBF2gYrfFQvl8grHeoxZxRcqauEG0Aue5dSrL5yn/esrfffNVZcnvoCEVLW4PET2OmYpU998KL6ESUcTiF2aQJZyDoDdsHXbYrrrjKho3ox2L9HuH1L+nGz+LB7uCQ3oYZFxuTQDNxwgw+M4Yx0jW8WABl2Awap5MGlVgEuiYVOEkUPBI3HzS4r5sT7dpbY7mFGmOnwyGdV8YDc9B3K8ct89VXH6d7dyuBXh2HeNzqm3zkthfBSU37dDoONTjQJoPmV0DPF9vRdR3RyoiXNhvJnsS0dXCK7i431VoYnX7wS8OKoBoD8CJOz9TJkwDDt9kBZAoy0LlU50/JmyjsobBMsnPT6dofdx1VGpV0mUdYSc1B3PyaSODp5PQ0AxZ0Ik4PQxRgXMBMJJ0UYRP1tQRj6aVpdEDAGsFRB1QcxTihA6kGqPQkBHFi+gFkpmA61AWzs5oA4maNio/OPBPtXEFYroVIRPDe3Q1WY9YwZ6ShJ9aq3IA34joukPoE+oXNbLCAaa0IrU1FJ7WGNS7cROcmvzV6HYw00ExwQWgBjIERmjZdO58rUlUW+pDJaa0cChG2YeMJgnuk9RuY4pop279FakEsQIJLiAxjpOsi/MWFwwO3OSGDYYDvMSTzypN1/dLbjFFXTIeT2BBs/la0iU8yNp8BaNtWQ+LDs7n1nkHylLSBhYsAXTbYstdwU9a4B5+DSgcHNqyzH06wLHRHxL4M58Hs3HXQNn23G7bWcIJMupVgHLd1x2GcIGGRAq5Fcm2ubSgQWEUDum4Q06woo8dmDMct/PAuHEEDE7OU7DjWQpwt+3C74RnA5TLCBBsbyzJPzLSFBfBE6H5Bc7TGIhgtiiQZ6i2n1X2YSECF1eEsZ1QZXom9o1EPMSal7aw8Ru9KB7QSftdS5plo5N9NqbSvJZfANYv6L6BWB7EOpBaKDzFfIuisShMqMr4VUxFpJwcEJcnWlO1hTR/kkCSyR8cBqNFBi6RLGk7RIVkAMdw1PimdLAHTVYz+dqj4RkehvZZr4Gsg4DmTUWB5BwVLK6iFs2iJoc7A4brbKcIk5+EapdyBwC8V8wIJ5PyqtR7N83FQQ1PM/JYgepckWDjI1Gzill3Luh+xtQNmXx3xIzmD8QsS+ggOgOI9DVa8m+uVNpubVfG8dZhxIMvpSnpZCQA+jTA/auk899D0kHSGrkF6vkou2gGFGwFdvb+vZcra1Odr/DiCQ+ok4ydhFAttUGr9DOCb1Syhhqag5o0I8aHzXIfxgJx6AmfvQOsyCnR7yszxGDV8QfMhyTvGlRWtNmPGGYwXZ3vCqybIjCln2WMkxhqplMZ1JRo4ef2LGOnaS1cQ50pOTf1csQAEhkTJPBHWQlG/LJ9+kAi8ZybEsw4B2jw4sW9kQtbJ+3QtQcUR/kP/LTbkWdPyGdGP4Ew66KOE677dZFu3lDibWuPIbvArkFGAk7IfpSJiTyqOcH4IJJVeazeHf5fWKk+T6UmL4PnJaVXGJ2HIaWgNi5Gu69azF7Ty/L+e933y+opX7eNPP3VGmdZJFBc5Z9oUe+xPDzHCjUHH559Z8dEKQKcAnBUQctVll1o/xirfeONNXHz3ByP2ajYIy+Vr+vXpbUsvWELso/GF0+outOR27tvHc2nDLGiSnTt7Jg2wTXSFP3Emh84onSXS0lKjSoyTapJU6kJMevhg4n0GOkojhg+mW1vnbtAaCxNjwCf4uOc43z+sJRjeV126xObMOJtinKYlidgmxsX/u+x54lwFnfFYtIFxIdf4EvExlMZEj+sDivFCUQpbhROeUTfp4gbMstioRAC1ZPZLL+IckwWwsgQaazN5l1/ajBpD41LFsGymIHv7/XeZeKm1S69YwlTJQJ7DDlzhV3iTVc7cApW0J4M1IV06Y4z9EhpjW+3jz/bYNdec72yEQRi3iIUmlqHMlARmhXKthyhW3vpghR2tqnB8MA5GhtJwMZK0EjTimJubbLeiudQJW/RvT/yTopVCge9dsmCWXXz+2dbFXu5sRYIBqZ1tnKFPPvWGtYQeIzE9wX0EQUNFk+K+ClZNH2DiS9KndQk7TdomFOwKNz7Jo3VLbnQGTqnnzp0JwJVqq1etRk/wE9aWpIKIT0psWSMac5LsCQNh3niVv1ovMS/5e7m4JpLjDR2cZ+vX7nUzwnB1f5BnkeyZ9o9GlJVnCUwfPXyoM1WrT5CbyACKDbR+4y4rRt6jjc6cztjoLnS31KDiPIsATFAQD1gQmhIhZup+eQ95NHr7wmLfgZzCcaSkNBoXxsHfn6mRY0errD/SIdMnT3NZiHbOHTXh3cWVdxrPpI102NoolsT60zkaT9GliZ5Pv0JbFe3PVEA/f5e8B3dwFhOaj26gCVCBNsx7q5YDgDe6CakACo4Tmr48f2lHy4BDzV1exjEaygI2JInTSO4rxrtygwgCeQwxT4CYCpCiwlw7awKsUfIlXZOkF6rRfq7j56dwvXp3JykA29prrQ0gf/8WSRKkWVdMtUUkV/lzjotAk62B4oz4LnZYLeLOauAph9VvdUM6ye1+8fN7vDDcu3u3rUJqQdqYQ4cOs5tvv4u8HqNY9n9paYl/v8dBfsvcs56GrdhCKvX69h2CzNRAtTK9maF34hICXjSrMaV1Hug4SwPVRy31Lk+DD6wfSaG0sAcFpnaTKIq1JcZqoI8amCwpLwq08qSpGoCqDtKyfgPgIgBIO+WlwEbQexVTV+OnDv7xPWIhdcr87v8BPoKphCC39KRNV+ega/Bn/weuqoNIDslo0RN/fdprGlU90sZvJPZVwEbfTs0jgzsZ7Er3rrTkEAU14Cb5hc6sHoCXq9BNluzEQw/8wTVTfVxfiyZ4Kl6c99A8SMO5+JobbvNpuvt+cRdrg8KQ71M+43qy4tgptvDs5GydmpFvCxZc6LJRkoztQqNDZjVirJ7kjHW2s94DwSdEpjtMgYk91wU7lihuF1yKlrGMasWO5r66AM9bmMSLR3e6Bn3MrEwOb3/K/qR9LzsgJLDbhV3R2AW8P1Z+BAIBwERMFYD7a9QXBzAPKbHpNIVSkvrz2UzbJfVD864RU4/pxCpNJoUid5Zk5553BtNTbwJOZtonq7+3s86aa9thliaSz2749nP76suPbOP6TcRAyCcU5Hfcdauby23bst6m8fMr0Q0uOVQKmLcB1lcPPgH5lktMGzN8qt3y+99bO0hQ/fFOGzewwKafeaYdLj9kz7/ytd1020X25ZqPbOrUsUyJ7MYZuoIGKc1wtBB/cMMM5GPybRfjqt+u3cT+bkfzusAmjBthr/wbs7pJY2017PQm9kN6Rgp5USNTZfWWUUh87K0JG0g2pZVMO9GIKZPLdwzAC0x71Zic9bHS08X0q50Cgi3rZoJCNUJAkbKzVQggOYCWq+TIUqJgpmEM/fATSBoxnblh4wH7cPVWSBARvne3bj3Oc2AEFebYNVeLCVyHHEEfe+pfbzj7PwlPjA7liDy/eOK5JMPcUE76v5pi4ZUOHoTZGOa+u7cfsPSkIlv1wV6ISVqThibgv+3SH1znrMwWYpjIPWKS0Z/yc7E3zYAj+0pt/Nh8YncZMSsA0wqYQN0OcABfCqfvBEbvG62wiMbkvEG2Zcte1lw0+p1I1XA9EcS2/v2y7bJrJtn9v3mN+pYzg+ZUK/IWEcTVRuQPZCKYgG9DLAv90IF6mHgQeTBsrqqoIa61IJuUg1b7LljYS5jYC0Fbl0kdNfXxFrj7J/ewh2PsxeefJR9NQXex1CZMGAdDeiugU5O9+NJzaGxfYg+RW/ZGi/7xpx60/Qf22uy559p1V93N+VVEowwUWxiiGJNEwU8//8TOmX2O5weaCj3p9cf//TodY07/ySn6lue2Gm9XPHriiSds9uxZaDj+2Z5//hlbs34N589o+8Offg/DebrdfPNNADQtkLkE6smlPc4OIwkxaGQoEhtTcBTfhLzTKADVn9tPYcM3sy+uuuYie+Kxf7Au1UQMtdIjGHKRd0gWTQY9AlqVm2tTC0g8UdkN6MPZwbRmK9NmqYBuN91ytb2/aiU1+3Gvm/rAzJZPTmlpDezxfDf5K6ZGk3SFDGyTYDJGcd7VQ+bQxGGYJAeoKUUQqUNCUbVbkPF4sPXr0qi9AOYWjfNzticmUpcBQMqDxaXGiIFDhgwl10ZTXfUSxUQ1MhxJeH6oiST5KYUj6b0rEqk21LkhKpLiU25eJkQkRsGZvjxxAolJ/GCke7x3VynvE8Y4+bfye5mLisUb1PWB/4cX3PyrhfxMW0XHp5qVMgDskOEpcb1NrFbeeQLNBU2utnkdh6Al96P6TQ2MGGKPjFyzMno5DhUmABAyW5Qm1zAczEK+MYz11KjnxtdJplK+J5JvUlxpozsimS/FczFW5bdCL8drC/2SlJ2a6lE0Lor6FzjGoymudgDd3Dz0V48JG6OOxUglGnO9PCQ8tfaTeITnzh4EOCnjrAh75u/r2VPBzy0sSLTykkZnKYvwI7BUExryKlHNJAMt167FfE5asItp+C97/RMwAjUXmBTGaLyylImKXjIkB6inkRZCwzoSJsltsKFfePFlpqKrLZqJxWRAZr3H4gMQzU7VUJqWU6yRp4rMmvU6VAT1cA7K3+fIoVbW+AS/lzVfryO2JqDffQzMCYCZIzUPXWgNVFYfg3gBETCS/LVLgYxzUPlBJTKferf+Xok7Igu5ljyEDE0bDh8bads3VhDD0CnGHbujB/AVjOpkexyxusUWXDDBrrv5asgC1/A9xHB+XAwM7+t/eCM+AM9Y3yFhNpbpSJn6JTNVeOWVl9uDf34G+YIs8sUa+wWmqMvf/MZefmEddZ4IZhgJ501MPKmESJvCmX1cUBpGTseOHrf3ln1gV/7gaju4G00EMsE4ktkugME2ipOZs8+0g6WHfCQsIlFjibBYZBoCiBZH4hHP7zgKowzAqE07trJRoUmTIGnULR40WIVdHYmeHJ1joEy3Uq3J3EVFtArRJka0wqB1JaKFpE0idFubVsLAStaUAOi/JU3gupxq+fFLD1q/xV6rJ0HPAHQrKiqyPz3wIPpjB+lQPW7jJk5AL3U0Oh1/xPFLHZ58249my16K+SoAT7Ehuuiyh8HHnjjxTLvk8sWMVqyHcXvIvvjycztz6kTGXdahv5Pio0llZfUI5gYizCq0VGimcEAqOW5EQ7OcAzpW+oeM5d5w/cX2wYcrXeQ+FjZj36F97KPV35FAB5p3w4ZhhjEoG90iXKZZkRUAquSQ3r0ZMmSgXY/r53sfvMP3rLWp0wcBbA5jYb8NICRhXsAlsRAFDLDI5FBYDwtIa1DsEOXL0siNBZRsJiFPx6Glg8An4xOJe1dSNLQ0oVGYLLYMwISPdgMWEADEAGuhoyXHSpnnJKGxcYhx0Si6nmdNOZOxks+c+Xb9DZfaCUxODh09bPv2HnLNoGZ+pkBGHdrZ6MWK7dYA81QsQ+myyVlSE+Ij0EypZfyliq6lNrCPpVNY6iDQ10izSg6HAue0k6T/qECcnQVLiyKgimQlAbkASQPU0bk4jpSFwAwxxmJJaAT6aFMmI2/QC8mJnbgvZqYn+ghFFbIDKgByETw/sI8DnAB3mgWtNSvGgIBXJbsTp0kU/agVFmai/VTnHekBBIUXntpLcaqEQRIP6B3SAS7ZB1BwavxP71GahlU4aeeiN9cIi1Pab3o2cmxPQ7Ok/+Bk27QZhjgPKyennXVEkjQcI4l8DirYXTHhfe2l576jMyKEA3F1RziaSaJS7Jofz0TcPgZgEUCd0dkPP9xAQ2ETHSs9IxoJfNCJ2mbWBAcFzzZTVvYE1iYoAM2My0iPLIcRlesvLrR4AudJxFNj2NvjMQ3qiqyzStChRx7fCqNDMhR6LwGjLwXTI9dNkpA+yXU4oIpDWNEknIzkJ9DRqmtnHFVSUwIMeB/xEvTW2AaHdqsoCAqTWp9QL08RT/yA1y+xczRu520APs9/6wCVIyPfw3YV4uVs0QhpOjJ2EYbYe3YeTQk6UWJ+lR02O7oXDV7+ra5lAvrJqSQRUXS3ehiNb0LnRRo2DqrxPnpl0hyASdqDm2B9LV1B9mcoADtYJWyKAKjXISFcT47tboYiqjJ/pgNao7nBKLoTVQN2tIBUfR3FWrRGVHTtrEsBmPo+MSI1Xiz94XYWrQTepeuawL2npKcCHiMQDvAkRqpYsGUlsJGOosN4CvyTMZwOZI+bNEhiQMfUcJIbdRegv3HQhAiZ5vCUoZDSopPoEXVy/TIc60AmRa63erfyRtGzaQX8UhLQ04rOEId7DywOJiFp1MCI5e+ketEA6CyZAsUOvTuN3uidLb5oPvHyU86AdBh6ZQBWwVjnuUibaNQxhPi6fNm7tvDc6YAq+e74/Ic/PwSzYAYj1+uQX5E8B0maGBnsdwFjIWJ1q3YWuwa0RzEzAE9lgKKf/7+S0QtzsQK0lz35E2OPRhE9F4thr0nXKpJr2IHet36O3odqdTfgYg07o0IJs+RnSLxSoDhXlaMfzXkjt+tWhPlb6Io7i4DuqlBQjXFzFX69eu/Sh5J8qeKmjJLuvP1OdzSvAVBxLFsa1Jy9oZybKTHJ6FzPIY7BpsmCWfrmOzBDO2DkJ8NaPsOGDxzKuhEjf4+teBejGkBNMeak4XYa4MlIj7IrL1zKGQt7E7265e/C/mHq5DpGRGOJYwcwR3h95fvcF8xFmqQ+tgY7btQZo2DjYZZFViGznli5HMMMFBtUcVO6UypCtD/atR7UP3Hn0IC1IP2iXIw1Ll54vo0fMcHB1SRG7GpJDI+W70dDeL19sx4WBUy2KJpbadnkCOj2SpfXk3TAwlCAAwH6Pq6rMXzifVavfBtSMNryMmDro1kZD6XHGcsyZADNTJDoN5+/7utv0Dd6zb5A72/WnLmMCw1htFR6fW+QUGFgQUIpxp0zv3jJAfgfgKJzcY3uJsfQyOD06TP982M0hiZZBQHpAjI4UKMBGtes+wKN1hVMFZCAqZFDYSsNViW7YrCEUQyog34RTuorMWppwZCwicZMWKTGuHqQZrmZZBLt7eR8mpgZ9sK/v0Wncz3GTqW8yzIujQxSWxRNq7AItOBJbE9GNllmHoAH0ywxYbnsN2DRk1WuHeq6pDy7SBrjCcRqOY6nJudx9lXyd4B1AP1t7M2TjIJ0cwBFA5RKqgBymyfdfXMLcbAv9RHgkG4SfvK7KVOGEjM6AEOOeVEB398/R4Bj0FBhTcg8hTianBhhZ597LucPLXzewxvLPrJjjNm1h5ML8uRaa8jNWNtyBhYzRkCd3oGAOoGLKsBy6eYtmAPwQd5ZUl7F8/iQnKMNQ7FEW3gOYKqM3RITff/BlSDZlvlPcA50aNSdrSd2egRMETnmCrhVDFbBVImRWAr5plziNd6nGKEiQnFZuVsF67EGfcxmgOHKukrYQ7BniXsdFAcJcWj4y5SScyqnd2/P86RJpimtNJpcEHmsskoae2gNkrA3YNymHCiGfZlCYTp+zFjLRwIjAjqwRujCAV81JpjA3hTrU8VNJ8hrAnnH5x/vhq2BZFMMZ1cc8j80EcJhUIpRrvilyaR6mMDach7jANaUJ9exxxci13HW5Ik0rLI836xE8kexKxNpj4Ew8SMp3iWrEMbnSbctHBBTTG7RlL/7fotPb7E7cH3vTyyj0anIJKAtqPX8WTlgGeCU/79ffsYJLBXIz55qpKFQVb6H+1VDjHOUF697bkAyRTIFAigE/rg3gu9FMXCDPaZ8QqC3QHHduxtY+ZZVZ1LMy8AgpptzSLVCAJqeMhZVNFLscL8H/dzgLPh/AVafZpORCMDqU0/83Zkp0oAfNGQwMS2KUddttmbTDtde02coPpQBrPbIgMx1qInvkcTTa69xKYvf//ZX7D/p9AlkBjD19U2+q+vgLWbl97fLr73RQYJf//x2YppG+XUy6PpUresegrFcXVNqer5NnXYOxJRergnaCYP/pFip2jOAc5IxkAxAiJo9mtSjie536xs6wRZddKVrhAooaGyqpWY56O+rf79h5Dct7CM2oeqBU29RjP///dJ7VFOHsZb16z5hWm+bTTmrn7359t/I0UqJu7k29ayzbc1Xa8nfG+zmm35Hk6MPjVWuK6TeJo8fZ/9+5Ukmw9BD/vADjx9XXXWnrVu3ARCpCULKd0w74NUgZ2meVyOjqWfA6hs0sC8Mwo02f+Fs++c/X7O7fv4HDEbuph7sYpIlB029ChszMNNuvvqn9tM/PWIN5Lw3/fBae/S3T9gv77gBQGg3mpxrOVei7Rh2z23Eh2kzmUBh5D45LofpiZ3Wb3gUE4s0OqkLBpArnzvjIlv14dtou8+1xx7+L2ZZZ9tuJlbi8ABIQCNo4/qNsJTybQu6nXGw2VNIro4d1Zhxg0+1hYfmsH808SK5OtzSYafJtFjN8BYmEUPQwxVwIF8IGef2pdGy50CZT9/1wRxGZ8+BI3WY4nXapGkDrLTsEPuTGgad/XFnDKUWLWZykPsph21OU+bceWdx7nzpuqDScGw9Na2lXKVTzEntPXIu7Z92GgQ/vnGxTTtrNM3O+23p+ePtlRe/ccCwsE+yLbnwEvvrI897/hyPP0UYDaEYEr7SsrLAcJb1KzJPJ7lAEXG9DD+FBedPpf4cbo88/KzVIoWX3z+M5n63LVk6xCZOgu3ZkYwMzBs2YFBfe+OlXdQcyLNFN9J4G2KbN+2F1IOEG/JqHVCNNVmXma1xe+WMzTZp4igA+J02YvAoe/eVr9geMPUZqzqI94mmI5Jlrs251ExMjuT8ioG+m5WRA/GryF7/9+s05D8GgE9jjfeHJYrsCzm78IypM+bYpk2A6JxgAshQDIJRV8/06i32ABqdJTRJF18wHwmASuImhDCot8899xyxdDKfAdYhQ7j/RcFTMfB/MVFmshi90Sg7SN6ktbJs2Zs2Yfx4l3gbNRIzz5uuslWfrnLZvbNobO+GCa9coYVm3iiuUxN6G4i/U+cMtnUQYEiXqLli7OorbrNbr7wGg66xLqko0DyKKTkxSRecPxpz793kg3Ptqb+9zTmN7Bm1QSPmCZowmzJlkstt1SPbESeJDNaqsAU5s6elS+ZOwA/STJiKHdjf6BOFKb0SqBmpDatphmpikzF8MQUF8gm8FbCu/O5U2HLCk/e0iEHSQFdsFkNUdbJkBgWsquqRNJwaBQsXTXRS2ugzxqFDfr7dcOtPed7sHA5uETX0rkRoaWTydsTQIivdxx5mbeqs0+SKXoFP9JEXZeBCL63/45XV5HUnwUv6W9mRcjASYrBipBpc8pbQVAbP3Sd33W9BxDtNzrJHTsVekTSUA0mbVOeSGrMii4jZ31BPE4TcUqx8yd6oeJPet56HSISSUYrieUdC7ElgbFd6pNVqgLC3kzhP9u9hCkZastJD5ezu1JlE8ZeRLdPrBvdKUN6rySKdh8JhtHcVmwcN6W8HDxV7LiNSkO5d71aTxw1MPnXpeUtzNzeO/dbf9mzabSF1xBxiwhVXj4OhuR8MoZ7cjzyE9xwLE7ieZlU4+6LfgHxIGYdgxXKfPHvhIcJ55IURQ9yTgVNXd7WdKCeOiLlJjjN/4RhMxttsK0htHABIJPGhtqwRWY+n7LrrboZcRM1LLiK/CBS5ANSTHK8TY7VemIDSex5hGHmUZGu6ZcQMthVLHDtx4oSlMoGlSQkhQlJoyM/DEwliXRyYlEDu8qMnMFbXhCVANZ+lNaycQA2srIJkPgvyF5hOGV4QsdQPVfi3iJGtGlZ516L5Z9tqfBXKyqqQmcPo9fLR9taybyEqSP5PawN8IbkZI6259hk699IiroTwpwmVxPQe9LATicNN4HL9IarthRWeYAvmL6S5Hs0E5krypyg7b8l8e488/p1lO6ijeRd5Z8bSeBXrKRj/UQBK7ZUO+wUjj1VfuWabmHGRHGZS7dNDUn9nJJp4+3Eblw6YzFjUiZeJTzh3rIIoDp2mCkqsiQAAIABJREFU+ecscvrxV99+jTgujCCKFembaCG1spCUZCeQ9EVBG2mmy9SLMca9iOgL4EpGmFosyUiCryi+Ad1cG0XJjboQAAoAveqySqKgulxakYEJkFzo1AVuJJFI5uWI5q6uUmFRrjNI586lC4hd/ZNPvgZ7NN87XPUwTdWRljaWdFaq0QfTKfPjW24BmM2zI2XFNmLUYHv4kT9Zn7596NB9z2aJ4cBA0oACJkJjsyTtKh5yYAcqwZWRy/z58+kS59vqj74AmT9KkESsl/F6ja7HI0YdHgfTkzGAdBhme3bVWEUxHTxAAnXrNNK2d9cJnj3aILjzNgM0ZTPCuWXnPu9QSQcoCa0abTY5yHbyQuWWJpAunoJHz0vgnUaKlWSGs9qUiimgCIhSd0sdznjYEB1ynyMwFgIyHzyEphQMky5nJaiw1hhsUEipYyUAPBkAWSLaNSeUTAasMgG3AkGGguSXYyrTQSHZCQNYLtmjR6Ppd+yoF0AaJxCLWWOn8XQGaio5NLimoaPzbC/rpBFjnlQAgth4GIesr+K9AL68jigxVAj4SihVNKlQ1jiRgxMEiBgQtnaSwvyBFDm8l1rMeiQTloozeZtM2QhU4bynKJw+BfRnUMht+W4/hTDvHBAhDUe+Wti/lccqfY0FVHYBs2LrqSuo+wyBUcc4x/QRtvztLYjkSxc4Fr2OVpKnInvpXxt8JHvomEgbNpLNXtKGhqTAJwDpLHWH4nCV64+eyYX2j6eX2acfb+C+BHAFnbQfXDWOjvJOZxNmAKyOGBluA0fipB0LDZ6CtpYkNuQkTQpErDege9pQCRuEexw7psAWXzEOwfGD7Kk0y0jvB5viOdv5XYOPpgrliWF8UY6ZzpDjXQ3IlakbYDTJVXEp74Rg3Z/u1C9uGEdXHRZGJAcNI1YVx2E9YvCRkDfAfv/AFqtswiAGUwV5Y8htXqxp6aPq4IsBNU0BtItgjKEXxmhdNBRaJWKOPmACup9JaASF4l5bfriVwEbhzyiBzmGtZQc0WIs6+DQ+KFBez1KAReipd+CtRv4+jHUm1nooh5ViQDRsWDHE1bwJ4bOj0OTK6g1bFhq/2NsV6Ace2A6DGtaXwNvU9HBLBRzUXEp9Bcker1yJg4AmAZvdKoAky6AxWwHCrDGarriukhSi56nCoJl1zTaH9RTkX5Ekwj3sVen2iLEq+SElBwGLPtBXVcHlowu8BAcg2bdijumdiN2oA0MMV3V3xSaK4f6YIgnMXJQEcD1MVdNxi+agTbLynVWApgHrUaP6kezLJBJRAcuxyRoZ5jBqZv82YyAm6QWZu+i2iQl65h3oo9YiBp7I/hnUH+CKPdfeLsZAD02vEDtGAgTuwCiJzJE0hskeQj83KwdR9xixZ2Dr8Z4gPtClldaSWIxRMMfH2n2//aU9/PBDME+/pIP6uP3mN/cCwDYxdjWQtdJhpYxK//eV/1o2ieGWzZvtpZdeYpqgAv0eHEu/3QrgJxYs9yazIwGcrgPBXnEDDpWtAkPl/hxIwQgc1QEgxpQAMXVmpeusYl8FtXQGwyOJVzxTmoquu0yT2d10pQetdSGmays3E8l5KC0sBw/5+WEUNwXZvdnLx9AESuA+iLMRaOmFy82WnwXzph15D7kBK661qcAWE8QZZprNYB2LTXsqUYcnAkDPgS63VRKG8SPG2jWXXIyG6m575MlnLY9CsgFGewXJrordWdOn2uSxEzlbw2HpTLGVK1faX5/6G/cAW5RnJOaqQM/CgnQ7c8Qw2/z99w7uNwMmLV56oU0YPYamBoDHieP28rtvWhUsOa0xmQpqS0lPLBg1AwSh0GqHVS4HWLGxFV+VgCo572HNtAs0UBzxZR+AMA54aL3yh/NnzbLZM86haZWHrlKW338TjtJHyw/buu2bbPmH7wBKAUgn9TD1keG6R0444/ppXXkCrHUURnEaD7g4ou8ZVpg5wE2PIgCn3VX8FCCgnEPvTOvktdeXMc4Ik5n7bqGL8/X6dbZ+M0W9DkQBh97VxtQOoLmNjkgb57724sUXL3E2y/xzznN2YQTVqvasWF8aWxYwpHwjFED5uReeId/ptPwBObZ2/dfEU/Y5wKEkIPRMYkkS1eSLZe02Mm50163XYxKyxP7zyjJb++Umu+K6CzDLyiZGZjGyn0Y+8aG9tWoXDZNaHkAVSR4jggJX2eyhAIVtTBHE0OgMI6E9d/aVNnPiUrSlHuOM/ppnVeP5TFsbetwwf6JjxQ6kaX2STjrstJNhtX5uW49G5pGEQfYotLuKaySn430mUehec9nVGInuti9wEu5R1Y7WaxHFt87OKgxFxABo5XokFeENYwru/kWwR6dMt35FfWHAMLZOHpFGYttBMr3sjU/sCIVqD404NTVa60iYaTqIpSTwSS9BUxw+TibWJuvv/FkzGaMa6QyPisoG+xJH5F0wrQf3z2H8d57LgCjARXBOR/DuT2tyaszdx/tktCMAXMAc16h71nkg4EBxRp+rRkLgFB+8J32+fs2efpYDZDI2Og4Q/92WTejQreIcqYf1OQAms0Y6z0BPrb999vkGGHdIPsEbmzZzDJMrKbCCv3YGocZG22Fr9tBokZafcs0haPMXpGdSYFGMaCpEeuJaqxx47QQcGat1C60m1u7YUgZziTGSWPYjDahwdMvlZNsBZUNnoM6lRumYutlkwMxX0dcBG/FMAK3pFNTbv/+Osz/RmTO6ngQmN3TvjchstRB328i52ySZwueGEQCj4nLt6eee9ZipGHoI86ovPmPCAAQimjUvc57k5BR+DiAJeWs4HTU9J5nrhPL3Yv5qTYRJnJ1cTLppblrJ11SX7mOf8D2SfeI5CwzXWSet1sBYJJAGkL6ZptAEjooAoGaJmlb6JoGr1RAvjhwpRablsJ+vWRh1Tib+xcCYlgmZgNdOYpyMwPQz9EuTCgFwqdMpcJzWr9P/3QmLU/XF3x5/2o1L4wEbp0ybJp4pbshV9penXiSuiuQRmOwdJR8WQ1bSFMoJI4hpl156qf/dn/74O+5Fa0znhJoYgLFa2O7AHGk5fQahU3kja6TL/vjbn5MfUWAroOpM09Sd8muBGNQcqjui0fyct2AxMSqFHEoSMYzyc4bJcMunQgQqsxml4+mjE7AoVLeBxhPHk2ze4sv4nlNmL2jslpYddAA7N68fGnuNsDaT/Znpl7ajYpsKemeGOUOdd1eDHn/1fkxR0ljzb/I8T1CXfe/MwmEDJ8A42w9BIh+zpZsY/T+EfudcyB4vYNw23IqLd/EumJhCS6i7CzkB6oudezchQbXafnL3nfbRh+/ZhnXr0PCuoEmEPuLxGs5BeWZEWjnstTvu+jVmfsftxh9db5ddPM9WfvRP1vUa+2T5O3bu5NloHq+34qpOu/SSJfbQ/X9Cfgtd3/w8GztxtK3++kObNH0YJJlKe/yZe1nndfbyf/5jh4/sgICSZS11Ofb+8u/9bI+ASd9DcbD04rPt2affY6qryEadOcLKaK6seOcL9myIDYAx1isrAZLIEYxf0jDEO2STZsM2p5n22ScnbM683jS84+y918uRZgIIwFxY8hVdAICNzNRGEnNi+Fq50uvM6uY8aQSk+sP9N6EB+x8HNxqIBWSLPs4CR4W8TrUteUNL4DYvh20ep82cdaZ98uVXHoc75APBHlQuL0kS5UXShhdoJ6a0JL4iOIMe/N3N9oufPmUTz+hNfoW5GonEex88D0i7lLyH/aL8GTC3DbAiK4sJNOJvoNGsMxIGN40ckVckLyUTL5l3qeEzCgJMZ8hxgFWRNHqod+MBZjIh2sCOBWyYPOkMW/nuNnLnRmRRUlnH8YDKJQBiqRjzkM/AFrjkijnkcc1MSm52jdPqanITjAI3rEaPngkp1WRHKZwmnjmB6Tsx0MLs4ccfsq+/Wg/xpgL5hqNWUXYMCbty3hVeJ2RW0gU9yflFRupreNa8KV5b7Ni6y4lWoyeMdimSfHRnV9C8Uz4vQKa5pRogpRwm9Tr7GBmqYsb0//GPJ23EmHmeg+vXadb76bNDMWzdV+vsuh9exbW12ajRQ6lxR2J0+LKTmTRdqBxHTb/BgIU7dxwCV0mwSeMnAboVUwsfpwEGGxAz5pPk0yE0/PuARZyoqrR/PvOU/eonD9jGNfscqJSmdjRkiZgkmYOdxVQIk7EnqNn2sa64b8WNWhiSRX16sR6i+fnlkBjI01hWjUhSxJLXivWuUXudJQL88wvTMGCroVYRezGCdQcGwHuuF+CHJJzIduGsD3e4BztpgXwk5KyZYkjyjKrDBQxqktnHvRX3fTKU9SivG8/nOjBLzgEbqrKBQ2BBl5fR7Ma8kzWqnECTmtEyTeNsayW+CtpJR4+0oYJJSOXPAAp6ft5Ik6kePz8W+QZdi5pHyb1oPoqox3lRiR5njDQz2DPS8BUJT/Iq0kkVY1VngOeryh2lT+sNfaSowBe0zuP4GU3IdYQTY+PQF5QMnCan3a5QeYaAAK4jAqxHTTLllGKrq1l7auDa2ZUFsCuloVoCgzORCWzJC0jqKxHQXnVLFd4CGRlM04IzuBSDa1+LlCdPGjAtwnoy+WkdMgRaeeoNany+/8A8O3T4CM9DdS/PmriSgC9SHizW75DaiIOl2kMdOHHieNjQifbFWuTX2JuhkWj3d5MPkMenQGTIAtjduRscSlOX0u7S/7G/pFcbGp1Eboh5PO+9gYn1ShrJmtbp3ycJYLHGann/iTz/6qNgXryr2dOG0LgdYB/i6VIK8JiMv05RUToscyY+pA+uA50GsCY569nfyXyoJHfCeW51TBjr3UvSwjFF7hP1F681SKPcBMulq4jVzZpGFgmJdSpQ2RutPJsG6lleNUQZ8iMeVAQPSsTP0aMy7Dymw0pKv2HSIMs2r22ADFZs198yirPnoB07nMr31tmO3cdhEccST1q434AslQgeGR0hbWZJJaklo+nqMMiVk9B8XmeD+2DyltQB/lkAdgTGhExqJxNdRf3T8fQpJJc+hOwY2s1DF6SebAZV7qTLpvGT6hqc1RjLawIxEFNJBhnaQAIcpWukYK+F0AsqtATuW+i6SMham1WHUTvgn0woFs5bYIsWLnHDpXhg7Ht/9SsWKqPoXHBaehrj6zjr8nMErGbCaBI4IofoyrIGGHIj0YfYCeiGoRZPWWM06hac1nkSYKcOvsyskqCAZ6DLJ220d955h2Bxwjv58XLgIYlRLS5mTjZGVUfLjyM2m+4J0yVLl+B+uAsAqjfsjmNoSH5jOdkpBHiEyz3RlpZepI0ZPRZDjw029+xZjOe/Y72h2KszUwk4mpjaiy4m4/x5yR5cm1gAqmPiYI1FsGiSYcvmwXTYu7fEdV1Gj8I17JU3/PoSYAt2MBbRu1+KDRiNmUV8E4Gy1kp2cyzwkgW2iS0SK11Anlmfwv6MiOy1ISMH2Pa9+7wKlclKUd88imU6PIz8qhOsEesYJcEEmTpGAbRo4+jKC4RUoa7nLKAtnueuJNZzLI0dg+6kQ20UrToMXaM49CeaBcpoNBlwNtDBIshSsKqD1jePg5guXwmaISEgCTJKSOTwVQBUMNTil76IgodkChIBFKXvpk5TBCP/Mr2S9oiSqgZ0i4b2yyXIt9iekgofO5Q2n8AvgaWHixvQwpBJiApe7hEwVWCnWM9yplT3S7onGhHrIliehCkpgFtjq5JlSE9Lt9LD5V4EaEH0HZxBN1vBFPumcHVECBq4eOpZyERK7AltaJloSTdYv1z7Thw43Rs/prA/nSC0SCvLIki8MTojuZgzZ5Atf21TMJrJ95wxMctGjU+xjz8o4dnF2dRzxBwdYr2zhzHmdILx5zf8YJS5moh4J+U4yD0MGzPK7rj7GvaFxtAbXdB6/c5P0Tva7+8iGiZ4P9ZDLsYI8TwfjWFUHa/AWGaji9YvJSEtxmX4lRe/BaSXOLyelUZVpGumzmUkTO4Qu/yCabb6A1ya0SvedaCVpJIRa57jFRckoKGFxm97nRUOGG2HdtGNw1ggNKXIHvjL1/w5hxLFn4xP4tGXU/LSTiBVMhEHGFkAS7WoCB08nNJrcQkPoTslBmPvzDQ36fl2fQkjLIGshJjYqpulgRtFAqB9rmCrA0WFsEY3dKbJ3EQATaCzpvH+wOVdmmFxSCsI+NCzUdEeClNG5lmpsFUHDNKIFklaaRNMP4TGAVZl4pOL02sKzohiutciGdFOkFbHM2hOIgPBItR9ib0q4zAZ42g0NIUiDO45oA8MXbrFOjg0Sh0izVL+3e6GVsEYiZzElZdptFKjglL3kdalRgBdm0hJidgqPoonUxQxWHy5eXNJzCuxs10/3cEsDmlpaWkMnWILgiOFBckDchsCmqLlmieGJhIMMq+KVdLNO2lETkLGVTJJcdM87l8qlxoTboRxVc90QBaA+pBBeiaNAOW6PjEjcEpsibZ9u2vs4H7YXUdV1AWgiGJcJIYRSuzlkqgkToxssWmSeB8/vvkais9LYE1/aKNGjIDtMIiEewYH/zBAmDQ6+iPt57/6DQBEAbpgPyABK/CpgQMUsW+/u5L4Svdc70PMKR/dYa87ahrEFiUdLl/gzKrgegWSKcNTEiSd8G6NTDN66YAOv7S+RCrWyJ4SL50vOu+0NxRPVDR79sTnKg3TOtOYndafJq3CSTi7WScunyEAmcZYRkG8N2lK9lRaHUz7KJ5Hp/SjVfA7s1r6sOwXvVt1uV3cU6AuzHkkLGrpzEZwTp0zcy7jbXcA8sbYbBhox+VMqkYVXy7A+Jy5s+yM4WM8WiTSBJoy9Sw7Z9ECmok8e5DdVoCWKKRd8rLzbd7U8ST4b7hWczfrooMYNmBAkS2ax5glRcn3B3favoPFXpTrjp28pt98njNUG9QdBiRgzWjdyTwseH68e5LzTgp+f1LESZ2lAqsEDuh5cQkwO82mIS9zwYKllpPen2ZKpoNh3dDV5VJbicTGI397yE40lrF76xl/VcIHIxEJDhZvsP7ZeBGAS31yBlgfYmZ6Ym8Abca5AX4dMNF7F1MW0EBglaQApP+5fqPMFWQq0WGvvvEaY6IwQQHSu5SY69Xy7hbi7J7NJM2br77u73bpxReRYGUA8Od4oSCuhTgXgRxRD7Gwnw0aMJBR0DLXNM1CA3zV5x/Yr3/7ax9JitSoNz9n3OhhJLR8flirP4PLFi6yiwFVlcxrhDw2OtsmTh/lDNpq5FhyCVC/+d3rtnJtsVV1HmC9l8EqrSSxE1AUSC10SdcSQGv2zBttyaIb7DjX8MDv7mABlvAsSOpYs+PHzYKZdpxneZRzPYEGK41duj31TfudSdLVnsMo2mCCNMGvC8PJ2BqKeFhJ5GVXXnwVjIFU2JLfATp86Gz0a394PuL9VWiWbrMaikQ5EquFMhPw6WxAc8UxsW6qjp+wN998i4boIBs9ZoBLRyx/C1YytIPuKBirFCECVl0HWO4kbFKdVZogUaALY5/EAahcsWgpYHOBN54lXVNPzrm3eL+7orNF0J1Mt/nnzmOaJMtzFhUuLmEpMSneuzCtYAQ8AOdCAlF7mt3kCzS5xNJX/nN6HFxNGBXYMoI6fuKQ6/tv2bLVGVvjxo13Tf4IEgiRBWSCkF9Y6D9vz97D9t77q8hJ620MjrPT50yxz5k2KsYMLgd5k+kzpti77y3HDAINrqw0JK9mw7hGNw2KcA85ks55LayAnamgIm4oZ39nLCP8a233oYM+5aE9H8Fo9+nReWk1qhkdnN+SJdKEhMxxOId4M6OHD8RAYSDyDV86sJqRTVOeQi2OMWoZvSp38c/jl2RK1IRT4yyKnETsKgGW0rJOY9xazZEeAo70CV0uRGOQWtz8qiJ3036QA7OP9vPMtf8kfaNJEW0wTRjoa7oAvEoO4azOP8GEmfZswDLu5mdKTz6OaTTlhwmsWTGGxNiMpaaIgykUD4Cvd5DKNUny4Xd/+KM3EQqLCu32e+4hpiS4vmA8AKRLS/g7RVJEMlYuIxRo2YUpEdTSEIAp8JvqvYdJA82/PP7oE1aAJnQ2eoCjxp3BlUYin3TIHnz8ec5P/A64L02/FR/YT36A5JGMatQYheRwJVIArayf//73366tKoMxxTexoNUUDtFDZj1moXd47U03O+v0gfvutig9V2/aBLqEOodOx0/5P8TAHj53/iJy1lTujzYTEypR7BON54dRl3WKvSoUjnO4U26bAl0liSIwJCLZ5p6/NHBJ5jk2Ntfa8apynm8K7zqJz5MJjT+WoBGmezn1XIIpoJO4x+/EvyIMSYTtGJptdOmslF6JdhSd2ezU3uThLdQiI5n6Qzt95xbOvj4ARn3s6WceswsXLaLeKYDBdwTt0d127XVXwVx9gzj8D6baRtl+wNTv2WfytmhinFhATTjxqw2gRECHnO/fRZfz/VVr7CZGM9d89SYTYettJySWrLhkG4pZzJ6DxzGTO0DTvBduzVs4I6ghyS+nYBJUzEjScX7u+MlnADBPsH3FG6y6SiAw5n4NOJpXJtu8uZeQn2TYork/tPFnjET//QDTU7iyA4JNmTfRlq/+2Efj8zKzAaLxumB8t6Kiwk5g0pRdEGejJva1sWcOQ6/yWwd31q7ZwZkSbWXF1Egy76FmFFlFhCQ3zqFW0noPhWkpLcduGtSzpzJNQb6e3bu/ff7Nt5bbNx02ZjUmwNmYbOHGToOl6jifR9HfLqkbTSGK/U0cnjBpBOaz23yqSM2xGNj1iglyLVdOonFfwibECEZ654+x+WfPpT7stptu+KtdctkCGzt+pP3kp/c7YiOJG7HWNB4scCsCxrNGk3sjZXPzLVdBzPgbn8NaI07l5Mcygn7C65RkcsXRYwtde//bTYdsyux4VmSUff5hDbKA0TZkDPG5MwPDq8M0oBK9iaSJzbhopiMw4z10uAqyQrtdcc0M3uEG1yQeACjf0Qzh4mC7bfnmgH3Be3j+xWftuVef8ZxcpsR33vFTmz1rjg3qN4BcvwFZvoXU84UAsKVMDA7EmftFrr8GUPTvTAU9wfQIjWHiZHsrAB5rRFMCUUjUyYH+HkD+b1Z9bb17JwJIplKXZXKOQPLC/CkBUtKuPTtgtv3CAWPXlZZkkZJ3hRqBQcStOhiKzz3/NJrI8wCi4+yPf/4jRm6rGek/1zYjYyHimbxgFBOraWr0I9cdMnCwvbfio+AMFBBJDD6pZhsN+lUrX7Wf/fZaQL0m27mW2l++NYpV5C/K7bSHKjhbtm8/duqZ8DMIzQo1yYzSpQPYFaMN3gsGnSbCamDkSftSWt9qbItxLywhEcJFRu8EdCYbqbmRymBqs4VirIm1FgfNT5Nr0pRW/aW6qkUMc3JYTXcpknZTWLfKF0TsTjWf1fRUw01gJo+oHdQtURJvLMhMSBNPPvmQvQ028/bK97gfJiRJwqRfL7AvgTglTVoZQUsTv5VRak31eYNUXjS8N411/09ijO9rR97Dz0JN3sEQEsnFZVq8/xpMG6m2amcftoCLqKEgnw+dCYEUTlBmyeemFxIwDax5b3xwPa0A0WmpxH5pmBKbGqkPNV2sskAM2AQk4kRIaSf2ntQ0n/5RfUp9Gw7uJWk+VQ/19TQxmcQUdqVGr/LEWPZqHOCmzlSBwyIzBhMpwZSm7kkEN0nmtUAEUwNVTY7CvrnkKTRvaNrpfiWHFEHx3QtiVC/W1+Y1AJmQWsK7Y8Ah0m3QUDWBP3eflzg08ruRFhQJTvjG5MkjmUw7gsQAhrtqJRJTUjD0DmcPxibkElOOeC3ZWZ9KnYxfy4g+9tnqb/heQHfOmCb2Tn88KtqZbm8Fd4lmjY6FYd+f+uKBR5ahmb0QIs1a3qlMrWE7QzhLIs+MBpMamFfAdW2i/vJB2eA9qLblHzWZ45AdU04vd9UYgp0kF1ppRguz0BkvSQEBr6r7VRO5d41PJ1GLsncjqfm72S833jiL51iLLEmJN4Fz8sNs2gLkLqribcWytTy/FDt79sW2YuXbVk49lIm83v5d7XY2Gq9qfrz52i7IkzS242l+Q3DoUzQQguQ5LtE2f+4QyIdZxOhjxONknuUh273vmBOpNB3WXI8BK7lXSMHssJNxoUnWiP6dzFskbtsEUyWJDSZHrjY2kFasRiJVn+pC9UTEdlECM3T4MGc4SiA8Fq0Gddj740SvRXHlFddB8f8U58TvvNsplEHaenIfbuUJqXDUCheYJKZaIyxS6YJIA1EPXOOAqpbdaZuvU0Is2rgesjSZBKwWgNgPREtt+fJ3/TMd/RagoS4F1XAKRW8dejlinsXD0GihIyNh3cGD+llmrwwOMHQnv9tFYJRDNhuAa2yG8ZKcTsLGQson4d+Hnt3JUEYZYNYm0ckbCONwHWwYFQDRJD7RdF412uGbBNCinWcQT5GYhHaZWJYaX190/hL7as3XJOe7XSu0i415L2L2DV0HMTFZTjdP4w+AQ+iaat4jhgKzlvn3aB3WJMWJsAfq6jttzKTRtm7z9wFTQwklBYOSW+nJtsFWVWEcx6hELQWRfoliLwaBEu0cwNB6oHk5hQaJLuBlciLjmug48UcFsFWVvFYcw1yFAlhjLQIYG3CkVGkVATAhh1klZZyTLinAGcBi0qgj4E0Im0kMY5g2UQSEdACU0iMADoy7x1OxNVCkCOQQ5h1NZzY+DV0tAm1nSyROmYzoDIEZXFFKB0nmO4hCM/ogd3SNR5SXtuJAzDgmnb04WEsaN9Mmk3aRwJ46GDbq9qjgEhstCV0ZMbnU6E8GDGtiFEXrV5s6MycWrZJWWKas9crAKEotEOGuPh6qsS6Nuwow5mBxp2aqNwV4gWT3PjgHfbVyW/1uk323oZqDrwFwIAYwoZ+tfGsPh5IOLzrb8eU2fSHgd1E2z6fFUnOrrL1uCEE7mfsxe/+13QAYMK5Za5GAFYeLS+2uO8+zydNmevEWIZCIe9ewV3cSmn4RiGmzRtoY6/ZYDjcfAAAgAElEQVSOtopHOs6NTUd5V22YA5TY11+XwIgttE9WHQZQhaGKxqwzfaRn6AeWlkyPnXfOBOtuLIWVVmPTpH28/4jtIeGZPmy4zZqUYJu2b7TDJGQF/QfZ4PxCntdaW7uhxVZ8WmOhgEfhLIAQQO4Ouu7JaGc1UKAxKWY5iKjHiO2nAoMDWAemguZRgHH8ZXAJjYIBCxuqIhgtlUyCGhmKL85fYi3rANAzdxYL61KJoxdk/Fsgj5ixOus01pZAY0WM1GYKD7GXBR+6AyQ/IxNx7aEjaKSwd4+faLUDu2kUsJS1HrJhIuiAOlqCyQ6deDkUqrMr46MerkHBXL/V/AmHoSaJlCSNDRLGZE5XA8tVYKXGNbvQmtHeEIOgTTGUwkai7MG4tP6fE8T52mC80tl5SmzFzDs1lNcjxogYMkG9zXoUChSMzqrQDpdBIEWjj7Lwc9oA4TWKLKO1SLGYiHdtNMcccGQfZGTjZs94B1eCGQ+mJzK+4cOlSay/7yEr76GwqUYbubEaHWWaImNGJtDNZ68mkmjz8TrwtSkiozAlKW61NV/W8m9dj0BOAXnSoiGxYf8oZotVLp3MJLqaT/7tASsqKID9lOH7RjHqtf++iu7Um+6wuGvXLrvn3vs5kAtpwM3DvOLvjBRPZpwMcwTWtGJdh7/zYM3qfToDOMBPiMcaCeF/+JQB0goC2oVZCkjiwQXvTxp+YjT7dJuPnkmAftCQfOJeun31+RbMYVqdda7x3iOljPYpNBJTQt3lVMsJlhWsDQFCYUx2RKhrXyf2u6jDdP4HJgG69bFNa3a5jEIoyWEXFBPp5Xa49XwAQOpsUdiNFFDmx1osrJXnXMvtrtvv4d302HP/+hfXNtSWXnKpfbtjmydzOtM0YaAxlTG4ikrr6iQbYPTo0fb68mX22ltv+XioxN47QOIKAQqefewhl7z5AIZdFHFWhaKSEZ0j0Yzf1AMAiK2r5+KmZfyWpKobBWnNYQ7RDDAidR2dKwJOpJepdxCLTlsotFTtT51Buj7do48on2oiyFijMC/FfnTdD3HyHAozs8gBpEiajRqsb6GoOgKItXzlCjt4FHOMWliaOMOroEvMSnTARWdTItTsgYVDrV8uYHxcNpIJybyOAHgNAN3AUTXQgAzGIb9cs47924P+Xa29iPlDrcx/kCxp1Ziuv85Qu/zipWh29rVPPvqE83gfmklXAx6QSJL8OWirZoco3c7so8nHM+tTVGgfr15tr7z2CqOR6I0L1pP+qDfcQgBfBzKuOpwx9uXOUEjDMKOD8av7fnEDjBVGPY9WUigPsFFTR7BWkfgBiC9Mz8AI89/22iebraxzNxuTPAXgMDoMWRrOUyWNPaECkwey9xkxhB0REVrC/e0iBlVxnUwJSLCKGNTK90nCIQ5H+5RYNN9Z+xX1H7NXOZ96slkjs8gX0L3q2Mu7g7FA0dm/XyGar5e50/UJisR//v0l3ilyL4/eQ4yupzj9L7lMK43zgJKf3zvHnnr8MRs8cBDnepn98le/ZaxsL2dtjD391F+strze/nj/M1bGz2oQSCyNQcw5tI/yC7L5meV+D5ICUoNXch6ZjPZdccEPrBfjdAd2H0KXdzfyGhHoG6Jr2aHRLuKoRsBZU7MwuhuPUVMYbD25CYehg6cCMOoUA88Zk6eab4EZT9BkOd0EOA3I67yRvJQYk99+/zHJ8W4a6rXOWp83ZzoGVEMZLc0gv9BnRAFUNdtqHJ137uHaaDiIJTNrzpkUMP0w+YxCw/ctmz59OrGsr4Oxr776KvGrxvqhFT158nBvindybimn0/46RfX2PEzM0bAOmK/vrLbi8mKPHfJBiaZQU8EseR5nN7JHT3sJBEZGIUyJEO9haIwdMcjGDh9E3I0BzPiGRmm6LVh0Hsy/fYDG9Z7vKi9XA8n14lwvNQBbFcuVywtYldmUtCdPavzyVNNCcVufpaIvmAyQJh0yWc7i0ZQAO8HlQmRqEbBYnaGPaZfLeVDQCpyMpCBWASUWqgp2AXr6GcHXMsXiWlWSTSF2+vkbmFvVwiYSsCGj0kYMbzs52zX6J0MujbYriGnsU8WEgMkkQITApCvSG3gaRVWhresQw1W/U7LS3aCrF42NFp7P+4yE96aO6IVZbRSGRnWd0Uiw0KTlXtQoVWdPUgBd7LEunk8ZWvWDBg32KSMB9mpeaBpPdYxe70mRIXSy8w5l4HesqhbDvQT7Ne7C8NN053yVHzRerHsjgOtPQRA+CSD57LnnQESABQgo39x0HK+FKZA/jtP8byR3Jn5TFDeSSycCLreThMjgq8t1l+PszDnnnGJtd/HsatC238Go9VSKdRib5NJx5DnelCLOnXZzP9V3hKm3k5yliiZXhL2/8jn2xCGf3ogF1JTuX3h3nM2cfBFHbDwj7HthOFVDEMlhKosiGHfzjKwkyA99qQUZdW1C3zSkFDOh57wJG88ofRkjmiMghtBJsD3IrhXvwXgJ4K6HZns+2uH7aazcfud9tvjCS23cJGTO+lKQg7I0VHYB6DbYL++6HOCshQbIMYDwEbCQNtnXNNLEjPr13Tfbo395GRO/JnvgsVts89ZNxC4ZIR+2YUPz7MP39tmhfV125WWL2dvJyEC8YMMG97PN6w8yVZGAHEmUDR0/yJJz0+zgkaP2wYoNgCQhdsGFFyCXsR3AD3IHLMhYmF2aAsntp8YBTLIBSa5P2VTLycZ6EHvSpUpYw8rZFHxCiBcTZ4wC5K6xo8W1NEgL7UjxHvQtqUnIR6IBXGpguOb3Jddi6uj8JUsB/V8FEBNbUCBVOuBoFQBLpE0cN4b8ab3nldHksT2wpdRD0JYN1bQoHyhzVCZ4KcxC7a6fLLZbfvYmEm0LMKXZ7hrWkUwJChKSoW6UkHZcFb3x0hnI30hiJjYeeTAmBzupg0JIFnQc9i5o5SxE1gnwbsjwVK6/DiA1zc6cjRxWdba99tIWu+zagcgxlAEA4vWBoVBENBNk5JrZ6dnUimF8L9IryB20I3EzAxZuU2utbdu1nRxRDMsIm33WEvvzb/9qr2MAc+8ffmHtTMxFh8VaNuD9N5zte3fvQxv5USagnrZrbrzKPv/6c+IBknSQCmZOn2Lff/c9+wTWbTT5/almvIBtNT5Och61UpNMoul7/28esGhAk9b2CntrxQuMHldjnknDEDmwaTPG4Z2Rj9P6re4V0OFTD4EetEuXaAezt+uZinzhxb+js3jM6+zHn/yr1/pucqTJMJJoNVoSwRbE2pMswtov13seKIJErIyHZEKpqTXOubT0CMggjM9juLb+ExkV8jPIMSiniU2A15x3Yg4Kp9G55ixRrkl65NLdrSY+KD8UkBefzDqlHmgF7IkB5EwCwGyCgSkDW+E08ZhgN1NH4pNNjIxzk0SN4ufn442DAWgs8ToaRkkzIGuFmsJMGsfwW5qk0VxHDeZkIoKESZZEDRpvFgp74dogLohaHY+Ofh/c0sOYEttCwyoEIDMW06Iw/l6TtQmQnn72k7sw53rQazqxc9ulgX9KKkjgdSB9I5A3IDr4VALxMgkGqLSjNfHQpWaZJqvJf50wAbFDrNU6pCB1DoSIcaHzkxwwXNJ5av7JPFJkGWfxBhMvItmEaLoGgDQajKEKY6woCj5NJSlEq47JgRwkokebJjSJ4QEJiPyT6xf5JpaGrc5nMX91wbpmyQVIkk2TmLpHyRrVgc8IiAtkfjiD1WATxiLAmefaQIMoAQyuGYJFZm/FGMzdlcuzTaNpugqTGTyqt8WnQjw7WGaNGCs1ITuFdhFayBlMRSMbJ5IxxJLLrzjbVrz9Ce84IClp4Yh1q2Skies6a1o/6mMmyiNzOEuO+j2FdSVjYI/GNKB7E5MyijERTOo1AsDHUSuqHs6CEFlxpB6DZYxMeEZb9pxwaYdoJlYFageTKcrN6bmz7vAu5cxCAhQMQzieil1NvgSTRzwLsdoAKfQs4zmnVU9UYlilZy+iopveg0fqdcaznk/wfvUu0ngn4844E0B3JWdjjw0dkkG+3tuWv76Z2N/LFl8+wMJSm+ypRw9bPO/2GLrC0lYPxzE+IbUFsJvJwH3R7kcycCCYImu2izzlo8/A6rjvOXN725gz+iBxssbuvhNtdd79lm17yalbmGAqg/2KlEImk8UYl1axV2SoFTL0gtiT3QS8EEYDqrmJpjqJsKvcF7CB1h+JpBywBVJq4fgUJoGlEM2YCsBUH11lITigqZF4GFEJBJJ2/qw34sKpdEtL9h+GIZLpLJSdjDoW9Cm0MnRzBERo4WlRKcFIz0iDSYhZFncjsV51slvlACoWIb9PayoG4AQgn4oKT26CRN1zab44EduvVmiSSiZlQNHEf+sg6YUjsliWAig62ER5uC8ePXgUoE7aV4GGRirMlXa6wrV8XU4GWmXoMjQABnsCyMrQOISCXQa6YBdePg/a81776ovvccDVKJI6UNKLUKejDY2cwPxCXat6RpQlFB5JYpPdm+4Y4xB15d2MetbgYB6FmzJj8LgKV5RwzXSW9bXp+YkuklwF2Kjuh2j7uUUZVolounRBEwGrawUUwwDVaFg0z7CbsVwBVkl00NQpVFKs5FmFRDeHpzbd8ePH/VrdHKeoDyDHPr4K3UAWtsstKHCjCSfASaO24VBWlBCrqyleog8AqDvKc/D1QvHUiv6mGHRpvOcaQE4BhRojlGGDB0Npgp0a35fGWzTJ1jg6cN382Ufvb3Xzl2iSRhmytOAKqPEPmaTJkCeURE4aITEc+HGMeLvuIcAVWLGbTQGp+P0lAT57d4urjOBwSwC4rUGrJwnmsDonwu56MXqRRMfueHknxmxcJwek2Hau4ElXOJakQ9IREv3W+ldd44xpldJiPbHGxk1MZ6SfcaDPKq0bUyCxcYaOgqE6HvY1TYOXniF54fOvvzOX551HYgljFrap5AmcCW2pMEq7bPiQ8ZjRDHKmd2XVYQ6jVrpDH9mI0eMZM0wkwMOAaKHDFYrpC8VpTeNxgFCMHAhEvRBsb6hvsPVff+uHfElJOeAB90qR240bUhn6TT1tCTg9sw8Y6xUQ2S1mHtFKLr6RHDKQESyVRDETJvA+ElfJKPIKbcnCbNgznbYPPckTgM/TJ+bb0sW97OVXjlgObsOvvLOBoh+ghKQ3DhOovkNwfiaJ7Wb9KTlpIMA7241nl8YBngQQGwf7UYeCmKCVHPBy3+1hrl16lXKX1migG4sEDXIHawRyKYnRvlaQDTrzQRKp4jOJxE0C5QJVVf9pXUozVOC/4lA8TNOUVIo13h75IWsWUAYdRbGe2mBcdUi7WJqwMkKBwdWjZgLnriQZnHAikJJYEUH86+K6VRB66XRKU1LkkW7Aa4sVI4HrFkua64BQ72xpnWEqtHwEWSMoolUq0dZ2YAMKcBYhWl+je47R6AP/oa5yKyM3OmB87Es6PKy/WPab2OZuWsPP6epk34mFo1FKQD+NI7vuGg9O5Et1I5PT+Brev/YJtRqjDhS1Ml3iOVRVtFl9CZ+OsQBlPCMfRlc8li4usUtAM/ElJIJpBGJjdBwGfntP2ooVxYx9BO6OPkbCtahnFlwzawsDAo3z/OPZhwFbOagGDHHwS8zVmWinZmVnk1wfgPFzq805e7LdccdtNh/mZRbj/+HEo72HMGXiubTBUNDgvKRH1PHXQeMgibN9hAbyd1o3JM0JNHgS42BdSRfYJRw0lhoYvMh9WklU0P2N5dlQRChJY500oeE6+owCu+iyhfYlGlCrV2/3cSQ1+ZJgUNXSyZbmp9w+QwR0S4We+BpCwy0GBtDJWLq2dEi1XtpoBgnw6ZZ8BJ3TMApdgQFK6pzdxfsgvPjIihhL9919L+O703z9l5WW2o03/BiwdIz96c8P2IOPPmYff7XGR9509imZV5w+b+F5NM3iXRNb5hnDRo2yG26+0UesGimaYynKxCx4+Lf38K722AuvLQNz4/NF4FPd7Xp+vDcSPY+S/FyZN0pzK45GZQ8NxTZir1ideBC6DlcD61AAiSZX9M2xMCeUAA5Cq0kaoSWMJ1UR49XM8HtFl0xvLg4N0osXn2NTxs+yrLQ+AGSME/O54XxdBGOiIfz+9Mtv0NSEvV5bgm7YNr4XR9GEGtc6k8GPGqexyF0MyBtmeVn9LCMl1+IjEc53JDdI4jXiJVDIgR6Wci2xZfOmzT4O/dY7K+xACWAVeYkcVLUfh6FfteS8C/yMlXnAe+9+aOedf4GP4nqup2ReD10Aq9jzbJwVby+zDd9s8iaCGq9i0IXToWsF1OhSw41/wHyInewrktasgiyP4z1Qep59+kkKk6Os7zw7a+JsG8E0ju6rqxJTCexW77/vefv72x9bC/FHDYwuQKOe9hLWEI0xmGoW1o8/nwSoM9r++Y/b7JG/3mnF+1/l5qs8jigZ7eFsVXOzO6SJsz6ZEduJnJEI6Efict1Rxnrrg5P2NO4PuYHOLdxjMQAOcf6C8ywvvZCpBvKMrN52912/gV3ez356z424Exfba2+gk7jrO2I2ORiu4zLnSQa861vQF8mOA+6YKxcz2jt23y9/amejDfnVp7vt/j89CjgFGzkUMK+b50o+NGy4wOXD/n5cYkFmYrAkRozsY/NmLMB8IhnJnxLMwY6j0RZqn6/9AvZAlI+eHaf5HUbCISmTyRNHUhhPdbkbsZEcJPSAKv0zsfa05+VYSyFP18lBdxaGwDaBcgFQKA22LlsFUL7h8BrX+m0GpDt39jSeYxvSRK2AuOf5WaGJDBlZtqA3/hUxYuvWHV7QLV6y0AazlmJDE2zDhnXOhJT2b05Ob0D9GlvFSOnwUUMp7jsoQHItN6eAWCXzC96LY76sYgAml685EQXT9yOrakbTFrBcZ1oc6/kk79WBOk0nKc+W6zATYSo2BZC2iUXFTl56wbnIxcCQYbJF+XgUcU66iQnJuV5AtMAuiWTsoYX1KC1PrzL9iJV8Ak+DGKmiU4BqlAo8PSuBQ3yoGn66gkCXTkBv8AyV7zvLxkdCg9xbP1fPOkwGT5qooBAXW1XsKX2PmqaFNNsqyD+Vf59m4Op7A41smnwUcdpfKpQ1DqraYA+AtqbetO9l/BlDPpaJnqbOg2jpQHP2iH2rOxKA6rIQPCPlEwETKGjC+DXwDJvJo2PJR1xXXI0DZI7aac5KvzmUuB6WmOtmsj3cBzC35/5aW1H8MJ3jPc4yVdOFs5TrVkQMh0Xtz0CgPYE+VA1ivkcjzCGStOFzEskjIt0wSKYmtMt5ziKTNOM3INkyNaIF3PbBxC2PJkYYoFk7TMYf/ehamnmN/B07Dd0nuU43oBUqwF2gSpOmbvBXaKIBWDRkiMfjY7AsWzkP9xbvBVidzhoc4M0xOaHrlx+pPCTlHW5Kxr19//0nMAhf5/yD0IE0iSbXKquqWM80xAv6AQYeoPGTarf96CE7epyphyOfI9NQTv6cweRFpE2YOofP6UeuQW6Zwshv1/eAaPvcqK/0UBtyKB+yLqidcpAUGDrYNq7bBtiDzif3kwkzsBzDknrkdDLZu12hMCezIHmQx/732Rds6XlX2LU3Xs4EQ2/7/e+ftMWXnmljZ4yx4w2HeWeAjxFZgEe59rtH7rUZ5w3C/KSeZ4D2Xq8OGpJj7I3/HLILF2Nsu343TKajgGYD7cDecszxxrN/19uYQQX4cLZaOZrLyZgsfvMlGsHEl7i4FGWP1CSQjWACtkJ0qKPmSqNxfRQd68sun0ijrdzWrT0CSQKwTNrckr3gXBCwqpysEwbMxFkjAc5625rV26y5GgMoOXujvd1CkR4FuMNyZMJLY/fsWwhAF15wjr311nvUUvXUVOyZSu6T97Zo/jh79+2NnLcQT9IAH2CjteCZoEa5ZKbUdJVH4IwxeTZ78mhMqz5DjmuglR0/4qPBMu4VqKk83MFCSEHRcRp9VQ6YAnB33EaNzbZjGE83oLMdCwjdWN9hQ0fm8pwrYHrNsOee+YRrbLYLL55jm2Eg1zDtt2ltDVNI/W3CzHjbggt36ZFam70429m8278rR7MRBj25SG5BjE2m7tu4eTt1dRQ1f5Zt2bGTSSKMZNDMvHLJj+3eO36PidRM5Mn2WH0o8ifkameOm2lvv/yuM+q3bd2Gscw1Vt1cZSdajlPPUV8gq9QGSqgY0SVN855kzGaKqWkArPHCiEX+TRNEMTR8HnjwYZs7Y4ltB5j/5S9vIF5205SS2XEX+6rZzhg32ObNm24XLLrViQxq2CltClp0AhHRrKQhvubrr+0PD/wamZJdLicijWXdg0auJQUYIgkYYpXMoxWH2qkps9MwRmMvFyIzUQ7rLZnJ0HquUfn4hIl9mLjdD8bA+wjNhJmKKREAqerPaupf+Qso/1CsDHESWQCqSnIwCjDr/2PqPMCzKrOuvdN77ySBFHovUgUUFHvvjjr2XmfU+aY41fmd0bH33sFesFJULCgICIL0EiAkJKT3Xv577RPm++LFBULyvuc953n2s/faa6+lBlM304R9nK/5xUm2a+dBXjfEsmA+i2WKvaLVQwhRPu2TVcj0dZA3CntJxJtETYtMDKg7JGkjpJMGZxN1mkgEivsin0jrM5GZ7Zoq5XxiL6hBpqZZcFLpmuhNIbGAlOO+Q+gwX2oL35ZXAE1d8r8kjGz7QpmGprBubwTjIdduqOukqZ7ukoPV6JRrAlANq27Yioqzau6HuEZ+oEct4yHJrajnJexJJm7K5XqkLe1+DAPNfl5PEz0yIhS4LAxDRlFJ5F2N1M5ijsaS00VRwByuLbq4B2KfJkGMqgDfkj9EXaOAZXxpOPc19RrLGdQhkEVSLpqOkB6sT3oQjzm7tV6amJ6MJ1cKBzgUJtEtnQA+SyT3yk2O2c1trFdnP2uyV/gVayQB86dGTO56+Ox6L5cnI+dWczuDqdgocpHmCs4O8vQmzpEY8rg4Yno9sk2dkK3cOwPcQJfXzf9HIiGRAuju/heqG7kBmkRpBUSUFq3+bvzEVHIxcn+wDDFllU/HMlJcuhO2PDiVfIPiY9Kph5jui+e5UVunY74m2aleyRsRw4oYud+4FTxQ4DHPSyxnNXTVnBaeE08uEAJwL/kE1fohmshkO2nqRhmGrknEH0166Hl6TkDNIpuVVORWdGbqyWpCQfclAUHrGnStFRQdmGZ6UriADF4T8RvoYV0cd1oacYs4XdbBWYXnCibcmcj4rVlZyTh/KLKasTZt+ljwpy320esVENJyIUDOtYWaZHP981TwlDjLL4jGh+CQTWcqa9rkqchO7GNtMPnFOoimqE5hrS98/RP8deRhIuyIGrPw6AiIP2hORmfYvm01OIHJrEP0FLElWJhsqgBclqmJRngCk5ZENP6kJaLkVnQXdQ5EoQyc7ugQ06XOLyQ5oBNbiuaCWIyZOMns2ooeBPNdnXIFBa2XuYe6v0qeYkgCWymImgk06nwLmemhKpTzqSQE9CF7ZeoCJVqIuJIudwgVsDAQ+jRuLmFh6dso6Rb7SIFK6H87yYcWU7RMAyiYxBhQuRWrWVsSqMzMDC8QM2S2gs5KKyDWkTPmILq+hcWLriUbq5GDVy8rrcELr5ptO3ZvtR07awEMEhgBg7Lle1qpCveNDd1O0qMRYmmiCnWXsPP0OZNAvH9Bs2+4yy/8QNEm5/hQQIEw7ne7tBAdpRWNnI6d3GlkQcxXCnqyMuUQ4h9F0l9W1gQrNwA+BbCqi5XIZ41lsbXSfQOidiZPHUEsioPtlJPnUSRSCIBKhnP/NZ7SRSEjXTlPEHmrVkAnLViZb4kuJ00uBVY9EnUqBGqFio4OotAG4BujEW53IGUDYZjTQnfCae68dpvcfVhfCt5KwiOwnuxgFGhwUaK73aVQ4W38+aA/vQwo6TK32vHLQU+MJdIugDUrP4Guf52Pf8utrwhZgT3IA7AnCXzRCLJnIetwkEAC+MQB3cJGjyEYJQC8yRE7GQ3UTrJKsWnFQO3nEGtmLcgNXtyJQ+UA56xjOa0KOFBXUyNfPRJKFpCjpS0dHHVYCJpa311yW60HSOH5yNly/nEpFGAERuz5IuIbbeykQejRgbb259g3Kz8FiMWhLnkYmzCPkY8fbcUXG+3vf76GjZ7HwXqQdVVHMj0ah2Y6KiXrLRUDi9oGukjJWVbTwjOHYt5YS/cKU5toAmUdjkRff74cxi0ugb2JPsqyExaYofsYG5PooHM5HWWN67ijM8God8DIJ0T7gxueCgN71rSxHKi1NDz2EeT4nBzEqWiz/e7Ouc5k/vCdLcg3SBQ7mydUZ5981WU7kD8QZB+d0A3jSI60AMOMxYs9qYAY6NEe1qUNnn0crLsEbpDqWhWHMorq4WD2oliFj3cmtdyEUEqGQ8liAC5qTzloqqPbQVYJpSuwiyFPLOB1xGwVe1ROxKEkGjNmpvKsWwAPYczKGCibcS80DQU47/wFN2Q+qwqleHeXlvYsRTiFfg8xTFuNupR1I+HxQFuqlcNBxK1w4pmkNsQ8DOHZa827PAqfr1v7nQJfDuA+sqA4oGSXw0zhMWj86FcwhiejObEtHPRkrfcSe2QSJ9fgw2lcD/FLt0CdYoFgAjEdfB5gxyhxEhNZr6V7qzHRgBkUpIHkEJ5YSD9Jpk3JMA5lLFhbjvNvCaNCnE0es1gPKrJGjYxBgD+ZfUVcwbRBB54Au9jIAmJZnC1f/gumD9ISZC9pRFXXwQeTA2gnh586wpmYLb2x8BW0bPaiuzbKnnv+ecajTuCA0iSDur/S9Mrh9Trshhtu5dDEURg0bxPsNyULAoSl+9ROIiY2i1w2I+iMq6nRiNyKADxhX1EAnc+/xNjX0w8hLVNGkcJ5pARFBQ0fK7gngamZXB5DSTjkSi2mLrkBhzjNJsUyjcNx7zReIk1mNSHUFFOhn4JTmRInJU319ej+uqGe9CHUpBD7Ss1G1giAK9/uTFAfGeO5CbDQs/c9oZNY7FkAACAASURBVDXMmshNTbc7brsNd+WTOIRljNPNofwKJkYvYEBEk4b4k5tXBJtmEgXUUjtYgXA7Y16xjMmeffopaDZmugaW4uBRs+d6cnbuhefp+GCCggvgdzWjxd6VnpYmNfrYi/qlCRH/RcdblALpICnexzIyNAP98J9h/3TBPNaYoRJSNbU6+dzal2KmK47oNYcUFNklsGpbaRSV7tvn5g279u3yPdSj+8IHjuP9YnkOF2GkNXfGMUwv5HKeoGcoLQb2svQhJdewZNkXPt7aDeDdiBp9UjbrEoe56oZy4iwatNqfdJYHDRpmhTShhiSN8MQ+pE/JvCt88XkAqAByBACHwG5Zs3qNj86u+OYb9J+W+MRNF/snhL190knH2qzpc8gwWU9klQf2l9IAJk8ROEMmJ408MVxUUFVQMD/9/HOsuUaul+SfUfTTTj6RscqrYHXUoLt0CQkvUkXEtSeefNxeefhF+x6QLYS1M5RCfceOLUqibPTwLGdEJsRl2t1//71NHjMBIJ6EN20UjYVH7Lsf91tLJI0yzsPedlhjXRv4XOh7ERtDo2C4xh5phdlT7NqrZtp9j95p+6s+8TO3lyAjwzqwKBp80uSTgIWAxVT0xwaxPkneXTcV9mX7ZPYyuroxH3DvDtrVF19no9AdbIEJEQkLeOknqxiDXm9PPfmg68yuX7/djZw2bV3LhMw3GEuO9ckHNfJUZgpIOgppgBLu345t5TZx9HC75y83WjNTDldfc7/VddVDmCLRpjhTfBw1opC918WZVE68VhEhdgaO0iceZbPHH0VMS7S96KtL47Wfa36LYmzkpAJGemdZT3M4U0Wb7IeVAOaYdBx91NG891xnSYgVSGkUNAycnaoGXRdA7hjYN/ke2wI2jYoXvpM8R/nNVnTq31j4lv1QssZ6I2u9aZuLbMUezN26OsLs6itutjnzRllceCaGJq/bR2gaqzBXoRzGOiooyAbE4HUBjSobd8HmyrXI/kSAmgIuqwmZgPl8PzrU5L0RakxzRmn6RyCkcildmABmsTWbqtrsjdc/Y//WsCyROuD7EmDDC+qQvIwaQYohzWjpi+2rElZMxXCYlXqdhQufZTz4MwKMGFnkMjwbabuF8FwDJmWgQ6qxf7G41FRRMzZMGq+ubxpCfD4OFmQDuUCNlZeVksse8rxP4KH2QyDFFUyO6FokrXEYaFBCLDDTNdVUMqpZSgz8v3qEOucLCwscVK2HTa6GvUu2aFJD2bfkUnS2K9jwpfdWfJIu4DHzj3KgQsGtFOB9K7q+4eig+fPml569fgXXMxBrub5gykWxQd8TfF/QjCHGSRaLP8cSj2LJlwWC9LJWDwIodYYkUaMwPo9PhPIR/ZL0mBfGMs91xrDeU74KQVNHf+8AM6sxkomxNogUGh+WsVDAdAveV+u+k1in/1e8OgxIq75xiJOPsB2d33SAj8njR6BFeaHfm/PPPh35rVwmLTI5l9MowBM522mykaPHwiTqZy1F83s3hXsLk26SAWhA90jxvo1YO3b8FK9PvBCGKTZx4omEJt6faauONiS3uObauj1MfpEH1myytrrNsLPinBCyn3vSygtJ13/m1OnoZa6CzbUb3cgSpr767Pln3yU/SLcnYbwfi2SNRTTRtHgZaZQ8wKGNVlapxjM66qu3uzb+Jb8+H1OhNbZ5w16rq0AbMheGFZI4zWgEdiGplj8810poFiZAiAgHLDnlyDn29ZLvMHEd6VN3H370pTelhwxOQwJgGs+xw4qLxzPeHGfLfnjeRiPr8MFnP/FavZxP9TYVnc/bbrkZIkWp/ebq52mWRDJ1mAUAXYv8nLSoADDEZgM4yh8K8aShlWshryTvO3LWEcjSrXcTwuycDNiYNTRae20cQOO2rWU8o6HIG+z2SZAGmfQC9PeTXIbzeqor26U/z5KOS+U9hw23Tas3uyxaGjqK5WUU+LhWp+TCRKw94BqC08ZPtE1rt9nwEUUQG7ZbA7Gsj6ZkaH8jTDUMjIsL3Mk9PQtAqobJAPRm2/qRzCNGhoTTQCHfiCSHefeFu20kxKaTjrrSumlK7K0k0aP+01mq5zgY3cR9Ffv8bHR9Yk33QXJRfT/5iNHopR5gchETPfJRB7cgFeUA7FxwwRlMxZGntTXaJnRDb7rudHsLbfMeyDWSdhg8LMrOu3SC7WEMvhpD2G6MTbdthp3HVGJ1Q5OdcnYR97wCDf4hNO32WmkFeQt1m4hAOckj7NNXvibZCEVK6kr7eDlnFWu1m73673/chx74jXawtNYWf7TYdXMb2qpglX3uptvKgSXNHMOebcf7YOeWvdSAmKHe83d77oUnPD9QTTJ8+Bh7/NEXHEQsPVDC/S6299981b759ier5QwtpdE7cWyGXfarM+yM0/7gRJiaOhipYhZLWoZkUSC2GiHbmCo651cnIT0xwfbzQQ7wa8IEmc9NsOdf/sCGji6wjRv2+XOVboPIT5ruUkMjFpA+ktgzfdosmG7j7NzTz0VOJgPDrel2041X2VvvLkFOA6kLkbSI+z5tSMwMpXDTJAi2u96ISYJ8pvxHoCdZm4+Sx5L0ZyB19vOGMtdNj2d8PQcN3SaYvHJB75eWJ4mqYqPirAyfB+VlIp1RxjqOhRxBXNMoOuSGRnADxSbHdzhb5W2iCQRJPiruaW0Ihwn0qAOSXGymgFBYl3Vd9pc/32p/u/tBHON5jpIWcMaKmvcQ8FiPmti85KJTaYZvsRLqBclpNJFzev+T15sKi7ydeHb8scfaW4veox7Qz1CPQKLKwJ1+G8x3NVWFuERjOnXK6Sfbi6+86b4VahY4OYdwrSkomdpJLkMTJzoPRLjQdUtnOop9W1MFkYLPGiNpJ01H85mjia8NTHWKlCGNVJm7RkIKAAry0X+4mb7+YjG61NRGHFPK0Zq+BsdSDRPUXgCvKgmUV5KQqwYSOa+VsXqxL91bl1wtLzebeFvteuw16H6q+SvQNR68TPID2puabBPZpx5sSpOLmrTTdLZILTGSaOP926lLW4jzymklaaApmRTwh2RAW0kYdKhe5jpEOBSoGUudN3NOIZhCjRu+R9Ms3rcTSUyITz4NDTiblppCA6nOikaAV6BJrCnfigrOYJpJuQCUmsg4BI7gjGbObE3vSDroEKzXDp6ZZANC8PpIB7ivRjc9ZxBALfe1EYkCNwGj6GpG0i4RVq6+VNdGgmcFHgcitwReGbE8p07wP907TaiqqaJ8LIrzS0urrg5CYpYImS12191H2UpkU1KZdtu0B0yJRr/kkebNG0uzsAZsqgHmdbhVHYiw7d9X8F7Rdvud59l9D76KWSmkEjR3Nalxwbmn29uvfmxnnDXX12hWFpPuNM/3HqhwiZTszGRb881ezgjyHnCi4aPIC5PHWH8hVF56Zowph7tWXDcLRUh2nxfvaFc6sCENQMZjCO7HzJtNoI2m0/cjbMxkKLmNAfvUUXc0lTR2xyYaNrLATZWk19bCYXWIcbgEgt1FF11EN+4dR+FDuWmDhwzmsOBggXYtlmUmGqzSrRoxfBgPbQhJ/gYO/WqADokdoglIt0FJqcAYbRKBdwIaBFgoYTmc4Al8UcdQi8Pd3KR1ozScv0+Ejn3wYI0VDE2GEVHvyUoOrI2xY0ZTzFbaF198zWv34xp4pn377fd2ySWX2LcrV/LeNZ7oFhUPtrxhcXTb1lEItrozs48wqZGh0kOMGh9VJ4hy5sTKoU9MCY2ZS7yX4E8c9I3VAx1x4uQCJAf2uaGPNlA3xbOSMLkBaswhFBBQQIQ0J2QCFAsIXbaf5I17kAjQp86CBPJZcxzcPGA2c5YWMZ3tUBnhkGSICSCW2qBcdDn5DHotmP6+iFWEScxZ9Hh3/WOzi62pppSAVG1AAas8dgcOXCSdZ+zaKEQGd10WAxJ9kgZGlVSIayxCo4qSORBjREBHL59LdFex+/SVR1K1t6Tan1kSn0smF+1QxdV9ECEmNinErr3xAnv1TVg6Xhyh3QmoLQZqDAEnHofA7OxUtJL2Muag5wwYQ1GiPFUdD/0qKMpllAbtXbFkYIgcLIWtSPIx/5hJVlF+yMW+9dwiKEjESJD5iQBqgUd6TyXV0qr0Yojv6VBHhWcTo44MG++8i4cxypRny7/8yk6/OIIx0AL0EydzoA7xkaTG1lrGmiYB0gyxJ198xTZQSAsEf+xhRl0AppvbD7npV3YGhRwJTPV+xpvaD3BwJNgviL63tMNeDYchhkO22IaNPc0AzaXoIrNuOezHISCt8YeuMEacnnnVflq7xw3G6ukECuDrdVkDPgdryY081CgRWKVgr/XK/2tEvJ2CIUyABWv56isnIkD/s512ylGYeazkcLzZHrvvSVu9kbF7Am9YHOs6rtV1atuaGDOh8yltQQeh1X1iEUkfR2ull2DbBaNZDAuNqijJUEdJhYfAdi/WFOABrKSLKTCnTQtZRbFYfmKLwGZUYqKxZOFHAvvccZ3iRIen1mwkY5U9sDTEVJ02XbrNkleodyBNYJsOlJpDjBdW8/l5jRgBKexxAS5uHsB79IG4iXEeTZcuATavZAbaWMvNsALEbI5wir66ZuxLLk4AlhtpEfR7tHa4mDatc5HN+Kw6JqSnppjh7E7WjAz5lLB2kJwoeRf7QOYUGnXIo3NLBHVTvHrGPTTOHmjcDRSt3F8HzdjTukECKZTQ6OTWXhOrNxhtCQ4oPpEzE9X1lHthMt3NxKgUO+/ki+32G//Fc2MiQUmbX6fMLHClHGkUDoCso5IoAKR/BxsyfBALKRFmYaM999QGigK+n8+iMaYOkrkYGTEBhGr/SPbjs4/ft2WLP/YC+pgFjCGry+5kKTUsem3turW2f0+pPfDAU3bplefAGF2JhjA6QiR90rUVgIzfFuA3n1WFrDqXMBmlud0kky/+7pLzzrNrcAc+4czj0WPGtAWXLZf1GPjsuqdiAohxq3EkOZPrqx80NYI1GOmAI4UP54Lr6XIP1ahTd9y1CXmdKPZ7jzQHXWuKgpzXEuiGJgDnidYzSZp0vGRWJkzAdQm1JnkeZHEyNVQiHQejKpHk4aF7/gPQNsYbg0r2li1banf87o8wCJm0gIHSQWHZSBEno6qrL7vG/vGPf9kvgD3xFGMvPfuM7aYh18ceYeW5HtHpp59OMnmK1SDx0klDQf1fTyodfFes1iJgD8opVftdj4DOgTeJ1Gjh+zIYhRyEYeXBveU0DFl93B8lodKoFLvBjU2kQcu+DOMceuGFFxndTnETry7OJDUbF735GkDmF9asEWuSPTV81VBMJCG95MKLGVWe4ay9BBhAcmbXGLcKhc1MsOxAw1BNM63zlLRIG4J0yt7SbbZl53qSvSofV5SO6bixk60gdQRJXC55REowqi3NLOKLJmpcD5KSQ41WadM1gThec8O1FMNMaEjXGzDy2isvB+TNJibo+fLhvdlxeIwt0BrvZj2LsXHvfx7wRDSJkeEpR4y3C8kFJowfx1lSZdffcAOsqP0+ujX/2OPs73/7s5WjIXjldVf7yGgEibYYnRPHFxLDegGD6HAT3yJYJNddfhnXcSN7Js+uv/Gv9tX3m62D+NGEG2sfgEgYpivWD5OJ7x80ZCznwDiYJiTXHMoNHT8Cnux0BkJ6GtI+Lfv5/LgmY/wiUFwgIhaBPGUZ0Y3l77JZ22neTAw1GrIJSznrKu1ff3nMXVMl4STDpVdeeQ6N0Gl25x032y8/byWRzue5ttiri563lau+dn0vndta44q9E8dNtN/95ncYuqyzx59a6MnOc0/8yZKhUFx/7SMYWFVaW3iFMyfF809F070I06ufYRt1scelWxZHsXXhxefYsEzASKZSKqtpItCg6uKzvfzS+5hcNNmJ58y0KSMnBntYRhDswzpGsVVsaPIihvGXHtaBnmHgsO4dE49Fsxj5FHAp52I9aG9mKUGncNGIWhM56aNvPGrrtn6EJBSjkLAdlLdFEQSHD59gR8zM46zothUrVhEn0fvivcWAl+nn9GkTSbjPsjdfete27dlmJ5x6PFMDffb1Z9/68zj9nNNt2KhCBytkPiIA+HBzXNeigl2ZovLSGpy/331zBXunlsYeQD0BMIFJkAj2SKvMkCQVzfc2IGekTonidIeA1fYYZ7R8uuR9++DDRTSaMcTwPR4wdcIAUVQ4a0IrhsRNxrRi2ghcFatGKZiYPsq98vIGsbZh2OqsIo98G4frSI3BisKv5uAAqHqY/XkYxNSV6Uu5YAByai9J907FdsA80v8XFRXiyL3PSQ4q+BQTA91wNR0VM/9X0sNZPLpGAIPKgyXkvRAWWL06J1Np0CQy7h8xAFAEZ2MAxvo1CTj1GMeffT3o3z24+58FEIcBxHW00Fzls0kbUNIfUYwO86Ro5ON3EJvJ+YzGGoB4mNjlfA5fOw7kSxddZ4oMdZSnysASrV4AY32maHKIXtjDIoCkw+hXQd7Ev4tpJYBUOXUSLECxVFNSUilkmaBj7FRgs2oSMZ8TOTPaYDX28Iz/8e9/wfQuw+gUvctWETekUayzRoxeNcFIZDi3ZFTo+TbM8hNOXGALjp1LQxwXegC/FpL8OAyCqtg3by96iaZPoZ173i0udVBdx3hkdB4gB2x52uV6mqV7vrWUmEaMOfbSmFpms4hvByiGv/9uI1rPs+3H9YshmTAWT0wO6Uu0tJRBPjqrKZAf1m60mXOH22pixtwZw233dozHDobYcScfZ2t++Ikm3H5GU8+2zfhbSLps4qipjN1/gbdDg2vaatJRevsTZ4xi3Hwy5qqYROG0/u5rb9pcjIzUFHj6+UXOitb9j5ELK8/9qmvPg6UH6651hy39apd98XUNjf8IO2JWKuzz4bbux13ICdTZhWdcZg/++1kWPv4ZR1BfEpNee/0rdN7nISOzhhwZUyvOxQIA1oNIoh2S5BPnft3BwABxzMShyJQgHwAJpIgmyndfAZTiXA2txFrZWzFJjBAfaMIAMtA7bec8DSOOS49RbLkegNYipj33AFxq3WpiKZ/xU51Pyov75ClALl1bjZnRmDQaVBghcTZEhjJNpQY6OahyqTv/eDma2F/ani2VVgUA4E7ZPPsQmedx0MfzwsfPmm2rvtpgYRAxDgCqcaID+FDbc39zkEMrw/A5GoCqXWxqCCnNsDWLCtPddGfnjnLXPW5gMlKAUTqybCEkzamp8WiktrgZTwM6p6ehS1sKs1QSakidAqY2A56OAnTY6rV2Lmt83U+HkFtCFgrmZMnuBhieB+3XV82y+o4djNLXWVJWCPkkuQXSBPW7AaVZR8ceN9u2lGy2CdOmQAT63n74eiUA6BLWXKJdfMkFduW1F8OQW+v5oM4lpYgC9TTZeedtfyDmobnI3lu+fKn9iMnkKacfb598tBQd/532Io2yaQCa3YBkfe01mHzdRR2Zas29UVw3+yGqBQmf25DkuAWd4Mtsx67tPKkmAKZY6ryhduONv/XG4vnnnWrnkIOGkUSdd+EZdh3M8vFjh7gmcw2M1rE0I9eu2e6mppIsS2GStxF5DveFgOxTxWREGyQkQzouNzePfDTaJ43ULJVRcVJKHDVxhNVU0hDR1IUaWNQO/SJ/iFDKkiGF5Jd0qsVKhNXO3xdjrFkCaD937gxbv3aTM1OHoUH75TL0fJmEFDjZCGgu8yg1+YYOy2fvdYLjYHbJ+yRA2GptxNAHprLqcLEDldMqdorxr7NMvwtY1VcQV9UADJpIyVnSyYYpuK8W4sRF5BBvsL5hv9KolbyXNzpVi6sxxvUeBYN5B5JMbQDoyq/7NVEpzINzQTWSjLfUi0wilokspvskg+Ao8pB8pK9KSva55rS8XpT7qzb3cXYRA9kHmkBTzt7CSKbIXgmQApXjOQGPdTu0eCh5UJ3LQoarkcZ9lv9CO/lPDuCtjM5FGNQERXRseAB6Av4r1ostIZwoMMVSQ1P5R4CRdPEwRAJRDq16T9Pfqh3TMhPI6VKoU6NhX+/wuNDCZGhRYRrPuM0ntnX2S+5FeJtPCvMakvMToU0SE24J6e8JcVBynXpb/u3UU49DYoscz0Fs1hHxREz2cDURYeeKYav8OIyutmppNa+6+5ppnBfQ/JK+K5jDekiFTBLIWkvXopJdU8bdrFPJ3GmvOQZFzKjjXggDGZIPkYn/OvCE0TrQIawa6lBFUI/0MBUpKkQTzbMsTKNTMKovAfeJ1UQdH1Jmks2AoiLo6RzNAKzU+hYzXI1bTlowheB5xrEO9GxlpDYIgPYQBohiFFfVdED0EmYVbpMnF7lsZBNs4y0/19kJp8yFSb8R7AtyVcUBcvYxtm0bPk89SVxbvY0rIjfdsIupjTo77oQxrkG7ezc4C7mZVnkuTbsqGuATj0hGsjKT2FMSNFFZV1mQXWqZjtj6U43Nnz/aLrpikoVkTwzrT8+SxiMgQisMP8YF9gPmyDFQD6FTGit8GDFb9KXiZSZdvHo2oQJZGYe+qE5aOELX2xGtlYFRJAlfFouyHjHpYYwPi3EQRVEm5zWN75x8ykmMAwA64UI4hKSrhgT/mquuBMT8FhOpbFsLaDsIhogOgoOVB4PCiazkUGVVwHJjsThLjeJPXWMlG0p+BKYqGdRGj4bt0sNmFmtM160COArQIRMdo5qqRpKLU+l87YYyv8fd48SkGzVqtEsJ7CnZaoMLC31kQe626mTofYYNLSRpRZOBURvR7SMBTPdhfpSVz3iOxotZ410IQg/Jg6VSTqFEAIphI8SzIWUGJYZUak4qwM8MxNlX+ZiWioBWAqyuswZHPOECchTVOFWgyxHqI1Sl+ysc3I6kYBVqvnsHo6IO3rBo6YAomRszpsCBkta6Gh9RHUSXu+TAft/kEvYXuNnEKEtqElpA0mUEpGzjc0umykWole8LT9RYsjpTfGZtancqd2AoEB5WQS7jCOk2CYxVQi82k7o1uo/t0nvk+3QtU0hgNIZWgqO2M+JJDqUbKNZtCzoj6izpeWUgr9CB2ZHGmJXP65BQp2fc+HwrYzMI/FARlQJoKKq5JCkEUKQBGGmkoY7OeCKMz16AVSXSEvyW81wMQbIZ3WDhIeUHYMTwumNGD7Fx48YhNv61a8BKNSE7M4tOMx1KDNeUuCpRlz6KrsEPFuXvXHsIwGJ3X52NHw/jh4798PGIk1cxzlR4CAF8zCPiT2C8aaytWf8p4MCPCB+fChuKDjnaNQ8/spgCrstOP+tIhNiPBOStchq+NDpzB9HlwMGvn42+af23Nnr8cIAmiftD9Yd5WVfN6AhCy32sa406xzO+O654GCBHAqzpbfbqu6sxb9nmB50ORK8zPBHXuB5rnzUih2Wx7ESp1wfS2aixgVi6mi1i03DoRtBRnEDXds8eMY4kbg2YDdGsam+7ofJgYTDrcgf3WTZj9lX7+VWqNcB9R7T88KShk8W5BF9XWlJi0ZFsSuPUQR+lXc7kULGug2kA4OBztfMs2xibEaAq0esYd6YkCaF40OdSoBfQqgNNkKwO6ni0jTWy0tJCssghMHw0oCmgby1d83ZcRiXerbUoFnJTg0ZHOJTUDdN8tsBKaadKskAjhgNsPmnRKtEXI8zFsqXnRmIMsczNtOLY0246xqixil/tHZVxagi4Sgk3Q2tZnXKN0EhTSDrPYppJI1hJlUb6+2DKCLQS0Cw5Cl2/UDF15QLj30Cr53DDyO8fb+xxjVgbsLWCJoael8A0TRQkwmgRjbiVGCrmbSJ7vpdC+jfX3Ypz/AKbM/Nkxk+J1wJWB5oISgzSkMwZC7A6a1aeFeXDionEwIYxsbDQZNu7t85eemYLBS9PUEwHrlOmczovpC0lkD6DZPrC887ivrfB7rvWE3Ml/mqdivn/2ZJPAVuPtysvu8ymTIFJg4t4JRpicrLvVmEsYFXaX1GdgTwJa1jJlHSLZNSkpa3PnITMTAP6ZtKSFavQExo/GhTAdGO1xANzEHU1dY3aw4orvIwfmNL30Ys5AM4vgakCOwQ2OQCu2MTeEagvJqeKcP2kQHvXwxXASVLXpYRjoPukyY5emZpp9IhvjyURGIRESn5mjj332NM+xtUFwFBF1/N3d90FK3CTM6QTSXLkzllXA+Oors+eeOhh1nmcXX39TX523H7L9TZ/5iwYMluJFQUUO6me+C39crnd/+j9FAawEdhj5Hf+HNRsdECBxSqJFZaRN8xcX1ENFsVw/j9GjCsZmTH6JzM55WlaEwl0gw+D1NJG1frU/rvskl/bgqOPxYwuF/kZmDOMb23estkTwNcWvo4BCoYeSCII5tTtHcx5fsOV19kwnNXTAUUjpCsJYNHJelWBvIY8oJnnp4Q4khH96TOn8f4yuSpn5GYfpiewU5rQ/mOSZHTBeBqgg0nEslwDW+xdsRAl75EJa18urqsZ0duP7vsBmHfvfkgDlwJKcg73wl5ZAEgQDrNBBiNiYugz6bkLYNH3aE3EUZA988RTJNdxdilrNBzwVFMzYjk3kKjdeuft9u3q7/y8k5TNMUfNxvhtlOWipfn199/Z8u++9OK8oanDzjvnBFu3ai3NV5J2aU2yAIcPLrATFpxk8xcssD/c9TeMA/fC/maESK4jxFHpe4senIge2chRI9iPWTZz5oWYVM1nLRxPnC3nsSZQHB5hy75615k6fU2wywAKtb6dXEL3/U9/eoIcao6VlTIKtXm3ffP15wCky7nHXfaPv97ro76Spwnh/5946im7886b7dyzTsV5eZVNmTANV9VywON9GCstY88uw5SC1wcAUIFxy3VX2TknnmfVuN9ed9sfATQa7P77brWCvHz7yx9ftd1U2S1h+2GRazqC+Mz5NnniWAq9nzmrJRsRjonkEDv7vNMsi2Q+HBmENMaBpZXcztq/79/P2Y6ybRab3mW3XHsZo4U5Ht/khu4mcwNj3s5ABDAQgBeMq6u5RIrP3issKmDNkGnzhNW0F8vX7K4SGgAAIABJREFUten5fgFc77+/2D5c+ba19TK6ipmlmjfK80LRquxkofeFMzmlooT1kpaJliRjsspBZeCpkT+dAZE6ayEf3P7723CinW+fvfM1APNidIgxnDt1uk0YNcpJAOFq+jkwKzanWBbagzLf7IShuA8TSRh2sAd70BoOh00UR1GgiSGNeUcDzCimSDPPZWHUJJRLPcCqRhY/X7YYXdcXKChobLKHOtwQA0BwYMrJ2aHkcLGs5xaoNgLknGmkFEAmoOxBFc2nwMaWJrXOsW07dtsPML81xv9fFqkaoQNaq0E14O24gV/6UwCq+hmkGCMGNYduUVERUkX7fBrMm9TOUg10VN3oagBU1Z8FPupL5mIdMJVCYZmIRRucTxS9sIViEOnXM3FIdyB2+9Xoe4SnBonPQEMyAAQOs1b1uSPQRusCrFWOJ1aSdPQ09SJwUI3aHp5/XFySF9ligKvekCyCx1J/14ABrS8H9P0yAn1YjYB3diMtwJ8FmCqH1FrXvXBCggI0ObfORN0o/SeSRCXmcyKUCOBoqKnAw6CH5kYyazCc5lIr8Y0zHABJxm1OkgB8EMDmzX+uUetZDNukpEyKTZopgLLlB/a62VcErOk+DtV6ppx+2bqCcex0pvOKndWsEdXIUOlXp5HnwRxFiiQhut5Kdn7Pe3TR4NoLg3SoldEoqYOBJgD++1WfuDZyE7VdFvurh0631qjWhjT7yhlx1ohvMzqMfd1hduoZp9gqGGk7kBeJIy9RjqamUMmuVjvA5FmoNCGZyCivaAPcB+BlrTeztmNpxsjN/VBpqf3PjddZ5Z6dnA1z7E9/vx/26GA8GFLRPYZpiFHf1Fk59tijd9jCl2CrheTao898ZKlD+pgOHIaUyy4kjhhB7ojjzCIOkLf8iOFLO2PTxSMz+Sz5gITlTM5h6lIDe408Jj61k79PQL5lgT356Bt2Jjm83NjDZfqXQR0F2LNtUx35shqI0mOEZIBG5l1/v4IG2yH8E76yukPIuohxRh6WAAO6vAygW00S1koObNs+pAfUxO/uI+cn7xOU0QZDMD02zRoPdcPQzWYcfg8HNDGLNZyHREEMOuOlaHw30UTOR3uRK4Xl3s5+rfU1EIIMWBTxnPBhjQeQRMkKs+dfeMmuwRiziry3L7SdmJtt5fskpZbL65ehfVvOz8Cqpxk5As17jQ7/DODjJCWNNnPNRZBT6pGY6EdGwE2V8RtQTjR7+lwYq8tZU4wssx5VR0yZSV3UWQHrFsLU3p00QaPtiMmjIGyhlVsWYh9+sMcmHhlnZdVMpcQh88NY/B4k+ZZ9uNGa0fwHAbYj5xzBWqy1rwBUR44utgQkkP521z/tuutuwCDwPc7BS92ItY0mXSL1n3RQVYtGMrGyexuSMjTtxay87z//do3sZ595mnW7ygGcCL5n5MjR1GQhtnc3po2LF9J4SLZ/PvAotQX7q6PBHr7/Hhs5Yp77BGg6cTi+KgKxrr7mOrvr93eDDeSxrudzxt6LtMB9dunlZ9ozz/6TnB4m2w6aDhASel06sJPaEAY0EjOTGSWu5jO3kI8XFORS4/QCYFc5SEsa4XEwkH0hglEvDKF2H02duvRTDHckhSVZESe29wLSCijsJkdTrQwoV4xsDjFr754aphrJ1Tl/2iBviSzQzWTFzt213hAUM7imogkpTogq5KzRxJEOciHdQwevNEqOvFk39VcjpuYiamSDw4jUJUCug/MjkPIJZFp0lim+BkEwaJbxqJxgod7hxPFjbd2GnzjXwD/4kAJNvfkmhjTnlM6gLDxGVKO2gBEoG1OdHhePBAVAazI60wcOVLM+lRJFwjy/2h574kmXRFDj+aj5M8lrVjpBSTIreZiF16CNqrxGJ4GTfFx2A4xD+q0ivAQpv9eDXr/xd5JJSZCcBLFZE79qRtbBaI+HcVQI6CZjy07WmEwdhQVECKwFv+igKaEaUV+KYQnUjweRCNEZqPcRoKv6VjWt9/p4L+EJcYnhaKemoqebDLGLiRdIfRXllU4W0pnroKqad3y/2MjCr8SlScFcWkVOJYBmCvqqYi1H0TxuQaNZkgk5YEsH0fRuUb3C++ls7xzQJZW+diIkCk2UVFSgvc9zkNF2OJJ+Muk95cwj7Msv1znJLJKLj6IobpNsHjlcrMyKwaTkPyR8WPW64oSMOSvBuVRuJcKM7+LcUUNAJKKaGgiX3FeBjyIzNCMH0Yypl9bOqFGDqSXx00E6IwnMRk1M1cSSLup046uAkOJseVg27dT/MvBT7ZaWTqOaf9N6zES7uZZp5i7uw9x5MnbfARgqPxdAX8gG48dhVL4PvW/lFGB1CUn9dtrp05AJKQO/GW3bIDxsIdblIzcgcDY9cxivx2Qi+sNLl27wyU+B/KvXPWj//tejkAx22XkXjYUwtxep0CT0xTF+owkRG9+A4eFg+3HVTuLA7RYSOzi0PwXjHQEu0RhqtMBya+PDi/Lt5lEuzKBFIk0oIdjqaoZYIS7u0liTsVMKrjRNGuPT7xRIzWwQAWxKHnI45Fug5dbVNLmDnDa6xlWVBMlRTEm6EPBYwKJWEIxs0N8TjjvO3sTVOIOR0noCVWt7CyDYGE9Gy1ngfVSHHTzgQ4w3xNIh1JcWWGpayoCmpwBAjTuqGESniMAhXSZRilvRypFBjVxFM3Cs20u3QwWSOhnquovFmZMDw4PyPbtgsPBz242UQTfIvdwsZYAi+jpNHAq5QTZp6kjbV74HI4FmBIDr+XmYJATVdFguDWhUtqDxGc9BHQuoUguAJwBH3ZvDQKaMUdR1yqCoSGHMRyMYdXQXhczL9dEnhLjfwzh8NpKA62PF0KkR/VuOf70aR1OCzyGjwmNQDg7pSmChIl580fm2+JPFDkY0cGDrdVRMKnGWQLISxGY6kg40sDH02ZTouZGQIhmogNibPnbseWBg5iETL2l7dXCoifkjhoc7oaoI0Tg0Oy8oViW03wUDKQO2XIyVMGrQQ6Il4yUlYWJJ+iHNWtFn6GUkVOOBkjJUhcv544FPAGwK47BNgKNpqVlo5iQyur7Ld7cAs6x0aOB0TaoxpIoVkAr7S5uwaMQQurIHHFAuRzIBCTKeC0UyIunFrN/Nv+CaTBBvoYuSl5fK+DOJzJYSDtZAD0wAhQCqJsYi3C2eok7GZH2dACAwNqdMy3adrJSMPjTnDtn5l+Za3vDxyGqMofuxCcD9R5xFW23BnKso6vIISFUYqrzsOji/veNyNKB2c++gV6KrFs+CykwfTbAT6NcE26AMUOEQOncrcDOlSES3Mjysw+bSTYnHvTocI4yclGwrIimsr6qyv/ztEUYJSaZgEPvY/8BYuG6kdGj07OMBmtPSAK/Zw3pe+hIYogCl4NEiHV72gQBEsbujCcR9HJbd7FExCMXy5PyCGWt23LHJNmtSjsUz/rjqyypb/tVebxpojFusWrH1BOQ4YAkQrj9LYgEMDhZgEGxdJ04dKDqu8XFpznxsJkgpGREjWkYAGtfr5DAX+BtMCQaj3krk5VKuw1UaeKGwW3RoSkpE8SS/MIQ1l0C8aKKbpFFZJYisb/a4gr02l1wr+wHQBDZBgOMeaJwqSHCkDqLEQbIculXJuARnAnA0oY9UBdNdIvfqBKoQF+NVDHDiMgcxgK2zV6VtqUERNSnFIlWpKekDYhV7vqlWRlyBWZr2uADnDmKH1pzMN1UTCz8Q692lWXUoDxRzh12alei5EV1Q4/mXj1fy/Xpe0hsC0/O/C8BT7g/4wR9uu9pOnnseI8kLXBdX900OsY4ws68j0YzlvLIZszAmIEnOztNBRrYEE6sUKYWFL+EYvE1sH8UBsWRgmvCA9DkSiQ1dxNCXn38UZkaxF/ga5xYrQmMxpeXoD/P/t995Bw2zCkA8NViCeZ1+PkuoaxQFrIwoTnjV2XHc2Inoj86ae7R9tfJ7+/zLlb6/BSzLHFBa2jJ60+numnEDDETpXwoIDMZ/gmRKf3aSE9+ne9JHB9lBAG6a2PiKg0o4wgHG9LNB/NX2CcbilZT4mKr4TZxh8voWit7NM+3U8/MLIFkVeOo6gXQ7BzE6gulAPk7hSz7+lEObggu5klKcgW+84zfWSOKvTnASYzApMBskot4IQzoV4bVbb7nFln29Arf5lYA44fbxu29wf/tgpW+ws9EGdddqxu5OPfdMi0Q0uUeWqgNjrwKFNEGiz+peaAL+lew5ohyA0LpcDTQZzBppDnfAFlQyp60WS6Ip8EF7TrdXq0N60FqrE8aOtjNOPRvJgvGecGlv1JKIVh4ssw9xRv/8m2VMCdGQ4+2VEB43e4adewqanrkjieHZ3pEnPXXH1lDubahkPehK1jM+lIDepsasFHs6OFdb2mpIbHdSeO/DaCTJnYDTcaiOi07hY0hyhvOTxE0NhA8Wv0987fDkODcvB7B+jT1GUVU4dLA98tCjNnjQ4P9KVgyQ2jwvULKnc0f3rI1C/VFA7T/+4Q/Bo/ciIcyWf7LE/t/99+F6TwKs0TvuTXpikv3xtlvscRzGy9VxF4jNiE8LwIoIsdpbUWItAJb2wnKOkhMzAaqX80pnbQTJXhhde+mZRaLvKGOvVvIlNQK0voluPPck4s8c9skgkuUDVl79MxI6g3j9VthKa1wfLRQDqhakmQSMK58IjA1Hcr9Pho00kRGmEqsF8Aix7Q7a3Pf/fk/SDBuQeNlJk7CkvAZDL0T6J4zlLO1C/3ui6wpGENC3bdlt1990K6ZnmC9GoEFGE+vJBx6y6SNmWsPeJtbwn2wvesDX3nAao7MT7J93vQzLB+AiqhJTQ15Dhh7kE9decZmt/m61bUb4XztowcnHwG6baik0KqkL0BafCEBdYN0Q8/59z7O2aPEi7mWV/fbWq+ysM87lNdC/lEYZ98rBLcVHz0kCtmSfzhwOPjH29aU/6xlLOkprqwt9nMBQCRdvxrgWvv6G7aj6CfZQn5Vsr6BROJjxfhzRSdRDommURPA8HdCTMV4UjR1JVPFe7P8I1mYi3UYZs8hEcBA6fjddcwWjpbPtf377L9u2e7tNnj7czjn1NK6PpIZrlieAmIsBABnIFijVKvmlyj79GJJBTwV4eJMbK0XyjLQWpYWYgc6+prKksyfd+j5+tq2d4rgTR+vCYnvzg0X2ygtPIjOUaNNoSnz55Rd+lvaw1gTCDgHsjiYHGjpsGGB/ve0vP0AzWWNw6PQSGJT36mwpJN89ctZ09hN6rcSut9790P/eHZNda1X3NPhdpqP+5cCe/42/zuGxd41SJpBjKw8vLi52g1mxnLTPpLtaXVMJAIhcBWetAEmxlZyxxJ+ls9oGqNrH2mlsqAIcT8d9fC35SAp5hIBpDjV9NgHU0tLmngry9EDn558C/P/+Co7NgHUqECACLeIuYq7r/PIaQS4K+1JsbzF9FNWJT2JIO0A98FEDDFUgl9aEctgACD4MEAcmhUFu08paE/FAuVUf36uzWuSTMEB/6a0GE1GBvqH8AdxIzI9gNSHIbThfNBUYR76rQnk32uMEDSdPOFjrTSsxzkSo0OdSUZ2Pru9UcqwWzsVQCvbtjJ8PdWaWGEoH0dlMzuohJn7lppEtgA+x0UxDWSq/p9BYZpyz8RBxdD9SJ7tYY7Uej0YiE1OGptyuPbAN99YQnwEfeX0BitOnjbMt2zZaweBBTFExMs0zl0lKTkaGtfCM5Q7exHONAQFSnqD6Q6D12h9LaOAcot5LtTEjx8OObcFosAZ5ogquB5IETWdJLojhpu189oIZOF83Wkb2EORHauzTpWheU1OEouU9GWbsOZdMwxB2v43ImCSyv23b/5OtBzQbVDTcFr26ziUErr5uJiy6rbZpTSf3JQfZj0rbX9Zg19x8JqZHP9nI4un2+CPvuaeGmsDjJhQAVB0EoNKIdY/lFeATENqKsW64/eric2lY4UD/yKdeHyu3yRoaCXP2dLRAv7Sd62sdrOyRT4L2PSxMNepDmCpJRIMzZ0iS1bVU8VqwwlmL0uYnbWJRwMLvj6GBWGgzpkyyF15+xUkJEzGknTF5hn0OI34L16SzKg6QZc4MWL2NJS7bs/YHGhBonPcgRcKsmE+UhEEkSEWmITSl2YrH5dC8CkWiYZz94faXWHvJjNMz2ZgziHMsA53YdZyFylu63RdEDGhNx4VTNxQxVarEsvIgDtjkOjEQTsaNG8qz3wGAoUaOgJU4u+H2Y+yr7z5Gtk/1KWA+efLQ/HRUCPqtch+5fZum2FLs+3V7bchQgCUmjbbTBBU7/sDOVqsvaaf5iEv3nq125nlnAmD8Ygtfe9U+fO9dmwMD95ZbbrJbfnO9ffzZYp8mU2wWyHkQNKWDm/jqi2/agvkn2YafNiMHMxp26fX2DOf/RiYllLtNmTzFm1SKwW2wR1uaD6KV+gkg9gj76z//hcHXBiRkmDIh/xs96gg74/RT7T8P/Iu8d7/Hl//c9xATuyfZqLEjbToath+8+yk12ps0LFbT3HqZySRc3JFyKqtirB3ZrU5wA8ljCViVoZZ8bAYPzsQIMo+6N8Y+X7raGY3xNFE16SOwd/CIdICvRgDqkTC+kUvA8EtNPzcR0/QRhkRJ1MNDYDhGREhCg8KWr0kTJsIq3wVxDONxPC9K92OEST2chu/H/gO14AtJbqDmOqCqwwFeQ2lOxyFJ0AUVui+MBgmkmfoKYpbUAIlbsWj5S2qklWaI6gp51xyuRZTrisgmT4uAzDAAhJHPyLemk+/NykxzD4hmXr9HRBWB9apPpclPXBJxwYk90jAFa1AAzcyIt/z8YsyYN4OxpOPPk2T7cbKXH4pyvVpYjNE+sRjk8mqWSpdfqWojuZuwHJ8MZFH62D0x/vB1Cyg+nM9qqiIaULIDRr/kbiSXIAxHxnPxsDGTmLzT35UyniedXF2bml2NMLWbiLHpOZy3sybax598HRA2YLGKvBHN3hDO1SmzUZ9w1RknlphukVjHxOygTKAhkUFNIl1OcCoIaS5vxXXpjHTPEe6PZCgkCam1kUDtlJGeielqqY/9B9I2ItUEppA6R7q4GLaoa4ELn2qnCdPAxHcIOUgD/jxq0MpgOCUJ9nlJDfcag3fY6oMgA27H4X4KTZAtm7f5nhYY2Uw8F1aTiN5vC9cpmcEICuRjjz0SCYf1aI4SIziTI5gm7iR3Va0ltqrMMDW1KTkCga5VxO9YjPqGY+aRnpJpSz6jeUdsj4Px3yWZBs0j8HnEMBYQ7TWbTjv+rlV+P9RnsZCZkmkqqIneyXMTi1ayggloRQv8rWedxpEnSDJuzIRs27F9D54hcUyG/creeX+hk/ekS9zM2RcaEk1uUujYZ15miq1fh6HiLib/eFaD8rLxGahF3qPBtfFzYXqHKo9D07qR3GveAsY6qW/qa0KRtdlBUxojxJW1bmg9CRnIkIzhpPoAFClsxm4AsXbo322YesisoA12qRg3YrMKrNDeaado0Uh+N8CdHrbrnKJtqJH/bhKhFhJAfeh0RJprqhlN0iLSrvex2WD0bsyI0Q48SoRaC90TCJDqqooqHjhVgZI3/n7ixAn244YfAB3TnX2QTwfnzTffG6B49/s4uDqCel0lORql0Q2TgYE2fLvEhlWgaHyH7CiOIKGN1ICBgvQeW0XNkeMqn0vj8PosvulY9D72A2gz/ojJNu/oefbEY0+4KG2ECle+J5kOVzodxGhes6qBsWwinzT3NIqQFE/3F3OFmopSf59hUO0HU7RsQat101b0eKBka3tL91D7VaN1nRS2qTC9ysvpCg40gKRV4S0OvlRANzUIplGnJthAbQCCZP//LSriOADFWJBeRTR6rRrpGMXh8t2qn/kZFjTM4XqS817AhN07dZgxVk4XM4ZA6KwuQB6B4WIb9w7Q6XXvFJxiSJCV9Ar8kZ5IiJyJXM9N2jGi1CuICaQVn0xCxBiVqBih2NP3a9N00Q0KJ9noRpdDm05MGY04KAiKUaJx8fRMDgVrZyHnekejvk4j1wG4ovUWL/MdEk+BclqQzeqqwWKNZde14yQujY8kOsdi+2q8Jo0Ns38/rnZ8hlRAC7kkahRRQUvPQHFW8gXtgHn67CkxCVZZxkGm+8g+SqKQr4JBpmJKCaz0troIgNEkllFRCDszdamDYczUCCQB5gDQDSMo/QyQu9NmTkcfLyzHSvdKdySJhkOtvfrS53Yxmog7966x7NwEN3WRLmscEhn5OVM8+TxE8+D7lavpwvP/JGWP/vslA8fl+sNt2tzJJEijAL+QQKDblcjNWf75YtZXtr39/iYKaGmaaIQjYGg6S1MjvErsWRNiWWpvdLO+VTz5qBwbQIePUIAANJJRCUWAgPZIArw0DHWq0OXskqEdAHg4e/SkY3LAhNHhgwLfwUnRKdMIgWOA/DF8phCAhF72n8BCGba0MfrVRcCUvqkKED3CdBgEyTREahgX219ykKI90AHVuLaYguoQunlOe7A3vdupJhDBUWta4E8f+65PWqsyZ+BntZ5i5fYoB3RYXDUHeY12YgTJcgN7RttcYzACj2MktcHPRDI2JqZ9Bwm09r/AWpFZXecmMoEEYRCmTDBIuJbqSrrSu1mb0HfFphRzMQ7mAcvLstKky0qCBPtVVXML16+0p521rymRbpohTYx9EJt9a6fAYI1HFKsP5p0KxmjWeTsd8nbWK7fWEwklDw4G8hWMWuruBbInYtMfBlydreXjl0FZKVDQpar5lZAs+RCSDX62GKf2GWPn2v/c/Iib0DlgLY1hnrvsUCTpIOyicGiInXX+SIDVGPY3BRiIr7rk77y2wdZ8X0MBKDapDLt4Pno2fGSF7wLMJ95b9HogKwJbRmzVbpKHWor6J555yr4GXNFe73bjn+Bccaap2KKu1xQA0ZEI58+ZOwmzrArXs5FYeLOAJ42ysAaiBK5qD0vWgecpvUApASj51Ind7qP/vIekRzVqTqGgtRSuzifXKiC1q5l1QlEKqcI7B7pW6dr2kxArYRGrUjnRQG8iYFaTUEbz+tFOwebfSTbUqBJzQD8TQyLaouvk4PeCWawn7tMkYvEbCxfiTryDhOR7e2nRIu4J+3VgLzqbXE0s7ocY25Bi/H16BWxobJAG4V2/u9V+ff7lMNo3EVf22cUX/4o13WBXMoa2cfcvzigUiOpHbvCbYx+urSqWHO/hY7QDjFWtJBVfobAB2ujMdNBB1rjStJlTMcyoIPZhNKPReG7lJRedYWNhetx3z32eKMph+5STT2aUaz7FQhHrnwQc9mpN7SF78pXnbcVa6Y1yPznbNBop5uHUyTJSGcK+S3B5Ek9WuDhlCa7T1Y+xHY3dJFzZJU+jNdEDE68dFom0zmrQoosEJMiAwZielkMuEMtrpZCTZAKUvc6n6bYZ06YiG4HZDTG8DlbVK6+/Yr+65GIvbOJciylwK9dtElvE0XT+r5/1rPFgPSvFBt0bnbuffvaZ/T8kHCoBD3s0dih5BwHuasyQZI4hN4nkNUqYKAmlgSqgnFvo8iJ6D2mT6nP0w2AJ5R+YRKbo1qQNLBDOoWjONLEuY6KSwbcBtbgHMnnR5gjvQQMyLBcm18kwgGbYoreehlkwz7ZjdNnRU217K5bxXFtIOpnaAJDvaiUOwRoKJ2a1tAziNY+mIZlPA4XmpZqY4VWYDVTb4w9cyWfFiInJoy6rMoY7kW2IZvohjnMl1SaNH++Mmj4kBJZ8vsLuuQ/mT3izdUW22ojRQ+3he+61wqRia6vAuOqeB+3b9evtpHNm2bnnH20fvbHK3nnjc2sKZUIlTk1eCi3u9yO8xp4te3C8fgYG0Gj7/Z/v5CyBadEBYEZeUFmDTjJ6421IoLz28kdWw5hmfzRmZtzT++57ENB1kucVOp98Uue/jaYB5CtY7UFjxmm7QVMpiJ16qMH3qdh59+33YVq9aw09ZZ4v/vpX57CvrrGffzpgt/3uDuuLZb01V7A+pOuuZgWFKCwQSX/E0NQ8/pg5PmZZW0EmDRjaQ+wQG3FwZp7dfOM19tCTT9j8o0+0yy++hBioZjeME9aeDDzFrhYooIJKIPum1Qfsuac/tjZAZItFCoLPyPHjbEJJXWUAPmn0sfxADfuFhoSaADLqa4txw7tnX3rW3ngNeQ6kn+YfezTFZaMtWUpjg3gocC+NonPenLk+Uab8wp2M+bMYsW1oBTagfVjFKHs1DdqpuI7HYwQo5uYvOHBvB5w7DB4ezgW9WFXMdqAyAIsFLqqBraatwNT01LQBgBQgnmd/1llnOXCq/bRz507kv3L/uw8PA5N6NoefqWK4PAoUBAWQb9q82dYDsrSLQcL7HDNvnufoAi4Ui+pgKVVXSTeNJqwKdq8BfJN6/irmkLOaBcSzAWU0I6Mtb7Z5cRrIFugzqhkUrbERNUHYN8FaCr5X3yN5GJdIUFtH95D3dI1V3QuCbRdFoKQMgrNGeUWQa8rHQESPftdYDWQlDjNpZR6m69UpnET+HcN7RkA8GT6OxgNspv88eB8/i/4u76P7oevUs3XGvTcaGCem4ZQDO7ibZxDHa9TCgk1nL8vcU3WKjO627sVfofMg0wCbvLgmU3Kt+6LCQmonGlIU260d1YB/1BtID5SWY8pEwtYJwNYVmgRDdYR9xAh6MSP069bsZ5KOophx7CjO33yMdWsBxYuGMkpZfcgOQRIZPjSO4jUfE0EaLdwHTYUpl06kRird1wT4K4OpERAb8lxvezYs/CWLl/KcaXDxOcdOGM5+7bLR+Ui2ba+2K666hObZCsY6S23/IaYX47vtoitPtjWbkBJizPza886wPGrPOICq/UiLRCUMwvDvJbwtWuyccyeiD/+THTE212645ja77bb7mZapYdx8FDqsk+25J9/z3F4Th5F4QYhsoEbEZMCJDHIa+Wls3lFmL7xyl40cMwyZkFZ7/aVP7NPF31oacmR90YeQqkDLkqnDhgPUwtIPTObijNPhAAAgAElEQVRzwDpXbFATXOa/g4uTifHURWnUxPSrczOiMXDs4BzHzBi2VR6EgHGMJ+9iIrHPKgBq4u3qSy5y4tP23SX2wqLFKvtYVxgAT5lo06dS1P/8o32zHOYpJJfUzH6Yp0MBhQClmOb59PVV1hHWbFfcssC+WvGDjRsKQ7em35Ys2QxTOmi8SvtRepyq05RjxgCAFBQWWGP3IZ5pk0+LyI0+EYC8CwBsFxIPqbDCxkzNYD8fImfXPY/FawJ2X8VOWHvV5N7daBCmA1BCQIFhX7r7EO/HuHB3ioVyFuYBQK797mc8JLhXhNEeEuV23M01ktTDHl1FjjRpynR7mumRTz76yF564Wm7839+A2tspZ197tl2/XXXswbX2V/v/os3m9RY+Hr5Stu5fZ+Nx024jXUpLxEx9TVSLEa4NrGAwG5YDduo02RItvSr9+zLFV9DEtvh9XgqBkul6MCyY30U/XBTvhvgrKqy2j5l1Pryy6/kjIZFTNM8BVawYk8nJKUMTDevu/Z8e+uDN2x7aY3vc7E3Q/qIjUzOiUBy/HEnkF+olu9hErOMOPszeS0fnlRo1tFDGcnn3GS9qFndgMv4vl0w/TAIC+Hv1DSUHr2YziPHZIDD1JMPqZ6llkrOsJXfVgGYhbrvivZ9CHlGA3mdzE6VZNdTj3scY+1kIOfUhLZxErWnpHn2V1TAWuf1uc5WwHIBp+6zohNX9RvYjgA/AX9BM1M15oBxuWKf55QQdVyGMJGG3iBbtOgVW/blUrv3kQfI2zHspvkdxcRBG2P2feSFWTyTuro6r72V97q8D/ehukZyksH0zYLj5iAjstpZqTpr2sAYlM8nwmhvAkhVvSC5nVbY7fpsLreCv8r/aoIHsf2wPrjyPfkuiFmhhnkizXE9V12/GKuamlFGVownxGh00ZYu/477zHWTY8XRKBIQ3sTakunlsScfheHfBljK5FWczTqXPdlWXi3da0BrnVEtTB3obBOgL98FEUjkwSBZrnwmCEQqrD7EWSkzUj+X1OSD70DOn4nWtVicah9Gcb2x5LFtYFHR5BOSLBCwLmZpArIeqpk1QdhEvoASEM2gVMsbDMudCaLSEs481kkcrJsWyGIzZ4xAA3gnTey/2203/9XbdTL+SuC+FhTlg5vsZK8Kn9L9xTcBo6xQqNCSUhRx58STZjtbGBUbx5S0jhohHkWgVy8/kARySbGmc2mgNqDl341+fAoTNpKKrK3Bo4ZaXM9L5A7prOqMjOG9wOMHpq6MUX4RPGRCHU/zpMUmTMxH+xm2LfmWa6hzdsXLtBzwOiU1xHbiG1JUDAM6rBFzeSTX2hvJtQvI91bZGWdO5/Ulj4hcRVIGEk8bOE8lb5Jkm9aV8jmjmAo7Akb992pL+WcSqS6GHFbYmzAnTbV00sAZMUryGZjnwYodMR7z+Xw8qjb32gEagw2QCUOSB+NRLCMk0N60FMZfOKTLSqD2IozfCAAp8WQZe6iGFGM1ETamDGPcJZvER29WOLjYQcF1oNeB9lKgtXFY2FiOpPUAHLp5KldSAEAlQqskRNR8JXoSe6/DlMnH+vizxvBuuulG27D5J1v5w3dsIBycodL/sPIXB+NiOPSE4UnPVV0VR/gBkOQ87MkSC0zIdyiJpLoV6tjrQUjvtWBwHg+HIsgpOxTP3Cglg64lJxkDUWxEExMTk10q3YmAvSHmXqSLDPcDLmWkD4Z5+Bu7/tYrCeI4phFUwkPiCK4FdDvSOSzKcL++wH5Y9Z0Dq58vX8J4YqXrazmVHXBOd0ssWXVgBLiceuaxdPLzAXJfpViU/oQ0usQ+UzGhDSERfyVuAX1dnWoV3BohHj++wHbvKrdTGEn7nOQkDsOWdo168exSCdIHEP7XyLuEl085aT5SBN94cajgIgOPQyQZ2lgddJOCAUnp8KnIDDaAKnaBo0qU+wDbVJS6Dpi7sot5y5iNOtQcYv0wdGSC0Qn7QWCnrk8Jsb6/Bm0Z3We5MWpc290FBexqxJkNmUuyJnOGeMZnaqrRr0ILSOA3E5qMLMCsVBdQ5jb8roDfDmDXjTDyJRedaYs//NjBjFQEjI+cPx1R+ArYo4yS1ggMFLNZI9oBsCdASYHbu4DqDmmD8/9MQ5F0Bq8vXS/nB3BwCOQMQSg+hFGyKC42d1A47nga3YrDATPDjpg+CwOODkZvPkGTiYfDIX00QslFo9L4YztjnROtbFcVovf7beW6n+3iy6awBjhk2hvo3OcTyGeRwPbYLsZqn33mHRhAZ7scxUEK9mcffM31JjVCNP+0+dyjQYB4MKsJsC88+xwjHqm29AvGd/xadbjoegMWsvTpxIBm6foeVJHvwLLqloGGidahmKqHx/76KOj1PPphKAl8lgmdRraQRnd5kChuZjKaLHJiDBdLi4NNGjpyp4yicRChYEyAZZsz5skbkVg0w4ZvrYVxIaCLfZeJEVcNAbcKR0MZ+0gbNS09DM2bwbiN17NeG1zjV+VwhDSA+U+FrkaTYgDrFZsiAVelFSkdTO1hgVMqYtsFaoldy+t6s1EPncMhkvUm9qmMyjphxUTRKAnheiXPo7FLsVOkCZNCnFOA0Vi4nIJTKFDkTK1R8WZi2V6SxCpABXd6llYrn1W6eJnpkp9QoyG4bnUmq7h/nHtoLQGYKXnkdzcCYt3lUMBkxwtYVeNAxmiJ7mJeyWnVCjOxi+vuEoCq9MYFM4Ov/2re+Z8H2If/ZW4JSBejgQF+EutODvtQPXdeNx6mXThZeenONqvexxrwzrT2eNAgcIYdsYhKAMdS1tuQMBJ19hwgi4pVafdu28CeLOPZCjhSx1ij++wXTSkow4slvk0YPtpOPuFEGzp0GGsTPS421bqfN9gjjPHInFDPVQLuAmP13j61HoQcHw8ScJ6fkANT7jp754PFtm7jBvRHuV4pvUsGgR/I4rxKimNKAuZBIwwsXYtSgzABzNIekqwhWbrSHP1yfV/izpixhZaWE0vhst/KdjQD+pAwwVaet+AI3CP3I+LP2QCqrTjXJrdR1oqA1U6dD0p6uGF6dhqxDdiq0oEK7p0eVCTggc5HJbtiPHujjJ9Phv1egEZXIknv3n07OIPaGDXL9dHlcqRl5IYqMlYiOmbHM7I+Cfb7g/c97lMbIQPA8cSxo+x3t/0eHczNOByv4v36idvVtpuRTSMB6OeMIkT/l2HqWrtKNnUJes5qlKoTrCRYDG6BCqDM3ejI0RkhQem34pxi+/0ff894/y92/0MPeSOiqCDfXnnpRdu+eSvrvtKeevZpmAMsZp7DnNmz7bxzL2DsPNeT9U4S3G0lu+2mO37rZl6dFOZaKxcw9n3snBNhURZSoMGikVahaO4D8VUAhPUhgA8L8CDTHqmApYrvDkIIYKWB0tJchf4RJj9ct3TRU2B0pabkUBTttzXIB805ahqgTgr7SR0JSTL0oelWSnLJmZyY5kBHGYy9rMx0X2/SWQ1YzKwcofLasyQ8MZy3atL+C43Dt99/D1CEwoIzP4TcQIYBzgrmZ67EXOaoGdPdAOy6q35H0s/aJunrBeAW41zPXd8nbWthNZ53k9glwIYQk1IFjV4vnPgRTtyQNqaelc5sNZ7089FU33KcFzOgV6gsizk/d4YzNOvbfmbdAMQCrBw57Rg7ZvZp9tTjz1jRsDHsyyH23Xd6wxEU8orBNCBDmmE6VthLz19Eg4jzH6kZi6IxhtFRLElzOoD0cJLqHFiCvbABdu6spNt/m9UBtnQBBoiBdf0NV9ol5/7KUsJS0eWn0fLWZ/bsK+9Y4eRsu/uea23P+ir73S334h7bYB2JFD4ATUM5r559+FEL4zVvvv52pHDOsRNOP9EKaTo3lIfYsuUr2KktnKlRaNwl2rNPv21r0K/vAJzV+NvTTz1nOZn5rAfpOvo8ZFCoqPnlIJWCR/B1mGWp3wWsav17MenAGIyX6loS5RbGLMdhVIREA8SAYBYzwr5Fn/Hu+++2ztgDVttSCXgA+wGmhXIixSYZXVx35VV2DOz5N15/15Z98iPauGUACJwp3TE2F3OfP/31DtenffvtpXYbTN8DZWK9yWEX9hBMvixACr9wAZyMf+zZ2GB//N3DVt+7x3pjK/y8jdaEmLNw0RtjVFI5VjWsPjW/tKa9gIP9dcTUafbk00/YooWvWG5+NuNwcyiyGAOnOfvt96u96IxmA590/HHkTwBpxC1JlHQL2GVNxgL6BiRUyWSJESS5HR0KMpjr5TO8PZDHa5xSRXWQ1wsIFLCqAlBf0pdT7pCenuHMcRWKweRAMCI/DyA0HeaUvBTEYBWT8/+yjQ/LARz+Gc89HQxXs1wJSKi9vHARv4utCkMYI6FjjjnGzz69lhus8H7K6aSl18qvEnwaDgEWT5gwgXHAvcTbSpcYCBUpwEFhPXbyBuK/sjzpprupiQKe9h0bVozVZApvPTOZ63XA8M7JGuS1guTAspB4UX3RhKRZPCz5ZPZPGaY4YsAmIClWwffofeQkLckUvZ6Ypq1IgEl2IZZnIg0/7WU1qiQ5ksD1pOI2HEpMmT53AesQQIPn/fP6NTCKmKgiMPgEoTJTnf2ca3qGI2h6DYEZrBylFmm1Kgyg9MyKi4t8zbQhiRKf1EuBuon4gkFgNfJaTF8lIvkCVEB+GU/TJdLK0Xfdx89S/yL5RNGPbEI3NPI0zqofftzp8StUewaQWMZiby38Eg+BPBsyjHXNte9krLsSltexs8bChBSo3A6pADPMvGKXYjvAs8gEgNSI9JD88Xb/fz5wo5xw4snMKaPt809/gMk+hdfZbU88/h979D9/Rl4rws494QzMz2qRJ6jhzOuw79b8bPWACGdedJQt+fYLS4NJW7Mz1ObNHk1RfaI9/fJC9mEPOpeY681KYt/DpiJ/TcBBGllwZNPGWNaQZPsKHdJJRZPss4+WA06grYuORwOmSx1iB8PiU2wOc3d38kpqrZlHMXXBlNzGDdvtIHqjWUwuHqyuslTqgWYxpQqHoYVewb0nL6XJLgZbNudUOGezWMMFMBI7MKMKZTKoGwLIdPw1du0sZSIDchBTKu217ZaOo3hXb7OD0Wrc7d2CQRPnxdDRKfYj46udJF0O2nHOiMUV2hvvObNkqr7+/nG7+eY/2LQZU5BAyLOh2WPsvkeet1kLcn0i5v3XVtgINDebGmNhyq/1UfBeGv5KggONSE2rqdwLsetu/pUz13NymR5FBqeSqUCXp2JRE2Z8CkbMWZkkJ6VB3hmF/jGgtMx4s/Jgq9U2s4bQGcb8tXhYGrkkZBsMelpaYdKiAb5ldR2SSBpFT7KP3lxrndQCIeTBklqA4mW7AJIffuBxnyARKWTGkZO4h4fsnXc+tCMmTfOYPhm96ypyoBkzZtg9/7yXs2a0YwHaHJIe2b+/jP2/3+vTQYPIF5jaq6ws9emq8y8VyWUneAJxhMbkbBjAqez1Dz6hMaV8yGXuNPkaGGP9snELxJldLkmzcct6e+jRvwCyNfh6bmDSVOSrC86bQ11DYwEvmLq6FkB6mhyAZgvmn8Z75vI6yfb9N1/BOtxkw8YUW0FxNtrpB201zckps7J8rzQBSHWjSxlC4tlSi7Y6U4vq5mqatJsxNk0C5kJ4kClzeqZMeKXhOsi++2aHN9RziEsVgIWSaHNyAfWedPp9OgCwWZr2EeRebWiIq4kzn1j67gfLLBWT3zDWVgNkIjX5E4hDis1q06umOixH5mev8kmfEAhYoc6qBIiNQSaih305ninja6+51B5+7Em8QnYijwAxQ403iGHSEW9hD6um1hqWJFdPMJII45bcCxaijlxpFEt2MA7yl8B/maWHyNSWa5JmqRiv3hcXM1Iz6kQbXWMKGrZqQGmP6EuEDT+7ZAapCQdyMp1Tis2arOgB6Na9VR2pRrimElxqTSP15AYy0nbgVicwtYlP+lE7hlPDSF5R2wZlWI/LmqRo4bwOzsrgjFSTTXE7kHuT5400Q6UjLnAQI768DPYWE0E66iStOSBfoDpOeqMCVpXFy+shkrWXydRXG+xM1UEJGJg1tNCE5rMpR1SzQHqnAv6jaUpPnTkUYPUgDOYmjtOAQaracPr0Qm/yThg7x5567G0HAyIhE3Zw1qgZERXNpAE13djRRWB7Wy1/JGaYnGs7tlQ7ATInF7N5YtKBUhpJMDf1mrHU1y3IGGhfRuiZUh8naz1wba3EmTFjhjNtvM0bxUWcSwdo3LWCfwlyGzMqF2Z4BXk6SCp7t4CaQ2fXunUbIC1UwtAush0QEwsL85mcOMDnBkPIIi9GYzWe3GXSxIm2ZPmP1GphdsGvR7EOmbAoqScvS0SzeQxnMI0MNNujMYo9sI+6LyafPbjBLv71Gfb558ts40+Av20RbnityXYUiJi4TwG7ZC9oUhy8Sks0JRVwlZwjOqHDbr6dCR+ROuOOIJdOsXvvfoLn2WghWcVxmMQBGnKRiRTHscDcTTi7HiyhUFVsAp1QQabxBSV5CQAOHRqrYiEGjme8GS6qomMn8W8qRmvRYhGLMZ4bOmrESArAdTh10R3BmEELIRW2ZxeLdAiuhXm5uOfu3OWgau4gTIbodCpROemkE9zAKgu3uvUb13vi0gYbIzMrDTYg5hAaHaQoEDs2MGoZ6Jaw8NTVUReiHcdkaaxqXFS/a2xXd0b1m7R7FGCbNXbMU9X1B2M2gc6hv64AN9I7Bdfc3Bxo9Gg1EGOGjcjns8UAkO21mUeOZ+wNsyESwHY0EZmVw8AhDxe2HBzdAV9zknmYHKbFQwiWjbZ1G06PLsjLKAIdzWy0ilpI1lTzq9CdzuEwatQYlwZ45rHHXVqBXJ7kDtHdMrmuqfOt3SfjHmlpypCB5Jk8Z/q0MYwQlPuIfi/oaT0HVg4aiT0wFWPQ/6jG3ZOKzw++U9C4feutRYACFJGACnEkFA2AtmEELY2R+b0VyKHRZLG0+M81HAWKiZlAQNdInZiQgX6JOGsCTwNAW51f6Xs6LU8FK49o5MgsN1LaTNKhv1DXLRs6vczIyDNxjNPYMIk/rz18WDprgfEwDpiWFkAwwG/Y+QQyum+wPzMYoYlPSrFVqyWCz67kbeYdPY3X3gqAR0MA4K0LtE7MoQvOR88Xk41DuGkKoKZ0cB0nGSjp59RBF5laz3YIidbQoYCWgOavv7bM2Z4C2w5jWp24W0bHcLDxkY6YMoj7Fg5gVGZ3/ft4ki/G4td+j7YUTq0kZ7/8VAY4hQNoHtIDaK1NGH+0vfDY8/bdit02cU6iTZxayOEhTcc+G1Y0msbGKBKuDtuOJs3yT76jQLuKBEqO9F1oQq21Lz/7meQi1C698RwrZJRLDLHVK360xRRw9Rh+aWzqcBEppiPLP2Av+j6W1mMwHu5DqAN1qH7XZ1fBKGJOD4e2nrskGzzwh0tnh58DITx+9jBbsmIH91QufhRNYnVx6zXC5KohPFUxSKWVqEJBMgtxCQLYBcTjalxP14e+wGASlxQaKr8guyBHUBpvjMga9z2GjlQegbra1qwiyPG6EmwXyEf+GQAh0o9UIwiWfTyu4aEAvOqw6WzVIaERAjWD5RzZRSCXhpyenRoXSYyOxcAI1QRRDwBSODcmnoOkjc/czA+1Mboh0FYktgQKoT4YQ9G05sIZl5N7Ky0Y1ylqIlkq3UuSWSZAlNFExtFSkJ+Ix2gtLl5mIcQOmYdwqOieVnFD25phr9Zp/IZfaghw6EkbMZdud268QP142HgUzxgXRSeFk+CkkyySmMEiEXvIa0v2/OHCM0gavNYPfvd/HzDIEEVTjGueXybFbAVul7HJsAYBrQUAk4ZbVxOdzQbpwak4k7au2MReXnNPSWDQ/9Jz1JdLE6gJwTPv0AgzzYYoHq6kJaJhpPYSb1u5fyrYtRDCpYWo+86f5x89h/0aT5G011au3uYHlNK0eNj0IdIgFYNICZoSV5JgMT/lpitdo8KC0bC5AXoYu3r3ow/tp80bfK5cxbCM0TS2O4Wxtj17EFuXppIAFr26zNJYN5xQDiYradZHUXdYbPX0jEiYMIPspzWl1sM9iEVT7yJcYLfsWcevfXaQJkyGGlkcfC0kVR1qKHF/pbPne0c6S7pu9eV4H8UPrX2XX9V4FOvdXbHZH61ydA0mnDhfcZ7m2rt5vRiKkfvvvscmAp5Wl1fBqLwM52Wag+zFTEC/o6dOtaHoqK5YusJ27CmBvUxxrXuj5E/sEo2v6jkBcMQwEpSeBwMIxp+mT9RM0xvqvqpZoq9eAQZaKwJ+CV5iror1qyalJAa6BQAD8nTDEj5l9vF27fXXUygl28mnnQprA8YNCOkVl19oV116BRI81RRvK+w5ZE1aYFp0UAAcu2COnX3mOVbMNacCmnYQX886+1y75LJLYPg864yMoqFZdvOVt9jQohEuexOllrpTPweu0RGeQMdR54oYJzEUDPpXbxbx7zrrNdrUDEu3nTwkLj6Js2Ksvf/hZ97cHY/LrxsjaE15oi4QXhIuAi4l4cJaRI86lwJLibMYiL5/xDxXTBNSwfPspMly229/A5Cwxm+kdCt7iDWSiYji2XYTt65j9Pu2m2/0aR1Jvvzm2r/Yuk3rrC0EwxPpoyuP0OgXQKA+5QnHzbWHAaoXvb7IHnjwIQfQnEHDBfQRQ+ROIj1lsVeVg/Rw2Ap3VoEBgYjxPGn7aTKGhC9zmo8Wt/buovjgXCPIjR02B+bVyYxOLrZIQJ6+yBx0zQq4T9nsGZiQagKpucSfH3vqdET/15C7JZKKlLkmWzR5QTYCyyOHDSZ2oHkGKPEIDb2Pv1gC7IJbLXFXkyMvYqJWTDNdmvkCTct21tjNv/mH8XZ270M3WvehcLvp13+z+v4qa4ir889+J5IWF552JmyuZnvq0RcxEznbps6ZynWG25L3vuTcSOWMzLWD5VvQuyq0zz5Za8+88gL3EudsYurDDz1CUj6R2K4JIxWLzv3wdRE0gf8XUD0sDaBiUueOpGNEftRZ6I7w7GmNj0vCog+gOLQbcJECQXq9t978oK3fzjNPBbwIQ+MNJ5HKSrTyCYBqUgp8fIrppXEjxzIp8iVjzDOIfbW24vsldg6f6bWnX7O5s+fbiaefwWh0FSPPjHqSQ2iaSkWoWMoyMpk8eQLFH50rHNm/+GCjPfzgmxiY7aOjS1NHrBRpkXJ+aS8k4uYrxpWaW2pEaB/0oEHc3x4Jw3Q6z/IJe+fNhTYUJ/EJSDlo3YiR+uHHywAYGZvkQBP7c/aRM106R+tGZjsyNtL5GEah5kCnN5fVmGz371FSKgaqAD8Veiqm1dh3wylNN3Fth82s9DS0Z6Vj51/EYDGagnHGwJyqCpBThbpMcbTvdT8O//q/WqX6cUpbL9gdPBTgSQ5fChniY9jjKTRGw4h7v8IEt519GuRmwWsF7FcxnzAE4noDs5VA+1W1ibT3auvK7IsvvyRuMnnnZq3sN37WI5HiJJW8Ikc0r5GGqd/YMaM4k8QsCZ6fdOtcBw/wWJ9NfxZgIRAzCQ27duoc/TmBZ97K9QnoTcJwSyZXcjROYuRe03SqT9LTU7nH7bCG630Krpdr7uT7MmAApqRkWcbQ0dQP1B00lWRe8uLLbzvRoxtxT51Gaib6BBK5y6TJk9HlH+fPMZb7tZNaYxCECTGYogFwS8tLuFcyfuvHhHIpRI56zm/0WMNqGInfaNl0UhPYWxEU6pUwrFYyri9WcAtNgpnTiy2tCNOlsmqaqk22fs1Bzt4UGzm8ENCogTMuwirqD1kMdUoJ4HknrMa5U/ItkZjZwXhOEs2uKsnNwFxMIG8IJQkrGDzUNqzdjov6SdzaJPb4Elisldxf6hcmESajv55GPrn5h2+tKDuGXOI43NdLiY2AzjDyn3z+IxnR21kXzYNh3mbLl66x5vJ+u+svF8GkzMFw9VFqgUCqJ35QP1IBHZbLlEMV138zrvP33v+oXXH9GTjCb4VdexC/BEAfjHtOPe14e/f9D8m9pfUaeFOEcv8dXyIGZALqyyhOAVz1iWqn+Jwo6sPAtLefOdwoEXuYwmyUNiBAeixrTPrpTRjO5hfRhMEHohepkRRMsJKoZzZtoLFKbhzawVkFOyojA3msbAAacoJWyqVm5KzSyHfHTEH+BoBw0/YaB59Cqe2SAJEmIIq/ZuUG9ngxLPaRtmXrFhs+Jp7R+A3k1ZFWPCGd0fLxtv77Elv8+m4ryk1j2i6BBu9BctJItE8xhFbyAZwZDSFHGuEC76bDYBdrdwc51twFBbZtJzGKM+qm6y+3/7njRZcwEJgWTQ6blQ+rLVn1isBeTXX0Wz7/jsoEpono4IMTaLpi+Igs8sc0++rT/azVeJoBydTJxPx3V9kv35ZRV1C7MaVSUbPPTjr1dGfSfvjeYkCWXIyZ8mky9NnCRR/a0UfOc7PRP/759/bmO29gOnOcPXDvg472JjARs2HTRuJmI59/OMztdJ+CWrf+B4CUs2mSyOmd+EDsSM3OAPOosTQIIJMwTNu8ayvO9OTidQLVxCpU3k1MYOrt1DPOgOF3P9NradT9GzBWvgIm8zauc67NmD6ZBte7SKwglyBzXuJuGiBhQOJAi/3oE6g5kexB5uLzTz9y1v7oscORY6hivPgQ+4YmDEB8Tq7ynRjukSSD+pl8xYgT3XGfTnWjLp4NOXlhIU71IZ3OxK2Hsd9Lw2P/Xhp4HIeu005Mi4WNJP8Ygfv9A5OHbcTEaNZsHPG9FWOsBGQY4hmf3on5Zoj7sHA6SC9aBAZ/GU9UfGLT5ceIUYqzwYRvMFmhGKiJZW9wEj9jIb5Ji1zn7NxjJjNlGof2/Ne+rsToT2INz5s72z5e/IUz6TW5I9ax6jufUCU2Vx0CCFQOy/8nJ7IvmJaT90wc52EdGJM4Fm6oKtMoaf0j1aN6Qvmi2JLyo/HsYICxoUkzjf+r/upm73boGemsALAXoStWkxqQPqK5CD8LwSS3e6AAACAASURBVGiECw0dOjRojhKno8mvW4gJnWpCKF9E2kMycL28ZowKR86t2jpi8/8n6z3gs6yv9/+TvUN2AgkJYSTsDQqynLi17tGqrVq1X0e1/WqtWq1219pq1Vr3rrZuESeIsgTZUwgQQkLIJHuv//s6d57q7/tPXxYNyfPcz31/PudzznWuc13ifwhT0O0AiE2AWapJikCWSPmtcBSkHTi32pm0LR6ZQ+OiCekkYhDNNwGyYrpLqq+Fz52bh9cFz1A4mCZ0E9Aaz0zNdO3yoexlxXid1V5D8aFEIOiW/iv351SYpWu+2slexZwMYFUTrYlIPtx4y7ns/33ICG3z808iRd183nBu7KU/WIDf0QqaBIt5n3h76YX3LW5oODF5KvrMrbZ98y4wrSF+rjQ3hwNQSn5GZC6adwAN+bCVD5QccpKCJEBFHlQ9qgZfB9dPMsr7RNuIMXgFHDuVCYdGjPZ2+LSpBNZkFNzRiRwQeXkb03tjxubyWaucUSwgWusyiUnTdOKk5A9TAXWLBPwy6lMstnp7JfcA6acujF0bJSPZDnaIv0orDUfi6e5tDexTngGx65f3Xmb3//Z5ZO+YwGpNAGfZQR6kVaTpw3A76dRp1K2YXXLvTj5poT32BHIji4czUQ8wXLGP2jDJXn9tL9OPqgfBp+Jgig8rTiL3JyFBqFxitP0strAeul8lOJV7lyYMrcoRrveoB9dNsRgDa6mLTST3RgWrXjQzx40txpyIg5ubmE1HV6NAh+la1lTXUYxdZU8//5QnSgIxz0Akf8bkafbaS2/R8VyA+9Z+Dgk2OEX0RrSUVOAkc7grGY3kvUr2o8nFgz/C2NUsxjIUKA4elF6n6mwWkjNNtSkDXQ0lPAqEw4YChkoQWOW2XN24djEQpC2kf89A/yO3YLhtgv2jzSuqt5IcgYHacMmM6WoDCoRNwn1eFHChzSlpyTZ56gRbit5NJtT5YegvaFxLB1N5CRpEUcMY2x4G9bkZnYexjG/shJKda2vXrSExwPlWoB/Ao9gC48ePgZW72cGGBEZ1hw2Xmy8dCLQ+KnBNy81LYcwyFxD3IMFEow2MYzDWG0u3rYlOdicLUHFDwKoKNTH2NNY6sXicB5YKhMnzRxbYuq/3UKjKeTwcV+U0NjFsQIKBmERxbHxBAxo31cbSOLEYdXEk4XIhlEOyN3544ALMewna7nTnzNvBxJkEzM1QiC2JgAb9gDvNgH0jcJmcNn0MgHwM7JkvnUV5BAdIIULqii4+daF9sWyNBw/pqEp3Kobx7GjAtAECW0IcOhm7g2JD4yMCe8bR4YuH9dVAsVFXj34vDprqGsXByksgaW+obEVLiqKdtRsWDWjGqIm6XREqcgmsAoFc70znhVz2HJcn+UJEefKUbH/NCro7re4ELwBYzrHSblN3igIJt2KmL2zR/CJc79Dqiq2x6269CJmHMtu5udJ2b6Uj24B+FZdwzHGjuZZkm3/iaQSGGnv8T8/7yHp0Uo8NLYwCSJwE4BLPQZOJ7s4MDtZOHFBfsiJ0acdNKHSXedHNJ02aYQ/c/ndrqG61S649x2bNm0CR2WIvPvUCyShi1Ygti72pj+I6Mtw7AcU6dPSMBCQLSAncszXuE2jXCgRSYSJB7jDGMQ3zDLkOGm6vSub7EKxygJZrXjAp3bYhkk9952C/wDDOIbpsGqdVMg8zCf2UPpLm/ejpBox16TwK7oLtrdeVbiXrSDovhSTqcYCiFdWVNmvKcIIZ7nyTCljjsFOeWcPBwCiB5vKkYUoBrMMqiteQaLjLUciQiP3YzZrkDHeGrczjBGS5RtAgE07yAmnZMKGYRxbTUBInYul5fCNmdLK427jmbplcENj1+WMJuEpQUigE+wAQVJD2456o+qqV0Zrqina6gxrPAWDMQmYkhbEP0A/pH8uBsVfJTB8sN4J+rQzjaHK0N4lZICFPsWsVgAFWASNySGSjItE3q26jm08yLyCOtasERUCm7znX5xsElwXo6VkqgeKmqHCXrpASCCU+il8qanXvwzjENDLWz70SjiWxe3IeRpeV7NFFVJI2OLIs23jpZ3qXVRIurIkIJhciYHj0UMFIEiIaPdQYip4OAEMxg7XeYhhllsmGxw2uo58kcgRjWfNhTOSiUfQl+qArcD7XcxCgJ6F6JQwxrMlYMUthM1z9w8tsLAlMMY241StXugTH7//+T3SMp9mukt0YHYgxJwaJQEGx/HV75HAZgAG6Du1jAVIqjvWZBWCqQJFeWBUMSO11NRAmMJoWnzTA9S2yd19ZZfUVTTZr9kQrqymhs36YPRdpyawJ3R8xjgWqisWkz6dETc3BAD4IOtX6rmuxiugkTJM/lTgFDu0kciQVPRSVOqsd63NAk+eelGl/uufXztb+2e132FG0xPtpciWK4QIaXDx8jI0aPtKOnTefbm+7a5jfeftdNu2YGYAnUbb80w+J6b2A/qxVmMjdkQjLE3cFxvlacXw16LzLLkY3yUEmEiABLUqc3TBBGn0k5R2NvRRchbaEMe7rrrkK7bUs++yzTx2cuPyyi+0ngK0vPvcSxccMGldR9iqaRR99/pmzYHu4t4sXL7CLzrrY8nMwFmEs6NFHnrCzzz7Tlq1abq+8+QLLqxf5iVuQE5hIjkBzkmTem2+DIEvAlk9whoiYxpKb8ZFdB2CCs17FRS8bXA7FTTC9lJDnc4/+9fqbdvaZZ/BskHQR8K6YrefGdfVzgeFUicJ8UimIdu3a7vIv8dxj6VL5XXI9yoAVL3OdBx/8M6/5GhpY+Zz9TONs+poroukhqQr25GKYgX+CzZostoPAHBbKJ2+tsbseuAf2J0wMEsdu4mdQksjiDECWhfvv116wAs7zs844FT3E8azRMBy011mjkm2SQ3j4nuCK3SQ97x6eVxfPJ4oYkILGaA+NtyYCxF13/Iq/b7XX3nokuK7eNFs4+3sAEYXkXDX2GbpxDYy/9mJ2kp491hZOZxoC0FzjdwP83oWXk0TCXO1qTaGwoInCc4hlgwpYLWCsqZ7isJOz78YbYeTw872MqGva56SFC+zeu+7xwlV6YRqrbzrcZr/73VO2v36v/e0fP7P4niH2ixsfsm2l260hGgkPcr6//P4PNh8QsBew9t8vv2OzjjmOscf59tXGNRgz1nBOLvRx43gaPwPdMfbF57vtfkxB2vprADIM4PFvsOKKPKkeAKh2NqfDXzrrggXv4JwYI14NBrJGWgM6fwJG/GAHyjdCcO3APjAN0PQltm1ctwNg9WHriWm0pohtSEpz5vMrmujp0GSGy2iE27U/vMp+9IMr7eA+NH9T87i/uYxWVzAOhuYdn331Z7hkA55WHy2lsRpvM2fOcgaIGjAa1e2EOdjHOGc84FALenYP/e4VWwcTsDv2sEWmYEhKDIviM6k/5iPxPvHVxO8o15U0AU+cPRDZF2dTp8ywvz3+iP0H6ZUJmDFMmDDW47T2EpfMWOxeTE73QnAoctalSAdiy8RTeIqF0+/nSqAT6nmy9D65p4pdkeTSTQB+m2BS1QESC1ydikbhiPx8N5MIxL8V8wJWjsDZ/zJapbnNfQt0TWVkQfzlS+Cha7Z6w9PVrf1PsXk8ovLDDpOzHxXDtDvd4kkAJgXbCy+/4mylHsbvx6AZO2/ecX4/VFsE4KrEbESU+BZod1atrlOkCl4/JT0GA5S/U/BqxFImt/E0jgJDT60TsZE0yh9OXNL1n3ziSc5kHCAWOZjs1xbEC4+fvGZIz8+vXZNxPr0jMkrAoHIPAwdAya8AwwL5Ad27EPAcAMB9rhvL/ucX0tPRUU5gdBJmUl1dJWu+B2mGIxSxJbymiA0q/Lkm7p1qhiLuR0ZaBjl+tPtI6ABIABQPJ6fRfTmCbv/HH72IGexIQNbl+B8ALtENGYhBV86qkMEiR2Lt7UVyIpXY39jOtTB+LnpJIhNIu5Hk2UUBXQyjPR/CSxOGgpocqqPxMCQOpjLTHT0AJw2wNvPRqEskRvdCDe0RM584VM+aTRsSTaMkkp9Hy/hwJflVBuPABbwHYGlYPqPezwAAkFswGZaDHl4DxfSdP77IMjTmCqiSN3yofbFyjY0bPw0ArNwefPQ1u+HWi+1vT7zujfhTTingfEyz8dOY+nvkCzuyv83mI8k1hCnDDz9aahlxhUyECZyVkRNsx1nFyA4wOYIJ5PLlWxz4mjJpFMDldssbk0Xxns/EGPqvR0q9Ua8mdzSJWzNMEDVrdJ+T02AOYnTHpLRPeobzPATEigEnjpv0Q1s1xcf/4sj1smAFpg2NddZqFzlnKs9o/zdtlou8TfkeHK6l4w5bM2dsvPUnkBzATN+3pcVOPXEK7OXdyKMkYYoLE4U11QsQo7yqqzUOc8AszqVZMG9X2wUXT/Nz6YsVu23eqZH2r/8cQL7kfJc7WHwqUi/oh/7215+TrwVu411IbUkHVtryxRPzWKy9dtzCGRjxvcNUTYJlDOdcSm63CVMxnTlQZjOoWyrQut2AUZQmDNiOsIJTcXcvg8Erg8FEpnNyLBncIHl4h42mBvwS+ah1a+utkXptGLIl2zbVwt5lD2EmFQmgveajKusG3O6nUVvXWGULF8/hjOO+QgLYumGH6AB2133/C5lmoz32+HPkb/OJkbCPYXhOm4XW5Xvv2vjiia5X2cLIe0ZGikvM/eeNN9gze4hdEyAb1dov7r7Zpxw06dbDho8jVrdSWzOjZnNnTMRbJcnWwUzdfQA3eE2FEkvUTH333aXuAfE2DN5qapboqB7bjYZjLdd6+llzmQ7DyLr0AMAN4/U0GERh2A92kYMDvBg8NVWYlJFbhrOnGiGSKS6kMwkXmwTJgvqhAy2EaKbnYtkbvTKQon7XmdtcD8iG9r3XdIpv5JojimiKcf61kjtrOCcHUlIcDJUMtOYPlDIVKVYhcmz6fa8KSQrl36FYe+6Fp9unjHC34XuDVpkV4DVzmBw4jBqEKo2JoKPqNHuOrvkZkTiC5FHxPDAnFLNebGDF6CAmSn4F4gbTWtL/DaMB7Jqh/H1yGnq8s8bbAVjCTcSDWOLclT+4xp54+HmXXnMJM9VMvK7SMaTC0bCdCl6wxc+QXGJNM3IBYdS1i45faKvXrwPDwfROMZXPoz0ZxlmuCVNdo7Ad5XY9PnGoa9bUYhBzlYu085lFGhK2IwZmtDQ9Oc/cm0b4DvV4JzFLmZiAadVB3pgnfmv6VnhCOJOmYT5FTPxHzkiNPme6SiqP19F0iGR3GmRCJWwBLEn7UX/nLve8ZhL7Xjl6J/F99Ig813Zu7G70SV/5jKi+El6SQK7t5D/Wv4iNGntvBxM4fuEJ9vbbn5FjQORCkjAVjKWqQrrZmMMy3azX0Bnd3IzxKs8qM49mIPIumuDMK8AAErxk7nHFtvyTnVZawmTDmGyaBUcgCGECli9QMdFu++mFmPc9yxRplo2ZOZb3W4Vcy6loT29leuKwzZk3Cs3uMhj+yOwhIzp5siTzMtAr3YE58jFIU6wPpHGcvCCPpl4bTQO9FjroUTCfiTNY/+gc7tx81GZPmsZ08QFMvJpcpk04UjGNOxlySTJt2ec7nOgkjwnFqdj4fggpJxKje2zFihV22RWzbWhegq1fD0AblQ5pKtne/M/Xduw0JAFYwlHRGLWyoj/56JCdfdpZtgEppzamVltgnDcdRfcavHDHtoPU2khpwK5uYI2lMlGaRJ1SNBb8sbKZCauhNnXmaGQ1o5lMKUO+sMXe/ZCm0+JizKxSbM3KDVY8ConEocUM/8tlXN1dFmTxmHEApGWe0NWpi0MBoq7nlo0ki3yoNhaV2DZJmbC/MMsYPiLTOmpgVQI+bNl0kJFK0HZu4JAhmNEAxLbQ7dRiUDejEXOLOF5j6sRpUJ9HUWS8idPWbwhU/8KB+jjf9FEgF+vWrXbjGXUQJs6YaU899zzgK4mnCgyShAS6F2JVOtgGy0bdYQUZbWpdtzajvqfucDTBSN9vAUyRg5lAHwGDSTBOtbjb0JjqURbGIRhLV0GFnIKGNmcemq7qRNfiEp8N5bgQgHLz1i2WNSzdjW5SUxNJ7kYwglHuem9C3bthraYgRtFKAI6KSLbrb7zOPlqxxOLTonFvXWJH6EpFExHCua5LL77Iyqsq7Kut68EsKSjUjWIBSEvzx1dfZQ8//AydPw7upGRYwDiy1zBmgrbPwUN7CQrSbSEx5j6wD0nk0ShrpNtCUX4BLpw70afpYZy+HtOqVrHRxDJgWQWyU7pbaDnyu0okEwGvnV3gQIlAaBgWCAQrkRUbpMM7WNwXEosk7qGMyLroUKtYF9Ch7Ffu5KpzeHs2McUA4JfGYAUijynOh3mHjltXB0GA+w6yX1uBqhvBQElkB4eGmD3SCOkD8e+Vez1IRStglPXAyuE5xqEb08k19rJOswEQo+mQjRiZ7e9duq/KdT/mTJ/lm66Crvahw7hI56fSdWzgwGPcHrFpFdECddRFcxkBQDIZFEjMXB0rMYHTMKIKRrbpcqDfKpfqXpLY+GTpm9BxZpQxKq6N4jGDn2skMPbZsSfl2LTjJtpTz3xutYc0lhaGk+Uw3FwBtRG8P2XxaQS3ATSC3rbC4X1Wsov7SqcrLK6TkchZzu7MyaRASy4AKG9gDPI1O+X0OYz9ZDoNfflyOq8Uxa1VTZbAupmzYIKdcuZCJCbWE2zo0nP/IsmuOqDw+6iCTifpj6jQUZGgBJw15yMJrANn0JDcyiVe7GLtFYmTtxEcIa/AmBQwztgH60b1jhipOg/IHx0oUOfetT8lMyYKHOCFa9GxeMcU5TDGi+YLyJdGYL0XIU1UDpoOb8wIsBuwq687j07VTFu1egWi0p9i7JNF0tJCQqE1yeFHV7eNzr+uO5znIuFu14WUOZYkI1Q8k6S0c2hoKlKH7ACxQWMA6h5GSmqDz0JtgoYhGs6sLX0msY40NpNOg6WHtVLHGEF9jTR+YFNI0kCi2xygShqSKaaSOKAFnka7mUwzQKzYnYj6w2psptOoopIl6qy1fvaJEhkVOmrURLIPpAmHrLEzwH0CkfuhsQeZ1mi/ZxNHh2WokCXZaqCAYjxGLAAlJwL1xE5Tp9gLYBX5bqwUGOI4aE0h1COJBgATgYlBczkYsQ81OpyZyPtKH1mvkQYQmgy6qhH0ZjG3+RWUHLhe1rZYSgA33awpZ1DgLh6fQhc9H7Yf+1Ws4BZYtdLLl6SInn8A7IoVRuxl7RWMGGkPYW7TiL7lkqXv2wt08aOSxCQF2AUkCOM+DeH946NSeHa9FDKT7J6770bTEzMJxrTD+Zn3Plhi67Z9QyKAwzLXiLSNs47VKBDLSCN5YnsrodOab0d/Sc9bzR7FMnfe5g2TUokVxNBWRrT6uam6b+kwc6bPRvrkSKN9+n4pDCLOMppaHegodVBoC0QWFBkhMf4gXPooegASBMwoaTAFQICovAEIEExOqMFFsULTSLmoEj91v3Wvovl76bz6+tbYEreE4SEMD0iE+FxHOEdjSKLCSAhfe+4Zm4QxlBK1VnWyaRZm43q/65udjMsg93LWWRzs5fblSjSOSN7egQHR2ltHoUAjhLXvpFWtA12T7pFfvz4Hl8u9jOc+dKCvrWvs5Nn5eDUN0gd//ZBdeM4VFODvubbdTZxf9z9wF0Vjux1/4vEknZn27uvvM+3BfqWj/NhTf7PqRpquSsF5g+OPO86uuOgStN1y0AYrRWOv2I4A9H3y2TJ75913bPFpx9rpp51uo2Dox8Lw12izLJr8Qnw5fctiC/QbQzqOwf0PjXkrmVeiKmBDuk1LliwBHJ/Bc+SOipmgMQvFBEmIuOaVZHooaNF2V35RkI+hD8CSdA5V9Kjo7VXCRgD8Aumhu+/9Bfuw01575UU7DIP+1pvuYNO12w9/dCWM29E2hrGkceMBsTTepXvK3qvHWf6SH11lZWjM9nEuKpeQVnm/mpMEKKZKLZtrzUzOtjEF8Xb3nTfb808+TWLLODlrvJ6YzTQ6I0yDG1+TbYq3KiA4p3o57ztZS2J73Xzl2ZYC2PHOkvetlgZAFrIIF5x3pjvs7t6x3/79n8+sksAzfCxsVdb1GfNPcm37JJLNwzhBH4H9d6iiAmBhjjeXZbaVTB6YB/g2Kr/A1q5Zxz6Itnvv/5OzsyJgGqnBc8klF9rNN93kLK7QM4sg9qz5fKv9+8337N7f30JuZIDOz+HovI6mFQ36mE575JG/+fSS1ryM/9RMmQHY+84b71nx9AIAygwAX3I6iRqQpOzYWWp33f0Xq2Z8Onlop73y4rPEozbYEzCNiUlayERsP39lwOHyPgLDpHOhezZolCRTOk03CbP3Bimx0pnKYjJrwCiCgq07A5Cz0/bsaLPLr7rPWiO302CTa65ifq/95Cc/sckTGTMFSG9tqfV9cRlrfPqU6cT1cEz+5vkaVt4bFcZEF3Hzsb89Yedfgt7jRAoznmMMTXTtfZeWYY077gVb6zCyKnfe8werbDxAzG+kOdfEuQxDvE9MYpiNfI5OafEKTGS9iwEqvWr9GdsfZxPGj7e/P/GovfXvV2GCjaYxOd4BXD+nKeyqAK2/XLmW95eEEcOKxNbp06dyvkUSiwNpAIGpAqkjxZRRXGO/xNMV3gDbdsOGr5igKmJsb4TvvSM4klej3bmI0X65gAsQVSPOTZ9UBQ4yhEKAo2qGava/ikmZ3WoaTWyaXmmDD0oFBHFUV6x/Cf7P/y74TvB3vLeA0RoabEveedfBAv33BRdc4Ixa/xr8haDNFvrt0IsG0xf6SodA8pe/PkiOixwI+Z0aZjI/VOmqPEaGf+EkGdLtkz52Foa6c9Cc7qTxpTFOxZLvvn4oRul6dNb2IAcSMrYKsbt0TTJk1EfR+zmwqkaO8jQx8XlfNx9RnOZPZ2Zh4hdHYV+DnECf6/Qon4tBt/DVgNTA90YiqyBGrUBbMbGrmWpTDaTGjBrPYv1n5Qx1wks9ufDokcM4OzVx8LqtXPOunXrGXKRSdnDGwqqFyNIIizUOOZc16P4Oz0+jaTWaAnSjzZgxlt2G5A4TheNpZK3feNCi0MoeYGIgimZPPjGrn/sFPuXu8zWM7DfBKps6XrqWyqeSYSCWu9xcFxN6ByjKp4zPBWTRSDmEEViO40YW2u//sh3SQT/NFLQ6kemJg2V11dnzGV0f69qMrUgKtdLpn7/oBPvg0+X29tIv7Dz0kR/4/eNu0nvPA1fYqq/fZ51DsOBihmcX0VgoYy9Q8SB3smd7KecwZj0aqSX+H7dwiv3PLT+2v//2fhhZ2bZlW4ldesrZ9s+nXrQ+jGoqDzANIJa8azt12ZjRQ2EWVjP+zcdCWwsiMjl9qptcDXhM0r1nKoo4E6OReOJXIs9RjDKBoJ6TURvlY1rTy35vZLx6BKPyB3aji1gL22pMnh3AmKaP4BQDW1fAY0dUl43IgKCz6RsaxYyFo4Gp8XnlHQMkiQkkxU0ABJDraYrlUWPWcC9TMVW8x3505V124oUCl3rsyMF0n0zYD+HpgotGY5p3xD54DQk7ma12syf5pweQaNqMQjvEa2QBxGSltxOXYRtjtLXwLEAOpsoOU8MePlhjZcguTJ7HeH9YOuSIZitABqCCKc7TTz/ZtiIH0VXXiKRVBed8GFNovUws0rADA0iDBX6wXKbO6IfTtN+wGYC5I9Uqvmmg0YRhHTICM/GXoIXIpGuWdcE63rhuu5MipkwbzWetY7JzDmdpjv30Jz+FATzafvrz2+322+9EjoiEn3NKjUx2BPVip02dPRnDXfTjYflnQwctL8doV9Oe5BDd+H3EQAhRp1yEj+OPn46GeCIEr/22BedwRY0Lzj3fWYSqX2bBCv/Nbx8AVE3AXOxk2M6fOQs5E2+QdLRZ9yLpwJajlg0IBDoTsoYxGUvsSIGc1U9juJYmk1i4ZyDPouGLb/Zt5VikHgYgExFIpJUOxv9bmVSU7F07nyc7B6+Q0qN+tmTycyj70ciAoELzowNjrEiv92Tam0k92GdHyo56PupsTdbIiMJc6vcOYnEd8nUwphljz4DUUsXP1SFb1+ukK1iVXLMmRuV7o5gtU/CQwV5A4pNUw2DTWg048izlu3GS0OBsUd3UH45UJPHkr3/5LYDXl/b6mx+61nAarMtf/eY2O7wLYzzA8of+jLSLZKgk4cgz8LoZrKDlaDngXibxQnlvAJZGcpZNmzjJcaR1uLgD1TiBSEeOGlgBuU4NfjF6A1zBiQWaDqMR0Yw5k0blUzBqF0FKEg36rOnITQlrqMDDQdjIAH+nkyMtnYlFzkV9ZE0/aLJX05DhvJbO7hZkMfT+knIRWSQMYmIs7MbuNk2UiFkrVRTuDc+lAQzGAVpNthErZXKrpq7O2Rjq72IwnWjqj8NMNlccwGeImCJiiSaG5IkjOSynGkByGlYQbcksEJHHErjXuQVZsPMLra6rHPPuWtuxFl8hyAnVteTFNHW7AOtV5+o+T56eQnNhlO3C+Hs0Gs5FoyfxfFazHo84O/ZYJn7XrtmJhIzq9wikBR+2GzCLGzEq3nbv6WIKOxZwsdWOnTOOhkIprF0aZtyzIZhD1SDrEgsDfHThBKZNd0BeGU5dxyTZGx8FoCq1lwzheBqOR+SOhDSFyd40QMpln21HHpI1Ogp8jvzw9MWLATpZQ9yn7Vt2wgSfbZu2r7c9GJh1sF+lGyypSJVezzz1Mysv28V08w475eSFVo9M2DMvLLOCUSI/FjH1CSGAQnb8uKH20Xt77eLvARQ//AmgcRPyTUPZc2JHp0B42+JSFi1NQeMiI51mKzluBOuhFRJizpAcSyvAe2JBPuuj1Y6bNQavjCPkRwftvO9PREJul2WmTCG/S0OjdbmFDZ8Q74zVThaDTI+G4RBYTzeljkWdnZPIBdP5Ab09VNoO0KBinIKMsRMZLmTD1IQUDeCCeOuw4bZjxz4CpTq7YXSucDwEnGmQmAAAIABJREFUQRfq3oJIbToPeUDjiyyKHuDjIYx+ZVLk5A7NYZSk2gHYHBKAWsBc0XNV8AhNHsJIvK5nB2MtIxgPbWI0vgkwVCPYEmRvxcBKgUC7Kkh6MCBi7ERfPYA0bWwgAasuSs9hKq3UZEYgBJ6KeaYudTidlkgOWSWs/nvqxrAx5ebpgUlsPLRDJXLbAdvgnPPPQXfmNcZP6XDNnYR72D4OoGzo+BpH5bBTAYXZTQ7u7RdffqG998nbJOp9tvTjpU5zVy23aN4CFmGBLVv5ue0D+cYI0c2SxqAv2cH4lkYwjtDhOYzLcgvssAP7GVumm/Xj6662l155ls0ChZzGUjiBZOz44VbTXG+tMFzy88bIFQtQg/FYgm4kBkut2lgkamEu8gxYoIJUiZ6AEDHfvNPPB1ehAc1BgSUJcC0Z4FhdFBWOKqpUlKgr08Z4srRbxPDzcWExObiHKhhk+qFEW4w/AUyxACg1dRzOAUveRo5NoiCItUbGh3S/JYBeWwMbCwaFhKjTM9A7zI0HvMW9jgQtjICgrrzIlGJi9fL+2dwHJdOTpjBGi7ZOVSUjZnEZNql4CodPhUtRNAE2HEJTKwJQLhZwV0moGG4aBZZLpxi+LpbN9Uk6QeZC5IiwlLkHPFeNEKlAEWCUKCMiRi7E5msCVItLQPaCNS8Aqhdg/5IfTrESBMa3b69mpLaXAkKIMeZqLfV2/gUn8379UMVXuF6L5EP6YJqEk3S18UbZwzCgYrnmYmQ1jYJn28ZSmGibfWQaiVl0/jQiLe0XnjdO8mw7xr3y7OrrL4UF/op9DUNWh38E3acOwDuNJ0uTRgB9EtctUEpsCQGSCUh9ZFF4K6kXg0RjFALBJYnAkvNDRMCqpnOFlyeInslNamasa4CkZginmXRt2ug09dCF0pdwG41vqFGgoDQsN9oWHj8TzagDrs/HRD1jnnRj0VRqBKhO4Bs/ufFariXWlmC6tXbtbpoWNHY4/FsaEcXmeiRSLm2WLoCzCA7rSOQh5NWrCB1JQ0POi0oWWnk9ja9LlsHZxxxkKg57AYEwzqQpxMjsCIpHWAJqkAiMSYdt7gkdhgDNmOQcKa8FKBRKrM9NcUCBIhZBFAdmOiYI8TRgYqSrCwW2r5cinOS4DUC1swWtVcDuejQGtb30++SP/o+DqgJbQVA7uP91rBsvx0SoEtDMnwJ+VMwKhOAt3B1RSYDGqjXyqSEW/yXhYgKoJcOh39W3+b6esRIeAed6vmIki22u3SwWrxIe7T3aBFxHIECvxkgnI8z6L7FW1VSRiZOSOwGrGm3pkmkS9zTKxfb7aA6ooKcjPkI6zQGALY1YHZRwTj1oKHa0s+6bkTZRvJRG8c9/cYOtXLGMA3mvyys4YCbGIONxP7z0Ujtm6nQO0ol25//+0u695y6PQ39+6EHbCptQzo4tHPR6HuEkgEo0IySvICCZeyEQWUwjH6XWJ/PYHuhA6x996Q+5akfDfpebpP5bI+/tfJ6JYwthYBCD2Fy7tqAr3cMoJ4mgjNYEYnXz2SPoGgzipP8t+r81y1FjTO8VMEEF5IXGUYML0sNW8sToMA9KAG8gcipghxjSKBhS9zIAWU8/9VQ7jzH6m265Df07zHpoBPz0hh+T0F9EEyCRzytTQBXV0ndixHPXXhf9ly62miu79xygY51Ekfk6xWUTph2VPibvI7sy7RoELXRvBBpIa0xUDBSJSSZoEnC+iNl5zuJz7LEH/2EfL1mNkV6m7WfSYskS9NWGYZJADL7/Nw+gP1SL/luG/YxC5jL0RT9ZsdReffM1Jl6QTPD+JLIACxZhBvQDmEw1NnPKTNj07SRk1bjnvo6O3B675tprKABlrlHgwKqezn9xlUHpgu/e6+CJBs9ZXyFwW/8uFl0gP4Q+O/FKn097KzTC5nCJzmRpc3HIDs8vtA/4TJNI+uKZ+hD4qX+0QMJpuIrpct5FF6HhV2lXXHWp3QioVrL7kF1z1f/AFGqxp599wvOJadOmwTRda1988QVd+ilMGxRYAmDY96+/BqCTHIWAqv2lPS7Muk+NLXUwJJzPeTQUNs2/X3ncdmLI88JTr8G+OmDJuLJ2weptgInbDf0pkusJmNfsV7r6WPC5mYA8LW+86nTLxyDik+WfWwtnUDwMBbk9R/E+fbBd9sNa+WQ5rH9+Vs7T9ehCK+4VYSRTBPNzFznLjh3fuEbe5CmTYNycS6IeA+A7CjZRLiYvn8K0KbCf/eIu1qrGrfvs/vvvYhxTzy3Xx6GD4MQz599aj+Ii/9pbdsmVZ1FQhNmXK3bYfff+gdpBBxi6488+SW5S4ACxRtmUQwzNKrDPl39p0+ejByvmuZ4t60zNitraFt7v74yeAs7PyLTX//WiLX3/bXRk57sRiDa6pkgEnCoSeT9JlZHyNr6n80CrRfmdszC1IKgC3LhJUVKMQ01XUnAPsP/D2f9bN7XaTT+/36IyAQX6amlqwujjrVTc63zUGF4MTV/p608GVL/rjrs5C7sZyRzNmBlayQTT6AgIAXFpdvet92D8d7blTyTfQWhco5kxNFAUtJyR6Dqe8bb+vYPsq6esPbwMOYhycoF2WPvIwAA8NDKi2yUAgL0vEECSEdrTkkJx4A52nYDaK668zPPTSTBWi8eOYd3JkRi2tKZTCN5LP/rMg5Lr0/n96GbcGXY3r9tBpa4iWvtogIpCY3gRBMw6NDqXfboU06lzWe+aRhCziFyAHC0YL0XfTQCg/6P4G2ic60vXqC81t3bt2kXenMFZnO5jlSGjWTlE6/dCe/q7+9q1cfUMQ8H8O3te33N2KJ3ewEDq/40NwX8N5u1BtBiMf6Hmkjwe4uyvf0OzEcJChBIj3R0H29UQ1XgnALnkAUiGXEaAPThv/lx3QhfwKQZ8AN4GsSjE0nUjF+Wozo7SJIgYr2pmBzpGAk6dASbpD4Gw3J8Qi9aNff1C1DPg9UkAE2AeSAqlpuqINwrCB5t4kmNIEAOaA1Wv0Um+oxioZkkriJ+ax9JFjeDsbMUwNYa8SGCCTAhzAJ5eff2fmNpmUsy3wRxiypDYrTxwy+YKGk7INMGiq6SJ3w5J5EhlJ/ksusYAVGPQdEzjtePwkRiIHWr3P4HGd2ovBi+FlsZrRDBxVgfot3EL+nfkXBKWnz8737XNdxND45BUqqe+G4YsnPw78oYOIR+Os/LSWlswfzKTLd+4hExq5hhiFLJme8ttgGbreQtPRlMwz26/7zG75AdnkPPXuTzBFyu329RjJ1otTKmvt5dgNldvOQWwR5ksOv7k6Yyi1qCZebLd/6tnAI3xQ4AZUFPR5vIFFTSVpJkoTdgTT5ptlRhT7a1uwQchz47FJG/lqnW2Gb0/mfZ2oI8Zi+O9CgARR9pExIDc0wYjbCGxa9uGndSxBbaX0dce1oNIO/F0gpXv1yO/luDSDxqL1uh+IE01YiTmvBWH0dhMBpiQqQyxnRgjskB3F6QSABoRFPqZVR+3KMZqSmFU0vgvoLhv70qyEsZxRbZQDpEI870TtkrRhGxqX4BrzttdPIMrLjwNTfQyas9eO/6kDHvkwfXIKg21rOHDAOQhrBytts8/oL4ECKw9IudtpHWofxSbWgG6U4b2c2/Qfixvt02bqXsvLrIKphIkrdSNDInk31IhDBVnoH148JBVs/bOXFBguw4ctgTAO4jh6PImeA2XmoxHAZ+9/miNs/e3bsPMjPq0ri7KzsaI6qUXP7JEGMv/efpDwP0mm3P8DMzLGgBKeu3B3/zZrr7iBieM3HHXzazfl51tmBQp5+Awuw4vlp/e9nPbXbIXthgaw9yTGCXg5OzF40dRswF85mbZXgxnU9Ml00Rjm0Z7D13MSMD2PuVCEF1kshlLzj5M8n0VNTZ2Llr8GFRPZrr2j79+0mYgh1EBqK74Mgxy1R23/9puvfVmTnjkPSCCtfD5xe4eNiwPTADyk/w5AFLzCogzmOQcLpeWstiAGTaO6aySvfvw5ICJ7sQktj73VUdEZg5xhvNQtVsnNVACzFOdsoozo2joHjq4H5YrY83UZYcPM/nKfYnkZ1ubRHQKtNkTARrU/HR/DZIGEYlUQ2RjFtzA2avjO4Fzurs1yoYi+XRofz01hRiv6eSgTKsIAwH8k6Guzp+AtapTVvIjvIlm9L1gDEgc0olXnRBFrabcV039QkhFRyEL5KOJ2c/a3Xe4zHJHJNq04lHUXBH20QdbqENUf3d7Ta36XJM8meBNLzM11UgDRoxSkeKyYA6OL8p3neNMmi6ffPK5xyzFbUkStrKXU/ByEFYUwTXIzLYV0k2cQFdqBZFKhucNJdeV8VHgq9NIHi4MRJId+mzdNDCVD6mWyMKbQkmpiCQybYuFKaE8PIzpXsnBCMtSSZqKHKHMugYi2cPEyB5ACvkEuSmhinFuU7dMojlblXOIkdQKbqD6SQ9LxJCTTj0ZyaYmcp2dlkaNXX+0FtnAybZj+z6eXVDcasplyvRc1gLPhd+LAz+owHvlSDWfO5uGzGTp8KfauDGYL72zmv1KLoGBn/vHqDbig2VmRdLcyLfPP9ultjKxjIkNzgnV3NrzDdSeajJMQopyC54Wl3x/IRIVFYDmkTZ3wQLb+PV2mKjbMdvKBe84SJ0Cox8TwhWfb4f8B6YRA7gKazqT8/4gMSAfxnolTZhOAOLcYQWwxTX1Huia9wCCDaGe7OiOYw922KIFC1lL7eyvKiaUa9wsKp7rEs4kPC6BKW1N5DYwVdel6+RME/A9HLB+3rxxMMAP2ZXk6/dwRpxxxjRM4TBoBEP6HvjLO++sgBSS6/F1oDvBdmzdD5O80048DWPxiqOYyZ1kD92/DJ8G5Fi4viH+XjqpkfXkc9Uj8cLytdwxOXbDbSfZq8jxjGZP52Tm25o1VXbL/56GtNeL7OcBnlGS/eiqMywsFfOqPpL5SJgy0kLsZAOKiakqoI8EMlxagHT4UjBj2rZJ4xAAJRyabSzUcdPzPOHWA5Yp0YsvP2yPM5Y0wEFayQj+7l21LGixH2MAXHHPpJUjHlEMu1q6bVoImWitafPVYSgwEW2EctgUShymkOy3UGAcLEfLB6eubrlKc6DugLHjDvMErTTYXs5ekgYcSbUSu3ZGNJJAr5SAKTA0cLANJZmorkakRlAAxVczoJs2VAoHXhsFhzoOPSQp6nYksMkEyDqFnA2ooKJNGCraZx872VIAp7bv3GZ3/+JXgidt9Zerbef2bwBqYDzRgSwoKKBrd4atXb0KVt50DvxqW7FqGckKIyg8oPMoYk5YeDyHUwcjGq/Zll3bvIM/btxoQMYjMKqScUzMAXEfCYj6Ot1iBLsZt9sIa1hoyxDMTToVHFlgcvBtQC8mnAASia7aNddcY888/hQAFIGWldROl0VomdzNNNIvAEOdob5BUWfvrLjwP0WHzJoAGFWIxqE7IoagmMEasYmVKZFGmUgQ5PTdBViuYrvX2XFKmBUoYAnyHNTp16SYErlEOXmDQKvrloEOUTwJTgNAqphaGsfRqIbATjnnKfnLojPXaHQZROhql/+vzLBguiKMrsJJDD5wBx+jSEFTrxxmaiTIkETDk1hjKt4Osh6LEUn+4stNboiUjRFHO2sqkocoij8TCm5Uc6DsAEA+esAaF+XOqnBJg+HWRtBvbVQhQmAmaIejM6ouoHD3RO6LYOlAH4+9wN9n5fZb6S4B3yo26Yy6mZiAvSQO2RyC3D4/1PTzwzDNMUShIUE7Q+CaGy4hoamhkP0AYHWKrfhsNwwpjN6I9ZOmpRNgOugOE8gFqrHn4liTySQHqBUAbAMWi0UqFp9Ac3a/g3d8mhDYo+RbRYz0OdV9cZMWL9Y0+qbmQwDUxXLIatxdwHUzh1QXjFHpmvqoBb8v0E3MO+mTDsCcCidQ9+J8JAB44mQYuzOK0HpJoohSK7Ef9jqfg1GhlKQ0miwEshLFFUaGYBu4yzDXpVgzNDfNtcbaYGMLLJSmSTjrpxWAr5OkSSwjgX7hMJkFLKkJIhCmhUMREsAgi1MJAGZ6HKaKDfJ3ySVo5+fz8GM5yACZ9DySWDhykhTbR5IBOlirKtFJlbkVC8CLce0DPVoSk+Sh6RZDg0HAqrrf1o9GGuyKZliltVVi+eoQ9tzOi5lkDkW5NvYSJDtIenSOCrzvUI6npEMsUwmny9VXjDo9Jz6bElUVyJGAIxrpV8KvUXG5uIfGoJ3pIh2iQeKNj+/z3IIRVy8l2a9Boaa9qEPddVjFmFPUcIarCn/uEYe79GUd+OF9o2CChsNwiVIBjWA/PnzW00DyIRkM1ntaFrsQTbB+JQ7ENwgFrrMazwOLpmEkzmgvH1RxowXNMQfytSa5B3qmmkLoJCmZDLsqj4bTnbf+gm7hCLvg/PPs93/8o338ySfsxVKmARAprygjFov9IgCEZ0+SFkMnVCZ3SkLEsndiFH/7rZC+h57BQjcArpX4aTSyrv4Q90lMONYvGl8/vvIam07n+7GX/giIxTrdUM5NiHNjD+WKel7cCd5Z7z/4onpSfKj/MgD07o7ke2ntbCMfQdXeUyEuZqoDBySLSq54btH+3Nn/ADDHHTcfQ4eR9gnO3esYa8sGuBGL6yBMVH8P3uuc08/E5Odm2MW4DTtOEWiPKiaridEOyDME6RwxMj//4is7yqjwvvK9mHytsurWigBYlXa0zA7kHO0FewAgJMCqi+R77ZxXEpWPECubv7z5xzfa3Jk4fX6y1q688vuM0byBptCJxORskvh2u++ee9DB+4vrUB2B5b1l00ZiX6o99dLjtpZ/175RfFacPWnRAkCwObZg7nyaqEOY+qhzh/HnXngK7dXzYQBO9bG1hAQlsCFgVZMUgwDD4N39v4xVfTsE3Ojv3IU2WBA+UaN/17PwOOCghxJaFSUyrUv3z/vC88/aD37wfWIM42RqNKpYEIpOAvfw3x6z5194Ec3Qm+zKH17uMeEgnekbcJGOTu/ivH7B3mXk8B//fJG92sz492iMJh+igG6yW378c2tkHXW4cRl7XCPA+kfyFxrkIklOQg832lmLPYxl/tVmTJpqn36w3A0pvinfZV9tWY+ZxmEatUk2oaiYZm0bI4mlxE0l7TqHOTc4i39y1SXoVbMGYHrWksOkA9SuWfUFywQ9rmz0iUdOsBVfrrV1mze7znhKehwMbaYI+PexTBUshhWQQv714isvobNVj3Fijv3gkitt1qS5bsJQwQjuzp3f2JPPPuUspp/97/Xosp/FeZ3ggJPHIW0YdokMaTTutWvHHitEpkfNsx1bD9pnn6y0Dz9+j5HaVPQO72GdMyLFBgO2Yg3DWGeE9Ov1myx/wjDiH9/jHA6j8yDwQc2HV158195572Obe/pke+zhB+21f71E3nSiT+oEjFUBVgJkNRapHaIALk1bBUt2MfEwmp9bygjwiaec4uZzYRpPDzElB2NqpHRrOW9eeX6dvfnJG9YSiW47MgodTLkozipHaaCJp88aQa6TAANeDOUfEUt+iObwl6vW0Ew8wUGRVNjI3eRGyz780nVqZy4q9nUp1okaZzqdtQfdbIkrL9vUa3f+7EWr695k4cm7ae72YzyS5TqW7awXGSNo/DMoboMc1dc4n7EP8EMutgJWyzCvG8lE1XikAHykXMxW2D16Xl+t3+hM00hAJEn+dLs2cTwmP8c4i7KS5v2oUWPYuyqwYlhjSfaPxx61iy46J2iYk5tqPet9lfu1kD9rXFHjha0gziFQMNTwCPLwdistLQUkLva1IjBD60Wfw81PhaJrCWl6ahBo/O5EgL4f2tchXfEQC1a/3ymndU2W8I/nE4NgbvCq/y+wGnwrJKUjM41Ee/TRR2FAwkpSzjoo+yP2s/BujXhGUaPIOVprSGdLPkzAIpzWBeZG8HffbfyEGlcOlvLzKuT1pWsLGKuKRcE96Hd5JenYqyEX3IQQyBpcJ3tKr0+8EtMxFgZAVWWlax4qt9PIq0q+IM4FebfuiyaP5EnRDWguFqzHM/Kzffs2sy/qYTYPd6mGiP6RnPfdSIRtt5JDm6yx44iV4+A+pniY5/ctnCspMDXraTANzRkFuP41LECAIYrfcQA+ReTS2xn9LJq6wH7+4HLrxwzr/AtOs1oMu4qoV7Zu3w/AWAlxotuuvvBYa64ugzhTC8gyzLZXdnvRnIfvg3p7VZwJEycM5/UhpTTVWS3kkIxsnOgbyAshqmwjfl1/7uU2ikmuJ//xqu0sa7EFJ82hadVkRyHjKE4tPmOx/emRx2z4hOm2GrmW3og2O2b+WJohGZjqrWJkfRp5aK1VIE3VT1MrHfPbaegQ70KDtBFD5CQA0qG4Vk8AtNlZus8Z2E1cey9srMNIxokxnE2efrC2DgCL/BhSUDJTd2GJnK88x1t+cp09+ciL/B56qtQYAqQCiQtqF56jtG/FZldDO1IyRmqmA7zwBB2MGj9V8hxxbsgYAzO1sqqP3IBRVGR/SpiAaGyOsKt/cqq9+eKHTCj0Ii2nXCWe8VsMpnmPtlqaanTaeogRTTAcz7kQ4A1n6hlohZYANg8A9Kz/qsq+d0ksbDiMizhEKM2ZpKMJePFc++dflgGm5JBniSjTzMh8rXsjLD5rFqSAMs4N2B1ohq9ZXkGjL8oKRyOthGdEZkYBxsClwAS9NrcoC2Bnpn2+crON5V5uLQVonlBgTYDYKSNakbUboOk3zj77eAVavWNht2kCdIRtgzH71vs1aMv32veY3KvaP2CvPrwME5+jNm3OGDxKpEufZTdce7M9/ujTGDbm2VVXXGq3/vx/7cKLLrfZkzHuI05t273DHoBFes3V1wLg77TpfPabb7wRN/r3+UxIA7GvNZWxfcs+clxiGbVPAvGrhzXtEls0vVTbvPzK3eTGPfbME28z/TLb9rMmk8hd8vLy7VF0tTu5v5KTEaYhVpvMvcaOLbB96PILMBJ/4fjjZxMrRqBz/h+vTyI18UhjUtNWnUwERUYgvRPXbxedeyoall8Qt4/QLJfMFiCnchbWRxw6kffcd4PnGVW1TT61qClB4S719Tp4wVTSpf8v+TqA9qPUheoNSz+T+N5ODZ+H/IBq6qPkD4pHmjBUjTcKkzlJvDQ21SPDpblVabNPsVUrNvnPdMJqjWNz1mPuGEscl9xiKM8OxTkXcBGuOsia79OZ7S73gbF1D00WaQ3n5vLZ2S/Kv1RTJmaI6ABbG1D6EOzbqsPEI+LyFVdeauvWryJHxF+HOjsDkkArYGsd4Fo2Bsc9vW120QVnUxcfpLbfB+FMxAT2D89K9ZJYo+00oqdOncLU22EnNCmfDvZeIKkzDyKbzqQNX33tUk+x0LvjyD2P6D3l38J9zEZ3v4HJsAQIe5Kdku61T0IKxKfjoGZlV6T+PgqSEZM/yDpKQisyQqxVKn+as86s4eZoQkRnte6HvwjPVmdLH8QkkVBUf6pPpq9//PMJ+9NDf6IxOo7pgK+8Tq6EQauGseQawyB1ZQ+Ndtf7JLRRj0ImHDWmyHVfZfI7QFGu2FJTh+ldDv5F6BPHYoJXig9ILxqj8sHopyhug/ESB5lArxtBt78JOQE1tNXwj6TI/t3D94Af3WnzjxsLoY4pk4gWW3TKVBs7YYQtY61u38akbjyAp96TqaF6DM6wOvBm8YRx062sGlNE8pqD+5lKUR+bf2QAJa9OrS3hH9xCv4Z+PpMmM4ePgOxCHV3E5/kKktWMGflOfjx0qMq/L0KEDNrPPB8JCMx6lXtImlASN13IdiYAyGsao5jpXmn9lvGZb7zpUnv22Ve93hFOeOllx4NLLreTTxnH2dZPU4uJXGL3gX3daFPPs9tveYEp14CsNJym0xEwuGkzx0CU20tTkUl1mhnr1m2w/DFpXMdc4uoeJrRKIEfm28zZC+2b/duQHRiJj08JTPcSm46PVdjYmXkDZThAavxXxaKc40LjCg3cleLiAij/ZTaSAkKbpHRfpbtfavR77IRiOgUk/uiMSHNVh/41155m6zes58NG07U5gi5oLwKzsT5unEXyrw+fhXNoO6hEG4VNWlI2TogZjDgMdYCtsqKKsYoD7rapzkAidL4DB0vZGHNhMbWidbZePV86a+j8cYe7CIgSBpYgfjt0eyVYSgbVBVFRJJBFDJNmuklJaGfIXVUUbiUkYmDGc6BESMuQA1F1gkoFMS2FDsSxwTyhlbA//5PWhQCLCBZWHZs7OycJkJhCCVB5CAiexof0Ou2AjxddfLHlMd7chYDwV4zlL//y08Fudq8DDK75yj9iIuw/VE4nBWe4QtB+xOzLyw7jwpxNwUtHFB2Ng2VljINvZKOrix/FoZjPotjvHcx5aBAeKj9kBzGoSQbUiuRajqJ5JIZXCqMJajTVM7ov1qS68e6azuGqRE9AiwAXJfuuwUnB1AoAK3F8mXFJo1XdG60Hz/f4F58yF7uExa5OjQAyxQcxsxIBpdWtb0cuwknEYoRIx4RCUEzDVDST3EmaeytavZqKObA7a+iOi2wSS0diGIX6lEVT7cOlyxEdlh4cHXLAO4FiAlWEAiZy/9UdbEFXdPFpJxDgKigaD8OyyrHNgJhF40dTLFSy6GfYe2+vZDQ5gQBAUJDWFI82F4di6dk0Azy3SXOO6xeQK/3ZmTPH2dqVdM4xldDnVyBrh0FYPJaxrOgs27V1L2PcMEJIWAoZC9pLJ14bUjqJwxCbRxGCz4HhTtEYGDZbaBgIkJMuWsBOhOxjP751IWDSBnSJj7WiyckOyr/3BsY+BLcjR1gTcl2l4B81ipOabu/Bks5AM1DgMxebDaO3iVNbXmle3wpEG9TKTACAkj6mkm+BiSrGlWPL7S8JxnmPxtUdyAbY5BzQHhHRxEeE+TMccLqHUY/WehIS3kAcFnckBwhQt14GJ5JbaNNoNe997PzhduKpx8BgB2jDlVXsjg1f7bAlb24FgJRBFICYxi8FIHIg6aCRyZGkx8tKAAAgAElEQVT2VRqFfSProQ0wLo6kQIyMJDrg6iDWcbB3a2yaZxIG6Kex7IDhIgZzmI9IaCxGgVwJbGQUOjd+qDHeAbY7YijsCl6rqRPRaT6bGB6cJoGMAGhmFwG3vr6bogU2tepxgRYq0dlfKr67+dk41mYEcVGO31EkD/1oDTbQAGrAoZM82Nn7rmerU4TnmyjQRECwethyhZQxDhunA71Fjbd6zPECMGA5drN/Ynku0ZjWuNkY60zPRNejiVaNayrRCpo60viUBnKwdz1Q6blq7QkUVqLDe4SKU8kyqKDVFLQYo14gc/+ixUzi3kfoLweBtwhYWAIyo9F11ZhcE+NYdYxuifWckM2BjkZpb5+YTXwyzoCWOmIDhxskKW9cKCYqoVPXXS8rbcZAJ45xON5XgEJWeo5dd/V1xPoUy0FLTC6M5XVVduOtN9qv7ruXGPm1s/rkxBtJk0i6ujr8uzU+x/U708qBsqD4dB1YX4HB/XKzKJ5BENekPRc0jHpJOjIy3A6IUz3SXn7qFRxW6+1nD9xsLRzu7cTdDljoSox0f/V0JA8SLg0u3WN//aBQ/taxWkmlbn8ACuiaXN9WtSw/q6aF8EFCrTexZGSmKQWB5wXDC3xiQ4VrHWOXboih5yswhNeSHqS0OM85+Qy77daf0yxKciBV19IDaKbCWQZ8AjU02iWpgHBm+99f8pGVlO210vI9tm7HF67vqS8x2QN2n3ANMfkYHexKtttwK585ZZo98fSTthSt1gGZ+QjK5pbedP2NdvHFlzMWtB6nzemsTzYU1yemyW/vvw9A/AJiZaIt/WCpXXTpOYxeLrc/P/IXGnyAUWLJ6l7S9Js8bpTdftsdJNK5kMmjifPVNCR3YKzxDY3H053ZkcJovL6UADtYwRkUAmj+Ox4cPIb/ru3/+/chFpxAJC14ifZrHMvlIBzM0GhVGpJEafby8y+4dvtkTF60nl3KgS+ZgJWV7EG7/RAyC9/jrNE4m+R80HjffRAQ7QbLg100ejwmGx8vcyaqGnGXX3ohciK15C01AA400FgLvWxImbtJ+Fnv3cdi0bC1aMsqasT+k9bXNVf8wG689jrGTctI4rZz77ps5YaVtmnb13bB986ybLSqWgCxn3zhdd9fOre1pvIpNi444wxnr4i9vXb9BluxcwWFfVvAQuF72VmZFHkn20cff4b5Dcxh9OVK9u6HDcRZwuMczxnZxRmSj17mLorR2iMtFKQT7A/3IuFB41Ojir/93QMYc+yxc88/3a657ko38nEtbtZccNvUTBXAKcANjTOuVbmYmB3K6eSefNddv7R5p0y3s5ApyEI+IpL7qTNYs/sJ8XJnxogUSSmxN6TxOqCRZ55dN03ENSu32p8xmDn78pNhc//Y3nv3DTsTbSxpYAUsVQFWys3UYQrYzNqyYizp4OsGjG6sw2yHRHnM2HGMGNNU8zUWNM0Dti3sy5ZDNtAWj6HN36yqc5c1hu3m1xlvLkBKiLyqAeOQKA5JNYf0Sxm4wnbCVFWzVLprWmMP4Vo9f97x7HUG8dCTPLSvAgbELsgHI2mwYnzoIUTj3sHojs76KDqX1fsT7dZrn0UPl/iXAIOHPEkMeushl5KwOWdHiNmowjBgrErzngdAoT537hy751d3oh+5xPXNJyIF4C7OauRwf3QGhRFA337rXf8MiosCB9WkPGnhcT5VkYofwr6S/eT+qTw/8ljOu0+WLgF8X8jPspfYG6E95oUqZ56IFENobB9F9kINH4GHAlQVlw8hxaQYnJeX5+PpAfAZGEsphionFM05JO0RAlcdcGXDqGAOGTGG/luv8V2Gqjpg+nl/vf/Dbg2ZVQ2GDX9mgXVfEMfjKDSfeeZp9oFMLzn3dIiqQaazVmckQLheW8xYnZe6Fr3mnGOODV5pkPmr1/quXElwFrAfJOjGz4WuL3DVDs4PERpkLhZiuoauP/T3nojxvMJYH4kwVgVgVwF8K69WmqG16+Au1+ScGgEZ1FT678PI6LSoeCYOah/0djazZmtg/e3kfSG/AOgVDl9siYzlbty+AqZ7DVrZaMehF1lCzZWTlQMLKRk2HJOAABVlAJK5aKVv3bSFeFlohYyht9fV8Hzbrbya8W5qhaFjRnusrKWGTCR33Lmr20axb4aqRkQa7fT5uYAS0QC8h2x7PyQL2JQTJoxGNzHH9h/Y6+/dQK6XTuNHdeXu3VU4y+fBvBptycTNjLBU27GyBGblDps6YzpgZx3gSY19b/FJNnP8RPvqqzWYPKHpRzPq8/VcJ6OlmbmRtmrtFogDyTb3mIWYBb5tTJx7zvLLu/6HKQMc2b/Z48D5FNiIH30EgHvDRbDk3nBShOqkFGqpJu6BPAlq6/vs+NOm2JEDdVZ5sI6Rcp4fR03e8EhbvnQZo7lD8dAoZj2xTngeWWqMIN+gelkEHeXzXchaaVpQGItkHqSfPaoY5tehMq99pOVZWJiI1EUrhi4QgLzbjikiIMMQzsgjaPkNSepA3owckdqjtnrAihm7TYxIYzLhC6YwU/h+o80+LtOBw7K9HVbI/ivn9YtGT4UFt95Z9hlZefbwY8uIxUx6kP8d5Hl1kXsnZ5K7ItfUyXVxjNuF3y92kkQL0w+Hq3Yxpt9u43NPQIuxBO3TdEb9twBwMWEJQ/gHp82HfEHOPXqmPffoQ9aDf0RqEaSSJMbykQ08sAdmXVkD58soZ1sq7peXNdmJJ59jb36wydYCeE6eBnN5N42AtTBx63usaFoOyW1QRyaSd/RK1kwhmwP2e0zy3HLT7Wj9jiBOt9tNt92EUR9asIX5MKwBRaZMsQ/fZ12kqzGlXBT5g137LSdvJMSZePsQ2aC8/DzMg6dAECP/5z2GoCt57fXzkYPZZ2s/h2WnGIv8nAg12ktey/JPIrWfamJt8ZlzIULVVftkWMm+ozQPmC6CUdkhdmRuNiPVjawDGTCJ9KINCQCIb8coWIPDYESK3VcGWKgGg/ATzynVhCWHnLuwCIJWnr3FWLGYjmqWSDKTNMZmzymGjLXPGqgXJjK9WLIVpl1NL5rGYlFTQ9GUbUL2Q6BxHHuyEzKEPoMmuKTpWgOZSGDpyPx0O3qk3hbNXWBfrdriNbXilsDPBOJAGQ1X/X5gtiR90SDP1s3QZ3KcBYRQTRwncPADseTu3UzJxlIzdgFE+9QWGEkkzatuiCkqVuYeNw2Zmd2sU85OPpt0VgXeC7AUiU37VPKRbVy32J5qbOo9mJX1ey9ilLALvb9LbhDXZAql65Mup0bw6+vRNNYxQ/yWjIOaEDIujBeLV4bUalDyPHOIQ1VMeEVTN+uQFhk3WixXgbbgDQL3YsFZUvD80aj4QALaq4DIo3GsL92jBhJnFYQYlyQjee6X5qqmjAB81aSU9rfyYcWGwPwzgWtlihgdav1MBA89k1xNhI5p06aAFxz2PStiypiRRWh+bmNvC/GiSYEcocDuo0wGpqBRXFFVx5pjoruSqTv5ZTAV2sr9GjFaeqtqtDdCQNK5EwbLlwnGVHIs7mUHtakmTuOoGxqZ6BaJSjMYfZpe5b4My4m0y75/nr386r9p/KQi1dFiv7jnJMhRMKQhOsqvZ3iedIA5MXm/NmqoZEiKUWieKgf6DDZxVRV+SDPGuLzkyi8PgO/Fc5/b2X+B9KD8SFLTWBfkO5JG8DOfTzkEBnAV+XQgLySdWCbemagbOzEdWUcabxT3ldTsfeBCigeSH1AOL7nCxacssJJv0GLmucuoWwaPMeCCi0893n59/xsY8U62RSePt9Vr3rQZMyfaM//cbZeD0/3l969afVmPjcfg7yg1WVb2EHAkSWlwH7M0vR0DIQ5i6W6uC93wcSPTLBUMqhmZl2ZwLDUyuiABnsEZUVq6DZmzMRZWOCl7oBkmqUwvlHNq4zUjMKwDJYWb0M44vsbOYznVpdHViESAOp/jcDkvHjvWHv3HkyyYIQAnbPweNAjpng1o5IHkIAmWqwa12hi5PNrQ7ADb9YwBrl6zioQ+j47NKksnUjQCksTFyE2z2yahv9rIKPc3jP4Llc5jxG7FsrWIZo9xTbNudFJWrV7pIFsi4xnSoNKmUkKfCHCqDrpEezUa1UmXJJ2xxVoKaSVPbW0aVxLAESRk0mDVuLMOQxcV5ksCxiqAJbwsFzOBBh38XjY3W68tdqY6VWJHJLFJeCV3QWtubLaFixZZlRIPaMitgLztMC1ThyQSNJErYFO6SLOzHkVhkwlWgi+oBqjuCRgn6f4r0ZWbngqYeOj+klGIQBhniEZPcBTXIhsC5V06TrNmD7d9FKmJBMEYmHhrNx+kwxdmeUgQCJipZ0xeQVXBQUmZkna5fIrQ0a/5RCWBYjS67hjvS1IhREAHs5ggCmjSyQ0SxsHxNX5C/x1Hcd/prnuqrdSJpZvCAdghzVpnvQZsR6e/q5PFZxbw1SZ3a8BuJfjD83FxoyNffZjOD1FQk12SyGkCiBFLrbIU2j/zJPGsm2gKxlo2ZiLgXQ/PRviUHlkOjNB6OqDSusuhu6oRoV5AfWmUtINS1cAkSmO0oB3NW0Fe5517luUW5tnXW1bhAL7L2VzKe31MmWelIHigBBFxkq5WnkMeAWnuvGkOPr7+8kafflBd0NkaY5f+6ETGOZcCMgAwHpuEDtdQ271/r7tXMnBm/3x8h9PPZUkioEvg4vU/HYlebCQd+BI75pgJjDKl0KnZYIf20FFGJL+NQiRCs9kAQvkFjB1wsBNrnenYQ3KWxprIG5lhdXQcW/nvPg6ufrFoGG+Loxsr4XbVmRlZ6K+wxzRWVlt7lGerYgxQDnqlBNgl7SAWl49ISt+Xf6S/pCyvf4B7DH2/6yj3WVpSAix5xhqaozbl9wNWYPGkBLRgjwdMBsDnxsXATi0rK7c3XvnAyg9QkEkPBdkHnXBI8/r4SWjMLzSuGSp++hCPloZGL/o8mg6O5KBzaQ/eV3sn2hmXgeaZxt3UNdbyE+tHZg0xURysoM4C4UcNi4PVrGQA2QIelmQoBvhMGiuX7mli0hDWbjjBvwVd5AD8cJavup/c+wgBlICMUWjHRKUgBSC2Ec9jgH1cSSetEbaxdJQ8ZEjz1ItEaZoJwNRoP2MRfF9jr5JC6RT7HwAgTICf0w+15gJATgWj9Jq158RU9Q6xQEF+VmMyrsEmUy0eQYBlkHhJW0ggIv9JDuFgi//94J/Obh0EW5Wo+fcFnKuR4o+b+8AvKMHwAlCMUI3uKfEnye6ggdNQDnjOFG8mDIUh7At9NnWqe4kRtbCpBJhrmsG1h+nGU2qQPEVxXnCOAC44e5cFP75ovE0az6jxKaejvbPRTjv1TPvdb/8Ii+wTe+Klpziw72Qc4xD6yxSH0l/leSu+OqjG9UnqQHFTDR01hxS73CiKD6QoHJok0K35VutOSSSJjNw9YdmmkCDHSpcHaZE/3/9XjOGKbMXmj+3vLz3pOmxymZVWrphhelt/Tf3pxfC37KcQsKq/1/MMFeo64MV41i84vKM/udeRzp4L2KphxKduJC5efO45wLtyBM8/tK83bvJxQg+3algN/i4Nf7vw9LNwnb/BJzr6AIkEBEmPyUX23ShA64N1I8YFukVi9b/x1uu2Y89mW7drpWY6XIPcmctcnD6bDAIk1RPHKOH5p59j0xlhl3ndz+++g/2AA6m2vzpxxKoXn3/JAdvhwzEMYj32OvuS5J2mxwfvfWjvvrWUpG4UcgDnkzCV2l8pqHaX7IObwTsP9hrUlJk+abJ9/5LLKOhHOOB1FFO/rYy/FxUVOagnMxsBxVr/Agf6fF0FINl/Hce54aF7H/qenzsOtAfAikAQTckMhRGcixFAN3mLGq/JqbgoU8gK/HwPbUaxeM8660zAdMaWSKADYJWzh3MpDGBT2pLS7nVGmfYDn6GbGPwImplvLkNqARZYh4waAwkyf2gB212NWqSPWBcCosjprJjC9igJvqQtIjnnuigC+wHT9Kyj2dvDcWV6GsZNAott77ZyimpM/yr3uNlDfl6GbdmyAWPNLVaqUWAVDwBrAr7HjsJJnPgtlqgkU8Te66UB6HgiOY0SVWFFKRjF6DxX3pOWleE6vc2cj4oFcWg8C/RvZpw0jQkI8fSbj4Zxxr1K4wRNc0bf/vSHP9v1118LoDGZDRUw/vxwcfMeAeFKxxVQBPGok8rZpThLwFXBJMOI559CP3/xdBs1utCLM8XaSIBZNUFCupydfW1cT5IzbFJhYffTZeogJ6oorbNf/vLXdvm1F6PnW8dEx3jyzonOPPOOkYOqwd6VKVtwddqcvAnn6Ndr1pLkf+Qjfjffdqul5uTQZFIg44zzWCl3XZzYuytt19dV9tNb/mzNEXutKxEjH0zvcpHDECggOR6FSsUebz7JAEpmdDLK4H8C6m+88WY76cRT2D9RjOnBwgb8rUcP9DCGQQsWwAKmONNZrDM4EuBSk1axUcn2zeoOu/uOVymb1ltY0k6ujZFUUYyRO3CTPJ3L2g+eH1Fo8o9yRgclGaWVvubv//w7ni+TITC3cmFcqHBxp2Sei/ZGPAzNRvLTD5Z+5PmW7rM0J0XTuPRS7q3MXnle7ZJg4WxNg0newMhuDue69oaee2hyQoWtcqOkpHRvau6TOQvA1gHYfjUAXrPR7A3n3GtrI0n475fWiyYMgj0dSKjoTAv2Weh738bXwfg/+PvfZa2H4rzKbH19Ny6E3i5gkwYxI9Q4kSlqCARNQlPt6aefJpcRESF4Da3gVvaXwDaxeNOQLlAUEinDr5GaR8aKw2gS6d6FGKv6U5NZWnZeyPNa0nTTFQSjuBTwbhYaSG/pHuiH9X3FvdDnF4tZUwM8fQdVI7iOeOmXEieqAYskhxXmMXzwfPKfV2svuI961mUQMNqYqBGpxbV89VqwjmrrtkNO+crZmYfQFR+WB3mjei8ATCwTgQcoDokX5NeaUOnuSIEwANsJcLxo9DikyYrtZZjjQ5L7Gaec4C7rO7cfRjMymhH8dthhEYyLT7YNazeTQ6CxCghZXd5recSeMUz2TS8iJ2a6T/dxJ0GxxbXzlbdDTGBEWN1IabGXYhSURoM3C6OSWv57JC7ZUydMsA4kRtJihtk//vAvuxeDxwcefYIY22IZUUPstGOmwu4aYsedfoItQWs8leL3hddesnmLZsC467QN63di8HKKvYWjfA8EH0kYFaE5Xc64aVY2zeLBs7OVmiUThl8vdYvOoGoAmNnHToKVlmDv0bDMLsix8y8/1R5/6GXOyEQAxUbLGgl7layno1rrg3/jGWdgmKvRZZkw11KTtIrZLUY1mbOkTxR6vPkLXVsATnwSxl+wXNMgYxQW0MCPSrOtWyq9uS4gTvdpFBq1KChY/WGxzfpt8ixcx5Gwqygj7+J1Du2KsBPOyLXNWw4isXUl5wuj6tRP2zYfBmTYCyhM82xYKuyqifbKM+vslp+fa2++9ZHt3MYIMLGqvxtWYXgrIGSsjRiPX8Rx82BnLreFJwwB+MC/g/Pziy8r7cQ5E+zz93bDTO63GXNi7JgTMxgZFyOywYoZRe4lprYLXRWL/tRh9uaXnGPkXFUASNkwfDuQ20qgYaHao5cG95q1PTb32OG2/2CtXXXDOfbV18ts45f1VroRjV+8Se564HabMqPYlnzwsX1C41dmf5pqOOWkM+0fjzzj9cwny9+1e3/9C8+Fspl8O1h2kBjW4TrjZ515HpMjvfbEE8/Djk6wdas32o+u+KEbal8GmHL7L/7XLr7sKlu34XOvUepoAkQzLZeRBmCHcW8TDYqINPQVOTtlntPCmtAB20HtCQYKkzcWQ+KZMHwhxKgGU8OENdCET4RMPh9/7En3KtGDDkdmQOPL0qffD2M7yClxm8e8t4wJXQGBLgsmEzKxB1VD0G9OYxrlMKPKHY3IPRCKVfuOm1RII3WXS4VNnYMO8WGKwzbuPYScgXbASzXeWJmaRvQ8VieizmulKuSgqunV3JF8YmE+0hHoFifHAJ59tY3PGJhNDUlBexgi27Jlqz0vky+GN1MHA6ywITXJnC1PriP/CgGu0vTW/ulhUkNGf3FgKzIKDiMe6XUjuA/Qnp0wIjJN7rB8GgQw2POzkISAOUrt6rm18imCrwaRBtRwpbFfRKOlvKzUyXViIHvcV3aj+olzqBsinc4qAcZdGrNXJCVYKs8Se3TWrFk0ckrBGircJETnv6QM47l2NRlFrEhNA5DuQCpAEmReWXLO+zMkb2btyqfFEgOz5BguNJJcp0kkE56tnqeIQ56TCiwGPBUgLRDWcx2uSJhGHHGxsaHLpfCUV0dLopGfV/7axQRzLoB8KWdpJqQjkZdkYCbMafRokXZg+R/qtDQkM/s5O9p6MBzzaRuMXCu59zSJKeCQnoAMw/m1btURsDSlO2BCI+IM9RbrCiOoSFOcuxcFcHkEyaHaMtYz676bdeFrj4F1GZ0fw/48XFNuc+ZPRO85HBatJiCOIKM1mnya58V52UB8Fvu7Ac3nJJi2IrNMGD8S4thnnuOcffYiDDQPIStWDnGwgPhW4qsoJwfcr/UotXhApJg2dTKmb1W8foVP3kbIwJb7K1JHNfH22LkTwT0i7NSTT7A3/vMB8asStvgE27FrK7k1kp88Ez2e3GzIk3gNZdEoSpBZNXtr/8EWG415Z0tzNEacuyDapQCUJtsPLr+Ms6nEnoWhfuzUmS4vuq+UqT8Y/gxTEc/B3Wguycytj5gqvEXndwL7d9bEQvCDQzwDamUIgB1Mcd7xy9Ngw/YCjB9goiGHbcdCTwCsE0O0AQS7oJBxpm7cH8fi8I0cwOZNewGnkmAQ0gXghZMBEruIAJ0cRNq6SaDMzYCOOcPSSEDxlwTI1KGQyIUKKOwh0cvD/vrAgSpG8C4gCSvhphTZBx+8D5KNSDGIezedCj3oNMb1MmG05qH1KiDzwL6DdBf3U/BgJgNY1gb9twlRmBgKAy1cwRTSjGujuyiptEwc2FX0tnBYxlM4dcAskKtrkGSJralucaDTJFaLNOFE2XaEPDSuJGMjH+dkk7DJCgtG+Mb+9LPlPGiAGQ7zFhi3Y3AMHokJxnKMOc5Hi2oUjIGHHn0YExGCDWBeuExBeF1tyKBjHxTsCbp2iuWkDDQcGPs/dKgekE3jKd94wGpCK0UEu+hBivtQQF05kkVR6EaCfilJLho/lIL2IJs7AC5hh6Ofk0eHowJgNdmF9pWICdxpZeQF7MblEhQcE7mP1WicqljukjC7uml8KaDpeYp+reApir2K4UYWqr6860YEEggXr065mKcEkCiNoBNYBXA1Qy/XZ1TCKmc+dWa8kETDVomIXN71d4kAhKJZi90qIfB96FuI0Tl1epbhMUIneaY9/eRST0bSAFfTOJxbYeRI0HlAnR6N33I50o+NJyk8yrjJaWgl7dld4mZbYk8Ujh7lyWYZY41MNHvCkp4Ra5mIibejSdRNA0DX0t+HhlElf0ncP/2MWfbR0q/9M8msRy7j86DGl7FZdm5mAwe3gpH8NDv93BH29dpNlse6n3d8JgV9OKOcB+j4YIrQn2Zrv2yw1SsYQWJT6uAcMQbX0rMSGIlpA6DjMMa8omB0Asy1KutAzFt6JW1dddxz3ji8AxCDw5I13XpUwIN06RCxz0+yIXT3q2DidGs8mfUZKW1RWI+q/pKQWugFyBuDjo30Hw+UHqKQ4k7x+910OMUWofYOWMY0HzSKrqNYwVsHexj7VWtV97ifgAHpgYNKRQKMVF5v8pR0H+cpRG9k9949ANS7AYyH0CWbQZI1QOf2GxgWdHxJsDpaZMrgS8p1MqPo4IUORB3y0npzvSOYsejRuw5lpKb3qUv9WjiOgjXLX7AONa4gA5AWTJ7ksh6MFwAQcHhFAaLKHXVoNiYZHF7AaAFHTJo4Soi4nhj+PVFAKWtDzK3aWoyiOoNRYum1iN0eLy1ZmBOx8dGMIgGo8jt9jrKpkwoDhMO/g2KitZmGEdftRZMoo2qTDQKrzjbVoBqdTNdVExgKCKnxL9dcFPPUAfRglFm/20nhJtaCR1QVaA5kqjkc6AF6gasETsmDzIl8REKTJ5IXCEa91eBQjNH3tTd0YKtI1H9JjzBogATgg5svaURcCQ/rJ8aBbAGBvCYJt/DtJjSjudUOKFDneSEtKYgWDlO5pEoTOgajiRgKhAFkPaR76sUo73v5xZdy+DajTXkt9TtFB+Y6mRgajRg1hcJnNpo9C+0Pf/v9IONaAIIHn2BqQMxNsWkdsZRsiVhMjof4l4OQYn4E+Nsg4BOMWobYjAJ9RNdPTafIZG3QTrPctAKr3F9nTz/+tL358eu2fN1yur4YCfA6vRpDFljrYw4B8yh47QCwCYF4DhCIlerAasAC0E/KpVyXq1/T/RU4HMXrhfP9bJh+3cTBqvJG9JM/cofvVWtW2pc0GNdu2BIA/3ocwcdx9vS5MHIuv+T7aEtlOwBeStHwzd7duDLvRve2iYIywSZNGM+4/VyA/DQHD7fv2Eaj869W1VoFgCT5BOkeDcpuUA2oGx3OeiCVxmE+kevKcGb9Zyu/8FHMKM7DVBjUyTSyEhIy7Y8PPsHPSzMSswO/D9qzPRSciL3//WlvEp52xkms3aOYoXxmL7z0knVwNjRJBiO4bb6ejp0x1W68/ifOFpCwfhVAoQCiwkK0bjMoHGFuBCwwGccErOvv3nN/HSXSg98PjQ7rmegcDzHcxOJTIv/Ms/+0CRPHc77gVA3QsAedX7mJSn/55FNOdiBMOy14vZAGo9ZVEG97JTLtLGXiE//fS0K1fs1muxVmoMXy7JGG6YFNKMaqej+Q2103VJrDzQRXfW/quPH24j+fs9/c93t0aFdbHa6mAmP7eQ8mxn0f5qVl2R/vvtNmoFFomCI+/ujz9tbSd9G06sfhudB1tr45sN/WbttpFWhLSQZg4ewR/hy244iNN4gHDO8zSJMagKw6rIwAACAASURBVKRwRK4tPmm+szuaASh2Mc5UXd1qVdIZlZSOor07lgvkZKFxz9RsWXzqIpLV3T4W+btf/xHt192YjE6l+CoMgBvXr/8W7Pa173mVjKEUrNSB05QQbvOw3gcIpnr9VV9ss8Kx2S7HoyJJY1t6lj7W7Q0m1pzYKeQRaiopjsVorJA8ofxAtT3/3L9g4tbb9GPG4/p6gRuNurOy67xJhEQRUetmcK/y3FxLno92YG8JwHYNo6UVmPScgY49ExMSV/dcMNCVV2xKjO21VR/vs7t+9QdrDD9oEZlNdsLpjKxWdFrFvlo3sezkevpZ29L208inJA3kGq8FEknAP4PXv+2mWxljzOQ2YPxaiSkixfoRJhzmHDeTAnoPAFcVMTALTfzJrEeY6JjCLH31gD337OvgEV9j8AH7k/vYCwDv10Z+0A9Dy691kO3p448C8viKgtkq5vXvfn+/T3D10BjogIWsZ6UCQJxGPTuxocR8lOzRkiU4ozNmrdxNEzoJxIgFC+d500RafBr1b6cZv3H9Gps4tdilnNZhYiWwVqCjGMe5ucNp4Gc64/z9JW96rTBv/nFahYHkAUV4N+YSPn4/CIAqvw59ac3oLAytJ+1nfX1334f+LvT90Nh8CDQVYBFitIeYr6GfDWL3/x9YDTVlYmF0/uuVV13XXw3MHCbLlPvuBIg6DIip8W9p+Ks+0FiovtIggIiJPX/+QhrWNM51LvFMtI69uGdRhK6nk6RJZ4SPgfKnA93kAWILeUXvu1/AQXAPvr1+fZ99oXOI+xwL6BFNzKqBqDGgxrzvmG9BZ4HGfj90/vOncl35M0jT1JseBDN5LNTW7mHaoBfm+j7LLcoDTFoNaaDOTV0rqw5zrtRZDua8dQSU4+bOtLXr1vP35FJDE9iDXZiJTPGJuVnzhtlHyyoZWcVACK3yCjRCTz3lBCYXPuaMiLMsQNR1uDpnJOcjl8fI+W6myJARGsnoZRv3roWap4mcUGx9jdELC5k9eyIs173kGj02AjbSgoULkE6BFTSpiGf0khtORQN01cEIvO3qW+xXj/6FUc0GW3zMDEvBbGnVl1/ZOT86xRZ/73x7+pln7BjYcI89+Tr7juDIGslIhxVf3WAj0Y2WLFwNOd8NN11lzz73gk+YZDEhOLZ4nK3evNN+dOFF9jYGizsOH7E/PXif3fuz3/jjmnMa9wRDliHUGW3N7Yxg91nh+AKX2wmjKfviU8/Ztddcy7ncCLiSQHNjODXzVs/jYqW3iM6mmhYa11W8VjNMtaVypixcrMdNxZQLWZe92yAjdEo2QHUqerh4mHQDIscBeoT1JlBn0yjMQd8fxmpL7YDlQGTYtLLOXn3jz5iobIWwtBrphlIYkUjgof1/xZWn2L4DyJpQ+GTBQi4cNtye+Mc6u+Pu79tv73vZpo+fCpDei57pSFux4UPqmSlMThy2k088CebwCuJnuU2ZMxEt2zKrAdjNzkDvddRUDGM22hVXA/odqbNEGlA5TAK2ceafeMbxtmv9ekuiIXWUYvHQ7mprDYe8QG2WqBxTTV7i6BhM9lohDG1YX0Izk/OCxvckpiU++M9Xtv+rGuRUhjK5hpExeZs0/xNTNVo9hOmYC+2aK//HRgxHJ3LZp0w7XQMp6ahlZEJQgnCl5lUc+0W10mWXfd/+8vg/3LC67kibrVpOs5ma4fzvnY0B1gRA7Vhi3HqeYStnAiQpiClio4ncI9hJ+X4tdXMcpAGxLr0pSM3i5x2vn6TpTM5Yaedmwh7URNzBg5WwfGPdUK4GNkwTv9/FPtBaH46USC7awd3ogq1ZswK283BbtOgEe+01nW+wWtn5o4tzeD1IaNTbAvrUbEkbks3IfJVLCDWDZcSi/ah6nX4ohthi01H7IQ1RXcL5S2O3C4OEBGrAboBLEYaCyS32AXlWO7FBevcpGJKrkR7P/WphMnEeoGNlWT2Gc0fBTZppyvYzIXwMMlotMPd2cX+I6dLS5nW65FVBXAlJr4itK2BVMVBaz/p+P+esjCU1Yh/jZA78VtTYot5OgaUoJmonNalqmwRqUDEL1egVqzsJ5mN7TwBi62c8u+acdR1WinjpgbeS00lyUPmedOM7mJr2bF3NcNeF1RkmszimEcj7FNuff+F59vyzyDZ+zlkopis1l6Y3STqSIejl4CNwoPSg5RQmO4tZ+sgadRS5Ty/Qy153QJepz9FoNHcB4NcgWVEHM1NntBi7zp4UpjI4Vi4MIQOfjhqAwS6a4Ar3pM40oJgqRk5OeIokAWRmHMf+kIbwmMIRXA9G8Dt2+oT0IiaWVTvv/GYjIHQ9kiZIKjKxFAmbKyKadUKh1ooOcQ9auTGYXUaSm8YjNXEI2RT5iPjELISj6MQeyxgFdoWHjQBcnTRRnNMd7MOjtTwz1b5Iz3R0NIJ1DQX7GwUIuclZpqQLAIgQBYowMI4fgnxZlZPJwiHnsXSppZWbAv5Lm5QPkw5+V98gLWU1IoSxYLgFwbED4lAVLFs12VR/60tA7pAUqjP+1DSt8MWhaByrgt5Xgszj/0fXewBoWV/Z/3d6773ADANDr9Kr0lTs3ZisiSZG040mMXFTd90Ue0zMJvaY2BVDrEQEQQFBem8DDAMDM0zvfeb/OfeZV/3tf3eyrJSZ933e5/l+7/fec885l+ZMPgqAc6aPhIyz2m0p77rzamLQcpS8xh7/MZjbvRD3BGZTV7N0RjMESyTOhUsWMNz1bWrOUSjGGXgGphYekcnjbGaA7rm2fTPWL8TGg7vPguUxTyU22zZtOGzjpuXRyK/iF3gKzdd45kEJ75N1YAIDY3vUJKJ5kJSCHdS3LkfB3mRFecVgOADp4W2AvPgmx+cQT1gAiUwIl/y+rh5aOhJDgRDrP1hrE6bOhpZN4JL3H92mJKjwaZi+twFuNmkiNzc8OV0HuaQ6vdDUZ2B8u5uHkY7JbTE+oxt9d0sWdJxJgZJexiWrKGcAEEyoWsBa3QQl0olI0BNYDHWARmk8ZIEyXZzwU5BraEL9aEx1X8b37TTysTYAjhihhb6fgl6KgMBWkC+BlQLeGilgleg1cxiqq36GgyBOQ6okqSMQKJmMFiijbgEHv5i4MvrNRholKa+YYj49UvJeDsJeJVokmh0AQtrgyTCIJNssGlIAcMPQEJhXfQTpdskwSVoHYI6osIwDdRcFvIHuXjyBSJ6wArL0vcq1VKAKEEnhGSiAaNU3Exg5q7hu/B1lPM+i6UOyKrmwujDybJE8KJnAJLlrDPdy/2HM2/ORvdez4QhtI0uHIfE744WfTJiDzrymxOOlJNbnIONLcmuB1AJuBKopeYtnwIYAjmSYJI0ALF2SyBCQ+kn6JEkV4829rrheH/4lEEeMBAUzSbo8GAV+Nkqb41igmlqvLlESQEw8wJUAW/Bf7kHwXppkmpOfaMPwgNu3/5gH1kgSk0a6vaNHp3uXLYFks5HuXE0tU/l43VzYiW2YQffQYVnM5ON+pPPvA4Df9eMf4fn7d2tmQ0gC0E6X9+KLFuP/hAfP3FJbv3k9wDbFMNeahJnPrEkzbBseHpnZo+wTfN/EYLrrp9fbqlUrXA4yjUmZB/e02j+Wn3aDdxVu9953nr31+ma75dYLbdXadTZ2WqodOtLCAdWC10cvXiM0H5rpdEFnT4TO/4O7lwHQfmRr32shKeW+CGRPzGTN1rEGJSt09Q+bk/VChygmFg9ElkNdlSan+hKncGbvMfRKS76Tzlw6CUh+YQZynSqCa7cPrCoZhUSUY//YCdYj96OT5KSHrhqnLgbnNDDY25LHO4uYQCEfIrFJ5dcSyeEgdi1x0pLwUWmFgVB5kufNGokHZJ4wIZ6Er5/kkcF1IEL7j7Tahs2NzsztRxqgwKp9JB9WJTiR8i4AhFDPQvINl/Ozl1wixbp1z08dWDz7vMJIK8brqp2mzf59lcQb9ghrXmzqcJJaefBFUMS387w1VVp+jjrsNdlYYlvsKAFTYHoAXkRycwUutckzlgNetVsqQGmis7jwo6lqJc4EDHKXlQs3EIOB56rJ8UkcfvKajmOdtpMQiLHVixWAGkCNNbDMG1zp6wW9g7/8oEp8HZaSviXKi9AZARpowbNmwXRS+Ore6pf8FqMBMpV4D4Ck+fRPzhpXkTujbRAwUYHNw3KpiXoojgVJGkRh6QN5gun1eg8ffh7kF0F3mcJCLBlntvAeEro78McL9XFdakQpxgqYl/zFfUQV23ivDJKlJJLSdp7pcQbhqNByphYAUjcJkI/hZsPHYAERSyIXgddqNw9EyUEqn2kEye+Pf3IPQ1CarRhvrO1bttrqNWvsSzffZD/4xb9zL3qJ4zBxgqY+1xBct9i3iiM6YHWt3oxy4DP4b4iJq0xKCeZg6A8+OF8hQE/Asa63ZEQODJNKB/VuvO6rNrp4on20eqP94+1XLJmhHLXNJD0OVMsblZ8SMCPTIY+Vn32FANvQm6jgClhGAljEXtNNd1Gyf0WylyRHFrM/ERBFw9Q6SbQ3Ia8/deIURclxQNVP7K338ZetRIrM5wk4yAKs9PwiSKoxl+eci6Pj3kDRpvPO59dzMyLZQxqm58MXSXB0hgroS0qFDQhTQNIrMVw1NKwDeV8LFGspDDQcRMPesM3EZ1UD7dSxV7FHI4ezMJlzMRcJ6rKLr8X4/av8G8Wd3ExctSBGr3ytAMpTC2B+3Ghfu+XfkFkX0Ok9SDF6nx2vrvRhTRq8oCRI8++EQX/9phvt/EVL2Ju8HmfGWYaSpKenO0iTxJS+0BAr3df/CzDRvQmBMKEnEwK8g4XPL2dXaHp4FXnINh84lJyE/QRd/mn4pomVFgyVCQE9AbDqzDGsIbS+Bhhy5UwwmsRh7NU4ENHTJ2vtS7d8x6qbaqwDho8G4qkhJRlnhE93JEkmzkr0oWLmpusvtR8wsfiZp16wp55/hf1PhEIKNwDQQZ3t359EbjJ3fKmd2LPXclGvXHTxAkuBSRWB/Due/CIdtvLh8jO2YtUHtp7BiOcvms7+rLVde48b9RBeZoGSYYA3VZ6hAzFGn43YL8bqlPEkqAC2kl0eZ+BeBLlbpxgYg4s0gfXRS5KhPUZ/0xZiwaOmwJ7te5mc+icGbIwnJ5cnF6yKQT9IxWwfBiXQzBsJsjeRx5gY0hR3fUk+cCAmhuFGxKQTR/Fqw78sExaRFyDEGN3rSC5Qz0k5VRUqh0ysoIbCkOsBGOxCC5gARWcAqeBavEpXvLHcbvvuV2g0sysIjGouh+ue+74LWOy+ZgabIe4Zr16iBsZwU9qh3u85sN/OXbKEvaDKOQC31Axx1jvX8OITDC8oP2wfH1hnsfmtNv+CXPto1Uk7U4akkpjHHXbFTXo2e5kXr8P7Ts3KAd7TPTr57xN/fswmjB7PXoc7gmVOLHnF6g8+scef+INdcNE8mzt/hks9CwoA0tkkB3ZV2L9WbLGt2z6EXaUhQlIj8JoRMg+XfJFiX2tTfqoaXqdHzKZSU0KAXjwgdhYF8+NP/pmzDxkqAGo3z0dxRB6d3pIUIMu+1s9EAyprOMSa1Wsp7pKws6kLGH9zZ9JsAMBy2wypPjRAg4Gg5KNSeon5rT3jbC0pqbA6Sk8vgE1VCZvjNJZY+ECT8yqvFjtIJ5c8zDyi+fWH9lpwFgWgZCCHDzVJPu/TGtrjIQuEEKP18wBk3+BhF2q4fF5aLya0x+VBxmqwvzXEM7ieGFj7y197hQYqYBVes4uIS0oANLQrmhpEYHA3MVOD4JS9RigxU4kv1pbii5RsgwGn34cKCojRw9HrS6qqPaUmNieu2GGsQ38O+uy8YhM0Iv05KQn55KCVRCieqR5xuzEOxBhyCBWlAlZDa13x30Odf6ZB64HBllxFeTlnQqODEVrZAmPFYBIgceTwbotP5fkmNqGU2EjDMR7gpNoVRvHxqTDZATs4IzRJevhI2M9HTiD3zAbUaYLkwmBYfPbEpj5eUW8bPzll+w92MLSqCLCmiSIa0kd0MgOLumzJ+csgDXTZiuf/xVkC04rhRWo2RbHe8nJjqQMLAHAb7BBD6WQHVgtLPp6iWASXXs6Vc84ppVkw3q93FySFXNj0A7AqF0w6F2n5ENtcccjCqeFK0WhGMVTkWrwXv3b39xnGdjXWa4UUw01MYc9HyvpLu/f+u2AsPoYlSbXddtMl9sGqj/B2H8b1MtxpXxlN+CQ8/Yhx7Lu/vb7elk6fDNtqrP3xlRc5JwZs4aTR7vGYNrLYnn78eQcHZzOseA+NunisjaohRCxdPNU++NcW66EWTgColxVcHVZRcRBH+iCtJADSq+XW1CTAStZNgd93O+hLDzF05Lh01mM0hBCIJTzXdMgVkxhC9+GHHzH0h7OcvC2FgQGH93aSd/daVjG5J1LgNjzwp48cb/mpQ2iW7LJLL59nDzzwEucRNVQBHpFJnZA2qA0KivFy32/jSsLtO7d9ASuDVlvzwVHsDw7awjmlML4O28XXFdl5l6cxkAYiyLpq/NFn2vvvfGDj8ONct4WZJ2zlIUiOp88e7ZZQZ8pglh4qtyuunGJjps20h376Fx/yOnpKgk0enmnPrTgI6x9cgKZuHRJZeXxqfofqvjRIIZ14UdY1EGd4jqOwD9iFl3c3/vfH9561mI4kG8258+Zb7yLVn+6WCuMnj7aVb/2LeRS3259p6Hay5qZOGQHexv0lfs2eM9VWoUxQI7QdldySJYtsxfI1lpBFfso+ajrbD7iKJy/79/4H77PnX/6rjRxVZJdfchFMwAKrazlo9z78B6TOAOWcL01qjmp2BHVULapPeVKnonI7eLAWID7Sh9bqCC3Etk4AeB0+pu6+QgwYOjQOJWahzz1pQYF77HALjYg8Kx1RbMWFk2nQHoQ9DvOXJpvYqdHkiYHdCWQqajfVioolrvzlqP7Fv99lD933kLNc1Yipq++zIcPSbNTkfDtWddguwvf8kV+/ziBDzU/A+zeuDZYdcvHTLqfzOCE7I5FY3EOata4moXJuDdImPECYE6GEn+UvZX8nLnYWto2yiDkKZiNbBH24aMAK2Y7Ia1S1nJiYqTT4NddG1y8Oh3tUC9ympnRFMUVNB58pjob9AElwCvN2Ghk2J2XQxcwReP7vL1NzI08HExETuF+2V+wzxUetG8280dDwE5xbItvIFqK+FiBV1gBck4CvNlQ4Ahk040TknbM0kuOQ3t/+/e/ZqtWriTWoQ2fNYmgTWFSEpPyBvZ8AVjXZZZ9SjL3i3u3HbPjkTDynaRhQ94lEImJePHmT1D0iJkTwHq0Aw5kM6utAned1HE3LsGjyRNZ3MjhMSgp+y80Ai7yGfEgjqaMjw1Oot7AjwF4zmrxLzdhGcvoOVGzKBeU5HUveUlMZYddeP9HGjC+xle+tIoetZ0ZRpM0/dwb2iJucJSuP1uzsVK6D64SD5aB2a6KrrVNS2WvUZw3Y3OXlDAHIPEuDopsheZAlwxu5TTw/V6sGgG5J8QT7eP0htwbop2bvpzC44opF9vLLa/AKJkeQvRfP4ZZvXUKeV29v/nMj95zheYdQb7PC4gB/2wFPHb/CvzqSekeq6PRM7DtQIjWBu6Rgv9EM829Y8TCfPXJoP9ajInyo7qKWyaA5I3ZpDR6xWdiG1tdh20l+HR+LFR/5Z7uaBDyMIYWpVgqha/Wq3SjnZZ0Rzl4doJmWaxXVZ1yVXSBSITm/QOkrrr2Czz3CHiJmHD3aYJOnTPRa8Nvfu83+8qe/2baN5VaMNUozZNKONoiGyt2FyaSRO9HAqMe2Q7NuhGmUMq9j/4FjXrsgCrcH7/0mMTGG+LiS2UFhtn93hRWkLIKskm2fbF9pYSkF0QNpGfIflK8RoB+FR0ZWqnd0juCLI7/GRCT9p0+BNLMgZTasgRxZbLoauoLasAUAOypY6gD0RK0WsCL/zXSk2cUlQ23Xjt0YkgfAgEtRuXg9lHzo+/WwOSdPG80hupfXF8OU5JDFlpysqZwsZpK5KZOn2qzZc2EenLUXX15O8FGQFqVNiDg+c4H5kDNU6ji0O2C1KshlZ4nCj3ycBKoatF8Fj4yBdX2h5C5cwA9XI4lPDsVXc10TE83KCToAsCR/PeposPl88JaYFqAR8jJU5yaVTR/Bk7gV0+yNGzdyWNTa8HFMHf5glZvzx5KstYNiFyAluHDphZ7wfMQU4TP4ESWQyLYxBU2d7F5AXbFrlWR10OlnmboUqIeNqCFf6mpkgo6LIVGP/4ykrfKM02aIJ5KJETtAYX0aWWtWBnJ23kfsTiVurXj5hZGw6LMPhWHbhOlGPYxX4SK6R6KkC1Tq5KAX00HgiGo0GV1LThtJUtxG0qXvjZL/pth/XK/AHDGi1PkSOBLLhhJY1s97edLI5pMsIhLjTklQJYPWADKx5pLkxclnrKc6DGS0Gmgm2XQn0s0wmzZrJM8yF1buJJKjP3CvAG/IXeNh1eXAcM4F/FzHwDBJxEeMLGKTVwDIy0e1175wzY22A4ltCtPf9+7bhSSogftDEQuImAlz7JJLl1hV0347WbUXUJ9gTtHkCTTB7dorFtobb36ExAV6O8neuIlZNAfoqCIrVzGZmTzKfnf/B2z2OBszcsBu++ZwG4/Uec/+I7Zm3SGbji/O+2sPUXDFQ39vJcEUmhJt40gW7/rZ1wFQj9u9v/4zayJgmMqgOzIMiaZMjQj4qvnYVu5fGBENe0pyXgrIpjqt84Cmr+RMsm3JmL74pWW2eNFiO1ZR7oXApvXr6QTxeXkGYgB18z1tHGJhBGN1AwWsttF4ECDJX5Fo0/UiAeqiCFIiIdBfXVvtiExkYzmw1srxkamqggnGPUxn3eUW9RNQghpWHkv7D0gWk0YSydUSnHS4ylyaszaQOvi4e0mZdejKI9UfuMtn5PmoN4sn8S8ZBcDN9VTXNQMIa4oj/ySmLAdtTDjd4QGZsGsMgMBKIA2SVrGH+gS6ElDiAWYzkCSlkNBGAJCIca5StAkgoVODutQ9zBYTNUjg66raAf00YG2wztZlcmlaw+qyJtJ1TeEAjGev92Cx0OsSzQ6aDIBUg6CqQBjtlUiosn3q4rrcPxhGlQgwEgGCEkYBrQEYYaCFHfy8mhLyFBJYpTUd63tKoIRYn8GANg09kg+jfH5k2thLsqg/f/rl0h4BGvqvPMFUSAf7Vs/OVZ6Df/ChMI6mClgNXkPPpAcwRqpvgWqSRPsQIMUAki85P0hKRCjn98iiaKhJ8uFALROBm5CLiqmrQK7ppLEciuGwvqK5TzFqGPHsb7vpJtZcDH5YX7A/P/pH+xp/lqfst+643WraGqySqd+yUvXrFOtvEOzR+4rYoTNCskcdkJq8KZZdM0xNSaAVryQX6RbrQx8oxNLVzznwrOcoL79+1BepJMdNTHDMsCnjpjB1M89y0wrsdw//1sExTZrsABAIZpIL0RRQHRxQAcgXJKfyyHWvPG6uM2O1jgOilRfLTriVZcPg32mv6qyTVUx8NEkGLV+G1Nr2T3a7dUlzRwMJ3GmGdVXY4888blUMZnTQVC+rhJdGix6XDwrgLx2A4N90v/R8VIRNGldiN/7bjUzCHcv6juP+duGp+ZYtx2YgNJHUvUJZOwJXtUJcnSG2s7yldd94Pe1NbVN1rXOTifnc4/vufwTPp/msS0kmdV8Df8AI1pGSa3loPvqH/7bXXnvRnnrmT/h2nYIt+0fbXXbAJXjyCXOcU3UCv6bBftOaKC4Y42w/MSN0BivOp6Vmcq+krRc7XHKb4CZ+nqUaWvvOGNa98O+RFUDAXFMj1V135QHK3/cC9Ch/CABhnZEdJHgUQgJC1Nzhl4qi0Je+r5diQGwvgWhagCr21bqVvYyUCXf87Dd4zjFIIpLBJbCqxJD3QURyohZjtBXWJe+tRHgIcupZ46dhqbACAJR1Jn0V4LXF8R0Cm7knWeQPF2MzM3dsIfJHnikSiQiKzfc/WGcbN+zjHqkhw8RmNa3IvJuaOo1Bq75M1WfrJWiLReexTutWVQ33IpZYqEG3goNm4hm+c/spO82LqOnj57d852lsJ3HGR/L9qFEtFmZXI8V/GjY1A8TWvz3+rA3NGcb3YfPixDo1lwN/TjWkFW9C4GpYH28GGBzO8BXrA1gjGY6I5h5xPtfXopphLSfjUeYsSuJcwCznTNULs2GSyXUOHTnGGfoh53aqq0S6OL8a8YaXPdScuXNsxpwpKDRgxAisc6mfGHkBQz4E4Lmtje97YphPuBcQSaOIxPg4PvRt5FIjGQgWGBcJKBMyrD0bbsufW4XUeY79/sk/YP/SbifqN9imDxlYo2Sbxpbw6DCx8mGLRcir2xtWsBTZD/KBSyQfnYztxf3/+VvLBRCXj/JJZK5hfel24MQOe//DFXbrN79mDz/we+RnBz2XSsejdIC4FhbBEDWKn56OFM4mnf2sTw5mqQxUoCocaSq8hiIKZPVhIlyXhsncdustNgKAa+SYUs5wDRyVj/7gMCexldjYXfKl4KP2eNM7jlx1M1Ller6f2Qcc1GIg3fCF6yh++Dt51w0ChV0agMe9jFHTzTsOKu4FiCSgmsmxh+69z67/wlXOqOnkwBZrU9JJ35qDLMpABaBcQKBjAEd6U8ONdvX38mcdtAUQjMn3+Z71oYuB56kPHNOzHmyG+IRl8sqgARPk78F/5WEbrK8QCKvvUaGn9RZYAcgGI8n+8IeHbWhBvhUz1GYhA9EE1B7Cg/gtvGXdu49zWoqvHrpXignxAGSy9ZHfZYSaVqhexFLTZ85AdqkZD2K5xvIrmoZkYgJAtQruwWsLDUxTM0EPL8S89TuiA82vTX9SUiHPdQGx8scNw4f0jB+Gfi4qV9WC+DQgDt4DrvVE+TFCDJpEvYqvE8gKXKeGj7WBnvSFN9va7X8DMKd4bTpDswmW1hFUb2H4W5Y3MB/jGis7sZ+zqJLzAkk8tgGjhue7zVYzQUIEiwkMHWXn3wAAIABJREFUGN6w6Qgyzhik5kg5AYNUgEqiXFKqXCwKxdcBy6L2aIfxpmGvF18511765zpXuCQTX6adM5JnFMO05h0wSiHqpGYwxDSb4YsHYa72MTxlPGtdnqIwyVLxY//Herv+wqutEebXrlNl+P5NtrdeeM3uuOlr5ASAtFXHsE05iid1vg8L1qDF5178B420c1jre/ChzAdEnG9//P1zdvV1V9lry9/y5zKEz19SlAfJ4ZhBMLe5eI5Lrvrws0+7dcrVFy5Gor7VNuC7WVwII6ktIPRkMlvj5/91n+06uBOV1gGYnKn2wpMr3ZJOg3B1Xor53Q1DKxYQX9JhrWs1JdWA1R6JwwtygGZU4bAMOwCgmAATTmQNNXk0HE8A2rVfHG9jAVheeftdfBQjbdklS2zL/rfct78BsHAG9VEZw8K6iRlHj1dxtgIw0ACMw7Zh1OQoKxqeTf0bbgf31kC66MOWqc/WrYY0QeOkj4ZbVFSz3XjzCMsZ2m1Z5PXdeOC2t8TZ2lU7bem8ZSgYtlBLRNjB49VYJaTb+k31/FeAIurIIUhhK4/jy4hkuKTEFW0RCVifHAccgWj0wtvllofKsKWNDJXY1U0cVnhWfsz8Ujtv0UJq8nqeO16VDDLazRTzrWtP2pTRo+zDVRuJczEQlSoZijvefv/Iw8TXVLvwgstZFygZKsrwD59NAAwGSU2bM9aVcrJkaAMQ/5Aa+2tf/SZKwFMw/hbbl67+sp03/0JyWtHsuu35l562DOYnpCWk4y18wH78qx+4fVFPtwZLYY0QVkVdHChApCL7zndusj8/+LJdeMUU27Jlu5PA2gHclNckUj93EsO7qCl0PiokXbRsnsetFf/80JsGc+ZOh8VaYu+v3ExOnU1dusNVBFJoqg4Qa14xU4MK1ViRBUyET7Nv5/w+x66/6koHmB9msKZyYtU8XZxb37rjcl/LZ8qpAXpoCoFZJAH81tTXk28GhI8QkUJgaBTniuJLjA+m5kEIOeSDaxBtFE06WR5qnUZpXgffFy+vZs6CGrwkxcAXtqP6vRW2ZjixXLWLYpbUwpq/oUikIXr9qsmIOfJpjmddjxw91n3cda7rrEjF4kC1R0ODbCV7sDggRhHTZPGmuK55L9qfIpuoRsgCRFQTOwW1obCQ08jX1fASDiUlkhTRahInEXsbqFXEjg3yw4iAVS6pPSCqGn+6SrcA4WEpdjfDQlTYXTBvOn7N2y2f/ViFPYEaW90ApzrnZWkY6QM6AWW5d1LiyHc9EUJJimYT6VYaNjLUErEAq500dzJRTqdASBS+c+ZUA5YBAorJe3imYrdKLSrsTA80TsoG7sdi1upZ2PJbt8F2Z21k58jXXd9CTUpTtA12SxOAoshRAkV9IDN4SSqD7ga6U8CFEmFN73MyYQMWBTEA1AKxETrb1TcsJS5W0TzZ783odta22y1wTY2Qp4JBa2BOIv9wLRxnDPqj7uLPjai/mfXlQHwyas7DB9ppkKgh0GfX33CprVz1VmAlGJbOPU2ws3VV5DDsB+W08vzX/aYOjifuaE2eRKGt/EV4l+w7MwBhq2pPc/+YrwLA0cN9bsGOTvOdpU5qQ+WQzyDpnl5Y89ittDdHcm7hD05sbSWnTgAzycqUAkczaUTuoXEllpKOU+7jsotn2yuvb7JSSFuyC+snP1WdGU/eeXA3w/q8DpICm+fNS+QS644erfeZMXHUiLUMqh5WgjWDjFw1W6oY49X+Jmb1dDK0byI5+klbtvAaYsQagOe99sjjSy0sISN+QOhsFO7ekhzGk8DHMrUrCsZiFF0T+SDUngJEjEXuDxA1Zco5tnvXTvf4TAO1FwjQjZxWyUsXF6ZNIo/TKEnGYWxp8nkPYI1McsX2EotRnYYBbnYSh0sfD2DWokk88IMkmkihWQgKaAKyOjS1l2DAlbjP4ewZ85A87ODwqOSBBdLyTjaRgrreR92DTqjNQsWjokkiVRWRCMt/Vd5ACmICcbQ5xb4ZP2msbd+3D5CY6ZschDmZOT79rRops5KaM7A9u2Tez0KU9UE2nXlNEo5lE2vyYyfS4PFjRtvMqQtsJMWtOh/RmME/9vQjdoKuhzDbCWNH0dVcRkftI9uxdbvdiERBfi3aDB/s2GvTJp5jr7z4IouOBdTVaCm5+KREUOCx19oBcJSHCRSUWa8bQnPxev8EEpc0BnsdxLMiNyfRmtmw3Sxu+aFk0DFJoJATQ7fx7ICNBtw+Bkg+YuQQO4XBPaRPn87mvqs+0EBGziRuvH47B2CPgATVHLxnCkloOx5cMRz2EjLLv1SS3142XIKG9XCT1bFSEaukSubT8pkSeFWEh8y+g6cAXpQI62fYLCS9hYU5sLZOuyxEz0dogQKrivsUhlQNHcZkyb1IivLEVu3CtDnMxo7IRoXJpEAGXTXT7dEBGs2aPI2UN53hEGexnxiAnXnRksvsBAPWduzfavMWTbaNTHNjUDPNdj4QYEIm8qf5C8dYZfU+DuVw6PUccASRqbMKGPwwhgOsE/B7OwlhFl3zk4D/dHVKU3n+dALpWm79uI2J8K12zQ1FNnFyNyA5QRSg982VTF/uh4ENSNpNMnF4X4+NGpOAT+JNVkY3+i9/Wu5STlHmxULwCYPcxxgxm4kACvoCTmJJVHkbB8IEeoiVBmpOAslzV0JEIIlhv86aneWec6NHT/b3rWeC4vFTO+yTLRtZN7xiD96+DPfSsKGmxkaf0sjyhLUp4ID7wXMfBXAstlwrwYjBhhQDYlcj4+NA0ZS8fliuKry1FgTiNbK3Rk+PtxHjKbaRuGx6/ywDXwi4gDFeQBB3BD4pMA+Sh3wfeYQDmNT5IcaRDmA3O5e3K2swAy+TIQxJEtW+7ATPg/WZksZ9kY8gn2EAgK6X4jBMk2EoqrsIcDo3xe6Uca1AyYRYmOok7fF0RsV+lQ+aJqDKP1N4Qw6DrCLxMdY6bK2Brk9sl4yhk8+oOj2S56KGiahOmvwcx2smUaCmUBxJ6t7Jg+gACG/mkOliX7RxLwL2JICTfobNpGc4cVIhnkH4s/Ga2nNnsfCIGYCZoqYDF614Iu8c/azuucv7Ra8SQEMcC+dXJIfRAPHJfRQ58ORzq7WgveP3WawvFdeeJsgLkr/zQtbPFW+i6CZLkukQhJhIkunymmIeq/DuUqHODdTrxnJixmu4lUPRAqX0KwDGFcMEcCdq6F0LMQpvtRax+yn6dV9lnRBOLB7AGDQyTlJzigaYlWLYR3XB4KApk4SCoJaiPZZkopbuvkB89yyUlNiLRD6DGnZ8dvd35n11/0SyFnNWFg1DkZdpsEYn8elw+Qnen/NBpbdexyVP4hkJHRQAIHN9z6t8zQno1v2Qz2oS7JzkuCyKuEPWFxXYwqjx4zW6y46C/7o/HWu3X89Nf6d77z7kGkgRvJ4Ayl69keOwsqoghok9rJcRODqYaMcKQEzNssqjZxnq9oYnSV0knmLU1ZLEHTl2hDPjaausqwMsE3MyeC56nqFfuirHgbRWWabT6b6ev/hC9qkmdvczYXePbd21g6YjdwVmnxLoMJI2+emK4RryBddnRe/g+0OJhHv16lmLlM1/gcR41lH2l/9+FL+iXPYNSJ6GiKkAwOxNAEWc2LGAb2eYaFtPbOljTYcBNO7ev9P+8OSj1k7R0MOF+hR2rkTzs9KIKz//0Q9hbkyjGMfSByWBvsRcSOPeqAEnqbgS9//tK8RiFdMt5Kv6P+0agp8LoLb//SvYI6Gv0GuG/uuAlaolMdT9uRJ3WHuyyHj00d/bky8xRIrNOEAsE1ta0q9+rln9DxV8sZyNPYCLGl71GyT+b/79n7YTKV23gCftIXIGsQVS8H/SWdtHE3XxtEJbPKnALXPKGUCxbTfSfaZitwHmiRcj0N/tPbgc+Xvq+mJJQIcMycBfjYE0Aku9sSBGhdZqBMlpD6ARzBqKPzFROxiE1K+in+cb7n4+MEFYQ7nE+zySx2PH2qxRD4nNrvcqIA8rzRtpD/zmIW+2xuNJKSmbYnuPmI9k9WpADUiWz36T97HioHIqJdMOlGlcnDd1Bv079K7cXuVNAgkDn3tNiSdmaJjPIOuuHHCo7OgRB3DFbpOvfj02CukZjJblM2q9KL9zEN5BOMn9AoZLiNkYsgTxYUH6QPrizbfv2GFF+Ppm0pxVwSMFTJ+sCVjTq1eutPPPXQKgvRkPu49tf/lurJWG2vUXX8Fwgyd8evCEqcX22/t+Byj3Mg3+lfi9NVBoIdsnnmmS8rVXXGGzmUg9HYAmmZjXBhvvZ99+yGpjjlll+2G78rIrLaI1Fubc+1gRQQCgAyXGktgq6fIs7YM5CBOtizwlTI0wHywa+Nj6oNYuBjFqeB2NRvkC5rJvnn3ucc4uVgp7UoNa+ilEpP7xfEv5VQjY82MD1QRFi8DT115fAcsGP2E9T/5cAmNnBgyxPu6J1E1qzA/BQ7kWVquekcBW2TgIMMjCCH/VyjcA8srsqquuGrTX+n/3rVs26H/+1yHQ8LO91+9g52eMVf1ez1NrTGeB3Gs9gCrYqV5QHiK7LrcXkEpT/z9Qs/iu93UmlmrQaNFzD/mrfh5o1ZpIwtrkhReeRXIoCS9AKFZUYsdoyFgqhfIrrz3jII0X57LKGOz66VSQqkF+klrHWsNafyEGVxCPNDwvAHF9vWtmAa/jALNik84RDhANXRFjRxYNKoQl+ZcnazTFYgyJQSK/tM/iYJYWlxZTE8FQpkLWgJTBA8cLYzU5xGZW3nLi2DHiOGtETTTeUxJckWVifP5FLd6c5ZbEAKp1H38A00k+uVG2d8c2ZOU9WJdkkxum29sfHrTJ55ZQi3Tb8YNV1orfMgeW0Ye2vPxsO4ZfXn52kW3ZzIAV7r0A4ERIH7EASA2Ad2JLyz1h9LBMu3LZDNRjH9iUeZNQh+TwXntt5dtHYaSmQfLIoZY77Oq2BfNmyGTG3t+4iaIYu6mJw+3cpfPs788+b2EdsIr7cu2mK79qpwEF6mpO4bm51RoALyZOn+LWcC0ASTVYkNWRazShZtIsibxC+XgFDQ9Nej6yqwyfPykxxa4KJ7+LYar8RNuOxH/quCE2a/ocZ8TvZ4jb6g9322nYZKMmF9pl1y6kcfgm8bnd5ceaUSBiRX0DOSTNupxhKAw4+8LIPzTTQwQDNUIlXxbAJHdFDaIRON/F93eKDSlmn3I9979XrsL6UMOU5mIf+bpslxpo0n3rjgUWz719/731dvmyr9szz2C7EV5PQa+8JguAJQzWeC2eitjJoZSTh6zyz86+CoDhSDtn6hJ78rF3qakg9yCXV5OpvEzDYGQx0mXTpkRj4UEM4JqyhibbLgbxHquQyiTKhmMp8/HHFewRKZSU78paKBy7MwhBA7D4+YjJaUm2aH6u9SEFLs4uZqgXtmP4Hb6zpopmNvUGnoadPJdGyEX5ufKB15yJPhi1UZCtum3WjFJIXHEAWhCvqFPPm3u+3X/PY1gN5UGmYLjjN26xj7assif+9Ayv1YE37Ev26uuvEPrF4I+0B1HIvPj8s8y12MsNUYKsQcuaaJFIjIyhMVADAI1qdSDehzEqN5Q6q/zEQbvuC5cxjJF8hrO5sZMJ9ahJG3imOtfiIb0Iq4hGWZuOB/x5Cxbbq6+86s9Nx8nECaUAa+0o+VDVCfhiHypfdrWb9jk57DwsFKqxA9A+qsbntg17mKUoJrYzCE6qg4ZaLN9kF8WaSkcufgbSmMJDnNiR5OLRsB27YUYKj9CeKKfxkZNHI4y93s15iU2tWy2GwTLsJDa0wqLVECeFLA3z1XDp0WOHA2ju9vhSD7lA7MJolGXJYA81tcwiEUGKaBJPs02DprpgQsZxJnSgEFUjy4ct0TxqRp0sUCkRJmyfLNGofWTFlpqa6HE2ZMXksZv4Jt9MxcduSeICXazPsFEbVM1YYUUKqdEAs4pmGuYnNYiTQ/gRWbEKUFQtpEasiHAJYpCSV8qGIUo1pDeOpApAbQ0ekg4IKKW1BnNpCrM31MCQUvE7HjmqlGntu/g9eRDkllmzZjK5fSYWOg8HQ71138nHYnivNsBmkRL0uirIhW+lQIKrxUZEdUY2DPqas3wWJZI0jEtLs10xevr0ceJjgTc4ZOvWxnuPHjvE8TCdobLS0KyiJAZ1toPhSCYfQxKmpoM8cMPJ3eoAQ2WZKNB3wMk2wWCmGHJnAdg6q7lMegMwcyPiPYd3ey/2QgezQpKwy9Dg9DYsGdSQC/NnQ35EnpeSn2FDJ6RjfVZmXZAcozlfpOSM5PxphFWbRm1WA4DoNms8lG7Wayp2ls34hWvdJ9MoHEBxlckgY2FoOitmzZjA+ky0p5583rG3RJqOGtRXPCrb9mFb1tPDM5MdjTBChoEnwR7QM2vS/BbqiTSU7tqvjbBaNR9XALVmqcRx7bIAkaWCGhvzF8ywLTtQBfDMR5VSR50Az+hgpgz44ZmGGvvFb69kuOEGANtqLFAAqBcyHPzddd7U05Gcm9vH/lbBFuuDXdukLkDd3oLXrWpY5czNxFvhL4UFDO/k/jdo4DvfKxV8D4zrPhL4y686D+LKOgBzs1/+6g78nR+yH9/9Zbv3nr8RS3Ps/EvGQjqsY4+28VkSIwaGluTA6kLOC0tAXQhJRgc4lAYkzQYpbsb/puIQbDTl5FxpukBM6PwxJPqSUrUIQZecm6JQC0Odu/ZWDi+Bg8h5yVm8QS07AT00yWQ1Ya0Qo97mVgZlwXRSkiu6eF7WUAISnQxNeQMMaIFlkAfbKAlzinYQey3C8xYxnbDiOJ3TrUgqOjiIMOdlulsMiceZSvxd8VmLiBLVACYoKI1YqyUMFFJRILnGvr1HWSDIbDTwgg2TjUwtBrmfCnMlas10UpRENjc3AP7i7QlbVfto3KRxdEQaAAdqkUSPx69juz39xJ98kZYfPQGKTwfs+D579sWnHMGPIgG7+cs3MV15EwM79hO0Eu3WW78N8Cf2RI9Nm7/Qpk6aahdfcAGdAIIhzMjweJiKFGf1niAETaUMkj3ZE5yuRCrhxZVmMwSJcxKSs04Yq+wtDgnYBkKT2UzxfM5WujcaftTbSUFHkC4ciuy8Hdk590tThtUpc0N9dRSUvBJQ2gGPIlzaL1aTNqcWWy6Acj0AHOCSOnsumxX7AZk5n0PppLxS2klsVGCKWRpHkhLLvavnGjIBpNVBaIAOXliQBTgqFqm8VeWZKRQCuaq6u97RBgCjO1XPBpGcZuy4fJ5nI4NWGHaC1+ye7dts0+E2ZEXZeNPIzgD5KizkCop83e/k+DSfBFhZQ5LJhk5Oi7WjBzstn4DQQgAZWZpvi5bOdkPi/ogKklakK89uplNuNmw4E1HjM+nYYj7MOk1heqroIliJwbKNwGNkBIOmjuADVQComekDxU7BOEvLYbOf7bOXXtyHNw2T8NrS2YDb7MJL8vE4abeNa+j4AXT2WaMzJ72A4L6K0ebeswRAD5Acytof8YmBLMQLA7ETOewVfASyCuTKZfNPmJTCvYrHq3IhxtKxdrBsL53aj3jmBEeCdCdShwG6UbVcVyv3cuF5w+wGpNBrVq9BYrCBBCnb5p47AU+/lQAhYktxoGGYHimggMCXxPrPoE3VVtcIwy+e+8sANvbzpNn5lsVEwCP7K0hW9f0cDiwSSalbYC44uPc/gFUvrtTRkmyWRNoH6rA3+8X8EfAFaJ+VhgE2zZcI1lEG60Xa6UYY8a0kaJ14mordpEQkJgx2pQovflbM9S4SJslHotk7iZKUcdiJDUtZxBoPkh4NtMpCIi1jGAH/rRxCsvERs6AXSpiKQGGq4JABsMl/o8TGZG+kUiXEsY7F0m4CNO8iyCqJEtNVz9A/sDrOPN0EChUNRXCvHf7c0gQbCNR2oCPwFpREVc9eQJyMwrv5vcAnDdRR/FOSoUwnNoHij+6jDlbJ7lsBzbv5rColnbUjFqVa1yqx/F4E5ukulRfIqHpQn51vUddP910HpvsXyh+Q+9jNPhUrWKBqDPtQybXic7xiuiaA0rpTPJQHYT/AWRyZUC+2DEpoO5VhCHEVAChwVh1q6cvJiDRdVfYGrTREuptIlGQxwv3pIIHRhHrJ7nXbZCouQMgZfyRUwhD0XN2nVLAm1yJv23SYbl+4+ioGJ472JlDFmUr78OOPOGh3kryIPRfCUpUMBUBzIOAUQ1pAE4k8ybtYltOnTmWftxNHaynEYJNxvjkE+SkmENxbL9RVIqpw5a7r9XTSKRn0YWHC9/ncSg70S+sgmrUiexudeUpIe/U8WPgC3WL0g6yXGKwzXnv+dU/Y1DjRYIt2mECtNKYqUDHchz/3qZpqv0cCZkOgaqhJoevSwAAxf2J5kJIaqpBT8SxGpndAFP4FcCm2cFNlteExXommBixo/TlQF/i8uYxaYLoaKbKG4J+lUigqzLdbYZhOHj8RieVQ9hU+Wsh8fVCLWLsAZ4lI+O/52S/s57/8KcXnY3gZFdpvf/8bO1lzhjVC8q3XZ6kUZGfYLTfcALt/hA3JH0uyjpICvy8v/tXA4HU0ZVxAdmgIUQiC+f+Dn4HaJGCifiYt/gyy+b+BVYHCg8j5Z98++LsA5AmY39JmiYeqPdJCM/nrt96MV91R/J/5/CT3Yk+I6SzAJLAO8CdDkwFWKZ4tw0Zl2p23fZdhK/dwqyKtkQxRzzSC+5ouGxwa1mJS6CyYPr7AfvSNL9qa99bYq//Y6tNNo/AZ6+D7JaFtVxPJgXudAyoMVVgo4WP/EIjiOGslcRaDv5tgF0lVruKhpEjN7n4fTNOGF2GfM02JRQ48iSUaZjlcy7zJY0hIT9kn++uwONDDJ14SD6aNmghDDG9C2Eh33vkj1hGMPQKmwB+xc8TOk42OvtSY1YGp13XLF/Iq7Ws1WpVPqekUSNKDpprWowA8FUxa5HJOUgIr2wYVlR7neIx6zo3kW63kePLi94FMzibWECh5bOt9AzWCwL8QIzG0PoKLEzM76FKI1bx27Vo7F39n39M6b7neXrL3Y4cO2dSJU+340VP2wO8fct+/n//Hj6yhotV+fveDWA7l2W8futubQ2VlzfbDH/2nlSNLDos5A1eljeZgGl7CU+2r193IOkhCElpqTfgg/vyOB+x42y5rjzlNvhBuP7jtTsCcg/bBBwzClB1CRKurY7RPmbdG01Cgnaw8+IyK67IGICZp/kEnMm9FJFkFaSJvYcZQe+qvj7lXfweNX/kTqznhkvRgk+uA8maI9ksn91GT1/VajZxl/8J30EFHgYCcr5chKxVLWwtazYSV771LATodSWCR22Xp3GsHcH391Vdh1NXYl7/8b5/uxc+sNfTsArsox5eCzTHIIPps2w1aVH8Krnr+qf+pwc8aVXzRutbZrNjlDFStHT8+iWMMJdQbiKXtA1r8urVHAqsB/9K+8SA6eB2Df06N67Ynn3iYtSa2MfsQoFpAmIqs7h6AcvJHT1n4HAOyNXKQ1AOlX4NY/8H1BK8dGiYWfA+nlzcN8FSlgeZsKfZkcPX6Z+UX5NfyZdXfOzCsHDh4zh0a0sNaiAatDyPXiaLbPWLUeBRS4+j3sH8G5yQE61eMOhi1PMNoiu/NmzYig6ygRmAQXetZ7jn1DtT1nt5Wcsp+mKin7CzWNzVM38xCxiwv3zOnTtjMyZPIs1qwCNiKdyMg2PDh7pkZyVm/dUO5TZleYtsPHqEGICfCyuXkcYptZMcqICdSUFZQ0CqXEKupg4FqDVgsTZ2Ybrd87RyGrO5BwRBhn+zEdiJlJAN7hts776zzPESWH8UMkj195qQDkNkU/62o6YpgEp+sLCcfL7EIGrnFyaX4eOLfumYdVl67bfLMibbt8DHLGHYOBXMboMlWV+oNK8rCE7LCbvvG9XYJwx/PP/+rDJJN4PqQ35KvfOUrX8DH+iXADGpY2TWxT0cyOGd86WhXOo6dUMzk53LuVYa98I9Xber8UTQfOgG92vGnbXHGWAL5uuJVAz57eUXMg4juoFbpoFmr6dYCfnicxCZvQmgdaS84Mw0Qg7WgvMZXjkAT7Qv5itOoiwUM6+bnZRUQQV4yYhQ1xvSxbj2yC+/0XdtpJtOUq8PvecQos0uvOBfWVg2Tvw97c6urjbgOy7ioKNO+8vVFADpxdvfdT1EPSIEUDgGIWgSyjyzKotMAqkiKU1gzM2fkQGQ4YaOoZ0ZPKcV2ZY+TAeLCk8kBSgCB2rAtYoBfPYrIykZk+fm253ClfeO7SyFadMII/sgKc6hPGF6TkQvLj08VRwO2fH+rlR8Q4x1LC+LbsBKBTw0AjR2WPyQV2T2y9tNdMARTGXhWS47Ga8DCPbYbFgz7YN2H/7AbbrwBr/G59r1v3ckwxyHUXXMA97Ano+675ze/YY3Nxtqkwn7wk+8AZjVAxuC9yPEFvGRlIGPGkuHMSfYBofAUZ9ybK1a4kuWvf3+Gc7yD9UbDEHuvyrNnqPGDcKmmf0lpBurTNhtaAkkptYghQDQA2GNTp0x2aweB7GL8Hy07LvewoM5QFOL3cextgauSZY8AYGqis3nqdKMtvXCZqzA20bibPQdZ+qrVwfwZ4st0/IIPHDjAnpOkXoATbGbZjRBj6iCBpKZEkTMgQUdt2MYbpkJoa6Ym4Fa6slSfLxkilYZTKocTOCvj/l/+4if2q//8D49FCl7CBlRf6980xyWNWSsNNcy3Yd0lYsHYSXNXcbmT89B7WlLvsG7FKNS1JabAgAZPaGQ6u+KXgFQRqxT2AhURa438QNJz5VJpKBnbyG2D+k9XgJKGeKSmusfUIGS7ajYG8lgHaiD11aNQwKieagKzKIDJXl2NPSUqZrEZtWl0TaqNlAMrdg7he3phYGcyP2Xn3v28F8AjOYyURsICNFA3DRC4C2xjyuTxWP3t9WbssBElvDbgO3hOFtiNLrSlAzWv8jrye1cd6OdparYDvMnf1m0reb4ZmTz6jeTVAAAgAElEQVTbljpnNA5lftDYkWPsJVQvsTSqGxux3SIGpNHcSIXQU18LDqNZFdxbWbzLhkVks27isuK2YyE0weIAOZuwudAa0LGlvCawuJGfrABqPRswNj1NqXx5jYwcfFF5JhX7IK5wLxpgn8pWKylOKlJhSMLy2mzSLCynGiogB8EuVi6kz6UZJ5zrbazRJAg3DVXytQ3MZvo4a6KQVPaGtWPFoAHu5PtgOkOJed0MqQ+DLLlgwXzq9gxsA5b7wNRe8IZqQOcoyIVRDNoTC1Qf2uchtZHTsJ6kYtZ6yGYuzUlsZdLwfBUup3ueCN4SB2jeS42hGrIORbPOyjpiy1hA4cmTh1tFeTWqv5OOlXThV5zHEMGBqBYrzC5g4H0lZzNnIee6ZkLlZmM/NQAJ7qrz7ac/fc2B2F5ADKYeeQ0j3/pezoJ+fqadfDSdQVWZDA2rqKhk7QQqvkywxzMnGWims58/jx4fT4zNtd17T6Dk7QNghjw5LpWmSYbNmT/TduzZRnOLszoqJWIgB7PYAViSoaECktIHBT5FABfjBQamx52QTJy2LpYBC1sTz3y1IEkSw0qepPoZ+XHOmzPHyg7SqT+JjCXIKHxQkiRhS+jcHDhwEDbCGCwGKmwvTJt0ZLryMqmB6lwybCiHVZ1PUWuRpJ2ucgrF1+wZs/n5FKZ8lTtTZisgW5jLckhCCVAy3Q8nIRHYJ78NsR972UwtAK3qLg8rzmVDZMC4RTaSh98UjE55Wqkbr46iVq6Ysc1I4pTgiekTo64JSWYkiywXgLFOCBz3RtKfZiHe/OHB++9zRt1H6z+05f9czmZKZYMQPEAOsrBVuPrKy5kS+CSvGW5fvfk2kg9o7myGKVOnkQwU2Y/uuINF0syhU0dHGZNq/htJcBR7R7JkgaryQjt2rJEHGcZnwGeUIKupaQUwihYumGXL33jTeikcGjRgjOclT5fTp89yYCfYkgVLMft9ge4jfj9KJrWhAG9UGPVwKvSpUAK0UHGiYkXJaQbynBa6jTJdVxCKwhC5j+SkQwU6n1nAsSwWZN4cw/1JS05wIEnDhQQsxOIRunjpfFu5Zj1rJZBiivo9FK/darpz2sxKFLQuZBuhZyiPVfnJJpJwnoFJCv7OUI1ZPM9mFjeFLZth2NAsBnowDY9Cr59OZBPVSCJemE08l1ZeU907dczFCkrmQGiAAd2M30hzNZuVhLUZNtDceaNIXrABiGyzq68fC0B+zN5cXundyBu+shCPlipb9fYBBzHiSaQaYYtiK8wmC2cybCrBuQBqeqEbZKflNGLBUEWnDMB+31n8X5GsExiHlsCGSO62XdvaAXZpJtBx6wEll7+l9oFKfN1XFZ1drF03GWc/aT1RTgA2yq9UAHUsnecxBAWmYL6zl0ZFr112xXk2Z95knmUvQNMRDtta++iTLXSyOJzwX+qkGI8lQIl9oWncebkFtggT7G6Ktj6KYxVYDzz0GHu+046T7IiZLiBSM7NiAQdiRdtnrYbz+YYRnCZAoVfBsY7hasORrcpUn12OAxwTays7bdPmkyQPeIQSHwKLjc8YKi5Z95okAHvkxytg1ae/a4oka0WThsV2FQCYCYskHh+eBsyvFW+I4ewjEg1NU9LwE9+jsoUQY0T3UvYGsBBk0C2twqDtgMBdl5jre7mXyUh7+jm8NAW7AzsNrKKcqRfOz4jh4/JvAZAkVpIDBImFOnWS8qvoIhlpaHUppA4+ddoCRSayILHwBajRCIlnX+nTKgjLe88BEcBf7TMlPR0tPe7fJQYbTXWXbyrxEQAoybZDP6rXBDAKiNYhF9gueydNgIXj7YOFntiNLgF2CDAYhqVua6+8+OSnyeVIfhMnz099rwBAgabEPE1Wbed++LXxWaIlQdWbwjQT4NtNHA/TBEz2ZSz3VwCFmItiPWrglTw9dQr38PnUoVY3PBUmTDQd46uuuNZmTJqOJUQnHryb7HXiUzvgptjwsjrR8xHQobslWxHxjfRLvrPyHHJfQQGWfLYewGV9P2Q1fyga9qQHpPd3YJVrENdW1hBKCiTH1v8R1V2+zpHhn033qZPYqO9zplyo/vaCW/d48C+8qA4AAT0LrdtYEl3tqVh1gnlOrewxyWk6YHNI/iebCzGD4vHNjpaMn/uozrVnQ3yO0SgaPl67H/P5/VZZcZKDu9bPrADo6LI6WHmrN3xoTz//ovsfC/AJAau6Dm+Qcw2SL0leo88l/yfZqLQglYkj6RMyoD0kP9+ALaXkQNYYAbDqw1YUZwZfe/DSAo9vXaoIBvycoAod7axMu2DReXb5RZe591wsiZ/Ypj5UABAvAe/Y2797uz388IMA560+NKqupcpef/sffk5AcnRpWBgb5uc/usumjp2ALQ7yckl4OB99aBzfo+FVMbSsJeOVzPHzX6GBM6G/cxm69oAnnP8bsPr//vznXyskB/7834VeS3/njFUFInWvOJdaiPu/+92DtnrdKpdkh4Oat6v4JWaJbdCl9cz9dGsV3W8WSxTPYeLkkXbDVdfb3Xf+l9/bblVcuukk60sXTGXKby2D/yrY+0rMMOeHsXIMVUNudp6VjBlmoydOtr8+/yoTnZs8tqkjIk9kTfTVoAcVfwmyPEGa7jYjLDDJ+dUYFaQma5DCPOU0FEEUJF0oOVxy7U0CseUogLik4bnJduG5M/Fhr8EL9KDVATJBLnKGdyR7ejLeguNGjaNpfJI4mGL3/NevfTBpFOtAQ9Akye4gCZaySOxV+XWmk/uIWdHEej6N1UUN36/BLIkobFLJQrV+ZW9UfbbafQfV/IiNSnUWi9g7YmYKjJIcO1rMFO1L1rSYM1o3AQCl+CsWh8CraC/WJM3WL60JvX/oSxZDWhEaYiZLJ133AVRKEwFBo/n+WDHuuU8tUB2y0mBnA7Jt3ryZZnAKUtpcvOqa7NUXVtrl11xpuUOj7cChfYCiu+2dt9aSE8QCAB1lrTdaGr6Gi86bY1+/4WtWnDcaEILBf2c77aVnl9uGfeutBXlpdFyjPXzfr230kOn20G9egfW3gw+CXRLxVQxTnYPyJtdzVOAXsKc9qXgv7zsxVp2xTY7bQ5OrOGe4PUZjP50hQz1i8xC3lWMqJ9f3BcyXgBUq0FtnQ0tLE0xF2QxEwMzbhL1Wlcf1PtayVF9XXXEl6x7PTGJsIgyfPTDhX3zheR9aJUaUcsap06bSQGbglTeOAq/U/7mnNNzv802R/+mNrM8V2nuf//nA1kPsa0n5xGIKGkD+Pdpn2qPeTFOOAfzq4H5oz3+290NgaMhr1WP54HXG8ryWv/YUPy/Zo6yS1AzEJojEoq7xLA0UJMxsKK1VHQOfxiB/T7GYBkFSv9ZAiSIJrf+b9uCn1+en9qdAb+B9qvgloFtnlBa31p/sJZQHEP9kMcKajZS3cTjNVVRZI7GwyUrN8bO4n9xW9z2QNCjP0M/rPcVsh3GGz3FbeyUDng6SQx8FpAHkOnEUtV0Kn63e1ny8mzkG6Z7zxRDPjhyptiEow5KZGCq2VxNsqDhqp7LDVVaER18W9VotnknRWCh1ALRu23YWv0pYaVKWjUiyS6+cbPInfPnFN23X1lOcS9RPoFTp+CqPLU0iFubbofKzNmrSeBQNyNYha2igSVkZ5x/XrH7glVePI7/lGbCP0yA2HNxzEMBvKqqJl20SSrWStGK7bMHltvH9DUhs8btG4l1FzvLKKqy+UE6JYZmaJAsUZOkzJrm1zF+fWcnQE/JU9kQ9oPHMeeO59j22aOEimzR+ut39/V9bJvdgHEBvGnXM7t1H7N4H/93+tQrwlsnXZ/DALB6VaGcBSQ4fPgsBoxTbrQXYjG1DDr6DdSNgZpjd9PUb7Le//h3vA5uQmixGQ5Gpp/RcxSjT89GAHDH+NbQ4GWBOtY83M6UyEBDPgnbmFEmOhgGpSaVYOJV78N3bb3cgUIMV1QDLhJm3Zetmyy8Os6mARHU1sVzTAZ5lN4DdWDzc9yBvJcNSfsX9UO4i0pAogDFSVDDvYMp5mQwV/ZL95LtP0MBvs2//eLTFZ9G4CQM8hpDRUI3SNHaIdaB8K6/iXuOTX8tcixyGf1Y5CIkVUCZNFp7lomVjqWMLACzOAtI3I9/XMB+AOknIy2stgrgvyfRZ6q8zWKz1cLZm5bHXAK02b6jkozJoiMY93BRrr0+0XZsYHoff5xe/cgHqwdO2+t1NAFWt7qH6ndtvcx9qWVoVDBluK15Z6czSf//FD1EjbHQ5dn5OBoOQTyO7fx1iUCIK22n2kx/fybCoPLvk8kuQLn/RSRJDmSQ8ZtIwQPmNduwovvAAMLLJyWBGyfwLZlhCehgDgLbANOy2A7sBHIm3CZw1AjQdJ+AMTgFE6+M51zGIJ5Y6LRufhBPHOCt5zlKXJBBH6rn20hEapFloWyCCXbRsmR3EP20bdnWKHSJYncsZvB4rQdV/mr0i0pTqADGapU4R/rDo/Pk+MDU7L9c9ssMBlVRHd9F81fBu2cSkY+moOsJtTJgAvRiv2W2f7EPKf9IZerI+0mtpmHEPjL8kCmX5NyeA9mkItnJJWSk1YdMktmAq/tOx5CjMEwcsGsO8kZ1EWuwWacwEBKEg/onVGWLoy1ZsLI2YbVv3cz+ywVLAECjkoqRGYz+4ZQTxVoo5fQl0S2P4VwQJSSeDxJRHtFPD6szXr1j+XY5NPWAmIojpfwNq2onJCZkvCzynEnn3RCbVy1Zq3UfruX9ShjLbBOA/sOxRTRQwyUXC6UMCJ02E413k4OmZ5C2wrzsAj1uYlSMCjOJxFPWiEmLZJMryQXupT7m1miUUZT14e4mAJbVfXupQ27fzhLOlwvjZFsDSCGEZ4DVRYlhr4ByfS9PulbuFg6dInRqMXw9IIMrXY6khpCTUuSEspV/NQw0gB8PSgErN7mmjkaPB4BHE2B6sLWppIGSClQ3NQiG8qxLcBls8av9CMWnP1nKvetze8zSsbNVcScQYEXni8Ts+C9FExCOdopG9MFpP1QdKO3zzqfbIeTT8ls/KvZdKLTcvjSYzCmHOhAgGbZaUDLGK49wzlBQnj+BtmogNUgS2m5xN3V3CiWRpR6zj90pqhNGVlha5baaaFwKmvUZQJS0ipBi7OvdVB1BUN2Bl2cX90LCsC5ZMt/0omZvBuBrqwsFFUImD/1SdPeVkSh2pmm2RkAhDn0Z4R1sk8SAS8JwzqzoFILQGT+2p5F1b3eogB+vQkycZkEVuIzJoIpZ2IgC6yEnnPkvUGyncb02cjU7qYZ5Ehn3pxuvsoYexdGyPojGYYrfeMh8m7YC9+cZhYuFIzlwabuS0A7EwxiTbFotPybH8z/ShVSDqEWfCWm0kUY4FOdBFVMH4cXoy/9MgCyHRonpn56cgndawkCr/8L0UnaLWy29KSa8KffkzzZ07j8S6xlkPI0tK8VR5j4WK9yM3tw6PRRW+Kh4UJPIKMpytJYBvCNTBiZqUi3n4obKjzq4UciDfVLGeGgA+osPxYICfr26QWKADLnll84BEy18NMRSbMZ1rPA1lmkUMYt2KOW48D0TdjWjeuLU56LL0SebCg1belkrxk45nazMPUp5HsiIYxzAtJelDh2S5UfEZALkRTFlOxjtrzQcfAcwqMe60H9/1PfvTo0/woDtt8eKLYWHOJhjU2mz8gISQN3HfP/xoDSzV03YYWcMAh+gZunjy4VK3UXLOZgBCGSinM+VaXqlH8Z9RJ2UIgeUEEzMzc/HFRX6278AJy2JT1SLhERAwbGgxh4MWVhObAPkI3n5hbPgeNnAUn6EHgEDBIYrkTuw4FSJiBsbFIhdhM9TiTSu2YDwBIgLWZqcCHwtdU4XjKbCq6G5C4vABH5I4qLgUW2HW/Il0yPlZEv1yJBParAJS1XUKJghSCMgjElZLq8zt2dkJvL4CsMBgFbjNPHMloEoSspCGd0APz8qk4K2RtMns375yk73z3r/oilfbsouWEsx3E8RikeanIA/ZjffORFgXO+VpDmtQ5tCivePjmsKk7iExtmjJRAD+4zBRx9srr66lw4O9A1nxzV+fZW+t2I8lRDOHgAo8Jb2apGx2979fZx9/tBUgtowDIdxuuWM4EvzTyOLw6UVOY0xbXXYx5vtHy5gCnmjvvHGaZxf4Wmo4gjzNtGzFPI7lYOuSxFxAq0Ak7oHAJf2b6PeSPaqgKmWS69ILZ9rq9z+0PTtO82zVsZ5niy6ciAXEEdu0bW3AnGsiecamIJ3u/bx502wLk31Hjx7tAXra1BkclDDT9Y18xmSK3LUcQs/8bYWbhYvJhJ2id9vlaxrBXu0F/Jcqdt5Mknqup5NgHu6DLRoAq+uMXNuqTvUQZJkU3yxwSZ9BsSAoqgIvNW9VflokuR8yB417v/HZA+mehq/go8qwmH5nZalw5lI43MFzZQSiSp9nK4mHbCOQRGjN0T2UTFmG783sVQFnDp4IwBWxScAk7yegII4OGk/QB2J14Rfah5zFuW1sb8Uol7aKhSlJEXtDkU+fRwB3IgEgEd+0ToCsXsDGTjqg6rDqfbp5cIQLf4aJPH7530bxnCXPCxoGSiS4B6z1cBpQHbCBZWrPuetDbDRIzFmbYnXx2QSYSYqvW6Z74J5LXhAG7MJPWUj+PfxvkKET2K4NFpZegAosA3iRvyMFsaZb6l87KBiV+PvhpUMbz1QlF7oZPmiDAlvv73WfQC+uQX468jrVgL8GvL8UJ8WWlqesrrmVoUwdsFk0TVRWkkU0Tx66H8N9Pu/Gjz+xx576q1XRCGuhYSeWlhoJ+mzKKQT6yfNH2JPkX3lZmQzNKYVdOsPGA+bputXo2PjxepLPTXaiEgsRLaGg/nDcUgRQdZG7BPwO/ln3CSII16pYJVCW50v8bJX8hY3WRQBxBwV9Tt1Wkd+Uzui1BLgHeUAgWeIZCPDVVNsoNZZ4tmI4SK4kxrTE9ZE+BJHzjURU5ybHIZ9TQDbMKwCTBOJpAzH4n8tX+Ot04Hm3f88+ioczbg2gALj70AFkdKt9AJLbHA6CunpWASt58PlysyQpF6QmoF9/q3UeITRUa8LZg4EUVUxgfUZvauj/KZ66x5TXfsFz5peAazG4B8l9zlwQ+1YYYwEeV1fCZjt/yWLO0WxYybnumZSAFOWeX96DLOYXsCXqbcfubUgJD9hfnvqLNRDnVD56gcADGod33Q8BYYcXjeI1qMr4koRWjTxNGxdo5t6Qg0NpQp81kPQGsSQAZwIA4/PAqr/Y//EVep3gfujn//ev0P2Sr6KYXloP8m/74V0/gW31sRxHfHrsBRcspnmQYs+/+BIFSKtbLDiQ7yxMfU8/LBsaYcTJNe9vI/lCvg4IIaarEuY7brvBlp0325UDz7+6gsEgsGKQIN91+zdt4pgJdujYcbv/kf9mGFilswncS5pYHMu5psJIFgSy25CaRQXNDJLLH/zgdnv8z08zsXuzDnK3m7npS5cg7y7AYuIZJF+awK3Gt561chLWDs/3POSKyxbM8Sbqyne22quwZtulLGAdjUAVUVfBhFjywvycQs6laNvFer3jjh/auYuW+gbpU+IvUMel4j4qycGS0PNy9vkg8KQCTPvG16QXY0ETKJBTB803FRfBWqRpQZETx4fUkFAN3nM2rPYSa0DAqdiAgW+nvh+2vYP0wZ91nwS4iQ0kRri80VKRqakRXFdX7+Dt7t0M86G4PwMDvodDpgnQKSWOHCou3So4z9OyySnFaOd721ph4aGs2rTzPeTx6TZ+9Fzbt+cYDKapFPcbrKGn2vJKJTnMtUmw3zIT87gnTPpGdSR59kaAj1ass5q6yhigMMRu+/K3rbMu2Z59/BUWI7GTSdAt/JK3aqRPVNbILQ1Y5ffYzuhzBn7AMJ9pikr+KbusedPm2u8eALwHUAinQadcy+0XBNzJXsGXewjwk3WD4m5ggSDJuZrTTz/1pJ8TagJqGOqsGTORTg/xtZVIYidbgGgtNp2tYm8KKAKkVudQSouQR6qeqa4zFKLUJAwxUBWg9B4hoNd3IGC/N0ZYB85m1u8F/Guvq4EoVYVAT2KZ/MVln6TiWA3owIc1uD+BKiEI4mK46ivEbvW/1x3wuBEwpZ1BSjL4HBYKy5gMPKy4iPekyQjAIZD1mb8+btPnnwNpY6sDq2p+OclCT4Uz5bOmsHI2eU7rvgbXHAKxg/gUALkqZANA17MN/jIAVgO2a/B3YjfKw1tMVQfC1MRDiRbG4MCohFwGmUyx5//2VwgHairKMztoHOjHnR3Mc3MGEjE3B+b06LF5KGKqUYtRcLJ+1bxrRycur9xqClUBL9UM96s43WEjSvHmY1Cw7M8KaMLvPVyOB3gn0k3ZSEXYsIIUfDPr7MILh1scxXkzjJ+DB+rtow8P0ChgwEe9WGTddu7cSXa6GuZpRJONnJBlOan5tg+QbO9O/jwxyWIylVO1wghHBgu1tZ/kR+tlyNACm4l/8k6YPmUVhy0nJZ8BS4Db3Nczp9pt6SxsASbOsczYLNuwfoMtoK6opyl5GhnWup0nbcvuE+zvQNnW3HaWXBumISBabU0r9V8sA5NhQ6KYSIP5qb2+dNEl9uRfXnc/0xRZLXDPL1y0ELB0v9108yU+YfzdlVshxmDrllxv45jvcRyv5A2bD1B35btM/wiMzauYLh9HPHl1+Yv+rJMY0d4Cu172CAJm9Hg1U0JS/z4AK7Gi1bwYCUvuOOoHZ0eyviRv1SEZxM1gbYhMIXLEdOwJZs2cYyvefAtwrAxJ+kx8QbOozyuxmttjl1662J56/F/ELnmTY1WGX217CxPdZy7gfNlKHQC7+FSV+wkmsFiKChNs0txUSy9hgNmmFjuwNcJ+8R9LXcLfE95kkeR4aCEISUkMdjlknQw8rKOxl0C9dOIIsvQYQEsGJKcw3EVEG2en4m24ZGGBJfUDonYNQUV63OYuHcNgpb28fzakjh4G9jbDoMslno9BbbTBJs/IcxuszvZY+3hdo1XSgJP//Lnz5tjf/vQeZ1W4zZ8/ze68/Vuwza73gXh33Pl9W77iBfIqvpHPk51TZLd/+057+6237MHf3w9hJ9+uufZqrNo22hUXX2bf+873aApO5fxss5Xvr7Dv/+g7NH+RhmP3t37devvxz35lL7z8Muz755iHsQNbgQexMkSiTL6XDbt27DmwILvqaYS3oM4Dm6AO0XrqBHhJQmKsrxjVFnhEVtc2so/GwVh8wc4HOK0BH9Dg0KkwUT/ZtIXvgw0pogd1i8CcQ/vwpuX3SrtdBQVJRDHDlXMaLqWhzbIaIedw5x5iSxINkkoUJGJMynKnG5vAaL5X8d4zUPLT3/3uv+ye//yle37H0AD/5a9+zHT3Ega8Xe/kBzE3ledF8cKF2SU01So96ZPaKpy8QJ7A/eQo7ZCTNJl+xtSZPMMI27DxA7v751+17373afL0QOXRAXYyZcpYQO9mGqgA5J6rMhEe5ufIcwrYTzup1fOcCa4Y1cVzEytR8U0+El7XKxcQ8QXgPYn3kx9rdXWjWx5qFobkCTO4h9u37aUZHeb+opEwX8QAV8zNQIXaDAM/xi0S+2gsTLL1G3Z4zFXt3NjQ4o1tt/Qi550zZy7s7x0QW5g7o7KUTagBxR1M0F68ZL43oMrKmH9D4qsZFOnERTV/28CvMrGrU83ayzNvQ5XUzWfJxd5CtisREJraq9nE3ZDLiLcRxHK9p+wyhTgloeJT80w4k0i3HZyFuUOouwAmnZCo2p9YJAal6i1Zu6XQudAzOwnbvrR0OPjCCWIGcW7COAiLh322TZsGq+KxKrVlFmszheAUznUPcK+Hl8JEZ7BYC89z284zeGgj4+ez9oHxyFNUjdcUFMC1xCw9kkRqorAesUTV7Ja9BOsRMsGEqQl2GRL4N1cgtT/Gv/H5c2g+fOMbN9gTTz7jqukOqaJg9A60Kn9HtUmTuZn6pgP5vxrmceSjzTRpxD5tbAxwlETNUCLfEQ6k+KmmguqENAbatgJuqz+sOQ3eoGJfCKdKBqdsbdaMJ82DYdhVTSdxAE/cGsBgPkMU6+CcWUXurawfPXGsE4wux2eHRIbl2+FDzKKRsov8J1YKA2rWKFSGyonj5M8qMNiJZ5z53KMYkv4evl9KTfnpR8R2wLDFmi4MP3nyJz4ROF6jTRwXS8yZRS4xxb79zUdQi/P9ibnhA0nQZgMvUS1WDJwl1+UDVZDcj0AKVsn0wxwmE56hqFVyKpJqraaiciNUGCupToJq3cC0xVIOuLOwEdQlk09BKzdSjDCXrBECtMA0DVJgTwrT3r5+020E7BgAwV10VbOY5P6if/gBhmnJGFgs0b27jtjdP/m+/WvlO3haVgPKNloJLLpa9OLqjjrSTLIn2nZMFIOmxOSRHJK7I1+bFBZYBwnp4qXn8T74ucCgkFeeclVRnkXFVmKmZMc9FZSkq9DW1FfJ68SaYoEspqjasn0LRaSmYEawUafiybUBrxY806RRYrc2A+r6oANVFQJSWHA3f/lK5CPd9tYbq/i5RKbDXsgmrsSrKsklWOthKskGQQPEuvFwU8I6QMBcgMx7357dLlVrJiEaPqLQqeINSOaiCe7y7+C0sNMn6NQNRVKBd6sGIlSBwsfAAmqDHZdJEdjDYdCKTGAYspv2biXwMIGRr2mYjA71OADzLu5ZDgXW6BEjoVpvd5m1uuZa0AI7LYqiTt6sKtoJoJ10itXVaQMoSlMnRZ0uGD7JBEdNa+zjlzo3GjzQLY8/JQ/cGDFvkpEyiFko5qaM3PsIcImalAN4qcn0LdzDJIKaCu9OApWYiPLpiOdQURCNYTNXMHlUnpjnTJ+KFKPBJfmUFU5ZjwHkjkzotVOAwjKULsottv1MGA0HRE+gVSEQf/L0HNZrJ2tcEjpNnZPfVRReUD0YykcxiGKOPfPEOsBWrQEVK0oMewFhY+xLX7qOrlCCPf/cS3b9zZwmDq0AACAASURBVLNJujba7p00BAhi11yTQbII2F3eYls31jDASiyGaA4Kycyg4RNMVMTo3muwgKQSAoY0WCKe7tzIERmse5JZunDlx5F28IimzRgBWHsuEzw3wbY+hHm30QntxUoiieuF0a3ptvEM8doVAOg3fPEqZygk0FioR+ZQVlZG96oQ0GoYTG78UX0IDx1invHzL7xqe2GW65CLhm2nfxAYI9JMFHt78qThdB4zCeR08yjgmvHhOVFRQ3cZE208AbFg5vkK2qH0ploPFViaHhwUEtoWQUHjkxzdoFKbyzfcIPjKa4hNSyCPQ0YgKb08fOQZ5TJRkpQowE4dnvqZSH4vEFq/NIVNnqcsx6D3RwyTZ6n2rP4mkoQjCVAtAv/PLp5jG/L0PoIzjXtH0CQ314s6AUQMYtWQkvmCKKvjr45xAgd5NO8TRqNECYj84QQo+nPzvJikmTQzAmDNJZPIn1rwhNIzpuEFyEIMoZDo5QDSVEdNWWyFnS8jC8ktNBDIwVVJZbl+9wv0y+P7XZqsAi24nQK+Bj+mg2IKMzqYVTQqW/eik3Xot5kv+e45yKj8jB8QZ0akUH8uKkZ10/Qa+vwO2qgjLMaEur74/SL/iE8j/lGoC0ysreZAahVYSdMJaesAcU+d7niS3xSYLj0wF7sApC5j4mpxwWikeOPsgUcetTUbt7o3lpN0dC28eaRTM+W77HgQUtopJMu329B8JsVjNKxiPBgy1EW38TTyi532yKN/QG2AeThfucg/pJKoR8K0Z/8eT/Q1uM174TqbHKyRNA1QVCA8IGs3z03TWF29rGRw8Hp0e9VE19rXOlUjRAb8isW6D6Q9fq0e5vlZDXWQf6/AU1knaK1EAcREEMN0f2UDqc75YG3vTbZw+fXpDAyeoMvL5Eer59hKgkEfwz2/9OUCUYGf2ovqgjtiEbDPdO1atVoKITmqS68FOIvdpTfgzy779/03+Hr6Hvfg1OAV2BR1dLBlys8HF/NS8atX68VtDIKf0f2Q/YEXoOcvtCvwiRwyZAQsn0yA10S75MLL7OVXXnbpchcA1csvPWdr16+1XYfxsBZIJw9p+QmCxdx43eV28fkX24jhGl6iCaTBII+AeUYyDVjGaghugH+EAKwQ0BbyUxVj9fNfob/3Ozp4s4O/C7EoAnAlWHWfMelD3/t54FXfo/2hzrlYFWVlJ+3LX72Zz6GhSV32wH3/wRTjUvKdePvp3T+3LTv3OHu6n6RQCmwxE4YyRXoxzMWXX34DVQl5jmwyXO4r2XGfXXLuFLvm4gu8qVhWUWUfb9sBi+Y62wmD5d233sOPDU84twoAfNHZyRkp+yN50gt4ke1K0HiSJzkKjsJM++63brPH/vI3O3T8lD8sxYqbv3Q1aph8FDSv2FFscgRzKSfR7ROrMYxrueHKSzgbM/E7r7DN+B3uLjvlvsYanjLrnGGwaE+6D1UiTaT0FBJ91kctOd2iRYvsxhu/6oOgNJhFMS8YDBFMLtbndaBA68cbAp/tg9CzC1h/wTMJ2T8EYFTwrIKmXPAMVUh+KgcfBNgDCXWwtoNfIWArYDKHwDQNsXMrgMH3CpiB4TD1jjhoOIEJ3NrQAh0jkBDIPzGcwlPWJhoeGUFs60SO/MzzT9u7a/+OtPJHNNly2eMMXUjKtN/+9CVbteldGz412355z+1WArEgAbZCP8w9zRLoRQO4auU+YuBj1twPOzTqDNYCd9olC66ytW9/bG+TE1aRL9cD3IbFoFQhhvq+5X3DxdiVXY0GigqoBBAU6SGcs0TMvzxkeJdefgEsDcVugbGB4kDrMIL8S40Sncc+kIqArj2mjS3ms1hbYlYIjNu1c5d/XxzNQ7F6p0yZ4tZEapKqaBdoJ4BbYJeal4o1zsoMkHq3eEjg3yXp+5QBzuPx7xNTerAxolilQsuVFdxr7Ws9V503GjyhosZzBbGSmd6RiFKtn+6qgKZmclt5WjuYLxmfno2agwIkSOSlQJA0/jNgP5DS6itgtaqRg02Srmmgxd544wX8Jaf5wFu/18SdbmqEl19+AaCDa2EdazCKWIRuv6P1xXuoyIuQV5zyjFDTx+ONB6BAN6L3EHdcN8nPmMF/99DKz4fC0WDMUtTRPVYdFQvImgSg7SBrTKplMuzvnFlz7O9P/pHc5YSfHYEtTdCE8GaR7xV5u8LQSqA4T4Td3FtN0VzJeoJ1Jt9WPlMNYGo8ezmvMA82fC3TyU9SUyCHBbCpRup+BoukOAreEUNH2X5UfbJ6kVIlQvYIbR2WyZT5lIIC3iqavHEnuSqzGw5Wk6d1oURgwEx0u02bV8gA32zroDx8/OFN5AoM87lqlPXF8fOJYl3iZ1nF3Q5PJTeloQDYUFcvX0OeD2dfCo1ozZbIZdZED2fi8Oxsu+trgGovLrepALCH9mykOD9LTRppZwAFyLCQeTdaXnEWE6KDuq66po8c/Vxbv/4TPysnTZxAsd5KPD/u5Ixa1FU+O0Brj3O5MDfNrr70KkgWm+26ay63p598jRyy18ZPAwSFwLJ6DX6B2pPEBIFd3Api31BAxpM+uVxNtwSAHBFg3G6OGkPNAE3/FtsaIit7Mpl4w94lx9U61MwK1T2K5xHyRfY0LbA1kVpGllXKf4McQPtPCa5IDyKf9OM/uoyhMs3In0eiojwD8Ip8FdJPQW4JuWcXteZ6Z89q+J9y0PyMWKw7RsCuB4RI6aBuHrCa0wM2DY/vDhjOh442QmxJ4RpSUEgyvOVImQ8irUaOWzyM+3C40Y4i72+sj3BLrHQ8W8NjqNNQRtxyw0JLYTBOXFe8A929GR12CtVlCQPNmss5kxwoKqJmG6D5etjOv7SUJvkxmzl9Evs+HqbzITt6qMnmMqD6h9//hT3252ftjX+8x9o6zGchLvL5J02dBBkBZYSad9zn+XMuBDQsBC940rJo/P3rnfcBXiCFgUHk5RTYP19+naF0C2CextllKEbbe2vs6Mn9sO0KIWadItemYScfc2JHAthEEvNCRB4LB9ALgxxRAiDTijXZ0b0w+niOwiwiqG+Uj2tbCyCLpy5ulNUhNa/O9m9++1v2wL2Pus1VHGzE391/r+3fd8gKM4dCctniaoF1DNZS3BR5YTBk0OCjyUC80IBiPSuvSADVxKAXfK31pRJLBIkOhnkrd4ijVnP/U6whvv+979nDDz7iNUAMnm5qvLZCYjh34QyaAseoc7HTgfwgGzNvPnL+R5K4iL2aRLOlCTBNfvzKTTUDRzJqNQAOH9xDE3Wa7di13X7ys1vt9w8zEG7mZLx+3+WZ8ty/dqP95c/PuJWbclTlAJEcRr3e/NGgP4g4rOk+Zz4oWAWN1T6Ac50J2iM6maUQTM/G3gZ0PZ54FQ4Ls5u4O3vuOfgp440KA7ETP+FGCFU6z2OIyxrWHJxlKJMZEiWSh+qEVshrUj8pt2zBK1b4lGTzndy3Ky6/0t5e+Q/HL3xwLgz8aGo2sYTH4Ed7ouKYP2ehell4iKaDhxw8fJjPSr1D3Owlt+/iQSTg2yzJf26hBoi3Wic5Uu1RGM+t3FPOYsc1NJOA3LpHjC41y/h5BTkxVuOxjOuHKBQGCUP3SffE5w7pnOTMTgevOl3Z5tjbUdRCxcXF4BunABEhRoFVdUI4i2cOUlXTWWqzcHCiCdaCNUV9RZOdwaYomXplAGVyyaxsi2TYUyM5SC2D4k4doIlLvU74oNFMvAKIbWTwCk+OGRBJYB3mQwoT2QMRYWl42zfa6EkxDBPPtw/WlFlnI6AyYOTipVPdB3/KlHFO6BoLwfCNN1ZaM9d8pKzRlQxqHDRCwpFlgIZX9fPMIzlLZGUgcmA965blC27IGlF9w5qW5Z0ImjFgQRri3AkAqjUqfa9wqAj3t+Z1WANiGNfVtXqeHINNmYZnxnN23fLN6+zhPz1HfM4CJ6nnGvAPZwDguFFj7bm/veUNC6ktho8YYUePEas42zQQPg0MUUPonAjC2armWCszXyK4rlgsRqVs7+lvtnQAdmGOPj1CjU0BwvxbFtZRUVEpkICwa0JJFpZZEjeQADCjSXIZeI2qm68J72KctkIpTsWIOCY9ASnEUPxBdjJNT9ItACH5WxKYxHKMY9HE8X23fvsWe+GlFxxYlWeEpIpZJG9isMYDJoktJ19N+Zfl5w/l33Lsm7d+zzvlH65fjSfOEt8M9977gAMivf1toM+1Lj3q4cY18nt5fjUwiOrkKTw12WBlR4+7qbZyJ+GEMs/VcJtCfHqO43uaDDibnMJDQH4n+V48AbSNzSBGknKSaNDCkMeDDiI9ZE+QxIzAN8KHNqjzKBYTB4SmNyZjiNwmjzjGp2hSnabSqfOtny07fswZHy2Sr2pzsRBKiwotJxmWLF3hJjqqyXiVRJLcjp5Uau+8+5Yj5GJUKTAJO0pOBaggye1lonxeXg5yumqSiUafShupDaokhOJPD18DMQpyivH7OuWsBXngDZA0i1VUfqwS75RYQAu6/6D2bjatTF3t2mR5GBJoWfSyP9CQmVixEPi8mqrmU50BD8IBo/rFWE2iyKPDEuX3DwYxkvpEvPLUHZN3iWQLkrQk0DmRdya8CgKJhnxE8fnE8mOTkBQIXE3Lkv+QBino7wNAIycrB8uEJTAJXvTP2MF7aM1omqTAbg0lUpKdhOVAF0l2Aklf5ZkWmz5jiicfZ+h6ygi6AyZiQfFoO1i+i2fQ5M9hVMkwhkmVU9yLQeY5qAeE3Hz8egjE8svUM3MmEKzD/CJ2PAlwQy2sWfZAGLR4HXfhBMMI2j06RBoxgI7jvumQjKej68GbwRR9YQwrAkzQ8A55VqowScPjcYCOshgReh4CoD1DVuHsfmhBd0bgTwFMWsm3CvIKCGK9tvWTQwSBIXb+BXOZULrazuLBmJNXRMcMk+qOapZqD8kEDOMIJBHldUxhv4hO9wxvIDz636/Z0gtG0ixJwcYgHePtIj8sVEZI7vfOux/AzNjHvVZxJPak/F3lJwuwRIJbVFjEPhrOZ04gwFfAoj6FPxeDAphw2FbD48VHWQCEaP9qg0XJK1MSeQEmXgwG5awPfxjEN+TNq66Xy8C9QCO5oWDplrk8p0oqXqjyfOug867JgDEkmnEEesmo+vheFV99vI+YAwLk1PjoYc93aCK7imjeUSW93sdBITEN+VlJTbr08/qs7TwfzjvFHUnTvTZRliNginsAMdZBxigB+vItFnOGNUJe7JO0NeBLHtR9rHPPGbg/hq1CEn6+xoTd1pYourj17BMkU3QUdYhHwNCJZtJpGP+NIEFq5xRrxY+gXYPDuDf6Hmetuj+XisJB5qT20CBQ5oyYQfBhUBHpDGcHTgX4KkuRCs2ZWwGTsUffoALUEyfdD4oAeRlzuKfj/yPPwBaKDclQO9nvik/yVVWCpeQRsotR31mS/II42NvloVbTTUOi2g9MDX7jEkVaITmNosmkwXn4PrN/i3LHsL8HbA0FTpuG8IjxwzWoxaYnFacigQ93xeUXU0zG8ivBpjDMr6RouJujqzHjEnbYfo1YfZw8WW4PPnQ/97Yav7Qv2hKGAmYC+jfTcX74j4/YP999//9j6z3AtCqv7+09vffeh96bUkQURQF7wV5jNDFNzS8mJpbEkmYsiTHGRGNMNZYYu4IaBAQUKSKdoc8MzDC99/7da58Z9Z/r47oQZGbe9z3nPM9+9l577bUc6FZnV40SB28FCipkcvHh7C8B6R0ARI5PB2fj58xVjc1rnZ40dw5TBM2MSTF5oTFnfkbNRp0L0SyObkb5mpDkCIRhua8C+YlZ6jTLtM+7nDqL/LMEbyTNJnVaHbDkdxq6WXlIdGgKROYAh5AH6OU5aYRe60AsXq0BnTkj4FHg9OyhaZhxqqRDd1LXQNIp4FSmcIo6YlAOv4Z/A6+bgp7J5AmT0IQaA3PnTPvrX5+xHTu3eRIrMFr3zKeQ/PzzvN/vj5aQOulxxK6buO8LTz6Nsxt7YBbXkYPlPoEiRmYbZo6vv/KaJ71/puBppnMu0EdgXgILLw2w/PZbv2djR42DVTTaY4Q63mIuaY1HcyaGoB/pd2wYFPnySG/AWg2A1f8FRoNP61/5f3525F+//Hoj4M/nDGC+KTA+4p6p26qRTLmnb9xm3/nuLRYSO2j5Y3LsyccepEGipIsCctMO2D6/4HnBPufuhfFwtd7iiTNzZ06GGVFidUg0DPCZI6WvzHNREj9z3Ci79Dy0LAGlQ6ISKeZa7ZVXXsT0oNzZrwN8X48z4PSM9Xm0pnjgXLY6/gJItd7ksBtDojp/9nS7CgOhJx7/qx04RqEv2SKS0mWAtzOnTaD4rrIXXv0Pz0Znl9xTaSgCjqZQwFy17GJnq7z++ut2jNyqpUMMAgo2Cp2rlp2CBlscLukfc862+8TRj37wI0F3biYqU43ZJ8y1HMbvGlsbXE9wkGAoZ2GxC4Pno2fhDzN4piPPVevUGYrBsSAt9ABZCJ6rQNPAAX4YkJIe90hMG36tL6+R4ejtP/vl9TJiOvTFuwfPWf+u69myeTMjjtOdnamzRwyWcMVyrk9grs6QoZ5oRkJb7dEnH7Gzls2ws5aebB+hrT9z8onO/HjsgZdxWl9jISk9dtlVS+3r7A+Zfqam5LijLai8PfXEC/biK29ZEyzCoYQmZHlOsDtu/q6V7TwKgPABxS/TR5J4wFgnB6BczYZ2Cg+xRHUeaJ+IYTI01BloE9Mg7uV1r7/8Cvs/CAdDsoAmWEsv3PMUBWOCcogOMy7NHcldy1tOwTpoJE0j465QqyU3P7D/IDJTZX5fpOeehdHQ+PHjKcZBx7jfGjHvIf+W9l4f4KMg50iKV2cCcT8FMGp0vhvpIDUFBRw1osMn/U8HkXjPVMAaMY2lo6vv1TpKS0sH9AvkG1wDFqA7Hn1h/ZsYPDKX6e0GLGL8dfceGHDpjJUfPMLZBQFgIs7x3nAhLnFIKf8UgCr5CMnc6DrcIIvcQtflgLAal/xMU3OZbd22lgJxgUvNwGHlPin/7sap/lX+jdEdP0+RdhG9hl+uo8q91N4iawjihRoVw4HSZQBUxDtzVSsuYLT6Oa447B2uYBxVBICRRtnIGtUaDrRVJT8kuRekF+IzbN7Ci4kLIjhgqNsP+zBMbE/VLoGZieQsvHHDeyvu1rWU2pNPP8i4dRQThBjPgmzy9PhcEBHIb7sgoCRwv5QjpSIx1gDbTrmrdPneeq/UElORppFGILkyXDY3Sh2fl2pzJxaTs8TYu+s2UAsWQGpp8HUxxFo8bQFsVogXu0qP0uhPp0kQZsUF8bAUZZjKyCjgRyJTCu2MZCrXb24ewOeiihpwNPVmGASCais91mqnnTUT/eFdlouecm0dms+QUuZMmmDfvvxrkGt2cZ5QV7IHUjBVSad+fPmdtbYLkEznRi1eGTloHU6aPNbWrPvICYJi6Cpn7EF6RFMal9FIeu3VlUy/ZTBpVQsZR8W9SBvUJBEp9r3brvWYt+7Dz6hzM2zD9o9s90GaTb00ImDQ5xamMIKfSf7biMQd65tYGcNaufSy8+wldAa9OSBzOE0/aY/I5Ji42AwpRlMZfdRJEyZmWykNMBkQq0G8b385AJ2aEuS1apqx7sXC6gMMOfXkU/BteA+df6ZGASBiIhMcJJg0cYLtYD/kwPbdumOPm+icc+EpaHS/YhcvW8Y4cIW9vxy9Xergm24+mQY0BpGx0jw+iExdnn2Eid/kuam2amWbZSd02SgkYQ6X4yHAM49N0HjscZimYTTQJpFf5WDctAGWXIvn+lUVip/SAIfdCHiSngvDEiB78aw0xuVbbMoJY62BdVHbWUvDm/eE4ZyaEQ34mYWsyDHcv9FszBCpCfZ0JQuZMY9cXLhbxWQLS7W/Pf1vJGceor7qgK16mS1ccJq99fYKu+veuwWvOGlAOcOlF18FEBxi777/Cvst3C6//Aa78457WbEkpOASrY0wcJEPa2yvx3DwZ7Zuy2oV4zC3qZu53xddsMxeeQG9e86MJ5962O66616vNXskI8Me1vThEPl6DVJpmg4So061s5qOAkCV+KdDEDrv3PPtb/9gCgkySC5NB5lLqVklA/CsnAIrPXQE+TbAKljaubm5kAP2BFJaw/m9Youm1jRpp20sXELnaCSj457/aWqYOiMSDdQ6mh/COuSJYOgoK7nsod69DEZqDvd3y5ZPvVbfi2RbfTPXT6jPQ7atFgOvQfR3ldoo7qjBJtKCJBblrdCvqVXOGJkrySBXEAMWDy5Pc8biaejd7rYp06cAICfYgdIqDLiOwIK9xJ7HL0B6rjqjUonVYjuKQDdEnqPmoAC0FLEmqSlawAu0P8QO7JDJm+KnjMZY7x2AntJnFhB74bLz7KP1qxxjKVdOTKmcznSlQK6GavAHbpwan97I1fk8LIeSnUMdwHkVEYG2Jk2eRkh3VZWgiGrC+bkunXmmmzMB7XQ/ye8uuehCW7NqJesxxfYyBR0B0OkNQ9aYZMQkhaUY1wto2w9m0iPGrf5dWrVMccUB5A2BSUQQP+tLm62hgqkknl+cDNLBNTS5qYnHPsV/kVZYV8noq0bIJwcZv0GKymCqQ9itJn903uh8iCQuI+3AlE0In1uxR415NbBlBJeHbkYPwEky7qMVAKoJseSrfMaGY4z5hyXb6Kx0ayLuHkQDto48IH8SLOxkaiLq9UGaxOUlTLhI9iJLGsB1mHIP2rxZEwDiZ7p5/U/u+QfrBcM64kF6vjFRkIUcCrkLNbrYrFXVytH67axzFoHLJNmLL72LTMp0m5A/kZriFSvC0CsKaZf9+5ANgR0s1rDk4QaIGVOmoJOKLnKrSH88C5GJVP/XoyWsNEyA5SCJahoShDrPpBusGN3Jdes+65lo6jmfPKm5rS7IMfqQfERrOxEvmBCMW0Mwo8xDBqGFNVNH0zCb6aPGCqbhMboSGWvipLEuH6D6NU2aquV1Xu9KumHR0tORk9jgZvZt9Ziy80BlIufa6RBn5JUgAzztb7GR4zAXDKPJLl8mSXS65AuSASFZ42OZlpcrPHpfMEj9QABYa2esvhMASKxNSm0bN6mYxVoF8IOjOws+FGqsgEcdlCrO01nMOsCb22g38kuu0L3QyGI43FxLUe7X3EAJhyfjMtsOo2vKxGl26213+Ch4M5qK0kWQs/uaVWtt9eoP0LMsRmMoAsFydOlgeM5Au2zq1Ck+alvD4aZRrk8/3Ur3vYXNI1amhOhjORzTvYNYWnbYX9sTZw5PufVK0yEaJp/GjHQAyhJcXSDR8vUrCXFnH1Pjgcs9MiGB8Rc2rDrXcVyLqN9JbHrJCbS0N/C5mzgwVfwLgAUIIrCos+FwmaojwLVkNnthejZgUYcLSGucKIHxv00cjgId5ajpbrkUjd0U5eomKGk/adY8nBk3+2dNRj+lnSSpjy+IdSWtygE5sXEN8v6uqoVZArNMD9YNVnjYLZhFSQi+gXFTdf/FKBLo0Ur3ViMcAoUUJCLQBxpkYfGxOeQZ7ydpSM0AcBYABaNXrs9Fo3MwVkEYHwBdjog9POZEmJVtCHnLEVdFdQqjJ70k+XGIAHdANdRr1+GI6CNiw0wvgQI5RejpwhpVt7ezDQMunpU6l3UISUuGILcwifUh2rkMRCha1c1Rr5JFrYMlhOAjjaNI2L9NdL2TOQUSAWZ6ADzS0vLpbC+1v7/4RxI6MYAxAQEElZlqKqBwHdqtQlvERitAH6OeA1iJqVzwQjQ7LFF5noW6JJEcLFojURTBOvjC6MR1Ayx1IxQfzgYWqyEEx+WA4ScKJE0D7Vwx3di0krCIJ2hNPyENkB+tuUZo8mkCAAkUgFcaz9SeFUimsXUX5EYraszYDE8QVWCVl3O4UFhLFkO6dQk844w8kkaCTRMMg8O7AX8BOdPQ8yksyLQlS5ewPjPsz3/+K8zmJssvzvKDJgW92UTGyqYybnqs7Ci6aQAgANsNPEvJKohFHJdNN4dAEQ5IGEuiMAG2Iem5bdlwkJEu6PXcj6Qs1gPX21RBUdORQKDTegd8UpdGwKQ7GQZMyC/AD7FQVFUPm5v4CIsOkOBQVodPukLq1kqLtgedpy6kBQZ5xnGuBczByx4WM7BbBaJYktL85JlKa06grHtPqikocMLhVQVzsbGVSOggI7Hg330Mlu8PkzYm+6dbTDCBHkpo+IxiYaoLJT0j7Q+5Nqso62OMpgemq8osMYtlMDXIGhCQJ+dtJQYpmRwe/TD1GyLohoktPWRTZxS4vl9VOfFKkgMcDmLg9OM8CjmKRAy9H9aAQHTdNwGBij8C0VSoqcEkUNDNh9x6NHCxHxnZVpwQUCdmhrrQIUrKhKCI/cDPdoWrqNKoWrgV5iSSgCWQUJEIoe0YBkM+XBqyUUnEjWiYS+W2a2sFYze6JxR5vFdiAslBJp+Hn+mVZhextwuH2Fb2tYPi0gD0Ol5mMiQGug9pxHyeQBsAvNxKWxUfVXRKYkIxh/UjcDUG5tUN117JSOZSHaeBth8HcBZak+mMkfUPMw/dGIdDub6ulkOw1MXmJQmTnVXI/euladZgB4n1P/nZz4ht4q0Gxj2DMtjjeQkYjOM5KqHSGmCrG41TT6AFhrldjkBTFoFArLFjiqhVIiieJBdDhsT917qWy7LMolrQbO7nXIzU2iQZE3goZrziiOREeklUg9Fr6fqKgSJGkuKczPpYy6ynRBImmTgq4aun2GhhdKaTBe3mtdz3MB6qF+vO7AtAKt9XSsIEeurvXIdGsV0qQHtLf7oCmRiU0mHVN4uNLaYycRfB/aVnLCVWZtrJOKMm0aS6E/2x/ciWCHD2NE+Fv8ASvT4/5SAki8tN0Pi3IkxPrr3ySlswZ6E11rQxoZCK5vQsuritPp60imaNfubRP/7a2tAt6yGrSsNIIgGAQmzfUTnF9vWbbvYxsVwaRN0Um3JvFdvM5QwYfx0BPD9nv+lyVYw4bWfr8AAAIABJREFUbXtE5mCEzTgMvgXH93BDIkCFR37+f8HZ/33dkRFeZ4A5WACkwMjZbx77vb2AC3EIrO37fn4HLtJTKDqQLDAmYGhG3I5MwLYSWKs8+zauXVp/0VzL6UjQ7IUddRRtP/JTYijNGBUAPLD7fvgNm4VmYhkjXlWY8237bBsFZqXVNMM6oiBTsiZZETWOAg1iTYVotEZntdYTryMDMx5IDPvxa9ddYbNnTrffPPJn23v4iPXwdQHkUjVJIbmdMDXfyH3RBsWxmde98PzzrKL0GJMsabZgLowWmJuvv/OGdSCV0tuJNA0JbBhdx8lj4xgnm2D7ywHeKKbEvj4JJ91foycYwXXEAtqloWW4+eMNNnXuJJgPFN7cszDkdvq56JFnGACZw9CmGjzDwOiXmcb9Gp0dfsZeZAw7vLu5lGKF1uKXxrw/l5kZ5mz79nDoKlgTwf8HZ4E/6+Dtff9ovFvrTX/XZ9AEjepU6YaokaOiRrmt2DWDBLb6qmZ77Hd/te0lW60/8hjxoJpYF20//sE9dtaiM+2Xdz9r69D3647uponbYJdeeKHd+yMKfADamMgM+3TlXnv8sd+4fuG++t3WG6sCAgCRs60oJZ84A6NEY3TcoyyKYBkoNMPEGADQ1dSPJllk7Cn/gV6mjfSn2B/9FMo/uu37aMQvcxadzry+YTAwxAMyeROfYUQCI2C2i1EvSQZYxawtmbI6kxUg8nm0nUO5fndv5uactXQphh5JDjbozvr4peQY+DkBhrqpys+CCRWfFfE/fXyeZxbzJb1bAYAeo/hefV2vH/ybwlOQ+7qkANcqILYZR/by0kPoRX7I85Fmo/R3ZeCSjNbgeTZl2gncEyZ8JKVEV7wW3UeBrJr+0bWJdSvzkjaKMung6z2k6az31+u00WwoLy+xJXgASKOXT+UNDOkXr1jxpgOwYq2MGjWKs66D1yfB4pfYT/rMAggEtOpXINEQsI1GfgdCQkFzRNNBztr2c12NO3WDA4biyJr31+YeCPCIpd4JlUYlOW1c2hhbcOa1fj70wioMH4DxrJJF5i2urRw01Xwt6+xh31fAsHzqqYfQEC4kl5TGcpU3/iNjAcYZG2jCCEQSG2JwpcB47mDcO5wzt6wcABTN7PLKTmvCJyCcmiWjIIXJGurAWu5rTTemPumY83UDgKQCKkBw6K1gnaOzh+6e6sQYRs1ryNtefPkIY/XzOKf3sEYgRsDIGwzBgBgWlVh37UzQpabl8Lx0E5IAao4DOmXQrFSO3OIjyeGQE1QvZsIO/9FNd6Hh+m+LTusHZAyHzVUFW6vJyqhRh6g9imHOvv3CeoOHg47myfYWoGI+7vX15GGRsQNcW6tdft4p9i4szgvPX4yk1sd4X+RQV2JSy32fNDHHqkuq7NT54+2rN1xtj/36z+yNXitFRzBERsu4W7eTSydnwsxmZDk1PYOJtHr32EiiPpS8l3IsnZM6OOW2rvxDkkM6y+WkPo/XTktJt1X//cjGMpVWX99FvgToipyMCCfeJCBH1WiwgNUTTphg+/bsIh4wlYec164tB+zayy9mfPswoMI427sPne4jh9BNPGrVTa14OhTZESZMkyFgh5JTRDHiesqC0dQCSgX77KlfHaRJdrEt/+9azitAwwTIOi2wmA822URAeIb7yIl4f0Cx/MJUN4NuwIQyiTxR5nqHAJg7WmOs/HA6BmFM/0EuiIacU5DLmgXMWXjyfDtYvtoy89E0rGiweRPnWwmatqWgByJsZGGyo4ZVPHJvyWlDrA00EXvTqU1bXddwM9IEMyaPs1kTL7Uf3Ha/XYNxVVt7tT395B9sKg08cDCvzSQrGEnCde7iy+zURdPth3f9yGWp+pkO3Y7kSkIse1+5K7FpxTuv2VXXXW/ZRdzv1mrXvI0U25yGVza5UA1s2muvP99qGBlf99Fa9hBZKcUQPWJ74IFv2859pfbWmyvJMeVLAuEmL9aNN0t59jISvvEr5zBBeAASywHP8WRe3UhTQslWn8A4YoSIA2KfKrcRWUjJqCYqB6j7JSvmZA6paWgjs7eLi3OpHY67fJ1Yr73UfYWYsoXDmtPc1J6tR+zc85cCqO+AmV2DGfNY8rFrAOEX2Mtv/JvnhDHiqo/dFT47N96NqquQtHMdZhiaavB7Pq36lnukKbZYmmRt9ZIII05RP8QDIv7wB0vRgf8YVv9Se/ThN8hlU62poxkPmBDyYu1jANHhmkVyZ8rfdDEKcTHoMg8O0cAh7kQBDMsobQCfjNID+HloOlZSS8rSiQWRxF8B1pJ40OCwZEzqacC4VjgxTROxseAIUWL+sL/k1TLAm8SBZ8jMy/cdeYBMy3RWnYCGZiXsTrFXZTanhoVrl3OrNQkqQyvlxQLn5Dtyxx3fJxal2EO/ecg++mQ9MQjwTVJFYD/xSB0q/w8hFvWRvHaTu2vKTrVqGM9Q1E95wiSwF5LZA5nU3c2YqNVWtZIb89lgMiqvULNcJ6QuKbcgkZqTVjxYT2KytF+DsXPlhkN8TnmHqM5QDtVJo1uSSEp7VRuHQE6I4T36YNWKzBfC+4cy5SIzqtYqwGp9NpbfuIwEng/A5SQmnDEUroGt2lrRZHE0OHwqGhyitlINT+pR4qNYtH94/GrOHEmmJdna1Qft6SdWO7B69vnTaELu8uZVXp6m+GDKVrRBwiwmLmQiqbTLdU2nTB1jW9ftZCoCmYMiavhBeaKIWewUOycwymRdpJHMTNYSwL/yM2kMa+K2g3NWVXuMPCcAD2LR9w0nv21EcjCGWlmEqHByjkQx32gQy/Nl8jRkTSCtNbdgcIXxnSQ5VMdEQ+7Lyiy2zZv2so568GY6wS5i2vzuOx8lN4Dwyb5TI8TPZ55RGESJASYtO/j3SAiEalY6cZRpChxn0LQFD+HckVReB/VfDKCqzK7mnzbVjlTwHryO5EibMW2UhmxGJrlN3tQkar1+3JLRtCJRkZu8dJ90yA+xEY8dqXPNtrETiwDPMFXSqAY/rIJahkfSM1UHIp5x8H4HaGHlcVM66RIKxIhl5NAXJpFIBX871PlpBNBDOHgVo+lzx50/5sEwZqQRCKJLBG2WNavX2Mv/fslycjPtxBNmWAmuiGJWXHjBeTzsThhWHdycHsTQEWaGadvCZqhDeHIUOm5y+KqAzXrTjTfZdpyj16/6KGCSEZR7SWgT0JnIzsfJsqLMi2gBiR1sVukaadQ4ljEOMQtdEYjZTOnqSH9LphVZdPak+dQJQ0rdnqyUPDu4vzQA/1j8EoOXq7go7qoNXNzZ3YJj0A5CY4b3msP4Q31DLZt4A4UUCRMbS/qsOohVO3QSrFSAJsCTPmvJEtu57TM7DqsghMU1KO1HgSxiJRHHoqRRphFlfjYruwANoQoPvjLIGQTAaefPTCjT+rp29SC0dBVlYqxGANB1UEBpzDoFoLgJgXKnWUtTlGfQC0NBwHkCC1kjc2I7NLSgHyKHdVhitRwuSUkyqoABQLBKZNQkp4AuAXM8o3B/rkPnohwhZGFBCnpDPBe5D4qJFaXRB6KJBI8VzMXAkH7NAGBrFCdoG/cF/BcwREw8npuz6dDgOWMGSWKifbB6N8GCIE316Xq63Otk1l8PAScJCYEmrkvdzX6uV10J3SwZIX3lukUEjY2wNBTJtLmCLmQ83ZxeAplG2r27JRFxUOZ4APgousTqUknLpQ12q1jIoskPABoMieXCgStd2ggCmUAwIRAy7mrRMwD0y8iIAMCNsX10fNua0G0bamXTh9jECfmIzgOacu3d3Js+glsYz1iaHzI7FBjaBpAqpsepmJM10YF7932Sskkp5OVNBKd4G1MwA/fNXlwrd5HgZNj80zFDGz3WNqz/DB2hTR4gJMY9a/ZYnk2qFyYCEz9cuQHnTzrwuXkwA3DNBEhNJED1MiIkIDKWdZVD0RyCkcGebZV0fbS+ZS4mTSF1smBpwd4Mg7Hm3AwHpAPekIoHN2Ma1l9z0fARhpJqO2cC8e0OagWAiTRa9D9xAAHSNBOzOLRbOmME4XyZJKQYPXI7Ul5PEsn3s6Y0Ra5n1QHYOcDnkLlXKICVBg11aLsMgAOrARtZoKzWnGIdkyaABwIiAclpRMRzzwtJLoWJS5S8hc/DNJUzvNJg6wvNUnMmGQHRfrlr8y5tzIOpmNWBqRHurHxG7kjyOwBsy9CiqcUdUUlGAvpBIjt2s68l3yoYSLGmX0Z/LHIlWXG4mfYNwERiTKyTglGOhErc9HkECkv+QgexRnGFlbmZtu67wBZPVwV68XzkIixHLD5XDwW4WOEZ4wDUcY2WsVQc4KjAmH4+e0psMiL7Cf45ItE0jglNssYqElwYI9Km0Z6SDk1EMvcSgFiO4RpHcsdKWOydFGRiNceQHEjzT+OAGqPR1ECCmldiRhFzaurQGRLwKz1XwX4ec9lRJEmXnc9o+DnnwYrOJvYx0s8hKkmXnJxcgNUMNxtzTV1JSCjPUoFPwqRxDnePFhAC2ic2fyXNo5/96kHbte+oN0ZcnUJMFJopsSAzmWhkNxLHQxk37+Qi2uRE6SyjoOkTwfpwQE3xlaAV7aBuwHwKGFCB0L00gdS8CqVwDydplPyDNO9cf8lHVaTPxDMj1jsIJtdUAnovwJt4LCoab7jmCrv8nPMdmNKEgExD3l250l57e7nVo1WKfCmfX8CwdIk0gsr7BGHM2bhhw0W88rYhZ/pp/Fld+WCEf8jXulizklLQfVMcFWgfBotxhp0w+eTAQIoxoMMH99vuXTvQkGxBwZGHq3NYzFiN4+onlYfrt6YRBB5zlozHFfOKS66xxuoWHNaXUJjCHuN5SlPu4N6DTFjU20OPP2S1aN4NEkcvYlx5+qSpDvwfO3jMz8ElS85mbyTBcFDTKhDpd/1Dkln9CuRDRgA5xRTpZlEAMAal0WYZ6WiP+9iOCtLhe6Kf8DFx15wImJEaDw46e4pX+neHNAJgQ3/qWh21hn3D2VNfWw2rs85u+vrN3sxMz8+0J/7wCGOqjOhKxB5WzPsUqL949FGATMAg8goBor0k4wyh2ZmnznEn+827drtebrSan+yz88+aYddcfo27xldX0Qxm3FlyNjVosj3z3D/tKO/ZIy1WPpdY+i6Zy2fqI+AJ39fW1vkvTWwx+NPIs+6/405LARB5/qV3GFX/wNo0qqwfpGmZyniSmgvpMNfUwO1i3y+FqRzDuOAoWOFJ5Dq7Pt1sH3/ygTVSIBDdaZhwRnPeFuXoDON9uW0cGX42hiNx8vDPH7RTTprta3mQ5LMGtlkimubb9myzhYsWcb/JZXQrue4IsUT4H7FuFKnEyBMYF+hMBrIUMpMQ+ODLeITDOjw67QxtHQ2qSPiq+uBaz4HcgFilwfoIxht9kTpAJ/DQn2fQzfMGmd7P34PrEevQ14ukVniaYvnoM+ptZKCmnxkgPigmvceI2ytv/5sx5WaraS+j8IKFzXmdCIMoDpBdDbNQEu029NQk05VMfLnj9ruRd7gJckKIPXbnU7bg9BmWNz7dfvjzH1pVUw2vDduEGJgBAygU7Q/V25IUiaZ6kktwJJ9fDA/Fjl5iURuEAeWcMnQSw0ju35EwFx/86f1oqZ/kBox9rO8+vtfXv2Sw1HRRzucjp/r/ABT0Al7nlvTcCHYakRagoJz61ddedQ8EHdCJfLbz0Qt0x3HpyA03m30v+Z4ZBrH11IYBc71XoIPrbXBv9PjfgzcdZoUH53MgaRJIvYz8CljjfgUuJabvrDhaChMKJ+Ct25HQOg29+UnOKtO+V5EmWS4xMIM9HkxE6Jf8FIL/C6REvJBXwcz7dbTWYsSy3JYuWchZxfuIqc666GDvr1z5Pj8jP4Mwxqwz7Nxzz/VCvIe4r9dzxu/I+OYwqBzoQOuflZcHshWB5q/GU3VgymWaCCH99GFDkhFgVZ9Nv0d+6czXekyg8ZGcMdbScqaSrzaQvx7jNKqneayJBN2igC0rwETEBR+r5RZUHq1BC3knGndoCSMHYBEYzUTBamIMf8yYsbZ85R6IC7wSrvaa7osC/A8NRS8flg8ns+0BaDteATOMGH0xQN4LL75MaQkYWk1OnjxgC8+aYBu2lHo9deJMJppgCUUKjCc3HkDabMehJoCmCjv7rNmMd293kCKKvHPs5KkYj2z1nEt7sAFQNBpDGDFzP1pTjczMVGrPBDvKlN2nW46Sz0di6hdvX73kOsuLK7BfPfionXb+fJ43hkZrtmNWio4kuVlEXJaVUej38UxzmB6cNrWYuq0LQ9UyALwUO0ZjJLe4wJJDE5A8KaVe7ALQGAKAmYJG6TKAqOP25BN/t/Hox2ZSHC+7YCkMzRV8X4s1EMNDyUlbaKpPmgALjCmWOggsikMyapX3QhJsugbyFjU71aDoBVQNDKjUjJAZMM+L70+kBv3aTefYpg2fwUY7xuTlNOJkpK14e4vF4V8hiagwDv5BRqk08ZdPvk54R5ot3aYWjKMRBssWgGzdxvWMSJ8Mw7zT3np3FazkKFuweJJLyGzmuWgCLn9UlN14w8X2+svL3YH95q/OsbffPGpLzkcKjim+Ru7BMfZU/himgjA3zOazKpR2SLaHP6tomKYgadMN03DC+ETYsTU2d84oGIBIRUSmAEwf8HHsbunL99e7jMITv3vVckdTO0DQyEmPtfu+d7f99XdP2P7eNrxb+N1ATsXWycqDkU5DWjJKTTDCxuXl834NPLcMgIxi9Mfv4fnF2Pk8hw2bVlgDjvCXXHGFE5LCId/88pcP2Pdvu9see+QJQPAr7P5f/tD+8pfnWMOYeH1a4vtQo/vPPvtH+wk6qls2r+f+nM7B0QsQe7J9sukTz1G1/yIkrUBueCamOB+u3UJTR6dUqF1w3qkOtLz69lY/E0R86uZMVC0rEygZZokwFk5+7exLbppibxDlNHn2heSO2I/6gvxRJPEgo9tsvGiUz3ZRDwtUVm9G03cCK2++6Svcy7/ZN/7vanvmLy+6HqVG2zMBgnduKXP8YDK51H/+8wqgJLIeTLRecsky24SfhhjaJSXbPOZI3lB4RCv7Unm6WL6DkNY0zau4qbxS+XgYh2M09X4H51oYDcUO9s7ihePsPHIVyYb8/vcvUodiKtkNLsK96g9tQ8IRcI9gc9qSKfbJusPsWSSlYAdTvnh9EyLWKrVxYSHnm3tjgPvQcGmHqd6DiG0n55+kSdR40M2RhImOfJnR6kzOx1xPbHKZkOs86eIzpTPd0FQPS15yAqoVwUfkMaP44QIsAsmGp1pEPMkBDxErvLT0iJsPK6cV/iASmAx1JV/2/D+f8wnOLtjhy997x17m/OsL7XC9UBExlC/rBJHMVS/NSsVv5SwhmiDgC5Gwl8Pxw9FVdEK2yEKGsQXcRBgVh7evhxhIh/3UlJq01IcM0bQw+Rn9GF8PgmNCyCkHuziXeN+cPEghMOTrqJuq8C/hMtwUWVI8VLSQioQrBk1IgeZusksx3APeEA+xTezbOOqUGE1okvt18BwOlNTbAODjQFQ/LHdeQAA62N5DD//U7nvg5/bU09+33/zmUfvaV8+kUXAQbOJEco5oGOB/tTnzxnAORoPBlbEPIK6B/cyaORe5jrd4dPLjQS4OTCA1XQQOpl2yMITbTgOZOBTJmSLdaIHLwhJlktYGAUMEG93LcC4sATynto7GpabWhL1wnclMPfSQT8VB+onkWTdhgKrrF9gpELq5pYc9O5VnSfxgkr4MLOqTdRAZkMQUhhBCXp2I8abkgzrAh5RiFFFjHiuvclk3NXLV6BCJUbq3GbxfCEBwt9f2TCND+pTZsSYAda810ZzkZuLIRJHfikQoKVCVGW1gTem5sdRPXRDC+PwiaWmKM3tq/FBvK0AJOjeJjKvLKED6lCfMnmLbd5QgXI6INx9CjnNRuJk1wCSMocBp5+LUL1Vy1lQvTdOgayqwMhH6tycUAlxY1H107LKzU72zF0ZCPH70BB8lTWbUJa+gyEaPGW07ABDFOpNWQhMFcFVVFeNI42wCYGnZoYM+ynoKXRmZULWSBGqh7i7ZYw08KBkpHaBAVMdC3QkVa2eeuYRxEz4/P5uKwVNzG2K6FLdKQsMpilXwKeHTw9Zndf0ptpH+LhBJfwoYTSO5UoLU009CrVqOaxlygXESyFbugwyzxKIkyLZAXUtNB63nZqsQj4A27aK+LIYUisgF808mWEVBdV/HYVzvupCTpoxl8zPCR1AQYC1NySh+9uqrL4d9eJatePMN+y8GTXI9b1Gyz0cAK3B355R0GAZCmfic+bB9a3E9i6NoamRT9oiVwOZPojvZWEviwSLS6G8fHyYGwLCbgKf7rdAhUFNd1lb0KMbjdFnHQdcH2BxOcEgm2WlBFkIs4WOMN2vsW4zaIQ4XFcRKJDRaFgmYGIoO0Fe+fgUjlFsBu+tdr+8I7FfpD6ZirKUxg9qqRoIl95woLB2wSNH6CSpRjMGFSuqAA7IX5kBeXpyNKxxrudnxLgCeTBfmTBL991etsg3ragn2dLOzNHIsUxB+jmClA6MdcCeGcXIBUDoABdZ7F01JysRcr683rT3urno61BIBVeXQx+1xMXmNfIQRjNSZlAu2DHua6Qi3SbeXex+APBQ8w4wFP6ApqAR+qfiIgaEai1h1M3ohg4xWLz59It3vattRAi0fB88YXnvqlGSbN3OivfTcRrRzGTXgmrtA+iKkL6rijJEI6ecJwIynaMvBUbJS9HkSvLzREQCicSQ5ALTJxa7DVM3Iw9Qpk20m4t17SvbbulWbKeQZ8yAiVKO5OnFqMkLq05zpsH3bftu/o9G129StUUGZiOtjIobIYek6aFlTaKN0E+t66Ba6TwLXJY0pdW2UzGuP6ZwYrmV0V7xj6VCMgB9nlgWFlJJ+/XKQhnvlzvYa53DX9aBYlk5fPDFFejTSiKRJjlkBI2YnTeR+Rtuoiek2OoPvZXS2nXG0vTjKvv7OFszKAOJIcAWyhEmzRixzjV3o7dmn6gRTp/oIrfMS9TUSIDGzxVMZZH0IxRgASM3PwrBlNI2TCHRkuWjOKZ4/7rc815QogF0YGsmYgvUxinYcaQ5JScjpUa/Uq6yatdPKGqmobgY0QQBbUgOArLpeseTFjOwFpRATWNIcSuDUlZTjYR/AZUrmAIZqfI3ksaNNMRVwE7kBsXJCAcpa6OhpjClwded9+VPJUjYHaT9d/C4ApwgJu4sFTgLhjvTSgcoimS2iAODgk0OlgOW2amINz7e/jcMFzVkRtuKl38iIk9aFNGAjuP9DXHsb91Xg0KALs7LuNYnAiDNDAjA2+TnWjTSQQznMxIDuIgYO0tUL1zpgL8ksytmP3CLFGjWNpG02YXSxXXfl9STUUzmMYacS2yorj5Iw0AyS2QTut6EwrgKgPii+VXSPsKMUk7tZ/BqJ2b1zBzpQO0jYuu0IRn11NCT2HS7zkaEw4kw6BVd+TgKFZZFV0g0fJC5vLzlM51ulsvQV1VAicRdrlQ5vMiNm/Ywohor1jzSNJFeUrHnRLMdtFco+eio23DBLhWfpDAC9DlMTzkZg7UUxLlSLDI00W7vZT0oUConV3/3mN2gwzoDBnu2xuVEsrcpj9vCvH7HDleXo1XH/aaQN8vrSRNKaVeI/6KCQ2OEjaXxQJAR7S8ma/hOIxgsUEbjhztZiMfIZJoweb2fMW4pWUC4MC0YOScBXvrsch/D/yuHC2gVaDRcIzl7V22j8JSAVWjajTGPR6LvqsutgmzRhqLHER3Mj2INiejXC7qrArPCxJx+3ktKd3ON+CqBLYUcuZEw+mfXWYzt27LSpiPAX4SbtDprkBDL4EFgmHeuRZ63zOGCqSvM9aHpt+2ynx5Uo4ncfz1tu6K2c7QJ/BNyFKQeRbrcei5i6zloUyCYpCmlMCnQTyBq8jxhUel+9fiHjpZKAmIWD9fYdm+w7t3zLi9xHH3vYTQNkXIb/PKyqDp7T4/bBxo/Z+zq3BGhRKNIQSkYzYTxyRRqVreS3iizlLjqzv3LNaa5JO9iNS/LxZvKkLCQgjtsjj/8OYyMZHZAMS4aAJM6d4vnY82fPwCTpBPvD7//p+l4aNWOAgn06YPfc/g1bdMICjCx67cHf/sE+w/ysi8Td3ai5AYp9moQIlxGEQCeNlNOwUaz97ve+D0BeaG+99Dfb/tknlsSUyPFajJpoBvZw7px1BoU/e/LjjZiYcJ90t8IwN8jLLLQ/wEZ2V2RYNHsxOfmM0dIYRogXLV6E7A2HCetMEkPhxIRI9loEZ5i036Rh6kaFaq6pmJdALYBCKGeiTgntMQFyLoEg/U0FDSW3XLdMXfzwViHmbEexdqWH78NjPkY+Eh9GDIMcvBoGX4eX9Ocg4OdyEK6VIsCabEiNCW0fgbkk/32c/f/4y0vWFXLMDtdttr1HDgKCE1vbgjimU0Wj5zI9UaIuJn4yeWESI3z3/vxhG4uZwUPffwSX+X6YzWjz8xnDAExjiZch6HwmicgAQNtF13hAax/2agj3Q6ZRkRE0akks+jTWyvPooAki46o+YvsQn1kMkCd++ws07050loYA914/kHVfh2OlxiAdWA1+fVkOQ/cxnGa5j1TqRnHGb96yGdZbmU8bhBETZ0yeZpMxEBSxwjVD/UWGwUPWtI+Cq3Aafm01NCSBpHzgfyU7vvz+eq7Slvvyr0BL90vNFDVbxJznt553DE0AyQjIiCnILxSTmKyDiepgp9bncN4RSIYE4K2+L1hHge663qe9VaPSbwKsLaUAFUswmN5qgm225sP1NBlVvGp0OoQG0FlMHQEQuFuimltBoy/QVx05l4J7+/8y44NmwAjrWtIWijuuNzssjeRsbBn2CVDmu/3/VX+pacTZFxWTRTM8HYZQOc+xjlsvkov2jBpRI1IDwfPVa+vnJUHy4VpGglmd0clIBcRgXIIp1KwpEEEysgFFD2PMA+OSxk4btUnz/DMXAAAgAElEQVQWGqaS/GklVh05DEmiJZwJEApUgN10gTnUgBedu9A+/nAbBS0TCtQ3F15xpv36sRUA76NtOpNsxyC+5JBENmPm+sHGCrv8isWMfW+20blpdmR/q+drFYwCx0CESINo00BTPyMb2SDcpaMYUR8LuJaI82ckjeu9e8tpTNNAr6gB5g2xu2+51QqTi+yJJ5+G7d2JNMIUO4y51eHyMkCCTGoeCltIBtlq7mw9SO7UZN+75Tpbu2anHTpCwxXznLqGDksGiGnA5CSd9z3ltOmu7Tp61Bh79k8rfMw4k0bVRWefBpibDZsx1375CJq27I8kGvuhTCwIHMrLKoDEsA/ShxpVfXbOxUshkFRBmihBZ1GauwAcdElU18jNXMCZpCB7YetF0EDvZiqFAUI7Zf4MW7d2D8QWmlcwY3UsZUP4acV4VvVINHV2B5Nxsp1YdsFsOwMTobLSw7Csw+x9NDonkOt/smEH2E0bzy8ZQgaSdMgnbN9xnEYvRBjqmieefMBuuvbHGD7dZG/95wWrwp1+2onFbuqj571z936oCoNohpN/HMdgrCjZdgJQt8ISEGh1FFB1Ebqm7R3HIDek2av/3gtQ3ms3f20B8X63Nda3wIiloTrUgBFShq1Dg3H6DBjebKRazJjlpN0BK62L3DadkXCNt4vVtXV7rWxBAJNpTkFOygcDOH681Mk1C+YttlnTltlvfvtPtC33oYn4LNJFE208k60exokZf37mWWrCIkDmervg/PP5px6kA36KFMPLMGn30Axs4+//sl//9ldoXv8ELe39jCo/x36KtRcwrLv08mu5b0GTRZOeuXjKvPKv39iVV97qoLua8gtPg7BSVmZ79rPf6GgH4Gq4zZw5DSJVGXtFpJ5IpBOQkkiAfABY004epRgQy6HbgdF0Dg7tYlarVtRaEXlKbHwRAaRNuYfrGzdhLMB+GQ1Pmit0Lx99+D6miSLsV1xPEQzAkoOHmeKiBkQ7VvWWCFPLLrnQp3337imBOYsMIthHK1OjmnQQUagBXVj1BlOpV5rBSRSdVRu7D4PiopuFBnqS0WKBCqKRGyy1oORFdBZF0rTIz4lFCq7ADnG9KvGHON/UOFfO3Ms1JIABzFqYZCtfw7CuS5MqkNbCUiBcYFoOiUM1WC41fDYgaSq5/Cq0UhMg7TWyF0M0/cXXR2p2zwUoBHvJmRW302lCqG7MYC9KF1lTDmLny3zLqSzCmobzuqCeVM2pKVZhMw5E8SdxVcQ2mWxSB7svMWuoTzUv3zKqcDwmcuV2xeUXEd/jbSYEvpdffdk27vg48M6gltG8kKYUXJaSa1c9Kb3YMGo0Gc5KE5YdTwM7wZqqMcpiP8uY1zVx+aQRgMf6OV2LzJGEAylXkIRAN4EhDkAyihvRiV/KUC86oVxfUhrYBWd+dUU3hJtIRuJlYkYOACHx9NOWYP62inUGHsXzi2OttLYCUnP+yeCtG3Bb5sDh1C5p3Ovm9hoIQrwfLMyBHtXIAXlJDPaJY4tdQ7y2vgrGfzprvcLmTaOg473POv9M6oGNTM5Qa+8+CgaBtAcNqvETyVcP1hLjkELAoLO8rMrOWjzfpk0pstdee8fu+uk37Sc/fgTsg3OMPCcwJRUzWabIkvpgygEPIWEsCxcutjdhg1919SVMGPyHeAEhh7NYJXkS9V8XkxLJkHa6OJMHIfglUSe0sJ5bAEuFt9z3wG32xO//wr7pRK7DIajALF6MGhGOmI5ITMFHgjikZ9Xthkr4gohtCthaAAu8iXNO0xNqiqjO1xrTGpLEizyTotjzPWLI87k0WSjX5BYmfOXlORE5ljbiuZpGvdQ4YUx8DcqLJ7IXKTvMfbMmxw4NgLS2oZsXD4wey40fCm+3POjz1bW1JKwgxAB1qRmJJAUaJ+HKYSj10ekSai5zEG3aXoppASb6cDJ86afgiaLIUFDRRhAFPycLxy82XhKi/xpnSkOHqq663kFNFdjr16230YgmT548xT744AMrKixkM8J45QAYlV+IyDomWmiJSLcmCYD1/Q9WWmllGSAboytiprH526B/Z1Koz50z3zZt3AwDA7TemQ8UQDxQMQDiGJsWA1OFsRaogn5OTgbaPYzG0LWuoNjR6PVIwqakTJ8/npEDGR+JtapctA9XQ9G9u3EedAMa7kUyB6TAYY1vt3FIhRPlYgh+8czI6uFr9KimutI1+KbPmGlTp8+wf6NLpy53E1osSsdS6Gaok5FAQO1jEUg3VSOiMpboBNiI4T6LCQeM7MZK0XQuegmI0sNtaeIhA5X0uS5sCIt+Etp48bYGlqI6HDmMcmoELEpaqNyTQe6DwOoWCnvpyg1QlGoUW6y2RMBFsY7DiRRajA0UlGEALtLB6iGhdQkJdf8IkinZsVDAM6BGl3MIAdCRAApY6eX1VegJdNGi1xgS/2UtUcTBvtBGlmbdAHqTiQCSrXS1whDmXrJkHhT3UCvZcxi2Zi2ufOl20eXn2X9eW2ElO8Vsw4E8SaNl6kBwXwCldbhoo7Rxj3QQazX6iCn3Up3YXMZWktAZPEJXPtxdOmUgJQCEZ6cOHp1BGbsITBY1XSZprrFCcqS1osRfurDqZoyMJuqAELNPumBe+CHSXzRegLpwini7+pJFdHhXcWCF2/qP6zlkImzM6BRrqKrnPrN5KTiP1nQwauDbylkvGYAXWXTQ+wEO2igmxiO0XFd1HCmGVssdJW0yCa9zmDfTIYNhNNjPSA9aK6FoATpTkQI4hDFrFSKqmxIwpUymi6yg31grZ3vHGRwsUbMgGVZtHGB0K8VwfRVrF9AsXIx0tVEBPAbF1mM9SXPOi1VneAXj50G1FYyAiBmju/6FblhQ1AT6eAGwqqLXR1z1TATtD494yhi9aJwxUpAC+Mw1SkOop43EIgIDN+QUSABPPqOAIrWFA4ME/r919sab1VwfYDadLY3kSfBaB6u6mmLt6NmoKar1wRnr4tycgz7mnUyhFq7xT5CGPBov41i7memsV7foarNmGEI6iOI5qAQmRKtjBprYhGaTW2do7IKH1s/7RxDnZFDWTqfkOM+yBemJWgrwVsbuBB5E81xGwZrIRBuntgrzPfSAO2EhqbYUQNvDZy4cF8/IUxEMBBokaCKVonnXRLEj/Ut9fhkuOfdomIjlS40DdfqsqZ4w7dm9CwkCxQrikiZBRQzTI9HzxespkzGOVPaogNVW1kALLpZ9PGd5Ikg6xHtgjm7wP5I+4Id7eDYiE6tg13SsgpMOry6uDx8BLwbp2/govMAgBTg/C7TXJREIg0PxX6C6S2OqvuUCcrnfZyxcaKejn5WvoorERqOm9TXo+JCSiBGfzDhnCHtUSVVg1PEF8ykwtOp1N+2jdKQr0ZaM4zVk6hcFg+R3f3rWDgogEFuGi7rgrHk2bnQexckhL1o/27HPjjc0a9oqYHA57sZz5DlEEcdTiEMZcakkeBn2Gd3XZPThdF1VMDF1D3RvB8RW4r5EwaoXU1QGGeqEVx1Hr4ew1oJmkLSZZJ7QKuYLP+OmYryXzBqlV/QVZBAuXXYZEgdNnLsC7Qcw4dptjz7+G2tk/YU7wEa05FBPYURHLP023c+AQhrsRQcUfFN6sqlCXV1XfTY3TxG4qP0qkJXPPGHMOFswY6FlFxYTn6Mw8qixqmNl9sHa/1pdVzNNJq5NU67+FoGEh5oCAmhi2WdLTl9oidzDQkb6L73wMi8IpLGdQFyN4LrE+DyKGdKbaIevWLWcddtu//d/37T5J9IUjc+iETjgo1piW0iTLCkpxXWbBsQEGB61HWG4BStMSXTAdGyngIhnXmn16tWeTCsx1zntwM8w4KHzVkCsmrwabRaY4sx4/x4x1gSiaqEH90NgkJpnU6ZMRYM2zT54/z1vFi9f/ioTF0cAvFvs4cce8lEoSWOJldGB/tuP7/+Z7Ti8j2SW58Hmce03coFIAUS8vIpl9V20d9O4b9IxS6Oxee9dP6RAH8WoczVncbG99Nrr9vry5bAmtBrFZkkmgR1t27dvZw8k2I3XX895RPH3yvv2yac7HESDCMC/RdoPbv2OFSGZEQIw/4vHn7bDsLbbqMAEgoXxvDT5ID2vQRadwBw1DsRkVQoXx2ted8VlaE0DSnfWMObeY++t/pTnxd7neS5dNM1OmjPbnvnzC4zdwsohSMj4QMXoFVcts69//auuU52F2/Pq1esAGBoY0z7TAbowgq4K1xCadNKWkyjsTvacisNOmNFyRx5kv2tPhRAfR1zO9awFrUpLTOCq6937eaI/A3BM36HkV8mycq/iomI3g1QDyg1D9RNarwKwvNswvEmCrTL8dZ1FIyzlYbkLvYUHQBFK2EPc0zoa1W+8v9b2lW6g2fEJ94acAJ03SaE425bcRqyGMIDSIhpFMyZNsi0fr/GppXRGaW/++nft749x/5qR0SHHaANEUbM6PzuLezvVNq3/FLApxbW9pImsxomabZqa8nNLxSxNxw7Wjpge3bgRjwCrESEJ9tCD99hpp5/CNBONCQ70bjV7dZ5qDaoJ5cBiAPqNgKp+j4cZpBoD9fNXzRed8cSM1994039OjF1OU7vo4osDTT6B9cHjEFTJo9BXdQ8DADx4TQGe/AZwlGSWwL6RaRW9/ojkhn+/XudLMX3k+z5/RsP6DSM/oxF+lwsQI9mJDwAArBMB6vpTv74AZr8AZX1F6bO5DFFwjnS0Vtp/33uDQvUUmtZpTjCQql4j4NPHGzZzdmGAwvspJ0+ChXQODX03YBVDdPjsGdFXVY4pMMBlJ7y1HKxRj8jDYLHeXvFT90Nf//K90A0NJBaCz8ad8zNqiCZpfGI+azuZJkwZyx+2KiBWvxsd6V4GYGqQcwUgt4CE7dsO2J+efYF8otCmzy6mUN0PO3QHDOA2z/caWjV9BaTG3otDTzQ2TqA9IGxkGvmkCnqmbRq6YV4Z4+Up1IRo8QHSTJmASVI97t+wtBvq++wzphxOOCGHPOCoZROT921FYxvd8ElzRrtO6wAg8HG0g0MHcpgiqbTUfGqDfUjrNOBsPaYQliKdXQCpYprZxdQkTUwcRpN3Z2ZCfiAmPP/Pdy2PnHTx3DNsSuFsmIZbrLrniM2eP44JvharpSZopKFWU0vjU0woQLy6yl6bSO6tCaue7gi7ismQvz3/EprqGCdedZ6bIFdU1GPYNMXeeWeNswGVT119FfIA//nE5iA1Nw9ZGxmZbdq809ZA6IhHxzAtB9D2s0ryw2R00YtoRO3wBvfkWZgzYTbQTlN7qAtADeArCjKGxndV2Oseaz8P0qCNQeJrxglq/HUja0fe2EPOyqRDEUzYcdzbD1agQw+wx3JDv1STi+GWhTTfmYsm2aTCfF8be3Z3AaxsJMesd7+MuBTJoCXBRo4GbB1rL730CYSoU2jCHwAAqbYzTyukVmix2VPzmDxEvgZW1VHGx1th0DUB1FBc8h6wuzhPxIisw5C2pIy1G0ftDu0qk/Nq/8FSK0ZXNjVpFOO2rTCij1vhqFSbOWs8IOMBwHAYqvhjlB5AlgCm64AYhlxzQw2fLToZeQjyZqZwdu/qsLmzMx0EDCVh3A/YLnM01Xi5yASsW30YSZuJdt3V30GC5y8A0ONsHQQkw5uiU3Wi5zKhdsP1X7O7f3g/4C/yVZw/MTz70LAu+/6dt9rixWc6SHbvAz92CYMizJr/9dzbsNzzPQefMXOGvfDCe6z5QMc7ktpm2bln2re+dgWj/49gRlkKEWAQ/f5LuJf/tkjYdDr/ZUYlMkka0igzpkynEb0eYAlJPRiTkmQbNT4X3ckqar5+b5pX4HUxA6kqITybN233vSr3eU0IuVar52J6TbHewBUYhS4uHm2/+Pk99t6KNyBGVdv6jZ8iH7HIbv3Gd1jHN0B2qrevXH+DMzA/Wb/Rxk8dS/MCcN3PuuEzjzggE2yRfiRL1AZQp+gQz/rwWEuO0g0YHORNIniITMA6pHYOp14XUUMAWCz3KpvpXP1/KzExHUZfNwzCFmrrfk1p8owLx6fYxVdMA5AaZSXb6+2tV9+DnMf5I3ALnEFSVtJIjicmaOy6CUbnKHLwo7AG1XhQgHQOAH+qOelGvYA4HeTQ2RijNSCjpHOwi2evqc3jlQ3ONtQUJqdA0KRSc+vzvDfQ+47gtQRyq4GliVZNmal1qtNKsgzxmDQJnDvjtNNZl12247OtgJdpaJtn2fZd+1i/wneUL4vIQM5L3ufCgMNJsepIGZImIoeiCZJIph01id1UBzbG9UqaTf22EHLI+ESwIBapmnCastM51cvfuykQ9DpZWYmem4ewDmqOsl/Yb1OmF9t7y/e6z1HRuBx0wGfj23MYc+xDdu+9P7XHfvswryE2MoAsZnWSjxRjWmQUyW6pUdtHo2iIfDIGgkgazPd6ap1a9HnTwc6OYUAfR74k3VKtBdXKmvSUgdeYQgnd0WxBPiouvoBGK7rmgMYyNw0n6bzuujOQ5ymzj9fvc5P0kLBOJsOvs5/e/3uaUaF20TULbfnba8nxwqiDwE1YDpOmZrLehfW0g/3BbqVxVI9Z1OwTxlHfIjPDsyoenWoH9x2CsKPpJRrM5BuSvpQ8qOpSkQEimMrqIV7pwSgPmTS5wK/lOLIUhDPWuKbryJeowb02hiSifFESS5oK7nMvB2FB4JNgPt4TFc9CuZHqVOS2tHc65RGgHNYNBCX7I+JlL3V5MjU7+AnyXelgoQLb6+qQxxmDjjLyLAMykwUvScYYaw4ktpCCGUlDvXTgu0CZtcg1/hwGZTiCirsLBCaegikeQWtt4EaN3Ne1UExJjytIHuSmF01S2woQpQJL2qZa9N3SNuXNRdWtquNA5kqSAEmlqSYm32WXXGkfrl5vM6ZNtzdff9POWHS6ixXLXGECXapqAlVBAdo5dJbnn3QSIE+kFVCEKwGpgjGmLdUGepVAclB2tIzRiVwOy+U+0pOF2L3YiGIzNguc8I434+0ke54E8RrRFBxi8IWpYACIGz+umA2cTrDa6wWca57yYsFYR6B1JfA2i0NWgGQvWfBgCGAzD0si/yqgYggocaJ+U0FopF+gViLJgsaIUligYv7K5VAbrQDWzyI0PvoJbE89Q0eN1SKX9nHjAVP7W2C4JgBoA3LxMLWno7jPQDG+a8NUKLOD03CzrAeEEQovIDuV4F0LY64DRplAzcsvuxz9or1WSJL/0fqPnEWQRGCpFginFJj/xKMpm6YxWcwrgtFaNixjvdFQt4cowhIxqYhlUR87Wgn4isEVB2k4hdKggoNcMFXAASwm4T4HPopYuO4FhwcosIJeYprGzALxXwXKdl7bu3j8fDFOnvWuRRLmhQOSubwn+qsAxkVF6SRKAIN9bdyrLJKP0egDfeI0614A7VYyv1hYskowOmGu6aDS8xKY1kWHQ0VcJF0IFXjsG37ToQOoUNesrLTFN2MCQLTYM9IdiWBTxWKuImmICjri7TDvIqVpJxMcT5oDUFUgsrRJvKBXF4zXluCznHbV0QpNwElvVqD/khGVaRV7+23GRJIWQNGNn1bB8guxeXMRij55pr328nuIQnNwA1RXsK/8BBB7iuQ6E13C9NQECqkOADq6fKz4GXML6Iz04LxXbZkAr2kpMKNq+u2zTw/CKtbsOmAz3bABxi1kIuLaMgRM8HmSXQVijboGLNQ4DrtYRnIiuSfSHBboWsOoD149PrKuiQU9ZxW5kqsQI0wHYRT3RN1FIUxuqsG+cGabI9kBeyLoJgZAapD0B98zUuDpGYlxFxRNrB/u58TJgD4nDNhkksCd6wHYGqNxMo1Cj2qi7S8ZsBVvbbTZp0bbgjPU8Om0d95opOvOXdHIYKS0lfWheQ8VXQ4CazTLMUL/HDrIpD8z0EVyq2YAxXkK9yUvj0454tyTx6ZSV/fDbmjCPRQhchLP9haeN8V7AkZPGvtmct7lBBphGdPQ9xGNOBomhXRmBeCI6VnfCLiGRhnbnOSZRAGN0XaaEtIBTklOchCxg666gHsVb5KX6KbhEM+hGkeHTWNjGi+Sa7PQyD60iiQRoS6vNLjUzHBrNJKbbhgRKgziWccqmqIBgZVoqgFSB8g6QBFGH5jYQWKXgSEGh6m65m0YsnXw+ehhWiyxOpob5UMv3CSVfj16XryfxlN70BeT8QVqJgETWJrbACxywOyXhjZNhhi0lOI4WPsZt3K5ALE02P+RMNTciVmpidzfeURiyy0+fZGNKS62caPG00RAe40kVUlRI00wuXNnAUCryx3Om44U7Vo7I/p9miZoaKhjhKTaNVuLKTw0iv7sP/5uqz5CYoX72ypwVwY/JHF4anlnvpAkXw3ANmKQY+zcO+G9WrqKsWI7ytwrPzfFFp88m8QzzFauXkvyIrA+BOOFIM6LySRXe11bDHtIh726uBMn5Lh2XR3MkwEZF8mdm65yG5mB9lekjIUEetJ0i+NZanvk5RYzeol+HuDIxZgQvfLq2zDTm13TKZp1Jwa31mtCVBwmQq0wVgP5Ca1p/+3J6RdNC2dreeQNwNQAWA306mTiOHHMBCtGHykaEHEcRlZirDaiUfj3559FE5VFzV6UAVeADwSg1JC0rTkv9aoTxo5B1ibNrrnsKpzjT3bXdOlh9+n6pNfNmq5jZGtXyV576LFfwSJut3t/fAeMqTmMSuU7KFDHyHsXgIiYMenp6c48lFZs8H5fBoFGgLLAbKiGYjwrMw8dxOXsG9xMh4FVaZC7BrZLRARNHE1SiI1aXVNNkoexI18Tm04NEI1m6S5JR72LPGHGjFl241e/BgiYDDPnJc6oehs3FqmWHZ/a2HFcb36eM2QH+cwRAGrS8r71+9+3I/XVaGfK7ELnMnCmpFHUaVRyLfkP/nnenELWAkU/rCDd0iVnLrCbrv+mm9s1Mgnyi4cfpkBDX4pYGE3suuDis71BvPKDtZitXMAI6mSXmqnkzH7yqaddmkAs6UIazXfdfjtMZhgRFHgvL3/PPgaM7SDXkaRRPA3cWJqgPWhM+ZyLmtusgzier3KTdti18wAY7rn9W0xwrCCeHbf31u5wnb0uGqtXXjyPBkg6BeZyI3+0Abr3aeQCtZh5yHDi3vvvtfmzyMuYjIhiLF0NLU1IuPa7RuY44zWmLNmHIY240gDef+Cwg6LhTGeEsqj1LDSGrgaW60mLsaiRc61ZYlKgNS32A4wv3lPrS884YCQqQY4BiEiHvfUxuUShA346o/RzQbH5/w+sak1/Dqz6BgqCgJ9XGmfntcXi2UlT5Z/vvG0NbUdYs3s8F5EmZU2NRtEDnVvJGkSQ/8xGr3bhSQvstRdfcNNMAdX93Mus+Hw3wFNzStq3kcS0PFiCt3zrZtvz6SHbsAa2L+eK3J97NAkCsB3LP7imM/FLoL/OFUkRycSin1xyEG3GCBirjz50r5125kLvkPagZabxTMkX6OJdEsTvwxej+p9fs+9qNR01Bh/sN93/HgqIaibFBOprokQTZtrPi9FbdV3a4ZgTsD/l+KxiViPuQbwQgzNoVMkohXHI4fs88udIk9Vjyv/g3V8Gfx0E8Lwr0NgdAV197XCtzkxiv0kapAvJsS/LCQRgbSAJEYDJI8CqWCjB6w31NVAAvgJodSrnDEmApFNYo7V1bT5tpUk8xQgtDBXnAlh1zuq9NXqqs16NdDUOBehrvQdatcH61NdGgOyRXEk/I+NeFW0aCw5kCZSbCigNmtH6zPqa+KuRvgYSmbQCWK0s5YJo6vVrFDagoQdNBOVWQRcsyKWM6bbNAFNPMpGQbM3djXbBJTOZbOujntpLbRdhe8l929Cj04l/6qJUrqufSYk+KzuGtBGTY6n4X3QBjmzbU2XwX2wso+BjR2VD8oApTO56uLyC83YC94FaLxE38cFmO3aISbkwpkGYYDgOKzR3VIZNmJxun20qtSR0/fcdbHD2Z3tdKBrbyuubYMUyaiX9eM6VpWfMgkgQZ2+t2Mg19JAbZLhRYhh57NxJp1pnTQRj0S9Z5sQBTFxncb00xYlvm7dv4VakYIxJXcJebELK6FhZjf3g9q/CCN2EhNZie/DXT9q1N14OMLoJmaNyajRB/9S4rC0Zc02alGOnwWB987ktlg7rdtm5p8IM7ILtWmVrWQtjp2MwvOoT4gP5jlJsGe7wDKUnnoJUQTN1SEX5XsbHl8HuOux+HZLCk16v1o9kg9xIkv09cVIse3sAQHoq5oclTAdIVIp4C1MvjPuTAZAXBqGgtFJxBrdz6oIujAEfe/A++/G9v4Llm+peCXvR/pw7bzrmMHvJPwFtyTHqmLRoRRYrkjPs1DOoHVsqYXRO4899Fo/WYRbgbuOxOuujjjwOMKPYMKOwyKaNmWhbkXFBGtuqy1rtACBMHTJcuQCX/b0YT+W22cJT5tjyN7cASst7gXMgfcDmz58N6eUIcjfNgCRoim8/DIiSg+Zrg7MZK4/W2fwTpsF8PQaZANMl9kcnknF5OUUAE7m2/qOtjNy2Y6BDnQOIEg1g305Oet7iG+27t6FRzTkl0EfnfiO5rO8ZzpSfPvAr1su56LNjoEZDWv4r77z3HHJ0ZchOVcM8nA4payXgDWP2TJDNnj2ZmFZBnoZ2NZJR1dXSS1SOw6QWm/r279wI0aEc4lie/f2FFTZrzgJy82bkKD7x6Q8dCqr9U6ib49iTh3cft9u/d7O9/dZyKwejEAkoi/xfYwI52TmYfFEn03iQxIhicZsAGyZGEqnnfSScps1cpgzEiq48XmsbN3/qOpN/fOYJGgbl9vFHq51Qs2vbIbvzRz92Fukvf/GwuJMAvjfYH5/4IxOnTFvC/IvD5K6Lppv4L6oLRA7TSdLCder//QwUM5fCVACjwELFmCg14viiy4dx1nUDuA/5VEgg4RYL8UyxTsbIGej9dmJK1sUeS2UkXE3EcOr8huZWmow01Mkx9NwkTdQMYCb8RZMW2ifTmNInc+sAACAASURBVPI5cIBpY7AKYTHJ3MMmTH7E6hEwFZzTmvqgsc4PTiAf3b17t8uV6f/73Uk1BL1fjMjRD5aEmuZTQjkXR86FIBcI4q/HUd5Xhtr67VrWTgxQegbjlFeLY5paX/vGjV+3l154iXN80B5AUufu+7jXOoNFtNNj5555Xav8QBIvqolUYlIHytk+ihFY1QIhYAc6A8QybcXTZoiaTNiD9qkMXbV+pdsv4ohAYapv9j1Gory+JB4WnrzIfnj7/2EAeCaMaHSV0cLv5Hmcf8HFdsutN9vvnvyVn/vHmfQtLppgczHWfQaZi25AxhjqA/nmqOkZn0g1x+RrGHs2HVF9ec6EwWDedWivRnGp+2Fmcj6npGMyhtFfChPEHejdRVDP69lEsCauuvJMm3NSnr32+jtWPGoyAHS97dsLI7k/Cr39dHAXTVBierdmI/kjZ6OY9kwLqMOeCsu4i3O5nQnIMqTkPPUiZk6dXkB9q6kBTBKFbJDjiEAnKKu5gTWbGwNIWmS7aLw31nDmk/vKIyIVw+1WdLSlhdsPPtejyUfhaQCX0s4tHp1le5Ao0TNJBp9saKxjKprrBNzWlLL2nLAp3s5NMkVMqibnjuXcCEG+IQZi4vfuuN7WfPQBGFk5poAn2lY0oSVPKV3fidQ529EzDh9kH5Pfd3Iu6YwSYzWS+5yJnrhq9EaRDV0diElpDpccJAfKjyLdOXFe3pD0VVvoEESxKNNhL3YD1bYg9NclrTkZK8HWKizKYVSznC4WWgWlMFkBr0Q5cH0z6f7wv9IYEtNICK8SMYFON954A6/XiW5fqZXs28PBFku3JxlB2YXQ+v/h4FcCyH52djajKGVWQLCfCnukvOwYeiKzbfk7b9m5Z5+Di3IyaPknbloiqnYD4walR8tZdG0UQmLmASRxYLTw92SYpyqeu1mQWtDSAZWzfEGBOn+wyiqrfXPFoePTRwdGsFkCAKhcMjXGKBZNC0Yqna4tCrOL71WSK+AsjY3ZwSKVbkkr4IGSGYF1bXS2BHAm8XeNJ8lwYGg4oEmYvZJDLZHERstGuqbTp0+GtTATxz0O/E/3knwHY2iz5xBcoPlLGzIad5semKMCJAS6NLCgNCUUI4Sda8rMK6BAq0ZXFE1bmUfBjtKBIY0/7foOflbAoBJex734rURKbzQA8KCHFssogwT83PyHw0FaNtJFSwlN5FDHoMa1dLlmGHYt/H886KdkBhR0xabwzkt+kksyRGjkOVoBkQSW4BNJ0I0meemE/ZHPOEkZemQKfmKwpqSFYj6TTaHWykahowF7k9uPnoYAbzkfBwwAAQtRJE0SuY4HGKhraGTzCOQkmSKYZwAwqivUwxpznV4FWoDadjZYtATW0RLsZ1NIv9LZZXS92gAdpf2k69d7qGOWCEDbwjXUMsYdzbMORrfUKA3GCXo0GqBiigJTTQYxOANgNQSwOt6BVddVCkXT9FQCaCgFMCLRJevQJ84uRAM3wUowF6mC2n7aqSfYoQP7Ce5fs7vueSJg+vHsuwCyfPSERxTPvczJlAZbLy7lM+nOttmnO/c4EEQcdMB/PgY0u3YfsK1bann/4PkKDJWep4K72Ovh6qjBKpTOcDsNlDao8Sr8kxnFiUskwWYdCzRqAURsh1KvQKVRQh1CYp4LTOl01mHgKC/gXYWM7omc330UU8WZM1BHWCP6LIHZjA5P7UGNmuiQdNDVwaCAwSEQQZ2i4uIBmzoP0AuW996P6Fj1F5OwH7GC0QqEmHgx7sq25PCVsHeEbf2MmHKM5yRJDunlqpPlDjuBVo8erxoHkodwnUL2hIBVjVHK1zcC2Ymp06JIcnJsVHGKtTVgHgOLuAagepD9FRXLjDtgQD9d3zZQSO0bdfk0zqTDt4oirJPXVDOkOEs6nAKxKSh5rzrG+PFXYmQo0CTV7wTGMfLzYlgrxEfGF/p4QDHcX8UZCWJ3e0ZCk4cER4eA1lKUgAQxT33cmDjrnTSBFOwxOpL6U40AAfHSxRaooD3QTWLcCFtWrPhIFfMcsLGAr0OAGUoS29FOFAIq1lUkwUWMxMCFW0Aje9qBBpmjszZ6SBpCMKjT+annL1dPtAO7GRkcgOkSwb2OTOTZoMkYis6tM10ZJ+7mt95DcUYdXcUlJTmZdJ+vvvxKDmLG/RNTiF1JbgQohlMbsVsLMBtGVzL/rqaVQFQleRoF1Z8CM6VpdhDTHU0QFAv0IjFTUn33fffDmK+kAUXirDUmPVkOZAxLET2nyTcq03JhxLQg31KBPEolsURJjtikysMk3aL4nMVYYR5MFemi1jFKKMBDGs8CVJWoShcyZJhC7CZTbJgUtKwLCoJ43NJIo6cTB09GVwalz+Ti9UIeXF7Jf5PP8PoBWC3mngMbkqlQ3NHeYT/r/cSMmIAe5txZc+wf//q3NcIIDXajABPfUsEa938bBox8pFnrXrFEgLbiKFpaxEKZJkRhviP2wb33/5xxMJpLBPkHfnmP9SHH0i2AUudEgM98Dm5E0YBUMizpnKyUTHvqd08y9gyjifNcZ1QTjEUxQZUYdRCgari3P33wfpoQ1Xb/vT+xqWNmUDjmOaNA5oldXIfOTjUmNN4rRpez0lxPcwQsDkxtxEDV13Rvs5BF+ZBxyMaWRluzdo3rYwlg1Xp1YI71q+ucCrNEwGoJAO/hwwf8Pvl9VkOC/RcYZkn6Z8AuWXY5xfiPfL2+9K/nYJZG02gtYBxxD43hMcRmoel8KOU77JkWksQf3H0XwOpxB811zkmOQ2aPWRhY1NUxhSNpHDQcMmiY3HjZBfbR6g00gqoAKTLt/vsepMBrsf+uWm2vr1jhQLjOqh5ijYTxpacsEE6JsqQlXPqDgjuafdZCMqx9FM75HMHouBJFFZ2IgWCAVQuAJ1CN/c4ogkz2uqT/Ko0rPr7G4cTa1xnfA1gn0bg///4XtnPjahoLDfbqu9thK6m4GsBxfonlA6z+/S+vWQ2NoUFMWxafssBWv7+eiRdGiNl3v33kcUulAAfCdZaZbpLkGPTzAtD1SyxmscFlNLlq5TpvgnZ1N7E+ldSriRiAcwK5vX3JHncWsWtTKgzqJBJ7kHSb56Umuc4ksWluvOkbXGMcINk7MI4n+YiYT05wg4JpFT9oHBgbAbr+908VmJ+DqvyojFt7yLNi+bxP/+EZ++d7r1E8d8GeKPOYUI+Rj8KUT3tI09u1WcQuDYEBfA258XGK/QOWmEOsx9l2z9Z9tmDBQpf1KcHkxLWh+fx333WnzZl4sj3166etquEIa6DLG3CijEcyxSLQLQxZEjWLu4ihrYDzWrdDBKr+bjXXY+1fzz+NvEmxvLIhcwWTIa41qvfwODLcGPGnHwBx+tPvAb/jaa48/69/+fnsoCBncxjVkoAjB2wArhVzpSOpJoikksL0fAR4c7go9xdTUgVFJF1G5QXhTD2JvV1bU+HxSYVlAISONFiDZxGAtF8wh7/8d2eGqn3oRfMXrFtfUMOxQftXn0lgiaZJRr43uAdfxMKR4t1Z/Yprej3W+luvvWhXXXUZ+4A45B3tWMwvOtBS/guvRa7H2onmzNFzEDta6zP4u94LqSL2uQplaX4LGBCr15nVPtYayCEpR1IBrYkzse40ehktmQxv7ASfR790j/XaWt/pNBql9RbJuHkjDfVzz7kIrb0jHBY0Ea1Z0Y2nGMT7AFzwvwV/59/XrNpob694jzVVDzsVhiv7Rpr/M2Zm+5RYNbErMzmLvL7CFi+ZBEMXuTSkWNMwVYkBNK4up3nEuH4lut+zTpoEs5RxYzbWADlFEzWNsI4UGqkTJsCEwsw2kbWRllbM2ia2UbRrQqWcs3jhmWOpAQZs08cNgEe1Vjwx3ir3M7rOVFkK8gafbC6l2ct9pcE/tjiVHD8Ec6xclzKaMG607f7sM8yF6uzSs6+39e+V2C6MnHImDVHwIxHE2k9OTbZt+3ba0eoOJFe6qCenE58W25OP/4EJr9G2fn0JDK08ADemmtijYvCpONf+m80otggZ+/ftdzOd2797rb37+mbbt/OI3XTdueiyJ6Fz+axNmnaibdh20M2Pdu3b53lfB+CCDHQFuLcJkCJZmji50HPjQ/trPHapnuigmaI1qTPezVTJYSlBARUjIc9kYCZY6dOLx47xrNWg57wX2801uQG22lrRj+XcjouQvu6QzTxxpu1lfHzUeAp3ZME6kYuaNX08kw8AeeiY5mIIHBZGHcbznTYTljDsu/GTomj4DFkRZjGhlcgQJGbYhn0NNsTk3gzuwcFP0ACnSZQHM65oYoZ1MFN7mBroYB07ojEeMkARoHWFzZxeiNlWlROK6hiDHw1wXgVTTCzEcBpbFUfR1d1aaxMmQSBhzUUwoTFtSqoVZCdZSXkz1wbzECYCX7IjkELGT8gjbijWJ6DJOmRHyg6ytkNt3omL7D//2uKj9LNnT7VPmDiNhGmbw3TMbiQpEgCa33njPXCCcnL2McSiAeQAN9nWnSu5N5/yXIzx+Go+dwpTX23klUmuASnDo7FjJ9iHH27xnOa0hSdDFCpjTYfYz++9FUB8J/sC0zRiwMmYNT3268fsCPUZGJXXO5JB66Y+zUCztwMG55U0wA/sP2yfwhgNg4AmDX3V5V0yY9PQADWGavxbbr3eJ1effvov9pWvXAd+csy2bNnkUjGnn7yQBtYuOx2WbY1kOI4d8smF8qOH7dvf/Lo9+uDvbROfVzJ89/3sp2jkriB+aJxcTUfJx8mPRo0iwoj6un6MBUWYzgDJI7oshTSvZdgrRrwz/mmAU3doOqooB9M2GbRS+4Hl2pzZE7l/5S6JUDR6NCzcY/6ZYjHR0rRrKOeR2LvpeWKYDqKX3wXLsRAyF8Qf7vPCM+ZQdHXYG69t85iv2CQ5DGEnMiyKR9atQTk3xDXl9vrMyl11hlfTTEigJu2gqeseDTSnJKmYTHwRI1yvl0lDMgGGdgmSR/pZXVMKjTF53OjrCxaQn6z50J+ZADzFQ/0SKKrcVHHSMQmZh4l0BGAYTLxqshYmIhPVMmxXrd9Gwy4BvEENGBlgKYdWftlPPtUNmK3pJwGqvTB51UgQ8xLWAxuYBhWvnYL+s3xq3KCJmKEUUmoy7h2m44asKQKEug1C1DlLToOl+h71/ImcvYm27sONXu/5faNB1kohmYnZXmZmgf3sF79E9/p5mOS7YLKWkPfxeSlsHdwjRscgKSBplXbhUWiu9kN8kWq//Cs6kLPsovmtZo/2wGZY0Tpn5Y2hPLKDXDoX46lc2Jk7t9fZeedP5xpCaTKUcY1kGV0xDrS3YtJ5pLTe10w7RsdLzhbgO9o2bTpCY2C/Sx6odpw6DXMnpgSj4qm3IQepkS6L3DYaQPSQXOP3rKULOUMbaYQ00mySJKamqXSOUMXJiJV7rxy4tZ61p7qJPeCT1pyz8UzXtyIJmQjzXVPig+COmoRXvZmYpAlTJGdg6R44hESKMBZpy3LWJ0MyKxibYOOn5fl11NOEGjNqtPucVGP0NQn/m43rS+3QZ0Ocv1Nt554DlpwTDRAM4Un6u2AOLrEBttJEo10ylyI4apI5h3vXBdgdklwQMSSNuxhOhoqjFXQKY/hNYIKdU4/j+tduuR76/MsYyGRAC8fxjM5mDKfAGYuW2tuMDUnAd/T4Ubbs0ovt1w/91sf/NZYunah+RInHcsjJyETdt8NHjjjD7eyzziVJLWCMA7CRuffHKNKklTYFgfN9JQe9uJg3dx4JGwk7G3jy+AkEgEo3dKpnZESjZvnog9WxWNTBb+MQi6MAra6p9MARzUbVRi/Ze4D3qHL5gIqKY2zSdF8Y1UgKCKXvA3BLz0kFTG0gQWUxwoLR+Ly4Oa3IC0SwudsASZX/xPGZtGLUJaqHSVpUnEx3Du1SgRvcszbXutCYdoJ3pRRUkjh0lPhJG6sTwCgRurJYajHcoyzGXQ0DpDaS6aPH5CSIK2xWjrNqJdKsTTwIW0womoJQFCM5IYAD6uQkAUTdfc99VlA8DS3Wa+zscxY7LXvjpo8x+5rJOMGnbFCZy0jbRmNm6uIAILiGFd0iFZliofA1gZPRmEmpmyaEXwWCmFuxQ1DuOeWllTO6AJCr/DgBTkiAWKLJfA4SUiVZXG8nAIRGjnsplgQiqMumOdtIsU74HBqBrgcI72DkIIJ1Jn+SO+78lj33z1cQvmYknkClgHMtGnR//dPaoCAj4PVxKEnjREFcDFw9Y3WKh2BsCJRTouPJaAbFPfdcybOPjAKcSq9F76+xh0BzRU5yBFuCWgzOlB5yOQRl5KHN1oFYp7TM4iksNcKtpoAKDS9ECABijui1paejsdIRYDWGDm4yYJuAVTE4VTCPm9NDMjZoY9Jm2YF1NCVSx8AOY+QvrstefHMVQa5WVh487xQSIw42gGc5LIa4W5E0xbAR4H6mpDBKSZJyxqL5MKgKKMTXA8KX+sigHN8zAYASYRyXlNTCQtIJEjBKtYZlyiSQUd3FZPRDY2AadzLC2IKWsp6rBKej41lXfF1lTAssxi4SbHXlA81YgcasGw4l1Y4aHxUrIGCjCmRRwsLIgfAigWnq5g8D2yMjHoGW6nAxI/IcD1lnv+vUDou5+6iuRpgJlpwbDoge3gGbliA4Y+og2rDpPPc0W1dSjiQA76fXQTOhAc0u1yflGerQV1kvIE2sXZViKnydgc3fdU09gMojh30EYFjRqHC60+mWlQtTnODcwKhElx/4vnRhfonxB2AGI1GNmjTilHRv02BS1sNqVeJW39Tth2ZucizvRdIOuNpGgI+lO56cnM0YRTYMVcadSMSVKKj4EqA8wF7T4SBQvluuuxx4Ryua7eDhaoq7FppDfF0AtxdNwW9tqWDRSn+Q16AAEcAisIRwQLLg0obOdmkhEdf0lBjz4XouwyPJboTEftHB6ixSH2HUSR88Qy88dQt5/rqHku7oh+GrrqwDq8Kt+VC9jKl1MOEAgYtRDeILhyZSWRZPSFOHUCClwFUCAsWC2EfsX14/kheIgiV1ysmn2KkYkSRIR4A3FYtX4FA7Sb0esCdQMlF0cC8A3ASsqoCV0/NxpBTEVMrKzXLgURMDxyg2Hv3d4wCmaFdz81yNSfeGdVyIec+J0yYwrkOyEZ2Aedt2150MZS8P8tykAxvohagwlpmXmkICS4JkSMFc7F0B1Rqh0v2PU7df463eINA4DqCxRNBVTJFk9ZGsRtKEaiMuNXGu9DlYIEKo2MYaWxELWT8vNizAuub/HDDTZ9DDF+gabtMBjC4772I3GvvdU0/BOCob1rsNwANnK2lV6Nk4y03Ah7LsIB4oydOHUwIlCRdNm2BV5oYcd9/zUzdWjAPUu/3OW3BYVprG2SVsJnhp3+vOBPT9pM9Nc6N4lN36rVsJ+Zwv3Jd1mE0exqG4BpF5sQnC2I9D7Ouaxhr2Zj+6oufAbj0FbdZJPC/AQKZamjAHGaS4kgxAIoaD0uTVu2oEVr8CACxgNIj9qDVwlPwkN3eUffTRetdM/zeaWGIDamLG2dQatdX5SOFy6ikLfbRsz57dAF37HHBVg1GFr8wSXB9SBQlA7qWXXAFL5nsAAWYvP/8cBQa6kpzNOgMEyunu+dg6n0kj9l0wbZ7801P29poPHIhU0qyEKxadqxNnzrQtaI720BCLYwxukATx7u9cYYWMau07UGlvvLHK7rzzJ7DjeI2nnwGArmecEO1SmMsHYCvouYXJSBOwS4wNsUqIthYSzyhXtjT8AOkZHetspTjCXHCIhmF0jEAmyYXQBAbEHGQUM5TnIvOJQUZSeymIxI+WDIekZTWi5QxTXuvBn9xiDUf3WjZFzYvvrLVmN8IBbD53AfIr420Fn3dLyVHrJQ5efcm5tnfHXhyJjzgbd8K48faze39sGcS6CABBsWrCXYMkGC13fVzOtEifcAnHfHG1F31dPUzM8Jk0Su9xjmsWgK4iLALg6shhDIvEbPHmgZ49YB1fVwzVa2bRkM3MzLFbv/M9L6DefXsFo6lTOOv1/UGDWGd2sHYDpvXIWPbwpvnSH4Fhiy9s/hS7RwY7Rw8fdTmWFetW2toN/yXZlxErIAD5CuGaRscU4g4NYRrc9bhXy1fgtm/+nx3YcxSwaqNlYgxz7kVn20t/e4nzotOJCM6Y5HnJ+EQgW1F6Ie4HnTSd0xlRjIOtc5CtChDNnpTJaKhcFnW28ofGizvJUXoBCTTxlZs52p5+5jfuIC7dNh/p0z1XESkgWSt+GLgbudgR8PJzYDUxExbxvuEYy2djTyQSdwPAjv/njBHArTH4wAAq2A9q6Ck4y1Cri8/UwWcL4SZKl16s8kWnL7aaKqbIAN/1c1/IAX0J8NQoiZ6wM0y/YKd+/v/DwOoIy3YEEB/5Gd0YAarKrwXejgCwwZ/BhY8wVvV3FfAj6yBsoMnefPVFW7bsXLURHVgNA+RpouF422130RhBh1tjpQIyfMJNM4Nao0HDSoXjlVdeielFqj355O+HY3DQYA5Y1oFcgWKNGqFitn7rW99GW3oHbJ6DzvRRPHMGq+c/gBV4OShvUFG/4JRTaBqmkIfFwQacC6PuEKOdNaxoGrxKtL0yD+6bYnMAsgZg8H9XrrE33nqbn08FCMd4aOd++/Yt32byYpXd9t0bYDbRrB9swyzxT3bo8DZ+hrHuOQutoaOc5mQlUjHzvbE8wP2qb/n/+HoPMC+rq4t3T++9M4UZeq8KIl0URZTYE2NN1BRLTDSmqkk+U4wxRtPUGDXG3rGjWFAQkM7Q61BmmN57v7+13xnlfvd7LnmMAjP/ecs5++y99tprVXpNtG71Rs7xGFt21iWsCVizXftsaH4MxocHWXsQXrYcp1wOt/zMaBvDebXj4E6aUe22cN5U6sV+e+W1jXbqnDFWvOEAEjIZdv23LrGnn34V9n0Uvg1VAGqjYXzOBzzdxuj0Rgc2p4wfb6WHS5GEGmLb1pXC5iu1SbOzAXX7rCAbXwrkfwrHFtrfH19h8TlhFOoxlpNayL1Fo3m6j4ZoMwBeIWPMSG1h6LVjC6PnxFk94yEQQUr2V9idd1/vkyoff7jGdhHTpKF06/cud7Do/vsesePIfiQw8lpSVuaGwV2siRSmqNQArQWQTElnipBzO5F6OIKpqSZyIo2n67xSw1WEHuUM2vfh5EinzxlHno8/BICsJpZIYfgaciytNdZKbg4alVxDOc2bvu5E3jSsb5iv009JtX/+8xG74po7XObu01Wb7KprljDp+YGbMecxEXeIvKC6PJBXWbw0AzAyBQAUw9oEplz6kPsprrNvXXqmrYec0UsTeC9SAZMKx9j2z/ZhSBNi02YU2CcrdloKMg3vry2xbPTDxOZd8/ku+zqNx08+WW0zTkey4KONNmsu2psl+5nUyrK04VmAkGX4m2bbus8PIUsi6bFwpAUAjlifhyvRSWxGciANk2iagiJvDRtexBmdZG++udXmzi9EO7YSpjHyW9QmVeXU7+ihHth51OYsmMv0TovdhM7uovmL0Ep91X50822sdxlWRti7K96idt5juw+sg3EaCdliK0QF3oN0LFTDJnD2yVhaORbnTysSGInSt2SSTHhDaipnCRJp0aCiseQMfcTdqNg0++Ctz9wgtEfay2x85XtySOdIp7HLZGZfDFKDE9GhXA0QTsxM8aLG696GSoGZoRBFhiDLMJqJuKF+RgnLUGwQNrBp00Z3uc8El2gmdh5hfR04UkIeQBOLeu5nd/zEXnruVVit2TZr5mya1k1oBq9CQ7bYQT4PR+RsujeZoyl1Vc2us0tTwz4ZQY2dBOAk4L+ZkWvdYzNkOcmmJcE0aAdnGA14unUDju/kYLkYhYsYcPToUdu5+wTPgVikg07nIqE6gbFyTadFQBSQNuiN37sO5/ineTowUWFL7tnLlBjLNTkr3nJhmGoPJMAu3LBhixNnhoGvHDpMnGC/pGAsVMeZqBxfNaTOE8VKSSmIsKYfKdBMv9R0r2AKV/WonmEr9ZUwCm+k8XUiVajulknRlCnjbStTJvI7UX3ThVylplw6pI/Gh+qzleLHgXc0wa4VcCdH+m7YvyK2KA+I5P/0/KRrmsrZ6qbBFLcyIQ9ln4qkJROjNvK9LnK7CL4uimJd8oft8shR8cPX6Z7V4A6T/iZ1l0wpRdSTSbViggywNPWRAUlBd1rBGrj6yqsxkXrSiS7BJAjGo4CjahSI3KcJ79PnL6QxQ7OfDvnO3dvI/aghMVoT87S3FVCReu06JMYOHTxo2/YesEPltZZVlOwSU3UtTOIySevNU352F8B7C3tSR7E040OpzRrIR7LBC7rJMUQGkqSjsIVuzJ3am6RlL6mAYXxxH/lRuS1echpM0Ep8LvZ63qnpbx2WekY6n5swz9apr6aH6spYnr0kqprZozFce0Z6AucoxEBk3ULDOa+2VbBu+AL2nyQtdNbKh6cTGYEQCFWtXIymbLvJHefMH49cwW6feOwn7+3h7OyUcRGJfSr5VCrEtBJwK5lUifAhc/YOMJAwCA+5w6Pt+pvOZ6ow1N56633krRbQyFnNMxAhIRJpggaM9BawHlKRFP0CIHaM/fsRjBzJZ1PR1oujIdSgZ0murunURoDhnOwMJzhefNlZFpKQFd4vc6dYjQMzbiTQJTo8mSKJDjkPM5agkZWX587x+/ftc1fx/l7YbwCPQ0cV2ugxw23ths8Y1y6ABn/IWR8JbJz0tGTvpo0ZNRRaMt03GBQNsLPUdfrm5Ve6w6KADyVqDfzc559/3s4++2xne8ybN8ceZuxNBianTD/Fg4JMMfJwMa/GQUxodTQbv4EufibJYRNcdAFdaTCfDpG4pMCKykVGQKNcB/bstWN0ihLpdFx48UWu63b/A3/mYcsCUOwjbeZoNuUEaL21HMLH/LDUoZyNO/Vq9EwEgDSzALUAZKoggedZs6baxs0EOjZkHszRwyTi6oao1kIC4wAAIABJREFUMIodKLYiCQQCLIW6J/FMWhmFiCRpkZapDtZhRbkESUbkSFCUvIXzjMSWCCNxUrdJI6g6nHRahmt8YcDwJx4E5c67fmeffLbFRynXrlvFM2gggJS7cHAyoseRaHklMLrXT4Abj47rW++87bW2ulyhfGYjlG0Z6cQR/KTBItZns4Ic+0KasCoghXYquc5Og62MmHwTIssqgpJYC6lIMCjpausAeAagSKaz0tzb6k7nAs87MX1pY2RyGCN6o0ePtDXr1/P5rYylh9kCgMLiHbhjot0r9mmMmICpvfbicy9SmF7q16mfEyQlEqEeMAwQG4NfUU6jR9qBQ6oL9EiAtsZvxEbWOpDRUBrac4dKSrxgEzCi9FkFsBiaIQQhubdFM2LYzyErercLfmdC5aaLt337Qf/5KrxVnIsd69fCnymIitLpzrR613S/BKyq6JOj4vGDzTZ0Yr/NOoPPWVtr5bsAH+gux/D+EKaAl0KhwUGbTCKowl1dOQUj6XW6zqCKL36YG3upC6Vzja+LY7RELN8QotNxNHxiCNSJAMRpjNF4B80dH+mgIKZcz6i6DgnyUwwMCCQU3ZEUxu0Abo24c0qqJI4uZGyinAW5J0Dh9laewzHGCaXPw/sUAO9Amg4x3ojc6mW6FLBTBWCLNSxNKRil/FlDPQxtZ2GogByUBggYFUooImipdZNo6sAYZJEI6POxFDHBOhnL5aASW1LF/7zp+RSvUQAQR/06mvqibO3aFgpuut890q5BAxVKv0xaVFuESgBRHWaBq26OEgDA0hUSmKRGgiacwTnpTIYCrMbTUGBVMMbQTkxLiE4ioWckHapjI+/jGE68Yi+OhKmfBfPI3eKlqcS91KC9W4WG1NFSxuy5/2HIesh4DcEEq8Z4D9zF34c6emIM6vNVMPna5XnrveoZx8MkUXdfwGoFoDY9HFhucqAXg+srZ+ReuqRicTvoIpMUFrJKRx2M0nzU4SMcUpIUgpU1yh8J2CREtR3drHbY5kpEAwa22C1edvp/a8zB/9yL3AA8FStT70REY8cbtO4BGh2sVlMepm5LM/fE9apvEZtCzEfyQ13TTh6y1qGbd3H/SkbH0XgbM3wYjI79HMIVMFLzGHX5muXnDHNJAzcXY1008uyUVGgPSvc5whk/QRItUFWNDQGrmgjQ75M4Y1QZVaPNug+Tgt/fd7/Vk7xIW1W6wHE8g050CUUmDyd2xPFsC4cMZ6wx1T5etRZmCJ/PY2qTy+YAG1vATAQAjYiTAuu0fp0VoHXpYLfAPt6N9qVYADw3sY/VfFASnkBXXmBmKIe5CrAmzlP3OBvAQbU8lUgpxkneIR7mTDxTHmLtV5RjiqB75pPEFJg5cyYGX1dYhNYSSdvDjz9uOwAw2+UwFkCf/sEDGGQArKqgZ4TNNQyVYyj8OU7LNAox0YsL2I4NNJ9+9vPfoNeNoQjx/Ds3XWORyDm0dDe42ZLjnFyLYm/w38ENKAbGkJhlULhHajySdV1dDVuVfaFRYuntxnPWyTVVho4auxGonsxI6xwYKeeedQ4szgzOQfYayZBkYKTnFu+Ue8W7IJ74Ch1gPerqFe8PwmDPyxtua9auZY812RtvLaf4Z7yHiQ09UHfepimVnpGJvMcc3mMk50wxYBjAhFiUfg9iqUoSSJqJQcPoImSJbr75VosgBj/28D98oiAKVohG2NToDOEsFcCnLrXO4xBi/4oPP7D9pUzhUGDu2rWLkENs1X4QA5nrj+J8bGWDMK1ld998qWWwLpJJomvQLzxeqtGoDnv6+eU2YfJoO232TFi1J+zDleu8gA91YFViFYIHaSLqfcS2MqFC7OOMkZRLYy1nNCP4cFgtO48knWuta5BzLe8cEwVNMUZqsTEx0kOzTsWlfqvORxdBlsfkQOuShafYxMIs5CFi7I1VG2wLeYwKqbPnTbbFs+bYwR1H7Lnl71kLgPklmP3E0cF5+oW3yQ3FrO9Bq+w0+/EPf8xZSnNE10ozRTqi3jTQsmGt6NiOJGn++JN1VozR3IYta8gFqr3xqUaPllcuINzUqdM5u5PRbP0EFhOsLEBEAeDa95p68kYd72HZsq/ZpIlTGV27klwg2t54+XU7lakONXHJvoMGAIfBycBqsJ6+QhoHdUalFeq/JE3jsVBgNs+ds/j5Z573vfzyGy+hXUtcB1TSGvrtnXfaknlLbfmLK+ydj4tt7/EvbAqMja+dez4EgHqYpM9ZDLnEOcvOtLeee4cmgpqyFHDE+QiYx2ryRtLRHJ49xBKIe0NoEIm9sgtQtpcpJQFbcqyLkdQF77OdWCK2qkYClcBHhMRhLjLcHv3XAxT18T4B5NcfBHgHVr3T49rLX933lyPzimH8EwuDrbyy3N5c/jpfJWBO8UKrXGyooDgV69vfkWKdJKj0lRqN5Ofo7AuY38EYehMH35TJ03gXp7GP/gL4eJn/fDXBFMMHr8Wvw5vWwXk0CKwOgrD+OvQ/px9/9WsQZA3A14CF1cpUwMmmVV99z+C7HohbGrF3TVKKuqoSW/PZ+3bRxedy14yvUnC1k3/IMOjW234BE6/eP1/s1ACilvab8lEBzDrbuu3GG2/0EdUHqCWktReM4gt8DuQoXOeZpDKSBEts1GuRGtm0cRMgwTEfNxxktbpWNM9a5A/5D4hM8bULL6IRngA4M8yNOasw97HOcq6CEV/OAo2We37q3dDgn4AlHoI26AbbtBmjNRh13UyblB5vttVrN8K62eQAfhjJ1a796wDGttmQ/FwrKhpub7/zJoZEX3D/ZqczmjoSw7KPGEles247Tf1JjEmeYuVH6q29+oTVlhXTbO6wuacxZUJeMmHaWfbj3/zHdh5EH398OlNVNTackfDzL5pv/338ZfKnAoCkEhsGY3XCuELAnlD3EHjv/a2APxBeyohn5MCXXrSIl96OUfFxOw4AMx4yTQGj1ZGMsZfsrbRXX1tjcxZn26QJ+TT2JnF+f2bjAGQPkIeVAVZOmFgE27bO3ntns4+KZmF6e8aZ0zlTK3jmGOZ2U58iRSKX8krqjlmnjwBAKABgX03+ARuOn3XaKcMtKbrLJqF5KgOtlR9ttYM4TreR06hxINOjH/z42zTIimmCH6F+qYFxhrwYhX41k04yNZEvhsAiyWNoWlCyGJoek5lktFhanOsF+SJU1NNcoYYCdIxmkrGXPR6jsVwHxaivIXfE0hX//g3jGZevoaE/iRww3n7x89fcTGgo8gxFRek2AZ3XlTAbjzCFmQTgNXx4ol1w8SjypxhISpsh5GCkRH3aWF7FudBHLguhCRZkP42wHcUlNmVsBqZDzcT1bPvgY1jmMal2nOb+Rd9YzB75GM3dZthy6fhCjGY/RFpqjgzRkPFhAmr9hvU+bqw898ThXjt9ximstYOwZKfbNv6ucEieHWZ0K486WpMuJQdZx6ziouGZNmJ0ETV1ndUDKP3n8cMwGTWFB3MaRnNh3jh77dnP7OF/PmbVjcfsBzf/iFyO0WDYopHUyGIEH2daVXqtl1x2of3tH7/nzE8AkIaYgGSOCFrL33wNIOkIteYCexljqyMlpU72Ug2u+Uz9k5SD0SAOYarvpF0eSr3ejsThsX31LpPVptyNK/YalDjl+vWaTKGeGDOmANDmuEvfxNLVLMckWDKAqu26xG4FK5gO63b48HGu0/kcte3pp89yYtgRzrbGhnIHAJupDeIg0ESTH0hurYkzPBHJxNZGCGywAtrdZG2oHUOvWDniYD0l4kCPiFAqC9TwVa4g4JZ8TPViCvqdneR4khOMkYahg4VqtpHTSDKG74nEO0X6qsnUPfL68OuhVhDr2U32NHLP/SeiVyu2bDPP388VYs+EMXnWxbUVFhqkkAqAPPJoMRVl5os8UhwGbIvOmgEgvx5cBvyGOkQSYcoFrrv2EvvXI694/PzBLd+xX//qd57fPffCf23p0ouJmZIHCHdt1bo6jJaJxWpOuacL/y0iTTChoJgcmCnLFFxELBmrC3xTISlajWoknwjlTuIlcUAu1CkNVknu8Fx0nqvmTafhI4kqNdd1NnURJ1OykgaYv5gq81kyUooEGBTGFUYHoYM6RFrKwmmKhqWjMYxRN831mip0aVNi+Yex+xp0QnmOIlbIV6DD64tIx6+0uKqpJf/x4N/slz+505+NOhP9FE0C6bYDVn7r6qsgy51qt912O1jbWLvjpz+ze++9l+dSQ7MOZvN993K5IhOSe8LAjeb8+O2vfmor3nvPvti+y8rYI5FJqmQ7bSTmU9U08rvFXFb+JmMmaZDSNJBpdlgk0iPUuLlDkmAh19mkcZOImcdc9iED0kjZ0SovipKSM6yQ6YI9B7fALB8Lu3OPe7o4biWCGylVIvlvA+ZQPuEnYpZqEQKhPF0KmFDQVHsdgH8ya3/p+bNosknAP8TWrjlqy847x+U4i2GEHz5U6hhBA5qt4TT32sglooi3qi3mIiHzwYdbkQGlnuDn7CuuxLco3w5xzfR4/TxzIh11YCo1an0l7N5W6jOy5qSsPmtgr0eSH4dRBM6bMxymdin7sRfSZjZ7boRtWrOH+RDkMNCf/mID/gYyOu2FoEa8+MZV59vTL75qOUiQHgO87QE/iQfnlIdUP+8jJDY1HKNJjbKwdEDu0zjQjZcTBq3wCKP/Q0ZwsO3DIZ4XpxGhs2CqfvjBagJBPA+m2oZNxGlQ7mIEtWYqi/Ejcbwr3k1ycCab5mYbkppFMthEN2mzH4aHDh6B7TnUOy9jxo11Jqt0SHfv3gUAN8oPIAWIHRRE6wHjLvvmFZ501HOIHUdENw+nuihmKo6XlRL40EcbNZmiercXVYXDoKXXwJKh6N637wBA7RJ7+7XlaJmcsJLSY7j83uSGVw0EV4GtEusPEr6QAWC1hgM5nUOvnIQVtmB8KkGw1BdBJ0iBxlWzYZ4ocddIb7kbb9FXhB4meQCNY6m7HwdYEgETVNpvSWgrtrHRg66Sihn+HOBGXawwXHMlGiyB50YCWgKMoXYACwn29mh8mb+LISnrBugNgxnZ61T/ECsEmHjuuZcxYdlDh2YbI5ErSBYO2wQ0OtSN+fDDLywLeQWZesXR7cgBZN6Nc2Uv9xHl2n6wQwjoPtoOKKmCRUZOYl0qeKnzkpyibizdGRID6aWmoD8kRzglcTk5mYBzuKHxPGIpopu4/wiWTSydsEiZYvEOQ/icpLg0GztyAsF1FfeH9uiUXEa7cRotPgHrt5JrARynwBw5qoDDoJbDjy4u2pYyRBObLujsBONUen56D2IQSNJObJwuAoNGGsUAiOPnqhiIQUNo8rSx9vFHG/gaUfcBtkjcdB7EkcAIGJXRQz+oTxiFfa9Gdhl9EOiaiWNoCGB7LUxEB//4OUlIUOig8fEydcj4fgEucl4X0KTOVHpGqrMRy+m+N1XQkcuju5caaod3IStAgO/Ts+bzQikCwxM6/JAIBfHQYaB11cYG7wXQk3aL7t3xBH6Gxi7OXHwKrKZjAAmMBHGg16FL0gaZJwqATfedSuNDmiA0hrzwV3KipFvBR2CqG1rxwCDqkRCYIQvogFgSB3liCtFO7sNs7oa6XmutEOgpyQsdXCosAqaYwEEVmNLpCQDLwGF30DFPh71GOLoIPGLv6feuNztQF3kRwHPQ+OYgm1XArH6Os2I1L4WmlEAFICpnEucCemXQtYyO6raiseEUAXEE8nbbuAPwEpFrSUdkIoSdxvPXQXlC0iQEZgHnrtPiTBnH3RxUTQB4LRieTIKfDtOAeFVPvKJwV4NR+pZqLsRxmPcTOI/gOFrNuHgkh3BhboZl0aGKp8CRW3Aqo8udgFNlaCbuRU+pk/cWzwi8BNo7aUS1kozho+ASGmABPHNdjzZ+cGCrnlTnNJQDWQwrTeSKrNjN3FEnpmO9HKoRJPc+aqqCdgDx1JnrYBn/llanWE9Rco1mbQvM7IJ1qbgkLal+jZCS3CinoIb3Zpi+UZ/l2mxeawYJkvv4OCCuolnJ2UAB7egr78NPRMdoHagR8Bdo5or9p6YIzwUWfy9gXwfxrpOiU2NTuneBekr8zl+yGHfb81zC5MMPPsaI5w2S/0ts7LAprjUXgCfoT6Opo4KzAM3ULMAxj5dcl2vbEdP1d4PaeWITxdJtbmSKopKz4LM1n9rD//6vQUwgbgbMRDmgSnNz2flz3HCivgqmCMzs791wub3wEowZQNhs1lUXrNUGmkACU4VpSJ9HrqLq5Prj4t70LnpZv87i1ToWa0DrmqckMMuZDQQZ/beuOZZv7BYTVexdinEfBdK21rPU1+gNSLaCf/t4kN41/w6HsdZHAhIFcttPsnLTDdfbJGJoBJ3jx599xlZRsNDmcRfz4FcQWxxgFV4h5oQAIr1Vfa4KQs4SARV5uQXO2k2OSOUM7LKfCFilwErnLLvy25dY1vAUq4Z9RynoyZBAMXXvAwZs0NGX6kAKcTSb0SQ1LE5gBqKzT4C/brBP2rCA/JKt6AVAcJ1jvj2ZM7uXUfkc5B/mzJpnU6ecBns4BZB1CGsZDi2Jtb9fjVPp2gfRYv8d42Ikonv27LNhw8bZp6tXk9y02itvvEqsxtSAQiRMshl8v/aBZCZOPfU01xveyZjfcc5+nVWhvtjFJNIUiJ68WHrSIv+GfReTiD7W7dNPPoYu6jgaX5LEAdgTs5hn3wsALGdcSV/0kdxtJ+lLy8+0FR99YE898aJ3JVRYaN/K2KyPuKlpACTk7ObLl1kBgvfR7M16mPbZQ8bQ3H2EUdOpjB7OYZxxpxVv3Qtzan2wSMQ+cGNJoaRqtHHG0ZhLQkOqhea0vqQdJ153qOU8yeS80e00MGIlckYoRYPIjqGArWEAGT2sJY8lalDykWKyS29LizWFuDV7cqEtnXuqbThYZq+u/NynHM5gDHiJRtgRWH34yRetloR56Vmz0dgdYR9+ttG27z0SxGoAhIsvWGJXX34tMZJJFp1hpKMClqTjF8a+7eOdRkYkAeB8Ani4mzHgVeQrxyguKCIcPO4nOc5nNPls9l6crVz5MV+HkYTAO95rXwhMTZ+4CRqdS889DymlaRidXMse77N3X38HoGQai0aARjC5EgCr6owoyAU75eRx8y9NkQBu9KuP/aSiM8g/kVKhWSDmeRjAyR13/8KON5daVfsJXKXPtV/f/gsa+vm29eOdducfXra9ZastLqPZpXv6YKBpkio2kwY6jI/rL7mRiYkYxkGf4nxiKqgfKaMexh5pTBRlQGjAECsHt/GQvnj06DBaFbCqXBztvliabzq/2kj2Baw20HgSYzUSfdVxo6bYn/7yP4xXIv8kprbM2QZY8SEDwKdiupsq+Zn9FYvY75eHEkuBVMP0zDPP/DcI1ny/pJfcU4D9opivQkbyT2IQK8+NkvYlfxGLlqNGq/WsNYEh+Q298x/c8iOPg6++9F9buHC+x2vF7kEg23czL1K59yDQPfgu/LoGgdaTgNWTdWIHGa3e6OL/JA3zv3VkB2PHVw0afW1g1KU/a6w4ZF+s+9iWnLvAp7WkldaH0agaojfe9FOkYmDTqxDWdfOcJAOgWKFrlsRXBxt9Lc0dsZ0WYOans8DN2sSUHhg51TNQwFR9kA2A/gwg/aMPP2qfrHrfJ7YG38dg4zADV3fFuDYma+7+n98GEgrknBprrCg7BChWwR5u8CJebPMAzA4a1wGwGtzbF5s2YAy02xsyba0RtnH9QdyTH4FNVm27dq+3fTs32/BxRbx7QEve4Y5dq5mQwxRq4gLYqjPdzVrd0vse/L3tpXCeOmkCBoeddhRW4imn0IApSLSm8gN2wdJxGC1uspxRw2zlF032/qomm06T6NPV6NTBFkpKIWekEZAUlepGwUXkXZ3oxC5cMIyivZy/T6O5k2/PPo2xK0yoJYtP48+4N3RV4yIp7JkwjOR5zqO50wbY9ODf/mN3/fa7aFXvsX3bTxDDkR5DHi2lcKxljc2ztV+8D0FCxnJhNnbMBHt/5fuMZSbYeeedbU8+9hqgSBgAdQcTi8mABFm4qu/zZsHFl14AKDLU3nl/uV143hx7g9xkNqZf0eFp9g6arw28D417djbxLnF+jmSdN/U22l13X2Hjx46yb11zDwSAfPLUWBhlu6grlDfIKicYu26DzKBa+FjpfuqeY2gYjmS9YGxJzlt6tB4AVc0lmeSgv0ooqoGB7b4GTM8lwZx66/XzyVMOsJ9K7PKrl9kf7l2DFM5R+/7N59jyV1b5tEN/SCfs24uoeVYSS+IAF4/ReBqKBma15UIgCOO81tSimqv7YebOnTHHnn0RA6bceDvnnJmWQUzasOagHWIs+UQ5slul1BE5ZiPzY5EiiLEtsF3VPC5EluuUmWMBM3ZBgJmEeVWtDRudTa4WC/C+j7WEIWM+BCqedTdkki6cvi0TPUNytXbYdOnURPLRkK9HLwdUG0BhAaZe3b36nghAx0g7tK/O7vn1gzZu5FTbt/uYzT5tMe8JNEbi/ezFVliXIj+JEHXZZZfb4088aj/9xc02HTPAHBi0Tz39Ms+vHybsJHL4OjfkFqDuDXnGo4VhaEpT5IU23MrlQC/9SQiIzrZVHdZ0ghqec6Gd2KIsK5S4phirHLWb9wZRHyYq1wxYmEidXYamfhJj4yJDyUdFZKSoWPxFIC2pEaMzWQC65AgnT5kIWWsjwHgC18S7pn5pIYeXz8JwDHpl7hQA7uANnG09nCeKAYoj0oPXfhfQ5B4IIvcoXLPa4qndNfXTo1FvgfjIGdWiORzFN3SAKSTBKpUWr89ycYbWUeMGWuLU6bGJEK3wDxCzV5JMxDMRNLq45wRGqjMz0bDEtKeaqb5YagD4WrZo3qm2Et3dH9++xDZs/tw2b+3A/JTnAbktFnZyX1+7yzUOyWNcnuusqdb5ItIAeZEbuwXu66ovg3NEWUA05zos2q07/KwXWamBNRkPCUh7STFR9bnkTcTWDc4UTcbovNdEYi85xCKkgT5kL3H+B+mes1S7OEgFXoeovuL3y5gC27yOxsmBI3b5ld+0Tz9fg3cH2phOOOVaqQEi6YqLeCbplh60kxWHKOG9npQEW5iae0zpFkAemzZttD37wkpG7yFAwX7ugjgXS/2sQrBfRCyhykr+JSsDy9Ung0kW26klY2k61yNDEylKp6ZumBprk1wVtWPekHz74x/+aK+8/JK9+vpbNnWG9Kgz0f/cik/RxfboP/8ObhRJnsRnCvAl/zpr/kyXSjsMOFoGwS2EPZaaxZQ3BoKaCpL5XVIyNT/gfTJ1bwtmVzkA8U3U8M2M9odDhrjqinPstedWM+ndwkR6mu3fW+cySZrCSsI8W/noEMiUR8HHygAWVRuGDxiRStJBYHIjcV1phSnH4u+61SgnX2R5E4OTwIQaLR+ZlemnjbGMIdG2sXg100/DmUytZG/RQNY9sfY1fRkKWaCeKQE/73h/CUhs5Q7NgrV73HXSOzCWzkzDxyQRo7PSE5AlzrY33/mMeB/nho/fv2Gp3fubJ2g0SL4BwmgqpKmJmcQ6GoY692+4wJ5/5WXiEiD5yBGQFffaEEy9z1442z764DMmNI2zcI598vEazqkopmuTbf5ZC2zVmg9osDA5z7lF6ok0GiZ1aEWFxGVF9scS7QR0RrBZs2CJNpG8ywUum0DVQnSs4UASmiQHsnSAxXAWuPSNDhzcx0ZWASgDGjata/+JbScNphA0M9FkoOtwBqMt9fWwccgoimhxjBo1ijGDsXQy0l3nrwEk4sSJMtcgqa9jdB5EuIGu2m6S61a02CZOmkI3dCIJD4w/QErXE0UIOYbEs4TOXxp6FnFoX9bDfB0Ovb0ZHa/G5lqrQ9QlNyeff3Ls45Wr7PHHl2PG8Jhd8+3vO6CpCJLI9X3t/KWMWsY7cyKaRRoJMLr87eUOMu6gFRvK13qBSZhNhA1ZxybQ6Oq06ePRSdnlf5aA8VE1Y6g9bKRegKhYPkcVpca60/kZPVC3u6EKqghOZZS+FJe7HhZbv7RICBBFgAk1VYhcajjJOzEsHg6gdpwmNa4YRQD2/plGY+k0/fEPf8H9rsd+8bO7bPG5i9mIzTiETyTB+NwZRG0U0BqVnXXGLMZ+3sLkiGSEcXPp+nRoFtDr8gBcUUPLARuJQ/MuOwnoEQQWdVxj+PpeGJGcVZbK6G4K2k9JAM5qPYTT4dp7cG8wuijGMAD4IcY1owCORJl3pqBGywEpEtmQ133vWt5JlWXRKf/XY08w4tTImG6Rj4qUV1T5pmHvuZalDDjU6VXZpc6/mBGOFHClSnPFCtY7aYHuL2OgTpI44QutHCLz5860jVuKYdHKoAaNOb07/i6CG42juFWnvQUgW2y/dsxJIxgtV9cyNhVgSiMr6G65FADJaVQYndATjCK4SZXEs4ORsjZpP/LckujMJHG46soqyhCHBxgW9b+dZ6gD1cEU7QfpnnmHLBjzFh9Efybcyn854hiUPHIndwdZLnrazDxbfN5CxN4/pSA9SqClwyqX4AbpvogNJKaJn64+hj1hKppXGdJT7WO0DbCIrnc3Bac6N8Iva46ztmAJpzC6GJXIXo3k0MBBtbkKYBWmq3QUVSDIdVAOljqddGCpKxqYVXGw6+TlRwqM16ibDuR2kgr3W2KtuniCnKidOapXFhh/iYUpMEBPMAnQOIquk4AnziyLHQB/NBoVH032xQYQKzWZTlN+YYy7n9aR4O4+WAuQH3Q0M3CfzWKk6OD+41bDuolA3zeSdavEtAWwWsWGnlVaZoiNHc84PxpJ2ifNMNzl9OjGZvxXPHpp4TDmVAyV0vmvpTOrmlzjZek0CzITMW+QRAr3MgQQqoMKrIUD8YC6eQCw0XS9Izgt2gEfsK1zaQyxTzGuZcnGUygzKimWvcZZGKXxMbGB0RNpkrYDOquDKrdJB1RU9ioYeTMmAMWCDGGAlaTfBa/ciz9n8jgFaJZKAAAgAElEQVTwr86oxHUDwM5HnYM6yWOI6M+B1l0AePr4NB/iDtIaxySmOTtuYEnqP9w9MQgTXkSHs8liiLXSk1FyoE6/gLsQgKdOGkaStOjmHcqFsYuEJB5wgV4mzzDNLr3gUh8f34xT6gmc4Zdg+CDXZXVwxUJtoqhQfCwkPuSiuS29RQH9bvzhxjXIlpDoCzBRsS+xeU0wlFZV2T8e+xdsiS8ofJCiYV3q/lJ4LyMYbcvPFeMeszBYYO0wHefNmQWD/yO+jySWuNRJYcJ29WchNQ7pnakxIJaSHqv2lcasBHCJLShGvo/Z6u/VpdfDDrDpAAgWE4+/kHax1qAKZG1R7XsdO/o6x8wGPmPwees5iiFWmJ8F860Urbjh9kPGneNw5OwGsH//ow8piF5wuRX9SJ0JGumXbIF+qSH5FWgRYEp6Dmo4CaAZVjga4XpiWW+cs5rv+PkvSKzRVErJsCuv/oZNmoHT7zGKQ1g9ireOuZ/EttUHah27PjIXoPUVMAcCxppijNgSAg6C5DHQOh4MbUp0ZdAUA3KXlpRlc2YusEljp3MGjICdhzkE+15yMg4Sa9ULoBQZzycUogFJdyOJMs6ddtWIfOnVFxlpa/QRI40dhUtHj5eRlZ5Dt30qHWRGi7ZvRbdMGpZi8mlMWgwDknoZXumzWY+Xo4152cWX42IcZ/fd+yc7b+lsYhlFj8uVKL5pXzqdwPejzuvjpUddg6vk6GF7hDHNe3/3O3vxmWftJTTgWmXeI4CfRTWexvQTD/3Z9m3bTDwhdyAuR8Wm20HMIOfMXUC+Q56zc5+7UK9Zt0kQiTeYXGJiAHzS+ogCAJJ8SCdZZoiDK9Jc5qtlyki4VDO3gb2nqxQTPgnmRDdNDundaq0OkttU2og9r4INgrvlMPGw7Jz5lpchY4V+++vDrwMgkEROH2HnLDjdwgFnHv33y1bR3mTnLVmIHmIRY7kN9vRLb7BvONP4DK27e355N6OFo2lgJXvzWGC0ZDPCWZwdBPk0jMtWvL8Gjbnt9sXmNbADygB2ULuWKSiF1qgRU20eSWwcAMN776xmzGwvsZt4IEp5tHTB1JAEsmVcbemS8zD+XASoNZ/4HQkY8padNmsyLxMpF41hkx/pXQ3K1gxqrHr24A/iq19SvQ/27qCju9b1ACOTn1X80RG7+7d3W1VHmc1dcirNiB9y5mTAbMu2T99caz+/8wlrD6mkmKRAgkDfjrRLQwuskH6xPJLs+9ffRuHD165axxjt+87gFrMxmlyqkEmI0HaxI2UERUIOCBPOe1PRHE0RrKkUAYetFEPKI5WXyzgtrCfCFs5ZZHf+9g5vbPnIHOtm8LodaPRMQjFA+voBsKo7HwRZxSSJYVS0BubLf2nYbPpivTdFY9hnQe9NUioYb06e7HF3K2O2tRQ73YOj/XxWr5j+xHkZz5zHO0lEMuebV17h58X7776MNiPyDG6CouaPCuegVvABdhXDXNvguL5PFgki0BnnIKH+7v/NaD2ZsSrJFH22inYZF6qpcjIjWZ8VGDwFoGcwNh/kBMcP7gAE+tS+tmwRYITMp8itKeCqyKluuuVX1gIRRI18H9OXY7LOYW8Aa/SWJjYNonUAqwJUzzrzDB+PVUAUgKipKZ2RoazBUPaA/j2Z+uX3v7/XnnrqKYw/VhCvkNZxmQGmrTj7xO4eAqswmrXf0tJnd/7y165V68ZWfG5F2X6Y+OTHfY1+jgRGoMFBomfkcgUOoqOHV7zN9qEp3U0hmgixoSBrCNOGGR4ve8hrmwQewDbs1aQQ52cdE0HZaVkQGnB3zxlJrkjuE1NPHbHS1q7eROFbaLv4vAmziqgbKmCbZtipsFR3bvjYsmOrKCT77cXlrMvwkXgolABGUThruk7nHmtD029N1CkJif02bnKuLTlnAnUeNRWsdgG/+/eVoyFbzR4hr4VpeuWV37BtSKnkwiCNB7zoIefLwKF69ScrLbsgwUZMYPwcLUT5PxTvQOqN+vAQAFUDTP4bblhmH2PEJ7bryrcOWC3mOlyujRo/xkoP1NjhfTVINzzAufE6Y59rrZ7pvoIC2JjDR8FSPgroVQhLdQ0s3bF26vR59vtf/8cn6hBKh7Eu2TdkGpaAFabn4pnRxjTmeNtOQ+wPD/zIXl/+sT364EcAWTSSyO2ipL3J/3RuPfTXPzvh4c6f/gJWagSFe741UKMeQw+0kryknykNvViNhyt2StNetRe9R5txWprlAhysXX0U8yrlbwCF++Qvkc15eNi9RebNL2BqoYccmelNALLcoQn4dMBYpt4cOzbOcqlNk0dG2rMvH7XxucjrNUZYGqPfeZOn2D0Pvsz5H2bnzsixhmNtGMh0W6nqBqZYm2G5zTl9HODTATQOI2hWzvH6f+X7awFvd1p5WS/n92Rb+/kWG4kx18zZY+zz9dt5PugDl0PSghFf21bGnmF0jqbV9OnDIEMxddZ4Ag1gOYOjrx8rs59wN3Jsb0y38xb9wiaSE+zcvRW5iVHU+UWAlckOmGgfa9JRuegS4s3fH/470x29yKwV2FPP/ZtYVgUQXmfHThx1s+WpUydwtu5wzcZq9rRYfcnkhPocMfNCYU5rclQsU9V3uUzmZqTlwtQtplbWNBgxhfNVIJF8LSTLJsmGy7/xDXv//XepdZGxIydUTd1LDNYYucy3NQz7PxiObdq6Bs3JNawVRuuJH7WQiBbOn0JOsgPSQy/n/wx7773NBBemhDnD8wvlDdMMSQ1iBYd2vyaViDeuUqWzVDkBd5+alkRjkhFrEhjVFDr0NXmhSbYYCCQZyECI7HTsMKxoANl+nbEAyWlMN2jCto97qGcCV1NQWYnpNBGiXVvSTSfFBqUBqJFt4R+JrB3JNR1DpiwwX2XCjEzhoouKbP1nZV4gzDtnGBM3rUwSMXHBz5GUWg4GsFEUTE2c4bPnISUIq7W+Kgxmdzd+B6rnRV6SvqcMr1THql4EGF08hzW0mjWU5LqVqjddH1M1Eveuc0u5q2KyTFY951XOLW10aeaoXuL+vF6lIJVMYxsvT7m2monpGM4NAadIgBj4yCOP4t9zri1cdAbj3ht5BuUuIdhDniVZBtVHKTyzasyehGEoj5Hfi3RrlVeLeAbviq+NtQsuPZ16u8E+WIHMWGgCYDamkzTqFTM6KRrEfhXZTvrpmlxpa6vje9FSVz7G14nQ00YzxSdquTed/TLcUq0BrM734fHBOsvEOPbAgRInY2lCR1MVwi5cTosxsW5YtePGjnZmqvS0O5Svg5M1IqmhqcdJkwpZe20wrKtcPi4vN9POPfcsCISHbAdNuTKkW5RzRwNm19aC9xE/E+MTkQvLcbymvplJIwz4HC+CkCXTM99LIt5IfiORehrcSlJgR481BaQT1TX4BfRzzTJmU22VwfPoZ61097Wh54vB4ZFygyNp02g8FORMtIf+9BzYEVMkdDyKYOHLpLGcmCLSlRKblFTySwgxPT4pEm3NNAoSyXtFWnNTSWp3TSc0M9Ey7ZSJbDFY6Ojmx0ZlM52xh4mDMq9t5T8iJnFBQSx5bT1+NhN8WvLVl1dzbiONgc63vAhqIZ2NKMoHC4KBD1a3e99BiGmQsZjAbgVj6CBWNIAbqM6aiaxKSFRaWP8QCs9KZlFjKNLTQdtlBCTtsj4Sd7lc7SsuwyQolTGFDkvD1VGC73UApQI76hF9VrGpXyrMVWkq4RFUvWjRIgfrKnHlO06hKGaqNDMWnrHANfGGDBkCe7MHvYtGANLD7gY9dsw4mzhhMoy6NNgpw70ylNNbHUX3xk1b6HzU2LZNm+kG0A0CucoAPFT6JKAsPSWbIBdj5TWMCXQepxNUSXBgvJFDOAcnwrWfrmeU4i578KF/4LBc5YZZ8QSOiWMn2FnzzuCgO4ouSzSaeHWISZdYHgxYjel/vOoTX2xtFCpaKHJvk7N3ZV0Fm5bRjtwhMAkBfTncxbDQ+H80oGM3UUFAkrRXxKiUu3g7B3QUyXMYGhsNAIptdAvSYJXmZ+fC2KrDnZcRZFg/ArfaoNrj8+HFaSI6jnKObWNzx7ORsxnpqDiOtAKbc8LEKZjwzAIQqrVRY0a7YHDZwVIrGlFge0p30b19g8AAGCCHSteYE4sJ52CSGXVSlKRpzENAiDpIciXX/SbRrVKnUrU1JDibiIt3iQ5zktkWIlUHCy4VjRod7s2AKvmMFCZgOnOEbrMCbC9gmwTsZb6h0eAMzB/qeRffvO5CxpU22u4dxzAH0qEAw02GTDwz7wyKbS8dSQfqlKRqjDkwEVMiqSQlWdIKBJRG9DFHDmfUhe7Y1MkTbfMGCtiodJ5jncUxntwCI0Tj5QIDoyjofayrn04NGVcJjMM+WD796JJ4QcuhFMHofAhBTGCAHOmaGZ3vkRmYnhedOi11L+CVRPPHyXRJUomuPRQ+5aUgaTxjjQkIaJSmq1+wAA720pdFnYBV11uTQYl0aDnoCf6uPSqNOLG2nO7HeBCMp+wCnOQpLAVa6ZnoewXe6x3lkmzOxrVz3769GPeUI2cQ6EOqC4NZt49nC2CWi6qYrdXHWEUNjKpSuCWkBczJDsDgpspg9FtrTQeKWJUCiBXFFDS1PlSdNzWJvSe8NdAa83+4DumY6HZ16ARFjQ4/uUMLZhWwo7JdoDMdPTrxEbyXFAKh9BEbSQK6QFclUdACM6CV7nZaBuL5gNxVsH/EGACn4ZoZW2BdSCc8OwfpCQBONXJ0lT0kp6EkBNKHDQHd6QToa20VIzHaCmHipWewH7kGCaGL+cwVsSdwKOTnZyL23cV7qEb38RjmR+28S702mcIJWE0l+YjSYc2hkIl+s8bAI3nHdcguSG+1W07adBfbuIdetI57QmRs1UczQ4cv+xbzE+l2SqNIB7PWso4mPS/CH3E1APD0y+t+Pd8vASmlkSo4lRZ8VUS5djK/V8h1ZucAPVigjK5dhBkBfkowAoBBoOmAiL2+UcCuA7EBm1If5q7q+p8DuMF1CJRRDSfw3JeyJDR0GPkiCJ6TUq0QDlg/ZGHzdPD8ZFoTBVNC+nvSLJSJ1YLTFtocXFclwfHhBx+i9ZSF0cJ0v1Z1UmsBSNWwKsJkMHcIuo0yRGHfOAObvSgQOQF9i0jAFgGtahEeg/2yA+fRu377Wx8P13Xr0rQK43jWhYUj7I/3/sbF25tpvI0cMRLt7T12758fRBuxCV1YOrdco+4zknMmjnUv5og0nSX5Qq0XyFOogOU/+mUwpzWvZ8GFBc2R4OUNsrH13wGoGiQpuqZBYMtfkxfEwffoneo/lUBKN1nvKUkMYPbE/9z9a8tMQUeWMbgO1pZYOE8/8wLdWsAXzlXpHwsQqOcs0vW5eZOAzsFWve9TGUShp0T8HT1qIjrqlZZKfJQT/Q/vuA3WQqTlUyhe8LXz3Rijrr0CzVyN9+qaHXn0deZAvq8BXfFXgEfw38Hf694cWCWOytVXcib6R9/inzewXlWcqOmWjJ7Z/FmLWReL0LUbS3wWoh08VxUQg27cYsIpgdyxc5eNYCJmIyBkKwn58jdfZX3VEK9VyMZ6XO7gPJPz8BhG8OIJnjtwmS05eoAPVYIqYFvmibQ/YARopFng67eu+pYtXXy+RfEsHrj/T4jxn+pJWfBOtTm0lyRMKqZ2oAcpRp/AXJl2FRcX22JMKI7t3mfXfOcOa9R7ge0uqZZPPnjN+nk/u7ds4mdFczZiRJA3gsYlWrMUfDIN3cuZupWxr9UbNlJkEge9iRgYEQXrJEDkVTD0y5VNo+oUat40hJIey89Jhr1VL4kMdNzjWT99SvY4G7Vmo2Gz9PJ1Yrb3Mqqv5olo0mJnfOuaZbAv0M1Cjy8NWYp33/sM9sZOm7Vggs0/fZK1lHWS/2xGjB+AaOI4QH+MTGpb7b0PP7Odhw/ZsHEjKMzQzcsbajcw7hxFAi3ZF6ozta7c+KeHa4lPyLSPmKRZvwEdxS0U5nUw0khoFZMlBD1m1Kk2HyBXOvrvvbUeVtI+igfGn0PR/GRUt50EIoJ1IODv4gsusXNwqp8+bZqfta+++DqM1Um8LPTXtU7FVlURNiBf4XIWA+s22HTBGvb3KxBy4PcnM1r9v8m8P3p5q/31n3gHpPXb3ffeYeMmMRLLpFESwEbt8RZ77pnP7b1PXoapgkNtdKtV1CBhAHiQAXs1kVyoARmA6Khk4pbktUjmyT30TmNp5BdmoR9ODO0kKZcUUBtNYjWTVElHMwYaTc6itSCJHJmVNlM0tcEy6acQ+9qSC+3WX36PM1GOykF39mTmp37v45wDoGqgrx/ct/83/8SgXV7XWGuP/+dJZ2AKepUHQK/YNXqOrDGNr+rrN27c6GOZg+P6MmzxBhPEipgIxo+XXWzjMIw7ja/X+fbJyuXO6PNaYODXINvU/63zdOCaBq/75L//3+zik3+vl+xmWw6Q6HkGDaWTGbDBa/7qfgdZrQJWS1lbO3Z8YBechzcB44U9yreIp6W1LTBuf09ODnvLJ4wCLXmxgfXvLg7Ubo2eIh+1dt1aJ3iczySG9O3UypQJmEBzsdaU3ws8FLA6beop9jsaL08++aStWv0hBR2TYJxzGl+URqB2eC66nhHkFsr5f/mLX/P9sd68FD2qsvwgAAuAKNqoA+4AX71H7nHw/StWbWda8CD6o534EKQmpVNbUMjzjsJpGvWTPMay6fupP2RSKNxZNVQHAEtGer4lpzOd1XzY3v3kv0yAbLJk1uD0qQusAVfnaQtH4Z68jlxqoq35YrftWr/XQitD7ezTh9oujIZLAKWVy1C/OzteddTFl52Jtus7rtcnxmI/+1yEhfEwhTra0Wn8zvWMo++DaJJuTz3+lF1+4YX20aqVOFAPhRwxxzZ9vtGK0ocjmTHCHrrvL3bB5WdbaCpgcFulxdOImzT2VLvv4b/ZfmpDkTtOmzUO08AGpARqLD9hLI3tSmJMor30xh4bWQBTify5Ro7t+A0sxpfiPcZlJT3ThFmSzuq8wjA774IZAK0jbN1nB2z5S+vJB2h0FhXZ92691v77/J/swm8Ow4SPsdAe6mD2ZUN9m52o1aRTL3vybNu4Bum5w2U+3Sh5KI9x0sMHOGmU7itTU+OnjkFrMYTpzRKfINE1tqrQA2DsQo4iNLyOWhC5qokh9uOfXUBzKxJCRTRgwHbeQTVxIcGKt1cDGrQASmS4ge+yS8Yi+3CUf6qZ7CixMUjZ7UGze9FCTIlyx9q2yr0WzTs+tBOwCkm38jrWFXVg3kgA8T07bCR5UCJs+eOcT9hEWCVTYbFor8YAHMSSd69b22XnLs1E6mOErXxvvU8pZaWNBlwFOCWRPVgCS58megakjpRkiBqMxI4ckU5jewyASJUzlJOSU5kY/ciyclOoTTOYSC32hl44MX7KlKlWURJl1339nxAWjlP7Z/Nz8TVgrUZr6oEQd/jQISd7nL34bLv/jwDkrzyLYVYh+qpJ9sryFyASpZAL1cOsPoXmf7xt3LbKSk8cAzuAqQqRQ2SwCOJEJ2e/fGAiUgENibG91FaanI1jj8hbppmkr7amhWkeaADkMh2AgApj0RHx1sCYdyr519eWLQXM5WwHdBRYKSFsXncggyOpP8Arubb/+Mc3klP8xacyZAbYRZ4rD4FKzMCmn3IavijF5K0wXtHuLYCBpylXSaxVIOHRBjiniUjJ97WTD8rUeDpkrhMnkCw8WmG/+/3P+ecPLs2luCCZHGl4S3dTU1AiGUVwD9r3kiBTQziDerWL2q0aVj5DbZYLgN7dDpsb8DBExCrAuqxcDIqQaVBN2yXpR/J65WwatZe02qmTs+z2Oy60Jx77CMLPAaQ/UmAMT7Rnn9pIc50aKZ/8kjq/HfMgsYBPm5th55y7xP74+2fAaIoslOfdArmlAkkOra0uchJNfIYClHURl664loYz7+HdN7baj265GtC2lDiyxs0TW4j3qi+ieS59nD+qaVQPS6+6B3BbdZUaOnpmki1S47yzs9lzNZFZAqNfgN+cbFjHOTjBb3Yyg45QGSA1UyOnwEgU+KeaPBnSXiPnrsgcqrk1xSYQV94/irux1LCFIzOtgglIMZtTYEifOFbHtUXRNCdn4Z3Hs856AVC6NfnG9QhYFQYh1q6Yzl3UTCHsPRlg6ZwRU1NyMXqX+m/pnosQFE4ud8qYqT7angPm9Mprrw00XSUdRk3E36e7GSzsaUBl6RNLOqEc+aBIGrD1sH/z8zHmzc+m1q0hl85j6rkYQpIkzKLs6xcvoMmWb39+4Ek+F0Ig54GmrWuqdV7JY0j1OmA7kwXS9K2ulBFVL+cMGBBAjtZKVi73yvnWz7M4yhr2PIL/qV5EzI21yjsGK8rJwWgP7eCC4Uk03Eay7sDBsiG4ddbDTO1F5/gojQ3P4iDlIUeJuWJpGVgjuVKsL2YKM03IkUsJTwc6I78WEM7e4znWgttkDMGwGKPAK6+5jDz8fUy+kdNA9mDitDQkQs61Bx78F/eNwRfroo13H0YuJl3iApj6FWXSowUvqQmMQLv5vsysaBoXaA+zX+o11ULTMx52bhrxp7yiGeyFs8QN3iH/xGZE9st0o4kxTC3UVMBSaXvUApyqW5sO2HkA45gEQNFW3MeS6CT4hlFHgANDiYpGstU98CJbBjc8DHU7VCTLfVFUaTGLpIfkzC2ZEJB2qziO5nGnx6U4zV6FhEavpY/ZDnVRwMCBw8W8JLHhulkQeXR2h4Jqz7QxIyZC/c2xAi3qE+U8tGIKrh18TpSV4mQZGt3G6PAGGCJNNnxoLgclwuxF0QCSuEgTQKXNufmLPYwSJ9uoYUVuDiI2hJKpkhNHCYqx6DAkA9JWgO4jL0BG0MQYgrrWGrfVsyE8eIc2GhFL5aIxdIeqccTMAkDM5GE3I/IQjvZYdVUTY3qg9wFG4hqLeQDCDXSJOtQZI3Clwxo6ip7Pnn2f21/oqq5kIdRVAG5LK4TuRbgCvEBQn24LxThior320ssAlNvotNA5IxjrnezFzVDj1UNzCuwRxiR++Msf2C233gLDwnEQT/TkPq8EWu58KkSi0YYVKO5ghUTaxYIieMRIM4YvSAZsr2BEoa6sD8MF0fxhinIdjbAnsnLQVCVCayQlHhZxBM9QUUli3GJgaVRPY57qvElfo6mJA4junPRe+j0pJ/DJbIprChGzyosEFQSBvlgX3+8jGBzeCQmMN5G9aepUgK46NY2wLGdMG8+IeyVFRyOJKiMcUNAzMSVr7UUQGRRMmyYCjTMlQQoIcvtWsSnTrG7Ax2iCWjfdgW7YJJFsFI1S+1pWZ69GZl90A3l4sRStXTJH4lmp+yMQQdquKYz1CVSvB1zvl+GWnrEDq2LbBQY3StR1D+o+OqNT2nMqfqSfy72qedDC89QrgGYaGFDIJlSgpp6XwApFdeJJFCO0rR11NnJCtA0pFHhFgd2R6Ho9vWjuaTSvFlBP4GpaLokR+rU6lLoAkMsOEABJnMSolv5qOO++l6DR2QigiaC090SlZQcQ6O+I/ykZlgOimBUt6vBqWl/0fHXX5fyu38s5XYw+ja+pIBgA+Byo5WGG+WhcwMTl3LeJw9J4ufWsHdEBNaaARk1ZK4WBOss0TYgibQCZrQAw4Rz40XR1NRLg/kJ8fwJrrQ22gjIusVV6nPGpkb7g77WMpKc6fBTC3QR7NWjqYLw3sQ+docm1JiGVkIesRSqGAIJRNCJx9DjGdr7meHYYVmWSeERzsIUJBUUgPZbOcAZAl5j2GtdRgK1Bm5nQxvsmAeppgjWre5Iuc78H+B7ppXIPcr5VkJYaq9aPNDaVAHWKnRyEhgEAKwCpFD/FPRLo+qU7staOSuAB9qnIMgFYF4z4+oe4DIOUOgdBgwAADBAwfbHWmBhOanYHoMOgTt3/q/gVu1Uf6QyZgPkkcCkQV/cpF8anB9YCHy9/P0kHuTsi0w4VMAhU8Iht2Yl532gaMxdfeBlgoeJ7t23dsQvAG0YNJn9NAN4naL7pswvRXhqSkwUbQePhgfSB9PzUmNPYeCzJg+JTfT3aqiUl9sQzTzOK+LlrL/UwCpNM4RTOoZdCUTl92nRYKn9nvARDDc6QksMl9uf7H7Jyzrce9oRFUQAxdisgNNr1ryWzoU4zZ5ryZUkp6NEFwwIOVDreOPDQnVk+AGDIcE8gmDO7ec4CdJw1rOcd4Kj+XrzgF6rlrytgQPpnOpjJOSKJEfb6rTfdYjOnzmKdJnvypxHjvbgTP/3Ss7aLRorMNEI4b7V+9N6d3SywV6er/oxfAt3TaSI11bfbjFPm2O7igxTXxE7u7/af3OEauNmYrF1z9Tdt/PSRVlZ7xGroSschqdLHXwbsyeD6A4BUFznALBsA4AeB45OBVSWEAbAaAOOBrnLQYNImFSDT3x5q+RmF9t1rb0RyowhDniGs7SRf6w7iukyEGjsBY7UYYHXU2CmwO7e63uTyt1/m3bAAfQ9IVoczmcCUl11g48ZMJsERsIphDE3SPmKDxuCDUXg1KGEF8XPiADNuv+XHuErPomESYX++7z6K7pnEPwE2AmsCo0QfjR4AbwITPMV2GncyXOOXJnN6KJAOH622639wO8Aq9xfaaj+/7UZbDEiQwFpbB3ulDZmltJwiZ5KmMf5bR1P58N5jjNXut7Uk+er+S09UD1wAlVD3IJ7JyFE6AwJWpbPI3/N8dfZGs96jOJvk6io3VBUa0lXuREddHf4kNHw7wpp8PWtZFJKPtREHaysbACeG2ILZp9pQTCcyMDURCHLvnx+BgXGOjR8z1GoPN9OEZsx9NHqgsH2UGMtAZ++BY/YsiX3R6KGw0M52ivxcnI5TABB1JrguLe9NI+LKTWLR7lsFQKt3t6V4A2yKAFjtAEhWkjxh3Gk2DwaPwPC33wBYPb6fcw1GDCBmGPtTpgti9wl4/TrSDZcyBpdLQyyCn/PK86/Z7LlTWJbkMx6vguae1j6e4qwAACAASURBVJ0zVQa6VoOMx2AnDuxHfeVJwKr01pTr6R1rwuW1/7xvr7z+ot121y126tzJrp8VAcM0NS7HjqD9+LvfvmCJGeSS+9Ch7S2FGVLnxXqGxvxjkmzZkmvseYxIVDi2tjGl1CeThh7+PtOy6NTG+DSHdN4479SIVjwYAFYD2RXM0gC/lMNIH7mHgicCE4cf3fxDO/eSMz3Wux421xs0er6KR2INngw6ngw0qpkbB6OsCUmnfz/xOCPkXxCT24jhAeNuMGTNnn26P0vpdsooSjm6flYvz8En1Lj2eO7z0gu/YectuyAwR+K5r1+zAqfdoV+eLYPX5Z/rgUBGjgHwOXjmDJ5x+jOXNeCDBjVTT2Ya678jfZpBgAMyZdKDHQCQB7938P2e/DN83JTvPbR3G1ITHzJKfD7rFnIBhb1YPcfLG+3WH/0RcFCSNAJWg6a+agKPLQBpbhZjCfbZZ59y5je7cWwMjWKRIXpkOKeRU4EEuj/2icCOmZAe7rnnHhhSjzgbCxoBTQLVSeS/5DqSusotKPRmpDQSf/7zX/n3eh5FDK46cYD1QUKHa7Gf/ScB5iffr86W9es3M5a716ZOm0UeBUuKwl7TYyF8lhht7EpnrMOBAoxgnwB2tvY2YMR73DXmtm77DDarAP4ImzZuPtJWNLDeeN3Ov3SBvfDyCiYYw6yZGKtCcwTTJq01dZY4hFFWJnUS0fJLpxFYxnilmkCUq66fnorW4KFDVTD8U+y737vS/vrQYy7Z0dsZbtdec6XNx2jw9VdetHPm4ur98Qoa6RWed7WiwTd+6DiMlHLtjp/8lUQ9xG6753wr3rfVdmGYVV+BLMglU21zyV6rIg5XVoXaGWcXWcmBcpoenQBAGfgsVNquPewD4tPIIvwIaICrNq3lPJwydTjfU8/1AiKxkWKTqSVm8HORUCs7CIBbz97j8H/t7Qd5DiH2s1/+zC74+ngMnTYjTZViJ/jezOwYRmKzbevn1Xbj979rv//VX62xivMBaY9uDH4nTi+w2398E1rpt9vk0VnkTN0wo5uskXcQSX7dw/SVwpWYj2r6RfQmcKbTIGY8PpVx8x/ezrjv/c94Q/trF08FHKm2oqFj7E9/fN9mzY5BzmIhBnRtjAin26pPPsDscjTgTjS6hxvtzDNn2/q1H1kSzbgkSDYrNh4lpwZcg1V24gRTlZjzlB6rt9PH9fN7DJqYYrjw0oX20ktrMHMNRwqAmjOs3eadS4ONvD+vIAU5iW12vARgi7Vaie6hakqRHTppAGUB/jYxepyMQVQesTmOfdHT04Be5BBiPQ0yFmspk6m79h5BhzWfeNjAZFkrzboRtmfnIZsy+nxbNONnNnncdL6vlZ8p8g9MPPaiDA3jYD1/8AGGVYweZ2BUJhmsg7ijdzMWeejIXvdCOXb8iMcEsccSsiULRY1GTSdmWwqa/HKlF4FMcUw5uCT5dCZKznDChAkuX3OCZn0JmqzYh7ivRbwmTWgmVvPMVM+seOff9tcHH0B6YTcattSbaojJOZ7csxBy0e4DGM3JTJJ6JXMIcQCSRwsAlLQwuxgZPm8pDMlN6IxT74VDEsgi1927/7CM4qnLqFsgnzXR5FENo1pe2o1NTc0OCgfNJPmvhNBcXGATeN//fPhf3jgX+KcpLl2jcqIQN6CWkTFTLvyRbBdSmJYdxlrYf3g/vWaY5FEYDpY1OANStVMELFNpkYoM1tTIlBdnoKaT1GRUM1DAcF9XM+BUPBMJZ9qTTyxnX/L3/Lz2ZvLuKHJGzqRkpjjrkYZMzsDcB+AwC5CrzkEqwNHqLpt52nA0WBdgyvZ0IAsggzCAYAbb+OwozJDYv1OG2/ZNh1gLMqTuoaZIo2kJhiSiCM+isU762sFElhOmRHLQxIDAcva4JBTu+uWd9uKLL3ItDZC+cG+vPcFzlSyUWLNcM/IKktjT98ofQUZV8mjRdJ7ATNVnGtmX7J3ia4Tr1QeTfdoD3fIUwsiol6k3ndvDCkbCft3rvfBY6suYOHAg1qOIluHgQ67pzjoIB0SWJIU+R9IyYqwqt9KGSpCOaxhMbmK/pjxjmabs4/mXkYtlwwb1d0v+F88zrqymhvbjmvqFh5EpoJCiRQbjFfgSSZqynzXUDMlIa0DrSXV9LIzdDvA84Vj94AzKxRJpWo0YPtRS2Tjvvv45NS6ENqxuJcXRwTPrhfmUjf6qvE004d7Zxtpi3YkprEkwNEVJTZkE4xY1eayeufJtEV1EhssrgJEtkBoCQyXa2KkQ36RzOnIcOCMY5FVXXE582cG4fpd98PZWqzxOE5C14UZzGLfGI1/QQgNPeUcYXYwYnlMre6GPUX+iOg0PRvTVtKissCuvugxWLPuoucolMPJyp8PKLbHX33zFxk8eZ9uK93uOvXd3pTPme0QIYr/e8eOrmUB7lqa4JAsgVmXkMpVwwH0xdFw61sHXabOobjv73DlMahwgroKzxDM9cMYi/KFewGw2I7Y/DwS7qrLMDST0xdEcxspFjx6v9OJf+X1qeop3bkJ5KV1yLPOxYGkAqcMWAHIKaDEUgK2MEsRTmGlDJwHUCtQQ20iapAJQVBRFwk6MR6OolwJ7ZH6Rd+glB9ACQiG9IVGb9T11dSfoqnPzGqEmIUnLyOL6EL+ls5eZnodgNWAJ+lfh4W3cIBpVXOtIRkHKOfQ4pQistQ56Thuf6+YKGlsS7VzU+mhm3lIAqarKKm3apKk+5lND4FVSUY12XwRIQRXggO6jvLzc3Trfeus9Rtq/DbPjPQvFJbYKJ+TKUsSPSR60U1PQfohHiycxSRpt0LspHo8xMtAByzOMpFXCt3m4UgqUHgvLI4yO6bq12xHDHu0aSyvf/8B+fe9drvH10tMvyKjSNeS66XBI/FwGPD0auyUYCBwdizGUgItS2IpKMIsomuaj+9QGG/ZhusDnXrQApi8FHULCxAQ3SikD6PVXpkJcS3LAWVAT3nK5V2kexe6IBVBqYefU1KChymYWo3BoVg6C8NwP6yMC5lo6lO40/klBQ66sosyZNMdxiWslSCiRk2lZNxtd9HaNSmkDU0Y4k7mDgzOUBdrFgeSYD2vNQQHuMZp7U/HqAS0gDQG4o/VFsiVgOkb6JbzPRijgEKgtNxOZAgzYJLBdjS6cQCamR1i3dF2kw8XX1uDkLrMcmYlFot8Zi1hMGEVKF53BdMbyEERFuP2YMzWl5dYMO0ROd+4uzyaIlvYiyV0P4ICSM42Cpci9la5lDe57XYw8aQxKDCsx8LqVLBFsdRiq+BFIIGc63WMoCKpARbE+MhhFj+Ngr6iQg53ipu5NN63IRDeL38YTROJIwjt4r5JqyB0GeD4GkE6u5rwXaayCffOMZGREB/IYQCKgHh4XloJeUiTX1VKrPyf5l8kK7ykqmYBEcd4BI7SPhFMaIZKCUNfMMyb+pc5dNHqtcQDICsh1MKy0n7rlfiqRSIKaQDJp3XoigGZENGtokNklEyxHoxRgYSpKzyib0aM8kp0kxngEHodxX1r/P/3pPbbgjCvscBnvDyBEztOSHeEpMmajLh9rVRo4XpgFTEx1Jt2IxgVIgzHlgBHECNi4dMaiYPeFdjN+hlA+4y8yGVKAlCNhFmtjCPpBSUgENAFolHMQVSDn0QorXIe1tHKSOaii2H/6fQuNjpLiw9ZMjZOBOLveu4TpuzFtk5lTLyMJTYpfQ3hWgAFiXZ/AWRZSusfTL5mLOgZFktHEqnBODh2djQ4E6J4VxMX+CxCpYJ04M1hHo0aCPI1wpiNEdt6XQFr2E6C+mOP+ZQJm9QMG1phG8x2nGQDvXDZTzDsvxAOm8uBod1DEBkVvryQEtBoFMvmfqljX37OGAYmMcT4dqg4CsK/iiONHjzTZf/5zPyN4efaDH30fTTViKett3uwFtviMc3muANms4X1oX7VyKCeyh9SEqsJRWidXTjagAzIx4cRLARL6J5ZmnEzzEpAAUJzsoCt59Oghe/61V+25V9720RUlEUnMN7cQE3Ip9u78+R2YKubbJRdfi2TKD+38885z5mcH59RWjBjvvvd/AMBIFJ1NHixTkbQdH+Xfevx6Lw5I6VkQE/3R6C8pVpyRStbpbGIlpewP/x7+vKdX4IwYjgNf72BkEHMlkTGgxTIQg/1x+vNVrKAZb6nst29ffR36bTNwh8X8AcCpkSZhDeBqCUDhPx59BNYfxhoU882AhAGDdgC4dySU+KSRYsCoLADL8tJaW8Sz375xF3pxaHMRf26/4w5AtTOsClH6pQjGT545BsZSFXIA+4kjJGgk6aQbX2r7urSAbkdJhZJLbkj3+uWa0p5k8So+KyEM2MZqEGmNBqPIGl8XWi9jMzWd2To2g1HZyy/5JpIAuehHieWmEVrJrgQAj9a2ktgdO/ZiejGdseTtgE1N9vpbL1gzHe5IZW1soj41engXeTQVR6NLK1BvD9riZeQ2YnaGqoiSuQRFoDRX3a2Zd/rAn+4HjM3xkbg/3vMHu+Qbi0jYal0rL5iWEGjCGTIwchsAPjru5fos7U+xI6IskRvfsn2/3faLu6yM81tat+R0tmXtewAZ/W6ytmHzflhAOaztGJcSaKAZd5hCcxvao+uRCxBrohMjSZd30bSAiimeq9gY3phyVgxsDTFaXc6IBJsg0BGCrhPrVlMWGo/uJGGN5gzrIrYnId/TG9fOFIcc3iUxhFYW19tNrMpiMmDpmfNtNI0QNSQS4zLsDbRQT0dDLSKcc7Ijwd586xObv3Sex03lTjqjNCHw9EsvWGV9lV2OGWkPOcjc2XN59nmBhI8OLRqMYoqoAZbEPX+0cr1t3b7bNm/bAIviKKCPHHulJ91vk8fPwBB0ioOR7y3fbIeO7gHEOeZjiKGwjSQVEgv7NQWN3q9feplde9U1rrkWAKuvAqxOZX9ysHmr4itgVQv2/w9YHRwVOJnROgjoyWD1eWQQvnvj9Yz60yxlsUpmJtJiiDPZtpGR0d/85hk758IZ9sGaJ3DA3uaOswK+h7AGo2A4ffuqm2jmHLcnnnyCsTNtUo3NKU9MtXjoPJEumyIgiwa14omun/M3GlAiEraR8p8WOqQd5FBigUk/N4oi7P5777cJM0Y7wOkkB9biycxP36Z6GgPNlv/P/bGn4hkdbobV8ui/H7O16z/37xd43UfSGTTbomz2bDFQ+3F3Xk+eHQCrAp99/XG9ynmSYb6et2SZXfOt69yBWbJgWzZ8ggQLyAa/9J70Pb6XB8BU7vikGBIAwLoH/XLG+gB4OPjfg78fBFjFzh/U3P7fQOPJIOyXP49zTrFVgO2+4o22d99nds21l1IkUTQDavcTnyqQ+Pr+TffQwIXNRdwK1gH1DfmccjoxvsXiEsv1008/dbb6UjQ8Y6kTgikrSajQnOf+BSxKDkNyALPZF7/61a/sr399iOf4hRtmSSNf454R+kZ+ztAijBw1+s7n/4SRcWil/ydjNXSgqXUykDz4XFUkr4docaIESbTCIm/Ad/bCfCUX6gujoGVdhpJ/R0MiCIVtq9zsIKDtqx++Zrmjc3E6HwcoudPyx0+wz9YW27aNR6wUHc14GZRCbmkkx2kjX84qwES4DrNe8nnqYUx/4ux4fSuj+9QlFKhjx+Iav6/M5XPGjB4DUI0sW0MFuVE8rEXiAbIiHYy9qgHTQZyaNm2yXYMEwKp3X+dRaET6FBqB1baXWDF9zCmur/cq0iNXXP9N+9Vf/25nnDvM5p46zypL6gCoNtmpZ51qz7yO9h2STzqxmhi5jiJmF8I8GjNmuv3nybWYaAGyHgBYlPY7G0P5grOQ2Xtiik+aOQWd50jYZkepcZJsxVtIkVB7ffvmC/GzwIDuCPWb3jHLOL1A4HKvfefGOZxBawBUL7cJI2ZZGTJof/rd36wGln9PO7GPiZ3ufpibozPtzAVn26vPPu/Te+08txZ+rvL2NE1FMZGWhwnKQdzYxXaTl4FYtY0wiVHmM/qcjKnHAkCkAOIylsuhcvaiuZiCfcqabMZPBQYauZNIUZ2tR9B6Jt6SIynfb9ZEKT9vfw0NHNhYkXxeP/Vs9QmZFYdjOJVhI9GiLWftb9h5HACsCHm7MkBODJl21VvuKOIvgMviRWf5xKhyt5Ur9ticBZiAsu8ry48jxZcDeLUFqYACj2XlFaVuHHPFlTOpQ+vx/NgP8498G4A1PoGdT25QyfV2SEuePHouhmlvL//IFs2+2r5z8WO+Z5oRNXQdS9ZoBbWVJlNeeOVBmzUXY7FD1fbNS35K8hDrdWDQ/u+D/bnG5s+by/Rtqa1YscJ+es8dlsHEWuaQHGsiR6phPDoZskQdcoM6X1vrg8RO+pA+/kzR4A1YzlTJBan2a0aeJYVrLz3aTy6Zyri2TMf0Pf2MBQcEoZ5O6pqGdszWEqjtM5mgOgRLUSZKTMVI95Ic4/rrruMdVdjbb77D5NBQO3j0CDWDKxp7rZqAp0sH770DLccYfp4MRBUyM5GT6SN3lyGaT+eRTEneTOPhFK9uahxBXdUI8Cq8RIbOInE4eUOajzHIn7XRkAGI0pRnPUbNsQBGI0YVoBuJBie5H3/tOYbq0hi05SVJ4prtyBQFuQf1B3vB2fVq1om0ANN44fwFtmbNNgxjK5kgTGccmwnD6lK74cYLbfnraBwzOSRVnj37d8OsTuI9NrpWbBjxtokm4fBRkOLKkSCQrm1Ll91998/YYx12w3eXMb18hh9gSUz6CkhWk1nsUQHx8dT50p9t5+wJDFsBJUXcUt4oc27+TPtMAOixQ8gNojOss6WLZ5rL/qkntmgfUwa443wcNYUamEcx6CvIpTFN8VVV0+bAXBcPQpNzVTUNLvmo61OMDtfYO/llEgCm8vL6FrwLkKarKWOKkvcpCTuRpSRN1UteGg47SvlpkAWztmCjJnJvyo9a1QSnwaIaLZTrCBWzP4bRf2KUgP7mJvSA2+L4mTQ+mcoSdhIH+C0CpJoATkVTs50fHMnXC2CVXqtwF7Ex22nGKkdsg/ylZoe07Wto7iRLGg/0f9zE8ciK7LKsEcKlwLOOddu4oSloWdfz+RBm0qgt2Yf03cEhJLWnuM1EJgO6qgckn6b6jtfkOa+aUUrJQzTqR60Qz3WmYKZXzcRgNHhDZmq+P/eSY0eQMIEFCkP4W9dcbvf++h9I6yywfz28Cn1TNFgB4lVXdkFW6gMryKRx00LjRrih8hDp7suDRxMBuXlx4F5ziE0r0InmDJmTC+hc5sa4C84YCXu9gncRRxMDzjDTt4cwac3MLMIwthjsaAi4SKPLjGZnhwMeJ9JkrQOrw3gZU8Rt20rc4K22lucP5hVGnR/JRMlRJiPw9bPJaGyff9E5aE+vhvgxzf79+PPI6SRG9SfwkhpB9HPZHIlctDRO69E8qUM/UAmQ6NYp6YmeyEsLRfqbKm6l1+UMNoJUHPRXgUcav9XycUaHJyYUJ64rKLMbVjKfGEHy7zptJE/xJMuN0ikkQMpdTx3fRDQz1XVoI+nr51q0CGMJPGFRgUufEJ8IklK5yvf0JqLVysvD/VAgTWwcIxodHPSljSDIXFPUMUBYNiXJTwKdn32763h4cqIWqsE1sokUtKIoqsR2jEIrsUOdA+4hEscfsUnF1KooK/cR4ioOIIn3KolRwlJRiTOcWAc6JFl5kWyKyJg+WEIC0xTootCKrfJR6izQ/kQYvI2MMLdhoBXl7tmAIZBetCiuuebbduHF59vy5a9S7N1nh3Yf4NmSgCGg3Amq2U2yB2nOARkJ5zeQzHz4wbv20gsv8z1v8ezb7PbbbrFHH/03j7nLbr39Znvs6ccp3mCOcUupdMJkSrZzf7Uba4j56eU8DzVKXQySrij+aaWIiSbRVNhXOiwTnCjeYQsGR7DY3VzLtTY54KPRIumjSzF0eLalY/yld/sFB7CMmFRQy8GxDeAtGkaA9NQE4Ii1qXEpdfLaKfbC1RGhMHNQlY0pFoQAGh2YGhV0EJjvyaLDKuaQxiLS09K9S3X44Anv0MpZNIPRuxaebWwCDquMyDWgsavxjwY6ZwK01XnJSs9GiHk/yU1wHEs7VqLPqgNl8NTndt9apsgAENAUB8U8VyEtRloIOp4yalECJ6BEjYNOQNR22J5iF4fx/WIhtPKifCRBDG4+XECsdNIiJRDOPRJjvZUTS3JdgOZLN2vwEAkDeIwLtUfDytM4kTqQAzgiaxRJCd5bVHw/BgQAx+ifxEL778UtdGdxBWPsHP75vBO6oCeOwEQAfMofC2s8Vx01kqxyMVbpknJbkehk9nHz2lESMRdls5v1qGaJg0HqBEommHuXIZpMMpREqBPcjGOpHp7GSvvo9rQA1KiYFAASn8g9AVq3EMTFHJJYtUsC8BLV/evjoEHWz9DNpzwNxp+VhNx4ww/tb/98xtaiI6soQf3o3WaB6l6g8Cw1ihI4PYsNx3PUtfscvIomQOaBEX4xhceOT7RhIwH9MRGpgS1fgZC7xoed8c27TmR8IZ0RjVxAPLnsVvI1gewAP133DoowBH2yaI2j01lshuLfBmB/fB9NgyqAWwGRYoPhxJrIAdjNxarz1Ug8FGifzGhPD0h1FXsGYrqvX28u6N6UxLEfBOxoDIPq2hFPxVGPbkr2BBoLPuXPxGPizh0D0IGu/pyYzZLaELtRXW4V/Gwhl8dQ+JJmqI+Wi3msZ8/e06jGIPNSXUQf/Xdm4yBzSGOFYlUHrEp3myYpHAQP1TEPGJoeOonBuka61IBPau7IcKGtGWmOotH29FNPsO7FQN7IaOPvbP786XYW5jQjGeVWh7ERvcBqHFJbWhnBIPbKtOGETnESt3Q0bjJgrKhTrPcg93BNOaQCrKbwd3rllYz5yeDwnnvvc5F93W8cMb6dpt4MhORv+f73YLTlAnDk+ZiQ4JYWmCjS1FIz45P16+y+fz6AUQ8FjsuhSD6AZ6t/sz+dYTnwXDT+2edsMD0TAehagTI00rMI2Iuuw+eNCP0kjZvpWQXMKwHig0BkAK6zbgWGB499QGphsDEgEXi0kMYMh5l3uU2bMM2lKMQW6Obl1VIclJWX2dvvvWuvvoXOJZ+lWKIt7CRahRWem7M+FTMBqFPQAjl+pNLOXXIBTDJG0hnd7SSQP07jLT8DvaDNe+zspWfZxFPHcsa0ox+0yyVOOjhzxIgUWCoQTMCCWLU63/XrZABDv3cggvsK2Krau4FUhK9p77LzDOWILZkEzgdIKaoNYHoYheccxuuWMU4zxIGYetZDadlRwPNjxO/APPDAgSM0EoZy/+VMJGRabQvOury/OHSPiTrebFTcnTJhOsDCWJs9a549jybtoSNorMIok26ZDM06aQDoDPGmL3H56SeeJPYp0U2y39x5F6NDy8grAB4GZEy05ns5TwN/nwDsVbwJmLXB/tIaDeNzN27eabf9/E47d9kSe+ihe+2tN1+2rbiBfxsgMIX1u3HLQTTmGOvm5w8fUUTy2GDFm3fYHnQMy5EWEjNbgIvM6RJI5uSyKu1hQW4quF3XkhiqBnSzKDWcLx3QVRr6WgBLyYu4PNeMJKDLEKWd0VdyUphH6ijxfYQaDZXEEtNC2Qe52Sl2JqzE8TRkUxhdlKHY/kMncCpWwcF+aE+EnbfFZiyc5iB5J8BZP4mlpFa279qF2/gW9O6W+Rkupvbic5byTKRxxvPQ/1gIjTQDM3HgXr262D5fu8GKd2+x0orDAA98joS/ebAzpp3OmONoQJx0e2d5MWaj+5HxOeLrTiB9M5+h1k4m5/7XL7nMvved72rFsQsj7IWnnrd5C6bzKmGDag1q/lA7nutVThHsuSC2+n4bXJQDv/+/QDwVqSWHDzujJwdGmqZZxBIWaziK0dU4nlPxpgP28CPv2SzGpP/51J3IyTCmS9EicFigQyfNuni6JJddejWxrsGee/6/7LsWckDJBKRYEmBqJ8CHQGjxIDVSKhAvglwxgrwplGRA44ht5M0yjmontw7luYfQPPvpbT+1xRcsZN8H8hQnsz4H73UQWB0E4ZSfD4LG2osJ6By3AuQ//tST9sXGDS4L5c0ZRTDlKWIhw7YWALV23efBeKi0l9XI1LmkhjkHdQJyGjIDuYI1riJTmvObvvjYCvJyvmwqn8wK9v8mqAxe5/917YOA8CBY/L/fmQpn/TqZqft/sVv/9/fpew7u2oZZ7kf27esu554kSyBWNIQAmJbf+c5dnCUt/vz9utTIFGvLgWARGpDGgo24ejUa3WUn7JJLLiRnluyJgGHlair2JSHAfiAPiWSUec7sOXbnXb+0Bx74M/GBcVmecST7VkWu9B4FwuYOLWS/AaKwt2+7/ScOrOqXmhtirEoKwFjfGvkNzCPVtA+A4i+ZvTySD9dhtFHVZ8NZs75Pe/LIWWVQSnyIoqFJvRXbdYhEYZfV1O+zRoD+RhL64sP7bM0njXbV5XMtNW+UPfSvF/nZMYB6OIQT95s41wndrFGaBsSKWmJSM+9aBqgZ+eQ7GWjQh6Xa5x8eR04OiQmYVBFIaqlHL6+BVJjMdcQrETe6WDdRPN8e5JLCmDRoJLcSkHTpRXOIf6E0ztba2FHDrfxwqV11yVU0AnvsvxSrY8YX2MLL5trBsj02bMgwmzJsuu2hIfXa+6/bYblvs+dq0TeeP/csmpHxgPsraOQwOozRXwdN9ew0aptWvcNQW7BoDuD6DitB208ScmNnZtjaVTvQT46zn9z6HXv9tTcgijTYN67+uuvoP/bQiy7TIAPCiDg8QAA9Zy3IBuhB5okGyl6Mm+KJdU3V0pBM4ZxmNB4ASAemxrtjqAtEXMggL+zj3TcAbqbAgmjg+YqZmgz7t3jjcTf4VIN6yrQRAGHpMJy/8NHTdIgjmsAqgWGK5CrSceEYCaZT58DaJi+HPO1Sb6F9J4g3EwBpD6JNm0djNdf+/cqnlghbrIUY1gsBKSk8Fdmad/NzawAAIABJREFUatcQv/X2ufafpz6jWUP9jQlrSGQ6+6AdNhlrmHhUODyDuqgdrdBKACpGdQHCP/6w28ZOkLydYWZGgzA2FZ+DOoAJ4jT5nAzhxLibs3Ao7N0GYshcDNUOu45jDdIolGn4k4wj364hd4uCfZqPbFaNJYRNttuuf14HmDu7J/EDjjCxuqX4M/TzPyb3YsqBGqwPgGTXdrwQavWzmB71mN/HZ05Bx/sdwCEM9zg7w7ifDCYXm4nDFbwP1exi8Su/CKOmaEeaQYQF1RJxMPiEOXTRPFOdo8kPEY1OmXHa/8PXe4DpWVVt23syvfdMMpNk0itpEFqkl1CiiCBFEaSoKIhdX0H4VPR9LYBiwQqIWF9FkA5CIEBCCISE9F4mZZLJTKb3kvznue8ZiRz/9w3miElmnud+7nvvtde61rWuC83fLdRXTMHCIu8kBv/0J7eHO797DyDvPCRU1odmztiUGAvBPpx4QjbHiY2cNGTxkIUwX5V9XliEvAvnSkdXS9wHzUgyKJMmrW8grhOawmNKIBg0w5p2X1s/AuBBunE6U2DV5mqcfIx1kXm6eVXiOVGK/u0BgDZ1VdUk17fBDF3jJ+ULzGNOgdzw6D+eYs3nxcaH1dRBAE89GHKZ0k0lR3A6yAnTDs5cY5+NWkkkneRW45nu3QUorOu6E0GtsG6zIJgpUTgA+7+PEbbxE/LR6mxjlLwcyYNDUYO6iL0nNtAIWJsGG1sAWJJMLvIRwkJdnGnqik+bPj5s274pzKS5s20buqw8Y5vyaSQxvbB5lJrw82uw7c8bA62rzXXihFGcDOWc5L5IzrrjG98gD7sXvc/6KEWonrv5hmBcPzVb1G7lddoA7MwQyspg+RKDG6nbKkbmxlH7DE20wFp8htkFTFqTj2RnMG7PNTixnEsNfrChCdwhG4JVF/gSkhMUtwNMCijhI1u7l+ZQtjk8SW8XTFg1fT1XzfOMj16Dxp9OETvcmc0EUiUEnTanivWAoQFr7eb1R2IGn68adrTyZzauTUt7iKfKzaldpvRaMaSgHdsYt8dw0IkXNVvjkILNUxaOn82avYXYPpzP2kWOrGTeVKQctqzaCfCuF8vI0NCN3FYODUPONUHlTCf7FCxmzSiB2c9n00w6ldxHw233QDt1WA/gqzKhQDmxXpw+t4y9QsdlgIlU8v5GpuTFSwrK+Xl0n0eXAFIzVXxgP9IYxPJ29ofnXD+1Si7Gd2UjITmRH+/HlK+lxXw9MTSW0WrNXwrmdhiQ/rprL4fwuItz5O1w709v55zeEg4iB6FshVPFO7fBdCZn37mjHjmESkz4yHdpYmvYLot2VHUhk+N7wb+Y4C9nLe9DQ7wVTAPkWMmEA0xDZCkNgR76GCQKZsxCCpRapP9wbti7v4n1MJz7Ss4g+OMBXcgPDWeEKZONWQfjogHBZynIUS/NUVYWfiu6LjI53WSugCw24QABOzHscJFC66bIlhHhoo/i9Rzc3SSI0QSHG2ECLm3fLoFJs8lPnNZiTeTSwVO/pYfNkUNwPAzdywXdGzqi4LMLVqBNcKGIDkILXYteQLVe9UNZeMTQoCZOO4vXjmGAxWAx4kbrYPxj/4Ejobo6GcMmn4qO0AJWeQSVNFZEPQfBCFiZrRTg2cOKQ9Yw9G8Y9z2AALWUbIXy1bjYsecQiy65b9KhLZocMVdHVffekVVlHNz7AFtL0A7sYWMyNk8R04wOqnpwvSRo5VmFME1hsWDosPiVJSyWDuj1aAORJIwdMzK8//zzoy6IgZ78DLwtYUn20Un7KI64KzFoOnn+/PirAZDij396GNbISeHJp55AK+rGsGXrxvDks09SNCJZ0MihysE+Zca4sGr9TjZBUlXkkhR7kJsYDlMzkURdl77hZSQ+3KUuxZcFdEgUU0n0e7jfuuMNoAEkC5J/hTJNEcYYkADwIbqBBkK7LwaIXkDCHMBXdWMMDIKUghfea3X2/D7BGxkZcXSZYJPKOpIhaID0ANGd3rXj4ZGpjITOjHTtBDKVr5BpXQDQX8aJrbZIezTRoQEg4CCwIfuJoJsBmlyM2ZHGZg2tBAvWXpn6mXwuwaN+tEFaYUK18dpdHRx0jrt7uGmOwkHoetaELEtxfgoLn43An52yDrRHI9NW4xCSyFYAXsFUg7us46hPI1PaCCMoJkDBvSjlQC83WePglJk4rDw3vL0C6qli5dzzwzw0S4hkzBfQlmRm5PiAG6ddbDrAuaPo/vaGJbixthxibbrk1Uo9jEMx3bXKqRxYmniROB3cDCO7xq6WLDB+sa8FZtLZ42kcuo6uSBqJW9FOoJ0owNdsJBjy2fPu3Q4Sp3aAAQOmroWaoHRgyGIHKkXX7MxuCjYAc4KqbJDI/BM9IeD2R/dGJB3o9o5BF3A0siIe4NOOmct4zWusAZIN9tIhDizOEpGu2BHzeqJbI+snMXKK1XEESAUOZamZwCvBYKGObHKYegymBLgZqjdUw1hPC+MFXcQJJ/q9oYU0QUaPgqVFE6cRnauD9Y2w1KH98vLZsO09OAp5IRnOsvsO1jWFQxgN7N8OmME1Sj6KIw5cJ8s+YaTaaMJZ0WZEGXoxhwGlfM5IkCVj+q5HgSYBSRanHU3XVmqGJmO6ufsa7AHlFCJomchIuDOiXC/338SslyK7iIRaUFW2edTAVfeX9egvgVsPmsg45vUdVZSp6d0XOI+G6BEkEkBO7qcxOWqyeg2+V0zaIopm6zHGev/N/egIm93rVFAc9ZXFg03hMpA96aPDP3nc9PClW74URqMDbWzerV41RXZkdnJBGpw1UFAcgiHc2Ii2E0G9iQ7qvv11APW6uheiu1YcpyUEOByDz+JAVY+oBBBNqYt9+/aGB373UFjyxoo4qp9OjOgkNp1+0sw4UlJdOZoYXEUDkO4mn005A7vtdraVmXkJZ/l7AFaPMLrUxQ2RfC0rl9wiJukeED4j44ejNj4b168aTmoXxnH22OVLQFXvjXEvMapTu85zzgI4Od/il2x141Fc0SbOvlcyNeDvQyO4qTz/BRj5XI5swiTkE7KZrMil0aKZXZsjjxj9rdm4Pnz/rh8wxklDh3Vg0zNhwybsf79sfo6vHhPHzTYR8y++6MqwCuOnjpZOtMkmMcb1+7iW1765Hufii8LM+TMia3/d2lUkKUVogNcDOBAHB2BRsm48hwQCBPiOxqYSJm4CWAmsmi/IVtUhO0n8EzZtHFUW4PN/6ifBXHBqoYRzWhZENiDaANcviN5FYSADWfMTK5Mu1q/x9TAO6y2wHTS8Y0oQF1pATZpoGgOK0cnUzMksCJ//9Fc5S4+nQH6SZGdfNOJxY9go7XScjY0pg2vW9BnhW4yLddFMdAz923fcEa66ZiHvrZFaUphETWSSUs3L3v1KbrJSL+Y40USBBK+FJtPlV16NydFXaZaeEBPZWqSKHKmT6l9cNj6sXLuTe8uYHGvZs2zNyrUR6M6BzVWGq67mlvmcCflMjNh4i/fcNM+Jj8iiTcagGwG66ihOv/nfd5L80lCYVR2+ctPnww5YV/f+9ldRjuKeb34HncLK8PxLL4f77n8AYJXcizPKsX4d5j9PA6KBpvEMTN6KaRDlce/20q3PZpphGHnda8+u5DyrCpPnTozM0gEWVxcNuBRmHQ/QjNqweQ0SE/NjYdbj9AW507HHzovnl7FKmK6JvKasTGB1FRqrK5Fo2hB2keyaTxp3zM2Om318uPLyC8Np888Lt375/vDGyqWhpQ9ZI9afLQ4lXJyAKUc25Kf3/oQJo2M5i53LCuGRP/09nHLa3CgFEDVxnUX7N7Ca7Lf/G7CaTAEka3fol+e8U0pKVzmSbBzqY/04Ph+b+oABRTQrXnjqFTQD1zIRMiz87xM/paFGkcUzy2a0qARmV9Oh/YBnvRipNBDn8RcgX5WJVcDzLSDvKHCyhcLT4j6OpXItjgtmcPakklOksj7Nm5S3kKkj42SAnCmXxPV3v/ldqEIGS8bqEPjo5zC+/HvsnjVyNKA5tHbj3/GrqKQyAqsP/v4hmI5vRtd7x26dlIhTMwD0czBE1c166euvxZxKEwl1RM2DDZr9FHCazn308o8xRnwJAFwr5012ePG5R5DsmhWvbUii4Oh77BkVQ+Ig4D0Erg49i6Hfj/77oev3744GVo9+3VhLDAXAwef6bjMkOdP2bNuIbNhT4aPXXEwsc+KEXJPn20ARf/NNd7L3ZSYbwzRRTVhlGVEiweIVUDC1OCzCSPAQEwMXXngehZRSABaACgqZr+uC7HU4xpkHe+a0cNtttwKs3h1WoLXsOeQZU0jNIfFAlvKEiVN5j2zqheJwzTXXJeON5gDswb01G/j/NJeISXGeLE6Z/Od9jaAyy/Nl9k0rxkpzpo5EM3UM8hQzw5otft7ncX7fGN7Z9Fb48o3zwsg8CCdph0ILcak/u5zR9qlofjaEZcu3Y3i7MCx6bWlYeP5pFLghvPryYoz19oR8m7TIZmUihZTOZ87DWbmGSblf/up2iCD3Iu2SgqbruPD8k6ujNn0hxpCtsFWdMukl3vcgnWYOW4qMVx7mbU2MV7cwSWdDtJnfx4+VgYiMEOZU+3F+LyP/moIUQC9Fu5MN806YGuqO1GJUWheueP/l4YEfPkht1hRmzJsauvkcL9LAmoSreA+sWskTc+dU05hjbHzkCeGsk04K37yNZ9sDk1CmoOQGDqI0GOZf//rXwvJV/yQPbEdeAO3RWqcgjoSbbv44jbFXGQXdGWvOiz54BrIIi8PTLzyMieQD1FavhI9e9YHww28+GU5dMApDr7rQ2wqoRX5ms7uT8WVZyJJDcmBqppKonHTijLAeELvVqQKWizW3Uh8uHTBh4hu1Csni5798RVj0/Jrw9srN0TMhjYRTU+WRVfnRJHkG+ohV5TTB0FFt44xRkursszArqyoJrz63NXzvzo8DPr6J9mlzuP/J/eHqG5EFWP1GZOHm2+zaSwNyWha1RBFTemiBP7YP46iqMAvN+xdfXY5JbB2mPuORy6uBbXlq2LKlNvz9kS3hs5/5cPjZT/8Zrvz4CeG5f71OjkduXJuCubQGVTRZAJemzZxGjbkqrutsQP1JkyaHRS/BLD6eZ6OBGgZTAmtNyI+VoL2aQYNJAszsKReHhad+k7VAHU19ai3fhLTe/X/8Srj6hvPCi8+/Ga66/OucqZj+ocn4h7/9DpyiMVx66Ycg3QxnJP6nSM0siR4j1pl5SEF1yWoDm2hBxq+N3DyXWsbmWDYxtoexZHPjbHCGRtibkqxs5Gsq58i8Ey8HkQKsq+tkDRdEhmkfKOBZnOubkCAg3eTnh4ftm/egz85e5+dTIEm0kVtMnzwNcBtWqprY5HMSl4rBBW665TLYga+Hp5/ZQb2meQ71XBVg/m1fCT//xb2xrrWGGA7ovmNHbcybxqG/vGXLrjipNtSk12gqtsAkmjCRlwuhxQZPoqPOeSIzmxhyJMqvOXYOYDSqCmOdU8ODv3yY+tqxdprlJFIx76XBYQzToNl8Rz3zRjwnBP8ylRNRX5oaNjZyog44dT/v5+s74Ssr0gah+yaFZo1NYadEbUpocjt8BGQnPqs1YvP+DuoT62MYlZzVTkm0AGxKVIjTTk5o0uTWU0TQ1DwyGzKf+YgyR06CjhhRAnGqA7mCRFc9V5miWGSZ64PJUH9KeNFgKY2OkLlCB2dVSQmxXrxjGAzKOqUEnCxO8gNz90KYnU14ZzgWbo1cxEK08eO0qE3uogomrTkPnZTx+1qo+ymJY/2QA1lJDdpO9UkrGPunzlUewKLSZqwykppXR0oXNZXEl0gc06WCWr9Djx4NDMl1Ro/BUJDJboHWqE7qtCcxY4D7bo4viDoCGcZCiHp70FX2+rNplotJ5FFP6W2TSa2lXJ0JeHLM8l5gHhpJC3aXMoVex8S1PytOcwQ2pkbw6iMW8xk7MY4SN5FI2cZ7OyR8WMk9mBw2+NQiVqatg5qvEG3ZLtaInhopkVzCtfAMBrwO0zG+cgv5vJB7nMRxbynnt23X7nAcshDVlWPCs8gPtDRhqDa8hDoQwiNNjHjOWXNyba1Qq/OKEvxQ1nWcwPDaWUvm4a3gEOPRnPZ8rQfohiAf9eslV330xjPD3/+2jFwb6QSebTfNtUiIYc1LHBsAIFeSSf+Qz33h7PAOJnkHqVGzMYDctOFg1HAFlgAntHbhveq5Btci4OqnPn1h+OtjzySEBaSwDtRzDxDfNY7E4iCHjeJhX8C4eB3Bu5HAcwTWmYxRb1YOVHIXUBOHoGCnFGzZPwoeq8cZWTmCmxwsslIEzxwh7qWL4biw+Y43wKRXRkNMgtk0scPABo4aH4I9BMPq8SN5cOhiAHebeAt29KCvIfDh6Kk3VFCtnc5DU4O0fUc4cZ/H9CpTpkc/XRg2YnFOMSMge9BWLYw3srERwyco25mAo71H0O3KF7yTeSttWhdLuwhQ4UXA88aEuprmsBvNHguPQ/sPRHDVoq9DQwFp16w2k99cWJPNgMDFIP4GI7v2KYBMzTir9Xc7Ao1eD0HgxpuuQ8z+2CiSm05XWobNKaedzWjR0qgD2NJYH37y47vCijeWhA9ctCCCk1JEi3AwtKDX3GLs2OPCg7BsOlkMsnmGAQB8Dh1Vg2dBsQUZrst0gp7DuVCX7LGMWDYC4HZDV3FEP537004hl4CXgDHqm8rGYJGBk0fgREReY5sOR9i95yaXJPQF3M9ORJn3bmvm4LLTPhzXtWPCynVocFEs6oLns68cUc6hfjBS2WMBRQDRQMrrz4lGSCk4DE9CYgFX71q+L0JugqAcxjBO1Jc87GKicorAEBnBEBOrmEyjh9c7HE2DZBKhc+LoHAvd7lpAT7WXgqGYrNCunKOfA65N1ptj/gzV8flh5QIIY20c8qB1q2+kd0obukjNrIX6gzKDfJYUVDK2HHF1RpjPlwsQkE0gb8XZM5vn7NoVnOtiY5bjiGmOa1HmgeXIc+zcyBKV/kmLQOaxRXQFiRF5ZMiiKE4jAJ55/pkhnWLp3h89DFCejHq79gUV/f8G+sqJqeHY40fTYCDIFNDtRaPwUN2RsHjR2tCEq2cWayGFfdFtBxDgYeQx7B0m8tp7OQg2H0YrCkaF4BHJGOdWBIyy+VyaKahf6/iJay4yVwRWOShtTuWwDzMBaGyQtJH4CDo7zushbve3D/Q9U01edAVlq1n4tDJqY8Jvl02AxkTLP+dwqEyDUZFFQMii4JTFBeE3goC97IlOCwdGVyKoLWDFf8qPeA/t/kaNR25IKjGI8y12oS15BcC8RxOmFoQxE9GGwdGzAeZEBwzbDJoRoq8dUeuXAh3jEMdXjvAB9jN+tQcmQAfPSvmIbIsGGOHZZD2yHQXEm2DH798DsLoDSQ3HMbmQPMDNVJKaEpJeHRszAbIEJTjv6XbS+WSsyOtkiZPUqYkoHgfjhINf0E4Zgxx+NjWTz8bl9QwyrDyLZYPKsPNE7JMl6fNn7WZJVWU9O2KsDEBvHKNJNGEdQUm8wwC8owbrYEIeJwRgNhBrEsaqKKFLOdGXGgLJ/De3T5zIdA0IXCtZwO+5dFDzWW/53JvYRSRJOMxnV9PIuM5T5nrpdMPqGIv+xHUfuzZs2bAn/BnQQ7fN0jJGPkD9ZZzmcfgcd9xJsCXHJ3rEHL6NjLkeRK9NF+zyktKYmNmdtGkhyOu5UUATQidNjfeUjfn+3fdE3dEuYkEPN2gEciT/9aUvhFHMJ5bDTM/Ph+nJMxGYkoXrh3dqQgBzA9MAX7/jv1CBa0FrFf1e1n1kPgAQeb5k2QiIeslJUiBYTu4Rpe8jFiP2OnjvEvZA0j33H6JEAImBCYCRc4hZJMj6LjvLeJsAOv9mgA5qG5qHFLGXbrzhxnDWqWcT2wpjs9MkTZ2/Bs7m3bV7wre++x205Q7FdTEgzdk4fdR1+L6VGDSWl1aG1Ss3hUsuvgqW3RrYIfXhuBPmhfvu/RljljAP31gXrvjYR8KE2eNA6AfC2reWU2iP4HxBUxyaja/v/vMQ8HknwPC76ya5Q0nMMFEZkkQY0gf1miKIzDMwaXd9eV7LlDdOmHjlcE4dpluTguO575NOUiqwqome+uoWAYLi5J7EKWKV+4lv5RFzhpvQmJxyvtDv7aDx11jLlApnrOaYJYBx5czslCMjlM3YqiNkMhYKQGanTpgSvvqFL/HcnbBJD//znTvDRz52AR3+hkFgdQhcZ2MMymIkz5DkVNTUM8tcRHDeZjCjd1/58tfDZ276FA0jjBrUXmTBqPs095jpgJ4tSGDsR8+5PtFm5L4+++QzuDi/EydaJkwYh4ZeNWPUVdEpWzdhZRBaaY5qZBT7Mtx+2eSOUv7u4T+wFvaFXKRsLj73TCQTB8I/n30qtPPMuvj3athjC+adzHhUQ1j8+gqYq8Qa1p26kR+74qNhAaadzz35BOOJ45icyE2mHQ7AMgEIyFLbtJ5mWhtnMhJHgub+18e5qO6ZjarmloZoPmOScITXbAWsPfOcc8kj0S0inmSwf9tJ5AuLR4VXXl7ByPkK2Kjb+bWVIkIGkeYYR8LnPnMzjLUF3I/C8I2v/D4sg7XWMWwL19odtY8TKQDyGhoujlPafDL3zOLQ/tvv/xxOP+v4KAVgEXs0Y3WQs/ofwOrQevV3tZWTtZwAq0PsPwtIC79MnlEsJk0A3GDETuZ6aDxUhMcfeRqAmBHaVS+GjbvewnyhIBadaeQvxttOGrhXXroQc9F5jEY+jSTFXvT6a2hEo9FaMjwCHB3IQ9iUcyTZ4iaN7DydqSklKJQNcspHU1H1/bu5tz3kcPl0xf9AU6S8uiQCq0MMxiFQ8d/A4lHA6tBnPPqzF5dXx9H9Bx5+MLyBI7ANSmOGjEtlftxLJ554fBwl3bxlE/k4RQnAqqxVP59nfgrPLodRn69/5ethznFzI4PGePvCs48AIs37j2v7fwGrXtcQyDoEBh8Nhr+XHa/Gqt/nM3ovePxekPbo1/Pfdm1Yg+7m4nDdJz9Cce7+tSnJWqaou/nT34Yth049+9pGfoZyE+7zyNa2od/L2q4MTz/9DKSIXeHyKz4cSSJOIMiciVrZdMwzyB0EQSwgT0FC7GvoWd/zox/iSLwyEgjMHwSso+wS62rqtBkRoJh1zEwAsnP5O17D5IexmL271vFMqGeoaaLG91Hs66HnmgCrKeH5JS+TS2aFN9/4ezgM4/G+P6NbzkRUOoaEY0rHhIvez+j9GHKBho3IvvSgT0oukj8bs0RGdWmAbGMiKQ2g61wY4Kl9WzGCbSDPyYRpuwVgdjMxE7dvko9LrjojZBa3EVdqkEZKCa8+tTk2rjQ9MWcVFCspKocsAjuPWr2f2D73uKmxyWres2cPrvHUk4caYBcy9ZNJvK8akRVmTJ9AM3BU+M3PXgi3felD5Jg0kJBTqoNxVocs3FlXzA+taMLuxvfjwFpGu3k2J9NUyaR5tI9G4GtrXgpvr23jc54Vz5N31uG9sao1nH/atLAFk8AGcrFDB5mgAzBWk10m6Ny5cyJbackbb1I8D4S5x08GgG0JezFkSkE7r253Rzj+pGnIGl0dfvPrhzCfGg2zcEz47E33hVPPLETeoYXG5Clh0dPoAu6EpU6takNZt3iJSRJVqkaj5c993LsPVnsR9whA1brEGqyxDtDvECPonH0FOYJ3IXzk4zPCA79aF4v+qbOrmTLcFioYY772hkvCO6uXI/ewE3D1GADkHaGeNTkOg9aKytRw/jnzw313PcakSn64+NJZ4ae/fDmMnIlJNH4GO5hiuxRN2qeeWB0+uHBW2PjOZu4HDELyi6nV+WH9CmbbqcubNXZi7Tv9MGF8RRg7EYb2q5vInTJgwFl/TgjHn1bGWbwtVKGpu3vbfiS1xoZnn3knar7PP5NRXyZIK4lPby1vgHVXH9l1FbCai2FOlgC6L39zWSRfHD9zAeAe9SKyIQ0HcsNHLr4bENIR523U4CmYA/4y1DUvAxxHN/b1bWHtSuuqfKZGNVtuicZPGeRqmiZfjbTHPff+FMCGUWnWlBr0NlybKS6Gj2SCgFghNuHonLqlPUz0NQOaSVrKA3C1QZIiaETzoAXQX9kbJyhPPGkeeqorI2DndGolwP9FH3p/eO7lF2HFbWOqgX1MXBxgMjaHZsIRMAJH2zvAA6yPPLf6KZZ6AcNmzS4M11x7KZOmbzIFgKna5ImApuyrEuTQZkxlXxyE7QnwzPdHaTUnO2O6ZZ7o1K/NmyT36uf+xPqKZrhs5vIR6mZiTLZb5MiJVP4skk40M8fW2KetDSBVD49ICjqCweC0sHkjEz3UEdb/BWh4mtsLaEYtbclz0Xkehin3z6ZuqnUsuX9GltOkTPOpwKN5sJNeNs7BXebPnxe27aiBLFGfSEFFiSLMmsjf+2C5DiPnNk9U/3/7jjqetaQcNXkZtedzlQnYs0+z0SmN5pOsRXNxGe3pnMkFEPAkYTUz+dZNzZBHbRABQj6v7vT+XkgNd9OnPxl+S0N5/MTqGHfrqUVsIBl2O9ph6Qogcq76s3nsyUzWQDNT2Xo5mKM65Sajtoj74vPvI38qhX2bBXipiVU74GJXNM1SnE2CXT4TSTSTADw9U2zK+vycRLCO9DwXO7McyaJp7lmdwwLUVNkP2AtxS5IMCT3YkTgaa5PcWMkYvXYaGY2OPjQ8f0Hw0dTRNuN31+yhyd4cgfpiPreTe57hTgdYp4jVObXr+WS97NSzefgEJo0bMWSZztpbv2lbBKedxtKEeMZsDDqRTdjPaH0BwH2ssVknGg9KkknnzFPuzvuM0gZ5HiQPG4v6PvA8B4jd3hQ9K6xPlSrpdQJHAdZYL3CtyH72snf24C80jNfOgvzmO8XGAThB4m9grg0OKCbAOSZQr064YHMfOI/MeUlh0zk71q3fDhYpCz2E+adO53Nhrsq/3/WjJ8IPf3BT+Pqeu2GfAAAgAElEQVRXf0GzQ0JUOs+xlDWHmSVGVTlMT/Wav/OzX6Gp9Ze//J2cR18fmxXkYMTk8pHZsFnHAbTuBFhF6hEgF7gIJj8/S2U4feZU4uQGNi3rlRjAmkpG9ouQBMjnUPDAPwhjtZWHo9t3ZFFxE/MZD6waU0lSovCruYaoLwkW4JNaJ8nYppoROMLpcBZRIbsgJq0WVep5qjXpRpSxaoDwARkgNJ8hKVbkjkNWMHFkZTlFLIkaN+EgY7h2Nvu5ya04Gpaw0EW3MwmQskS7AbnUymnF4bycpDeNIr4ZkKMYZ3G/+nnoMl0yAENk3HaRJPlAKtjArYBa+YWYLwFI7tkNUMmjLYRd0NUO2JwCAr2DMQ8+ZwEP/RAHkcLrebx/PUGO+iJqjk2ZPpwC52AcyfABeDikZSfmValHisMnrvlMdFDcs2tXdLaVMVOExtU5517I6M+t4YYbbkB7oizc+8PvhTcZ59m6ZT0mGqfFjko3O7uomHElgkobjJhFLywhgTEQsXk5hU0C33gLMWxGDN56e2nYAiOko353+OAHzsNl82UCGRGCQrQCFlInn7uNG98NWC4DKjLbZCyy2dkmETi30C0E8OhlcXc59hXBbDU8KAAcCaK06OY1Y5eGA+nyKxeG5Ss57HH1jt19dakcYwOoaqYTpbGV42MWPZGhBBs2ikMT5GVzWlh4kDteptO1bozdgECZgE4Gf7tU8rpcLwaJAjZbNrIGOXRJGgBjfE/dOzV36ubgHODaj1CwFgLOqKcYX9sAB1I4gJNy9zAdq9gsJIL5rNdczFyySCgcn9yLrhqXBWXdRo/FJBqQdEkM7r4/SyZqb1SOxZ0cYLaTg8Ad4rp2fC6XzmZfHJf086pTA1uYzywuoRlGJjIR+aWF0NrRkCTgHCExyIZBlUsAfP8lC0MaSdDvHnwsLH15Z2QgyIoUX9bMpnA4z5zRK9nZYyfk4qiOhADjEZvWNYcta1mLdJ7TaH0noyc0LvL7w5hjeZ4wag61podD6wHVWQq9dEQFh7p4sEcI2D5vYCDuvXq3ikUnLFFHemQlpgO2CCpz7HA/cdQeZOfGdYCUg+MUlpuKYGuNOXUaTCzHddbsT9IBDlF1iQTPZSBmciNLiLStjNRr8qVDcJcXxhrs5FBNYX/0m5Fw07IpMNVF7k2DsQ4g4siYny96MMlcV14x1saJRtCYcWWhenIhTMSWyChpk4QKqzaLl+ukEDTNKCnPATjCjIXDuZMiqhZtHUdXBlh/JXS3HOkwKXYP64bYiDZ0c0NvaKiFDU3n6jDJdraGVFxzKsBJOaCx2sqKntfTuGkDXMxQq9jzkatqak6DDcuhJrbHWo6EGtnJ3GS1aMxTnF49AuAbWasmcHyLWJmbw9/UHzYbSOP90vn34cSfCooB8Hy04drjflJ7V7DOUexoNMVPdlCwS5YzxrqOjMFRsN9nzPNXK3uIcWhBnPx7Mu7uHc1GA8uE08RTNonujzZhBDUUXA9HADp5xk4wtKBBo8NlZz3C+uccF5a+uZpDPJFfsFtt0yZ2VTkU89m7p845F+kKGJmMQOoQ2QDbXbmVERi7KHXieSCgGJM5px94HROqVO5dXUNd+PG99wHQ1EbGoterTttpJ54QRgGaKxI/LK0ARndu3At+SPmmA+wPi5nHATru+hFurXkkkI4ZRVDSB5SMlcnFV9/JJNNJCR+Z7GPlKdw7gzKzgyxe2U3sIEe1o353smdj/TvIWB0CVYf0Hn02sRiOz9hqOT6uuJQtutOgbH/lizeHU048LYwsH8mZgR65rHI6Go2wNPYi8PW9e34Q1m+noOUxRGmRpGcZr8mYavLkGlMDrQ3R9/knnUFzADdhYtwMjBp+9IO7kePICSuXriaGXxYmHjshlODWueRfOjOPgxGJKaKMeVij519wfnj8ySf57MQHM84E8/83KD+UKEUGv+87+NEGyXH/BlbjfYumEck9Ui7ImCMr5wPvPy28f/5F6M2NjqYnbeiG1ZII7927G5mT3ZiyrITN3kI3WsMB2a0kMLiUqj3OZHV8X8Eg2RoDuFB3Y96ki6iGZjLOSpBFKGNtZcLKLC0awR7OwyDh+PCZT3yKc0njntzw/f/5drjiqgthjdTHBNFRPRt8AkrGuHdNeBLKXcJUBkzTcIh9186I0p8e/gv5wMRw2uknRjdiUtXIAmyC/ZIC2y03f1R4+tnnY860t2YHulnZ4dRTTiCXkW0M451cRZ00E3nNTrzRTo6ol2WzznVjUbEfOQybC93Eyo9/6vowbTSaZhTZ3//Jj8KeLhpFgL1XXLAgXHbW+UxmVIS7f/aT8ComRYSnKO1y8yc+E6ZPnBbeWroMRkkRBmIF0bm1HqZKHiNRvX2YQR7GMILxWSVwLPY0pOrRAAY2TDzTOTcyOCdNfmVeqYl9mP162imnRtNHmUEt5AqlNABfe3V1WLrsTYwzNoQ9B3bGZnwP+zGHIubHP7gLvfgq6rWC8I2v/TGsQEKkLWUjgSsBVpthZAkwq3n98guLDV6xUKN3FZ7426Nh/imYV9HUiwzxaNHj+Z0Awe9lrMYHN/g1BKwmzzLposT7O9ht8j5HpChqeLteKXD4vAXErOeeWQSzqzY8s+gxJi1qmZCYALOUxhsBvXbvXsCLC8KnPn4DzJZOCswD4fd/uh9wdUs0upg6ZRpGFDjoUhg20VSywdwHOJ3GWZepJpHcRGKRrDr3WzMAlbrSji6MplHyy5/9IuRXwCRyrkhWfdRwjxT6+BVJDv46CoR7LwApsCq4I7C6nBH1JHYY/wwgnOnE93PPOwfn+wsx4PkC59ihCFZZYEc5FGJsH4SJ0ZVjwz3oFGdRNzSjo2Yz69WXnoj6/4kMje2od8HreB3vkQIYAoWHrneI5Tr0PN4LsuoFMcTOTRoc7z6/o42yhsBc/33oNfai+ffOmhfCNddfAYiqzjiZDGdvHQymqz/yZWoXWLc0Ndz35o7qMZtnO6lm87GoaFR47LF/ouW/P1z5kcsT2RMlrIgRyYi+LClJJzRcKTJOO+003MG/FO66+we87zvxdSUO2DjxLLIxPxmGmy90xilnAK7OYR0wtmrOyjjpftjd/f0I2iEFoNFpfLaxuZPcg9icG+zuLXnjrdCPvcTiJb8L2eMnhIcWZ4b2wlJWSVeYOHx2mJK3NUwvhx0/bH9YC/DRhjxATwpZLWfXgQ6ktPKPD3ms34zumjCt8lAoSNkMO3wy505e+M39fwnHnjCR3BXt/nHFjEseIC/ilQGhTpo1AqB0Svjefz8Z1086tZLsRF2p47PhHhXAMjp8mJpIPkPUe0o+h9NQRxizOmnuKOJnfZgxZQIFKyaEyNSUFVaGHrRdj5vzPmqtlPDG9lc5r3sAx3eFycWTQg5nyXxGsh/46xOheub48Nybj3JGY26Ziu4orKWdTLaUIBvzpRs/Gb5w039HEoaj9QJNSnuMn4S+PuBJE6O/R7LJXeeNAMgcH8YzKbJva204CDlkcvUE9Gb3hu2730I+51dhJFqsX/rCbbDYhlPrHQl7MP+podYsgNk1avh4mKbvkGMnclWCT32+p4zbWVMZc94OIA2wDXPN0WfPv4L0srB1DcU9UwCpwxrjgNDX7jgTwDIVo6zXQzb56g7q0vwyzhKSwlTAK46VUMp6PFDLyDxAn7J1d//oK8ikfAU5gwIa1Y3hmuvmhBWrNoRuJ4vYp8WMt+cRc4593ww8QhZhSExtDlNxDMYwEoHWrsPoBTLGMB7QsPbSML50BHIIB0Jj18FQCJNWgGLvPrwnuF9jJ5YDQDFhOWE0eoiMvtJ63rRpbZgwZQwg8A7MQQd4LuXkdT1Me2HeA2hRHbVkizlbD4Xy4SPJA1vC20ua0FUkbqJdOnHcGTzvs0P16Alh/bblYfOmDeHlF5eGm2++nlxGncuDjLKfTcN0HJOnkJkoKooBJP/+yN/QNl/BrzfD3oM1cc2VlPGMuY+RoQuJxc/URuNALXB9SPbsqo1xLB/DmwEkq8zpRo8qZXqjBXJAWvjaF29jJJlYRt67Zt1bSCG8EaZjnPnaomVxX1rLCsYY24qoRdOpdz566akwdTeENDTa/vqPRTBUAXhzuKGMvu/FryaNGOFZdMzMUUzNjsGIa1n0mhmBkfX377ozXHrZ9ZG0081EiCCSOUXUrqReE/Q0T4xxMuInMiwx7IzbCDwCb42JE4sAu/vDzi00GAEN9S6xiCxFxlFmr7mgwLnalzZ0Pb0TaadkejSXzyNRpKyEEX4asTaRcqlpvE+RsBRjrJJvia5tBmxkf6arnXuocS/MQSc/c8FjKquKeF68hhMympSzeJQRaqMzPm1yFXIC+8KFC4/nGe+FeNEYZtN8XPTy63zmI2HhRTPDK6+uBSiGJQxppBbd0nzqsVRMI2UZFVYkzU7HueuZePNgTvALgW8kEWioH0RaIpf86sOXXIxG/NMRT5p97Cy8Bg6A8RygeSFz0x9Nznw19NWrZag8roVMmpepNNyakPAxmbbHlcdzzsznPObMVJahAHxBpr0yZFngZgLDNkBLhyNBaU3L55UQcBiw1JrdCVrzkwSsTmph2UBiaG1IlUhc6WJqtrwkPzQd5HXBbDT/9nMcUc+f6+J2xJxboFICnK/fTG5/wgmzwqZt66KhaRVs3iY9hsgfOuPaSVjFbfGHnaDFCwkCYYr1NRiLslAyZ8WuSpC5dBqsC4xr1Hj0nGHJtzUyyYtfi/rxXbC29ROxPh7Guov+N+4zwFbfx1pJ4PMw79PbzXuQ06QCRmcz+doLDiLIasPC40qTNMd2DyLJ0cG/ZfAz6axpJzm7emjwKXsQa/tE19Q1l0cc6uVMjPIyxTR3WuuRHALMxldjzOiqWBcJWAvclyBF0TNQF+6446vhFz97JLKXl2I8CKmWZyk4m0qzIYu8Bt1eyAG9fU3cF4hnEpv4NW/ePBp/PWEDgPMRGvxiinXgAJmstWbkdnLAk9oA/6uqmeZG0uD0M88Mzz/7OouHvJRuIsZbggRQ4rnBJvtFou4ABI5wRWcvS1LRYwrrLDZaoCvTzmaQaZNtcS57WPYARbCJp/R32aRWo466HLGLwVeSAAHesEldVOZ8Sgc46mXnw+KnCwTaZDKbRe5Gcfwtl5EQWQ1SpQV2LE5z6DbqCtYfmZXo9LFGy4bnx45pB4l8bmYxBcrhKN6t+6Ub0aK0BF1F6cp2AHowxJl8jGg76L7IOslAF4uuk+CrqU8O96QPILE4pyJ07uXB5VWGOZNGcqNfDjd+8ezw+Xv+FfrUQCGRlE2azvdv24q2DqPieSQLRbA7j5k+B5HcSjbzfkAEXHajM3k7erajERgvCMtwyZ0y9RgOrAMYrlRQ9NbjSvZjhNC3h3NPPylmJOp4OLa1DEfRZzC3evoZhLkRuM+m02G+v7+uFuOAqxGN/gSjeeuQANiKw/Z27omaJHQFssrpcCJiThEjw/SAHVI64Y4d2AlKRpqBEkj48nB09FmbGLlpuskITKItKuzSdEFzdLN2Ov4NeHT7HV+gKNgdXlj0XASLckmeatAKTWNNOSKeTuQuJOjIdumgU2VjJhdNjSMsTnUZBXH8EluwcJIRmdKTCcMPXV0AzSiDoMwEAFAb+kXi7onWXVLrGFzciAm1N/nKAa3qIpilAKKn8Hz6CBIy3hzL76K1kU4XLIp1A4bmseYzHa9kB9slqUMDSLOwQ3SLHDmQel6CLlK7LE02c4ojHcMZ4VKeYKjIkGlGcq7jYSEF1xEKviYYSSkERSGaDpisnbAcswjMGRmdmH3lI8RcBBmBIA6/PJVIdgSmx+lnnxhyAQVXvLkD4AdnQTo4sik0DijCeXDsVIounDFNDmaT/HUNHODeM0rdmR72beyPIznqLOVRqFswpY0AWD2O+wFY2FhPsNmOhg+JVc0ODNlYr9QUsCR5fdkfMg95FuoPui9l9kZ9Tse+natx51JQdkjvV6iPjGVyNdqNe2G2A+6lE0gOIzLtqIXOpFvppO9DIF9TqXQKrshAjY7KUO8dtyHRs5OrVkq3nVf2fD+goQCX4JVsd2NIOqecHeFOtXO4Nn/ZaLHYTCNTEIBwbM8RiSK0lkeMzaN7y/oBsPYZqoMKTSsMNAO6A0BUYjxQWYU5UskIgj6HRPvBsHtnAwxIwWZARJpHhSOIbBmAGyQDA72MCW1vCvXorDQBqqqzJK4EJsC+QRaCkFYOy7UKUewBR6T5d2pgmhzEOLSHZHt3kGQfhIHcC3pqruMBoduhOjtZxLFUvi9VzTH/RTkOLjmCnMRGm1MRnHLh8zz8QyYxIdOEgKaXoNSAo6rsPU3VZMW6HSRX+7P9ACBR29e/5GZk2k1kjThF28uNjm6OgwCZh527SJAwvin/JuPMERlB0chEjvqZyWxHOkzvHhK4dtgWDRQXgqoWTcZiAYsBx+X5zxEJJSyUBBHcFOhyrKm6ZALFCYknQIhGcb2s60mTJ1FkToyTAarwWjAaF9y/EcSKUwKwr9Hn+cMjfwpr1qzloB4IUyZMDDdcfx0jWFNjx1ddKUd8smlfKlfjGePHsgHXjdbbHx75a3gUA0LBbuUwov6t4+4yK3nnQj7zbLq4jqC8uWI9ZwKxiEZWP/IOfTx3GbA5rHmdQ/2MPrTY+CHuqW0VD7+jvmSvxlvq8xf05Jk5IeGHikWyjAEBdZ2bLehZ28Pp5n8ZBu70abNg4FbwfQly2kByuGv3nnDb978d9gHWRWZxosegl1zCmvJeOUXvpZiYsPayobBX4HJpkTVv1knhh3f+mBuShlv96+Hq668MY6eMxBxjeHjpX4th2FRFkEgQwNHeZ2FofePrt4ZXaPr1pAG2kjx0sT+9b76+TZZUG6MUjLKcI7nPpF1cKo4XJ517/96mohMhh026vHtcsNcLlh5mjBuLa+4lYWI1wFPpaEYCS1mPNDk4Vxa/ujjmEH/68/+GTTt3hZpaxlmRCHLEKDObWA2TIIVl02OOwDnDoyERdNknLrF2KpTTkIk+GmOFKqQqLrrwQ+G6qwC/0P4qBZ39/rfuDBdffh7rWGYeOtEWHzLo+XGBdT/TECMwAVESuaOoyct5oMHSxg0b0W6ayLnMmY5cS5y0kP3CD2/eVBPKi5kgIWgueeVl1k8z53BrdJHvJy/KkfUftaN18fbBJol/ZqSik1yT6/g5jvDnxa+8Frbv2RFGEM/ed8rpoYj12Q1I9xiM1TbibRu51Pw5M8IZc04gMc0Mi5a8Gt7ZviGwTaNB6Jc+/bkwkiJww+q1AJ85/F1+TChbmRSyua7247BYzFCk8dmUeLJQItPh72imxFwtMamUBe6Z7MSK+cKECZNgEBwTP3tzM00KWH5vIjnx4uJXABd3Y8C2JWqJKgGkfvvvfv0wBXUpzy07fOdbfwvrNr/DXMlmaoPO2DRqgGpWgKabOvkvPPtiLGzVNs8iMf8nGvMnnTKTa9SkQ0kq1kHcKYNGe3EU7l05gKPBO+NUAjgOSlJZsPFME7kFp2Yc205icKK7rFkDBARGG1bSOHp7+c7wJ+KQzPdx0yrQXgQg9TmmF4Ubrv5kuOCMs9EG3oz7dmr4x9NPhtb+tUg9bQnl5IYjaRKVkEMJPO+uxfySHCIyVgERotM916CJygBnucZV3RRa6tJPQpv3nnu+x+QRZwY5yxBj9b1gm38eYuH6+5DGavx7nllx2WhynH5MTn8bViH/4ZP1fY2fNnbGjZrIWNzN5Mvt4fZv3QYBAdAhGjRpFkkOwLX0cbZdiRb0R668JK7PJg7JbMzS3lr6XJg8aXy8X256i/hYxHqWCVy/m67F7xi69qOfzX8E0MHvGfpeRxGjznoEMxPAwfhoJnH063miJcC6zzXRJ63dtT6sXr04XHvdNeTiRmoKwoF2iqYeCmmKYhsa5kOs6QXnnRt1+wzaymDEUM/ab2IEvZ7Ye8MN18bmwpBnRJzCc/3YhHEKgu897/wLwlf+66vhm3d+O6xe+3b8XqernOqKzVXOpxFVY6LHxDlnnUNjeubg+vOT9HG96/hcimiqsZrEn6FnO/RMI7jKs1uG1EbrQYCI3N0hpbQpfPHe7FA3GtYxP5lHsQmpMcwr2gNJ5NVQOHJyWLG0OxQgV1HCqG5d6tywthl9QMD7Mj5zXt+KMLZieZg8EaOSuhxAtp3hQ1eeEV59YxXN6fFo1XWF7ev4u3PmwbpcFiZXTAyPP7sm/GsFObajwBTAGRTjpSPQjlXfsoWmphqU5PMHGbd3SiyLnEaZK0dKJRqcdOK4MBV2YwH7ugVd/AULroQZuDzc99u/EqMywjR0+sph9hcXFoVLF34ovEhzY9/ufWHBBz4UnnjpX2ENpBIPAbjG1HW9YSus0wFIFKXUkw27jE1OQfA4+3GM7m5FviOEM2EIb65ZB6vePdeP6z3upDQVGlkPaVzwSccfGxY9+kZcy4sWPUJTnim9Y88BdEv0x4+ZNZapq12hGkbpvhrMMQEwnLqkvIs6umPHjgY4gSpLHCofWYVxEWPg1EJ57P0sEsg6JKYGmBxJFfAiR+4nh/j5b25CYuEBRrfnhaf/sSEMZ1JtJ2ZpYyZgWsM927MZLUdq2e7edsDINPLwvnDGggvDq0sXUW/2hRkz9SzJCSNGTw/PYqpyDDlVUVE6RJuNIYsR+UJiTzfataQ3nM2wZlnPSig0MI2Yzf6vKCwPXc2wy4jx27d1hiuuGMV50kozD5IPucjMaadQpywB3E1BcmFmeH35m1Eu8OTTZwMybw3HzMYwZtVbxPjcUMWEaH87057UD4cgSDV1pYUaAKt62OInzKuC2VYXTj52BN8j2aCC3ZQT6pnE8dwfWTwn/PnhF2kudKFn/GFk817Fs2QLwAj1PclbIzFpGMBxLjVbPn9ngz6ZcGxDJgiQhgPtADVSH7myk5Qa8skIno1kxIo1G2HMMYWH1FE6QJN+J9ngEod5FkU5yKzAuPshMjv/86M7YHXu8oSg/lTjE7NeNVV5nso/eXpMGT88zGXi5wA6zSvfAliG0VY2Ko+GGM0+/ispHh6nbhtbMIuCYSmj1DGoa669KurAX/+Ja7hfr1O/b4++FIS1OG4dPR4IOo6R28g09gitSFzNgrGYbe0ASJedBwnCaVomFbupuxtrkI2J8cfaTrJEkudHE1qnf6KB9ABGseUY1uG5EusNzzanSxPzQvEMCUUaSDqB6fSYuE2n412erdSlBbDOJQw5Fh9lB/QTQI9z9JhyyHD1rEHqDe79AGdbP3mxE5xqfVZS/7ZwprUDqOWqS85maTzEcyJv/83f/yf8+K6fAILWh45GAUmlAcnpnQCTkAJIFz3/Ys7t2azGLKS7wYm7KI/APXQK6rwF59FEeJFrdU8y7g0pSHPnLJrosn/VVvVQ8kyz5lCSybO+kMkYfSAkoSjTITaWpVGxUzE8mUhckn5hjWYDPpJsHBcfCGOryyLBqxFdViderMU1dMpDKmAYnjudyPpkgaU5DdkjHsH9i5I/1GUyTiswz7OuO3CgAzb9dBoeG3gvcjCuxUavGqsaRDo1JZvSPFGwtpc/F2J85rRXlF0UTG2RTCLzMptzXPNF75k5lzkSP8v3OjVp7HVNdQM4608jaaEUc+dMwEQxKyWx2pBJEewVg8vms4gVONVqzW9NGWUQdDWPk+iyTmXfszclOHOXc9EYVnpCU9Uo06i8BATBbmpIJSFTyFkHKGDSwQU0BeoGqBfs1qyN4jn5zPz9MGtQcIkUYqXxsgJJQeuzBtaP8hQ23GPsqHQiOw/z5IPsFQySld8qlVtMPCJuttL8sXKR9JZJg8MJ8098akFYt3Jl2LkR+SYIdz2Hs8N2cjMNwG0QSO6aMXVajPGr3t7GHuZ+8VmGE2uKYQ7voSHRyJpKoUOCJEGCIheCmHsQqP3Vjr7BgTqSPc2bYm7EcgJh/sRXbwrPE7w3b0D35xDBg+LyuNNODK8sfo2iI3mdAcbs+tjgUvQ9jdSOTFD2RLDezRq7DCaP8Xf1iBwh1DuXm0tiYzCyiDLotxKc/PIGmNzqhuY4votzGIGnj6Q/ExDNroUbXwCvorSKkUkEtdWC5UtDIcdSqqBO19VxoznQemD7jZqAmRSsQrvHjWgs5TBCkINoYj0HTJ7jyyLxMNSG4a47rbwStgCs1ZaakFtxOLywgeJFqr9aoyxkO7V+pha6dKPHjA633HhzWPzSqxSrVYCmyArQwdm9B4diFrqC3ov+tShcdtlV4dl/vUjxzMw2u6Ec7cfTTplHF6gpfPiD50cWmkBvESyF5/71HM+DjRy1ywgeBimCiuNXMot2MWbz6D8fjQlwBzbxe/dtoksII5MNXAM41N7MBqOL5nhSbVsi3J2le7MjqhYUjv3Gk5YRQPXkeGbctqjDaMCWPab4pQH7EAesgGMxItidVK+Oh+lg28uzt4OhWZZGV25fwSdp4z52GaopaLwNI6kQiDpssJDxRoAV3LVgaufAFXPIIAD6S33ILBlhLOYsgcAhc5nYxBscxZRhN1j86P6n/g0eLYykcM3qX1HsFNLhPcgzzkYP1hE23o1NT2eFQ7IAtrKdqO7IDAo4KFveyoQaFrusDZiUKZacwuHouKtmJrLfEjathbNj1LB3NPFg73QzfpJPo8CA0Qir07H7dN4/HeBhxKgimgBIRfBfF4BtI93MCkYHPnz5B8OqnZvo/O4L6xBn7yNYCHJl5jJKNN6DlE4J4/XkU4yN5ANu4NTKuuw4kBX2rO4GzAPEbQOwjOxbQONqgiMmV6U4Y9aSVHas6Q8jOIgFdXq5WQ0Ew3Z13QxYbK42DuTIHuZ5xYTBOkhQxENEAMhRFATqe2B4p3FQ0wiOQXg/3Sx1gbJhppfRAS7CvEn5gz0kjJATI8KTuBfDTiAglpLw9YCwS8Y6zIF72GfKDezlwFVCfMAkW91nRqjGDC8K/TQ+WhkZS2ePt+lQqTqbgvAAACAASURBVLaJkLVdO4BJCYkpdIzGTETgH9F99TYP1bfG7pqdQtkCHRRQyDnBuKdgpFuch76x8OAAkhAmQzu2NqGNwoGBaUvFWPZMkYUYJjoNA6FpO9IXjFEJRnqYOtLhKH4+9zIXQEdFiUpYwdmMzh4BwDh0kEOxsZ/uGmA7DGUdH2th5yJtCSuVcZdoPpFo3YpRolzBM0gY2474yrSKphY8CwHIeE7FwzthRfZxX5DB4ZBOWKBMRGB6RqySuSgYzvdH1iM/2yM7lUPJ0VLt6NR0HRDwpygWAEwMN5ISNta9cQ/xBys414J3CbA3y8SCjWwxmxb15mQDUu5xz1rRkG6tF2Cxc+uzIJmSaRsdlYjj3IMsEnBHfyPUymHr5poxZkY4/X1nAuhUsq7b0YFbBQjTjKvwNJpQVbwnRlWDs/jZMuFYI+n82UaWTtlbdm0Ov/31r0lU0LXEROTCBQt4DiNichiBF+5V1LfiQyeswgDLqDasRE/w5w/+lqYYcc1GQlyiif6sKiXD6fDr8uN1Vo6aChNiAw0Nm4rEJsH9iGEKviRJTjFg/BlnnRheRs5lTw3sYUBMk5ejv94FPRJgNd5iNZZ4zxS1V3lO2SS8av0UqocFy2YkrPZU2PvnnH0ejZS5TFdUxtGudvR+l8E8/D6aYi0sbtdHhFz53QmKCMQPri2fZTRoUEuKJCBdJhQFydmnnB9+9N37AHGzwmsAdJ+55ZNh9IThEVh97qnn45nVzjynYGABLPw1K1fB0Hs23PebX4aVm1cAMLOpSMzFK2PyHqO4gI2JJp9xsNcVzeG9Fq/Jz6zECzmFDbUUZRdcb1J0+N1GA3heqEKn88JzLwqzph0PuFpNo7eCc7kEYG4FxetYJGZ2hUaS0788+tewe99WktlGrhORf5or6YUy6QAmuYAB4mEb8bKD+BsZxwLOERkFxKVxWAEj5xPXfgbjvM9xZndgsFIUfgD48aHLFhKTmERguiGVhyURX7AaqDUBhpI2evz93fFxpY8SFoIGY/n5+bHQ2cnIpiZqGkL4rLNhy24BXHU0a8vmTST9j3O/BNSRbQHccIJHtq4yKD4zgRlXm82UI0yZ6PRlHFBfbDE6iNNnTsZRnFHPHppNnJPpxJAnFz0fOjiAmxlTq6brc8m558NCywuvMn75ztb18WwvZHTu+9/8byZxsnBJXw+okA6LSMto1pc6oDDtTKb95UOSzS/xUP2wJMHn/VjjOrNGfWDPYc6SCKzy+so4nHP2AnLJIhgBnL2FVWiHb+KaXwNE3BH21O7i/KJpHJP0VHTffh9GVZbQjMwHwP99WLsJgOjIJs4eGASsIc1gihj3LEAH9/mnn4t5pFqG2TAc/vbQn2JBfzg10RMbRoPT9SjjN0Hw3tU5HnKZ//f4vEnP4LOMUKxj/4MM+WT/JqBdXKexSSEQhkwMOpP7aSq+gwbhz37zC1hKIYyaUhY2bF0R80wbFx8479Kw4NTTw9vEtf21gBrkzTnlAK89aDiSJ5XCAj6wZxe5BlMgnPV9NFfUV7Vos5GUIgjAodMHIaCN+NhHg3AYjdZZs6eFb3/rVmKS+qDJyOa7eVDS0HnvGvXPfp+gcfw8/J6LyafH8+/+9DDNI9zqbewIrJp3A07Pn3cqLKoPRafsL331C9FEy+sxV3dqS5C3l6Loqss+Fj582fvjOdEM+JPFM1q1/EXGiKv/A1iNeraxUTjYZDkqQB4NrB7NMn1vDE3+zFkCq1JQqx8mnLmnf+cZ53skoGMC1g4huJ4dniXepx1b3g4b1i0N113/cXKexHRT1tdWzCz+9fzG2DT3560ZjmE0f2iPR+aPTQTO3WlTp8Qx+E9/5pPJWS77yBjjJ+b7lEfyWTmOeS5eCZ/74ucBp/8PZm/vEI97mE5DSxkCi3tHwGL8+Emsr7RwLntmMmzmBNj3FftC3R6Y20dayTvo2PK8hxo7QyzfIYa1zNe3V68PNdt2h4mVfUw4dYc7HmgM6zJPDu2ZpWFUGWfdvtXh/TPJq0a2hV1o5Te3auCXGtbXNIWi0XMiwzCH2FRZ1hwqi7Zj6tEYNq/bQj7TEibi4JwlUNWMJFDZZGR+3ggfuJDGwbpXwyUXnRDWL1keFl56Xfjyd+8HXIHRQXw49X2zacB1hOWrV8LOJj5x/4ZjFjVAHGlhT2vGanFcTNHdwuj0vNmlYe6U8WH2+KlIjqktnx92Mwmz7cDGkDeCZyixoZTYClsxhTi0D/38VK5/w+b6sAPW6Mx5k5k+LME8bSVM6qo4RdfInKpjpsP6SmCS14apU0eHtav3wEByrNjX43wpTeHf6iIQocxcoZqVNGVPOOGE8M9HFwP0Oo2WCUGmEx8S9Sf7wtjxSHZwBvZTexXynj3USIcOpmA2iCkgIOuPf35r+PlP/hheW7wCViKgFHGuAM8NmbI1u2sBWvKodTqjJvO+Ggp5gTRi/xH22wknTwpvrtwaz0yxispqmVw9YfqEMprHw2nU7Au1EAdSAUzGY0ylacail9ZgknhxWL3slTAVDdYnn1sbxk2BDQzYUI8h1bAjOUjKYIwF63jN6k1MMRSH+gNNED0knLhnNMtLDEjHjR4Z9sHqHIBtmaXJXlcjuuzDwz4ksWpgyVaPYuKO9ZmdVw/pIzc6tVePHcU1b46vk0LeImP42s9eEH577zNhatUwGMnVAI2HIHMwqdFILk9d3cZZOQrTpekTJ4SXn18GKWMyQDx5yLjy8M7bG8J1l/wfzoW5nIkl5F09vPf6cNfP7kS6ZGXUdtQNPQ0Gczfx1Ea3Mj8CmMoXlkK0amxsZG+WAL43RMmzTKZURpHjdLEmSjlvV69bFadkh+nMRh7mZEkG+ptnn3E+YPQ8pKZ2R33Pe+76eTyLZTJqFtRL4pNBfDD+FKGrfeXlZ8NK3Rk2oZ++ayu+LpH1o2GvetTqRAowUnsxleIE5Plnnsu6WEqs5N5BVitCIqu2blfU/FXuad8umJ/kDFdccXF4DgJAMxqwucR7zYEE7DTL9YzQvHM4U0bdsMPV6dwNszlaBDCez6UlGs6yO/i7fgouCQGuv341nrmOC5lI2LBmW1izalvUDbUATHJGdFnBCYw1xkE1zsUcJNl0cI+NrY79C6yKyQisJuN2EPOG54YxAM2bqWVHVdMw5r1dZ+rbRy1W1rRSa042e94o1+SXQKMa/OYuJ86bTnNuA2PySYPZ91Mn1dNNOYDE+wSIDLKSoKhAdwf5jsxMRxqPECeL0Upr1/zJ84C4pSxEJ/V2RhynSsDUHjZXoqmu5inPV8xH/MlmDzF9mEbVEahzmkSfluR8kfgjGdCGhAbew7hmZRVz8plc5LPVw3ZO57qdkm1najabfRqnCwDV9S9R5iVq8/PecdqH3E1wsgTzLO9jJzWvprmd1NupAMkxx+Ka7e1Zc4vJaGwV1wDPRK+NPrv/5N/FTBuJxaQrocZaVsvayeQ8GrHR+yZq0R4hr1aigvvDnyoq8iKZLR2AWm1xc3/P6nSSciVwvFddDeB6SFq6puIgD585j1pfzXXPSx5BZAH3a54aG9ImzrbhE3PXjILEZ0YClzwhG2otTDz00sBII14UMvUpBpfGNUiGS+H1iwA7BOO7wQAjJqHsDvFMtqvX3q0Bl8c8F5RFvO5AZqAEDG3W7IkA+wfD5Zd+ONx110MQRcrD6nc2xcnSivIRxOi2SMA4dAgpEeJCJfHsenRYl7zxUvjxD+8I8+feAmBrA4L7B75VUoEWNXurEDb2wf1UAkoXct/S2DOTqseHn9z9zXDHt74Tlr21AaxOnCi3SKEkFrv6GWhyjYHRQiIniLJ3Xx03yQ8tm5GCiVGC4895X9jXUof+zO7QzwMbjR7eiOqRjLisicmsxhOOQjUQVOPo/6CDXZKUvOtoOTS+YrKnfFVk8ZBoJ27f6irw9xwyAlVNHKxD01gWK4UYRR1iLMkipJyue+2B2ljI9ELn7gKwcYy/FJ1YF08tKHZSDCVArSLZ9XRSLPCyQUdStUj308v8sggfBBbTAQHSedi90J5TAUaySOLHwYjpZhS/nQK1m8VXNmksGpv50XRqLDd3GB256tHjo+OrovXq7LlQ7RzqQGzS5ecaOXJkuOWznw0P/+mP4aqrPh71mGp3742AwS9++mPEqkeE5557Ktz9g+8kboAksGkE2ZcWv0oAhVFJ9akhSzbshs3btoTJUyfDilTflIXC+PMhktvHH/9H2LF9I8ktoy7N2yL9f/P6pqhfkslB0Q8oLUgrGCz4ZGfJ65OlaC0nvd2FbDGRQ0Khy5ujBQMEadlGmYyQ6FQ7ghHCThjArdwXN5ci3QZniF3hCMBL7MLycDOiO7kMOQ5vircItvvMCYT9BK7DBDj19pSe6GTzeg1pdpZgJTdD887hdYfxWtmwRVKgIwmYuFYi63lwTN94acBBSTLwkQC1KE4Ag7oIZjKxNd4yORoggT3MfdS0S/DKRkAc7+XnixgtEdbX5bCPwJAHEJ3HNRjQFL137Nb3iXo8AmB8Jtd2HCP2tXQQ55llsRYESRyXEVDjVsSdqMrFmHGlmBsVRQb2oTo6rtxXWwpNdIgnzy2JOkBbNrRHer1GPxmMKFVCNzeY2EWbOSMPzZjcqIW3ZjXGbYig9zUA4vLaOa5p9R25V30FrWH8iSTuANnbaQIUtQMw0eGaAoDS3NEZdjcAwFt7CoLw+4y5AI4FpRQdO0kSmhPmjiCdDQz2i/epy248lCfwRBIitI04MDZuR4eGGzhhAsxuZuXVd9q3+xA6zVyXUZt9F9eWYyI8nywfPP/gKKidJd3sOwGI1Ml0bOoI7ytzKhNEIwfgqoRx9OrsspCPHtaydTVhv6LaPAfZkYKqJng5xeim4qKYlp2YjOg+eLiXg4Tn6Jrq5lmNGZ0JS0S2WkUseKJmY1szwGpH2L29k44Xhw/jVlVjs2FkJFV0/YG20FQzjP2ZaIfJQvFQoP8Ea4IRKkaFKsvzSLYxT+rAmVaNKpitNfspYhFPTyOZZsXRnR8I9Hmi+2c3n9O9kiHbTYFzdF7UfTXuyVqNLD87xgIrEWh1qoP7z2I3ng5z3NxGKzhLlBIwGSCf6FcDMTYxTFISdqfd3k4eMp6DcX2CicYvP4fMwVim8l7JREzkXsYv/+zBl8bisPOrgZzXFZth/H0XB1o7RVgb+jsQ7hL3R/abIxFeg8BqZDK65unC2rCxK5qI/CT6vOOGjwmXfvAyDsJymmedgFB7YA7XRgCgGBOPctTHRwyn6FEnlRdK5A1sBtHhJWusRxvoZz/7aUwYv3n77TSvRsAcRk9Od1eeba8AD21Yzy9jf2LipVRDa/jV7+4Pr7+N8ZVZXwSUZc7IEi0M779wAeN5vWHl8nWYjeylGHG04wjGGCNxM6+NDHQ1OY94nhEYbvz0VSRU6eGJx5+mYGpI9D8Tl7LBu/nub8aqoeZFNyPVM4+ZzFjaHhIWRoFgd3RyT8dgfJjBGMznPnczzpU14R//eCJ8+ctfiePD+UxvNDDK9OhTj4eHH3+ERkTC2DoaWDU+DQFBSXEuE8YEzk62rIs0ipxTwo+/93OM18owvns93PTZG3E/LwsTp44LTz/+BKzuKpLLYcjntNOIGB+WvbYMgAh9TKRsvviNz0OmJzFhEUYipZBqROcdVU+Ysq6feAsGgdW4pgWUBTzc4xF39psEEj1nHBnTFI3xWeLCRMYvzz/z/DBp7CwA0HEUV1PDq6+8BUg5nnGfA/FzP/TnP/A+SuEAqA3TOZ1xaXQIS9HxaiNO7t97iN9lxNP003QnskBk1nIPSHpNji849/3hzm9+l8ZLF+81JXzn/3wjXPaRixMDG689ArGJjIZmdK6TISBDcG6IsRoBq7h3BzVZZfUB5hRilrgdR+SRAP6FRSUUekjDcL5t3borFgUr3l4W3lqxNHL6KtEGlrEqA1/DiQTQkYGZAPnCNqmsC0fqnCiy8C8B1NdpPh1H7nakExqaD4YVG1eFVthi7cTpCgDUhaefEwpoQK/dvAFQfD17Uzfu1PCZj38yvG/2Cei5Lw/DmaIoKSVn4mzupujMY8/ZMByScLJHYhHbTTztcFYsjgTKnkm0w4bWtU1jCwD3Xw4M04suuggAioS0YCR7aROjrcsisFqzb0c0suhjPziW9gDA6kh18AFWb7/1YcZJ+QwDm2JTRjkgGYJF5FVFvOaT/3wqxpEuzrAcRuf/8sBD4dSz5/0/gdV/x7mjmKtJ3HNBvjv6PwTCet8HI+V/AKs+e3WhC9Gv3IesxsZ3DiAF8C+MttA3K0a7efNKTErLwvhR08KJx80P55x0SvjDQ48h7cRYZCoMnjLOOc6vBgzG+tprI3uvVxM3fkn1jkZ9TmFEYJUmnEUewdWJmR7ZIuQwV1z5ofDpT18XJxRknB4NrA5FmveCk0cDrRGE5bNn58KYJC7+8W9/CcvfeiPR/rYBZU6DlNNJx74vfPiKSymYOsLXb0ePGn035Sjc6f2QEtQf6W1PDdd85Opw8QfPi8SK5iYADBir61e9xnlbGb9XNo1gY9T3HmxM2I4++utondihaz3634fG3+PZFJtlNLDZI93ovxrvZSm9F1iNrzNIjT0aWN28/g2aG8vD9TdcS3HKz3EPutlD22E3XnP1bZy1NszZx8pNkDvKchRMNs4au4rzy9FKXRE2blyDwdGNEQi3LonFP9/jmaBBTnrU2oU1deHCcP0nb4jA6kb2Xx9A3HC1xgEsjEXusRkzZyHPURBOPmE+jcXpcd/HyxdY3buJe4e+KuDq/w1YjUAHz+1l4nQrwEvXwY0YYUGkmHxq+PofdodaQMXqysxw2syMMCajCY1SOKyFyKHAbty5C/dtrrmrsyEUA6TVHdqIDFk5oNf2sGUlgAoGvhXTesN4TCXTyGkXvdESamAe7q1H346m29yZVeH006aHh+99KhShY916mNFjjIJzAEAEg8thrNYe3EdRQQ2hDiWxSI07m0A5rPUe1lUezKQcrv/KixeEAzScphOLC3MZ4f/aL8LXvvXJ8PqGN8K+gd3RdEpiw9TJY8MI4kHd9n0wbMlxOjPDqo07QyayB+cjgfbyC4sADoph175jlxn5qhDed/J0GObruD9Mo8yBcYtxSgNycmk0xDMgFbHMAYo0npOM0URdNQawtSe882ZNmDgexismsS2M3Z504qyoyX/4SAOTSF3Ue8nPqVeajnRcw8FuxuCPYbz7q+Gh3/1veOg3/2ASBz0/akpli1xv27fvJn4JcvDe/FlZvR40WmxR2hCeMasqbNxUC0GnOOyg2Wwdlc/a+vl3rgxLXvwnTZyRMIP3hmb0QBsOtFMfEEfJI0flVYR1rzdG/f/v3nNruPNH/x3mnJTBmD31aE8ecbWGhlsBk26d4aQTxqEdugmiCSSBPKYa9zltmRfrnX6NFmG2btlYhzTFlLD4hc3h1tsvDo88+a+ooz3nOBqeuc2heirmLpvQrCR21R9QS/xgnFQ6+X2TwpIlW0I39df06krkKSBZwFC89obZ4bHn3gZUVYoNUhMgbS/1dVH+GJj404kftYBQR8LMWRMw2dxN0UVjYA3GUhnjwnbA/15iTBMzy02MXOdz/vUqvcLntogZOaIqSq4UA8Z09TZHzW/PK5n+A/3sRf7L5rwoxxzn4osv5vzNCXfd+2Pib2tsHHoU+KsENvSMqXPCF265Nfz5rw9iWPZorFEzmRCVMOZea4FR9cLiZ8PCCy7i2iWAMR0KY+0AptbNGNsc0Ug3mpcmMlLGVScDBaGcCj3nzFNirqRMyPfv+k7EAPpIig9Rg5y34OTw0gsrw3VXXxvOPff08NWvfQ4WXBPyCxWhAakMZUk6cEyfwzTKfiTMOvsayWnBPfAU0TxRDf0OmiZOWJo3SAh516RRLwYIXNSfMvj8xwljx2F0toPMCMBOoJMfTPCZZLw7R1kUfqbNMffSErRPOQf4bOpKqycs5iP7NKknYPuWwdQFjEqD0U0BF6677nJIVr3h97/+RyST8JcxnpoIq1EapaS5SZp1dvcAWktcYnRxNFKQB2EAeh1OnjpRK0PTl9DbRlKD1+F5NdRYlFSTxq8yYpUN9l69cKzzlZbCZcrR9BQIJZH5y8920tSMzGP9gMgt+plYlvWoWaSkNcku+gvJPJW93iPTnFjVxuezmaCcRz/vY17QBqtX4+pOiEepGnJDcnL6xLPWBqjElDRkCDMAK3NYu21t7AmYqj4n8QUJEFVVCVPWBrb4Swdr1xzbKRJrFc84zWH7WAPm9r6W1y/AmOTckLAwsGuDOCc7NQ2cRlatptMC47KXo4wOZ7IAtYakozFKl0XcroY798oXFpjtgLCSSf1qricOxdwYsY2GBROh+hkNUINlR5BbPW3iEM+4ifqlX4yI94m2FpJ4ANS9L0XDBxitb4s5teasvTRqnXzuZBkKno8bN4qcXZ8NJ2L8PP00yVgrfDBxPUk5NtltiPk8Cmg0dLAmrXN7eA+pcIK+48eNpsGwjxp1GNMWFWE9xr0VFaXEvEOcuRgnMvW0b6/M9iPhrLNPRY5zbnjkn4+FZTBQS4cHaoBPotv/B7DQSaEWmb3lmBdOmjyT+mMt584IyFQFNO62xIl97+dhYsJvfvY94gHyXuyV3//xWYBVaFeHI7tGFJ7knqTQYCCwWovu0wALZECBeG5SBnoEJdUj6BwWA650hZrVW0MJ5jNpbB5HllpJ7E0yqkaNAbyE8o5OjrRhxwATY48EBLPDYSJlR0CHZ3MsF5HoeASp2EgCOSaMKXQaRZZdaL62izS62cmUEPRjlkOdxkyqd1/bREs22cRxjNs1HQx7KJj4jJGZFV3dBXLZIAYO9Tdl6Fp8y5aVfZGheZWAiJ0JFntPK6ysfQBlIHUTR6SguzA9nHT2wlAw6njMmg5FYGQP3ce9e/YnC4LgcuiQFHLH6nH35cAdSbGfh53YCgwCLrjgvHD/Aw+Eiy/5YKRb//pX94exY8YzHsvChunw4G9/zdhDDddeH770+Zv4bAC+Jv5sqEf+8Wg0RyhGK1UGzAHcfEdWVsbET5CxlexBk4f77vs5B/N0Hv7bMHH2E1jW0WEshPLfjiByAkiVVqOBgo6uzQsTOLsxBhI1aO0qWVZ4j+z+ec812bLrIYNKRorsFQNwJhSvLl3ciZO5JA06oTrmrIHSEVgYOs4LrMqhjMYIdFC6KPoUEtfpW+ZoaxP/n+fvZvWrmeLBw2iYY9IEREcPlJhRVkCNtYD2m4HIToP1vAmvybv3QLfyLja84JzMRnViTebjGAHfW0gAkJXa6ziDiT4/ZxHTw79nEUQcE4pjq64xrlONSZnXe/dwjTrqAYLKtKQmjuvW68ynu53LfTKJz+SAVOC8m+DaROJpYRFZm5J9/V7eYDRyDMzaxdH6GvR7uzmkTTgXnDc3nHb2lPD4P18ExEDM2RE1ko5U7oNM4/lnzMAZdRri6Zr3bAtPPb027NrBSHwfXTL0mWbPmh1dZbcj0n/mWeeF1bteC5sblsWRpAM1jKfv4jK4iALA5TyuuRvdELvhdv7KKwrQqGIchwTkrTe2cKBpi4iujcxHuvKyHR2vNe46NnLmKTPCNPRMd9fsxuV6T9hTR7GAtuUC5AwOc/8ffWQRTGpGcVknA9LWvFnc91ylHSxQ+PvScpoc6oPSUOlkzQCJso5IgBzZkV1JQVlekIaJz8JwAa6uz7zyRvjJ758N9QT5ATa/hHhBS4/zrAr2LdJ0dnwFkPoApftZf4e5+YSQkAYZq7oyO4yrhNXKGMOAxkR04pvbuhn9YtxpS2scWSVmMq4lgwQTPNaemjwHdpHMNepmyHoiiGbzPFzTji4buBeetwDpjVVoyq6LkiIuNbwWQpfApN01O6juT252MyCnQHJ0w+abJYG7zj34PaA1jBNgisVjHGt18SitJ+hsAE1GhFJk/InzUxTIBJVY1k/8NrcR2JKZKjBk8ibLlvOHBgMgVkwelZNg7ftsZCwLWgJsmURYNkejLL5PiY0cdbM1N+MZxY6hBwlxVmC1g4mFXhJBx60Fn7LpiB5Oo5vH62iz4wEeWcUAvzas1JiSqah5mof+pBHjwsUfuCTGSTu0B/YfjPpNlSNHxfOhjjPEESSNcHQ0NYmwE238NpGyi/8EB6JGVp//3C00tSpJbstiEmJ8UTuvR3d54tSQKYtaSnZ5V69bh8YqTsZcayHulG105MvodGaSaHzi2qtDC/Iqm7auhhWWHl7GNMGx96Ky4Rg6YnYFwKZObNTaIlbMP2UuulkTw/MvvEji0RZNUOKzes9XwjAa1GCV/Mg+ku1wqK4VhkhFePIRDvdXl4YF554VbrzxE+H88y5gzKYk/PCHd4VbbvlCmEXxbULYiJb3L+//TXju9SVhGB1j423MV01Qo4xDMiESmawREEt0nRL2o2uXvYfm5p23fy9MnTgnLF+2InzrW99CO24ErJQJMFYfIx6MiACasX3CuElhKWzcXdtrONsaw4233BAONu2kN8IIo+Y5QooRnzJrSNZOBOYF8W3OCVrz5wj+Gq9j3DXlkOMqUGmjIVn3WcRbTTQz+bmxsFMXnvXBMGXc8WHaxBM5zzZiODcZZtkOCDpZ4f4/PBiZJjLq1II27qgbdcvNn4pu7mtWraN5+eewDVmd+tb90aE0RaEq740xnv+KWHu3fvk2gNtR4exTzwm33are+dXJqLNNDa+axmYccVPmwER7EOD3lifrSoap0ToBi4Z0D+P0DOtXM1B1YisYu+tTlgC9qOWwGGUamBYtWfpS2LphLUx/jT0KScDVE/a+Jc1o75wJtcYOqeQbgjtRdsKJE5uksHVTBhi9ZV2/DdNzA0CMUi82O3IpGM4++TTYZ0xdoH+5BLb2Ida6wNTlH7wkzJ18DOyYGmI3bFAK6aS9qhZWYhpn0h7NAgeRe6WhushVZOwcdj0n3J57bQAAIABJREFUeDrJc7KubWZEkEzQEjT25JPnk0vlc15WMMa5PryGZmDNvp1I7gC08NllauSQg/3uVw/TREGbuysn3PpfD4VN2zFj7FsPGKF5okwG9PIBpgVWH3vk0fhsOtuRgaBQ/tP9D4WzL5xPXKVJSfxImLbvMlaTHMELfff3uF24t7GhOrhg3x2bT+770M8czViNABYgQkkJRS5TETs2NIatyHIsffv1kMkYnuzpAgpcgckzTjk7nI5x2M9/9EfY+OtC8Vh0DiuRTmkahinqdnIeXGczbJA2RsaVTA3195W3cTRaho2j/ofJkQX+28iT3Def/eynYYheREyCrTmor5pMgiVB52gm9VAIGhodH2I5Ghgys0vZoxnhD//7Z/SLVwyaKspG4cTg+k+GsfrBixeivd4d/usbX40yABaIxjA1E1Po5slYve6qa8PChWdyQxNgVRbWupVLorGGY//Gn6OB1SRU/Sew+l4d1v+/2Pnv52eDEFJBN+BuF6MoOUwCJc8wYXcPbc8EWE3ikYCG+9R7tH41zuHb3o5SAAKrAh492M7LWL3u2juitlt0bubL88OVkzBqE1Z2EWt5+fJlmFusj8Cqrz3EWI2wc+zAKu0i6zQjfOiSD4XrP/WJcNsdt+M2vCqep5pQlpcWD8aTYTBsjgsTkbEZO6qa6TWMrAalKGx07IexOgB4koYshprLQ+zeoec8BDrbUH7lDYDV1rSwe93y8NGFx1CrTQx/fbsxPLZkP9Icx4XVaMs2bXszDM9nNLy0O4yfiadAK+zlwolh7dqloQzNxIP17aEaeZEMNIvT0tBNhI69k3NtfDlu5eTPhSOnhLt/sSgaOlrfVDFy+RHkU37wjf+lqC7EFPI74Qf33IPG7njqwBoa1rBDiWd5gB3tbQdhepaEecehp8pZumtrG/GnMZr8lNJUmjy8PHzhmuvCmjffCT/56ePhsqvOZhrncHjwscXhxEvQAAek7e5tJQ/rCKUAXXvX7wvXf/gyvCW2hRXorjZQ/805cS7yTjsh5DTFybNUAJA2wEkI7zTSLgm/uPdRxlzJ7WgKy3LqwoHEKaUs2OKOp1ooOMVYWMJepfCfOqUawJvG3ssb8DJwf2cBNs6FTPRaBL7b2snPmXQqKxsZtm3eybUB0hqrye2o4WMTfPJ4pLv6ABUye0M9etHFNNx6OgFIejTpATxirWTBhlQiQof6hR+Yj2/GcukIMPdtpKeGCvTEv/l5TLkga6zcuC6UTBwdaurSw8ZlW0LFaMxTjskPx0yayrRgaXj8uZdC+khGvScWhhbIASciHdbM9NUw6rtmYk0tGoyjkMNZhqFhIRILWzd1AHYUxckhc5pKzKIaGwDoyeE/9YmPht/c9wjnM/UQTcv6xo4we15xeP9508KbG9dC8hgfFr+4lumjE6gHMEtj77zvlNmwU+vCg49vCsO6ydcg3syfVwEj7zByBqPC0rdgIOdWhgmwRl98cROM+LtCU1truPlzX0TneD4/k8N4/dhQDuDbxERcfmF1ePSJZ8K5C8+mPtwfHvzjr8m10N0mDmTSzJ8zZza6mmjP1x4ItfVMjEB66I2j52iGMpmShu7xtTQSd9HEriK3key0+p0V4R+P/Z17bO0nCcoRcc6EflhoMGhv/OSXmALdGu77xS+oozFJBXjPRW6nCYO3QtzTZ82dFV574U1Mh8lN3lqWGDBx7/qZHmkDgMugNjZOevSYgxsLnIrMpAg74ww+I4nwZ2+5MfzkJ/eEbTRfZVye9r5zqP8b8c3YzYTQM7Fe/cxnryOHWR/Ovwhn88eeAGAtDd2sAWW0OqkPM6j91m2oiQaxFehr7t6zJxJlhHW8ZnOuKOtDINRITX31Y9BNXr16Nc1MgPvNTVGvto+6P518QTMoA6fMSLEgJ2gkJCnBVTVqJCZiNGcB3swvNcyW6CawOiQ3IKszQPgYxn4bBvHkkksvCq8gL3WQ+MoEdpwI1fOhALBtAMxFaQUL+kIwkk6A0DZyzgqkispBuTYgq6Tx1WElAGzUmGuaw0VNlgRYzaEREJvOTrVyXtrkKisuivhCDfWpBurdAKZOcTq9Z/5kXifDN476k7NojqQvUA+YUB6sU7XfHWbJ4v9nMc3q+dUNTtSJvr94QQYEnj5JAVxT1egyQFWIHgDOeZDBOlnr+ZyB6qRmUzdJhhAUVjqwuDTJwZuIAd5mmyqOyzvB5H0YAbYmOziCvj4PiWp61ghukisVY0ZqLWYd49nm+tKXIk4xcGb0cRaVYBAnftZMMzab9WrNJCjuLVN+xVpAky11e32dqqpKZAdo8tLoi0Cvvj3WqOY6EoE0plZ6kykvpRr7KOqVltPvpJB1sX9/F2cL94j8UWMw62/zC3Nb73M7DPg8AMfZx1Uh47Etko9izq+MFM+ghYmmwwDpA9THh4lzSiqafzuFLptcuSg9PZykzRWPYc1lul753J7nSlqWYgQue1gSYAkT956fO3bsDzOnTw1vvbUp1qASJzXdtrZvauyMk45qyOolxeVBqGKCh/clcoSPos2rzNyLS9ay7phS51kW4mvSwYRwptOh1m+c8ZE4SmPvLKb2nUi779d3I8v5KYBVclkd4Ux+crhgwTGFrAUrG9Anld47OOCCbg4FD4XIKZhMbN26I2xYvjr8zzfuCH9FY2rbtl0RKOgAeDj55GNZEBlh2TIOBguSwWRvKFFNQIWE3drnODXF7JCelUmMug7qrSoqns2Nz2WR1qPJYkLr5lV/VcCti27VEYFajbGkbBlNNCeBaThv7gT0DvaGPc7qO4JMcd4DICN4Gh3WpGGL8HOiSwPP5c4200HIYjQkn2BgkmhNoU5b54FUuoXZOCBmhHt+fFtYvnFbaE8rC2vefhvBclhGXMfkSdMZe4ORwj2rIHBblLSxSZUs0C20iwJr2RtL0ca6O5yHblMRGz+fkZb9FMkWOePGVIfVb69iFOk5gLo8On+1HARXDW56NgrXfLdmK2zqkTCzLLjVGJPNFUFi0P8DaLpNmDAh3PGN28NlH708anbMxpn43p9+ls17gHETWGFbGRVQGBvxXmnuirj7u4BtFs9eZzR1VEvVa2ETFQA6tMKsdNM10XUUXBX8aCPIDCWwgicxVMnyMLmVQaUeDHOpI5FkKOU19uzazgFXxiPCLInkrZU2hawhu8p21UaNGBWNYgxwabB9ZYbNRLunlC6gn9lkR5buY//4Z5gzvRo2LuOEjPU4ctsOOCaYZBEo60zwppNnmgHTsodOo8WgUgnq8hoo1dqUfq4zYnTw5tXVNkkH/NG5MZfvy2OMoAc9u4z/j7HzjvOyurb+nt57L0xhgKH3XkTABvaK3VhiElsSe9TEq8YevZbYFcWOJdiwIyiKgNIZ6nRmmN57f7/rPDPqve/7xzv5GNrM7/f8nuecffZee+21WA/S9sjJHkfShJszui+SMBBrWELcGk2Ki8ftMp4MCpAhHv2hDjQ2GqobAbFbnU6a2FLSwJRBgh/BaHhOGkVBOwlaHAc9bqdlje6z6QCEeO3AKOV3nlA43SA0Uk84aYZlj013bIpatAU3b9htu3cBGjESIr2SEIqB2RNm2yXn/M4+W/2lLUM7sKBuu5U1bWKE9kdkFBjJaCaBx2Bj9Ig02wPbohjzk3JYq1OnjnaFdXtIE5+pD1C3mFF6gdloU7qRC8/IqI8klbDggOcx2VE2d1oOoEwexkzt7B3vwMwAwD+OLtDBg4fRa+qxzT/j7KyOoj4f/y4wFNUDDlFGSIiUCoatrFPpqna5jidgA2vIF1A7CKBw+RnzbP7MCehsrccpeh9SADBCAU17CMKRxJhAIqUMnXyYPFMiKzBHB5aAOx/JDEiegZgfkehj2STlOYzNRPB5BAQ0wCKVKUBhCfq0VTIZ0IHAaD9xLgIGdxjrR6ZMqGrwBYDljN40wsyzZL2lD4tkLy+xMSNzbdOGDxhroIvFmmrncMgvpztHEPclGYlENLuPUUOOD5Jraf6SaOqlGDf2YUpAZi+eDIBnKuZkFZU3eOeT970COx3DjydBMFfdJ8arY9URPzvVQZaRl7qbfF4H2KqA5ec8VjXgYRvsdyUyJFc0AylmZOQgYFWNBAp7NZNYpwIbdZi78Xl1ReVMLj0PnQRiGrAIuvQfkh2+JJGdyD5IX0lgrjRwesTc4WoF6qqrLY1VNSdk7tPhzO8o6umkLpqz0GZOm+WApyqaPNVIz2gNxQNgBhF/POYpplg0nFoAhaSDI4A1zDFYkVxhjGzLlp8oCHfZlVcyyp6W4qYcNJHw/UbMDwAClbwphihpqcQI6eDBQyQcze6eKnGSjpRcNUWhTKZhFUPSmb9/P2B4tM1lvHjd1rU2E5fbcnTrSmmuHDX/WHv/vY9c59zlMqxbLQs1/xlK4AxgdISurbrL+ndX2w9iCIrTjr3lGIhKijypFXVwaWHY6UtPtbkzZmDmcIzTKtR0QxkmOI899pidd955JC/jXIwrg2nz4H8/YgWYp4jB4RpZg2C4A1ZJmHSeOgkJ18/wDMoc+qlfePZiIo8ipl39x7/axh+22BtvvI2xRQSjm/Ps/Xff5oxJcWxyOb+Py51gn1HU1GAI0MJGf+jhe4mhdfbdxq9gS9A84j2dVq2TanBv4RafOu26BgcSqlUr0F9MMBmm8TcdGr9SkqIJB7dWJN1CAkcSFKquNK87ctgYmzf9WDvmqNMZ4a0EOMdUBM0k6QY89/ILPEO17GCTCHTnmXRSnDx8/z2WjHB9C2DUcy++aIWVhVbZcJgm1gHY5JI3knGj1K+lLQ6zjLU7gubmzTf9w15EWuK2225xJp5O/50P5iNpBxePZeDgAXS/Ba+GwNUhI4Shf3cGC3xeT9OSpgrNUhmi+mCuUormupqiDfU1xLpue+eNV4kr0j3zRSOPM4/vF0tEuY0HDOl81esoDkhTywN7pbkqCRatn4buNvsKDboGCvhOSUvwAEag256VlmnD0HjjxW1r3h7bvW8/hmZJdhz6n6mcV52wGyTiHyOWhytWuh1j1YHFOoP09IQvs26lpa8zVRJFipdi5Hljajp3xdDRSaGEU3mFRsCCMIgZj2P1cM6rApoP38C6qYQVd8Tx49uYzlBz4enHXqBhiO54R4jdcdurlndwpzX27iWmUzhxLbW1dY71EEuR8sF/Vju2QDs5VRBr9LVnV9ii42fRByQncUCepysnbTpPX/N/AqpuD7iiYXBKh+t3LGS3IjzA1QHKg7/3nqfisvfs/TloYnA8r61ttpKDDUwnVNvn62HI0bQDZnHxNJhCfs6M2bZg2kxb+cyH9umn31rySB9LHA4zic9ovS3s4x3oXoajxdvg8rAgJAYkdSJzhFDirS+xSYZIeh5OCkDNQpbgZZddZOeeexqTAWL8ehqr+u+32ptD6/O3gOrQ7/UZ/EQu4EzwI89+7e03kTvZ5sYdxfhwmrKcUwvnLMa8agnnUpf97e+3un2jKScVfbqpOj/aaUZef931MBanOQZRI537wKAQHNg3WzpO32JvKi/scXRVNe8HgWzXYPKaFF5c/BUUHowgvzQwhr5vqH7QFpQ+ewfX04ihjaTLPNxcq+JXYNXbqEOAuuKxWED+MLS/spKiHXbxJReyTjWLzl6iIXgIb4Bzzrmeok2BexBYJZkYAq3ddfD6KXEASTzvrdu22K1/u3FwFNIbEdU5rtpEe1QC6wKAzzp7uV0KY/UvN/wFp2y0hSV1RHxOphEtCS61b2bMnG3TZsxyvgnjkAUTqO4mD1hR1ZhXdXeh2Y++n1pRQ+t36NchoFXP7mcmBwsr/Kxk/w5bvpgJn7WlNu7EmfbQSxtYrzBPMRr67OMPbM7sUfg/tNPs3c07ULS3pzO2m2XFFXs9csiRVstBB3HBUbBNq8ow8JHRqMemnMEZsfLtLyyTCaVxYzPIx3OsYP8+e/vVPcSNeCSz0Nvn/lXXV2v20LEnY6hpWkUQCWxBuiSGSTqKX5KVneSHrQ18JvQ9w0hgJjO+H8JhGgQINZWGUD11gi/N8nc//cjq+XXxsvnEhjxYhUhmEO+XzlhkIxMykIEab8++87Z9jM7q4qWLkKSKQ8N6E7GRvJy4t3b9Zth/I6gnk2z1KkyDiPthyHn09UUAMlK7olHJHync5QCuSaEYzpNAiCpNAId05XuCLW9HBazXBbbum/X8HPrOSNLJRVr1UzA1jT+6/HKc7peuH+aa4ydHo7WdZYd2Mt2JAWA3jchhgIqFgHvDs+UuXU6NwNQP9YsPI1gybwmkUdiD5mdIJDkb+zs3F61TpnniEqKZ0qjiaO+wHOrGXkhLw0ehG9iAX0NzLFNjB2zusaP5dS/TcbBrqePGLp5um7ZvtihqnWk0fnt66jB3wu175kJ764M1XH+XjRmbant2FJOPZ1g9OU4DuVEqJk7tTPZUMPKazu9DQzoAups9YAP9rwDkbFLSGXdn/HzZmfOsoraUCRcIVuThndT/fZ1htm9XC43NIutlAjAM1l4bUhKJAC852biQA/j0k6OUwRq76uKzyVuT7KXXV1lBWRHvR6MZv4PFs45liuwIzOIcXhNiQCMTkjAABRQdPLifpsZuC45Beoz3TUQLsoUcsbgYKQfO/0DAkoiYUGr6BKahqCWPUGNhQLts6Uk04SvcxNIIwOAQ9um69d+4ZlAU60m6kZ1oyqrmysoaQT5wt13x+ysAXjxt404YcP2A0vq+JGSalKNWMNWbFJ9mueOziAlfkzegHVrHJJyYtOQxWRDRZLDcXCejZnVD8cCgBu0l34yC+edHzFSu+CcaL2eefK7dfvs99slHa5G2usD+9a+HueZFNCEPEzoBiFPRBWU6Jw4t9BamhRPJk6OjU8hNAgCRShyTtbqGNeKIEjqnFMsDnMyRM07mPNGZNWmSTNSKnMZqJyxpTY8FcV65KTY1z+TCzp5Rg7Cd/SdA0WEixDbVEk2Sy3Dnocz5PC8cnf3CVjSNEwUJaEC1RBjxFlwlFvmLYtjXmqT0p2EnOSN95aJVWcjErcA8yQEpt0jgM5XCShFwJ9xH7NpOAX3EE8mcuYanw2E9dqLAVU2iiRykBpda++3UOQK4fSQHRq2jGl4ausr5PD1Sz1haOZVr7nMoyWywgSmgAM6iULTdegHYNL2bnTuM+OPvnmc553woupvSJlWzUSZNEbDb5dlRjoyIMLMMRs7DmDyrpVnaRP3fAyjZAWlK3KIEGsci4tXWIcOoHJyEt4f1pLPC5XL8ZSjNE01VO7DZ5fA8Q+6FCHNimWZn5ziM5IzTzrCPmForKkIuRDgVOFMIwUhgo8yQg1mbwjLcxCsNg84u5CLxVvBYrCLH6Fkq1jHxxBknXyLXJOcrmNxbkylqsOrvevk/kVEE5EkPX5JTjg8pLwn5UnCfRo5iipxaoAW5F2AvJx2nfElrW8zRTM4WGTC203DwgwQ5AFbSySi/ajDlkM3sme561gy1c3gQTSeYy5qi7kYSQPWFaoN41r0PU6xtMNa15pwpIMWXGL/RSBAK5BejWnr0qusq2Pf6vLrwDpGseM+TT59u5eUNxI8CNxEqFSGx0OPAI+qoF0KJUZK1+PNVp9kHqz+BGBVsrTzDMRAQNm7Y7L5fa0teUqEqtFX7sb/OO+cMWPDHYWgXYn/+663mExPvN6DCWAsskIceC+oRRYElYEcFjIof1xHlgwwbjrswSdaZF59n23bssq0cVh+99Q5J1y22l2RdX8qPstBaKcX1LQSAtB3wz41PDTJWlQQMMUc95oenKagrFMquxFgU+mg6Y260RgZDgJdtoMqNfAB17PWQQ0g8BdCqqHSQgzQEeRmNnPeDBs+ekWuFyBVU8dkCAEi08eXQqWLVJdROb4qjne8XcBjI5myBZSgTDNHhpW0UHxfm9FJbGbPu52CcP32y3Xf/39Aw+8yGjZtgb6xYxeGx0zGorrji9zAY6jDWeNPG829aSDGwp+rQeKkl+Rs1cqStW/s13d0U+wGm0aLFR9v6jd8BOsbgiIfgd2ExyUaOvfzaSjbMJyQikXb2mWe4jSRR3rFjJ6DTk2rZdPHUWdOmFKtNX9pUHaxm6RPq3qpj04JGhkCh1sYqDhEOowM/EPRj0RYCNMPZbFi2jK+kQwhAwuJUVyiMREHdil42Wk76MDuE42003Y8jMKoki6hzQc9I79rFs5GslHQCVUjoWhwY6NiJAg/oSDFjcu0fryXJicD85BPHZpnE6GEfkeDLr76ws+k0y70vBU09GYi1MtonUfpw/hPY6RJUsWhJ/sXKbWOe+bVXX7PfXXCOYwKJJeCNgNEVIfAIgAkDqZBnYQIjSbWA8eoGR7Cepf138NBe27BpPQcUup2snelTZgB2b8YIp5ZuugyWVBJSpLBWejUqTgRPSg6lszsMV9BCdKFIEgB9mwB5WqHWi/YNkmaRaGqMxNF49Jjhjnp/8fmXkix225uvvWerSWDaZVPNOhOzUBpTKYz6dlEE13HI6ZCS7qwKAzcGK/aiRqYHi+mklGg7eskMuikR1h/Uiih6GRpK+VaYR5HDqHuv9A0B6MS0C6XTet9t9zKemG8LFx5vL6x61OIzO9B9xP21gqCOEPOwpFR0jFJckPnom3WwAQgUHKrzjhpnWwo2u2uqrqSQQ49XTC3tUT1fmcyIrTkAgq1DKQ0wavxIErCWGta4UTDUuu5+Vkaoc9ds48DOL2yyJpjBYsVqcQRxrfNnTWDE5Vw3Rvfq6+84czpJALSxXrQO+xkvdM7XvF8g9zYaoEVj1/Vip0foetCJqufwl/kVTzrMFfUA8knS9xQzlDFUQAXqdaclqrDDdBOHmr+NBmQYTlI6gIag9tSeA11Q/Y3EZXBtayZF0URJAw9E91Q4lTrRavbEwTIQSNQK0lqPHtiY8ck2bfoUuv35sDcLbUwmbGWKPQlmHyjB0ZwDVRIQoYA/vo7JyWQThw5TJs6kxJ/OtcaLOcIcBCDu3y/AqoCyQWDOAwaUBIj9rcR90NyGi9Na1Y4UJs157qQqxEjX4apOs5+0a11zjN/LMJD30L1DFxxAiZFp2ABtxAqdEWLr+hErncbQ4I0QoKKDxGmdijmhgwwgXJ0/sXN9uTcDiLuqgdDH2aA947zcxDrmYofYqnoOuu5Anm0gQNXVV14NaJbrCuQWDspipFCkyaWmSAyupMF8GLHelCDq/XV3qirLbNPm7wHj62C3JZDQJrp4p9GZJUuWWHZWNs24JsbsCu3Fl1dyUMK+UKdYFzQI+LnYz3pyDHdd0+A9TiU5T4yJRKf1aDuYt9sb/xszwjLHx9pPB9baUcczmohhTbh/jj315PuuG6yEUDFKCcBxy47GIXq5XX3VjVxfJ2M0aHT+BlgdAlgde8HdN6Aw9CPVGBTgKOfzW/56o+XvPWBnnn4WBVkuMQ02T3m5fYButnRnJ0yY4D5vCRqjDzz6LztM3NLqGZA8hJcTcYyrw+0BcB7b8f8GeH2lhekSOsBVQC/JsxQAQktTax4Mww/ff5+x8HjXsdZnVJz87ONP0RtuIBFvw0ziVZs6Y6S98Mq/bcPmH2CEq8dLsgqzSCe6ICqxV92zI74kwczqo6nZI41GBXaepzq9egYasxpi8Q6RzsBlHNNHerdBZF4xuC9PGTfLRmZPhEk1wbEDQmksPvXCC5wNNMA4w1wTgEJd7P+H7/0nmtWJbmz6medfslpciFv6ufYONbuqMU4qoICsZg1LQxW2Cms1WDkOnXKB7Dfd8GfOJExSAGflJKr9Kd1OgY4S5P+tedVQbjPEdnTPwLHbvDxniPmo/RNOwlwP0+RIZSNO0tU2EaA8b8dWRgePAPhW0O3fSw6msakQ2BZqP3hAtB+VXjeFvEuhpPFIQjuAXl6nWCM0SX2QQ4igqC2qr7Ivt201eh2OGZKLNrhyFsXe4D7ijTToiK9fwz5OSEqzqZOmUpxhmAm4GxsdSFIaQ8ItIA/NccCRX9i4LhpLikTJrD6/9LTUvGSva+LFBQs9WLECvD3VTjEWor0NSJKdO8kmT5kHy2+3ffv992jNA6w2lDmQTVNNqUmJ9vhDT7lxsu6WALvvnvfsYFEeGuDISwWIDciYGfr0cTSjBZi/hYSS4nMnwTSQvO/tFa9h3EJeAaPP60r938Dqb5/L0LNyz8mxpb1x7CHm6pDUgzuEf/kS+17TUtK5gGmOFEBtTSOMO3TzGTH76rsNMPmiKQRwbhfThQC8YM48WzJ3Ng0os0cffMu27f/Oxs9NdmzfKIr/quK9VllaTaFPc1/ySsQ8p6lOE0qTVALXuilW1CyWIWwTnTqZLfz9H7fZgvkzKLJlxqN95IGqQ6xPL3R7gOXQl2PnOpBzEDBmv/RBFghBKuKd1e/bJpqvKuBcE04Napp/R81ZxJjcYvasgNVbnPyK4lc3+01a36GBUYxP+9gFy89jfHU+MdZjrAbCui3GfEzjd7o+nV1iwal4HDxZhvDOwfPWAyWHvoYYmEPX/1uGpvc9nsaqtP1bkPKJYV14X2IrD8mSDL2e9GA9WQ4HGvP5N363Btfr/Wis/o7zwtOb7WMP7TtYAZnhDvY88xZy8OaaZLQ7BFx799UfKaFRLn/dzFl02+23OOBb68IBqxoLJT/3deC+8vQgu/jiS+yCSy6ya/58rSuEJc8TSA2ThGGd6iql8dNnzUWn+xg3Gj6OXN/PMcZ/BVZ7AcX80LWWoeXQ/fgtUK5rUyNyI1Nq+U1hVgLT7vJl8dZQFGOx6RV2w10riY3IDzAxtjGvwiZPj7clR0VbeX2RRTF2X14ZAmCcaz9sWWPjJiFplgxrE2Z5HOSXlJQstINrbc26I1aFSfbMuTl2qLgQg6IEmKHVsAqjMfAYYFycghdAPoam1BtvP29ryC+379lth5AgSU1kGipM6wNdVVhF+Ycqkd1B1xmDRhX+jTBEq0qb7fjxI61k0357+JG7LA2nChC7AAAgAElEQVTg5alnnyeXg2DD2Oc3OzB+626wSbNH8lw4X8mdR8FGLIAI0NTNeLjyd2TgTj57EQyjavsGh2blKklp3GcMupKQgerrDLTtP1a6XFUN8l5y5g7Wc+boRPv9tSfBKF5r27ZVIZ3VgblhMvca82OaO9IWA7Pi+QDi8OegUGmJ92NCpcmlALvrgZvYlw8CXmmvaiqhx6bNSmLqs4qGfqZVFrbbyDHZduzSJfYhZ2keBkyBTEypXigoqKa4J7TzNqGAcZEY1QLr2OJjxjCqv8P8yU9zxkbZxCVxVkqTMAvjsMbD1TYGYBuKkY2gFqxkSjIfVnEVudT0eZkWRJzcuKfY2ijchjNO+/OGamJwvBWU1tuImZlIwhSzvjADGxMPEQQwsSfR9sGSrILJOn5qKjVOi9ORjUaTsK+vxaKCIMVwzxcfe7J9uGYN7NgwGzs6Br36Q46Qk5GTYgWAe8ceO5/X6LR8pE8qykkSqbn3783DYCvEMlJHuYZuEvVeEPHPScN1RsOArbHte7diJBXJmTTdxgybSf0UwhQJ961uL2P3tW6iMy48mRH5HzD2/RDprWibMG+8hcHSDAcL2Lt7n82dcwxTEeRusBzjIVFcfsnlkJSkjViGt8Iwe+utN5g8LGcvng1L9nMMfZFyqNTZh1Y1zUIfwDvp4EpqgswVckU8gGUpLE3qGe5ROWP3mqp0PgWcwQuOmklTepuTnxNrsrWzibM7GkCn2bnEKx/WeToa47BqCo0m2I5tuL+LKQjJ1Lned1C3CuwbP3qK3XT9DfbU48/Zls3b7et13zki1p+vu4bGzMkYZm9z0nZZI1KR1NnuCA/hSJKcu/xcdn4gU6ro5ZMwVUAeEDlRTf6B3lCuTVO8sFQpghow9pI0l/xSxG5XTBRfAnycGiWMvaJYp1kzVXsivmkyjNxBumfUix52Ql2mphakKzWz9RrublFbKP4ol/OjpmmDedqjM0jal4Bxeo9W5AsCWXNhyPtkZGQzgp6GDNIWpCkElEF041o1Rp5MjdoKOCbvAZHWNJ08ILIA4KlznCfJEEgt8kA0NZkYnO0w1dWEVK3my9nVI+KXmqdcQxgyH9pcfjLMhrnqnY2qZzTB4AGbYjbL5FeG5Sq8gsjp2/mMJ52+hNqkxA7CKHa9PxFa+NxKAyQ50YSJrn5WQJ7WswxPIxhn9YPUU3UEEpukFtXkJuYJEC9H2sBJgutMJBfzmvEei1X5ZQA6ygJW2/jcSj90dcIvhO9IR1agsic9E+4Ae72vmMTCq8I4y7tBPMX2DAc/kmyjTLA0Uu+L0VgXDM126nLlkTLj0r0R6F1bje4xOB89Bf7ea5Lrs4jhK6KKv8zOeAZBNEj6oN/LNLofoLKdJlIvNXZKCrhCBuP1NW2O5CYpIzFIZT4lTxtNgdfQ0EkmlviBNfiQ14RGMBnReNgRgVQTRDE5UJ4H0EqDjbkdB/4OIK8hmbtgYroMNPV8he9JmlAyoJQBnrm2zK74s/A7naVTaBzk7TnkJq81AaC8ID4+EyziCGsIosj4FMg28fgf7YZ8QaylTs9MxlgOwDiOqTI/f+lMN9jvLz/Nnn72A15HZnahsHoBbF09yt7WfeX5yUi0AFmv2NgQe+75J+x2JOmKCqvMJz4haEBueHrAchOLj410wGodHaZ6KO9a6AJ6OijGY5PDrI9NcsGVl9o3mDJV5h+2lU+/aDfdcTMgZrEDK7XYe3lIcpuT860WoAxClNQ4ZiWL1dPp85I/UaRdd4UHqQ2qjMuHm6GHKV0HJR4SNZYQfDMjCAIbxNSSo7w2rLoO3hiOEhSSPQUBAsC0SRNh0eZbBcW1OtpK9tIBCyOgm69du94lY0NjHxr7VngI4RDo5BDXv0kfaBgjqRJ+buP6M9KyYf0xrgqD6NSzTrXGribb9MNO+379RjdGv2DBPJfaVRHYpPdai9YpHGIHAkdh4CCaewNi7UoImgEAxQjShlWxpeJ6zuw5joIfzPfl0ZGbglnJ4QLGW37e7gDLGArd4xk5lqzB/gP7+Jx08CgsitG8032MZ6EkJ6FvREAaNXIUGrSMqRXnu85uTma6PfnEw3bSSdMY+dqN/mWPzZg+nM5QicUjU5CPTpFGIKQto/HnTg7nEBZzNcBkLIVmKaxaAas0f9yYs8cg9fQuhqUncAiL1q5O16/dEI3E/+lKxnPTshwLp7Kq3B578mm75dY7iXF+9vnHn0DJznF6UnV1sAYZR1QxH8d/+/L2kYA12DnLz3ajE6tXryYRnOKYZ/r9hecudxoieu7BdBRcCk0wUMemHfC1nyAQHg77hl3r5Cn4bDr0UjDHeOHlZ23TNhicTmPSc5fTuL8vzqECKbQuQxV0WJShjDZnix6OS6Rc4kr2tkD1fsiuv/FGuo3o6dAFpYGKGRVuxTiKdmBKEQWYnJ6SY1MmzmHkJMfuvvshwFC6iIyrRAPUyxE9Dk1OUfh1APc5IxcPvBQtXdopjtXBLVbwW7xkHrIOI2EOI81Rl28/bNhiB37mM8JeEfW/T056FLxsBUuJTsZVezTd4W7LyBzN2OendvSJI6yO5MGvMwP353ybOnG0LZg7xY3wvvvZGjSpIiydA66yqtC25e8gSeLEJ2morGh2rFCBqBoP0b5UkEYv2446ehYay8iAwESYPDbXPv9iCwcW+w5QMTMjFkmC0SQFGHZUtcFsZo+rYGOHhbK2hjPyPDonk71QQxFwkJEa9jmLqovDsF16wmKvKYYQbYMJqmEacxc7BrBFDC5/bkwPzFlN6mrg0zlnov0RD/Aske8gDtE6WHW1MHwkeq3QEJ/oB+Aba1kRMZZOVyuEw6EWpu6uA/hOl8Bk1Jg/r69DTIxsBUx/CrBgJxoOkDCoHSQxdOnnjWTEbeuuHfwcWlaMhSnIxtFpHIO5QyCboB/tqCJ0rwoB10PiAUoYEZWjrdZyNeNnkNEBrsk5YUZIQkX6QUPGVQJWta+cnqi0VEXmEECng1gghhjWkgAQG5A1IoF654Ws0X9AeRl8+cBeFmtRh0445i5iGXVqBMmJrANRinnciIsiurG9FJYqdrk1TmsrED1eZ0Lo5RCeE7p7fwHVWgvC7VjrsNodSOi2nsTlxRQjsdGzctN03ui/usXBcsPk1QSX9zK2kZudi+HJBZYKm11aqo3Ew/2HDgJINlGQ+MLmF2CKBImaDSQN6oh2coqXAIht/GGdlTP67wG1Kib9YFxPo1t4Ons+0ukWr137ja37bqPVOaqxBzI6sqZjRgn0leyNxmm888rpDfHvUayjExbPRioiCMd1ijLpBo/PtD2wQMIgtWahFVa4j8S1AQDPubS6FwXE1pmlBp4ai9KMA1CX0ogA1EHE07GPBoEONQpOXLjQ4gGU3nsPvUgiD6vSnnjkIdiF6WiK7bOFjBFL61JsiU2bNhIbGI0bPcIBA/spHO575GGrJtlQ799pl+oZOYqyyxe95HHwvT12ngc96J7SbHdMUT0zXaP4jlFoK2s3LT76WPsETdcEzpJuHqQaSDOnz7J3YbRqtLKHbObj996zeQsmcU5tw7jnWVgy+WgeKxYJKPakOXSm6xkFc1aci7GYH0lRF+fKnoJiO1gIk0W6XwphalyoWaDerta+gHzuYzAsTJlT6jzSRYZShMosLTY03YZlDbfRgILvrv6YMwH9NpLYQH5ITQaNyj56/8OWFJkI07zPnn/xNcsrxAkZo8Uuzl5NuXSAOra1o5FHwytcMYlEfuemn2iysK7YV1kYd5y09FgapOPIGTLcOd7PTZUhjZuK4IMph/nFNEYMR+1FNoiTGFBDYBDI8u66p7EmgFQqeh2M7/388w7kVObbxnVfWwOMsP37N8EQUcLI/SO4ibHoNI7FHOf9fChWlAtJFkjOrb5om+zfV0gMCSa/QKKJc6CejfrBpi2wvACaWRiLpubauBGwuCXBgb52cVm1fYbBydgpYyx37CRkFTIcI7a3C/POEDn1prJ/EPMnHwomcAoMdvpmAlb1jKQ5yWdUDiDtfRlViryowOTM2niA0kxVsaLCTEWW2I1xsFUTEoeTxPbb5199RdO3wTFWdW610UyNpQp85vEXaFyRIHchBXDzK8RWdIcDS4gamsoQE1Iaq1GcqYn2MoC6xrIFjPtyHW+9+KodgxTA/w+wOvRshvaiRgx//RoEHdWs/AWU9EA//VFrekgKQIxVjc0WH6qCsVpn33zP82OMrxvXEAEuapQsmr/QFs6aTE81yNZ+UmhvvP+mpY6jARpFtglNCJ6lHdiax3ROHfkJRQwFgkC+YAo3kRJ0/9UY0p5QYV/HeSpZrGeefZImyygKV09jVeCfk81Sc8Bdq7cG/zeDdci4Sp9XjNVuQKVg8sn/fPQB5lVb3Dng1jWfNQhn9aPmHG1HL1qoVpzdfNuNbn1rw7ZDu54IGaAov5zGXKf9gdG3o46a4oDVZsxp/GWWemgXRRusRK8b8D+kAByI+r8Yq0PyGbq2/xewOvTv7rPxvwA5VVOtd/0iBTDEOB405/oFU3acZe8+OjCh37Zs/ALQB2MczKsErCpQ6czcD9h33rk3sfaHyB6afoFoMGgOpmsTcSA9Mce+Yd9+++3X6B9e70A0B7jz1cPvFX+dDICzI/Kz6/7yVzv/4gvt0isuRdt1r9PTd8Y/nG0CIzS5c/qZZ9uS40+gmaaxykkeU9wBq92AMod+kQLQAfa/gVV9JoG/uic/M2K9k/1/pLnWTp2SaO/ci7P8UXGWmDMSsKsB4scaa4lMttOXD7f5kwE4C8vt9TVlEDlyYVcfw89/bSVlxIhcH7t0+XT0S43nXGfZMHZuvms1RqzIrE2IZr9NZoS+EtPXcAvojYFtmml33f4eU02d5HcZ5Pr/tIuv/gvGUb1MkkC0KSywxGFMrpVW0bQJcXqURYVlTIBMof44CODVikZ0n/35tCV2NCzPeHLSO+581CIwMhLz19ev2yYjhbWdsyYkCTkvwOyC3YV21tFLbfWLnKHkii3UrzlT0jEaCbfkhHirwRR2zox5aH1uNv/YGnI+6jfc5UvzISXwOaZMGuXYSXv2IBPD45swLcsyR4ZwD5DCYuIoAbYjKhNcFwxazvVeiv5qtGXDonwsd2KYm3BchLHkl19ClCFP7x2oZ9S1BLYmSChJ2i13nkcNQe3MH9995RPy4Q5bdvIp6PfH2zPPvKqE1u1tAToDuGFLpsaZCaPvPgGjp0gmCL5dt88uPH66Raf5WDXg0X6AvjB5kXCWhQVjdHxUrh1m0jGMplgLyVoD15oAYN2BKVZrCwAG+WAwDLEgcrOFC+fTCN2PjB3md4+8DWAB0wvWpxZsPIBgHUDj6HGJljEymDO6muYDDXiYuoHEyAxAwAH0d2fNPYacvhpgPB8Wl3I69Dxp4k2eusBefe1zYliwZeXyvI8UO832A3lN/JzHlGuiOZSAMWgtbEtN/BxDEzsiBCOxPT/alMm5tu3nXeg1X230BwGx2/mcNG7Elozq4fXyWC9H3Lh1WdlhJPkmWV9oO+adsFQ5G2rKMaZOHmnHHXcGzNcymzprOtMPbEjuSSij3Bp5vvu+Oy09K5HnyOQmI+IhXGsIibTkRBSlRA6KT4l0uXgzDeTuNvJV9r6IPWL76fySoZQYjX/CtC4UdvkLL6x0Op0hEEDKKvB6iVKe4YpkTx8Sxl0cDXl/TG1nTl3IiP9B27l9lzV3c70jAD6BxrvJpefPXujMht575wPWBLq008Y7BmPBoUNIUWS5vF0saMXYYJkgU/+XaOSfdanR61SaqO0QJDSdJDksAbmK47WVEID4nDJ69IhkcmsHk6FRIIBXRsa9/F4O6N1C1lwNLH1pkSmUU3oSKJJbaab4i4mh+UmMS0tjMpPXLENTNhZiURD3SOSmBJpFIl+FcX7JjHTypHFgRRvQiJVkhs4mWNhpCTZn7nyILftsd94B4jiGYzyjJl4/HMAtGeC9CfZoA7iAinvFb2ngiknsx/4QVqHxfX/inUDIDq5b9bS0+gckHQmZToS8ME29OaZlLxI9ndRqAK7SW1WOzOsKlJTUlVi9Yum6vE4Ar3QHyWWjyEeS0XnN21vgfHuOcC9TABCl2+rqk1/qMW+qRDWbrlMYVBoTuEX5ZYDnsawliCvUVfUA2yqmVE86kJa8VTm4MwJ2jUViOPdb5uw6h6XZyvIHl5JHBOAvRYXqMJFPFh29mO8Jh928hnvqFQCRkBElZ6hxdr2cPzJJAaxX+QWAWzJN3eLWio4q4UcyatP+chgXJLx4TPw0GaRJckm9yZhKk9DeVJnOPmIJtY6rIWHBtzYJwNYYvp8j6h0+SGEhLAJgNVT+OBCdmjW1TQ7YjIlsEHWx3icAbUIGdWzCjCzbtX+rkwsDqqYJSI3aD/6ARIoem+JgN7V6CPuogxxHRqcRvGZ0JDUhBZvITTKQiwaLqWDCWdets1C+PY1M0QrjCddkMWCvfFX61SQD51l2yrG2atWnrBOaRqxz6SfHYVIexTPbi89HVGw/DNRZ9u03W2h6SYqJZ6A8WOQvPmIX9XMghYLk4JTH6J6LABfhDNB9nS6wT2xM9EAvbAgBOqFsBrElotHMaASgaySZ6wTA7CMoSyw4kRH06qZ6m8t4UH5BgaVEJjBaPMY++owxQR6ISnSNpw8fluGYgxo7PQDSH8qYRKcMQFxhq26JHJg1qu0BC2IQOWacHqCr4j3qr5hGjhHB78UAiKX4G5k10v1+gLumTSIDkA6Mb1TYtrCxuyhGOzncpWlTXQU9m9Wv0fm42ETGQsMICOl0uxKd5mkUqL7et4kFXMh4ZQJ6LzKUaKELoWS/FQOcdDpdP+3biJD4Hm4um5gAEQPLVFqk/YBBu3fvdS7AQnxlNvLV118CGGa5kQJ/Aq9A1gi6RaIoN0Dtk67aDxs2uMJeAOXEiRPRySxyidSefXspGrOdOGJmZrZFkWgfOVJFAvcdLtkZdgwjoq2MMVQywq1xWDE0dQ9GoAcjXcH8QwU2IgftJIDcGJzPXnv9RRKmULto+WV04k9jBEfyCnT56QaGh0tjktG05BTYrIec2H4i19hLAJLebAUmRJpmCoARVEvy4WQzQJ8aOXCUEAbx3ARc5dBBq6qucBtWz0pk3wECxoUXnG+vrHjTBa14DGEE7tTDLPvXI09aCw6Bb73yhl140UWuCzNm7Hj0ri63V15difYczs9ofuhAycjMorOVgXj4B3bcCce5btwa1toZp5zhgmA9Y53/xrzmvvvv531hfN18s/3xqj9SxMXZqrffd3okJ524zI2FXHvdVbg9L7VVOEkD/7BOqeylLylgFR3FPirREMDL+MRQiloJVWOGxOsoWDJZads3Flj1YZgJHE7ZjOdUa7wDpolGz+OSYVAzQpQIuxW5JivDGbyfkfXOdk8jU4qxTgTajZcFOpOQ5mZcNkdOJFFghAVmtTowWgP6d7l/+hFUklLDbdExsyx7BEVcawXd4X22ZR3i8Jw3Yn/6UAD00fQQSBHMWN+5y89Ccy7IctJGcxDG2ctv/9tqWnZgrpRsnfXSHNxnZ5+xzNZ9vQ5K/GLbV1JkWwFpwljzHWSa3QHoLHGYKElXItHW5I3vi/au8lPaetIHnTlrptVVlFp5QSVi0DDd0VmuqYQtzL0868wTbMa0yXb3PQ/AWiLZBUjuZH+DZzrTpRCaEEuPnQdgnQ5jdRUd/35LHhZH17rLsdu7VaALvFNRLxkC0S8FHXJPgtgvE0aPJOmtB5SmKzTI4GojMZABgUySgtGObaPgF7uaBhtghQ/SC7iMJsdZBnNeyWLqIARfiWlYc2ek7S/udklUTx9sYMBQAWJ+0jfj/hKeeC6MdzlxbQD0lFgOEZgDU8aTvJVgBLAfNrJndBELi2HB+DQbkzYMlm2qlSDSvbVgPwyCKguJRRsHUyxps3a0BFnRQVxhC+lAOo1UJQtcEzdazR2ZxKgRIdaQQCrnwCzEiX8QM1HcTYXIMA49dcoba6QJQzogbSiKMK1HSQLo4NHfRTO2pQSiqRO5CVg5QWL607FuQWC/pRqmcCWfkfsoxmp4vFi/3G59bsVo3ktSxCrwlGvogFH5Km09GZk54xQVyA6c85otDiBTn44Y4Een1MkAAJD5c/hLfoE805YuOsZmT59vo2kCBPI8JBS/E1ZDfQOMe4DgaMaUlewPjeMKBDtcegjDkI0u1rhsS18uyfAaPb0w8pSYyJFTnVy15rsFUg0Biq7Q1gmls9ADimTg00dCFKiRG9Ym+bKl83yTMAQqoRF02vJF9uGnPyILEsx6Y2KCcZUBMbXE6iWRkWu7S2AA4MXMdSA5CLfugfRJda4NAZpOt1mPUVqn3J9xWcMwLrwQgLbLSbyMzR2NLng2TaMLKOhSSOBJ8HlxxXjpcwoYiIuPcef0gQMH7N6HHrR6jeYO3gfp1grRdExVzlEHDLmOt+6VkinPaVyZmZw9xdhXoq1RJYFh0cRKAQEXYETzzmurndSMJB2UtM5ipPmlZ5/DBLHR2mC0/7DuG5szHwOPIwW4aP5oz65cSaORJiyFrZgf3si/m9a3BBq11115JYWdJDSYGqisspWAtM7rj+9zU8W6Tg9rcRrAkvRQg8Dp8sJaj6P5E8M52kRiqMmRRswiQ2gCttCkDScH8UGbLgGQXiw6AZP/fvgJiw9NoRHbayteesN2aXSUMe1YQFiNIWmUr48R+lLGJ8/FxOJ4DCT2bt0BaHDE7mDkOZIzsx/zi0zkeeZSAKRjpJVIsh8SLBqIh9gMGXH+wlR1fRBPHmcI2PqVaadzkVFPaWayrhvR4Gqiae3Ds9xLk6/4wE4kfKLRHt3t7p3MisRYVLyThIISWpmZaX+p0d0DQzwgMB5wgYYl+0HAPkawVsPn/3rXATTmOiyGM/yc4+ZadLDOOWWDUeRiZZZXUGXHnXw6I3pRxAIOLe0JACp433zeDFdEaU8IWNXa9RiOHkiqJrgbBVfnhHPdBsSo1J7X1IuYIJInEJtVDQsxIrX+YQvQaOyDYevjE875/QXGI3XkFAQeXlrM1lTysX8/8hSAC/enLdjuvP0NmFn7bSC0EhC2iWcGo4h7FU6hFAcA8OrLL7oR6h6n+WK26uXXAHoANsTo09XCivGkADw2jdbWECNyCLQbeoYijPzKlvQaJb9IAfAavwCsrgmgz6OFCyODfLKpCcMjRhyLymodsBqBXl2fdCkBVmUQd8zCRbZ43jSagP322fsFtgFdXf8ETGv6SwGR2d80kppgLpfKjVzjgjLmZOMoRuv5i4zgxvjYgw2cJ61okYkFuerdNy0G6Z5eYoekAFT8/5ZVqX2vNfMrsKq44Pkc6K7oM/lRGDS19bEn4m01I4VvoLOqXFca9YoXwb5htmjeYhooc91Uzs233eTYytKw09c82Lhrv9oAKOBjt990q02ZMtIVd23MQisulhXmkWPKyVyjlwIaPFaOmpeu8SK2sP6n/S5jPRWX+r2uUItIYL6uWQ9UAL2bbGM/DE4oqZHUqoKakcEQmk6aBHJsVf5dn3Uw7Lt450BZTVppEoP33fL95zDV8u3Syy9h/JMmBNq2XYxf56MBePZZ15E7KVfzzhgZxSnH1s/qS3nyMACcr9Z+gQv7FzBWb3b7Unmi2+8CAbQoxVZVQ4Yfu/HmW+0cphkugrVadOgAIIvObJqZ0lQm5xYz6oLfXWpzj1rkTGjGjZk4CEgPAqvlh4ht0txvc/fNnWSDwP8Qe15/J5+Jjd/m2Q48CHwwgsvijuR99A7yTH02aeZ428m50RwSa/c89wXGXcssKwTDBUg1A8GpADC9lhA2zPKQwSkt/QEWYJcl0BSNhY0YTzM5EsDpxZd3sWZ8AH2yGfNtsgiaxpXIWGTjN3Hiksvt/LOusTBGlhfNGW9nnnuS/f1fT2Ny1U0jmhH13Ts419QQEgvKF7Mu6huIC5Jl+/7bvU6vsKfD3y4/frGdNgNgGXDh+lvvsRk0IBNi0iGslNqkhYzVY4LlwxRdSUW5dTM1MgALsHBLhS06bppVdFRZFHqHOhUb0GefDTmlm7HgBqavxs7mTGa9B3A+F0MIOri7E83UQjv1zNnotG/lGXB2QcwJp2hvocEv+YI4WPwyypQuYfGBZtjbc6jvNlokedJI9EzLKjiPAMZ6YMGGcp/C8YEOCIikURUEGHPAImIH7LY7LrX3Vn5k1eSZh/Lx/wAYCOQcaYB0FA1IJZOoZq5L8h++1AxquurcC6EJ3k1OPnZMutGvAZQOwsugllqhCQ1xYh1jtPsOorsLoHcUEhLrfthsI2m2FOzdaXPHjbQwmHPttRXU9JhpAYDMmp4JsaLR8g8z6Ud+8+HaH9ApF6gLUwugk0ICQI6Jxf42O/msbOJvFWQp6mtADoZemQDNBlikRsJQbNq8LFv7pbTgw+wABIPhWVk0VELZP40wfsuQgPBBrz2agTdcvcOV69KsY/JDpslTp6cjAwchhfuUlTWVnA+5uYhe2751s5P8yUieboWH6mkujKFpg4Yqz6u6cY9VNx9w0n47dh2mjsUgGgm5ooqDVsn0g0zPslNzwAamo1/LtAXnyejxY2hVR9jObTstCyLHMPTjb/7bXxzBJhgz4E7OqCw0+VWTa/IhFFBGcoDy5BCDUthDrzRwNRFGXNJoeiPgkHQl4+KjnMRAkM5zSbNccbnTaj2ALngcoLl2bRlj44kYVsrzJT0lzaaMnQljFS1fdHh9iNmr175BnYLxVNMAOq2wUwH/Nf78jzvuBJzEYGdQJqSRZvZZZ5xhV/3hj/bMc8/YNxu+tczhw1gLe4l1qmSp1YT2EPdiuKY4GOClJdRG5GNz5x5F7Z1qb735rpPwEtNReZ9GydsEBrNmVbQLWO2H3CMZAE3M9IlN4TSeHZ/eAX1u9Jo4KKaoToCx1Do6J4/gQeEmNPieygqeM7lbDDIc0yZPxGOllo4Es8oAACAASURBVHtbCyFgFJOiPyMz0sZ9C7Gk4AQ3oRYsdq9kcFjzZ513Mufax3beBefaf7iXaij7kt+IzOPk+gaBVZWDYlWKjKR8Q/lFF/FTYJ9itEgnIlwIBBMBT+mLCHdBNOp9qU+HZKc0MSWJITEsXX7jjjX9jJ4pOq/USIn4doiV20UuL8NKVV8BpICqg33oxPiT/wxQ04jfK8mECCQeBrieVmK4XqeF6akY9lo0TOwaJjkGSPyVk6i+FPlCRDSBpGrG68x1mvlugpRcXaAvz1XrUHmxWP4yCI8GHFb6JaM36dNLm1fnukBupSaxsGJ7pcnOnzUtESHqMjEZxVYaAEx68ZlFMBBxSOdyMONhHYCdnlSmpnU1kSK6hiev1YgMCWmXq0ndxAnrBf6h0xFWLduC7KF/EKbUIuWQu6kpIHlNP/Z+OIbSweR0rayb5mY8mMrAVJiUksZ0FEzzxs4aCBLJ5KvlgrOtG1+SMH+mC2hoqM4a8OPsRfrCl9qqiTgeQt0VIRlQPo/TleXziqVbVUNDgWcvIprqK4H6yiRkiKzcQgbIw9nr5y8/0Q4WHHJ5S97ew07qooWukGTzJuJPs2V3npOwCA6TOWKCLST3eeSh910TsKaiHpmHWNZ7g5NAkpya5wVDjcL7xrFnhbtJxgJtVaQAouU1qK4sCw3am8aR5c6mjpIEmKVV2cmHiKZ7dtV1NyhloOjxsVXvvMnI3A327L+ftmMplGUaIE0tX70OC+eZZ560E05bZt98971NHT/NjqGzp45EEA9SCYiYSDfdcD06PVl25VV/ckj3pzDo1q1ba4sXLySoo4sGCv0fDJtuveU2WDr70QulS0q3PBFkXaZD2tjdvN+MObMcu6YNBoOYmwJnW+kmasP1kcSEAPKqSD98WAWqtFI63XhQK9cTDKJQBVAp5kY8QVEapU7kmYQqGgaURktVrHazoCK5cVqAW7dtY8SAApzujOc2yvg9HR3R1tUF+GUsiFWqkfW4uDhGrOsc02pofH90bq7rKibwnioI43ktiUkroZs8ZQqfne4UKycJ5tCqVasAT0fAil3gKOFKpMPRGzt48CDjaDU4sp7KZ2VUAbCnnG7dkkWLWJC+9unnn9GZL4V9c5y9+srzvF47HdvDXkeLkchoqOyROGsWHyqybMDMAICYerR12gjYTSSaAj26GSNw7E5tbiHyLBotanTMAcL87K67b7e77rnbGX61yfSKpEn3UuLs0sIQTX7E8GzG0Y+43+v+qbP4+8v/4ADnK353mV111TUwg9AeKiqCjfGcrVz5ouvi/OEPVzPeMRsA9mKYqh/CkpiM+P5um4ouo0Y226S/RFDasWMbkgmZzoFZ49q3ArA++ODDANwj7A9XXWH/fBDNWYBegRMBsNKk79eOtESgcwMmcQBB6wukm5qB5isgrLrwEejCRrDxAggUPYD367/eytgea4k9q2RZYvUKnOqCZWQn4gYu8Wc6daBaDQ1o/3oVnlJub+xYiDPPNhIB5EjuQRbFuuQj7r/vISQKDrgxCyWcSjSVmgcwapQ1MtymzR7hunJ5dOd3ba604F46vpU42tG11vdp9Nfxg/jZmHAJyp9Gl/5oDnDGZtZ/aitefdqNZQj07qEjroSeJg6jWbGwL5OtqLQQKQTGqlQv0iwKifNBCB+tONwIqwp4fk2uonSAVJcEpgEPcjjYBUwfLqpw9+KkU6cTxBpsO3IJ40ZPcGNdFYBBvWIuuT2KnAfXd8cttzptZjU/1nz2gWOqRTLeL/C0EnZZuxhQ7F1/wJFwAvlMmFX1MK/z9h/G8d4DjaJIfNVFdaZ4AA/ae90q3AiIQbBGfaUHqz0OwK3XToFNnJ6ZwoEeZ1HSVeS6G6q66H43MPJdxWhpuDPnqkATl3zagZ0BtNPU+AmSWR7xo52EEryI/RJuMckRNm5Krv28eysHBPcHdq++N54Df2pmnCWzR8I5zPpZZ3U4mnaCtNeQXEEZdl1DLQv6AcQCA5zXeSq+oDsHnFyEdClVg0qHTcoEbixJoA3v362AzkcVU8xzWJd5CAkT908i531yLafiDKZbKNBdukPhZM9pyRk44JZRvLdy2JGUcH+lwahRtIGGXta1xkP8LTQaQIepSnU69T0DsER6u2FRKwAIgBBoKpBCIC+fW50+HWQifQ25p3ssNdezcM9Ce0IOwP0AKL4kQ0kxCXbe6RdgTJDrdAoF7kkKYHceWr0w+oNAdmNhrLp9I/cdFm49FIaCgp22fedm96x1P3Tftb6ceYvrag+CQNL01p+5fparK+I1ejnoUuPASjWE1O32pBY89800QJEMnFJPPu4Y9HLXY9ZRYkkwVLdtzwf81/vpcyuZU/RQcueJs0vfVuPEDr7k/3rkOiotcGcIqSaiinFh1UxAkCyPQQuuraXJmaJdfe1V9sC/HiD+AGSRvZx3zun2OsyWxx76F3qipcT1s13jpbTksEsQNW7Wx1huIY24+x58ADZQG6W22MieHrj3PhpVcTmiA+kdkMx1xyDxo/FunX3N/JxGvxJoVHYSB0uJXZKp0PcPG5ZtPm2BgCzDHeilxt4iitunH3/M6YS3AH5/v/Yrmz1nAmu4GJbXIXuESYRyJGf6WXPkmY5p6af7ynvPmzGegvsci4cSLQmCUjTJHnnyMWunE93F93QNyk44xojTMdU+4FeSKbHI1VxJZazxvNMxmkGPro3zaM+e7TRC9xCzYKxx08Xo9qe5E4zJSkxQtD3+6Aru9ThkC/rtZYwi1fwrLN4NQ6KI349hvdDUkHQO5kNXXvYnpA6mAHTWuebnff91q51NAtYnpz4xMGW2JlNEcqM+AM1fx8Q9QG6IuaotrJFn7989EMaNyQ2yhQXi+0uUn71a7dj0Xhxe/8XbaG1uwfhjitMM3b0DOQCkMvw4m+S46oMembRdA2UuycvKxK6P9dUKKyMQytGhg8VuNE/jYPQybH9JsSvqRmSl2WQKmnCux4+fUQP6ux/3wVadZqPGTXUgXjPrUK70Tewves5ohSWx//xZn42uUNLYo85HLS6ZZ7rChc2m8W4FBH3eXqoD5WBikDhwXLFK+9I1hTQ2hw4h+9nHD/YijtmrP/jUxboagFV/7mkIOYDyxgf+eSfjVpw7rf726L0fW3XLTzZmyjDM/mh8ccbLcLCTZmT+ngO2+u23yez13pj58CafvPO+TcZcxlfSGq5G8aQA/IakGxyj1nsmel76+gUQdxHC27v68oBTD1D1Gjt6pg7903d5Bk80f2KRKxErogizhmIcwteu/xHXW4oWk7O2pKb8bOnxJ9p8mEfAM/bBG7tsI+zUiEyYYI1FbpQ1jmfWBjC+g2cucEPnoBqKMmCQRplYryGAb13cyzqMZFpgy6mT8uY7rwPiAsoI6BxkU6p4FLgqAPqXa+ceudzAmdkNrVV9fu6PCj+aKlGcVWvIEx9+9BGM68bA1oh2+WsAE2LHAKzOWTCTPdZtf7/rHgeiq3nEanLN78L8UkAXNMWuvg5m0lhuD3kjI8kCFKtr1LD1WJy6p8rnHPAu8JH/Ajkz21jXAutDfDmHiPudFPUh3N9I3luv0URzO4IzL4A11kmDoEvkC/ag9oAv+WkbRXEIebif8nu0FSUb0iVpDAmPO3Df+/xi4gocUbNcng6b1n1OHlxs5//uYncuiTziTyNrL+7BZ51xIYvWk9bRuac6QBuvm6ZvCKwsP4LkiOFTbP336+yd996yW2DyiqAgt2G5QasZKhhYWqlhEdLF9LE//uVau5j884oLLsJr4IDT5WyluZtNzhsJ26aROuvyq/5qOQCqrdQb4zCv8vQRpafexqgmEwE96Eozki1jD3cY/+ZrCGTVmbZu3XYrgVbaB1swPqDTGgFJa6t+tsnDk60MoKMIMPLJZyrtD389H18HisQaSXCV8czHsv7mQMZ42WJDDtiIhAGbB+M1iZjw8bpDVok+/+EiDDzQFJw4c7pVMBW079A+cuQ4m8B1pySm20tPvkFRTN5E3PjTtQtgdY63F17cZ6OYKPn3isdsHJNDje2w51jEIaGNtmB6stMijk4cZlv3bLW0sAyLAbnYwWeIA/QZOWos4NwAE2E59ta7H1rK8EC78Kqr7WBtvtUxqrmd6a0gCEAnTjsWfdxCm7aEKUUm3b7atIN90I5e+GSk1wAaBlo4T3dy/kWhv14PA3Ac99nsnVXbed5L7Pvv9qEn2u5cugdYkxOROOhHz1b5VmNdH3VehpU1l9vI0YH4IbRYFkaHo0aMs0+/+BSQb6RNnzjfXnzmNcAH6kbO/QhkxfoBUULo1N593w32N7Q6x+WmAoZMtBee/c6BWmIeqpkdSa19yvmT7MP3NphfW6rVHGlg2pOmC0710aEdSCbNYsR0syXx/JIyR1opsgpnL8mEue9j5eiw1xJnypDuCgZAlVeFdDQ7eDbhNHfa0PQWyek0mk5bdhZgWLTUyZOlpQXbjzs22q5iWPPhma7xWVlXSl6xAbkdxdV621dKnsFkTmFhHcB2ogMkT8Hs8Ol/vwcIkWJjJyCRlt1B3QqLtyTaflxfxl6GKTptuK35qMCx6YBTYIvSsOXsqCHZ1dSNLwSJBphmw9HYLTvcgfHdebYr7ydY0kWQhRKRoGPSL24iBGT0tnWbyBGKjmy3g6U/m08YQPP4EYDsdewHMb3NSo6UYaiWZLOGz7Th6ZhJMe247ufv7ACs0LPOQkpvxChG638EkN3OPVJe1m3Ll59Bo/wIa6LASeNplFmj15qUDeCcaWavi4E5QANaDfF2SCYC7jTNJgKPGgVtTEOJybf0hGX2+JPPOXMfJ65E3Aokf25ubXAgo6Qxjp67hIhL3cc0YC1yVmWHC6m1MBBDg+zM08+2xYuOtwfuZ7KxEoINZIRWTKgHFCs5R2dOnGE3XXejw2Nuvu1WJC84N/nZAHCUSmoWxbVxY1KRjKqkTiW+DWp2nnbKMrSBR5PXtKE5/zigP2eKa3IBCpKHt7eQ84t8QJx0OvACFpV/udabalB5BwCayWOEe6JaswMdTp2TgeQG0eyldmJVL/FTRCSlCb0gmuGwCysxSYtEkzUznZFuP/Qnud/vA5oqwewCM6g5AjM1kYlN9lZnB5JDNBHFEqypwZS6F31Rf5qTnBk9xBIx/12PS3m0NPgHtVJVB4SC8DVh9OSmgVSj8lm6mQbyV/4tJibnhJ6RvBlGIdVXWVnutG2DpJsJKcrz//H01Pu8MbvBZrDXhBSJSs0E6e0LfNT6CaH+ayd39NVko0yviLkCGyXVpMpAzcdgzk81B+VlES7jK3K3egC8IEDBUM4KTUFo0q5VuqZu4kf/Kc+SLBhNTbHW9YG5vha+JwyyowgBDdTYuhmh1JaqgVsZ69fkotak5ARlKCYQXMzNSuoG5XI5I7L4OWRkJPlNM0YyT12MH4ucLO8MvU4ooLOYwvJYOlyKnwVvM2o0hupM39Q31fD3odzDKLxN+AfkLUK4vm5y68Zaz8jbl8+n5x9DA1wTN8rzsaDGy4TzW80j6uu9ImH5gl3IdC0sBknLFCstzuM9OPOZBoykPmmooVElWQrfWKZAJdFDbedyfMkuCnRWHg42yYeViatysVCaIWVHmEqmESWCWKfkDiCExoLVtYIdCBxOA+fILypD3gsSINIsah53ikDI5+2CdJA9IpMcvILXgPgVEYB3TxvxVbra1Kv423RybrbgDZKbO9E2kUP7Ms3TBPtYEnXKy9Vs0L3mat3nUePCB9MCZHs01uiNl0bQZU4E5BMrRECoChmNUocCMt734KMU7KLP9tk/77vL7r7zTnvogYfQMrmUQALIwMJmi9kwEOLbkQe45sbrnOPojEmzQdpBolk8KoYFNioBbKCY6WSRKrlT0l56uMQVVp10bsRGFNO0EEBgMiZGbRhZBULvElnb1wFicnVTB8bHJkyd5Jw9Q2GhKn1WYijJAYEPAnBV7GgxN3DoClV2dGE+h8bXhbA7uj9/1t8PaZWKaaoFKgFfN2bDe+s6xa7agE7YjGnTnC6pE7smug3pfGo0XZR4fXVKwNq5anPY8TmLAA4F3Or7JU4cQuWow6aiosIBwnLXUyIojY5K9G3bYNJlwmDdsoVRFj6fdFv1+nov6Y3mjh7tRuY1vic20jgS41S6ZFsx1dq+czegRpBNnjAehL3NXnnpWYIamwbHyQSYT+peaURdhU0zncGs9CQ36uUDKFOOpo0bChCY4MZ/vSJDrIFQzF3kqJZIVVhd1W9ffPEhDpanOAavmM0xtHMr0DeKjPL0S1JY1E0c9CcuW2qfrsEpHgZWJwfWrTf9DSA/2F56HuMJmB0T6Bi88MJLVgCgvnLlCmdac+WVf7K/3/F3N475HQB9SnIa4PNuy6UjK83a3bt38nMTAGb/ZEcffTRaNGfaExi9FNPFefa5lwANDyM9cCMJazKjh5UAehgG4FTbRjLWQVdJHScJZHfBVuxHyD2CZCU2PpSRyHSA1TAOFA2bc6/pFO3att+6nC4T+rWM2yjwtgLy61nE0pVqRkuuTzOS0kAhsQ+g9SSQuY4kV0520qTTaLtMm6T7EwvAJIftfKjnoXR1urUHpbdIgIqIZDAYPapZ83LRWky1XTv20dE8gog9hxcuvCoYNULkDIUItBrrdygGe2HurPl2y/V3AmSX2SW/+x1B2SMXOZ1agWAUYGKFKSBMGDfeAVrdrHsHhDGKGhDDoUjnuq0RU7ByWi6wY11HTIWKTFwAdhwzmZ0ovE1Fmzo+Y0enohdYznobC1Ax055/9hVXILZD4RdbJIJ7+Sq6l7+/7A+OEcVOc0lBCoLeOlyKkB5oA5SSZqwfwH4YnysLen0Ko5970EupUrfMFfTelxtNEHDmGEdiWqJZRsIYFKYkUx1B9hFoQUpajMXBPJbovS+d6aqiKtgT5ehUdgMmBJGUBXHtI+j8lVglmnmtrE0xzVW0ii3kS2LXweGq8d1o1kZMUqQlMHaz99B+Gjm8MfdEOkRRfN8I0FXuEDEy2I5QZDUJwOPe6BlAcqcoQTuPwO2HeQ2NaICpdgpmACZAbAF3Yub7CCxWAqH/OMAC0GF1Y8ZdxBASjV51cDXpr3EdxoDaEQvXuIsOGgGzYmDJrEvPM55O6axxaN8x8vnuOx+SELEfsxiPiYD9FYemGvG1hfu+cxMalLA6dHi59UKh28PG17pynWOHNXhGb87tHuBBo0JirbIc3Cy3gFV1iQW2OOdoARYkozICE5gfyL9Fh0bbSccsxW16HgLltD3pAisWSj9nP02iKkbRpDM4BKz2SiCe16tn7x5g7PzAoe1O0kDX0CPHV3c9XjLkFfACn0iGxUjVAKvuha7d8y90cjOO4cXPh7KBYjgvNAEwb/5UJhRCbSKaquNyR8Bo+t4++3GDHcYdmclMB7hr5TnSkmNVeWel2MEqprS/PDDJY9Dqs4vhoIxJYuuOXMTf33vnHbYHKZYTTzjR7rvvYT7PIcZDl9vGLd+QIJKIo7eWkZZDI3I6zKZSi4qIt7/8+UZvVNDNHbEWcVMsRTblEYDOQxQjrSTKzsBK7ELeR+L7frof2hcCS3lrnWECmsKp5NRQ7OC/CaMn2lKanZ2M5z0P+NgE+N/PgdmnZBFDl1ial8mpw2g61tmpJ51mD917D2dNI2u1zb7HIGTGjHGc1wUwVHbbE8+8gFEbMg7oYep8V7rK0UmBPWA3XPsnm0ghm4IWXh8AxiG0xF9F6yyvcL91aLyddU6IcNcudprDVSlSeqWtLd8RGQmSsF18zuVo4GbyDDD7oZjatGU9On8Y7gTRNOIHxaQXi0F6llmZmTzHiSRFyYxKfWiXXHwBcQBmq2+MM1cIJTkPZZ19vPor++Pl1+DwPJkGZRWvn2IP3vt3O+Ps49mDnhGTI2dq8SjGur3usd481p8nCfCLfrwD3iXB4IFHQwy5IeanzuMBxsKrK2BmA5DIkffzNa/ZD9+vtjmTp9nGr7e58bF6WMHuLNHrSB9Lsh8CCsV6VjJHw4SerGNJyTnWXSOsAScHAuDfQXzt7aHAEzjL9wve6sUcBbQMkDPaTqARm4DMkZ5nD3mSdA99fJq4Ny3EjBjkeUa5xe50a6U9qgDgtNMVd8Ws8EBUbQbHllSzxzFX5WWg7ov0avW9HpgWCrsTe2BeMtLexfhNJn0tsNA7GYdvIybHY/b53FOPWAQxobfN3x666z0bPyvICst2Wg15aNb4CQBS+Vw+Zm4FZTCqV7kAJ+1FrZvP3lvNGO8IFo6yfE+7THHAawdq32h/ekzLITbx0K+ulHT5mzdC7p6bk/jwvtcztuCzcwuc3AHfJ9mJOByL6+pbOEfqrbik3r765gfctRm7G0BDkoYeguh2yomn2yxkcTTuufr1HbaRMe2IrGrYV8UOWIUXbWUwBIuYWBFzXM7Aaq6GRXhGDNJ7CwCYVsnWhG5zLWYvsaEx9uzLT1sojA9JbymP1GcTYOA0PpW0KfJoLzmJFv1ZHSTveXoa+NKzw/Wb4lJ55xdo/7/40otO/kPsT2mtBnMGnLJkqU2ZOYn40sNY9t1uDWiyxRewn6wW5juN5OBou/yyy9DO5/7zPvU07MVxa2kudbFxiC3sxvA1OTe4f0TAbqVxJw3CEEwygxD4FoHjP/9Ga5eGdQ2HXh15VRuTJQFo+db4tzu2dB+aaPFpMv9kRJH13SIpBF44Skgo+XZkRhLgHTp1sLEbmkheBAOTSypXl5a4jBL9pcnu8iykzViLOnP6AWy7NGEDWCvmYitnUhK5tHwIusndBZjq1x4aupIlk8eDitEOiAgaNzwCUCM2rZ6BSBaBkEsk7eBPw0wj3WloghfDMiso2meHMUsKF5hAni/5sUZA4Vv/cb+lZo5wef04tEW9qRltoi6acBhK9SAnBevIBczfAKu/lX7Qc/vq2++tBvDiMGBCMjn4ns2reRpldsGxC203mqkhCZPtyuUr7B/3/5GRyn3W0wTJABCuP2IRU0Vj7MtV96Od32qzx8dbU3UZ+XCUFTJWnEeTPTFhLLI0O+1v//Vf9twrK9FPBYDNyXUGJicsOcGeuu+/3ejqNZfNs1kwmsOikLWhKZ7fAKBE3TEiqcXe/eAnC4ZcEB/XSHyCVTptqm3enkfOGWXF2zvsVDQ6G4rrMGc53e77+93Ehlim7zJg8xdZDADYARoR05dOYVqowIL7gy2eM3HRhJmWGjkMH4JMO+XSa6yONbUMSYFduzYxKRSKdNtSq0Or/Lu1G1wuFRaq6UFqW2qAbliyjTSXNcDWzv8p1iZhdDpeEkA7au0IEgV6DkvOHmuTppC7k6s31fgAyB0k1wwhpwtHf/wghkswvGSAy8+npMNaZU020bRMHRZmY3JTqDf67NP/FDhJN60xt3fRhJ41b7gtOH6YzZlygp2++HYAw35LyyTGwBJPZILu4nNz2XaZ9sRLXzEgEIKp0wirZxLqhMUZ6IYTz6lVvtuyB9LNQq6T0XYu4vNPPmW6MxQ5vNH2FXqoyVGptoQa7SW00SdPTHK6+MUl3bZhay2SK4oBUTTjmZJjfc3EjKys8LCFINF0hKZWOfIF8+eNJl63wKwNtDloAa/79gsYqcSJoHyacehJdo+1D97dbUuOi2W3tZJPn0Bt2GXb875nqg0zP+KYIyAxXSfgMJAJCxk3ZWdl2AHWkH4fC8vU+pNtQu5cy0qaYvt3o/lO43/910hubPraAqlN5h49FgAuDPm8KHJhAWRoT3L4jQE8TUMap7meRguyd8+99aJdeOoJ1IybnACVJlU16ZSG8ekmJmzGjEGDERPHi8+70J556llnLq341C7Wn4hB4B3hNKGbibldSix4FU1/qfYWNpGCSaqMPCNhIbSx/zWhoTNZ8U8YhQAu1eNOsxQtylnT5tG0z0CCrxgptnH2Bj4qY6eNIT612B/+eI2ddvJyO+2Ms6yhhbMBiZwW5HH8iC9iXCZBCHnk/kfs8kuvg/mH6zmEnhpq6HhIHs2SfUgEmCSeSxqvnfpUfaD0dAytWEe6tgCKAWmB6zx3RrZcpVjbYqm2w7wMJd4r13Bj5nxUEYkkwyagrAdigz91vUyX9dn0b93gKL40Q5yxJ3mApGkiqGmkIapYKjk3Aenh1GN9NDeS4nzt5huvtYcfeoGf6aBJkUoDq8pNJGmysAewNYaG5IAftVlFFw26aXb1zZfa+adc7ab5gmliDgzmQpqIkNdFH/FZDVuN98uPR/WPriUsWNcFwEhOFAqI7SNwk2crVngKtWRrWwPnnqTFZOKFhqsgZBlEkrRrOkSY1FAupzPUyTCRvOnMqK2q4V7Hs7qpf3nPbtiiTn7L5YaakOxlYjWOc6CeaTOx3GWKhDyiajVNuBEXRIDQmT7k7+MxTWmECshWzsT9C4+gDpPZG2zLKMDru+76p91yy9+Z6OQcZA0289n46MRPpBskR8b76jMHqtAkzxem5SYUSRCVg4WD10Q5Zqa0ojFUJ9+XFIGbPuSMCQPv0zpMZtpW9aWM1OtptimXjGDPJachEYLkXTf5STc5sAZaggEQWushJrKsdA/lnSOd2zDqTwVYXX9saAQSMcq/qAmoYcuoI/o7qcvJf/0gLkl2LTc3B0LaPmr/aovDVFpTd00Y6MWH40QNXtJFfteLzmoU5uBiowrMDGY0WPih+7icW3qW+jyqgdods1gIsrfGJW0hPViRGvRZm6njkxJlyMa9Yc1It1e1WySxro4p6gSINR00MiXruXf3AXIEpGWyE5iohu2fl29ffIlWOHlzTVUL+Igks7ifMO61TjOHIzWgXIN4IW8fn5hYhvT4QOroq5APR18uKYluPDSdTgq6OrQuxEaIwTE5C1BQs94iP2vhXn7Z5TgEP0AHhI2oQlKJPwhBImNO+w+gl3LFxfbGe6vQu8lwNGQh6+rCuMehjgBVLzoETmRYOqqiKCsxlMvbTz9tGDETQAAAIABJREFUA+BKJPmj4FMRw8rMwckvCDBO9Mmh7reMd+YsmO8Seo30KhHVjRcQWAPrUzR0LWAloCoC9HvRofX7xkbGMaIYf+f3SlAEvgrkFBCqP2cNz3IdayWkei39XD2LbN/evej6TaUwPkhAPMMZK9TBttL3KXHU9wlQ7SNRFFtVfy9gVV/O7U3LjR0XjACxHAq1URXgBHYeQadFB7k2jXO+5hplRqXXcaAvyaJ0WTWGKzar2K4afxVwlpaSwqKh8AUYSE5OdZqr+XQ4mxqq6dAi1A17dR8LZPy4DN5T43vdADxNjCoA6vL+6tRXNFdbOSC2G5FjXYg0pk0oVpe/AoQgC+l0cDj3ob/z2quvM1Z0BY+kg+5thl137TV2A7pT/oxTxcL6HIHe67frf7DLLr2IwB5oLzz/miu8Bcrccevf7FOE3G+9+TZ7/LF/2yWXXmorXnnFjl92ghUiNZEIQD+DMZe//Pl6e+TRx2wXjN4DB/NxUB3r7rHukZ7V66+9buedv9xKYOuk4SraQGHaynqbtWCW3faPv1gt3WaZBLWgp/Xc04/b/Xc+SHFebqMBZy9hPOtJBPJ9wlotMZPEhA5ydAyi8BQ2QYDMgTzHhtpW2/z9Nmuohi0sIyON7DlNSYI4XSkZbzltYRWXg8ydYIp3sU6kBaW6NJxiS6YVwfoD/8lZWYCQAAQBj4oHOvkUuMLpIKUR0GbNHMehiAj/lwddFyk6Ot4evO9uRkqabAUg5SGAGQVAOWw67R2CWyzagrOnLUQvqYFO7QYOLglA673VDSOo88y72fzpAI4JCQmIh0t8HtCXrpxfJMlhHElPQgiBs8NqCggV0hnSQuDz+QMsdMJ+DWaP9QA0imsp9qlMmNTtjGcvddMxam30BNodo0ta4MQVCYeHgNy1EpAEbEjzh1vNmkWjl+K5FMZAuxhQREwdVkF0PxMAAtNg0Eg3c5+6exS8YmlqcUrXzDEadQAKX+b+xSf6YkzmQ4CkYHLd00hYptGOFeIHc7NJboDbC9kTjDQz/ZTGjFUoAEoEgV4HRwEMXNVnPhrx5n/qdiq4DgDYSMpEyVWQGLZggm0kImLK9fBv6lymoZeaDnAaIDYo11iC9lwr4J9AtlDYNvGMzWVlwRBHmkBJSgddwyoOkS66zGxxDjcYOdxDtvOgjpCn9auut9wyNSbXjUaRRnoEVIr91tut8SQM9wiJangKQWHiyiVFGgdX131GzgKYCz227svvnON6UqavpYz0s0iaCMI2fdDNOrSz1Q7ncx8AZRQ3+9mnEt7XCKhqculOSttISacDJhUXBsFCuTgq8XEkPWEq/IPATv1RB476+KE6M9gnC+cuAMxbavHsrxjYPO38nWJvM+Oj+YWFsJPVZf0VWFVnR/G0i7Gm2upS27VvkxUAKsqgTEWw62MQnATs6Hpc91lng2OsitzFM9Tv5YRJTBWTM5pEdQHnhR8JcgB7c1feDkZCL0IOZTdnQZhNp4l3uKTIXlvzte2DrSEGZo8AY1VkCoSDwKrAbxVRQ2tPjH4Bq0ps9aVmlJhMapRoa0u+5tUVLyHvEuY0tp548hnHLEzLyCIplbYUDUD+N2f6ccSZWtypAQMT0+iuquhXAiewhHtFICjF0fXDNR/bezglMyzECL5igPc9Ojv8HfDn3QPXDKfhEsrF+rFIAiSjQ/I0Gfb/qSeeyrrqsieeeoICitFKwBl/vi8a1qcfCykYBqGMDxbMW2jPP/MsUgCY7SF7sxH323nzpgKs5qOTvBkTqRU4PgNIaESHZy/heekTJwEo3IAEy2jYyakk1J0wP8rKK5BX+MQ+WbsGRjEMCA+vcyNIkRqNBSwU06sO1mQHGizSlxJIccKSk23syGms0RzHDGtqrrMXVz4Cettg/uEkuzCNuvicrY1imCjhcnkmsZQxHfTnUjgbE+KzYJuNQfMviamXFHvhqTfsr1fdhgzDFD5bE+YYSfbAff9lZy0/gRDNwxSwKqBY+AZgjAMYHYPxVzPO3zJW3fIQGKdJAoc8ejHQsXC1DqSniGRFG1p//s6YocbW//ABOWStBaBRXbK9ghHccPvy87Uu4daak/O7zgh/klqNi0qPXWvOjcKrweCRutn3xGreI4CY0cpYuUvHdAlKMrUIWY+dagABVCSgIfuPu+62b77+1sWRbsDVMDRWPcaEGjKxjsnq5JnEQFBwHQIeB3NFDzAbBMrE1GCjOMakY6wL6f2VVRcSm8yP0zzHgXvVux+43EIFZBsSTiooUtMy7OknHnIMza6WAXvwrrds0jyYDgFoVbFetR66OlsxP0i0t1a+aytXvOsaBa0EcQGra2CsTp87jsYA5koKQ6JeO5DeM7gQGD0ErA5p3w4BfENj//rV/V7j5O7Z/Toyr/NIrHTXMmHjB3L+xxBHqjmHZd5TUtrogNUIdHx7rJ41q8IF3cxTzrHZE8e6Bu77K7fZj1v3W1ROrdU0H6bApJDgDKlEe7IcFreatWr8yChEsUC5QxDPRuyaXp5BNVI7TegOxoXF2VMvPmGhFKMCxYeAVZ13ntYm69QBwmpUqFPnWkJuksF9Lm6+9OEk8dTI3pZ5xadffm6fff65J0MA+zOMfNIXPclTjjnZJsM4b0ej7c67xVgVwUBnAWdVE2uYJnMHTcEbbrzJxo2j6cF71dIEkzRNBxozasUPTW/pfXV9Q71Rf+l0I+Cp6w3hXoUQb0L4x+euIXcsOGwNrNM82FJVFMD+POsGzDc0ku0HsHo2slFH0NzevYXJsfg4V5sY5IBd32+0484+ySoBrur5OYHGMeQ4Aj40EimwS3tK4/R1kDqUo3SQvwRwyA7Q1PWnlhDjRJqyrmYgR5aeofJr1Sg+kibj76Q7F8iaKC/Kp9aJ4hb32Q8YzcRASJEunjQNj5SWOxkXLdBotGZjOIu7mVpLzUi19kCa1shiaY+F02RvJn+854H/5t+Gk2e0W+6o0V4xqMBDc/FwyS5+lRSARhv/J2N1yIzMAawEvK9/3AQgBouQz61Cd9/Wzy09tt2OY0z8Z2qy6LgRdu21r9g9D13Cc95l7fX+VlrH540+g9F6ZMpW30Ve2GunHI+EBevTn2d0gKbziJxs+25jOdryVTZ7PqY91GfNMKb+cvWfaagD/LL/Gxmz3M10xc9rrmf8PMvWfLGTOincvsmPtIN7GFn1yaNZNxHmvADOEoxtT2VUv9MKyNsHJCMBsDI2a4Llbcmzs5adDFj3LjGyi3x/AeO0cbaeBmRYRrgljAu3rbtxNe9PsMVIHJTt222XnXo5gECT/fWuB2zUzFxLSk+kljqMVukExuiTbRWmt9WH251khaYBx+TG2ITxk6zg4BGefbA9s/Ibmqz9duKJc+zHH350z0agWBf6l23IH4yflUG8KbaRI4eRdwXC6BrDnkcCrwEwSXqtaIQWoR/eRPEeRu0TAnAkiYlJkzLIxZm62l5NnTWKnIdEHhafRvrDmYwbPyXNLrn8VLv7byusuhATH5KVFPLEBppeFy1fCBs4CmOnffbptwdtDPIJ6h3lICuVmoBR2fYCy5yQQwO/w6bNnGkvvvA+BJaFTCmW8V5IlcBo9QF1WTBnKtIVmwGi8MJg36REDwfon8WUXqA9+8YrNmriMBrbh7mfZicAom7+9pCnxw8ooxxQI+BprNvsnAkYv8y0199cYTmjIPqM8PTkP1tdSB4RYdNnp8JWLCFfDwU36LXlF51odYc67OetWwD+GthLPkgGsi/BUJcumw+xoBAzHRnQtVDboNmJDnhizFg77cRLaPgCzG7dCYOuxlZ//L4tWDyfMw5ZObAJyejJGLG7EwAPUAQioGVAENLZWQz7ZACZrBWPPYoEWLZto2ZMB1CNIc6JuPThh2vYW8F2/Q1X2aP/esxJfImZKE3OIIgvimEDmtTgyMzhGZdg/CsX91NOOd5GYU780ksr3L/JCCg0MAY8gH2MDJnqPeEX0iRX7AiCtdpE462D82zezPkOKBs9MsfmzJziNLIXH3e0G4efPmOOPf7UCksfloihJbriPP/pM6YSzrps1+7t1OVBjDCfSZ39Hu+rz4t7OY3QcD6/pGjCYYbKA6Oeei09BTAcxnMW0yoNYBJt7B0ZIArbccxI4rdqB/XeeuSqSwyT7F8UdVsXJpItAFcyCpdmt3JBTUEGA7xJujGYIkMGYppSE2inXFUmRZKYUiO5S81cNfZUj/FrDKBcFM9h9tQJNLpT8OH4nnWEvB1Yw65dpcQ2GjfsLT9y36gkTyqvqABjdPT48w7ttN3UaaSUNArEWhhseBIj1MhoJxeQsa3oG5qe0bSOjmfV6g5Ypb517E2xCHW+sG40RaDpNLEJNUKvvE4NWH2fCDSqsfQMJd2nfCoapqnTLpemHJ9VTWxNlSqpdI1l/pOso5iqjqkLQUeYVjskLOX6/jK/BuSUzEsfF+cPUC6TvF7IXQrrEZHh7lfPHNEjrSi/CEOTORogt46p1HgksP718KN2NH4Lw5HcbOfs6eUeiG06bBj5Az8hzwBdo452PUsN/QsbU/4o02LJ2ogkpsark72UfIor3pCXIj7p/BUTV3ISf7j8T/bEfz9P3FLBp/Ok29XSycSSKvxk6jB9jsazR8QuTTL3IXXYgISfakblDqE091VzBEnOjZo6kl/7WC8D3N8DRUe4H2bPvPyyvfL6+3bB+efbiheeQhYLciXXnorsVh11TwnazamQH7lRNL+quBZqVZopuj5NGoYBrCqXkeZ2GBKO2gOx5IU1mNHqWTqsSmxn1oCwTGdaKX1aGjExnMPRNGuncGb856PPkKhi3H/JQmrvdtuADrDIE+ecf5a9+eZ7xJRApqVnuEbMkiXTwVpKkewkp0HOSqZknTC+RVTpFEEPnCI9J4E4AXjNvq+GLewTFxdOM9YDHSWar4JQo+KNaHFK208mVkKFI1kIM2ZN5SI0Gh9i0+jCaHSzsBDNICX4buSI4pUnHEYyUUzRNXbqWNu47SeQ6WnOgEIor8agw9A6FMPVX67uPGKBLNrkWtSip+u96nltsUaLGN+PiIjC3GE/h+FYBzIKffYKFlgGPJQFSAc0EZz92fx1MDiboYenArC18RkiAHmVfAyNTOlXva4SbQciCBPi7zyWKx0vXl9/1qZp588CWKRfqofTzyKRduw3a78hcNXZBZf+js42ItsAnRrL18/qvZXsSjv1MMZS0qjTwaExfgG36mxvQ0pgFmZVQt+PAOR67sHaBICbgq3d6CEjdIMAsDbfUAIlcFXXqmvU66mwUwdEdHR9jzaaxkrFRtGBIaHlFJL4DeswjaiXEzKUdD5LGK8vR9hSgvn4MbkEhAYE0ENtP3pO9QRQ6axo5FdfSoi1adWVU1dPxZpGsjpgLCw74TQ3YlpYdIDN3OIYoNsBK5Iy0d9FuPrrL79yXRV11aZPx+0RAfDszCz7z3vvs46D7O67brdtP+20NWs+tzthQPfzTFe+8bpLfu69915bvw5mEtqxS5ctc/T42v/D2FuAZ3Vmbbgr7k6ckEAguDsFirVQF0rdbdrpTDudTkfamak7dXdvqVDaDlSB4u4aNCFC3N3P/bw7+Yf/v851rsNcDEXy5fv2fvf7rvWsR1gX/dIT3SH5JDJ6WQvc+rtb8MzYay+//Iq99fbrfD9/u/mWm+yFN562xs4SHuQ3AJE4/ChuszIH25G9x2AOpzOVHs6BtdguufxiNo0SCg2khWjO9fXtXXiLAKKpuFVo2obftnHPPVBczaBkN7hwulAJAX7tPMieNFSS3SAXyqPnSqxs9ZlK+j3n3LNsG0CEJJiNrBE1xgJG1f/oQNKESEFxnGU2qH+qQ2qy95VCkZdZcggSlIF2iOfNj6lPE4emDNkdmwlmiB5CTbRCAG5qmUIrZTRAzQiv7w/g2iJglQamnvfbh4MuK6uf7dq9h/eHTF0QKRtwcC/eRWgnYSMwdVsDLHcP3iUUjZIttPBmqd9Y67om8lfRgeA17UrKVlq8H8BGJ7+G0H2Jda3E3McAght5BjoBXwNhdgh4jYW1K6sOBmmsHRhcpS142nBI8DHaJSdg4w4GNGV4ZxfNnYQ37C7bDxVfIHYADVgrz6HWegRJsa1MmCSp0CmDq4Wl9oN1nERhS8ERg7Q3DHuEcCTnxUyZ8ggeOrK7iCJEXScSBLETSKKuKaZQYD03c70luxTb2PmkOPmkzhg2ajx31FzHp0ZZGtOp7KOHXdBSB+vFlwO0f4oOE9kTkBQL4HmsRNJFEsUVekNDJGmIzou+fVUcBrDH8YziT1OEGT/qCIoVMSMBPySBEKABpYcBbLfHD9O4aqa73KpOJs3a8wQYCFQRIKziqgNmZJuAecBqP+63Y2mBPHaUE3aDnUMXabbstBad3Gm9+uon/pe9sUFQYmN+ux3nXlcXsqfKP1VyewpqAbbaQ/R7gashMHSA8ZBP6P8F2gAyIcnqFMLM93LeqgIi5aXqDlhXK2DrgAcZzfzN19xEsMVAZ5LerhRO/pH2NgGruXl57N3V/wtY7VCQm16T79bYhIwxb79t3rGJyb4GcAKAuQacGU7Eo2Gp/icQ0u2iensUB/xlDPvzjKnTsMiYyLAmyQ2mfiYJewQT02W//mijxg63TaTby1tzEH8mj+1vV24D3OOMYC9WYJBDcBxyprGiLBsUqCG8ScCbB77pedCzrh8aRMnmQH+nSWwzbIKvP33PjhzMpnmIw48rx3k1JRFi2Nxeax/BJpFcdBqysVXL19nZZ83D9oKBANIynVM6H1QkKHW6mQmz7Gu+WrrEPln8hbVKMsO11tsUiCSGojdJ94Bu+T3qOkh2qaKnk8ZiCE3D/PmXwFSuZpj1jh2FERgEu1iDzYQY2KX4W9Ug2UvAl3TMyPH2zltvU8TwfQsKsUpYScM8kL24yLbv2mWvv/MB7Bnk9fgR65441ilnxuRxw+yGq69CDdHXeielcT60I+MrwUt8vz3zyjNw1gGGnFyeNQKbc86s2ZaJXUIATJR8zsWfVvzCe8W2gM5pCs3J5PFzLDoENiUfVmf4bX+4kmedvSC8CusAKhBJt5CSi61eUc7zy/uQN7zCJqS6iQZciaFozWJA26/PQFv6zWp74G/P2shBE92+KCuVJx990K6+7iLnwSp7JDF4Vcjp0BOodmoA0KkAq0tc7w49kiz7/wKrKrqV9B3SFWG7Nu7E2mKfTZk11PblbbJsmJmReGTn78i1E4dzLIJ/V4Gnk86ZTmqtWpqeZvY+WZsEst5kE6JJvHzC9KxJGSFvaA3o5FXp+Yp6xbNALv2behZoJ3tKB8Vvr94EO7KxxUQl0XTPQhlAUXtS1i0kv3JGhgMmSWLllpBjc+qOekCjY6uLtSpvZT1kXsXS7YcvWw5N7RlpOJBfjRd1Az64Yqy2tYYQnvO1sySphbEqRoxetw/2E6+9/DTnHkEDsISeffxLGzCawjmBM05MFJqhXnj+RoXH2Ufvfm0vvaThLOwNzhDJsX74+hsbPXEwexbCazEjOYf090rZlU/cqYzVHil6j/pB7I7/YbHyOXpYqj2WD/Iidc8dTZn7MzXNMMdkoVSMlDM3pxgP5Br7RYxVmBUtXUjnACVUQ1x68ZU2buhgB6x+/cEO27Btv0X1K7fyeoBV2MqdrLkT2YdpTqo8GynuXzhsVTEhBayGaUomKx2uZQU+YtV42A1ADvzEs49ZAAm7rShmTrUC0GcS60Y/nKWBsyXxgH0Ngk4FVgNpCkphr0TCYJYC68UXXyTZtw9nUg2Eg2qaWl976uEnbcgIGIkMSR55/DHO2wg88bDlaaXG5f6FIPdtbQ6yBx94EmZeshsolFNjygqlqwW5LtJD1bF6htxx4ZjOYuayLlBRNONLrt07kDMykPMhlHr7cyTxMahKjsCSzWb4W4W1UrJCZDnrnfQboOIsfKjrGMLUFOHBiz+w6qxEvn4562DepReSD8C6oLGLT0iAIZ/jvP3lqehPf6PhlyxwkgFoSkuLnbWR3k+g5HtKh1YAHusygOfA5T9Qu8oipBpChRo21QWSsg/C3iqWdVABez6Uf7uCYVNKepqzytJuceJoLsAcTadLUEbhRd8QSs0Wn5lqI8+YTjMYQ3LxPsJn83keWu3RJxZa/4GDnfVYFk2085J1zxuswRN4LwPYG9JM5/fhdjbvR89+5Poh1uryNSg7qFODJkzkHCsDWP2PJUbBggWsL63DSopp6lOvr7ALbppBQ7jXfOvIFPDrA5PuT/iO5ti2Na+h7jpGD5iInQoBuzCyF8wfYnu2YYVVHW5rtubYnXf90dZu2AyYPgpP1802dsRE2w7Inb8v2zphbT90A37hw6+0zdtzbeqECFt2nJqCmrSqZisgZIjNnjPTdu9bBkCQD0CYSC1IXkFNOaGs+TZ66HCrLEAlceZc7MnSIF08bnPPnGVbGErkwKBNHR5sk88dbB9+vp27hec9bLkEgINo7mFhQb71G0XAI7VsL1R5TbDhD2ERsHsf3o5RePkTstIOo04qugkT+gPeHLDxo6bav/+F1z/XMgSrnTNnzQGUL6Un2UXTzDNPXSg/QV+KmfauBif5FlFAFdD5F5xjO/GOVb5IVBz1H7YUdYBOLnSSs1ID3169wuzpx5+w5xd+YOvW7uD3ESiF9F5hOgq45YyJ4VmuKuS5bZbkt4k+TH6QCuFp56yKsdRM6n3Am5GjJhCcxnCJQMax2KR0cp6XEm4ZzH4hsKm5RWuDEFX6Oakh9vHewrkWw4f357+zOQvDbCDANdQpW/TpYhs9LstWch+j8dDNARAfNaK3JWNx8sP3exxrXfuzPPJjYJTK41KWSA88+CgWYz/DIN4D2Djajh8qsO++OM518reLL5ti6wC/yys0jYecRO0Ua0mwY4vxTE3CV7uAPQIrsQFxnMcQCyB/yCVL50hUJFYTuf5YRA3gOibwjPpg1bASlnQvG0vfGAb4588zLfm3Y4VTowf4R1DvhqHsMTu+dZPt373fUlGvJsBcfvGRpxhoBEG6Gm/btx2066+/jBrrE0KbJxL4Nd2eeeZ5GLjlDljVmerLHhTG/Q8AUPFjINEvqy92FxUMgiHpQH7q1z+JvqHaAeeyBUrGK7K0oJpcj3tsw4aNKDd/cmF9SklvYY0p0EoM0hCAoazMoZaFZUQinyUN5Uw1IFAYNc1OQF+F4HaqrmAPcecita3gyfETJhEMnWA/LlviwpAaYQ9TBrhaKIzGqVIsVM43ybqFPUod0A5ZSV6cwiEUFiwAtFnDMOqJToUzsS9L+dIIQ97VqBq2a0rrCAn8uYBaZN9N7FcCSfV9RKoRViJvaYVFyv9TvqcaArZQw6u2kvViizAIbfPsW6OxJpBN3OhhCQR2jYKBD77A1x5i8LL/4CHbjQ9vaysALj1Jqw9EMYDVsy/I4rrFgRccoNav4XvxOPBQiizrCAMcYqolOilkfeix4hi0lChoSSogvnEjUn2p04RZiZUqDEYhSiKwRXKmilEpT3aBqbX0XdpbBbLqsykkXeejvk+vGIgMIo/weRoZUAuYbAQAjuAZq4IRrZ5GNYFT8LLXB7OvdqDgCIGh20B9C2zgFHMiXmnY5IBYt1E7YZ9Lqnc4ATWbFNAd1Fwa1Ol96JzWe1VAWiVDW2UL/PLjcjvjDKwrsMUUwdCHelZrQZad6r/CIIBp2K5Bu5jWMupRDSOQ0VkTsL+EhHn9g3ys3cxbcAHvy7MQ4DOwXioh+dx11x/suWdegUEOK5TaQte5k/U8cdpYVwt3BlCD1BTzkeTJS01ZzRqrAKjtrgMdi9Qp1fCIZwCYHpvG2VVst9x+h73z0ac2bPhQK6K+e/29D23e6fPsuhuFnzWgmFllsQkp7szbvXU95ApZ/mB9VF3OGR7PsDeE4XOhqyNCed4j6NNq60oY0DAs5f6ee87FbtgjBumlhCKnS/lBDfDii89jOdLHppw2yXZu3u/IQdNmjrdPF5EJwVl80aXngVOWMfjZQY/kWVv5sM6bkb1FMzBVHR2OQkFncgz3orS0ElxNmC/YAT1UG7hDIBc2Oh5VEZYF0VGotVGjuSyUsPCgLoVWiZmpSW44zEWxFPSAqEiu43DyQfrSBzBr6PB+jiUQF9sHJuFM+xBKeyop323IoP3ZGFxTxyoK46HbsnmL9c5KsmMAd2l9RzmqdjhIgQ+VTbOAO8eEYlGKfSV7AUdp9tJle6T6DqhVoSxQiJUvGaPo+GIpysNL6aTy0us3oL+FUvQpqVmMKrFTaiimWvh7PwBBFXfO14mvk0y/R77Xw7pwoDKvK1BUjb6aNn3vag6tOEBmAb6h/H15cTFG3ekwSn5yLI/TZs5CXhvqGLI7d+60BQsWuAmXNgAxWI8dPmQz8TuVBUESh3kuQKsA4smTJzv2aQIFYwmyeQG6OozFQM1AHrFl6xYXovUT32cQcn8BqApx0q8KLpk9e7Z7OCQl12cTVV2vp68p4j2KJq/rpvu4af1aDqs05PGY0pO+qfAgJbJLDt6HiZ58TTWN7gI1C0MefKjwqFUzfRKjT5uProNneO3naOUtSMG0gXdhYOjTFWXPPPWKC8Rqx/NK1lbleBjVAJRExesAbIQN9QqHpFidgEpM5GOjk2ERD7Mjhw5zyKRZJn+WR3DYz78ut+effdEO8vk2Y2UgGbuulzbUPXv22SJ81QROy2s2iWn8UEDR22+7w6699lqu50R7/4O32UQaXdF3kmL38WcesUuvO8cKK/bAHMxnwZcSpBJCYy/fDcK7aB4VlJOQkAGYg58PS768usi24aGRkpDMWs/E9sALfCkkXXQDvk+tmJkrqENgvAAfhiruc6nMDceHJoQJiSa9StwToKHE0VpNiFj7spU4hyn81VdfZDfferPzA1axIvmt848RiAX2FYa5fR9kCwqnOry3yi4nLbaadPll3/9qDTBH5HkjBmWHZK/SXYmlBB7zgrZ9AAAgAElEQVSvDQ0lkFvHLTBz6/m+Yh85z04x2uSLCXiplrM/qfYBnBAHDh70nkMxZtlog/C5CcJwPyaR1wBUKj7MZ2UdaLHJ65Pz1mFLjsDqpAs0STTPYrQHivmEV1gEG9/pp02zuWfMZnIPA5iDfineyd8u/86xSoVRBOoE5tdEQr/kcVwpmSMT7lYNBvQOeabj2VyTuJb//Mtf7NEHn7EiNlA1/dpc9YzqYFOBIwPqCiatVcgYqBsNxQ1hWBjxk0Dbi3USiDdMLQXywYMFlnugDNsLtX8c0ux5Q/GRScdqYNf6vfj+8OyLua7AGMl65EvHmxTrTSihpJpiSKakhVv/QWlYOBxhc+ffw0pNZGI9CGlUAL5cKrzz+B5HCjnIxFQGrNFBKH9KEQDSkHn17R+C1JpnlAOjAAClBK8+ajbHjGwH2FTBIuBCkg/tJQ1I1Rp4zQa8WTnrHNir56IZAEkIYirT7nYYexVoM6i1nTes7lknk8yWSpptitf2Rnm2Mb0EPGf7pjFHApYRZn2yojkgzPL3E8SyG5+xUgokTbJ5HYX8+LJAWinetObDKB4CZdDOAaXmUk2oj/T2Ti0lKpvH8HMMUleuca/5Px5/m0o677xZ89gDMtivoiiixPj17qXSTpVwKsP1ECQkOqAE5MtvSKmT+pCNzZUu0GbT9o3ufguwdv6q+qk9yikh9DgwfuE/BQaLwTOQML+rL73c+qf3Y20C7nD2CExZt2qFkwj9RNig0lzV4MtfeTSm+8WAevsO5fG6SnH3vLN0yKo4EfPVV4iT81wUiqtP6gUyngo26fkSsNrK53SWCTx7773+PMDkSTzJZ8EgWWnvvv8J3kL4ZMLQkk1EB4D8ay+9aMNIhZYZvXz2AuhsvGn2f3/4Mrkug8m+fd9u+9uD93uhUQJXFa6jvUT3w3ts3f4t5pp8HsNoTBRKF0hzLbn8lVdexb6Yb998+zWNEs2RwvB4wCNColyYVTtsZJn0z5x5hj278FnOTthTuTm2CxB68mSuEyCLrABefO0tq6AYacIgSfuI6ohQzosr518E03Q2PsapgOlJbhBQVVkOO+agPfXK0/hOVTqmg9ZwIo3w3Xfeaf3whvbH/7WMe7x42Te2DS84gf9jxo2z06eeYVEB6YBpETYgc4jNPmOSA1bD4zl7wmFXsWbdWiA8pKQYRQaMFgWIacgiOxb52QmIUyp1HMnY5QVt9ug/X7H+aSNh9zTAiIx1Xp+XXHY2b8kLNXAhai60SNMMcQS8Hz3A2//yXP0/VgAe2O4VzKo5gmDNB3aFw/DaC9OXVNKgQmsLRwFTtJ+hM2qZffWWClAwEw/nSgq+3dtKHIuilhTSCgCl2FgkirBq+FTe5EDbFL+089xJyqq9PZzP1gyFSqnvLviAf1TJPlWjARjAag0FcXicmqIOJJ6jLSI4FlVAbzwvZf7PmchrKLgslFpN54JAYsGzjpXAB3I1k7YdtyS7k+fdTun9twshkqcre5j2LtUnPjpfTal4UfbZ54u9ECR2kGLCVSSdTADEeY31EMWzX4/N0KMPf2JDJ1NzRCIX5u/9nW9ZMB51veybL36xV1/+jCGCbBBUm3baKoayw0ZnsnerKZUdiIIPZSkj6amXuNvDWO25fx7wfQpw7OyldPb8l7HqMVh1kT3GqrN0kPclh2okw/5y2ErH2OiLihvsa7xj41OQqLaXOmaWbHOuvepmG4vsVAPNrz7czt510GIHVLmQtASaguqTZZZ/6JhTQYlxqoGihrJBsqqAIZOkQDlq6UoG81UoE+phOo8dOtbuwwcYhN673jSQ+iynMlZ7Asf8qNu9wEwvydetWw5hX66dswJg0ah2XL9+vd1yyy3dycTeNQkJiLbFMEv6D87A2qaDNPBJDjiNx7onAC/bYN9KLDSG4VXaav+8fyHnWn+3JMuoSZXeG64hNTWhRtA9YHX3k+N+CWIg1yovU90f1hPlDH6qzfbl7XdbyrEia0VpsobwoEOAS6edPptgTV/78YvFlswAYvSsM+2z1astAZClg4FyX5Rl/RhCLf3oc5tBrkMbzXYsvswuaE2HtvoZkStYl/lkEJzMI0hE9l8UrGqoBU6K9aQgVdcHqHtinwintpCqq5O+ZNzoUS7ISOuoif1Ww7JA1jqqZgbZZbZ6zUrYWCjsGJqLWVZATasHRWSETp7HdHoKPxj/yYMybdyFc5ETltqKFb9RH9HIs8c8/uQz1icDxipNdkZG5v94rApYzTu+k6tYxTJEiad76mqk/4KrPcMPEU5++22THSipt+q+aezz+JOf3GzNVQdsEMB0JezXVu7ru59ug/QyzDLTmyx3+3G7+KwbCOWIc+tky4aPrK6tjPcwFMLFJKxr1tpVC2bY7i2bzD96iLXgkxcDGF+Bl5HO6VasVZLi8UKG1Tfn9Fn2wKvP29zMEBuNvdeaTTutb2yEVRJe11giZmgFKfFFqKWSOWvKAfFJNed8LM47RKBmsVXlN9uQrP6Atdn2+guP2DbYQsEUtr/+uBogks8PmDZwQrxNnDfAvvh2E0nOkwjsPQRRI5WhQCLM14N2+rzTbd/+HXb84BEbhRfm5i178OGlRqTAmgiQeOxQoZ0xZxos80NOklxNvdNYS2o1g2mBHYSL0wMzQGZ/bKSe7dsnE+uWGhsyNAkiAoFB3PjY5EDAetYFa2rBglnkBaxy9iBSU9ahvtL+GAzBZMiQ3k5t88e77rBffvnRvl+83CqLIA1gBdWMTDoQdloKbMo2CrTCY1iJoUiSXVNMWoAVFnXY6af34/VOWHRiOOwsiE1kSzCNtp2A3Eqbb6AHrYfuNWEcYDID2C1YjSQSRhyMsjCUXiSD3lyKMtWwycnknry8AoA5mud2KGQmwkyR2tZzthzNPwnIMc1yCU8cMGgSLM9SAoOxn+MLs/pHMTiqtj/cSdAmZ8xwbHNWrBRZpoFrC/O4NdiO7EdqzfkdnxRiJ8sL8VUMQrrMeQIokZkyEtViOoAaQa4lOeyNpLOTk9AJHTEB0CQ0mFDdPcdhcNcD7o+lb43h/IlDDXMEQPYEg+5xriYO4pzyk486Rb6eW5GDtM9FEtbz4Xuv29XzUDkeOm7jzsaWjn3zuQcfo24ZbYePH3QMcJFztsGy1qHppMA8t72SJYNvQblGLgs1VTQAvUY9BagZMwFWB45Ott/WbKP/a2bNIhMGFCuFoCFbxJKTFM3UxYMGpzo2XQV+pw2w6UVECGUw3EqzFIofpDztzz7zQvYOEtvBItL7YEWH/2oUjMjF3y52LMDsg8WEwwGYUevSXrN2fAgLfY919TU1dg2g+D7WYpML+hLhScN+H4AWF0hII9/K+5LNnGwgGmQjIAAVqptsD2V/ojNEhBbN3ITDSAUhv0/ZJQoEFoM1jOtaxWeIg7BUrzfBeeEv6wOeTxdEyWBKbFUx97UPSuasUzxU/qP8GzFI5e8aSb8zalC083hv5xwYnJlkY8eMsJW/rbZD7IkR0Qn2M6SFZl7LqT8Z4PYehHUHw5uffiy2IwxBIhQgh+f46VOnM7DZ6pjoKr3EpJRNTjPPSwd7ZhQZMfLZ1JlWBegVB5mpVMphhpI6E2WVp+uvPiQaYEw1tbxlQ6htXB/Ln7uMB/ArAajh7JEd9NSymVDCu3w49UMApPZYfT1QtBvcKtjVCULYD2S/lARJRb67vs2AfmSsSJjsPPd13nKPtG94NlFI2gF2BYTrbJAHq4h3ImVIrVpfw+AWYP+N15+2RR9/Bo620/We6JQ8MgsHVoPU38pW6e55hLuIqatrFAjQKoKIBjsCx9WXqH6VAlchwrWsAw9Y9c75Fl5bWEUDe49qvzT2DClo1Du1MdEVgW7dhm127U1Xc0bjNdoIa5O9Uop1X+ylilCBNisUUAo+cAgpVMUADuaZTYth+NPka6dNn2vX33wrFlvz7WvsIO/620P4Wm+we/50J+uqDaVzf2y9ChlO/Gr5xwmJ96knVyEUXOiou6daK62cizqjBZy3y88WxmokIHg7BJD7/vEwZ0iOvfn6S/YdddhgBn66pmfOPYP9rc6eXvgQPXgQz/JvEHPWsubk6RpiB7KL2I+UsUEvzV4vhXROTiHfR1xoGOtZqQ5EP7Av12EfM2cNcX74wFvYn/BsY5cYQc3cBvkjGNuWC8692L77ZikkDQb8TDi6JDcV3aWLuxPSzZSU1Fz3TZMG+cOE8OBOntqfD6IJbwzy7z/ZH/98l1100dkciPlukp+KF2Yb1LOT+GSWcJCGQrvt4PXyS+ssMZa0PIrtSCjszk+CAjYI+r4A2Sa+hxps+Vw4nzy3ILjz+lU+YRTX8jLVhqBCR+FJKprCKKw6KfiHMxVRglowv68FOPWKTXnphLk/lwSvx0PVTV8EOsqflc3Ck1nqoQGIUvMh83m+WEVrDPL7BoqiWNBrNSuSVpzks4oFKj/Tvpirl8OyyoNtJYaiAFaBqP369SMoi+kpzWtJSbEDVQXaHsBCYDBfJyaqCnixdbZt2waTcxx/RkoaTAFR6wW+ClRcsOBS977KCKgSqKrGR+zYHvmXWJv6M/kTRiEpKof5kEKogF5fBXP2gX00x41MzDKcfLOIoCI/JI0tTAnUJEQxic/FhzSVKWgAzUNSGj5Q5fk0yfXOrDeQjUngiRo0bVLahBQsJOagmpdaZJcLn3odcBjJCRuxmKmiZost0QSroYuU3iXffg7gCWDCps/jZoOzxuBVmUyjncBkBv8PfA7lVxNNsaaGKxn/LLF/BaBqoiM5lT67iv/hw4e7PxMlXNPDzEzSLxkEtOHdEgNdvKgk144dPUD65i4Lwqe0CfZIRfNxhvxqWpj2SUJMIcJwyyXbhbL++qYPAdyTHUQX4BbSzJ92WS8sDCZNGemm0BGwegtOlFo1BvG//rSNjVCpc55JcgWNjpYpOKpjmrhkQjFWAdurCCiprWZ9scFqE9Mefe55Z9nNN14BsHor15VJFZ9DD7ksB4SGSDodg6RAUopGjL0njZhJoma5/fEPf7IHH/0X6ZjFbJYcbmxaej2t01ZJ/+SHEgOIAzASIu9ggFV5f3iNoNfOSMUQzAaalBTvvDNLaYCc3Vo3s8hN0fB1jUoFlMTwv5UpXdGhOjYP7eUATB510KVgdnAgqqF1dibOKgLGB29C+8dgihiBcfeRhLtn906m4qOYLBbZvWoGuT7iqGOvYgMwr25rR+LNdWqgOC8BOOzkEGjnEBAA2Sc+0FKQ72Sk9balP2zDR1HG65rCGdNKCjYYI+vWHcGO5BLsDHZijp3PZyFMLBYfW4IX0vpFOdZCS4sfQDuyQZi/moA6CT0HQ3gsAwkmwX4ADdUkpTqZPU2evoMmWz5iHMpX1OtLnQ+kDg3dr3DWlqaVuhadAKt96UkGk4IaAyu6g8p8PyEPDK5kE+MKn3LYpmKa+PI1aQSkpWf6W2IKIVc050o7rGSnLqnA59fphYNccrjSSJsoppqRWraRhF55kkIfYDWEaySjbB/5uwB0qVgKoZGPgC1Vw+6PLY8zcg+m+W/C40uMAMJHAdUFESCZCeJA4h63I/2lvre0wUHWB6PuaorH7E2YlZMOLLeFMCwLfBk8SB4mcFAySBmBixnrQ+HiA4DcyfUSQ0cTUxmWS57rvEZ5ltywVkUJv8YTYDD/nPmEPIyCeUaQDetJAJ5Mv7XvF3FW5NHwCpQRsBqOd5Wz53Gv7TWQdXz43ML9tm3PZlJnq/l7rUFNgQWsemxR3SfHVXO/eombKhSvveIqWDVj2HMYkmkN84/feecd/LtzbO/BwwxQ5HHc4tkb8H1VJAiE9iBT/fwvCKNHRnCLZ3WnYknfqxt0cb9qCMF10OTKMdkFvssb2ezeu261M2fMxNrjV6T0k+3zL76jidmLd/nDrNMG2DNj7YvPvsGW4Kj9+98PubNI19OzptFV0BsUq1gS1gbUHDn28luv2WosPyQR8go9CjZnU+LFtmgTiAiNsjkzzsK/bDQWDHHYABAwx76anX2A5uW4fQXrtVGLBIZ7I3vtNVffaOfOu8Cee+IFbG+OEq5whr0FY1X2QIV5Jxj47LBJk0a48CoxVp958RVUDhRyfL2uh0InIik2/3bXXTYWuWVSIiEteKxL7FBZVkTjkm9Pv/SU5ZH03M5epK2lL97Xf7jjDhuc3JfPi6cV8py9h/bbWx+/BpDfZnHsW5fNh6EanMqZ0Rtz+b7ILIfRWDFYyACEInBPac2tHTorlaweR5FUxjnksac1dBGbXx5SmvKHkkoc4pNgf779EZswfAaSwxLLoOF//ulHnRWAEpmlRHBX3RXEKhS0oj1Q4/8PsKp75TH0uhPZuUHh/glWgKfmy689BFBRSvJ9rRVWnrQr8Htb8tkSG9uPmoH7Mgplxca1+wHtANSYkFfRAMcxGAyjDvPHpkO2TSo4xXSXF3iTGz5z3RmGBCp9lv92QW2SX9PUHYWdqOETWXSEE7ImaLClLOjbe4CVF5ax13IeU1soVTg9FVm3ggFc6CfXjxvk77xqtPxOHSB4YKrD/bsPmhZqLzVi8rVUjeMBqzFcukj20xh77Y13GfbBKGPPOZp7xKkPFG758vNP8n4AtThTn37qCxs/k4FCCIwiivQg9gGFMUZwT999c7G98Px7fE81ohSw/N3qZb/acMAFdkyv0QJkEBis/bvnGXXgY3dt18Na9Z4oqYW6a07etwdYeUodd9+7gVUNmzxbAdWOCqDEl4vBaQ4g4IkTVahivgAAgYXTWeEYIiEEi/3x9/fYMEC/AJqTRe9ttV0HjltEXwClxpPUi4SmHj9pJ2Gua6jufP64xGpKPOYq90IkB4aHDdTNZTBKZCEhdvETC59AXQJ7R/uK6nR5WrPJeFJ7T83hmjopjroZqx6zvrvR6wZW82HFCETftGmT3XTTTZ4HK1+r14sIBMRe9C0BmmmcB23IfMc6j7ZAbABSUqItneGl/P2DYDs+9OArAK5pbpesdIqxOiSs7O/safqh69UDrvZc+0BqBo5OB1irYWziXkVyJnx6y22WcazE6lmbeUj2+p15LgqvgzBCOuzw5u3WVlJtKUOG2PbjJ5BFY2kEaJNfnG9D4nvbwU077NyrL7cWgGmB+vo8qsl7rLk0uBPjpYFnQcO1DtaoC27hewfJpsytHeoorrf2UfUm8jwVgBFBM94uWzAp27THCVjlhrXw94F8hq/wjR48oJ9VovxqpE4pwApAYITsBiJpCKM40KI5FPuPHWlpkwmqA9w5fPgItQ8AGeyZhx951DGGmzkPBaz+j8cqwGpBzm5uY4UgIX7tDpTrXp89SjY3QBN7e9n3tqew1HI50zg12auXoxZg6A/TrhCAuIaa98QRhksCSP3ybUCvdLvjTw/YM2//bFdec43dAbMva1gK+3WyTZ88j2tVbAMkO+W97z5SZgUEjKiOLUBuHsZZXVxUjjopznYRzHbV9TfbZ0v/Y+MYGgweleIIEhm9Blp9XCRWFofoo0JRi520Q/RBF14yg72fvQ0VYxxWSZtWLLKhkFYQHcOequXfl3B9fWCjxqMW8oH9NgoFRaWt3vqLjZyWYZt25cN8nIJy6Bj3Msz+8te/2d1/v9OGjRpGzYRtxknYyNxHgRpF5HX85W+Xw1JcbHNnj7X/LN0J2zTVpsNk2r2jyF56drnNOnsCPQUSfUJMygCYopEc+3A2VcL+nT1rCgOEI9yvUue/G0iNJT/V02eMF2OBe1kHOFZEnsM/7Ptvf4HBuN5lUWT0TeaMPOn2g0EA6il4/f/w9RbLOVwDIMUuQ73f3oEfLyn1HXXspVg4BIU12+U3no+tSIy9+NK77PehdsZZA1xDHwFYet45cwgzXmoXXDwTlWYlYU4D8Y5dwf7MgBY7JVpH+hkfu/D8UbCNs+18VHIn83MZLKdYzqEqwGzCWcoPQZQKZqhTyhCXa7l9L3sw9WtiFHYRgN8omMqwPTttXDLAWCr1WjvKxlzOUFQlsI1/hkU3YfRpDvCuxCYtIToDRlcKzz9WQQShhUX7U/OjgoW1X1RUBbM5y3mrKpypHG/b6BjOK0C3pJQYQFtINygdH3ngbjzPV0C4Ocl+Wg2A1mXTpk8FPEvhDBdTM4a6nMEkTFgFdAVQQ5aVF9uS77+2m26+3MakZeLPDdmIv/9y2Q82d8oUe+qJh+zGW66wb7/9HqVYX0fK2LJlu+tjNZD3YUASgQqkAXwjjBoakhk1KOAle2bmwARq2xreRwS9dC/btOG4R/pCBVCHZUQkDWQdazeVYZpUuCVI8FvZX5qxIWogr2DBpXMIyM22fbvz7fJLroDk4Gu98cNV8FBtTSVWbykMs/Ps08Wfsg7Uo0AWYE8J5+8HZWW5Qdfnn7/PIAi7EeVM7Ml1EnT1cbIsCAEY0hBbpCyBnZGyy+H714utLzIatbVqaGU6nHPOWc4eMB/2eSjni8oY1fEaWqrP8BRnvDaqvFjUpy3cq1ax9TVEpRdp5UwXQ1HrL9DZPEkZDKMygSAneg5ZemkgESqLOMgeoSTC90mNtIWP3Qtbn6BW6r2HHltk9z1wm7378VLLLaqgB4dpwOsHwODoDG6yJ165xr7/fovt3dpGKBK2GSiO77nrT3jg/5FBnsAvqZTFjAWLgqEcAl4iBubgISPs0MGj3As+N42LHySXTtarBuEixMmWShZ9wg3KkWgDbTjbqZjYUEegk42jepF+qBBbGXZUY98gUDQaDEDXVqHT7oxVLcf3C5RtBO+hi3WmP5NS1I/3FxeHJQNAacVJgEu1ezBjtVYch0iHhRQv3b24lw0k/AqLGVdi4ukNKMFxQ88GAxKA95/3/5W96gwbR2aKBuctgJwa1tQwnBMm0QiALjaqetIQ6lkNZZXRosNUVpqyLdB5LIsVuTJpWOvPtVGdGKn+VRacLARZecjORwQC9cbKi2nEm7eSQX8nPv3Tps21D95h0I1fc9+B0Qx8jlK/iZ2MLJ9mOJwhQhdNaFkptQD7mQakwhVEDEuNTGUY3GbPPv8uPXAdYY+LbAPe1I0UocJeksF8ZP8kO5zLrr6W4VG03XbD5ZaCctoH8Ly8pMBTqOusRpkaDQlFyttq+uXIXpGwygfYSSySFi/+0eZMHE7o7xPYhQ4DRI9n/ymz1958BT/on1ijZpdce6tTpG7YtJr98IiraeadOdV+W74SbMuz4tMMOiWlF+doO++32i694hweC2ycvvjJosFGImL82M+a8Tu+yh79+8fYRTCIAYhvFdmOa5yeksZ5VuUxX6PjIMFzETQJkWhVxYLzCKGoVlCTGucgfAUakf6sWvshN4ziJDgFEK/Nrrv1BqTXL1gCyKwo5ZIA+fM6DTS+Tz71uN38h9ts7/Gj9vyb79ibL7/MwcGkiKlwJfYCZRXVSDol40XCIHm7Ap5gmKo4lIeKJsfhLHw1uCVIfvRe1IQ3UIQGUqjo34tF1EqYxWDSJwNhBBbw79wE2PluhDiKuPNU6qaRq9gSO6AHeNSfC8TMyMhwC10LXkxTeU/2SMXc5EP+SCBZYoKVlhTBhimyPiR6Dh85wb5f+hPs3fFO+q/X0ufR+0xJobDYuB7JyQTHYlVzrD8X6Nrz+4KCPPd95s47072nI3i2HoblKtqzNgIlx+vrSmG1CmAUU1WMVV0bAbArf1vJgT3YScTXrluPtH2Em1K4RpwHLQ9wVuhP78Q4O4YP0fYtGzkEkRGwcemBiyBRRw12L5qsYJqKTuRXkmdWcUI1cZ+V/tcAw6mWwyJUBw/XtE1ese668ktbBPL7j1lIgFU8aCqqxVzRBK2TIjSSBPL3PniRz5vthYQhL3v4oYU0ijDnkHaUM7UXsNrBtRX43cIDKuBQQI02PV17FcYqQgWszpkzxxXqAtNF39f1FCAtOXhFVR7Jj8iEq/KZkOJb1Vxrte2VyEQ1OZWnDJLDxCymDW2wDY+xtjwW0WCCVRJiNTVuY5MtspU/kjbN5nTGWeMBwJJdUu/qlRvtonPwYn32XSbnZQ5tEdAhU28VzlGxyLwiBYaRYAdNUYmDmkbJFqFTxuDyy+U91+Cbk5GRBuh+kq/jMKdQaWXyHCBvH/4nFmOiDJSR4JYea7PHH3jWrrv6T/hE9ScZc7+zDRBcJduBrAHDOLCKXXGleykJuC8Fn3xTJP2WkbuwHUe6EgDFe450zQPXVx59bH7NHJaOTcXho2dF8fRRKf4WlcA15TNU5SH3x+5BUhKE2+7ftmJArUmWEGM1gvSDzp9MKcjBNMxidt987Q1IdyfZ8uU/27V42P7utlvsaFGOa9DFmI6g8Asjgc+FG0XHUrRVsZHRDOoQ5HWxPqUhJciNaVQXjIXdB0sAy1gnMDYEviWnct3V5JJIfOwISbkClByRQyJt+VRo2uQBoT7YJhTj3cUAiwYXyr7YtRRtGVmJFLpI0ms6bOvKPRTjKrQ8MNSlkVO46XtIBtrEHwpgVZCOGlTwUHdN6evdnjcoI9imjsqyvokUp0xRq3leqikcC5E95xIillfYwGQPP1UOsKxBIQxk8EPuA/MHT6hWTqJqmKa1TNbqKTY0tfYHAPLzC6NYwGemFFkZVhB1pUixinjv3AT5EfmzB9Ywje5gUKCDNQyguAl6cTiAaIj2TxZLPSw8+bcq9MyHdanAMcyRAXT4N/joNsAaCIrsIOiHfZb7nLcXKWch4AS02MhekrMiAeP5b2OIEMjnVJpiK89om0KtOJz9ZVAPe0n7gQovsZh1ncQMUlGm9SKr1oFpGbbgvAU2uK83VKLkdtOGLtax9t3CIlhEMO1bOfgi2RdCOKzl1enjgBCBAQxxoOvmFBy0XdnbAKExQgc8lGdTl1hlvJYDkcRu9bAUj0zKewhm4jidyff8iy4G9B/MQAHJIQ3tmwCrOXi7yUOqDgBbVhgqUKX41+TWJaC7Z8dLiHYejKqjHHTLy8tzVkWEG0yohPH8KaKZphgAACAASURBVDX9VDPXSuEqYE5sX/dxaQ6uvfwyOx9mxYghg/CQPoJFzkibfNoMJzv98z132AICDJRqKja6ABxX2HEWe2CP3oz3qxgSHQyrKmqrYYLstb8/eB9NKsxYZwUgMFuIheTLwohoTvFqveLSGxigpdvksVMBZwjQwIpn1949rtjJyTtGcNtJKySxdgxDyuuu/z3nRIIV0mRGEDgWAYg0d95cvqbBjnI+FaB8GI56Jb/guG1mMPjS629ZLey0NgpqNQfg/gSgZNqfbrsd4K4PstIU9iUYA0pZZo8tOHkC1tT7toX92gU9sWYmj+f7XnW1ZSb0hb2bTAPYQgGeb4t//BI7oTWEaYTaNVddZ/0Sh1Cs8wylDeeZpRYIowmsKeQzkFxNevb+fb+6wq+8hj2WCb2Y8PwzV0RG4PmqkDc1nkF0tb7N4XbVRXfYJeddDyusGPuVLHvuqQdt/gKAVWjcjr3owCkVobIEkPLFA9x6PDn/vxirHifCUwQIQAqHQdJaFWRFyMcVRvPlomcA2Hxt3eoNVkIYQC+YSddcMMWqThzC+7Cac32Mff7NKiuh6a6BaZGI5CgSJmMg91qMhWqG2NF4xU6YPJOzajhNHJ5sFImb169gfRCwyFqsVYAGa7eIQBs+NGAW56GsligA/3HvXwG6aSycVzmArLzBkE60uqRf0ropZNXAapjeo17R51ef0AM+Ol9PnR06Q/jFWRFoeMGf69mR3C4A4EWHEyMve/ChJ5CaRcPw6AUoku0GB1mAyW++8QL7FoxV1BmPPfy5TT6TkKEoWGp8hjCundJ3/bpCSM9eZc8/964bpLQwUJXEcd1PK23o6L7OY1XAqji92jM0/PMY5d5zfGpN5zwpHUPVu5dun9GG1Q2quk/Yw1h1DYqHHYsRKwZLZAT1C4zVvNxy9vgKe+/DRQQw0IwB7EdG6TqG2N133WuDkYcr6OmTNzYSuINsvHcRCpoyB6wWEcR1HJBJe0er6i2aXiXXi2CgwXgk/+3LZKqZa1kMQNFQ0W4ZSDJe4lr5E0wkH7H/67H6X2BV+5gORYGFeu/dfr+nMFZzigmIRd0ltdV1113n9hq3xymQjbp6CYGHaf1SqTvabMLEsa7hCmS/jyM4y9enjua3nxUXdNDY/MozG+0udQXy80pY6b3wAvSAVa/+9mR2/2VaaheVIk5EWnUe9XxxFOfKR9fdaunHi6yZxvbw6EE2+aqbsIPayDVos20rV1okz2Qodi77jpywBHmo0wiVVJXbkJR024wdw9lXXG5VXMvDMORkR1SjJGW+jwa0yk+QiquaDSGcmreilIECDD+9v2gUbyKD9CFFvQjVVRjNa2FRIfvcMEeO6GQQXsUwOpxGT8zEWvoRBXqGwLgaP3qE/YS1zIA+qTA/C6wUSa/AafnoS1EjVksnz1kIg9BUBXbA9pNdhjrQSJpJEREexsM2FVKByAXpAKv6Mw3wxFg9iRVAF+tKlkKSsmpf0g8PrPbWcY8K78eff7Q6GuTAkUhrG5A5bvwJdlyQZSX0t/sWvkbNwDYACNM7OQ227SGsADrsltv+be8v2WGDho+w335YYgmpAXbXH/8MC7E/nv30GtQJh/Ydwyom2UKikNhTW2sQoGNp3/5DBMhOsM8+/dKmnDETcATGkPIB+P6r8K0LD02yuZdcaj//9g1DsHBLjExnqBVkW/essQSGaX4A7EmhbbZj1aeWBkO5X98htmL1egaPp7lpaXkxKiPskirw+BvJsOmr71bblbeNhVULkMK+ku9CiYbbql/XcnbhiekAX4gN9Ey+NMjX/u4aq0Gq9carzwBUnGOnTT4D+ece+2TRx/RYAOZEUi/7tthmzzzNli3d5KSlOi8QUsHAROUBoHfWmWfaD4t/gLQBuQdFQGdAmV0D+Pnem9873/Z+mVH0jfRnc+bZlEkz7PY7/s5gmrpLQULpyPxhxNaUUO/DRFQYbASZBqrHu6hNQgHlMEOy2gL2Zfa/NPxVY1JRXEDYOXGi3J548hb28XZ7FZA1gnX3B+xvXn7jQ4gBUVigXYiF0SrHpItkYKr3WgtjNpG6togg6GD6k62b9lsmysDp4+YC/pXa6l3LGTzUwzzNtKnDJ9uHHzEQInQnsCOZFRVnQ3jOs7Fc2rh2Obh8s82YPZh6sNqRLQqwixmMWqvweKkd3lPDT64Tn1N1SWZGFv1TIedrHT6gDB8IwAwDJBTLUuE48TBLtQfJ/qAQeb3CLaPYIxJ7R7sgpovPu5hQ2RMw3dPsL/cutHlnzaYOR+bPQC2Agb6vDO1Z9/JWDeE6KJxGhJ2CsgJCuoZY/4gEzg5IYIAduZUFNo1Q47PmzXE5CdrjRM6RPWAuw3SFgbZQa6uf8qPvDIY9WI03Zhx9j4hkClZydg9IwXWEJyQwSOrbD8brLmclouZJw0OxXKEIUB/xORJiGRgUQfiIxncbNjf+j+edM8t+XLrORmOVER2eANGqvxt8KUgrOTHdvvhmsR3JOwz7mbwJ6u1mPIs7WHtphOZ1suemwMLOwwqxGpBLwx1/Grd2wuwCoMnHEDgmabLO5yaeYYGsqj8dQ5/3KKs/DcmjGGbIH76anIVYQuPEuGxjL21RiLGzFFSolcdoDeb6BtM01XFduxyQ6am1hKWIWAY2xwDK31kqVbDnSg2p874Oy4Mo+hG9D/X+XDobNayP3XLdXD43WAxA37adBy0gjMH1q1+So4FyGZ/hLNjph4/x+WCIJmX4AoZ1UKfeypZH3w8Rbdbp0+zeu+9y6tI2ahCFY9WhYEhIRnHoQsJ5bchzF194Gb1ugC356jv2+DzOBI+J7NcdXCR1nOo4nZcKeNZwyoG09AsCqvsPSHBgdeFJ+kwuXxA9dAv3VhiM6iThzi5jhmutYYvLc4B04kMdUEffJrWZAPq+fRPAWWDmyz+fflL1v2yYVOPKccFZgzlsKsxZF7iBKLVTJMG5ahKaINkEugRjiD+cK7EQg+r4s0FDx9iVkB2uu/wmS8JPvJzzVedEj12Hwl7FRlWOhUIhnTe/2mvXF+l70Juw1oeMyILBfdRZ6MmCQKB5VQWYC3U5FTH3FhABW4PwSPoW6rLykmaIWJmEq65jiJWGhQnkQQLUuqizZK3lVNGqMni/sgdox4qkmfNKGJQDKaNRn+Gr/8KL70MMe8o2btyICikBz1WG7PxPeQpdECYnE3Q4Cau246z1915/1XrxPPF0s0/kOusLsWfjGc7VI8kHKnc2iiGxkeSppEGOqWKYuNZ+WfQKxIgEu/iSq8HRcthzq+3lV5+zFWt+tlt/f7P9Z2OOnTbjDDAswrkqCrEXXMsA5IR1NJVCIAC7ot8QMCKFRBOb9Iw5423MhHHYldAP0zu/8vj79vnS+8AYc+39t1czWJpun2BL1Qx7WHtEiFTKUuLT77kwtXBIPP4w4OQvJEDTq0MFfGBMDzimBDYfpmqtrZUY2F9vWUN7MXkcaKt/O2bf/udbu+iSmTZrDEbnkhoLbHJlbYA9/eQL9rs/ciggB5h9wbV4J6yxahBof1H4oBDLD02TISWX6qek5j2Fr6ZSOrV18/V2xFTVVKHH61MFmZrL3LxcO3yijgYD8IMHKUAGwywIFSVK8ZS1gB+HuIoOgZECVcUsVTPfM5nXr9p0BYi612ez0b8RU1SfR0b0eiB27djOIsP7hQYkG484SfYDAiJsKwbbCrJSUaSfy0kxFDP1wgsvtCwSphUwVE4Bpx5Xsn6BngJJBa72JsEwgPemFNEmQJICbBP0/XXtdyBbSE6C6UOBrc1PzI9eTK6U4Kv3W5BfwOacaC/jjXXX3Xc7P6lc/syPTUHgsj5vLub6vmyqIRTnqTykb79Jmqwm8byZBiZNOqwE0IZwvQdk9GWTO2T1mHMGcuDVgMYIdKin6aoEzQ9l44lg8VSTEhkL7bmGDdTfJ9RmzZpv33/zI6m8E+28C853UoSPPvyM9PcbMD2OsBUUVKtWL3OT3dioVBs9choNJo02m0taSh8YH0eQcqU4v1A1LL4KVhDbQEwC7r4S+8oAglX8Dx061AUSiB1bDxgiQ/IOPl9NfTHf5zs2wXwnpe9sowCGwddvRIYdQh6k9nZA+lBLix/ENLzOVq9ew6bUCuAaxGGXQcOaBOgrUL8V4/q9fIY2fHsnAn4lOz+1/bsJ1jnZhERpr5MkypBZaJ4LQ0OSAQ4EtZxNhslVlQBCNlQdoJIjhwJ6aW03IbuQ74qmZ1pPuqdiATMn9Lw02VvTM3qLZoevKgnV4Sl24dnX2gfvfc7aroZpSLGuGZnDDQlUoIh6/rmX7IFH/uXkLpDSzA+5a5BY2kxMazEz1yYu8Mc1iZLOc3DqeVaQlCrCNrfpqlOWlEBG5qx3fEAJBGbT8cCgQO0NAhk5GFqUQA44Dn7M13nAqmzyfGDk6Ov1Z/JX0QT0lhtvdN/7fNJI9+3fYw8/jX8uwEuYvOMoZEYMGcwGHmlbYewVYu5fg82CDq8A/k2/VFKXKbJlaVHNBDT7GAbX1fJV9IPtDEN9ZLoLVyrIr7bjR6od2OtDIaIpoWTIuidKt9dDF873K0JWpSZAEhmBt6FRAQwVAmHvRdqJg4WGgp/3zCHI/xjgOUBWEgoxP4WZNYvlzj0UAK177A84o8ZeQUXq3TVpjKEYS4NJGx8XxeFDgSGwkS/WPlXJEKq4kFenqUnP8AHU5RDOkndMlAMv5TdYilF3Iy+IMsMVPP5I9qqRxdaWk5Ccz3WvBeCAudqIt632xHAac/nBNnMwRgG4+ClADNA0BIAwGsm7n+QdsIFLkWQ1Ah4H8H30WdqV6ExTHoSvVwd01BZYvnHRXDN53JbIZ8nzaQ3jsK+WjQVsYsnfg7h2+npNQtXoy3bCl4FFIOtFSdYahghUlW+ws8oQoMRPedecNnayTZ8ww/kDah/T0EYdvB8sXvkZCVgtphFqotlU2rYKjyaKBAGcek0VjQ1NVQBt+DMd2G75BC2pYJHsSjCKqgYxEFp4xvR8OA9arXknCdZ4XoFWYvrq0BSTgkKUtaviRMWHXkLM/CA+hytCHGiv+lTjDocbuw+j8BQHber33Z5MYrE5gJXCQvuq3pPwjFYXdsPZIk8ljrxgrl8z9+HO265EuvYJoGoqQzLOBV5sILKzuchWRo8YDZsU6RsIqSbKOitOTTN3n0pABK+todJJGv8C2Fp/+uvdDqxuA8zVD/H1NFgTouLDz6TEPjb/wqt55ia6IAW/jnqYjigoAEm/+vpLKyQY7ODhfQC5DfY4fnDTp861NACcIFGaBTIrEIwPWc0gNB85V+Gxg5xtyXz/Alu7fpO99vbb1sC6auaDBivwgL371uuvtbHDR2JDk+VC97gCLhimFdChEGB1yc//sa+WfE6KOvdA+8S82XbBeRdYZvIA1BcJ7KP4kZeV2Pqda+zjxR+aL6z+a6+5wRLDYbT6kGLsH03jBlhH81zbUEuTFmVDSLNft/J7+2bpWyRPV9F8n2RoQdAVyoq6Oop5GhLI0DzHnKf4H8eE9rZzZ11p11xymx2GTTh62Bhb+OQDDlht5xqpjtCe0nPNeyj+/6/AqrNG8cAOBxbzmx4GnGe1ogRSLRpCj46VWgznaVH2JivO3mNffLDI8qgJhk7ua5dfcDqg6knbwCBxLIDpDyu2YPzP/kdTEI8VQAQFdACfWftOOD6fDUz/r7z6VmSZJ/BSj6c5K7EdG1eweNnU+JxKTb7jz/fae18voSgscRY0NbCBp50+3SZNnuBYGLrvKNedj5r8sx2Yz70KYbAqv3s3eNOD1f1Dz3c3ZuyeFw1SHDNDjEm1CGrW9FzpCWD9+Ycl8OdM9zvCqVX+wWAsxRIAxLIPH3DDg+FYsnz0/nsWHYpCiFrj+acX2aSZcRYco3ArzhQ1ryAVwchB3377K1v43OteSIXqQ56D9b+ussHDMnjuiHJzGj/tHIKlPFDxVFBV7+lUxqrnb+8BqvrVfbbuH+41usErZwXg7qNUVYD04Wpw6iyXsykPT8h3P/gEoIgQkI4qzimShwFW/3HvfdYvJVGVtX38+lqeNyw/MuoBVkuoXbCWKiy2g9Q1qnMbSKH3CACEt8FUVd0XQ/iHgNFmbnYxjKjmKhLDGZK89MpzFsRgrJ2G0Qu/ELMdBQXns+5TzyAmgEGA59Mi1sr/Zqz6U9cczS9G4trbtu3YZdfAVgwDANQ+rq8P51p/vWgJQE+Sk90pX6GNA8wXyxl5CmmgHB4Rj0ImxRZ/+a0DyyXrq6uHBFBXwdkqmZ6at27LIK7bqdddwyrHKOJ6a9018d9YS9obMEtS8kstZcQgq5k2weLHTkEi+htnpb9t+XWFC3M7fe5Z9vmib2waOQXbDxJOA6AZxwJe9csqm3XVFdZEYRIKq0qDslaIGMHUxKUM7tSsxkAmqJE6Do9WpVwrtE5Adi0MlSjAVO25OuPEpBYzRj7t6hsiGfQrvEVBVgECJQB3aLmcckUb/Kpvl1gSNbcsUFuoY0UEcYGzDCJ9qOlCFHLK/R4IY7WQ6yi2kYZnOp80DH/wgQddbdtCQZWBJYC6KHcfee1igK6OtlKuE4xVF4UogFpr9hSguntA8J8fV1gZ3oVl+EW2AYQfpzasQ8k2Kn2M5cIWDOZBLQTgLagvs7jEep7KQPvnPc/aBx+ssZS+KciPP7Ix4zMY6tbYwAGjXABuHT1HKKzz7Ox8p6obOWqoCyPqRcDY9/9ZCqhEngVAwZz5Z1sZMlK/9nLrn9DHhftEU1v7slf7ACa283yGM2BphNFcyBCsEWuCSpipCUEtWBGttNp80u1Pn8O+QKgR9XgU8t0y0pp/+HY39TCNOs1qGTZmA0f3tl5p+Egy3K0DiUpJG2EbCOccNwpLMwbS2ueaoaZFA+RuPXDYZp4/3k4eJfSRfbS2ytfGTB5GEOZau/6Gmfbd4vW2YxM2aNQc/iBthw9XWWIq/r+sZbGWa5F3a4jVwrPn0xnlAB7f4FaSzDshZEiFwR7FSghlrwwNibejR4ucEieMvARZ8yT1jrA/3nm7lRU12JP/ftfZ9IhkIVm5BvnxvWFA0osBazhZfQmy5xCAjSCG/30BbEfgj7rok912ySWD6aH30mtmkLBdQy1N7xbIoIMzpYl+cMp0AsWwPRg5bIjzGm1D2hpLfZua1M+2rs5nGFrGOTDbOqNRdsGg/fmHIzY4ZQrX6oiNOC3L3nr+NzbuCFtw3fWwx0sAcDrsu88Wc86jrELan5IcQP8bhuVDEc/dWfbKc/+xLeshg6DAEtP68MFj9FEx3Gv6jiDIV9TqHR0MjwjhUY0DsRsAylC/zKInPoqFQx6qF9SLSUr1brfcw3mwvOts0rhzACM3AKzPoa+KRmZN/81nVIK3+kKpATVk076iEEExiKNZ6+koYhoBR9rw/CwEWP36k3ft6MED3G9Zm1FjV0MwSgco41lQ36UeXyniHnmo1tWYyn0IpzdoYfjo9nqGke1uT5MPrhSlnjQ8Ahao8A75MYrUI4JFBgzgCED3OgCdSOTdYudEc/0bGYr6dxHICovu+NHjNgA2aiMs9V07jtCDxDp7t0SUopNOm0hd+JHFhCTYuhXrbOYFMwCVw1yYdTXMWFdU6umX9BwLFQGqDdxjEVumT5tCr3/Chf80guaHUOcqlFRAYGRMuPPN1vAqA8uwUgYU2nuCwGUEHmqQ4Md6pOPwMjIUysvWInxGHu5dyrNRPU9vFwpQ30vAXlGZ865X+Hj/rEw+ywFnixfC/YiN6cV7KWBY2os+r8YWPvFX9tlO++Gn1dYXL/u//OM5qwaAmzFrnAs/7eAsSeqdCbsdG4s+GTYQ65yxw8cyOO/j/PAXXHAJXrPUjwpGZO8ZP34oBIBszkuBrFIVJ5JHcIGNGznRXn7uZc60bIaB8VwLkZfELxAeRCI81h3KiVEoYzP7n8TeOvaBh/DkTHUepjX0PnFxsgPptJEQ5fZgcyWAUXwGDTxV6LezVqN4HnxYixLPF5UQgC4XFX6MHJ1opbCtgyARVGLdIxxBdbNwDFn1SOEotVQrZ4HrH73lBNAZwnvTYBccgQK1N+vhRM5hZ6c0ZOQYbEjGM+RJt/fffNeWf7sMSf0lWDgedqxf9YHyBG5lyKx8o2CGai0MBNTX63s4NYZyXPg+iemAmvSuxaV4Qmudo0qtZqAfRX3eBLDeLkIHwGhMnCYOyuthZ4PFnDWwLypgMAYAcrosF+4oUF0lXogGwfQdGjB1tUCw4zltFfhMf5YI07sGxmojf14PqUjPSTC4RRnh4gKtB5F1IFXCSGwdR4wZjSVcGfX3E5bKGnPMT56hNgYJfQhFD+J75OBHHhIG5iN1C4OMiy690X5YdRArgH/ZrKEx7CH7WSv9LRtLkKzhQ2zRVx/b3+67226+7QbbjRIzc+gE7l2M7d4MFll21HKObkdR14fB5SGILg02ZdpIy96fTVgWahkCqkTCaCI0evyYLFiqF9mJoj0OIxk+bCoYTaU9+uDLzkNZQcxF2At1AB74uGwiMNOIPlzr5kgWE+wlml4Vx6Io9xSjKtr8tflgVJs5iGCBdxYwrYjjMP7JEuMimGD52IKL5tGUxsJ40FAJCnFTlH3ywUqAttmWnB4A++9mW750I5vOAf4NHXwb0jBJV4IaeUBUsNKlc7NUlQeBMImSrsRvSVxVeGllq5BQSJM6WwGmsioQ8NFOkvOSxQCC/L4tECk9su4aJFo1MBiVkK7mQyCjCtBiiisVO6IXO68kwFNn9Ay4qb9X0SC2qjNJ7m4YlIang1Wbfz3+SbXYAbiwKC5eBcDF5bBsBJ4KmNVEXN/j3HPPpdHZYmPGjnVy06P4iQ7BAkBF26ABWWywx2wdjdMkPEPli9q7d4p7jW+WfE0a9KWOuToTyagSx3788Rebg5F7L6IUizDbFxuqpKwYqn0fW79qnX3z2Sd22WULbMKUyfh8fWNnAeiWsChjaDpzeB35dezZRWASTKEOwFtR+TspHCuhlIcDLMZhot8CI3TkyBHIUnfCuGymKIhk6k8YGB6XcDDZXGCQMgWm7EQyjEyDCeIRHpjYmEB74olX7Ycf1mAafAW+GasBexMAlWAIAhItJonzwcfus0cfvdeFip2BrGv0yLlgKmqUwl2QFbpxzOVX8zCHAsItsA1rDzIRI9hBtHt8CnUo7zsok/8cG0Fit9boLgyOB2QNtxcXPm+33HUbk7+3WcQNvAb+NhysOHtaTG8kI/EdmCWX8zmDLQqj81pkZBWlakZcFIkLU+oNm04sUnnTdSADOUajGwl7IRjPrnjAhVYOgSA8/XoxET2y94h98fnn3fJwNiY2YDWfbXgLkkeDvMcHaR8TKJoM1b2yiZAfpiauAjikCfYXk03gj1o5FQwAIpGwliJixV6ASVSoxtfXzjv3GqafA1gTXyB12EkxJrc8sdmQv8G8/fu9SEl5blZvWG4ff/UmD443SZOESenb1QBuMvMWI0TsWZ2Ojk3sJmiaFgNKsDNWsVacVw9rvBeN3JlnTuPgr2d9bnXpil4QIsMJrntDZy1JxtRfEFGo5Zz9QTXyxFBCyCQPuezaSzHoX+NA8fPPPc/d4/7YNXyzeAn+Jt+aX1SLBZMIGoKEYPqI86HvX4hP5B579CXCOLh2oTJG573HMd2ukB8OTUUEgLVOiOZiTfy0P8CGG4U3U3QzTNA6CgWCn2CBCWARu1RAl5haLjRIXyBwjP/uYITmGHwCv1gfChNqYxroLy9T7pHAHUWTSZboQqXVqHT7Cvpw35QsGRgsUJw7xvOgxp66xDH9BcA55q+knEzyPCBFjSTgJh7VxvVqBwCRNLD/QPwtB5KEjSdrFAePPG7aYPsJ6KqBEdhEUa5JqC/Nljy0KosarUqfERsAX0AeycobZc2ie8onqUfu36e3Z8IudlgtlBQZ6ItYrg/TRePWwWt6snyAIj5XgPyEqFX8IzkmQ/hHVFIdjUggSbhtBpTX9VCTXc97l7m/k+HwvZ0ERkMD7ouKNk3OZY0QQGHbQccgNlyT/IAUagXyGgzTJZxiZhqplkMHjWaIkfk/zaLABF/nF2cu0K+c5lWgRjxhFoG8aAPFj4oid0/5Z/UUvydLc23LznUUM0X/c580fW5Bm6kwLIH/7kc3C0qsVod2eaIYDyQRKKznSH8lJpeUGt22Al76N8+JLi3vTdioC4RSUqyGgN3SVQGNwjCFoTpg1fW4Kvw9Ga+vxt4cXO0UqgLf5T3F8YrvFBIVZNf67zPOHWbzYWlEBkXaw/96jMmnr509d57d+7e/u2mu80/u/nGqn573+fR6jVwzQB2GcY89+Sj7XJmzA2hRACRrWSCxhjiJpGYv+ngJkr4xfB6d69p4xD6HTULz/BbJnO9//DqNpPbPeIZkywjIgKXWBdOB9S3QWJYPkv5IYZJzKJdgpWOs4yiXFLqVUJEXYdDVMvxpQ/oXwgJNi4+2e+65hwTlQQAZMGk09RHYJfsbGt6i4lLbRHDDS689z/sF2GDdXAcgcvrk6ZaQNNDtG2JJF6No2CM7gI/edQ30tTfcYJlJQ53v1KCBw7FiQaoXCmuNIi0T65hQWBP5ucdt46Zfbcuu/2AfwB7SUcL7VpCDPHkVOqZzhcCWkDjA3CvsrBkX2xA8VhVE0Ts1CfnavwgzPJfrob1bi0QgneoT7eFesmqP32hPWFUP+OatAw+4826T96tTAPH1GspVBbVZCSnbvbAi6OT97/v2W8veu96WZe+3Ox9/yM464xyaPQY+BcUADNk2jRri3tt/b/v3b6YGgK2HxYIfe5kLmGMCJon9/AXXUddkWjbnfWtTBXI6WEk1BTSgDEt4/02ATqWY6wdxzxtLAeJYf/MvvtjSGW6JKSjWRSTFm7df/m9Grnza5PfZ2goDVhJD2X4I8BHY3r0+Zcuh89STorPuWStiUqohdjUlYDJUBa4pOy/eDbI8eGesnQAAIABJREFU8XMMWR8UI/0tBRsfN2uBvVaH5P2Rf/3LhgxIZr8k/Vieg9oL2aaaUB8cZc099MyzDNKCCD7QYdSCjHidDaJAphN2+4UDwMU2dj7Z2gQ9oLvnx6n+qlLS/PfPe4Cq7qCu7mvhAMFTPFYlbQ9BbVBN+FReXi1s6Xwrpc4Q81xFbAregSNoFvpnpLjhJpujffHhGjuEosk/BDCpkdCejDjshcoshzCPVrzoqwEju3jfQex9GuZHULPQxzh/4Qae44qSBoIkGWjDUnrng9es35A0F1yo+6EBr0BVrUPVpT0/HFO6+3Ofal+hv1c2QCFKkQSYi58vWmz3/+vfNEcwlwC0IlDSJBEm8fobb7kAUtliCISXx5nUN1NPm24XzL/AHZqLPv/Cnnj8SYbtqumNRq0Udm0BZ1KKA809sNpjL/fsY87qS55x1IHt2lvZX/w4v2Lxon3khtvMD+BIdkE7UIb5cR50sdEGU/dUHzhhhWmweFT/A3z6MfhpwNYqFppOJPVsEE3b5N/93iqp6wR4+rg1Kvmmv/P0F7tE76cRb1l5tUkVNQz1gOy4FMqiNds3I4MAuWy8ENMg7FGvcJ0UkCPbrialozMUCGKIK8PJVu39Gl4zGF/3/sfmm19o1YBPVZzPoBSeeoZNNIoeIpTnMBrgYcBI9i1np+bZk4UjndLP22+/3REFmvAr6oOqrYu13gb7RcBZCUqNLnxPxVily3Ehei6i0IHWqjV05shzr81+hdiR00mPA9HCB7ZPOTrIyux9NiAuxWo7Y6yVAZVjlbO3yb87lHNeoTS+8l7k93XkSjTwHooJR5wybQ73Bvkv11OS1w6A2XAlPfMuBChlArov/uJT+j3UNoA3E8+/0DXbtZxJMQxCTjBwGDJ6MsQMgkoBSTpY53u2bXbhrNU1+QxUAVPiAmA2AVKX5eOrjy8kAJksW5zfqcJKYLwG+CbYssXL7KbLzqM2CbLNm7NRVTEAxlv7OLLiEMAc365SPEMZNhZLLRNqfWBYZR/e4QD5qVNn2PIV3wHimX32Cd7pXLPLCdhqpOZa/EEh7EiUTzlddjCbegUg6t77rrWNmzfawT2ltmtboTsHlawqADyQZ8SHer8TcAsM19IHo64BjFDQZi35YvGk20u9k5GR7EDg6loIO9QYyfGptnndAaza4gGMkCWXVOA3jrcjngJdrJV62AqyaYnBv7NZYUkZgMZsehVlYfbXR+bbqjVLYdyebps2/uZ6WN6NrV173P7y51vsk7c/stFTh1o8wHgE13nDL6ut9GgxXpcjYPRFIbO9zB547EaAn3jY5r3xlm2AxIN+gHCZHXhYNqJsSkgPs4uuvIJebjf9JeCrFdltd5yOaoV0dtRMLQw5B2ABkkrY5sGjZbZ0JQrB/b52600zbNFnK61PCjUoZIdoQIne2AfUso9EE4TVATMxNxtlIuuuCNBYtja9M0IJNRuMt/cAW7Vhp/Pq9cF/fNkPhNjg9x3Dz4z0gY6dqr0W4ZqrY6NhS4QyEJI1k0Rz/pwpIvsE+NURghbFey0BBJnickDOvWAOw4FOmzptFKqefW7w1ESd68/5HwIJYtCgDFQqudhndTI8wosWQlBHLfkh7Bl+DL0qeP8h8gDlmdWgUB7XGpgN6D8QOwHC5FwvIgQSG0H6pECeJ/19JUrBUFm7ibLHMz8GH2oNeYqLDvPa9N8wVw7sL7dbb7zaPvr4cwJ+73cg51/u+4f175tq+/cUYqOkz+2FBtfg/xnEvjt1GgNXCENbtu1w7Mc2gCp58Eu5qXJTYbgaIN1955/tlddeZO+qcDZhytYYOnSgHT6S7Xx3FcDkz9koFeKAIQOcerMW5Yts0TrovQI4qzLw/a1DKVqu7ArAW1/OcOEOCuYV+aWLc5fSnl6fcGDWbxkM/0ZAPvWIoeAZ7QDfJwivGsRg4KYr5ti1F59vb7z2tq3dnGP7jhY6a4e/3nedvfbOh/aPf/+ejIFCe/e97x0WJLgnfXAfO7ErzyIhqTTTz4RyD2TD0EhQ4cJn7re3332MNQowKbiY3IAEQEftZYezD9mAwekAxjUMFqqtiQFOCO9X1mr1GmzxHIdwZjQS6iVgVd+rb2acsxuSJ6cIF/WE7L3wzL/I0VmBTHyD+zeqbfzYRxxTld8lJwOE0m/X0C/J3qqL++QT0mL9Bgda+RFwpHLOVylwqftlDyAAO9BZznDGyB+UUiSM+qcV9m1wAMMafv/ci09yrbG5oedfvvQrWw/TMhGmeRs1+7ML32A/7WX/+Ot99srzrzOU2Gszp06llgA76EWRwNlEleXUu7UKXFcoGHvHCMDF0pN19vij99jLL71Gfg7gO9cwpR+5QLDRCw4RYoylRDQDol5Y2R2BaOGs/Tg7QzVA5Lo0srfLWiAKnK0Tuy958gbRCzcQ3BSG7ZRqDLF45cfcjn0hnEkuMqC7zMdFYIHAUFCEpV1ruM2dfrXF81rpEBTffuc9GzhqPNcuCJLJAPCxgfTyhfb6qwtd8F41Ht7NnF0izCQmx7HmSq2cvSMyJMl6hfnYxVeRgxCaZe/9WGpvvXq3BVZlWzIKhmg8fls4y8jeth37ttrNKHGuuXYB9RmDtqGTbRdey3MmwML97VssxGChb1gJwYHBJc9EA8B6PGqcBnqNsZPHWN6JPCtFkRQPO3zwxGTbvecEvr/4t7JP/LBsj+v/xMpvAAuDz0D/ASkBYFsYgc/5v+vftfqbYzSXarr04CAr7ZbTqwgRuxIAHvaTNpJG6zMkDNZHOkbZeXbb787nm6+1+ZcO5euRbvnGcFBEcwN64SO3H/PuNBs7KcNmz7vJPnwL+UIESaJMJ9sb+Tc88PJ2VQJ3bUOpe2BDgpALwI716RSYqUIHb05OLzWoKiDVmDm/CtXIIiqJURLVQGLxZt4jRQkJcwEBMe4A7CRpOQC5n0o4/ZCXRjqep5o+q9iXF6pAVIGhkpuraRAT1DVB/L1+FbqtZO0gwAFRoUKZBG3ZtMEVvmKV9us/mGmF2DheSIW8UCX1F0iqw6+E39c431Tkwsj1R40aZUu/+955sirA6iCTOzUu8i4Ug1Wyoc2kxp9zztnuNXeShh5LYxqOcWJScgpU8wy8UtbYjl3bYTidRfGbZF98+rFdOv9iAK11JCCeho8am4bM+DmQDuGx2sqD0QIjLpoFsPyHZTxIUc5PqhagwnmBcODEAOj1gT17LPcYjSdgEKOUTiauLWwCYnKJVevYZRSMHRSlStU8ieRLqX7/uP9x3n8cD+UxTH73E15VbHPPmUcDFe1kU/vwRFy3DnkSm8bv77gXP9UOQGHYWkwXND3s378voHSN7dy1w26+6Xd8js1MrYa7qZ7YwfKorGJivmXLZqTy0U66lcjnVgDKGtKpAwC7mmjAuqDcyXtSnij5J+rtmt+dxkaC8TWvE8WBUgutPYDGbmBmP7wJi/iJHAXgvjfTqoGkFmoC2AZYkc8kKAYJZCpM1i6ukz+yBRnSnzyeD9u10k4cK4aFRp3lwDLdJaErbFDxTFMBJv99/9O2d0+2LVz4qgPmfJl6SLkllq0IS55ptL7M7dLuz+X3Gom3qqZMBQdbMV2fBQh9sZPQvP/BmxyGhS4Fuou12I6U5qrLbrDJE2fiJ9zEIVVtb334kpVV41fIapfEsIV7VMOEFsUoz5RsPrhv7N6SsaioaAF4C+RXUewU9ibwSO9L/BYFzMj/SWEvAuh8FQuK1YP6Q4XAlODT49eu5HhN7zD9R74RzpoJ5HNOmj6eZjDCJk+aznOy3YYOGWqTJo53TJHvln1o27LXWTTSn334rFw4+3rB37Zp23rbnbOFJpmJKNcjkqIkPikFmXC+a1iiCFoJA0yoIWhGfEFn+I18PSbRC6phyMWhKGafB0Q5pimfRc2cAGSPseRylZz0SNPLqjIAzBo1c464y/Pg+YO2sbdwFrogM8kpelhZAbyW0gEDkHJ1wvCU9FXMTAGr2o56vHNcseW8iJ3rpit6mpiqtmNDIFa+BjIQOGzoqBDka4D98gumOa6FrSQJUi3Aagf7YoCm8jRjUvXUctCX4n9aASDShhG4ZDvai5wcl2dSBVg0z28JCdWQJxzgK7JiAItO10seSg70kxxTSnk+lwKuQvGmDMKqww/WhwDbpgosP4q9gkk7psA5v272nYoWsTAE1LkgJw0IKCT9pfmh4VJokMBax+zlWuo9OM8eFtzgAQPstEmzaLQzeZ9xntyUIkB7uwABHd6yPqmmyVERnZCodEhkRRRvHZqoa5jG2m9CVnqyNN/yT+KZTPq82Gp1HLyHSaVtb9GDpOa9G4x0knmvuPXS0bsPDP2XQBKBw47BJSarl4gqGwNNIQQiSknByN5jvuqQ5OtlVaJkcJ2RejklRDsHRgesitnqXWcn5ZUEhwZYE+NmBf0xCRZIrAl1EqzmZqV6cpH/es+dhIVsw+/1I9u7bQ/nEyEfYhwwxHKfu/vH/wVWNRGVwkHA6nGkPY/juVjCHinPQjFxxU4QwBSkZ4F1MGfGNJsI82vUsLF8/1RHfmiioSgG2Pltza8wTpHfJOI5yjnzyL8fsUl4vUawQDx/SV1bSRf1M4hJ7TFAyGOEXMSw5ipsx87DyLuetaoWSYRgivHezj1zhp133oUAlekM7gDK5a3hmdLC4MCnHMBky649ALLPc61pwCKDaNBuZHo8miJqIOcsRRzrTWdnLvKgpb8ssxUbV9tNt9xs0YEwAFE1jKYoG8w5IdmW9iZHTJadD+9BwZLLflpi733yjLX5F8J2bcEagKYO4of8s2S9EhAYSnjLUPvjTffa+MGnW96REsD/ofb0Iw/YAoDVts46t3foWmr/k+WHhjenriUBqz2MR+8e6fn436CqbqFLQRcTFJCiFq+mosMAq6Ex1ptJ9/oPP7S1v35jVQyAH3/3O4Iy8PHj37YIiOJzdfJcvPXks0iXvoY9hncnzHQ/eeGy1OvxbYtKyrIzz70ctQmfk5qpH/LB1dgn+NSjXhHQyL1rlOSL5k/eYvXse2JX3f6Hu5DkwQTnEGtSE8lnE1tSNZ8DUJ1kTYAyTAcS1LtomnsAMgGrbrigv9SjIkGkbEB4z051xDPRIpsOMShYy52BhInWyuIEMFnGgjDDPBBSbIlwGzdsEPcR5gXTDmenoYqVZ9+HvcXRvbUVSzur2Fnn9SofZxjS0KBkQ7R5FQnlqFO6WEsee1M3TtYyKJP0EP8fYNW9bYF7Tur/XzDZ2/m05E/9M+8h7BRI64YrUvnAL+P91rP/7GHY2izPf/ajUJhKCkcbN3YM7McIx2CXfNHPhzC2YsJMAAE6fQGoCRVqAJhqKvKzZR/9ansOb7DiyuPcc5pTBT9whoQDZodQz+j3jfJ/B3CuK2u2ay69yq65+UquKd+TRlh1sedz6ym6TgVW3XrsBjR7LCt69hKdMTkK9ExMsvWbtjpJukKaxLQaRj0UixVIC92JztsyhvJKDBbjp4VzKpnQ1SuvuAJftXJCRb+y5wi2S2UooUOplgmgLK76AfLIy1/fT3vZqTYAjrShQa/eu/6ba6vdNA7Q7s9X3GhzsW5pxhapgfPAFx8neZtG81l/eul98xk71HKwgvEBrKhB+quBVwS2F/6Amp2cG6Ovud6qaArdc6e1rHXA5/J3hYC3R+Tu3c8+CPtRwbHYj8kyQO9F615D2cq6cpcZoc6pnr/PwCIkmgGVP/ddx64fNZWvUpHZ0JVNoFpq35LvrAvv5K5BeFLiTxsMqNnYXMf9QPEFgzKYZ7ADVudtd99h/qippBTzgsRk/xBAwMs4QCUp5dTcMX3WmnMM+E58rfewBVN3Yb+gOkUSTu2nAme1fnX2OHIre/4Py36x6BFnYJeQaHuPZVsRZJDAmiIYvQzjgvsQgUX/JvBOighAEYExtYDSATxXKkl1v+vwKM2jRh47fhqPW6STZOv8bWrGRw+ihp4pH6YzHfQQBdThYXxhPfvriGmzeNdtlrtfKr6x9iMWJ5MIrKygv1LwTFJ0E+zQ9SgnMvDaPG4V1bkw05DCMzn2BQzzRQ0UqCE+w45WrnsUQ7Ou1lAYmIW2de0uu/7K86lHG1BZfGUz5w2yYr7eL7AfFwkmlmFr0ZthNX1XKANrdi+G8hH20aevsd9jIdUUzRAhxlb8coRQrkFYBhylzqfnA4CIpZkuPhmOEhGmZkq8HTte5gbkjRA/kuMjXcCqvHBryvlZISs8WIKzxxPGs9/OWXABXn5fkDzdGzCDwNl9eS5Z/f7773HA6ptvf4lKqRfAWjENeSMBTWNs7erNVgNTjG3Y6wVEAudMVr0byb05f+50+sMMPlugffzpCus/egjPEHL/cD+ITP0YrNejdsmhh8q1i+dfio3KsxYKIJyeNcJKCNqdCnhffnw/ADaBLHhdpvSPRvW1GibyADu47wRS2Gh8i6uoLyMIXLnIBRjmnDxqmYOHoAKjbuB9JOPLeyznR/ZsbKpg5sdCTGnA0zQrs48dRAnZQQDm4bwyqyryoacCIF2+n14ujfMbRSv+2YGsf9UDvQni/e6L5XiiS11RbbuQSitTIgRgqhaFlF97Ap+jxIaPZ0hIFsbUGWfSF0o9mwhoR6+qY4L/C4VNHszz58teKMVqEGxm7fUCYeoA6RMhs5w2eiog6mHWZ6ddcdVVjnmm/kb2U7KAEvtu9qxpKCi3uGC3EYPS7WgB14M1EAUhp4V7EkwfEwfLuEDMYfZ45aPo++zHpiCWzI2eQZEY7fEU8ykAzYGcZ48//jg+6VfZSy+8zHXItMceewog7H6nIHj6yYdt+9Z1nFFZtmffXiTVvbn/VfQGLeRt3GbPvLDQnn3hKfvnP/8JKEeR0s4zCnilGln5M8H0r5MIDzx44JhNmz3RPv74S9e76BxWZohCj5SNU4XVXDT+tmLgjx8/xtas2egpI7mfqtWlKmQ74HNJ08SeoWedQkKEoDBqfO1pbRAaonWtaQILYKY2qm/UIqXGDYVAIeaq8lzE9q+DOCRih0g2EXzfFmXW6Hb5h8JsZXhAnXfVBZMsCmVcDvYIm3YdQQ0ZYjOnTQdkz7VVGw/Z3LMzCFEuwFaK7lVnO+fr3PNnYzFTZLnYvVRjv+LsaairW6kJBg5JRUmA8gZWZktXsI2fMsNZNO3bd4AQX/z3YcYfxS6sg96rvqLV2aC00cfWI/uXV2ckik71Qv8PYe8BnmWVtf+u9J6QnkASEgKE3rugAmIBFMGGvdfRGR3LNzM6VUfHKTq2seHYe0EUEBQpItJ7CSRASO+99/O790PU/znnu/54MTqQ5H3f59nP3mvd6y7KzpEKUYFl1QwDFVwrUlJJQYXdduMt9tS/XuWMu9Q++PATalR6OSnZuF7q4RMTOZ/pB4uLGsFXOGNYn2ExndhaMFwgq6MwD0WCMjk4v0Sc0lkn+xj13aoV9MjLCx+PDRd+rOGgP2e92Ndidr/24t/YLwqxwDpgTz7+qj382F/td//zP85qchpDTV3wr7/8gnXZxtr5G4QZPhtrJUBMa9lVEqaptdFE4Om2rV/YC8+/wv5WYjsOE5Lqi0Uj4dSytyw9SeAs6yELMLqbgb9Yzu0wctpAvlULyJdVNUQYtYgYtyFcSymS3WcBUQ5jA5OlgbxVQ/la+aU2cVY3wHTVHim1aA/AcGtPDKBxMIDoEJs0bLAlAtJ+9tkKiJojHYFo+PAhDOlSUXaX22uvPuu+rwXwUuopXaxgrlU3VnAdDFL6hcfQVNXZ+Zeei6XdMHtteZF9+NafbTogfrc8XOjb5KXuy/156fWX7bG//sFm8CzkQVRoAaA/64KF3DuF+VI7whBTiHEUn0/ksgL88g27wbn4WJczJdv47TaLZ+hZA16QgkJvHP7dX63+mnOD/kz3kuFGDTVZLOdUK4FlzVh5SNnSSxPtc8V9M3pXvbnDJXzpVyAXXAWJNhBNVF3yqj++oS1iD/rbRUuX2Eefr7V+qUznkJI0VjYRxAIoS+NYjuRWjLIBiREUFD5OttvSUgNDkz+Lz7RzLkiBao8PJ42mGlL5WlThTaOJTCdolTwe4qMIwGqleGWzEjDX1R2Gl9NAB4jI8FZTZd14TXfVCLSSyPXuG9kUQwCCsGZCw+JdYmsHF9+fIr6bQlGTaQGo8j31EsUFOGgMac6/VGBoOX6Ikl8JXBWwLLA1jqmvEPoIZENqrpuZJGqiv4cJt3ykZp451wbBQNXPXLNmjZP6JyKd0evk5eXBnNnmkuwlYd+7Z48r3LShZmgizWtHMLkUs1WSF4UIxGNu/sUXXzj2qMKvtFGNHDnadmzd4fxTK3iP5VDWx08Yi2RnNea6FNjwqwtO5tnbr71mN9x+Ow0yjSyFkJD+EprS+ppyJBqRtnc7TC88BetgyYwaPpjgiHzeZzweG3jKRkeQSAodHu+XJvyTAjgUq/0aOMCRboM8hfBPuNLVMXfvVWq5mh4enDYmCLff9QALKcSySbddyzVYOP8CDtckDvQ0ZNqyQSiiSBgHa/UvdsP1tzvPjqPHckk63Gl33X29LXttmc2bc5GlDhhKCBE+ZEf22rwFFzuGXCCvLWmtkj9lxTA8a6i7lmVVLUxbA2wL/lFbt61x0u0oWK6S343AW2dgVpxt3LYCaXyTO1Ta2Kz82vDBHH8W0ooyO0mCXBWgpQ4BJb/KR0tpmQLQy09V2jR8CMVAaaN56wasqSS1vJWJfGkRk1zApRYo/uVMYRoIJWI5sG6wb+BBDkKmKVC/pBhJBtJ2rXP5g8jzz5dNT+9T78cR6VxzJ6ATJhPAoZPh8/5r80mRXHg5Pp7J9tXaNQALx9wAQgnmvUxQszJH2s14IIbSmAeyo/Ugwf181bv4Un3F5JNChWvWij+qUuwCOaTEVnQ+bCz3IOQGrgDnpBLQ6AdQqFOLPcIBdAoaUk+riagkEnouBa740fDokOjms1cQpuWD9L4dMKsN2cjkyaNsCRvR2+8s46AOtdtvuYufwSZHwnkYz6sE9sXFeVZSi3QBdtoW1ntK8lBbuvg2q0VG8fZHy6y4Kschn1lIFUo52JokQeD6gN86g3T55TQjiZffsj6PgmgS8aHCwwTWHfsBYTUCvDxWjjpj3VnvlwNHBLDywRKQD6gxKYK2347EK4QPKUaTnwNhZY0gOMwDYV269Gm2T7CMumXczvVyzExZIvASAj71JQ6I5AwK4FAT00KAusBFTQV1H8TGUrMgQDQYP5exE0IZkoQ42wDxkOspntR8ihETxIfzVYCVvIs4KCpKGwkwY5+FDaEUTT0PPjRQAsp1T/XZBPC1cohqvUEWd6CfDhinYQFd15RVIKnekzxJezExDwekCWcYIKP3ICr6Rrxk6kqZWDPE4o47lr4OVQGLuvdtAN8eW1VX1Us6VxOqoC+xc5QIqX5PoEQSnlRVAL2S4i84byEA+wQOowR3DdRMyv5CslEgTKc8EANVhU4QD4fAODWNLYBjHQDOKqb0S9678obqAuBphfVYyPR1604GJ+xJPRQoAnqVNCs2oRpP5xnMZ3dv1/2P5/On+yVsVKxUNZIeodX7D71/N/7nM+sa/Mj24hvUCDvwlP/VlymV1IEUDqDVz/LAAl16DWl8xExXMw3dQiS6ZrydVWwkweYM52HvavC3xx990F596VX70+8fJRm9vwOoQpR0zTe4sKT/7Rfruxn5ezXDQrExnvj735AT8sSwxIQpdQG4BYslz2IIo+AZgdXAoLSBlkT6utiwjZxpzQxfjsPYqOR8KKexbeT/65lPiE0icCSJMxf5De9TMiOB89GwW266+X6KRgIBy/JgO8RQDJfZ199stdffXcZzwf7E/Q1nn/uf++6mWBrDvczgucFDUOl63sVl7wR4AUjfQejVi8ue44o2O3bPrQSfDM0cxr6e5p5LMe07WHNqTuXF+eGnyMMJpFhC8mYS702fw1fPr/PSFKdAwC9XUCg/g9l6PEq1L36y5mWULBRMQQSlMOBgmeG9KkkSexrrftr4OXbpBTfgJRxEivQ4e/7Zf9MgXUxhyVpSIJiTlOu9C8DwWIECQzyZrgdCekxPPS+eFOHn7EjdQheWybXxgTnaRFNZwFmZHJNkYTwrB/BmPLBlrZ2AEXrzI49SlLLX8QymAebEwwKsOJpjHz//sv2w8QsYO9QMeFP74HHVpb09JNGW3PBrWGlYHdGQa4J37MA+689Q7PvV7zAo4xn0B4CkNsNpBB8p2P5I6RZcvIRmyfMmboGt2i7/ePY1z0PM+3xqJjVg1r7Uj/ogjOsl2w4H1Ll/vF9uBsF1cHoKPUOnhxhirepnCJxt6hQrI5DggJ3stjRnsqXhz2WBpCHUQCx3lFSt1+9ibYYBQGp/kApCfmV+sHycbFoANV/Tj3pMxb583FsYUmz7jmDLcZkSzXtAHQ+BG4coxEtnwc+A1Z/L0Z0FgAYrjoWs3x6gqnXaB0D2sZH7gFUf6tAgkAcBq3IE2rBhu2NDqW4OhI2RSA2Xhp+nhsLuZ2htwMSU8knXuQt/TYV3dbOXthWG2X//gRVHzX6raMpBG4QkFaaHPOmkJpKc3qUIcz7UlDURgOdjv7nvATtj9hTrRo7cJWWX1BMCkxX054DtnwYyTgLWd59+XLfurvFew21vbpmNop5a/9131Mhhzh89njo0NZnhi0Bhd7/5uQyUBHbrrovno9GYkCDVaAHOyN1b/cLUmwF98mBBDR0MC0zTZz0VfevGoUje8yFPaIEDzlbF/Tn2Ctzvh+74lQ1Oy7BJZ8+0IzTWMQTKSb0WSwP38Z+fseDZk+wED3IUjNrDDGhlQxNBQIovFiUauAxZfKm1wcCRVFPnoPP9BlDQMEp9jT5HA37S8Xi0KXxL61u9Szg1v9Z7J/W/L3WSwnL9NbThk7WgHojkWdT7lDS0G6AN+M+xnvx4b+2QOA6hyomD9dSED12PZDk6H2nEW+gjtJUrJtblAAAgAElEQVTLT7wNYO2ND96y9FFI/XkGFEajf2tA7WwnOJACqAF1TgdRa6gWozojPBVg1bfWWQFoSCc7APVi2pfc3sQa17Oj4fgXn60x30EzONtTrAb7nNySIuupycGmgCAvBhw1vjHOczKbrIZY2MDB+P6orlPqeCRroLmlzjFS8wjfOvOsCzj3vfpPr9FB0ympRjBnbTeBTQmRYbbqk0+wGYuhsSc/YNR03j/NZilhSfgnbiAoaBK+dmXIo0MZriey5nf/sMmGD+7PmY98uKeOoJ4k88GyoA0wu9OPoYPsKwTwcM17qfWSotIJY4y158no+M0fbsX26ih5C4ftwsVn8mV4vbaFuRTrQXh615O23tgKAC2mIx5FgaznsvKDsLiOoXortQTO3gaINaeOtbPnINOmAa/GWzMUayT/jkB6klZscMbYnLMXwRJ7FiCUYRyWWFcyaPto+crTA1jv/Nd8KBNgrgXySQQeodVssHXUUAGcPe0QNKbNmERvW+FA7B+2H8BKYxj+5PkEibKeGIo6+2fWvsobfxGHuNNR+GxKhnzTdZcwiMqx+RddYv969kuLp+a/5tqrOHuPAdgQjFpS6pLY/WB5ah8tr4GRSUM2d+4i27Juo91+2ULbsGoZsvpEyz650wIJPWztKOfcLeBhDEfVofCesbZv/yn6qeFIfYcCsEkGH0c98plNnTYSeflY+rguW7PuHTsb9eQ7y9bizY7FHIBkUHi3TZo53r7dvAlyWhx9JWoiiA9zzrrQBQqu27AOCTNKBJiP27/bjo1aE7YSiZB+qFdyGyw5A+AusMUWzLnGBg84w35x3x34U3cjVfaFHDSbAShe1e3xrPIofGVDAeOoB6hFZKEQpMGpQB/Av272Uo4l+uNNKFzIasEK4GJUQDOnTrV7qUHWb91lny5/G1u+a/FIxa+Uun/Fio/twIGDANPZtmXzKgBUCDYRaFLY06ePH0f/UQjJp5haXh77es64ZKq3eVYl146Px8qHgbJUR3FkKrSgKj1nznkQhmrsvnvvZ10NskGQCD6GYT2YIN9BGf2wgrhRRjMOv8gnOKew5JhTx0QTGHnoEGpbFKMhgJbyXVbi+CO/eQjAB4uKvbscU1T3etSYEXYJXsWxDITuZigaxJ6sEKNq8mq0hapX05uN4JnUfhsdEceAq9DtnSqFowGZezmHqiA2KYi2R56l7C/9YDyGodZsJgUzFKZpALV3Cv17F+fiHoBQ1UkCFhVSJes3DQ5d5gSvKYsg1dA6l7WHKVdB50GwD7YpYmayt153xTnsE3624otNWPuE4aPZYBsZ/F56+VXs4WaTpoy3H7Ye5p4QzidCAg9FEpYFsl1UGHI2torCihSqFIb3pmzEElNSWbv4QzOwP2f+Irc/1zKEj8OKopwhVE3BUUKqABaxQZPUXEBgCICq7Nka6sGFJHOHcZnMEKCqihBnPk1CkrILeu06WNtfrV7H2cAwgZq8CKsSqfxa2N8kQY9HJh/JvVJRX1YEEaZTloAoeglNHjQ0zg3wTjGYqcXbX31Fu7InNKOT6lk7hyP6UAVpXclqT0Na9uZIzPHbCZCNCCbQGLZQMyn2b777DsGCv7NnX3gFlViBk+LHDUhkKB8DRtYFqeKU3XbnzbDgseFpYYBGP6wA6HLsN7w6B+/jISkwkqsZpsCylyKFwYEcviIZOnXBRpYvsdSZIeyB6ltls6FQ9xbUHRGyqGTAFcrgUNYP7FrsXew7vPco6ocQ8BJlPchfVVYwnTwfkVgMiDiSzhCrmmEw6BvDvTAUbVEMqUbYRAZDaQRPfYlSKwPsTJ74I4cOgtQwBL/6AvtyxXtcGA3NCedCWi/Vkw+FQoiuJU0mpyXrq8se/sefbM/ROntnVYkt/++jNmog11E1Duu2vlGKAh978yOsALBJO4uQwp2Q/jToHDVlhgVAwozHWyYjxs/efONNCEaJqCW4hwy0Dx4ssj///UEY/v9inYgJ7BFCuqRGBJT2o7+JhnQYyDldeJJnQgQqmMvd9HMuEJObGh9P3RY7ZGCvbzOT4V6vyOibLksi/6M0zM8DCGrx5uqGkRbMAXXWRUl27rzB9szj79n8i6cCWJ2keQ6xiZNGuaThFiQlCYk83Pg4HdnbgqSiwe5/eCo9c64z125Rl8ONikCTKsCyn0yWaeDaQfwDmPArEVvNciCTmy6xk9jABKY2cdFqmZQkJmA6zwNSXY2MpGYChzSsCi5EJxMATe81qWhg0UTSjYjmLcn966+/7gKQJNsXU1RgqnxRZQnQx9LV55f/ioriIHlO8TDKZ0VFTqdMIvjZRTBOJdsGV7L0zMGWnZ3tGLCejD/XAbXfktQoJtbYsWPdawi0PczEYDdJmXPmzHFhVzu273LgdQ0gXmZmpituG2CoiI0kj6YhTBDrSN/bQUMyGoBV03c1zBsJBfrmm6/toT/9Ee/GIqZhOy0fqdPiK5ZygAx2aeNKKss7DptCDxzAx3axO1nEmiKNyBpmew9m09AmUfy2cA+CnM9HdR2TWjUsgC1lGE9qgpUIq6YNuXdqUgZStjyKRXxf8OjQhhELy+nWO+7jz/ADk+yDDfvQgf006CFc9zgKNcCj+Bh75603KeBHISNJdSl0Kk4DAZi++fYj2wbb5O9Pv2L1lV3IdVZTELWR0LnIea1q84qgIBOguXULEz8mzWNItPbBs23P3m+ZXL/MfUK+I9/OcPy+8Kyce8Ec25K9ioOhksmpWGdd1kjowxwSTmthjZzA2NiHTaICtldJWY2bVg/jekTDGPLnIA3tHWCpCdg2AHjW4kPlAzuotDwfpvFnMJKRq+ETFMMm2guzuhzfVYGrp/sFZ+6cMjDGDuLJSm3FelGjqkNPLETk084s3fNudI51/F0s6Z86oFopDPrTbMcF8lydd4kdII17+crP+AZAPNgtLo0Z/ctsvIdaKb5uv10MkiBbvXaFfbPhS4y/C7EUYBNiH2hp7HQJ6PEkau7bfcABYkpIZ+nQtAFIUhzLa7VXTFM2zTYlQwpU5XewTLA5QIIp7KOxCwiApS3wyTEWmdBU4CnXweEfQFF31bXXcd+D7JMPl/F9HG4cVhNJC50y4RyatBi3fxSzL/iz4XcE1NvuA7so1HspwC7mQKLhxsj1nff/w7Vo4ZqH28tPP20fvvM2TORdSLzYWHl/4Uy3mhVqx7rRxq8pXw9gdxSyWAHDSsbWc+hJElRbeK29A1j1b51l/IU+QyzNlMy2C07WcK9pXJm8diPBakZuI5CQ+tZJzOVd6rWkHuAGKZp7jhEGkzNJOVrxs5F8g0viXotL5piqAawrJ8kTAEkD1AzTuY2Jspikmr4JXPfj2jPgt4yBBPCwVvpxjRtAaeUN2EDqeiffK+BBcr92Plgl07JTTBbrKRI6wM50mEnOLoBZwKrwU3laRiJtpn13a6ScSbMGQj2sGT9V7xQoDvYBMZZ3Ug+st4hkTOgJZ8AAznm/NpIC2wHw4stF0OEaSGMqg3+tXR0sAlYduOQIYH2+fZIHSeIiYFUm9/KA8rU///FhW7H8Mw7WWrsChlVSYip/Fw7LWz64HuNTxV8X762eQqdKbAKx5miIMti/tIhlBdDBG9JQwHHjdGhyjwSuFhbm8Xzss2MnjlAAiJXmeRW7HlOFC6ipUwSz3znc1DXzfcCqBw475cNpGKgPffWhKHQM89OAq7OrETAiwNStIc+/UM9rjxjBejGHC4hF4UmO3avp+0+vDf23PrJ8BBVOcNXlCy0rI8OuWHgxU+Ry++Uv7rNf3v1Lu3jxJY4d1asAAT2ourk/+/VzsE7FssIU27lmJ5Hqffjh+7Z52/duMOCCtpiMtDN8DIV1EwWaO2HMSORdqS4oUM28qjqlkBaT6Hyy8ISdgrWhwIZqisE0AkVGDcwgWADmqFLheToF9ndjQp+SMgbQHNVH5UlSc2N47WIal7X25epPOTPwXeJazcUXcekll1hmxjB3tgcGUMVpkiQQgGvX2FjJ/a62vQcO2L+f+zvNehN+VsMJprrOMtKG8lwPgAHiHL+cN0cdSdAaJh4T+wqP9lHI2vbt2899pz6Q15r+cWw9zwrEj3NDUp1mCsOK2lL8FMs4L2AEEHIlP2OFGHZQz4jdL6ldAE1ASE+cXX3ZrTZt7Bn28Qcf2g3XXQUYohvoRGDePiDA3tu1PTBXa0ODgtNDaO8v+labBx713TOpgOQ7L3uMNqblBbCN+vNM9LK2j6360g5sXm01gDDX3f8wHxlpETcxMp7GgoahpaDEnn3kj0j/Svh8tVxPBsN4XuJyaREDhtnsxbdYV3AizycADlctnDOh+Ohe273uQ3YDlEABClSkdoNZVMHwZcjk0XbeZUsAnrykdlkbyV88DKaHFzL0U6hTX/0n0CYW8ESQjmeloYaqD1p1u+xpUNU9aJ7PKX+vACsBjvKV9aEQHYCfp58m7w5M0rARlYiYc7CTkpMZiDPk1PPjfvRpz349O0pv1j3wzjCP/a09to01IAblTpJeR9PIS4qq9yI1lDq+Xg2VtAf87F78f9nffaCqXrQPUP2/A6t+DP4FrEoOqGG6pJhSn+h9OkBegz6tGMcs4lx2W4VOF/ZleYFzd3qbfWznqpP29ifPoQDCb5YUd1/YkKoJZTHUDwasrwal7PWN1XzW2i578rEnbOgkZMzt8tzkZygpmnWkYZ9+/RxY7buffdvIT0F4Ym1HWk5eC0OKODxMV7NHxyO/TWXAE09DxXCPfbxD7BqBkZJTKhmZ11Bf4Oph2WXJFoLr3LcPam00AdSfPAmjHd/8dgZjut7/f8BqJ7YaCtrwF7Cts44zMAIQ6s6bCK9KTCFocARg+zgrqq9ClltvibzWZ395zrrOHGuBGQOtAhuD1OR02H8bAVZpJI/L9irUJl4HYxVigWxO6vitdaJhqgPX2SOkNIvpH8kRwzlHcSAihc47SWP1eSXZ7KHZka+4zk8XUsPPqKNfOXHihDuf2yXrp7HMQG0VS43rAzN8zwfvWyjM1PzQLkDNTMdejqf/kc1NHUOeOCTuvZyt73/yIUNhWDd9BYrY3hAzNCRyiUYMyj01kzskdSCTa3CClQRwxHXQ+pKNixj0+myeD7TYtgoZ9bXln6y0sOFzCJaMc6BfMdegS4Prhmrzp66tYy8XgOtqKa69wB4xKaWcCee+B1NLlxAI1MB+MmrkJN4COzFvRz7MUfRQ7ZxRXWLqssYjAXN+2LTesVUHpva3zAmzabhDbdOaFaTSL7Avv95gY6fPhF1PWI6mywCZwb4MVdsIlvKRT2gjZwwDbj5rM8FH/r5Mf/hsYss10D/qvsX3S+M+Dyfc6C579/3foqorBAxhkEq9FQEgFgcBobe70ZEdwsklaNIQgh7qFOFNs+dMt01bPmdf6bZvdmxGYXmz7UMh0ljdgP1KKd6WoRZMkGcESpot35wEIBtvu7aV2+6txRBZ0vAwLGGwDXCKNUtLN36mAMw1sFZFhAhkOB1J75A6KA2Z/jGAHwWfENDYAOMPokwQX3PXXXdAvplts8+ZR/hTFCSWRrv80sW2DplxBTWa9jMpMyNhPFVUVtNHYRHFwMAfy4SLL59mU85cYDv3YjdCHzJlxkTYsuUOuBZzrQOgPiU1gzqpwwpy8qyQGuqhBx6wF574i912+fnWW38cxccxWLwJ9uJbn9sVgMMnjh+jV0pAFt5I+O0syDkbAbEiGLTNxPe81j5l7Vx39Z086xWsBUKU0mCl5uyD9JJhM0gnP3aM18UiJ+f4fjvr7DPtgYf+Yvf84mpCmrPxmm7BvmAsZJCV1Owh+GaG8AxW8PWcSb5xMA+LOes99mMdNTEQADV/Ou+p1BZdPMeF/pWizAvFSiEKi4DaegA/BgER/tgIsc7EeJZfv5SYOl96OJOq+Zm1lcU2n2DNl5573q5Ychmg6hku+EhhmwkMEMRWPUpYqcgiCmIewVAjDU9YkZe27VwPO/mExyjhVzOS+AQGS63Unso3aMFjVfughkg+vi02d94capWx9sorr3JdWXc8F6dgqcsX85abbrdJ2F5MGT8N/8tTAH/ZFo3H72efv8T68iX46hDD7eHYTRxk72lEnZRihQVlgLT1Now+P+/UcfZxrMn4fK+/8ratXrHW3n33LZc1sGjxhbbgwgsJAr7ZniT5/O9/f4r3WOG8VEXukF2bnKP6p8VyTSp4rwHkbLCP0MeFY0+gfkl7eGL8UPtu/U5bvOhi27VjPf7rAGQQlGLoi9oAd31gdUbQy0tS3kT9lEcoYxhBR83skVqr6qUU4O0NUt1p4+poff3wEVmQxw44prdPFwo3gNvRo4ehaCzARrLeBR5KVVzP57n7+qX2xJPP29XXz0M5mm+bNrKuUHYpyJckdTw1+3OmYu+BYqWgJM/9fO1vRRCWmpv8bcmV823Fl185IPQi6uYTZO1UVJVQYsIwj6GewOM5JWGQbf3uKOCcL31fOMBrswvHCqNH6VaAFR8gGjJWC5OTIPagGK5DOPfp7LMW2CsvwVLlM2YOTcEOoRE/bs48ar8aaqVYfO5DqdWa6bEbq6hhGBjLmlLKvcT+IXjHR6EUpuYExNaAt0d9Ae9LNZiP8kcciUcKCi+kNpSeRxaaocjbb7/9env6yfcsmfC3qspaLCWvxCbxpP2F+q+9ugwGNzUrPWawwuTpowsIRHz4sT8wGJAvrBTY0YQ2NfMsM1AXoUvEF5jhUgWpHp426WzbsnOX1fMMT5sx0tJ4Pr5evZ7PjoUB+5Z6WuEDaiIUkC11h8htsh/UtemE8CObwTCYnz4M41IJg5Nt0CFY2BGQy7oAVYOpKxuqGgF/qeGxsymv87PKdkCTiHRyay60reu/guRWx/dxPjLYU3s1YnC6jYfctm/PXoIqV3H2op4E9woCSG1neB7IPYsGcO7CJqmludxiUXqmoYiITR9vb3x82N76x69t3vRM5/cqDEd5No2QbJ567in7BzZpw7HhLKxrZFCHzc7wUZYxZbbVgOns+eo9hmPDbPQZ59uRzV+CQRW7NZ0JVuWHlc2OHTCfIbAowDx9xDgsPHYCYmPXyDAmEUVNQnQK7Oh8a6oAm2iDBc4D0ksYeQge1j79Bkf2dtVySHNYOmBC8ij+I1ATIhoCx8IRFKRUNZYXWYwWlEAiV0alnT1rpH33Zbadv3AW0u92PNpAxDtruakEIIlmji9rUhwJyFD9335js91571xCjw67IAI10RFsSHXVpGXjBxLJVMOXQ1eIcwDMVU071NS3A5B1MJnSe2lCKqtNsUFsQ8l22U2C/SfbiQOpPCiDvKAtCl7xznyQkJVSfKVnpLhpriwAdCBNnjzZFaJ9rFVJ9lU0qpiVx6oKR/2WP5Qmmko7VRBWXR3yI15z0/pv8Ws6ZjffchMTuQw7cPiIA2nFzEhPT3dMVwG2OTk5eMxBcQYwFdiq4rIv1OrkyZPOhqAZ8HgbrFbJ2ubMwY82OdFNmfbAzqxlWjqf4B+xIyrLq5AIqvDwRQqSxdcl2IfIYeKQJ2UibY9E+rQDr5wZpKtVAGYImAlm4WYjyZGh2kAmQJ+89yZFTzAm6iWE1cS4JNU4mqVuFm5/Jjd1SLhESQ8j0baVgqwKMDsWcDqag60SHzHJ9OrVzEonwlnTzEYcGEKznZGFX+Rgm3rGLB7QWFvP9Zk162ya/Q/tTFgHERh41zJVy8I2QaFfxzFBnjB5BgcpbLyKHGT7hRza8yiUGznI+yOV2MbCHutk62LnqVgsxbPp+40bXWL15ImT7CBG3QJV21tLdeY6+UwanjyxTLkCMH3fkbuGaSLsL6RF7XhHThk3hWlcDCBjNg8OjQuFdzvXJZd0a7Ex+iOHGzJoGBsmRSbylBFDJvFwYrBffopCusk2b/2exlPJbwK7QJ8kuesKgRFM0yo2omwkaH508IyekOQSg/fvPmG1ANI6feW54wtYrUw2TSClihUgIEmZAPdgKFR1FXV24bnzraVKDPEwK0Smt5/7J/9WAQeabAdwwP/yzl/ZsBGjnWQ8hOpH3my/uhd5mbyDYDTpayVTUU0eFBCG91Wz83nUxFSTJUlCBIZ1i80jNjIHbyf3Wn6q+iUGrQviociLJokvXGxt7oNsN8QazTtI2BOg8bnnnAuz62YYb8W2f/96QPF1TroSHTkAthtpvlPPcnuJfIUi8dA6WuiFiGWkjOCeIjvk8N+ybT2ynM+RAvdaKmvnJlLTewD6X3/zQ6vG16kMT8d2efbpMNJ6oDpScrUSaRnzIzfyArhU4Ihx+/Ne37MB8IBtNSMdsHvCKXbDmIDXVrZgPP0EnpYLCNbabzfeeC0ArYA+LQ8OQ4pXl3TtQMRepur97Z677+SZCrL3Pn4XL0MKASVr0gxq2sdA3WMoyduVaxUEa04Ss2bYlJpKtmAHIDaZGhrtTbh6IJEPowBniMPgh9rY+ff4sYHrZzbSvIixKQZrG8xgTbHFnGgBGHHWA+oTFRYGG1Kp0eKttOMZK/N5NZctfL98kdX4wzkEJJLkXfJZeYuymytwLZ77S3CACvs23kBTJaAn91U+rNr7BTrJx1PTVH2fCiuHiboa1GOs9oFKYrgEkEypPfWcuTPsrttvY6BWgEz/KMBxLD67w5x8VsCufFv7wBtNP9so2gqgUGi4JcmdEpEl05aHXjPsE1mxqAFU0mQQIE0D7Jd8GOf7D+6xU8W5vDdPZdEF2BjIexBglsL9kqtlJ4VicXEpTZrnze1ZNnhsNg8zPw1+uSaXqSg3sh05jIhrjpEr1YYAZh4g72z8CYRxDgMOyPf+TECKA9JOg6sOG3IArgesqr4KFVNN64zlq+LslhtIo88rtGeeesqxQtuokJVGrbPPX+CRY6B5TOyfA0JinHu0W8LyKPaKkd6+8/47tuH7TT8ObfSayQy1brjmWps+eToeZDRs2oA0KOQUbwZ4PXEyH1D1lH397SrSvKthoKLaiIi2KxcvdoO8GAaZVZUVFK3VrNVUfEw5O3mOWpqLLI4wi0Kawzfe/MTWb0I1wPShP+fSXbfebCOzhsMOSqVpJsyCFegODF0uPkcHU/lKWAIHCbT759NPsMZrbNGihTZv3nwa6EEEG+INKMY0N0GgSyvnaRmsq8bGOvt+60bOvlCsW4bbd5s2c97gZ+HAK5p1x9jrA8sBnWGAKrn7BAyUIhjRTWzUDiwSG1gKd2dDJJ9PxbeEO0XNnBnnWQ4Dx5uuvYG/FifWm+K7my+gzkPg3Y1XPSLAzK0ojybv1pDWiH713Tv9d58VAJoG5Lj+VnwcD0IsEmRbcowA0FwYqy34Ni7ED6oQD95a7k0UdjeBkjIzbKmnefvgg9eRNgYDhpdig4I/Ls/OwOGTbcrsRTC9IqnKtB60FwEq5efaxi/fslAYq34wVrUPVJf7WgVJtUOmjLPzLr8UW2XuDKBRIx7bHbDPlIzqfY7Tn8d9ZI9Fp99KP5fMSetHjYTH9nQf1ANcT7P7da1c0KjWLvdDCo5uVEeFBGuWkpjeJj8MPS/8fD3aLvhKgB3PXmxcPyf5k6WBmHu+sNf0sxFFur0xAEaj2Eq90MUaGQyMHj+Rgny8Hd27H5CrP+eCdA6qIwW4a9uA9cZ7cez1vjv34/Pq/ZnAqb61+XNg9ac/876xj7GqIU8wtasAfNm3lFCXlTLclseeGD2q5eQZKmBMP9ml/DogS5uFgErxVliAXaFWlNtkG9b+QJhHIfewwakhZJMQyM/XUENyUCkCutg3G2Rfg7Txzf++Tuoxvo5IortpGuUtrT1C61/Pl4DVn/uZ/vxz9NlWOCYxYM7xk+WO0KDASCUoaz/x4Xz1mP1SPXhgs7tOzpqEr+Fz6jnwoVaXLFTnnafuUMNKLZWSZlu//wEv/ZGOMNFnudD3nvr23E6uhR97nOpK2Tt0sl7CSAG96err7frrb7A9AA2x2IAlIO+MH5JkHUdP2NePvWzznnzYtrEf5MBYisJ3LhoQ68j331jdrt3UB6E24xaUMNTvCl4R+Kg9T+eh8BFZbskzzpchoMAZheSqzs85muu80MXOycyAcZaJt51Cp5zVh1g5kr+LnS6rKa1GRfHB9maPCeY+q+nc9PKrFg8YmBdIjdyPYErWfVxiLIotrD3Y88VMUtM3edJQ6iHZa2lfZG071r0UdB6ppbOHYaZYOux9OivEEz7vfIA5mNDOcgbgQnYUAns95qquvRdOJtDjq5VrLWjwTIAnWNWw13bTq0QQZNdBEx6VPsnKUL24gak80gGrBOQ04/Wn4WQAjaxIKa1YKxSU5QMujnfKQQUSdqJk68f7agO0EhkjWCnINMAH8chvom8IhxSSMfZsZzV2fM92m0mftRoAcdoZs11gaDMa5BIM8TP6x6IWYi8oO0YdTGDI9IlWClOpDQ/PCFiVwZBCaql9AgCs8zibBtJfRIUPsOWElc2fP44sDZ7xwAHUMUplx8YBq4LGmgLqKAHNGgjE2yfITOMIQJ00NZ31HWjvvM2QidD7Nlhg5XkNFgcp5rKl8+yT5csBwCMhxjS7uvuWW+bbU39f7QbVYpS3snEyi3T2W1o79Qw2lCyenBpLLwTBgMd85ZrXbMG8u1ABdTsP0E4AXhdWCzivvIcrr7zOXlr2sgM/BLT04wcWAVgtuug82wmjtxXAQ0BYDUCC893VsIn788qbvyVkNBPAY5BVQLroEdjAkDGQ+1wEm1g2YfK2DoPo0oxsvba10u6861J79enfW1ZCqKWTf6Jnev/hbCTd7TZh/BjA32iYa/h6Hz5pCy9cat99v8OGjokHXIVUA7GlP0PTndt2QfqJt/XfrLXRI9IskyCdfhAQZLLUDlhRibolFGXRkf3HqaWxOCAkKIO0+4iwdNYTsv+Vn9ill53NPQc4p8c6WQ3LjzT4FgKl5BuecyLfhozMgBU80coKm1GwwXoF7F+yeKklDYDpiRo2JCqRAIsLWBMAACAASURBVKwI9kDJezssnPetoXEve10czPEO1UecR9u2bOKsvs4RCY4TDNUJ+H/vL+6CpfaQff7pCu7nbbb0sivsvY/es/88/xL+uYF87nN4/lAbSD3Ap9q3eyefA292WM8Kv26lDlOd2oFqTjLvJsDW8y44E2XpVshceOTTi8uybfmKz7E2qIdJ/QK93gHOocmA5ldyzkL6wiJg94Edlld8AMuJ/S4/pIsAn7KiBt5rHYqGaPou7PggqjF7ghF9lV195RWAvbMByyPthhtutZnjpqEQuol11EXOxkfk1SwBANQwzyM1+LFn69lvbdN52W1vvPWGY1ln5+7R6MWJZ8JRP4nwpb1hMODVp+99CcPxftu7e5cLIxe7US5NblDK1h6qoTTPwcC0JOrsRjCIFmokQFINk6SqY0/VfqS9SwM1+Virn1XPqMGcmNRSiLTShzQBPCagiA2jP+kB9JN0HyzQbv3FzXZszw8AurAh6aUrCDI6daqafVkkGa9uSM9MsvjkGCsB/IpGLbNnTxl9MmqqxChnOyBfVRE9NFyfNHkS3weLuxwbFlRT/pxt7YCoClWugyiQgm1NDSrdauwsnMKP41hAoxjxCiOUfV9UpCzIIsBkUPbuy2Eg4Cna4hMBPRmgyTZMoHcbz3RkhMgx7IfKGcG7X+VMD4WMP+BfTLysSILtRA6BGBD8opyKiPMYYFVheLK705kjNm8QvYo8revx7o0SA5b1HYFN1CXzz0FVjFq4uds+X76LZzLOpqD+aqbG76grJzcINj52LjU8Fx0MDaqwD0IwDDifDp5xEsuLFj5rg40ZD3CKZ+/6TevowcLAo+rsxX/9AR/jlbaHoFpfPKIf+c0vrSgvFzD5LPvTo09ZNkQJUQlCwcKiYK8LdxIoP3nSaAYCh1kv4B/0tb3cyBDUXkMHZQLklwE+M+TljIiFqNfBelXdHkC/KL/pA4DMs+bTX7NXbMQesJX9IwGMqYZBUBYDhUAO5jFZg8BchthucK9tW9eD5YG9yQqAT9qIN0I0bOVAFPWBPPvNTdS/0QMtImusBbBffft1tr30l3tsybn4SQu75Nlspm/tYl3+8z9P2X+Xvcp9Zl3Qj/iwfzWwd0w+bxHXuNhyd3zN+g22UdPm2r7VnzBUCcBvFkY/hLub73rQnn/+BYasDfgqZ9ojf37OrlxClhQElABq9Tb2hzRsThoIeO7HZyvMKXGWnzqDo8kM8LnwpjN6v12xF1mRx1gQwKimQb/E8nQMVhkHg1QrVbeHaWIPCE6//o3Q+3EqKAkgUauMRiuKi0TYDBOOMeN1oNGwcPE72pnqYYz90P3L7OkXf235ZZucCbIfk1gt7NgIaOcUKHWNRYA5gKm8vkxrJR1RWl8Hm7OYAKrrggCiQqGmN0sKRMBSB4u1tYHvr5kD6yLD+eB5gJ8vzfpJFi1FJ1RlMQr0W9OrH374wcnu9UvsUPmuqtjTRelLYdZ/61o0wGQTOCOJjPqIFpivmtV8+umnJNGdx01IxMttLY3hIsdy1XWTtYAA3BnIFvsm4gJbO2Bo6HUVUqMCV1/XTNMkn8WxeOLoa5ooRN374yDZhXXAzbfd5opbIee1HLxLliwmyOgIDzBTNRbcN2vXumbxfN6LaMhqPhqZPLhimE0zn4emB0be+LHD7P03l1laEgudxZvMuLAGJL4W1mY01zGNabN8RurZSGNgDra75EuxWSjISERMR9ZfXFDKhkTKJ822bAqKixvw2qXJhVVQBQB2/oJFNgDQuw0wejcbdyKSCRUDschPY/oNgCnLpJNgqHKm7+cvWgx4BNOUexlI43Bw3yErhdk8E++VMNZWl5MWCAT0JMknT+Ti07rZxo4e6a7he5++zSZfxUdkekLBo7TgidOm2tipg+2Lb98lkIOpBgWVkgWHZ44jqbQZ1u8+d5+D2SjjMEcXoFhRTYFO4EegJhIc6ulIOPKOFtju7dlMmLCbIHl3zjnTXWCAJvktFJCHDx9Cdi0vNwp2PGerKhUE400N9e8p0/s7P93Ghk4A+AJ+F1O8E64AGUfyLl8FpUnSzNfGQIkPhcl3NunPH73zuV1+8WJXWPkDiL7/4WdcozrXiDoMhYJ47pmz7K477iAMoIGD9F07a+5sdz0efexPrnDVsyeZgYJvBKwIjHUyDTEbxVZUArdkCQJ3XT8jlqEmmirMFdojcNiT04u1GkOjG4spvOj4OlC7OPx6QfmKcpDr1/vbLbfeg+fNMFu37lOKo16m/XtZ10oqZWgC03kYfxeilM6SArJLwgDYhltKdBrvjaOBn/v2R68hSzpk/Vhr4NYAtp2YnS/mEMjDZLrUckqwVGAdCLTW+xaDPZhkSq0LNbq9TAnlianmU8WDY4s6zMljdahQFatGTUsQP0C+XQodiifFYAlBaZGwlL9Z9xVpqjudr5QAb3msqgtzEM1p4KCHvfFubCvGYcFRyGd54cXnHONF108NcICaXxqSdsfCwueQQjMquB/eiVu4CRQMFBVOgs+1VaKirB1GDwsyVI7cP8z4ewAM2VvUsPXQMDTJH4jDQPaoKiTku9MOu6mRhFMpPZ0UzfmsiQVHc83X98Ji9uG15CMVjqwjnM29CQ+MuhKB0prQ0pSJhCeZL9YUEVgBhMGyUIJkLyzXdjwQO6QW4O/lJa0Jv6SrbrjGxRBDQnIoFW1qvnQvJMvVupDfqaaj8ktdCmhz5dKlbgJeibVIHV414awFhRgFM4hpIMxBAysxgbp4xhpRD4jhpHTdKAY+/SXzVkAG77WbA1ZhKVr/Hm4DwxVgtZTGehMM/BYYPANgYg4gFboTRkkd08xyfMDGjJnIoGQUbzoAL/BdhJPsdgWD5EoeIuyxUF2Tfxpo0T7Ty4OiJlKhPy2AUCIQyZNYwIjCS/oANiEm7pkR+CTQxIFpemg8MFSNrkvJ5Avksar7pWsv+Y9sYAVWa2DUSmGmMMEJsPBvueUWit8hePAm0FADSJ0G7X60I/jZ1MDhHQpZEFOWM7AU0/eTyG9//8dHABMBEXhGAmi4liy6ABbFZDfU0j7jtF96p/6sL1gZ+flFVsaUNq/gGNe/icHXcRfKcwnBNAmEXMRGUxgjkZXPV8Zg/JD8omz3tj1OxhcSCXO4pNKef+ENO3JsN89gl91001I7c9psfLBT2cdlzaJJj8dUlVegwKYuhi/leDOeYKj19389xvVpwDv1BjxTp3LvM1kjsMkAVR2oySYllUg14G4n59h3m7/lzOnGj3CKYyUW48PlAGkYl03UBGLwtuMF2IPliB8MWh8sCKpr2+1kfgksrDK83KsdeMWOCrjC2wHcDoRBGQHI5AOLMCNxMCGFhFqddxGBKkmueNT7FzCgNaCUaA8g8iwA/m/Aat+984BV7jmAYAevmX/4FFY5A90etpfwl8Kt39iJ8l02n6AHH/bG6joaBcz7wwHZx1BwdgBsH6FwKyLM68jxPBYlTR9AVgfXwJ9Jfidng5PFUzdJLRJDoxMBKzeICZhY8mqMKhkYVnCWD54w2hYuvYzrQHPE+2rgLOmkuwsDGFCto2fMYyB6zFUHoAoTZK9zA2RkdZJLuxWvPU1eq6x3PQ/uGdUad3ungFXAHlkB4D3YwTOvcMhyWMdqUgSm9Qro19qwSlfH6OvdeXXak1M0T/3jrzOAWlGyePloIh1gjUfwryg7dy5J5KcqAGCSTp9vcgqXbYcCp2Re2DfscEv/9BCk7znVfubJ/73BxU+M1Z/+zPs+3SsPP1eKu5B5pHHUA00NZc7LvhCbJV1rH/kwcyapZtX1CXa+cZKzCfAVoKb9gLOpOxhpb6MdAKBo6JBnKMMzACU/zn5dY4UlhnA2i30uBkkD3ntNqAr+/sTfbPgZeNArzAivnC7AH+9aezYN/yew+tNAo+9e9rFY5X2bV3Dc1eyVDJC3bfn2dNiTACvuid42n0cyRw233JDSMSk9dmQn9Y+aEtnzdHC+Klm4iobw7rvuo0Y6RlCOkuPFsOy7tt517ANWZePjx/Mtqb72ZgFZGnreec1NjjABz8kum3oO+Q1L7J/L/m1xABIDcptt8J3X2F6anWoAItVXjhFEs1bNPh8CUWP00qutlH2muqqWPSaf8znSDQaVEi+yR1ZWJgMjehWxyB0Dh2fGgZwaiOIbSB2OGMkpWHTeNVPbluNF3YJSToC01mAKfnBlDDsCqW38ORfGjhtie97/wAJRqEVNG4avfwfnOd0596SbtZ6AekhnmDwVL5g/noaddan1piLj9LrTmaFaRb7+TibOa4cAFHsBeYSBwjJr5Wd1uhqN9e2sVXSO6Z7ouZGSwheJ5WoLGDQRdliIVQBg1oppTBPZBjMuJv0Ma/VDjYdFTDC9lIbwDtBlfTXDJAsEsAig/2rubHBBuSNGjHFDYlklxdPPSYLpz5vz06AFFlkH4PPKr1YipccTkqFLi284qeahVs+6GkMNvHdftk2adqbrcWohtmR/v8HGj8hA2g+Llvrd8AkWMzUUYkEF9yoR9VmXFh4shgFDsX+jLlSAlYIU16z91gYMA0iH6VdSG0LtkkKvx8+hhwrxr4YYkuuAvbo6BlfF1ZaO9Dw9sx+gdhMMoxp768PVdu75owg4glDBulEwGY5t/H8BUHiXDk1H5RjiwnMjCEAZN0E+rPRy2JaJSddWy71R/cR1l1dmRc0pz/qIAX9sHAnoEYmWk421DmnSqh90W8MjsJvhmor9x8zAZWLUVtYBrAJyI8WtA+xRJoLCj1TgZjGAzkHVGEdddiYesktv/qPd8ev37aJLrwDAgVEoCzYWTQsDw8GZWdw3Af5+9C7x1J+AOT5l1llHvgegiQ/nYhkgn3zoZWVXwRqWR+m2bVvdvCQMQLmB95UwIMTGTBpuZQUd9IcDAeY/s8uvmIj/OFY1nCVNldRmnA9tDLm0lo7RU5YUltjkMVNs9xbCFc+abvmn6tmfAfXXfGc33ryY+74V2y36z1P0iJlDCZ4LsAF4cJ4iuKgeQFjWaGnIl0P8+2P1FQ6xZg69MPs/3qIbt+xxvp6lgMjK5ThJFsf5DF6LIATJWm72zFmQewB42IdS6GNj8NM966zzAXgrsA0qAmA9SljuB9QphwlDXmDPPfMMPUkZQPpl1B2NduToFvvFPXfZPffcbb8nOKr8xHELPx0y0QrhoAjPUEppt/cGMBBMTmJIwiBGjO2xJLS/9+4XYAkxlj4oHVuKXN4jXp0w88IZDNazJ6WiyrgU5mxgGCzpzZ9z/VusiDpJZ0ew8gcAQqdPnmZ7D+2GrYqfJbX9tMljAZpn239efJb9BWCHvJXf3vc/tvLLFazrNtidfyLL5DdgCFJMSTej4Qr7EISp5599CWLNA/SAf4aZe9j+8ofHORdFMBOxRgQxAbC9YATzXC2zAoWRtzb5e4DkFtjyXVpXIk+gSAzmHBZ4rZq2EEVTGKStFvqLNuwIVI8JRNTQSOdAK2dyGLkbYr3ImieMPaG4mOAoERP4Y9Vo/iKmpCTyHHdSg5GFQmEcyPkIxGLJ+P9qzNiEbL+sHItIDUB53/3i6Y3wiu+A6VHXUOtUrp3YDobyELVjcxXDAL4ZX+huQLxhQzNdDXno4G6AxDgXdFVVigpHtTznaGlxnRu+VRD+2EUtHsaz0KHhp/pkiCRZIwlHxIQnAWBYG28da66K2quBPkq1jEKenae0eg9YjwNguTcSWhkK4awFT1vVKupPdeYPH4lPKEzTYjJegjknpPzoYEjlRw/RzXXV16nxF/7lgqEF9LL3wl/ja31t7Ag+CzYTVVyntIx01mEQeE+JTRgy0sakDrTB4AVxYCbh4f2w1cN7m4HLu2u+sBpCpUaOGg5ZIRfsK5qeHYuJIwfAj64i6OtV9moF/IbYA3ffCEi/0g6RIyMhWX8Y1R+9+zI9eLG99c5H9uXaHVgiKGhNwx7aJ/nEcp9i8AQXuUSeqxIeJEQkW3l+hU1HVr//0D7aCoBLgGJhIKGQJiOw4wygp5X9TRcqsZSsSVYCAJlDn8eW6MJqKwFWU7DNiGAhTmPokwl2tHnrZtjLq2HwM3QgOI1OnzXWxnmJ93gNvTvEJk5k/v9Ei5swz3xhzAaEp9iQnmK7/7oFWCm6USOkPXpnXmNv9kEGRN+wB/ybYL9hkLV43vj7KAhj5ScO2Rj82sPIlTh05Jj51ZURxoYND9iML7175ohp+JVD0IOJq9DqKgL+ArEHSUyIoh+vRX0da1MmTUQFv8YykyOt8BgDR9aTWOQ6533ih0b0tlUjrfDoPKeLaq8Ykq+cwAlfCvSOdoxpKah7KFQCQqHoJ7XbkEyKEIDCSAqHSy6dx0acDCX/fbvmhgVsArkuyX3fngoOgm7b8X0+0oYRNiAzwEaPSaNYwyoAtqg274bafKYQXAw8fORr1MnDI29XJTpKIdMCo0L+he288y5AP9GVxQzQ1LSOQ7Yil0KiRwmIHNCwReMT8V8BdAsgTKuDDVGAqtioahL3AFiOppGVL6qKeNkCyINVAIJYp/JGFQirf0vupMZBDZsmXMHy4CwpptAqs2kAec1MIDJohgVuiQWrn7Fp0yZLT093oHQaXlUC7iR9DOS9ipIsYDWc18sGIB2ZNdIlGh9i6puRkcGh4LFcBSrLviAWWdYppC/V1XU2hELFj4ezjZUtALYw7yRpocW2ZeMGu5VggUQCf/btP2RDh0FjZsosoKm44CT7FJOSeoAwvPRY+1gy7HQJro00oHWwVQbzugqz0OQ+gANLPqtxFAodTKVbAboaYLNFcN10IAoMSB+Y5vxq6+vanPQ7DTR/KfKrPQeP2Nmwbgt4T62AtrEEBe3avQPP0/Fs8Ezuyxs4JA8CDs+2x5962q65/g6uZxQeKgdty6ZVNnrUUJKKr7ScI8UWxmYmIFoAoArGYhir6zd8a9NnTHUgSUHRbjY7eUPqsELKcuEVNmR0hq3b+p5VtsIORi45Eo+nCcOn2p6tOZbL5qSdvrUTOrj6rM5Q13SFhGudkWbN4ZMUO4DvGU+RkoGkYS+poDtgVgGgqllhP8Qq0OExqsGdVyX7bqR8fmhCKsoVUiDfEl+bPW8495JkQtZGBye0kl3LOFgFWog53cYG1QE6FsSkLD4pjilJsk0ePdU2fLWZ6VQSG3sVsoUWgJJCmgaxUZiKMaSXmFSS3kwkdgdJEj4F+yeLcKjjNNoaNIi1qGdEhZcODr0fyT+USC4vNDEcusTodmCQ1xSrldQGqgNN9zY0Vgx1FdpeCFEgoHUK00utRwFhFYR3dTeUMy/zw/eToUY7mzVJhZ14GyfhF/rtV5uYvFfbAw/ez0aNnOWrb/ATTnXXbODQUZaSNIjkvgSYb0OskGd+5frlAP3bSfpOsAxkAQd35Nrt153HMzDc/vr0a1ZLgVUE+O9YTaCevi5ghaIQL1kVhwqvcgHQTr7tNbL6LLon6t3VeLjAJX0eyRy4f3EMEv778lsAEQGww0uQkI6wdRsBV3dusdVfb3Tol/OgPQ2qar1EsA/Jh2jwkEGu4crG19IFHXl6cydV8AVU1IWVxLYD1gIkEaT1nJx8BvV+3QJ92Uu7QNZ0zceNjUSOhck78gl5S7exH6nIaeWFm9hL6ijImgAjJHWXLyRDWfxwvMA0qQTVnMtWs1u/KTygEziIQM9wVFyohSBVqMa3rKaALxaOIQCEQof6ieKmx6IAVgOQ0jWgKgiUTUEX4AeeO5KWiikloF0TaYEIYkDLAN4lECtww0levRAL2ZPIc1n2Fir2brzhRtjM8xyLW4wmBc8p9EMgpexCupi4VzFBDnIWE21OwlzINLZM+zYFQWx8shdkI6YQgK0aPw9U9VihjY21sIDK3DmQnDIQX6V4hiCk1RdnY2+yGZZ5EdPb0XbGlDlcE1LEOcy/4XAtBZzzEdrpmGN9Tb6Hu7jeVo0s60iylNKiSibwsQznip3liawy/GWRIWDNSYw1t/KepZ/YpO5p8p4p3Qd9fv7pS0rXOdKNBM5P15DX7OTnRsiUnT1CbEOlSV5/HcDkmWdRtNOMUETqfPp/s888kMchPE7BpnvQBIBRxB65/PPl9vkXywm7wWvs4oW2cMFFNAYD3DnigBH39ZJSs0dQ5KkIbECaX1HJtJ+9Zt++gw5IOX/hBQzbsEeJSHB2BalIhP04G30AGrd+94PFUmx0+lQjt6y0Z557DUuAw4TtjbdLFy9hmDWMvb8/wxWBqgq9E6gqhptYw4D3FMO1nGe5J47ZP5/6K6GM/ezKa69ERjic+08zDVgjIEGAmmPgcf9r8FntYS3s2buDK9WMZ/csnp0R9iFp5hnpg08rawT8C8jAgB+GhBKyuwGeJHEtZ6peWHrUDh7fayfppDskPdVwiwdGTGipHmS+H0G1OWoIwOPsi9iTGI4QxKn05T5g9TR570dgtQ+U+98Yqz8HVl19RZWqoWEhw7u4AemOybD/g3etHOb+qfJtNv+S6eaPdNIfm5X1m3dYHc/GXOSsYZwbJ/OqGGC22bYDh7A2wMdKQwKKdMVQ8AA6YLOHPYhTk/eMLFbeyNoneM0e6oFymrgqwlgGjxphi6++km/V5/J39UgnB0yov5eYrl99n6dP5q39UH7IYdRRqpUcrs9z7KBIZ8/i2WA4443TAwD53bqBNcB1W3cMZ5TYHoDG+FsKkGllr+PYdeA3T7pr2DT8k2VHFKy3HucNp6AHPgeAtAKGnJ8t+0YNlJIqhr4JDGGmTZthtTBlBqQluPqoF2BaO6FCjXTGuxGZY2B6QPHPwT09m33g+P8GrP7IxD3NYu8DVgWwKGCzncY6lM+4dvWXrD3AY4V8SfLPOaLBmwp1H96/ZIDaN4MAPdhdeRTw18Uj9PjJIvZ9NnipSDjj/GGxhLDXhNLMS3Hip8AunqEmapGGskY8wd6w6BSYccFs/DTpfYzV/w1Y7duf+u5tXzCZvJzXrFtPsOBYBjnVeHO+7+6jbmW3/GW0o3P9pNzolWetk8WrJ/AGr3pGxeSUlYPeYxAWYYH48EdE4q+PncekaaMdMOL1FD9d/x+BVWfO6+2l8n7TuR3Fz7nrihsIxyuyINhJyXy+SPnmYWcxiuCKWHz4pj72kH14eJdVM+hvZrDdxloKI4SieOt2nmV/m3LL7VYNgCp/aHlvFyC3dTUB90FMVCl7BEw5iwLeexv3sAoQVqF3suJRrzB4xCD2De0jCp9sJfCHgCblOwAkyBM8GFBMEdNt2mNobmeeNcWOrVxpwazD2iQYwARsaFDXw3PVw14s6xgBuHpmbodVGBVH/acEbUBIha2KNeoS59VvUMNpuN0GwFtPcEsjg0gF786ee45FoP7Q86XhvGo6b5inm+EFq+n7V36+zqJGTba8smwrrCK8FjKMX0OlhbAXRiQh7WfYJSahWEH+bBBR5DwUlVVQw0RwVuObipymGhWUglGHZU2gWYV1hWY4lPW5GX98SU27xQDi9g2ClFICmDx5Kj+X/Ufg7PD0FMvP3kdOwSSCinJtAuEy2meUSn581w8WyppacsFMgAyeY+qTYK7B8SN59G9IijlTGrnGATzrHXydgDLdl3D24e2bDlAnVNj4c0dbq5LVC4pcEvjozIlWcvwgDDgUVVIiAgCeyANgBN0ZjW/zN19/BrArT9geS8uETIGU/8ABrkcEPn0P3mNb152iTl1BzRBn236o4TzBazcU9QpoR14B5wjXS3VHPH1qYz1gZWkD4UskW2ck2/adp/jsXANAoXjsJcqLCRClXwpnDdXCGhMc09UlBjrDcvopDULdYNydb16wbAdrLIBrr+GFwugUIPOPJ39BqGi7TT7nJtt9pB9y8mWWGAdozb44ZuQIF1QcD3uykMGiXkMMveMF2fbE4w/Zr266mfPZOL8HYJUFSAebvrO1mO9PwWpniFP3HTqyH9B5EKDIEXq3hS47IDpkCN6zebDtdtnUqdhcANq1ADJ2EYIYxbrrDiFwqTcCr0I8LGtLbOrYLHwfseg5inolgecKoKmL5zkn94BNmTxClTfAMeGahI+F8nsg8uYoGrbD+wu5/idJ655LjayBBupW1Amd3J/G2g7bufswzEbADN6nv2zyyLdIzyIThMGxnoeJSPiHDh9qWWNG2eD0DMAtyDtYChwm0fyf/37CDh89QjjuJrxyzwGMxff017egSLvFPic0etfOvfbCf16i1qywjz74yP5LAvn8KRPs6vPnO1XiXvadbfT9tdT1weyPfpyvIgvcfseNPF899vnnXzoWrfIC/vCnx+wLSFUCUhQUq2TzWgbG4fhS3nT9jYSbTbdqermDMIannjEJhdVuV+92o8QbPZQ+FsWVwm3fWfYuz8p0e/2/ryLz/5vzcj6RU2gr8WyeOH68nT9/of3mt/fbvff/yjtf2Xy7ATLVT/RjPTz+2D9QJvUnqOo7++jDD+zfz/7NbrvjempdwsGo7eWrOmH8BHuagKwzZsxy2InUDYgiOEv9Xb09c+Z0W792AzkLDZBnYHkCMsrSpYS1HgYBSR6v7ZBLgthfJAv345o42xt6r/AoDQbYT0WRdbY3lCVOkamcCUBEznTabNZjEhYdqJUgb0UQmFsPODlmPPusApK5/zmsvRZwFuUVxfcPxdYulJ4IYgjAsp6VLq5beDABgsHxFpc+CrYzdiWw8MeNysKKAptDkUUA76XY86FWlN+6AjRdmQRxRFWBLL+7O2CFy7KNfbEfAwx/BiPaT5tZ6/7Unu0MnQIpCMWelaRc/Y96YwHEYpJHJ+LpXAhbnONXXvARBK/64WnTzn4qX1hhDb0QkHzZbzW860CZK/9S/3AIgZw1bGyOXCPlaCJBsh2oBSoK2QchFU4bPcTmDJ8OM7TT8qlZV2DbUC91AP8kokS6dN65tnXDenvwgV9S/9TYejJp8uvwppbEjnOgpo5AJoZUl152mf318Sft/gdvhAT0kht033jD9e4zrFj1B5FscgAAIABJREFUjZXTL3QHQILE/qmX2nHm9DGsRX9bu3aPXcBAZ59YuwySxMINx/tVhEd/zlQFU6nfjAiIghBJnwaIXQvRRcCx9vL4IMgUITEQbUIAz8FYOA9EkOik1uQTA3rrN2BrF58pLIJzph0FegZrpMvGQZrbsn0LQ699fAeEG0Bs1QdSvYphHsh5V9WMGh6lTHzyXAsaOc9quY8DGDBldeXZ766/iGBb9lqueTtvspVnZOMPmznHW+36q66xQdg9VkPt7QXD822jBoVkMQCsrZo9KomhYSmBfFrDIeH0xgkZBAkm4bd6yCZNyGAYVuCsNsSs9wFXnDZtErYohyCmQChNQAVTxb7NYKiUkGkNr5xvf2C/BAJfJQVhUTv2DQuPokSyS6H++jfQJguSpoAmo8WHB6kzjMac5rB5H/4ivTaQ6WA9BUBwYKzbFCbPiLclV6UwmYKm3BFmWemz7PKFzxGwEGUPPHIFCea5tocNtDgfuXlUB5OgEYCoQYCDMj2GWssPr8UTKDI8lin+KUc1D+OwLS7PdQ9lDfR2FSKhYQAeQZm2axMMpyYMuOtptvHqMj9YK0x2W2BgBSuAiyJFBV0EfPL9hGZMmDjRUdtV/GvVCQQVMCpZdjUgqJgZjYBVoWyukhFFE2yk8KBumjw9XGJQOno9IKZCpfQA79i+3b1GKZ5KCxcuhMnQ6FioBzHKVvqcPFJkBZCSksJme9iBs+lMIRIIyJKRdhrhIp6MfiaSeOwLuA+yL9iMrGrmrLMB4aDnMwUX2FBeXmKpKZqw9rP33nsbicy5sJbKKRpqHdjgCxNEgGQJUppemD7VpfkuwamK72vkgXQsAzZXgcXJiWpIxIprZLOVz2qtZaYPYuMqdk2ZplUyDpdfVTwAuhZqoz4bG4Kmy2dfcBHXYTTszgTkv0WELoWC6icQWJZD4vQ65Cn34Dl6zLKGMh1gqldRmW+vL1tm9zz4MEUZrBwmYhsJXrr80gX27L+etdtvvQ8AX4EA8rUVywMfm1Mn+JpvuD9Iyo8dZq3If1eNoz8Twiybd97Fllt4wOo6s62yJRc5abANTRtph3ecsH1bsIMgFTMM/18BTfUcxOp75GkSCrARQRHkC2AgT9Tzz11kZ8+cy7UssFeWPWuHD2H+LQYay0RJ0pLQx8ZT7CvNnQlaK5JNyVCD2aCikJnEE9oTBliVmpoKGI13MHIIBUlpDYkZJM/dMg57NV6RUM4FCsmE+iiv049NSYB2akaCY35s/eEghziFthpCMQVdWARrNErgnGT8gUxq2Wi37oYZCNDE2gyBqe0klpJLuqaXA8UBKV7vK0akk/FxKIp1oN9Kd1RxJwCWM8mxXjtpaiW/D0O+FI9BuwzRA3TYcJEkB2uqqOf+MqFBzqj1M2nccPvmqzV4VC3AgySdgrjYNn6PATiboyw/9Gw1IGkfPmys3XbNdRRLlZZbnEOqa6ltxQA/CYB64cxpVgUofxaWErv3HrDtMHn8Adh355xwfkq+SlBksqiABvlZyaNPcg0vF4djXBJFDvF2mgAeVY+l67pocSx59inqVNCG0bicO/t8LCVm2s6du7lXKfbGu6+51HBlWnYrjEhNkbvvYjbJggC2QVK0OzzjkWZI8uL5jApUVWgVoC37pAOwxVAVsMpGrMAiT7VNey9wQsCcyiO+NSPNFyY5IPPAONYzUiGudzMHVxOIcC2M6ApC7ppYX+0cTi3IDrpgfTXX8f6Qf/ZIlk+zWwsbr4diIUCTOk2TXcoy74UCI7o/3tOguzVFkuIIWBUWLNBFxRm2EQwB5CfaQIiXVxBxiClIgc+qgl8+QJ5HIsAI70NAtZhsGrYpoEtAnNaZQp7UXEvWq9e+//4HbB5NYDnFayMDoHquaxUFse5DHc9AMhP9JpQAcrGNQ5JTwZ50hEm7bEjEbIlGguIHECGgUUWOW8vchFDknZFMnptguITDLNGv2NgEF47UzkFdUnkE+dV62NyVDDZG2qDU0TDdwmClV3CftzsGjq9A89PIp7sTYtc55o8YvTxbnIkXnTMbnyl/JuHj7W9P/tN5aZUwXW1kUNItMEFevnyLQu0cgcvDmN3z1jeo0J6lEYeeQkllBU4Eau9AKjgG0FdywH37DsAUq7D77r6L+4NlAZL1bIIMMgYNsHMXLLSBg7NgriCL7/NydeCy10d7dhA8v8Kx9Dl4vqoqKp0CQ2m4gewRjz3xONcLZsXAQewLCl/U13rUX7EnBZaX4rddC9urmzO3nclwEY2a7tfM2dOw88gCIEmHPYF0hzCDEM5IFZ4b1m9C8YAEpqXQ8gCtn3nmRd5zii0l8CkDGW0coGoQAKWeBUlxPWDHG3yI2SCrBb3GUbzGnn7mSRQBs9xAbkB/vMHxBdTZ5b6Hf/QZBZY28rlU1Mu6Rb5to0aNhh0wFoZQrgM85O3trocDaBz/zd0XAUI669pgYJWTQp1P8/kJwHMOnrKtgJqMS39MaZW9ZwqeU6MGj7GFcwGkkZ+GM/iTEN2tD3ezvfsskNpj/unna1Kld6t1dDr9XPfJIfbe2ugLuOoUuMpwpQDmTiyAt/ayHe+/ZaUAq6UVe+38iydRkDOMqKrj9UIJZztoSWnxDHQGwLrCF54h3GYGo4U0QMyL3AYXKnsD2NXah+SRJY9dtkLHmHY4p2StnB112LhU1vfY0HFjbBGJ7l2nWXoKaOlkYB0cQGjPj8N1D4DsYznqzFBibQDvXcCqWPqqhQTm6s+cBcPpgCId2M6/+PQzobqtoZ2kVFk7yLub93mC+knXRoCX9g3pIfS/TnIt6TF7jr+aN4B43c1OVE897Pdih4xAPlaNx34mTKih/LfO1nykbQn4m4slo4GFUtxcvAZyc3d/nMemPtBPTNU+6w4PWNUa1SfuY6z+9Pn7WLh6i5JiK7wqUPpJScEV2ICSIIPh8qav1+CZd5KX8QYIWjYawjlSIt/jo8Q0t2800JggfQdz3L71AGndxyniZSnDHsp68ucwkSojVD6OvI4f6g8/nqUG7n8ALNGXX30ZiTD1m4BwGkYBqy7ASoiNY66e9nd1a89jHGvgdfqGes8I7zIMdudu6rKI8AD8wgCPkKCv+vxTXhfQ0J0TYhVJ+RADUBMLwMagTmqB6lIsYwAMHYCMBz57TBr14qaNSGWTBwKqyI6qmoDGLAgAPwGrutfeNZZdgQZJnBs6Y3Vd+QudNVEs4nuWXGPNB3Itg/cQBXvch/CNZq5FNKGpcQ0+tq6+2E5xvZroN3woWNogYARyvQfwvc34Is646Xqr5foFcb01YC1H1heJzVAHZ2swNUAID0Y7n1VDNp0tWuPODsd5ksMEB9iLYL/s5LpqEB7A5+7mv2VDJHawwB6FeITx/loV+kZzp4Hcd2+/Y6lIdU9hhdYDuCdFmQbTCnORh7GfWFJctzcI60wb5iWN61oI3HVLU3ue2Lv4J2sP02DImY/w33qGqul5xDJ2Vhdas863WutWsnX1b1L0BdkXK9ZbEMPwQ4U7YMHvtxGTx9je79cTlIc6KTKFOjiGn8/7xuopSOFaqAIF5iibQtdLa6mC/dkvIAIFF4Fy3dQmgF5RMByPASi08TWN9CVN+JROhf1eeKLAJo+f5QZfPZ01dh6p6z4MOhV0t/abDYRk9lf36ACCypomF97oD4FGycyqMaS4EGurh8lxSzvMIWUrUGc0iO3MMx+NNY1qv8qT1XZ87yGbuXg48lf8SPGwbWRQFB08iBqaOrunAZYZzEnuoxRy1dhwDcGnN5/w17ZuyD34DlbTd4ZGabgL8mj1WG9dYf969DW8nwlNJgm+CoLELOrQdd9+hfyUACV611MEHiUmxWKvAujb5GsXLLjA/vvmcvcsaznfctvlsJzr7cuvviYAFy9GBqUa5HvDaM8XWintKgSlrtA3paRgA8f67U9OyLFDx11vrdsp8Eogw8O/uw2PwBK78u6/2daDgbbi0zewUEAtwHmVQgr9ERSRKRBc9h1Uwnwyw9NUW77qK/vDI3fZv/54r1256BLOlyT7AeAlGDbNgnnj7KOP19mEcTMg5BAkS2+XTJ2+gj1rwSWzuBfUrHghlhBMmQyoNmRkB97L3Afef2B3PedJpJU0sCclDbVano8DR77D9gBSE3tBF+d5IjY6AbADg1ERyOs+EkmtbJjEcGuPiLeOGkBV2Mi+ZCqUn8SaCUAsI4XznvV8Bt6xq1auRga8nZ4pAXLQPq5dMBhAHGsbRjx9Ry8YQwi9fhsWXv945HGS2t8jgCfGpk+YBIsa5Skg+msffmRb9m6AqRwJEHmvvfbCe/zMbLv/nqtt/rnz7PiJIjt86gi99HwHbv4Taa8ULH/57a9s19dfo3AMt10EOq/Yss0aKaxobx1jXb+dwgy/0D17j7oz+zn8XH993+8A8+NQRmXZBeeex7Ppw3vfbm+8/hG9xUT786N/Ipj5ZawR1jqbqsh+hIiOwjoQi7h+1Dld1M+VnPNj8W58EdbplMlTnSpSRLa5vN9LUNTNPusc+tJWAK81hAO/Tl+0k6wOzgj2t14GdY2Qmy6YP5/nONjuuvMO/PH7A+KOd2BfIKqWa6+6w9566zP2+Bhb+/Vq7BYWERT1g7N5kxeqLyDXjFkzIIrkIL1uo1eFlcdGAqHSWY3pvbRSW2hAJX9a2akEytcVH+hAMd6lumJfjWSooYFVlEA4Ggg3TJQREWFuNbAfw/mBEbznZ599yjbgybxu4/f0WVhF8Oc+XFx/et86hgN6jmSnExdHf01NXwcxRf2Ieqkgf+TgPlF4vqZadPIoPIrBMmpKsPuDONZQynWqBeQifBx7hkSGNjPPHA9hr4ReMYHhEVJtVEvFECaOZde63jwUckAxVgP9IKBI4enjK/9O1hlDTQXltvP8qnZqrG/luUa5zR5TT7+FBa3rL0WQ0GdtBnSOJgRYtpU9Yq/Cvm2uB1Ck9tT6boC4JwuKQIbhdWRuiFEr0qBjd4J5TSNo7SgAnkLNB8LMrD5cY8FI5dtRXAUzTKmkh+yCHOCrADPCnqLABEpQTT714r/twfsfAadttAxCO07knuL5wyKBr02D2LVrzzaeIep+aq4miImud+P16mGp4zLAcA9f3XbIhvSug7EMKC/V3smwOh52bxlDPazlpFLq5WyLjgMjYL06py0GRUmRGZCU+nE2AkxzX5vABWTPESmFAXWcU+lR+wdxDqLvAUPS+QZrHUm/sLtQ+p9Uaoax4yY4DOsIeQupqfLUBS9k73z3bVRcsGiVEyGbuXCGXKmxiZbP5w5l0BoSNx2m1hlWS604dOgQ6zm12V75ze2WiCxYZLI6GEg9kKFuvP1WPkedbd64CQB+DOehFDSc+Z14B4dwJrE3R4fFosJmq+OzDx8+kL31ENkM6tUVRBpvMRF+djM1xS9/9Sj9WBj9zjN27733UIuHYT9J+CMKv1MEKs6ZdZYte/kLp0TqIEvDp/+QjF55EMj4zQXU8EBJCq/iR9IZFaMBTg7KpFcGw2yyHRQtmhBetoQLE1YPiwJAC4TdB8lGIX6cUyamW+oQiiEYqQowCQO4+vht0s0D+pPiNgKfoALAI8yXucBDhpAcHNmCVLzH1n+7k0XCwU8Bqaa8uQE2FfTbJgDTHprsWA7ARLw3dHgmo+NITSMZneKqIIfNphVpREsYmwaLMIQmgR2wBCp7f+QCKi71mQTwSO6vz6IiRI2ofI/E0NOfFTGxGgoztBxZgSjI8v1TolwSB2A1h4HAR/mBHc/J5maEI8WGXTd0OKBZvUuvEyArQ18Vu218fx4+g7II0G+9B4G2YqL2hWbpz/XfAtS2bNli5513nr388st2zTXXOHbtfmT7+RyCw/C7G8h0LpiDas/ObXb44H6u48VcD5B17tvhfTsBL/fZ4ksvZSpEoQkgLE/FitJiJoF1UPETrOTUMRIaNzn5vT5nOEVrK35Tyf0TnWSlpKQQkDeRf5fBBsrCx4dpMRuLkt8FHNfBWHVTda6fCp8mQONWirEpZ55vl191A9PdfOT2W+yMqROcVCER4LeFe1icf5Kie6PNAWyJigZsZBOLoACVdG4/fnYXX3oZAGcY7KN3CT0az7VrpchBJgkYpULTh/tSwM/4avXHFL81HNwIOSlYw9gRBOpcd+1tzrunB1bDodz1NIxVzkqht4WJSaO8LpHKljLdJrzEFwBUJtKBNDbRHDbRkfE2e9Y5yIkzkYRvwCi7jM+sIqgOL7tjMKXkyylpKocHHsAhwXF85jqXjNcJg1s+L00UpqH0Ign4VQ7JSuKA5c8BSgamDGHjwTSaiVs9zavkqkrxLmWqLY+reBLqdXCVFlUzTU5D0riQ+3rUduz63iX4CQ5UoSumkwpsT0qrXklNmOen9fBvH2PCU2hvvvkqB6kHNKoR7JC/mNpLBRpQUAfKu4lGoBJGok5HH0noJbvkq4KVDI0HZRDPeKumhwDWMuaXLJ7bgu1ECEzDSKb0cKMko63ptJNHFJxBEUlzFa3wBormdth4U6ZPs9ycSiuuQBapZAoKZr+eUHfgX7T0WhsKw/ad1/6DbOOATZgyBa/SXNZZHqyrHrsQOZLCYMZMOMO+WPkVAApyPxr+QphObayDANhvSuUL5r0NwBO4muJeNgDySmR/5SewoSHBE8igkAg1yZrmCzzzp2kN5YDQdFkgosCSP/z+jxT5ybYcP66vvl0D+5pnW9sdG7MOVAVxiNmnzlh9aSiFUQ8/x4XWqnfmPYmBoCwWeduGwp4IwLR9SOpw9oo6ZNLIExlGCEDs6va+15FLVJzwnrDzgSEdA2iSYBFYe3Tx920wSVrYi5soYioxAK+r5oCjuGilEOzkcyl9sB2f1TYGRm596P0JJz0NugnYlLG8LFvC4vDzSqDIafWH2U6jAyDrx/sQk0CPsNZeh1gSQjbcanH8FwdIKPhP7CpJdgMIiWhVlcmCkOecLqDkISqgHSsY0EZNol5bP3Pa9BkEGE5kDde6okuFqRg5NRQOoQxu3LQc0ERNu+TXjbDbNe1spCkKZK+NIynVn3vdiP9UCcC7PKe1l0pFoLTtROxMEgHzZQeRBMs5lNCuHgqhhrY8W/X1fymWYcv34/xJHsvB3g9Qt8wOwA6oqq10H9MbHqqbp6nj7YsJLU9qUYFTYgDd2b+Gp6bbhnUEAJGKGk4KaBLT9v3ZTC3FfJPOT+mbWnv8cpmRunzOZoFrIBxOz54AIQEHWk88g60UKgvmnkES7jzAyQ3ICcfZF5+vslUrVjlWZhd7rHwaC/NpfFANRJP+Gk+QhWSJSrsWMCGwrvt0UJP2hV7unVhKsg5oRbIqWvCjjz1q+47vs9//5Y+cK/1hhDKk05uigZcVQYDz+QCs5DqVVhS5M0CemBqo5iNBq2ewNv2MyaxLlA8EO+XkwozPGuOGkkqt3bJ1G3sCjDn8rfcS/rALFtP5513IOTgKT8EkagUAJAdW//TrJx9aPgOftbyi2I5k77EvvvzMLrviMtiqQxlYpfG9Ysb3fa9QQc/3s4GCVM/sMXzL6wjyGMU+MoLfCpOJ4KzTL22P+uWB5XogPMakfpxS25sBOqrw8s3NPWRvfv6eVYFstSooBq8y3dIgDZloUIYNHmEXnbvYkmnO42DfBcGm0MLxPEW9e+mY6WLTilfr1pJelP9219H7ux+Zjnx3H7AqtrjY2zmAEf2T0iyQemTL8vetiCCJqopsm3XBGOqvKsL18ii0UULge5ySmWJJsKhO5ZxErjqc+9Zi3353kKm8NwSRxYg8VIPYt2X3ob1Av93b5Ib7c1bKM66S1OZy1uDomVNtHsnp3fJJ4+ubGLT2wAwJQO7Ux1QV6Ph/hHIJANJ5wVkhJqCUGo6ZIgmhA849sOznPpq6FwJC5bve0sWAmrWj1HmB3m2cmU5e5xQZXQ6s0VBI7GGBD/1oWMVEbXeWAJ5cPIxDVp7TcTwTqwiumDvnXMeiVC1YBMAfh0pJTA8FDrmnUveeSZGYz0JBPKaknvifrQ93Qnjg/09/7q2jPlDZucoJUHWgrPecyPdeA5lWzhsx+QemD2QtHnWWSpInCIAVyKuv1YKUBUI3wGCXwHi/eph5PK+FfvbB2+ts5Ya1NJiNYBiE9Tg7FdQGeBjqfPdlYQbSiPnzvQ34KA4bNgJJ6G+pY9jX+WydvL6aub7P5oF1zgTB+wyn76MeAt1PKT8cC56PG8KQZwcMruhoalaShuURvv27Dc7CKZhzMow9WjY+nQwMe6ih6lDdiBHtw2vHcNa5YSHPi2wmEqjXSvFn1h6tM3P71i0ki4919hw/94bu+28HrMIshiTjnlOs8F3jpkbzgYuvsZCD+TaY5yn6DMCGi+aQTo3fKo2VL01cM7LH7DIYrZxlzarRkehLIh9Ik1S875idc+NSq2HPLWR40QrDuwWAp5sHRVYu/VmLVQywwmGcttMdK2DF1UECkCMjXDq62KHyvXbN9mnQ1dmhqBnmeQ3iDKO7MD8YnfL27uGsnT52FM/xZ4SFojKICiQEQwF9dY4ModqvuaHK0vtFmi/1/3NvvWDxwwf8uD/0XZMfrxN7ldaZZ+vAOfOjx7b2GtUzGtn9tL/27TWup+G+rVm3zio6i6y8u8Ca/AkA5b02kg8Rqkad99rJeREqOw+es2DWWQv7YpRCPDvwPGSgG0j/dEj7E8qDVACzcNhJLvQSALe2KZimWKHANdRZBNvG0zfg0zs+6xx5VVll2UHOnAjA6WYsaMYix96htE1rBsSu5TmXhkP7iAYzGuoHyRoJQDUAYFx2cM3NhChyVkUDPJUXwlSkLk8lx6IL1VfRiVJb8dFKu+FX2IgBrAq4lNdgO+daeUMF5zEp1sh8Fb7jy9qQivBE/gmGzJydgD6Hd++hnzpuU6aN57772AD23ylYyvzzr/8ASMC+KtIHb/ah1gqQsWdnLmQf5Ky872P4JdYQehMHaOQ8V+nxJJFWDZ6R2R/1RQU1fyDgS5hTpvnTGztPenkN0pxrCB4dA3mDtV5GSnYzazUySnew10ZmZNqWdSdg5DIgAOz247mS5P/BX/7CWvyL7Zpf/8u2nTA7tGO7dRJOGw9YlgwwrWFMDGrIZuwtogATsrEgOFrSZL95aKm98MittmjuAvkbWHHZKfOTMrEmz3btL7YLLlxC8Az7MszbzVuPWClqvalnD7NJWHaVMkDt7YzgM2GhFHEMAOYA94XnCoul8KAkK2UoHhaXCpuUhPTucq59tG3ZvJEBEarN5Ik2aHAcexFAirJKWvEQp7b2DWohy4O6tTEC9SaFMuqlkgPH7P9h6z0A+yyrNu6TvfdO2qyudG+6S6FAGW2Bli1DRfRFERDHq6ioqKCi4gBBlI1YNhQotFAKdNO9U5qmadqkGc3e+/td558o3/t9ed9amvHP83+e+z73Ode5znVdPB/pumB8PloOAZCyrol5eoaNTUGcfRhNdSRhmsxzRBqgVnkNXgSnK/HmyJlmV8y9hLpxu/32b2/Y/Mmz7Fe/uNOWfukb1kIMjctJxSwtmlghFlmonWCybCZj1JedNweZqA779OhaAKWRMP+QwqmMsp888pQbNx87cMzuuetm/FJ22Qn27itrdqNbibkrUmgnmBRJYxR63MQR6Akf9MZiNZMDkizso87qxA18eDYmR40nbAq4Rwk6l7NnoxdPTHzmuaccP2lt6bYJE8f61Nue/bsclOyDmHPVyqvsLZi0aup0sV5COMNlAKv64vs//DEm05PsogVLyLF22913fRvjtmLOD+IDR9ovfvpLe+fdNbZnzx7q6kQ3Putm8iEMgK8eQksidVkLa1nmc33sh0f+9jdnOsqvRkSJmFjOcoqXwhFZXHOZr0nHfWRcBPImKYnmeuJQT4TLgLVxjWmMPPeyJozmj6RbxPRU7RWnSUeAc+XFPfy89DW9gORn2wAjOxtpkMCKfv7JR6wO2apTyDSu2/yeVdJ4Q52I3F2kJYyKaMjEAByLYarpEzFlNRSoWjMmOo26ARylH/BRE9bcBxngBQWBy2DsqW+UhJkYjvWAoarLMjDMmjguH/LRMepXzi7q3k5qqS5+nxKkcO6VpCbj2NuU5+zJeMhQdd7YkpSlmnHtgGQ+0g8BSoavTqzgHBVhSed1t9gNqgV4ZnFqVhFTlZeL7R0LY7yByRppbbezr5uoZaM1SUGsVlNP9zuOXErYgEwUB7hvuSnJdunyC+2vj69yBvgIJj7bYPm2IImgOuCqqy7GxO91G49O8c1fvh6g72GX6pJETTiSFPLdiAOYLkcu7dKLzrUijNSfef5ZN4wLAfwPEWFSz4i/49GlboTxqpjSDZYRjDRLZSWNEXLqOryPIml+kXowQUCjgTWQxJ4IH0C+MGgYZuaj3SROeVEPUinxNFDisvoxczvCmXKWhpLMDpncCE1irTDlBHN6Hsb2NZDNusEDh0Gw6WqqZwJug0/VjeVM7OutsOefe4/8fhx7rMGxKDUAegDZZ02c4pJxoRCbBjKK+HsGU50RNmXsCOtpOGaP3nOTa7eKANAAQB/GXvvJr34Gqa7QHvr9760PjCOVM6EZwqakrEbQsK2srrLFSy6EtPcRj7CNPC6HM6Pc918+oGlDTRcM+ZEw7IuZ9mJt0tyZNn0yk9g7wc0k5UJOgP72AM/lmpsuwSD+gO3djnY4DbKgmOzUgV4g5T7AHrEFpDekAlkJj9zYpOjRTwKtxAyYkxE6ABWQ8f6gNoqDTm5wPwGykcSow1HnKhhS6tSlodVQ1wDrEeSjt04BV4zRPEa9cUPEGGjkxHQP/DIbue2OOXQ3ugHAym3B4mw6eowVYFrVhLNdTnqRHT8Yy0gyHayoMhY+CS2LvIXC7sDeah40eq7RBdZYIUOAGNeT6ENfTONJUWindTP2E41mj9hnGv9PSgZ003i/nO5ISqMHXTL1NS+K+NNDgiq9VskEJMBW1ZianMNVUGgYAmXfAAAgAElEQVQ0QeOrZ86cgso+0/JB3itg2q378AMf9R/HohCz8wDdxP24pc2ZM8cKWdyrVq2yefPmwb4scykCgZtiq0qiQB9KSktKSvw1qmCziu0qXchwNvWhI8X8zCRnqur399MpP1lZg/bOdTBRqm0HYwxiLS6+YIll5ea7dk4k49tVgBJk31aUn01hdsA+2/ipayspQXSBbpJLgUbqHGdinHUS2QF16bNg7ijYSx5AEgAymGkFlIsmcVHCmcNBIn2+INgUY3FCvHT5VXRPD3IAkXRgOhDJNU+ePpvi8Kztgi2WyPj1FMYRugnWCSmMsPA9u3buRJt2BeAT4wckk3KkPYV0xEfcx0vprGkEWIBAFBFyL5261atXIaLORpo2jvGYPS6+P3P6LID8WjT0yi0hDb2rWFgM4fwB4O/iwIsCWKlHgFmjnpEkvKH8RzSj1yGIXKcm5DG+PooksZtrm0IiUWN/f+JxH9XOK6ArEg0CixN2X7fYzBod0yiXHBLR8uP+q4unRoSMlFS8xzEyUYRGyoiiPECxM24KIdAjlD3Vi/5QYz1GF7gaNjTWumZRkljRvPdEjA6+/c3vYjR2wl595U0O8tJBoN+nAx0opU5wQE4VkcbKBK6qdsoFvJXIdVX1KTcSEJCqwlLJa8CAB3YGX8+k85UD6HGcdaoRL40oinnog8vOZFRhC2BHoaGSTDiMTxdI6JsGSkYWkh2MMmhfVJeedTfPm274qv3g3vtoXKDJi7M7fAdZjHBPouiMEQMIVHI+DoY1WERX6dqbb7INyFasfecN/x3LV15NII+01175Nwd5r91z08X2zuqNtvD8+c6wOcgITS8H9ce7S9F1JvliviSU8YVwANI4xMY1kqfCU26MIWJewF7odFBVB+QgsDoIZKqIF6tEBasYKXKQvWjxhXb9tTf4yPnXbv8Gz59nrLAnwM9BFKGUANS6/8SuUABdTWWKzdpBV1D3LpRDlRrBNV4FrOak5NvPfvgrGAE1ri384EO/s517djmo2sczE9ytZxKiJIDXKqL5VFiYhJun3LKJaxTgbTAAGmmOCFitqWzhgOO5CDPj4Kf2IGjzt6QhxH4dZC6qKFbRJd0edVrBOtkLaBjlwXgCCa46BbDfxPVTzArYcOYVC0oMsUFMdpAxo3wDYBXWsmKCM9GoCKTdqJFoAd8qRqUVKKmAwIgtgAHPwkeReTHFsd//4ffE8ByaY10uHyHjjnpGLpoB7TTe20MxJQ1BaUNWwrQsRwrgFE0gGWCIad8BeKQmRJUYEaw5d7hUQ4HfIV2x5OQENMYo+qKTiGfsceJMU1u5NbWfoECm+ZaGVmkShgrRyeynY8TP/UxAwNQPkHz8f7SHAr41kj0gIWL/FMIKKSCG3XXr12HePggYCzOQzX31l5bbsy++4cBqP3tHoKrAd60PVxcQYCGWKuwQyXG42RrhQ5pYQ80OsURzMBvMRg4hBlZYLKDnZ7DNly1d7q7UXdJXJFGTnmgVwEEm3dIsRp3TUjOtFo04Padkzq44AAB1h9WM04SFNK3F2pIuYStNuwpG/3bv24TTLjqpjBrJTCaeSRF1z2MoBrRuFW/b6dDW1GLqBMCqQlevX4nRVwPaZvPmn0MSgZ52QrZtRZtaIPdxmC4FhfmM7/+R5mC9/eF396IHtwMGTTbi7uM5V7O8Uao1JdD/ix//b2AVgA/Di337txO3TlPoziLJKuB9ybQqwFYNgJJamwGAQawfMWBPw/ivrDlFPGEUkAaozslwaRIq3jlwFtDMDXy4EEPg70E93Q7WwKmTJbYVZsmb69Av64YZGhEwx4vECC+cWJBOPF6+ZAVrYSSGVlxXBB0QQDRn/Tnr7r/AqliYXwRWQ1x39/8L0rnRlbRDlZATJ0pKT2H0lUfR22l7175lxR+9BQv+gC1ePp1nWcN5gbHYsTo3HTlV027Lrp7LiNkxtHIL7QjTLVXoWMfANJTufQAoc/TY8xrdh2BnyxKfiItyUxbeduZUDxqrfXYOjOwFjBfK/EUAbCsMgl7pT6KxqtdyqGsQzBkCVz0U8vmAQzLxFwadrxkvECQUNnjHHcwMsP0Do9YUVHJZ7o8n+Q8Aq2qC9FDse6Dmj7TOesWW496J2S32u5q5EyZOds12B4CIH5J0CYdJKIBty5bPGG9EZ5frEouwvARdwXRGnB1YDTCJtaCl4z/kfj6kffwfk7lBJP7/AqtfHFt3aRlBs35bAhRhgaUyrxKgqoJTRUou7LEydMvkOB/het+M0XnMChgNhVNwDcCIETgVxDRVMDH07OFO++0DT9pORmeDo5ioYrpLLF2xj3RORQGIy9xSTuTBsF9aYKzGsY9//6c/WDTTLt0cCP38fgGrQ2tcDZKh9+fguL6ih6fpFEmr6PmoIcPzimbUds/eQ8SURDed06OtJ+7ICFWNlxDtO0lPkSf0YpQRJ78EnRvk15Hsxz4ZRIglzvXFktOpmZjIWLnWxAeMyF5w0XxyRhW+AeB9qNHgOqX6HO+py1l/NHKJ6eIma318H8ZqBBM8eZzFcbOmW/TKi+xYOeAVWsLCExUfj6MLHULzulNSNexNSQKNzx1ha55ZZYu/fJ21ct8iKOQ00cQ7AQzi1XUzWFvR0iTn/FZTUltVkUaj9xpDlZyCCBnKZXQOKQ9wNisFtsyuIpmaUKzoI+jHqnnL96A+iYFSiG1Y9RINqRl2sPQIYAsTSprWIQ+OA/g6y30tAFjtIn499q/HLX3c8P/cjyHNW49Y2jeaovOYFfgzxPT1BoOAec6RLzZthvar/hZD9q21r+GAXGINjNVHYKbSQj7RQUGfQMM/nFxJJn4hnDcyb9FaTuHZnSWe9JNfJcICVf1UjpFqTz9TX3kTaDiRQ/A726gVwngGbV1nHVSKxDQqDLA2GDAtOiTfp6lKyw+S38exD6j3JCtBTdnFM2pXXsrngqTXy+f18+HKX3pgDuOB0a9RYuniMWEjgCCSsdfTAKspxGLpzEbScNu/4wgN4gZbctUia4FFqSZcXyevQy1aRW6hWk01wVmAmxymi+YvmGGfbFmP3BHPEEDggzWf0ZDP973azRzvIWqz9NR027V1H3VsDuuwm/Osmlw5gzMUlmoWE0poN/bA0KrDOC4DwLjsVL0tPHeWbdq2AzKGWF4VTAD2Y8KiKbN6arTR1COVSOwovuk5kg8Tv3zYgZxpBpIJW7bvBNCIQEcQIy00SIM7VSMA7AygxYicRgs5x9dwTW/sLbWf/vVN++xEiL389OM2Wh4mXU2Wl5NOrlRp0YznZyAlJqmlz4tP2eHKJvvh96+233/vK1YAQSaD/CidnzmNRiyYr7381ha76JKLrSA/i/0cYus3HLCM0Xk0ClrtnHETuMYkJkJOAaDxO0ZoahSmd2SjN8Hrq3mejO4ickAOxPVGdgLQZtuHH7xnxw/U4mOhfAHGLY7tVbDCUrPDIFlMBRM4S7yIRwatHGOqBqsvw6xs3ChLichnzzIW3r3PKmEY9hKny04hu8B+nVA03j55+4DFk3OXbO+yKXnj0aDupKEGoHnsrM2eNsIqWsts/d4a64ZkcPnF0+y5l9dbLntKjZ+oNMyh8tPIrWda8b5dtvn9ffbHX34XU6w1FpLeZQeKa+zGy5fZ839+A2Mt1jQxJUGNJPKA/BF5tu/zY9Yh2TgQJcXxNmqFAvJz5Uo6l+699057+A+PORBKCWgxSGWcM3ky48KlyLrF2glq+IjgLHQvu+w00zXS0YyDuDRixEjYz5i0QRZR7SIiSyugXWYmE1c0Djoxh9O4sZqlYvrOPGeCT67cftud9tQ/XmQilpqX/d3t8VxnIs0e6nwRYVxORYbdxLhEPBsUTVshpSnBVXwWXiKwL5p110XxEEIckLfJyhVX2SH0wZsxBAphJF4yUP1oYvZi+CyT0kbMd/vJ51oBaNOGYaaYRFwFnBNLsR1wVgP2GpvSyL7ycoGTMkqOFnlBDHkaOBEUTSHE2kZiTDRn4G9+dQ+TYZzlNDJ++tCvYQ0Sz8IAS5G/C6fx04tZtMdefr6VRrC8HIxYFIVBUB9avS1M2PUC2CZjatXSUsHZimYvrE1J5yh/awG4Uy6RRP2dABmmFm1V5Qkx8ZxfxJjaahE7JKWiiRKaPDQPIyCP6LUbWQ+dgNM9vJe0VLxeeHiqF9UGCWaCroN6xskS3JO0pHjqgyY3QpQqSz9nSiJdixDuhxNyOHDCYFxLmzYZkkQZcUHNmCCeiQiLOiclZSnyitdZXGMHzaqnH/2Le4d8++57PK/r7Q5HxuGP9sffP2i/vP/nSE2uR97mJNKIG+2cc8baipUrIFY96xOCyZDlJGsTiYyCZDTPnz8f4hNT2GBMr6x+1/MJ1YihxNdu8rYkGgbt6FSHQZhKwQMjmPypj+dRD9tfOePc+TPsQ5onw0elWCUazbnDMT+vgGwDLpIKlhfMfpV8TAq5fwws4HDYnZ3tmoiGdMffasCFMb3WwcSlGk5dgM3xmXl2yRXX2mG8akqZWusAO/zmt+6ABFlq27e8w/OmXsXANSebZjWGdG3EddWXmdQ72htNxO4Mpglru5NckjQHU8epRdl24+Kplg0jVlMkwu6ks/q7hx9yhvWnSKeUHKkYfO4iaQ4gRbkS/G6iPfDbPzEdARkPUo3O1kYaOcFcg86QUSNH2scbtoEVYdIux2n2VR0TfuXoCK+4aqa/twN7K4nr09CyfRmSB4amYhhDRApKGTMc6Q8KYyjnChb+jAUmsKA1AixGgTrfAeMPjAigeHczphYK+y88hIsNaWRhMcLP4k5MEj8gmUWeCD24wuKSYbSxwINgfcSq0x2XZx++uxcXstl28MhWX8hyeNUIrlzWJk4dDdhyFlACOng6Tm2wWAYGeP22MYwWMSq/9RFcOyewKDC0aDrOdcXYJ6+nwjpcjn49iyMhnZuEhACFt2sy8jBrq055sS+gUvpJGkPUgwqwWNksdLLUee6UngZ/N/D1TEYfxciMItHzwkmFM8FLnYU2RlFLGUksLMiHhjyOjdwGCHLWNXRm4oQprUB1v/ft3UeiGe+j//oQm3Xr1q3ORFU3dTTFoUyu2tFSFPPmvPPO8+vS1zUyriInP3e4bdqy1ZmiBQUwewE2Zfgid9731q5D32c2jOAq5BdA1Om0fc6hcOd3v08AASiQYDlaqB3oK42CcRXK+NPzOKSlpiRSkCfQDaj039WnsW8S/TSYCsfptolVlgoA0AaoKrbuKXQo5b5cwfhzwEG00yYxirnjMzqaBIYJ0+diXHUFmkSMjJOY9fJslLBpzKGf143ie5TAJmF61UKCVwOQUnLsKAdNoZthdcFCEVir5GMvIJS+d9o5s9hoZ9iwYvqafbjuXcY4j+EgOs0X97a9G0lc5bjOGqXIS0mlM8K4SEg0gBQgi0amJQoeJvFsTV/SsRbDR6B60fgRFHlVHEzJODkuIHCFIIy/hgSULmxEgG0SxWv1wZAO7gfg74omyAhYpfngzujoAfG+BEC5xiZhV79fXeoTjNIkpkewVvNJvFJ4Tnwv4GsQmiOnScqOl5wGOGsAuIpnPQWRBNYx2kgBmV3As8NAYusOXlfVhsCkgLarxtB1tnieJg06gr466SoeOwAkZQ4iB9tQgMNgzYGyeUN1cLBgW0gKCvMzAPuLAOfQbT15FPdERL9VTShR13imXly6xXTv1HmTWYCMJzkPvJABO4eNS7JMZzc9Kctaqpoc3Lv1q9+Awd5h9//iAcAHjZUhvUGx0U21FMFISzyBKooOY3Jsrl17zTW2cfsn6DEdZD+ecTflFTfcbKmZw+wfjz+CfkqPPfTju+m+/cWuvv4mEoFOpEI+Yxwpw1a99YFBWAf0BHShU6raX91IbchQmczxvjvotiED7a6PGnX0EXVVij7WHwCoozlUZGilhkEHCY3e3KxzZjCKMdv+8Kc/k9TC4KSw0ui2k98UBIVP8J9hrB+IQ846cHKjP3aNgnAw60BnHLAHHenv3/ljCmAaEIhfJ2H8c4R9+djjj3PGslYdnBBPQeM+fSQcfYCDGgtDr4sYEQMDvgOQXu6RjXRcz2DWUYdZST1ESyao0MIBqCBpEWMVcg/dUAoLYrKACIHk0gESO7STGC72axDgdmomxjwkCGfPtBIf2WOsD4Eu3gV2mqXWUaDQ9bFRfYp1HcOhrM87YEuMbCeBE4NcrfKAgQfvRPdCN8M/FwBWdU9Gjhpp377zjgBDu46FQiIeSfz6vBgji5k0MHC2jOZ+VVMANUg/lo1Zg2aikgglOAMAr2cY0VHjqhrTHv0e1Zq6NOn+ap9F8vMC6zPShnEGhHsTq64JZ25GRJVATRw3i68RX2B7nq48CdNgjxuo9bDO/IWUiTpYovctbikJHF+bj2Nzxecn7Zf3fs++9a1fu8xEFF3dOQvn2zvrNiDV4HK1/rN+RmrMVpIZrHfdL0lCCOR3+RA6mWLT+K/g+gVpj6HBduLocRIzdZWHcX9jMNDArZKveqOAteca4mIaEuf0XsNhcyjuCgRWE66NRmEbe1mfSybupBCrNWootlJpaSlrBxYAQuzJnDfhMGGyYaxqXYgJpGQ+VAYtnPXd7N02GAMyrdKb0e8WuKC9N3pMPntjIez6Bpp9TF24Nq6aLhTmnH8C1r+NiUxPRz2yAJmMzOS56ZS0Ej2pHMI2/Q4HkmSB197Q5Fw9w5l8rOQwPxPKehntALD0GYURiakQAAt07wKMLTeQInutqqlmOqGUmFbApMtIL6b1+xxocFBJRYfi55CeZkB3WWvW2V6cTW0AyaWln9u2nZttHRI0Zzso/pCF6eR3kaI422ny2CnIAVxO422YZaUMJ0EeNJFRa8S3zeDIuEa89d5c2zOg4zUEIg0BI8568/su1pyAVRgyFLBZMKYiueatb62ykk/WIBGz1xZibBNEgR3JQtq9m3tEE6uOZLuffaix80sumotR4HaMCtJgFUSRYJ/ynIGw4XTzQX8wz1XUPNN9EFAksLGqYsBq2W8Lll1q55x/ATEpoPPXDqu+n2IihJE6B2m/AOoEpHgE5gQadnrrAlKVF4kdppF9NWk19qsvfvG967UE9Kkx3UFzrQtgVJpkAlbbYRSEKjaLmafGvVgyrFHFELkeK1bq3/PmL3Q5Jp17Gn8W4zcra7ht376Lc3OSEwDk/l565BAgAmOomsRw3clAay1ERj+C7hxs/S9j1ReY61KqoTg0/h8Atoa0SPUtvnb0vgcZq0PAqpzcdc1irOpQyGYio5yGqJpFYprqXFBMdl1jnbFqVAaTI0v0AGA1iDziwLpS+/WDT9hp8o6gCAClMNhGFKyRAKuK7QJWQ4mHaswGwQhpwbxq/LiJ9r+YmATD6pHUVT9Fn0sycJ/1JwCsBhoJ+rfHc3+vgx0lf55DwGocwOphz/VysjO9cdWI8V80DEPtJbHttqPn+9xbgP4nKwy/O8aAAcKIvT9E3mnx7Oncm4DNcjQFXS0TCmmAdH2sj3dXr7aLliwkNyaue5MkANaLoRPYizQXeUYCVjVXEsGD7Qb8jAGw/v7KmyzyYLlNAYi0sYUWtvQ8NGULWBchxPBKi+R5FNdiOlqKJp+MPTk/JFVyBo2+Wsaqz7vpKsaPcbeniIshdqqI6uJGtJPnSgs3GPDgc0gAipmKNWpoqeWpHE6s1BjAUIHEWhtiaItUkAWIFg8rrEdyFPzx5wQYIqZsCwwusd0P4q2wcNE8xuVLrQrGp8w3oniOqikiWD/ZTIpV0Sz+x6onLH1s1v8HWP1PvBAKMPjxxRjyHyY868k/ryzF+ycB0FrvU7mgpE7S82HmWIvVdyPZRb4TSRIXwXOXbmsqRb4bUZLElVcc9Qgtve1e/t0Gm4eszfOtFHTmstG8liFmOIBVn8yGxVKjAaC11QuomcLYaDcgTEczmntMiR0s2QEoJ1MpqkQ1qHk+8oNIwrymmSAVgR+CtGsVmkjHaDCzfmjqdLNOQtHO68HUqkvyIqyDWnKCEXkwSGHRJnG21FedZXqixMafMxEWFbEA/fSQnkTiC0QGjFGC0anXNExHO2P/MNiyhyFB0lmHWTKsTfZSI2a7l196uf3gR79AGzbLfgoj8Mab8KZAkLQOrfFg3qdAxPSMeOqq6bBAT/A39Rymh7pHb7/xsUsQtWA42QwTWjuqsGC4VTLZl8ZEl3SSRaRgM7tpVDQs1mDlrILpSUzjcYHv4MwVWB8YmAmyJrT5lEtLlqO9r4HrTGAP1ttNV6/g2ZXY/Y+/Y/sqYm3tm89YLuPEPbhvpzDe28g9CaPJJKBBUhOfF5+00zyHb3xtsT32i2/ZGHKKRNZs5rBkS6T2lgzRnx95zm6/639s5Jg8GP+bbeOWY5aem82eLLdLF57DaPRkOwZBZdeuLfa9u6+1frRVR+UP2Ntr3iVHmUc+n875RW3KyHAmDupbPynGTKqEpvgJ1sl4u+WmawDvc3xiKDJeknVd1tBeAvOzHUbYXhs7vRUQFi3FsQkW1p2LFNhuSx8ZZK9/WOkNsWAA9PGTcohpgC+WiZ5mra15qtyWTTsf1newrVy+HHB9u01dWGQ13afsL//egYxUDSzMS+zRR15jenUkU2KVlpjDODn7bsrU82zjpxtxoD9hI4hve/dUAVZLtoscE/ZeAqBXC2JAitdxfC4R/W8RSBo76uzoyWZA1lzquXLWBFIsqhs4s7KQhLh8+TJqlqfBB8jHyTfjYTCEEM8LYcteedlcG4tR6Ifvb5E7mL23bSN1NixmMRuJ09qrYaxFNRPF+FcNqSZDSzOTeJBHFFtU32Rn01CAsFFJzSipEI2yn8TwTI2dPvkkSPZFTQpiqsb6FdPlNO9j9Mg01RK/4gFzOwFUmxhLV26o991B7qg6RrJlkqtJhtEpYpCaee34pZwFj0lICryeyFAawQ9lPWtSTf4c3Uwo9sCsDo+GkUnDRvmkmlEiYgh4rIfh14FcRid5v2olkRe01hMh5cQSe1uQahnJNNi7/37EHvjD/UxWHbN62KP1rWF4INRbcgbxGoRJ9qKqTwTSCpCT5EdywjBnRNeyV5Un5FAbdpC79fejkQkbOgRNZvm+hJKr1dd38d7CAZlpXmBYVl0DNpQKYMx5pT0qfwrQH5cX0lkdw30tI9eiimXtyJhRfjqBwkP3RmCkRtn1DCUhqYohhzha39QAE5S8iXsapoknPh8NE7iDexnGDRjgzNJki6SAapBOcSUoz4dVywRitwzZAw1s5c7o5uJBcoIJXenYBmqVCAhoV7g2fRKSBMrxJa9XWXmCZxrM3hBOJT1xyQJh/kds7uJMipQxuF6AtZmZk2Ona6u9ER+qRhl7jayNtSNfghY+Jy8YJGfIX5JoZnVSY1aDJ0XyXhKZWK2jTkiF1VowBjyoDE8GjO4iAcmD0CxtIRYmU+sOp7GZkDwcTJAagRqvoxV2OhNimobQM2uCuRsBHtAHGPnL3/3R1qBJX3nyGA0mRu51fRVl5HmaZFIzo9klMHKz823/nkO8izCeZyp7DmNAMZFl/BqRZke5lmpwqZ/d+12bM2E4cYiZfj4Ub0U2OUNDU54cmky/96cPI4UyHmnOQxhO/dW18MU4vuPu73BWpHI/kJRi2j4pJZLYMRXN4i1ch0F8WWTj8Xx5+bnV5Gv32AMP/Qb5DEmfYCzGtPAsDDZffuldiBDVjqFIUtEnxpLHDhvoYyH0A5gNOVAGElaozDCIlEz20mVRoiyzgZ7wZGulqxFEMAwNwUkrhTE7uWFHSNNUmhhpHjjY0gENHX4GGQPAUUb80dqKjmVjRjDKAQAQBANQHQA59Q6g1xgwSmnmqgABYFf1dqO7msWIYmmzH2I9QbU8YI2m9MLmwa2cDQ/GxijicvTQYO9QcMaz+OTOrRlhmUudoRDLAm1WMiBzKjFFi4qKPInSYpZGVyzJewdFpbrRWvUqMpWsKOhJu1IFtApRVcgDvPYZDKzyYFPEs2g2b9qKsPz5sCuGuyZqG0BpBeBRCjII0mpSQjkkASAGaB6C7/pbSVcti/fo0aMOqmoMU2CrgN+1a9f6yMEcRquLisbwPRSC27bhGj3S2a8B59wedDi3kCTkOki5ClfSLoqciy9bRmAiCLC4pJ/WjfZIbjqsODquf/7dbwm4AQMK36BEb7Es9FrxgMG1aF+KCSdmqsZ4pfdVg0tdBvdPyVgJ+jg6zAsK8nF4hG0sowmK4qnnzEfbZaHlo7H30YYPcW2eim7Ou7hzT+IwyvT3dor7rn/rv8U2iwLkfvfdd/3r+fn5nnBI63b9+vU2c/Z8T6I1WtdI1+/111cBwsbYvDkz0FiFsVNfwshwBsVMBcylcTxzOtzVpYzIfM4z1aFDMUnB1O8j8egdkb8FNIUpcqQ/S3dOhY+chiMJSnI5FJ1eAJK6HTHxgKscdNWVgM4YKETj8FhQCBuL4HVgNx0yQM+UNNgkdN6kojEFjdFjdFdCAPnC6FqUlqJHi17ktJljWCeFDngfRiheTMSYWLRYkURoh95feaoR7VmeOcGxulpMVgG2YkepMBL7R2QTGbiIsRUI9FJIk96XQC1nCarx4RUUXxOw6EAyhy//lsC5AIUlSxb53jh+fC9sy24O32RqVVzh1WbmQ6wzJRhb6aZX023XiLfyexXnYlm5hg7rIpzuWSzXp9FAH5/mkOqGES0jAwWkOoDzuloOU5ICjcfnDx9jd9z2I8bCz9q+Q9vs7XfedpfvYXSAL778OkthXb3x8su2l7V94dyxjGwfIRkOtunTRwNyBGPkM9+efv41O42cSKv0nmBVRdMVE4gsEEaGIEpaGqDkR7gBNGkse1ZO8v0CV7gwvQetWXfBJSlRsiGXSY2di1GkRkI9gJXAVDFypRukGDBUk3pJqg4xAKqeuw5Ed3MUm4XriGB0R4xWdShjiY2XXHAFhwsjTNX1MCWP2D665gLoeqV/6lbiT6AAACAASURBVIPjAfBQQDQSyzSKomD9M0bBGGE7wI8eoPSLK9EEqwUEb6juZwyU5FzO3w6s8t4kpM31C5z3MT3XdoS9QyKv7nS32F+soYxhiMBnRQPQwnyt4CChQBee6MwYH48VCBEY5/VRZpkrqADWGuJSo2FVaNS4kyRKJkRDum4q3AVyqrJTLBK4IhBHe2cmTpH3/vj7AdCCffjemg/d9CYP3eHj6C7f8a2vuauiGiRixjz7wipvKmQw2iZto7PoJnXTtT7MGJfWoPfzVIj4nwB6pFpdcgCF6FLLHK4BcKgUFryWZGx8NA7zsxmhKXL9zVJEyQ8X77cykhUvRv2ButIs90C6SGq6w9IlOZqDLmAQMeHqpSvsru8+5G9XHkwTpo/BHOE4uqIaW+YHHVgVs0kvR1EOKN7JSL2SXLFW9ax7EbAXMCqQSN8H1o2mbCLGAMMAxZLt4ouX2Z59aKShj6YOuUa8e4jZKubbaQ52dqAZh5mKRqukSaTkWM7kGifrQg+rHT0sNZ/qSO7EZEhHIkHmjQJotUDDHNRR8i5QUppaMBk0tSHZATmaS89KzGNnEAJQ8DibGN1tphBWQ0P65p0UIClJmc6UUzNTkxpiE8TClrzty1ez79HoZuQvHrapDG+CXDIowJrTmJnO2CEW5BDA2QEwW478R32DusTx7IE8zt9kbiSghzYK93MIHBKgpY9gklrFczVkPmfkOgcgRQ1Lgfe+SAR4OmNagIMQPv+x/3zo9QLaktIuBAyBpanpmKOlh+2ZV55mtJRmE/uYJ0axD8+euHb5JSvQtJpieVkYfiA3AVfDAXjFU1+MfmGBpHhICkDAqj6+CCZ9EViV6Zg0ZI8cLXXGqoDVDaueseo9n5ILHLTZi8eyntp9sqynJ8pefmOXYTzLlBBsBhL4KYwllVP8hlJETJ8ywptFhw4AjujI09YYXGveUxKQrLshlJU86QzAajXjUBdedQXF6bnE/wBjtZ31I8A5OFTTK/81XNP7+A+wGnjnDsAr91I+JFkV5QwCVZXI6n06w5P4MQQC6b8FrLb1ii2iAkaAZA8JawBY1d4Ru0ZuwwJSBQwKPO2Slj1Mr/SMLJLc6YzH0ohCb1R6q2mst1279qPXPcGftaaJjmMEmonL9ADnurN3HViV5q5IAbrswHUF2JwBQFVry5/ToFbl0GIZAlaH3o/ApC9KAYj5OQSsyrxKZ1A2a1HN7dTUpMD564WTJho4y8mhQrxBgOYn6zuYaZluWB6lW5soLv9hJc0nAFVxwI3kHKWhEkUOHA1jNVpNLcbgwjRrSQO5ldG8GzBhuPyaleoY04BjhJrI0kX+6jCbgNVBKQA9o8CaF0FCxa/enVizajSLuYrGNtIKcm1XAZ2P4ZDiagtyKXHkgwHZg1B74a337JeP/BnSA2P60qHnnkVCtuihUPpk9csASkyuyfQJ0D8Z4CWSGCPT0zVr1tCYmeB6Z0MfnveRvyr31b2thh2flJPpzNhIYlw79UYyzffvrrzZoo9VWTajnrGTxlrbrPFWNHWW7Tta4uSEMM63E5jZnYDVEk19cpK8K3t4Lga2J61yb7EtAlit41zuRD5kGPp6KrB62Au9MvLU2uU+iGF6+uQJrwdc2konM3u+mb2geBkfjXRWBc13mbWh897IJEAGMUfAR0DKhzyEM7iWvKGVHCOFe7h/wyfIGE2kecGYPJ///PARH3dsZAIgHwmbYGJrPdf6txcescyxaf/ZJ/6cWCdDUhqhmiQZZPXq3g19PrCniB9qsql4ph6R/4Uzw5VbcL4op37z3TcAHgesgQZ+qyQo+JlYzJ4GyB/idY6oAc8IfSxTPw6yIG/13vsbeZ/9duEFk3l+XbbrSCnNNCa6AFb7XH+QspMCvKsHyZBwGGAsqMrT0nwWkYLzqDXF11s9hqSZ2dxzmKixYoFx3zRF1Uni0sfa7uwW+197rs+BFrpslgzLqwnwMpJcOiQCYgRTBVFxOG6zt6JZo10U7mnobVYA7mukuZwplikAnnq/3UxjJSRmuklRPywjgUsDxPKQkFbWJbrRAjc1dk387G4MZiy53V57bS1GKaNtLCaFjz36KvVTNlp+bZ7Hahy1uLiKvCmesec+jJ868AxIBEBsBCgHeIZ5pbindCcLSZLjgPkCU8RSS8DDIQUGrORw1n+03deJRkolo6foOWPWOK9dtA9bm8nV1JRDG1Q5kureLkDlfghLXZgGLV282FoHTtl9j75pqzfXWkT/WcDIRnvv1Rft1ptv5gykMUfMiaIJ8iLj5kXjp9tpGIrjx4bbiW1vWA7gCHiajZ1UYJMgIsm06if3/cpK0Zv92YP3MdFSYQ/85mm7/Y7bYKB9bLPGjbE31payz6bbAcgtf3ngJzQ7uq3s+HoLjmtiEgXNRjxR5sxdYs8+tQod2pnosXbYoxhX5k1ItJGF0yASRNnH67YCOjfb+ZekMUafbNNnM7bLObP2g1M2dlaffbSm1qZODWb0vt2y8JIYM7WAcfZyK69iKo384fKVM6jXj3IuJsAmrrPdnwTZj751o+3ZctJWXrLS3qfJM2JCCjIXNfbbv2/i+UbY0uUZtnnDPliRuZhiZ6GdfghNS54D7ORU5Nke+Pk7dsWSSfbIw/utcHS6lZc1AdZzqFJP9KhwIfGJowYMVS5EzMnKTbTJEKR2A+g0IufR0ozebAoMVGJOH1OtOm+CudZuFlUYndgogNcRTAWJ4NRPDJOXRh/s72gSylrIP4TEwKg0ZCZhDCImiZGqKRx9aCo4gkZNEz8nnU6xRh1wY01Joq+N2KoJOVI0ckvGtxmvlvxNO9JZalRpUkkfmjTNRyuzEjBJzVZJlbXRlBV7vJX3q2NOTOl0dDwrztR4DhdLrG+l5pUReGJSpJ/nyumbYS3LODke93mZsXVD6pCBq0YZe5X704R1PWhyqXDVWPxMDE38furDfuLBmaM0SsiDQyAqiUmrbClYUjgkz/PRkv3Wly5hj4fb9+57APf2aDt5Brk3YmsCNXVYFPcHYpNooKpt6tBpjYmGrY2mp+6rpmyh0ngDrJumTBASOmH8nsLCVMhlGB13kiegyd4JGaof6TgdxiJwSQtVLE1tSrnNR0JqkGRjD2CkDMRPlQHSsh9D8fBhMblJh6ZDY4iZqislKaOzIYIcI558+4pLLoUR/ykj4sRZCuYOiDWSVoqk6Sn98E7IO2KgqsYU/qAiQDmOJMP0t/YL2bgTHQTwhoFBDPlm9HJfBZrGAs63kAAq958xczKmWWVgT3gisDd1to7BoPvQYWQOWAdqnuhcSOH5VkEuU/NvQHUA8Ubyhx1c23hyplqIUV28z3hkKHv6252t3Eu8TuXfAlaD+5GyYbpWBI50WPu1jUwmkxtr2jgF0qbyhda6buIh3wMAm0/81Ej99JlTwWM6bOkll1gFU9l1eP4cLz4GqCngXlJwgJaYWvZz6Dz25NPoQf+QJgRyAMhC1eDBkUTuVA2hJpS6tZUGn0DiCXj3nDxeyRpg+gOsrZW8MZZzRJKVkqFspR6L5qxYeflyS0aqUdNa9ZAcJ0P8S4FAKBOzXgxFlWM++cIraGfj+1LfYo888iAm7yPto4/X2d+eeAJcccAuvGw+e7APfLCM/DXcteN37tzPHgzjnnXaRYtmwDousetvvNQef/JFmzWH5tDn6HknDUMa9CTTC7WeSwQMh9nDEbmJ5KMAqYA7XoSxAwXcyKBECZqCt8TX1dFtAAzqCk4gwUIzgTHdsIFq6M+tdJ7lCi1Gp7Swkumoi8UKpVbgD2w9yQR01ue4g3t/0CmCCcEAOveAtAcFVPQzts/IXQqCuhWVn7NxcVTk4QeDiDPzw2JGfJ4iz0IYW1OXXGBCj8xiuHEt2eiP3OUgZhmMS41IqvYVnVfgT6+DmHQ9OOTFDNXXBSiJ7RJIViQtgPs7ibd05OTSKaCqh40VrajIhxatjzUJwmATNVPIZ8KC1W7Zjnv8BRde4HTvE4xLNvN7inEoXIKgdS6H3wsvvIAeBsZN/E4Buv/EuOkaGHwa+xf4KjBWgOIQ2CqDK4043nLLLXYc8FOAVxlsCF1vNiP4aegKpiIhcAQqdQkH9ZQpk/21owER6gFlVViEI2/QRQGjsalQQOqxaEekEMjuvv1uL870+t1EatfS4mfFmtVCbETzQiw1FfjRMvQiQJ9GEzQnB41ZDpkmmHRaOEkEKunKitUoQ7PZC87HdGmUFcA+Envjs21b/dpGIKo8PA+pBgU2tJxE/64GdJ6K6LgYrF0A9mHcW4HGYq1efMllACrFJGeFAeYWQWrnzk+4Bpi0JGDxJNI1dF6aME4JBtzPTBuOi90SWGml9tEn6/h8iyd4UWzeSeOneneiBRBH4/0e05ypB/vIRxjQMcVJUB4eKoCa0FHqBgxR4pOYGmLTZhTaQdwrG+ugzCfLxAmAiTV49ICYfGhkZrFPGF3QfReoRS1kuYV00FMSKJI77LPNlVZzEnYPI6Yx6NeIWSgnxgQCkyj09eg69WK0JE0U6Vw6i1Ri0YMjaoH5DpWHAHF8UaAgmSjXHxi11XMQEyZYmjv8rIwuesVE4xqZviGhDBRSDhKSWMYx4hcToUKQkVdAwgQaFErEfVSRYj8KJDRIxgGs6V6S8HJGFw4AdMq1UYLe+u3RzL6kM0LYC4CqgyoIQLGDgJtDp1fd/EMlp1hLoRyoHChorF5w/hKbOm4h67AWYHUzhj2MxfP+LuJQGjtljpXBhl713NPEnk6bPIY1wpps4nXbKZ40tvztr99sjz76vBWOykcj6jjyIjEULyMx3djnphJdJBxt0jpTQY+uiYBzjQXqj9awm3QRx8L4W2QCJW8dGDGI5aRxuP/5n9s4dOPtl79+0LuIihvqYvk/1HXS5hcISdKlJq/fb74s7CoY5FHSAGEUBMHEQvVyRP4bDlA2ddIsB+k3bdwIYEaS78VP4DmJeReHNEkbEhv5I4Lt3EWTiGWwmNHF6SdJkamcGGbVgI5VjKTVVsBgrQmAlDr42zloexnTkRNphGs2aIRBr80BogJCeRb3oYfiBaKHJSEH0MV7rj1NkqEGg7O0BgEgwCqNw+idCmh1qFTjkF5oUqgBhCghE5tf4JyMYZTM6Y0IRNVNUhEuGRXFTOkuXX7FMrvtttu8UbH5U0Ywjh33jmspsVesFoG1Fy9ZDKuj0v7x9AvIj5SjlytTqxz2Ciy8M2WwkY5w1tBgG9RK1IUNsa8EjurxiM0+CtMkseMF/B4kbur6dL0pMCyLxqD5iaGeGmKlZZ8TS4+5PmmAvCWQXGM2PFfun5gz0ke6evkFNKCybM3bH9re/Qjjk2eGQ5grhMF5Ah3nehVEnDONnJW6II1tCiCKZcxS54Iex6AppI9TOZjOupAekw7IOOLyvDnzSSiKmEYYYZ9iTKjGi4DVTrGveK1mmmFihJaUFHPIM1YI80mGKUncu3TkWhIYQQrjupNjGI1lMZ7l/KghzrfBNBU7cSSNmqR4dFkHQS7X4nVkRWPIyC9wHW1kejIokz63Cgo1Uat5jTJGjGooIMTOSkhAaxEn7gSmQASYqLMuSSCxLMSouPWWq1hPSJpgLlJMIT4GUy6N86oRpDWiZqLMyJxxyjpxjUdiYDsGOJU0JjtJiiVtIEA9inHOPpjHQxq+Q1IAArRc6514rpw4HCCkvOIkRS2GBOzbOho2jhqJGeGgamAsLrBzB0GdQVAp0IiSFjBjvmKxifnL+N2/XnvOtiCdUA9TpQ+5FxUogt2LRhXZRQuXWH7WaJrH+cQj7re/F9ViARDRnd79b4GOYuEFvj70MTRS7xqr5BXejGK9HTpS4tqBsfzs2+iO1ezZRHPgiC28bApmn4ARHnwiMQAstr3FzdbKGdHJWsrFyEouyt0wwsI4x264eoGtW7PWp9SVHunHBJY6Y3WQsT949zFmCUYKgMbrtdfaBPRL+2DhKAFsY/0EaTrDgdWAEVXgmQ0aH4mx6hEhEBOdScz3aD8mc66rQSnWiz6nZtMQg07rQPcmWvkFBjiKadLQlAloJ1JQYiYI6taz0/PQGtV+UWhS0drDmSg5oPEkycPRWlR8FTCdAaCxZ+9BB1bV7OllQR+HsZo1DIknih6Ph94kEsv1/wKrAUZnYDx9UIvUgdX/fnxxNFufVTPsi8CqQFUBISqMJW8g4DQbRtRJZIwSGRnT2lHRIzakm5xxTwW8QLHg+sViI1YSjze+fNB+9dBj1si4bVAYz5yCUmCsGKuSPxJjJoK4Ir3wfppHvYjR/frXDyChNZ4iR+M4vCRnpWcFrmWt9wbgRqfXzXL0sJwtqiYYeoDKK1iDLvPF+1fesmnLXsC/LJ9WigQIa4eZosJGcibtFIpvfPCJ3YeGm4pr3jWkCpnsABKwBFY/9zd0E1O8uV5PA2gYTKQIimvl2zJbKcjDvdmBZjV4gmzTpk22aNEiPyv0ORl25I4Z4aORMTyz4tISy4M08LMv32F9B8jj0V7sZfIs/dJFNnnGHEZHk+3Nt9+yC2fOtRIKuV17jroT+IxJsLxlHEluuv2dD+2ir15vHx8/zNh4lU2j6Z6Xk83eka4bngPEpFTG4cKYUlL+2sC/ZTTaRExKgGwgTVjlgjKOVf7vutZq1ilnE/jJPdX3ZvPvLpq9tXoNYt6UorG25sWXGQ+8wjbt22ZNmJ9q7F25rTbjKIgPzRAFGtBuvfdX37X5y+f6Ohxi7w7tGd2Xk+T8uZA0lA8rfiqOBsBfZDuoAZJSMr2ZrqZ6BbGwoICxascBdK2hSGa9BPNvkh3FIG781Am4pB/xybry4zVMcWTxcy3o8tchP5TGpAgeDD3Jdv/9f8MkDyOm286jtuHMQcN98vTzuA/RDoD20Ojcf3QXsVoNZQAkrv3kiQZYrTL3ox5sSQawoR6i0I0kjwzljM+kthkgxnaJwci/TyP/kpE3i8mtU7DNsmAIImeBQVU9kyRkK9SGsOphTGu6MD83n/zzNOB2JfXKVH8eB3Gqth5AKPKkMLT/0FFxppyaW/9+7U278aovWyhdmTNVJ3kNckkak5ocUYMmCYA9gom6x/7+N3SqR2DWMhzz1aP+rGPQGr7//scsdyTMTsCNU6ebbBTAd9FEiDtsI0nUdbYyGbnhEBOJ8239um0O0CfACFNW3ArgqoZ0fqGmHDHg0uQjMaIag8FYmqBi3IvwojwxiFpM/gvSkY8JAygglzuLk7yuMSSahr9MgjD4mjd9HAYtHfa7Zz+0Pz6z2UJ7MHvCmOdZprt+cd/P7dPN22km5LnZzLNP/5N8+nJrwJckM5Vm7PEtNoyz+yiNi8JReVaE5v8yzKy+cevtVnLyiP3w5z+2Mggjv/3NE4yv/sHe+veDNnv8JFuzpdRyuDefbdpoLz35J+5ll/3z2d/YgiXT2K+AxR9+zOTZV+xxdEm/dusNlpc+zc5fdIHhY21jx023O+64GaZaq3244S2buSAdYPKojZ9GbREca++uwYG7KASD22K75SvTAUgPwqDrtCuvudC2fbqLs0jyU7Gw0tTE77AROUUwCHeT//bZrd+6wLat3WMrL15uuzbvosZMtz0n9tvaj+rJo+Psju/Mspde2GgNlcGswTjMlAt5DozyYtpZ1VBizz0NwQc9yiO7mthPqbZtUwlxETkqGbWSH4tU4+Z0ajhQz8yeP5ZcrJc6HkIU4FA0TYkmpgW6MSXrBgfRaLjMBZsBYRR7U1iPbTS5ld8rfncTM5Tvq8kaJ/d5J29xTkh+g5hSNLbIyVSaAOsTSMvZ4BMNrKFIgC01rgWMalJBRtCVTDXGQhZLYvQ9AxLSCbSGxagXwctzKs5IvY5SD+lR6twRc1v5XysdWZFKPOcVSYD3qum7YEgdcdRrzejjqvGmkfBg6uHqarHRxVaHQIPuqHKrToDgGNUrvPdGtGLh/lAPMoVGrG9EriyCexYPwCy5ADVIheNUl+hc5FeKESmTQ+KTMBS6WzYCMsT9P/iGvbjqecGKxP2zVsZotcydktKJiaE0XSVTR33TxHrSGHlqcobXNd2cg2LahoYBPEJeEau1v18eATRyMGATe1uat1XUOqiE+bRlOPV3EHIIzdSYuhE6GftIllQTpRKjdH86wD9On6KxKYIn/05KhmwlSTIk0OR7ECPJLXJXkQChCwDuJdrqV55A4/TLyMxAMuK+tjDO1ni2A4xCuBT3Hm8VEWBUw2jqZTA9456q5lKztof1SG5EU0f5lu5nA0B8F7W3SAJRTMGFKkcD6BSoKfM2TQRXsSYdA9C1kJPLayERELANrXHhUgkQdNoYl++T1BL/L5skNavVXExNzACvQzuU5y4vD+EAbe2MRIIraP3Jf0PYRHJ8huNCaZnx9vkJxvXJL2R81R/S4Ux8eUIE6z0CHvukhO494GtO2mhXeGpAgzgOklHT2Xaevc5/jC+ZYI5B47yIeP6De3+Cae+tdgbfnxiaDMMh1olkVUJMbqhnclgeFsSfScSlfu5HLBPwwBBM9G614TSvEpE36FEdqwDNmtM0Ri8s4zBJzLCZYjmDspAIEBkzHUxR3kSVTVXkTw/yjCPt8ccftqPHiu3Pf/07zxTGL9qs08+dxproYQKhBjKhaiqkP2k+ah2LuCKSps7rZGQVGxjpePKp++y73/s10zw0BSR1wDeKzKD6QfV4UNKojIFoFqnc/XRAS9hYSbW+oQckWwCrDsFG9BLCqTQ7GAfoRY9FI+T9nafRJ6FrQCGnDrqoWWEqwmIBrSIx6YEWGx4icxFYWAQi6YJ1ddV74i/asx6onOX7enIo+JWI8prBdOCD0ZRD20aoa7SKREYDWnGi7w+u5PXFxoGNSjALw9iqvSINOu9drkfaQ6LpLtrqarD4NBKdhUadJ8gs3kOHDpG05HpAGuoSq3sg52slOgISlbD4iDHf00WxqqsUU6cNSrEA2g6KmnaAJWnRSoz46quvYtO2wB6qdID2Y0aCbrzhBtdSLYSZKTF8AYdio2bDDBzB53bv3g0gu92lA8TiFHtU3XMFXH0ukBwzIqDEhN8t5/ptcvMDyWlGumACyWR1xSk0KTa6+dVlyy5H33M84MIR/1sJhQJpDQloFItUrnyTigrtf+++02bOmAqLi98H1byWTkAuDqK6xkQE/aW3Fw8joQ3djWb0RHJISsugW6dnJLPQMKNhcSmByyU4NiKI30Ii1QY4+JVv3GGHS47bhRcvRc+jgaQLEIzkMxRWXQcH0Sj08EowHpHmqg7QLpJ8ga6pFPAfb1jvDOCRo4vomqUAqg5zALcZHb8IRg4+27GezkQNgSjAFtDiDQpltJmDuZ9OWhTPWI7IXb08F43dUwDEQHUvGjMFJtxJ1yL74Y++gzbZQxQ/Z5zNEiaHXlx1h4TAVYzy1ok+CtRBCB4n2WKcNHft2IuwfQv3IZmErZoDTQcNXX7AFjEywwEvhw3TGB3FRjKmSrmI0NMhkdD2qMLpbNRw+2DtJwC8h1n7wbBe03hPiVZymLG104C9GnXQoUegbee+SuPTSR4ux6EOjAYZA9R2vXeBwBqx0M9of0bzmglJEsBGXoJkLRbtlLMAJDI8a6CIFilAyaI6PG2s0RCNtWUnWwSM3HZcVON55qkwjvsoNPrVUfQuJKMjrH+NMijQbNm4C60fWKwkItGsyQjYM/3aFwScWA7kUBov37/newCgf2UckPF1AGoFbIHJ2ZkFCFZfZFtI1mqbylkzsOs0Kk2gvf6Wb9hHH31qR/fvsUSSmosvmGNrN2zFUEaggDQvzSaNKrSjh0/bHd++w/6JztDEKWiTMYq2HbdsMb41JtEKC0E8KxXlA8SADjGoSC5kVqGiKFDkavRetb/cf6WvDEDIe8miIG6iEdLKWhM+o6IxSIHRy1Lp4QjQDhSn0un1OkkHlc53grlw6BAlzGI/CdSEQOf3UiCAQEyJufNcFeP8lON7ZCAkNr6YI2PG5MDehU2CnnQKpnxI2LsOjpo8TYx71ZBUVXHgY3TvhgvSQesi4euBqUG+ggyLTKA48HwkkySJ144EvAuPZC8TN9rRPkqFETvAs62rlIEVz1ejuwFivsdg6f7oYwhYddCB01HMKyV66t6qKJdhSwdJVrdGHfwAEWs6MOojIwkvPHndxRdcZLd/8w5E+d/ikG63ayg26+qbiI/VHOisQW5gDAmCtIQ1yiUTw6WXXeoj7Fu3b4O9UAH7HLkI4oZA/wDCHQBDlHS6HpE65HT6xZgSY7mRhOKsyw44d9EPe7HysxkZ0RhjCyMkVRgmSZvUsS29Yf7WeUdvBd1Tmg4ACldcerGtf2+Hj6FUKKGlwx8SJURPGnzo+3GGCXRsk2yOHjC/J5zEWFtYWIaS0QGASsVJZ80rySYjEFRHjxx2cgEd3UsRZ59EbEHbjVgnR9ZhFNLbtm+1u77z7UE5lS4fOTpeehJmye8Yfz8Noy2g9TeJcZZbr7vBxo0a5W8imfHbdR+s9z8NaD6p+Jbu0rQpUwJMYh6K9kYrSeImtCml2e0mQMTnVGJ9F8yHfpKScgrek+iznsToLxbdxUj03rIy8mguwrQgJ0h0NkPAKTw/f7jd8qUryXGR16Gho318Ps9d5mtaTrE0X47A1s4BLFfiPgRmqWBo5gxo4OzQw5IkTiJjRBLl75Ogs0yvvEkQ2IHaVw5ccvc6iEWJJGYnT5+0dAT+kwBdqjnfVNQ60BeAVQfZpEPAqhoGmj7ReldyK2hEd022h4HftXHzBjsNY2bVq89hskIzmARxgP0UyQNdvPBCmzVpnmUn5eEeSnEOwOuswMH8YUhjdQhYHWKs+obSO/D3IRK65D+IKy5TEAKDGvBk+AiYer325hN/sU4Kxera/TbnIrTu2LOhYniRTLd0hdt7G4rtFFMAAk7Tid1hGkvoayfu9dis6Rhb0SjWOdWlRDOwVfxehDjg6/xfnj97BNZ7JQnhsuuvzAH2YgAAIABJREFUtwlz53LUaQIC/TSeRxDPLSRce16N9QB4OsTY9PcRgAv9/aigG2o4qeCKpWGnJmi/66UG2Hf/lV9A8oIkuB32rYpNTQf0SJtT2orin8L8c/yXosXZ6fy8JiQUX8XcaSX/EVg3b975zlpWU0NjZ3v3HQZYHe9Mki5yvlOASJKr6f8PY1UsMfU+xKzRcxhirA7KRXjAGwLB/8uqHHpmHgP9exQfAwmzCg/dzSHzKuVB0twLZp1kZWZhyFHmRhQqeBSnNOGhMyKIOBnmetWa8gJY7qUQxDvg9b99ai+9sdYaQqspzDB5Cpd5DWxp4qykUyJ4XTHgPRcg9kiH/NcP/MbGYJQkYHWAhtiQxqqut4umZKB5p2I6wIB0zjLXo/zW3eN5B1Hcw27iQhTGGps27eX8J+fKSgNAQCKExroY8WfQjszIGG4v4Wj90z8BrMJYjaXD1KlJLp3NAK0fvPwkBoFMvrBnG2g0pWdAnCCHlQnfB0xcDWOibNgwkDg+FAMErGoyS7mtru04Mlh5RaMIrZxhnEPFJ0/YcBitd6280YKOVbDfwtF2G2lpc6fZ5PHTrI319QbA6rLzLrCdAKqHaeIeAYw9f/4i9B+pOTgf3376RVv8lWvtbRq4ZZ+fsMXTZ+BNJ3dn8rOMVNu9f6/Nn7vAC/x2JLw+xVT1Ms6e6qpKZ2fXMbGVSmzp7m3yZ3mWf8cBbor4oNpAjNUjxYetkNH21tNnAeNG2z4mIeZMm2UfvPQ6zaUxVlpdxp4iLqngpCBTgzOHyat2RrxZ0LZs5SV25313B8xKeDbK/UWwEBtXe+dfNJpv+NL1DkAnwvYuPlpMMwH9afazpu3GTzjHWXFihK1+61W78sorfVRVshQybTm0Zx91R5H98hcP2sw5U4j1TbZy5XWYw67hnF1BXqRJiDCahRk0sc+QxxbYV7/8XeQDOu3H913mI6e7Dp0i/1BdhgzOzBkU1b32Twgil1yaA3uKMU9qxfffO8NIZCr7EbbemXAkXXBnbgPUAPTJKcz36Zl9n+2yMXnDuH+RMIyZSsmdBui+jutYyrlIHceeqqGOSWbNhfPeP/p4u12HsV4yLMBtn262ufPmOpMtnPv/Chq2sczcTpm3yCrQVE1khD8LE9N2ztd33t9kNyxbjg7wAMzKXd6MUQ6l/EFxRDq3XaSLP/n5j+yub33Vnn3mEaY0euyrX1uBhvh23+dr1iAPAZFjBA1++YFINi6UtVnP+9GU096d9baMMfBiTASrqhoZ/WRUfmQOgHUFDSYJ7VMnw/qSlE4Qe6KV+lTxQc0hae22E7OVDzoATm4QxQh5F6/rzUrJ1uFSzW3lnnTZGMD+nNHh9qM/vmx/f22ftQEWJ3MuvfPay3brrbfRfGb8GZa29BFfXfUCAM83bMfRcsyOQm3dC8/ajVecb5/s2G/zFs61F5/6N5qjBRBCjuIWnmMzz13ABOlIe/DXD9sN1y20tMhKmhgx9iq59/hZk+zD1Zvtx9+9AvJOgr267m0MmmkCdEkuoYmGbYq9t3qdXX8D9zqqAMOnn1siOq6ZaSPt5luW+bp8573Xef7KucKsADA1NzXfNm2tx6iuxT795CDTjDl2lumpLvb8yusvs/de2cLo8zHy8RhbwLVpomTrx0c4343aE2OdghhkHJosmUZQA+PU8lTophbsYgJWeXRsYoPUJAA9IVRhahaVGJB/EcmrU6AX8UfN7jBquwjwie5WmriIADA34IBmmGKsTkzA3RR8YUaPwbdCcZ2YnQ4Q1YrMxPFjp5iim+kTltkwsk9g2MYTc4LGtKmTYDkfHmz8aeZFjuKsH87eRIhLbQBu+r5ejfDLbFSGd+SOfqb6ZI8MC5UWKP/h85xpEeR6TTC1J0wdQ/xopq7MIJbm29FDJ237x/wuJ9+I0BCoKQRcxtC8ULNTuqDKc5SLC9QVaK+zVWdJJPJgygk6KLIE6KpuTk5BMrCy042MlANImkd1o+6bal3CIOeDiFo0RHlmYj8GUU+0U4ecKe9Ebov6U8Q1iCKUvl4DDcAGdhNgTQlwtjuoKhkRgcmaAObaw3jfV6xcDgBfarXUcKGs//AEmoyhGMmFpTrWUlNT58QZmVu3Eq91jicBHHbTEG/CyLefmK9rTUT7VVO3EeT6bZgrS68rEeJTVkEqBketAMLah4NyDMJX+e+IMABIAFVJ/wmIPotcQCbmXHWsYUldqEmuOjuSOrFV/jv8okZya9UJWTSUl1200M3Gr7rl6wgXBJ5fnJgsfMjNXvq0wdLmZ825chyvFUW+1MU53iJzJXkOAcLqsWtyNgztfUnAERLkOwdhIYa6T6CrtH5hSDNVpEarJpcE7Cu/U+xQnM3PK2D0vpMpjFM+jeJSQZKZ4NyLAxBVs6cddDUB5u+ogkkYqJVwztMcpD4LCZN/Th1AKosB0Fh+MDILfeP115F0+zr3o5YzX1JhkB9hb8YDQjYhSaJJQfTmwGowQkukKRCjiVnJH4Qy5TXGdmzSmH8yzdUcmzB+sr373lq76PKrkQ45w0Tjj+zrX76BiQbwKdZlVk6uy3fUIf9ymmahnqNyGe1F6YOPARuSkWZzQyPnumS0hrO3aXRoNps1IRtz6dWK8KApdq8DWa/pyGLk0EAcPizNVq97DTzoODhep73w7NPUVQ/ZXiTihBNG8hy6aAKIuERJIKYnsUwSGp5EAvzG25m6FuJ9oe3ZpcmZUJs8cRw53xnYrMizNWmt0LRmvbfyHLR3gtJGpw80UZQOOIuLxE+blQM/mqcbxhtU0hzFgwzzEVUYohgC9QwkeDEZ1AWrB43VThDhsDhYPNo/vYgxc3hExTGSCqgVHIROq14ySHIC3IRgLT5pIIKSK4sn6WpDr0QuZbLHUkAznFPlUtlHMAzCNKarZRjX0UYntJaOAwxaNm4YdPRQmLOttTAx77yT14WpybhSI12OYLEoWCRCjkNhvSpJEQCpklojigpoSvg1dtnBotPnxChpZ4xJOiZDOmNBBAI5yPeBnrdATxZ7VyZWAnDroC8vvvgSHxfSvdnNga4ELIVNp+CmolYaTAJYZTIyGYFrsVTVIf8MJ2Ud3KNIRpQUq0sr8FWMV7Fa9W9pO9UxRrRty2a75YbrWRzD7c4772ZE9fscRCRYRaPpzJy0d9a8h1HAxXRVkuxEGQcwhZac6aT1V3WazjndnAQW7yh0hX72w59yEIxx9m6fxo65H9KZFWM1jhFagSndFD3qhFQjAZAIiFANei+zhqZGMUgBsgh0Muwq53d3ALL0UTB8C6HlXjpsIaCNsYw8JPBaVSTKus7cgkJ+LtrdR1MYqyr9HDYai3syOhYdjJ3WMQYkzTaN/wmti6d4FpX+OGOanX2YX+35mI6aDCAElEOxd5MXJB/ovPR10K1BU7H480NsftavtF1rpBdMsOJg7aWL28czmIDjfCcSE0pMPdFns2hDBclogsgm/cFe2Cc90P01XTp6bApd4KkYnVTYTrm8ieHE67U1MnrHyqIh7BrATXTpYuhoSqdryox8tD8IeBzWwwF0YtFNqqyos7de3+Cj57mA6nEkyvUttTBsznCNMhMi8SYx1MBEJ3tBB6CTn1h3YnM7WkfxyS0FQGWUA90YFaiNDXQp2SbRuPUlwqYNZ39GAYCE0t1KSkxF3P4MQaSaYBnGs5LINO6mh0sNGWRALZoVKQRyfraHe1AA2JOeUsjvIzDJ1IqCrU+Cxxz+WBRwUkfYpvU7GB9ppEAmPsBOWb5kAUXKHmvBrU8isIkIX7eRgLTh/E6Y8hGMSLpYY9AbOnfuRa5D+TeYWRE4T0eQNI+dMIXmSwp6gR8zotVswxFcv3TJHHt3/QZrYE3pJkRrVErC33TP8nNHA8AeQL8riS54IcnbJneuDxqIxQAMABExlD6YuxpL7HTXUrpLQg5VtHO4hJE0RQJkCqDp0lgLKIVMXbqlLyQTJUkwSHRct1z338HFQQDO10sACP0vA0oGRgRhWLmSGwgU5Ooek0iwTmQ+7bw3rkPmF+wcnpccqDQyw/j/8ELGHHBfJSP6xu032T+e/RXmEM18H+PW3NMwEjI5buoQOIPuy9lqJVGq61n/jF/0sXb0xxW8OJD5dgpjgAvQX+kSaXRI7F+Jtcdl0kXmwG+qIXbDQhLLskdSCQIcBG8MMrgCUgABPcwBmRVyLzSyJNMudcQFqGnNicGsRE7AqsyW+mmwaQ2H8G8VeFdfc52vQQG811x1Hq/ZDuhJMcc4Ug3C6uUwKdRsOUujLpF1e+XySwEEa2znbuIfjMnN6Cc2y+1aI6tygPJjKoCXeYeepFIJpHRWowAiBGIo1qo7L1ZjiJxNBxNUycEI/NU5AC0ucOAJWBWoLMyCTyfyOklcRyINmmtWrMDJ+CDsjD3urpqTl0IMRh6FokwNvuJjaLF5R5LfSXKvDnkCRaG6qwPcFLmMutasQFsAdiW9vdwTHWkykJIRwP9+7wfcD5hOJCQtNDumTpkKg/EQIHAGsbbCVl7FWAvsGq2hfzIyU0zD6gggRA3MwhBev4uFoHGYaUwq/IDXKi4uARio5TxSfKPxKN3w9kb7zQO/4uxi5AeAWd2Yfzz1DKcrxiSwgKQPlMU5cfftt1HgYhrA6zXDVtvPddzxnbstCtAyFv2erAyYmsQVNaIkO6HzQa81clSBfenayyQ44yONW9GGnj1vDsm3TP20FjFx4CyTOaNAlaEPPacWXEilu6f1o057DOewXPI0Mugj3A5C/RdY9b1FPFSBks1o7clTJx3klZu5NJTC5R42BKw6nhoolPQhMCkgeeFP3teSm47xe9Sk1Lce2r+T7+6yt1e/Zu/vXwdjQfpgWmN9lgFT4rLzl9u4gik2jAIxJopALPbB4D4RY9VBOOKVfs//BVYDcSEADrv5lZoxJMKHio9zRhRaKHt03Qv/sIZDn9GUOmyzLhyHkQ95DkW4gMdOpnJ2HKqzz/bUWhtvKZ44GU1BYnyPNL0E2o8dPQzDjNPWJ4Mk6STrSgaDl2KfVEyFr9dVBrl51RU332hjz8H4CQaNZmRbYMQN8NyGzKuGRo8De25Qm1SFpz8f6TMr85TmvDYRbBVyG2l+a88FRtEDILb+W3lXGqzxniDkm/i8xmj7qL60XzRGKADbx9VdtzkABoqtqrjURUHYw39L9z+bCZaJEyY7YzUTAO/AwWKS3CJ/zm3SbT8NOINRDwjdf6QAtNllSPN/gVVdX4CRq7M1cK3/fx8BQJ8cQpIfzj71n/Q1pXxIUwsqiAQ0SpO/ktwiGoBPTVo1e4YYqy5Xw9kEekqI1agYgZzpil1vlthvfv+otUaepcCBLR1GccmZJE1lsagUb5XlR7BeeijG+ohv8+YtIP+7GydtzhTytzVvvgNIdRmFMmcLHwLmtm3bYnMFnKvAJsBpSmsYOUAM8Vg3W9cvH4CCAkbhPtpBc1Fxp5LXnkVeAZBIQffh+rVMAi2Hzf22/ejh39NgheHEGdLmzUqauQD1777wdxqnGLtybjTQBExPz3JQWMz9DwHPsjNj+R25vg5EEvj0U5ov55/va0Ifxw4fsnxyWOn0waewY4C5yUgDPPHzh2w0hoThPM9Y7nPKhNEWTgEdA2P/2ZdewB14MhIyVTBSMT1k8ioHo9UqGradNO+ObNpp01dcbFvIPatKK2wFvy+edRVLIw/Y2T7ZtNmB1ZY2dG2J38cgMixdehmFMDqeAJtHATHHjxvrcU6FXT35jKa6UmT6oHXNei8BzB1dVGBhpM8ClbcVHwIkLrFx6H3PWTCfkeo1dt3KZZyz0r3txSznEODUeYBT5BrUV0cO7rfLb7zGgVWtvY1MtYhMoRpELKEXnnvSVqy4wsGTxMQEO4aOZSYyL1qPkgSbOm0B52WjSxC9+SbAKt/bzXmvP2dpXO7b9ilN/XEUxm/a0mUXUheoxum1t1ZvsCUXX27VjWUAG8MsbzS6p53V1FGjAFZ/ZNmj2+32b0+FAEEsamH9hgOKM204nGcSDOj/8uoP7cYvTQLcOuINktLjtRjMyaypHlJOhrNs6wDmI4jnO3m2qbBEUyneywD8pk7FJJYzKQijnx07dtuCBQs9L4rk2dfRcM1gyquHRuI2vrZkzkJcOmCy7dgDQDoBN/p6dGyRhaBZ3FLeapPmLrK/PPmcLVw8g2I7BDAsx/76xIs2f/Y01vgAklzl6N4t8LpOnhTlp8p5nZF+JPzpj7/jvV4Po4l7yfTcKMguj//9JWcDpqeMoPF42C5ZOtvGTRiF3MgmxuIPw3gebnt3nKIe46ynGXmyktFjcl6ZdaUxxTkc9u0+TODUS9WWzYSEUok2uabMFNviZPrK+9FkpmHqkoLnSG1lO/kB8deJDNQz1KjKl1sgQ0h6YVxhumUUBtlP/vSyPfP2EUshN2k4dcJe+fe/7De/+4N9RIN0IlN/FRWY/aJVuBQT4z00IyaOj7Atrz9hIzPzrR3QY/yE8fbmqjdpxoyxLR9iwgK78sIrr8ALKBMZhL/b0gsLbWw2kxCsr0dfecUWMf237pVtyFlNwGQmxdbuPGbLrsCHAl1ZgWOF6Jj+9c+P2l13fRUAONN+8+BvIV20MN0xyb757RsYh61hcvAjS6A22rWrFFM71lFbpG3bDZCTjh4ktXNmYj6GWsRK9nMo8ifN1JV9jEyLVOAiFak40DcBfEHOCALYjxFljK/d/s3zbOdeZG80mRfUYZvWldvcc6bY/AsikRrYh4F0vE2cnkVdgZFxRAHxuNSmzZ6Cf8aHGGmNt3VvFuMPAUmglaoGA2PFgwTMcOvqARLJnRWVho9ItUXnY7pFDbJj524bnpYJeemYg+NK63wMnniseyGA3OWOaLL3cg6EyCiKNe1j+JKEc1ahT5R7U1K5sWr/MnTRw8i3wsitlZsGSQZRsZu1Il1QNTVj2UNMUNvEGVk0wqWjSe2FMdjBnbC7MeXr4n5pOkHa+ZK7U1NIWqxx5KI6o8RWda8FPicsQzWpSBJJmPsIUNX1qL4XECQsRL4aOgtHjIpzSQCZNUfjoRMB5bObCZqGenxdaML3wfZzUkok/4Y8tGf7KRq2gFs6HDXIIjNc71xL/1V/60wH1dFkmCaBdbYTE2PJY9SkakGaqGgsWt0899AIpLBCy0kFkV1JmehTtWIvaxJOQHQj9aVeenh2PL+nD+ASfEX689wvgcK6p8JdQqjBYFlZYjbEnpEY88GKr0E7VrICMlaNoJ4d6KCei4ijHjnrzM5ozlNN1qhmPwoZKwnTq1TyGslWqU5qgTwWjzlmB9efxvdNBrdpJOc+/7x59jT7poHN34/+3QC/WxO/yt01ct4L+KiY3kJ9Kr1Zne9pGD21IxvWgmRMIrrJatpqfSlvFrO1j7UjHeVOmSiBX7SAMbi+q4iMvIbeXjSM4TAWTBuLROsrAf+TeNjbfayxdljz0lhV/RLB843md2qaTVIAQDuWQj3dTA0paaYBWCUp6Nq2AayGUB9psjeJJlQb7N5FyEVtgnSg7RcJICxNXfHRgkW0Ie/0VHuA2hOwNglWaG3DCWpSMVm5nuhM/gwjRiDlIskcmvcjyNcmTF3s06bXXrXS7v/hPbBPo5ASS7J5CxaQj4bac/9aRc5Q6OetpCCH5WbBCJe5myQGS/EKqeKe0rzl93aJ2U1kTQRHS0Yypg1MSzKHqpGVS6reC2F/1zeeoeYpg30rrxCa+nhf+ASwyBoQMIPJXcN5/j2YlcvssrsZ7I5GTTrSmb0wf9vBhZKQqJASuwwbq06j80oeOmXSeCYyD3CWMDkrXJR4EA+xpg1gVSB1UOqYvIFGxloiuYMal3OBXg79GHXfVWS75p4YHFDT6VjVgc62sTh1uIT2IDgMUt0mGjEBQGOsHQCzYppEsjG1IWRmJFRcYryiDqcAnHWjrdMv/YMOCTFDdw6JdWBCo0P0Sfhco5sKSXOi02rdQEh6IH39jOPLbGBQD7CvO9pa0RZfcdXVzhoQI00sLHVlBAroMBXiL+MqAabOXxGbjeTOCz42jWjgSkjdiIEkUKBjNAtJB7/rwwmEIwicBQAUOyYGELCCRL4Ch/WZsxcCqM1wI6h169YBfg6z2XPmkDzs4NDFCY4Eb/r06V7cqgMgjSl19aWPeIjkg6XuAK+0hGREoS7nsWPH7J57vkPw6LaNaEIUk0zNmj0HIfVznGW3a9duDvK9tvzKFZaXP8L27NnpxjUHcbm88KJLABgAgWGbRkDPP1VWCiMAxujwDDsXx9KvfflLGAyksEkQlyc5UtEXS/JRK8kAMSC5xwKg49AVaaD4T0cv6GQZgLTEjcV8YjFr1EGjA2JgVaMBGQdA9tg/nkI37rit+2i9swAnTJ5CgpGFNhGap/zclq2bbTEu7HGJyegDlZHwABqhc9eO2HQhWojBdKR2H9yHRlCR1WPclcxBv/fwZjt0FJOqVgzSOBR0aEh3pJeiMz9nEt2CcopqdeMA0nmPcgOUgDOhhMAgvckkmMP/4wW0uvb/+vczFCAEbwmIct81FuzAmzoNKng1rkehJ13EGTMnuLD3zh2HuQ/tMKviCPJo1CkhIrglpwFs4E5ZCcPrTEUniVmYzTt3Ms0EhNdJEuVc3Ekw3rjpMys+XAlzC/1Dxl3VZQpmBIAqmK4bjujlZ238mEm2bv1HrmsaWG5sYvYg9RW/J4zxjyjWTxCdxShYoGx2wNNDu0tNzRABPikEDG3kCFjcArXjE9JcF+jwwYP8DKw0gpTMmvZ8dgwHUvYRGjJKXsLjNXoEAEoRNxaXvZQkdIjFDKQAVKdT4unx6JkG013vagzjvffAljY0cqbaG6+uwtV7lzN+I0gca6H8++1UtNXon5AkgYvc0nPQ3DzvgiX20MN/5D232PVXL7X96M0eKz3Nv7tsctEImz2JDhfNhtJa3N3lpshzmTWm0MbQTFCf5xh6anUwHAtH5tpoXEVffvVdmg90qLmVDYyRa09rJEPGT3q6vcQxFbzOMmK9qisp/VuhajLXEpthyG1XiYAsT9x3gH3kvCRn+2isRU0HtL44HBXLNCapZEhZiPMmxahTEaYDW+ZRiusk4OpUaiVqrfk4OHFUzSmNUMycPMmKRo6j4XLa/vqXRzEUK7aHH/sxdXctWmRIWVB8R9LUkuFaC+MdZ8q7rB6itbNMGQlWP6SHMRa8EmB5BK5RciEax+0myWpn3em+OEjPwRqfEepa0M10UNslks/3i60htoRORwcKA9hlgG3GtaqZJiZ/JGBNBEWIzKoU71VkNiBCLvA2jH2lpEC6Zkrw1NTQzyxYuMi+dMNNJCgldtP1S4lFMpPQ2sHMiuL3DAmJGNUpqWmw9jJtEvpedWfP2Ony44CYZ2377n32GcZ/zRxo0sZRdjo0revLS//DvciGhT11wvTAc2HBfPzJpyQrgDbcExnguFSBPyoBQUryAl1lAehqVnhiwJfy0mJs3PCRNi4/Fw2xicTxj+2Vlz8j3vXaDTcuZ7RyNbIgIxn/R24A9902ZTYkKz3EHHVWcyik2kh8W2FxxcRr7Ahwf5AVLPa7wC8RisVwUFPwtVWv2RP/eBL9tkq78fprbQysbDWLnn/xRcsfNc7nlyaMHQfzaA/F61EHW6fPmGJPPPVPfrfWt1iDSnpD2dsJ6PcxgcH7fPD+3+JkmWs/v++XxGhGuvi/cxedx0TEZFvL2SQm6xmmKm6D8fL26++yVki+AOl+8MPvOci1R9pqf/qTC+f3cd6no1E2LK+I+8jaZ09q1F5sa501RTDJrrn6Ugp0klIYhR/jUDpnPsAqiYgkNqSJpekLaQz+B8Di/gvsaWs446CFQLJEim8ZQ4idLyM96UkOMH7ayYijXE0DDDw+TzFTjXFVLtrMVbAYYkmmJOlzuoIzQEk9a0Q7V81ZaXAJKwuM4QcAVneG55P61hDiXScJoPR3lZu0aDKCNbN50zZ7a/1bdqBkp8fGVpiFaqrOhCF2wewLbOSwkejwitmHSZfYFwIdncWo2EIgphGmxosANf3eIZ1E/e1MPhnqsWdiaD7u3kOTKH8k8bjD1v37Kavej1B++wk7Z+FE5OUBA2kiS75Ekx0tnZHoJu6yahopiTAp+hld0qipQNwQOoj52XGApi0kyhpjA+D0vIZRMsVyro4BA6SYkIwoYw8Sm1Z++as2eirrjPG43k4K9iaKC/Two7huTeo4S1/MVI+baqaIORwwutI9dV3vQQBV+1+FQxT0HBV6Kj5VSLk+OF/Ts5AMUB8SUJIJUeO5D0pLN+7WSov7dU+0Mxx4DmhFKmYqXoppo4JDMa2Nnz2PsdMYpj0ys3PtyOHPcfcu8JjYLUkHnLElsxPCBJNLPvAslLcOSKvfL0rFmdaAsAytKY2wqajVWSdgXqOHGJjqEIYRNSBBZAfPeY7ESpluCVSTBqzywmiaJBoNE3NPZiSShTpDLqARSb3vAGNVTdZAs0DMNwH6Yn648R/Fcc3hBnvwZ4/ZiZrTVtddSrVEg0MTIZjwqEnFce7AcLDHEGIa5IPLL7/SbvsmzRBYbb28t/dXr7FLly7lfKfZz95Sjrthw0fcK4xQtcf4U0azfRgTRtoz2iVaiydKT8BqHAVL/qBrj0syauGiBbCzznoO+NGHH9jFmMW8tPpt+98Hfw9jR41ImivE2SCZTxHrnn/8TzBJAay4R80Aq5KoigL8EnPo9ddeg9WZBKt4pAOpyrVFJlgIY1UAmvZEMZJPI0aN8FFGbaMySADZnPeiV0R5Ah9mZcjIpOfh2M4aEAvsnfffs6uuuNJzNz2H4kNHGbMf5UWntDx7yH2/ehcFGwyZde+/b1vXvWNB5HwqakMgG7z00kv2peuvsxdfxDCT+9uEPt43b78dNpRGWtE+PlxMoY/Ugg444mclTFbJV0Tz/HXG6Lke4bqLkBhwCQMaQ2s/+sSef/rf9ve/PsKZ2mwvvvIv+/qjnJHXAAAgAElEQVTXvuka2GLRvLn6LcDPFdQzyrUi7YMP3rfzL1zs0x8aqX/nbcBxnqHWWix59xtvvGTnnX+eM2Z1HtcyKi5TKp2v0uo/Z955mJ5WAfLF2muvv2JXILPjjFXAUzF+Du3dZrMxlH3zzbf5vUspDOtdNud5tOqXXHoZ8gk7OGtbyDHU8G1nbcy2e3/yMPc5zL7znQvt8L6PkJ+MpfGeRnNWFifca5bxpk2H7bobJtMA4rmNHGUvvLiBvG4mms+YxbZLu5HphCjkX5Lz7dXX1jNdlIQcxHB76+Wjtnz5bM5LyAQ0dLduOW0XLplOXlWHrBHkj1PNjHyiRctE4KYdh+wr5y222IZgu2T5Svv85C5bi1P0uNFTLCdupO3/7Ihlji+0fTQQu2DyTZsBSQRm0XPPv2izZ0+E7HGc6bcBW3LZuZzVMFDDNJKOKeACmgYtJ5EVO2yXLR1L7oyUVUMYmpwjMDUCrJ4615765zvo8zG9QU4Qz9kjNngs4Mvll2HChmP5G2s3wmDGnTojgbOUOoD4JBkSUiVkSABdMPVJYOJOTUBpPSZKm5Gv19U0Obu2gfXQDsFizCiMB9HJLIF5JbkoTV71sr+CAELCZI5LjjcD5ujd93zNkkdfbK+/u8G+du1ye+LRJ/j+ept+zmwrpiaTRFB9dblt+WStTaTeqoWSGxfdZicOostNfhgPozkVFmMnr6n13Ej9Go7JdA95ZZDG29ETHpYSainErHDy+CZGoDKRpzlTVsO0YSwkimA7jJ53LK/RB3Uxhpy0/f8h7L3DrKyu9+81vfcGM8AMDB0GpPcuqIgdFAvGHlsSa6KJDU3UaGJLvjEW7AoKgggK0qX3NvTpML33Xn6fex/I++eLF5cKM2fOeZ797L3Wve7CgKcKso8/e4bqHAFpkqLLWsqL1w3iGVLuQDQ1Z1ExewLBeLHsv4XVELWSCPVC/TdsTKwd36XBhq/d97ursSU474KixQS/YvZ1duLkcdZ8DcBUPX1ME4B5CrLqKnqyBKwMcm0meRHV+NAu++o4A9YOmzE7zrZuusB+EM/7wid3SLz1Thpi33y1xoaOGWjHGML1oW4ozcOK7ggDCZ7hBogVkQAn990/z7ZuA0A/cQHwyBfCB3677YTuwKhNG5JoJ/YUsTfI71sWQwz7+Jzjxg9izRcyhGpA/TmcofIhB2A5Rib7Vjt7lROmuHkv1wcgUnYu7dSBL7zwjC3+2+t25dzJfM4jnCEicrH58bUPPTTfdu/eR794gWfd387Twz31p5tdbVwKO/7YAbIHYJpW4X8pVrSUi842QAoyDTJZN/LmlnJNdYtk7AL+KxiWBUaBW5CTIfVZKH1IHYCkws8CqauqYNInxMHIbw0k/wTbPHrqe34zjIOVodDhLOqaNuyqetqh4wxhwDHq2ji7+ZlVRfiaUnvmYU2g50DrXjksl2xnRDRwfrSy0iEgVuHnnS4ArwM/yynsVYWOrR8WRlZC70GwNfGoDKa36IQk04xCFluQcOqw0HAv1gOKSbJOVM9Ecd+6OjnLCK8rLhRuwefsDqhJzVrPeQweD5YFwYq16s2wIiIB/IfzyhcwTnY6HYRrhbGfAkFCtoLKAjdIxKBy1Ja9kqO5t2Wuv+lJoJGCj+QtK+v/KAX1yaKBcD8KKsBP6mKA/wJ8QduFk0EwC8MWS0NOj8rR2Adq+AxBTuHmBusaRLOvq/5og3QYQu8cABOzBRswYTZiVvsouJb1IMWoslUqy2TrwIAGS5F6mr5O5Xk4ViU9L5/nEltEhIpAahnN3UX6aGcdSP0TCrlKoc5S0UEh43X5+RAQvalZm0BaO9i35lw+hX3zgp3LPc7LcQ+ph2SnVlfP2QO2UA75SfV4EK/VTm/h7CX40S3gd+qnBzP8lB0j+mRwuET8iDnjsT7qwtpk1IjpnM0JANkQpFKHcsaeckqF9MO77J47FxA0DNu2pRZG6wYIU1vIIEpxOI36t0ZqOynj1b938nO9lQWEXLgB9ZoAEv7GKUOCVS9xD9y4nH+rJmvp0FoiuKziPLUxr6denb+TbZwGJ37sYc3sxxoMq94Tw1l9NWNwq4Kc1y0OwJSFEN9NpADWsewA6GFrYRUHoJwYxqB/87q9kNk8/b4Afl8ma64nVm5JcK+4ri4Q/hCYT5KbCLzzmLTL70QNNkbtTEfVj0YSZJFfWg87MdT5kdYSGBQKKtwMQ81X+mgtHoyEGVO5xDGdUjJN7+piyiBDX25kCA8KmhguCCeSJi7sQKKY+4ISCZzRh9TC04Tfi8Xqh1eD5N3yBMX1gouBLFx0dY0HuXFNFQH2h8ee9jQBbGBiUEiSL3Agm424lcWpwk7F3AAk6SqoqwD1VGC6P3f+Kh7pvx4Hga4CUjR5UpKeLq6YFoVIJcWO6eJ1ainI5OUQzZRa5vBFMAT1c3/dsd1uv/12NgNPOFT6saNsGr0tLS2Nye55xyaRDcAUEPqhTMafR5pyww03uQ1p+PCR9vbb77CY6m3RotspYNvwaiq0Dz/+lIlxAAftUw5MLEaqefzYYVgIA2zejbcAmJTiBXrIgb1TpkwjxIGFyaRENgjnCW7ppIkZjNdOBPfwvbffcHJmlezyfJH3hA4BmVc7qrqYqVD69ZDK70OFnhpyAW7VFAEJyaSdd4uiIK21guwqV3DWwp686uprYePmuIUVC+AVCbDYq88QUuRDbf+OX23n1m02kvT12aRyRjFhPnp4t+3dttVGMq2KAwzwo/ArqS136fBb16yxGxfdhSz8e+7fbt4XfnK8aclLJZuIZuo2sO+VAEiVTDC38DNbADLlc9PK73aKC8y5cwvwA7qfTdMbs/qVfCaMx/H5lb+jAE99fh+mNZ6QBg0P1FTqmtBEAXJLOqciVc9BLGmCatSaaMY1uRP7R8zsoYPxPORAOsGhPHkKPnCphLbhU5OEkbkfyXd79h4BYD/ukr8dUM/rCwCNdgMLpTCyuRzN4OCkyAMUDsVTxTFpeE+R8YS2JYVbdDxsaA46MeOitCGzGbQBclSQWpmbAUAB1SMIWrpCYMI4VMV0DKDxr6CAEfA/hCI0kA0q/Vi25ZwDgORZFECe2IfAjd4E0iAL0zoPY1I3HJDKh2ewow02DpR4H7zgopDzK8H4xMECNrQUjP7TbNuWXwBh9rHxhtJgAq7TlCltnT2Hf/McEzClQMVA2Ri0+zH0mG9JqQPs3/hDVfG1D92/yE6kn+Ta+iAputX2bNkIY6XWjhzcb7XsEeUUa5KiJ1EAPPvIg0jjQ+2/3yy3WED12DhM8Slev166muYmxYpKyxyDTz52rVw3McR1ezo15bzIxHSMMUlPNGjhvtezKXt8iDy+RO6X2ASu71Zzz37B33uYkJLFeDxyBPJoKnpJQirwxpFiLwE7Ki7Zf2ZOmYEx92Jn/7Bv3wECio5QvOMJK/kw1+Q///oPhwnrBQ8oDVM++Oh923t8DcBwoRGuzEArCm9U9h8O/ipCTkrOsw+IbC8ipKbiaj1ZA234rDbAAnVydt6XJp6S/Goy6wE4ZFEAoAvYJ3lnHf7YTRQbmrYL4pOHm7OaUL3lZPwepqA+jgdAAVjlmmnPU5iagjIU9CYTcvkeyePWTegpEASIXEQuCZsZSaN4nRvKNXIw33LLfPZH/EkVMMVQ5QTJyAoMHE4z0ML5kEhwV/9U7iXsi3wO942/brVDDAUkAVTTrfPAYSIeghz2B9wlPmt/BjKTx84CbEu03Xt3MuEsQCJ8DCk3a4EL4NiKDiC5WHxo99WfiblM4cFHgj0B+xJGTiChGnfcfKMdP7XDjuArvIfAiOQ+yTB8JuBhtsyeevJ2QraW2/kS5pbscfIrUssZTlEkWV8we0lSD6TpFGct3JAWgVNiyvIzVNQI7Reo2grrslci3mh8/iHDBtrC+dc5w/gEQOI2is/vftiAv9soB8Ic3b8Xb7dKzpP5SOg2Y7L+EfYdvJbAGoccAtjJ4J7G6MP/e98SCPPrFpPkEmQfxhpHz3kl9goCeePj47jvXvbQA/fhL4cXYlew/enZP1sdINfo8WORP6ba998utQzk+814orz+5iv2l5detQFpY6lf8FRmXXvLm1TSNa5/GmD49dfN4f/x4oYJt/3X3TZu4gSKLk8ApoKyxFhNSiSQjHPYEwgkiwT5gyq4TMMGAasJbv91vlPKagV43LjlCOzJTvZqD3vaD2BXwKp8H4NZxxoaSHIpIETBA55wENjbzjjeMwTQ+vX4hbKG2cu1RzjvRNZvMw1HIACdzvEy0sVVJMpnLzsrn2HUSfvwi7ctv/qMeYXBluRnjWWdzp1+pfXu3gvLiFT2SppncXUF4DJAUu3QyUDXB3sThYE5VifX6ZIsXs+GC8LkbPXh8+n9CljtndofJhCedHi81uem09Sf5IzsR8MgqyOxUCi+2Vdb2EOLS5tt9c/HYRfQ5KL0kedsPWAWVoLWJzHE+vUYDEh2jGYCUJIGXWxSfz6f7E9aBfRzTwoAVktocBfce68NH0fwE7WTF3VZYdkFQIoypv6SpXmal1aGGvqloaMLBFSR4HwdNXz0AK8e1qdH5h0IsKqzWatcoLPOUxcAyn0WW7Ad1ZLWkMJz2qEDiL3vJb9bmlAxDOTQL5annlWBtpJdi4Gj1xJrtYnvVdMyZfJMpIDdAO2zTKoZ1WuNDJ+aUCmFwszzARRVk+cY0I6yKpmt6lC9bU3OhKzz07Ba0JBFzai8sTZv3GZnM3PxSWRwN6gvDUAPQhE0CJWfGFwqMWcEMakmpE72Y5jQTI1VC1gSyVA4Bn99AasKBnUFNs+ac6Z1k1J2Wzoz12jDhFbt4ENd24KC4JN3VwLM7bYar1zrCKh2cuggagcFMHZy7mtw4c97kAqiGcbq3XffZ/PvuIUGj3ObRuPXDVsZpl9Jw609mLXIHr0dK6ppAjDZ3zWYys4itRtLjmDWn+6fQj+yyCLoN2CQ7Tt0yg3LBKxOnjKB1wFgZH/ZxyB87OSJ9vO27fbI0y9YJ4OSJs5kRWIC8eGi1Glf/PddG4MtifqDOtg18VhuycNPwZE//PAjie4xZAxg8cVn0Xs7cABgdepUjxUA9zT92AkYdYPdMxsI0eD8+VwG1DzXPKMC1CORBZ2CfJDAkF3gk9bHSsgJCxbcBEBFscEFzYGd2C811QUP+ciuhT7m5Vf+aQGE9/z00xrbu2kNxAIYcfw8H/akzz7/DHLBIlv+7Yc0ZxWss1Z7gD1R+5LOhhysV/ojO1Syr857WY3o7BT5oA2mtfagLFRn/XoPcMnc4diwbNy4naDWzfbSSy/wHlvtg/ffRUL5ewd0a29Yu3YtwOK1DmDW51i37ic8xmdzzSR5DbSlS5eSp3C3sxPrBvv2h1UrGE5OdkwyhQaWMWyWFFb9jazMlGdQixReg4z1AM3zrrnGSY0bYcrUoiZLhz3ZKynVNm3catdeN4/3hAUb9ecXX8DqnDyFZ5XQyLxSZPajAarO0ATiU/nYC9hDBdpDD06iRjxPYGOMncgAPGqpwssznpyBKjt1vMrmzE2mRuFZh5Tx9Tc77XIA0nxCNptlTAiryieARtwnGVD7tM24IpimNMa2/VJo06ZNsJLKA/j7xSMjDaFHIQitrRTJMOBtNc82gcYhMKXXbdpnD0wfa42ninmtbjbummm2bN0SC6K2So0YZGVFDXgSE36aNtqB/r/97fU84mF26OAhu+6ay12tduAAElTYzrHdIwGdYgFT9zr/YNmWff7Zd3bdgjRs1GogdYSiPGNwTWp7ATVWIIwlsWzjCKEqysVj70KFLVq4EIBtAOFea23LnnT77f2PAth9i5INNo/qMekBOOuT+yZYGLLTchjOBfmlECl6AAYyJKd31HkvsOI0TLgGBsxh1GM6u1RnqhcJZ19rpHhuofEP4ZmtVeANPbKP7FiC+riQyWCUkk2cm5A1XdgQCJer1XnaeB8oCPv3szKAp476885rsZO+7IpJI+3yMWNtOWtz1PBR9CvJ9vfX3rdnFz9rW7bvAfxebhN4foem9Ofc22NRnNXSVWsfm4ndguTRG7duJRwKIB87hOQ+PM8pKbbs61/s8rlD+e8kbAGO2649B1lDdfb4k4uwN4h3az4krInnYAWhVskW11pqn31/2OKHJDFEumCPPDkJv9MyW7P8pD3+zJ12nNC/UycIfyF74+q5V9lOLCAu5NYx5B5GKFmO8+lsrGrFRqQX95Hehf5q8469yPOxCknusltuH2M/fLfbAUaZWRXIjoPwsZ/JsOMn9gEUgjAHyy60o3qLwQ+x0ikBRB5TrxIVD9AEUNXI3qpaP6lXKAMCQHAY8ClkhWz4Ppshx0Tbt5dhq+T5gGbyWIxAvZSdWUS49Aj6+SPOKkLWeq1MN/X5xZwU+OzAHm7R3FnX2KyZ0wHvSuy7lUthvZ9nGKlhFSA+PVYjQ5ElS/5u/3jzX7ZnZz7M1gQrqC1joI6aENJOF/t/9pkyQKly53HqD1NbwFMnDEOnwmEvlBpP/UsT+6syQeRHX5ivADcvQjF7WTX3IQhwzJ9zv6SU1HX28W6wU5uqOu38OXp8zuHUoXE2BY/aashVm1dnYb0RYFHsf3l5NVZS1WVpEwZZR3A5+3+IXeDzN8CmTGTYW8FAQk9DI+QjSTYCAsUqpR+H+ejgBs5e9Wg0+I6ME0Gwl5j0yq3xBaTq2yfNDY2qISgo8yG5R3+334bHKkwaW8Jq1kA1PqayA+AcdWGnhEEW5hVhNxHG2Y9nKF/vzRkh2CmUz55Z0MCahgnvBVGPM6kLyY8fAekdjbp2EIKChRFp3wRohizYxLOY2i+YdSi1EEF/8kun1m2EvSsQLpggsRZqvnb2urKSOuubgoUi/aeGpm3sAWII+yl8ndrJncWsB0+GTSiWBoRJyedcyj9qRG/6NTFlBY4H0kPLpkFEDtVVLbxX9Z4B1GK+UgnRJxdj4xaLbV8r9XWrL0WpyB2tvoRNyrLCEwHqC/AXxH+H0K+lEAqVizWRVD+yeiwiq0PAqicpRapX+hahxSLD8Jl6QPwK4TNmXDjpWgspsEOp+zvU17fIgpP3rbpSgZyujJKnKP2mbAGpoTroO+W9GoiyQf+va6lcCKdOAdBOjB8CyM+5CjP/kYcetjcYLtx1x+22Z8c2bCnPsKdV8mxUgF2EMqCN5Zmt8FgbcU0GyJoD8mMxpJAw9vHx+Iaf5hwUtipPag2T2yFqykJPP0+EEr3fVsgJtQ3lrBcFvYFlMBQQgUX6YBE85WHbxYBbynB516b0jaaeKLGrsD4ZM3IMz2AvQq7ec9YKR9OzCPCDxEYuTRmEQ5GTJP+vAYANlI+H67sFZCtHByWcgvD8EvykyHIgp6ZPAWzKWoi6Ubo4aljUhLgJvBcLE3pvHWxSsRtCeEiaapChCUgF2PGicQiK0I1Dc8yC1k0SbbidRk7JaL5A8h34OvjSNEiO7Q14qkpT3llq9NXIdwGkeQFQSWal++LlFeumFSqY/eiGm/CE89aNZmH4KKmU6ea0aTPc1EGFSDcQc7d50nTJZFy+VmrQVOiosNFN0uYnMCGX5i8cxqjzoRKgTOHsQoEu+sKJgucx22dqwsbvvC35MwGcCUjcwmlmQ2FkaHELWC3g5uvnRAIU1mBsrxAnAZPXX3edK95kBSCfiNGwXJVqrOnG7t17nUfgPMBJeUrs3LkdkIAEVQDZHvFKmNxC8VJMkUQTDuCb3DPJnvnjH5kK1Nhzr7zOgrtAsXfGpTkr+GE0DMFgGkU1Nvm5HEywWlLZqJOTYuz5Pz3J9YlzbNo6pq4XYAmI+SeGkEDRADYGHTC1mPjXMFHXZypncqhNYOqsyaRlxsEsPUJhnos8C/k69W0AwFcdUpFmyXe1TvA+1BQtODIeGTepsS1NDsgWQ23itMu5ZnF2DjZTBMVZD+Rj8mGR7KSdDbUcFtfJgwdt3k2324lze6GN/8TmUMZGHICPkQIWeIgAgRO6T+SaZPG9TEUTJG8wGvkC2L5YU1AcNJZRJGHSU1KEcT7ABeISFy7lmDQUgC312tjEpND6QghKk6SekT2Qz8zUSV6SDAH4T9cw1tZC6QewFHu1nAmS1nVElBdSqB54R+aTytnPBhEKRr/FpLobPhwn8aA6wPvVBs0z4+QG/s5zLJYpoh/+SvUYSB/cdxxbgHKadU/Pp+D1mG5IC7lXYRx6/pKLsBmGAfbGRPEcMHEsZa2k78lACoesqDvPpj/JdBz2ShwPxmNV3miZp/Ns28YMpttxbip5Mr3AsV4kJ9TemjwgAkl9Cg2vAlwqWaPVFPWJ1idlGGuA4gjPZT1r3kyx6zBuP3+uhinwSADsXkyJQ/Hvet76AoYFy8Cfh6IKX5pjSNzCkRAH8TllnVGSk2/z8f7t238IMooELBBI9ONgr0N+8SEg0czZc5lCT7D3/v6aDcSmIiqk3S4wDT9yodDJtHuy9q6cMM3JzPPwlKpieDHv2umWfvKcHT56hOliMptynhsAKRRGJUYzh3mzvNAEmF/ETD3NvwY38iL1HF71FEJirHjk8J7fks+oQYmMCuGeK5xE8nJCVvhzMZUcpiVV0sWvd96AjqIrhhTriaLKm3+HsJc9cO9vXdhbJeB8dnYu0q8KS2D99yao6MXnXmQti7mdCTvwgq1a/Z1dKNkHS67UutOM+vnz7AIqyzKioLAaYBWgAXaqQDrhvwqtctYE3Fd5+VSUeczhVVQJ4HEG74KaLjKsAmA764Bv5SQSs8WfRS/AQPutGlxPCJVH+uiR/grQEPjoAWzFaBIuJrsJ7YtiayjcTOoAz/fhKSMJsmQ//Hv5iu+dH+tRWKeNJD6GwICaNHkyjd5GO3nitPP71eG6bt06qwCYuADr8Lqrr2JPzbR9+3faroP7CB0oA2zh8BbzTOCoQAkPNueGUz1g0ifg3ZM2ZDwNw0AXcrf0my9hzZ/C9xr5DrdF8iYfgT2XgFUFwcmPx+WAdFgsfkEjB/cxf9bE6METLBqvjcPpe23PoXQKX0BEQJn7711ge/dvcc11LtLTMuT7bQykPMc3RuYUiBNgLVQCTGQi2Q+h+BLTVkbrCmTQoukUY0HnK9dMbGMZr6fhATf7qulMRWH19BIYirUOZ1k5cqc167ZxrUOcjctTT+BdffKobdu+CUbr16SPcr9oslTAB3NPWxi3Szb0zj/+yXuJpSnshnf1QFe4f/jRx8p4JIDuGHt9jX3++cfWH8Z3gCwcKChUzD/7/IswNdj02NA0nAsFIHvkt/fBxBhtc6+bb6kDhzt/YMlmtEEqcMiXxTZ6+BCbM3sKZ4uGjiGOaTFG8nKxAVk7kTSLpwlN6U7Yloelr3XFIABmSlsbATGsI02KI3gOHNgt+Y6GBqyhOVffZffefys3uhEWAwUW7zPz3Hk3QJCKRowZnd/5nMGB1ChO5s/a1dl9/EQG+1Ivx1b0DE66YLUWM0WPc0MGDU3lgSQLm127drNfa7DYZd04h+Rplo6lQUb2Uftpx3LLKD7l/JYlD5szA6/VkSMsKWYQ7BeCRfgzpdsrRdglgAIoeuwwdCk9/pwCnPQ+ZDGkX2J9+sIS1fmayfmZCDuomT1xB550xVgBVJSfsBFj+juZkQ9nUwPFpuqvRlmLeIXjkbjenU9dSuSlDnM8e5K6B/aJtnD/WECaCAYSJ61Wg2C+L0jWSPxslh3WKIYklml7W7hde9vtAKtDYHCInRpmReWkvvpVOYaT85dmzWqq7xi2bnp0ceDE9XVeuZ4/cHuHC0zinYixKqmgnk7H2JEKROx3frb20i5fGhy+XonznTwECh0VUKnXkD1GK59X+6ljk/OKAuccIM17keRehassSAb0HwogNJMmLNP5Egt8LaPpb2XIpEZVCiA3JBLDWoMsgEznesdrCEQVsChnLjUJAn/bsJQKp4F45513XaBoBnXUqdPpLr1b3pY6D4JYc6l9+jDI64dtx0gUOZyTyNpUrDdwnaI4m3WmF2EFIF84BWqoqdJnd6F1YhaJEcv/y66mjc2AthKEBD/EFftdWm1x00mYZOXO1zcQxqq86TulEhOLmDpXvmxh+JVdjcfjzQCrbbAxxLw9SIjNuAkT+fxS4gj09aN+3AH7dDr1GKw6ns8czp8kJYiL0suvMIb+585mws4abnuPnnZy6TIAxMkTxsPGqHQgzu7dO91rrN+83R7904vWDJCvlkS1kIB/XzaWWD03UfK8jXFrOp5aNRFwJpKi6RiEAiVmTwKclc2T2G7HGHpdRWKwWMsiNRw9fNwGs3fHcS5KDZGNL7+A1VhYbmLAifkuFv0wLLQuhY2tXbsGn8+r3IGtGiHrHJ8NMFJNb7t8iQHg//zC36wdf+if1v5gp/dv53miMlCByO/Pvvjc7l50Gx5r77thtVioNy240dV+MrjPQh3Wl9A613Tyh5mwU+NRYMmvW5ZSuocZfM3AQf3dgEv7y45dB+xHBmJ/ee5Z3r+/ffzhf+y+++4T9cidVSu+W2Y34HntniJec9u2zdQ+czyDCaZEH6NeeOChRzz1Cn+/fw/WABMnMYQjCVkSR/oH1eU+1BVH8CAfMW4SLGoAB/b/ZV99YbfcertrkDPPnHN2Hcc4Y+PwzV/+3Sq7Emm3wJey0lLu6QGbgZqkuanIDu0/SS3Hfa+USs4bqxGCw/rGYsc0wtrYczPPF5EszQAVBYLkwwE0j/nkE8y74UrWM+8RRd6ZjGy7DDXeadZSEnvZgEGDrHtP2E3FXbbs2+9twW0EjrGnlBXSsKPCGzaKure9t23dfMr6DkGO2ghTu8gLIKOa5lmAnJdt/+Wwrf/0OcKbptoPS362vy35xNpDaFjpLa5hcFdC6vT5pjI7R7J1A2ykAACJplqpZqRa8ciw5WOtgEKxtnRRmftqduNqc9X6voBzIkfIo74PnqRidEVGdEORlWfjx45gwJgOK9ULVm8LgE8Pu1txCmsAACAASURBVPzyUfbd8h+5hgQbjR1OzdWBrVamI+S0cA6Hh3lbj949CPyq4WvwkOf6RGOFpJyCauzipGKKAKwV803Nt9a/6sJmgA71qwpsbOOMq+Vs6g54F8xg1ELL8GKfYrNve9EFoMoaJPMsSp69v9q7b79vX3+3Fhu5IfTeZajezll0cn86nC6LC6qxA7vWWjoA48Ae0fbE/Q/ZPYDmk6elAcaX2MG9hTBGe/G5R9k3X3yLT+RYe2ThAvvx288tk320/8g0QjvP2OzpM11KuAbWg8f04F61uGApgSYrV/xqN948zoHHv27KJDfDzw4c2moPPDoV1UN327HlOKAEwxusyNTvRAKWbdxTQhAdewgg/4JFabb8y+1IuofaI0/cav/9cDUheMm29LsvULeNcT7Hso3LySnluvrZ8LHJtm97Bv22HwOBVps5fSCkncH24Qfb2CuabVBaNCSTKhdKI4ZhdxQcw9JGssbPon4qcGsglDqhJ0qHPCxzZFsj8Epbc9++PV0PmAVIGAkJaASWcaczjlslqqxUbEyqi9sBxchgYNjsyxBbUuxmziH1PrLq6uSe5cLqVX0tObBqYNV8UrWFsieJWih/6nGs5z//6RmUpsfsH2+/iU/+UGfhlZ5+FJCtyb2+BuhHDp+md0RlyhngzQBhxowRDMNvI6Bym33035Xsi9TfsFX9wTFk4eWrICoBbWLkc3bIOx/hAEHSWLOxt7QzTHBAWSjnOoij7EkCsXwrZUDRzp4RwfC4sSyEIGXWKjkm9z4+iB4u0j55fw8Bf7wssutw9p3CC1U8Q8i6CRJPHYHlHMHRuZmFLgSqRxKEAp5hkVFk+VfHcKednlBqLg12y4oYSDmiinAhWUDqoRRjELxJoc3OU1TEKGzQFJIrsgrfP2zIQIYxp+j1qa2aUSzly8IMtiHfI9VlVBys1opS2NH+gHoanoq5iCIGFmIEsvgTGcXWIzWJa9IE0xwbrVaG4TUEYUV1R2FRzv1hL6AWbm6EdXoBlirvY/goDbIAcsGJBarGxUcD+MHQpl4IhnkqYFVD7QqC6TqRlGs/D+KZDQDwa6UPambgqF5Q6tcQSBeBnKUBTEPKsUAT+K7z2dNuecBVAaJaU0F4p/oKGKR3UE8q4E61l9Rcgfy8EvpHhUo1gKV4Uzr4gps1YxvSxvV3oizVYx5M22LAVYanDcCGryfAb7ENwve7mP1/D37XWQyLnP0hchhvrAt80far1+ugb5535RzY8d/x+fypcRn6U5cpzLymoYIegM8NfiKlsR/fFwp5rZbn2oseSXVOVASYGzYvtQSFJ+GXqjyk4uJcPl0dA0z1Sf7gIIl286LH2R9224HdhxgcqQH3Zcg4F9Yv/VPWaf4f1Y5AS/pCkROkFlHvrXNRvUE0vc50hhnqKzdhLeTtcENqVXIJOthbFJjcgGpFhDnHcnXfp5wZ+StDquP6yr5OCrY2yGPjx4+ht8h1ZKBFd823F5//i2UwwPjT04sIK9zm6vRm9vgIQPYaPlszgHY4NhGVkAnF5Peij6qGGMdb4KZ41nIYWJVUlV7RvQO6mmm6VYzqBoVTeMlrVI22l8A2gCr5JoVQ7Pki2a9jIXYCvAggkf9eAABqNHLjVk4vNUteYg141TtGoNgZ8igQ8N7O34sRQXvlWIaSiMu7TV6qoqHriQrGCNkX1NvXX34rWoh4ejJpqEGKIaZVdAwmyoRfSW6gRkzoe1kW/oxz50HNx2OBYtc9nM5/pM0xCaJJ0QylONYCUopwBD6XAjXVFAgIrAGo8tQ0Hmarfl8Km2gWS1bgidjXALUNNELN0JMLCi5gzp9kqf3T8JaocoelY3tpysD36warGJQnaaTAyXJPsqcKFE3BlUaaADiQnp7umph82IXyKJJfUnb2OZrSk3aAhfPMC4sBJGPZuHgwdu9h6tYLKUlfwNQifh7JqkilRo4cDvsg1RY/9xeLgZkwF7lYOZLbUIr8EiwKOmED9gVYxYaDzflfzp/D4zmnVDdkKvieShIZjeeNhyYNok9R3kIDoIdVQHtkdKybKJ/NPus2KoElrYAAAsWrq73tESb0AwYNZ4MJxZ9rC542E5jq4u/KV4wYnmavvPSSMy1+/sXFDnCKQEKVC6O3jUmDWMyDadTlU/fxB5/YnJmzsQLAIDz/GIl0O/j8eFsAnMhOQaxUpct1dEQ7mXtYJJsqXptZyFdPnuIhoEDRxhYNCBQWgo0Bh7MsDkKRtNfDBHbeWRryAjKq6VKKoqR69TBGdSaGIB3QQyKqeJ++oZaM+bUCDFoxdM7NqiWdXWwdNmQeVAErcdDHo/FeSWET6ze4r/MDOXsk335as5VNUpsuDzQNhhLqA0NoRhIiLW3EcEDEOCQUxbYDw/hmbAs49921junGhCseEBYjTgHCuvbhYRHuMIjAhkO+oeknz9jBX0+6BHrOX4vg4NFB042DJpwNT3LJSqQ0OVmkrfNvfV4B4P5sLH4caC1soiF4gcy8apJLTszKPcbr1vLe+P7QHvjLEDYQQtqzUuf5XQ+tv5NU1JSew2Bg4ntFM6RpYg6NkAYFSm++GV/Nf7z1OmBgld3xm9tsxfIVFNEddusNC9hgywFL5lpRVbFLMd22gRRrrvmoMVNYV/jkcl8K2VQjuqotGArW219/z4ZploK/kVedl/WCbVdEIS3WwaO/u9Pee+9jmIFFANtRSFrUPApEYWIIs5ZSwoFeYhNqhTsepQBC1sDokZchf+yNr9w2Dppy5x3jATzU8HgS4puYuI5nUi5ANT4+ltT2A6x1hiuaWPBLwKoeHbG+XaAJe5ZYVWwTTvIjMCCEIkuSnArYjc8v/qP9umWHNVSQ8EsRPfvyy+2RRx6xX9atRxY5nSL2mD1NsJqXDwWgfxFJvZFszDFMpJFnwla8kF9rhTk0jEh41WxSqzjZpNj6zifYeRDKh0dm/h5ZWoeQFMfh8zDKdCCKBaTPp2Jeh4qP0uHlGyWgRJWX2/8EiHi8BPXnAgfEEpJli5iqHr9twup4Bj02ixqueTy49fM0kVZa9h/+8DiHaKQrMiPwwaxmwNTGQ3UEpn4S4H3asKEuFFDBRZuRX8s+Rn7PQRQv6cijcgowsyfcSAmcgTpTnEeq2GfyoWIKDDjVF3/AeXOvp6EbjP9sAQ0KA0DuzZ7dv9q3eB654kyFisOYPVYAOi/E+JX3VTy2GlNHD8Xj1QvPswgbiERFaowVq9fYl8t3MBwACIK99cwf77FVPyxDQnmVffzZcud71SbGLM9/FD7S9fgNyyrjoQevt+9XrLJ6Ciulm0oy1ib2ono79pIuSXkBfyIoIMV4e/PNN2EKFtlYggQ7OCt0tooxcC7rAszDw1bCeaEk6RCmwNOmTrCl335pnwAK6JN4iakg6RF7iu60wKcUAvSefPxJrosKqoHsyS229qd1lo2/dzPFWCnBXVCR8BccjTdlb05N+eOG2qmzeVg25LhGowaJ/uCByS4ZvEd8TztAE+AF2z6C81PX0WFEKpApdKZPHMv7Gk0hB0gEiL4X1sqIUXwWrrWk0xF4xB6Fqa0BntaeBxjR3upJK1WB2SUpLSoEFdlwVZ2dho7aPzzxpn3w8ZuO0YTmzHl6FVyoZG+KYT/GO60kn8ZXrMVThLNMcA+kVrvWbB6sh2R88xz4J2Yle0MmQ7xUfMtVBDtYkHX70X8/s5lXzqZQxhIH0FwhYrUAq+f2HAYca7djWfts7fYfLSM3k2XuDQA02GbPmm7jBs20N19/39b9vPniEwYLAoBGe4Bk4Gqe9UsAq5jjl54lz+fXnynhNBAQl9AEahvX9PAewmEiVLM+DP9rsAwLgUUj3MU1TzwXXng7NQGwWoA2chopfOqVMOyHR50v16irNcQxaQWgd1E4O19OzkJ5h8t7XAsxjGvf3BFuXvL8QsUSyJsMIIS0E786pdJ3ABhIXSHZWnxCIvvU75xfmBjAjvHp5PSeAaTOVIEUzjJAzEzWlmod+caLOaO6TwWxPrdkid6+2D+xd8jzu5P9QgEWLgCPA1l1WgMDZlkBqMnVn2tPb6MO0T6jQXWrkuO4b108I9ffeDNncjXnPxItLndpWYnzw1WWIQ+jG/IoDEb1nhirCsqSvFcsVsecBtxsxrNLYLgvdazY+6+9+oo98eTvqCFLHOgnr9BKajSFd+bDGNQ6zsTrUknyGzdusb++9jrSYpRbvG4U57MG0Bq2K1leQ3itYzVGYqQ4Ny8Fs/Fn7fxsDZL9aEzbyjvtg7dX2M8bfrWmwPPWGYCXPftpILYJvtSJkvxJ0hgEo0dNWQMM5bvvudvmL1rIdcG/DSDxNKqINIBHyetFANBzJc/OKdOmscfyGbkeUk4JBBGpQNcznP3uJHXn0BFjkXeedfVfcWG+jQPUqMILTVYfx3h2x4wZb0dOnLM7H/yDVenZpJHQ6cpslz3Az4aQUo5VoWPh6FwoKkRWwWdWarbeSwMDFJEJ1D9I7aB1IzavfomUIfWG1GBaIzpHJJuXdYGICALmFbqpWl6qMdWbWgc1MPAFvsouQmxgb7GQeWGdQV181k7qlQbO8A72Nm8ArnD8bBWMpiFbCM1dUUGd21P9aRQbkVHKV06+aHpv/FjqHj132lWlXNPfc6ZKxsser4eAR8edk80QS2RLGE5oh6wqJBdW/oJucgs1dBjPuOdcVZgF9lDhDPsbtUfgZQ2LKzzcU4OrnqhEBSW2jw/MmmbsoYIIcWlu9mQK6Hd5hd6H7DV0eQFGZHciRi3XUn2ZBp66r8EMrSvY970jNDCAucTwp5nCT0CGHwDC0GFjYcPtovaF3Q2jTCBwdDSEF2rbPIATykZuJiotWO2+6vnYlTu4TtrLGmsBEGHJNTCYD+GsreEzybdRYU/6/CIAaGgre3yIQoCx2I0hqRYxRtkXGo5SnrmEatVi7fw/pEtnnyQfR5FpwmDWVXFMPXL9RMveB0MoLNEGzRxu6/atsUcJx81PzwdY3mIBSPFD41OsoOwM16DCrr/2Vvv86+9s/m3TWZgttmnDUZt+hfqyUwT7jXC+wd2o08/n1wOo77M777+MNxll29Znw8AdCaMbD80mSEEMmquwSzp5gmBZfCPZUQCtZ7tes4I/z0ovBtg8RW0n+yVY6hBqeqf0cN9fiJVei8J1dexo36fhFYilc0iWDRpSqa9SralAx0oYwAqaFGNZNVMTe4nYoiHsVUkpKVZYTyDa+ESbefPL7F0+tu/gMZjzNZafc9Zef/1tbBjWMuhJY2/osq0b11j0wEHWALDTj6a/qzHbVq3f6vy7H7r3Dvvrvz4nJGic7d25G0C4zUaMjaVfnGSfffStvfLiPTaWwdyar7+wDoDF/uOm2VfLtth8APSZDMPf+9c/rN/oaOxokBSHM1Tm32tW7LX5t46GPUaWQ06rTZl0tz35zP32/N+mk7FAvxvYnx4vw9b/tNPmXjXWMrcet7Vbiyx2EEGdOcU2enKMnc/Gc58cqvc+fMY++3iLY3x3cJ5NmzbKgWfnL2TbbOwyvsXya+rl3ezwvgL728sP4TG7AhCnN3VNFmFiNQ7oGTQwhWsTDNg50HoS8qQ1rZ7+1b/+26bjgXngwEHr0b0nhIdQwNaj1J+DOOtFesD3Ee9psR8rIQ8peM6b8KbVP/1MQNhtDCKO2MQJ4+y775bChG92CsNghvHq5Xr37uN8j2X5cB4lqvAGhWtqkBIOO1wDODFF9zC81fDwlgV32K233IlS7zS2gUU2koGEmtHTeNq/9PIL9uyff+9ep5Q+JyuzGOCOgSnBtgtuvhLrPn963gLnof/Rx8tdSKsPe0AYn70dFWY9wBWcEd67al5AVbx5WZ6cM0GoSpG78zwOTmNYxV5XTdK5H0zHkvwWGN3d7KlnFtqzT3zqvDfrO6vslrsSbd+uKnrzJvYIelDO/r6pEU6xsW8fvqts+PG9QiAsidxGGBKhP9qzxdpUpkId4Kj+3QQG5M9zowC0sqJKeiEYhfCrZYciNU0nA03tK7L2k02YGPkaWNRTg4mAJK9MMS1rGopRW1BntIUC5NbydVJVUy9TNkq/HAaILIuYIPmrcn/CUMaoXFFvcyaDATOvpVAsbT5ECVg3/E0rqR1a6V9dqJdKdN6LsmSCQmF39g5miNCEIhf2fw37eGgkg3lYtFzbGNSjIpVIqalBaS0kiw7V9eBCQeyDsr6U/6jyOy7ZpjmMibpJ/3brQ7khYrmraNfglf1PuTEiJAgbE5CqqJlW+qWR9KsCWvNyzjtF6bkzeW5IK2BUNXcDNhkaSus6RseIJYlCrZyaEDLKZf2T7Z6FNxG+FuoA/p83bbAR48fZU4v/CfHDAw53EDKl1m3wAEJAOVyEU50vP+9Ukm1k12hIGSGWbAfqGDKPWmGlhxGW3dkCeSuuPzWJVDMlvF/C1YOSuAeJhrOjXYbCy5saPy8nnSVeA1aWCQYiNi/KKfbdGKwKRWzz7VCtGIgquZTnKsKFZ/bAl13nYgF2kKoHNDjXtVTd6UtN26NbtE0cPZDBST977NmnCUPsQf+ioUuInQfs1nmaRBBnZRm11EXikfzhdRIPgfx23bU3oKLrztcwCANs37fvoH352UqY7wlOWdOnT09qhAxIJuRDJARi6zkJ9c161JVp+ItfZ69BAiuDJfzBknfs/vsfp//rsstnTrXtPOdiXeo+a313URN5xSX7dMmDr1T+MnyoEBBvQd8qZITaC+V1RtIcjH4YYrPF4rMhgFQefzwoTM/rAUCCAmGfsDCCQfDqmCrS/zppkEPFmSY1cwBrktOBJ6YJeJWMjn9ERfLINinIedBikF4344mpQ0rMqtq6EMcUjKIgFCvBL6gZIJMJAQukjgegMi8USv5EwEfAEufX5mE9aPH60dS1yGiXF3P0bCfb8/y/ow3z347ZwCYnNmg8LFRN9PXf+nUpwVQsyFKSqjuYWASzqZ0hTCQnW4xJ0upg4STAYhhBGFN3CnGle4YAtOpnaJJaXY08lAfF76Jnq3zF1HjoA4qBKUaiNqN2AAw1nqFhhDHhDyRWZyBsiqHIhnMojvfvxocNtutzgJRqPo7iRZidk8um34j30ULAvT54me4jmTrChVd1cv/y8/KQqWKB0Af/IyQjny/5gMMnETCilPfF1EUeHGyOKgrVAFdz2At0USFXSVhXNWl9osTL87NF3mccIJJ8U+dS6Hs2xlYe0Ftuu5cp3DiX7Czm8lne/64dG5n2znGfUaCL9pIqAmsKsFQYMWo8CzcBP8N1sBZHwEA5y8PRnQ0kFqZIpsX2BJxoL2UidYaHTtcEPyyK6hpAvgDYCL179EFajJ8TxUAx3kFnaXouMIXTLxnRx3ANUwkc2bBu90XzcK4t91tNnhhQLvDkYiqwei0x8JRcqvslqWBPmIMjRw0GgCMpGy/MC7ntTJ/VnwJOqmjSNFxrn+sQhSl7dFy4S7SsQZK4ehmNEjRxAT0q4sWKque+KhgpsRf+iSMuY8NLtEwKuN3bSKVjDTrZKwcRlk40MPTXTNNi8HUVe1IskGDWgQKIKvC0/eXH3VaQQcOiJcTXRiRqeod1AI1m90TSWLneKoCOHExH2lsG2BrisT+g4PNTirKMrHkmujPRvuXO62EgM/mhQQ+Pgm1OkREWCmsEMCUYDxM1hJ0MNrxp3Our26HB42XHOtH6CNVGDHAzccJUNsIi++/7MDUevAtAPJ8CdrktvPFapmfhSPcW2P7Dh2zZ6q/5DF7cux4UULPt2OkcpD/XImfcaId3bjWf2kK7/tYbbd2e3Xbw5CmOYQ6LRtbWtVcxJce/uFcQ7JzxtguGd4UALQ0x2F/kU9RM0SpGkxBPYEimsR5GodKlBZjrOBueNoQ1SvhCVTmG9hvcvqMGXoyq2iqxqCRXaYOxkuz8fcRmaeLQdJJeGiIHEgholCSW2y/gUNIKBZPVc6jLvNp5msLc6o6/8F3I+75duhxZwThYBSU2C1b9/ffchz/tCtdwyrA7jKa2FuPwBx68BisJfG3w9dW0tqal3PlIZechVcvjk3BgaQrmgBpJ//lMOkTczAc/NFSFVlcGkxSJPu7nrqAXIKk1LqWC9i89w27Pc72tJyldvy6Bq46cpkNB/nUaLgkAcKwcAasAATz/Ai3UILS44gHg3zV5SM+cp5ATv5JAvABZ6TTODYos1l4pcplMGCtq2KfT8LtwJ75SIGlwdLxjuGrqm1+QC/O5lGKqkoCIPJYrBRMPjaQYAladYyTfOnjAUOsenwQDoTevH8szVwHonwB7NZUzqs3+SmiT2E8i7rar6gD0cZ9Ny4MiJ5iLN3Fcmo3ol2jDB/S1w/sPu0K4jmv3/pKlrMsymsxgG9i7G83NMPvsyx9swqRBln46m8EB0XUCVnnZFFjlFUXlrnClj3SDER1nsgpo1XWiuPCRLYPUMOwvzJ4BaLoDDC0AbG6wiVOnkMZaZONHj3GBiGUl+MsS3KUE4avmzWWA8JZHXkPDrD3trff+LbUl+6LYCVp5AsUVIiTAQo11ANdmMOEc99qObYddkVbD6F2p7QKXO6HodALg9YIhe9O11zHwqMJ7dQfAVB0FfTHDHPkhDbarrpiFP2J/u33Rb6z3gIHKAXB2N5IuOqUH62Pa5LE2bvQQfjYyU86u/YDBo8aMdEFuEvUHcPgXEkYTh3WHQA/VElpTAuqq2Mc9KhCAd9ht8h5zrEY+g9itjz/xhr393mKm8zAiZC3APnDqRK5j4nbDR70UzzGBK/K+lRVAOQNeNTNau/sP7KPoGuqeLzFF5S0nr1eFw2j4qeGEpuQrV/5oM+fMppbwsQUUoFJTdMICOAzI1a9PN8suIpCmONOWr16J/UM+w7MoGr3pNnHQDPvPO58SgvJ/zvNKa8uHvSYDCXH3boBXDNE8DPdO28i+JnadQCTJsrVXbd2yC7XKWDdIjYjFBoFF89kH71owvmIN5Xl2OXLsjYSRXH3lDJd820KzWYe35oUiBsuBMIgObgEfJKH6RAHBaomsBxoWivmWJkBdwNpu3fEzBXATa7SMQjMBgFSsAjEkzl+AUVXnY3c98ih+7UOQjImp0gBbbTfncV/YHhGAJcHILyvs1dfeRC5Y6tJn9R4Fqrrq9OKecXHjcPuDkq9lteIZ43i+TCB2eDi1G8EkYgx0iWZBY9cmyrb2Mb5YQ3PtKVrD8hMTw9f9nRvsaB8Sc0NBo6o9PPY9zsZIPrxucnJxIMRmrGBnZ6Or73Xbi2ornhWneMLblXNSLLVoWFMCX7UeIzjnNJBK7EUyPX/82efvspfwmWU9wcGuQKdIQJFc/KD79ulvedk5sMQGOn/khx5+WLFYrq4LoDhRboAUDtoPPQiYQF0PQOd+KYhSb8uBL2K6UOOWUqC/ucy27tpvlZ2nYQOV8D7xJ4YZJJsMbwCcQNRWYtv6MhQN4HrNuHyW/ebeRc6rrgPfsMzTBCkNHkIjJFmjmhfYpruQ8cMeFzFCgwkNP5MI4FFNK4BHwPEpfM5GjJ0EqyzPPdMKkxsMsODyBHhe60A9wiBL7KGGuPvhx8hQ8LEa5PZKq9aNDgSQ/vS1xTYHiXcnAzv58sfwrHs+sbdtwefVl/po9KiRPBMeC4LdgHra81SXahmdhmGZwqDEsc65ZuXlSMO5Vxp06f74gBL8iq1Bz54KrmWAA7ArWf3cuXOpuWGo8D3Hj5xwirMEhsItvL9y6q9//3uJVTHgUkDIB2/9jVoQtRP3xxfK4o8//mC3Lpxva1etcoB+Nez332Ob0qGfx350BMueIUPSYFPRhbOuMqivU5Aee/YnqZzMzsJiHcJw3MknAMa2bt6BJH8bjLQ/UXtj5/LNJ5yBNzhWWRf3RFL/2+5Y5AD2Tv5/LfvWvGvmXbSJ8IF1+hWWSHc41Y3AlqP798AyGuiAZTH8XS+iTAnOMvnGXoH3aAcZCQpC+ZH96dqb5rveKTfnglOrbEaynpNdbKtXr7MBA7mnPHe6N0ePnIHkMJpzhkFkUIxNnz7G1Rvd4vrYw48+bYkpkfbFJ284e5JWAIM89ig1zZEk3otMso0BscIdQ9lrtZe+/vqrpM6Pd89nHIqAo9iThUTQFKPsKGFwPWJksvOnk8z6jTc+sSf/SMhWYzn7cT2kjXzsqIIhiYx3QKZ5A8pzVmYdrbG7r7nVNq3YBXgUZhtgLN/+6CQbPWKmLbz6OXvskSmWT9BlLzzqmzpyWVd4mWKDtedIrk2YmuRA3u3bAFJTGq3/EA7lJmo5PN2bW3NsGGzM9945yvOTZCeOliP3D4LkQNgRe0x9DevOPwqW0hHerx91VwP2OPE2jkC35atWAg5xGZ13PbUIiyCCgaDrHXnO26l/NEgNjol0MnwNr0Px0Vb9I4AngPU9Y8Y0Bvq/uu8J5u9cqJBT+UhBQ8/M7yoAHT+UgpRWNvumAbC9yWxIuhHJqVlB1WmIPGF2Nv2gPQTI/D0etkOHMshsqbc1q7+xQdOGYRNEX1nSaMFck43bD+Cd6sNrJNlXq3favDkzOLf96RnP2aiJDLab4+xTgNUP33/Kco+ttQq8ab1RugXCHP11x1m76forOQ/wWt76s6UOx9Yup8b6DgiF8XrCTh6osVHj/ez6eb+xvIx6BkNZMAvzbMyMao7DWLt9wR9gZS+1c2RLpCCtNvryletqLSqVITsgxw0L02w1NgA33zqXbbHYju/rRIKbDas5j/pDlnlkL1Af9IT5dvBQBrL+kVjZXQZbeABgTQ7Xg943HWXJKXpJ+o4O6hrVxHEw5nv2lCIwwu0bixbd7cC9zz/7xJ595i9u4LOSQLcneN41bH7mj09jw/UpqpoU+5lBaXRcJKGSR2zNTyvtT888a++89x42fO/bsu8/t+9ZAx5bJ2/sSy5j70pnP/LHK3WeLV32Hc8TQBsKRNXl9/zmN9Rg9/Pf7XbvfXe6gd7o0ZNt4c2LCMhcDyjbocEb3gAAIABJREFUz93/BtRG2rPWrV9jV151uWNsCmT0wdJAORex1KBTsOvwhiVaRm3QCCnlhRdfdnkWOgjDo2ACwjoPBK9pYa9vFoOa4NuEpBBk5QxRqRsKUV6JOOsLgahHcjhBlfgZY52yZlWmCzOaNJ1QORimmdggMW23vgO97cxxT5B4KCzXEcN6wxIU0FgOUaoTv+5arMUYFgkDANj1eF9KPaVzz5dAVYD0sznWBJAWrJBkXkP787FDZ6y1DmC3lEGaOz/UQ+uMl3KQgQ3SbKk+ilHoBSnommGzMnV8GSQnJGKbB3mrIK/JevSMdQzWKtLk+w5lvcYEWlEZYawMQWrxma8vbnHDH81RB5PFIbsGgaE6O8OZHJUC8urnCgtqIRhZQzQNWHuQ9eAPrtTQhL9wd3oyGBTVVQCQqAdLS0TkQkWaGAqGVQ/2ITtBPIlhLQq3kWowAPA2lr00kP62opwhMc+1and54Yp8Ju9d/Vs2VsrsCEfp1kY2hfqmJs4qDYUVHt7AawUTkKoaQfZrftTwGtrm5p5nfcmKRgM9/hzQUFZX1dg1RkViqRUZ4IZwFeWt2Dh0WjIhaC8/9TiKEtQGnNm/bN3MntnXFr/9EfumMBAtZl+bf9OtvCcIX7HxkCP2WTPAvBhHXYSm+vkq6wDvV65JQLhsxS5AHsKGs5OwUi8QbamM/Co4h/h3VxT7wf3Wa8A4W4XFSBMDfi8FokKgHDm6P8OKpViJoO4V81agOgPy0AAUwAys/Bh4tHC29k7uRV6Tv6vnZYvTC1/4YNZCsZTiImhybaLBdRZch6VGZa6t+QXW/pBBrFUviDJSXlU5DHAkONzggUMgrDW7fihIxR176n8+essFeWZlFgCKt/GM3sKQfC9+6HdA+jlmP6zZxX2rscvS+qKKGmanzpxFvZTFYLrR7v7NjZbaKw6ruNP05bX28muv2a23PoAXMwRHKf1FmlBJKnMYnu0Q4XqJyYFdeiglU1MDqxAUNUCtklfwADvTW3oI6jwmjqDIGAc38RB18lB1tOMLBT9M4FknDb06S8m5Or05JPiGRiVfUjSLpaNURQUYqEgKoDEM8MFzjALTJXU7XwktPihBPgpiqHXNcDCNSidIkyawgYxhJOWtIWzBBZjg3eAHg7azAbAKaaV8kUQtd4U1n0OFk4qPDt6rHibZHHh+hscXzMnYKPgupeD+D5Dl70WHlr+mCn+FPIVQHIay+rMIYxJXsRLmqybHPZBgNPG6ei29pmTJKrDrKEQcEEixKJNopcZ2h601WHIZSZcENvK1KswVgFDPgazCWMWjGA+SoXvCFZhoslsnUBgJCY8ANC0mRVM+qE0UXbV4wWyCATgGT6aUPr1dSMl8grxqKYzFUMgAAE7uGWMtXLOUpDjQ+Q9B7BPcRK+KqemQoYPwIDoKO4/NXBMUQNV8mKUJCXFcT3x/uC+i3uu+Vtdi0cACVVE8kMAVeZK183BSztsjv3uaCXIN8rKRjo2zb882CtJIW40x/2NPPO2CNdp5SGWNcJ5Aratp7IPZMLr3TLRi5P/Lv/rGpk6aav2YvHZR6NQ2n+B1CtnQS5h6wTBAFnH29AkKfoDtwEgm2zwcJNulMG3V28vMLGda7zJlMC/HYqGZMA7/BN5HlksOjCA1UAwfFce6hq1skN4cfK6J0+ZK45KUhByUA6QBI+W04Sl8yk4eRDyLmANgqesAFG886bwAmiT3UXK0VyAeM/jyqMGOBxguLqyyC1kMKGjopHgIAVTVZEwMzPA4fzx8YFDTxIcxhDi0+6jl41MrabICeyPw+wlHdtVKIxxGMxDGgELgahz3IoiglRo8Mg+SQpdxqArAUf0ba5qOMrRbJ9KeWDbYQNiOMHlheIYz0jt+OAMQ9oSr//Us6ZmTLFksS02jxGCcjpx37g3T7Mip3VZNyFA4G7GmVGq2xCj0RvrTxkHlgzdNPr61Z2mGxL6u45CX31wbm/KQgYMpXkud3YOauRo2bR0A0wFc//jY47bxl/X4A66mqS91IWO6NjweWEbg84pv4a3zb0COUoJsb4/deNM8+3X/LtsF2DWAIJ/ME/n2t+efYFKfBTh72NmTtHI9zyF1bqC58AeEkt1HIzIcHZDy7GxWYB6HknyBtdnpkZe3fBdssUAAUhfKooXM/0eQkPj2P99CZrvCVqwg6AJgVSwMGXVLQuel12GPEAvRpU467z8Zsov96AlJaeaArsZ/yDG5FPiF7CuKa9eCfKoFU0xNz2Qa/uTjf7ABqX0d6Lr0q6+51pH2GswnscXTT22ngHvbseVkwt7QjsQL72RJ0osvaHmJRe8BFsTk95HHzUVgtRWblWpYLzUl/DlMGi+l1YhJK/aWpNsXWSKS4ro9zjHNLnX8HssA1w5fBCr0TDiAVSbm/Ez9LCd1kuEkn1uWLDLz116qpqCNYdMlBrxgNQ1TZvFbzAwpA1bhcezP9+trggD5NHjS3uamuYCrtewrp06dcOmorej2zsFezsw95/Ei1HrlPXhS2AmKQs7VI6EH+2EPi8VrkfGFK+pys05SuN7APepy3nrfLPsWMJwCSIw6wAUHuvCPklt9uQ5XzBprQzgoE7ELCebZEqNPbNP//HcVE0k+T0CHzb18Eh5VedybTLv+hqttHaBbJYe1GIS6tr27x9Jwldobf38ecHgFErLTyBMViycLJA5YybN04sI01HMXxEBIksnLr7iaRjQR39lK/GW7O2/RVvbGcxzkOhuefeZpd17t3PWrfbTkQ+wgCHXBA2ndpvVM8mGPO/mQx4j9ErCqr9f9aAf0FugYFd4N5v9V9jKKh82bN9qyZUsZ8ATASo+igTnDs5wB6Ek6KSnxN8IAHDpkmC1+6UW35l9+aTHS5wF25113MczQoEbFe4izHxCDUiFWNzLsGDmSVHaGgWE0mefkeQlIotCsMPaedthLCpvSmSgfQ09IIhJn/l8DERWFYi2KsRhEYaWfIfaa/I7+9NjL9urf/8K5TQ0AAgf/Am8xQmxgsEtVobWgzyq/xUW33wqTowJgngEW58batatdk+IS3T2TAjt86JALkBRYI4AzAv/Fv//tHzbv+uuchUt9Yw1FLWcCpcfWNeuwOJgEsH+O39kAmvn2HeBFaTWp6YDJ8y+fb6+98g5N6VK3r6t47uSszkEylETwjljwl0xI1v38s7Pv+f9C8vCu3H/CRjHcyciEWdu3vx1PP2GnCJsJQ/VTkX8cz+ABhAzuBRzuy36FuJPr1ETAFFsu68iHxjHSvl+9AkazAhTjqI3xvwI0b22SLUSTW9eFsH3qAUdy8FfrxvRedi5e/M4uQ8Zc2Gq/ZU/uD3vIi4FoKzLawrJcmCgAjahNOkDuq2juXn/jHaSJdyCVuoy6g2GC7j1n/S7AMflkygNVwzUVA0cIWZM3qeyXNFSKAHTZxzk/duw4N8QL5f76+MdZVs5pbGESXLK52D9ZGfhjwqzw8gEEpzBX3Xno0EGGMsiguU/yJpOv+mHAlb5Dkh0rT3J+YazTpk0HNBrkwK0igM8qfBJT+ye5IYTUVwGEwxzeu89GwKzmTXjAYcCnTQBT02ZMdCzILj7/2eO59vtnX+EMj7B/vPMsnxPZNTVlB/ttKcqi6NgQrmchg+mBBHHmOP/NJZ98ag88/Ih7vlt0HRRsxXqTp3BFGTJW1D7BMEpUNwo89gYcjUZtIl9gH3euUCsix+zCwur9t5fbLtLPG/0y2SYKnLws1E+gDUuXM1Tgmpj28qobg1+iR9V0HaA8X8NQ49zpc9j39FEx7N6Dhn2yApgsL1OBrYCvuQzXBayKba49VIotEQMGDR6GR1sjjQOyZvbicEDkjdSPCkPMoUbrjsdYOkPlzTv2Ww37CpxYJ190umrOmAXTJ9u1MydzHre58Nb7HnjAqbL0zH379VKYvKhERg13z6Ke+3379kGAmPC/Z/PU2Qw825OdpYaGD/WASjqDQmH9Om9k2NO7GbLKLkDPsiR8v/zyixvU6szx4XvOnM1md8B7HX/LTg0QAGP/8NgzsKr6EaC1wo7t3WItyD41nAtmiLNp4wa78bqrbcnHf3f3WkO+229f6KZuGoyeB9QZyDCpDqBZZ72CvwZR36iv0LUVkzkHsLU3obEK0ArjnN+LndOXyKoXL15M/Skg9RNAnUUOHNKetPqH1ewD1zrrHfURmzdtIkxpslsn0TCht6GgmcogUsG1OhtPnDzGML27s8PQddPwSQpChVdtRZ44a84VLtxDPdoqAJ8bCLHVsLOIIJcgLFi++X4Lz9h527v3kPXum+K8Z0OQxl44X4yv80B3htQRgNMTkKK5pYL6RYDyOZrDasIgUzCpkBe0hrWN1J4R7PNDAIOSsaQ5YzdecxVNNzU4n+Pjjz+w69lDq6rLOMdgdGdCjuge44IyxcQ6cBC1GYSDSsggv27bYzNmwQ7N2EHtF2aJyUHUu1IsxhNAlsvAAjkxg8U92wvt6QfvsBee+NB+9+iDtgyQyz+2HdB0PORzJKKVxRYQIT9sGJDdG9jHvJF7kxZNlsIV16QynC0hyKjD+qXVWnwSSokWJK2wgNu9zvA8EDx2og5P8Siep0A7fazWZl87lHtbjxJwoO3fctb27siErUcwD32GH4DP9DnjuUYdtnnDQZdc74I9ObcUYCz1ofybXU4DNUpE93iID5WOWd7KNFLPgvAUsbGbxEbhOXY+4BwSUjbpudCeKSIPu5rVycZATFZAm/FXxdrN86+2oB63oT7rsOyCPawDgFOe5+lTZ1IbYKOB3P189mnb8Msyi+3vbX2HDbOQqkibdFmqrVy73eIAVGJjC+y7NYfsmqvmWHJCP+xvDjJll2Q5iRr0J2re5/De3opiJsRWbNpq/Rgw/7hqv7315osuGOjHdRvxfPeh/m5ngIPHJH6U61YesWmzo21w6mTq6lj715LVWPAU29/+PRQv00AbOnAywNcB+2LJZkD/wRbcxv4YFG/BsM0++GA9g+VRtvSTva5XiEkCwCqIdiFeuVn1ePNPo0YeBKASaZs2bYYYkouFAUxEGHthyNZTe6ei8plu02eOpu/Q0AbJtFQA7G1iAJdDmtjIM/7JJ5/Yyy8vBozLtxeef9keffRR9j/ANdZmVtY5mzxpor366t/shZeovznXovFKbkHZ+cGSd2379g0ucFYDbu8QyABYQezDUqQce7lRlzGYKAVApveTn3cWrx9Hz6agOgVicnfdYG4hDNUwpnkKoFTwj9QwvpCwdDZJTeEPMMaoG2AVZiThmdrP6lHfSZHhCQ/2rC2V5tVgDQpF7Z0abz+v/9EpWIPE3AwsdTWT1lETz3ANQ8IQBjveaPibqTfvgiH7z8VfAGyK5ah8Ch/WJz0whKiPP3zO7nnkr2qBOEvIUQHjCYSNGBOLPQifT72vALcG/Fd78BzVVFJj8Jq+nF++wa0MM8BdeHPy/BRTXWxDYTlleIEqYGvc7OEELVVYVHeCGOk7s88WWlVxvcWhBLuQTZYKFFBnzQi+ExkFKCpmCCSKkMAEAgPxxURpoOfEFwZxf3rbc5AdWiH4qB6EROrqrAnT+tBXy1O2w+W91DFUaEe1FxGHwoN/umDmlhVKGY2VHsOpWsgMsrK4ZM/UgB+9AEphHTonDcxK9nCRkJTUS1aUNQPkiwCo4GjC/PCHBY51vbRUmi3U9W1uyEKYEiSYCDxjw1CaOp46XyTsqJEeUGoBzYxdEDu9onomDaQdeY1BoGwD1HOFYTWg/qlD6gjOI9lESqnhITL50S+UuR6micmLrAkcIYbeLCZa1nXamzihqRVrK8iJ4c8HwaZ/7MH7GB5Xw9YnhJFz9ZV3PuN+kC/AOuuDt7Ifa7KdJrmB/jkRVUsDc1MRIEXMkqReRDiByX5YLcTiPVxRegp2PezPAWMd8aazs9KRkbpQ4LRQg0YngG9hnzAUqxzlY0g9XInyUsP7eDyvm0XWw54gFxzhegakmxnApsHM7UlfnA3oWcJwsBZsS2evhnc6twQsC2iWGrkv9hxTySHYtnUNg+FhzNg5H2HlJmM51sFzo3qrgXOrBMKKCD1ix2aekx9/in3wzbt2E1iD/JKDGNolkfXzzVer7e67bkU5ftaFHkcQSCbAtY6aITmlN+dXolPWdtLHjRycavc9/CBM6PO2adsv9tzzi1Hq3uHwFBeaLa4d91GKUBELvPr37waw6kb7HiYJF0zJZDJn181vAlEKgTnngBSS6tp5gJTIJTlkJ/TxYMKqJIsRrVjG+A67ZFotkIP9xFHWnTwCFoCT1QNCdbKQIZt40s1kEeDF08LraoLgWUgCQJQ0CyBLsILEvZ6FRFAWGyBYpTP4b+JBaimNt1GYzarxd6wx3oD4E5f8v9S0qSi6VOjo37pxTp6nBkyg66X/58+cTJGfpQdfzZ8eBF2HBtg/zRQ0krLV4S8RHx/PBhvyP4/VOpJFxVTV9zXLC0TpvlxLJy0TbYxf8ksSqCAWaykTYT95jlH0i8mUljacBdDLAXx6YNTM+PB9mhZrei6JhDazYIonAeF+upa8F/miSd5VxkMgKZres8cj15+G9wwFrh/BRen4Fg1DAvkePmWpyNYuIC+P5X1UOJn19OkjaIRhLTFNLSwsdybXzWz6MvmWZFGMR00R5M+nRPHuCfHO0LyF6x0K62zoZWOQ7zba7Xffz2bfhXl+rL364lN4SBbYmPGTbNSEyWzqJbDD9uCnw0PAdR9IWFcH93kzrFVv1lgk4FXa6ME2YMwgGIlnWDMU8zzwIUy9GpsKmYjvpRhMhlE0hCWkKVuWo633Y3ot75lVP2x0aY7TZ9Bw4T2Tf76KQo5gJQXIsWS5dY5+D97CZiK27UXgng1PclMVsiK4CdAREOy8GFnXmjZ5A7w24CMrdqKP8/9yCRTILtusD0WhfHvyMqtcqFAoD2cF5taDkPJOo2Devn0rrKc8khlJDwYgkUyoCpbYhXPl7hngkbEwDr2E5CgLRK5WhzQ+itfoTrEaAwgcSfHuw/ToFOyUbesPmS/FTVVBu82ZM8dGTx1hR3P3WvrZPUg2Etm88FTl+fFnIy7Iq7Yt648aHujOukB+r9rcm/BmEUivhNq/v/E64VNFbIjRdqEw1/IKkDpxQMTGYwjOhuXNdY1Dri+3sJ3bdtlugmVKK+pYgzD/sNfQtM6LZ7aeQ70PrMGi4hICD2AYcd2ikD2HsHZGjx6GFGGju/YCmiUr0z3xgyGnJNt7CWqrgqF4eMdu2Bzf2/v/fpON8wCN5CgAi2I2wCibOXWoffnVjzb/5gX26edfkgQK45VgiwK8h9vkcQggIHlJA+xtkYPaANhkYO2IVhd/Ozmi5NMCQLUNtYfZym+X2Tdfr/Ck2AN2vPPOPymWMjlcw9koOagFHAEWNOMLresqj0YB1fKN1marCWQr0sMmSfUl+dTkEW/ccIp/yWOKC2hcABE0WZ46aYpdMW2mrVi2ktRBzLpBS9Q43bzwFrwVBwM6BGMRsMwaWssJcjuHtKHcGFQCHLAOaWQ9UlmPXFaHsdtnOYDhk7rwszqMtFHywcrUgMvDWJUPn5b0/8hTLoxGu6MHTBXx6xLV7BKwqj/wBHLpukq6B5OahlKNoZgzajI9DFW9D50BHnmnmnZRORcuvJVAlSsAs0bbRx+871Ig+xKuIFsWSXxiMYFqQG0QBPOlBo8kpUVrj2zmWmu6KmA1h3ugIZ+eNRXNakSUSj2aifgwhjfeDPGU1OvNwE7y3Sf/8DAG+xkuvKKQCefb773t5PQtCuTSeSNAWvddjFUuSJ+e0ZbI1HjO5MthpcHyI2E4LBzA7fUv7UxWoUFmsytmTrLjx4/SZNUjFdNzir+VimfeazLpocGcZ5LNL7h5FgVtsL35LkULRWy7ElnlUavryJrsAFzv4jnv2SMVOVESwAHAJyEZwxkGlpRgCYO/pyapUQDtc2bPcHu/ghoVjngQoGkzwVU1tZV2CuC2UvJBJrRy/PVITT3p61obui9aGyriuvH6Tz/+DMEZPXl+uwE2/+yCdrS3lBKgcPTILtcMLCScY8qEKewH7Pfs8T/9tN7JkOsBejW869kTsND5ZYrzLdm25OL+MEP34vkcxDmA9UgQjSGehGLsC9hqZ41on9G5qsHh22//0wGbkydPsuXYNCxZssT5GYulK4+r3z3+GCDIKkfJFhh+14132uJX/sz3S0aFVJdEtx3bdzIEHEixhce2G4R5A5L8Aot0tvN/99j4eNtG9pm5V82+eG20x/s7jzqpSTxG+gJqfe3NN961hwHHxDCQP5aWcB2F9jZsbGYzbAIro7iqZi8AoDhI0MfqpUg04+w37BP/fON9W7V8g0sCFahfTy2QgcpCTLcQlDSqJfS51xDCqNAaea3HQGk+no6FC4yhJ576PUnOvxLcFc/z0IQ1yo+Gm4zlnttBmncKf7fFpkwcwetAVaKDKKepaWGv8mLK3h05Wjk2KJ9+fphzJ8pasHDhqedcotFiT6C8tZvmTSFhdQcFrbngHx/YsPJZz8QLLxc2w92P/p5Jf7L5EopVRbNYSTJecHgL3uDUX6zpWiTLz7/8KhP5hQB5cTQO7Nk0vkp5lS/tzBkzPHsH11xD8iOkbksJoI1RQVVRKFzOMAQdiSSsjbMgHHAUC2725gqGSTx/HHjBfnHOT65PX8LNOpEfNysgKAQ1wnYnu1INJYmsfh8hHKQnYVJiMLpQKtZOPqqIR2iWm2D9nCb12UinHTgohadB4ZNYBMAsOnYs3a0ZXRdX/NLUHD58EMn7CLc22/icAX4wLW7+raUMYMD27pMAagQo+EewZ8M8qSijLlM9VOTASwUl9e07AGXGh/bw7x9lnSPP5zkN5n3rmdBalRenFEku/E9FhlhpPE/+vHfVchp0abf0ZgDWVNJq/3zlc9sKU6TBN9N8QrCpQjUTBBtU8nMdUj4MEmXPpDP29lsXARzlY1nwpAN12xkgVsDuCGUw5BRS2o+pBWUFMHXqNLfe26iTMmCs9gL0j6BGbKH6V42ua3PZZdwfmiixTQVqDgKoViCbyBR5yFJ7AR7u5+vm3/EbbAk0pOLvZP0iiTzBIW8yALrlGjw8eXjErJQdmGpn7UsbGKb6IW2fhMJEv7RviEU2a9Ys93zo1+lTWHTAntJeINBU9lmS2YYB2jkVGeDCAbw8Ffyqib7OyvXrf3aM1VbqXr1ONunctZyTQwgYkgeefKOffPp5i0HRtIoQqMM7fmHP533L0oJmftUPK23C2NH2KczM3mJ8M8ybPx8GKO9PyrEcDtzUPv0Y0sMEZ9+TN+gAgFYRR9z5wXsQiNwrqbd7zwHIwY8ePGGfLPnK3n7rLT5VI7Yt3xCceq/nDOVVV6/+wW4EDPZ4E3sh3d5g06ZP9/w91+vgrr0uc8ExqwBic/MYIjEc1/Ol6xoHs129hZrrLeQtXHHFlVwrSfy9YOCuZl8l6IpzLY9a+9jxdFu3ZTNnWQysuiyATggZYiHxtcUw0VNgy4lBKeVVT8J8KqvzGcLgsYrnapd/A8Bqb+uq1dgYlhiggAbM8kLU9c+ASNEzKd6lK8sjfv+e/TZz5gwbhA3Z0LRBEDVgqaJ4aGisdqoe+RT3YeAikkgeVl0aCkRSh2ZjqRUG2y4QJpy1RsJkxm4pmPOOvzt46LRdQf3ejMdl95hhVkSOxOfLP4cxhRIJOtUrix8hW6GKZ7HYxo6Jt9LKvfhHB9i3P5+16xfG0r94o9bAWmwMwENgiUUGTaWxLrABQyGwEHK8enmGzboyHinoMOyqdltyv06bMHmYHdiXY6GAhNYiKXQ1jMU/2sLbCQYGRJjOAOEs6qoiCC0K/wxln/Themg2L/aaAIRGhkKqO2uqGBJx9fRMtirsVLZrXC8NR6IY3tWgtHIJ6iKoAJzFwNLroO5RPV7Fs+lNjzl8zBAbdVW0zZg+imT40SjPSuih+tmJQ78yDAMMnnU5Fh7sF8h5L+Sfs4P7f0bmG2DdCKypz/G1cSNSYJrDcCPdPK1fq20/UGKXje4F668TdUq1zbwWxUQBg6SXv7SV63/Pmpene3dyU7CsgMixae1x2KEA8j6ReC5uRlmIDLgugWBF6iR8KnduyrZhY0nNjhwOqNMLIH8lYAh2SE+Osg1rCrkm7AMRWXi9ttjNt422D9/5xXr1S0WFRXjp2UZqBn/LS4ehGN0TwLXEbrrqTgeg/Of/PqA3aWEthMPOJSQNEE77aBT7ShDWFa3tBE7D5ouL7QPgD/GDrI4YlHUR1NoauCogWK9zJ0qxr7/4kh5E7D3OXvxufanZxHhrYb9rAMTrxvO1dcsmmzKdgQZKJalQ2yFz/fkvD9vP61Y44oSCiOohPXgHEDonX0vVJ13YGOSWA/b1smLSxjXQmTRxHKz1LQ7Ai8Wr93xOicVFJTKAkCUPXEoYm0GcgVGAt1L9+FA3yJrgAnZ+iRAPBByptxA7UMCQnnMRnLxQ08gahHgeQDaAw8YL9jnBmvJi/XX7Zhs8MpG9qBggtAaiFKxSyB0Q6wm4DHZy6Juuv92evP9VB/bILs8bC6Fm7E/6QPB576237aPPltjRMwReMlwHLXX+9SATgMGSuEMmqlRKugfgVTp9cDAsxQAsBJLAbjjbqlFviRAUBL7TChO5kWelMk/WRQpkwht3Qm+2mXpyQGI4Z0Ooc/YxtOFz8dr19KDCZEJ5X/6BrexDUpHKyT+YGhfsiNeXeklnd9owMksOFsHq5h7Byknq7UMdDYGI4aIKt9MnCy0uojvX3weVToElpGJn1Am5qRHAs4zaG3V1SVG16w1E8BPhTDLwhhp+BntjGDZ6ItHpVzD9aRKMX+2nJ47XOMs1/ZXUiwkJnMtdhG7yTQ0MjL25t1LBCnMKVg4Fz7Q87WUzpJpShETV4vIsVxZQPTRfX36+sl000NOgU+tbtY7qeH2t9gMRB5rF4lJvx+tLtSqyoIKfvgbTAAAgAElEQVS7VIcLa6gVKMyZpvNcwfLB1LHdWYvB1D6ZZ1EuMJxJIQ/n7399AfsHvEF5rjScfev/vqL+IKALxfKuHXuc5UE9AOqaDZuwg2FIAL4iBWgJYcOt1B0io5UwLA4QkM+9CMSypQiQNgbMZ+zocY7wkYwcX8oPsV57Jw/ns4HloFZS+HxMfKp9+8M6x6Y/dHwP6hFvy0g/bgmwcytRToxCRVDPWbaREKtYVCV9e6a450BkG9URkQyBo6PJR6De//bbVQzp/e3fb/7Fhg3u6eqfYrItKgBQ67Br7AHjXsQJDSvkhdvE4DKK743AA74W3O3ZN19HmTWQtXTUZqAeDSIb6Kbrb8IW6QRrCXUD1zURYks0A/CPPvrA/vWvHyFeRNisK+agFNlgl8GOFdnk3gees/kLZ1ELsP+e51pwf6QO28wgSPdUoLvuv9foywZ0CUCTp0EjN1SLrEP+mg5Y1UQAHw/nscoEh5vvjayrWYwoTJO9vWs5SJjQiVlMMShjWx0YrTwAqMocCuxJ7ZWxs4pP/lvyCbFiacZ8sRZw8msmQAoSEOVaaKuKNR8WcCfFf6czQ5T3EFN6ySvl4SrmGK8lH4wQFm0aRvxi1Di5zsVGSyefUrrk+6qHWN+jibCKI/f9fJ0Wtb7G+aOqmLvIaHXBLxfDJ4RBaGohMFVPWSsLoYwbmoSpfWhEPAtDQQ+eZkq+TyouJakS4i4/UiWequDtYrPQ14il42wC3HugEYCZ0crURZ9XD1AY4UAq6sUADMN7oov7EM3hoUKu34ABDshNgIEQwUHSRPOnRriZB6CBhSSkPJDPp9TpQDbKEwQKxQDWdclXibW+ZuW3PAhJNEoNFAlqlpRc6svmTmODh+p5JnAK2dBrdcrHlg2+lofSl0NcyZVdCnOg4BTLwOVMKBAIQOWWO+6xGVfOA1z4N7LZabw3/JsA8t75z0f20B+eosjKcGDsCBqdFynIQ2ENXbvwNitnWheCZGXn+tUAJYApIbVWCnA+nqlEv+ShNDkcqkzDKsqzAUqyAYX7Ugi2sOkd5b2SlsomWV8LE4m1o8AsSXUEoIVQ/DQzxc7Oqubw9UP6OBimyjgnC/9lw3YKyQzXuKsZrwPokyxZ4FObJDoC3eRByaalxt8FrzigXoEifGSnWPT4p/liTREd400ibjSyGLzYInty4PXGIy/ISknik8xYoG0w6eNeeHX6AIrUVBKKVM7hQ+MUIKAMGwBfqPZRiYDsPFPyrkrFSzeGBzyO4iEaX5gmjLLFmDu8+5wF0jQmRqcwcf2HFdXm25c/fmiltRnOayia+yijfEkfss+yeW49B4gnr2MOa14bXFjZA54wHQEwTGQuGznKJRouwMS+quk8B/5Zvkj2Cx75uMJ2xBA/tPewrfvuGL62XA9ufiNTrTFj0iyGIn4PzQHLBUAxxE7nQfeneFfis5dAOIEezlmDqRMHeyRMljoGIp1ODoJ/GsycNjY+mWL4AUj9/r4FAGrtgE35Lhxh3frvke/NA3D93h565AF76a//QCo9B4ZtvZ1Alqe173xOARdluaBMpRZ5oMpzSAwbD0ndFbMhkjJyjyVz+uKjLzHRTue/wyicsJcY0McBWAeO7LW//+Mde/DROwiWWuGRbGCnIeamS/nkIO1ir9O2JTC3VbJDgFX4BhRR8smNxCYBnyGYC/K6lfl4LQsngAWTCOsumD0ygGc9HsCrHGDt+1U/ULB40TR9DUiYCTsuC3A6y3KKC2BuAiLkcK1Y28LRxFLV8yBZvbzTtNe26HkF9G/EF4x6wrGhtEI9nnMCVp2IHszTI7kU//z/D1j1DKdgWrtBBHI1AatKCpeVBGtF+5RLCHcAn+f6Sqo4btxEJnnPoyAYDqD2Nr5IZ/DDjHMgfCENfPekZAc0xGADUkby455tG11wSjB7oAYIVVz/cpi6haDJGvB5SXvJXqpQLLGxk7r1RIY+izC+fjQ7BCfALHr4wQc4HA8BQNQ7/6wLgA87du+yLwh7ErOzE0aDJvN6HUZkHDU0R6yNIUj9e8Qk2aRJk7imrTD7+8CSeROmWh2NQzfM84c40LeYxl2hjdWVTHApxuZdMxk5VhkBp7onrXbbbVfaD+t/wkO4DLksQJVsKfS21c8qvZPCnd6e1OJbYHKwhzIl1zqaBRA5cNAQ7vt2ivsmmtJhMJWkFACs4XprUBkGSLVzz07bsOkX3gcprFSvBfghSg7k+nbdVw0hNXRkbQg71LyNjwwz6xobO4JwrwGXOX/mH9b85AqMJhrdw4d3cnaWWUpyErLzK20QoUBECcNeK8QvaB+FkFh+gJo0BJLB+rI5qoCU52EEQPSSTz5iPxHjVMnz8s7SWcs+I0aeG0I1OyCnkpRkAcWSxMbgWSwmYi3nmvNN8JgGWiBf56fUYxq7QPa8KwHP/0TIovN4p0YQK/wAQO5UpKuNBFe2tsLkB6hcAUv4toU3e5QeNCbap3fu2AnQMPV/57iuzy6k0fJIFXjfyXkn1tmrMFaf+eMznK9YLVAE6YxvojnwBxhsY6DSidFpALVLo2RysPe27d6I5HGlXXndFXiI77ZvPl9NAjKMSl5TcrYzBOqlwkBVirvej6R+YswMg0WUxm/VACt/WGsffPgNzSMDOG3CYjWwiYwY0tcevetmO7F3rU0Y3hPZ3H4bCxu4i2GOYOD8YgJkogF7YPV36xbk0ok//2w1j+L/Y+s9wKwsr+7vPb03mMYMQ+9IBynSUQQrKoK9l6jRaIyJRhMTE6Mm9pZYEmvsXUGkiDTpvQ/DDANM731g2v+39pl53++9rg8uYmBmzjnP89z3vvdee+21aHaH0UjieTc1kANwv3r3wEiJWJuGLMHytXsYxYWpiFRTKCZXRfXRSBy02m33/QagMoPmWzTN3QbLPnYABrUAPfIPAnVhabP9+72PMRo6x/r1lYgZCK20jgFW5YA8lKkb7XnXjAcI2rMH9tQZmHEQWlVEJDOaezw/zyZNmEhshKGj7lYwjGC6PvFJgJEy3wiGwQo40rd/GuAN7MMOroXPL9MjNZcVf9SoEWNzH2Y8A7m3ivENPI82ClNpcA2gQSxgXflcGbIT3TFwFKNFOWREeCxGIXtgtQ5wt10VrHLY3c69PQOWsms8oyWuMdvLLr8TgCXJ/vH8vexrGs6ABacxyxBrMSEhhEZEOYV+T8xLK2iO9IX9/Yldd+P1PtEl0CRMBSDrTGes2JuadvLDprP55IendIAUk2XupshAo6wJDe6//P41W7d5q7XHFyABVObmjtGMgrrfAYl+ize3+P9cu0aA1cwfB3P1FPmzcpRGADdvWGq82PdLkLOhB/Zn3FT5O38vLMbQk69r/csUogFmlJ5ZCjrFx4iVWq9H83I9lutXNVNQMmRRcVIHGFHEJJK8GZj/85pAsgShrL37brjGfg0jRo2dOoDZKMBH5bnKjcq5Z3kww85EgsPNJdnrAknFulVur716DO04MfQlQaWvSwarkaIqiRzdDxgC2h5A++HDaZyrEOXMWwnbcw4SHvqs0gIugVUXWBsUgUw7SOLo4Ucetx59h9g7771lO2CfBaH1KgOSGJrUS5d+b9OnTib+RwL2HWPUeSVyHec6e1QMqQKmtQYBpFbRMFPNsH//Ppi9Q1xSRM9PBIsigPaeTBpIgisePfR9sOnXrNlst992C+VBLUZHH9mV113vzUD9EnP94gULfERQxhw/b1iPxMwUXyJ6D5keDhwwkHvY4PewEe26gPFbsBMwBvQfRL1R7vdRxdsFF1zgxA19/ccfVwD8zfK9IY1bMW7XEANlFHyUqZ6+yBoFkfdJxqsKdlSvXn0BTbgfxXWYv3V345tG8uRdMLeDI5tsCqBeKGBKWwsyMkyeRQDuSKJKuvz51AaavNNni4JNvHfPfpqDo7yZEYeJ6QmMcuMAxfT545g/Likpg9G6gObGAJ9gEiP1zKG9aLrAWIsEMO4BQBI/wHbv2A9LOAXgoJKG0Hd21WULLIlps9tuhGUY3miXXX0O8amnfUdxOxtN1BYMdV578Qska3hdgLmw2Ez7fNk+6ok+bJlWaoMW65aFBE5qLbkT1wigHpdy3HoCdn38zklA7nQK9qH208p86z8UuSuIQS3k1y0AIe2netg+gMif1x+mtsM4UAAG++wUTLBW9rpkbeJppAiclkyJyC3a/ZJtKmcPCEhrVcxT0qn4rnVMrBdIJKlrxSaND2stREtPTfMt5Cgy7ymGaRUCu2vyrNHWf1IrDYV0qwyZhRcD5I0++EkQ68PQ1IyGfbd112EL53PIvHfHlmWMryLvFY3BVPBgnsch27Cp0e6/6g7btf4D+2ljgy2+dab1zxzJJMILlsk1dwSPsM/e3WqPPDXWyRQnTnIfwgFih/W2n5cX2+yZqeToMO0iuvMeOXZkVweAFk7o/YfZmy/vspt+Ccu0pptNnjjH9u5bj3kmbOZrGOM92Zt9XWL9RzTZ15802ZAzxOCEhViGDiMSf8cOsY9gbZ4z4XKah+fZsy/fD6mG8W7G+CVXNXPWTGeMZ8Amy0BeT3mO3FbqAbSbTlWxrmEEttIgakNqUAgeoHorsaMV5qTqatWpBzE2HAAD7hQSDVVoy2tqqoFnEoIUSB3NXDWWojhX2sRqkZkgOUlv5PHqmZC85ZZLWOc5rtkttp24X5l9wgFnmIo8LK8DcZzII/GWERSXhgybmHRZSGFUod3Zgd+BtTHhGobHAJ9NxCBN+URR03eQ/3cjb0lgoqcG87J5FyxU691BVcl9JGH8K31pyRiJxFDeVEncTkUGTNqemHNFVNm77/wNYgIeAwN7AeSj54kUxPp1B6ktFJ1U4wXbA7/7hZvS7UJ/Oz2hn336wTKvAESWayc3ffLRh6ymAMkAmK+7j39ny8j3VA6S2rkZHP19i8DUMnsv3VCN7Us9h+XcrDlx9kBcMlIX8UxHQrwpBaeIpeZsEHAHcN/O9QfBFJVBYzRmZ4PGQsqB2CXC3IYfjmCAjKwguWENTWJNwYVHShKhFWmdeUytHcFz5CjxhcYaa0HmTJpK7NsvBpIUvjzE54EDUtHVjLf9GOfVk49LAqgd8Lm8iLqyG0xTvHnGz+5rJfU0jMqIXQ3gA3yf1z2cx5KFFGitEXPFfPmYtLOn5M0jdmhpSRMMfTwFuP95EKXq0JtWIz6S5lIMZCKtF4HkylVVWyoHcNkhGtJt1IGVyADgN8hrsb4647+Y0sK9NOWnnKYe4yWdzWrMqInZZRisBqPWsggn0kqSuXgcWtzef+NeuTEf9VCwgG7WulimquOEI8RT0MjvQOFG3jstYFeDBvWB6Ztr086cZGeOQBoIDf/3P0A+i9xC+ukPPfR76ieY4kzk0LplInS3rVuzgf0gPXt0wzkDx44dyzTSIFuzfjNMTfYFcS6enLnJz6hIm3f2RfaHP/zR9UjzmIIL7YiyopLD1NEAs9TGA4dNtfc/XwEzvRfs5SR7/dVnrAMm7gya28cO73fN7Tbq2DbiaP7xYzYS6Zok8C2tfwfeuddx4A+alF22/CeflvjwP88DFue5drXIH1Gsi3RAWQ5F8I84YjGNPU2vsGYTaMrECL9gPdVQwy9YeBX1R4eNwhjt3bffQ/t4EU3SnjaE923GLHfmtFn44yxjcmc1hpOXYZ6+nZqtyv71r1eZqv6QWHnMfiZfE6Atw/abbroSMiNG5JVNmEV+HNA9508450PQWdOnSSjGDwuJ+jp7k99teviiPXMoC3BS0thK5SZmqJDsFNzkT5FcdJDUBIDIDj7gMBy7d9j5F56HXskBgnO9J13RbCBpnHQZpQQMCjRCQSeSm9UiwFRGC86CoKsOjb6RBFAIvUY5ojmMGtCmEAtT5hen1WF2hhTJdzCGQOjN1NbQAXWDA3WbhObT1SUQSLNCbNvAGCxasIBxQuW7dFeV/DjDgM8jDTZReQNlccBZTKZZCtpVAAFadPqjUfpkgmQ43Sbpz/nYB6+t9+4qCqTx2kJw1+hNF5Ar0M7F+mHBig4fxUEQw0aS3oe7CHeyyQKfRyPVAdRChZk+uz6f3C81Gu46HiTLx4/neyBIYqxVeq8XL7jUHbX1uffspEvEITAex/oqXNr2UlhEc6jsZnyvOx0OxYV6FohMkfqd0c/K2BAVAARKj2l6+MEmJmcwh0kQh1sLjK1kRtmLKDKS4gDXVFCTaD/+t5fsxzUbvfDPzz9kN//iLsDTniy+WhLqzego7cX9ba4bo4lFJOHiTZvWWfXpkzZ9Lsytilzbw0hkKqMITSR+w/sPhjExggCC01xztR3ev4HA2ow2aU86WhQbYam2ZOk3vJbYXYw+kBR5DiN6uljLXE8IN1vAqLrrV12zyJI5/P752mu4lZ9QzeKGTxMmjHJzpZycfC+uRaYQQKFnqp9tl3wALyy8XQFODEXOcC+kdNhEI+iv0T6IYAGtQ36eR+kHkpoQ+je5AJKHwsZCY7V3Ap3LRBLcfoD8jDiQVKuYjKbrJ+OX5LQ4dFKTnfmSlk4CyBiYjF0O7s2xH5b+TOeYl4ZpMwqzrzTAqZWrVsMmQUOLcY1xk/oTSGBHS+ePj1BVwgjTkgNWW651LSdksaClExSgq7vAMr/lONsAaH77L+6AkTPUhdC/RA91JqNbvXGXrIbRVF1VS6yPs9J8knlo8L379QCQmkBCdpzntpt9PxyWygov7hoI4G3SyFPKyXMQgC29TDJTxzjDaaJEAqbrsGkG6XV8TkcE9y6GuHDVJRfA8quiE1XgOrxbdxx2DeXy4uOwLHrZ+/9dQudoEQzTXIoanJt5TzkYqlMkUFXMGtkpyS9EPQ4fWRUDXHrCjHeFMzr/z2dfR8g/j85bMl3gN1nHDXbpJZegvTnV2SiRMOMaTlXb2Reh50LCT5MPsFp6mbAnpeEDS1UUBR26GhsSM1Jai3K/jCLLUYwK4b24WO8ItmlEnyI5gkMggSI3M6WXC8a/+sK/AI/H27/feMcuuHgi11JmH372T5Ls3XaiNBdwGVdS9L3UwHRmP4tO4+4hPPNIxqDU+CBkA+CizYWQtrrBIZJp8ejFPeXS1Wn38VM1dxRf+NM1/h+IffrfzlFyJQN87Aiej0sO8LMqFhRr293BM8CMFAPsFHFN91ZO8dobeuZnTpzsbvRvvvk2bI9612gUg62B+REBbUfQiu7BQSY9rHff+4BR5CpGnXD2xPQtLV3mbOhtnTzhhoAdQgi5x+o0i22W2YNkm65kRkqWzZ1zno+ed0ccfxsFu9jwkkT5xzNoQwJA5lE0v/Pu27absUqN6XWoGad1JoyH/4axLhO4xtE0I9LpfJ8xqB/up0n2zn8+xYV6DIVcnHcddQ5sQ+C8kAK+gaaAxk14JU98zhjWB/OkwcS/BttxYJcdya/E3Ip4SQBxHVTJAWD0FU6yKUOPx/78OMzyI16AZfWGSUq2vgVN1TDOAEkcqOk3jK5oLEWqkgrthyqosmVMEnz+JYZuxLpmwIPDRw8BkBII+OVnjQOsAdmHLna2rjEjLRPg8QY61wNhrPW37XRqVaDrPK5nbRcy6l5UlEtDZpBNxoW6b9ZgYmWGvY9L+cmC4z4FIbA7IMAvYIN1xU2Mo8nXp3dPmz9rGoVGI4B5KVrUmG0hD9OCBMtpGj+1COvv27/XZQk0su+u2nIZZSxu0DCSGM52Lbwcxmq3kSd0SGSKQCmB+nPGjifp+zX7g3FXuiNihG9itHy6j3AzWoTmi7rF3zBie/ECxiUBGsMk3UMjR6PC58yd44mZ3k/MxLXr1gI+TPf7pBwkFPbgH//4V0wjMAaBSixtKsmi1PGZZcKi5q1eS2O7aoRWVJZhlpENm3INeFgNUzgtgLJ/BvxOtEgmagRIbtm+FRmcYZyTCrCwVGgCP01j4XLYJWosJEbG2Y3X3WK1NKrG4Nh6YP8uy8I44yDJZX+Kuofuucl2//SFTR3VE4amGLa4jmscjJiZz0h/ZtYIKy8odi2tCPb+xs18Fg6jomKYE5znjY1odqFdHwfjIpz7OgA9rU2wv9Jo8oTq/KKwKTmVaMeJ4zfd/UtLh8FoxKSCgkryNLTiORAl06IktxyJnWXL1zO+PBtmDZNJ8qgEVFUusJVG4ciRI8itYG5INor7lJN93NJ7AzShCRsnXW6CQQF69AKkIol/Mg8CMyK2YfwA41aGoQ2wZPJyT8BkHk2OiJQDTf1wOvF7YQ8MZC8Ga9qAeB2BxlmuZBaYgAklX9I5Fcz+kg6X2LHDhg2FLTvKmZwyu9B5QzbG5w13M5C+fTNcp1dMejI/Z8+fMXJAoLFPbiFTjFt++TASPYnIfUwBXK8kuZ7rxhTS8YyCYVGKXqSA/AP78ilos+zttz62xVef57mm0jI1axSXxexWk1qgesAEUIpbiquaGdBZqHjM+pOGfWusFcHce/LJF2FF1XLfSxgCawQglbaZABdNFqg5CDOfvFdxV/qZ9bAIVTTVAqiKyR/sE1pqXooNI1dh/V3GYSr7pauspqr0QWUcq5xFX9e4oUAevQFrgz2mAqaVg0RNOwHCLbyX9L+rYQSXMhYdROOxhRiqRnwIMVl60eNh8T720G9ZhxhBUWh1k8Yk+adORf1ajoHOxInSCAxoM2/auJ0R3GnUP1o7rcisVKFtB7BOdSXwWCxdxS2dPZIRi09IRnriZ3L7Ef9TfK5fuwbG6jzIDA2c54CcBWU2CBBZhZ64wJKJeOXVt60VNGDZ8m/t+0/f5R5JZotih4p36XdL7JzZ6H+LmUtC9v3Slc7MboJ4IGOovLx8gPfRrM8qckTy5L0HnNl7Soc1X1f+V4ZhTRqay7rPYsTs3rUfzcuv7d5f/cpjzGeffeTSMc7w5z5LF/ZCpK9cSxiAcSNNv0mTJnWSPaRbmM99AChRPcQek9maahSd0cVoXw+GTCGAVfH3q6++QgrhCmIVMkjsrRUrViC7c47vFX32YqRpfvxpOfcQx3HkHlIgM6jxFgkIV0URmsKUWgMN2yb5VERBDKGR0mj1tjf3pBulzWK80s3JIM/oOqMx3YqQfBKf/WhOXkD6jDUokH7//v00WZge06QOn20/cj4DGS8Vo7UB8EAms4PRuBPrStJbB2HHpab0dR26JPQjBw7sCdt1MHIU1dyPMYBd4YBAn9jNV13ioO4li26zpBAKeGqMf3/wnH307QrYxQuoL46iT1zG9Mpgy67Kt2aYjSu/WA1APpSmLNIV32hUfbTtL9xthRiNyPQ2NrrSUqKQbdiQZ/MWjMVYrZaR/0bOlKnkC8fILWUKCHv45xIMECussYq9LYYDvyrwHpGcR51IKDzfFACwaqYDY8gPBNqpGSDdxGbOGzWfxbiSfqrukc5OdTplRhNDzSbNVZ2lakjp7BZLX7JtkcS+ZhpY0vnvNSLUskZVWXKfNoyIzqLI3w7zNJHni1P9MCZekuoxyD1NU4kGCzX5ts1HbPRImpmcvfVVCZY1qMh2bmK0l9y5CROstatCbfq8GMtKzcBd/jBMwljix1DMqzbbC69fDJj9A+/NOHgje6lfHPWR6q9wmMEtLh3UwbhvI9IJvXoJ3EmwvdRPU8+mMV6MxAQkiVRM0F59Lt/mXxRDLdDGmdODMyQPaao4GI2nrSyviXUHW7e03Race7lloeP69dc/2Xhy+osvvxSWG/sb8LmwsNYZvZKsEllIcjNKRjWCLmfuGuJxPWev8ovTPAtJ6HH8uCSPAO9mYpWaI40AUpKqUMxpo+DRv8cjbyajWzWg2gB2grjXfZhamjtlrL333pu2c9dm69U7Ge1WJAqY7pAGa7Ws4YmZkUiW1YMtaHKxgzHtNCboOmTmA74QFSo5JUyVANLCiatlxdQKp2k4hmgaFDIFuclpAK8gAE8BeSImyQemlbqnW2Iq9XACU4bpPo5eR5cvm6aYiEERnANRsDTSe/QjX+5LQzWDmIVMRG0+638P8QITH+QQ/vjwX8n9ids0DoVBVJbX24dfvGpLVi6x5avXW0Ue18p9jMeMWECdQP7hY3oxIn4fRKBc27TrWzwFsi2KvKI1mDWKGV9P3m/L0hN2qoJ4xPkQJ8BSE58yPWa9tsK4TKH5J+O5ZkwUYzELayAeB6TCNLEjzo6MYxt4/sgLKAfhzD68r8TimR6O5jzS6H8E96w70331OM9PnzwQH4pSmoJNgPDEC86meJozIo50kJdEkBMnsO+A18EVQiEAVLp3QbwYpcyvlzGpqvo9QvUdIPioSSmwa6Js10bMW13Cg7oMTElTWyGApHE0TGM4DwTM1UCW0Ik1oH8/cgZMxHunAuSe4L1l7hQ4TzXi30CRP236RMs7cYD1Ss2vM6iz0KxDX7c7518j+IcIfnqGAQmADs7vJpegUFNF02710OAF+ottqzPZe7CsY7GmA4YgnM/C2kQb5lc452Ok8gLWcxhxSASHMBmTk5fKO0FuRxyZgPmwWsEh9BQiIHG1ciaIEBjOtUeTO9WVN5MP9UL2IZTz6Dq7+97f2HoM2qadNdYJE3lgEctX/uy5/A3XXUsOmeoTBDt27fKJjZ85t0TZkfSVZAqUW09E7umXv7zLvZT2gGPoWSVQU5cxcaBp9dfe+giwOxo/lwxyx3VWlbeTRhFj9xyMVy1aSA5Q4EZw8mtRo7M3HkVdZlVN7FeRMvVn48aNNhAZkD07t9qf//AbY0AQogt1I/c8nHO8kWZEtAw/NdHNc5bBr3C3Zh6QmhnVxNib7/yNXXPtAt6zxDYhv/Tssy/Zt999b7ciYXTB+QvtsYfvt9/+/kmLREN47KTJtorJj+sw4k6AJDXv7Jl2FzIAZ5N7fITEkOLQPRi2b1y3gcmNXT6dpEenGKBGnAhBQbPPngG+yYnRydLUw1RS6M6bOhQ4GKPo9ggcVMda4EmXIYUOERW+0vsUK6mSQlD1qw6NRpidDjgCdrVysMr4RdRejbUog5IxQzjggBtENO4AACAASURBVBLFFsC7wIiQ9CkIZjxIdW60mFo70WuNUOmAl7Cya8KSWDRwyAediocxMYpNQDeAzom682I/aPxbeqfSaxEzVYZOuk6BstqFnsyxuAU46FdggYvOF0gM9XVdr+sx8n0au2oVmMAH1HV2Z/wgAkapdAJV2DlriGWuaw7ICRBj2YyEBk/41V3w6+ksVN1PVw4rnWCyOPtKTAU86lB2RgiBuUumIHBv+Pwyi+D5qPsdi3GCRlHkHiedJYERYoMFsRh7Asxt2bTWR7LOHDsYsKrCSnGuFaN1F3qVZ2LMItORSOjjlXS+aqBwN6irwmOAQOckC4FDYleFARhHSCvQ3UjRe+k3gK5bIWwGunQgcZctupGxvpH246qVPPdqAL40O2PcdMYmjqC/edI2/bjc0tFTvf7WW0n06F4DBtfWFGFuzIZIFFDaTpJMt/3HHXQdzBZecA7jihMIoxF29PhhK8zfa+NwE29rigRsqsWoawaJxiE2dzPO7csAVmFVwKSrwxVV4HaknEdZT2pKSlc7CgZtI+tZ4IqKhxY2hvSNUhhPFsVeB7oAKD3H0xQOpwlqSoRdO9e1yQIjt3JhV0zUkokgSRaYoQXvRQqBUyPpAvA49wPApbpSXJv0k1Ea5NmE/o/OqsYSCmEZ1HOgnmLkpEcGQD33OxGdU4EXmYzhKvhXldZitvADer0Eq3IAb8TbZzAmVI7B0jFG4TSyUsWBMXk2MgkIekcRVKXZdCK3xlZ9fxCGHgcbxVczxUMLXTVtM++S6fNps9HBUodFWl5/fPRxB1Xe+PfLgGHoCPtohDRXoxB5vg9QNwkJhv2Aw4xgo3/7/n/fdcmKYXSAlODs23/EX18HhZjiLlDO4eyu7pJk4F7qfkj3U0C4uqRirQoAVIF6Wq6S7L3Fl8y0cTAdNm/eQpKRYJu35tpMDIQ0rvLhB1+jp9cPsAanxKO5BFVGR4gRuu8yrZK8RDvvofFv9V4U2vQ5ZAoVzhsN7jMMV8xKwE5AMor9Xr0ZKUpBT5Zn9+jDf2EcsxvjfB/Zk8//ndOONYPcQxDM5AgZ37EHmjFkYbs4eO7Fk4+b6zwUw5IuGcC2dDhDWWdyv61lb4otJaf2KGLhTdfdZIfQdHnuqRfQCk1H9mAla6OCBIsmC93APfu22M6Dq2CqHcP0qRWNVh6ROuV0AHVR4sY6IYJDOQodP2kyVZfXWlOtRudVwgeKcsdLuR8K+PpbYDRR4eb/AquBsbTONSHmvtY2zCl3OdboKsmg9oGAKm8+ybSBa5WOk7BPSUyEAjorrA7FaO9aTI9iYGAcykZLkVgvwLCRQktOrCoEtDZKkEKQYVQcmoL1aACVMsJTigh9JSMl5UwGHGcURU03b2DwuWWQlMz4SVI8LvOMyo4eOc7HXWtheOQCsK9De04x8Oln/u5FcDk3beeeHfY6Zn11zXLQJnniM2of6w4pRkSTZI4cnEWzJtrmwZQ4uPOgrcVcaCTGJKPGYIB0qsE2YZSm61eSKwb1Lbff7iyl5156zRk5H332ij3854esgEP+FAu6XY0dsqVGMSR011kncXzeBpxc//Pvd23pitXWDwaW4vzK75eRUPdw9pKK2A4WUTgJsnQI5SRbQzFdhUb3urWrMTe71Vb/tJJxmm3E3BJMVY5yrgTcRR1M8kcbYEj5WcNzjOD8uOTCy23cqIkYzzUBohVjHHjS2V/Jad1dG68Oo7BsJAZmz55jw4eNhvVUznh4NUYFBYDdSc60UHzR8/epD84YsdJGoM09uFcPklvMI0lOGzmTBLbKOq5DwD6Ls7BQSVNvN4xYRQPo3l/dRwMrl6YMepmsgzw0K6fMnGl3PPAbK5W+IihVEGvs7Enj7cILznXAXdTftJRMpAv22MQp42AUFpFHCFyMJdHbbNOmTfK1ozN14MDh/NtGGzV6qJswCkwZQuG+j6beWAC87GwM8QjE/fsOtsefeNruY6Q6klgpOrGAJLHQxdDy6RLOuMC+IG6yDuroWmejTbtx+yorAQi4G03x7oz9dcdQSqN9O/fsZjS/P2AFhm4UHZI1uuNXv7Rr6GhLIzIJfd2n/vas/Yzb+mk0XWMp1sR66IHsT1r3eDtrzEBrx7xv2viBgMirAS8HeEHeghRLTl4lExezbdfmnwC/YYAAVH2z5FPAm/kkiLtsz/5SrjUS0Be3Ys7Y07UYrwzob7sAPtQciBPjmII9tzTICmqq7K4H7qNB1dtO0SA6fqzEjh4rJA9D5xY9syCabwdyaFKs3oJW8nj07jiTeO2w4HgmBKphqR2AQYhpGYXFKZ69QMB9jKWmw/72BiLxSaDQUZLk4aPPoIEBW8eZuRE0RCmsKODcGA/Q6hCM876shQDYp+ZxLExKxvc5S+oEbHEWR6IHlgvzLgPjFu1bnTECq6Rn2qdPH2c/jhk3xu+VGpJqsoYDFrUwQXCUEfhhsIGlsaxkJjQ4zpma/QZkOFgUBCge3NHNbgZYTc9KsPvuvdJ+XL4EHb3JtgHzlxLO17SMgCGr2ERZGcMwsIizTz/+nnGwS71ADmZsMgwQ1xuIauaK6a8Y2gmsehPdRyeUQ2jURQxe6ZYDkn38I5p5q5iYg7EbUUNeGzCnEBAqprY3SdjTIRRFahxn0Yw9zujZeedf6E7E/QcOZFRdzH72CMVrIo2Q+LhuaKxuRiZoju9vmd4VYbDXM7MP+6SIddJEMTTevlvyg+vFllUiAxSfSv7TAMu1L9qNP9LMTSAud3Mj1mJe48Y777NmF4LXoUPMkRMx+rQTaX7//dE/8Akpd4mx0jpTXBOrRvdhJeD8pMkT3FVdTep1a2mOTMeUrYXvoaFReLIWXeIUb5YESWJGtvGcLxoJd11Qznft5+GcKZIq0Vm0DpmM82CY1gOWtPI+J9ENHcha1x7VmKhGfd/49wcAwYkUTV/ad5+8bWEAvx4PyaWWfLeUptx0z0fKAf6WLllhN996Cz9P45jDM//YCWLbWMgGFbwnxeKuA5wHY1x/0YnD5IaSwPJ1QbTrRhG5D/D1s8++sHsxxdF1f/X15zZ/3hxfr2q8LuVen3f+PI8lAkNlsCdzMcmPqPlYw3mXQh6gZEXSGqovIvg+nbPHMAcdNWqUa91pTX1FM2nhwkUuDyHyyDI0g8Xa1kqR9quYwp8v+c7zpEOwfDRmrEJVILzquFgVRQ3lVhNRywRiD8bfkRZpKbUTyOokMK57HmPvqd1huWOIuX37bn9WMlER6ebEiWJiZz8v1rU4t2/bhobuBDcRC5feLUDukEGwhwFDVH/tw+hj2NCAjIOME48g8dOrN3ub815dw0QK1hiS88KTx1zCTJOJOw8V2eiBqV4nZTFB0kT9MBWZjjnz59s73y3Htfxa1hEsZPbmXmRyzlp8oaUjHbLs06XEq5E0iXbZ0d0n7cJL5loBBjdbDh0E+N5JE/W0TWIi5MMPttmUOTTEEmUKyEh2z0zywgY7dKAU1ucse/aJb11ruhBASo1N1azSBHeDPnKtFurdLMasGzBnaQZMnT79LNuJXEYY54qA667zV4bPfg77ehZjTWQCzHElp8fZp2epiUbVeKqHZRhbXYcRCsz9CWdjnHsODLkehazpnshDoUWcITPAvg4aFZTmW1EOxkJjw8mDB6Hvu8MmTiCfiUjiKMuCHLPHThwJs36DomAX1trercHEPABBpt+KjmFMhuFhTjaMfkyo7vj1OOLFNmsl5vTqg3nlqB7I3hyxRReO5kyngQXTOyS4zA7sgQk4oQfxpxJjqlqY0KxRpg5q0SKU5FZhbgjnL27zx9GBVVMYKcDifHZIFPVkUwzmU2MxtboeYDECZ27MOxlBLkSqqZS8pwp5wSrXIa3zxplIXNoLukcCoAUaytitg39Tjt+s6VCfClEDFNam9oJGuVSzdt5vpUNqxktDMxyig8sZMhVVX40pDlNBCy8ZZ48/9gTTAQhp8fXdmGEVlqA1juFSPeY0LRRwktqQ34HYxdqraqpI+kfGQ5Gsp3qmj5rq1QBpc9m2vmha7ud8lMGytGjDWRNhvLbG/XPycpxxHiswj7gTQ+M1s0cvB9UFBIkRr5qzDkagctQ0MWBpIEfArGwBj2hi70ZTG5w54QxyaZ7H4d2AP6NszcptMDsBfZW/E5674ZXy5N8fZ1rrHZ/S6g9T8L03l+DpEUJDGuwiOtiuu+0ye//dz20QMj+PPvYopKgn8XM4YSm9RVqjkVyOpuoJ1i/XG0djpQZiSAwNRvkjCLNRHRCO9E4LUx/DkA5ppwYvIf8tK9dEsFuqwigOSElqqjOFZqrIOyUYUzWj6S7jt1rY8wLL49CO7UXzNgrQQTIalXXUScjwtHAvxL6VybRkB5K4rlbY6GKJSltcE1BhxGdoRAComgKtZ6JHWt0dduGCmZwfaAF/s9JlFOih+bOoBwzUBJ+wBn0una/ymykGDK9n2tHVADibg2lcqy8p2SnVKnov95LgGYkkFME9HDgoi3ymzHNdnWNaHzF8v1iUmmRwI0ny1PIS9EndxJ38jNw5MDWlekpkRL1hQF9VvwTSaipZIHyY/BI6MQitX8V6YVEyhQ1jUiqa6eJSiH6aqhGRJ5G8M1ST4tQNDTwfgaqRTO0qH4qF7SrD7VjWbjka0DGxaTZq7Fxymv7kX0PQq5+MhEUcMlfX2F4a/s3kFsKZEvg3yRoojqkOiSEvaIE05YQzao9BGP8uvupKu4af0xRbESaBTVyX2K0FyM4cO1Zk+w8eZk1oAue0HT2812rBcuTjIH+iWbOm01xgKhdJLMkjioQnoDnAzBUpUTIL2sOabjnGvk0nfjTblYsXEBPayDPZY2qeuKkuuVznJLjXqsLWRArl/0uW76/k3lfRsFMDWZJMIvZctOAKK4KQ9M03H8H63mBXX7oQLe951gB55VIMLpdjShkCaWYhExTJNGY+g9wi3dYLL1EzapnjYJqgSqXJKkmIBjV0+BxihUcQd4IWXDK3Q500JQJd+kddRXiXBkQIoIN337T2nOIUKLBVzKk7rgTXzZZUp3R+TYLxElnXa6tbr4NdgIqKRiU20gAM57Cqo4CM5oM40ChwhBXuRlD8lpB9JQCOkijyS9fG1KfwdxYrkAcREZxKcjXEzbPk+B4PeKvDX2YIAocbYFrWELS1qMWgVbKhLoQMVdTlV1HmDCFnzvnR6EHd3Vu9ECex4AAshxWlTmWoFhr/TYFKH8SGCWXTerGgUQQWnZICsRfcFMvHlMVUCEgUdDnf6l2UgLPk/eDuYpDp+3xh6WmIBcbPuzYcv1Qoij2qz+UdT4BBN5BhszkLgmvS++uehhAIovizBVbouFGDSVwAiQHWcg7sYWwhw90VCVl0KesstU+q5VQUWBv1oDDv9mqASe5lCAYucqbVL2kdRkDx70CH75RYSyS9iQTaEzjrdPD+M865AAmA+QQejY8DtjNuobEsmWbEobfSHbHrUyS/0sY6ePgAwPQRkrZydDZJoCnexQj7eS3jvIzN9s7ErW7BBdabbncJgOcOgCYmD2wwBXF1eTD6OT9wON/jgH720Z3c/0pb8eP3zuoTV1MCzqEylhKDizWogk/OcUGal+Dw8RHnzrEcmWhI4kTMOn/ynFCzYABcvOAS+9ODOFPTkdMa1hrQOKzWVRvdRq3zZHQ51IVUMiCGgMzTBDJ2UGhpjXvQJFlXLmvh/DtnfyI6q337pTjwJI1NJWw1sPaiuUdyUFVXTiMJaRidSVtLrIo1qzbYjs37XUMmKjjdpjJ+8/kX/2WdyYgrjq77bFvOSFgZjo8DR6XBJB1OARuGcdkxlwK4ZtGdFCAFthGQvQpQQGwsB1b1GcXek3s21zR5yiTGSB5wHbOPPn6fsZypsL3W0f2NdKOgUaMmIFo9ATD3MJIUPe0vf/0DwJ5ANQlLw1rh/ntvxBsAvCZJT8BAxne2o3cCpOXWnMAhVFujTr+SbtamvoePE8X65SUtnkT+msVz7NA+xs1GjcNs4nP7/e9/5Rp/e/bnUDBCASYRz8e4RGMcCgQCQ04Ti6opQmO6sf9kYMxhrKJb7MEwJEN690TLeMgZ9rtf/4FOe5qtW7/a/vDob50JW1ZSa+8Afgm4aeJAeRJH4TVbAVJKGy22Z4CV0YoweyNjLMReb8Co6aDALhaGDoAQ4qDMvN778C1bvX4VWp/PewKpRDBITRsYaPrZ/YypKkmTzpO636998DBAAW7t6CKVIFK+eceP7K0CCmdGpyvElOX+0DiSm2KQOuCKn3wENYsIQiQGDbAK9B5KGDTyH7DQUTGoZOB/JwUCouf/y1jtRFU9HgU0U9VwEPNbI0oB5zNpHFO4cisFIIvIoYQoXPphPGs58SqxUKGpA3LUyNEAYxdTGPUCGM51B+piGGy9MSqZMmUK2ndfMYrbioPoODe4UnKZfywHRss+O1Fy3NlIlbAFWh0dVgEC+wBwIqUbe4JDmN1tF1+M4RnNhF5o9DUACiyjYFb387V//YsEqoZEup5RyGz77vtvbPmaFZ6QKSlUsqzf+rzi9faGfTBp3DAbgiPlni17fB9oPHUyRkXHjuMICUtHTrr33H2H/fahZ+3226+01/6DfpfY/ABObRQQiWnExgReDzC6UU3HwLbyxJQeE8BqKGyNVnv66afpJMdbLB3UF1560VmEmazHDJK7Xqy/PYxWxsfBVqfIiie+1iKLsG/3NhoajB0TU7t1Q/vnzTddx/gIIyn5hccdkBJQqlo3ENwCWqgdGAIJTBg++AwY2IyDkugWY+xxEyOq6TBKvv7mO09EClljkhaoJ8ZJj1PMPGloR2AYqZ9P5l44idklcnR4q7HWblMmTbAUGAWR3M8iOtzS4e7eLZGER1rVxErAvErAbYHqilHq4g/hs4hd9dTTT8FCpenK710Uvo8996yd0kgUe1/7tCdJ4yOP/BYXVwpSNR5hibzw0it2403XAPYk0zSTDle9PfvMi3b1tVdRTNC1JsiWMrK8evUausxXUmiwbgAXctFIXM8ePxegScL02h/HMOT5x9Mv2auvvequ1xr70/7V+wRzRgT0gwNFsZquYumpkVwO0JtzbL+tWrvWzrtgAU7AyPQgaZKIm4KYEMMAEsNJ2k8hLdM9sYfd9Iub0e7sa4/+8WFrZfzx97/7k22DHdIbzbHionyXt9Ao2Zljz7CZNDmHD+7DfkgBzF9v48Zj/sBryhhCungpaPMe2rWd+JWFduk4e/mVF2AdzEdneh9jiplMhey37CJGAolB7dxbNVyL+bypMGEqaFIARfOM0THmBoyfOsEBhWgASAY10dYutwOMT2qUXvGyEf3Mn9Zuw/H4LJjcyZz5NLCZagmjyfvzhq0+HqbuqyaCBJAe2H/UMvtn8uwkExQATo8wWj6MqYpoMVbZE+1oOlZjXJAsk0wBDqzHfADdLGSJxE7VGSL9cgHvYqx2yHGWNddyKtTBxL59kzuZ9WqKwOLFkElj8QJxIgFy0zkvBw/tBH0I/CFITB1CJmaI/o0kXMBqO/tVjNjhIwBkRXeBhRvUkWhX33q/9WQy46GHbrH9u7fanLPOASymKcSBJofgrTt2Adqcbf946lXA+F/Yqy+/bQ89ckeAORIhNjAMBX4rpgamlQIg6/+Aq8pKFHfILcQuVXHUjI7lyiVb7KNPPocJWkcshZ2Bfp3raHPmi0Wq/6/91EH+rFHLDHT5SpgUumLRYpc7EZAahyFNHdMA6RhDaGR+J2PVPyPLMxMX8sFD+lEIFGMctMGB2sthhwlAPIzu/ttvvW/PPPM8618suVB7+ME/2L333UNOI9mfcHvl5dftF3fcbnkw2u9+4BELoiBp4bOH6PMQEIIAGMf1HmBPIfvSQlNYLEtNmTWz9k5zUCjXXr5sLTmFgFXlG4G1MxONcWmXi2FbWFBHYQuI5vYDmjRS/UHBpDyN/C2WRu/P6zciK4NJhYBqYtwagNV5c8+GiYIxF2f9SYq3QQMHOLDrJm7kpv967T0Lhe0qEPK7j98C7A9M3IXTHFsCY3XunBnOCFu9Zh2g2wHGf2/m755hw44WY3UUTeUaGiZhsPf2w6oeGzA75ZnqXgmQ7c79dk08GKsyY/v4o08xzfqlA6ffIwszA8DNz0NylB8YYT+buKdUSM9UBm3jYOXrhC5Dv06ASzwFptrhIqrESnS/sxjZR/4zbdo0J3LoHrhe66VMpJG0ap8tx2xsFk1BfU16sDWcpR9hwKe65hij+SILdHDYRXUSP07V1cCehwgTq8af4heADoB+DXs+mEbpQIDulLReNNAEeJa4YW9SUrwz/XKyjwEepbEnNeofx/sdddBbIKrqDjXBx48f7tep+30QM8YxE8bD2GKaBpZybt4RG4VebhnFqTZzA8wtEVUkkSZb94w+6IgWNtnoQSnOBkxMSrWjP6+yD5//k/3MPXvitXctrV9/u/zCefbZP9/B+O3PtmTrBgvPyoSQscHmXXiWpXCWbl692/776YdInlyLGzayCLxHfHQT497ptnzFAZtxbgYxroRpkBZyy2GsNVy/m9GbRjbg3Te3cw8y7ehBzF4AK3RuyVDYyTwi+PDMJtCkO4y+v4AOl0gS8CYNZ2oz1XrKhQMsddVwmswKFJZqOLkbOexV1W8CVXUfVUPASSPvKeGxA5wkV9uMCyKt5/Am1kSaA4rRQXWc1bGW1hfWHiZ329e1oLtKLIV9t3NHHblju40YOta2b6xBIzuPsyLI7rp/ulXUbbH3Xqtj/QFOSq7qNDE/rgFd4CiM3artgUfPQsZmCzlzNEAJe7y52NZtabYp41Lc+T0I5nJYcCW6wPV23oJunEOpmNEeYNyWXLiWXKMjzmqtzEqPBVsfwN/mCkAexQqmJ4pPRlifgRkwZWchzzObybfT5FQlxPjjPgHXSm0uJl40bHhJVSjeupEdhb7WtnJQjT2rCRlPHqEmRgznWrhqX74u9p/ucrhqdzX8RQAid3djMO6/7rGAVzFOoyHWyEx6zIgxMPMOkldtgCCyC9byQa9zamkwr1mz2o3WomBZdiOXEWu1DnJYj0xG98k31BjhZPH6TNIjTUxvRgJmT2CN50HwKCst9SnU0hJJHfFEifMiEihPVs4kw8RxeJGsY02e4mfPnTcfGYV9jo9I2kV7Vrm3jG/zj+cps6bxS7FE6qWJOhFUEqmVBfZLOqD/0MFe327FFDAjPZWp0Dy74cbznOTy2WffEpdO2JlIqcVhHvn15z+Q7QaIHinEroEDM+2R3/6OZvgZdiGGwbGJ4bbwysWMin/Jvs53ckKf3pF2/nlzidubvb5IIDfNwzSuBg3UdiSuEhO4x3w8rfvEJDIM7nclNahiv1jyrWpYi50d6/QIpNEAUgGW46LpDpAbe96o+OTMXyaEmNxtJe8MjU6EgQqxQnO3vIaAzKRUWIc035t5nqoXpVfcDJBVh99HPLWkfFNieMYp5FYhnOkrl+7k/ktiRgZxkkhQ/i9cgtjHBEMcGqBaJ5L7i8PzoBTAURPwsVqL5IQ+Lcwa8ylY4UAcPpKRUqMzjNpUEo4ymJbpdTkyF2JKq3ZKQfu1kBHDdIzsAhrZfEYkPsRidByM3zIeE2Cp2iqEvCdQmwXukbAehf4ITT3q3nF/1WiMAiTVhGAo52g4zbAarj2INa6438bPZPH843ndAsgedawVpbPBNNM06az4EsUN0rkiOEt6+SEwrc8//wbyz1AmcfZDcsiGvEOdyLMUriFSo/KraDSkJSWkWKXYJYkwMcAF/mrqWoZY/QcOsSkYj1cjpF9KLaZzaPu2nYC5nNncp3j2XzCN1BDA1SH9e4O/xQLsf+wM8Xlz5/u907nvBEdqVYHBui5NiQt9kjzGnzHU/eTD95hMLLDLL73Ip6saaPRHyBRZI8bOJueM7/RHku+QzC0FEovAkJeb55MfeuaKzTqb9lN7rFy1xe6+5xbXl3/+yadtJGf90y++jp70CFu4+HJy90fIu1LYLwOROCiBmFJpjzz4K59e/3bJSiYIadAhUdKA4auabq2aiNOGFWN10cL5HRLaVmcgUHQHkkId8jIa0IdpE1NR36yCvgtAldZDJ3tJDCYdIM0SVe9kuwoA1CGihagKUMWUa0Q4E5DOHT+vWekmbpyGLgLgrF5fB22gONWoRDVBT4mE2GeuW6EMS+wwz1TYwIxaRsCoVbdeyW5CfDdnxKrDIFanxjcjKLykZya9OAG/WrRaqEIe/CF0HoABPpM684HXFzAhFqG6VnJ8PUUBKmModV1VgIeRcKgb0ZVMy2zBQQvuobMV2Jz67F1AhsaWVdD6LwFNgTnOQLHB3xUEWjpBat3bLqq4mEwBQ62AjpYf2GJI+eiQ6IFwhdhgXRpIStoUbI4cofBCfyMFuv4AxM1/WglzFDfhFjqqSQiCV9WXWEMYyV06r0u862ihg32QRP6kHGB1aolxCJ1ciApFZGt9QCOsnfcDQiZQA6iRzI5hrOPa639F8BP7lEIDFkorQGo7wSyMoFlfVwabcQdAKK5yUD4johG1xn0vOQUTLJiYB/Yeg93G9fKWI4enAGyea/Holh6F7Xro8D7LRHaivTHUdmw9aYsX38nYUl8HJJtPFxNsD1u/IdFoNe21JV/uAgCXgyyfn0IgEhq9RLHVpVJnVWLVMmBoASDWeFxdDfePGkugkRwK1STgjGP8AU0c7y5zMLOG1D1RYBGbQA6D8RT/GomWI3UDRbM0lLRv9G8qVn0NA6oGwewhtltaz0hGYPuQpCYQaMvdcU+SBUpAS2GgdcO9RK57SZgmpWBmoySie2Iauj759tVny90ERCOxwweQ5PPffft2M5aY6iBLA89FJhcNAGt67hmM88ydf6Y3A1YTOBYvuB1t2tG2asUq++8HbwYaCeoAq0DSulMHkoJAzIeBAAG792xHnmCP3XrLL7jWZEwZXmHEexIFyC2w7t6ySzmIG5sr7NE/Bfm3ZwAAIABJREFUP0gTQ6LvSEKQFJGHeFdXa98lPBRPPLvscp4PmOsoHMRxGFaWK0g7/BwwWhK7l00eJVMIDtVzZ4+1wmNHYarOxKjmJ1y5ZzIWe8KBVLFkmuWEi4yDRlz0vtIMbJK7pgvOE9TpaLXAVhKo5u66jOPe96u73EivAXD0wvkLnQn5E6Nzf//7M+iX/egAzYfvv2ezz0bbqjDH7rj3dsAzNMqkjceeU0Kk0RJqNe/uOECtQ1ij8gBKj/7xQbv7zjtwkt9rTz3zNEX5JoJvO6xVjAE4YE7T6T3NGGw6TOlLWOOZPbrZsp8+tPCUEmQwkmCXZdqwQWPR0NpgJzmgjxxpwgmX1waI7EASRcBsuFioMkTgGYqZJexJ8azNTREEfgU0SQNxRfdXhY8S/P/LWg0EIT0v7n2AOO9i7ZE8IDV1ukYXW0huWonVMiyLQfMnJkExVN1RkktnQCO7Qjzx8dLO+6JxYIEnCtpJrOUxo8fQaVzE6MRGkpgy9g+C/cTsOBioqcRRjYEUI/1wGE3WvQd3c00SeGdPkqydMXQYMR12BKzLFGRIzsYARRrUJYCCPXr2soljJ/ph9pv7HkA3512aZ1UBfa2aCtu+c4d98NmHsDyLXGbAgWYumYjv7va6l5MRNJ+M0c4n733KWMw0Ny1adMVltmLVMuJHFFIDO1hz7TQ7srw4/37FRte6bcSluEfvRBzLU+1YEWYSNG8aOXO0p/2I4nnJVTUakOQUcfObb5ejCXzElq5a5cWEMH8fj8aVNSurJ4Vff1u7ZgtFLPplJEPlFcV2/TWLeS4kl8SxBsY/ZdjwBjILuQDQB3MOcJ1MRLgWup6jHqZQChg2ABcKpjEcAplpGcgcxNpQjHcWIhMj4pxcapev+NH3bnlVBZIJ+2jGsS5hc9x/36/Rct6PWd4hpEv6uMSGRvQVAwPi7K02etQZ1hfWqxiJRwAjkjAkk/ZcDPegXg7IvHkTo+Ea8RbYpHCYANjxh0f+ZL/7wwNeVEcx/hgCO+jS666zNiZX2tW44k9WXBTAznOwSzASImDHAGDe/+sH7PEnH3NArwl5hbTULJs1e65dj9altB8PZh/mfUgc+XmxWkcMP8Of8xru9fSpk+wGRnra1Wjl+aQwErnw8qvsjf/8251eJTgdIoaMTN/4rAF2bqDJHDB048ZynTKMaQTAeerZf9hcDHS6w1zulwEYiuTCm2+9TTI2AWA0yTJgfB1Cd/HFV16CGRVpE2AI9kAn+523P7RqxXzW55gRZ+AWjJYl8SyO/OIamFcRFPJFmCocOpCNdt1kDDbSfGx+JWe22BNnz5zNHiMR3p9n69f+jAbURQDfAJ989vf/+zGGfY02dsQw149splhZtgqTnBnTMWrLYuSXQnrnYfueNS2GdRbM1hiKwGf/8RJaaanWE6OiSM76JsYgP2Xkthlg5cILp6F/zTgfLKoqGNeNxNZqzCJ7oH3XwDWoKK5nwqC4EIMQ4lgHezaSta440sihOmb8GIofGDkUjG0wVgWspmCKGDBuiEQ366gzVmsYBRSjoRtASjYA77BhgzhTazzXiY/FNfzQEfRUAUMYqVMSLjMDNWvUBFAQDienK6ussZtvvpo8o4o4SCESmcDrHwZARqewqthZ/D3S+/P6h1njuMzC7m1rBdiI7mHX3PkgDETOhnuvocDYb9PPnEETopImCyy+pGjLYSxwKJIDS75dY1dcdRGyLR+jsXoBawNWghhPgA9djStf651xNtCcF1wG2Koiwd1/lR+wMU9jVPjNJvsMmYxTwdXsvQaug/2l4pqCXICcfjac9S52dzANE+W3lWWVdu3V13JdGTRI0m397nwrIEeaN3+WT2NF4nZ711134779TyQsSrz5/Phf/26/QJ81CbAgjD0uYsEN199m//zna9xnWC+M+r/11rs0Lh/kXpV6815mPUOlRUscue7WexxY7aAIbKVA0oSUjNuG0Ph97q9/47nT/GeEQ+8vhohy9EjizQo00SYjFxRCHqTcSMXWNDTMpGEsJ+Hco1XOWFVsUz5yioNMZ5jyMDUDpam9YcNG9nInsMr9XIuR39lnzw6AuRz6+XmFNhhgtZlGmnTVmtlfb7z5X4vs3oMG3he29JN3cVKHBcdnCocltnQJwCpApOJ0Dkxo6eU+/pdHHegNAKsnAFbHwNKCqcea2b17H+zScZxvFM8CVilE1cBJRZ9UMhgy8cih+fYBet5333OnT3msYjprEiOSOmmk7buSvGvWrFme26u+2cG02GjOQ63d40gp6XnEof8qEEgj5d0ghjirkX29ffsOzKrOdWBVOdW3336Ds/HFXoALrP7xx9U2EwMevZb0YMV4e+GVV7xgV1UqAFkFvwgN0W6MBgOQvQ23iLog3WIk7xDVbtvRPQ3lHk0al861Uw+gEwmc57rwYeQOYoeVYQSUhjGO5K8EGucezSMXv9I1qyOpg77//nvkQ85iXab5xMYXGGudy+RZVr8sGD7f2w8rVtpN1y4CmPsRcPsccqnTdulFl9rDD5Ez3XUX9UCa/eWJZ2FeVdj9v3vQVmzdYoWHMTphX2ynIZWYNcQyk5ECyz9hSSQb0ydOtDc++q8Vcs60yvRH0rycU3t2YrLVD3YVCpm16DTKrHX4sFSYjtWYkjElAGAUiRlWVZnOakxX+ye4PNSO7xqtDC1HSefkHj7mOZYMUkQQ0s0cAjN6z65se/65x+yvf3mMEVM038k/DmXnehGvcVMn0Siv6Jzy0BrQftKz7wIndK5oVF3xQY1H1ci15KPBxADJDcWm19n5V2Rar+GA7LF90MzdZaOHhcMY7sY8CCzvPmG2f2sQEwFobwIC1dQCaqG1mptdD+t2CGQVtIOXNtmIMRFMDsJq/qberrs2CRk3GN7IykQxJX0st4f99M1xu/3ePqwJZETCezH2K3Z4mn39Q6mNH9nNjhxDCoI9U1xQy/4Os/kX9+faGpi8Yiy/vtQO7QD8RIavjDqsrjzUYoIYoYcE0B25iVDYlXPn3W3Tz5lrjQDCp7kn+9gnORAhVC/HAb5FEetkJCX2nhrHMZKDoQ7RZFibpDpU44vZTANX985jK3loPSzvMkAONSVqqtHr5XU0iSJT0MTE7tSUEFcAfASAimmo51hCvjRt+lTkg76xTz54j3/Xmuht+w/vcL38CAhE3SC1aApDxjnKi9zkjWmAHhmJ4mCyB4kxSIH1QLdctafyggTer45mRQXsUiM2pKf08Fy7qOiEn91BxEkH5TgTRfq6+Yab7F2M7jT5Gcezj4QE1UBeobNOzFcnVXGvIhmZl5lWCDJFbSSK4ZgTNQN8yZRYfwb0H2LDITCkZyThcr7SLrx4DnH+Jc6GueTHc2kSPg74X2H3PXCnvfjyy67vKX5WNKCxZATmzZf5DnItq2iwRwASkl+DMbtvRWRiHU1R6k/O15LCMtuzDbOuvil2PLsMWTlimky8wBSiFE80YUH8ruN+aApM56zypxhIBm2csUE0NaUzrHpCOqsa225j8q6ZfVjP9SST45TAdNSkneKKwXCu1Gg++bYISZTaPu0ZzHu0c96GRsgUmC/wfI7sOelEnXhYst1Y53HkWiLQFeRxz8AtoyGdCIDWnqyFqCGmazQAZRyMY5eI5N5rhFxAo+pxB2HFCGWaRU1t5X4tNJsU/yJc4icg46F9K9KQiE0a/5dsUDP6/DqzFC80XKFYnQ7DUjhNg0gv1KjtesaS2eG3zkpNRgUMiQMkPGFDWjP6HvmkCNzUa+k+sGWc0KLJx1MA1CHEOTXdxYIVWC1tUdmJ9KBRWVJZzD0tcd8Z6bW2obEfQVPHCTZM2MzgvFiyZCdrmikJpngkN1iF5m8S++c0eV0m5uKOt6mG4VoFVkrSS747JwqKyOGSqWt3oEGNXBoscLUbZMabwL4/DQ4g8lY5kmNqkrTx9xjyyu7M7gsPOnP8aPCeUlv70xqaANcGyDy+ZlifkvMA9D5Nk0UTqA4i896qha699lrrkcK0LOSbAf36+Fkdwd7WJKLgrxBp6Mv3STrzqj0VsztrFTVtFD/EeFFdrAaAJAIk8bUFGbn33/8SDX3kIhdfYWNpkixbtQLpxmiMvV+hqdvL5tCkfoVGXjANyX7s/d/cdQda1MPstjvvwSQN/Wfubys5RiNEsQB5SpMpgO6LFy/okHuhAK8Aui8EOTAGLdq3j0NLb0IaexrbJ+h1AYXqwutXlyZo1//XfxUI/ftF2ecxSkMijgchQEfFoHRafaRHqIgAwk56vwNYAnZlBiVGmLM+5XxLgc+N040SI1BBSeBvIMmAoYm5lrRHY2EF6bUaGcMXMCbRSGmD6DNLN04IuFxUtakiOeC0gkKlS+UFVYApq+RQN0cOTQIY9DBK0TtqYOM2usB0ozuIxVFcNbMIvUvDEvFRf7HTSIr8+v1QDrii6rrdvZhN6rIBAl8FZHcCTw5Ya8PpANFRzr/rcOkaw/ROnLoAMlrSfRFfjK/roFISJiBLrDlteLE1G5oqYIVke2F+Gg0qUae1ICNZkOoFhDRGWyrduOrgY3R90cbICkO/sC9d4jLL2cTBwXvgHUZAYzEK1cbdup0AIpq89DG1JiLQKe2ORkwBJj2DzphC8kLwA4ynDKVjpI5Tix09QoeTkbMghJ+DAFlDOSzkNCqKu4r2ZkYSIcR5kG6jQ3zmxCy7+JJ56NE12pGTOXTKs+0ESTjNEpjJoylU56KVmQkLDtZPUBkHTKwdL9xlPyzZannZgAztaBmx2DUaIdKd62xqGk+PU9PN6pIBUHGeOSOmAdAjQCf34V3XiFNwU8JbBwDg7D++LgDNmdysRQFIPp3mx6sOfIGKgCh0GOXAJ2BZxhZMNzKS082GjxrqoGcDgaYEd9HCEyUEocAotZ51Vv94tG8GQt8Pp/sH2ITbZT0j5z8sXUN39RiHGWy4OsxJcO1TwKlhrLICQDo5VUV0K0AJQRmg24F33rtbSggB9Ew+SxvA1GQbPnQSSeEhdCdf8qQg0OlSAyPAtJSMgkDfYSMGwCw4CPCZiFnGrzmc0hh1y4ZBNQaAe499+/3XjBnOBmSopoD5N8ZX/QFXYzH52e0XIimywN4XUBcAHWWsoP0sMI7zwLtm0QA+AxhD2LJ5r8eaENxcNVKvBkc43xvCukmkwBoMU+kWXIm/+ORbALc8Okd9XTBdrGPt3Qo633Iz7+BhSA9HzSGNfHSwB4I5IPGJcn0gZ8rCYrr//tvtvXc+4t622000AhZfdo3HpGgSgSoApm8pBnbu2gZja7W9jfbSDbfcRKFRwYgsQZvPVVkhTWkOXBKV4M7miRf3sFvE7Pjh+yX20IMPkqRu8TgVQqLYyv5r1XoQ4xNgRABOEPdlDq7zixadD1DzsKUMoEijcE6IyrRJY6faip++tgIAogMI5rfU0Y2T2RcgtN4zQrqnXJ80CetYuw0CNVmAkjpwMEhFvGRMtGa1PknYukz5uhJ/PaOuwl9rwKcPiBnSBHayRaBn5Yd5eDSd8u6MuXRjtIkk5xQbUfqOel4SKCeMuv6f4oJAO+0fpVjufsta1WcUUziaDCkLE4pW1po6uDGMOfUZMIJDP87HNuRIvfKnZbACD7kOKLml61iPGjGBQnUW6/AIpnaTAJv3O9Nq87YNLm9xD6Oq6d1gvpL4KkkQM1EshWrc2PPyTtqX331hP21Yw8UEjNS0Tn2cUZfJ34ehFzwc9+JDsJNGwVaSi/HCxRc7O1qmiCq+CzGiGwnbYClgQaPAMUkusJaRgDTkq7wrL9dpsdYVp318CB3pBvZwMAm3xm2XMMr4x8f+YvPkFM8Y2dHDuUgfMO4O+J9OV7R3lhwx2wHOclwyJ5KD/ExAOWn3uiOtYj9JiDRftzFWk5N/BPY4zDrYVUokdE4Fmt/8D89NY3O63HS6/cOZ6OjXszeOy2f7uEo1po+NFLbrGbWtIunMht0r6Ymzz5nOKP0oyztQREzBcAIgV0LtKhTVwVdjUdI+clbPJF4Ec64dZqQ/LSPLme3cdmft+z4kSUtIjKHoYDIBYC8zo689/Y8X7OobFxLfUmB/G6ZQW+y5N17HPVbGAw5BoavXYU/+7c+YPADKUphotPv++39jf3viL6xn9hR7LSwsDpDrWrvy6qss98RRGOY6azSaLakddFN5Fpmcz2t/+hF27Ti78fqr2RtsIDUtec1rrrsZ3VpALbT2ZEqnmBTcJv1csRO0ZwINXm+cuORCQM5HTZ37H/wN8jUxsH+vtVTAH5nQvQ7YfT4jQ/Fod0UzRpuZ2ssuYmSoNyzU9J5pNmnUmfbBh19YDtIvwayvbmoYU8C1sVczAUcfuO92mPGlztZ469/v2Z0kbUrEJWPy8cfv2O233oCp4FES5UQAtnS799e/s79yP6QNqXziO7SiRowcj0M6IB05klzFP/vmc9i715CIox9JEl4FKPrN91/Znb+6zQYCdkRypr/60huWkJxBcyNLOxan7gj74IulMGplGpFkCy+daS01gNmczwJWZbQml3aZXSr3k0TM6pUU5LiBJzHydQqdWplfHsS4KC2LfYV+byvj4QUFnN88u2jYJ9JZr6nBeVY67cTMIUMHOmOtAIZcLsyCnoC+vZCZUBA6ki3X8kZYdDEw3vtwHjdQUFc60JQAGKXit4rxzibiz7Tp42HrDCTPRB+SfGQ/I9rjJ4xm7ap1B2gNAFxcXARISyxC0zwsJM4O7jthj7/0jqUCrI4elYF8zmFbdNGVMNWP+7TR8BEDGeM8jnHaDPv6y1V2+eLz7b23v7Drb77IWbDB5DRqpAamm7qaWf/LWHV5AO9SqYGuGEss5ncbmrjvvvE1MWwTRotMQYXD4GZCSCN/zlj1CSR1xaSDzveTW1x1xbX25r/etFcAzlS0KM5vpSF9OPsgTe1Fnu+2E2vuuec+jAOf8fxKOc0TTzxjY8dMoHE6xwHEcoCEp5581puJMrTURNdjjz3uesUTJ2EOBBAkl/urYX4LWP3FPQ/SoGSMWcQGSRnoUmia9UO7/pUnnyD2s5EJ/nHk41WstWDiRARA2yoMIKZMOZPPEZAT27RxBwDjHAdSyPrITathLOP469rkgCnSkeW94yjYxVyRoeSan9YCtGNi6qN+xhj4T0gBoIHL+LzGg/OOHGf8HM1mijaxrFTk/eftjzFO6WEff/K+ffvRW7CoaUpL9w5jpZVokp6F7msQovf5yAj87W9/s3+++gIX1OgxNj+vAO3ssbAsJc0SYtu2becaJnLWqfAmErQoT6i3hBSB6RSUNCWOI8f04YcfYsByG3uxzbXoxsN8UU6u+LFmzRrAz9mddYAA0INuaidWZv4JdN4B6MTEUw1TSYOgO5MJTmrhHu7EC2EOQEkNo9K6h19//TV+AZe6l4LApLU0WKZNnebF6P59u/zevvHPZ9AGFgOSpl1mqlXIzEPOosRXAatYa1opsSWaWBOJ+XAwYMOOQ0iQUdhOmwQg2V5KrwmGJiCflmxPTM6S8APIAWy8hgaV6r+1GGSV4za98LLF5ExL7Zd338Oa+ofNmNMPKaO9aERPsW+RKTjVwfQIxgA9aO4cPFDASGUgP9ZU0AXzL7JlS773nGY2Y6G5R49SK5yAkZ9p65B+GTVpum1d/bPFs7aiOWsKGRnvDfmgH2dHNbGiO8WvRr1Pc17sYFQ0tjejyqyR7Nw6GG4AlIB7Yto3U7dEIuUUg3ZeWSlyXBmaQsDwhaZKBaPowZiWRHTE2qz+59gPX60D2E736Y4mmgX1jJmHqyFOztKPaYkT+SX2wftv2o033sbazbAzaMguX7WG/Yu+pSYvyUmbGJGWdqZqQpk3Ko4FZAEkKQTDVXUt60Lf6wbHJFDVlRBQonHohlzSZzjMxhmAFt0rKOwnYSqzmeZdK4A8NR9TV0nda+3gtnbrOwi2J72lNetO29QpkTZq6AQ7Qk4Rm1hl+3ZE2OjxnPMA7fu2NWMkKBa/AHaMU1Paue80rkq622339ATgVBM3mfMRLelu4fbJN/sxGU6y6IQ0cq1q5ByS7NNPj9r5F/eyXuQo33270gYMibXNa08xSZBha3+gDpPhGRMHkpEYOmKSLbrpVqs5lW6HmEqoA6Blg1srsa2N6xY7s11MZWdiqBtP419TUsSVGPKAUOKBwNJQEbB80iuQ0uiPm4A52BMQpzxNEiFShppcAsZUxygHrkWqoQnjoxbeIwSAb+aMSZx1L/r0jfSRTxYcIWZUksvw7GlsCtBKhsgjt3SX24MkESEDUdUmYXJeh6RBTlNZhg8GjNJ4zh75BqRgyJNL7iSArB4prlDq4oxe3SB8lHrdKUk4XZv7HVBznjNznu1Efq8KZqeIZdJlF8NPDcMAqYxrJgb26tWHuqGJeMpeJH41AzxHa4JHqjbEoBDi8TkwXksrjvF9VUjxzaVm+cHFR8aORuqFXLOKqYgRE9LsZPkhyCWBqdwgSWJxrT3ShzF5cgFkpy3sl23En3SM665AFuAJ6zOE5nMGRC4C/t7tjTZqWLIVI0dUV4aZKbryNTRZK4kVPQekc33UNsJjJPHFvWqgiaGiozu6u15rU+drkkCNLdV2uk411KsLasihEvh6pBumpndnUpOpzdgUAEUZdx2DncqzCwXYTk6lruU1T3NvwxgN0/S09I0P7Mjla2oqBCZ++/QdADmjyEexg/iBsgqafSyTRmEWir7UOQK9g0Bxo9nTak6W8P2K0zIgU/PE1xDXFCz5Sl5HZZE31Jw0JaNWajfynkQmJoM5ozRJUot5dohGp1XhimTD89b7hdMoSMMX4jSxvIqGeRNgrXAmmWk6EY9YJUwtFOAxkmcrdqXeS2BCBgCpzhyZsrUwXaN7o0mQaK5ba0xkLk0HCjprgloeB2konDjIFqPW78/U024Ynq/RGNxJ8/YbSDrIivBgZp1LPkSz7d138dqJhKxmMNgBk5Vj6QxOpd4aDntT92kkEjRqYI8cgfkqsUxn0v6tGKJChnvxlRepCfFYYi3FkgOHkXM1kBsPA+iXxvKWrdvBGepchiaOOK19fZrJhfPPm87U0G4nqyUwXq94GAooWs79qafmk8dBN4yoJAV6mjOqhOZJMXjJbeigLrj4PFu19Gski/qBBeK/wGu6J5PSETUwnJD5vx4iqvVEouzCKjXF1kWaKK8qZ78n27PPPW/nXzCPvGClLbjwEsxU+9qd99xrffr3tE1btpJjJtpvfn2PrV673r7G42bT6qXWyATqSSR6FHd+9+ifLBwpOZYKuslIFxDX2qhFBAgHnT1vdod0mprpJGuB6IOIqSpxaI0k6VcYizkwQiyDICHsAX23rgK9C1AMsDUDRUgbN8aNLwLlkNPWOwgaAY2ewAijSn8Z28g5T0HFX7OTrSp9Bb0XdFoHaPymkEzqAeubdFApEWsT4uYsSoFb6iREBAoiGejos/AzTfyM2Jw6xNTVEJM1mgeujS4jBGlE6P0EpmrMIDAwqotl3JpDXQBFRVkpLDs5RNNxASDTAgsiudHXtPAEyir5URHadZDK8KHLkU57RqBDl8yC7rXAia5fcoTzkafOQBFI1Ls09AK6ieqE6Hu6Rk0ESCgJl9i3RvPEvqlH96amGiYjYKo6+zIDGIIeRmHhiUAnQTmWQAHclZO6wZTsTcEcVWbRKQQPGeFkk/YWE5DQk2xhs7YDeIYLJKbAahOrVECwBolICkSvj0I8vgbg56zZFzJSApCuRJmOYGN9IaMDOJyrIyj7N7Ev+K1Vo8NRLOJWaY106dlptoq1kIVI+uSpaOa6kwGs28M4pB9CeoGCrHe/oYxnIPwdk2Uni/azdgpxyc1yDZ3N606QEAVYjy0UkgqqfHQH1eIQvE5gzE0jZDUUf3J2FAiiwNTGgXcKQON/ngvVrIKqOiIOVPqSVnkT0FBje7qmjTRiJK2q4KGrmkwCftnCS+3vuNYXUEAzsWp9BsWh1zjcGX3ZJKaFFJgKzNLM1M5SoG0kGRg3pY+NGN8fBheaM4zYqat3PLfI/vvWlz5WIlYtx7bvmTZ9Nq1pDoxRYzLoNsbhyFfKyCRj/nyfOm4yVBoxkjEcRoyrKhrs1pvup5AptbffeZkiVyPErHEd4n7LA/tVpmRsHUCXMgegbrr+Tlyhx1LzBiMZUUzCvNk+xzxBLtqBcRtXMuk0WJNwv4BDAXY+6eX3Ta+vHEifSwet1mtcLMU1wO0F5y20F5573fVIZczjcUOOUwI5KEA1aD6gZ7zdeeNNthG3wkPZdNInjkQ7bbldfd0l6MFtxD0ebUueYQuJkLhAAshPyRIXEE2Aqms88dq+3nl+AXBbeV4U2pr97bWX3wH06wsTq5gi5UcMatahkfa1dwhHYVpxGWYJL1PIhvGZ5Q5dBSDQBGPYmY9iI7lUSABQzMoKxBdv9kif2vW5AtquOhx1L9gcricnl3glbPNho4wc28+W/vipZcAo+sMDf8Jd94R98uXrlsu49/ECDH+YnENXnsTVifisS605FfKM6HMtYmi5IZWI9mKKS1/as7rAc1BzqavoDwBGndq6iqIKKp36dcE0PZwhz+v43qEwF3soMg4XUFiEYl9L+0iyDS7JEpjg4w2koa0k2HEAbxjpOShnBrtzHcs2TFUEqsYAGqTCOMvC9TWShxIel2ZJyekuiZEDO1kmQSeLsklWiEe8tw7vsaOnUOxOhtGW4XqZpzF7yc7ZAWuimAKSZA1A7JpFNwOuwiil8JBOkTu9sxCPHy/CWGiTvf/xez6SKLKYcAE3KNT4CPEygfXXHbbgQNgnk8ZPgD3LOPLg3iR8Jyhu4yho9ngiUwUYWclYj+JPMPc/lDFgCLeI9wPoEWgaKURbkIoQe/m0xINJgKVNXk0DpGeP3rCgz7V96NBdevlCBx7IDWzzlo0wQCrpuCe4kY8YdT4eyjrNyszCPCoVcHWyJ3X1sDsqSkto8BXa7pztFM5GS081AAAgAElEQVTSdJMbdDGAUSExUAwcddoBvwM9E5GXPSE/c+w4WzDvQksGvO8GEpxLwaPCLpd7vvfgHmfH5hfg6hwfjcHMVDuZW0ETkrH7GJImQAiN50j/sUMPmTgu078k7rGE8Tds3GrjzpziTGfSRu5vOA2PKmemJcL4k9RDOAL2qbCN1q/bzAhbT8s+cNhNyLJw7770hhushYzQDZS47kvQQBxHzAzRGCAJoyQ8xD7swf4SUKv4106D4rHHn7IZdJMFJhQAmPXEoEvJZnkFTD3OlgTAis2YXv3yl3cQHxrYn2jCau0TWf781yeRF3iJdUyjhL0psXmNY6oJFDDW1JRJ4Gx2bW11w4mXTZxv99z/K0DDVLSlFlosgE9PQOWX//lvW3ztNSSFrAWkaKJhz9546802FL3XvgP6MAI11N555780Chnhlm46zLRUJHmK0bDrjnHbvXff4tMHqZn97PnnX7Lf/e4R1geFBWfRm2+8YpMnjLEMdEzbGdNuBD145Z9v2J//8keeMxrldCBefeU1Gz9mojukdrAOdB6uWrvS7volLDpN5LA/1zPSt3H7Bvv1b+9E8w53cJjFbzA2TXCzVED3dDECTjDGte8ogH05TK5EpElm2KkqHT5M5gCcf/75VxT7I4gHGrlEe5/9IS3N4Yz9aySvVTIsNKpWAICNmYijLLq70RRUeThF5x1nFJj7oaQ9gkT8O9xX58+f6/rMweRB4Wg8fvLJpw6cRVH4iLVQzdihGONnzzvLG0XSyKpBn03u8BdceIFrjaoIXrt+C+DneECoaQ7aiFn41Zdf22WXXcImwDxQ7HCkjFasWI6x6gxCI/cWpunx/Br767P/xmAjFmDo11bCHogNQ3O+DD1zmOt5yN5UMd6mIuDY0QpArYvtqy9W2C/uWsQ9Afwkhge1/S+w2iUB8H/+qzNCVZSby+mUEusk3F574UPbc2A3igQYE7m+qhooAWBV+rIhKu684asR4g47a9JU8opiGhQZdhayPdJmLMOQIhq2dyj6uGK/lcOm1LVKmz+Es0As6zASEbHhj+Qc5vUaXDLgh2U/MgY9lrOyxid3Kiqq7Nzz5tjzLzxl02dMY032QCc3B2ZftD3y6DMwmTk9la+xv7sYWD0BUv/zwnOMeMoNHVIBa7WJs1fFVjhNs5WMyp2N6YPMw1SgrFi+Ci3nuc7uOE3TvKCoFqmKRActvN/F2ajcVGurCU3ueAC09ZhXjYKxKt+BFgCpjRvXe2NXo5Sa7DqanU+hBbBKMBW4wfLDjOZLC6Vo/+qbj+3zd/+Ffp+YYO3OqtHZPm/2LNY8TOTcfJ75k4DOw+3mWwAMyZ8PIAExedIMckSx2KJgjGK4NX0yxX5d4ExroWFXBXs17DTNr2QmKHpb9qFczBr/gzTSH11iYjdOwv0p0DSGqam4rdIiHT+e9Y3OHrledvYRN3Y7DZHlUPY+GguDeNbKqeTdUEPzuL8/t2wIBcePn7Qrr7gak9ATPuHxn//8h6bQZc68aSdvXbliDff4XAedDmECqLzpicd+Q2MdCTUK+fS+GBgBhrP0MVakQUEtkwrBIhdNVYGScZFMd5ArHMihWcs+GdRbY70hgOTdMc2sc3mPEOkkM9lTcKIO3e1AQ0iaiSdPlrPn43i23Vk/YjVimNSb92G/REYmohlKY64boCZNx0aYXyVFykuE74ZyFqQjXSRtSJy0WXvxNDq0M6pgBLZz7aF8xm6c53VHTloK4acOya7mmFDrMzTSejBKnJdTbD26x1k8uelUmo8fLFtjkX3R+OQ55ZcD8PVSd4z9hARJRTms8nhiBz+ffwxjZOSaCa02ccxM27RuE9dyikZXio1LH2SzJ59tLz3/ugPZZDsuLdWgw5Q9MnZopuXDcn7ggXtZYx9xfTV2HpJEn3/9XUBDUWc0pBvVCD65xn99XbOouyYa/78yIWoMeX3LN9UzbXaqrZw1ALEis816w1ANJu/qYCIwKZmGdlgdmtFqckezb3vYppUnbcrUPpYPcxNSIWsg0batrcQIMZNJylD2XpEl9ay0AnQnG/FkuPbSkQAFh2mAYjILsNcna7TtXHeUqbQsTGf2W69+w4gnTPUAKh0rxh37rJ5IxJwGSEYiKLMFskEr0jBD+AzHMRs7zfcH04QKAljNtE9fP8I6gvUb2d0uu+J2mzF/ge2iIVZQybMMwS+ig71KMtjMeaH8UY3rDgoCAanywojjLHBjHjcebraP/vseZ+tVvqdltBsOO8Vz1s58VdOj0nJu4iF2qAZRY5SYqhwjklipmrK9U8NSTZVjufsZl18LOJ3qUw8laPm3Ef/lSC/mqsa6I2Dg+Jg0CbVYi00wGN1kijoxkRpZep+SiRIWHMX7iHfYjP4wR6ePjifjnaEGcGS4JjcgdUE8UfNQTMbklFg3sjrFpJskloZgtrd72z4H7J2JCa4izEKNGjXdatHqTU5Gd5L7IfBWwGqHDIBFJoMdFMFkXpuIHdyz/kiyVdYX2JXXXWzfLv3CcQjJZZ2EWRhNfd4aQQ6WBWswibwIYlgr60zncVzMIJqac+z6K++gCXrAViKlV0fjdemyb3hfGv29gwGgcWM/SAMTtmwQ+zKsnb1foj0LyCfPCQyd3AiRGrkaEDMZ9qZqGz0bTS7HoFcbiaNSB3WFahLVz2J/NtPsqDpBw4Mbnk4zpIGGSQvND29KJ2KGholt7gFye51r1HFiMoYykt5I8zSIs0zwUZiaZTQw1CgSNlVaVMOza2eq8SwaX8dd+rAOJmo1gKH0fHWOqt4XOSGK15LZmAzDTpzM92uoqkSmUIpyWpMAj7r3AfKbxvJpKsrcFDKEwOEYaoVUNM21loqKaBjL8kKmRTxLsYBDkFGUYVU7+awkGSWx1UZsLObsFvCt1RpILAOkuUhiX2YvmLusSxm1qQem8iSxm4y+ub/Eb0kZxjAlK2Kf/ACmT53IhOV6mshaq2h70gToTmxvZBJt5OCR+NEMguQgogIGp3gQVDKBsWN/NmSdWggJs+31137kWmjqaAqSz66R+gpYq1HByXbHHfJCYJqoj4geSDnC/i4mN40EyKxnFL8CeSFJBLb6BCAxjnjeM6tvgOWN/q9IDilIMxUi+SLtU50VmmqohSH65cev21vvvOX1inTrhQeIqBQkshhT4MrFZYTVD8mXJRhLZiM3M2LEUAymbsdgaq5t2bAa2Yt0x6MkO+STmtxRMVc9eeiqaf9//quJOGE8amw5eZN84cUX37CLLjqH56b37Bcgf3HfHn7k965Tvn7DQTt48Gc8Gs4CV0mwt998EQkt1T0hdhTd5A2bN9lQNL5lEvnyC69zLh0IYHN6hvMXnkszlgMEE514zJiiYX2KYqzKTMmtijd1o1TUuwu0j+Gr+A50CkQbFjCqKt6BQS0e/u68JbGXlHDpmgmu4gQKwRf7RQvLgSJ1ajpHV7vQZWd48jNKwtW5EPijf1DCqaRDwJyPGvNvug6Jhetz6Em5kZAYmQTGFjalklkdeInQmaWVo+BZx991qEn0WppyWjzSylSnUdeu0WYdjCEsONGGRQWvBFiJFGDBe6r7oI0J2ZLOeoxTjQXEBj5/4L8Orjrwoj8Bx1MFFmeyyoRBzKZOtqpLMIihKq1W3Rv9hHdKAtqOgURdgHaAhdSl5eWvrPEAudCxCZubKmFDZvNZC/g3ghBfS07p7oDL0dyj3kUTjq88n3hnyXReemZ2w6TgpDFxiUQAAEk196U5BgCBbgxJsYBV6V2Eo/HYjpZEMww0GZVlQp/WQasRjEqYWbPmXwqplQSBQ6sjtB5jjH0kU6WuZxro+uga9RcdTrH8QVAaNqCDdHK0FYOS+xXHmM6gIYmMJ/YAHAsnuOOkXdBkZ6CREU5xd4zNXVPcQVe6kZEf1huskRKkC3IOtmB00g02J+6SCGmrYNMGFPFDUhcdBEuhKl7jCB5lMwqgSkDcuFyFlDQqpYfGg1JRrWtuI0Hycl+bVvedZ+ApIOtP68TBcDEFuTZ1KmtIJpsqSMhYmzHdghCJ7ktRFo+oeQ4jCjCH+K3OUZxMUmBYqbvWxME0ZfZAGzMFc6YkmIGMRAqIevu1j+xEHmwvglcjwLW2iPQbJXsZTfDRiGAM4xPSrasiUS5ltMmlJNSQkIwD15mEo6NcXMX4mzhhur366oteMLpZnW63d8gCur5iIukyCxhrVnAZMXySXX3FL1g3R+zr794GyCnikKK7jgOiDjcH1vh+uRZKE8ZBaAFrvLUD6XxNgKdEuTU+osnwcAo+oa+ZdLVm0b195aW3YBKzxgEy6e34yHA7B6XrlZJUJhLMb1h8iW1cvYHAG2LTZoyzr777xiZNGQNg04AT7WEA7gA42NwpMh/ozUiKgZEaGIWh0RxKFIEdHFrx3XHBJX60k8Aez6mxzJTe9tqr/7IstAuLMNu56dYbfaxQjEmx9d/hEMjI6Ml43d/R8V3FPZCEicKMt1286HBmuUY4GbuUILnM8cQeFMAnwFNxUtInikuuV64IwTieH5pKNgHRz5wy0N548Wk3nlmz+ge0anLs6MlcRpyb7FhOLQFOkhVi9mi9CwAVQxX5B8lzNATaQDqRIygedFD6KDNx7TQjeS7P0HWYdx44XXHWDyLXog2M3ERRBCWl0HSCkRZYbwDCdM4D1xFIPPR63pDQA1VHXo5w/roBAoK+JsluZxnARBbIr+/rC2MxPSGVe55mfQANT5EQZJLQp+FCunrtBooYkheYQnv2/EwnuMi1eGO6wwqBiXHGsLOIJbWe4O7Y+zNM3k0cdBRMJHhxkd0sPQkh9QXXwXJEBoYPrpEyGXvJTbmY0Zh/PP8UgO1xrkPdYn1Yt4XRkUziyJg619aP7vIIdJ0HDOpNo+IIicUgGNU70ZiiUIYVtX0HnX8ShAoStWC60smAaNEJ3GsS9FNsTIE5jdWYr0kfUbGd79G4YzTgYDWsujnoNO7ev9f6MMpy8SULuZ8JND1qYIjn+chuEeNqbW11FEzjSI6727KlqzAhGgnAmeFdZYH4p9Dzycs9gFP3ITfYyjlcAtN1OA2bMmfxrduAZi8MabErpDmmpqUA1jQS9QUUPOp2z5k6B/CW+4I+9pGj+2Ag18H+P8laqrPjjOotWngFzayTnBuZ3GM0F0lmFQc9y5TeKI3MmTMnWQZgkxql637eCvggJhpDTgAi7RS7AmqSAFWjSKylR15WWs06F9MEd+L+KT4xEdbBKBZgyrV33oWRLv/CHzXtLkJMfxHjrpHEa42OhSDl8x3aiLNmT/1/bL0HnJblmf97TX2n92EqDAwMDL03AQVEjV1siTGxxJZi4qYYN5uy6W427tkkm2KJmmhiLMQuNkRApMNQhz6NKUzvvf2/v+thzp7zOYd8iIIz877v89zPfV/X7/oVl3NpIJQMov135O+rLuHvkCcPseBaaAyU6ppN8IMSakd4z/U0E1OmTIK5uID9opXzIQuQIBGrhy/an558nEZPQTqARRoAMcUb4mLJm2qEda/m6f/F6uZzdXDO/enpP9k9X/si1+iIjVdQJA/QFgDjpXghxhP+lAgTso/m83/+8HsYzYABeIYWsPbfpAGvJXQlVoNRWDsxMOhaqTlykat/9pZrOAsB7glRiFYiOPduHAb7TbBYa5GiX3PlVbYZf8lkLAUSkjPtE1JSp0ydZOmwbxQ21s33LVlGEjYSrTaA+eJiZO94GmZh7ZCdirUERfO49DzbsfcTQkoyaawiGVpNBBxB1UI4oggbfbB80pD0l5SW4/12FrDfAFYvtiEaoXBLtMq6WoaDZ7meUxzglueYmMg7SZbNhWWaTupkPICV6qvdh0ts2qxiagvAcJgbx4+fo9krY/i4wO0hBG6/8cZG/MAZmDBUCJeCiX1c9/mKz8CqpqnSfnKewIujR4/byksWuDxSwaTd2A8IWL0O5rdqQwUWbd26y2bPnUzI11yAtiKatX4A0Ddg7H6R5rbdg7GUQr8D/9obbrqMs59UWwLG6ut67Ke/fspSYMr87KcPWjUM8MkTirnPyHAJ1+nHW3OAi5MHu+XAXnzIRjto0o/blx/8rE+ggHt47+gVtQOLhfL/+O1rx+s4nU+ShKom1K5Ds9mfYI//9wt45B7AwqEZYBRmnIBV6ttIZBYuE+TrNSgQGKdB9u23fwGbnqN4o12NzJB1J8JCb5Q/uwWTsKXyehzfzfc3IR+/3MFLDfqqCR3KGgfAjQedgqK6GTD9c8Mb9tlbb3Ogq4f64OChQ3g2zrWf/fLfWB8TYP+utmeefxapMeBKTRd7RAJsM8A/seJ98DBqmTyfT/7Xf3Buy1JFXp7sT9S1qplVO5YQirN2zSq+XvJWc+/Xiy/GzoKaUt5xJ07DYMT6KAF2pZrufmoe2WzpfSpwTM/HJ5/sYLC0jH0UBRSDnAN4bS4BsHdgg3tYBsNxZvEc32NGud7D3NPnn3uNkJ8Ue+W1F+zdDYRrYkGhBi+Jgd57hE5csmKZDbPXbIEN+8orL+GvVmBXfeYSagTWQ20Ldc9i7j/2TDwA7yMLXHHxMp4PMWIJFESyPcQgcZg6OzGBkKG5K9hzGuzZZ/5CQ3o/+2eZN+3jeaYbsXjKx+Llg/ffgwm8HMbmSbe7qK2tZcAwE0UAz171WdhpebaRZPZbb/08zNeXsRm5DCZrBWztM8i/azzwSwyew4QklcOU+Saqm5PYYyhT4tln/sEArpDn6iKesWNe91155UUMmmrsDUKsYuUzzc/SUCRMNj+qC4dhTxG6J+CKqB4O/Qjk3OkWifJhxvSgPxoGkFQDr1YkjsGoiAFtLSPUpmRidAaKQcnW0wE39XVZWfn0AuWAI6o5BGJEAarI/64bYFDjMtZEWzDU1XBKwwVZYckvPop6RpJfKYIaehmIxVLXUpP30DSm9UbYZOp4Mejh3ZIHEWerGTS+C6gwrL6wasSuWjLTYnMSbX/DaTsFMN3IWTCA5UU6QM1oTwTfO2DJ5DbIYqqrVQAFgDc96Mwpqwmr3MJ95PkG6F02sZiAq+VWAujVAduq9NRZVxt8RJCfFIuXLp8BiEFwLoDDJLzd//jE04RqXWNv46EbDTgoOar6TPUz6k3HCDCdsLjlV9iOgkbSZP1Sva1/F2NL9bp8KwdGITRgwZBRADEokfNzPOdc+kQGimRZVAEWJRU70NrYVGKjHamAMYDYWFqcbwjnfAm3tlqeP3qYqfhib/3gvH3lO6ssi2DWH31vg122IpdauY7MCHrCVHz72/KtHrLKDTfKdxGLBPy3v3TXF+zPTzwLyzkNS5l0ztNIe/WVHZaaFc7aGrHrbiq0LZvLqNvMLr9igb324gGYdEjj46exZhLsm4/8BwNShnPkZYSx33YyjG4HNAsLg8UlViPvVfWDhIEa0qrH0F4SBtMtgVpNVXst1hizCUfsp0bPgMndCiDZAfagWlwgj357pgFrRWeBQEcVdNpTFQrYx9rtwXuxuYlASwYX7XUVVkO9VFiYTS91xlWvUvNoXx+BrZBAndvDWoj0nk9WWICdGnxRP+g8EsFMqgoB5Y2AaCEkSgJtR/CQHaW/oNjjHg1h5SZrtSjOEzwdWbe54wPmspz8ZWfYyMArDHC+rW7QHrjnbnsB1ZyYnKMikLBunAjE3h2DNZJsiSRPFznErVX4X4AvhKF8okmXUoxrJo/NfIDtRjJoCqbmYSNU7VJ0eejXMcANcW1bh9ts6WU5yO5RRcBATcJXec2CSximn4VBnIol0VpLTS6wl1/5OzXMW95Lj/Lsd3ImFE5JgWmJGkpDKVnBsO9VV7Q7IJ6QzToWEE5ZqIAmKUfyeVZ6ed8Cd6VG7uTc1fsJ0QMIzOznLJo+tYgakTq/hueQgcEIKg3165LuD3PWDI1CeoOQpOBAXT8PS+WexGEd1gKoKBBNdccofVM8PVcENVkKkxJhEhXlGhKKCU6fArgBpgp7mz2PfUjAm85SXVftV+qTRdzoZ02KeOAKZ7ANDdDlC6ueVgDrWH/cBWApAFUgYDyfpYveRXuthgHDknKol/Dmjr5f7GPWp87OkIbN2rewfquBzODME/o9ER5cOSsLPL590hTYo9gKVZQxUORnisUq2qFUZwq/krtWUXG221U0ErLWeD4M9ucSe/ed3aixrvL8mo8+OgAZq8l//jiu14P3fBGi2UlUqIXsE22WRBbB/oN7CEBbbS+98BFqjDJeH3yLiy9bh16GgF3NvKZC3wBDhf2Jva0Gwv3uOZv1uHnPy3sX7iGsSsQdWWIkJmE1xOdSOG0jBETZEDTD7lRtLVC2j/t31ZqlhEHOYWC5l7Natj944Z88gzJoNoHEc3hv8y6QJc1+//sn7KVXXkGhvNh78H/97kNgQUcsBwKYbEXVCwunUU8XULx0zvzvL6/FLvxR/x5YUgj8Du6remCddTU1NSgyUqlDsODh2dZ6OHPmFH1agd1117dQjD1lD3zlq3jZ99GXpdq/PvIIe1MmtXkjYZo7qSM+JuvhVs8zeOS7P+Z6yXIUzO7i65dL1OQyP01Vx7wiZeQrHyFZA8i/QOi4WC6S8Qeob2DWrV9C5nX4yDO0nzcg5mYvb1oFkxqFbj6UM/588hQwvVT0afGIcSkPqbFmX/8UEu0MQv6dGZc3dWNMK09CvjAF9K8VGMPXi60aJK7pa4XbImeheFBqdQqFlt5TA42KJt1+G1gsSpIOYyqlz+Up8hfCoSTD0cIK5wIJmY8FyOpEMimAV0DdkFL6+J5GANZ4wGi9VxU/7pUhw3M1R4J32DwFuviNlFTfwbqAyasbLEmKPquDLQJDdJ3cSyY4PPRrzJsnWBBBuIautf9MrqW+Ww+pApvqz59lM6ximg4DCz9OpbNp4tPS0uSpg/KmFLAoUCcqCiYBwGVWKobPPCSNhF1EIpcO78MzCWlMX1ibNfbCPOJB1wKNgMGKRYf7k8YyDZuG79nOHSfxlcsG1Ou1hctXMxnnyYuRiwj+cZWyAKCB4fqOeckKWJWXXGZqjjjGFAWkVOtK8QLyaRJoLrAyLx8Jaz6+QLxyH01jDPKlXA4MSdOOlZ1ABlRoqdkUKsheejtH2bQ4tBq5n6xLX0d92uyE/gnwEHDPPdOHEO4kOQATQE+rZXNUcVjP4SApRxjMDO0E+u/6MfrkTlzy9aSHEjYSzY+mpnqI+1w2wISaqZKCHSSL5sL5vc/icM0dTxIn4SAN1TTw/L0HjSWxJgBhBvDrDOPQArqydVfNs0WXzCEIh0OcNbF98y7b8sFeKeKc7aklMiwGtg4WNs4ITO5DTFkGB/EqTOBncOgNssEHstUgtV2ebtEcaio8BnjteA5S+Yq4BQNFbbRvTPw8R2sBUtnc7rv/qwS7/BLGXq595or19tgv/0jhgbdj1rC19bAWBMbjBSpWTRWyqIChHhj0a8PVwSHMNgnpQhLDigEKlDQYDWVnqgHwdJDJpxFQHPnAiotW4Tv5rsvNB2BLcM7x9ZIwc2DyzLCTqOa3tcgT0+KSYZ+dYVo/3SrOHecgmowBdSkFi/w0KfIpTEaUGOkSfVaWnjWYu1HxmmZoY2f63B2yz995A8FSL7IfpNucGXPxn9pk+TDHXvrHPxkUFCCrLCXB93pPjf7CF+6wX/7sUWd6NTaVEXL1Iytn6qjJl4YgAujcyswnTvyZ19Gl1HoWwhwMhsRy1uRQEmWxVv0LfMji1437FgWVdxxFxve+cz+HchheiLvxt9ovfTk/Lweg9YhPPCUHlUwyGqakUkJlHo6owPqbWU+yMkHyFCHTc5/g8zIKvNLeCLNFe7p+jTX+2n/075EqIJKRxSHzT0yXjQdFGz5aYmpon9ReoV1IUhR9Xu2xGr4M0PAMMmhRilNIxuOa2DAA0MfrZ//r5XBWgMDwBRZsGGszFubhDVdcj+SQ9FJsNsYj1U5Iz7edew9ZA4EgeQRI1daVc63LYYxU8VwiC2LCf8W6Gym4GVgAIGdyeOXkJ9gfnyTJ9Hy5p0cPAy58gDyt7DigFaCWCoFo7rf2OHkanqk6Q+DUH+00Ml+Xi8pbmM8kbqXLcLhIWYlRlofEay6y02XL5mPi/xf2IFLeaUD/8dJ7yIRnksB+jGeV7+S5E5CawHqLEOOBz6gwK12nSMDmeDHyuO+UcD69VMiB9uscPJei5SXKM1pQOBXAYC3vxef4sKW3AKwi40tGqoj3tCQ/MdHJNHiRSLIXML3OZgLfBjh1nL32LEBQGw0UCfLbzyJpnOyMXsmSTp0+bLv3bvPgKw2TRnjWhH/LI28OCc1zi+dRxA4jmyoisXOfFU3P5Z51wEbC/+xMGZN7gCTWVBjXfeWqS9k/UljNFIrulyvPMAZBhJcUTx9v+TCsxVjdTDhOYdF0N70focCLg62koUdWNonUXF9JR89zDuXmTCbMrJIJbwFAIHtKHOAQnlnXfv52koo1xIT1wdl3JeFKd3zhVn6WWIWAQbz3TZs+xqbgErfVGGDRZxHmtHnzVqwhFvK+8EVz1ly8p8oXFRX6QFFMRrHH5WE9cdIEtyrQ3pCdNR7p9L34+f0C8EY1BveJgjyMfUd+pSoYZZnjCejsZ0H4iL6OxNrGAXvhn38nWfc2AG4GhzQwxUXI+SiaV16yGuCCsw8PunHxmXb/lx+wEJK4SAr0ns5+W7d2HYznRluxYL41A/hGAEpu2bHbymAGXgmwIzbGzPkrbBfy8KkEU2hworNrFymri5Fynzl9ENB9hWbq9tb7G23lmuXOGIvBFmHnJyW2eMUiFCcAfTSxGoi8Tir6WhiDUyYUcG7DDEMKfxojtezxKVgVEPDJnrBj52GGqkjOuM6FgKN9gNSfEOJ25MhZ/DHxNMyOsi7CGUaxtcgkJf4UUlMxIzs6W6hLZEkEcI6MNRW2Sj+A3bDCQ/nvZahj0klKllokQsNzpMWdXa0Un0E4YzsN83msAAoZMogBLb+9NiTW9SCXwkwAACAASURBVPgvjyMAQgnzOlv6YYBL+p+Zk4AMtQDgAgaKA+hVFNuAuZxFAqRPn6mBRcKAmyHdxasuxhIkg4avmYG5rKEA6li/w/gateHnOoDXoiTbEQCYWRlF9vAPkMSHhuxXv/om+0yZFU6cTkPQ4R6KgyNdgLRIqmHOn6toBXRMt3/8/S374t1X+/4tr9Ywrs2YFcD/h7GqbZ79RcwOSdm1+Su8qq1hxP77l8/AJjkHGNHI+1HKu84LmKryklPTyNfLFkdMJvn+XXvtDbYPafgdJKNHcu3VwEYS1LFrz6e2bPk8D/+I4hkQGLly5XKuFexV9nnVHykpCsykfoThJaniG69vZM3xGThjpTbYC2C57rIV9umeTVaPBc3mj7dYPvcmAlBg154zyEp5NgSsqvjlPckvL5la7Kt3fM7ysZ3QGmtGzpdMgxLFNT8Hw+Wp3zxu33oIn3aSR1Xj7961H6/tRV5zCWR/C0bKwkWzAU8a2eOvcHWApNOSWB45VsJQWB7yDXiezva6OUStun37VlQ0E+3Dj9/idajLo/Dc4z6ugGXfJTACFvI772yzCrzvjwFa//g7DzJAyHJfb/kQlR47ZkV8/yi+ops+2sQA4RDP73gAQdQRMILakLkWTZ5pkycS8FpRCSNlB2uP7AY6SmUHDLCOa881WgZehTHRibBdV2FlBfBUepq64XJ8qzc6oB3N2aB7IObwXnzcFi5cwnvA83vfQbe8mQULR+zhbdwrrak4WN411Xjj8TVF2E9osCJLr507D7JvZqn6dkZoN0z3ufMLATEr3J6jrUWqQoXnij3GOc5z0xMmz8xIGvBGt8tQ3Sq14Yj6DkDtSNi2/fH4oDJIG5eGRyf/raWLPaIfa4Z8AkWp2eTlrIZZIcPJsN000BRTtwBrgXZAbIEQ4rEIVBCYoWGaGLAxIXkWsmaHE90WKyaeAKAeeShr0Mv75HpIMqwaKInPrKFHNHYU8QzglIBed76DsEXUdwAu6h67SLF/+M5L8cPeRA9plgsRpCB7gh2gGY9kL7+UoeLXb7jZtpbssA722nf3HbbDNbXYmvH+AZ/aapCcA+q2cajljlP4bgxBRdhVsJ1fvPQztgUJaDj3dtbULLv90qtJKJ/kdk2VMIX/9NSztoTBz9vvbOU5CreHv7Ye1WI9A761MNnPIYd9msCtCZaHBLkEGyHVPWOEIPWR2ifb2gKv6MBfN7ACENM8jVpDfd7y5csZHB2FTUhi+kgj38/wCOVgVBqgTCoBUCzbJD5zH2BQLqqXMsDBbz281Ep31wPuQibg7KuuweaE+jo1Og/gHisEGNS1FSO2+ipYp3XDVnm23mZN4d7EpVnZedieUfUMkBiMdcbag/fncs0BpGvibenCWWRdlFpZlRir1B9xE2zjG8dsySXUaHuwyJibaYsIaDxzCjkjEuLt7zNEgKUaF5NtP/jpb+3wyVbr4No1AWwq6KsfxSQnunXIMoa9PIGLHs/eEy4gRCxyVcrUyUmy/wI4zM3NsVdefNHZepdyjWfOmMkAHVINg+zW1nYnLLgqypVGej6UrSJ/fzxK6UkVYtqJUqaN/WsUKzipVIZaUOYQMNoF+DiIikPqQgV1Sm3EKrcIQJRu6gnZ0MlSLAErthA/V0BaEvhHIUPRc+cYeNM8djRjMcRgeIhA4+KZedSsqEJ5PzkFnFNDYAM8f51thGayrnUuxMO87+E87KQuE9MxHOC1h8HsHZ+925575u9YeMFG5X8Xc6YLoJFEXuepg4kiUTFckg+rrJikThsBrJRiKInnSs+yCCsjvGYseSDx9LCdqA+EN+TAnlPvlJuCZL0AtUjTMUshmLKTANV18y+z/Lh8PtcMO3TuBGnwWbZ501GAtncgvahexcaOQXaf8AksElw1zP2Q0tZVaU6ooA/JFGt3BGBK/tqyWREzMfA0Fc4istcwNYjYw4MM4hW4pZ+jQKO2BvChBuz6ogkSzybThd47gTMxif4/LJo+JxxWLDV1wDAVhoP9Ar1/B17KCk3SoC6S9TMMziQP6ERed4iepIHhSxQM1nCuYS972iDrLEIEJoDJfiwjYgR28QwKANe1E4DWQR0aiRLPPUQZ2Oqc0vro45mV57zOnEjOvZ5uBu3UhwLA1eQEpER6IQW10r/pPFQdIxsLRYLqw3ZTVw6w9vvY72STpPs3wL6pAb6s1ASqC0UQkJySzkApA694fKwpT9hzIUuxnidPxULlVJUrSXMINr3s8pUEwJVimdJohYTxyYYmHXXGwsWAp9Q2771TxfXE156uYjwK3TnTC+wEdf3iVTPs2pvxO+aMTI7Lxm7qLT5PIh7ftWAqBHAPQIjg3fQ0yAM3AFGF+wkBUU3SDc6lGgZGEOAjNaZ6zAs+tYmovXXdZN2ZSo2vn9PaqjwirAD4fPE8T1ImDDEcvYQcgnvuvcv27NtjTz/9FIMNsjYgcionRaSKPuzDtI5CDNEVCHumrMKJnjrfb77xamqZKpvH4CVC+J8r5vVsqD7n57NG1eYG42zVXQG50XttAatOThyzbAqCwoShCIdMAIgOQocZeNFj33LLnYRfPo8K5BS1AQoJyC/PPPdXW4Oa7jJIDnoeH/uP/7LDBJv+7rH/4kyebfsJPv3mQ49A3GD9CVfMWUs1KsCOH5sG6izQMJ67HQabJAbauWQQ8WGEJIidxEVWcyLpSsBKFSNQMiC6Mcne+R0NrV6MoQQKlQRkyu6viCyymbAGPXj1SOrb2gkeklxWgATbr1gfDkR6IxN4LTr6LA9RwIcwwCZ/PV5XN1CBU84m1IWi+Qi8TB39cgDR4Q31wGKAUnhIjqhNKaB3BwCnNgYdhJKh6pDzCw14rKnY2I0Ro8wBBXmtiAHLA6fpjB4qMSLloaJfwfvWawIgUODq32VKrSZCki4BXb7hiMV6QUbrC9eZbMGBqyUhdoJPCbgqCtuSR6P+LDBWyfN+UeSzqGQqJSAKXGUqHBnZRwNS69OfpMR0mhDCKJgylSOt7eqoA1jjoBFDUaxNUQMJc2L7BziIteUY7R9HYtvUgLSH6U4kCaFdsFTEtGxk2j8KONerFF2KqBGqG4ZKgArRNGjxAGaAsRSYI/jKraSJi0zn3jBtbWk7h8/PWfxYxOwDOEdeICNuSRvTUyfDRGQaCcjX1Ev4lHxuGMTFcbg11TJZ6otmccsjSaiVrjcpgDQ545EVnqsj+ZSCMAVPTAEQkpXVVo4gUYiw9ha+FxaofGkjADpTJ4asaOYEO7i3wtoVxsWBMcr70L4ntXgcrB2xJcQiaW+nIERupLWqiaU/q8ISLsxAdMBoOuPrzUFVJeSKpq8ZFYWDbpnAWyGP/Spyaa4BFiRVbGpUuBJfyH2L5fqG8R401XQQUMxGbuuqdbPwMLrSKfH79h6xjQB+Q3yNfN60tkTmHWLzlpWL3m+Ipk7TOlAwt7oQ61DBTZqEibniCDITWUgfDvCpuGxtFioe+DD6b/29wD9n2UQCUlyM9P0uGpwwEiX32B9++0cAnTga5FQawCYYZQQrTIhjsrTENr+/CwCfzdBtFyhMmYrV1TQA/mB+HgzlLRU52eVrP4+XDxOqg+8hw3vdUx0hg2MUfbVduvo6e+jrj/DeQKNpLHPYZJsakW9ouMHaFr0zFQmEgJZcfDPf3nSC67TAymsO+dRRrMAavHraKeKGKALamFDreQTH8MAUTc96mOCL/63Pi5LabsUTbNnilTSiK7levfbZL9wE+6/BPnPZFfarn/7a0pCmH95XCjtpv32DpuzDTW9YY2sNa42UVECLz3/hSw42OqNIe6CeZzGf5Z0D6COWrHs+6Wu4PZLhRskiRNp/+fRINk8xJllrwGwXIzpgMF+6eopdvKzQTjGVG6VhXnrRzTRzOTCkDtjTjz8DUAqoz/45GtGDbIyBEWxlgdC9sOO0lnyYFMxifL8Zky8POWNK2zNAAEVFMIwBVmQIEo9FRnYRQ4AsUolZDHq25A0Ldg9QzW2RHQBNqPY6gfHY+BG+w8+ihx0iiEvWIcMOSKnYEHNXz2zgoa393O0rFIx4wfpi2bx1tv7qO+zE4cO25pIlWC9scR+dEiSYeRMmuYR0iMY0BPBRV1MFq+p+O1F+0qoaKmlmztqKVSstHwl5FoOZ3xG809DUao/+x8+ZzFYx+Txmd2JyroGYM6ldXhbJ91Xaq29scI/KRpj8HQAlPizRkIv7JR+nLAqZOPb4eZMLvajfvmMXNianYfDMwUNtJ42nmLtcb/YBsS3GwhrHDm+tL501OnfURKnoEBtMSowuMRfYb+cuwl+W8IkuGr6kmEy77SrWPvvmaVhI+49+al0DMFeTOgEiDDCwCRCKkKDWBICLhTS0MwCTTgGon+MzH6OYwlKDL5RcZevmc4QdXcnrwRjgQp86W8JrHLAG9lKB0fLq0v3PYmgzY8ZFNjl/FY3VR/ikZhLIkUnwBJIaGqJy5KZvbdxG804DHJvqktQ0JrOxePENUGyFCVjhPOyhSVm7fBLqDqW5xtnW93fDqlrE+dJJI8kziP+XAiGKp06huAoke23tXS7FPXKslLMpieYYY3+YEeUN/fbI//Uk4VXpDmiKzTl7fKrdun6JZTKwjAbwsog0ZMT7SdSdyHNNwUW4isKrSggrnFIESMJV1dmaRthfKVYKubA4dP9T8ICsRRIn1nLBRGwi/CyVh3a6fee7j9nPf/pdnim8v90qA5YFNUyMii8Nl9l/VEynwNgVO0JheMwn7CwsnxOnj9g1119CgXvWZbAajlRUVCFRXscZ2gxIXQdgh8wMwPSBe++2Ds7kn/zwUcL/vmpbtm+2fM4xPR0h2CmSXL3z1gb7xoMwK/HKGhnCS5AmO2cCybb4DSenwJ6ubLYpM8az/1PcKqaNeqa09LjNnDUNcC1oPMrLamzazMJgsCj2NHtoVXmZ3XvXbTR6snDoJwSPmgvfuULW+PZtrGlApIqKam8wJhTgF8+wtIv7vHHbATvDoGMCfqVrLsFfkrDFAZQKowS8lB47gb1MHioBwiqU9MoeWFnO5x2fxbNLbYYcLw7pyxkkXGqUnaXJfhAmNjfA66TCPJfQqRGpqqzmz+P5GTRo7OchLCcUBDQNYHwUwEDycrEp5eWYA/NW8lwFkyZRo55BFyvm2LlzlcjxYLczxFOxn8A/0xlC3HDdeoYMpSTWMjhQmi6j2ehI5PzsIVOnTfDmTMnnA73xds83H+WsTiBE504sMA4TFDMXxk8LIBXFNg1qF+sglWa2vYn0bQYSz/5lm93xwHKJNtkEGW5qqK1nXmuHWs0lwCoGWIRes8pzjXuicj9aVk6stTOEBf3uv/7G89rE99c6QOCDUM4xDeLGkrFpS3wPkd3Ft7/1oL3y8ot2/bVXw5ZXaArDC4J26mj8s9IJvhSTg9p8P8V+IR61ETS2aTAmKyvLCS9lGAoAKQuNCBqXv/ztWbv1lhs4X3mu2f/2lxzDkmaxffjpq6zzTu7hRNb5WSutKgEwQeY9zIYjEQjNvj6bhlIhQoamTY4DJKLJ7ouhd8jgPdEE6lzBm33vnkr2vImwUSbwPMxA4vsOnsg38t4TaZjKbGvpHq7DbgCFAQalyOF51rTHhLPOK88c9tqnvZV7SvCFRXQgry+2A/tO01NEc58D+5nzAM6yZYlgQBXHUHxK3gL2wfG273gdVganbMGMFOoBPHhpdNoZKI351A0N6pkQw62bRoiaFA/feF6nCYaWmHbjYGbWVbd5/ZaPz/soqeyJeMlXnMWXkedgJLwLAH+R1VcQ3gaINXfWPJswOdXe+2CTp2rPnMm6Zh20APToPJWPqrz7xGhUmnUqTLhbbl2PHcbrnhYeBQtKNc8prksq1lppqMxOs7+IOZfD2bRw7kLAiwSGJR+h0spgj4Cd1s81T87ntrRxVraytvCr5f5EhMvLj35iBDIIQwdZSfTxDGhYIfKMrNUi8ZOMHIGN1tWC6g4Jc+4MBgitlhDWxDqls48E9OSZjGPtZmERIk+6QYErCiYAiIihbmiH8JDJNdHwQ0qmGMgrwzT3aYDrOiu7KBbEPFaRLEKNvLE7ezgUqUdcRUd9N0gN1svXCeyPT4izVoDWFKSxzv7inO3luVEoYiSFRicDnBAWK1cy+Hxn4x5V3fbzb95np3Z8CGC/ggyBOmqwNtuFtPk49jpd7Nch2PFDSHgH2zkPxiV7Inh4DD0X+3kRDfrRkhMWAyiTyc997F8fZtibBzjWbQcPHraD+w9B5hiP3/ArsIKTqVU/78zoOPqqCBiq3/m33xHOtIQAwjo+q1Lt5QlJmKtAHc4UWeldfvmlgO0fuqxZgTNB/gbycgCzwDJgyH1WJROWmVUnAB2IKkxT+tDROu4fFmaZkTa5eIJt24g1B4Dz1758ib39+j5bfmkE+3E4PpHyLBUbfQiFHL65nJlnT3Qy7Jhpb7+6x20cipfK63Cavffebpsxh8FXGUx/irwHv3ulvfHWa3jBx9i8+QWcqyl2YNdRmwzDswEGbOmhMps+p4D9vMqm4UWfTo1+rrKRPmYcNRde62tusRXr7+bcrfK6sw4WVzfnmFSqYvdJFZgMQBVNbSgGoAr0AdaidygAUtrrRtgvUmH2NZRX2ov4rc+E3T1KU3Q5NgvlnBF9qr2oMeUAGCY2P8+72wkATIm51oe6rJUMj/N4rQ9zviXyLMUImAQEixyp5b40OXgyZoOla65fAnO1d2jwq/pNqjINENR+B7hBhE2bMR+lRhXrCnCX/rhoSioDJgBa1Eoj7NmdfNYIWJ7R4UnWi9fmKIO4VMKUBqmN+/GdVb/YR70ncsl52PA99NXFqJBqqxuslcGHFLPF06c7a24MH5AHrX5FUHMrG0bsbgVJjbCmutk/BHWIjNFOraXaLgL4JgEZeCwsbynWkjNhG7KOQpz72XnYxFUfYk2GYEM222O/eIL3ip1GZr698c/n7QjKkmOHD/meIJWZ+r3sXM5vpNrCFiYg6S5jL02AWKZIYfm0S8ysoYjAYx5Mr/vVazTTu+kZVwhvZJbOeCxsUBCoJgVm5EzgfSsjBwxBvprNLZ3ewzcx2PUMCMC5MP08mLr9hFfFKXhMNjX83EmF2Djw7I5yVg3yzyIYniLOlZ9pJAwYHIRwNRGIw8BCdL3DeZ7VrwlojscuTLWJbFnUk6mukDpWTFEpRKLk56l8H7FCXMkp/Injm/MuluG3PEzF1pXFoHJyOkWm4pzqJ1BYvXY0a2WIc0JYQTyEnN8++qC9/t7b9uHWKvZQ+i0CQWPZbyKp90YiutjWeD3WRw/rRQMY9egCyMPpETI0uEINkY4Fj/ahcQyzDx6thNToLTLPdD6AK8py+uGk1EQUIQvsg4277M7bFeA7xDMwiM3PUSyGygFs4+3Jx3/jQV8//v4vvA665torwVEmQEoqZw/9wAFkwbtaQ7I76uqnXm4FaAa3EgCekzXR8Sn5wqq3l+3DmE2mMAP3fxf+5hk0fA6IJqKKjNlYBrk0EBe5xhom3f+lu7FiugaixGb77sOPOClQYdq+bzrxkPuo/plnW32jsMgYzoFEBh6L5s+zByAriIio59TxGWGLAY7qgK5bgHLfnJQoAo1jG9xoJ9ZpwK0aLchTEq7m9dkFf9xR6g71rrId0jktVdDPfx5YJyax53/n6w/i8b7Nbly/3p4CFP7Cl+6wux64H/4T9i1YHS0gR+G5515ydq4UpWFZa2ipxUilae/FH0Opc6Kth9jcQiws+VHGMxkWcizYKYbGQxOVTrxA4pCb68KHaLDkpSBvMzUkuuCSbgWTKwVeyOciaIBcMu/gjrwVgg1Y005NXHVxA/+DIPVehsti0yrgypkjbh8QMByd/cWvEA+zy8zdw8o5ew5+BNND+SI5ROu/Rh3VDABV4Q2S/UmCqo008EcNWKGSvoiVK9aKGrI+HiJfPF4vaxMKKMPDbN5aaAK/9DP1ROpt6d/1s3ppLMeQ/bG/04rQBNeBFa6JWxhogfFwi4UggEQPnAOpzogLTPC9Vr8A9ImhFgbAK25oDEBYSyuHOxJvNR4T8qZAV6dR5fUPHt0LoFTLzyRZmq8Xi4nt34Nh0jgYspF7upk0BUM/EzSBzmKkJUGLVgJyE0VJSjahBEzKBW4PtLOoYT9G0RxIejHKxhXl6YnhdsV1JBszNW7tq7eDh/ciYSZkCDBW7zWKSZQYnQnx6UgSZzDBRMLWUGEtAzUUOXgcZXP/+buKkyxuiokomW2zOOMpoCcUZDg7JQPZYwHphNUAJEdI+waDYW1GAA5nUiA1A/RJZgLo7CmzbMxZUTZn8TQrLSm3mtNYO8DyBNJ0MFRrTh5k8oER7V/M7C4CoLQ5KDBNz6o3Sr5okEJxn+Wt4n65bLK90k5qAgfAOypGogB7/x5NxAJvPpmid8BeYrcJGJ0cGpo89blUSmxHJbDzGhR6l129zC5atQw2Zi3m+G+69YZ8WLW56J47E5JFLUBPCcpikMc6RZJDiuvfB611gGJULIchJO86uAScRVCIyQ/Twe2weLzj2i4wZwKGnade+9uNJHBhqV17zU2wvvbbG6/i+Zmv1ErkLS0YqMPEmjAZcHuyCqpWK9mLX4zeE8WZmGA/wpPknbff9+luQlI4DTueYGJ5tytFk9TpfAzd62spwGG1IGfJo4AdnzvVLlqyyn72sx/CgmvxJi8Lae3hM/hFqnig6MlAKvAFgsxyOUReenWTFSCHmISv0BHSeocBdMVU6pM/NB+jj88tRqU7PvD9MaIAuUQ7CKVraR20mwmUuf/er7BRJzHJK7Un//K4lRwtASyEoXrLXfaTH/3cfZASSTx87bWXOMxb7RnsAE7SyP+BQ+rLX/4yz4VMxQOvYPeIUSGmu69HVECdSM+6rDzWUZIeCKwX4Mp1Fjgpqfz/AqvaPxhUYFcwczqssBSloMoXDKZl+YjNW3y53Ut64j133GdVBLhpmh7JvdAHlHeZTPsH8MmRBEfDn2CT0/8FwxltmWMHjg5CARo6SDFd9HVA6CvMbwolnoMgKE9+TjLsp8AUgIj/XSSHbi/rX1YZ8nPtJ3RNfq+aX+m3zyC0jqQq8D1Vfw7eQlAEaqikyWUIX7N1NrNoMcyHBQSTfMDQpwvm5BEKC64pYIq8atIByAonzoCJiawMSX5rZyNM4bN49pxz76nVFzF1J2SvByZDGowceWp2IdH7EBbfb37zGw/HCkQAwSFZDptQqcRhTMLLynkt3nxNFWARz6wAgijYC+MoKOfgsdNR0006+D2eGC+jeiXAvrThI6boGtiJOa7nWGyJwPP6f1UWwXBMZ4MsQkJMLTVRDWeCrnCxq/DxGSBkoAKbll6KsPvvfchWzr/CXtzwTwImYEzge9qJD9LW7RsoAhu5Dkl8phi74eq7fdh0vqYN1tMsCpxmWN7PA3A3ASpmk2I5nSMn3ZrqUrBewbcTZt+UYs7kmO0MBA7DfG+y0v3sDzS/MbCsCiZMofDNtekwZmfNlSf3CdZbsqUm5eAh3G3797baxo0n8L4lWGwiUvN0ADNsW4wCWYx5yW56sTW4H3/RQUDeGGqEXdv2MqiYA9jGEI4GKJaNWYE6kycWcEZw5rPZxXLgqNCrhakZA4s8XA0ljNxWfL5v/tojNuCWA/jqsZesX7XYrrx8lkVrkEdBHhOXa1u3HUQmhAcSQEOcQg6wfNi/75CnoAqY01kbxRC4nH0nkyGBCjUtQO0HtUjYJbeVwiaeszIqKt0e+vajMI7+k/O5mvcIOycWHywxMJney+tVoSWJ1DvxNDB1+HAlSPrOfT91qIWi9JDddMvl7DddDOSYNDDV2rfngIcDdVETCSCM5ezetWMrwTJLYRGl0wRRT0Bv+WTHNgIrpvlgWPtBBay4KVMnEMbIf6cRCEWMw3qlDn/SYougMTpRWg1r7Sj3qohrQcPqXnLyjt1lCxbN4ZmHEcYZfQZJdOGUPH/mxbBUMGHZ6ZP4Ul3mwR0am3fSiGk6ngYqLwl/XGwaPl0fu7Q6kuZwiDrNovC+/tyX7AwWFSOcK7I2mA57T0mPAgta8FKUNFL2IIlJgEFUZxXl591fWs+9GNg625RKm8QeKolaCsDQENdYbFF5V8dSZMfAVG5keJCNn5qGpzECsKk5pSgaD3M2PkGt9yAslCYPWcvKGeesgsQEqSV4pmEQ5MIAV+BgfX1TEObAHus1HKyiyYVFyLBzAFHH09TIj1LnehyMW9Yl4VW9SpFXkEtktn3nJ/+NVLqfgLCredZO2vSiOQ465+Tnu49eA4zZLO5/C6+TRAG94Z8H7Mr1RZAPkIDGS2ZJmjjDISmYxHxRPacz21lK7H36s+rlcQCfkjvKy3fvrpP24cb9sNRoNBmUCVjV8Cpg2Qf1sAbvIWwrpOLpoxa76kqA+8Y6D28oIAxIX9PVH25HDu7Ht2+ip2EnwEx9652NdtN1V9nJYwcJrWhw5moaQE4hzLoQKghINvY/j/+PXQoDPC8PZjA1y+mzNSRC430ajjUT+2RD/SisvUZLy03Hg4/BSAdkCfUF8PBdNcO+FjbYAIvOLBMPQfnMtjDkCsUw8GMQ108Np+FnWCRs2XTRL5BCVnX6gF3SUElem0C+ErBzEbAqyWM9cmhXfrEeYnmmswlUKz1abbmEBrUBAKqeGh4kF4HacIghTjSAYQNrX+eMUqWjAEsL80jKzpxl7+88hL834XnRbQAtkngSmgJDvol1HcGDN8R1j/D6gIYyGeYvYJQAMoE/srYC53Fv51ak5al4DXbgY6gySb7YyYmsxSROUfwgwwdTrLk6kqDQS+1k+V5sGRqo+fo5u8TuUdhdDz+PvonnXUxF7f0qyFIhnIToKwYF+itZm2ZMdUU/zUMvbH9ZQg0AQglol6dbO6E5UEpRRwR9ili9tJvsb+EMJGM81bqjBS9UGPiy3RIwEc77d9k+BYq8LaWe0X4sYDcTx2KitgAAIABJREFUKXt3G5+XYXArRIaUiXPpARgydVdzfViT1MfRMMgG1btpo+J74wHE22s7UVvA4KUG6WboERJjvYGGG5AjEoYfK9LJJ4MU2Yl8vULFsvEj7AccC0JGlcgtRZFk3RroIdMn/EP1Ug961yiUIyFupmwfWnifOnNF5Ell3xiGaFBAkNZkksQPn6yjJmi2z1210k7gn7lm7ZW2ZOEyQk43WDP13oGzsDbxuEzDJisk4APpbgcGvDoD2zu4dghbFi2H+QnTNIVzLQc254Y//8EayUaorq6xMmwAWkh6D1GzqKd98433YbQ/go1DDT7H+ANmZNmnu/ZinTLBnvvHBixa0l2lI49usdjcJoz7LHVXA0Qi7bkK6tW9U68p67mgP5TFBUM9zrVuesW2vhb2okyUOk02eUYy5xnDpEyzFevGW2NFHMnsZ+2i5XnI2vFEvmEie0ABPpEDgCQ72J/a8SNeAAvtpFunzZhJCFddI3tCjC1fMwM7ni7bsrXU1t8sELqBsLNKYy7jTNARhkyz507i748SNEMtNLMAH1BsaM41M5SM5+d028qlRZwn19uf/vQygG6T/ejRZ5FoT7RSAMIe9jhZHuhzq6/xvl22aXzWGGpVj5jxkCrWIIWTn9eqZenzm9jDEzhr0iELPYaKZAHBb6cBVGNhiuXg3RjOPYiBeRMOIDjMGaGeXSo6KSD62+utpabSgS0FYsWxjyYwbEzlmWsj5La7C2AW5qyuu5fGF5Sg6rV9AC6LMuEEgrVF6BLA5aWzgKJRB7ZCMNjae9qQnEdRb8bYMRjBE2dTn9Gj98g3FcKQVCNN5xkKcJwlYQ9VXyuwWwGtiVx37qnqdJRLSoOmQrJpU2YCyEXg37/Pz9WpDKFlESJAeohnwkFgJ6kFKmANEVUra0jcA0ajwCXPaOH5VfZBNISw6CRYoOyNSQCrvdAe+wmNmzR5Cn0PliNlDIl4/hbMxkKtndcBfxCjPcxl9RSy8i8H+RQ+oPXQQo1/xZULkP7XERxdBxGA4Qx7igKJW1qpQ2hBZBkWTn0gsNPt/Jg8R/L5wthTU6Yoz0TbK88e9bbsIEQeiQHN1PuQfZuY41I0qd4aUq3HHqCgQ5dp0ifJnzaZsE7ZASWR8ZDJWVQHGzk1PY5zC0k8Q+yGOtiG8uDFekSem+G8MdXtvVinyetbaGs0rys8aIR9TSQWheVpINzPZ5UfvMgxXairFZboZxt7pdf1nJN9MJcTYxOQ3ndwJgD+cc8TYIi2U+d5VgZfE0/Nqn1O0nR1QwtmkV3APsnRwetBhAGwi0Z1NcC1GY3uQTGFMqOpm1pRQCJnPecl5FQ+V8gaUSCsumImNnWQwTRIYsgki78kgvdGUOYmQ9rrg0AkyEhkmPOokL6BLdEQA8Jrr1pnn2wpsYMlZ+3jLdvtYaTzv/398/SSTajH8F/la4RjfY6BXl7eRFLvf+dDW4VEqY/VZ0kgM0KWTnEQK/vA8WQfdb4eGy9eUD7Jys9wRNN/Ca+T7QkdJr9dLS50SWvXE86lRg9cZUWolB3KvDmz7aGHHsKm6TVsCf/kwfQCST10mQdP+8IU+jB5ks8k1LQIGy9d1gSGbgqYC84++l3ZiXJuBilNAXY2lk0kkpMrwl3drc8V4IQaoogpLGA1yIkKVOHOBlc/z3oQRjboBEzAZJ7DT7GOmjVrFsSfEhRW58ljmeBqIvmx/vaPf7QM1CTHTh1jzUXb5WtW247tB6mHz3EOUx9lX8r9ZjrgvpNOt1dYlLAyHhwWhOj3DtjII5U3q8RdTVHk85GGf1ekpPwUi7EsQChAfBKAMcAJsHxvxMMA3yJikHg7yIE8j6ZFP1s+TQIKhFKLRuhBVw6GBmyjsfAq+Tpp6uvgok/CeI867H0xsPm4x0UAhAkU8M1TbCQ2jcAaIABq/ebz+tpQhao7o4tGcSxNO7jQgax5kAPCwVclMsvnVYemM021uei11czx9xQ0Y78k49c1cpCXv3SwFjlj8PpBurAaETczB+jyJHpJqy68dxUXuqECN2QAHUOjLm8oMSUFLLt/Lb/H/FWH0OUPU6i6rYIebKYoGXiwhTNRj1dcJO/v+MkS/luTN23y6sjJz8SAPkFkVwDMfqSNyPyYbOtn9iIFkvfVABMmHfbJmA/2MinuooCUX5+MlbsBCrH5g7YPs4zGPzy624pn5DAFJXUaecFZqOl78Hk7DdtLAJ8nEbK5CbxIYgqTkVLIRjiFgqLTOvvPWX8k1gxRFL9UTn2AthWlALB9YrgKtBq0PFix06dPonhP57rwGdARnz57HP8lTa1gaFAUHt7fgLRS00KBmcHdELCWMZGHdPYkAKlmO32Y0C6CB4aYsoWLykjh5wcXXy+vFa2JbsApv8ccDMKJtNy0Lfh6oB6Wn6mejUFk0AMAsT4cYNIueYJk8O4jq40baZMz2OTlw/cN0vxE8oFUcOoZ0B2XNDGah1HvV6yYa9av4N7k2LswHspI4kxk0t5PsyhgQI+HACtPvvN0cJ4nhay4zFubl06kwENEUzsxbvUMSU7QB8Vfkzg1rSooxagJvN5kexBsjtFigXOIXXfDtZ6K/uQTT9hnP3srIHYuUnqzx5/9DYdnL/KXSUxvyvB17GAdBKDhCNK4GPYOsVK3bd3NxL+A78u2AyV7uEYcQlyzERqeBECyX8AsfPrZJ2huTwKqwnBFUnf3nV/CU2kyYS1fs9kELSxcvMSefuFVfDFlrRBm0ydPQiYyaNdcttY+/GizrUSu+DqTtg6MrlcSFrYLr5aknGQYjc3WhQxH9y6wNaHAYNqrJsYHF3xuyXL031JgPI2nMdV09FQ5vpkUBhGDNCENwzCCNiDPWkWh+iaNTa/95Bc/pclo8oTHAQqHLoq5AdmOCDBUOBbr1AedLiPgUMqC+ci0r57304sHmTiMsqSPxD8vKLoDYNUJ9r4HBbxOvdXp0/DXSmU/4sb00JiWVfZbA89aRkYiwF+aVZxosuZaCgCabyVd63nW6F8AgabXGgipqNdB4aCfTMHFqAVQEitGAHC/7Fv4Nt1X+iYm1GLL6IDXlqZJIYC0JDBI9tRkRlKkdlJoNLcgF1EyeE8QmuH2ES6rCUBUNYc+LdQgSwegr0uBqpryBgVED4XBXZ+/DzbVTGfZ1dfV2FYSxTVRjkkmAbW7yuWsM6cvpWHLpfggDKK/0g4c2seDDfMblYOCaYqRai6aczFJorkA901czz5CdV5CEldvm5FiqkHTWab915UMsEKfeeY5CmAKtSSY8AwyDu7bbYeOV7pHtuYTsXzmh7/6ZXvpLy/bfXffZq+8+qqtRlL8Ccy+o3wdPRpfpw06sNsQiBqEKI6BqzS17In6zA6scB3iAA8E9rdj9vSf//WfML8T7Ve//qXd+8ADDDFW4Y/0oR0v3wL4cYY/r8DShMEmhdyePR/62rr1tjs91KK6AhCYDjOBbn+Q4C6BLKPhtTYVCfrZU2124tg5QHgOd+7nDQAqs2Yso9mOs/ZRGiBCrs4cIvV595D/LKkZcjFnW7pQ/pdIh6Mq+VwnaFLqAbwm2fNPn6Womo6MSR6CqfgPzqNIQF/Ima5NTYBEC83aA1/4LEUWagUW1eb3P0FWfDHgQy33j1RpgP59u/fzXE/3YjOWNaS9Nh2Wah0hUwomEew50h9mDaypzz30XRuKxzaAczYX5t3n1661dZdMh4IvWxyAl4RcQodI2iakUM9ZCPZPLBYFJ/DeToGpIV8wgVBKRD9fW0dgUo5frxDFYSuMMdUAmePSqSk4r5GlpiTn2T1f/T5DFfymu8/xnMRi83CWe1HFWZBmvbJQENucr09iDS1B5iMpWRjPRBlAZ1XVCTzmLuL1YP0wANMX79m1h2Ce1T5kFfhYUDCJxN0S/pnD6/IMAXDobD6Kx67Ys+l4NXXSKB3FNzGPJNUYgNWKKhrdvFl4KZ6GPTiFwQks/HZk2vtO2LwF0xxElY/vuEzsQbZuw7dxLudgB/sDTF2CCeYumOVnVXpqltcCkj0vBHzt5WtUf7TBbFcSufxR9T3dvKcPOG/m832D/fhN43XayYDpJ79+wg6ePcfASvYIPXb3rTfYmuWAr5zHu3btIyV9OfuJj/s86GPH9gO2iP0/ROGqwU0YIMvHH3/Mmp7LHiJHcokuYwlKg2VamO8+d6ord8IKX7p8IT9H/vgqzsPcyqFwUj73VDViwPzSUDMRFpw81/TvYmCdIMxsWnGRs5/0syor6pGOw7gQIxAApQULInn8LsV3Vqxn7YUKqzqNd9bU4jxXqkRFwPKJzrXbHvhXvChHnbHagh3HrOlYKNUCIONx2zUAcE6dlkj90lhzDhZ5OmfEHrvjnpUMl6n9YHfrnNL1VeMhMFUHfFC4B/WgQHb3qHaKBfUnASTDA3Gkt//T9pWe4jmVBDE4SwSkBcAqDbX/DAW26kcyFLz5OoCPvTxrlwN4VNu0acWEn3WT3LyPQUkBgUgz8eysh7F+FinvMoYx5c6MjgHwVcMiWbgghJ1799jb725keBJly9YWe9DZkaN8LTXCUASp9DlJSMwJda0fZLg6yQ6dbOe6xnrdT/y3195DClrBZzAhoYP9QfcEsF4MoyhYWX2N1KCJAGGEjGbQ6AJas3XzM1WTKDNBBAaFwWYAoMrnE4kte0Q3Q9rWFlh/OjP5zOPwzYwPIXfEnkFNcixsoJERGiw+lWxPOCrw9A+CiDLw0xThpKhgAU3PEnsP3+eGVp6nNJpBJMEDYl+SAt8J6JnM3s0Yw58VhZIIkJdPvYJY252BRt3NQEeMSPc+BESMxofTa3hq5XCC3EZJu3cWXmQmdiAEKK1cbfsOfeQqNdkTRHOfJQPXUMlterzWhN3M3uKe7Hy+bCwUxNYsLER+zh0+e7YC9la7q59aYI+qlRIYmkzjPsDnlRUBjZqN0BxHMhgNEZTTxfuNSZQfZSrXF6AHn9RE9sZoiC7d+A528H06AqV800CQopzZCmuS8Mg6GLEx1IGDsO3SJ+NT21JlYSjNBgiojWKwFskwTEnOCg2LTSLHgQFcJMDCCA2nAmoTUST2ArIoTGeAfSkKYKJTwCyfV17VUQzl9f3hDNLSUzM5l7lvgMbqNQc5s2Xpkg5DUjLhFIYwkuCGax1wpkuWmwV76zwM4l5CI8dhbRbDMzSVgXwjXskDDJfOM3BJQ748BXuRGkIdu+hNhrnPVzM8f23j+xwfnHnsNbJH8KYcGwRP15YtAmt52rS5dpRgvDg+z4oZs+37D3/FfSmPHz/BepWkvNkWLlgA83qvg15333ufnycbNrxMkNPVDqxGcuj2U+tshIE1yrrxnlJMaIapAk0DlYRyRkR2oOflfYg8IJBd4KpqCNkEiaQky7YOhgERpHV3DDVZzsRwmI1DtmRVFvURNlydaXb7rdfZGeSp2z/ZazffNh9fzCBjYN01023zexW2bcs5W3/NxdZwboC9rsQZi9WAo4j18Guf5j7ui5dPt53by/Hu7gK0lXKJZ6g9ZAVTuN7893D2ygKAq7DhJAC5auosrGy6wmw2+0vd+X6AxVb7zR//SbhqH6QLrHYg0giIFHjS2d4RDP8Frqp7omZQd68RtnoO+Sfrl3oO76VZm/Kn7WlrAjRPt9dffsEH/DUMhBJ4TiuxAkliH85DgZmQkOb2PvKC7IWZWg2TrLfhFPZZUiNG8rrsc9Sgk7H9OY+llGrD3j6eQfrZsZrMCVsix/A7UBYFf9b79wArlypqcCOFUhBSOgsv+7M8K7OmToYheZxgTkLe5meg4mumWSYrhPWtoUFDA2A2gOvEwnQ7eKCSs0T1P16e+PJ3UUDKmisaQlIbtnk34bH/AUGKzp5lr5Da5eOPNzvI5MpXLoyUuaodFEodDI4DxaSY0VJWCnQVu3NYDFdq/hD7+wgDnX5q5bAY/o56IT4WC6kO+ok2PXMtlk1Q5tBQnX+/eGMCVYXmqF7WZ1ft7s5wAjx5vVFwEHmihtRb8GzJ11YqkgH2lhTYpmjOGUgLKAc/YP/BWNRyeJZbGI6loHYa4HMIVxgiyDSNPaV44jQ7XHKS3h+MgTqQp9KZGBEM6nSuyGdU56AAaBH01Hf3tHE9+NETpxHwBIlCjNmM7KCPFbE9kYF9GJkZ3RrEALAncF3kWaxgsBgArgF5/3OdI9Wrqz9hDYk8JdJFDIdIB8oPfW4pP8UQVp3l65YHI0ST1QCRSD7rmqyJPamfob2vC6l6P/V9iM+hfV0gschAs2fH2tU3rrFnnt3hZBj55yl0LCyM591QwqDOlQ+1+qE0apSWVkgGKezd/B2Pj00qRmlV1sK6om+M4dyCVNTc0GlJrNef/vBfASZ/6vkTceBtd99xu722YSNhVXPppT9njz32K7vpRrIU5CdLfbnv4EF7H5C1l7XMWI7zFtCTa/r1r3/d/ue3T13wlQ1k8aqPBwEVNDBPRa0Tx/OgrASRJSKonXo5dyTX15r1XCXhdb5WA8xN+5ywBt0Xx2C8vw2yaoRRaH9YuXyF/ctD37Af/OB71H97uVdh7MOTkfqvwFZnDqBzNuuCwQATTJHYtEEEmQcBJqn6yv1SXenN6lGtLjWE432yplAfrEwVguy4SLIMHXve+3hO5KkrDE7PkdTp+hnKVupiDWinUnj9uKwM8EbOH/7557/8nc/bQQ9aYt/78Xftj79/xi65ZJG9suEdfgZnIPemhZsWAdY4AWs7ESFkG5MK9hJWeJ2uizx8AnabQCEHlUB0htgMBPwPccGVLq8FFsvDPiSQQrInFp8m2QKs9OBpE4mkU1WaL6NvX5hq9AcokDthuiQzhRLzMcS02R9qCnNJ7MOYKOuXqMaaFGkjUQEeTYeplDD5oIw17io2dBG1OTg6Limfg0WBh4L/UhPoIKc2zWAj1QRRG74Ov8CUV4xZTXaDiUvAcL0AuPLe/GvcZ02pomIgBAfjoCgZ/L1YBoNcBwcTeJ3gNQK5vy8svT9eUz9GbBl9pm4mp/JglSeFv5azoIKfoU1VaaeBbYDCDPDy4+fr+ySxDUBdbX4yx6XAo6gY5Xfgb8lBxeaTnpbLe9KGAHiK7PwU0rb+QdgUNGlTiye5dLQNnzexvKKYCiUh6RgCHJP0NJwAhSiaEAFHYlLq3osuL0BmlAdDYLcYqJ2tHGz4kSYxVU4FmFl35Qokl0xAS6to+gpcnltO4qpkDvJU1UQtHll/Zno266LAokfzXUo1FFlnHaPleCkhW4Aq31QzYs2VNLRYEbi8OnYI9lWWy/mSCZJQXdhwvpLNgICBBXmsxZB9uvW0VZxWw8ljAbMuLRNvT8KvUpgUTpk71apgEOz8FPuABg3dOVwAJWWHoFGARlLOiuYzxiOhSELmoga9iWuhtelTVzaofti6SmGMZuPU2hwZ0mEnxiLfS5GoCZ/8SnXXg3VEQ546QnJmnOVPCKZKZwBABEIOACZIrhmuBpQLq6GD2MOXX7XUAwY2vLKVDU1Ji4GHpw58ecHq4JN/q9aY1ms07y2ebxRVvouDLhGm8I00wK/87XUOcYERkTYPP6TDR5HU8TrFpNDu23vUnws3jNc//TmLAYiZ6ewhMU4i+NqvfeVfAEeLYMHCWO6otN8/9WuCWWZykLTZmdIKJjd6fR1+ATsiTgU0B1oyLOevf+0rJEy+DrDYSHGDfEzYk9jBXPGv/8uXkTG0YQb9KhYRPXb1Z65DwjXHpkzMti2bNlrJjh12/wO32JPP/d3KqrsIYIHxxrevwV8llybkr395HmB1uW38cA/XuAvvtenu+9rY32CVhI+x/wWAOPesGxBJ8jI1Ri7bZiEL5FKTrH1Mz6OeN4GgksnFwWa6/Za77Re/eBQ53/u2bNVSO4OUcP0t17JWuf9qbTXc4GcmyG8URo2m7/Iy07MZ6ddSICWAOGvlHIEW3QwKBHQLgNY+I+R1LNxJD9X/zXgUKM/1nDNbigB8h2h4mwlAa4Hty1kmoz0OCpoVkqRbq7GsgHkbRwGlIYhkeUOkhLcj33C/KWeqyM8rYNergFAypAOMIpYDvsUAZKbg6RqJ9EQ+SNKsi10pNks0b1gHmmobBnOAt+xJvL82JJn0fLx/PQNM3S80+x4koH/nA2iK7tNDSUc8WNCtZ2k+BdCM2ETYkg9/8/v2yktvIjtbwgQzByZODwEiz1MI4ksHeymX4cKVV9xon35yBNCDkJ2UAdv6yRY7yT6mdRyPX9+s4sV2xer1Vl11nuT3SGehvUwIiZ6Lt95404diPk1mj9YUs4t18eI/XgNojyA0K84m5cVY+cmDMFiG7Y1Nn1izmlau/7e+fKd9/O4HtvaSixkQlQNyMgyUYT/+oJWE8HVxM8QYFCsjPoG9WZWpHzXBsxo0SsHBrsYqHWlkB3If+eB+8zvfJtyO0C6YZfKEfP/DzQysGljn25H8NSObL4KBXmBDXTBw8YrKR8qbxGS+BEZDTW21v5bW18IFi2zp0mUWm9KCFy8sxex1pFOW2vnW9+3idZN4z/jUVeBfm7vQ8qY0W13bB3bsCIVt+2zbsfsjZMfVFAzIpZMm26Li23iP4fbau9/n/X3Ojh+Ksrfe/BSgF0kdhfEIfm+phI3F4W8scECg95Siqe7VqQY7HA/u1PgMK9l9iilzPvcP8JQ08WTYWKUAiNdfexVFL35JrN8kWI4D2Mm0wLiQ/61MaeWLxjZg9/3gpwCr8T5QEDP9DvwWVxPmFqH9hboiISXPdu8+BEMTebP2TGqO1JRsWJHNniyq5kJhIwrk0rpXQaqyTnWZPBs1VMyCNS/ZfCSvERPKsru/+rA99rt/Z+nTCEYk2aOPPmmbtu3DUxI5HQPAAfwPRZcKUdH/+N8eAozO8nOx5IDuRQcS+fm8Amc9YJSA1ZKSQ9ybuZxJsK6YWoSog0oJt5o8daJLDUMkisYQfHEcsHPatEJPIO+hEdhDc7529UUAIg0ASFU0FXiGMgAbPxGfUe5/UmKu7dp5hHAafjZ7bAj2sECijRvfZgg1C1ArEvbqXgCaQbvqGtLBuT719a3crxBNcr0V4RHXL/kre2D56XqXwBcVwQKiEM3kXm14ZQOhV/MZNiHZg1Eaihln//K9X1j6+Km2/3ipg1nXr1trCwAjJ03I4LnE75UwAbF1tb8K1DxIqJu8r7V/RCkBj/1+F4zauZw/Pb1tXHs83KNTqA+O8XxDv1IhTrG+b38JIO0igAGStLmOSj0/chhJOom2QwSqKeZRg0j53SUyWJKvt2rSdEKIdu7ayflQ7Ge4BonHjwGIzoLVS0El71RZKtUxuMnD43wEdq3UU2EA6MdKj3AWTmBtKDk6jnok3264+0eEfKXYrx79hr3w3BPUiIA8SJa7JOnlf3mEoYXDALpo8WzAsDR747VD9sV7VtCgdFGryIc1kDKOgak+sKVGdnkjv1Tgu3f/hVozTN7aAKtPP/ma7T521NqRmaum/f9jrIpp7DUlz86XvnS7bfn4QxhrS2FOYCdB3XG+qQtm6mG7CGA7FesLWSq8RUDTHQw+GpGLt1JvHiU0acHCxXb0xBHrocE9jo/4mbJzlsSAvWheCuBTN8xpws1oaoZ4pgdBKPu6kwHepXLBn7JHnro08U6n0F6pIS4nOtc1I40aNJLwEfbJJLz++oerLRpWYD8DuP6OeJjG8jSs57+HqH8gX8RrKAnYxjPc3ZTHz+ukwRQYS2MnuSDN+Ch1Rw57VDe1TRXvS6GQQ0hsxYCCiu8DxbhY6iIUOH2sJfUCuXxfDUzv6UVL8LWfY+8QlNUCyDcuDuklALACdzQ0CcMKobcD9hZn0yBnWRJKAU3TB+k2JV0PwWDSGR1D/kBsiFRm+pRoXisCP0ABr2KozZy6AEbacWcpRRjKMOrZ+ezLWz59wz33R/vxa2UIo7qij8+gIZyGrxoM+ICTeypvb89b4OsnTZrk3sJ97DcDnKf92PE4qAMoEM0hPKKsB6n62Ev7VLd4/6FglxhY26zl8Abqg0TsAEjmhl3bhYRUz4DCwETUEzOwCdutTNaukrtrONsGGZZ1oR4K57zq4TnInbkQIP209XPWpAMu9IsRp/fNZx6XwVqgBu5jb4FbSa3RzvsYQhmQjlVNF8xt9WhYccA6r6k+AUs00wkhfRAhFHQYg1SyB6A0HOCrr41nnc+tYLheJNzq2zKxJVADL/Ajhr8PUYOIqNBI0ngMQ/AOzl+peNIY0lyzagnrhZyFc+22l2c+EdB7/ZrZvE7I3t5ygGFIqq1bc6mHlDUy4JLSoIeGWnZIEQy3pdfxHASYs8VFc6103z6L53Wffux7qKpyGXDH4pd7zEHzI4cOYsEwl7p5L3vZfJvCNWrGu1csYw1wShgCTceTvRGrl7fe3WS1eNDKBkAknE6GqbruHvAnQMeJNUE4cZCvga0Tzb/+KSuA2iqCbdguWvuasGeaYMlZ2KCMnMeaAub2+BGbvzDfDnzSYdXl9HKsoeyCUbv+xtl4Gpo99fgx+rMB9jpsUmB2rUTx8fzTnwJWR3pwXRx7+ukyPL1FrMFfOzq+gxoDtmxHiL4BJjEgiUCd2bMn8v5bWT9DVowqbP+uEx6Ol8i+Ja/5DoK/MnLm2rd/+DvbfuAUnp6EOXK2JqVLwce90p4nEFkJ7DBw1SLoMzo+gPzO9zf17oCWAlYFPItsoqCiRGryx3/1M18v8pfvomgL4+fFoRBopzdRGFYUg9LJkHdauAetsIAHYPjGUTNGYzeRildoGH1jDl6c8u09ceog111Batz7C2y4scAa7cnqnwNFauDvqiGhkxBA6tSPi8jkajRq4HWfudR2kv49cypn4s4SLEPMpmJLVM49ExmDmbCH9umxzMLbtwBLkFPHG2ERovaFSakaeFThW5xj8tgaZBj71fsexLPxb95/an9fyBDyYMn+C9kpQW+ga6Y+OKgxx/CNoNbU+T3Cm4uH/NAvMEkdLQBjFLkEQ/EPJutoAAAgAElEQVR87rAOjYXYx2P5nBqoxHKWd3h43ehIm9ogZ4jKW76f6ZQDhmJP0lR0dlGz8h7FB9SgOFogHR7xIV5T/qWxnNPdBKWGpFhhjfUBhgpnyQHYHaAPy2IAU1oDMMiznMSgfGCYe8mgtI8gs3DOgGHUUwPUbPwYPxMFjmlYKj/nAULFFJzbjTWfBuUDYsnyHmPpUwV41RHUqKBolV2pDNPEUJVyVjdKKqUBnvUR2KpyLowEYBVDUf25Pk+s1KVsxCMa4grTktSf+kkEv6ELAJw8VeMT9dxyP6kheruGOfMz6DUaAtISvVwmyOisGdNZYyfc3lLvJ4r9PiMrjRq0AS/UCLvryzdzVpfbQZ6hEJ7XIz0A4jxLnQz5Hn/qIfvvx17E+/i8/Q816GnUkH964u8OTjdAJskrwCaF9xkjRQO4WzMedrlkSwxB1Hnu6T/YZetu4R4ANBcU2aM//4W98+Y79to/X/XhWg6+9mtXgyVwPp9HgRHB/fzjX1+wTtmz8fkTwRJS+YyjDCibYKKK9CSyj2NiLIhEGPaCYFUz5aEUUV9UgdXTMKS00WHCCDWadSA1WJeOr3nXF6xPDSM9+cchsICgFuQLBfiXAlmnQJbK4V6uXU1fn5PueRQD4F7CvNRn6JsDRXswpBbo62RJ/VlIyAVGajeDOA8KvMBI1ZBE+I2Il3r9WD672KXhwszYA2TRp1/6cg205AmvQZmAVf/Z7EPqF0RSdNsSPuvW7RBfWMt52Je19UHSYJ2JyJECa1k4w6KFK/HXhizBPTt25ARqFRQbrO90BhhhkwSs8mJipqaRmt0JEi+b0RgWiySgLoxWSIjYpmzA8WyCg/J/5OlM5hAW0KiAJ/cL9Eae5obNv5uHUSBRiCeogyRxSZfE0tPEXga12mwkEooGBIzCE0M+orrBYveJoidQVsi45MYCYrUZyq9NkgrJjMf87XTBdNP0tWPg6pgNgBiGsr7TwSbvvbGJVUABDlLF9HAHtgICDfRpA98I/7Nm/my2alTEONOGFzBLg3ALFcnO8tXE40LAlh5KAV6Si+rn6ut1jQTkiIHhP5siRQ+3GiE1THrvSVD5ldgqxqp+6T3qX30yoxcWt4PFp5/vixUgNIxEarH0BgGNxGaRrDEaWUJGWpaFI7mqrDtFgxZmk5C/CQCpvuA5p4kHgjyk4bBA2IRiAfVioZtHhAJG5xSkQk11LchDYbsqwEx2sLwFsWgFXLQL3GHtFU6JougewmeNaaQaZiSjHRR28h0Rqy2C96cDPYGJ8ziCahKiJlj0SBZFG81efKPVd5FwTSEpxhw5DtbHEDCK4lcHHHWtzZqHZBz5f5L8etl8o1gXcS6/R9byUYkdPwKgJmyI4ntcTjwTWpAjGCCpyDgnzSBUhMNv86bDgFFSQbKGBfLwW+WtClxJ94XFCxwT3VyeVj1INsbRvLVSmGnyo6AVJQGqyNQz0Q0jRtfCAXPug/OQJS/gAospNTKE/Ciuj4kejA2M6LVL9NJoyO+wCVq/7DZFR9BGplRUMQfXXr6MZ62f0IgSByL0ZLg0hUsaB1AgQKeLRFoxSwXsSZ40G4r64UN8Npr5ZCZfl1EAfEqCaRrDCzEnuqGVtsJkTOIg0DS8mc8TBWAudpDWvtqkOFh2q1as8nCMnTt24n+5HsnhLWxCpPjRzJxvOW5vvvc8kp9ImFp1NnfaKqSHx/h3ZMBcM/k6iXUrYPzee26BWZxMs1fC8zJs27ecwmcXQ14eLa29tAz56gAE42Wr5iWOgy8fH5P777wdadNZ27n1LbuLFOfn//GS5RYU0GRX+nMRC3unqHACG3yT3Xj75fbya+87e3h68Qyra66zo5VHLDKF/Qa5rQq3EQo+sYR1rfRZ/QxQAAhvRQeDvkZTRzHkbrv1FjuEn9YVa6+wH/3bj+xvLwHq4tWkMLKK2nLbRCOrZ31E9GDNWS4wi7T/S0kotpJ8PL1dYm1qPUheoTXUpRRcDWSdRRz80v6ig0x7THAwBdM9XcOMNCQ0+DPFcPDpmWqFOTLKvjOEbw3cZZp45Cs8Hz0cvm7JwjUQCwOymQPYPmiSPYeHiQW2KNqjosQYx2ogREJ5XCp7L8BqOPdHh9mg9nSBv/KC5S0JnNUcWYede4Ryo9TsaZJKj+4MbHUAAlbFRHXw1nEs10/5/q1CRdup75Vaw/oO/v5yGh55iWnfm7/wIhq9AtYq3rWwN/7y17/aSoIili1fAhBAKq9kXuyh4wiNUWr4SxtegtFXwZqfi2/kV/CFwhoA2V5ebhqHdTpN0CH7+/MvEGj0oQfcRIoVRnUVT1N39nQDzLxt7B+jtnTeBIsZQeKGJYBs5D8g9Cec4qr0VAPMxInsT3G2ZNE8bAfO294dBIgx8EtMybA9B0+6WkIDMbFptLdrXx4LS9R100RW1i/at8VUygD0qwUklbQ0lnPyMtLOFy5ezOBhG4Vhrx0ue9uvl4pZsRBzSSbu4v52t4a7aXtz+3kHv6XWEENZv2KQmQuku++Br/HvMRzq+6yUEKrKc6fZEwB3edaXLJllGYnzKbKK3cah9MQ+1iRM51Rkc90H3GO2t3UCoREX0TguYU+H1dEbB0BWbW3D7xAmlUSzdggrF907+X5rf9QUmDWChDyZzmIBASt9PTBV+mEBHmmCnTrLg1ESAVrjYSwIVLxo2RIH7OVBNgi7M4yi7hRKBgUYpAEEpKM76sae5dfPvkDdD4DB+ZHCPvL1z90MiDXeEiQ3xic6Cj/uA/vEUKRYYd/shGYcGZEAa102OwBvDNrEkhKQIEA/Kk7+tgweqSPaWbhqoNQ0i92q8xT41777g0ftmw/fYZPGA15oWDDA4I5D7oeP/dm27SM0EEndC8/9ieEjPtKAGV0Ut9GALlt3lXENRvB7msRDR/MM30ODjO3bP0G+tIAlos2GRpF7fvjIQRpZvMA8/ZjGBvBBvqITAdij5CcL+HoAcHE5a75/EAmAN08JMHHLAf/y2VEo+PBaPnQQr8hFxQF7kdeKx/NW7JaLVy+mMGzyYfWe3SW8PtYA7Hfhzo4I8RyVcs2m+HOgYUlXs8B5rREaDs5wBd58hArgis+s4RqhIGFqHw0L7jd/eN7WXnuzff/nP6VRj7S/Pv47Nh2GbjA5Dh0spQnE71G1IawhAb27dx22udhUCGyV75nW9PZPPrW1l67yfUa5dvIzPYX/7eQp+cHZA/Ajn9jZs2f41wg4iuF8L8EftBgGQ0QkLCNez5kiinvg+dFwUfdX095DPO+zZhNioCEhq/TE8TP+s0c4T6XO6GP/bUIKmj+eIA8fusNyRk66/8B+mzN3su/dCuSKCh9n19/9Yxb4gD3xhx/Y6ZMHGMqF2Udb9tveo6eptSPswQduY4CA4oZnPB1gSsDqnfeuZO0j2Y5ASaOhmTqI4BH1X2NAqzMpLuyTOntUrKuObCVw8Pm/vmMVpLd3XwBWA39VDaqCICBvEhgYayil+/Olu26HQb8JP+VFnA/tzqarAnQ6zvD0yjUXe03QRb3+3qZNtg6/+7q6SjsL40uZTiE8Xz7dzdA2NYqaroHnAvslGrGIOMKiuP7NBLPIvzAyhOco50MoIo9B6yANQibDH1w8YTzFQoKIco9VSf44SyRVj2gGcKx3eDuehjhvEvtuOOEfvQzra2DwhwCf4wld6lQQCuwtvPPDUb/kEBh5vnIY+TqTdA6LadN5PeobndNRgIajDDa6ASibAS6GaJbjCfUbxVJpADDR7x3M2SRspVrZ63XuDPIhR/nsMwjxK5qxxN5mANDBwDUvtRcZuQLvYFYCDvWyxgd7UPEg0RQBITYq2Zml2kd6OUTD+IwxMOgGAIM5MfGFGwcICqul/7yzHePZs6LZe7paz3H2j+Atvd72766lDp5sB49s8Ua7T+x0zuZiGMUaAn2yfbtboYhcoj5E7HkFZFTjD6xGsnjaVJ4drAiqalzm1I7aJR6wrQPQMxufbYFuCl7RtFP2X7RoMJ1oAhtpgal1ktNYm5yjZ042cX3VSOL3ybAwhn1CvvfxBNwl4Z8XAFujEFxggVJ0jsgXEECsmXosb9YyljOhRNyPBN5DKzVuhIKKZTFFAzsIwJFMU9zbRXK9e/Ix9GGfD7EXNlQzQKfuyJlUSM1z3pmoIUDWLAYSnewbbdj0KIAnBiatQvScQcS5IFaRdmMxpeoZXEqSGyvWHYOWIc68CO6FPOSVaRDGz5yUG4eqKc1OHGm0VHyqj5ytBhTtss+vmcegYaL98Mn3IBAOE0o6Cxb3CZ4f5TowdObaip2tXi7DBzRYxpTVoxCaB7C617L5mh3vPo8ipo3ansEDeRP1defobyRLJfwFoHXx4qWWhN/gkSNHqHsJi8LX+Y03P7Qf/+z7tpc96+iJs4CNx31P7YXoICaxfFRVD0g5qb5J8uMx4o8ARzEmBRqobmisRf3BPW7C7z8OX+3RGNYpNhodrRA+xkXYsiUFtv8TfC95JvoYhBQQRhUKpdh931hsP//B64DlIzZj3jyGJKdgqvNspDGon1vIsH6Wvfi3zTYRpuBRJKuFEFV6YMMO9SZY1WkGuJPou2W5QlifyCXhnLf8ZO/bKcEYpk0FyE+wk4dq8HS9yZZfcrOVljVaB4BoK/YcHDW+FlUP+meTFZdAP3kxql9UoLXbV4kBKPwAcI99btOH7+OpWo4FHCFQrPsR6u3uNvYRGKaS5KoXFnVRIEgcAwUNE/u4rrKzUoir2I0hsbdRDaQywB6B4TiF0EFJ5ZUrooC2vj4BRwGIG+Sn6HnG65h6YMySQfYLGsZdKMYdyBljjSocVsSg2+64C0XUG7Zw9lzbseUj9xXNgDDTLqYbPpS0mg4EyaM0ktojMwdpOTX5SD+DGbps2euFuNetDA/68SXWcPizt96GXzJWWPS+Op9krzMoNp1s5zi7dEZAtfeyegzn0B/03sR8b4ekFmI4Mn/eXPx/8zjHtxFEOsvmLZ9vb3z4Mu8Nz1761diYNNa0WLt9WMVIri9ikFj64CGSO9OXxtMDOkAJSUOqyA7eYy97gvzAJXGWKlLq4X56EmFTYjIqHX5IFgRpsAv5Xyw2CalS2PKcy6LuKEzNOIYh4whcCqN/kXVLZysAsPoyRCBd7PkiZcFVC8hCfI8Yw+Hyb6a/F+jeDkFIvX1gHcIeB1FM945W1SXySQlSTwe9kL4uQjaO4FSdyOyTIVZFK1xc+AWfV+tIxARZsCn13smQrM84QAw9m1oP+tl6D/1cK7HcxTIWu1VKNKmzdXyrtpmBjdZjv/6Z7S3Za//+40dd3STIKp66ytclijgB8vW1nN2QbGYT8j0E+7aNgVA81+uBr1xnJXuO2JuvHcB+aL3NnTPL/ps8k0aGpN1YMCgIviAvByB5nB09fRQbxi76gxT75fd/gKq3xx7+9r97/fT73/4n/RThbKDlWwibPAXQO39+sc2YOg37GKliwOpQ+nz3J7+2JiyNohh8DmJd9aXPXeM5LmdOY4Ml73sCtbwPgcUv7pEUnAMKzwBon0qIdRteuNXnqH/lf6omMXhYXMExRi4RpiWcS7Yz7pvM2pIFnvA1ka9EytOeJwvA4unFtoRBcG1NBT1MuE1F7i8fb7druACwBcpsDWQCrELPQEBaC3C6ToYJqpFcycvN9IB3/pMHLup548/Cc2S16RsRv8aea/1cZ6xf8LwOuLXKohDWEucKnkH27Cyu/4fsU089/WcfBs1bNNdD3s/X13i+hfzYNRAoPVqGQnActex08lCOQP5r8gFm2Lwvxo8q9Ut+MPLW0zROh4PejrzK4wCVJCGN4Z9KC+uC7i12pB56HYq5ufksPkytKQD6kL5r4SZRnPUptU2+SCoslQzP7qtNV6CiJPn6gJ5yL0CQwneAqXUcBYh8W1VQxtB4qHlPwI9LU4YEpCbuX8OhH0AVgLYcvkqw89e4IH2Vt4IWiqZngX9KAET2wRJxD1NNL1k0QaMi0JbNBImKPGJ9Q3M2WTA1kpmIvk4HpoZHgd9pwEAVaOFpyZqD8mT7ZJI/Div8hU3S5WGS/TsQG0wpXZKgFE0BLGqCeA39vd6fAFX9VjGue+DAmst6gwS2ADgOZNzyfxDYM6KJD2CgGCCCC/29a9pBs95DurcktHMWTqK4qafJb3Ymh4CbSD5/exPNi2z2xCqDZZCUQjNKsagUtOTENBLPTvkURZRnTX50afJJMF1GmJAmPRWn9qoOhmlAmiogUp3kJ8fxouLSsMW5l8koU+L4FPn7hZAeAUjQzGSlTiD1eBzerRymhp/R+XOEflDwkYA5CIAjDEFAZzjyuykzSTBGIj4uMxuDc1KGaZoGANcPHdpDUwoTQtZTLKnc8cm8tzTWHxs4xe2UCbk2mUCBEiRuO7YdZWML/CDl2eTSfTVDPlUJ1rHunR4asQsKJxYjtWvyMK9h1ns/6ziBzxvJaSJTYinisOpi6s730sB38qwILNVQQQMK+cwpEEdySbFNBZKGADSTaWp078pPc2BgCirWKivEpdnyMpUtgQps35j05twfRhJjMWcxK4feJQmBQLCpRcXOWKkgmEdMSgffOfX6OBAj2dUXLS+2KvxOhwCpLybde/PHm/C0odDQWuJ/OlhiAEnSUsfBlkP6C2pWQuLwJKR/d3zxq4IfLT0X0OTcboCZXYBYdfihrgGIWMAhvsk+eO8dPiPT2gR8iLLDmCQn4f1WwDXAiD4T3zDuyckjnfjINTBZS0SmmoP/KmxXUkprSSYd4T7GsfFlsNnPLp5mE2BevPz8P0hiH0cB0uTNx2rkdW+/+a7lYy8gYH379iP2mfVI7g7vIwAn32YWz7EXXnnFhgDM0vKRZvTXw2zI9NCJVgz9pZBRzaRDV/14H4zhcCalbiwthibX5qv332c3XX+TPfnUn1hDAFusn9c3vuVsXe0Tkh1Kug/GE3ipqr/hMZMvr0tWHLy84LHqWwfPnxg9Yvrz+vo9ANPRmekXDmZJXvXbjydN4uQFyr+npBEmR7Gg6ao84bpoZoaF3rMGomlI41kDRKxa8zmGEjSZMmSXobs8kflHMGxRQJXvf1pVFEJ8O4puS5NFAdPsMJ4pMdgEAvfTrAiMUs2gz6bQsST8zuQlLEmVJH/9NHcCoiW37ICBq3UjKwAdwmE86G5srgmyD5zkLx0YmfvUUe+A04ptklCiCMtnSpkK49TZzTAOZ81d4Qz3ZEJP6mtbOYyQfbJG6ki9r23EixSWWFH+HGd+TJ02Awne63bfvQ84IFNz7hwG6B/BmsmgaRjPVDmLhOUtsMBI2q6rd69ppXDG0qwcR8q/DUl/UnwYQVA8O7kJtmPTu3b5ZevsTZijqbBkz5ICfOxImS2aPQ1fqomWyeT3lb+/SQoljLu8bKuk8elmEh4rmQrsQH1u7Tu6vrqWkvzpbFEjpYZJjAdZqQggH2Qq/Mtf/Ypwoan2j5f+QRM+jb0jZD/5j2/7MSaLidmzC7CBSLQl89bYnk9g4VfWWEIaQxwa07rGSh/YcEQ7s1n+152tsbbu8ouYbpt9sOktD4STTHUUUGP8xDhY3texfeTTixfYzn3/tCs+C0ARjuy4PQoQmp8dj6S/Op1glEvwJVwA+FyJ7LnUrvsieFHEIXv6dwAbBFqUnUSGxt44ExuQTphlzQT4qMlfefE0iiFYgH2JTOXPUdwXBANMmrIu1tSJ06dodvE1hZElD1R9jsLi8YAUCkAhZZ3Cd4ACvgsmxXPvbkF2DusJsHoQSeC37rvF5s+Wd2GVna04ZNdcd7sdO1aHjGgGEjTOLdjT0QAi8kHXXtmHl1gQEiEZEkUc6gjtjQLgVIPolxKqdaZEccb3DybbPV/5HntNvP3wkTutF8lnIoCiGNr//tgLdgYwQp7PL77wZzzFOZSoZ7SmD8L8+8srb9sdd9xicwGCRrFkUBKx5PBHAbeuue7KgAVG454C0FGOfFBhENojBIjGylcUb49M0lq9EaWZ2E0w3RIA6GEaRE5ZGhd8QAFWC5FlxvDc/x+m3gNAz6pc117Te59MyWQmkzLpPSEEQgldQEREFFEsoG4PorgtW902LNgriIIoRQURpSnSIbQkJCQhCQnpdTKZSab3PvNf1/rC+U/OyUbC5Cvv+661nud+7pJEcuvGDduRtC+Ifuau7yyA9VdffTmcvhK2J+CetY5BXqcsXxSLzlGeJ7199+zZg8wY1n8cogyGbmTjhTC4Mhm4ygTVC/bJJ1kHFwGsckBmAHabNP7zX90TvvTN74aP/dcnebZ7wj2/+yXNNc0G0rONb7wJWCvIi7AMZo92C5sJ+1u4BICU2sH7b32zfv2GsOqcM3n2DU7jNEFKtmvndoKvKhJSYfbU7SRQL1m6gL1DawBAe4YaW/H4mz+fgQBS52i1pB2OVlQwZwWDvaeyT3dE5i9etdHXWRn1YQp2JNWav7GZ9dOcNiMnrTUcS8USazCNAf4O7tM8gFU9KvsYdL4F6/vmO/6BNLElPPy3nxOmtBnW40JCxnaEn/z2jyT1FoU//PabeEQeD1145dXUTKaxuSN87eYrQzU+yCl4fmpVFX3/lcVxBxxwWcO9E3YZffvjsJ7vAvCbAXB39EhXuOP2h8IRgM9h8gdkrOqv6hrSazgxGOAhQR0jYNrR0Uy45EL2HwBM2BSlxYUAVwzLoUvdd9cd4bQli+L1GKQgew2wqJt03d17d4TsCcVYkRAqAzullBDKEvzy6/EMDthFzaqbz8Bsf2zgDx9Ccsu+kp6F5JAU+OEBfEXZ77NoIPbXM0jvgD0G0UFg1SJnjI4YsT/nNkPu1HbqF4YG9QcIVsKHE//nE40DrHlkp7DxrZPSU7EIAVxPw08fI0+aLNimqJ/S+d85nEmyTlB2x8CkWdMrAEp7SCjHeza9LA5sThCmVlCoaJV9HUbNMBZHBsFkAUDKdEwG1ciBrLFw0Rmhevqi8OjqdbCDACiTGxB1MBTgDmRhzZLCs1hK8McB7FUy04vwQi2LYXM5ePjZSPqIpfAcjjHBHII8UoHHdjs+jpXVsDd5tppPdBL8Us3z1YQ6BXZ4IwB1wRxY1niUdh2EVCDjbyDUEoY2KFhKerxhuFkMZWTGVFRWIO+uh109k382RObLAYLv/B6jdpb65gIyphnuAmurCiuRVv49i5q9mAC3fNijRw/sgvFD2BbWBvWErA2SJj9z5nw8bLHr6W+lnzEkloER67tVr2TJCCgssqnBxyhIkqg92uKAGAIC62r/UXq/KYsAuPaHmeUZXMex8PYhQF73StQVYzL78HItKJzI3+mNZ2MriiA9YHMArXPoHfYdPA7YwXlCPTcCwN0JuKHUsgdvyj5t3Njfi6BXdrUS/sUakURjj6RKzO/WBgNOKW4eHuqd+CjmAzybpp7NM2nITwVARw7r+HKsK/754Iaw6Owl+OtS97bVh7/9/kfhy9fdFFoKKsJrgAXF1DClhLXVoDLYy8C+k8Nx3GY6NtBgx+yDk2qqo21Nw+5dYUbZpPDiv+5ENvtWTKduAPBe6/66fAl1fyZ7xJZwGoFKNXXzYOKvxesbxj6Mp5//4tfh/3zu85EhvmP3gXCING6PHfdEB3oqDmU/RrUiJIJ3ZOcCfH5vwSP3Cf/doCVZxUOeA6llWAI0Iu3WFoo1Cet6+QpCTF+r59lKhawBJQavcFlRc6gb/vbHNQmVIf356WfMC2efc0p45OGnWfdHw5lnL2Vf24B9BOw/9tSSiRmhcCI+s5ztrdTi5fxvwaxOpeoqSB3ksl9U86x1w1Bdcco54V9/ezHc8JWfhYzCSeFoEz6fLNRemHeGJlcS0CswKEkq+iqyAxqGG+W/XG3ZuCbEt7c2cSZmQp4ATASQbWs5HpoZlL8HSfxOhmL7CR5N1+eHAayvoQ+3taPDpX5QyijfZX1IuvIstle36MzC07qPProKeyOVCwdh/2kZR3Ubn/Uyhqn2drW1tQTy7o4We8qFvf7aMSRDDFHJGlmg7tu8vvWmbLlBmbwUvl/99rfCn7CSeu/F7wl//8u9AGfjoQYFx94DB0Mvw8oSvEbt21TWBgbmlukyfVWDdrThWS1bT/tB+2jOM4kJi+brI7sfkJBUerd51ohe923NhreVxoFiwveVfZEaRnBv4eIl4dJLL0WFMpNBbz+M6d0QVbApo+4sKmSAyN5fNiGfsxcbDPa+tW+si8GjIY3mgM+VnJawWUlGSTxKreigu48h4iR6r75BGPNYBYDXRia/wclZXHuvhWFQI6rAwDqGYE3OmFaDTQb7HCyLUZ6XbNSSYzxbOfSwBlynovCDG8m+if8pfp1w4qjHCN2in0jHk+LoYaBYzstSWNkOyaI9Ij2z9YSXMImzWaZhD77M7sceqqpVC6jhJuOb/jb1URs4QTFetsUMXFthyXrWpmldxns1HlFtRM2HfYkWKN5H+xOBVf079+3ZG3Eha2rvu2Qp16Cez/ZN5iM4BEuwqiUziT1xzhvwxTlDF5lY19b9BnJBOEjh/kpSsaAXjDWgVpXmKPYnN3/jehjWzeFP9z4efnf3j+mHOd/0sOE+PPbIw+EDHyBA+XgrZImvRDbmpZe9B8zihXDDZz8Tvv7dH4Wi8kwUoAPhpk9/KCybOz/8+Oafhk9dT93Ks2n4Ymq0soFRDki/d+fOcMmFF1IjYH+iXSC16W1//HNYRyaNIZvZ3PN/3n8foGB7+MY3vhOuvvqjCTsrFc98fnGwhgaULqxRMQlVHIc5w05fcWZUdxw+ejQSicSielhLqsorkcBPn14Xz7JmAkYPsS5iIBzraeb0qdGCSHsQJf4Oib2hEna8zukMXJK55lkGzsUAx4TqXLWz6Ig/K9s0MlNjWEzkw1Kb9MT91AGk/64iqAdVRS+ou2esr5dhQW/ukiQqLVki3veOp6qK9wTu5j0T39LqzVqiByXF8ZYT4Te/uYfnoC2uN99fEsBbbz5uYaIAACAASURBVL8ZAfyPXf/hcN99fwlbGaZNrp4cM5faCHYrL62hBuhkn2kNSXVXpIxnM3HQEzGLh6QAubgHhwm/vq0gpyhjDfLEfdCCK8oLYT4ip2GPKMRkXZR/lIcpmyloG469Xrsh/r7s1iya9JikHMGrBIoVpwXiRvol8O+R1s4/lcaJitu0633k/5aNqe+NP2thxIzC+AZewEZFY2AaiQEAA/5LwnCY0t5JP28gJ09E3UbXzd+HxOJCNHoQSZS0b0Gm6IEU0XC9VWVYsFocOfjtaWYcVViojMoe4Eb8v4zVlPhzCdapALToicW+vqc216ZaOh1KsFkxjqcZlLKurUAEOSkG/YzvyBT8Cn52HxSBOkGXmLANMuPf91r38T16WUQGFAnz20hFZJ/vrvRE1oPPVD9MiPxyABgYA4ePITGBvTUBnzfPv3aayVbMzCNoZD3HVy7GS8evPIy0uLUZfxO9zXgecqHGyzpatmJ+mD4PkJaUxd1794bdmxvD/FPKYM32Q4XGO5WQkT2Ymr/4NAwpNuZUARfu+cTaXEBFQhC21cdzc5RNZR6+rKfjo7fn2Js0su0wOWnokZ6Ns8j1pxL4zqJBnjyrFNnLBArf4nB4TxPTaqSYbFZ6WlgIuExL2KArJnEdOVBlqpQhLZpWMyFMnrGQ0KEmPg9yW2XZXJ9uPpdTbKeU3kd/25xHgJ3N1SlFe1tP9MnTcFyGg4w/Q+j09JIVlgsDuAC2Ry1hEIfxddyx43D0H1O2YDGdEV8vMSFJ5cJ2UbT4fYpLGQJgPH0CEDmFBjFZv0ZlMVyjNAYQDg0s/mRCGIgV5eYwzpwkD/CdIfDQTDghhhkHMGvBHoOJlGiwIZl86+Oqf66gn6EAM2cs5XPOhDXxIpLig7HIdk373LtRzp29GICEgpcNae3aNfGQnzVrGbLlWs4mEl7Lx0hX3oqMY5S05mXRO6sV4HMtr2fDzJ5Jo4rtwswS1qPpx4QRFFC8Ac6//tru2EBWVGSGBSSOatmxcSPp7Xv4zo55XfN8oXJYiRcS/rD9rZ3hzNNPj1KnNS9R2C47Ndx/90MA3bXhPZddHn5zxx1hwfK51PiAnjK88RF+7PEXQjIHaA0Mr5F0miUAl+1bOBgg02VzTZSYupeI9dGzxWLCfcjJayU+gw/f/zD+eQXhy9/4Ytjw1lqkZ8g1AEyUkXsYi09aJI5qCfJ/gVWpq3o0CWIKmng4uFKFYf2/J2X4euLy/vp+9QOwCRDE/YrCJXG+JHyXlSpMKECCwhS2D9BJSRGzkih9dJghGKXCtpCNfyHT0lef3RVZudns02P4z3bBoOzTLJR7KqgRKxEPFEFVgsSyJ8CEpRFLhrU6CIVWZjTkslh8RP9XflapHITuyFYXeBGoj0Mf9+c4oKIIoyjUrhaia8Lj163RgRAFo+/uL4EF6wsxAf+3Z4RrJx0QuwxWtTLHLACjyqpJSHqnAchcQD+bhZ9WPgfyftZnOwyQl8PxjsOQupHB5VXBUsUnMTWfYcI8/M7wDD0Ay735CN+bgtv0dgoMD2hVDLkADcr2DLKYNWMWAUk5+EwfCus3bOB79od3wW4pQSLWDVOsBMbNehhsRQCzI+zvB/G424dvZxXF2xymj/fc8QD3Nj2cBdN28/a3KSoaY0iIZ4/Mdi0wtGVxSqq3UkL6SxMLw0Imgg1jN81/HiDb7//w+/Dc6md59t8GuJ0BQ2su378Az+Ffwwo/Gt510blh4fzlYSPsv80btsI0b49N9Vnn4CMM02wqU10tBOqPNscgpF6sHy68cBWMk+Jw3/13UsS2J9Isad69R8Wwk6uRC08qPwUAcWKYMu9EONT2aJSCm9o+CIto16YimtWzuD8AfeltsMLq+blm5IHDeM12EloAw74BuR/71zSAvjlzprG/jhO4sIV11MveQbr6EEDK8aQwFYZ5H3KDiopaCtjcsOGN16NcqgJgpxxAZ5xi+403YTFeeCbhIAdDLTYQAzDUXt9yINz31KsM4GjQrAP43j/8wSd5Kg+EnrZjANNHwiWXfSj88Q//QR2TFt519pXUAzI+qQVk1fMgyyi3IO5FwibrNRm2o8CE66u9rSPafVjEdSMBNtAhGV/EL33912EaAR3f+/aNkBWRfNGoZLPP3vzjP4QNSEBlRPzrsXthh5/gOzoUzgovIi++/U//DF//6hfC0rmA1hxmozSZpSVl4bU1eMCuWEIxJ7PGhjA72rBMIVAq7hO2fQCuhvqVUQSnst60DHgJr7xlK1YAept8DAjM2XsYSfP0Ohol5HPZ6aUArUdgH02nmWWaR9eWn1fKXr02zF+QABaVyD/7zEvhnPNO4zyXKaQsLpOC+BBpujU8o3oOjzMo7I1nucxImT/6MD7+r39Fxqr7ULp+ZPiHf/PbPw3vvfoj4Tae2XnzpoWPX31ZKIg2CmnYbhyAFbGIskOrCAMxc1EW7KX4rKGm4VXYRIb5LRN3PoxS31tJYwqKpIN4rE6vq46gms/gG/gbCjAJ7Ol/nc0esH3bTjzVZ3BtfB18GNk7ZSaXACYkQga8jgwHYI7V1U2P3oXWP7v31CPLxWaIAabfzYFRF+BGKUyPVANI9SxN5rNyT+pQ78RAjTFYKV1p4RPf+DU1TVP4y93fDS0Ev9RWz8In/mD49R33AtJnsg98HRkeQwWGLA6E/vfrd4cf/OKjNMKjWMzlRU9FC/ZUDhabDuu5eCZbK1pfCugLlMZJjJtjRnj+mU3h7rseR0HDHpmKYsdBsnVGVELY0PLz7LupeLcM06QJSF9zzZUE9D3O2Zob2f1FsK+27t2Pz/JOwvyKIThUhX+/sDq8SWhZQiWUDiBYEl56ZSvXCBuFmB7NFkWN2kPQUSa2E6csm8m17wj79+FvDaMkI5ugq1Iaqk4UHp3U3IRhHSId3JpFYJ0qJ/pVplF7J8MWLCvhXEsitIp/78JKIjuP55hTsLMV1ks/IR8wp3LwtVZJxeieZk1ZJr5tfIz0/BJIFIbEaR0zHOrxdNWu5/Rl07BygmGcMjk88fia6A3aiTTYPT4rs5KzUam7noUGLGEZQN+QrHUU6335aeeF6XPwQHvhtdDRTzhL/wHqUFQDAGRt+EGWFpdSR3URGDc5bHljL+9dEAOg3Lt9j3z+ex8HbzIDhcxUWPXUy+VVRfgFJhEEu57Bwyje7ucCmL5FEGEjKeoA96EKj/nF4Zkn78c2opLGviksxxpDsMWB9WHUPSnUh+XllXEQXgQbL5UC4Ir3vYcA1+NhMUEdv7j1d9H6IIneo4Lvvm/PIfanOpq1Ts5qmE6AChX0X7tZQ/nUqUnsp/n51bBnkNAntTDcLgfE0QYliaHUbECk/VwXGW82rKZeJ9ahDB5Z/62sucw8pJc0hOn5Zdj94MWI5LqY2iqXMJU2PnsX530OyEFHE1YyDLQqyrAwofa3lvrcF78VHvnPY3y3zdE/sXp6Ndc7FdA5Oxxjj2up7yFYkEBEwtZSeJYlz+Ryv9taG1hDKDj4TCfw25bZWIZNi/YCeRSTmQBlDTAO9ZGXtZGDFUAnvQrYbbj5S58JH7z0rHDDJ/8nVM1fFP7w4L9CDfXa+XMqwvsvfXd4bOOh8OAzr1D/JsP2Kiaokms4fTLXqAmrBRQbDDpllvUA+Exjr7BRH+J9/+f6a8IKzrYGgmOONTZRa3djQYHnMIXO0vnzYY22wQ5fyvC1PnorKjHtAdCYOWcBNkHHwzpqktc3bgstML+0dMgh5rvfZHKKIEO4DNjLAFQQNHmHfej3jx6fsrk4tyeginmbwdMwQ7A+1BPjKPpSc/ADzq8NlTXj7P+lhNq+jqw4P5x78SzyDN6kRhgOp5xag/UPA47JGWHThgPsrYXhxGGGKBNLw6Kl0wD7jxDQ1YgKEPIQ1jsVMxkG5RvQg2UQgHp+oTYxknNklGXA4E4wVafiEZ6VPDGsw17hmz/7fWjk6GmCcdgOoA6Oyd4kEGgPkcidcEFH7+BITuG7Co7YZ1FEC4jmwEJ8+slH6E+0M9gZhnpJNqcXb2tuh0Vagyy5ibWtHaGZH1aSnGFsYnFQBfDrWR4BFsPmmNQMcn1lgffDCCwEjC9F1XRg/x5qfQPROJckK1GVSvTKk30oWUwrDhpjmXMyFCORyVAlnqGYZcLDcYLBp+dLYYH7QD99UVf4zo9vCbfddkf40Ps+EO789a+wsykK1bMq8V3chiReJZ7emoBGrDX3Uo43bFgA/QA7mwm8YU4T+8HKSjyRAaMiNsEfmK3hcyoI1c/U3Bq4pxPcBUXaWWeciSXVRTCOF2Of1BnrBoGjPr63NhMGFWa699FPptOYpvL+pfnYzhHImzbSHmomFYQ7/34fZxHDEdj9DtxHUhoiD0RcJAklTDJncvJYfgwV6u1vCCc6DgCwDkfLr3QZjKwV1cZ9WuHJCOUeDFNj1VROxGe2J4YhjavapSdOY4FOIAjRXmBglMA+SCyNqGHHOMOKsHXR7k52aQZrQr/QEQljNKsOerXO6DTwLyp2e3ge9NE2ZM58GntumJQMIYpgwPazp5VFP2zYzGIk9EEH9+PzDfkoF+JITgmh2PXtnB28odaKKoWpCRNB6GadYLGBAlWBSQwlp2e2V5nIIOHYsWZ6VyTy5En4DGbyPKrKtgaJKhvtG7U4o+9RIWuA0rJT59JfvB2xoWQzdbRQGLWhZ/9sGw3TqqrDC0//GXuS94UmQPN7HvwdxC+HX1nh7jvuwULJgKbaMId+oK2jH0uqX4RV56/Ee1/rs9GwBTumbnCBhQumh+NHWgFXrwkDqJQyqe+KII+orB3h5wQt7VmHoAMfQRW2gHDgZIcT3LN99DV/+OPDMWDzm9+4MaxftyasPPMMgMH7yVW5PPYyZmK47Eapw8y/yFQhXJAfQ5rF6PR072UNFYLjlKJikbEpVqUveBs1tsRM1zq3I2IqxQy2ZmGdUVKCQuDkoFlgO1sAhWuZzWdLqHmwtonAoEpHzn9tqxLIWxycOKSOocqG2stMkqxIvyXepTLRQZj3UNY/zWscmqiWL8M6oRtVTx7krQQRUo2NpJ9EsLEkGDOXxHzE4/yeJ9pPcI9OxFybQs6oO++6K3z6U/+FdRL1FPf+PkKsh7mesxdPDYfw2x8AH+MAY8/hz7DXkpWeib/60kVLyfS4IyTNuDITkpWMGIBVCjKn5wKRNmiFPGii9AVMPAuhq7s5aR7dSzNr8poHjcxKv7SgQQGLQ+RWhl0rk0Gn7z5s0bOPwkgWWCSTeBPt/03hM5Vd1qkkUP48U18h3lPAM5Ge7aQACRuNlaCErLwJRFnrgRF9x0Yq+ZxoH05uGvpiuhFr9tzPppAFKuHnaIdxY5CG4EosMmALRgYrC8XppVMifWaVXSsjjDgtzAw9G6IVgMC+YLCmKWwK3rAcWLSCZDJHcjgslbDLCJUF20aTKPNPsEQvw2gOzQNimmlsCgHGyktJDIZSoBeTxbQplLJgZdvatBs847WNaWgADTKiTBpVDiALZtQ0PReFtgxc+y4YM0709WBMI2FcxuoBAoeSYOlVIrsYApDrQQbWhvG2CaeREs2z7qQoD7m3318JswzYBA1tjOIxjyl1Lg3gHEDOEh6q/eGRf2wM2AGF5edOhPEF2o8fam31nLD+lYNh/ctIl7j+yZzAFVPyQt3cqcjy2ilWjtOcGB6QEVYsmwHYSsHOVHWIhm3TZiRGgwmA3nCmdM24ST0/9ZzFbMxI2wFjN+I1d/Dt43FBpumbweLKwb5A+VlyOnYK3J8KGGxGo5TBDp04ZQ4HJcEMW/eElsPNmJkrKzPAJ9Zs8f65CcgYtuARmHGzjI6mvL/Jicqa9FU1XGjxompYMVNDc2djTLJ8a0ciGKUQwCidRr/pGF5hsLnBQ3mu9ALxWderFrBaUy+Zqzx/bGMRbFP2IatXaUUGE+0OpjCjfA7vRZoMWb3EeOZlHR2k0E5mw24m+TM+m/rCUCBb06SwfpT6ZyN3ylYCwYHR3UsB7GYfckkCr+N7dYeG4/tglgGmItvtMqUakLm0uIrPwPdm7csCajy+P0yZPJOCdAafEtP7tBaAkH0Ul1L78dFC6uJmp9+qa6+oOBm/zImsCzfWvijtzyOxuw8/nT27KZC5Dr289qzZFNOstb6BzPDKa8icecYyWC+D7CXVVYWksJJuDdOD4WG46JzTMervCWctX4FX1L8dj4Rp06Yi+T8Qzr9kBZ5Wh+KBl4pn3vMvbOa/IqOvKQgTeA6Gh1KQNFOwK1+Wxc01UDqkpEcRo7p09nTWM9cMqX0+MuPZU6eH089fHB549M88R4CPsKzkuSdy5ZQ18fcp1sdN4o0HbIK1bsPnzMl17fMqc2lUdhR/JiMjngP+fYc9+D/1AYw5HRymGFSymxiiJLj35YWpFGwUIIA7jY3t+NgmClj/o8+sw6VZNSXh8x+/jkCOqbCKvxRTypO4vl1Kz5CauP8mWPb+PQPjeF3kc7kT+Xw8G33IOwZoYHvxiRPDydScnT0yl++ssXsXgEAPzZQDTPeEhCLB10oMHtxjDORSJSLIrz+TgL4+r9H+5h1g1f395NDC7dvnv4qGdSpF5DhG9oM0tieYwBqMMn3WKnxqTuOsYH2igx+m0P33Uw9TxANo8SzMnAI7qAvPurxKwMKJkcGweetroQGWewahAWzvFF4JCw7+wTNGccu1GGX/mTJpcrjgzAthu2UzENzHxDs5nLdyfsiiGF3z7Ivhvz5xTXhl7auhkOTZBrx1HnroiXDN1e/lc3QyIT4e1r+6Gd/LflgfS7CHaAjH8fDs54x4J4AwS38r1oBMOv/3O/YzSlBko7ivdLIOZsyYG1addw5M6w0UyAdo0kvCB6/6MGdqAbLc+nD/3x4I3/rWjyl4tiEH2oWkLw929zHWj2yEJAq+Q/z5IEX2HFiqhFdQOO3d+SbrmOR4GqFHHn8kJp/2cQ3cD/IpeoY4I2UXyQTLgeFYTAH2kc9MDmVTmtj7e8L+bZn49c4gBZ0Gt4UgHORKhw6/Dcvf0IEepJQEG7ZgC9SWiZz0eLj44jNga9VjvcBeBDNtD2FZpcVIFAGwD+yuZ78o59nG8zS/nHsbwi7SvC84+5zIPMokqboUptxvbr89fPErn4UV0RjKaJiL+f3kC9vCXf98jYYSRinXq5gCqaKsB7YrMhsW4KKl5dQbqQBRh8LZZ5AUWmuwGfLr4VSYnxPjkNFn16GjXmHWIwN9PEs0HzZhLfix1U6ppVDimrCuM5CH9hKO+MnP/ZhQtn7YA8Uhk7Pd8z0V0GcnMtNxAyMAYyZWkg7OGskxoIRnuIW6xiTZz3/2o2EW52Au57H7i9Lh51EEnHHWaTwbANuAowKrenxWI/sfdTOiRhBw1o4llwZBFrjMkDc27Qgr8JAeplGVjTzK+XwEtljtlFJ+xiKehhlv7OXL5vG5aBKoHQoLSaR+bR0AYW3cg/RXW/3iq9EawFrNhlQpcAvPsMBCBrLOXqbwDbCNcgAKsxwIcG1kvj77zHOwYZfGgbrPcmZ6Qbjxxm8QllIQ9sEKv+033wecp16R4cGZdZgGr65uGmeUQKLyMdm6e2E/VivVYQewfkkJ69atj+DfGLJkz4kUrpHhVQKEAg6GqG0EWJ05y9dygCT4TMjapq0813Miyzl6YwHSqh7SfzlhjWRtmgqwup0BIJI3wIAxQLudu46GOnwBfT/rqm4bVDpEG9dMGJFpsSbMYu0QXjWDn5MdPJ7LoHl6uPDam0M9vsI/uuWzoenQbpg62eH1DbvCm7sORzulr3z+vTBjCPIkHCeN6/OrX/0j/OK2GwC9YV5iZZHG+emW694kKBoTqE/6mEcbGFkWvH+07JejMJoVVr+wNTzwwH8AtPDkyiSwKAKrCb/3GFQS00XtIxIBC7NmspddsCr8+98PUw9UM+ScFllbx5HAr2cgeuGqlShnOsIza14Nb+GfKmCwaInnfiu2PQLySH5prsuxS9K/rqkepgty+PKK4kh+MPG2tpb6cMTwhS4Yq3hT8jvD9dyO2qiRICsGsCnUzV0EKwkAGt5VWsIzSdKx9iidXO/MLBnq8MX6MmEUzUaKiW8nXjUVZbCiHMgx1OqElR59FJMLadIBa2FT9bPAhgl2aQTYKsY2qg+vst5WnhNqCcGnLBQb3TTamWkTYOKRsp3G+1A3DnEGyZDUES2TBmnF6eeF8smzwiOvrA2dJKyn9hHGg81GCcqcZhQ/GQwzpk2WcXqUM7OP/QKv5iOEbXmuc3bYOEU7Aq6VQVoCVfkMinv7BQgBkRmU5jPkHxjAszLyEEpYfdXYKZ2OvPnv4WLYQmtf2oAdAEzSaLeRFi655N2s6SOx3tnEwOE9F18cQznX4tu4/9B+BnlTCBN7ljoG9Q9SyWIYo9Wwbj76yU+G737vBxF0aUIxMXEKJAbAqCTY15/81IfD00+v4XwhPHYR/m7YftD3so61NTGt3KRwrLPYLxz09gJkFZTgrSUwwDI9htweW1ocPqiVYOuPpGI9grImfQDvSs5oI8UEQkd5nTTe7/ucT1qSPHDvH8Mt3/tRWHDq2eGHP7uFfehfMRx3mLVZXEGdzzqSEJMOKF3E3z/EepPJl8yAIJdnaZDXF1DM4YxsasBXVIkvTCef8X6ArByA1VaGnpnsWdY9JTTInfQqo4Av7ztvWZhMXdxHnzBGaPLLm96GcbonfO26S+g7Xg31EDP2YbWVzv46DoPO0EjZSle8/1Jsw56n9qH+ZsjWj0e2oZylSMgHsMV4lsCkrVi5dNEgt7V3IOfcEPuyXPq4As6jVgCJOgLG2rsJ9+XPsmmSDWo++9wLUINswo/9aHjymRexTzDACNCEftPhsudZKQOPIzAzsyESRD4/fds7YcqCAfYd1pM12Cy8if/ziOBIEvYUvTBNTDin8cgv4/xk2OGw9TiOROWzAAIAjP7nq9dx/4+H23/6DGf1cLThMZywEEBkiO8yltyJrQQgEr0LQij8LnPCqosvDBt3vkYIFXVgj/sqXpkq5XoAE/FGl0iyYOYZfAeVEgej7PgQfckJztYuSCvd1PJaEOWxZ4CyYZGSYJm5t3kWWY9IVPE7Gb7kcKmd4WRr8zGeBRjBDEvH2A9GqQEloOg3Ooi9hz12Bn2LhCTtM8bpvbSCiL02gFwMsva54r0HGB57Xivl1fZqel0dtRKvTXaIaqsRegp7FPfefhPe2RsETiTNeM07sHwQdFHhV1GTGV9bP+Uuzgz9vA0/dN0UYOXQ1HosfOu7N4fbb78jXM66ffDP9zBsMagAkg57bwfKOPu0CQzw+qk7k7hnshxTU/I4g/vJ2ZjA2vN587xMIfXd4FFY8/z8OHu06tYyiGoH9xCqico3Nwsf5OJq+nSexaaBcMWVV0cwyxyaTIhrRiCmA+zLJO0AYHsL3+zte3dRVx7B6qc9FPCdppdksscRHIUqqrmFgRbPeltvAyzPzayrLMAthtLJpdQRk2M9vxNAf/Y8rNbqt4fyGqw23mZvY9CbLqGNc8gBjfk5yZzFGQaaU9QXY1vV0NAQAUr7XMPsSmT1I4NHTBcKAD4bGrlPgJO5ANv6VhYz6EvjeRg2OII9YZSzxCCsDHEhrBwkt3nmy1btwAYgl31h0FwLnoF+FAyV5EIUQQ7rB4geZKiGuxXANgN1BvR6pKZwVueX0QNDwGtr7GUN9aO+yKH2sL9PhIKLqiXzzxiIyedxLeqPu3ghtoH79vJcqE5i34EwWF1dS8jbzqjkSxDqJMipTON78JzLcDUIT1u6XgBvXz4OU2WoSMThO/3ku7eEZVhyXPbuD3Lfs8Ivf/czhtmPRJZjJ/XZs0++APkgjd5iKNzyg29EAP1vD94X/vumG8NPf/67cN4lZ4ZH//NMKCrhnlH7LJ07PVz/kStZEoZH6t8LwZAPmMw5o61FN1YiObDZZQ8lWVgB9vvsiImdIHR2EqHNEnWUuF/87ks54/XBTgSWeU4IrIrdjfBd+6Os3sBipPHsK5KmhliX9t6uKXMEfC46GGC3NoM7KddnaC+Ams9eMnlSdayHtJ4wjKqZ3JURrSy5zy0My9LAA3JQcuTjo+wA0h7QwYRM4Ur2/QkMD2S/i2dk0cxG7S/PRuyZ+T7ikAK7jU3HY03Yzj7lfhqJivQDEir8VvlkX8xgjyhjL/Z/a8mSsKPimoFjOjjQui0X+b7WiK18tn+QPTAfcHrbtm2A7hMZWGaFrVh77di/jecb8JlhoupUsbxeSFOVnEcTi1kTDFVnTKuDyLMxJNVcnD0+yuaSx8EvCGgNWo7cwxStzm6KKP49k0J6mGJ8Og2UB00ZiHTMQOfBH+ZCt/U5qWdDoyBOY7VlxSkDTQwFlzRgN14n7zalggojegGysepXaSiQg3xf34da1oF+Oy400WWnrskwbbKg4PfDzEqhQM6mSenq5MBlwYxHkz+9P7hoeuvh45HD9McbP2qKrGxTTulYoHEzlaeNq9HlNdP5zuw8TG5o7GA0QGSIAIUo+ThotAE/npLeOINblKuM0Cg5sejGqymb15PZ2MG0PhcGlH4PBqbY8Fl2pQKg6uOZm8/1YNIuIzaJAhITHZoSHhYo8jJSs5zCURBp+q1jY5pAjewTL5yGwAK6sNNsjOKUhUJF1uUQH9hwJUFQjddlcY3zvYZoGntG6ylCAHf9PlSBHpZK5ETfDZuS3Rjle5yRemSm8rn0zh3h9SxIhMMlwOVgUH3eu06Lm6/3+29/fYQpKUmu/P1pC2GUnVkX+pLa4sG1+qmN4cA2wD+aS2Uls9lU5p86GzlOO+nVOwlIIahlKs1VpGAPEJJUwrUYRoZ+GHBZyV8+E2aTJS2Yx8L5F5wFG2ARacpvh6eefDHS7GX0xakQfrAQCpCfMdVG5p7D9y9hM+7jvpRSGE2rncFU9jieSfsJ5hhHbgz4qpLNWWYEixJNTwLmT7Bk/TOfyhJWggAAIABJREFUZ9GxJIISBM370MZMnJwTqqeVU1wwvec+nWiGOuozx0JUgqpPiaC0BbqM20w2FOWWvTDWHAXpPGCxkUPjPwpzTvafb8tHjc9ynKbhmeuzNcYNycE3S//cnNxCDKeZph06ChAGsE7TaKCYCssxmu4xWc142EwEwJ46pwwK+yBBHvVM86DX0/RqJRFlD3xxWYgFyIuXn7oAD7/ZkaX65hs7abL6YLAg9WYQMpLcESqY1s6opFGG+VXvFJP/J5XGDWkA2WZkQ8bLJgOH76c8ns26lGnh1ElweNgs6w+eQDoJwM9t4hwCGGXTKoWxCFK4f/9xwG5kScUGnbApVRHKgLQP5WKgNgrvPn9ZqJ5QwhS/MLy2+tWwb18nqbvQ8StgNHBw79j2ZlgMi/FfD70GO4D7zaBBCcj8BbAOjreELduY6NFDCGj6MR08RBDzJBA6HhNaU8LXvvz5cApg1e2/+nWobz4QbSu6kfYUUDj3dGlj4owL03kOGH1I/ZVP4+JkbsAGH5B5WD9cJqMZala4DiOyV9209U7m/o/wTAm45gIEeb8FeQU1TMjVF9XrqN+iv4vLR7AjSKNgGiV91ELgJIDuwcdln0Rzv3DaTNgbgBk7doUmikNQH0BOfNlgWUeLByXq+iejAMrCwygPlrShdMqmBSUcUFmsOsHVZzmDQ9ghov7M/TDt9FCNtiXswZH9JbjD3uB3GsSzdrAHmxKk2Ca66y5sE/0OO9VUTOUx0S4AZNXfDtSGGcBVkpJ440c+FpZNmRXKSXfVk+3A0WP4mhGcQsBCJ8VWVS0SXQZ4bxFU9Y/H/wrLNi/Mnj4xVJYg43qrIZQW1obZgJR6Gb3+xoth9cur42BigDPhwotWAEC9wUEJ01ivHutxgxV5/1yakzwYP1Oqy8O5yPsKtOkwJNBljs/08rMuCp+68esU4W3h+7d8h9dZH/Yg+66trWNq+Wj48MeuJEDrdYAphxWJAEEbgBSl69GeJdFEqVCIwRy8X/TO4gzswme8bk5dlB4eIxjkaD1y0c6R8OOffBMGOdJQrBCS2Q+2bdvOdTgYGns2hrMvrsNT7dxw128fpeAG3OF5mVw1NVxx+WfChm2bSH49HN7/PtijFJtb3mwKD96/PkqSZDhPYAjVQ8HfQlqzwx2Z9LK5lN7oIVRQkopstCYcO9we9zC9uQ0h8V76bHRT0HaRqJrNPa+aOAVA7yx8a19GhryU+zwU1q5bjeSqNyw+ZTI+mnvCl750FTYLz4eVKwrxdUW2eUzD7jnhpRcPh7OWnMI5BtON9NjjPXvDPXf/O/zvV7/De2/lHO8KS8+ogsV7LNx5z17WkRY3WNqADkyflRHIXMJPm2RkggAG8Cp76YXO8MWbPhxKUEWUkCzcxfrphEWfSRq5zLWSgpLQDCgzCeAuFwaKZ7iMDhtl70saBf4g9zyPhritLTnc+L8/Ccc6j0U/rLRkrIcA53oAoZKoLRyq5CC1lk2fwkXJgYKinMyQggrYIV+88Tp8szgLTQDXd5JG5V9PPk5S9PlshzDOuabuPXrhZeiPHdd4NoA9LAbWQj6sURPsRxgMr1+3AV/hZTxTptujbmDg1XYyaCYDpoUg27athqTM5R4ZhJPDnxWFtWvWoQKYxxrTn30kvPjSq+Fd55/NJ7d9R4HDWm9pIWkZNvYgrB33vwbSofMAiZIA8IpgSMkyfAzG6orTToleV5kUr8MAxV/72m9oiAhtY30+9uh9yAqPsPbdvFKwezrMuoCpLAjM/iZwtGfPfoDgiXGYoL2A13Ld2tfDslMI+KIWEYBVetgEQ20CKeDWZfr2qlAw4CoydQHpBGN2sK/NXzCX62fTIjsyOXq/TmQgmBhKZ0emQj2gb02NIVQOOtJYB3v5HosBNhpZfzS1NLk9gEllJIaPU19Yd8qS3bt3H8Dw1IQXGl70GWlF4cIPfYcQTQ5AwFvVCUOwLNnR2bfRsGdz9vG+2YAl0TeQ753Fnnnnb24JpaYhCxrDxDzJsYisj9iEnQQXBBn8O8lcl3QKpiS6r5GuwvDyC7vDn//+AOBiK0oLGa4ymBMsLwkFMhyt/bT1MRBv2sza8Jkbrg8//dkPY6DRheddyBrqD/NPWxXuvO2u8MlPfABgkuYZwOLZ1Ru5z5kU98+wrwJAhqI4KMvKw+8U5uZAD2ugBfYmyh6tZgbYLwR1M7JoLgoYvMOcOdFIUnEutg1I/HtH8kMjZ3keQPyoVl/KyU1UFggs4p5k4g/MffJ3KoDkIGd58jh7YHIBnmp4DAPU9lMPt8D80zas/sA+/i5ATUoZ+5KJiNoPFFOGw0SigRsfAzjlWU8eykcpU0qt6nCkiGHXEWSy5dxXgF/CNcYBd1NJYh/iXqfo7cize+aqC0LtrCXh7qefRSIMI48BczpAziAH6Ch7dD51dgWAWhVDnec2vR7KJteEnsMYW7Muh+kF8mjomlEmFFCb9EhmAHXqY4icB9t3CoBs3ax54Znnn+M8wY8YcLi/mzp8sIyk4HMAZQ4x8NoRZk2bAyvrGIzGheHll18O7730Iuor6iH2k7lLloff/vq34b2XXBKefOnFkIfy6TgWasqADeAz/LIQ8NB968qrPhhD6jKo+2O2BnXVaCRlKA3m+nXAyGcYnZbdDUgKAMnwOyQzLCKwrRtmob9TuU/9gKhZDGwdxmcqSaevaWXPzGJtDiPtae1l7ZdPo6bsD5OwW3Av2EMafDqM5u997Ufhr3c/wFBkd8grQ4pbVYvlQ2M464LzovXObs6tlDjk5/rMmoG8ez89pDUsChX2iRMNh+LzmgGLM4k9sKf9WAx5tK8a4P1cUyUMGg3/7QEIraycFJn2hne5dhxS9uLlrEy0VM9Xmu8FC2YBUO8L3/nWTeGn3/t5+MwnrgRgORL+8cjGcILneRhwdoA6vQxrpUw8cpu7OvFdBbh8aR9gDfU6PdkQh2UxZ0IZ/catP/p6OLwPhi/P9lYGNm9s3IwUflI0DlhMfXhg127+1wi9hqAXHrv0ewewHvnUf32GIX9HeHXd6+FRAmQmTyUglhBDz9kk9sVoc8Dg5/DBes4krG9gRsegJDZjAT73iXe8mGsA69bsfItBAfsPe80Q50AR9yprBsOGpmMA7vh20980AqwO0jTUzqoIJ44R/MbArJp70jvUERt9i5/mwy3RNi85FesweuYpszPCd7771XDDx25G3m8gMesA26V2hhdAWIBkgBKcpckE7Hz8Q5+hfzgaGtkfrv3M50I9YF0PbNYWrB0G2EtULRQB3PbzLMvoKySgKI1n6zD3vYIgGnvyMu5nK/6DqQBJkgvWv/hAZC7L0cygRpQA1E1ojKBQK9YQ9lP5DPL0c/csmwAjTmsIWb0CYoM8v5KIMjln3UzNSrHv0md6Dn66+7x3yvpZI1NYz+ZhHD5MKDK1hH2YAVYxtZ31atCgfq72MGYUFJQZoA3BgzVw7HAnZzK9AcVU3YzpkZxwEHXNGWeuDLt2bQN8mxE2bFhDPUbIEHZmadj2JHFPx2Hdp2YnEtPHaBQE7TIA7aprquL7b9q0BzZnJkOC4tDWTRAX54aAn3XLsUPtPKfUFwxCi4pKw963W8L1n/kE+3cZ3pOnAJB7ohhO28EAc3vYtXs7vUlrwoaKmr4d4Fc8Q1xCRUeqLDGuy5c+e11oZz/ctncgHATM7hneTu/RAvgznb3V/JUcrCuOcJ2P8KykhgWzV4St2zeGyTPNN0nFtqchvgdbKPs+wBdDpgF9m9lD1eZNR0G1g77aQtuedoDAw5IqwG6UUinULQ3YsaVylmWi/MmCAKFHZSZ1VlfzCBYU9Fhkj4j7pMdAdBXNMp95Dk/aE7JFMSBj8sPzOwI7330th364kiFvgqBiEB7ErAP47DNEiCQ8vG+T+PkSlBwnICCZDZMBdiG461kqo1CbxHTVyZJMDM0ClxkAMJw8pSZ6km7fzlr1rOQsHqbe6QK01Vvb2i9mCNFDWr90QvyxpjJo2FpTUD3WABLK+C7OA/qppVeetpRMku0RTI++ttoF8XyOAFZWGJJFuO2nP34FaoMuCFC10Xd/Ru0kavkR9pTHwwev/Ui48QtfiuShb377a+HLX/x+uPv2n0T/5ncYnVoF+b+tc1XwmPthfxfDn6wGwXtcVw60BrTX4PmWtPfQQ38L13702mgpYE8arZZUlEMOlNUtViWb1ZrzHUW1xA0zjhJ9D4xevo8WNwbKNVNvurdMhu0u2VLwVNLgcUJUVVJpj5LNs+L69bP00r8UF5dE32MJjpMqJ4DfgH2wN9pPxUEND6F7pqSDyPSO5KGEW731oCo9GbODFJR9DGnin/HahiEaQr4IcNTQ3b0orLMBfVUN6fmsynPHrr1gB7DFAZO12zCXxvd2P3I4n0+/XQRpTqW3dlWPPvko7PhMyErFWAIcCCvPWEgdXwZQ/jxufQxiCGhVQSdR4cXVr4WkymUF430UobJjvBdZNKGCfIUAIUMsCNMtfWbEGCdOzI+ThnKS0g4chFoeKdV48MnI48sXFSWAP1mvblIR6ATYSYe1MmgyJCi7nqCJ6bXvRSGu8S0XShmjF9NNLwMG0AA3wIdXn1cXuWxacbB8JnN6vZmobqjHCMw15aC+jui2AVn+RX825kAZQAKLpw2/oRIAYad9LiyLSYN9lA/n42vSQ8MrCBDT2mVLcLOyedDTQSoEffVZFTgd0bQf0GWARm2En0/loplsV43vYyvFo99XjzeZCzIaPYBk7WgV4EQ+C9PxUbyzRMw1/6yYWIEkqIVpQg2T7frIsDXVzQdoiIPAa+brDLF5yT4R5O0necyrZhiRm5LcdYumgWGLs1QmY02RhaGsXKDDQtpfESyy6QPQjhtxBFZdbLJkmeD4cNLw6QlpboTstIJyzLavvZTPVxJeffnVsOZlXldWGv8tFenRJ/7P+0hMw9+SifhTT7wSGg7CqGX71t9m5XnLA4oDJvO7YvJ8Ls3MlEkz4v3SJyiHv58HOHQAI/qS0trIcl79Mp5BWu3wa7Q/mcn9+2iuusJjjz0bD2r9YZPx5hvHO6YEj6B0giU0YSmmGR6kCPO7aeJcWV4VdmzdBbDagMeJDDsHBBZqHLSAlLGwieEXomYJ392YDMkFS4KFIsi8cMEimA71SAWPc/0VuXENDfXhtYphcLupuPlGewul5oIsvFyOY2AWRB//3bNOO43oyUKRWYDlQjHXqr6eDScurYSFRLIHg88sEsW0XCZ5GPGnMWEcZR31Y8shSOV7CPD7kX1P19CSU2eFRfweRL62CwnYKy8jf7OZ430dVNhUuREpL6fnhIE3HTbLfAq9AYqoPYTUHOMwKYkS7+1vEwhAcbYUg2llnA0d9TC7mOKJ70cyR2KIkRh6yIrTRzghBReoog6OfjjirdkenGpP+P8Mr0LlZNLFmbYO4LX26sv1MQxJeW8J14M+J7R0FIa9exoC+Qjh1MWV4Zr3fyA89fi/uafITzh0ypZWcfA2wqbbGs5efn546L4nATDZqGk8B6gAfF5NmgRbpVh00qYvj4MW5CkyuXjWtOZwwpyP4f4SEl+LKfjXA5plwqwrpNG89Re3hqry6miU7weXYd+JzHoseubwvNB0bIVZsGb92tBIs7QOP7srPvDe8MaWNaEevzwbox7u1RhpkvGia3vMJdMKRRBfFr0HrwwGBzb6PPUwJVUuUYS5/Iw5XAjazs0bm6InnXulz42DHhT0YXLZRDx7vsU0ryy8F9bjIPcomf2vn0l7NBDXu5E9oRCGeQr+t2M8BEoslDe4ySo1zWB/0PtXTz8HHHpivwOq+jOCUGk0bukUKTGsCxaAt7FPU/suBg2dCQ8mNwm3nshujf9MWGz4EDtZj7u6zwYHdBEP6iXLzwhLSBsvpEA27TerFJsPWKVZNJXjNMjbdu0Juw7uxT4EKfpjfyVA6ghFNk0XxWVaUnaoLMP7FJZiEYexDeNdf/wDh/jE8PnP3YCEfi2F3hbknN1YBVDEe91djx5LXHu/tz5tc0mvv5pGN42Fp0wrHQl6Rc2s8H9uupmAvwnhv790Y/jP4//i+m8Nn7juU+HXt93JZ6wJm7bt4z1P0twtV3hdvbwjmMoaSISFmWBp8ILyJmRQmtawJ1/2vsvD5rc2UXggp6EpkgXcTVrrVR/E9iKJAB7Wv36Io2nHw5mXFsEUXBNeeA7WNEWtAYMZ4/nh1KXn0mz3hhqapNG8TTDDkX4VVuGDfSL87f5tDPhibgTy68U0GwvCFjyotwFcsQRjuqhn4SBrgOUHK1mWe2LQoxVMDGF0S4nzJYouCtUUNq1zz7kIO4FpAGyNNLxlEfz693/+GWX9sxaU81oCXrmwTCsJiWF9Zk8N9ewlJ2CyvL7pLeSwk2DWYWHA8O8NWDIvv7Q/XP7eC0Iq/o8Xnb0qvLLh72H1mk5k1wAG7H0+dyPs87VT8ZydTTMOgMAoKfr71k46JZx6yoywed0WmCMXsHeeCMuWr6KxwGvsjR08l2PYv8wNU6fVIq9/CrZpFRYIkwFjkLdy5rfAgHZBHkfOWZBfE350672huq4i7D+4DdADxhzMrF6eU5/jggnlFGXHOVcAyVmvQ9o/8Axl5hHYQu3x0Q9dznBwYshhL8wC6FDp8/Ka1eGii8/jusmW0audIRE1lWoGr28WDXwm4TnP4f14PnYINqYOmF9fA7MT+5NRgUTePzurKDzzzJPhXRefHwfVPlcbNrwRgZteGN15gNflhKg89PeHw7suPZ8h5FH+Ti6BaC+H81adFtkdAqsCi0fxw6qbMS0OSlz8AqtaAWSohmCoW1JSHu77y1/Dh665KkrI0m1eUe58/ONfC3f88VZkUJ8Jf7jzFwAOgCMpBbCNYIEwQK6uropDOp91z9O9ew/wHJSypyWSyPWOXbt2PZ95ZfRiH8SPLwUGz0b2ygUwQ2QICFzKNlgOYH/sGMMDDudspkGCtAKfsrX83OkwDHdRAM+Zh9VEZARxzWmqVVdMm+Z38+BNRaWwG3/BJbBUWyKo3UOtKVOodEIePwNAFpkdyEUPHIhNoewVYJeYVv/ej38vdKfAblSSzmdLSaKuA2TIxFNwCHBfJUYS3ysPoMSarnhCTrj1598NBeytxUylRmFc+SsqWPnlwCX+ivsg+x/FvmE/GTBnM1RwteeFh/+xNjzxwlNhIL2L/c6hZ8Kz2brSgZDyNM8J9z5ZaFPqJodP33g9vo4/Ye93EJIEAwNWBwyU+/74V87L2QyGGmHN9eNPbZUCeA7oOcIa6u91L4ZplpuwJMpKA9xEVlhIoJF1cS+Av/X+yBjDYpQn2lRlppWzR1F/AEa3sOe3dzukyaK2SagTzDUoBfjIx5O1oJhGjElmK/6jVUhQW2n2B6hP+zn8rAEMDRxC4tfNZ5uAZN2aYJTB074mwEnsLvQEHaB/yC6sRMUEQ5RGvPX4IdZdVmg7nhOON5HKSyhpS0sTjK4JMTRtnJCdmFzNZ9L7b4zzuoRzZNEpK8MU0tvveeZp6hLOxKP7Q1p/B+eBupekMLFiEtL2Y6FfplkZPqWcL+37G0icLwjtqMry+XxDMM2GAIcZc0f5vXkRRw4e4L1NKefsoSfo7TjIa1IbtGJDVLkiMlafefZvAIXIdZFMD/YzlIEFNw32ytkrloV/P/YQTH38/2EzXfHud4dFsLLXbiUgbfPmcNbpZzJU3hU9IDNoPCdxf2tra6kF5tG0PRzqGFqUowRat3krdTZsmeHjoaaW4D8YmoOEzySn29dMAGjlxMU3dQCmrszztnaDQvtghU+NvuqqDQu43w7NGmHZjBkkBLHjBEqu/Enz6c/oL7AbaWYAMkoRVzZhYijOKw+N+xrwzmvm2jjYNjEbIgGDunJ8zQ9s3hWb4kH2rurp08MxbCky6el4dLChqCJ460BUP+YzyHFoMwxbNB+A2CFML0CybNUcatwTyBw8fyoY6B+DfaeyKBVQUrJEP8+/rPcqLKPqCDkZ5XPDbwuXX/Ze6s388Jd77wlnrFgcdu0/GOaec1m487FHAYAIK+K86gEEG7BxhbW8iKH0kWOd4SigXzYHYTnBNWctmhOu/9AHwzP4pCazRrdB4NADuhWQQKlxFQq4EoBAE7f34YmZSd0xEeXfAfauy95zOdYaRZwhh8PTz73ANcHA5uCROKzo5FrKeMxhTzyCR6FMQTXTXjs9B+0R/SWA4O8q/uythsMxsFPKxghnTir3uu7smYBxhHRW8joA2j3N+Mfi0W3obf1uBoG0DjmcKz0Ab5kM6wYoqu0XCxiIdOPzF/KRtU6EETsTP9m9yGQZdrRDlhqDxmp4G4YfkQzVh3f/DZ//MsF8L/BZy8IHPnwdZIMOgKdiPJaP8XcMJE6Lg6f0mFEB6QPWRDa14RAAZg6g5cuvPBcOYENSyBqeRw1irfbaS2s4F1AQwPYdctBILaJKSgJAD8QOWfcTkKILnhwnx8H+vwcARq9DAZEU9gr3+FJsu7Rz0drHM6AJH8iVAJ6bt6yP54sh0p5xWfraahcAC24qfppr1j0XWaEqqLLxUR4BNNIySOvRTFQ+ebDPm0j9HqBej8FQhmBTG9bNqo1gmPfR2llsIZO6ehDlXwkS/327CBYdtYeHuJCFHRdWQhzDsWYTn6qpg9jDnj0PX/3TV8I6fPwxAhFfTBCjkHsV4j06grqu0WEn13DAACGAvKlT6+iDJ4Wrrro2/OOBfxKyhtQaNmDECrgOWhtI1MrzrIW5ma1nvUMjZdicMwWsl1F8V89cOjd6ob99dCwcg1He2EtIKwqm1KQJPNsOfiFj0NekAwpPqiaIC9n6COfkghV5fEbUKjvJL6HsaayHJGUGDp91iM8oac7ecuHixfi6w4RhTY+zzkLGaJgLc34I9UEzUvr0pDLqNnz6uTeTphSwV/dEC4dGlBLdWB1koB6TUOb3iCxCVnRLE4zsY30JxbKh4dSoE6oI9Uqh90UtMAEmbq6WTgyTOtrSqDX7QgH7ujVYzNMBD9IaIQdAzKGNQUwVhFe2dxIMZzjvyVB0Gf/97PEp4F25sLg7APgup0ZvplZ8ZfWacMm554bHH3mRvYmhFL2noWSZYGLW9PaE9jUG97W3d0XfYP9ce4BoG8e5HcNmZaHjXfvDH3yf/uTL0VfYGrKP9Z1u+DYYy7I5NeFbX/pvenvuA2BgHlYOozyoDqcdzNbD6K+sJjyK9fX+q28In/6vD8bBthYl1113PdfJgEuwJZ55gUsHZ7JFVVFqm6F9pmSomIPB+6rwTTkZ+CRQWYx//Jt4r1ZiX5OHeq6XAWsvvXQMgoqBmwk8xOvi/twPbuLQSJ/iDrxUBVcFbd3/tZOwp+1VecKf+1tQNgLAJ1/HfU7w0rpUi4139kBxLpn8Ms2LWRcrTj2F9V4a39v+yuB3AU+ViV5k66IItkbGuviffdcQtXAL7OvdsH4P0a+gvuHPPPPMG2rBazKDa+MwJkNyAme4A8AUrqEWipINh2W381oC59ZssmYNQx3gLJfscPDwHnonhvUTy1D2toSbbvpU+PFPfxMtF/uxS5M8V0UeR0vbcdYW9eUnP//p8TyCi8YoKBsajwLyNdKQNHKgifokgETDH2Q6OUE0BMekZiWzevdo3Kt3mx9U1ov9WTYghlNMEW5xzgymIgIN2SyCAQrkPrzJBAhlNSl70l/VNLhMipcemo4cWCl93CSb4shwYKH4321YZHvJZLC4F1gcQioYvS8U3oNguGnbINksxqkL7Kh+WIUmFAoi+CA4HRUElomVBPuxF8lmLp6TGXhzRBm4kzIoxZWlVbHRfCeNTF9TwWbfWzlBAewRJdf+bET5aZbSDTjh89rM9rIRp1HIGKCQzXfTG6MdSZJhDgK1SWxmk/DC62TxNCMj8ZrE8C4K6lwauVYOJFmHJgvKIBMI7eOz2wCnabzoecJFUdosy0x25RhFRRNFqIB4HptkM02i3rcCOzbTPrBOMJRcpDCJ995FAEX2I/fD96mG3XXayrNIO6uBho75MBvhy3gEPvyP1Ybhcp1kpOpXRFHG1OfGm65jurc3PEUYTD/FYzEH1imAkgvY4JNBhJw6NxytD6++tDYycifDBpOlwd1kY6XpAH0txnx+7bqNUS47hFyzm3vipuZ9LEAepheLi9QFn6r8LqOf1EF4E0z0RfM8gMdZZbm5JLLi7+HkRFbM9i0H4wGQyoSxk2LTOmvQFESZJf/v75NSPZ9TGS4GRS3hABlgGrz/8F6ur56nhLPgB+P19tcgoJ0FYYLBmZimpConSzjZxCJAy4rYJLHZxUbL51bCrbh6tL+QYpfw5vR598VSaEa0+k2jceMsBdgDuNEfhGdVPxTZ22mk1S5bMTPMXTgLFl8e0/N2wIs3w+7tx+LETKmM0yHxrSQaNouVDA6TlWfOCLORFIzQzDs1OtHYwqYgeJYSQ3Ma9nTCDkAoCNh4gueS+iEh9ZZ8y/cY58RLiAH4PnxgN3Q3IL3uUmjYs3h+WDHxyzEkiq6jCxbkUgTL9IZ9zmDhrbeaaI45WClG8vEBTaOxHoDR0Adz8TSYbq9TkGXxfCYD8uYAThmYtO0EzBFA+nIYi+Mw5Id6+E4xyI5DhAFLT5SNhBi0M3fuXKbiPWHNq5to0pyuA3akscliHaHXXAoDikkEU5yy+MywhETcQwcawr133xO+f/MPE4D89p18ln4O5Q72CUAFXN0XkN6oJGAq8toCwLMvfeFz+Mi+HDf7HgrYcdZ3GntVu/IrimItIaKik/U/JqrvMyIOICaZmEOdfG74dxKTM/KGKehgVwI6btlEWjTrLMHsTvhYmUZrkWhap8OPwvxs1jXFsqEbBlhxyf3+WbBDU9F+DcDqMXRQNUAiTdR9WVAl8b6upyGqD0h20QtVlmc6w44U1itWpQzDEsC9/k1x8KW3J+SkHkINBFadVvp+MiP9OafPo1a5fArkAAAgAElEQVQYia8Zf9k/pLD2Mvj5GSSlnzf/1HD+GatCPvKKUQrn+uam8NcH/kHQz1HYxki4Odht2riMUSnhfu/gTjfaCQDfc+csBqwhzK5sepxIl5RkALzs4PkBmIcldP755zGJfZBp5M6IqA7IMOU1GOIyeU8K02FQ1U0qCek00bOR0y5dclrYubc+/PzWewDIL2GQMgd/u33hrt//K/zs598ON33xZgJf8H3Dy26cCydo5f4TfQb1BDWYgEPe4kpQxF8yVk1tHebcSKdwvPKa94ULLz0vfPM7/wPQNQmA9Vj0wfzKF34TNq6tZ6J7MMyYVxbKJsFkrOgL3/7+j2BPUEyyJtMYshj2lE4BMBsGVApMqR2H34z30uFTtGxkWup9MN3brUSWg4b7Wlg49HNP9P7p49xjkBr/Qj+QOKj1LuMaGcjmtY4cb953jGJjGUnIp604K1pXaAbfAmCiv+1GPFYzYGsvOYMmsyo5tBzJD9V582A/Mb0nffD0d68iAO4R2IIt+MlWYhNDIdLZGX57+7rw1a9fFvpgrJ2x7PTw5It/pgivDP96AiALYFV2TxIFxMwZ6UjLYXWTEuy0eObMBTz3ORSAY6EWL6wqAjiee3YDe0MxLMWLADOzGZzhm4vH4DQY0TLacikUlZUrEYv/j6J7zpyZeAUSOEVgw21/eCBcf8NHYLcA7MAUzcAbaZSW9lM3fZdCG2YoTIS/3nsnjRKvFX2dANABkm6/65+EaC0N06eguqAOSGNwbBDfz3/503D9pz6GxIuwHRpsawitB5INdaDQ15vU82zWvKUwvZ4PK1YQAImC5IXnXgkrAWVS2Sxkqa1//Y1w5pmnn5Ss10XW03/+8xQBhKvYvw0VhTFIk9Pc0oZ87Fh4/1WXw4JuDG9u3Y4/9dII8itPGuA+HyMxthJARoDSc2gfPqQVTNsLacD7qb8asHg4jvpoztyZyF/XENaykgYiL1x//dfDXffeHj732ZvCX/58J8UyfsdD2Fq0drOeh1l7MEniINICVysAmadzTyYcK1MdD7/73e8JRvgAdSINJI1fMlL048cTjFVDSdsAaV/HLmARrNthakjVLqp43gQ8mj1nFus6B5bTCQZtB8OUKdP4vkd43wpqBQJW2Wxk77gfOzRqY8i+kUHI3HnTOd+wkyiaADDeERvkktK8aH2QiVxukCH4xjc20XDCRvKsVTnEUOq6L/wy5FWiYPjG56ltBsJ5Zy0L//n3q+Hbt/wuMHMP/37oDqxcQvjTXfcSELYiPPfSM+Fj114F670LwNWgxoTM951fSutsFARYExJE1CN08qUTckMh50dLfVK45Za7wxs7sLEBFEviHBdYlYwgMSDmDrD5WQv2AMZlGGzJXr8CK4xXX38VsBOwCABlhMZ6lL0/lbMD9TNJ4exTMDXqG1AcscEPASbVTmcvYl1YG2fn++yw/ocZQGM5kcKzGUOdCIgaQb/Z3okPf6Ee7ymQnthDkDaPM9BKya5CWSAozD7DOR/ZI/yfYlO28/D6LPJZI3jHvpOhi2eMap9cBs8ciciUGaLSWMvpGWLfzAPQmlJVRiM0FM/zAQYtw2YVZBTFBOcsmvRRAL7NG2Gk1S3CQ+9ImDS5kKCoJkAIAiapu0dhuuaTim3SfNMxhiCepdyjM855V5i68JRw39NP8p6w5vDiTue9VcClUwtHH3uuXSYegH2cV9nI/6D5cg3HQjuslFye7TaAxWTOsXSGEBUEovYyVIcWEr3dQooSXp4bwq2KCZLqaGdEkFwTLkEm/PgT93jURw/TPgYQLTB/7W0uu+iC8PQTT4QiGtl+9opB2Ls1fP9zkGU/9fzzUQ4/DjA5iXTvIdbqXlLoBbyLKyqixVg1Q4tnnlkTSicVMnAHeC61SYal0wcBA1b1IEFHuVyLYfwUKyoL6XcEYkh9h7kYAT3ufjsWYfnUFXnY4iRT9x0DSEoCbK2gVs4qmoSEntqJdVsESNLdCqjCWSHjdwbhI41HGmkkCe2qnci16OZ5gnmLldcRyBBFaagUmrpoWHsZTM4KTQRrFeAx0EFdVgxA3IQM3gFsCTYS3dREY7APcwFSPC+HTzKXimm+3atSAY8q8G88DIhtkRKlnNTKCfUfYBXe5ynURKcyfK7Soo5nuXuQ0Frkyzvf3hUH3D/4072hRVIKNXsJDx8zbpjcAAyw9RRbDSDPTUXNOAZpJof1c8OHrwpnLluKjcOLSDxzwyMw+CfBArDxL+fZyKSf7EJynU0N+u53X4yE9oXI3LzssssYAM1krR2lTx4Jv7vjD2HCpOn4ahMshsy3AXmq37FsAoQdzpyEbD1xjrin+8/os0mtI4O3GJ//vexxhgQlA+Qex8OvkDN3/qqzwro1L7EHDAPupnLNeS75TIUM2PQ+z6Yn7oLlN86ZkwPwZJCjITulAIsdeIqrtEovZ2+YjdS9iW4LBpmKnmwGhJ6XqRB3ygCHr7j84+EP9/yVsL5JDOyvjczZTEDr/ftQ0aC6c33mUfOmc1/00k7nvMpmH2pnkDWlNBdv3cKw+qXnwxvrXqV2REXGPlpazJCCzzKGrLyHgakyhUGuq2ntKfSuVbCCZZUK0O8laFEARTVEI8oeK0jrqH6K4HJIBAU8uz3YXuRRmB7YT8goKsaN+LgHMIuhGF5JnxUDrvNDB3vg4xAyvv3tm1E2rYs1kenz9jC2zGUV2HdQU7onHEd5aW5LL/7KgrhD3I8SMiHcBx3MSDi46n3XhEf++R/qvUTo8TDfYwjlZ2e7oVT0yjPKGbjovznCWr+MemVWeJBByr4DO/nMXdG7OoUz+ThgjMCX+6sKtUQgLJZF1N4q4WTkqnzsaqP+AItIpUYd4RnyHChkoCPZwwGDpK8sXrOffjCVvsL31cBQu5khWYBspecsn8dQoCBsO9gfpq+YG57b8CDM4rFw8CCvx7BS6f0Q+14GTNs0mKDcUXCDsXDaeTwXrMvOBrbFhi5qflUWnEX8vOQNpfriCBM4iztMumLPHWY4Y7jv3EUQJrDvO9bYDeMaawTWl2zT8mqUvASdiQdlYJl37CigHH2sZBHZgf1d9Buce8OozTQdN6BTJe0g2Ej1NALLGfbFwDD2xxF6lsP7m1Gich5JVuHaFYBJiZn4fgJ3qpizuZ6d7HG/+PX/ovL4Eet5PJy2fGGsX15+5m3qEhmubE08F5PralET9DJ0beQepKBiXBhewVtY0pVgnIC1z7FkvxGu+RSeUZniWkq4L3R1JdRvWl06lOkFUNQOUj9Yw5k7UBPaH9kLOVjeR28iY//eO38ZXsSK6bJ3nRfrMy1TBOgz8wClYQUpde/n+hjM9Zf7H8RS5qJYe+3a9Ta1cEVk+kfSYgxGY11SjzUbxMo5Z78bQ0JjMFsCY3Oo46829jNxMutt990a9ivVtYawCoYfOXIk7l0ZvEYp7zHINbfHkX3aDHHQUEJBUvcvrTD9WYlygqxd/FMszPfy53xvv4u1mwOlvQxeZLDG/Z898B0Gv2BtfE2eYf3K8wEGDgMi7yeMzvdZsGABeylnG8+/mEYX+0k99mx2LMPUW57NBo5pKeB+qh2Lr++/W39FIFY1oURO/lYMqYoeweKI4nvaf7iH0Gej5LIZFsvJJS/D3rkR67m5yOju+tNfwgc/dBWgO0OCxiNhx54t+OwugvhVEf785/uxIloYv7/4X9K5F7wbWzETNvGoAKApoYHNB0zoAwzzYfLiv03a2FFA1za8JYvKijGEBgShYEnmBknzjjNxKNUah3cy9c8rMJCKm6o8lvuprYZee/iHR5aecioL8GyajlEaUKW3+tJkZOnX6safaM4FWJWcdTNhLSR9zuQ1wSx/ZbCxewM1Vo5FD7Vtjp4vPLTd3aLcFKZsgJmAvMrzBLFk02mBJfDkBZbJZJqZsnODEWTHKcEv4s9MFE6jmNQHRnlZNzc/hmLwK4uiUrZZYQ7mwTEASl+1hHmuD3bipvZGWaEG5skC1FzwHJqKFBqIVDpbm+t8WAOi83tp5mWS+iXyTEzmQ07igT+IabDehko1MwGEnJopoehFujFGAaEfSQKg4dvQWPcwze2HtdoOu6WqshYmbgEPRSNJ2jviz3igeOOddLgRCxaOszt5RSObDbTPNPs58+tommmKWSzZPIzFMD9ccI/+HSkoY9JOjN41pKaPBthJAM/TZ2OgP8T0hWlOEXLylctW8Bzh+cl96kBO1QhD7BASGhMFFyxaTqN+ggedwo5rmUcQ0WHkR888+TpG7CS9DmUBxOJ3dxKEyqKAkCHjQ26BIk6lQXQR4VwyB5zSuDgEKwUtZ8LUmcCUUxP5N9ZvoykEzOezxiwyWamAupGdKugooBx9ARLNkcEiTiht4GTU4GvAs4wtBhP2fXsPccBYIDk5SbRSGqLH5/AkiKN8T9js/wadcXUFxuJmA6BXUIovCw+4cv7GBp4Rnh8nufG9ZRAbWqVKXrYZ33sUuUknHiwZbI7S8/0SAiFLT6kIS5YhjaYI7yHheOfuhvDqixsj89hBQxyK0CDo1WkxtWxFXViyaCbPdl5kNQ9xcNt0K8Hpwj9Qf19ZBeUUXeW5ZfjMrQ2r171MccYzYqPH97JZHaIpGaVYigWL0neaU5M4Y28J0BBTHfVK4nq4sesrXQbrGSUMBZLPXHE4dLSPwgjJIH+nsky/JKZL7AcCiZynIcfPwtQ+jyTt+YCkFldtgwx89B89MhyZCkcBBkaQUY/ht6bkZJjCfJgJaRFDoiI28SMHkZo3mcQJqMYhMqWO5xnZ5TgA6+Qpk8K82UuivDwLds4xvFHu+O3vw8XvugxvwFU050zgmGz1YjPgIZDG5ZyCz2s6UvUxGr9jx46Ej17zAXzJCG4jfbYeVjMkHT6DBvyGZjEdZO2nEQqY5JoDXHDNRRZ9ZLNzz08SIPWJEriQhSNz1y1mGJnQIK8jSJakbYoAGPfK/TiH76Jsz50oSzN+Hnin9O0Unv0+l6ZaagfCPqhxvpNNi/Ek1rlMVVlQFi8GXrknp3LdtfwYtzDgRdMJJcjO4zA6abofwXBurl5GgqodzezRNOZxehiBVYBxrQP4pwC7wJ3Di5MuKnHNkcUQZtMMTIJdUcrecKSjI2w7eih0MeBwwh/dNwT22EdTsGTwNYb4XKYRq1TIhX0ryzsD1tm0qcs5pOuEBHheAVAoqF5a/SJrcxdMvvuRMb2FFOP5sJ3E3y7QR2X7HiqusIlIsBbgJzrEwOpT112LZKyB654d1ry+CeZVAUFZswD15oQv//f/hC997uvhN7f+Nuw9RFOKBKSTwlLmQMJ/2x1ZNoVTYoaBFFoqBjy1nK5qsyEL0hCsy668DLZ2ZUzZvPW2X8MqnRdWAS7vZriwCWbn4FgrYNJMvPZqw9YdL4UXsDjISMqDQRTdvtnHeK6RyxYUVDI468M78LiXJcE2ZeDgeWhYnQAyZN7I1NZHWrDZKWr8+vy7+7CSy3hgUAkKRMgCMfBQxqDnoTwa/c0MV3FQUgjTSO8imW4Zmvlzvwa00kkMj8OqVTMBVFrDwjl4TONjPSFnajjnkivCk88+xLN3CHsL7huMrtffPIR9xYlw9YcuCD1HDoY6rA0ONayHxdFPsB7nMw9JDqBYFvtHejYMnYm89mkY9gOMnHfuFWHLxn3sxblh5rQKfDELwg2f/lM469R3hfNXXc3Qg+EussOj2I9Mh/HRO9QU74+y8U0kOjczrT4XmbxWAOMsvB6A1d8Tivf5L35ckR0BXgJGMCvHu8Mnb/opsjknEYPhofv/RIA5g0116xGaSgl33vcfmuoLIzO/gNpFKv8ovw/BzFpI0bx5IxL9+UvjtL4PWXYpze6WLZujz7Vp412wZQp5Brdt24pn9/Lw7NOrw8rTV/IZG2OyaDkFaD/MHlmJSmKVSm0nOO0qZMFrYcWWl5dHYNUzbAIb6g9/9P3w8Y9dT4PfHE4/dX5kgXhz9IqzPhFY9Vz0bNq5AwAfJs7+g3sADybz2SqwuHg1nL3qjMiw27/7EOd1UfjGN38VHnviH+HD11wb7vnT70Jb5x5YEYbIoBLiudGv1ibY1Gs3/XWwU5ci+9dP6yD+njYJhkt95CPXwLZ9HYZ5ASyvqYQg7gQ4KWbvbArTkUsLcs5jfQwg1d69ex9DjeVh964DFKkTw36aUsOvvK9KyooIprAmehuFxRVXXMnrbohSYW0OpuMHvmH9pjB/IUFMgDCyFgrzJ0QyQB5DOBlZNgcOzvVmnYJnuXWOjNV+zs3rP3dLKK7JCLf8+H/DEw8/Hi469/TwjwefDy+vPxCGYfTcfetXQh/NensLYZ88V29u2xI+9omreS5oBmi0kg3KOAmsum8pYRVUdZ93ACObiJaS6wKzhWdpoC033PKTu8MJZOr9WAGMEwQWGf/s0X6uxGslhrLRF46idYifScPGYYwab4hJmEwOFVUDgMXj7MVTAMxPtB9E+ggYAcA2g6HRwYNbIls3MJxRLpjOJhxDmtokIyQxMKT5A0wdHy/h7KeZA2gbF7lCcpPFPq1CYZTOMwlG+jGCSGJ4LDQm/VGHZZHRgAz3HeZ8I7yKwUQh8tVO/I295kePtAP89XL2thPccVo4AYvqBI2Zg6YR5HKVAOxtTZ57sOdGYXJynmHsSw8CmxEgs4phVlJKedwjW5EZTuPsPt7YBqsaz0JqSYMIk0GNUqkPrIfHaEKVg555waVhQu3M8Oi6VxjaEFAI6JJLg9CBdLONnkBmZ18rA1pqpH4DTwA7K2HbHub5a+daFcJGaQPA9S6k4jucg/9d8QTOSogfhuK040WZjGVFKf9NH+5kgv8KcmeEK9//3nD7779P7U7thQ1WIdegqbmLAJsJ4VyYdS89/yy1hIPd0rjWsjkvM+ixVAJ18mzZJE3H672JvUobgX5A7bp5s6NiLRM7Hoc0BRMqIC+cgKWsRJNnpyeTgE6sFlKwzmIoPTZMj9IDO4sBtvdDUKi1RRIMdins57mw0QXSM2EJn+CZSaU2bKc5LQVI7E0uDv3IUfuR7s+dMQVLGuzeqosB545Fr8BupcqAo8PjrWEGoYWGKCbhdVqMXcCBnfUMOcfDJBiCA22NqPYA7ygeKgFCDmCNkA9ApmTyAABtGs9vMc16F+dlP6Cagxl7zlZYUSbBl5ZPDPUQKxximjtQQC+hvZny1AmlhWEyUuCJXI9qPOkXL14a7nzgqfD9n/w4fPV/vsn+zH2WTIC36wAstRSbW/atQWqdrHF8jBlk9UBQ6Kb5T6FmqKEZvfkLn+fZGQobOP+Tc0uweXg+qg1jdgIhcZnURMWAuNUAvpIsngAg17d8DmxAh/fWhpUE1Pzil78RnwdMp8lADmK93C2Tk+HxGGu4kHq0B/DZnsD6wNePwzrWo4BDSU5J2IfCcISBaCHBnm/vgWHI0r/k6k+EJ/7yl1BRR19GwdgMaJWN+uFUWF0b8OjtxErpIs621U++xlAggz2gL9xww/vDk489FQ7t7Q3/fPau8NPbfxp2QnoZgjSnv67S/9Q0mNqETs5AOn/l5VeHW3//SEilb73k/VeHJgCzJFSagljNDLsdiunb7XBVdFrGquFVPdoEosZ4a9Nq9iO8Q9kTCun3BIsFQbu4FtrxZBqarFUFw9WZdTPi99aT0TpKn90cFAj+ajnRFMOloy0W6kNrDve5OgZrR7HLyFEdQZ982vJTwh6G6XqIaxmjsk75r3Wg55/92Hbscy657JKYQT1v8fyoDjGYRibgYTzih1nr7ay7/uOAJwQojcA0L4GQIAFsjL2F6hl7OQYBXq/CYmoxgwRV22Jp0gAbnVro9JUL8PVm8NB5GBn9tlDBEM/7FxWh/P0U6v4hirHSkolRkTnMmsuPmTTYM0yZgoXBETCFHv6dIT2fU2KT9XghdZ5+8SMMhqInJeWIyhBrfCXbqdafAqmskVG+s3WtNhPKsB0IZWM+eu7pi8LKU5eE517fHfY07Q9JeXhgcq0gYoPF8LP8PLsH5xl7B/3ZMDL8dEgnZ10yNby5/UDIGi7Ahx8gWP9cwE59xCV0aWWmYtQsEPGSXNjnqrAKqTurqvOxbKnGh70x7N4Cax41IgstlNei0CWgUfi3jAT5gwRKD8CWHqVGSgHd7GnnnnneMRxwQ6SboB8B7MbGMJuesZLsiXb2lIVkCqx+fldCDcn1kHBQgiIoQwotAJlBRmOR1JQI/F68ZEH45S++Ha699gZUOJeHc1adG9UYW2Ha2md84SvfYFAFBgC4OiTGwoX0GDrvtBV4oL/OvkTNAa4ktpRQisJirCzHL7yUQc6OyJLVojGZ2tUMFXEHxUFzsTfavn1HJCR4jo/yz6i4phc8/bQzw+rn1oTb8a4vhEH935/7Xvj972+OXp89nA+D9GbpDAutHXaCufXCrLXHUKXjM67CevceZO0A6ycAKCOz1DZA0hY/FwFRCYQx9yEryuyLeH4NiJIAJVlKJmYZ36ESpXQ7lhsHYEW3MqhXPp/LnlfJPRLk1I5DPEtLqXZC/ty3lN6LH/m9ZIX7Z9ZnCeKhBMrs6G2fCIuDxc1AO7E2E8Nm69qE0ijhhSpG5hCrHVKY1k56rsqO7YDFKwlNT2t/+TkcqEYJOhfT/IQB1ob7p0NIP5c9l587ki/5+XQIQV6X/z8YPoHvCBg7/I5ouK0Qi899ugorE3Edvdy7zbsRbI5J1+JmvCjrKoP9TEW0gWjJ4E/NbWR9QETq6W9hz94fphKMqpryKPZ2SStXXcCeCLMCSnoi2Q/k2eKFN0zcHA4nFkEOKHIEUnmyh/n5xuN4OmHSrvF9H55u0vhNuksGmMspYqHwxia753Cw9vIFe1mYGoInc4MFsrrxn7PJS0POoxdlEuCKwQ5ZLMhI7+ezZILeCXS6CYtKjLDzjFAodTKB4PMTVoQPE+BHF8BrEYbD0X+DzSluQByy2hLk5QkmRLV1bEbT2BhE+UeVcUIvboW2WzUxF5YDByHNbyLxOTNSow1H8AJ7A6O0XwYu10cW6TDTBDdAGbVOCPzzcRFvFsEQHyJaIjAdSgM0y6TLHVHmweFSwNR5+pQ6CkU8+3id2prJ4c2Nb/LQlcfX8IF0c87l58ZgI7lIgFm4vlwHQy4oCgeRqslcLGeRtLMoLOAFiHsAuzt62BAp8IqQLCTxOl2ACFuQHSkHk90XPb/4HQ2+KVIEWzUdV87zzgYzbUZpZKGk813eYVI6Yd6yYQdhJc2RtTqulQIFVCaNaSdJdzDYQ14FhSissEksksrSSsDZiTE4TEZlW5tBCvX4yq0DNJ6Ojy8BZEywCzjQW/BVXQ17Z5D7OHt2VfQKbeT6aGAfJXI0bS5GPdVcODIhOR8AQ3htCh9lVrLwXIeGcM0EBCukKe2lOKgHNNtLuIXKmAy+fC4yGbcjZRURTtBPVw8V92cZIDzfHsRep+mzJrHZMPnhmTt65ASyNK4fgwDT1/07buL6ddp4e0D62WQxubHHayySr8yPx1cJh2zgbJ5HNyW6NlhDrUyROXI4UIa7CZOqmAAo0hIl57k0UkrcffQ9dD1YZYTLDClmfc2aXRk3sPojhAEhnzewx6JniIKgHH/KOfNgps6ZEnbt2xZq8KqcNKWSKR9+Mb6ItEVe2JTJDhqNBlhPe3buAazsDZxnIVNswSmvAG/0SeUg05qDQ2ScP6yoIYygZJhEaJjQMGaS9XRxkOI+xFeOrEiqGmU0qTRqfn/PWTIZoqS2nYb2yCGmmGwBBlbZT2KvwndLCReefwZA2ZpQVzuVZ5vGAEDOEKhzzz4rPPi3l3hG3VvYACkKhjIocgo4FBkQSGgeosHycBNQir4NNAXNBG9AtIi/IKPCHBGwdsqHLQQSqKqyWXjhnBZ2AAZMqpoC++QK1joAYksX14bgDcAMv3sxA6dmTGAPHD0Q3t6+GaCxJWwnVX4hjK9uDPr3MARpoSEa4Z47DLGwSuNZFDTS+N1i2lRK/6nRt0+N1yrye4coLQBzikgfdv8zwO4EQQw+ZwLvkRHF8+M6ldkke9kjJ4MXKEReZKpyK9Nl5khRHiZQKls2h/3UKbvPoes3egxzfSIJBDsSAaU0psome47pYSGbl3vOWUUhkPDWHldZwB7YT9iXHl2dzZqcJyw0vK9OavVwE1wVoFPG4+WPwKpm506VeZ8qGvMx9lhg3tDG520yLEvWtsOTk9cii4fBta4fkYXySGcahWkWAMzkGIQ0a9ZC9tuK+OxkAtAXUFhtRxYsm0LPwOUUky2wYJsIwNiweV1Yu+V1Cnw9ABNvks1nrSK5WNbU4gWzPVZhyMuMZJAGoLXy9BVIvYrDd79zW/jjbb8KH/vYZ8Oqc08Nq19dz36hHQ32DEwJI7jK5xyQQeDatDiO52Vm9Ib0rBBOUYqznMZ6DiBR7ZTprNVGnu+Lwn3IF3OYwtfNB/CfNwS4uDGseamFopQAL4o05VcL582DoYF8+eCbDKFo0in8c2jAqqcUh8073kKJIIhmfaBfkfY0Dhi1yoHNQ6BMZKYmtrf42+ssgvP/MXUeYHpe1bU+03vVzGikGfUuWbIsWZZsgyvGld4MBEzvSeAmgXBDvSGACSFASCABQknCTQKm5GKMcUUucpMlWVbvbXrvfe777k+Te/08BqvM/3/lnH32XnvttTxXq5gyWMJabyMBGGO8RZd3FUbMj8J8wm4ozyafoK4mkQL2Y3ZEjXQXmf2zrJ8CNnp9AxpVS6bTSlhlUzQhly5dh1PyM+iw0oxYWZm6B+anf/vPE4ApDemVr3pJ6m87gxnIahzaH4S9OZkeepj4xxqtpAArJP5u2VrL556GNTsd8SsHuY9Eon/Hbegrovncgc5e24mq9IZXfBYGDwk753Az58wJmG1r1mC6N2VCOE5yexiWII7BJHP7D+wLRvFSphhOYebzwMNPpXe+5/UUr3Tv0T8uAByzCfGau/4n47aT7MPC9FRqlzAAACAASURBVA9fR8+S86k4JkL4O+Qi//iDX8V4+epVTTDtcBfnPhoYedy3fw8mGktYk6jWUQQ8icZoDdITZTB7F5LADgN01sEGciQcXgxNG5jtSDv86he/RQdqc1qzDod7Erg+1qr/r0OuBWgpZ9WXvnh3AKu1mmYQNyoBDTWaspGq7EQ7I3RPPvVcuv2Wa/9bCkCjKZkBzYySZS1q420H4E5v2rBxLb/OZCCeQmZgI/tAOR4LqCWAI9ff+EbYdz9Nb37zW9I/fecb4RhcyCh/DxMDVSTeApYuvMh3yC8ef/zJbKqFxFl2qefiTgDbdYAP5o4WAWfPtKfHHvs9n31VMBls7JzF9GUJhkllNMUE+gZ5Rv/1q/vSW2hYVTJip1Gnkk/jsPPLmWooB3Tz58yr9qPtePMtL49pHJNo84rNlykzQGLCvZ2iSbuAw0a5oWj42HmliDt27EQwDTNZFkwfcsrTez76pVQH8/rzn/uT9MLTz6aVMOPAedJn7v4xI9IV6e5P3pk60HQthr1ZQU71u0cfSm+487U4J49TAprL0niyIXRxGkj5j4jxEdMA0DRDAwyfRiKjkj/ruDCbPvnpb6SuSUDFQuKhzXLiczBWQ6rJpq86q+Y8jMIRsMcBh/PQ7RsBRJjgc2b8f4qo4RGMOssa0h23vhS23b+ic1eZFWaxV7so7DmDR83fmQIAcAtn7Qm9CGDBFqF7h25yXi7jksR184xJ5ACKOBuV7c/nvsrLGTNGQ9ZxcdkkRcFWcxqN3B4Avzivn/PU6QUYSAVoJw7T9JHpxfmizrv6QjJSK3DZnXQs0agCKzJPdmjxJRTVZ8h7i8iJyOF4r3V4O/T3nkVXFVY/AGZ50TzW53oML39HQ5/7gqGobFkt6yGfQryhcXF0oA8feDHA46tvvJWx583p+zjWTzKXO9tyKpWRu5nnFKDtbe48QsE4jzU4ASO1kP2zkGKpheKyUzMeRvkGkKzSoGUhI/gTaPsVFDvq6bqiJgC0npxhqgQAo4OpsDJG5fNz56fXMEr603u+w7kKGEJxPs1ZovbyAqZiZmjudWFkZze8CNBvlmKkmnO5Am1rp4y625EQYl03wNqeII8aRqdStmcJurNtaFPWwd62Putlf8zCxCmrGuD5o1E5QxwY9qxkvJFnX5BTh2yVzRHqDUDEYeWIZFJR41j4TgGm1FAI5wJknyfPrqTQz4eEMYpD/EQBDR2A1bGWMxAlYONx//OWILOAtMDWzStgD3WSY2NwVE9jhdh44jgmsjTYF1UhX4b8yyyARQGgUQOgex8svNNtncjI8GfHTgGIAn7D2NNirB9NrhqK/R6YT+YsToBVM0Law4Zz3S9avgIm0tnIvfWsMIfug8xTzJlW00DxOx/dUwCsV1xzBe+zIn3+69/lmdalNwIO3n3336d+VeBYaxNY29dxFg8j0zGmc3whtReTCPlo8sfep9u+kjjw/re8ie9mUhAmw6GTZzm3dlMvMe4N+CuLcTka1aeQOtmGdNaSJUto2D4SQPW1110XcgICF8brf/3JfzJ9w8gouqWT6r5zhmvIXAU7tZ+YXst4vHHKulfGqvmB/woEOC5bXQbzeuRcGriAjARyaZuub07znTYcrk6P3vOzVDLfWA/wR3xoPzvEKLvaoRa1M0GYePbB04xMsyfn0YimCFKOAsJqEDQggqPLTlREVq2Y87+mHpkITH+WLNyaKmCp7XkeDUjMy9ZuuTzlcW2yXHtognTDsGzg/tagD98EENOL9FU9z+yen/6EPIhxfCYQqgQKIamIC1gzG/ds/mkCrKSJeoyDg91xn+pcThCHfB7WR+YZyvaFuQ51ywLWv78vcCfxqb5hHnlaGQ2Ybr67H6LEmbQRb4gecu2BPs945Doip4VtpuYRebZ5zAAkrW9964tIyj1IYwKAH8PNQUb6ras7Gek9euJg2shZ4X7rhHF8YD+GNDaMeG4Cr5puyVzVG8GR20VI173uNXeFk/k9P//3OJsOYRbnNQ+MwtQnJjYgtzBFI70axqw6vC18j7I8Q+yFCmJoZ3sfDS0xlsx0S3xApt0437NydWNIpfSz/5ADTjUk3wO9PD9IEGbZxuxcWdgybdTw9NSRc8B/M4QVpIcxznvHyAuoi4BBwjCJ1hvEgvJ0/MJhZM4m0y3XX5t+/+BecBumkRmHF8TUrHbpSmQYOqlNmR684ZXrkb0CtD49neiRRV2mB8ja1evSkzuf5X15VgOESsDgeU2qG0wOKPtvCVKBRdzbaYBVJTNK2LNjxM15C5BTrGSiiOZQGTXtFN/b20ljzHviOvogDQlNxMAVv8cpCIGANaEmOUSY5SuaAKrO01CfhyxCf0jvyXzlcGEigtojzDitoSX3WSmpcTqbPvaxD1HLXU/z1AaAwH1PMITN1c2B/+mH30+HTp1OWPJE/WNBZplw/Y7rkA88GKCl4KIyfk46OGnjJNialQCSrEElLIxZsrGHAEAvu3Qd5InidBoi4tFjTErw96+5ZgfNmEfi+1/3utujAXzF5duZvDPnUh6oIP3spz9HG/yakMI8g5TIFPiTcUIWqEzSCnA3dljGW2K/DtEgNLB7zzIv/bsBHl6kRuTG9IsA48WpIgDGCda0q6kCMHchsl7zkDaRcGJu5rRBGwx7mx0CnP6e5oKCiv4rBphNwMCaZ0/G9C11vdiDoKbXIRgqwGo95Bo1F/RnbQ677/0Za17Pbv8x9vnn4maLkDOSvKf0leRMAdcqdJybkdb0c7zXC+xTmzw2OWxsRWOK7xVMNWceBWSVlZtNAog7QBbk+7Lvv4jv2ODm/QaRTjkTJw45x31+msnaJJKPZrMvJo35jNCCpT6q4cxJmJUOqK3LQom6j/VpzTUwAl4D1tkzQNLIWdsPwD+rH9OOa68N8yrZMYKpjiNlSG+UUVEwhpi+iSNBRGpyPgFeN8Biu/PqPAAgVthtpqPT1kl3BnT35DkYQ3Q+FXmflQ6pYDkbsIICWXaGAuU6suWxS/sZr67B/KaYTrCtOhM3O5YuLBPqHsbQZGL08vcaGh1HZsPj4uvDtNPfD8rsAuxl/DfYYI5QEwBkOK5evYix41MsSIJWFcGIA9d7lclh0qqOoh1i/24mPcBYFIFtCeLJQwTk7EB07Nvx6oypU8QClw3pGGUFwIZJp91Dx5YLuZ/ocBsoAG88eN3o0sx1knMsbdMlGwA7XwREqcUo5Uy69upt4Uamk6iH8SCbrJhufCHJpMzhVorR+vnljO2thJl1hldbzsud5NDAAIBDvLezFw0SdLFY7P2cqGoyKaJdRmHWwcjggQMcHjrhsnjUPDK5KFTomPtSdLyjozdjP5g08/vlNblpGyZH8+c3RiHkwdVBJ3/3U/tIlghO1PRBWKFgWDC/mYCFGx1jc5WM5uYDWtgV8Oeuv/5lvCc6ggQz9Wm7CEincELtY4TZUZAS/q5txYcfeDwdfxGAQ8d2MXQSyF6YSC5BD+DYpAQM35n4gJqV9TjK2g1VRmGUd+27kDTW2FiKJl8TmwGXTDb5MIHoBbSgeug0FlAAVPPMLbR0HBwl8Z+EuRnu5kHvEoDP2FueYxAjAQcaYvO2nCcZIr+2s2bQcm/M6bIKevl7wbb3vTtCfdHMR+afDFMbs2WwwotELZUlgPU7zrqzqJzkICmgdWYXRo04xzXr6M6X18CyaKA4w/Gwg8A3AaA+hq5WOR+2mMRV0eyDB06w4ZGIICNS41KGtaCiowzqxILFhJmTDbQqgqYMn2GSsqPHzwCCLIsk8jDdsZ5uCgqdibmeaZzjHccuRS5Dlkklo4wKax88cojnkpvWbatOC5ZP4SA5kFqOMMagSRvGFSEZ4AEgsMouy+HEclwFJwqHTaIZYmPSmoumFCMgrGTBcA9qwExBtOZmtHbpds9vWBBaOY4LnT/bnq68ZEt6/Il9gO6T6fpbdqQzfcfSWDEsC8ZMRj1kZP6ydnSz9B0p8TFqA4JYPwoYJjheXgl7AXzC4tA9q6SGoKbvy32h2/gmpAGu3n4Dmo1ILBDXiujW96KD10ERz25Op/bvS88+9HAaZmSpg4N5MQX8NNe9c9/RNEaR3CeThown9JDRi1MpErJSJItKj3gohBRASEdkSJW6zjomV9cW4twM44Jgc+48xYfvgiCdKfsQi20KGX/9tV0ePqCCMaQSDkIZqz3o5Xk4WCSXwMgphfE/g1SGI2b0ny6anonRev/sVa6nABCuSCYuwOoE70nyv55+DTQtYryf31f0fYRxUEgKMB0yJmnm4JqBq2UUaWo3Cq4Ha84mmPsIsEapFAu6HetgDgAmaSh3/PyFKN4k32UARNbsiRPH7cFXhAwA77S5qR4QdAMGLe8M9u6uJ/cRl9XoGud5MRoJ88e9rMD82nWrSBLOsZ4PpmcwJzkOU8PEO0tLsufnMwu9dy7T77DhHbIdxD0fqc0Zba/WLVsNq+A4cXc+RlMwcWC9K/Ojybtjizk0rywg4h3y2dVcxygPWTaf3WqxnCpA3C1bt6LDA+uBeNzXPQTAdR5tQjTPWo6jMzuS3vsny4jbs+ln/3IC5g4jj02rYKHcEknIufOHGWfcz5rg2SaMVVpyYEWeYMm4ItRCkuzkiBiNCZitVZxvspxHaJJ5dnrX0XT1EnlRjoxZNFTzPt746jfAOJtMv/n1L1l76I7z7glH8Y/r1WdzEY+OHkXs64td+dCU8tdseJmLuQhuL8K4bhHma6OMYerm/oY3NcJE47+nmwFOFqJd+0y645arKLw7AzxuXlKEPuyJ9Ojv+SSy6nwNnNgTC5dOpFe/enk6D3OpEubX07vG0urFKzkjS3G7pWNMbnAGE4+bX/JuRib7yA+KSGRP8N4WpA3rNjMq9XyMJS1Ar+/AocOcb/PDhLMOdtohmGlDgFH7cXx/5ztfA4OwHYCG3IYpkhm60m9//+fRqZxgZL40ffXLn0rlABpFdslFk7n5b/79v9FwXIMcSGM4sw9SSKsDauNy+44tMfY+DLvLonchsgXD6OONkxMJ4im4XEKR5f030BB1fPpvv/YP6QMf/HBasRI5IKqqDgAJdQwjmeaxXABg2o2kwXXX3hhmkLK7pgFh3C8zNFllbKod+jASOzdce3kUc+qJylg1MdSV2ma0wMrTu/aRdw2nHVdfEc3gXGLz3hf2M0K/hmYjY2hIFJ3gmX/ur76d7v3NT9OHP/RH6ZvfuJucpJ1EEX34822htWtsl0nk+W5Z9wj6rk0kwavWYmJJMWC+9vDDD2M4+JLInZyK6G4fYlz/KYxAtgdbQvmEo7yLdesZy2fdGSdOAoYeOXyCnKOOJgQMb4pQY5TNpZw8DXs0Q8kBHD0VLEb1F6+iESKjQlOq9RuQF2JfeA50wxbUwEGNWw34ND8pBHw6wRjpInQzoxkCS2ecRt57//iLFH8p/fWXP5m60RNcQvzd/2JH+tzf/GcaL55M3/36B1IFe6eX5u8M4Oz9MMrf9vY3UwQi/8EusHk0B5IUMzrmZ8tamANac1mLaupPw54c4FqPH+pDw/bnqZvG4HTBIOeqDtgZsOo4WuyzYMb7nmkYAkJO6yoNg2YEN1rN2QoBEfoAOjr7OM8SuTcmbNN53YwjM1aNdmkdEgwzNGinxwG0xnDXpVuWmw8TQ5OXWZtIvD/MuqqRvNDUs6QYzU6kDWYZrXVCQQ3/Ypoqueq3FdenDvILG6XF5I/msRZAxZydaRYtytmO2O/zGxYB7J0BOKNYo8lXBlswjwClXvMAzJQpnkMPrJNSzsZa9vXIZAMAwmmKY/RRaYoNkrcIthXwrivV4GPk3uf9ylfenH7+i5+w1zkfS1aE2VlBIcwc3YtZR4IuufoacMa9FGB16YYt6X8/jOYljPFcDFoq+H7NRipwsnZ0Z5TisZAzYYhm7HyAsxJYjFPk6ye629L8ZU2Ynct24dzW9Ix3M4DmYzO55ijNq7Fpimukx6o0FmNyZYqmT3XlMkD+G9J/3fcDgMMeRqwBY4kZxTCkHYHs72L0kfvO5fDIAcS19lCrcZo6q5ICdxiGIBlI5J2FkFAGMHiy+VxK/joG4FKHI7SGUyOcH8PEzbIyxkRxT56d0BCNvzPWGtJohfn1xA3ub4xDWga+RjrsP6eMrCkKMLwtdOQUzcIRRs+naBrl8c47+6hh5m9gfBfAbhwtzFHc5DmA65fUoImbT83E3jzezRonl0P7vwq2KI49aNUi4YEsz0g/TF7ebxH6eBXsuYE+mvOC8gCmfTQ5F/IMumkMyhadoMNdxzhrJ7mmhXEhdUIFgFUvIJ4MsKWMUQusTkR8AfjVJLiH90WML69zTw2mG5hamIA9vn7bJekxtGltWtx85SuJT4fTfc/uT8M0cKe4B6GXFWsvT3tfPJKmBzsi/61rQGOXUdgyaqHVC2rSR9/7LmJuF3GvBZb8afYOsY7rGJD9xgFYBfhhabBi2ZIY1TXudNLYk42vqZSSY6YUv/71bwCTB9DXY4KGeDXCWnSi0AksCTzqjsrOEiiYA0IEEIyVsr5sjo7kdqXBc6ztmoXp+ndAiDjwFAakG9KuX/4ek7o6iCYD6ZWvvTr9+IePpM0YtY5wxtx112vTgw/9IrUfpWalThyifrCZOobkmWd7GWzMXoClpsWFqesMOTL1QAF52mVbb2IirDIde34P4NlMugnTt0dokFXDSrZYUXPZCUX9SMz/B9vREWBPWJsHGGH+Sf4nE3cc8o/mLwWabfEuBUWs9Rxl7oeN5rSmz1LAQixBXVVl7iqIZ6WA42XUY54np0+dQhbn6rT7macBcOuCkDTBeXIBQFUG2UpAd+VP2pmcHUPyzrxzxGZD+FdAelIrnqms5TCu77zzdQB8p9DsRgYP7GDJUjS6aXZUwOjX7+X02WPUdUvTAw/eG6Zgas5pNDVL97mG53/d9TfRKF3NGPkX0jnM7RagzXzTy2/kewc4p45BQLmQgVXkTbngELX16E0DQE4zBdbN6Lea8SU0Yns4h8QDPJNbqT+dODW+aiYr1uKEVwPGjMtp1LaRY548irkVubm6+z5TSQZzwFA+9YqMzDylmsjNBPAtwQUcczzz+fvdxI7LNjRzz2cwHaMhWUttPgZAjnrPZ//8TxMKK+k73/8+hqxvpP47xzvIS9dc+9L07nd9HgmAgXTJ9rp05kJX6mPUXvbtKHlpEWQEa2aBSXNzHeadXBJ3maJeiikzJ6BY65MkkLkYVZZTO4hzAH+l4cmetG7zwtTWf45pOmsKzmTqmrbzsMgh6WgYPMG6VCs70xDTfElrRGt9zJPAj5z2U+LCms0mmWbcQV2NqTnz+YyRKeClGZnv8Xv/9E1IO7xXAWr+XuTk1FLnmS6qp4F3AmnCv/v+PxOHiZPE1zxIHU54zlIz6g8kOSb4R7JOw/iX9Y4OagV1/QwJt9iIa2DJ4maexwzg7wU0chem3zz0dNSTBbxnZQG8H4HI5TT1Fy5ERxzd4nr0olt43zZVnnlud7r99tthStKNZIs5kSHLVV8ZcRR/vppmkeCqmtk9xNIwcBJT4dyzqWtCKJEifC/CXDqbwo1p56g5xSbEe6w5qRE5v4vIM7O6S2DRs9bayHrBunk4AGgJLnM5iViH+MQc0NqLdJUmecrNmKtExR+av/C9iX/GN/G5+Hz2QHwO17Z06dK4fkHcOamAbIraScCs4WLeqExhCflUNhGIVAdrv7ZmHoC75DCnNsDfAizVjDrTf/a7BiAvliB4nGmskjvxjAKg5fqDDJcVbFGz+f3x7Fgfkq2CfBkEOc4q8IJcm1XU0C3tZ9LITCcxzmaCZzFnJWeSRLIhrtOpqBl9e1gbQ5zT+lrk7LjqSibnsqrWh6nBjknhrF8g6svvB7imlgPRzKTRwt8X60s1IXCcMABYOpelHBYxJsy/juaPgka1hs5nF4VGLygz2kcmJc46hBspehBq+pBsNGC6IitOt64JkgjHK/sualrWMkIqTFFEp/2aay5J+/YeCGR4VKd4AvMYN1QNq2OEazPoj5JYrF6zmHH6C+GQqfSATJ0eNEzqawFDAQyG0cHI41AbZOxp+45NaOTgngcykU/Q8MDr7R8LgMCf04hIvct6ktZY3CQzGhW6qQ2UBlCFlQM0iWXGn8UImGy+jAG5sEl9F/U2ARk5hNsQ0W+cj2YQ7M4jMAZ1lr9829Z0HAHeKrrb08MYVUEPHRrpTouW0qGe1O0OcJik1Q6cejHHD51KdZUNdHOXoN+BQy9MvxEuVBZTLSMYbTCLjx0/FEWHwIf70ES+gOfbABC6fft2GB4XMC7CAZ6NqPYIuvtQs+ug7sN6ZeFN0YaXcn/0AFpxdLcmAfeC5clf1hVQPatGO1Mkq26ExWweDb1Ocii2t41QAF2BE/0a4qYOuGr92LEyOS3EuOU0I5HPhialsquOWY6SnAwT2AV+C2B8uNlCx1NmGIu3uRENKhywZ3mu5yhQ+9EmkW3FlCIMCNhrgByLli0jmWVtEWhfxNzihaePURjk4V49P3T5dAscouvZT+IRYtkmDb43dovUdQUSKjkg6jFs64Kt0wdTTy3MGLMXLOOFzgGroZ0anZTs3RvkfMYC1IsR765hJNS1mcOaO37wbDp2BKkKdGDq6f5v2LScUclGxt2XxXv94Q/+ndHIVpgaTQDkJdDrJ8NRt6uThJUDqPUCV8s6FOSRmGJ9G2w0fv2+D92V1q25JD1438PpN796INaTncURwGVH2wg/4ZQnHdXk1RH1szhfOuIiK1ZjukIA3mk0+BzlWL5uEckopiKHjwNWsqcozPvRwlm1NT9t2JGXzhybTI/9mvHncO4jENkvFKDicgR9QipAoB4JAMeqDFoah1GHAY5zNRQ6RQBDS9EGK5ExyXvuh3XejolZCYirTRATn9AWJaFY1LwuRmgW08U82foixSYBmoTV0cvyIsY9XbgApTK6u0h0W0n+42zjXZQxzm3B5KBOhZ9NgC7kQPHAzGXxjTriPC1IVIET/QqKI4obxqBmaDjUA3TcwMjuI/fdm57f+VhqZLx1MYDN+fPorBzHkG5FWTorsOnkJolAAYeE35Vg4U9EYpl1yjJvJxmOAqMe2FmANzFRH9DEtaLaBgxFFECogvY+x2BE8nFFNkQs6jjxBYpFI3MB6ktp7vDKALIA5u1pc4jYBPLZm57YNJG1L3s0gP9gbMlmkZWI/l41ALMjp5oVmsDwXcgDhRTLTBn8bt79MAZBbBUKRRk5Gr9lDQNjrXs6ayZkgc/lGNMhXL8aNjLHJRXQ5AutM4scmRHq+mrcZZIUTpb+yFxXI+BOtDFxaP3Qez+CSVJtsEc2Xboprv/hR1jfHJ6l6C620/hwjHKQ/Xzw0Isw2RgFFGQSFPYzJWlzuJrwC6DKFvCZO3ZmsW1xpL6VDubUttwvpYPFurFcZjwahwMIthUwGjsOeD2tZrcGAiQaxnsnJOphgtg4M7EwCIzZTIPJOxYd6Ow8MBd86xvfDAtoW4zOPr13Zzrb9SyasKfT+ZOA5BQcN7/8JoTvVzMS2UYR15aWr1WQviX94p4nYfbTcFRH3M+SEe53FTFxsZg1i75nIUDAYT6rn+ZDphWdMf79fhmpM5FIyECGLbtkdbruKvRQ7/l3Gh2YV3LfNtWCdc9fVsPWZG4m9EI1t6FL7sP0K/m8gPpD28lzRRDdvx2HXlqLWcYdd6zmbEBzC6BH19Uf/eN96babNqdn9u6niJjGbKgW5ncZhaGxdxKmMOxqQJANlxWk21+BYRhSJI6bjfTBloHwddtNjQnSLiwc2ET9eWgxX8UzGOI6+8hB5qVH7m9jnGc9I/lN5BgUUayLQzg6C9qoB288FrDfs+ckUiTd6R3vfDUgOaOzgF6zszBJYWu/6e0fBzwB9GV87Wtf/gxZLjpa7LdCE3lYV//w7Z+kW267kaZdMUV2e1qFIYrmmHt2PwNjckMATgL252BQLluCyRNjhbPEN/Up+2gq1M1HQ66N0Styoatech1acPelG268MR2DRVMpU4U1JvPHs923t3LlqvTb3z7IGOo2EscM3i6F3TTApFAxBbIJo5INv3vwCYDVLcGiMQfrB9wwoZRd5bt3jR45BFN4NWZxJIT79x8ACFtI7L8QjNWO9pZ0+aYdFJ1FmFl9JH37e99I//OTf5G+/MXP8+zaiVWMYR46jjj/gjiH/UzXid+1l/d5+RWXp8NIcZgDyuJ68skn080334zkwQuwWJfzXtFVxUBshoa7SfiiRcsAWndzFq1n3BhjSGLCoubl6YV9BwGZl4Web+hCQyO2KK0AzOnDLEJmxeVbt6fnAQTU47vQci5t23ZFeuKJJ9E8XBKkANmT3UwaeM8VlbA1YHf6LAVpT9EIs/niP2rnDwEYvvuPvsyE1Wj63j98KV04cpSGWmN6fNep9IVv/jyVLKhI3/7b96VZgvFwj5r1telX9/46vfXtd7KX1UG2uMvGROcmX2RURJFglqDem0x9ztQCzwHe64P370k/ZIS5P48zFxapOo4RP/k3m35x4sOiB3CRA36WwDmlSDTnMVA6OXR3aoTFOMOftcM8zKcIHeXZrlhbDUDcwIg657pnYj4jeej6zkzUUdAzIQP7Uo2+2SmAOhkZ0xQg5FZ9HlrEtQJG2oqR4lIfcZS8s5bx7TEW82wZDJ1R4zi5P+eDDXnfv67Y4+OMI862p/mwtkdpKIyP0TRBCzgfJnAREwX9aPhOwjzOZZ1UoqVIlGe8FgkFnU/RYFwEYFmtqSTjdWcxSpnSrZ6zuIB9MwCbUvdvfR7bWjsBuZqZaNIw1GZNN0WXub4SW7BLBWK4vmtedis/l5d+BYNbfdI8zN3K2X+yp85DPhAg6YL9VCOLhxwgh72WSwM/l0Kwh9yniuc3TMFXVE6BTiJqg3+IQk09Zc1b8mhijENxyiPfn+A+q2rms7JqWQ9vSvfe/2PeCcxIgFW1gOFcgAAAIABJREFUJDmxg3hS5KQSjSOdyeGhxbSbgCeKATiFQ4ZgYkiDR9fLPBCQttazgF8wD2kE5RJo5zOVN6gpLufUFGByaaGi+0PULjK/AahqlFziGdIwmnV/ccDmEJOUMXN8soTaSoCmBEOrARhYBTBvhskzS8kHi5Bw6mT6L79iWRohx51GD3cdo/5HzsN2Rv+ospoagRz29Cn1LSvSwiVIDBBvp3jGMyPkwsrVUBMOsK7yAfEqOCe6mPQpYJ+UAqAMEedyuLYC8vDWjkyTWAOzLvQJS6gbnKIpIWnohY1UyCZoWLI001vVEFL5M+q/QYgiRciu1C5AsxdN3+2AE/ms0QmK7qdoqCwA0H/V9peErujHv/TtlEeje3SgA6kIakhY5gWQS3IAl/QGUNuzQGIJ8iNvf83L0ypAkXM0jHLJG8+dPIXHAOYwHBLK6zgJ4Hj4NMGpiPx2ESQEmU6nAGauBYwq5ftLI+8sRGrtSNp39AyxZgYm80DkO3kyn3ipM5zRZdTEAxTgob18EQCY01s1VkzCJk1lMoanUyvA0cbXT6VNl6PvO12V1qG9rh70rl2H0vpN86hDyDtGGTdtw/CX9ack2M/+5XH2KhJom9DLfuIFpEcL0yrMkFuYWtA7ZTmTC/t3taWlTWswwvmDdM31rwP0EysVyBgnNsP+RAN3mNz7WVi7h4iDxwAQR1nHaoqaO+TToBplSqMW0ocs/Gn2jIwxgVbjnAQrAVn3WmbcTF5J3qy/htIImo5q6KVPi6aGAYay5rtg10q+MWlyXyiTJklrEDDlDA3TPPKQ1atWBbhiXjetvAnAntrc5qkCQubTkenxbCWLvOvd704//dnP0sG9h0LGLxrR/MwizE4HqaWHmNzQtHmIGnM+e05jugXzyEf2HeDeWOcLl2PeeRNN7d50768xGdS4iJ/vQ6hWQGqE0TAlGSYcuSuhMUj+UmrjqAXyBgxKmzKlkIZkH8rIdX/6bAUjZUuW8oxi3J/EdESdfmLvhg2L05nj59kvjGvXLYkmYAA/ElLUthVrCeNic39yWLVXiS9NxNVBGJNDjMaPI41VxNh9EbiKUkVrN12ZdpFjvvf9t6XV1MPnTjMV1Xos8oA2piVX8/81zPH/+cd/AJmlCykUzkRINWMDAJh9+tHo8cHUL0xvnevziePWxtZqypM5Pahm7LjvIt4gGBBNF88pm+6aPPUjebN4Fe+gWLkX7h22UiWNvgP7MErmGba3ULtTp1IJRF7v2TJNDAtiBfWZ+qFBECBeDoUcI2tHUorwvhhE5OgQI8A2yFDDj8MJx3/+7jc56wBveRe9TMvazB8Ad5gCj6rDBO8YDZwLxMOdu58OzENwtYjpmUGmUiWvRDOAnFHy0y0335p++bP7Aahr0re++qX0pS/cDbaBpBVj7W9/+1uQCwFgZE2300j680/dzX6ZTUtXrExHTyJrYq5BOq5fyBe/8DnqUvJ6Rkz143CqWqPVn8FK3waTdRxihvqt+hWFuRMPY4jcQ8zN3NX1MM0ei7VuHcm+8/djOo3npPeLJJhs3WSA7tx/Z2xNcw2BcJ+xpsZKZwjU8+aI4zLIA9dzmTlVKdGO+GWTw2nhkIBi7xu7xAbLOJzDQEpTaFnpIQ0qPnKxxlUu4b+xRSI6eXgmDZB53Pz/Jn7iPBJWNNoK03ca65lWK9gBALNawhIHvG9B3TGeURWAs825cf5bE+uoB4kfc/hp3K8yhvzcMDKZ5j2Zb0kGOAdhwh0WQKoArPQvvxu9WhrXuZCdlBqhSEjtTNIALvDfssPNZCyxbIjrW6L/EeeG0nbWT2LIa9esmrXrUAyVS4TaEXEfsg84FjW/VifUi1Xzyc7TBA/Sh+Kovn/gRgiWK5tDnVI3hcHDz5okeCyAJaBYcS6Lv5CDvpiCfZKEp4cq/QKJRD+jG2rkCJyOkzAKHDgC7zjLKBuiuraIYLeQFyzrsg8adhkdAhIl2A3HEB32JpUAKEcnxMLZIr8JanovXdjOfhEFGa5o7NB9hgAXFHcL71kqfJNYr10HXV1pZfy4WBfCBjWIjFIsq7DmwpqQ1RnIviR9gGa6/lu2XpYe37mbz+deOZAdfalFq+z40bOMXgBgsREMAwIN6y5ZQNGAxhNAyBAH2cnTiFsD8Hk4T/LZw8gjNKFt1BkLh9EYtKZacUX1fqp4BmqW1JCQHjrQBqiKEQWMQn9uGjC5tmp+WrN8PSzCIyx+7pVEUPfKXsYmZJcJrAZrTkCEQNKIvsgSioiVKzYwKnk6HcLcYtgN7dqljiwjoZoHgOSCsZoW3OoHlGZ9ApIwbuooGgCDf1+2ajMi1RMAuqO8s0pGBjNwnQ4C2qR2K7q7YQnws0uWl6GPBBuWTrbmVA8+9ASjRejf8HzqKK5z4tBEBBo2pmvOwG2ilUNyWkjxO6++MtUzDllIp8RQ2s7o1hCH9zhsjsqaAliveRw2DQCrFFok5hUV9encia50/38xGgKArsZjeUFNmLIpZzAEs2EQ3SuB1QgJMY5AgGIDVcJEnCLh7mGMQxnR/GnuET0hiyAd3o34MRQNYiJoE8UmDdCa2hK6pJjsMJLvFilibVTRLTUBeOqJw1D+e4MVKHvy0s2LQptmlk5ffQ1GEZ3d6b7fPBDdXw+2VkZh+vpINDkw2Hpp8fLqKMCOHe6k7pfel4GZq9C4veN1LyNQN8ICZbyNTutXvvK90AwR0NHVU+CulJcl2GP0bEb7cQSGQ2sLjAFJWe5gwTCbGuiwNgKuX6Azb4ZoHCphzXQiet+0OqU77qxJ545NpV/9CEMCDsACmJGyd0y0/Psa04XBEY+prhF2pHITJFMy3Sd9sQpEc6Dm8l01FFeVMF1GCLi97FchBEFpzU9kpMkELIRdlIfpW1s7+sGLcaBMsAOMF9yKYxpFaAhNw/ztxrwDPCpiguTdQljCue5NAESlbNVgFpSuwrhBkWwBoSliTg4Hdg4M81G6zhar2ze/JG1buy2VMQZ7+Af/lWYBRop4afMBTJoozve3HEs//OV/pC66e+MkGrL9VJuW0aupQBHrx47XrEkI69dDzBgVUr4hRGpAd29ZSGeMpUmel8849HKsn3ye/D2harehNlK6qtrttrkV2qihySvDx+fLd8qY8pAN9INnQBwfgb0wC5ptV9jvz2Pde76ESRR7vRRWismFDP5J0DPCNPdNpxTG10w5D5gXMoRkheZVA7iKTqDfJgTgO82H6ad+aCZ8zD7Ijq3olnrYW2x4hkxRPObz/f5sZBtsovwQqxdUzaQzMtDZc8a1k7G8dddsxgl91dLV6ZW3vYKYPJKefe5xRo1Xwug7m77/ox9RtIwxlkVBq1g71+0ayxo/WWNQsFnpFDVqZfo7uhZdSg6CuC4eSh57w3uXDe8Y2zAs59C+8tYkN3NjxbCXfY4TxO5igM0RElqBYPeGxavnpIxd9XAn2JPjnJOa/Pnn6nU1zKOoYBOvWn5JWr7w8tBTPtX2PNqqe4mRtWn7FVdhBLGU7ePIFN8zStOPQiABkniujNJ8fOGFp9LhI/uzhMY15AjT3JLiWlxjZd5PPOYMBHEPmvl6Qjsy5RlWAotyPXqyFTQQddedhKZaiHSFo96DFMFhhsbP5XsDfIjxzfuaBfzIpbk3rTZ3lpfEdwiO+by8lnL28+JFsmNnMQuax1lVlZ55jDFsGLVtjCEW0kRYs64Wvavp9PwzvC+bHBgZ5gC43PDy+WhwE2cARZwSaW8pTu9528fSuVO/Y6T2KD+3DumcvenON7ySSYwngimwqGl7qiy6mgJyB+eS3XZE8wE/2tBhc/TJ5lEZ717X5dHR0rTr2Rdxdd6OJqJkWVmRjAUDKr7hLf8DJvV0WrOhKX3xLz6WSs1FIhGTPViQvv53/5be8gevj+bHDGBLO7F5PaZiu3Y9gfQKGp8cji0wsheiFdjQgL55CyDuiaMUYeiU1y4I5tYGit8wEyIf2bXreRqbV4Rp3Chr+Lc0xAQMN+AabjFXQuL6EMYqGzduIQ7qIK3LawZk55Ds+WvHgPftOZIuw1DGvWT+ohGmiaNSQa69CYLknucPoTu2gZcl02GGhu5imKn3pZdeeyVMuy5YgnWx5t75zo+mL/7Np9I3/ubvcKH/CuN8rWR1xRR95wL0VFPf4tA1JLdmH6zX1WswjlKDjy87DJi9b98+8qlVaBZvDGmMHMDrdsDb+eQzJtAXADPa2jri1zV0cJy2sVDbvXsvLNbV3Gsh4HMPbKH2cEo+D7tbM8qMeVoEq+1cyD8Yfy4AxLzA+OKtt90QLAeLmB4MdmRSVKGj6Kh9GESyXw+jT7aY+B1BgT02Cbr1/j/5CmfNdPrW1z6fXsQQZSPra/8hGKtf+5c0A6PzR3//x2mYgn4GFmc5gNGv778vvenO17OZWK+aA9qoMBZeLH5tHmYMDr9DcNhOjfJTOWEEdO//2ZXuf+TZNIVxiJqmeUrFOP4aja5MBmVOR88zeUyKPOfJGPHJ89MdVkATs5y8cYz9ODKgCRVGOQvz0RFfkfbsvQBQQEKG4/ck7316sgbgRLdftNpke8A8nACskPnphU/RiFR/c4amKVz3kEGqrsAohHxjQroejegOpbqsCyw+4wDjt/mOSYrmhPRGCB9wz8WAcX3d6AWTQ8xDW7APwKyEolAjyFJyYn0ZqgCImxgpbifP08yokLyh7UIHACCj+rBpJ8gXi9C2Xb5uCSw9dPaZSLH5N9gLwDS5IEaSc/NtqJALAkyO0VRXZ1wZrpUw1jdecV36j0d2MvXVm6bOn0nFTCWpyTZOXlcLeDLIaLlBcoK9s3jF6jTQcgEglz+nqMxloqefhklugblFLqBlfRSyOWgwahhZyD0Pmx8ANpgHVmNuOwlQ/Z733ZW+/8Ov0IBDL7QNkgH319IKq5o9nkf+OMF9GiTz+bUTFFMkk+PkA3UQKsbIPwWUZmF5lsIMmJlh1J811AAwNgJgUYkPwdAAmnOcPU5/k0ZSw8jwpGlCsqn5jHXY2Jhn2ii5OUZcSGkVIZ445MQgyU4169YJPl3DK8gvLpCjTwFcN9HsP0Pjazy3MU3xHIeRObIBOkMTqXxBFWPCal0OxgRAawvSHNRr8xeURazoY5y3gJx1iLHxWQ15AMxGGQmt4h6mdEcEyBxDhmySjm8hsg6d7GfzylokEAbJ12vr5qULNKAqAdHG+W7l2erZ06dPM0brmkGvqBzw1TVTRj3RgI7wyjXz01nGdK9euyRkQZ4/hQSIuoW/+F2q5PC58oab0n/e9yD7iFdMzjhDbMyFNTXI+prlQKwnN+5qbU/V1BHvetPNvHec3xkdr4CleP4EzFZiv27fKuSfRhezCVkzWapr1uDWjqzMM0g/FcJk2Lr9soiZr7j1FuqJmvTr/7o37YN8UIls1f5Dx6K2K2LKS1k5/Qac2hxiD8h6ndNlD8NjmFUywCZhQY/lEGNgFHYjU3DNXeWwp3F0h8380u1LwzDrvnvPputvmpf27e6GQb2eXA2/gfPkR/y9bggE+w4MpW1XrkKq7ULqxH19HnnzX33hc9EgW1i1Jl2y/KXpD978vtD5HoHJXl6K7AXrqovae4h3pTRfEUwhn8fRE6dClziHvLVOnVnZbcSdeWiodrP/TmMqcwHDUXVTR0faqE86g90aTPZo9snIBHBTbo11XwmztUgDwdBFVBOU2Enc61dLkfioVqVxvQEdYZnMAiD9EI8cKXfayc88zaSjGqzj6tAROwRY1e+PkXIniawnOKmmSWQ/9ME/TD/96T18PjIVqqMTxyphVOdoksterGQTjbMvhwiBSsOR4dA4GU4b1iJ/xz47zDtsYiJwAMJQN4x4sQJNsqjQw6BVhr6zAj1c48q1aBJDXsohJ8rnQkYAwtRgzZr2+iJQpwajwhAJwEO9oM9FF+Z9pv+LljWk8zDrHUe20ZVHjaknSIGkiWhgKv8nK49zJswIBFYJuxTxJbrJc84J2HexN2eQ9aqBtb56eVN625vuTC8e35/+A1mUT/zFG4ibbel3mOC99W1/EJMfSkD1MjEgaWBytJZa8RcQc26leXxfAJx6klgUzBkrFvBO2i/gA0HNNENxEiPXFzN+DbA9Fqyb64iZHU4/htwMG5FrykMSqXYhawgSiKbdxZiR7n4GDWzqizG9HhydNp+Ixr9j/Uof8jwpTvxMayPzoTxqKZsePpcAGKy3Alg11/VqlG1SYiAnff5TH6a+pGBhPxWD8ajTWopUwzBGfhrjLUY26ue/uz89wzSvg/LWSdYx5io2GSxA9Akp4hCuoknvVO8wRV45+tWf/9SfpgcwnuoCm7njtmtj6vcEeZ7v6O9pvkssu/3Vt6Snn30+PbpzVxi2iTHdeMMNaSMa78dpGEzyEpcuWU4+VByN6Cu3X8V3dAZJyMaCNzVGvuoe6wIPynxcxBmE88zNdfEwxyCfvzjVWwagIGlCVrQAZj+Tn6MwmUPvPUglTnsLKpqqmcM5cWO+kq2tMOUOBNbPFdRUV1kTeuKYRRDrN6QpLk5e2kwRuJwzxpq17rgoi+Tnuo+D/ME/vltl6eLN8XfmdGGtV5168z1P0JDKwHJrcokuSHA5Rc860otnCFLmBDFEgzJ/Po/94versWrtEYAv96mMkgbt6tuLQcqYVVbJ+5a+432HSX3k9u4z6xuazvyyD3+iPI3iufVR9rwTZhNgC9HMUc+Zoy18LPm+i7dGfiJGJanKTa4uL8942fJmakxgQjaCi9QXUkRF64P3on14jjVn7Lysc6KQb/ieW8Rzc1N2UQisXjC6AuFcZ6Lpi5IZp4ZCPFg2iOxDHf/sXJlI6rzl6JsXl0MQH9aZDBr/BcwbBnmQ4wBqHSQ7pRUkBrUFsEXoZnEQVwPErCMJ7ucA3fl7ElWuaeNlaJcy+l7gBubOW1sGoeZqsCLWI6piVwxmncAo9zKmXojFlcLPBHe12WxOWWgLILtdBzloausyKrjA0Tgd8koSdsdFNN00KR3hSwQ5HcNvbuKQgt3V2apejK+NZ6buBOwwHSzPnG/lMIQtcg4GLyCD3bIKihLH1+yQFHDoTwAsjvH2auvcCDmpEe2nCQJEK8VIGQyC1gt0onkei5bBWD2G3pGmEggbWyR3KOpNwdDL94/BLpSJyFsM8CaHxWUAN0BduqKIayqnE3t5euJJtFMpUHVKDLMFAU3If03NdTFeMUFyqvyBrMnudvUEs7H2aa7TLkFtPVpfjOCfPUMAQNdyFUyb8+hbCYRWMrqmm9sYIGwPxjc+jx03XJpWkKwcP9KeHvjtTpiXbGJiSQNsUzfxoroVCJWfJDHksKcTlM/n2MFubGZUfHEDbNtmAnExHaghGBo4qE/SfsXhuVDtLe5vzeKlMFPWcJgDrGK+MIR769ljLST93ekkCVAFmop2bEa4rgG6sH1qY9lIYHfms/mLNPnhGZQAgA8ycjwCs0Wapexmn52U9TlHO2UrqhnX6iYhK6fgrkV/tJZfV6HFU86IdCngTTXJl8yVs2c60J87zGGN22Uj7x1GwNLl9SEorfTDPIBV1+nZM8djDLntHOu3z46GgA46RDAGGlextmBa9cFWyR1BMLxhMTq9jYyTrIG96DommMQYcCmF5Pn0b/9yTxrqYkTTjU9SPmFHjyTeJKeKNWvAMAEU5Hb/86hpLFLg8QCiG4mpEhNwBI2U3vT6ayicW9lzx9KV11am558YTceeJtjDcMmFSe6YvyzmyHQ8dKXT87yq0YTKqwSUEdCzM61ZnNo17CU1gzTlcnvKQI7RctZCJc9SV3CZnJMUNrUjgOHsx27GGWsbGfcooOHBtQVoR9yb7cflEDf13nbHKWB/wGqepnjNKQMw02yLM97O7wz7yuKhinU1T90q7lEWssnKKH82oo4zv6gmkM/0Q+1nH1VgglUNClnV0JROcfid0OyLJgATsoxfYdLBIWJcUDJFTdkixoNc+xG3RbRiRDUDM+f+yYyQsq6riYygz6RAoGwg9QtjlN5Vb3cxAzKL2MPFRHxZ9Rp9mHD2kRjLWBUYGxJs9RCzziUBm+GFjCisGgmow8iZfpXNJ0EzAf9J3kkxjOJZ4mwOMUrBdglF4qSlJIjF9bxbgKd+mDgKzTOpEqzTvAD0+ZdYW8ToZj7gkEBhGCN5gPGdeq2FyZIEShi4kmxF4wJ0zziPcf9zB2+Mr0QCkcWgYnWjODRNY9XStLEXyaWgMO9T6QfZxx66IWAOM3uQpM+8SI2zWWVYZFJo6hWNnmzcP54xZ49JSix6r4VLj4TD5xfPkKgZ566Ji5/lc+N9cSaquw1BmnXj/Qk4Zt9j4u53+DOSCy7mPfHso4vqgcxnNMGyefmVt9IgaEhPPL0zPf7kLsx3lF5ZFlqcVVVqt+mcSrPBcc5puq1IbeQCpj300AOwemByXNQ6lFmvDq7xy/0RRoq6W8kkucgmdglmjVr+x7OPsyzG3nCbvettHwgw9sDh/TBoH2Gt0YhRnz4kPNSFVmf3ojyKeb0ax8RBm45qe0dzyY+NBoAyCmpQC7YTz5ksFBy/9ppt6Sf/9iyMMRptPK8adBUbGdU/elCdZsZaASdKca0dHW5Nb3rDYt4pUwQUUCoJ9+C+u337y3gO+2C4obMI4K27dQPu0w/e/xAj+ZcCVL80HeBz1q2+gsLE0Wr2Lqt9P/q7K5cv4zv2UozCRgM8GhosTwcOnsL9eDtXylmGuc80a2YBQNDNr/lgGqQxt3TNgvS1T3w0ldNhn7ELz/6sRNfry3/7w3TXO+4krpuYadIxBvjTg3nFi2nrFZfBGsa5G7Dj7KkLOBfrENrLXuZKKNYcSVzYtCTYpoXsM3fjU7t2w0bdwjqETUgucuzoaaRQFoQ0jWu9ghHenTufTFu3XkFMgvFEAqrG6DwAIotTpXFkM+3beyRdugVg1SJSxipgh8W4fy8aqRzYT+3ag1bxmvhuR7U0IzoCM2n9htUhYUDVA/jcmD74/j9N3/rHT6e/+suvpj/7+Kcp4NooNtX26wy9WhsSweYgWbWYfQGWz4ZLVl0sYI3XZTEaexPM6zHyhhKA+hEakz2M0DbBqnaReM2P7XwcF9XLuTZHp8pj3T777HMYbC2LZq5n1DC647rTNy5Go5MDynOigsOht7uHkU0NetDiJ6PdvWcfRo6AuDIyiXs2Ch0jq6MJO4XGpYZ9eRxgjhk3LwY0dGSOwrgPFupnv/Zd9ux0+uwnP5g6Ws4A4K5Jjz93NH3rBz9BHqIgffkv3pymKW5GmJzSjOXhJ3bCdn4HDDuukecwTICbKyxstioPEtMr7g0OtWlHN3FONi/Jz62Cgfxkep5nNsg4dw5j2YKG5hKyTywiLCZkWNnIcMJk2kKTcd1R9rK6epZVM4B6FWpkopE6DuBbQEJfg9ZxNQ3dc+doMJcvJDcC8ET3b4hzaZJY5ihpLmeBrKIcNTjV+aMYd0S8RPYV68mxcTtFpSW4UgN4zALOTTMG2m+Th3wBPks09sxJZ5XWUXedaYEJzoCB2eFUpXcBefEEB2wpPztO46mQBThBLKpEm3hgCJIABUw95+4QSbkmp2OwXMdGMaLkDC/NbULLm30PaLRk5YpoaJchGzA42oYWJjnoLGAtzNN89MiN4cWcgU4J5GoixjVu3nZN2rDluvRDwIRpCvoZ9UtpWJSwd5VHKWItDsH4HQPBypksRxdwLfXCURakkhWlMEZhtPbJGmMdcT5XIpPU1dEaTHoP4lKmyCQs5FNDTPPuqmuXEJsr0x/chR7x975AnkfOQZ44S7zOg3zgIWAjcFxjMC64GGDWccpi8gOnHqpK1MmHoQl42k2e14Bx28BwSzCHahGDF9ceGkZPkliYS05Qgn7ubC6AV5ycSjIAvAPyykx31NkJj0INJCdr+V4b2BmIUIxWrfXN2HAHxk6wuXnuVayfYhiup5HpyK/GXI+G2dCZU0wrqHlN/sX0YBn1hxMxI7CBzNvmwzDugYU8ASMyFxkENREdh7UR6zoa912gGzyhvFIO4D6Ng0Ea5bVli2imoN+CLlZzcyO13bnQoPdMrwDYsUJx3Hshe9PRfIENG5UCksOaxFHo1mD6V4vczfB0R3rtts2prHssbbnmtvTn3/4RY8ZTqZHppq3rVjOddxKwGBa85ztrVd3HSZ27AU00ARpnVJtNmj79yXcAFJ0mplYEaFzMdJHafAIRdTx7JVjM31tbO5BAqaG23Jx+89uHAxyvAxy2ofzq224F+MMUj+nJJ5/alVbAljyOVuuhM21MALEWZHKxdjR+HGO/mO0WWTQKIvDyAlBQfxC92lyYhoJuTtJdfWt9KmsgrlCcbtjaBOGlEwfxw2nrjnpMfoepmRtgr9KsfJy8vmowHX3xPGz8Ga4TsBoJKQ/lehoZZEZp07rt6VW3vCvMjCcA1AsLYUDTaHdMedCRW0Bu8xNFxodhIp9iFLwdLctR5YQ4k5TrquEdldo4I6YNk28WWdjaRCeeGHv8ZRngqx4lE3zeITTHn336SWIT8ngC/DzTMZsZ5Lg5/GXNVIsBzmxC46EdjQ8NeiQhOaVg/u3fr2Pi0onQU8eOpiWsG3WYhgDrlQIwJ3GqTBCN7DsYCzZi1YVeu2YdDTd0Z3PRYAekq2Bfymwbpr63sbZ+wyXIBx1LLxzcG0a4pQDwk8TKhjp0V5GrG6PWdpqvHMZyd6dyQxUhLUJlYQIbhLNCdYM5RxvqaQachHyipJdpU5AWiBGcSzYwlavLRU+/nHrQZ9iLtIXNlenpMs5pmkKQzNSLNT+tJ0b2QVzIgalcBoCvqZbMXLEDJXWUlchMrqXEWeuZfGXNc5N8nd7PUGN+7rN/HnKESzYMpzOdT+CvURejyw/df4Sm+4r0Lz96NL3lPRtpepfQ1AS4yq1J3/7GbzCsfBekhYNMbBxJLeeYyuXcKIW9/+N//UJ67Ss+lcQpy2gG6BeT5ewZYBbf/ldbAAAgAElEQVS5dcYYiZrGU0qjcXGVSeLROOumsbmICUy1n8fSheP8HiQu45hr1SZwxqjM6kbJLqGF6mdH/pKBX07H+exCHog/mwPhsjz7Yh3Bf5ex9z/yvtekKvLlZsbut2y8HP+CczCOnXZAaobcoZTc6BeY1e0DZzhJc22YvW/uMgNgr4zHINPMH/nAu9M/f+ufeBc2OIuYpATwlejFWX335z+NRFBO2kBT+cSJY5j6rU1n0QLVeHkhZncylGVlvOmud6JRTk4NoXDr5Zen977xtcHUd22Yhwnwyb70TJXt7SSGfjQCh0pBKQnQiKGUa06SCnBiyAho8BSAYICmmbyjNaW1t/me+YTxxOci41QgVjxOWRjfSzc5lPsxZKHi2SozB8mPZlYJe6UL6UHzSHN5G73+nSHie+B4sqd5P4ETWW9Y+4itBVvW95it11gLsTiz9+k9ZvtC6c3sM/1v7zV8dDjHM53U7Pczok0GxuaEBJZETxmjArAWbLJRrWq5bwpMvzvYy/yezzUIJ3ynO1M5CIuUCHXEXafwrBljCpp3mscEUT+NprOtZ1IF2GIB04YdPe00aNEQjbouA1Oza7NBEEs31qd1s89bXCG2gZqtTU2NPPvAcaMYjcTODnvowWTjZgGsBjrNBcQLsrPuJjCoSiXOxtvjwkWTfWF+jgWrwF7oJ2SggRfiiEeMd/vS7NDz5xqz5BDE1UKTnr8YhqojBxauJuezjDL1DLQCLp4DmOrFnOI4n0mxwVieDAUDSgkF/tr1jHfAYvCfERKgPA0M+FwdkM+dV+eG8x0AV0aot2ARXupoQrzsTJdCEMQRO0EXE/oyEh9/b5zxMe/VB+30gg5hsyTPwc4iOW9qIhmB5VCHG+hxGB6Oww/2cv2wBapJJg3YjqFWw9JYTXds9zMvkoDCcOPFOG6yagXmGoyjzGcjqTnWTfIwQZI3qinICg5KNshhdGM2bmpkEXcDWtZQxOHASrBpIFB4P0V2sBl5uf9Xupsa5Oz8ZIefIvg2JbyfbZgbKYVwkA5nK99Tht7KDKtiFPOjQPIBiIoBXmSP1NCpLEOos4VDt6OFMSeBGj7PYsHNpblEKc++gzE08rvQg00I3w+Q8PicymQ8s1aGGU1T83LDlsWM9F6aHn3oeeQLYAwAktTyHmsx4LqA27vaQ2McgsMkAG7aEvUv4ANu3LSKjU8nvC8z7TiLq/cwHW2aw4BebC/AXsGeNdDwZcVaMBTmAWYf7U7HDqBNyxLdt2dPJkotC1OsnbVgISOLzTG+wEVYO81LcGAmjJ09i7i9xynXLSAvEKPUQDX6WJoLKD1BvUXSTTIMU2GWhEvgWQ2hcg7NRYzhVGJEpq7Z888eSE8/ed78hGcmAzTB9qnGqRiTLEadHZlTm8VxgIfvf5KONMC/dHWAklqSg8pGDv81CMdD/R0ClC8CFLiMwK4GZR6HYy7FkONoDlJZ+NqRffSRXel3v3w0xrAF4EZJqASazKYWwDLW3U7h7PC04lkUAaKpFzQOaDCOptE4RZEmVhg0py1bmmFeLU8tHXvTpZfDCG+tSA/94lgA45MkMMGsD3cbVZjksfAswkSJPceaM/jIClTvU8DNIn+cAsNYZF/Lc8F+hsBqbZ2NF9eYui2wHmDalANQt8DGWriohs/SsIzv5PP6OnApPcfIIB38rOhw9J/4VcX3FQAMC9ryJYU2hWTJcvuVrO06AmgpQIoa0zo+T+cBFlwcqRhD1qOfeDHE+DXbKzSa7WRN2cXlENBgrFiTFZLTKbrU4RfiWCj3UFQC8MZ9ZFqzsIQEvXTUDNHsbJRizklRZqnvS3BOjC/YTzJY+WGBVVmsMZLugaD8hHIWsCfWkRwqu/LCC09Qv9P84AL61cbxM6wDOdct8iZluPmZ/K9FrrFA6YMgXCvPoDwIMcjiXbODMFwDeJMo5Sibe6qQlz8MkD+AdpdAv7+vJppNeQsMO3Xxs0ofORrOd/gWZNwqQTDFWh1Hryn2UCRSmSaQ7zwb1s8StLkEKUa7/A7PzjhlvPssDfPANs6VMWo1D73uRbgP1zISonTLfEY98zk0T9O8OnAYLSzGbvro9mqwZYfYj/EsEBT0FIzR+OiQzn1/liDE9cQsfcYOFKAMsNgjLi7XdkA21inzOjMk89AmKQj22dy1+tlcPT8jk9BPdu/LsFrEuFc9DZWz586Q7PvfOF/TFS+hcJsP47Ga4rcAQGCapGMmZxDn98MYPd1nhgHgHalKJFQOBgVzNVaR40ECPh7wAt3eSCbWH/BxXKubjfeBrEgxsfW6l9yctmy+CkChE+3RZwAdd4e5QiQRWS8yurf+vx3aOQO0uQQqS5pkwWbPJk9DNEFfkh+lIdREX0iD7uChdkbb63gnXbB/KMCmcWjdM0xBQ3DAEKYUluvYWHt693sYTW87kJZRJPagW97aNpnWrN5IHB1Jh/eeSTddc3v60ffvxTm8MJy0t26+kvWOszdNlY3oMM8w/iWjpBBG7nPPvpB27LgSp9t9nKHD6K81pV1PHItRyttetZVHSZpK02qa4r0epsXL7vhAmsAMccX6pnT3//hIqqComeJdTnOzlRRfn/nSd9IHPvwuzmw7BejKES9yYWcJ4K5YuZiH5EjSLNIpJ2E5reAZonPGGlWXrJsR0cUwFDQfKqGZKrD69FN7GGXfxrNlEoTz7hxa0stWLGGtuT/t1Bel+wGPt27dxvukWCF2a8CweMkiAFoYKo5KMZ3ywguHAeaRLzGBJoh2khS7wTQ8yaQ6cgGXD2JcRfNNkNxGOhvW4rJ5EePMrhHYIcWFDeljH/10+utv/Fn62le/nf74j/+MWAeLgujRcX4gpCoc0TKZFjQoBCjZD1t0+WpNsiiK+bWsoQcffDRdi1mG3y1zaZYGTz/rS3aqa8TG2hEanBs3rY3zYRKHcUGGXRhbXn7FZv5bxnuC/dvH9RYxPZONrMlOEkiyMKnjrLUJOwEA8OJhRvzXr4gJDxuhAtTu+4YFtYDfFFOsd+9Pput8tG99Tr2wOLs6htNPH3iM5zORbr3h8nTu+BFkexamC50j6RijkqNs1le8/BKKUe5Xpj3Njr0Yx70UI8VZwLIh8tAhcjP9AMwTY6xXhi6bJdgeMV4m46X04lhjJRImT0WBJ7iXS9y2ETdnzlmguat5saCFzFf2kvF0itg87Fi+E1BRXFOQMz46QwcsP4dCif1WVArYynk0wHSLEjKarLXTvB/n8MsB9JqhiJsG9NVReYy9p55/I8CBzWtlsnx2ft4ouobKW+TzM5N2UzEHGuLzNPssZO3IqsolOPjsCwFOJ3QnhpE0wVovFXDnvIGAF9rXQzJtOPdmlLphX2kEMc100BLGwfu4P93Gi4oZkS0EAOG8mR2tCSf4M4BwxSRI1ZXNsM7P8ll5jLEDfNEUcfpmklFuD8pCCBmaHHKqR2PsksuuoimyLf3s4QeJmUA2SPUUU4tMAy7nEMSqkQUZwGRCiY7JkeK0DGmhlo7D1B5Km2mACOGh9TiTZoLY5CAw6AYBqEuMZ6y5fPLJPvKiWZoceQDiZVWAPbN16c63vgHd3L8CmEGrlqSrCM1bMBFikHmvMmWAoRa1jG738EyMi+PkwvMqmqkJkDWgZujoptHFBF4/LuMl5CY1yHuNa8YGSKMprSd4CTIg+QXqJ9v8VW5njo3jWaB7NWsPAG9ypIzniPZiAcxeGgszAlDuTGqoWfLV8VKY4zyfEoDVHsbQcytXMNpPfOk6H6Ozw3o9YBZVRnO7Ahmrfkb3baaVIPU1zTk2jSkUCu6xVmZZlznqPZIzWg/k8p19GMwwKMo7ZDS+BX3rykUABO3knrC+yWNl+1fznh2J1eDRqRFHjhvxa2gHNLCmnKSBVEUtOMo+myAO1zEBMAugXlo1mi5FO3pLI7qnFQ3pH355P9AcDQDkX6oIJje97Lr001/elwqqYeJZBPMii2QS0jCsACAr4Pqref7vu+s1qfUcMljE60JkEvr62iGstDAJsx4Qspm8+ZHQeY3akXxPUOMsMaEfEGRB03ziRGm64+aXsTaK0uOYrZ6habNxPdN/TAzuRXZlUIMgwXSTJRanT6QC8ouMV9eAOUimPai8mActGqmAYebotYtH0xXXrsUgdj7JJIQaSCqzU0jD5bQCSg8j07aM/T6MmXAva5RTH3mKs2cAtNG81K+hHOLINs706156c9p8yZXhwWAulsd5pUngGDFkAL1bzdIE6AVb1Ya9wARGG0DiIM0IE8lyirdyvQLC+Vzz5oyZqBzMJPHAmrmApE9w3RjneWpt/fwzT/Eu56X1a9cEI3GYuDNELW6OLVCjdF9fyJu1AeIej6nGwAuUFLABACCrWVh/fy8EHTQxa2tgylNfMj3n+1BGwInD0B0VzPFRE5sbID44GTqCtnsP7/O2V90cRCOZdCdPnkhvfOObMGx8Gk3uYxFnc4hjlewpc+VxmLyeaZOc62pFlnJuD/GMipGJCKAX9uose0aTb5+jJpXVsLN7ugDDeQbWW75qQfRykDhltoaIdflqdwr8gg/4/Bz/Nr+SHdwNgG1+WMnojOPHw+p/TQEwI71Sxpr0EAwzIs5Qz7FMI9IM2ga/ck0aoCFXV18XDG+f3yBMY4GzOsyw/+KLr0i7DnwvXbp1GddWnw7unkj3/OQZcv7J9NHPXMfnYLLF1ZUXLk33/O/jSCzhEcFUbyus7vFhG0EipuPp6998C9rTpenD7/wesICJvtlkBnj5j8Cn61gDIq/Hd+lUc+TMfMtI7OHZdOXVxBmu8fknqcWDVOJ7818BuGx83H+drswAtkz/0oaxmJGNx2FqVdfcHKiaSfBl1yLoZZ1TxfP/+l9/CoY8DTS1OKlPczRJ453IuFVibpL3P81zffM7PgGbOaW33fU2JoM2pbve8xEYttZgxUzKNacPvuvO9L8+8zfpjz72/vS/vvxNCG9+fnF651vfCOO/Ot328huRVtoHXrCE90E+ovOj1QPnXg/r+mEayL+49z5YjzPpgx/+YNoCoWwwJDaU3qDxDKO5DkB/GD8fc4jjMLOdbqxhzWd6ppnhnfiQcjy9NKB8zvrp+Dk95CCyO/VK6efPlIXIpDn0OPGcNncCmwAfGgCk7YZN7PVloKraqtk79NlZ09ncCBY9a8vnam0lVif4az0vgzbAS15cAIyySi+ijBk31TpJbC2TFPXnlE2pRQrEnxvgmqPBws/LQp4DUI0LhbwPm8x+/5zBXxhV8VyV3gwTWd6hdYlgrLItc9ONGt+6lkJqJfIT6vaLXlGhM8tUzwj7WVmWYPuKUzpdGMRPSFI5A2BvJ2ms0LSvY1KCmsBH43cFpOGu877D30JGbYZlWifNWsOr9SuOZJ3ltTQ3NVG/O96VuVWHe5+t0ECxsyIzAJKg5XrQwEpwhtQvJaI5chUOpoGaO0ZNksWDc3PYkQqXZz4n01PICtRMr1WU2IfliK8jpQQcQBw1SBcw4lMJfdricJbD2ODowSqDzY7BcUYRPKDsGg3n9cSI3SiBux0t14rqXA6GPrR+0HKV+QXAtwbwSWfAfoJGHyi8SY7aqS4sA4AJgSCsCY3BVdDVTW9uXFnt/aHZCMtwknHkMO7yoCSxLCfIDjOKZQPHBVqLJufylTWhLdJJ0j7Jy1uLRuDB/Uc4eEhQBhnf5rN1PGynm15FonY5TJPOjpbolFRVVgdw29UF7RzAZoYD7dxpwclCCq56Eg0ODzSXHnloT7zxhRQOUqDn8ft2INR92YGe6d997T6SapnD2WIrjkPLJN5uEO7oDRXoRC5JR46e4oAlmNNRcxzYcSFzOYGZGEVgsRTAHvHd+55l6DjqL7CaR7LvhglsQooTp0p/sCtlepKEVcAu7KBbCxilTqYB1wNT45llyxkzYrTvKZiyY3QKXWEVjKF6KMtQkr0oy1gQtoj1IHBdSjFaX4c5QwtBH41XNVOikAe05rbT/GaY1jynYUZuFqOddOWV2wk2JMbUmEdeuJAmB3PSCcCWQwcPBEvZg0kEwvdv11UhYoN/dN9la8u6gG0rC02W3SS6OhNcK54hMB0Wp2q0R1swalMcvr4JcACZBrvwHpzVjHoInpfjOmvAK0HA8NTJc+mh3+1OvbAfBYjcsEwOIaJewbtdGAyFYpjc0zAP21t60q5HD6S+Fu7bcS/ZMQSGBWsoMpdScAJwQUiiAECPBxb39Vdth4EJ66AQZ0aDE9c8Ba1wjDV+8MWT6Ttfuyfl8l4FKiNJJFGY5u8sWMyehn0VYJhMFECGcQrTfA6P8V4CKc9D5l0hoPkU8aFuoUwEXFdx027keZ89CZu3l84qh8Qka8ekK+sYyfLj+3iHxWjJCswIvIwC5mRry0aMiYHBz2BorCf4BUMOrdxaxiEwZRJ4NXg5TmqXVodNO4GVaOfl+yIYxxzqhUmJPMEU+p+aTxXwrCVJjqEtNV3CfwHSOu4e4UcGpeAe16m5dS3SEZU0FIwpfDPPjIDsQS8ri+K/HyZDz7mJcOuUnTXFmtNAaQNs6GUYX+x+jhFqWHDTJBZDFCbq8agBXEShaewQ0JKBLAvUBNBDyDHzcB4NkVGbPDJR42QLxqqMca9PcCoAOU2ejPD8y5ERwOnV11wTml+yM2en0OzpPB3OnD10MQcAQAWtZYeGQZNdQj+Pz3fkyc8W/M0HXHCkwmbKDGs3h0K9iAaJ4KgJ6wRNjRlF3P1qioTpCdhYJOhDJKABdvJz+R4mToorQcl7dh/lsYezJqXrXP1pGlI0WJDWCzmNrK9vMsU7s/AJpDIDY+f+mZNIEHL+f53oDKz0AZRqlsVNLCBeltPlXbl8KfEDLTUZIYzD6OJZyuayifDwIw+hIdkWExKjsCkGYUS53iz+g9gpEO0lBNibdW6zk1S5DLW5sr/jPbmGMxzYDmEGxkY/9GK3PKBN14/nJftpTndZ+YnQ8vXH+fl5NJCqSwhavNEFSB1UwoQa4HzqVCeWpon3X5DP+YdGt4Z0o+PdvNvzYRxiE63MkZMo2JwI4fnKnuXTprjuOMMj7l9sZALcxC15MvP78WxZw57X9VX1yM2shCnvWDVO7chbHDy6j49VPz0z+fL+A2RVOscf5RlYrLolY09lj27urVKwZy6twVx2eojzY+FiHI4ZqVu20mJB08BJQC6A+j6SqyGAITZpEZ2fEZg5V12Lu3wzI44ktc/vOc73FYXZ46EDe9KGFbXpuScwWuo5n1736tuRTWgEKH0KJ/l3wKQ/BwB5dUj3zNA8KWDfPf74zmCudwxdSNVo9BVR/OzZxfRLYWN61ev4u3RLLBSmGYutpWlz3S3vTRPE7Mu2r0ufev9dqYpNJGNVJjClT/rEX34r/enH/5C9xAgzhVIuz1EN0BdfPMDo+1KeIQktTLUOXIDXMtI+BLsnm/TJpymJxt2yZXTFHdOXOVQGq2dvuhwWQ14YLOUz+o5OLK70MlGVtChnTT/z7B7yl/UUDORGFHQd7T2ZARRAgSz3EiYdnnl6HwympaHhZtHXg9yQQGWZ5iuacpK/7N3zIs3MddnIE9ftiPqpU6cwc2qMqZQcNEjzYFR+4hNfSJ/74h+m7373J+n97/kw52Inew2mTcdYgG+O+griZNpxs+id7kuXXgbrlfNGplkpoM0jjGJf/ZKXhoGJmv3mVr19HQGsmnALcqrzunHj2gDzcvMENobQ95OxuoI8ZDBykXM0y3121fOyBkW+LG72/SgFiUWtOc0QDcsXMHBcicaq47UCq104dBs3SmFQOQlVwl6zaXn27JlofrqnSmH/nWCK5fnTZwJYfddb70j9yBVs3rw9Pb37aPrZbx5Mo/y9d7/tdlh85IQwVnMIjg8/9ij3u5Gzl0VPwi8gEWwSATxHPwn8UQhE0WghzXlF57eefEuG7GOYxIzPcGYgZTPNvfuzArNGWv/f3FS2qg0kTfRs6uj4DYzBmUrTE2BqhKRmaAjjNQ6OvFxYuRah+QPkf8jmjJCr6XBNMyZMQQDep5G2GacgrUXH10bQsIaZslBhkNrYnAf729zA4sPzW7ZjEetqjCbiDIxV1KWjCCqTac09Cl7YcCjh2U9cgNFJUySHmDRDIVkhUCZRAJC3GwkFJydyAahqyHmVXSomWJQSTLtNNIlXJUyU5BZiakWXebA3AyI5ecnjZBvSXEE/dgGEhRHOkArcy9tbcZ3WQpr9XUZhK7Msh9zZkf1Va7emtZdenf7zgYeCJTrVCTOSYsr1O0rOo8ajGq1KihXm1DI2uyCdPrcfEMWJEaeuFqFLeQrIkJhOrKjiubS30fjPDlLyM4pTTWunBkKyp7B4HnVOU7rjlbemf/7xVyheafhqJFVGowQtbgtVGWzGBRkN5vYL2d9jU93pwml0RtFwz0f2wBHUiUkc5AFHNCAc44ythAk5xX6SYaUuso7Q6jSPI71g3m1zxP1mXqI7syeRk2XjI32ktRi0si51LJYwUaT0FcG6EAB5wrqiAjYsgEkpueZ0QXXqmagir2WSACMxgV73nk3XarR8BVpiOoTGktqK/V2MRKOZXCb7lv0d47mCoKATsvq47DCUmmSkFpgnmrvF+ZAGYPhOMnIu40zJsGXLl9PY6I7cvpd4NY701wJ8ImTEjg8COACAhG4gpAy102vqMK+D1VmK7NF8zpUbN22OZ/LC2d60+/Apk8RUQ9GwdfPmtHMXeRln/FTUlhTNxJ8J6wS1E5l4uu26q9Kl6EuWA3qdJi/vBOBy0mtB44LQcpaVJ4BQQrxzXN5GzADXV1o+L+0i3lXSkFiDFu2mdSvTIpqg5zGkfHTnzrR25cqY3jyMPvqzLx4LsE3Gp2xv0XTjuUzMfkBgmaqemt5jCYnyLGvYqQXPzCHWx47rVnPvZamLmrGRvTM7iXxGF+axMK11Ia+oIn8a4z3P0qSBkXue6balS9eh0f4qjANvQPcYeTFAukE14XlHaicPQwRSv1GQR5aVAIDyEl0Y6fb2ORreHzlLmebDBAR9CHLosDuh55h/AGUkQd5PNMe5/jzjn6c/8aoCXc9HaWp4Xi9i8mKEPe5t6tbejayBhYA5g8Yz48QTZTDOnjgcP2u+olyPEwbFPLPWVmo2pw0A/y/beEl6lncqMcKzZ1TTRvCBJjRTN6HTvd7zEZmwXUyA7HziUe6nJa1cX8kjxzx0yxWQnE4gzYEx4RI1fPFcuQhCapoYpAG1N52eM/aBhdQ14N+h7j/7foT37t5RKqqAxkIlhUMf5tZiHiot6l9QwH/LMlcKxD2oT4wNw4amOvYg4BcAcSnYxTT1jpJQygQUsa5De5PMop81FwQS8o18zuEZrmtmhPNYszkJbYTdcVi/PmbrB88MhevmQEV1ZTVHU1Mz1i3xYV5zVXrZ7ctSQdUJ5Pfq08O/PZV+938ge7EUd1zfkG54FcUn51Ah9eXU8Lz03K6B9MB9h8j50EZmPc2S75dAmli7oSC97/2voG5N6etf+g0SAdQBdI1s/s3l5kp5zZHnQhudZ2GaaX4ggUktWqf6fCZK4nW3yC4UjLWhEAl1YCxO6YRbPLiMoGMwVINZKMGPhh4PIiQBLo6f//f3s2bn2JGST4wF9/zHd4I8o2GfBmfm9oLxGYGOZ88BXQwZ4y+/9Ncxyv+hD304zu/rb35lkIgKYUv1dY0gYXVvOrBnL+bAI+njn/oCZ5V4Vkn6my99ismpovTck0+k2++4DTkIZG9YkxI4bF46SWl8rODM+cu/+ioyIs+lr//t3YDYamNnWJv4mZNz7gXzhj6nCaIOcizfJq3j8MpwCjhfnBKyFnGkn1/HPuI7nGA07zUu+PN9sZedcuO5gdu4T2swfsqVUGjtSa7SDqvfRo/rxpxeMpvPKdMppQkKU3NECb6LBmoCkEp7+J7FAMPEibMkSJFRwLNGYzY+Y7TGu+dzxQrn8MFxwEpvzzzN92CO6poW5wtwPAqsDBwNbVen5y/KGni+ReODRmrIOPpMPPXieZHjkh+GRm8Aq+4l84hMwsh8esrpCbCaYMxqUsafFRLfnXiZ4IztH8MsmhgnaCpQrKidNZukHN/VbEhEenuZaXm0DAIezZqw4pYF1l6SpKyHVixqgvSlzl1G1VVXxRce4Cr/BLMqPigztsjo2b7Y7L8FJwVATAaDieqfXXz5jkOVUtDatf5vB3U+KQRfA1HPimWDuEZGCjBbwAmsVlAgq78juKPzq5R+N60de69JgNTFUl7r9QrwkVACdM7C/rCD3wfbpQPwsn+whWsoCy0uxxDaKLKD1cNLM2CG+yCBwmuuZCTWa/IgkGFWjsnVKC+yEI0rF297u6wMwVYSYQJtU00tsgXoQJHczMO18vSZ8fSSa7h2gJ8OunEt6Kg0wr7t7uhH54jCnpEef28ZOpl5BNCaAAurQg9252PPEVAnARybYLcMot16aXrs6d/T9dvEQm/gkBjDQe6p0BOcB/B0KQfKKN2RIQqSzZctj87wJOZKV1x5JcDr4fQfP34s7sHnni8wJ7uUwDG/sZoDrJQxzI5Y2OTcRBHGDeguB55O8TKAocE052Ag8hTGWYcC4AdgaQxgVFAmmBjVuKXCBArtDxKkEbW4KAcQTwSEA7SG/DCAOYAoWzFJjAYcgtJXXHEJIxGDaf9zpyMBlE3r6LTFvALGJZg6DdnBccJDDR0O42mFmF22jkvzM3YqKiiC8xhBlx0riFfueDbrpRmpBbVv67D77eZ5H97HGEDrcNpDkSqbdBZ2xWKcIo8jED7JJmuCAVnGOzt9Dr1eG07uDO67GPMVJR5M/oZhMCJxmIr5swY0XJtXYjh29lCqa64h2YY9xIarqy/HSEGXQO6Dokeh/iKCbE97f9q18/l06sRgjOf4rEyYmcYEbChHe3dpdNGK6ZJOoCl2cN+JdOwFmMF8H+JqqdJnx6hS7WKYDKuK03nA5x7kJsoB+UsQn7/1xh88NbMAACAASURBVO2wQBhtpUC1kNXAYAyjs/MUFgcZe33k1y+m2UFuPESnZerRtWfEu6LeEW46ljUEXwoVHYKd33YsbJaiLN+xbS9BUxb+v5ikeQYJBgtkE/AeWBaOi8jAEFxVikRNykKSX8e3cikoNOyKxICPVndeUd5a2GHViKafOIHWDJ8cATk49QQy1oFs3uoadVkz9p8jE/2IqTN1GM72bPM0D4yGZnqMrau1FOPiFDWyOHTMHBLFgy1dglarjEqZn7L0ZMbEKBLNBPXGBKuqKygsAKkFeWVIzPL8itT14Z13nEUD7ozfmwGrwdoXhmX9N6PDnEvh1EbAthjVAMlw77RXkeCXYJYjDFyPcgsmld6mo09ZDJT1GJBXoFPhbh/AqgwQE1aTEp+P+9IizdGc8rRtx3YaIbCgHS+bOE9j5nTo2PUgMC8bWPaxj1QAJRIxA77dkNDXFFx3vwn8eQyQYCPSjZ8Fzskkf4AsirfL8rHYmaRCGehRW5NiCXaLsTEkC2W6CgxzP0xvsXaJCbCSTSo9dGTdOsw6hK7xOIAs+HNmnpXlUfHPXM/7/8NU4/cv4pSZfml2dsU/YhkWqyZkTbhyLqVxon50P+Nhw3aBuXGTOlnBy2AHCrauX7cBremj6bLNG2GC99FY2YMD8NF0Hn2sbroT0URzHV28HhPCGOewIDDxNQZGUZyN2RsHZTBA7Ob6BTF5l/+dDGVd3+yszJKnODOjEx9YbPy/0wVVsEpk7glw5QD6eK0TBLwBDB5NMB3prodB5T3JVs0jRk9NM9rj+Smua0LCfyhBYUNoWuDf3ERQwKJHYFtpDdH0i8Cx1A7PeOO8/aJKNKdWLdkQsioWHMPMevUNkUGHPrCGan7WRU2rAGf9LKurDAT3+jMDtuw5hcyAVyBjXckE2Qack0XE0QmeBdgl5kB1NJm6KPAKUm+nExLcP0V4NQZqw0Md6c53MLI43M6+80xG1gEGzmaYlnW1gJVLV6Sdj5xIJ9DAfMfb78LJfhAgbGMA0o8+ZoL7emI1xSxs1T7MWH573+8w9VmUHttN0btlZdoEs//H//hAunT9S9LLbtoUyHA+I60zjBHpcHz9ze9P45zTO669LH38rjtTJTmHbHd14gqnC9KffPYb6U8/8REKP5gZBJ4yAriswh7YN42N9aGXqXbnubNtFDNLs6YLZzoQNYzac6HVZwNViZQCunvPPrOXwm8r92kQwxjlBHqxjAO7N1346rPt2bMfpu8awFySQTbE8WOnOO8vjRFh/8kjbh0EWFy/cakLLXKRDly2BVsE6rL3kgBWjzCKtjHYRn64wP1pQMWlSxfECLhpXj4AyKc/89fpE59+d/ruP/0kvfddH2aNAaxqzIn7t5IssidsEJnkGmNe3H8wbdy8NhgO4wDafRhw3Xvv/RS8W9j7g5HwDxJHOnFHb6QRnGnOFyBDcAy5npUhg2AlM8FaOnr0OADpUh6FpioUZzx8JXTKMdBzDKxEDbGQCQEEghEpe8CYvRvTK4FVk+RhQKlugFW/V53wCCAaUhK72zvaaGpXRT7jNMspjAcPAKaOw3J+2+tvTe2nTyLltDydxNzs0ad3M8JZlF66bUWqICcZR2bEHPMQbKcrdsB2trgME9ds/DHyWeKDhZLFjYYL8yjQmwGuJwA7oQnSiNsfOdwsGqFTACIxQikf2MZ3nH2ZxmoUGcZWJBO01JwkJo/zbgsAiGWpzOceJtBGH+YapiczTcNcCgeb1IV5vB/yrNwCmCxIQuUXV/Nd5OiOgwgE2/yDpdVF/lXAOef5VMH557ocGe8JZssoTeQKmi4DxMYcJmkmWGMWYCUhwMka4xwa49mX8r6nWpiMslENcDVDQVfM85jgUKhCV9nJmxLWmenUJNff1t6K/A4gIIXkLIeQ/KJRZJwqazmLISMMwbYtRYNV/cicXKysp/BvlzkyTYOCvCl/ilwLBuk0jFF1/vNo2A/C5nTf1ZOL1zAFsB5g9WcPPg5wDJDXdTotISeTITYAu1LyRi75HrL71BXsXcyfZmYYqSS3GsSIqZimQCt6h0oaTHAfZYCFg5wtucRlG6HK7wxzGLtf6+fzs9PlgLNr0rYrtqTfP/lz9hEsWXU1y2DRAiJKLqkAFB0C7Mzn3Y7y7OsxRJvfxFmKec2Z432QAOZFAtPTA+Atk4eYM4mBTF1tE+O4GMfJVCde5LEH83iWwwDq6g8q0+ZZVwR4NEqzOYdDTHAwsZYH+4qYCsDPAcONIhqeMxjiBGhBrpzL/hlj7VdXmYkywVfJKDPjx7OAtHWVsKgmIXkg5xX6zeSwnBZctya/SFvx6yn+u7dXjWiYfuota8xF3iIDfpLkWYkyMmfOMqbM0GdtQvKljbHiHMayh2Q5h5SEEmqa9WkoQv0F2KfWZR5NrnamTQIk8VxlTxXpSk9uI8g7y+flqlPAXlxAXfm6V96YmtBe/9xXvxMg1xS1UQPAjbGhtQ92qcaRxJEx9EOnqTEFQsYAD9995x3p9huvw/j3cOy/YwBvZ2Gza5zUDanlumuvhyV6IYAyR3GNN+eJqfQm0tm2TsbkGbMGrNq2eQNGQwAW5FkHDxxJO67YhuFkH8SHkfTdH/80XL2rmazROXrGaTTJQzpmOwIVY8/mMq6TrEFrw1JwbToPaRpkgir5bOVjZLN1tqI1i1lrZzuNQ5ubSG8U5MzjzAccYwO+4fV3pauvehl1J/uD51uD+dwoOateFf0A7MrY2arJIVkz5xtkP7QQDwdgWPcA9JpzqsGrDrOj/lOAKAVKH4kNsHYEHByfFagwNoWninkqtyHpJZ/72c9kiLqoG9avizXh+9M8y1xgjFp0iLWjlnY/MWyEZ9IFYUr/dwk/PV1t5IfU2tRdNjM05/O8cXR/kLjSB5Nsft18JhG3cP5dFqP9B07s590dwVypGvB1R3r4wd+np9HfL6udTI2LCsjzeoKE0bRwEbU7dTrPRVBYUMU8ZZo1qkfJFGdPNs2DP8g8zLk0dovpBwwAkR10qjaXM6kcoo0TZuWl+KBA3BrjemO6l71Z5BQbj2aStaFLfCH5/ygAUCE5VGmF3iEICahjS6wfoH6rQgZOt3no/vy+Z0tm4GpS7Oh1wSzNQMW7uOYyRvgEWWX22piQjFagTBfAu7W3dYHnvcC8oJpniTIelXUT6arrmtI//+Dp9H95e88wPc/qbPee3nufUe+WbEu25CLb2OAOxkDoNQmmhSQQ+Egv3wchQCjZqRsISWjZYHrHBfci2bIlWb33kUbSFE3vbZ/nemZIjn3sH/vH3ns4hCxp5n2f93nue91rXeta1/XJv/pI+pOP/UMYZX3q7+4ipnQQm2DHMonR161UzML05S8/DKBN48kSnubJBA2Jj/3h29M9r9ycFjaugyT28iAO6WWgl4TgXnww81xZknMAW0wnBykiy0eDnhEG3hkjNZdmuTn0vON8sAD5eXOlYHD7E3Pj4mI9AnnWgZnGKK8TBIGMqWqscFo6ey3WI/epGeLC977370wBoets8z9yUa9RFqxApfQO1iNnWj3nnQCouaCv/yIyFp/+wj9xXuUSV1Pa9vTPmdZpp7apSLe/8h3E0HxypI/BBGeNs4dGASDPw7JfjhSfoGoOcVPwV3KOv/ss3Fuf+8Lfpz//0z/8tRyY7FS9Q/y87hP30yD5Uglg7/zfBejH8+6i2eRrqaWtoaO33M9dRQ1oPlaHYaj3XMyuH2JGe3tHOnL4WIZjcf/GiO02ciQFKndoSlTHdMU58A6nEaI2CeaI0o7mh/w5WMiwqLlGc5kgZCk1xzd7vdYrssq9LoFSAdngm/A6avp3kBc4CWPNm00giu/4vGzcZs85q6ey5zovRzCvQT0vCTDPTLammJsDzLBK1wj39tf/zuuKQXg2ZhimTSBZrcqK0GRlkkLSkOCwWFgvWruuOc9WGayDThA4ma80yxyoK3PYLTlO7qikpv5QoeEqUynilqCrvh42P7hf1quaI1t7veGul812UWSO0roySfQDOSYUH5Y3lG3lg3SBz2+YeAhzequiu4q7im4HkBCbImODevM8TATwMlq3ezBLRD1QLFItTH1oPvBRgp4BuZ4DpRltDGnIAq26txswvCbdNd2sI2rhsDiK2LBTjJqZ5JeiMVLKqLg3d8YRfUdaSYJkAei0a3d7EE3NIWjU3tReDt9hO0poWixd1hIAq+xQrzHQeJK8XkYAQl8CQFEpgArYmMoSVNYAvPTO4g5eEQDQJTpyudDHN1y1OPUOwi4CkDt+Ag22sxZguqbnUEQtS2fPXwi9r9MnL6WXX7MR1+TjYWJQh6t0Lgv5LJ1sHeKaGWt4eusTvEY710w3fnUZY3tcI3pdmh6VldNhbYQFgfZUAYyz+ppFbB50NU+cTE89vScd3G7BL7BixzwDJEsA6JpxM/deMmwQgFYX98BR+koA6hI+uyPpp450ppGuqNJDy0aswGcXTDh1All8BRbeLLRRWAslHETqkApcRffADjfFdAmg4mA/BYiFP8+tDOajQfa2W69JyyiS//1ffxSsOldvMQHfEUAPznvfcG/6zGc+F50zf9ZAKgstAOzahrSZ+/bEU08Fa7i5rRJh+1IKhQswwRCbp1PTiKbMlesvh/ZfR/HUib4q2l5TJWi6Hg3GQj0dqmqo9nv37IuuhlqTq5GQGIO5dOIQwIYEXOoQfScWoovrmGYv+rICg/ljdpIoXADlqluL0HVlw/G5ZDbrYJeHXpJi7RU11aERdL6jM7207QA6SJdwwGV8uW4hzJmOTN+xgASRBGANjpAelBU4qxbDHO4+P5he2no8dQPqFZLkFlEolQAEopud6tDGHeCBXERiIldmGxIJN1yzJF274S4CYHUcxMWsowl0vi6yDo8eO512PnMindxD0cNzy7Qg/WzodFYCsDYCRAAmtGMGp75PGc+AOo5owvOwfe6IvHGBEk8dzTJcuadJGMYAeUaJEwYVx+IC2uRapfyaVCgfEgcpC8exJ6bhQqC8iD1SzI1tYFTl9LnTDMlMhN6bgFboq7puWNsVNDmCbSWT00OolzGCPnSDKTrUZyoHuC2xYSALlaSNHCnWqcCxxhbqe4rjOqJeXME+oMDwOhxNFzCSnV5SCjiNiVUtTJSiXMau7YrJ2skfTU0UZDMkKucZz33+WQofGLGxVvlqam1ivLkJwOtE7IEZ4paF1whFvbFDlq5xJPIOdfYoQGOUQtYLh1R0nCOeBqwZyXQuF/q+33lfjPd8/7vf4TOROPP5RrkG2UXeBw0eXPN1gDjNC9s47B3RPwWTlLFVmiyyQ+1ICzY47W7ipoGehkwyD1wb6oLGgSAAbatN1h33oQwd6fImuuUk9eEuzujfBAyHYQrOXpjn0yMkMDD2s+YbUZ4xVjEbX9t1oc5qEcwlGasCev7blCZCMCacZKQ+5j7FMomDPUihHuhzqOo8SzW7w9mXYE+AnFmIiMRVFqsdbXUEmmGlmvReYrzTuFLAWtT0rRqJlGbGaxrZ4/53DcmH19naDKObJmkvBivHzp1KT23bFmytas6ZF3fshT3aEsmKbvINuK3a3PE+nUUC5dZbX5Ge37Y9c8L1RrKmojYyuQtwPEiaweT1HgmIBDnUzxDnnmshy0Pr6xphsDUTJ2ooIrpoHPYE20mpF2+KxXwk14zjKlsio6oAZlM/oGu8TobZx3O0kTDK+opiSwMHx+3ijpnomiBlUwtei1dpsuMesPqqoDO9dOEq7g0FpaN5l84xtsU5RoYgq1kWm6+RNUX5eX7G+B9Mi7kzwSZrJLzzc0A+3/gluErCoUYpEw2ukdWX4Xp9FmdfgNShQVhr6CFPYWSgqF8F4zgy8e54XRX7mtiCyVU1MXTLc2fTHbet434Np9rSBlgIl4NDlKabrrst/ezHP0u3vPx6GmInGPHbDlh6K3lBLzpXaA4ySbIbluYb0LT65SM/QTeJ4obbu+2ZU+hibUqbb+C85KYd3Hs6dFgXUMDefNt70hism5fddk36w996SyqTAWbJzoctA/z747/+5/Q/P/4nrDOAHY0A0Y9Tv1O3+lZGzKdY4CWMVe6DrbQYRrvTHhN0gnIdQyfmr1qzkmekgK3AeRGaorvTRoFV7o9NjhPH22G1cl1qAbPg1YISWF2DbBBPOYCUgwePwMy9mmSRxptABYzEw4dOYWqY6dE5XnqWhNl1XEZDOcY3Cay7dqKnCovWZ2phIbCq5mjbgkZihgwq9UAr0t9+7svpD/7kXekLn/ti+tP/8Zc8aJiR5k8k5xphtrW1BNvZYkZN+idhpy5bviT+3AOo4NrQsGE9jLJRRk7Mu8aIG339PRSTMmg5P1l/ZwFQFi9pY01m7JcZGnQdyAC1qTFLAi4To59phGJGJnO5P8FwgfE0bmDjp+rYL+O8fiWf8wBmI40YYZXQnBxnNF/Wqvmm7zfJWVVsBxMA8QJsx4ZGNcaIdYCLx4+dS3sZ/x2d6EubYd32XTgfwGon77vj0BEAjpQ2YzgqMx5yX0gv7UCv93Wwpavo7lVzfw1QFmiyhGRLOM5vjlpH/ppjYcK+OHmkK+3ZfiztQrdR8DKngFzCOCuApKSIrCRjbtjJRrSLgkMXZov0MQCriRhny8w8AnTgmgthJBsj+vrR3q8gz4MBOT6ozi3Mqhq0BUnsOmkOCnQZL/s6iZPsNUfYex2/hYTgs9C1XZOvQuK30yHKW6ixeqEHk6FWGMRkGRYUFQDVUURxhf2sY5RYUx6AkxqHU7B+cwFoqp1sAigsIR+6xKh3DcYfauzlwfQS7C7ls44Q03IpEhswb5rKAQgcZTSUtV1ZhqQEjeKxScyGUh3nvDqjNjFHyZc70LproRDsjiZzPvsnH2Bg0sqZvF4fg5UrNnA2r02P79wfZ0I5RreNTE71wRJXozSYMIKXFY4wlwC4qWuXuXJPA3BM8MA1pWrmOcuENr+ZVCeY804Zq1zYNwWAGbk0TARMJoaQomnelFasWpZ2H3gyJuVK6QoPjJ8lPmRGIko9ZLkQTsOAMZVIIpRVUOcQBgbQ/m9skFVIfprTEOzQCpqTsnzzaPj0oweqKcsoB2gxsZoLYO9pMAbLVW08/jfBepfl5t4YU3OYODFGs6oExlUeeqejmPUoBWDOVk0TuRXTWJSTAM+4D2hAjwNQ98CWnUW7uq2BHGYW4gnNLBtGNn0d87FprcTJDBNCmtgo3cErsLdZQ+StMRJOTRP6d7kwZpEFGAPUr5VaisbwMLVBCdNDgzOMq2v8yPldBlCh8VWMkyqTALjfDdPf83vSXInXLFL+g3WhqS6zTXwfrwP4OuO4KvH36hUL06vuuCd98Zs/SBcBOJoYiR7E3PRP//D302f+/u+ZWiJGUbOV8H7dmG01YGBUwv15/7vell592x3IkB2BzXiU+9/H9N5RwOY6ZHGujrpAiSdzDydIbrrpxvTN+7+PlMo1aQvyMp6phcWT6Y2veyVAM9IsTJ30Q3BZjS7wAaYA//nf7k8XqXtqiD+1kCUc281V4ypISfkhvWVuE6CRUnuSOAqqiHdMUNDUVHZOT4CbXnEj+w2zH+qoKcgO45ipaCrn8zBXBiNI1zGtdser3oi2ahdnA/IqGy4n1Aliqp8q+KTmONN0NhsB9rp6hmlwwHgHhJbgIeDveeMovzzIGccEiV+yVQUaZYJZu00Qj9VBNYmxtyqJyudeWjSVTp08mnbt2h3x7+67X/lrYChzIdcUmzjIfupnWmgAsFIAqf8SQDVs4AnMr6zb1WzuxLBS1uoMBVjvpa4M0HQalvvkulu8EAIK66O5tY16eBVnegVSAe1MQmWSE2dPdaTDx/bRLADcLEYOgLy1BkmwYmTs+nrZC5xXAYCq7wrOUa7bPc1ZySGChBPskXr0dIeQGiljwlQdUFl8GYzC2U4tYdkmW7uH2BjTBZx7lRB83JNl5ONjYZ7J/SMfljRSwnRVXriqK6HBq7DPchxrZkLHPeXtniFPF1wOff5YF6aBXDcxWCa/DEjxmXGuXwBLFqvTIzY/SjG4NBZIoJjieXpvneoboB4orx1Kb3zrlbweDY6mq9OnPvG19Pq33JxuvnkJORKYBPfUaakdL2J4jQ7z33zmS8oPR9326rvuTldffm26btM69nl/+sbXfpwexFxzBhIT6eacBKQTWt6fLAbM655mXgn/JbHl+RbkBMFTpa2iMZ/d1YBenZrLGAgZwGcTkb0foFs0cOdGo6IhzI0SFJ8DXgPICyd5ayuaT+yd22++Kf35n3+I2uUSMcSmUoZLSfrIMnVdZzK0KhqFvJZT2eatxeShX/y3r6bv/OSRmIp75IEfYg6HORmxdxe5VydT0XfddUem299KDg/AeBD5j8uv2BC69gKbflYNl8K8yxqPt9mPSdY65NvCfJQ3Mi+T2GfzIJviyXJ38+nICwTrIl4oLycb7L8+87xJkz/jZ/dMHuPBDfDsZaRao3QxwSwJqI//bmlui7NPfE0QedEijNk4/4Okxh51navHqryFE31ZBsKXzE/vj9WErE3+2zH9GvSbXWfmdiFHRQwTGFYuKO6qzVXOToHgiahNxJD8TMExDULR/DR8xk51YsrnnoGuv5YOjXuSgadhSjYHpltcBhZJHpf5EZDH0CT2dYN4yf6zWe3zHAEdl+E+Msn94Bw2ZzY/C4DY28r3WC/b45ivrQJ2DwJf1vCKUzAaAUGNiT9b90fTybpUfI3nqrGna31MeZzHf/jF2SzQ8kA42LtBEHqhhvXHjc9exLF7H57jBN7MURZQOHcBeHjD7EbbaffLxFdnP4FPb5DjDxfpTLl4MrBVoNVf6jvYtckChcK9Osy7YaR910FTbkJLsAj2m3vNUfc+rqnfrrhMVoJtfX0DH8br0K1MoxOpz2xyxxUU7TcDlKHB65bS+SzhVwXivAZBg6tiz1U4Tkr3NbkRPmpHl6mjo4d70Y1RDmMgiNi6MWXl9tDl955cdsUCEtNzFIfjAIGLYQW2p7e+/VXplw89C0A4lTZsWoRWzQmA1M24wO5EDw6tT7sSsOiqAQZ7GeVevWpNGulGZ6mxLL2w+4m0dNUCipZmWHxnAY0aSI5I7EigTx7vAXQtxlndKncouhDnz3JQJ8bPJ4sx7Kjl38eyxIRO6Rgg826MPH767X1yR4OhKcI+H+gsgAUwQ8eI5zdMYVhZp3GYhRz3hIPnUheH7pCGZKLx2ehwUPuJb5p7CXJwXpDsAc86fg8FXY1fO4AGBdLRcCuv5F7bWXd0T41R44xf11y/CpB4cfrpDx6Pw0U8oRTGWyndXbV8WlraKBZP8uwB7ekmuuJdsLfcckvQyg/t2IMO14UolNuWVOHIjN4S6++97/4goPKW9KOHvpNuuHlzsP0e+MXTJKnohFDMTxFU3vyWN8YoSCddoEcffTySCpUtliyvSwsXN6bdL54MV1V1Vyvp+jXjDNoN+6mvk2TPiR70jGRiMi+GcyfsEEBAR/tKKExkPdVXNiPX0BgjAIJ8L70AS+UppCu4d7UwIBoQ6Fd/V8kCtXdq0YZde+VCgFh02CjWJkBvIU2m9sPd6dQhHWztJOvcq5MvwaqOZ4n2VTfswSlYhHk41S1fWpXuuv2eMMmSqOl4C0+WRBZN3J7OtPu5k2nnU2eC3SmLxwLO94Y0RxccViFMlzEYFB7qgRUJLKuBagALWqGIVsZSt2OmoLNj+5q/ktPHLwOkwLdaw7ItoxnD+hHccy8y9x1s1XyYHEax5RicnQLcogxgzer0pxFepj1bUQ2AS1MjALoY+yBAAsL0IU8wQRdegLGY9VWqJqzXxf+G80wUM/AzjLHUdhO71l2SZsh0adaJ8zWLBQIFf/l5AdBqEqwSHWQdbw30fCTci5VV6CRhfWnrGKYBBusMuNU0qqZOXaqR0FMaoKAaUaOMJD5GJbgftko1XvF61IfKpFJk4NrRNEHKQCsDtLP6N7/81vThj3wsxnM/+Tf/i8LRn+c+21Xjs3hA+VWOZEYFo2hVvH8B+2UMIGmSw0PtWEGzYSp5GYmyXGUu4A3DvcqeZYzt2+3VHI8zUAaNmmmlSJhUtfG6zdxrPnvoTyk+gRwAITcNdBFj0V+aQZsyWIks5hwSapnmMa7E/cyjOM0rUm/QpJ8nYjEtwMv70MsK7WUZoB5kGeM1W2uuOZ/vfPM7ixDzX0opZAmaXwKnHnUaDsR1E+HG1TyAIa+su91JZSbK6fAXAzBV8lxlhtYQG+281aMVvRLH1Fn2zBDA1BPPPO2DQptzXXryyS3p1a9+JQBYO2tCp/LG9PBDjwXzY8tzR9MNN10FGwIJFi56TFY3zajcMCGKDTIHJmaHc3yeuYM6DusshEWMspiqAMgvyEfaRm0fiohLFBG+Tia147kIuG+qB/vSYqahkVHY8W7O5K5IzMIUbI4sENMlMgjm3jfez//FWIxdYlHOTGIiYrjbAHMRjRC8/3UwxysYcTQh7MfcpADAQImOkA0hpslesCloqiVQECxn9rLntI/FSYT4t7kRYddePK85kDmM12RAECtqkC3xzO3sHIVVSNwcQfsP+REbgDaDjM+r1sMQ432WNLaSi3Sn9vMTjDdey946nYaJyzPTzTCNOtIVq68IzaopQI4jRw5iHvJi+uQnPhXTGH/z159Bp3wBe+louvPOGzB3ehIAoyjtO9rOGlyYhi+NpLe8BUMo8oDygmb2YAWyOivTdTe+FWC1ON15783pg69/NcCRI0TkFnx8zas++uefT5/4m7+gOQHLjThRTTyX8exZ0gywKpNtBiDh+JHTGGuuCsaqRhaO8B89CqB7+eVhvKHrrazNXbsOkCNc7QMJYPPYsTMwdBaEXrLMR41B9+87BNP1spgKENjev1/29ZV8D7plVGWOtB/FpFCdUxkOxsAzp88Gs8QEf5QpIJPV57bsQs97aXTdHSGTDXqciY0W3LYLs7rl/AAAIABJREFU2K/lzPBOAFj/6KdPpPd/+E3pn//x39M73vxuYl1vNL7HKAoPHNyX1mOyZnOoiHUqY+aFF3YA/K6JcXTZWjq5vwDIvRqtQkf5zCCNNWo9lqhlz1p1OuIcwGqTjQ7lQ4jlxsqOc10waBdFMWqs7GbSR2BAGaV5prUJva9Zii6d+o5+3j7ynpbWulhnAjwXcesdxJBS8yo/bzTdkV7QmOQKjLaKGcO0OD7ENMfTB44CJg6nd7/tNZgfnuS6L09Haabd/7NfEONy0z98/ENMjsB2QDfEuPODn/4o3Xffu+gfUriqN4qe/aCMNNa50gcXYU9fQHfUsUBNW8pqWzmTS5lY2c7YMfq+Ezgmq+nJ+eBnlO0ehaeFgOFkvjHBsyty3JRO2DBBdFLnXsAshH5opKlNA3jA+5cB6NbUOaWBxAQ5YV+XGoQYWNXIqqaYItZP8msA4IdBnQAki0rrgh1ZgAN9IWtfoSEb6E78OKpcDDN2lnO6i9FzdSxnYLlN8FkqOSuNsabVwwT3Ug6ZQhhyuYyMjnAPa7meWQkMxEUNYyYp7gcgHMjiKcYA5xJNfP1/8zX8Qu+SXY8REKOwQydi0qiqfAGFEvnA5AViHflXCfeOvVJeznvaPJ0k6YJEMDU9B8B5AFmkkdSOAJy0Nq5kjV+XHtq2J41AQFhCblUmuAi7V110C99maobhKSQmEqzdC2grExcmnQSYZfybnNucVhadUy/9gGvmADOAq6XULoOc8UUA8oi9hgzOWH8xRlzrMCBdAqFhK+y/PvIppBomMHyD5CDoqW6cMd5R1AGmN4zngZFyJxyrFaCb5v0LUkOQOfJgMwsuDsEKlcGo3MUsne5Mup51y3r2Nd3TJay9CzjeuyZKaUCMANjlIpE0zdi4gHtBCSxmOtozuI9KWC7Ff8EcbBSgpljTuEQdUVaPZj8xWNUk9nplPZ8djcdxGqJKYjkeadNkhkbrFOslwA7APiigwWgScLIODHVD9kAVU1Dep1nY1vkljpLCsMIYLJfaZYTEUqDEeBjMK15/kFrTMcrQ1OOAstk3KTuLYmGMmlQgsoDr7eztgu2KLj460JoXFzI1UM9NuXvzpvT4i/vScRKVK6+8IrUfPKg9RFpKrNtx8DDr0smkaiQMxsnNAXSJox/73d9Mt1z7svT4Y09AgKmAvHKQWrMpbYOlvnTpMiYMu2Mq7cD+fcTUkXTn3XekB5CXWLH6qvTjXzwWkwAF6OjevHljOn74YNq0fiNA4WD6jdfdy9j3UHrvh/6M26NpbTUSXYUQWTCSk/UOINyMsc0gWqrmCGMwuwIoYz2UFjelTmKnbOzysgbW30S67c6Xcb/rs2am/xfBgXtFLbV4yZL0jncQhwh6//qN76ZlS1fDIFvGGkZWgdg0G7TDMu4VsmEAu+289hDsVZuwTkwVE7891p1IcVrQGmyW80QwXUDb5+7UgAZK9QApodXNGnxpxw404OvR9eY8AUg+feYI58ixeE6CoK997W8EeFVBM0oQZnhAU2cYp4Kp6ISeP4/HBPtphphWzl7Lo7Fy7lx7TB+6ro0zum+PUaM5rp0PMNaInJqN5oVti5hE3BQA0RHMffcfosa1cUydMQTQOUte4s/mY7iUy9qrAXgdgpHbiUEbiiBhziNYoinaKHulDmm5QeKiY74mcKWsjwLq0CG0OQVoXJfmMq67MX1M0Ia3cUc7BsIAxBQaeZ65FeqKka8XkCsIWJXyufxZtbcEzj2vbGaOIKU31DdBXgoGARDUPwDZiPgtyOs5aPMjJLwkUkhY4X6WsK+VFzH3UnJAHCaQFvZRCcDV0qVLA3jPNClpXnBWDWi4DBGioWmYUff3ARC6lyvT/d9+Iv3eh94LIO+BTL5MDq0sz3987T/TLx9+nLNCLdjidOPmNel9TATNTnDtxHVZ5R/96CcBjHJT3ziataxdp8bmiXKZuUb2NQ9OzRsqBYgWE6/ZvwuiGf0yQDYDPLOcYM74ytoDAM5c2Fw5ZKWUuJoDAUNrfU4iIMu7M1A2Y31qRjqbvvv1r1AnZUbW2RSVLNXMA8FpEol5QYKIZD2bLpsS9PV/SlHQDPzqt76XfvbzR9MPvg3zFaKD/h5OI0TM4wz0OZjTCHybazl6X+pEjVJLJr8Co7In/bRBCrEgzt4nu082PTIJhQCXg7wgmCohR/Zudk9Czz72fvZZBQb9mmcHz/99NpJPfiXZiY3qf3eip+r00iCgqVMbQS50nXDtAvLKRtjgkqkvK9a8cCyMyXLAQpaEl5HyR05R+u8j/HvIFxgfWLO+3vw1+pycwAlzYb7m9XIz/dtMn9Qawa9gJc99tnkTK38v5jo8A52Omf/3X5tXzUHivlZMnHNvbTrrveO+maJZXUAtcoHmuJMpIRnBGvU9BZM1vHI96CMVPhE8DvNFYUtxR3Nlz7nY7zGRlRmImpf46DwLlTKck84HnyC3Imd1+tOH7PN1MtF9MeNz3/7Av3iZPDAXr4zQTCNVdpdvHmLIJEaZY1s2phSLnos4feZMMA8usqhOnjoTqLfAn4WZHTk3lIXVtIUdf58tEDeVIrWmWNLFSWZg+hURpPKiC5OZQVVw8NYz3lMHi8/EU0ZWLwvhIoeeib2vXQ8roBAmn+7XYaDFQi1Br8gPOkkiPEEnKze6ICRYFHR+eMeANcPxABF5r4ZGXQdIMcPDacN5sDKAVjVjRamh1sPk8fX6SBA7GUdwbOf5Fx5DPwUAcqI3LVmxIO3a/VLGtGX0fExTCxKa5gWwGBmn6mc8d2KUQ5ZCIL8Q7aTqlrR9+27GudrSlStvSl39Z9OF3qNpxTpGfzh0jhzsTSuXLqZwobc62cuBuYZF3UtSyoE5lpO2PH4+HQQ4VdhBRug0B9SaNZXp7ldfTmG4Ga2IofQ3n7o/nT8O64m7HUYQWf8hW/DRvSHo6NrGptVp1tHwENSnYjcQCMznUSC6WTJnbf5WJlZ0kARTKDL42WK0JFtaaxAVH8JEiw4eY5AeKHYIXKwCUcV0RA0gAqS+tjpgKy7H/ZRC/ui+nlhjdksdCSwmaexHS6uEixnBWMvGrYxCr96ugGtpggKvAEH01WuXpY/80YfSpz//udDkLHa8G7Tj93/vw+k/7v/n0BA6j+zDnr2M+gFOypZzvLmyiu4obyrQm+na2FfERGptNezX6rTr+dMULrwHyU5lHUk3G2uAw9BR5im0XV21Bv7qNpLFcooe1pJmLC2ItTfWwqCGOdC6YAEgEyY6MJCefnRH6kens0wgW6ANzSsdE2c0OmLt5tK5XH15A9pbjTEKKAuxs4Pu80unkBAg8DKKXcbfl5DI5TpqAICVg6Y9hrkkHyS3FO4NtQJzGQu4gAJhFnMBD+6hWTR9WaNH93SkbY8dpTvrmiEtwICEXRoAoELtwyQJJruzBkd3aIBB7FnutYEl9g2MymKcTh3PlT5vITbDCPk07BjHZdXkEsAp4neJN/6sBg7T3Hu/QZDeQ0zgN1+DGyLSlHRT7rPdVTVnDcwCq5iis4+l3pvtGcBIQGF39DFCE8A+12dNRc4asgB2+cZZMxFjHGXQKMqC1cNaUEvTKRImqbiC6OowC6iPMgbje9ZUoUkEgBbuyB7k3FPlAErZgxdx/T53dDod3o8bauBorAEbRnTWS2SIcQ0MolMc0gmDVZAdeoFuRUEfxnERewVVszFy7+k86y+HvdVE3Ln/Oz8guSpPn/jrT6At+SJJj+wEElDXp4k199PnpRmcOoHlsCFmSOYE1SbpZMuqHgdUHeYzBanLQ473LuKeexv9ZVEmY2mMdTyIlISGVF5qGY2VmkXozTKiOE3Rr2C+LzAqsArIP4zeOcQCFpyaW54ysGQw6Mq1gmEvkYsR8wRWbbbIkDBcsNZ49rOwVUZJ8vpgIMaoumvDEB2oqolCNiYff5pLvuZjVciAOPYxByKWsW7VcovcgiSvh30ypdEPhQHifdkolqAgsUkNyzJGttSQKidOqrUkBlgEiFPL2PmqVYth2z0WnX4NE0c5zJuRoBE0r2Ssqhpw9Ytf/DYjfwt4xuUwkpANUaSXBEgDwhzAf1nmQkczYRDlZ7bDa0OBWDf3mVyrsZ9cjzGKT/FZ2UTRhQEF961/oAODptN+oCigNJ6RtWJDrJzR1BIZC7CYJpD2UCPI+zXGMwhTMpNTE0tec152IHs/wZrsl4WTjyzuM/9mUpED696zTUkBx8HUeVU3q6P7TGSBxnjf37XtXlbWweRPSZYwJONsNVfwPTV+9No1MPB8N2cXXM0S4dgGcW9kCRZzv+qYLjjfCatiQMYYbAKKIcdsKjj/bcBdsxlRfeLrKLGqmsLn8PELxGxBtOG0hEmDPFgcp451Y7p1LTI8RzMghAJj565j6Xr01H77re9NW7fvSi+/7e70jW99I91z+01oZD1JXH88nenhjCm/LDqEd9yxMLUSsw/t7UQf9ep0zVV3po3Xvi7NMAr45ne+Jv3m3a9IZZpNqj9t0of2wwf+4OPpC3/3Ka4Z8Jc8IAemyzh7vouJlxrWUA4TCKVFVan9JEDnUtk1guO60k8Dmp4GWL0iDHyCnQLAtWP7nnQ1Exoh3M1NOnDgeLoKCaARnZptCBHTNHlauAh5BDZ1LhvsqSeeRUf9umCRKB0xyR4TIGxbRDHOg3N08eQJ3K4JdHH/QxMqDzbT4fTyW28MMF92WwH3sburGyAXZjbXZIw+yujkTx94Kt1w6+XpoV88yajrZsBjHijrVt3E02dOsW+WzzEK7Lo5AnuIcdWm2AdKWtiQOXHqJAzetnjunmkapozQXSnQHZl95fq5gEGGjNVyXN/LyfsEggRE16wRkIbNyXrp6EBih0TCZNa4KUO2Bx1pwb3IS4xxvJagiWYygqgWOuokWvRUI3ETOvGcvYIrQwCSq9cs5b8Z0cWU6fiR9vQTAM9+QNiNVyxNnRT469dfg5NyX9qyaxeM1an03rfdncSjuhjLlmn+JM2Ye+65g6aR0kA4ydKQ1HAymJzcf8FVJ700tVy5ajWTQEgG7W1Ph/YcgZnezrX3wBKTiJDluuanftYgJsyxwfxvzwr14mwYOfI/RiwsQK9lkvg+QcNtUsCMu90EU7ewvJ84DRMcAC1NM+eu2Qd/V2L+DSNxCvaTkyJd6PzKDi+taGK/A4wWarzCyCfEBLVBpmEBOmI7y/ePka/1YJRW2bAYJ3S0SQFGzGHVyxtlb49SrFcSuKsALsZJjkb4VUDDsERtOJq3si6nObfHAcfMsMpgCw6jqVhgEczhN6ZzJ2Dd2AQs6IUyvwUSYSsCalTW27RRvgAAGHJDPkVTGWxCtSBzeBh5BSOs4+LUK3mDfNJjCKiQ6Yw6GMdXpOdpbFwcPJ+WtSLzU06+AiDoGL9MnhYmGSZpqo0OFjGi3h/6ra7LwQEmM2D35vH6WqVOs+YHAWLziO2NuEhr/nUBdlsdmpoJ/VrB3MHuPLSgr8FboTYdPf1C6hmAOUwCMzl7iWfH+ex0pHmzGSbgRD/AaiOsyslp9Nw0zCF/E1idAkzLnUKOQYCBVnMlhX3PBSfR7FwTU2gMj8AqNwYU2eiRHQcgUwBYV0uNcZ61OaWxri6XNHcmx6tCgmp4/HxM5+TlVsR+YH4kuFrTvH6Jnf5RgG5rlBnG+gGVazBAyykAPGW6y9H/Eda3oHBuTB6WMYVGDCLO93aROzLxZmNnmvVgM1PWXw5nTHEZzSXWVA6M+IIyYh9n4SxSBGVMR00BGowwPqs+s2BKMIxkBFOzmU/yaiHpMKjhJPFvBK3VenS0OzF17Kd50cpUX+FQRermOVbwepU0lD/+++9P34RdtosmzNrLN6TDyH2tIJduxjT22Z07yVFhuHJt9YCVvRdPpY/87tvTa191OwzyvSHH1nUJQ+ROnKABRXbQOD114jT7vCHGawVEb4b9pjHQI888la7bfEe6/wcPELMwkq0uSMsw/mtF6m3N8tXp85/9SvqPr3whctnv/viB9K0fPgjgvgiPEBoanMMDrCWbm07IOLJrI83T8SJNmCnYw+WliwDeHOui8TYBUEZ8Wb1uAefDq2BPqyvI5CV33TN2LSZZO6ghDwPqalgzSjyswuxsIYzONfzblUjFzABoHzzeQV2OQRHPQ7BTKTxjssafY8TjCWrFCnIqR/RmSar00R4MwyiY+4sWc+7Wsk4S+uY7adadDIBhmmc+MtzP9fKMSQisxwREuqmNr712M6Sj9YBMgIsANmpGdpwF2CHuWu+Zz0KzQMaL6+G/e2H/2ZBrwYDUBqAxJvNwQbZBwx7eQ1xAl/J28IXwaiEZHHGage8tY8R+BB3zMcDMZsxxus+TqBLvlbO67Kq2yE/PIsvTgQlwFXnONHvEtTej5BafV+3jmOSE3V2gKSMJfj97AlHtaHyZwoVhDmteDdwKDIpt6KtrPdQvOuOUpffUcR0BG5pAMo5Cn1E0LZMyc3KnuRFzUs4zJ0xLaPoP8725mk/YLqNGL9QYTjMd4sIM5oL6HsT0L7HZvRXeFHOmTpNOiRJP1l62FmIYkjjcF++bMgfuLydSB8EtVq6sSZ/55Cdj3P8MAHgrMkwD/daeksUwS2Oqp5J8+k//4s9TNxIr4xJjKBT+9MMfSAs463KieY4BFOf6Y48fSd/7yeNRH9jsyo/JLPOLLA/wyz/LXpTh7Gcx9nl/HJc2+QztSsl6rqMAsQRTM/A68tZweRevENyby1k9L5QFCvJFxmid4/DFn7O6QWJd1nh41a23pk/82R8Q7/pDmiXP0VNyausINqPHX5ybQcb3x8VWxYsC9yQ/UY+Ysy+P3Pue17wrPfGr7zLJeTGu0zMhVwMyY7D6u4DqBdSIP/7xQ6EN/O7fvo/nx2i9oKngWvgsOEZObOZ8E0YRa8muWQ+EecAxxnb5Jco3xz6bK4L8vK6DAKFtVGsmHQBrNj4fBEefk2xO7qnx3fcXwFbu0ga9+JnJoJ9hhKaO+WAvoKlrRRyuDtzCqZueHuopXkdDrF6mT/qILUpqapilGda4zGolNDWOEiuQXcvDmGeY2ngJ4J/PNQ+++uwDJLb4iHrPvUEdzjrx+m2+uHb9HAV6HkWDwGZeNjU/z4TOGF5OLWdmvT7PCdbhFPm1nhBjRT0Q05TLYCoCfMW45FcZUjwxwcR/B4g6t9YsTELllL8z3hiXfAvZqxItY+85KQ3OZkNGOVNfcV7X1xrXBr0Gh95rJyxmNUMRuCde5Oz81ZfAy+xq88DmNoeOWtLKM2HYrHsimutB6AIOjQS1JLiJvcgInMPp9xwi9h2MuQ9RHA3wIHxo3oo4WGPMzMRb1iaJET8b4r1cnaNyFnMlgAqVjGSeOX0mbmYFiZCLz/F3u5veBB03eyhiBH01ZmjkUDPBylcVmZsgoBdmWVL9STLGoN1bJAqaCuiVA1rJsJlRa5K/0wSimAdbwkFTTpCWlm3iY6fIDpk08jKZrnyPQJAjU3bIZJhc6rsANIU5A8jO8ROHYZLsDzHcw8f3EaBhkMICa12Aw2NtFWPEPWgEVXLQnU0br1+Rdu4+E6YRRbNtJFkDmCAdIWibWOcHsLpuzVXpyad2p1vvRIAc/bsLZ8fTL392LHWcyALOLMVEkSMTPEjHJfJg67n1LJ4bF1FAAHArfC/AE3RnYooglwFKwMsNnAGnPhtAAQCyUjRf/J/AVa4aJI598oxMzMoYj9QZOdQgDX6uCZK7OHr4XoX6df2eRJPFgBssFVcO7820JOwFA4Bi3dMsfBJ6CGSXr21JB15CB6mbQwJgpBhm8giAqcBCdGe5zaWMU1RQeGWOdIKhdopgWVFAveFN98ISak5f+tdvUKSjSUSB0QMAfd/73562H96fjuECWUuRXMe4WSfjtkcpouY8VeZCWBaU3CDqr92weRmd2Kr08CMvxQZTH8m1O8QImD/gU1eIX8DRz1TdSALA2L7sPXV8LNaqENyv55qaEY7vZ97q8QeepiDrS2953W+kW2++Nf3qkcfT/b/4YbjIqVNjw8GzdelKNII2riJR4DU54DvOnk0P/uhwMFeNwyZmGl2tWFIRh/tYEV1e7ltnJ08iitcZNO1a0sarrqSQaAk9t0H0zfrHO0jKelPHsZ60a0s79zpzgy9mvRfAMgmNHJ7zJJ2YElrWMtRcHR4wMWrBHhgFMBT/rIKB4lqSamlcGKRqmGZ0cMoE3b3Mv/nvJTy/PAKw3dABnqeBRn20HOOL2p80BygRA0SnREvjvOcw+7+Awq6Q18Kfir3I6/DsZbfJIr1EQdPfDuOjPwOwAmgX8JFVJyPbbl8IZTrqlzVx8ogHstktkuIM5ZsLqjgMKA7yqOm87/pnOCJq57wB0dYyWFv5jrQZDwFoZShdZLSs/dggzYxzwcDM13CDuBBAPkCRWqvdmFnI6BJ08iu6rHNfjjCIjArguV1c2pNSDrlnhlevTdOyT//t3xIzatNfkOR4SCvsP8W6L5tnBPKdatmVwFitgrEqW1tWgTpINgmGGPuioRhrvIAX1qFQ0LRQ5NixYuKWz8f7o5wCGB2JteCbLBMAyzZ+0QwqoFmgtIusMmPnAGAG0peJ/k+aoPjMs4ASWEU+wGcuMOwbKf+gnpu/C1r7TJYXVqQaQTzqhQ5G8U5yWFPP8iwi5+QTZeMdkVXFsRnYAsW3khq8N3VlPgyLQrvOIHw6Y9aR7At0DYIQ9sE8LCWmDVAMFFTw7I2DXo7yIQCvUxHDadABorQ0tKZRNaooxtUQK2efNTTWMi5VxJIeoJmBHl9rK/uninOEYpEYe4jRnwHu69U3vCz969e/y9pUg5bCm2dig8MxFBMHtZUiLhsfHcXnveNBxCfMDm/HegTTTcRaWpZjGIUmEw7xvb1nQw7GBCHWTpaDZkkqi7uWcXhjC/zOcFY3schKIMdjWINK8VComWyMaGYylygaMwKwMYBEVz9jm4ZpGmx3M9VofHF+laMll09S45iTHfXMrIr1ppEZHyAbSZp7OOpbM9rtZ55gj5cQA5SC8RosQGwuyFAPg5u4LRmyLJgYAKvP3zMZ9tkgjK1x2LN2wTX5mAZQvPOexWnviwdTifsSvSnBkzzA+vwSCvZozBZhMjSOYUVzSAQtWtaUTpzEYAZNsgbWxmUr1qRntu7hwkth7oyk1732Nu7RRFoJE3L//lO8RluAektWehHj6fIV1yB1MZiuv+qWtPa6N+KQXZrec99r0+tuvYFr4LwRAFDji2v8yMc+nf7xHz9H3OgMxloBa6sXplwvOnzqjedp2EWxvnfPwbT5uk3EOGOoEjnofDN2uvnGG8lfGHGMAreABsqedCWFqM1a9+4efk7zJmWVpokzF5kk2rljV2qh8WJ3vBf90m0wczdds4H7rUGTeVINY9IX0+qVjPfB9pJ10NnZybnHdATr22vSxXoHYPOrXnUHTwNAjPvUy97poLtvcdqLhv0YLLWXdh9JL+4+mK64anV66qmtMLE2wey0AHJPoyGPY+3ChQvmEsmMhaOWVmMTBTj7yekER7rb0StsIjcTIDZ3MA+LQpY16SinTNcONO/VpXX/TBFrC+LnzqUFCyiIWSeydS9heOaGrgDQmzcy6GZyqYR4WYvMxzBgiwBSO8+/gbNbdlU44cr0Y5FVMY5u0VsE8G4y0gtjtRXd0yp+vgrZoH0HT6aHXtwL4DeYbti4Nu3a/gKGWhvT0fYL6QJgyr13vCJ95qMfi33ZiRGTzAfvmWyJIvbeOEwwR1wFU8+jH6pee7/jre4FFvzefaxjmjvqc1/qvARwgFTCTD/nNeuCs0N3Y4uuXOiCjpWGaydFbOxbWPhRbLKnhgGQ+imaSwBEJ2lEGMdmuT7NsWrIL1sWl6dLg0zaoENeVbE88t/CEr5niEIbE5JZGINFMAhzuM8WHoWyk6NQucRelXTARA/vU04eI4tFFpPN9yEYOjOwW3Ng92qwUWLuyx60/TqhARvgTynPeIpfnmXTrPMZn4Huy5hx+pmLCSajnGcVdYCzfJ/3bQZWyiz3RektGar5ABnm/wK8IyOwJmtk8FIQJgkPsFcYL1dyaBJNU/B3GK28rmw44p2gfzgCE1sbaxdyji9Lu45dSuf7LzIVYzA8F0VVI9Nvxw9fJO9sDpmJsaFy2J4ArUhJjRP/Nf0aYZ1WVMlqU9/ZvT0K+YJxXJaPZh6X6GbXoXudl9fJuivnzBhDU391FKpqU1ucVgAaDY+00ySS2YOxmMxismFdyyVYmE8npL8K82HTDTgRZhzijkJKiJqF0Q5HgMfQxC/TiJH6IEcpDPLn/DAqwx2c3EvGkfXQKIBoJQmToJvjoMqRTFOcWzNNANiqfayEhXvFUXpFakoAUzxvSlgnwzpmMwYsspCL7m99PTFZk1GmzwQ/x2X1wyacdp/yWXRVBguNaT0JME4ZhCEIub36qWoYD+h2jWaq2rWOhDrq7ETapAQZ8sk67mmYpgCkKyvkqPos8bAXSaM2zmBH/Z1idEKylNeRiHOWnHgBk2DqpQpQF7D+vvy3f44u8pH0wMPP0NwugGHdmy6eOYfkTytnNHUDuWoFRrKC0M01LYAOE+lVd92EhJoiFrnsT5iupzH3WdrGOPSLId/hSL/XrGTENPduzaqV4ST+wK+eBGxcnp4HuM3jrFrAdGEjciS3v+IVGCu9QPxpTK94+csDRHv8ma3xy0nNUs5XdVpdq9aVggcBFgJGqn3Y3o7sBfVXBcK/AwCS5sGaKk2wJvSBePkrfoNz3fFWzWKoc9D1P3TgQHr66WdY1ZrwwTiX+SazTJDFc14AUrokgGpD8zJqlcUxpq5mrPFpz45tAQpciU6kudAQ17d//14+s5I0mcmbZ573Y8GCBvQa96eL1PfBOLP+VwfWapEYUlpen974pjcjM1GdHnvkEer301lOx7/bKM2HkGG8tLa25lVOovcS8jLELhmW+YU0vwF3lvAvG7D3AAAgAElEQVRZ1S+VqRwjxiSf4/zMyFgf51nXnMdRxu43kRCvGCcuihHcB7vyxs03cG7fFx4r45w1V25aEjJe/ZBi1CEeIycBIo01HcO9aiOWE9+UmOE+ZcZVsF2pOwS/RjWykXCk1qSTP4JFxJkCxvSUxFLLu4D8MuTHeDbW2jPSTbke761YwDQ/r3bqIDVkK54AZ04CXIUhjmyQhITO0tCZFbS1sW/tXGhOQQM4n3xWRrMxwFrKHN+fU7/Sen4KHWzZcWvQbV/UxpQLtUIRBcII8lUd587x+UaQWqlIH3zfB2m+1KVz508y6QZHnenEGc7IERqzusRLJvizv/gE+Z9mdzI6U/rEH/9BqvJssj7OGY0zobCE7/vLf8DQkRxHlnCWwGe1lSlmjPBTJzJpTDCJeOOZIB4TIJ/yj5JpJL7EOnUFyYi31rc2yhibfh8rLKsHSCJ9jWBn2nTke/xvJ5wy+SAb104mc8bLYOR1H/rFd7nuDN+R0BWePyGRZZ1BzR34njbAvkFGNvC6w3vEnDo+Vi4yJi3pbe94R/rqf/wbLGPkewILy9zkM6REnx6z+5z0DHv9V796Nv39//ZJsAjiM6/p58vXw4bPIPPW/DEGv9TkiU/uPcve/L8TSmT+Z4B1Rpr4NbDoj5rHZ7/FZ8/8jsR/OBu5r7JZI0fm32VTu0ds6om9uXZmnCzgOuLPJv8yf0MrOSNK2HQYJwao/2+DUO8GjUe3ERs1VD96uiO8jTIQX73kbEzfaxEjGwfLm/cOma+BffbihX4on4X1vFIwgpnWBf0AtzZYlbUYAwyPnIfvCymxqIPmtHT5JBPkEQLvo9GcA+xUmxdz0Bzyh5E8TPw0SQMjUmozY/0Sn4i/kX9KuuKMsh5XfsmbJFDtf9qQlyghociJ+9DzdUzN05L7qZG0XhZOKoypE83/1MWuRct7kPw/WOx8e7H3mBxwRjLG8w99CZwnW5TzArLurnmdDG/KvEPXf6f+zncPYgdwAaMc6kN0GAU9O2GV6jDon4cCIVdXRodAjB4Qy5VWr5agF62mkwtQsw41ULwZOsK1tDQGe+H2V98FA/OzoSNiwXrhAlW+S58Pb6GtvIDM03CYUwtN8V83cLA3HIPJNBzUjNHl0UTfcQODXwuHo8VrOYm77p3DdOKWMwoik9YFmDEH2Mhcdzh6y9J0DA603ff2NUITxHKFIm1kjC4gYz0+6CFGMkZHHAtrT71DjH/RCS8EFDvTeZaibjli6R0wU9fDrmhnHKkwWEv96PIsXXwVwbeKwqOLJAWnwy170iMPH2M0iA4tSd+KFYtJ7mrSnp37AEsd6yOZUoOGw15TKZ+whVvGAHRROHKZjVDnMFpq8uahFa7VEeAotBgvVxPGQ3kYNlsOOka5jkex2UoC7CM4ZnGIjcdIlu6VMrXUaeQsmSDIq3GVD7B0O8zJC4xevPDSkbRoVVmqa2PoqrGU0f12kttq1lnmlFtFMr/7ub7UdcbF7gbioA3VBlIexowFbUzSDB5dMEjK6Ty48S3adXJ/BYXvDEnkD77zZIAo5RRLeSRyd9x9S/rG9x4OzUfdLQXNh9ENudQjjZ3NxIbJWATZxvFz5HEAlsOyeNfb701Hzx6CwYLL5glE6E+jYxcztzIo89OCxUtIdmCIAHCd4Xl1MZ7k8dDUVB5JViugajUjiflTFenQtrPpmQdewAWwJL0eTTYTgjJGg/79W98Kp8gpu08GcX61tJWk6xm/aFtcT1FRhS7s4fS9r+8NZ0YPZkdValpmcJ+9msSzIXX0nKJQP4Ubcjb6WYwGYxMg/qZNa9LiltVwN6B8ctGDaJUNDPWknc/uT3uevRhsUaO7Zk7hVmuywPqtkgmImYDyCrMCMhyyo4B/unCqD0pen97z3nehQXhdegH9vJ//8sHUSxDtQ1dtljVWJhuNzyOLGXVZWLaAXRysPQTAMan0CldwCMkanEa/a5JAV4yuVB8A1iyyBv3q+MbYDMwWAGRZq6UANsUkxIWAmDpGdx4kdgAGmMgIr5SpRTYHFoZBG4cKuUUA7wY5x+/VZ5NlGqxV1khxPcBWPaPYyGoMhjaN/wYbjUKwGtMDi3THtPMpQmXSeQgMUoiePd6fDu46acMTYNXxTbWWbcioeTqW+kgA1ROdD8aZjk52Hf7KEjn1cEgGBOf5eQF644b/05BKzagqiuTde17i3wjO7Gt/z7Rl+DkBcdZ9IQzuMsAfE0oPtxwnBAj2/XSlIQjFAW7/jeVPUWtcD/UgioFsxKaQe9bfBSgJecnuuBlGFUZm1TAJa9D7La3lkIJ9JCQ4M5nPvR9Ow0yq95KrCazK0svjOeWXKAfAz2fEiwC5i5AEyMfERGBORmoT67YZc5VCJAQuUqQe5wH1q1PFv7HF07i6O3Yqg2nD3891FMNtnbhd5H0ABCqH9TUBaFAPILB+4xVpFwwKWVJDFPvTmOPNsNamiLmjdNOtJ8AtuPpMokYH0XKYyLXoLVdXkMRz0Z0Aa+oPugeHcFmuR2qlhIeLPUYwH3SPPYKxxaEjJ9LaqzalB598NlghjgYrmZIHw2BW4COSvwwsn6slspvhRID6wOoSC3CbTlk/82+lAApNTUtTY/3KMGXo6ekAQANYnYGp4vcJvkd33nWiU24BySrMDfbPCHHD5HBqbmY4zyRPbR/OMGcNhonDKkZMhRO1mpSO2mXMgJjAkOUOUFzAc4lxUooHpUHKkGxR7kcdsmHntv2MMlZ5jpE7xpSJx2smr2FjLyZEoivuflXnKmPcFrFeMzkgix+nDFwL6rVnDFgfdTHPvTCnHNM1zskx3V6LAch5TzpJS1fhHo7RRJ0dbd6jU/AMHcKcEsB+nKwLMeg7f7I3NTFNUMR+UE/OvT3Uw+/ElRLOwWoc2PvpUo9zT1cBpAwTAx2Xu/WGO5gE6E2vQF+vtm00Pb/16bRp3c3sldK0oHZJ2nDHu1jbOekjH3xruvOWjTQR7IKoGwxTm3v5kY/+dfqnf/o8hTIsWvIIXVg7OZt0rXbapQbZowGKqFPoqa5dRxymeWVsGYH2vR021LU33hDAoiOhw4BLO9GlW79+QzB7HDN6+NEncSTGpZtmtYL5eir0IIfQ0oYkUoxuFgLa7k9XXX05Z7vFtk0uRrYvDpBLLAgGvclo+9nTafnyJSEzUsnEjyvvxRf2oxV4PXkJzQWKuz72jdM/xjD/brAfdg/7oh220rKVq9L2HdsxDbuS15dRmRkHdCGK29zcmDWv1VkPMLQjLV+2OORZBI+GOGs1gmlqagiA1PNrhIIt09zKdPnMHWVFNAFGzE8/meSfxwm6ubk5EneZqv0k8eZeJbBs57W8etHnVLtMQ49gRXAvBTVXrloU7H7dnfsBoJV8Worsh8yZWsZ88ygWzp45DcOQ+M79GOX+Pr/rUNqNo3dvX2f6zTe/Jm15+gmMa+5KTzASfBj26obLV6e/+sAHAOWXZ2nu/4OvPpo8w4CeggYaCg6Te5lPPvPkc6kd0sCxE4fYH2hqFmkEQ6lP3uskk/FSt3VdokOnmiaRwUzpmlqYej08oy5AtHI08VoAhS/CSu4bRpsZtkkpeeH4DOd7xCFinE1hplVmmX8dZ5wzL1fXd16ZZ6ZxTBGM/HzAomEcx/PYh5515UwNDTHKPqIeJGxq759jDpdo7E/BVrSgL3ItRPPIOMXzlBBBcygHgGOcZ6yMgKYd+QAFlQBkjt7nCc5REJUxCdZL0akeDDsbYg4mVqHnjVZ3xBqaRzF6Tg0B6FegnmmOoBoAIKzTHAJNH2tUg8SZaKBhokKzIUwtIkdSkxMJF8DVM+cx4uyFjb2C8e9G1h71RCXa8Jl5IywcTE3SDI34ToBopp3yiE+z6JC6bpQmmEB7tDAPIZDRImJJBSzpE/EcBvqQZQIAy8s/zzlYyjTLCADb0ojTvr9FomPVOQVMYs3WknsR/2XYAh7nEHMHe52ksJhDu3nUxiXs4QDY9KcgpsZkD6PgANmDPYD3BExd33Ngoc4CQuZOV7OuYJnS2DOP92f6OFfNEaqra4MtJJBqDaTLs19qdLtPdGgPcx7OEqcVrG1ktQvMCa4Pk/OWcH6XcI4WAhprxllKY1kQbRTX1nA6n/sZdeOHAO2t72oB0NUhdSR6xZIlAcL4XjU0BK2VrAu9JmumAc7sUQgYxRBPZLmOwj6dVPu9mII5Tl/WggW1QAgxohzWo27ojpk7KWOTaBKx4/y8Cs5rYhDEgRuvWUNsPZgWLsMYkGfUjk5zPnu9DqOjCUDqyzDI02S0FsCnnmZMLRq3ahQ/8MufMvmDjApj7AsWLiR+t9Ho2sVYO3ket3YRU2cWysuRZmmE5bxj15HI057Z+mw0WK688sp0JezQHppSzz37XPrfv/yPwSi22fSf37o/jI1OAjIKDvZS814ijxL8llS0jBpO1qWyb7PUWhMA+RKFervpQAdIoR44eV55U9p80x0hPeT5W0mOqlTbf3z13yKm+3cCJIXcs9AqNE9kLUqKEuC1blBCY8Y8mdebFizm2csG1qAlVILCR0EwJ/PByNhmTpRl7t/WKILghTARBMWilievLyaGvP7Nb6Su6k070arvh8gxrQm0pCwlaoj1MkPpeFPfopXMe2oIZv4i+CDIu8h6avmaYGprZtUHacomgzWJOa81dHfP2QyYsVIjZ7ZxmLHfvAXZGPnCRctCj/w0ILnTVAUkly0AwmePXmCt0BRwPXE/YkwZ0C3kPTg7x5ksrUFmoIDzv5dzdkpCgZrI5ELmakVMZE6RJEvGGgbMr4DMxBALn9NGgsQE7gf1UkAAgUmYCzrtZgOZmq2e/QPTXJ3WPOLVxYs6QvP9PA9JXt6LVoDNYWKumMQ4IJY5eSPeHB3s25gw0nAwjJtl92W4ho3pHIhRYVDKell/xbpYoxVoyZ44dpJ7KQ4zCmham977nnekn/z4hzS1ptKb3/p6PmNuegxd9OPHjqTfh+196OBunu9YOnj4BD4DOyNxf98730C9JkFBL4tCzmSaZOSqF7pH0j/+y/2cB+SbARIGHhprJyZa+V0zpTyame57ry+aLpJ0YuQ9e2Yx3MiflUdRCzh7nBngJRBpTZKxUOfH3jPw0bRXc2sza0e7dYh30rqYGnGK2PehD/52eu29t8U6DgB0bpkEgWXuD4LSge8E5iVMmaEAxhu/RfLcCAS9Hpo0n/7s36bfRW7KPdmM50IFzSyZPMp1hVkWr6v5UwVn6dbntiLvuDL2idiQ6zJe2/v036QSNE+cB1LnNWmz78uA1FhJ8xee3bH/9pWxTsXjXBfWf71cp/fWGN+L5MYIZ4mx30aHjXa/lKMIEtkccB1g6Nx7WGN7m2SryjoX79Do3Ul15fmcBqtmimDXrr1MVquRzFRDsIYzpqrSAvXsIWO9JsLuUU25fA/36rxBlw9Zgzv9m4L9y/7TGN2aWwNO17gSScazeYPgDFidB1eN/z4zwdvsPqiJnAvBZWKWCSWmWHoxQ3RC0QkpCVeey5WVNJ3xxwnzMp89NUkhuUQA005Bq7vLuVLBfpyhBhx32pVHq1dJFKoQaXzOTuLJvlbuxJhgs0W2/xj5vrWduZexMfxLlPba8sAXWVPZBvAOS08WDY7lZhDgYdsJjS4LXxcuXAggc35RZIi1YrAWXupcmIhLkxRcMGBPw6g4GTfe8Sgf6AgFsePQArUKefdzQI8TpKLzEakb47UkqAMkYpcIOnZuMqfrjLrvlzesk25PrmAiPyGjzk3hlw55grhS4gUb3aBlIOo6/VXzcwo/C8SFFp9mMnzcMgsMEoQlOJ0VEaQLFXfmNQJclfLM3Y4FH4i6TEGvNGMDibZ7cDhOJcBQqmC1qDcgkh9GAMIH+OBjD6YDRw+lA4dPw7LB8ZMfaQQkfee7NvLz02nv3oOMd1CsXcSsgABux0CtlzD3Ivkzubv+hvWhofUk1HyBHlmGMfLp23uA8nmjCBYEJhDbCRtj1NsONNAr7K7hGCd233sniwEMy3EInYDdY66mnqyBS5aYBkuhyUanw8mGLODNGY8RLET8IyDwc8OMjUm6EsTSzXB6lk5qUV9qWc7mRMdzkO76iuUkqbAPGxvV00PjbS+iyd1IHjAuLAg8wz0SVCsmyVdroxp3P7UyFOP2ICoEpHTUsWUFABiAr8ye9lMUpTQ9NAhTAyU0CNUH1QyCpWGxORQ6Q5kAcqZjkkVpx0pcqo5wOPLy+tfflNrQK+2gwDt2sIdO1QwsnY7QkFzBCOEyNIXKKGIMCs8+t4WCehxdXDQKSWSrCGayeSpJ1g7sPJmeewTmMkXN3bfeRucXFjHX+iL6RPsOHwGU4p4S/B3Z1qnO8fQbblyZVq5ZnKrQADt9/FT6zlefoxiSsZnpFxeVj6e7XnNFWnXZIoo1TdfG6ZQd4rAmKeW5689xxYaFacOajYzjUTyyn8cMONDl9z9/LD36oz2sAdmvPFvdvrnfymHkO0aPMdt7f/vN6fjJ4+n5HS8xDuOod8aAtoOnP0QNhdHtd96cHn34KXytaKKotca9KwWkBfZIbdyDt7/y1WntsvUwAhaks53n0rM7tqb7v/dT3Ftfk27ctDFcyJWLmNE5F9DpSPuRdP+vfp6eP9oReq2OkZdW00BgVL+CNWmDREOm7q6hdOkoYCgaUSYx8cuD318RZNkDFCUKvHtPBXCqYEhU8lBnWbsTAI+EEZ5dSksvg8m1kIQdtmwX3ftRFosmLzZuZFZUMSZXiglYGWCcCafr7cTB82nv9iPBIDYKKpWhBqxMZRNnC14BsYyxmiUY2UGZHQqhrele1oCN9whR/zgwDLhZPCsE4LI5EuxbASwOLEFH9a7U/nHkvRQmTylSFgqse2g4RuXGVJ9wEOkMY4afQU2oYPHY/JANzPM2zmmkEcQo4sZgN4krOm7KQBifmE5PDUsLYLyT6OM4q1TFBGzTgQuwnGA6XzrLa1kMmnxwmBWUy3RRQDxLHnweIS2hCQoApJ1S2bEFxIQimjpjAL+DPKcRnRe5J0xA4iztxfAMY0zdES7LBV6D/4MEmdYOc8iiHVaw5CqkVzbwTOpIyDEFPLKTgvIsa+xwKuM6pxjl7R06n3oR6ReAVkIg62qT5PJaJhRVgLKbGBW/ct2GSKxm0SOY4H0FQc6fPZFyARUmZLTR/Ok4dzq1XbYw/fxXWynYWtJ5urUT3G/ZOwKENkNM+cwB/YqPMXcu+GcT+Ogmy3hw//B3jscLUJUC3NfXt6Hptoz7D5OFMbnjTDnkUHybihlnvfd+mex5vKlZbIfUc8qu94wNCm7cNC8qq8CiyfbFJFmuiQ5bJnsOJH8xchQtbtnKAJ4AT8qOqxmeT2w3QRR697wwYVcKQ8kDdS9dK8VcQAFAiyD/tALxxBq2L+8tEKBxg8Co7FX3Wcau91n6Pco1mYT5+sEkViacNeIeKgEgvXQJMGLQcxXNPT8yRittNKlWACROU2h1YBrWDcttXH3WZlkgFlKsSTTAazSpJEYNO6rKyTbYCXuHe7VseRXsphHOBs9c3ONhYAluOi3RSDHX3aEkRU66fFMdjbuGtH7lbenqNTcz+rY2Lb36Fp7DZPqLP74vbV6/EiBKMrY5jIsoN/3eH/xV+tSn/ydmHcR2XtuzcsHC5ZGgHT12EKkNdcJrGFkeYoLgCs74QyFBRIlK0Xcubbjm+vQMGuBOlAiIPbPlmWBkheEETGIbI8YVG5+OaI+DkrtmEiycMlkwBLYhpjOaADdzYbrJkj0LKyeXseOiwgkaAgvjWatHv2LFMn4eMyFGsGV0dGCiKYP1YidJM2fxJFrhXRRvY4yDWoTRgw9DI5//SvRRX3hhG426qwGQAd3D8Tg/HTp8gPFC5GZYM+ZXNjpldS+HDexUzhgfoJpGyEF0DpcuWxK69pqDBluPa2igYLRId7MIvra0tETRJWgno1U2r4w1m+sWWjbaPftkHWQNbCWZskJGgNq8rgRGTwcGVDJWw0SOZNgJB9ncjc3VATgUsffdG3v37cFsqJ4ClsOAsZMRitP9aPWN4BD7smvXMZWwF4mIe9ILew6l453nSY/H02tp4NYCLN5756thr63ONvz/S1979r0UuUgXZnrduGLbrDhw6GAwTjVhO4WkQoxaM8nRsKA1HSIXqaxuYAIAcIm9X8fftXfgrE1jNacQMyvOsL6+jDlUXD6U6oP1VMBrA3CS/5WSnAqEFMNgZPtyfxm7L2ti38ukpOGESYf3dZbr0Ixrhns4DPN7AhaVcUXZwGgSGaNYJ4gMpPxRuIJz0mGysA0ikzCAK9GSPEeDIZfvM+8uR8tykrxpSncUWVeMLRUALk/ZwFdD1IalhAhy21Ka6OY3FbCkSgkM08lxZvT3ARc1oxyFtTmO/JdMEcEfneuVvLLprm7r2GhzuJA3LIDYMXIGUA1jHg45m6RlBIkCgNpRGjr9xJ+WVvS6KdZykFDqpknS3CJThwINMHoQWSpN0nIw09PW8mIHY/p0fqdmzkPSgPWNR0I1GtXWOAKLTlQ1NPHzGL6NjZUAqAG8eEbmAg4CBI70K+fAdBBGY2goBSgqc8eYKsg6RDOonKmP4X4bSADBThgg5aRTuqSIqVF1STNt8zDiVAeOmG2hH9JtnDsOkhonzJstvN03gpoykYp4/jYzYoKO3Lq5uQmw60LkTe4191lx5AhMBVCcyoIUfQsQCvdJjdkMhTZmBIsEEW+44SbY7U8EED9NIe3ziFqSde3e0zE9A0AonAGs8jH1mp3tJceC8ECXtYTzIw9zMgkdglkaTVncW1PNUqT489FUsR4zMQCozkGWJZecpyq/HyLH+vT0k9tDLm3DxquIvYOsNSXiSqkhL0VMnCBxK+Fc6ocI8VsYV+3Z+WJMrBhbjx8/Hrm5Mm9nz3bEr6sxB+yGJZkLDXr9ujXpJtiQDz70VFq8fDnsWMZ+yX1biV2/DVPym1//Wrr3nntSA0QgNRYLYEd+/4c/TBeoTR99fBsNH5iy3JOYqiCOeF8WIYEisLpv3zHiNkx7EmxZXL3ErYhynKfmAg0NC2Gs3oMMAjJFxHwNCXdSQ2wDyAxTm5ASEVhyD+gArr6+uahTpWrBZ5MAMzIqzEUdSyaByPKfzIXdRkjUjlEbZeCV/21ObZxW2zmfWCnba5x1IpD+nve+n+kGCD+PPcpeQ3KEPNsGl4w438PRfbWE63Bcn1QGgXNlkF+1yG21YJ7W1rqQGrAp1ugUzMoATIgbFwBendaTKTwESCTQoYbvPEhjk82a3KZVZmgTs5OxDpVs07xxnBzCcSen/wqQ1xjoVwpEgpDNY7EAdYgzdlqqkpRkfePUkjrIZj78GzmPgHQNTckJrrGW2DVOQqGhm0xt8xzzbOtH91a+upu6wpqTmUTxLMy3Gzlvu9HcroJR7th9HzjHDHUXSyQ1YiDotcvsXNTWmk4cPQGD+MrUdaEHQLQ1bdu9OyanphxlCRBdxiyTAOQwAXqFJBPxhb8v4RruvP2OaHRcYh+oaTvOub5p44Z076vvSPe9+3+EnuxnP/c/0/d//Ev2y9Opppz4B1BmTnnbbddGc/0nP38yWIRf/fLnyMmZRmZiZilGR5PcUyXHZD9/+rNfTr96dltoUEfS6wRCgD8ZMGhTR8Nsv0JKkO/xl/fJ513ovua6SznDJ/m5Pq41ZI+oQ90DNuNmyN9Ds3+uCRsTHJIwJAVR9Fky2egJ0yOzSYFzXvMB2KozNKbmUoX/AlPnQVXrMksuri0gTK43CILRzMmwHOvBBXzmG295ZTQYH3v8J9RIkDho8u4jP3jZ7bel73z3++n553eEEeZzz+1GA39ZetObXhOTcy+77jquK4u7arhmv8ebxT3JWKsZkOrXPIj63/88Xz/+36UZYmzz4/R+n/FWTM4ppSKA33M0lubvvb+bLykH0ASAL5NfD4+unh6wisWcfa2Q4DqRqToWQK2A4CjPaCGNJk1Qj4FDOIEu+XEcMl0peYMkvqzRYa6fH0ZY82Zal5CfGKCx5lS7n1uvmVbyAEmJTnQPu24DifdzO4WsvIn3xIYyebZ1L8/dnEhJt8AgY1dJyGCPAWbqYTTB+V9Og/Ai9dowa6C8hr+nXO9jomQGzETpx+uuuwy5yNb09a89QA4iaVD93Cx/+bV0hTJpgvVO7sUZmuGTThuNQXSwwaexoKxqWbw2zoItT+NI0omkLQcCXT/6+Tjt7dkcmN9LT34TaUUXceaU5ZcdxvkN4cfSGMlDOsSoCfIG3kxcOFv8maCcHS/ZI9liFVz1dQ22agL55cjUOEnVAChHL6BnJvgPe5EH5oM0SdaJ2a6Co8znSfSOk5yNAUiMKELd1ZMxSPng1egeDbIpcxwh9OD10KZzYQKoFIHjzKMEpZYWEsegE1N4keiXqtsiSxXNFeUGakHjo/iMkp7RKpB+WRMx/h+AqWVgBt64WPxM892FjA2UgQHe8Ez/wi5X1rkzAThw+FA6cfoknc7daDZlbN0Cit5pEsMyxtynKGq8X6V0xerrEaBnPOTCecaBuLaxcEgjudLch3tbB7Xfhe7o+iQ6IDJSAmSS8Sn6ZSFM4mihXcbnkxF8qWsgDGTGSVyErFvaLGj70oZr1XTtwUQCt0yYobqnjYd2Bq/FS5XMg8dqClr8yDzk9QVfvS8F3Gs/rxpQLibZUYOX6ExbFDACPhXaizDAGC920XmAKerN7Y+DWGDj6H4YodZZmHCF+REjUtWNjNnTfT9PUA/wnucY+BNggmMUPsvSJjTTKg0qjLOs3QCTgI7bvhMUWKwpm6TB1IMJSLEgNdxxKZOo0Nex1SjzgkRconwTiXQVI75n0QK6Yh1dbQwvzmNedmA3Jj520EhyWmGpXnbVCtgPmEORxJ86czJ07Kz/ZMU2oJu0dNFSwJKGKFYffWBbaj8Aa4ZCZ/nyRRTV7QDFBBE2qQeX7EyZZeInc1JLjB7oRC4AACAASURBVHe2pOtuujoVI5Ldfux8+v43HwOo5j4RODRwM9W69mWwuC9fyrOW0d3K+BKjmy+eio6Lr7kM4HrzxmtTQ/WCYKBN8myio7z1YNry4OGMwcj/YvM7nsufBX6+/KV/COO6n/3sgfTklq3BVJkMSQfd+jKwvERBZ91B+Qge9TSCIwkr5fsa2Le3XXt9evk1N6WmWgwoSMjP919Ij259hGvckT78/g+m1YvXMkKjbhZgOodUH53oDr7nwe1b07MYiJjDVyI4XgbZtrY+G5lzHFR9lIsX6PofnwN6ZWN7OjkGwJ6OZoBAEjdS9lUZgKrghIL9w4wBObbmlwmEgGgFTNgFgOfNS9Bvy4FhDstZ5qLxSiZ2KV3fGlgpOqWXYOwhA+rU4Qtpx/O7GMF0zD7TdpU1YtB1lJX6iT3i9Zm8ZgmG6y1cA+3aCuJzoRYkFv4RT+Y6cT4PR72VMSlgTdbCkBHoN8h7IAssRAMAEKm8BlCVQkRATM51dC1hCo2zvsdsHCgUpMOpyUx0gNi7ADDGBPWLYmPLSnA/YeZWiPZaHvtQR8VZGIHFGJ40L9FpmSYLh9HYEElxR1Ea6gL0OKfhjVo4fLZS5RRISGDkCawaf1wLKrIYLgu5Nyb5TB1F7MEPK2jGs8RqPczyBZtZSEpMyL4c5TohVBEHplMdf7eYA2o5SfLSCpy1p3CVrlqZxq+6IQ1FQt4KE+EwCQPmN0vK08+/+9301tfcmb797X9CF5mpgTi7smaXI1Yeaf4KoAUWiwYP/nkSbcSrrro+LV+5Bh3kx9I44uz9HSfTmhU4Vc8OpWN97amLRtuQzq0WksbYWGdZPumBnLmbZsDqfAc4W23ZYSsmFs23uTPCDn0BRUo5DYaFbStCukTtvo5zx7k92XidCXOm/x4LJFglxZzgMl9LKQYtQGYcbyI6jVPMey2Oz2VSO47cuUezhCEabXMXrLzLpEEn7oWFr6C4rADAWTWE1PeKmMS+j8YqTS7AvMa6Zpjz6iWrpwdzCeBRH3ePdAFajYVyOXsGYBSXhCO6LNaMdeRorXvTHHwm9qxrRHkO14PACKNpsMKmAH0kP0+j+3bnTethv8M8wuhnEBCmA8OHfFjtDWhaj6JXV0LyeHwfEgALKIyJi8NkS7IYLgIcLsTkq7RMYzjOIthinV1TadN1bbBRLlGQcPYBguzcirEQMaC6TcOogvSFT30DZjTfcz4vveqt9wXY87lPfjitXUKhbMNGQJqcRSH8N7z9A+kv/9efpWs3XRbmGuqU/uKXDzGBMJTe8MbXsQ8pEnBm/9Rn/y7descd6epN6yPmDAKG/uVf/XVaiBafeowWGPsPHATI6cFN9orQSRvhnHph5y6Ay0VoXqG3yDo4y1hrJ0DojTds5N6PBCvlW//5o/RHjOrpLi6zSSPWB375ePrQR+8j7pgTlKbPf+7v0mVrL0sbMLnSGO08Uz6/evjFMMZq4AyzCFUa50JnD6Pvq0L2QSDiyWeeIdlegBzBmvT4E4+nTWj1aS7qmhJYlZlWQ5FpLlgJA8wpo7Nnz6WFrWgGU/DV1TXxuscjnymnULNRbZwsgnmmiYIFtz8rk1N2nZ/b9WcjwnxMcyONe6KwYOcoxWNBptlcmAKQC3jvZGQIdnsNE8RsmcPFAFI2X3Udv9TdF+zYHBjOFmIJRlIO+crp9tNISCwDvCrFuX0qvXT4VAAc3edPp/e8843pCKPBanvuQw+3l0bLOMaPAjA2MDSjumHz5vTOd7wT3cOr5rf5/2+/v/N3bk9DxPeKGoA8GoVd5BRtq1dQXAAkVRHrCmA4OTUxARhAvrhoKUxIGe7MkJxDS7QWjclx82JysRwq+0n2bCkx/1L3KHt8EfGUWMf+M57UVMP208jC0UIaQbkY0QzR4NCrL9gmjvSp0appRO9FjDmz2OEvNUBl5RQBwFwE9C2IJiOxi3WjQZ7apDLWJ9RshxE2gV5xDqQC87tymreOqCt35N+NYqBaBAON8pu4BEjMKL269AlmyxjIsLFSowkbO8Fks6kKY2h6shVQc5hzHjBzAumGGFvVR4JpFRpzo2oYqyM7TL5BQSZTLcEWdvS/kns5BcCSz9q24dxCLTAN893DvZs8pInGN6IcMdWlKU4jGqDK7Jhr9+Kn0EpTaCrvErEK85BOmDLEdd2QiwSouf6aWhiT6GhO8u8DkBGqqioAv2X40EjgwKykaVqK3sEwMgGeNzW1At08Cy5xgut1Uq8KZryMb9lE7nfPdv9MW5aGpGaxSIFxPeqFZ6BU5gZdBgPV5q4O7+Yaaotbz2WFcbAq5M0GwK9xkUQVG2521m3SOc2UlYiZuaX32r3YQ6HueZvHA8j09rJczTPMusw83c/pmdVYj0nvwnK0jpelhx/YHs2yvoHTrD3qQzr1XrP5UYDE5H+a2drAC4YZoDLZIzlYcUJ4JVUV9KXLMJ09dvQscbYk3XbrreQAFelZGOe5vE4e72uDV3C8sb4krV4Bo5Y9PcoI9DSB09c8ffIMa3uU2HAhncL0rxYJlepqDMjY/+6f21/+MoCuRv79ImdYpintLbgNgGU7I7KCAG9765uDdVyOXpcg9c9+8ctgwh4ljlx73Xryd/RODx5j9JomSVwXcmb1dcTKM+QWgIEhk4LJFSZ85tsh32YjnSbdunWb0NOv4H6t4bPkpe9+5/vcy9qQwnDNR67J3pD16Jk0qgs2k0FCEnnEPMeNCwEvnRjNce9akwtG+iFs/tpSi2ZoxoCNfH8O/TF/zQWxGI5R19z0sY/+IZMML6WtW56nhqdG5XPlw76uoK4uIxY7OWI8Fly+gmmHFTSitu+F/X/ocEjeKEnhHi3jDLfed61d6j6F1MDBIFJJUBlzvJ9rGqb+t0ILFplmiyw8z4nMFEkQ2Nowuy7HpiRxZQw6akiksjQdVttaYNmxfJAH9iJ1OU0cGZXF1ArTMKVJSllPGNfyKjKzxwBeXbq5PAQQAGIkTSHYxEM0P0cg+FgP2FQOhh0ArCQz8ZI5FIB9p5yCjQBqESc0+Df1vZ2m6wZ4yi1h8qqlNDVXYTTGyL+5ftcFyDvEsYULFqW1mCe+iCFkL2eaWIjnr801P28d04w2NWVJj8ckYJZ3B1MU8FaD25UrVseeHhrpS/fcfScs7eq0nSZpO4C1YNEATd0h1lkpyfe6NYsCELQJWkXd+cEP/VHogn79a/9AvqehXsY6trk/Yd1M0deHRuvr3v7ukBPwy2UUJuexdvTvkBGv033GrAxAOKZZMgf7co27bPjw7xM2AGSXKlxBnuq1jrF/hoi7nvP/BTrOGVvZTOD6ApyNSRhNjjiLJFLwGj/50beo/zXfNVefq4EMQ3NgZrA2/eMc2Jvpl4oNZ3iBiz+fc37b9h3poYcfS89t24Wp7cPpxIkT6W1vel/UzSUaPJKzW+uVx9QSZwnX5M9//rOfSF/5539KX/nSv8Q+jPotdmKGq2UgYdYgjj8H+SYj4vj1f/19Hmz99Q/M/Uzc98BF/ouVGwZcwDHmkXtoegiuOzIvOU5Q1eeya/cusA4leDjLyD0lLIbMFWfdmrVriUmYIvMM9gIgK9U0wBSDZ4wEJzOyczThMoA7Mx/za37kP8vZ1CfVoJZGrORJzhXxwXk2vdrzUZ/aNdJkETJfmFpRFMomVb5ATMk17rOdz/lCc1WAM38YfIbvzevnOkvS8VPEDIhYdU3Kik2knoszTBqbM+ajb420EOfGErS2tzxxKG5++JpYiyjpp7/OHN5pw0W98gn2fiwInxh1cTwvcgFj6CjmzdVMs/i5nQAfJ880t5fEJL5Vgsn9MDWH52I+7JGc/c/9IBir88Cq9yvE1r2VATjyF3zoebeu+Y0S3cjoTgpsQsmdW5xxQM8BAgZEjTQEqPx5uzgCqz4ov89iUPaG72PSI4PVbpSdMeUAHFtS90PwWk2hF1/cmZYsccSNQ6i/J+jLCvt7DXZcZb5aeJkkerA7EhHaGTEOSwcb4EvKfRXdWhN5H6Su3pnOHyPNbJRKEoW2tpbo6BpsYl/a0RDckNUTlPGsC6O8gGMRBqP8YMs6usnrEok6z3ekLc8/RTEyhPN7Yzpy4mS4To6ha1hBt8gio4eOkUWp+ix//LHfoRP4HrqYR9Mb3/rOGL0vgIkwykaxcC8j2RzhwSlkTWYcRZQdVYEdH7zKH9YQpYBKJpKy1C6cRxeLPGXzNTeSxGyJhVBbn5ve+ZuvSe/8wO3p4x//u/STH57EIIwExtFNu46hVcmCyVZYrAsbFBbI5XQBfaZFHKQWpXaCS1lQcQB64PGci6FO9hO4dQrVrXvRcsBNDpdmNGaGYCB7bybGmxBEtzMpAC2OJwuWZI6RuFqYSR7YZykGYh0Jumj8zeFvwG1sJPGsmwpH5sOHu2JUdqBP0W8TQ4OUWoweugY+EknW0gBAXowPsB5yHc11fxvf+L2KkdIl6PQNo5G1aGFDdP1OHO1DUygDdJsWltCl2pDqF5SnURhxZ+hot8M+cgxNpmw9BhlLlyyDtYO2GcXnEcxGnnpkT6qraKbbfXV6cdvz4YbpWrfwkTVYAGNVMG8Eapkju67NpctKkDG4iYO3OG1/7nDa/syRMD/wmXmdDdyXtesXMxZHQj5wMd1+6y3cn6L0yKPPcRCcCW3SGhiNV69fl1YvvSzG6HmzYCg/RVG9d8ux0AfVWEe2WiQqPKJq2KGbMUNxTx0/fiYdOXkqTbAedcMOLR1vpGeOz8KwAMgzIZOOdSVLvpUk5pXoTF1z5SYE1ZFEqG4mgRxO7Z2n0k9++X3WwqW0YdW6tLxpZYz2yWrKIbmrZj3vPX0gbT9zPG2n4JVdVokhkLIUDQQwRaddY+oNtZ8ZSIPtGd3eeJSNl2QjTeo3RcJIN1kGc7D8RG7ixBfQzJKwfBKqAoq3YsESjDeqmorTsisWIgtAkU0HbADWo3tcTc5KGE7luG07WjgME7T9aG86vOcYjsvDYQKl2YqBWeaysQVCZsY09FYpAB8HjzctO1AdgZi0oAGgMgmITzEnBeD3xKECMCAL2yLG/Tyv2xl1jWAliWAJeogVtdlor51qk49+RsxGYZ1CwA2W+SRAoIkhOH5osubzujLIRyjaMpdiwTB1Z6ZJ5HkdunsFsIKqmnNgq5IotnLgwOBR5qP3IozWcyWp5zyFGQmVbEGR5Tz1RXFqDu39uRZwJORzrNUi2Ld27u3gkWNl0xSyLFnL03y2XMFm/84On0VpAL2YCRJnrqCouwY2zwI0rJqaYXBXNaVuio9tmodcuS51LVpCQosONuBZN12ZEtbpYNcJWMVPMQqF++2ZQ5kWsJemdJOgZvYYIqIV6FzN7wsbFqTrNm5OS1dclg5RLO3fvp1CGs2D/IEYL+8l+QhFaw9ifxdMiFpRxgx/Zx8rEvysGPG7opi0MAqWz5zYCH+2rjef8p/VqjZZCZ1eRho1HOlELsbN5ftMBuvZ9eM5Q4w3FguQyi4nBuoUDa4SoKhDJKFtxTXFOTUH+ioPFE0b/10Gr+tSxmxoZ8tmtbEIxZ294CiTyW18RH7GxonXIeNfVtK6letg+5TB7kLsHg284RmMVwA7mEyOJkMF69JRvu5OQAticQnNER+48iye49RZJDjZ9fhgBC5NyQVlx9TfBfiZAuQnfUujdNcXVnmTcFvlfGzChGTrXrTB0LM2ccnVfI4i58jePkbf0QzhAs5xXc2t9enQ7u502dI6wIyeOKdy2ccCSkuWo91eoVEl5xWGE0f24FQNINu0dDpdfiV659s60i03viG95q73pLtf/+4Aez73yY+mdUvqUzVFcAmLXBdV85NX/sZ9GBV8n1ymOxuj5JT8xje/nW646SZcVDG1idHEQlgdf59eceedjDFinEGCOkbj43mKpQ3XMk3A2SZ4MEBuc+jwYUyuloYhgAXDc1u3pOuvv4oCVIad5z2GHhT4b0JP3D21nLX62te8EaO7+5lUOBdjvrteOsQZszetW798TrKpCB3W7RhDLY1GcrA8KNpeeAHZgasuzySD+EzdAHI9MKY3bFgXDbRREsUdmL1UkngvW76CXOW59Ftvewvmj7sDHJEd99JLO9KSpYtC39QxXUf1HRHbBDu3hkZ3AWCZe+2hBx9Md951Z7DYHO/dum175A+rV6+ORNtiZDeMnI0bN3KNjoKxfmD2yIhdv349QEhdSAEIYvi1bGlLABiOtO3buy+YrsuWLwvWWB5J7P/xze+k3/ytN1OYtoRu6XNbX+C6diCvg6wS+Z7Le9/h4zBiL6V1q5eHHmIfE1KPPrudVIrmHSPxNyExMoxpTn39onQKbdAjHYygAmYXA66McJ9kzMX4GbnM5s3Xp995/wfi+v+/+DrdfpJ7sTftObSfceJj5LmnAR0rUw/TE1NspEoamUVOslC4X6A5U1mlGHUfuRisS8bbNf8qqxznjK0j/2SPw8zMQVaIKe+4P93kOKVh4IXrPYZY4+jr2rBXn9PX6O+D4cpntUllYpEPU64btl8YUwJ8z3AgFTpuDNM3F7FuZUMt6pX9CXYRsb8awLEbqYkZEAVduAthmGj2MQ2QIL+ODc1zKOfed3JMA9CyBgo0MVPXmTwwzHrQVJVtV1ziiKDu4piGIgsyOMaoPUW+fyejrMTGM9cuw1EGYGeXU1aAphRdCbkBA6CxSAMOAZV87k9F0QKkSABh6vxZyCI5NNTPXWKEuDpYZWPIqqhHXc7nLUEP1/N6sHeMNV0F20rj0ETDFxOfGLsEmOGctiFfS7MgL3cQYBVJCnKHEuKVTLoxjCXHyF+dTspBCssJjlECufmocVcZIVnkpK4Ra2YwLQ1uoezFADw1KoXNqR7r3Pli0A/5Fdk2Ej74LsGcbDQUOSaJJ+x/9VYzwJMsGLKHms7q1dmIdnrP5q3aiP58cZgKW68B5pLr2yDVWCjMSogjMpZiQkjH8jAeyYBTWYlKS7lPg8Ams8ysm3tvjiuLS/kxNbhXXdbA/l2Ynnp8D/dnNn3gg29L3/8B8lJILYzJDNRh3vfgQAtwhkTcJovvn4MEERk+oP5saq2eSO979+vS6RPn07YtO8Kxfjls+3LkfDSaaYNN5dqT4Z6mKcapu5wGmAR46utmIo19oC/IAYz9piik29V9hnnqBMEqGlw9XefStZgJbrjy8rQDsELjqe7ufuq3yrSPxtir7nklzM2dxKwr0qLWFurL1vh7PT++9Z3vMKK+IEZzrRvV6j+POZ8klRJyW6dfbrrxVs6Th4Ml5/3SzV0A1Ea4YFMZI1Z5TCPcde/dwTAbp7HylX/9GnUUEhTUwf8nb+8BnudZ3n1f2tuSZVke8pAtb8fOdCZJSFJGCCsloSEUCg3jBfoy2r5ltOwRZgJdUMomNEBpgCyytxNnOfGMtyVbtixrb8mSrO/3O289Sdqjx3d83/sN9VCDbel57ue+r+u8zvN//v//cxmWLTIYw+eZa+6nMXWSPeszlAlYzNrtwM90isaA9XQoSbkv1tjeYxdevkQA7q+sywz8om1K3hEDWax1WXdz5jTQgF6eHnvgoZCD2aA2Rof1AVYdVp+qBfVTXb5yTeS5RQD+q1efws/WpN/85jc0tBdFjacP9gFYwkexWunDu7KanKEOMFvV2JFW5qvE+2bsT4nPo+HfLDtT9mNWi2c2hQJR2eR0T2LBDPEImwhRU8nGJQdRVZlPM3cKe6OJuFbxB9mtNAr0eye3TBPIt0mWJUoMjToIULJQYWqorqfZgjxaX2n2gmQt5cHmbFo6mKqJafid1ckC3V45n9/mdwyZK09LG5fFYNxOPm9L+17YzQzpY4BA93GwAUDzbmwIXCNiHLWQirRRPMZ6UUWXgXLWapPpunf/KUDfA/iqrkhPAnBb+5sDBKMu2IOLo3630RHsbsMfP3PqulPS49hVmCBKkHr/u9+R3nHV6wO8LrExRTyx6f8gvr1HGNZ73XveFmeynzVsF7DrMH9zUKdswFe/+WqlghkOwj41XsmKFEiLQUSyDv380VRzgJUkvAw3CS9OMJ8YcB75tYSAk7CY54TixzjiDDfXa85KICOTZrCksS5qUuJiNGV5xs7XOB07hL/7xEd4b86X6WvJqZuzeJUpec2jp3ieAWjyipJWAuBkTdVhWXHJa96YmlYsS+973/vw1P94uu222xiI/ZF05mmnByP9pzf/IoB694eKIgll3j/rNO2mfvern6Q7b701XXrpJTG4eII1oTevzdlgmLMHBQoFILMBUC8BrTlcKXffXs5mzQGZOc/Vl/C2rOnkv8v4t+qQ1KFCwa9OQHjXiNjXXMhY4hclPAOVFvrVP/LwxrCA0sKhpaWZ3BkrP9ZEB0STCy++hGGlK2CuHgBr2c3fdUbD1ev2HvsVZ5X4ms93OhnKgeoxiD5Ilvqj06BH6VpWwgBOAP74OzzAw6bTQ1HWMc0P62YVj7MY0JxjPHcSq/PBwsZQKJRW0txcUIHVIH71FDWCweOoXAqxQNrGzJ4T2MsYv4XjztwwBwJcB9jEq9Idt98T8ySCjMTZ7PWb19oIsmFSivLWM1wSgY1KVTtDKGStB+rnMpAcct2xIwPR/Ln04lekn/34lpjRUkrjxlkbEkZk9VqfOWQ+b9vGf2d4VcbIzL4yJFyw1MMwDnUWb+4GBbOQDRJMVbe8kmABsulNFIuHB60hdWZaKyvOD6R5t8BkBrzmNpoItQMV/H0Pca/FxFt2YjtMC5O4jq6+6MhmMm4BPsowO6j+3jQz9lhbWyDsnTD0XDACHPqxGuyVNwm+ahruwhiiG6MHRWMjw6EItOUk7B5ow3zXEOgaOCSV2dVxgOj/qoTchRedF1mrBgU7wiQxQ4DB+TzFIRL4TUg0HnlwI4d2X1q9vCFdi+zE6av/+N0fIOfw4BtNV1x+Cd2Pq9OvYVpVAd6++lWXBWPtKaTlDz/2cHrf+z+YnnluS/rxz26GNUggCh9HJwRm0ufAY+zcUDUbX8Kw2C3F/iwkK6vgtTwknSrZx6CotasbGJz06vTNr/4YOXe2AJqWz4JBUMznq08bH94VskmZuMr1PKf8Lo4TIjvAbEfJHNGTz2LNTaKUvZQNqGSrQt2uAAJ/LuaeDA+QhCLBqF8wibTeDZOfzoYdtvHBnQAgPSx8Ga/6xQwz5EKPN9gPMODGWcwVMIvmL2ARw6ZtP8YwI4fH8v4DvOb8BjvQAC6zBejy077dfVnyBXs3Dl27VyYMyCJl9QZwSKfcZK8T5q4HtQlsdCumAQQH0bg5BwfwPRM85P95PwROLHBf/YbzYUshO0TTrK+i0sutz+90kCaHYAUMhrkAsgKeMHQAFHds2Zs2P3WYgiIPXxYGJdBFHuQA8/UiAeDwrmTAgWT6fuRW7mblXQ0LAFZfd374xd1z684YNuYAJoEryB/p7PNWxyCuRx55jHtWll776leEH+ux9h6M9R9LBw9nweSUFXOQO9t9Anwioe7tHkn3/P7h1Lwd7ykH+gDmykT6zKc/TsI0K/3V33ws7UB+uGLlknTtte9I3/3RT5FYHw5WmuCzB2vQ3b037ttgrQD0cy9nyHiF+bFqzeJ0IZKwUhgHk4DcOL8ThI+kbTueYShNcVq/8hSktnwI/kmmtTejEkn73vaD6Slk1xsPYootSAM4XINNRF09HXCSYAfBdDL06HALE7AZ+BmLDADV5ywTKSYHcnBpKzLqUB6uS0sHASf9HZWi2/TwHtrAcE0LMrkinROit2jdfBoogKvj+LZ5QJZz6FTgO+Z3WakDUWBU9hSljQ9sSh1HkVuwiEqUR0VDyaFBMDOJYT7eyPFkdEoDjh2bAW0CWgKrhkN7q/GXIXf1mrNurw2Q+Mwhh1B2neuB2yxh/wHG18xmmi+NoEj0+Gx9+ljDhstelwKLWGnS517OGb3LThgGeB3oyQb5MTcGXynleHjG8bvkkc5LScwgSPOWkkQvJMnEoNVhOV1IH4/vwYrhaNRi2YRNiut8pp3nwVotclCV2VsuN7CDpwTdAYF2TBiS5T4J2M/YbwFpYhPNqThLUwlJ1ALq91X8eSWSkOXIc5tYU3P1Wh4k0QLEHWVg1wBreSeA0N6GptTBd+H8lfgEwkyCBdXRAeOlazcslra0a/P9XBMdc64j/Mf5k02N7Kxyu4kA56ezVq+jY78WZslhwK82hikjR6RhUVhBAUwMcP3ozz0uWGbpkPUX4j5nAGuW7OWSoayTm52g2cTOeMrxFX/PH7yeaOjwxXFM4i3Lx7NRP0Un0boscjHXxpkMWZsCFpkZw9x7N8LZGFZU0VjIEjubWx4IvufJ+IyxVYJp6/WedC8oMBDQDj0MZ4HJEa9tEhYeQf681x3FvXuJImomA2GqF4TX3QgsiA7YRVOldGxjwEkowUIWox9oCaCNk9FL9KLl+QvOCuBrTeCzniRhKSCGyr4VbLdQHJ8EXIYtVsD/noSh0VjvcDgYsOQAszgHXjjUB0ACQBjmrgARvHb3UXzVGmpSL5LjEgBTY35XGwxSB4fxGfWic4p9B+dwI5NwOWYBCbrSjGKk8wcKaS5WpeIagKJS/KFqm1Inw7CueM070qe/8hPux3j67Cffl9Y1zcOrF0kf4I3MKYuqt/3ZX6e//MsPMyjjdJoSFj5V6Vs3/ANF7iIUB2cCkLfT7d8Hi/UBLCQa0xLyC7vuNjTuu//BdNZ5AqtachQCBhxEln8snYt0bD5SwHbYAJueeCwtWTIf+d7lASRsevxJiuvi9GfvugZ8a1Z6YdeB9N1//kG68o+vDMZZc3Nz2rFtH01IQGX8QPN5XeXOO3fsAVhdTDHeEM/S4nAXrKCmZQvDB3yEQvzggaPkVchnz1gbk00dxmNBdtkll8bAFj3DGwAu/XrmuefSz/7t3wFZn4c5tRxGEF6PFNL6Xz/x+KZ02qmrw4qpigDeS0x6GibXlVe+GdCilXyBBtrO3ZED+lYcBQAAIABJREFUNCGltcEumPrUU08FMBl7hUdrLBW4PYO/C3klhfLWrdsj75rFEEpzL2OugOzChYtosOI7y8+NUAQ/9MAj6RUXbojzXU/l5gNMkA7bpDNSDfmIe6wDEPi2O+6gIXlRAOXDHGR3PvQ4QA2DTQiCl120gQYN0sela9NhJOFP7txBmj+e/gigewIm4g6GiPXiZ+b1KpO/EDD9W9/85vQO/9//j1LQffv3pi3Pb05btm1GDYNVEJ/TZuEYGzia5FhBFADu9Vm4IqGvJAcbHWD6oAw+qP56AA4Mt/KZHVCBFNMGe5USWPbpCdYuXhr5+AJOIbMUfCygACygOCwDQNSZQZDPZrmKMskMeh7Pqp0diq+TsBwLsc/qBUR1iIPsHFsjxUpvsZooQMYRXsT6kWvFQ47o8JCZ+Nr2M3wsj/zXgZwneC+ZeQ6OLSb4l7BWHFrlgCOZ9QYsh3oScsLP3iErA914rvPZCgoGYNHWUyRCioB5WFoFWAwIZUEkoOGAqQBhyEVP0pTr6OS+QBRQuaIlij7oAkYeOjaVShOM0UHPStg6xdjewIIszIM1znsWcE0Kgq1TVLDoxxaFuPw6VRZKppEal+AdOTLMGUijQiDb+K+cP4ZmakqvAkZfOZIyG1RxyAuCcj2ycWX824ir4DxX3RIDNgC/VVll9hiZgjBjNWVTv41z+oyaGeRUGSH19nMZvPlyunmO/OGfo66iePW8VWkmQCMY52uUsKYyn2PBWJlL2WBaazPrLRlNvpvzMDwvwh4izkEBLcE36yDl5b63g2e83kytIIM1U/DZKFYVkal1CmCWNq1Sqp/IlVuJ88eRu6/ndavSxscY9katltVWxl2HkWrnY1M6U0OO5MmcZnYD+7a2rB9peQFWBM+mt7zpqlAprTmV1+JeOBDURvtM4pL12slJWOyQOtoBT2sAsLRAOHS4lUasA/xq0u9uvZ8leCJtOGcDIMIulIyyGE+kK99wOYSD3VirNMWgwB3Ess7jPWkd7/N3n/9B+s0tN4S6qJKz1FkQS5etoIHTkz7xqb8lp15Gw20hw42PAKKelf7hH27CL7mC+qaeAcZ7aBBhjYLS6Dy8t2+7/S7qBO6rgBT3Sx8/WdMOSHzfX3wolDrNh46nO+64N2J1P+CBdZ916xAAfQH3qYzab+7sWhQEDYAB9akdIKSzF89nzp+Q3euDzprMrP8yq7syGnaFgnA+VfaSMzu8b7KaR8iJylHYjEGG0CrkFHxlVZ/aS3eoUpHKVchIhZAytLZxyn0Xe76Khk4ftZDgWh33+p77AI+pgwbwOleGb34wzNk9SSwoJW7IGBT8VjXpusxwB5linucCmlnyldkMZn6SgiKue4fvxHBNFUKyJH3NYD2rpjLW8RQhCoxhb0VHBfAM1id5iTaD2jtVMHghf0I2ubWv815kTjsok1oEH2gl1p7X4cMpcQHAMZS9/m/2gR7J+gnrLfySRFtyR+a3aJI0B0C+kJgq+Fw7F8VofxsMOJVvWI5xvmcAaWecjxsf2xzqVf253Oo2J8/ZcFZqRpZ95RtfC2P5l/E+515wbnr40UfC1qcfifUbUG3txV/VIUOFrMVDLW007okxbN0a6opVq5bBfp+d1vEMVy1vTIvnzAy1pRaJDiHX5kMGaTufV4m4uW8kkGIMNLlicBln6+DARHrdVVdD9pj2qQy1kwNPORemgVUHKOVy4xxeFBknz8mzX9WVFpCZF7B5OfJ7muMzUeE4D+U4ygHjX44NadzLZO8ZFiOLVo/VDIDPLA5fdcmF6S8/8n7ihGz9LDb5lcOpXDOyZM0jwwowi6LRrDEHlsl9y29/m275/e3hqd8LY7gkYpHP3iF93EhV3YD27iHjvs03iU7DkEBYjsHYvv7zn2Rw6Tlha2Esl9Fos0C7Dq/XGJa7Fy/PGl5eR/x3zNUXrQICPo2bGb+e/WwO0sxeMfda5kehWgZYVaJ/gv9dSZO0DSB1LrYAxnetTxxeK5jYSAPg8KHW9CQM54Pkpw4MNlfSC95mjHtUW4S58yBPoXCNmCLBSWUpKoBSGkE5ZrIxO1PQiQHy7IgzYyjeytlv5hvWuc5MGBljmCf328bAHNRUhw4fYP3Nin2q4kkrGJv6w9zDLogvQ+PYF6Fo7WBmjiq0iy85C3uDXemFnQNpw5nr0/bnUSCAt1jv9w1ktVOAn9yjU9Y1YXvQQgPN+UHWKw6mc/A9wxjB8ZYsRY3CWuxj/akYE3vrhqR51TVnM5NhHKuoVogWrCP2xVGasEN4vh/YTeMXaw+HNs+fX5v27Dke51ze1sd+Has7ALXpAzN8/mSrUjTF4IJgAmYPLzfMKisesyoxQNnMSCI22aFDhyLxzRkWB5dRqbwdFNllLEwfevw8rzNJAmhi7eZV+uFbFRYAVpI42eEwoClf90H6mt3dx9lY2eGjHM9rM+EzIQjkfrqg7qTr001xNQS07AS8Q0zLk6LsZMtSCxySLIvLHpgK0qYdwKCMfCaH6nwm6RaTgJbBzKgDpDJxcaFoJWCQdTFoUD3F399y623BHDSQl3Lvzjnj9PTn73hnOsAwoH/8lx9ift/Lz2beae9++7WpG+r/WWecim9cDbT+DjbieSQFQwwk2kXHbyVekoPpvR/4MIUoQY8gL6ii95kAiCwkg5F3/iRsvDhA7BT7zPijrA6Rd828+/Hvc4EbXMs4YAR4TLrnz5+Zzn7lkrQXX5e2Q3hNtsOMEQQJqnQ2SEzD/axDaOc8n43joAEHYQHMQMeuqeX5MGyrmkPULq4AU0IaXIa/rFTwQd5bS6FLLmui2BtO+3d1p33Ps0kdCqTHlN0+DuIh5DGus6aVpenMcyhqADlkT5rYtrf1kwAx5ILDyOC+es3SkFA2LZ2bDu6hq9c6wQAY0vwAEti8PiOCZxUs1GPHkLUJJHCHTjllKd4jrUj+6BTRHDFG+gw1iC8ODyItDJwaR+dN/xs29vr16wg0HDCFTFNlMrJCEiABWHxdsG13wm7LCsR5+FQtbmzkDGKQAMFmx5aD2BIcBTQxiEt7h/1hUst16fXoH/IdaELAGQNkdCiDYPHM2jyYT+uCBfTIPQeDESVrR4PnRStK0hyGVh1rHUhH8ZQ968z69FrYrRXVzjmdgmXake68F3kOstnFDVVp/erlsEEYsoWMr6d7LN1/68OpE3BSacslF12S3v4nb4uuXzes78987vNcnOBkXvqHf/p6+rsvfDW1wbTyAHHKqAif1y+4KqBoDk28SZUkOXNgY3R2DSaIJGnxipnpHMz86wBKJlr7UwuTSydO4KsEw2PFEuSmJIuCCg4+kGXa1X88HcYa4yGArf3UPIMcTDNqYU7MzgNINnGSYYw/XMdYOnoYoEyvTvaQ03H1iXQq56TTW1mz0WzwfOS/1Isk5QYlJLisVfLCYGnqNe7HyRlNWyu4Nsi/Yefyv1kX+jPKyJIdZHe/kAU8DrB6vLkfO4DmdGh/S7BeBZCi8ArPFdihJIsODYjp2RzzIUWZXny+p42pE9Pgv6Olgs04zVgNJh8XrvUBtycYKhZk5MABnrkO5sAyLyEBq6Gz7wGn1Ukf7Bmfjd5EirvsONs5DL8gKIIeABNKsQHANAcfoTFhR60EdmoZYNQU611pmgi/IHcR1ho1cyieZrKHScQmne4+mJ/6jpxMXcdoOvXwebmfEYPYI1pB2FnMxX73sO9vfaf811S9SPYsXV39/PTrmz714/P77z6vU4hTZ+GxvIFGyWrYGTNZHyfoFDqQq4RYMUZs662AHc5DzcO3eRgw9TlYEM0rGlkwy1MtU+BbYFMdPrQzHd3/eOo+/CzJIuvZRFC6d+QdLuBIOeIMClsSbqxG8ybtf3bttekChgjdc8dv0xNPP4otgXLJDFykJqHTmuWYvob5jMWjYL7nQZZA+tK5CZ7TUhnWuz/r0ej5FMCit0CChB6nPl/WoKz0YqXzMlTd83EWT3s+8boCqq4BGcom68Z7m0ajdopdbfG7FrfGv4z9JECh9D4GO3lEeIF+nhfZwxmrVhmQSZGNxiJZHqzZGCTD0azE3CFV5SVzUkM9pvwEzv5+C7X9MD0YCglQY6GTF1IZGQasHzaTZ3QZLCHZGspavUoZIDxS5MeZAX0Ra9yYotfp6CQbj8Ex3uh81vbShcj4Yds4J2AmstrdLT0Byk0BBsrmKqmkKAI4mT1rBmb6/amyXiAfT8DO8bRqyUISwhb8ldaTHO5RP5HmzcHv+dALJGEyn0iIWmRHNKTOwcMUMsp6bBQj0a1emO5/spO1W5re8Nqz05ol9YC98nVky5JQAiz/6jcPpBtu/Gq69Xe/onFIoV4yg0KkJ4YGdDMsp4qGr0OouruGYdEymZr7mMcimuLBd8CknbNgFnkGm4jnofzOZnA9klDXaCMWFQ4NuPItrw/mjg/i+LEOQKJjnCvtac++QzCglqXnN+9IF130ihjsoS+cUsZ2zjptOWS+CpJ0wrjUP1bg1jg0n0R4gHOljDxCSbfB8tR1Zwbz89R1qwOAnUO+9t99HaFAuPEf/pG1UYj09SlYMQto2tXG+/Rx3umxunL10hgEaoxz6ryeX4vwG18OsNDFwKtdqDj00F8OYGtB3AkbYu/evSiDGuLbeNUDm2c/AOPZZ5/NfRS0OoF0bVvElFUMAvPvBK43bdoULIr53F+ZFf14Ku6FjbpiVWNavaop9mEPxf0wtgwXvRLQmmnwWgE99dz2rMgKawOGPlAU7dh/JHWS2PfDWL347NNYQz2cB3Wph8+xh2cxRM6xvpEmO0GvknxUoPDZ5/BnBIT89a9/HX6w/3e/ZDA/zX3cs2c3w3KeIdGHLReNkozdk+XemZTaIyLa0uzv089Brm9Dn3hZhm8vcF7IXpV3aq1URJNgiIFC40M0gWlYl82w4a8fKft0jIXI0LqKAM44LZz+6xnDzyuBr5oxO2RxXT0QGawCCBqzsQBxYEkZ5IIi9vUAfuQFgmSeK7aFOEjLCF6FyGdPsg7zzKO4R7IzJ0kSY8KyajVDD03+PNgikwJvvE8R7y3zCYMv8gn2pc1aGNrmG5N6JpNnaudxcqwyip+8KSyexDIA30bGIVho3M35XIq8PjvTAYwBRbTuKXAY0JisbMBjPueEE8xjyJuKi4x1Vs75UFpQE9I9VNXEDxlpMtMzMNbBKoI7JwiCglszyKPa2IuCTnmc9Zm1gINUnakg2ykjjVhgVwJ6TZDX5GunJIDFPrGhGb6hNqH4eYGf8GyjaPUM9ZxwQvwUoLCxzqLTHFiQUVaUgHmoFaZls4IYHmfm5jYqHEIlyOS6KcUOw5rJIliwIJOqZmdv8Jm4/n6GjAgGZTZbqrtUHxKr9QYH5Akpp/YA/DmGfsTa9FzLbJiywS2ZvVqc5cQ3wQ8lmP45cieuUduFiclBmjdriIv9afuzB4k/fE6YR6vWLktPPPoC/o7ncj2HsIYaD9WDQIDPKZRJcZ+tQbPDcwa1WElNIaSX+mjUVxSyX8sFfRhgjH1Fd29HWkxcdWJ4nNNWz9yDAUCFakBH9+0QjLjB/iH2317uSynDDden//nhT8FcppkAY23XnhZA1HkZIYLmxcf/+sMoWrYG+WXObP4em7PV/M63brwxXXnNWzjXYQTC2B/lLNIb8gXYr454u/3OO9iTRRTza9POndvCOuCuP9wHI7AtrT99PfF8T9qzt4vBL/XplZeex8UWpZtu/h3/VW1hDsBnIA84+4zz0uvecjXn16x043e+ly655PL0VvL3KpqNzSjnmg8fSs/t3JeefvwJvMePAjqzghwsR526/+BBmnrMvmBv5rGebBAKYFSzn10jgqMzAFoERK2/uyEkuV9cUwIlni8TxI0lnE1r1q1Bncm5z15qJLavW7uW96LZQ2195Fh7DLhpXKKKYEGw3mTO/e3ffppa9zCff0fkF5kGWFa5zGU8fwVk2YAD0czRxdh/J79hP9tIGOb9zJMlZWUzXtwr1gUZ8C7gEznndI4j6OZSr4F9bV4nWWICyfEArHoo9gDoeL9SILQegimLsmaSOFNRMosYg48yRUAf9VAoYyRNsG76xQ4AXFSZiHWoig2FEF8BGJFfaSfo/sssNbLhX659iTbRyXZegcUGaq+S4qrIKSUmOTRuGMyhAZxBCxabdp6PWzjzjFvmW0XsoxFAonf/2buIT6OpHib2TT/7dXro4XtYB68hNzhCPo/ilnzqYlSDt91+dySorhurgoceuC8Y9yMArzZ4lVdbgynVzzcOc/+MaQGCce9GHW7G/Y/h16xHve/jfssIVBnoEGX22YpTz8WSxeegpZ4KWVWXxuGMsWrD3WiTG3CeI+V5D8uJTzZb+tiD+thGQ41fcHbCTAfrEeP6aFgZt8K8kPfPhhlNxMDKsAWxqRM2X4KnANhc6x+/6QrUmqvCSk17lNzQLAOlcS57b4c5GeO0oNFmQgskiCTck9nI5S985WthAzeh3NnJfdVnHE/+LocHUhexZq+++qp007/dHOzqG7/zzfTV678elnvzqc2fRJmaNRXFkErTa151cfroX7w//Z7BYbMg8W1Q3cL6H0fBoQ+tebJrOtc8ixphmt0Zlco03hZ3chpEjf9M42y5vOPlIGyOxeq98vP7LFyn+khvx+ZomBy2CasIAfwDNOW1AzhOM11lg/Fg59bd3D8sg9ibgu2eM9Ykw+SMqoOGAJuzvORkWrN6NT87K5jrsj/1Wn0BW5UHH3wQdj6zKiAn2qg3lpi7NaEwGmaY5vGOgcjPHOpYWj0eM23KIc48+8y2dO4ZZzJ88CD3t4Bcdw6YSFXkzUexFKLXk1qPHKdJAjENQlsXSs06ZtdAMwmrDDgTNH9RPK7FKglizoP3Hw3S3luvuRi8Znvat6s9anu9VudQE/zqV5tohjF8jDmWHAupkvg/zr5wnQ8684ebPUL9CnyB6jOlK66qp5ldiEUkg2lXMpgSotKObQNB4mpv5Z6QSkmAO/+C09MdtzKA+sn7bwqxvmi+B1kRiZGxw2TFaZ4+pFJQXSUauY5DgJfTiyBju2bBzp/NdQpKOFQyaT9d5JCtZz8XXoY8bKU/4QEkg4xgFEUo7+umNokSdFIOJ1Xd7pKy7lEWpVR/iwWBiKAR0/WJ9+CGC0JGN44HbaCTlToGpVz5ehvS/CYo9Hbj/BlNegeZhqeEWF+P47Bb3cwlHADKkP38Bcq/OJS0LminWHDxZUNg7PSxeXkiXRzaP7/5VxScDAqCpXjFay5Ir8dfrYTP8TgyuR/87Fcxhd2ETqzl9PWL0nXX/klawEI9wYe+9+770k9+dHf63Kc/QJLxqnS0/SiHYkna9MzT6bNf/GcCdxFFEj5OvG8rQ5Xy6XbnI2twgZuwZXINpQkOJNKX0ufn/TTZknUMU1NpMUV1uQlYGJuPpzPOhxqOSfbGx7YR6ZGO4PeUeVAYVEmykE0Y0JSvm2DFRHPV/SwkwRMLcP0TBd31JBphrUw6JZ6/n1lHYs5ExB7Ykm14M9bgJdveMhIL79WvakhnvXIRHYex9I9f3wx7ATlROdKxOePYBtBFYxM6Kbe8jOdN0bAdRo4g24JFsGxhKtTMJHknED69sSU9/3Qn15CZ2pvcmu95yNLE4/3L6DrPSjufb8XTBrCutgQ6PFJ1OvQypbYxoEKbBYHikMmy5hrw6jj9gnVsMlgaysbwtZRmLhNokkPmEIDhoX17MbJmMjE3YtHCueHhW4Un3gBm4YdZY7vowrceglpuMmPcd/odyaHTssc5SGRnWGBQN3J/Tfy1cHBIQiGeRJhJH+rgPTwIPOL0scR7bDaHCPvDSe7z8Hg57dRGgN9FMGnxEeGQ6sG79InwW90Z/p9rV82jW76UXK2SzmVnevz+Z9MkQaeEw72aw2kOxWYjgdAD/fntz8bBLOhTYIeK15vgAY9Oy4OdxhpSbsFhjzHWkmL0+Rw0C9hfXUjomylcS5GRL1hYnhZP1aXl+TQiCHwWXIsbFnK4UxTD+pnkIBcUKseGYxRWxyFkln9A/rmXhGUCLyWtDLDVxAdGhgYHPfup8zjeKR0kRTzXQrpqTjUfQMLueg6iDNfiwe6eKGbPVbE2SvHtWnvaYljZJEdj7UiOKMy433qEFZJoKFkthjkxDOjcA3B/nCApsHrGWcvSajwHld0P66MDIDrMId/PNM8tT28JML2AIkT5lHFM+eMwLKBh75ng2zTAVgRwHlLuXCcRqqJrOa6TDZL5mQV1Np7rSa6L851kCuiehWi+IbCaz/OYgZS/rhowSn9CYqws0xPcAxkvxYK8eumyMcdYbKN6YnE/9EeGw5PGGdo2xiBmWXdOIXZqsQOnKhjoU8JAORlECeP+YgrzMVg85bWAqiisK5GWatDfC1v4JKzRk0i2p/j9UQrRCQM21zkl20hlWSS74hmZFMTY4Of3L/VQ1fQ++C7uTYHirJEcnfBF/O/zGQbySp7Faho3lQz9mYC9PkZMIcJH57mblxrlRWcy7AitKQyqmalnXnXawedoX3tq6mba89SiptQGuNq8e1Nqb36SONbJtbGHjImRpfitZCbyvWDlCHBbzEwSxObRsV1O86zCJhSF/XFeSyaEz3SM9a4vrECE+aJnk2xi7R9MC+PPMu6mP5cx0+dcWCIzM0vCw/9IUFdGnfGTM6ZABg4+e1o3CJwEc1kA2vLXRmaQSDJHJv/d9payI99Ql5UxExyTTodaUSDI0Iuiavq6BFQh/0bDIeB+XxPqaIGSGwtoX5kHaBE9EZkwzGv8IyAhZl655ALdnbDlK+YD/i2LeNwD8NLWsZtE1DNUhoLrHg8xbD0Gkb0qy6Kkxh6lmgK2i/PGfILin30yoETG58DvCQqpN7GMGgfYmaIwLpYZQAd91Sqlt7CkAdqGuanHAPRlWjFpCHYLdwErARZ7Wr50WXqhGbsUh+taRAMCn7p2Psuuh+QMqeS8xagxmmMaeDELcdkybH3okL+wDeYqQMl7P3AZ4OvGtOeF1uiIz5vbmB54Fg9Kiov16xalhjqaqpxDFUiXSmGl9NLMePTx59Oll5xPcVFCM7Kds3kW3mXHAWcY0kFSdrQdr1yaQQcA7C6++KIY7KEvWjHn6RMbn0yXvfqSaOTWcMb5pMfIRWxAz2bIx45dzXicPkGBj0cmm7uUwquHGHqC9VhOolkKQ64AKfAeQMT5WBVpweNZbjwcgQGgrDro1CwiG9vLkW4OYCNgIXvqKafg21gN27SJKebz04IFDbm8/P/0v+ZDl7/ucoCEU0i0p3jGffi0Lgz7CNGwWbCUDuOBX8vAHv1X9ZKTuWQi73uYkNfRBDnM0CXP4ih2ub+ercq1FjMoVMmZzSoLviPIQwNUJW8shVo/QPE1C4C4B4DD/SgQfJihVybxsjD83aVLlgOWH0mnn7ma2IjqhNfqA+QYxY/XCbLelHHWVvWsecFMXwnw4mTsYsy8Nz67I3URK0ZHulHUrEaeOQxovChh15W2U3gMMsX8bLwgZ9FtHabItvHaQoP2/e99V3orrOH/K1979+5LzyJRfhzgYxfKED9jKChCnpj1ezLxVzZoLoZ1kf/Z+HcCeA3PeT55iQanh/EhnLQ5SSDNk41KwT6B73XYdRUwhMzGV5oZqpvxBPmAxoKM1bwp2GUABycp0gVVBgVM+EkbMVofMJadoqQ3Gso1rFenkJ8gVtjknmRgqMXMMEB+iTZKBAfoDGEDks/zlbE6xTmSz9+P2DQP25JppqVkAIta8wqumYganu6EK3Iu8zb97gEwSTzLOXhUV0wCOuTBGh9Duj0xghejqi0USDK+RslzygFECoo5l9j0I8QcCQRO+VbaXk3ycGK0IPUeZ33yDN0bDt5Vym98i7zY99CvunR+ME4xoSB+wFjN5+AjDqkoMj4aU91fBWEFog2FqjebT3o4Q8KwkovrdTJ4xi4VOJHdF8PWyEdstgpajQAmSiwZAuDJWJ0ygTJiigoPZcsBBGOlVMT7qMTTyz/UfpyNBeSSJb6meS7x1dojBuxSP4XRmn6FgiKeM9PyUl87xyDLyUcLuSZ97P1565iWlkNcKx6RwQb1sJCZq8wTUEtTV8NJ+Mtk57mAjevV9RX0W8FzJdFxnkgQUCnj39GY5TONs39YJJAwSmDZvyH99Pt38XfUmRUjWLQsSHt3daTVKxt5HayWdhzmNfDz9RO5NzjrlO0aJyXjTAFMl5MTTkFymMTOYAbXv3xxBddPjJjdCOinXyDqFwa6lZEEjwMo9jDcpBJqbBX3q631MJLsxrQLYsYt//E7Yuii9Bi++WejtFKeu2P3lgDU2toBZxc10PQ6QqOwLH3swx+CQNIFCNFKHVMXhIkOmmn3PvhQ+vQXPp1aUWatXrUitezaSz2AV2UN4Cx7/rv/8i/ROW7geiwETj0VO4FntgagUcL1nQUzdi8g7t33PAdDqyy99398KH35y38fuY91rP6NheSKX/jsV/ARz2zDfnPLHQAWSxh+1YSFEfk9e2oZNW0xA+3yuT8zyePqIQV9+hMfD2urD8B0/fY//TNndl86BMgq22ySutc44wwQiUQ2V2Uq2lD0eZqyWOf6M9bVC+etYL1gQYVHchF1WEVFaTp1zcq0bvVK7BKayAlQYgLcHTiwn6bYBuLJLDxYN0K26WLg1x9QSjz7or1f+PNPg6MOVDQPdsCy7+uakziRT24ksCqYHgPYtO4D/LWJJ6nAiJmBrBKJMuWYTYfA3okj5l71swV7aBgzNG6AM3hkDJsKeVx8tmHOFK/B/TNVNIpFB7UhOU7jgmWxZjp7joZCVDafLNRMfQsoD4DagaLB9WiMdv/0cg7KlA/yBGtUspjf1ssqAgZo2s1GGVpEbTqMvcr8ucuC5CBpTFby/uZ9fAoVv8QulJWy47TGgpOE4nVRsKqtTefPmZ0++7efRQn5dLr0sj9Kt/72lvSLm35J43LTQqF3AAAgAElEQVQRcaE4nXrW6ayNPwhJRz1iHd/YMDttemwjZJyjDEPej1q2E5uhDdHEcrCa4K3D7HwOnscCTt5EnkqQgSK5pWkbmSJJu5/TRvr8+oWpcfUFrGGbT9TcApMOx1M56DAtGaXU1znbxIwdnamYMysA7g85o9ZDMciIp6HnagWErApyRe0YB/g3p91n7Hfru0zx7DP17I5+CzVX5jEKhExu+cXPfIrGVicAdQfNgpnhZe+3z00ClM/L6z3BNWpxEkxnzo1a1uunP/vZtJs920e99OMf/Wt6+9veGwPGygFA+2HnaBe5iIFO5mttbYB7rMPXv/415Kor0g0olrSVCLCf9cvtj/PGYdbjNJOHAC1v+OaX0x1YCrzrHX8ag8raaK56bTm8LCflz6m+I+5OA6svMlWz4jJyh/8OdPV3BLqNvebLWk05uMp75j1wz3RTg3cxpG/Ltq1pFcBoG02eCsgADp0SsG5saEzLsYHqo6liHhagKRiXoP9uGsFicBK/nnv+uWiMz+Iz6N/q86/E4/e+TU8FPqdi0n3oe/vvgqvbtu0In/Eq7TV5difyu6gHetNnvvo2iDe9xOoBlGiA5zCAE/u2BovFWoDT7fze4xt3E4v1BJ8Xtik9sKY3bx7mM5EbA0a8/opT0vYD29MFr1zPPnKYW3Xa8uwR8IAZNBrzscvCwgpGdAf15d59o+mPXnVW2rG9BVIhjZMecg1q85koV2VOG3M6OzJiDSUhuX0RNgAlac1ZtWll4wrOrF3k9FhM8jkXLliB8mpXuvf3rYlxMRDwxlEfNKYjLV0p74kHf+7smyw5e/kDnSYYxYPNyVanM8nckKtMpoL8nO5Y7vB+yYc0o8wHs5WDODfhLSMPvfRe0Zmb/nP2/v7/OF4z5urLftZu0ZhRI5aYAKHdbhMWfGnsYJm06evAv3qI2MECxoiFqKG3G2wIEFWZVW5ypW+So2d77QZ0k5SW5gMBrJzgPUbpXL/xja/HVPrxCBC+7iq8ZJ462Jq+ceO3AXq6Ux8P44rXnpkuvOAVURh4Qt10251ITQ/xmtmBNQcW4de+8kU6r+XpQfxqvvv9m6ZBwRTeaodbWwDMTknved97Qwq45dkt6fNfuDF94UufI2CeSF/9xjdCClxIkr0CSd627Tv5nE7vJDjZseY9NOI1OMNLy9jByLUmGBeeM5Ae1ZLBqb5F4+mtV78lLUP69um/+0qYfJswhkcWNzJkF/6c95PgPoRsvRKAWKnxOectTFde++r0m1/eS5fjUPhNzQa8FOEfHhIsINEjwlgPa0pfSdD0/d7+ngvSqWcznbGiKyTpP/3ennRk10hI3M+5pBHZ5+Z0xoZL02z8UzvxIzLx3YQ/WyFAjkXhKRSImwGr15+5Jv3iJ7dDze4h2RfdMXl3qAvXMYeEnad+DJbdK847DeD6eYBfrgGAau0py+i+Lk+33/oQ4Kgj1Lk+/lM9O6Xl6+YxebwG1iQycIA/B5O50ZyILRTQeuhw2rhxD/KalJYtKaHDhg0Assq5yBKHBbDxezx+rBWvxmN45wCjsEzLKTYsOgwW9UwtttB0yNAIIEHkrQIlFP3jHDSyT5VT9sLAGWQakntSkKqimiA9C1kg3TAN0BcvRBpJQFu4AFCXbqfdNv1QO+isPfLQk2n3zh4K1lnhY1WLhHL75qPp4A6KRw72mQGUA1BQuP3Npz6ejuDT9z0Y1W65CpDLScFcmyoOCmMvCQTbMQ75c1AQo55O3K50Hkb0r5i/Kh3uOZa2ThxP3fieDFfQ3aaguWrRhrSoahW/X53GqFKneH4D+IsdgXU1RKIzbHcJv5UOCsVnYBq2VzjdshBAj24U04uk+stg6W6H/t9OwQCbsRxfJJM9C3BZA07kdd2Fz2QWToJVW0GhItXHZVHFpPt5mFjriaZevheGpsm3vo+uaycIW/QMdDPo5hjDevi5s2G72Z0fhsWnf5B+se2HjwRbdYKiaRymUyHgSU1VbRrsZQgXfsKDJG0Tev0IQmeIWDBnbVQXc0JPcrBwyRSXvi+xR9Yu+0tZpt6yeSSs+miaLsa0ca+fn52Jz8xsunnVJNBjAKCdvcOw/2h4EPt8H0O0lggDFHw9Moh4kCYno0pHTTiO8PoA6jWsoZMUIz1OSPVZc1gUziCBJY1CuBjF3TgDDkorlYRyzSRrSu8GsRIpYLBcSHbsqPLTMkkj2eEC9XbKmda7mUJeITNeuxiChgyd8Lm27pfFK7jnEC+Bev5OAG8th++lpfPSmUW1aWhfK8U/7GQXIRc6yCHn3SwEjCvnjfThdDKk499PIvduwQPrEMDs5PrT0zMw/0eIAc37nyF2MKEdZm7YTOkVam0YCQlgJ3/ndwZi+g+yEnlt1sMsUMV5FhGsez9bD9I+sDhY7CT5PM8h4l8fz4faysGzSe5fr8CqMC0vaGmZX8Kr8rnK4mzkWfD6JqthhyDYy8YO2xb+KJ4piSOseAXS44nqCZ5NnLUzHOva14pDetp6gBs6Eb4C0yx9/k1vwimRbD6nU7s9b9wDvqTDVRRMTRJznQwqSLBv7/5gXNXXEvdmLopivh2v2hMAGpOsN2NWRzuMLu5vdcVyvIXmwoBsp0jbSWHsgAkLoIwZNINYuKBhMYDiIQbk2OCy8LCorAt5cRdqE/2aZWo4ACSzAZret1MUdIBDE4D25eyVhlUMVkSutmP7rmB+qg4spRDpPU4RJMBRx70hEaqprguPdY4K1ir+xAykWtHUCKh3IDrZSxefljY+tB3mNk0/mLZFKDCK8GLs4/pqqmalU7Av6e45FHY+8+ctTaetuyh98oYfRkxehlJhASyEIQqr+bCUytgUx/Die3rbAeTl54RFgkxUE8oXdu/Fo1sv4CqGbk0Sc+vSo488kjZQZA4C9B1BJdO0dGl6bOMTMJNeFfmD+YqTfQ8jRTVvscmrN9qRtg7OidmRpwgIWayNkuE5Xdnk1AZxc/OhkPMHIwxW2gg/52DE2UwgVlWjgkJW0mqGnchEXQ474X/365q3vY3ifx95y9y0lEEkDsCoh/3q5GnlcibRvSThs2EIlVGoRhOezyMrs4EhWAYx2df6c2qrIxMvWJkABnp/LVu+hELJAR7FkTN1IYesZRhI5hEJeM3PWBQUAyrlBmG0cg0LFizIXoegomf/MaRty5cvDR8zvyzKLPI8T2WNjals4HmNAxjqNRbTnMsqYcTuSC0dzZyn5agCYDDCtp3XQPOdeLPzwEH27mi6HKuEObCq2vGeK2V9Hu9oTz/4xxv+21sqEL2PIvb555+Hjfocyf/zUQvJ/tJrbbrDk51XMv+08oi9wsBFFAmlrM8qWDvS45UgmslEnquvZpzz5FXEU+W/4cnHz7q/pkKeriqDopUGg16W1cgqpwgADkwc4IzyfC2Saa9ShlxCNpgdUxtDWXsyIyRk9151FXkwsc8BqoYac0EZwiYl5pqF5vY0Rm3J5eOJPGGTLjpr+gXz+zI7g2kEo51fs0FQQZwY49AOIobsecMvgd5iW6acz1hQWWCpkPgzSKEbHqcc2v3YgdmUcQJ2DIOiiHW4S3iPoiDpx4LChryDZbR70jOxAU85oZwBkAqZUgIlDpspCKsJQVRBHSXA+rXDpKbo7OhkSJE+irL3YyCO9zDzTwm7lyCAZAmH6yn6UzbSzJM9W2STks+VYqEQA3XDqsW/R+5P7aFCz1xb1ZzxQ6ZgDAEOBctLAzUyRmhoEuLvM9Ddc1flhu+vxF9Ztcw9G3E21VQ1ZKQXQSy/clLYbMGS4zh0ksNrhDxd0kg+Z8YwOamffwzPO99L67Rs8rrqCs5xz3PrpKjJZCxlQHJOsVjI/Y//Lbs4QGOlsZkS68T4EGBjSbCPOg86VFj4ZxRgcy4yazx48TF+7WsvgWH0UDyPMcgOpYDW5exPfbYFGGcRz2sYoOZ60kqhhPqngE55BSz9KRZSDLblyrWboBsG85rYQl5eSg50DKm/Q+5qSe5+8iPs0Iile/btTyupJWRaLsGn9AWk/yc587uwRtnLuZhH7nkqtcI+hi6945oruZ58hsEtIM50oCxoSl//xg3pXdddx2vB+o13VkI/wODLU1gTzLY4OpAeJt7f98h9eDaewe80BkP6mWc3p+07tqS5DbOma4yy9Ngjz6Xla9eno9yLPci9VSvNm9cQzH99Od+Mp/a5rzg/bd1xIP38F7ekL3zxC+nzn/kMzaM2ctH+dDrej6ddeCmezx8gPx1LN37rW+nmf/slhIySdNtdd0YuP4Ss25q2gkQ4nhtr1D/LwBwhHx/sRRHBZ93M0J5R1JKteDyPU/O+AfBoJ+ewbOZGmmAbNpyRrrvuz2FvH4Vk0hINtHbIJD6n++6/LwNj8N9etmwZoH1LqAuWonB46qlNnOUdsY601uuD0HTxJZfRAD3KACc9TB0olbH1HTR2knXdR21grNJmIQPlMmVQ1rjOmIwGUhV07qecp6fFqoCMAPAYdebRozQPyAEWzVuCEuQYzR+8O1kn+klr2dXbAXDLYL91a1aFSvMoNmgniH0d7cwuoDbI4/WqiE+VgPMqUwThh7iuSixqRmhceo3uUcEkPRwj7yJHFQDSAWThErw7qcMO7KTuAZetB3i3uTLEXquBkNMDUOVr1IPitHOOSQ5ZiBKicR61FQPVvI/DPKvPfe4zKCa60l999CMAc63pdZdfke78w+3p85/9TDTFjnN2Hob8BRcl1Ad5gHrVEAYOYxFH6ItcUw/TGuq2++/6berApkfgy+sO2w5+J+eS6fWZe3q/zVvDxcS4xbmgRP9P3/UR1L8dYdniMyuGeTym325gf9l8gRjeO918CWZr1ASZqsuaN9QEYe2QgZLhramHstfPGed7GXcFuiJOvkwhrQOxuXz2M+PkbwsZ6vlD1hhT4lm/I+RDxsZumvMCgQ6Um5TFS5wyPjuIq5ec0Pe6+dc3h9JoQGsCfueqN70l/eIXv7FcpNEIm5o8TeXWq199WYC6+sfqczsPNdXixgV4LD8XBAzXkjWT1neCbmedxdwScpgnsXe84etfZO4JZDIURP/6/X9N32HAVQtMcxnX5mo2rLLMX4ZAhlf916+c/WYMgJr+ytkt5HC2IcAMf7VcchHngueSw9yPkrNsgbFaVVgF4aAB+X8rOEkdrP094EmlNGeWRU66cumK2KOuYZ+/z0N7R3Nk8zrzPteW2JoNNzEpvZ/zeQ533vmH1EwscC6RjTqtZGTCDqPe0Jpr2dKmNEiNvadlO5gB9pP53en7N30u3XrPzzkP+mPoWqLZ6pDF8HkOn16Z0Bk+pxXZECD3TBr0TWA4BxgefgwS4sIlcyAgHE+zydcPofRqIg/sCU98LGAA6BeBkxxpPcBwWvJUfN+PgNE0WieA782uX5Qewp6ymzku1ssOZO/qGgI/mYe9QHsMpTr9TKxDSsbIeyFjSY5jX8+bi3KB/dXJkNSZNLVqIWq88NyOyI927+6K4aZ5Gx/4qWSjgDL/O7PcrKj7z4/ZzZB5ymXf0tRzRrP+pP8enhbeGBOU2AjZYsktkByzdXo3TgOq5psunCyIxgaNDW4xniXNJvS5IGCSpOxManWuU5ubJud160nnFNJI5HitSGDsMitfMQsSjJRJZFCZZuBaCFnYKP93eq6eLgJid955G7KONbHJTRyUgf3kd3enRx57Kgr19XSP3nHt21Ij3maPb3oytXBo/9ud9wZTScaR3qTKBtqPMu2ehNaktRK6eYAadg/tkNDJtHPUPyDYDIiGT855dFQvv+LNIbV457veHRPg9Rfpobtll6cf4EpGbcYuJQmiq+smN7GcIhCM4e0asmcTQg8huikn+UMV7213fRjEZ0K6IgHR3y0nwReYtes0iA+O3pU2jmXIkStBtW5I11//yXT9dz6fHr6/Iy3Bf7QTGebHP3VN+sQnAIp5kwokkhOjDhDLimwTOKe59vOhP/TXKwEi7R7PxMMxL/3wOwyx4tG+8vIVqXIuHauZc1JTPawSimWBVenkfbCfVq5czmuXpG997efpTz94RbrvDw8BrHJS8btVDOMpg9lbjkxIMLGvE3nKIYY5cE8FhQ2SNkatu6wnBD1lXNiFs2eweFVtalq/MBUwITZkB2waE/c6k3BLB2UeJ2BngLJsxyNW/5r1a5G9LJqHmC2lNg48GSRDSKx2PktCwF/KEMsjwReOqua6FjYhLaUg2L3tONeQsbGjwEKGz0els0KnBWanbBvXhjiKPlS1s4sBVimq8odI5KrZyDPDm2g2BfwCJDkeh1EQ8QF3wsK9/+6tEYzWrp/HemOjb+1Mxw4woQ+p7juvvDzdddfdkdwuIdDNg/m36dHNfJbF4TXVDzNEdt64g4ZMyk3CcsBqFE2AvATNN516Vjpv8SmpDmPObW0t6R9v+3Ua4d6d4Hv9CkzrK+emM9denuqrkJnm1aVaGMsVc+bBHkNiD4B3bKwnPXlwd/reD/4lbdu7LXXzOd32DuCqngsQyGd2Kl/f8akYnDTChFzZyOT7JMk0cQBY2o9xiHDguVYjpoS/mTIjwUnWrF6rXE85XSdycrrSFg52VWXOmHyYNLhnSDqHCijcxjgM9DwTXD0lptZqSm1RbEJzYM8BCm+Yeu6DfCQpeEf2MXxO7KvPdcQeyg5I5X/ZQCqL00EYd2KBxfjBTAjyWbq417gOJTiCjrK8ZXlaRptgWuRGwcv/RKWfql27TlGfEEW2oMGriYKj1IMToLWXZ0bZmcplDHFBfcFsKUuVGtfSLFGm5x4YoxAc0eie7l8RLDjtAEhnQo44hWyqTDBSDzji5SAyUQhOAcj5bCJEmCqR9EwAbAkICuTIdjCOBlNS9T2XqDealgQWQJPTAwbC5Nx7rndpSAv5PAChNfxOJddGuAE85jXZO3KBBB4FM2cQu+ZShDfw942Ay3M4AMumfaX7auekgpr5aQ/PcAIZ0Ja8vrS3Yw8s5D1MeqdgDQ19BqwaxJQA5fMtc9ZkMb59IFxrId81JHvzYbHO8j3xC26i4TOAFKWqviYdwh/s8AnWAqD1OK87xudpd/CUa8nzjmddDAtBmwQluOUW5wLR/rsFqowp1olgc/i8RsLgJovHHTFWYN4FkQ1cNM77D9k6mD4W4wxUajilh7QJqCwiEmGZoU4Ey2OxZaeagwUyQDusKVQjeB1cEL2CkL94GdUwgCdPOMUBUJzBIJNMrJ7kc1TOgPnFnshDVlM3YxXJ+dyQ5PQNtKYC5JeyRAQY9MCUXajngJPfx7CcUH45iqddJdK7QpIVk3GTbH2ILCjECl7MKbhPhYCrRUp4AX4b1xr/YE6TGJYUwhI52gsYvCQ9++ReIWcuXIaXk2EBY4jJdqzraBQMEVOXkmSNRxMRq58SpgLvOBIMi/pZlcTCSYoPuu1b9wMmz+WbYINfXxNJ1sGDNMM6JtLTeOEVcv697U+uTs9SDA7BSNHKZF49MlNk4gfwWD73nHMzenJIYMeR7+MjCgswmC08JCX1dvfPP/88YonDXYphBhwhGX8knXbmuVEoOJhhQHNLblWV8Zy8RDCqLSRU8+OeCg6a22RSKz2iUGvw9/qXrmGCa87jfQFS+qZlS9KSRtgGy5f950Tt/8Gf9Ai8++67Qy562mn6lxamAww3mKv/POeibAhZKj3cozl8Br2nTbrN+yy8GwA/VTyZr/QAkJeTPMhOKgbAmQJI72Tokh7fxTQbHARi/na84zgMXoBhElQLJlmpJXSo/M55dwnaLgWo9n2M+xaFOwG3wxpAZQn3UhDaHNRCfwxpgwWGCikBfgtiWY7mkc0HW1J7zxHYG0sADhawDlpYT3WpG6/NgzyzcTbNGQxQKwpWTAZqffh9f4Z9wtq4szI+NjPwaw9sl6eQ91sEZ9eV5bkxuZdvPb9kU0Vjh9go+7AAxUcV+4M+eeRcZfxd1iAUmIItxj4VQPPeFHC9+bDIhuisOnwkm659Mh3rkl2VNZTDBZT1J2N3yiLXYBsDPjIGoUoJ72k2pMagxznF7+QAa9evwHCw64OJxHNyECikiUIKK61VpnhtgRGDvZYCo+Q7+YDPpcYcB5xw721WWTDmAZQaIyw29C07wZ+DzaoizWgAm1RvQXNW1VbulWjOESdtNEQGHE0nPpNDKInJRQCd1ipxfQSwiZiK52cGPCeXNQ7pje49V93ml3vHfD7HpgppvFLfAACy2kLwV2DGZ+fPW0RmNUG2gQRuwhJrmkiipNz1FTMIjM3ToKvnZgZKO/xLCzNjtx8i84EUSDBDiNcxL476KCJ1lhfkAMzpWsl/t3nxckZTCXHPa87VYF5fznItQIrpuRiZ/6mAxUsDd5XgNjbWprV4zf37zXcBWuLXS5w/3uGAFQpxGHxT5NhVSO710NO+wAZqeLyGaivrhr1cpZgj1OT+m7uebFJ6NtV9iu/lK5pSX1sn6gVtIiYBWmtigvoYSq/GRQsB/YqpcyBr/Op34V09h7jtoBDXhf8m2MtVuGJZcwBxvGYR66e2ujLt2LqFJggEBsgLR7qPRfOnknW6cNZ8QKQH0hNPPIUs98Pp4L7mdP+DD2BZURDDmLbu3Jpaj+FFyWsr839h5y6Ypaen++59EKXVXGokGob1M2D5VqTXv/HyGPC2C8XA008/gxfreelNV74RBtSuYKHr6Xfh+RexJoo5B7uxgduXvvC1v0+fuf6NQQYwOd6y+QCDBXci0T8O+Fgfisoi6smHH9sS3sndqCJUwxQ75JlGU+PiZbGuX0P9t3NnC6DfYLrh29/Eyusa4ukUCjYUjPxfIffSR7MS9n4HAO1dd9+b3vHuP09XvfXq9IYr/zjYk+ZlHjkT7A1jiEClwIF5WzGMRP1XBYR+8qMfpX//1c3E07po/NgIccDin7zlLQDGR6O+VbUkq20nw/UG8HB1ANoSfqaawW0PPPBA/NdJ6s8wEHSCeyYRQIl++PISR2ailKwCINHf0drZxorrfDbswX4sR2QGCqhaP3pIZmCqIF42lC2s/9gbNnuybEfAnfXBWhWUmUFTyRkpx4f2x2u/950fTLf/5h6e09HIw06WQJaCCDMByIqbCnUyakGAr1KIIV2ANP1YenR0eIY4YJQGBNds89166ARrrpQ1px+sg/gmQ6rmsBsY1dQYXrf5mBYglTQUyqpsJAE0oborncKejfWRj5JinJigrcoCgClzghZk1NpwFBHg3vWOd6SnHtuRHnjwaeZoVMHyUxHSl1592SXpn/7pH7AZ/NN0/de+nv7tpp/DQGT42s7tkINmpse435OcK8MAiVXcn5t//Zt0/Ve+gSr1iRdtpxy+ux4Q+dtf/0Rcs2zcbAhrTnJvzAgJRexzP54szwDvxDJ43a99419pFCN951DU/iMAzsiH4remsR4JBBkZJnstNVdZDNXGMff1Ig5k/AsAPft5GZ3GFC0gcz6tWcyV6DMtm48m/Tjg3tL0P97/rrCQcrBcDQPArN8HKPZlbnZBOtL7V+BRINkhia6REWLPb39/S5zL/eSPpajgPvyhD6L4aU233n4b9zy7liU0B7rBIa547RVhCSWYvHLNMjzhn0mbnn4i7E3Msa+CqNaKolX7wubmw+mzn/1f6etf/kb65U3fRzVoOKRxyHq8+m0fZljfd2MvBktV0NfQKuYVBUH2lTtvXgRaLQ8i58kaIxk7NLuXPoNScoQ4K9jXubMtNrjsUeLoiQHAQCxtdmBNon3hQpj5KpwlWo3QSBkm/ph3+1oRz61VPKOmCZIy1n0/WdGD3EsZsMarmUiRHRDegwpp16494eF/yinriGv3Y+NIQwwbjk5yuxmls4mL29PSU+vSojXkvSXsdSrXMlil4aNLkSmgWlc3G5uTlogjehzPnTs39rnM2Uoabko6zbP1uT3efQR8yCG1TXi/LkwPPvRoDBk09zsKGW4FuWIbKqOK8MvVV5y8ARVyK/dhybLFAK9r0q2/vx/lWh+YVG3kPK2tHQwmfEV64snH0tv/9I34vsIsPzkSti0SBbQ6kL2bKbknUsu+A+lVF14SdkFbmL/TsKAJYPW+H0PmscLMksHcA/1PD/e/AKv/FYCNLq3do2mg9eXeGi580a3/ukj8nUg+BT7dbHqRTYOpvnd0S6Q2m7gE0EAEZoEIbNp51sfFJKiXDRO+HtMd1ABhCQQ5KYwT2fy3XHfD1MZFqcw/ytvwCcqYFLmExf9mlgNZd1oW6IBjkOMzKi2bisFYn//K3yM/Kk1/89H/CQumMqRbvSwuJ81uZvDCDTf9B91xgQYlp5lxsRJn74nAxComY7qRlP+zFkMmapfLqZAzeHCDXUxDh8kju7EA64Nqhh4pI50wAOu5RBIlJK6RvwVGPAOT2aDeC95x/2RnEGwNHiaUenp2At4tRg4uUDTsJDOS12E9PyjOq2srAfBmpkGK0C6YJnrGGQdP0AoT8v6LD7wjffJTHwYgKKTTelb6Ip20tWub8He5Jd347f/gcIEODzBsd0yWhjKqGYBAFvwFZSPp/EuXpDdcs5oNsQsv2ovTt77y2/TwQ73pf3z0mnSoaycU8ZHUNAvTd1hEUrRlJd9z713pPde9J9188x3pjlueTOe8egGfX99IvEBIoGW7aMhfWgXYxL1v3XckJComvg62UlY0AWpjs0w1ic/dXOfsDaeRfPxxKsJiYOu+zWnrnudj8l81nWI7L0Jdnhbe9yNH9qaNm7bAZAaMYG+ff87KNLO+Mu0iAJgQVVfNgK01lPbuAIR18BTFgDCa3ofVMDCXI88XPNv+/JHUcczxD3Yya7j/BBdtHQS+xcG0zXOpCyQScGbPnYFMnc8IK6SmpgxwEqNpfmBOfR2eIY3Rfe6CMT3Kmjp84GDaux1wA8lc3dxSrolhPwDBY7AWZWF98TNfTI8/+nj66Q9/mM5j2umWJ5n4LKh97rr4DE/14MnEXj/BfXM6eACrgmVcFyqZL4sAACAASURBVPVvmgH6Vc6FvvvyN6eLl2LoTKd3kLX682fvTDfd8as0dzmg10K8QElDzmo4N11Ye25adgxGJDLvQQC7KZI0faC2jnWmn+9+KjUjgRmDPdHDRitjfZfivcsQeFirSlSQXLWOApJlA5A0B59uUgN08wC9RxRU4Z3GM5pAYlPKRRYXy7CIlD6VylSGXuvMpZowmNYzxuFkFjvGGO0ZDHwwprAzGOjjgAWhhLDMwbAcL79FXFdeFNAHMYaXtV3AzxZiCzFCQ2OoF1k+6wlCbfhrBaND1I7ERAKK3ay1q09PPQTc3XQHnQRrYRkbimcoG9jaLZ97YwHqtZmIBBgZ7BfAFD1/6fj1AS53Y6qtzLAKamol/2YBzeXBWA23OrzrMpH7UeIBs3VS5Vg5MjmT6szf2k5uP4kuTgjYJAB+yt5VShoTvWzQKPXMfnYUkEsvYsGiQuKCYGAkVjZwnGBMwDI+jllwy5YxEYjkyOeSWbuEPYnr2gRIpqrG/5GIZpYv7o8K1lM+679XCwRiZaleuiqRvCSvz/ra1+TP9dzrRfzbQmLRfCSFNfzsCWSsRQsWpVaecQvy+9ZiWGMDR9NAyDndU0pTQ/8wfaSZwbz0P/2Dn8vYYGk/j8Uyl+JyNWrSmVBT152yNh1HijxZU5T2dByGrUCTgofTzQUeoMHWxrXhlBCs9hKBTU3suZYSPlcwTwWTZctGUhqErzhTlPBHohkJafbtmaAMNTr7cQZOV/aegRI04tvX5NP4c6xdwWITMuVIMrlkh1mPxFqKKd5Zh1upj7HQI8OJtT4LGdozoXwO9mK3QdFWjgenAAohhkZeFjsF14sL8LSbsyodbW2noXGYpFQJoeeoUzw9h1SIOHGXRBx/Q33IC5HH2qgro5niJOhCziD9CGk/EZZhouA9pieVa6gYwCoxuCUPVvXCRpNfGf2wDLj/XZ1cD59N/0PXnHlkKd0To2sFIOvFl54ZFhr7du9LF5x/LgOWnmHNz+W6KhhidDyYrcfbmjkjOhOEbdY/VgV49JUTUOZSiOuRtRem9KFDDGuxaQqT5atf+ULYmPzHr34dXsX6sgtY9WABc86GDdHY0jfNc1ZJ1BWvf12qQ/LknimHFSQgeQmeZwKjfpuM3nfffXS/z4gcxuKwBeapMJJJoFJoGxZHjrQFoy5saEgAzXNyst0l+MIuBET13sqG1TdVufj/V19PAeBe/9WvYqlyJuA7uQhsgYMcfvpzmS+ZQ8kC9fMvWjw/8reQahIH27vakKvi20lU0kq/m8GRJskOc5jgDJk6URUT1RsaFrBetBzCyonXzCXRuenOgmDeB4EJ/928zkarVgAZcEmM4t4dha2jpUKuADAfMH8ToHYLCXC6pizq61kbbkT30fbtO1Lz0X2pYeFs1kllyE1n1y8OSXtbDH0ZSusWzgkv+FLsANw7zfv3pQdu/490K9K+L33pS5FbZOCc8je9KmVBZo0T31cWhOzjYg2CHZQKiKodUNjS8DNl7CMZHVleKBDqBHt9JvULBKTl10Z5bZtO7i9ZMbkhQ6OgjUFM5LMIdsiKdG068Md4XEZx6TPyNYM97DkusKrHsTJaANxgXNlYYs3J9nFtuq/LyGdjiJNNQBlDApGy3nldAXRj+0nsL2iP8V5ae2QFnn6bFozFDoKRhUQR6/lsMR1qsMhZte3JpJnxzAQlWNdxL23kkluOqnTxmQMsmXN75piPhfWMQ5yQFfqMMy90PRCFibOOjaoA7QH88rP52r6PQJbHgPE+7M9YB35ugfgMpM8YUy+eD/zPbMp1tsty4Kq+lRl7FbAxgJ9sDehJ53X43DPmb/Z62oRkoAHngjIu4WNJHrKwptePoGVcz3QN5e/nANMAOLhXPivtKHIkEq/JfZgDJMKiTUh6upbJ/dfPEHFaplZfCwz7ueT+Xmsx8aYMwMzPw+ck9x4l5oeyjzrGs9NzyTxa66vRGLL40ldOnZhjrlpzeB7FQDHutYNkFi+azzlTQrwtSg3MSrAJVcQgE+sU5fZ1dTS4bMSR1OlVaIPaQV51M/H0AwnUE3OMZtk4G6AQY3eb0j7ZSf4uHw/kbc8/mRYzDKoa67G2XqahA4LqM0tvECSRMw6ygjXfpqe3R3Nl27ZtyF+xW2Hv6EN6lMaY8Xf5MokbRekpwKlumMtzaGiVUbedAZnmGEysa99+FT6KT1M8dxIHD6U3//FbAG4GwqPyNFijDYC4HUz5nDN3FvXcIfybn06HOjYz6HEkvflN52JVMwMiSkt65onjgAyjwdY/0PxCmjWnCgbrqnT/Q88CxvSz7wrTimWNsEabaQhCnoD538YMjMqqedRMJ9LbGDD7jW9cjwoQcAVwUy/QUhqHAuDXQbz50Q9+GGdOA6SLxqVLkNFuAnyeSR2JrUwUP+aaSndnwJrlm7g8E0XCQqwR9PR99OFH2CeAvLB+zUUbAF/OYmbIOpp5yyFjPL/52WjAeP9srh3Y9wJkmzWoHj+Znn7mOewMvhx75tFHH401VOqEdq1HuMeCXaplnC9RxMQX94BzGyRGDVtfWy/xng6tMVeS3W2zIWNdZ2QrGdp6bQZ+MG2dYlMyBvdFM0Q5cQn5SxUstllxXlTkUxvCglYG3U8uN0zuMUlDSClyDK0i1lbZfDnJPA2BSS1EiI2CKGUQlCqIL7wDtRrsRXJtOP+hFJC8ZBwdw4ZCpoaDrLxu41uJwx20eIMs5ECoQnLKiRG8lUkOpxwGxb6qBUCqrECBiGf5UbzMB2FYzkZm/EYGpj2xcVv6p+9+P33py1/F0uF/pquuuoohm+1B0vo2rOSf/OynrMvD6bJLX0nOszntO3gApQXXFTgaLH7OsOPHUOmiTBtFISlh42y8jn/zy5vJG9nnWLuoGsnhLJnkPCaPBNso7iX/03Mt8BQJCvywOMqzW1vSF790fdQz1qkBeKpkCM/Ul5LrQv3/xR0i9tn4Mx5yH4mfOWWE8SuwHb4yANVnLoHGvFHrM9dChhV5ryMnDq9e89JsWNmFF16QLmAAnMPHi7nvo8QKrRxHOb9VnRoxBFyrqNEzBbX1DYpmzuEbv/MdnlUB9e/JdMkrN7CWV0Xe9Qh2Fs3MJVmyZBY13HpIBt2sfRjs73xb2EmqBmvvOJbuJq8L4gk3qwLQ75+/9aWw0vjABz/CdZ2f7rzj/vStr38+Bko7iG0K4H8pOdS73/Oe9NnPfy47myWa+O3dC+w4V6tksTbqp2iSQTYjt3H/5RqGmVLboWrOOsiekcx+azDZlZE3sfd8lhU0Hj1rvYf6G2v3Ev64nufiShR85vK+Xwy+4szJAPeMRGFVYrzrw6e6tbUtFFc7X9hFrNdrdTYAN6xwiIlbibETNLpqGDK+YDExrJEmjQPraGSUMMujlLECLcd2MNQWYhz2kapIZblKLHM96OPf3n4sBuapStNeZISz3rOgqhT7QxoHA+RqjUsbuQbPs8U0q1pRQSwOJu0uVFauDTESfTFGyGvGUU7Uz56fduzYG3YTFVWZQvskZJ0GLBDmz10AcNsfDOfm5v0025djjcbATvJX7R6PHYHtrt8y99DPaq4+m/0rsDqIIqi6ZGbMcsoLj3zu2eP3Aqz6P0KKkj3UQNFjo2WouV5BL//K/fuLYGmAFNNyUR5SzlMjJrkqu3/Zv+cWSm7xGAhjgNX0d+41BQwD8AzWzktT3nIJtV3tKDpIenMHvIvhpdfNkv8wXZ4Gfe3QxeRAfTr4rxvIDZzb2Ln/5j6r0+f8/SEWoNKHBgr4Yafh8nB/9OOfcahvTZ/+5N8EoDoDOrlgQT9AXy9o/l0PPJhuw1dNgMe/d+FkkwJNYEeRns1MH3rfOykmjhEk8WGlW2K4EOcRe6jm8HfYVObDweFJ4M8CHQkWiYuJrN0PN6ZesSaUYZPC64vKC+jZATup4T6v60YyIR7z93mhz37ko+k7N9I1YbNPyFbgukthrFXS6ZuFR80JwDA9XkzEZZiM0L0Z7iMwmDyJN/JYZuCtN8kBtGZ1A93UNgpPaRZsSosQAlctJsOCef/ro5+KzVpQfgLPy/H0sU9dnBqX2dEnaI/UYo9wS+qFOTtzYWGauxjD9+XrSZZWgU854XSKhGYzyU4nh/hxusGDadnpTHrmOk+QjMk61d9jkOvt7qUQ471bdiPnshDhGvUb8f7lwHPNydesWxavd+llr8RSARr8eH/a07ybIutAdGxqKmZi11DLPXYynD6GI3jgPYOHqsxFDI1JQC44rykNARBu23Mshj3M554dpZBHYRHdkQoSiHHu/Rj01QWNsDjXSZlnwvKmg3ioYqsAY1gWzwTJaiFBZ1QPQg9zmY6ChnwumSi1cwHGHPbFIV1FwlgICF7KQTAPyWhT09IwDx/lgOunONizdUd6bhOSOB5QFdYClSQYx4/0hzWD07lLlVGx8WcQsKphD51knVawt5Yjm6pDIvn7F/BIYbGMsT5ORDctth7JT5DMYArVpXVLmtLMrpPpj2asTgv68OZFhnK4uCc9e6I5DZ82Ix0q7kwDBMV5o9Xp9Q0XpwuLVqYZ+ANOwJCsVjLGz999YGv65P2/S0cAQkccACEwxbUVABiSTzMFXMkJw8DaGYbCoJp8JAKTeuqEbI8LCQBKCYVydCeIutYFcZS02UQpQIrDDxGwYenHIJxgUgrccR0yNy0awjMsaH3yTJFM0RDoIBmhORzg6obTlyA7wAuZh7J//0H+rYOEnmcFyBlKSs94wUXeatLChcRhCqqlHjIB2HHf19F8OMGz7SAJ6u3uCC/SoGMGDCuLUKk8h6GFNXtW+wEPPgFIu/xV+PxWKXvEe1QLiWoS7yo8KKuUkcqK5oeCA+IP25Fj3Wm/0do8nEa7KUCrxqJ7Xw0LRYaIiab2cJXQYAWRTgAUZyIgDlHrUp6/688JlyEnZCN5WMQACS94+u9zCZkNAYupYEiZ/IYkMQM0ZUsFQMqfPQOy5DgDAgME4BlKRbYc9J+HHULCnwWxSvSXAwiWzT3BC+onWsQ+ruJ3/Z5HMnwajObRaVZnFTGgiCJhO1L2zUyRPi4JU09oEzBe3f9Gzsg9DpaRf4xjjbXuh/Ez8pxmKAHi/RaxBhbBVqzn8Gzrbk/jyA61Tii3gcVZ1cGBuk+ZDesKT3OSNItPrpPuLFsURrLxWFZWdpoEw9P39ZYKtPLzhZFF6XmaeWaLsgeLWVA21pY3L7vuDKDOEpzodOe8UoPxSrISgElmM+C/Bx3VtRjEKtGE7HmIfxQBHst61vbBGKRRwEAnqCOs6Jhki21LBazmSNgENIdL0pHmIdYhwxeU6MC2MCm18PIclRFn8tpLM0s+QTmJJWPIo7teXloLuyVjXTmk8iRxTKPd/GKScm0TDCx27DljJgFX58M+FXzRmykamLB/uhmQl0fhP8Iwy3LWTWFBZj1UyETxi155JoOnKvCv24wdASxJWAgdFCgFnANdMCUtcCYZoEJOzT5loMeBnpj0feZpZ1DUlCPdpjFGw2KYvTWiKTb37xqabQ54aAY0XNq4JM3F4/zfAVmXNi1iSMKbwqNa3z7zjc0Umsvx2upiAObW7Xsj2bQAX0ah7nAKZZ2e+S+8sCPNmVf3IjgzCjDr/iqnSLTg9f74uwKXMTmXeyeTxfzkS5/6xH/Kv/7//MMDjzya7rjr3gDz9TdVqSPQHAk9/2dBWDcHOw6bcLD0XAcdsAhq8AwfG0eax/fwSA+J6+ws8Z9QcYAsuB2PKvwClZyVAZgEQ5XYVMcAmYzdjpc2hbnMg2pAPiVzfnkNtch5AyCzaGA9HsGiQmZvrlnvfXN9WOCELJ29koFnedGQzxEAZJgegfWpl/ryZYsywBWz7X7OysO85glkxgtpfs6BqZAH4OOwxP2wYwc72qIg8Ts2nDEtlAbZQLgZMHgXNTbScD4tbcVXsZ+hOieYiNvb1xFT4JWKKrFzYq37T1ae573P3ER9DAmb3Rnjsqx1B6SWo3YapHkxCtA4JbgqQSBCvrmNUvIMpDQOZfHU8wfQTTYl+ecJiyfOmDyns0e/GFDDGDVd1HpPZO4JimkvUcYBKGjtPxeRE3mGySL1nd0k7ttxffVp+NrAD29OYyPPaZxmfbHnQE4ybg4p8Kuainhhzu+EbJmgejz73g7SUHJsrjZKPlsDgy8DpgGBOLtkyAiiGict0IvZ3/57sTIWawx+LoTzqunC4zU7g42XGdFCRqprKKDZDIi1tnmx0Mxqh2xIk8zijDXt/csBnC/WFtMsoWINqaNRYp6aHXQqYmTUYxjNd2Zb5vrzs8Y9iCaj8oFpIkeAr8HFj2uPIacCFXzlgOdczRPXOk1oevnP5IBNX0cmtp7ZOdDY9zRH8t+M2YV48c7GE/lwM0o2ci9z+NFBzwCug9gsG0kiiHt8HkyhVthbcd89O6brwOw++J0xfsMDlT+NjwPMc35UwOi1CeRQ2IVIZh1mOLt+FusLOTp1zclphYWzM/Sb1jZMQL+dYTz1DEtzKKADOvWAlO3s3jeOn5yAOc3+iAYk8XPHFlji+7dBkFhDUTuYFsLYH+Ea466zh/XtXrJoCTG/OT385PaQKx9uPch3c0hgG2hOGQMirjAYdmkT8wFWLIVp+Rz5PwU03p7l3IthgASH0TwJU3UOBXgNA17mUwvOqKmCbLExLeDvlsOac+CNLEVnauzc93SavwRlU/HRYHEumNuQLjj7mvTlz/+c+zM7vYCqQYB7QiYUiozf3/Y4Z7rNBkFmPVad+YBPJD7eo+M0BhIMrGMDgLlj6c+ve1c62taS/vC7WwM0lrxjDKoE2Dvn3LNDxeS6f/CRh8JuqtKBRSqN9Jic9tR0/at0tCVSA4P0Qx/8i/S97/0g1AgdxGGb+6efflo6lUFbWmm8713XYDW2iTiYxeWjgOIOnerCY7aXJtRll10GuHVB+tjHPhZqC+XGAcTJZn8ZnmDwiQn01K11knuowbPGlJM8bZxm/kiZ3D/jsOfySvd7NqBahjsqFM4Fa+toEnETQtVgPcX2c/j02nWnAtYvTPt27g9v1VaYa92A78MM1R0HWB0nT3RJG9ediVGFnU8tdZx+0XtQqAWwSrJch1ecQ8/Mn0cmyXHwdrRJUVhQRW1FLENGLgBbqsRwukFivV8IkaOwfITX5IznY3V3OjTK/JYoSnyvomFZizJWqx+B9C3PbUt/8f63AwIWpwewdZtBU3hJ0/IYbKndz9e+9q30y5t/yhCla2lUlqbr3v1OyDULGKT4SwYY78aTnnkP7FPSUq2N2TuoPahfvbfGPIHxf/3e3wdAGwxim/qRrxufrZEyO5Ng4so4D3sGZ+9oL2gjRlubgXTgcC/kqk9Hs0y2cjS4iN0CoTkgLjw2IVfJIM4BqwKvrm/XprlTrvHz8linpUwpZADBdkGu3OA863ljuHHH1416nj9NsqevvvqPg8EYOQNTUvtoApdw1iwg9sxD9ev79CFND89aayTA82oaqfXzZqGy/UKoF2+77d/AZcwDB2lktEMuw5qhoxPmMoo1CsiT/NA+zv4dDOt8/wfeG4XFP3/v+6n5yL4gKYgzqM5dyO/97d/+Vfr7f7opfegvrksfBGBVNn7+OaemT37849TemS2HeYONZPOWHHYWFnbWgNaEcS5lKmvvb84vO/MzrXwRTM012eJcJdY7dFCipA0oSTBK+8V+xnkO2ZDjHDM4s3IJFYtqBPae5L8sN8pyrVBkcB3uOa+jHMwgMBstEcwF+Ld2CIbifLV8jiLwqBncV+fCHDp6kDqIBjfKtZ6hdhopU6lvQnID3rnFMML7juAtXQuuBukBZXIZe0XV2Upmw+iF7zDKWSh0VYwG65ln74D6KsBrz4sqCAyqytthwmr3VMFeUpG8Zdv2mIkgNnKSde/MvJ4uZ27AhMVnf/euQ2Fb5VweLS8kJDYyo2P/gf3RbPK7B6JaNIE5z46wZhYvnsOsk1lB8vOzlrMejDmqA7QjqgErKgPj8F4Po/Kuxuc6b+M9P+JeWcW9RMXOgaq5gBgedS9D0f3fuS5pUIWni8f/+ns+GxNOcYQcYOoCcHHkvkyycgmEf/diEhOHtomEYMq0rGq6dRzvY5CVLRXF+0uLMDdpzeKkj8BvIu1rZp35rPOr72XWKaEg5SHkkpTcBs8taBF6Ux4PAhN4/VmnSOqUg3z96z9I3/77z6SZJKBDHDze1HEWXzEV3DgL8xf//h/pTgzOY0KzQWBa+5glPHatuHaClxPL7d4KszicRhDDJEuKvtPu7NjYcc+joIzJiRyQgsqFHFjF6krlC9j5ty4PbMME0qFfmXywlKTIwWNuDuWH+mNVQoO//aab01VXviWSAP1gTEZMuCsoUp0eN6+unqCC0NXDEX2roJONQwvvcToPQa9lISsRUmdqkI1Uy64U71yNNH8YBuePvvfddPjgYaQL3+KXOYT43D/90ecBf5FsMhluZKQgPb2pLX3zhp+nQhCTJWuKKdRqWcwrSUKZbAp10gLpnrseQrpH8s19XMjkt3nzarlPoxyGMDPRem/ftpfpwN3IQpHTH0d6ZyCOrk3GKAi2GIFPQKlhyWy8gKoZyrEivJPsvj7xDD5AMJL0Tp0NtX2cxExmwgw6LGN0Vtaetio61T/+7k5kRoXpkovw5MGseDfywW4MkPPGi3nfEZINn4jUYxNs/EJr8tNK/FuXrJgdEsDnnqTLsw3TaF5D0GoOUiMlLfo0trQA3FHsBM7DOrCzT/0Q92UCCbKFWBH/6ATFZUsZsMIQkyBpCB7z93ue350efwifSil0gARuF/MVCyb9g6roEo+wBqw5tIJYyKFzBAuAGNjJd9Esfk6PPGSv+qrFnuV1HZFQwn/L+srSX731sjSr60Q6a97KtLC2AYaez38ovdC/P93U/3w6NJOuz2BHyieJuKjqlHTdmjcR9OZGMTXFAJDeg83p+rt+nW7HkwoyayaTn65PwW0AVima8HsVRER9nQYAcfOYbDw+Day69WXcOUFXmVQkZPydONKCBewZwFRZM91dDKeDQVZGIj+jhusvzyTIDkArhTXkIaKUUMzJx6WReZoqj2l/HW0jsKEB1uYWknzXstbm452CxIF9oVxZ4Jr2AQcBXnUAnoZP79eEwGoUrfid0vCZP3Mx95ikiM9+nKSu7WgzNjIcfrB0Bdf05SyRxa51gPJy2Y9ODxY0NR7znEpkzMd040xCU4pcWxu+KgJHPmu7h5+xDs+Ka2RWTj6FrddO4eTgr1HusR6bdbDQBf4caMM8kvCb1FN3lAuW9ZwZwWfyR5MIJwVH4hMT2CxwXzof3FsymbzxJ72Bxmf9Vr3mAC2nO9/8noxgJ8FHULMo5v4Yt8IjiWnwQwDqV5CU98EG7wBYOgzrtJ/rrQBR7eXfZLOWOPWJZ1XCL/ucJ4MNBbgK03EWoN18mj7M3XI6X+rGO+Eg17wHRkuvQ0C5fCdLh/etx4bA4/R6CZxYrJFvGdrkA6mKn6/m883hB2s5p+YSC47ShRXwrAbgngmNtpzn1sZ0lAPIEVuJn70BVpCAOoBqGsy0QxEsVBsT2lIEm4nnymcY1avI5RboqftMk36bKhnT2SaBwLqJUlb8ZyB7qHq8d3HgTrPXZJEJMrpOLDLsaittlXmsXxPv4/+OAkJvUwJ9oexqZcmuA5sPxAINgEf7eW42dWDI+z6CjCbDeRS0vfgdVxXXBchxgkngeujZFPQzeeZ65igJOoK5fxXqgY9+7EPpuxRqUHawTjka02tl1Vq4y5B2WFpxOeddDItxz/De2H/UlZGkOOBAcIR71UqSVUen2aRphHPMzSabtQYQXV/runqB0xPhmV1UUB7S9SFtW/S6Ig7ElFO61UMkd270ri5YRuzjZUuXR2zk6VAo18My6mBYD56nvPcN3/wqKgs8F0mwd5CoHWVdPvLoY6kBufiGDWfjvcvQRAodn8HBgwejOPLh6FNoftGGV9pZZ54d+8Eut+fP1q3P0wVvCs8r95tKCz+fU5llMw/i5dVxvCMGNJmrWFjEYCfureefvyejT3nsEkA7h0AtXUyjl3hews8sx9fOr5UrsNSxKv9/8WuYz3D7vQ+Q09wShYDnqjlSNaDvvn37KF4EOtnrrKESzppj7S1pBr7gE1MdPHfuR29LDA+p5NkU5NHgGYUdClmhtgavWNko7BXZS36WegD1KJj4c7+MJ/ZgFb9nlV0J2837LfMwm8CcMTkGoFUrHcyx92R0+GUOKPg1SmGTyxH9O4txGR8HOYs6emjCwtZ/+7VXx/t1hFJnOO2FtaAPXyN+thbeHdhc2Ejro5DIlCiZMsgBFzJh6gGhSnhODhpdDbtLkLCT37ntN7fynJUjwbIYxBMeZYaFgjLbEmK4FlFBQIhGk6xfQdXMs08vOkGoEyoTAPIrABvb8AkM/N9GXtDfM6DD2F0HKKCCo4tCQnZevqxXAAdtB8ZVf6nY0FeVIGAOLsgnOzU88PjfM9hTgtJ+GS8UVkTM4FxTkREMfIJnIblpHv/o4L+Q0TtDQAIBMXAu7DevJ5+GnXthBHaPeZfPzL0gSGPBpwG/cvG6WTK9OasBTvXVzABehtkRs2TJRswk13SAk0Ew7A7MR2TzZkVLBmq7jlyX/FuuZsgNLHm5P18Ar+EN85+/cvWJ+YU+pbKkXesWb6GIC9uCjKzRA/PNazY2jgQbz8PHWsdnCCseG52yCs43zjLZY5M0hpU5WrxKdvDItOnkl8dovHd8jmlOrs92mqH08iLbe1HDWtMn2PjgZzFWyBzUNmMQxozNqBzAHkwkDkzvu4C5/r15hbK6KI6HZWD7dyjMYK9O6qlLAyrWCxc4wmvF9OgDBzkTnDBdGlPFBV+i5rPhGme/H1wZLXEUZZfelj67GvJovQtlglcAvhjDvB8qNcbZV+MA8t5LPR+didDPZ5i/aC6DRhmGpj0MtU8PMmDjvF/jsAvFDgAAIABJREFU3OM85CD5xNiYP2DbgRzyzt/9Pl10/ur0igsuTA8+/iTefVPpF7/8LWvfoaP9yKqvjQngx1AbPfDowzFtevcL22G414UXofdOsHYNnqrVsAV34bc6QAPj4L7OtJw6YRmNtR4GMb0ClYCszxaG9TVydhxAZurgqG6kQSuxFWjjz01NjYDD+P3hc30Ui4Hrv/az9KWvvZnY3Q+zH0UEDNf9+4/B4lpEQ+9gWrxkMcysnlTOZ9yMTcDZGy5Jd8BwW7a8BjZhT/qTK1+XHntQBcYi7ptD/fKJT/2cVYdp7PejXDg3vfWt13K+Nqd7772HGIWMHW9SmxuC47GH3L8uStaZ+UYGoGmvogcj5Ati+Mf+5uPpm9+8kfddxWCjrmjEbDjnbMBJBrxh3dCHPP8kz6ppEeQQUxbWUsWMynQ/vqp7kBV3QKTIYlAGBOWA/mg2kCNF0ufGCgBP1abDzYhpEDxcl8YBgTxBJZMBY7TxoJIz2CZxrPNg32UKxszDM8MRbLyVUteU0iUOchZ7bAzCjbXdMH79noXm+a0trTxrZnvo+UyuX8qA2qlSXlNbKd67CuaoDRLB3hGIKvsPHiDe1pATOq1+VgCrA4Pd1Mkj1GQyWp2eiyUA57b3s5j4pI+1uUzYfcTEBOIDwNL/Qdl7wOl5Vmfe94ym96Ip6l1WsS1bNu4YYwwmEAgBAgvJpm4gsCGBJKRANsuXTTbh22y+BsuGugRCCd2xccPGxr3IlizJ6r3NSFM0ml40s///ud9HHviy3+/3vUSRPPO+z/s8dzn3Ode5znXqW9WQFkswOFGqRYdTaZ+WkMwZpLFUP8m6njODkDlohEYzxpXr0O/cfpjk4yJKymmSduI0FZtfQ5vzaCS5gEvRWP0BPUieSF/7xlcpTb8s3f/gEzTaQQJpL/4qDS1/7k13pvseuC/iepnDU1RCfPJvABKVZlKnn7Wh36H9isQL68EKnnrOiQbkN5yHWvy2wHqYyyESIaOcrTYc/cOPfix8R301baExaCRf9P25lp3ii+YBGTjPetFRhYx9de4KeZaoCua8lKFunGhlZ147JqqMKzLb1bWr3akjxtGvHg/Jn4r0f/zd38X6sCmUJd5KYhuv2HTKhJ8xrGeTtqSNMW8AlNcXlSqhbawjwT6KbzmMRlYtSZ2naBLWjt0fKencm5yo5Ayq4rsGaOD64MOPpmtv3JIeeOjRJDHZPJsVa1YTfODXfzEajH3wQ3+MtMmb8OHQW370gXTTDTfg84ylt/zcLem2225lbWprM8gaEi76+iInLCDvKcaUcfQM09YXIHSxt1zrhf3XDwmJKQiAdbAxxR+yLJCVbVZzWgbLOOrSM7b6lVb4GCtEctBzyMG1+jPm0CQZMpGMr98d1dDGemqz4/vrhy5iXfbA2BWD9R4H6ScwWUm/EWxcNKeC7mNV2uQcTbRGzpIcGol/C0gPobsaFZsYE/2cC+eRdGmxMoHKN6oM2tqoUILY0NnRFkmby2ER76U/Sxu+wihM1VrOoiFIHG2tLWnb9jNIdHZF8s7mu0o19NKsb926lYwj98JzKEFlY7gFNJFtb12Mn+lcn0trkP+YYszqY+8rPwi5h2f2eWTNy/QdhdndjO9SW61vsiB02E0yjFH5uZhqAqWpVmEX+4gfIrnPGjnPPZY9ce/nY0ydsPnA6HwgtWCsFj8rgMji8BdIK17FNea7LYVGRuHcFsCsP9fpMkubP5cdlOyllLKh3GjkmPm9/tMlyYBgIQr25Uy9r+J+ChQ+X0fUxog6G3wdm1fulYVXojoXjMbidzlbrQaNB0LWu6t0Qimf//0Pf4IysD9Pi1Z0RBc6wcUajLKajT9+6un02S9/HQam7BwHNgOeYgt2qc4asp4xAAYG5PxvgoM9NLVkOvkeSzjVUkL7JYBVy8dCl88Fj0Pr4Wig7nhgiGwiEkwFg/AI1AkciJrDTWOjjABw6pzqkZjRsBlCB4tNBhAkwmA3jmONZFGMQ7+z3CzGTVBZ0M0ho/w5mIEg/TNRylxyAmPoc7be75a5FxkpnmWS7m2f/MuPEgguS3//f/23tHPfPoCc8vS1z/992vbk02R9u9MNN1/DRm1Jf/SHf5OepaynGmRj9RV06OYwm6Kuob+3n421Ob1ko4lDBGqgQqsvb+OznQBkiHEDkNqBctf2/VGCH9qsGMhJtGHdKFVsODeIgLXz2Em2fvOW1WnF6qUYz+YY6z6c0uPo/UwytuqeGbz3nYZdOHMh3fqajTRIoQECgMDBgz3p619E9JvnXLOqMm26ck06ADC5Zy8NX2zGIMDlevJ/AfwjZg1YeM0Nq9LK9QsZpZm07SdHcdoGwzn0TwfAQB3gXw+NckLrSgNmTCVQwyCWAcTNwHxQMUz/pIMS3WVLWwFkW2AewALg4DtPNtY2RIOwUx97kAzamECyjQ2YA4JWHdIFsLsqgzGRy6ID9AmgJrOkJUm0IuNQhbPZj3C+DEjXrSVcFRoI9Ba/8eG/St3ILXziI3+a/tPH/gjQkQAf5sko5TUzZKHu73km7aw/m87NnU3jaO919JSlX+96fVo2uwzAqTqNUFK//8je9DnKdbcxLucBdmKZZQyHspWU2hcRaCKBcIEGXoOIXY+ie1ouS9IME/fqfeqIT9NRfeSCpQwmIQDCKPnvXkwGm3+fP4/uyVEy0kFdAKwBMAZfCXB6nEx1A82c3A6WYpqujAoWPlfOZrDJ08h5SubRXLRBUTTnFZxjLDUFGv3m5nayzwDISAGMA8Dr/HkesQtjj3pd4pdUNc5/kziw7NP5gMaDdALjRQlzBJBMahOTWl1Hlpl5GQEgusiAeLjx1gBeOZtwagVB+QzMqnoafFWihVsZIDsaWLDEymH7jSIbQqgXFnQ1e2KM+TrWS1fUUjLE5d9C0sQGKQtgx0/BHrRJ0ZSM/gL45LNTgBDuc50Z7YlgruoFNnDw+Q3go+LXBw390uwQWJruenF96eyYVPD9Mni079oQmagG5DagaGtrSstonDdChnjLbF1681Rreunhx9LTlcNpez3aunyBSRzdUdfnrNIBMlcDRMyadI7RKjL/qyllXwcqbYh2gYzwEViju0EfDvMGQe9o4qRvL0vItZ/NcunU4jtkNfFcWmbiYaQssImM+zrYc92NrenorkNkmumuycwuoeNkJfZxfw16QpS1HzMTa/UvF6yKADkzYqPDVSCGGfS3qVewLXSiHJdszi8lLONsjUH1Ye2smlnARRLRKQo8gnEQbHd+RilBy2s8r81IvBjcl4yLoHc5Jchqbmuv7ays81cu2xVbKFNekTO2eIQB5VMkK9AXWwB4b1O8cdaj9y7D9eIIczpKR3F0hQWHbDbTSiDa0wNYxHzqXIbkhMwnk4OA35OcJXOC4kyAOr7ldgGfpokRNztBgDLHf+vXhU6ybi4ZgppZ9DuxHZ6FljdnpmtO/DhnuYO1gDtnDHbC9RnARJx1BEuwbmcBsWT7WT7caXNBKOjT01nnUt11Ew2yUOEXMaaU+QEGnhs4G13onaNa7tXs/BCZ61tvvTVdfeWW9Mm//Tv0V5GJoayynuDDpi4yks/TNKeWn8v+qS6xzXoBl3XGQo+9xEbto7laJwlDg0AZCGrUhSUjAFHzU1DRknEDwXC0WecGGi4TtbOieSEg1aTBhGetCWLWzHw/La+EvKYck+uvuy7+2+Bzw2VUgPAzm1oJfHvdVyFr8P/npQbsZ7/yVYT/j8WCm8ApHYCd1EUpo8kug0nBtx4C/8BCK2FOwe45TVMYGWIGOmphl882c0bTLK5tcSSA4ZOGI29wvgaAWOfWgEOguSHGvDn2guepQYHNGws/U4DZcRK404cTpJQx5cvPVeOzGYQNAaD4+ybGwpL3IdaYjCuB4NGx89FheZD3LMBvIn9OIEAlDyWbavxbEWPCYRof4ML5IZqRrYoy4Wjsg98XYF2w6iwxa0ibN10RoOuL214MxqpphBm0xWcuwqQhaLVBU3VRJs73ZD9YJmcugy86rfs5fZc5xtY1YCf5MSpzPA9l6swp/8GenwDwyuWyzDWAh2tLMLYRW+WPDVqrmZARAIewBdhsEwgXDIL4TtecQIGAZwCLlv4HM1a3WT/GNZUB1YpShVhUAnjfXE9pqrjP0JDj/DbQw/5V4aup6SpoG+wZfm6QGy8NGi+fOaAIIzTlBpijKI83+RjJO+1eZkQqARCxg0xV2fLqtfLd+sCCqsVLxk4FDHeB3YLFnBNURS8Frd0rr0LKrFhTMllcf+olBjip7IH3VSJJyGDy957TVgzpW0cCBJKG4MwI6/fm12xIP370h5F8LUdbkRCZa+CHChxgDwsJAHWKYx/Hg3KP2IsiXsrjk2ObYo2oBZ5joAxizWcsRTVeKYQSYIrkPKD6hMkdk2Qw2qpJmuEhY0eqCWbbgxk5jA78GGBwOXZzjsSh2tiWZLv3ZjiHakEPBFw9x41PIkZh3dWSFKji8HDObRRXz7oWeFX2wvL9FmTFJgHmTOIFyC4ooxYqAOwFEryCe3a+n8Mm2OjFpo+y/+oZX4GYMZhnTQAhEn+MafSvJKG4fq3YqwCgPUNn9Q2rVqbnn3kRH3tz+tI/fx+weyK97c0/j+94nv06SKUZOtht7QBP94fPf9FKHWQKxjk/t2y5EtDqDCBiK344e58g4jSl9BcG2ZeM0xV0z64BzO1qXAgou4py9+0AwCspNz0c+sNraPxyAmDzKNqKy5AoWQRDcgFnyvCFifRNqhzuuOMGEnaH0oc+8ruw3Xakz3/5u+kNb1qbdu4+hN1R7gJ2LvpTt9PY8Jln9gWLra3D9TmaVi+5PJ08TMKQ76mkAdM5ekfI9FZSx/k0SXmBhqaTMLy7qSR43R2vSze++pYA8QaIic5zfpkUG8LHyiC71W4ANdiSdsbDPg0Cw1/92leiCfLSZSupdhonrmLeARzPkaCZJrCxYdyMTYQAWOrIErufr7zqSli2dxHjDQWRoNgbxXlUgKdEnCo9BLNW5nauptQXseGvnyt8IBMzOXmmpq3ry1Jzu7JnpmqWnBK4s4ljAHT4mSb3TGzVkpTJiSlkV/RrWC1WQCymYmQxBBSrCE04DWLz8/lCzB3yV/gTVEpJJqhCm72RRmdTaKAqg1dXYz+LEnud89fnLLNBGtfWJlpVlyUDc9NGt6psfddqdVRvwNrE178wBiFIXW38KJlvsmCvpuHqWhIXffRvOH78GL+7CGP12fT+3/o1ANaTGNfa9LGP/UV6Aum2f/zSVzKATGXD8y88TzVBfXrrm9+cHnr4QXRYH+fMgf0KWWrxkmVpx+49UbU5RePZX4XR+uWvfJm9qBOM3814veNtbw+pjeirwlayoZ5yEgJc+iqBwnDuyZdayDm7ijLrpYxfg0lKbJ1zZkz5gQ9+KCflIZY5nqGJLSYQ5fpKoVhFkNmyJYMfjNZg5eNzhhQYk1/I/hRJUvEg7UuuNiYW47wLzy/Yk1ZNcMbjf4abrK3j7//w53+B7NPhuPYo99IggIoUhLIcSo1YETJFIlvbbKCmPVGf0/4/3vbR4zYx1S+bTk/8ZBuNxG+CkQ11Alste1IAV1BVoLKFEvJxEvVf/9YPqMA1gMZ/9fy3NwKJ5dtu2pDe//73A8pOp1/7jY+kb33rS+kjH/4TQN8z6Sc//iG6uP9IcvRc+v3fe1/4PJNIIWkbTYpp/zVvkRDGnyzOJceiAFazDaYaiHXnnvYaoa/K+ntp10uBQVk63wtucuUVV0V8PEWPoF0k9qsAy++9/z6aBb4xPXD/j9Of/skfpT/56H+mCqkhvfe97w0pCxMP2vCYB+YvA7+Z7BXJYPAUezAMkSQemTwf2ISJ6QrOgd5xKoBCWoVqSXRM662KnKHBJPHYqIAs+zuSf4yrjPVOEsEDSCxYuTdMoNrWVktM0cL6H0nLl1Edx7PpU0xAcJsAC2uhN8IsNkH75Vzs2HEwXb11AxqopzhTTSwvxCbXY2f3Yec7gryoVrVr8iR4TntrR2AHSmC0tJA45btsiPny7jP4fwujSs6KTvfDSzuRe3nbrZc0bU3c6Hvq80UlGeeda8+qdxNCESeFL2jFDufVk/d9IWusxrme/y6ypIXrYWljYTCLv4v3BoIu4Fb67Hxg9dJn/pXfFRnieE/JacmactkzyEku2Zs6ezlL7XfVYSBzEJq/06xDEUhoWAvwNvSIzGAFSFBy5hhoHQZHJEqB+RIdkdjspjg0mSWnJZ7L+ykxucJ55mdf/NKXWZhvAaRopQEMrEwWbR2Oq0b87/7r/5127YNRAHihdukcwUWAD9ylB2EE9EbvBdbrcGswcF5kdvmVssriYCBDMzKsgzeNc2EWOTtZPorZYzM5MkujlA6GXy1Bixt0Mhwzy8zsKUswzCQPc/iG4ZJZxvNX8946S2Yo5bJ5VhfaRmMc8n2IPAvwzuK4201bRClAldCrsrsugXyI8ZdWhgemjEgOepkM0QzIRaax4btaOQD++hN/xMGxJ93+xtvTQ08+mb74T/+cevaTFSAAtksf7lb63Q//Ktp1r0vvevdvkEGdTZtuWh7jMQdT6hhlPNUYmXNnCEpEeQG+LtvSnG68+cZgnnlQ33fvj2DFognk/RC7ez8BYDCXimo7tQVJoWMRQebGFYg3L6FspwYH7wJlQKdgAVO+xoGk5IJZ853P703XXLkw3XTzCnSQatLhI+fSk48fSy89Q7ADIYb4BXC2LR2hGRlEzGjeIQIE7H0JDPHwXdiJ0DWM1U1XK1I+lh67e286exrZBbNyzF09jAEbMQwA5g0DJspSDG1vNp3Ot+tbgVObm9U0wgRuq8Ihrg391E6YQm0YkxmMej8B3ynucffzpwEFkSsQpETb9dQp9gHzSaUKDVN1aJylUBiLpIRugvu7ivtp5sCblRXNIh2zlJ6V22BZr0kM1kcHB93Nt1+VujCAq2s70o0dV6bl5TCMYOuqY3rs4vH03WOPpLP1g+l0Oc1NBibSr6//xfT6jW9NFR1L0hxZ2Seeeij9zqf+93REnJ8Var7sIs6KRrwWPaDWLoIO1mQ/jNOB04SWjHWVLGjK1EJn1fMbVGpsFAcL+Qh3s8AQSzit3yhKQ+YSQHeQLNgEWVvOrViuAqP1bcxRrYglekiMT5ON2pQZcRwEcrQFBI74ZgDDJCzQ3blI06+KWbOxHjgZiFb3yfIFg1a7s2OB4rMzXMQDtpXg/BdufF16w1W3pxUtS9ln0pgvpnueuj996u5vp5GWfN9Ly5vSVThX52Z600mcPuQpGXecTUCjBTBjl4IGX7Hi6tRWtySdQLdw17GdgK9nsS+y3lwn2EOebn0zmTeaBj0PAwtZ4rSB0lyduF0cJuOKLkUGV8AThj4s6HqYK3LUpwhy5pBGuKRjpbaniRvtuQxKgcySB1OPY2gJjYFs7rLJuilAcSZFYNWkUWQ249+sMuY1SqIMjM3qcitRpmrQxv7ZMNeR3rRmS2qnA2PFwRNp8+IVae/FC+l7Iz3pSZzbHuynB2i5G100spRV1X5Wcn+L8EVa8e7WwAi6Bt3VlazTYb7opfrptA1ZiN1876j6u8z9RcE7wUTXvoaY/3NdRJoh1rx5F2wpjlerrHgO8nqypwuwwR3o6rTWt6T2mmb2iHIcaDJX96aXLvanl2FNDnJ9zWV16L/lhIUMJR045TdqoyRKgCRLbMTWCrA9ayLJXlLSIQf+/NtGaMFCzsBqNN0qAac6pHVRx0XoBQg+jWGbiBIsvtv3GFzLVvfhWE86vzIABGOCBavOrTZG1jULem4B5fWAw55+taymUfR5Z5i3asAkG42459QZLZ/AmUG2BU2EkJDQmRBEHuf88xnUprZ0q0wUmz1lyZ2Juvp6SnoFydm/ZXzXOImSBXbv5tlnBMjZr1VIW/inzOZfM41RVm9DQjWRDdztoG1GWWbREHqdo4AAzTA9J2CmuicvwFZNsCjUAbekr5IExCj35V4uBxAQxLJ7tOyKacCFKUoBZ5BdGWHPlMMEUkS6nPubZq9YAXMRx8lEThNBg85dHU73FnT0Lrt8S3r+uW0xhpapygq0uVAtjAfBUWWJDIwNNGThFFhPAYoUQGgrAYvdTc8T5MmSDIaH2pZ8r2wFgyjPrqIB6AvPPokNL/yWHBC5z/y/AvC55E9FZrXw5eJdYTQzW6koy8y/F5iy061lletgXbln11FOG1pkLBKBV9eo/72enxevrTfdEoCStkFGhCxsA9BIuMtqNM0nezvKsXG8ox2dLJnctXYBjcoIH7JuprIYM2jJ4teZNCmYfIX2V+wPg2hZ9fwvS0Bo/Py//DyKxBSVSkWAlpmOGbDUUY5gT/DSpkqRzcv6oo00bzsPY6iK6hkD+UB3AJdaSU6Fmh7MhAgy9BVDu7SMcbk2mLYCujZac20246Q7piOwJgR2o1yM95yFaWTpqYyNOYArSxS1By3sLwNVdc5y+Tk2AsBAML5ozOV9G/h6ttgxXVBTcEKJKIPKAQDhAErVWtZu8Mw2srTyKRpZGODjOAgACrS6Fkw0az5MoJq4COaaviHfZeLJuYwAmmetga0V9jGAP8v/8/w6/pIaotosfMq8nqLWyqCVQ/KiQFgpWRQJOtZZSHlnJCWbcj9T2iTea8y9ts6x1gBqRwug0EY7lgOWANlw9uIaUZSYz4aIHVyT+RruDVkkBj8F2SIaX+E/R/Kr9Jof0wQTuKQdnckmVllklp0gghqPVfitfsYST9eevrgvWeWSHMZJyF9/8xp8y1PoOo7j72FbJtUy9/xxSxgR5LXrHnRMchMrE9nMMWNo4Jy37k/HZAUxpFjv858hynpNzXtcWqqsxmFsFOEI19IoAaHh2jA2nSZxjFF9AwEp/oP6gM3ordYjg9XSWheNdEN+w+ZgsPrnaNCTvzvvJefftZeZ1uwTnaYA8Ul6k0BgN4UdqOY6AdSHnaAsE8CqkVLJ072ngt2956V9gJdb43wM3CMSVsQoJClkidn4MFcnAuBbQm1SGHtho5kLVNShJpOWUuJJ3J7+n//+j+m53XvTra+/I9107db09KOPBsCyZNliwMUxGhDfQ7n/0pB1O3/BJnDlaMCuDkZ7Zzcd7Tta8KP7qLo4FaDMcarRNqy7LHU0IT1W1kIjoQ6AiYdhB16RHnnsibQO0FV5DaUDatH89Zlfe/tr06kTZ0Mi7dmnn0vdaL92Lm1OS9da9j+Szg4dTV1L69P+QzKw2gnWJ6kyomv8gbMAoRchFjRzro+kO27fmp57/HjqOVaJVmEL6xkGPOw3QcUaCBBBKMIOdLR3I/PE+Yj9tBHXIOC1rK0p/uT4NQPxl9YS55V2UAOyCt9TptchGnB5Vvo21/c110h2KY/SefWBBwAUZHXOADw5hzKAZW0N0LyujPtxzxTxcdEML9sIfWvOZvb2DOvI/h5aCStr1DAXaHFd+hlLypWeUMZLAHNUzVX9T+yN5bYCf9pG1/gkIFkw6/ldE2dTC9Ir9UpdacOMa2fQTiQQbKI5myx+k3raBruZnzlzjrjAZAYsWPxfGxxX0EB4BDJJeRkMTUBlG7lO49dNkkwWhM/yKUUDOns+GMgbE3gWE6PjU0jQcVyMzU0KVEB2qHDPsIVa0MC9MNyfXv+61xM7LU0PP/hUsOkcY8Gcc+hInkNK7847bksb0Nc9A7Bai/b9rpf2pB898Fh6852vS5+iadW9D9yfvvv978TaawF8tnTd/dVAMu+ON9wBQD+Snnr6pfTWn/+5dHTfUe6JRIS+H2N6kESA2pRLFxMrMI9RzB3BVOEfZNDasyi0oZXrwI63orer7F49Pk4LQa82sRud8t/7vd+LJEdLS1OwvkMpRB65NijsZsY6XgHOAenYy66LGjat14vz0g7zpcqsolpZDUzXzhjEL8FOZclk1Ausa2/V6A8/wiQk9/gf/+ITwUL1fhtgyTv/ys6MjA5BVuqNxI4+1zEaSk0oFQCj0EoRQcJtL75EtetOqo46SYjST+F0H/dXixwAsgGMxZJli+Lsb6d5eB1nJZAP8zyZvknTq0mJShA5xM+mqJq76fqtEMGO02ypM73lbb8Eu/0YTPVjSDb8SvrVX/5tWOGfCK3XRZ0d6Uuf/0L6pXf8YpxLYiaVsLcbYfnbeGp+Q6o4LkLKxjNa+tQr/10wVgVibRanDbZfz2NPPptOnOpFMuR9YBmD6S0//3o+NwOgSAUUfurypcsAdv8sveqaK9N7adQqWc/Pq5VqZcEUlSiOmeMTRp0x95zyNUds0H/hXKqFjNdHFdi5kTOQzgZhiZ6BLDEYn6vEv7EyRnlLNY3rZJ5z70PIuyykOalVHp7aE5yX2puTx89CfjJ5x7NzNq5auRQGN5VBzHEbjchMZs8Rd00zzgtbm9MhZFTW0bDVe5pU2oSzeYQEkeBy77kR5rKN+GM4zpTxkv+mH2RsY8Kmkj4sNfST6AVTUsJh3VpkXMDsosIYwFQJL88+m7ZZiTHDeXSOZqtZig1JQ5I5gqw2YFRzVlysE6a7LFYlCYaNg5744efkJpX2V3Z6YgBLB70TGeyPiGvz7wqHqAj8dPTyz7PDX6DrlzKxGvL8jkvXDgdI+xQOcKmTnE52iVFaNO5QlDrOB4NPP6ADKbLPA2rcKxkg/zuE1vn9K/TyfE9OVCFMJO3Xi+UFmh1RS2d8Kg+b/C8p8SUGgWUNXDeo1PzOrEM/ZYCbN10ZjvMEKX2ZO5ao6myZ0cdtS8/s2JUe/skT6YdPPhQBtG5UGBn/RJkRDBUOpHEDXcut+NvNaaOtosTfzo0jF7JX2YCuot8fJWgloe7zBJMySwVVLW+38VTWU5LBa6Cvhh+Lg1LlC4B24V85h4KeZHyaQOC7KXM+y4ZYTVbKxXTieC/ZLOcAxzruxSYK6rPkMnoZtxVkaWo52EXn1RDt67U805JzgQs1vJzT3PTojtsSdZeuAAAgAElEQVRuQpPuNjoI3ktl7ER6ftfL6Zxdo0cAxQZkr6DdNTeUWjt4Ln5MFQulEfWpZYldFxE/bupMh/YejAxbHQBFNBqlXLQaIcSbbnkVJTedBLq70vYXjwIAGrDlkleZQUugqj/5zE7GhoMCoLUccFKHpLOTrqib16XWhUgGDA8EU2ncBgno9jU30pWSzO3TT+0CPJmmE+Z16Ax1MKaAr8dH030/3JOO7EGDinFsA5y6QElq3zBMIlEZ9JxilugGZbAYziBjsHRVIwzZ5QCGVWRzELV/rB+HFl2rMYMSAAUO9kpLktj0jr1Vg/Z7EzyMRkHqDQkKAgKX12BEKK1cREOrFua8jWdYiJEu0yliYo/sP562PX4E8GEubdhcl5Yu76Aj5DGAMAMp9qUMC+5ROYWLrB0NlwC060XwpRmmWhnOuHINM5bteEjyuwkAJoHapRvIArbDNrR5DaV+reWL0nVd16fXLrsBrVZ0ARvQEjy9PT2x80fpdA1sAdb2nWvfkO7cQoMwQIvhM8fTxz79N+kHh3emAe6nglLFADZhbGq36xqQamjn3giaBvpgg6FEoUxZtXsLfa4ayq7d45bpj4JVRkKIsV7UBdC76GJavUGguYZxoewdMel9e0/QmGEo7drBvcBAQD4vNXaxRgmiLYM26WTzEK9pufQca74OJ5e8OpqTU+nsMYCPszhLsm/ChrEAZc2qtMCucP/NcOjLj5sODUvlKQHlaNjzxstvSpvb1qXFANB1gIQLYNc99PJT6fOP/ygNwMisZxFt7aRJG8yBPcP70imckylshXqfroEqttXW1RvSdetvprS/Ix3oOZKeRberf5ZMKr9UN9MywxVM3m2LN9FxtD195t5H0ig+5GK0olpw2l/uOwNzFXvH4aP2WZT7u/8ZezPoc4KNyExYkqr+5gwHnbbWAyaCX+2FzgvGw+SK5fQy9123sjwzeGe2rrRWIrOcHaCAdDACjpH7QjDPbWFZvCBhExqev16zMb25c10aPH4kTQBsbVm5MnXPwWYjsfHAgZfS3w6fSr1qSMuqCScc4AzGZQffs7G1M93WSWdLJnKVclCHYMnJzkBcai+dJrchr/AQD9uPkz7M/rExludTDf+vRmCCZzC4VWNXB+qiQRu33yCwyjMsZr028acZ6H8xdqgBYHUFwG8HjY90zJ4awe5MnEnbx9ANErzkGuCTwXCLY0qSAN9XB5DtydKgxApO4hDOsGXtocMqsOV9eLYFyJAZXHMATmX8KRirnnuWHnt/nk0NOq6M6SjzOoPz7t9xDb43WKOMe+CbfIfMbBmO2ldlEUzihXQF61Z2XsLJqIJVKOm2kcTSAkv3zyLazn1Pyy5mPTXy74aydtjVK8AzRLvNaAfMFckiuwlHt9LQswRgkN1BQGLDR0uNdKQIa2BVsObYu9MwsKd4vgnO3mm0CCuRVKmUvs3Cr8UxMZgxAdCIUQ8mKywi9SVr7fwLeKqjLZgh49byVLu1q783OjRBkpMO0uiK6fCqpSxins9Wyoxg+CwIlh8OF8HV6LBlqdwzRmb1ZUvSsf04noBJwwSMnsPuBRNONtpZtWpl2nLNtbCuSFKyZgzEbDAp41HAaRBnSvZwBH44uLLd/ONLG14pG16Nd3yWCc5+gwKBGEGHCETCB8mM92CiqX1VSvYG85VA0vdZWu3e0lGV6eTBrh+mxqBnvB3oXdvhql0CsErrKgAowa281orPGkxl5mDJf3Phll7ha/F8y2HDtMFwEkTWKxEQDEDNMj4OqEIDTDZCXMtAgL0qQFJhMw0auy0gYK3R7ni2CWAyL2OwR3VclVkpGlUJHrg3ZF55RwasxbjoBzoeWWJBFiW2S2mJUofcYGaZyPGcYMwEenyfoKWVRQGUMT4G8OHsnxvHwT7FGQqTL2yMAKfAJDuCc6gMwxU6fjyPjrVA3YYNG3NSJJLyMrAEjwDO2KAybEyIyv4QbN7+zPP4CeexL7mkxX0j476ZZEEtgYCNc6IrMzbNgNzAJnw9rj9BxY9l0TavqkYKwCYLjYAFVfhegggXsZkCUTYxdI3HNcJuKyvFdQUEWKsOn93kHePQ0cMmCtSOkUwu2JEGtZfYjz5rXkCl5I7TUICgMlnsEC9sZpLIKomcsNdXcM15UlZYKaSWnD+SiStwqj+tz00gIjAd9q4UVOcxyCswZBB8mtK+cKHpf4Y8Adf3GT1/tGtGJybEwueKE6KUyGMdTmJ3VtDFXAmRfqqS1JpzbZn5L+G18T35lZ8v1hRP4HHv2gldVq6dk14mCrFtJtCVKAtblxlqvvyZ+7sO+afV6+rSqZ4DkBo4A8da+Yy2jD3AvVeaKA6/KzfezCNdugsTKgX45V3Fusv2IZ6deQ2gujSWcVaXgC2DwTIPFq7mmnUsqgGsjKnWrFkV/u4VW1al/Qe3py2bboQM0gdYQIOdJuSwWAvlVB15zsk2rbEDtDYo9qmAGOs75ip3iw6dWCv6InbLPzNZJXB/EQbT0DByFCQmGqlqmJCNTil1MwH2BZhO7RAC+mmOJOvQ6qBlaIwOU1WnRqn20KRUDeeGyQbXt5ILAl7D4/QPIDE+Oolm8cQQzVMbOAux173D6e7vPgJY2Zem+FwzfvFtt1yPjBT/DZi8sItGtKz/f/rat9I1126AtdhHRUEz93CBwL0LwPI8HaIXBxBzCrZq9+LmtJLg3nvWd7qAfMxrLn9txAaPPPY0z9SRTp7pAQClQR4SSztfgjW75gqYbOf5LipaWJvnYUW1opV5+YYV6VTf4dTAz5cgdbDv0K7UtaQJPwA5CeU6YLce2XMKnVtAKqR0lq9bzO9rsB/N6YufeThtueydNCbaDyB9AZbxbFqP/MCSJR0wqrYDrAEIYm/sJG/CthxwplK2G4ngGsZGdupFszJUrMkcdA/VAKxYyi9IdJqmXKcBTxsAHm2yJ9VBoHKYRMQ5us1Hc0niIJt/+hljGs8ybV159HagXJnEUiENE8k69rFVGNEoK3YkMhQCbvhiy1etjrV9BPkY80EyVKc4I21SIytSWRL3sWBcPc9h34dt23cEo14W/wA6mSEBw2ITWBUgVFu/iWyB2oiuJ5sWecYMsr6UmWiDvdeAH1HFdygv0HMKFi7racpKM5I3ZQvUYXd9ElCoewpoAqzLvqYsnKads1S4VSJZdBEt3InQU5U05NqsDlBFfcdZrqM1dD61e0qvdbUsSq1UDAyT4D2HHy4LvBtQqa2xm8R4K2ScHliNQ2GPDh89yrxUICmxOr380s6ISRavXEOjxKNU8ZSl+x/4Ybr3X36Q/vvn/3u66dYb0rPbXoBlPpLe+2//DdfuA+x/IJ7pWqQhltNAqB1tVuNvATv9As8Y7b1SAGPEmdNgFrMktAW1ss6qTfCm8UtIqkeSKA72sOXBxgTwcv6VlnCOGzjT773nnqhWW0xjHxOMQwCkgWPwOc8U5QunmQuxnSz1mGMAbalNR0ODlXXiZ/O/IXsx5wVD0rkKGQAJASZV1K72GibSuJ9IBGJ3WwHV3/++98eZMYIP9iKs35doSjmHX9nBnhtjj9oc7ATNljy/ly9ZRfx/eZxhDz30YKzlISqVBNGu2nJN9E/Y/uKLJFa6QobqDXfeETJLG6n4UVu/nOv53F/77rfoo/Mg/qONqBekO17zurT1yquiKfbd9zxAE7wX0zve8VYAy2MkTY6mX/2Vd0QS+mtfvyu9/7d/Nb0GYtj9992X3vCG1wUZyzPNeam1mkFMLHAx/dwp9IpPoQF6Itbxpo3roxJHuSP3mi/f7/lplYLXmsMf+cgfocvPPFiZ00Yia/hCf7rjtXemG66/Ftu2KuzAZz/zD9jk5vRLNEYzuaQ+d9he9o/yPladKZnQA1hrJYw+6wWSuRcmwU0AVM+Nnkp1NJoemRgMTGlg4Ezsifb2Js5b9h+2f4wN45pRUkB5k3oIibPcbx2JkF507HUz7HcTgD4xcQOAdzufG0dL2hNMuZpJS4i4N22tdQuzyMhYpVPje2kk1aNmMHt/OmQMYM5SvalOci2sb7WJWxmvQSpMRyBk1BN7R38RwOMusKDJCfAkyvyNP0zmqHc8AkDqWa9usxJlI9h9/610iU3RrWp2Di5QGVStXis+YGVVPdey2qIkt/joPQKr+WDPWeeffgWgeenY/5lflj5XIryGoxAOqE5K4SnEzP/sVfN3Zadm/huLn7/yPTKjfF1iZMT9vPKy02uUiOq88ePcATPLC4TTyJsLFmqVnYlDL8Jvzc6SwKgZYh0cZzlruJRYh4HJ5hIKwdgzNGpYgq6CTosGadwyRJNWODtVBThsKRnB3CQHybt/6/3oc0rV4vAhwK3yYON9dna/wOF1wevqXPEdPoMvG1z5r0myO5MAbZbVWD4WXRWteY5DjoZalEF7gNfSlb0OQMsuh+EsBh2fyWa761BrTPv6cwlYOGn6iVzDBli+gr3A81gyZNdlx012zMUou/K+BFqz0G8j+oVddFqUHTvBAXvy6MkAASvRdBy3ozrNQgToIijCuXLsmwTiugCSCWplTMkglKkyiV4QiaWwtj6jMeQ0479kGeV7ZsvZGMM84yBOzTgOhIetf1yh0wz6jGWmSpdxCVkg/s5DX2yni/Ldz33xU3Te+z2CaTIZbMBZQOLG1kr0jbrSVVduTKcoVzyGMP+SJerecQ2cizEMxMGXj6fekwTNlNy/+rVXpKu2otVDyVxNJd0G6RbZ07MvrebQm6KU6htff4hugZQC8+xDsIKdu+lyNq8sQBzQMdiOnWiorsO5Kqsa4nCdTYNHKLGhI7K6W6fOoBcCwLQA4z7CM5oEiD4zNpWYUkPMtWHpj3oxbF6AwPKG6TAIlTSYacaoLaPrKquEOapNfacG0uMP7WIe59IN12wGWNwDYGswb+m8AJJlba5ZFzYDZ4yh5g/zoqZOPQ5EqqeBAfPgWroIGmUDjIXtczBVN6UmpBsqMbbljOUcDp2FI+XoubZfbEzXrN+aNtcuSnUY1gqYSc8f3ZX2kvVrq+pMN6y+Li0sb0uj/PfHv/n59JPhs+mUDjrPFYAdXkB0Uhf4hEDmmkL6jixUBstryIClBsp2GAgZQiMj6rtlNp4Z50WdZOGayUKhnzrKep9lbbW1taZGGuG0dy+nUcBwehbwXRmPZjJtLYx5LTpJF3nechgcDWSrFOUPxirOQyOsjTmYeb3H0bM6xqGL9qRJilo1Pxm0iLXEDXUMCSaUn6BPFb+BuYfjdQMduG7qosssgHQzzl0j67ORQ/6fd/8kPdJzFDpsSm9dszFdtWhD2nPqeHpycA8l7Cn1lOFMcN1qkvwLR8vTFQ3d6crFG8LZOTaMjMLEqdSDxsCkuqnsgSrswBqcul9vuSytqlyePnDPg+kwco8YmbR62TLA4XPp4EnLRDO45k0LIAqslgn4ETxVMwbqcekUGTDmLsAycdV75iMkJGZZOzMjNsKTOQ3jCoBsqhygQClhLhugc6n5UkYVS+srE5gimx063fypZb4ruHYdQeBbLjanO9uXp5WA9GUwSjpY12YbZUjPsY4eZWy+uGs/7NPZdIpU8bANn9Ds6uKrr0MG5FeWXJaublqWGim7Ajlg3TGHOGp7+4+n5wZJMuDU7uC7jzC2qjJUA0JaRWRw6H2bvKqAdVBrIkm9H/bGYn6+GTYLH01VsKIXN1JSwrV1Lrsr1BsCIKWU+kBzf3qh5xBsY5wZ1oXlLI6x54rSEOUCypbUMH4LbGhlWC1gzhqe4HcXYUBoHyNhGXY727I4FTMxKBzJ0k/CvmmHBU5rg0HHGWMFgcG9Te90Ok2oRfMpQR4Dlmwz7XjL6g1nZQKHVZZ1YBc2M4EpWgmDwFLnVlgSN1x1a9q/60jacxA7wj53j3XQpKMJhlMD7PRZZBumYEPrMMsEtZFAI2BbM2Oi/mdDkyVV2AYcohMwBEwE9lKWOEKAaxdzeKjhKOksR0MEkwmWAHBe2NzK7rMOhnYvd9X2/KuKwMcgpJaEYOhi8Uyey7JDPe/dIzJbBTd0kIIxyv8sAYzgIPYr7FaldTh/zXRX2XACu3f+Qm+M1dRIbeiuDqi7hx9gt9gGGjA28/wCbS0tVHbgdC3EmQupBiZQaZoe9JW0DAsIYAMsCrAjl6XH/XPxEQDEMrWDCXjLGb8pQF9BtNAItZzShAqTZQMgHXBBwGgIFUxN1oaNhwQIcezdVPorAbCaHFDOwyIny5AEQ2QIcfgPw1Zw/YRWFAs6wF6qVKJRHfc5jD2MpReJ61d8r5wYzz5WBmDz+vR5uvF/6m0Up8az4KkVPt4f81iAdMG2ZZ3npgg52RvrhXOuCQdd0FHQWNAk2ISw/y3lNrAWRBWg9Fr+LbgjGFW8BFC9D/8OndBYQ4wZ73EtCKaFJJQjIrjEdeqpnFEDWn0ufb1IMPlsAqbMm81ebESjHQwWoWuQaxgkRMk9/wsdPRxrPydwGl3b1f6MbuommZRYyc8smGxliE2YDu7aC2O1nzMX5qtAp8lnbab72OoB1kZjI+xrgALLpiP5zh7ht6Hx5jrNDUGq0iaaYXV2rwjmxjDrcALfRtaoHjeUjtgDDpXapD6jSmd5DjMw580HcCiQ7hwL5GubS2zmsD0RA7iI9X1dk8W8ZqZiAMoR3OReAGq6RkPGkh+fIwh+Z8msOt3xx98rYaXGJsGKGs/BThZsN9bOn4m6NM5Z9676sj/NaM0MT33zWKv6PK47nkVgz5ZFsqy8n3LK+5T8mEVOoHvpIlgslOLyvSZvlf6ThT6KHRRAV35EIEouqRWzXrMiyB3uLO+hYHob0zhezA7zPoe9mtKB1RaTlLdZiHpsNQIt1VOUSi9LTzz5YxLwq7ArBJP4c9UweGZJslpi6n0HOFAac32K6Jpu9Rdz1wKj3eRXKyBeaAIzV+okWnkiGJ0bk0g6Ud4lj4lAVfRscM74TFMAUq4dEvhcexzA9OzwyThne9DqtbxXUKADSY4x/E9ZqnUkr0OyxuozbHSZpUg8s/rRlgjPcv4aMxlLHTt+lOT9smCiuc+VGdr98va0cfP6dB6G3iwHWS0srNGSZmAr7FE1+gaHzrLf6tOhAwfTCpIF7SQrK4mbBrFRp0m+N9BQq4r7mAbcGkO+wv1iYG9ZewUEhs76TpLdJAb6aQ7Yvjj94xf/KR05fg4mFSWm2OXly9rQXL0W9phN7WCqUarfPzmELNIo8m3dsDqRrsLQL4SFNtR3nn4S3UF4sZlWLWXDiwFVjHscH5vlOd+Xd2/hMwvSk0/RSHeIztyQMZo5B9R3Pk1lUFfnCkpjAe8hb3TTFGsHwMrijqb0iY9/IB06/nIaGB9A+mhJuvve76UtWzfip46hl3mKc6eBeGCQpl2dAA19AfC2d8G6QzLnrn/em5Z3vQE//mBUhtj87j1oQdtUSlbdWRKgV15+NXZtIL20e2d6HsDtxMkTxHsDsR6URJD1V07sYuxXi31yfXs2eL5mshLnpjqZkFdkcQrEqsEcutAChhGA5ybKJnejQsK4OvZi1s10DcugdVd6LmeJPq+TkxHGk2oVr1m7Ju2li7gMR2NZbVederzMkbZc+7DlisvTPXf/ML3/N38zOo4/+dyzcc1u2Kzqj2/fvj0nHrkftRJDF5Vr+/koww32Tb6fOa5v5UE9jW7EBQSjBHdkQSoFkAuhKFVGskZcmbfh3xqryvhl/M4qnYV0RRM9E9gbfeeIBcYt6W8KO6/Gu/6YsflipBjOA7SMMK+as3rK/RfDpO4BqF+KVq1+jb1O+iBmCWKFdAxrXBBKf+HY0dPRTG0JDS7bSQwsmK1nrA6l/+0v/xPzfXX6wO+8Pz2KRvAtr7k+rV2/Jv3jl7+Zfgm24d33/RDG63muOUvDzM2Af8sjkRl6mfhTc+xX5/MNMFpDlsh9zdxHNSd2Q5Zr3zkkI1gnysHEUatNdVaDoWelQgZCowIEA1PPIfXDu++KpL06ymrwFqQ07Ya21znz/CxeuceNZx5xLMdVtT41fxtb6wcFyMuXe64pS6j/oL/neWnVWzStcyUGeO+YZ+3VVogpNk4zwS8DeBw/c3RyEEbhKfCKJmQ9zgbgZpLfZP26VevSyzQZbe9ojt4mvVQYieXU4AtuWL+B+LYO5ri6mvXpmWefTjfeeAMxYxtPBVBHVVaNUj7EIs+/+BwSgNtj7mpImq9duT69/a1vS7sP7CO50pG+8k9fD83WBSTtTdZ/4uN/nL79zW+na7ZeC0PzWLrxplelyy/flO6++25KztFhxobaJNKjVN3bWZpeHztOQzLsxoqVy9HVphkge+35F7eFP3sF+8TxUfLR9R3Ygf0XODdt/rqd0n935z/8wxfiTK3jPTaa8syoZy3/1m/+SnrTna+nmdln0i033oRPXIf/j91jrq3emiPRPDmLVjpn1r7De/H7uvBFIN+hn392pBdbOkTMhNxLK/IBNsaSYMg5OoQtaoB0ZnWErGQrOPpgezZS7dHEz8fw/dVLr4FAYcXWahjajz3+JDaIdWYlGL5+hWuBk0lfeJBy4Ms3XhENSn/82HH2Avujw54D4yS416U9+14OsoHVNQPnlI4B1LWPAkuvhfmfwh7oL/b3g7lgGlYuXxh+lvdrT6SFSEOO4XtZ6byMs+EkmqnVxIH2aVnUsQadb+MJ3ouUk820KtGBlGyRSUL17CliWkDiw1SLKoVTLVHLZpEBrIYj/Uo5f6Hrc8mxiVTD//oVJaEB+GUdoigIfcUX/ilgdT7r9f/zoqVf5t5v/2/AtfhssFX5zjD4pR/mAyN/RmNdlFb566JErCjzKQKCQjc2G2WZVln7yJfOvfpnbmgR6tC1wDCOykhxJ5gNDF6velP8C+bPpz73P9IDjz+dmXA2C5DphmH5d7/xnnQlGZM//4u/Sb04OjMlYDWAmlJ22meR6SUDQGercBjN5joV44CUM4BnlsY3UhLezgGuwyIjYdJsHJMNqB8OskDyBJs2dA+51/ifByLG0fghAO5gqxiZZxZx/NzgXMvnzzlgywGHO7oph6EMfRq0v9KNwQE+CWvzVTTqWENJzV3f+UE6e2Yovl9dsDIBBZ67vZOGVCxKM8NT6BqZzIz3+Id/WxpnYyfqeyMjvxAw8mwvmmgSjgSFzNiHxIBzbVdsGlJggOcQOw42lkwurTXghzqDs3SX++u//VjaiabRM9ueJ7Ch3LWljhKcFjRjFtFUazj9OEThW8NoyXquotzz6DHAK/QUr9i0OjbSAkCHG268hk1PVplS5Ref341BmCPLi/EewpHmezgXMktMRoPOLRhPK2Ll7oX+c4qjG4hRpn55Q3r3e96Quhq60re+cR/G/UQ0aHJO1D6ZBDAMPZ9gSgk+ZOHuMtln/KyxGae5AWeGazWjUWXWrm1hXVq2sjtYXqOAjSfQgN394imQliALhkOKDxHYzBzMLNky5QA6IjhBKpIJwuYtVxAcsK4JxuhFAEckdEIvZoZuseNYqK6N1enG116WVtbTyIFhHoHZIIR0EcBaEc8O9PJmAZxmYdisBlhcQbApQjxkEMTX1U3wHYBVO2kC9C+HdqeXWD8XbOLBlFtt5n1JA7apUgXPNU7yGHJFaIva6EgHpAw2reydcZi+4yYcrOqvL8PhJoCAodZFMFPjv9HubG+lKQrG8TSH6/adY+jNyOCWoaOeEOMH6a65lbVEY7Jp2JBNTSQ7SFDo/OgMRtNe1tgY0gznTlPg0MM48lz26YrvtfTb5WrZkrYGCYBJBkbuTgNzemMrWdGa7nRi75EAaGZY6K10oDyYBtJunPo1ML/eseEWKNoX01P7X0rHKgbSeQ6zQbLIE2ZA2buLCBwWz9SntgTzCadimENssHYinafMfViwk20pQ3I1IOkHu7em9ZUr0u9877vpRYBmgdcO9lsDe6GHjufaBB2qcfaqkIK6ymWAgQKrNpQoNP0ERwVCc1CVQTlZTxWMxQgljVMAIOph1iFHMccaUGxYlq9BnkCCi0oAS5MoWGPArGMuWBzAKkvRBlE0aAyG5A2TdekOWKevXrgiLeSzjmkDjdkqZCUwV+dguO04fCp9G+HyR5j/YwDnNtaoZYwXc7H3E4y8Zelm9FBtEoAN5hp1XGQYdtxhhNKfGe5ND9CRexvfx1IOppDafNoJs/mhR8fvqgnWZggCZ3EiVrI5tpyfTYtOz6WNJCtqufHzvpcgvZEHmaGZze6Vzemhgf3pHI6r8z4dLDhZXjJBOTu0255JkbAArIPZUce+ckBlqyoZIYj7CrCak4WCPHFuaUskiMSxm0GHS8Aq31fDfrGMU50iO9d6VmgnZS3E+caeqbK83/EkIdMMOGzgKuNDJofAajS1sCoBWYx62NSzfNYS7Ssuuw4t1eq06+CLlE/2Ipnhc1XQxOcy1hOgN2XdM4jAe1eCuwGCyrrjf1Y3qHkqU8EEnUk9HbaAuQj0pziLqTGJ4K3QQ9dhn6FMH+5bALJFY4rMfMjaTpeqV2S9uTBdY/w+ynZLvkmw6z0ISk5AAC7BnM4s32jmIfOTCRDsDd0qp1/dQ8vWbcBoiR/2UK1txzG0I5m7OZiGUYQmsMQakh0gk0Kgxf8O3UmMvPrMBovBSozGIUV3Y5t2Uc5IKajzEGBcCfyKfEecaVkSIpqDsJcKnVU3lCXVVhL4TAIsOvP6IAEsEeiETqP3U/LjAkYrgWWxNx1E7s8zXB1F5X8y29gxMEjGfmG7BT7Vei3mZgTHN+yhOleAGk6G33mFzI6S3xUMxGDR5YRq4WM5SbkhHvaG6/pszt0rJfvZ53QdWhpd+J+VzlF0o89am1FZVLpO8XyFj2awnH20zDQsZKDm+3mR0GC8rHByf0byn7XgtQXhne8KWTB83uesBTwN/ygS9o6p8+vYlUrV/Z5Y9cWeZfwEmAUkI/MrgJyB1bOne9OJA4cZnwHGHeef81IGqaCXayR3rsfW095aWjMAACAASURBVFVczdzxCZr1APCaOB8nKTvC/AgCCJoqabFhI5VSDa0kKLDxgsewqJzn0J/UdkcTEuegVAKuE+B9Fuh4iZUcXEaWiFUpsYOdV8exVA1WUonPLNPYX1Z3OcbZH47LcU+xhqXBBwCZEw2xX/0pibfYHyTN/I6LgnKOXKx9yQ+umVyFJfBvotB9GTaM/1mmG02pSq/CBoT2PGewIKJyN86P50xuDiPgYiOc7CvWkOA2mTOF3RbgvYi/PgNYt2rlKlhEh5hrm96QcAKkn3L8XN2uY/4WgF8QbM2Sviv3oSaf9yyYPwqItgite3Uoa6qa8A+UzfKT2IvqUcC1+mimMjFKeXH54giAJwn4a0nQVMCyVF6jnrOhEdC/lSDeTuDKZsjickuMcFbbsLKXpI0Jh7lotimoaWd35UwskQXMVD+XfdAMa8+y3Y6FXBMwM5qisc4Eent7z9DYc0mM6aPPP0GX+h+ld7/zl+hLsCO96Y0/z0LItroCx6AeJk58n9GMoLL+gqwzvncMttIcBA4bpKiv6m9D608fXV1dnk9bPkiTn67FNDJEb8+kj03d3EMHD+1JazesIRgGHMPutlhZ09CCXwUxg6TfNN8zzTqx47n9EwaoJrMyZxigwcSLgXsVvsi5owMAq9WpuYYGtsQAO7bRQAmwc5AKhOqqCUpdu9GUXgtQ0BwN6mwUcxjAVh9z89bNyLXtDLKKA71i0TLYpQP4ja49tEoBVXvQV1T/b/fugzSUuiItZX+e3NXHM9jEl2QQDTN7Cfi9n2ESZou6F6f9+w6mXhhbq9atDPbkcSTMkPSnPHgNAP8IevcH0AhkXpB1mwAUMLEbDRsZc4FkASdZqXVUJxov9NBAdWHjVWnf7pl05AAJI/zw/oGe9Jrbbo5/X3/djczpipAvK6PC47v4fm9961sjiSU7TGkS9QJt+nXi1Fnk2E6kH/zgrrBxhT0oqkWz9ngmLWhLs/akGsfs2eAbvcKQnk9wKs4Jt2ghSZO1ol+RnYlEDEbBkncBVZNfhWyAlaQdlPYGyUkbz9765fe8N/3Df/uH9E//+CVk9/5Huuve+9NHP/oHaTn6td/5zndo/nUokqMCqTZsM66NpjGsryLhVjC6tY3G92qyB4kqdERl7iqlgK2ABFMDUaCVKrcKtfJJcE5H0hm7QWw3c97u9HPEvWo/NtMYcgvVDTQgO3gsmIpD4yRUS1hDN8xN98AIrLX+8wMkzBpy3y7WrTGyezVrWOsMGyhiu4jFFkQCikQ+4M1tt97G2ifJg13vQ/Lodbe9Pv373/9w+sJnP5s+/h/+Y1Rivvvdb49kyTe+8f1otqmcUg0VclUAuStXrAcXEHuxR4vnVQ6wrR666mruHVtiUlqAPNtr7XiulFDP1OSh9zlRSnAKiAuim+CWiOX5FlrSLNCHH3ogbL/VqVM2N4mVk9n1umHFHEciz7Jqxt21J+BqM9kcOwnuWx1CY1NsmAn38wC9Jt+8zigxvmeZpI/cIDBX2lh9597xdx2wgK++ems02aogONu+Y1t0gD987ABA+iz75bq0fMXq9MP77oG9O5yWdC4G4J4Gk2hDJ3l/xCV1fL9Hm3Ioq5ZtjuS3AbSMUslra9euT5dvuorrAdKZCGTOTHLs3LUt5vLX0Ccdpsruq1/+HnERz8Wt3fzqV4WvLdN3lirbGb77lptuTW+hodjf0WyrGRylF6JRLZXPVwKS3nTTzWGrZgBLly1ZCkDexlogScEc2ji9ls7zzscEskLuIfX2zxHYfuc796RrkSZ605vuCKDVc9Dq5R/8y73pfvRUR4mX34CUhP1AJghi//ITf57+7E8/Af6wK/3VX34MUhIsXNbLhM1YiUlWr12ezvSfoEfQWTxyCA/EROcIgO2rI7lugEqE/rHB1A/jfjEyCRIeZvFRlEoYC2lJkxsT8V3RUJPk05kzfSSBxriPq7EBlMnjywxRDSDAGpINYxfSWWRM2kkEWt02qZwQz9BBwqQPXf/F3Yv4vI2vGrjWicCH2hfS4K+/l3+3weg9TaUa8U0/SRCwFIF4gWSlyaLBKGfV8eODqQHCkdU6TdhHkwj9NB1fuRbcgvusJfkUFd9Il9RxNqg53QHpZ5CKpjJ8llqkySbR5VayRLZ/ZlpXwgbu4KxmPnj26MmkL2Rlx09++Pn5EOglMNGNUjhcOj/zX5cctdIPM2chvwz4itclcPWnHKSSE+c2KRy+eRf/2Z8JVhYAZ2zen/lMZhhkY14Aq74vdCQ16pfKeLJOV/HK19TpfAVsLa7j+8yiBK+BNxjEhPix7JGSE5qDspyJt4TWgMoNNYYBOEw2+GP/8T/Tt8bgC1BMzU/Akbf/wp3p9WQJLNP63T/8eBorlbvlrnwao/wEPotlhVWMm0ZNAyag4Ss0Y4OZRNlHAI78zrIdHMqwPZYpArLhP+bSUDd6xPS50YxAaQ60shGMawZLV8CoVNJkNshxCeq/QEx5aIG2dzRy6Bssq3Obu8m58BUb3rBuYXTPlP3ac5qOcqPqbHBdWQKAPd3dCIFjWNW5UcN1GodIp2hOyhUDJzOqeSGOSjCq1HdRGNwNlvW8ZMLq4Mn9olNSZNjsrhi6ghGoGCxkHZwFxBu//cFfwTicS8/v3EZ5ORnRhurUQYnPNMH7kw/u5POz6RqcpoWLyJbV0/FwaCo9/hOEv7mP191+deiGyDTesGFz6qV85HvfegwHjNBA0E25AwNi4aGIR+Qq5p830IG+G93TC3QA7IEtqJsuklTXNkdA2pW2bNyCI3gA/aUjkd0QFMlnrQBVpuCbLZdNMQlT0MNMTZk1Gw0UcLh6AJYEGnnmNuZj0VI6deNIS3k/iAjzURppRTyVK96C0SaYIyJrOWYloJyxV2gXR7AhExowGB1ndSLtuWMQPzdRlyaGONwm0Qt70/q0+ebVHDyUwGi8AY7rmLsJNJ+Wwzq8Li1KF+hoOYVz2zSKbhE2YAzQs4fgagSNJtLz6QLsvxfpqPrEiWPJ/twJB9K9KcgFRSRK1M0oql84AghLziGC4SrYdNix0H41GT0Ja9jBbuAgXSC4x8LtBrjfvGoh8gc0Q6HcbBp9TMGSM5Rr7XiuN217ijEJVC8MQzgUkr9r2vm7XTkRjC0NrRpoXuAc+lLkehaEeahvhAYJcxhYG+/Edg8N39Cu5NAxa+uaV1VM5lLbbHVaOd2UtravSWXQWPfux+Ee0wlnXrs4GAieZ2mu1UQVbyXrfsCbQR921vKYNoTgBUkI0qrRhyU+SzWwYWM+RVFho0630dgLMCyYrUxYM3tlax/DOViR7kUX9hTPNGmjJNZRVexzATftsuGqB0sG87VtJrYrS2U5Jngi7o4SIB0YF4k5Ur4IgFvN2akQvccRYawqCVoh6kSGNBxZbQa2yf0YcEg4nGpY27KN+RXzEsjTMTLZwO/XjDWm69EIu655UVoPi7BV9qPMZQEYDutZmQQXa9JOumv/w9E96UEOvT4ymzPcYw3PcQvP/stL1qXXkKyo1ygqrE/AeZ5A4RygxUHKgR4j2HuckqvjavQJTrl4LI8XLHVbKCmjjANjUgZQvAy2+Faav23qgXXEmoU7QIMw2EL8voXnO0Zw9MONjenevlNpkJ/RQy3svkkKdm+Ma5TjqqfHOqxF+7OR+WjvgKnIvR+j/G7SwIPf+7lgrIYtycBqrFPnSH/7fwGs4jtwNuRyeDOrU+xFdZYnsBk67wq5Q9Qsseca04oVG6Ls/OTJwzguZJp5XjXrwsaz/6J8lv9e0rEqLV9ER/M5nM6jO9LRM7uC9e3Z0lzXBnN1SVrYsowzCPsvEIhxiUSc568LQ3DJBVACTLQtlmqrpaTOl+elen0LZAhHgJeB2ZgJ5sssdy4D9ngqNUEg4DN4MqEZJeuyYEpsmAANPcMDfnO5AkhalSKzIq6dO92amMuYiUyOnCxUbkDnXoDCpgp+XxmBpIGF3XIdFc97gWIDAMdgHLF+JXNaYDBUwnCYIrlpdYjFw3ZYjq7pAdTK0rG5gKwfJzifo4K3fo9z5rNktmcGpdQQM9Pk3gnmMwMbpfACq64X3qcOqxtQZmowdPANJiMLJPsXEMgnFvAUYmJ8I37zEHCv2wxToSLsf9bQEgFzLGQpWZ6c76fwCS4xkkoA6iXEOpvHnEjU5wrwMQObvmQKmai55Dvy+ylZSzIoS9cv3uvfUQYYTEXB5cI3ydcrGLG6lPPvZz4woN2JXS0oPS8xXdxjMK1cD94z82rpn2xNlV+9p3JZmbH78vlngFfDe5QlyAl7G/EgHYEj7rVinZV8R7+zppSAFljVp/IZlb8wOXJk34HUf+oM33SBpKGNnUzK5yYslr3pj8mmaW8juNEpB4lpa0OKBrs5SJXRIA1wsl+QE6+XbbgydaKRxzaPJjZ5vbpf/N7sF+aXAK9nf04eXBqv0nNGwYo2uwj0fU+4upkQEbY7fuYPMzBbVFTlNea5kvVeDdqjUigSD4IYjo+JKwKSsGcEyYWPxPNejFJ1NTsnIwnuPuxEzmicQEU2uKBA5E4iqZLjijy3JjP8bhlU7nobu8nu1ohmfTQrhlx/BncCmCOUi5fZrbucMkTKA00yLcBHbAGAPHMS0I//CUJFQOqjlqRZ5kzS2fyKs6BiAcFtJBwFaVzDMHMAYy6WU9qO79BMQHlw/wlcGBpXUdZdRjLw8mu6YJu9FD5XzYKuNHgWViCaiHiZJLBh2tNNXN+mXp0//PoJMsmyWWUwDyNnYqVZUelhR/MorXVN8kyZNQWoCDOnCWBSdlgtTqv2IBKhMRe54ZY21Q7p0aCUYLeS9fe5b34xbMLrX3d7+i7NlT70wd8ngTyWTlMqu2o1EheV+PhM2KQakzOAHIA/VQSkY9zjGH7MHICbIEZXdwfA6elsY5BAqwFkPEMFh/5QP52zFy/pSmfOngYMWpSbILHu9wOsbrr8sigdVXdPYNWgvpNuzwOw5ibQqpRx1gS4JMPMVagGo6W6Z9W4g5V0Uf8PMfpqdJ1a63F2WE/a6edeeCmtpXfCMcqqb7xhK+fRdNqze3c0KTRZVLGgMfotmFDed+gw9wUIDdvNFuJWdJztOxq+dg0x0KaNmwKMXg7AIePJxTHSJ5jNfq9uTC++sIvmtRsimSVYpY7nof1709brrk57DxzgrjkTSLLt2b4XxnINMQYVVIuqUteiTuKbwUiUecxNSKaQ2IBD1Ekz2r37jjMHK4K8cuhAX1q/+lXpkR/tp7mWTXnowcBnf/d3fyfW+Nq16+IMEjQUhHniicejZP7wkSNhg37hF98Wa+LQoSPp4Ud+AvDy5vSBD/z7kAfQt4s9xr4WyF+1ZjUSAFRpcR6cxl4N0eF7AqJOnGNcq9Codh+6X0LflJfrctzaeF4CZ8XPCmJWYYOLRlbzY3evVcc6tjmuZdgLO9sD9Fu9ehVj1pze8+53p3+56660bedL6e///u/Tc889lz7zmc8EMGeTQ+/Ls1ib3IFkQKFHHg0ftW0mH9Up1q/T7710VuW4V5kDA8VaAPwG9uZZQFoTPgtgZrc0d2OHiDFpTDkLa68Fv1y2bBuEDfXdzyAdMwwDuh/wKSpa+T4lFPRzlMKZZH7KOeOruEY+nwQb1as0GZwTwibjZbyr9eh9Dp+fpM/ItdioOtZCM53pn0HnczC9513vTN+GsNQEM3QlfUE+/rGPxb7/0Ic+kl4GzNfmdiKjUE2DuRak7EySLJDcBYtQuyzwJAgXSduoBihhDZLvnQPGMx9d2kw1pK0oAIAmaFRKR5a4IJTMQwFH5WuqeO8D998b9kXmsz5knDqRdNb/yhjPfJkZ58MkjOdqaNfr2+CPaNOM30MPk+SKskAV3INzGyxX/ZPokxMnUpw9VoO6Vv0+7e/b3/6OSAYcgZneTNm74NjBwy+zN88i/fEqmnw9Fs9oorwOf/INr/85KlIb09GTR9LjTz8ZCTxxKxOJzc1LWE9dyCf2sZcOxnzVYtuu2XJdTtgxtu2woNdvXEWjunYakK0EhMdWIi21b8/+9Mn/89NBXDImv/qaK5AJ2Zuu3rIxveed705/9Ad/jDzizezdVWjmfoHESG683Qk43NVFZef116P5vAwfuy2TyNynhl8M73e+9/307LMvpN/57XeFFFHW4GesiWm+/vVvxXrecsVm8IFz6Stf/ReedwIb15l++32/RkLlR2nlqiXs/ZR27jya/vSjv8P8PZDu/v6D6fOf/zSANsksSkUHpk6lo6f2EZ+MpioIFRew0z2Dp9Opc6exSyshHoyxJs+khYs703EAzibK+o2TpX5b7VxDib3+QhWYk0xk142JS9fVtm1H0zvf/ur0+c89lm6+dVF66Men08+/dVP0GFCL3zVaj4/fT5VVOT68/rakQfeGld6VNJYrZ28eOXI6NMArsJlWTntGWKV39Mh5JDpX0lOml+8UJEXGjX1y6tSJWCstyGOMg0OIL1i9cuRwb8hWLl/dkskZzK2s+HHu+zSJqAbWpTKkJslWrVwZNlG5lDM0ps2EP/w5vr+ThNGpnhPIxIxSKYHOKhUM0zKtH7v3C+yBV4DRwiEuGASxY36GsfqvAavhfJWCrPjMvNfPGtRCm/Vn3/ev/Xc4VCUws3Ce57/PLT2fsVpkyML3k3WCoSu+v9johbMW0VaAqyU9p3kBQjiZBF6CJaFdJIxmlqkUQEQTIP8dmTAdM0ubK9GfmE5/8Gd/kfZzwM+YRTOrjGG4btN6Dot3pMWrlqX/8unPpae3b0vTOH3BaPsZYDWCKg7zMMJqGArk6exwTggIRaCg9iy3b8MFNU9lQdhUxoNWIsYU4GqUypd02zKZQocUYxgDYECURzLPRy71U7DYg1MD7EfN+NXhHFQDwCg5YEfP6EoHMBmNbjjYzgGqmUVqR+R6DKT/3DnL4NSeEcQx8Mtl241QwdXKszmXminG05higGkCDZu8gKoIiM2gbRjlErJQdRIxVDJJBL3Mpk3A5hAskhkXzqRZsgClM7Awja7V3/79n6Vv3vVlHJqF6JIihA8oODQ6mJ5+bHcaOn4xrd/cCdC5MbLFZhueQfT7BJqai5fWpbWXke2ga+lVlGA0N3emh+57Mr28vS8ALrU0Q24hAn+BCQMJM5+yJ6tSB13ta6saYb6iwTQoCGhXeMSNl9elG27ZmF7euY/SH8qZKRM5cQKH0/I/Wbaw5qZhTKkxVAGLUJD8IqxRwdayyon0up+vx5ltTk88coZsmWLXjDfPthhqu8LLlpOeOUqX8gODCewO3Sz1TUaCrSg7GZSKw4MyfeZBxoVBvJp/cwAAS5ZU0bSkkxJf5S76yW7RfRnG6ARM0xrW3XWXrUi/8PpNZI46QutvH6WNUzQLO/HI4XT7lZeny5uXpfrLN6Y1SzvTAM0I9pEJPDw1kI6jBdpbTqnJENcEqDrdO5b6ZWLDDs1r0JJo1ojrOwBKOi7iOI/BCnB+BVSxyTBK1UuEEWG5CqC5WsR1sFQtfWyklH/DhkXp6svX4URknZlpnItJAPrZ4en03P1H0t4dZKIVl7eDcXStdHyz/EADoCwNX0PDtbEVp8GycZ5RRky9msncb9/psnT8EGxwk2bcrKVhVQRCZRW8j8MqKip9Bg9UvrttlI73FW1py4pNyD2cg5mOuDuL5xgGWABc8mIdJegyxYaxT9OAHRXMoa6pANSUaz+TBgD0uLDgAPNWu5BnhjQ4Smk8xA32DOXJrPdlpwCu0KM9SEB5mEBgiozbOPdXqQC55Twc0LJNZ212RXAl4KMjYmlquY3yuG91U4NBaXAsk0IASi05RNl1OoByKI+nBI7rOEZ1sEqqaKY2qzahdlYGgGwjAV/2Yg6mBUssTZXSUmpwgAWq8ufYjmaSL5Vo2Hbjp6/i2bv5wxSmDiVO+G5xcHBlcd0EgTTtYK4fBzA8DdtZd7mB616HX38NIPVKzx7GzLjLcRSoV4HyAOzk4x0cpCQ/RgSwSokD4JVYg7MBtmYt41lsbRc29pqpqnQ1Y7phAcEw/z0BeNzOYlxIOeJX+k+mRzdWpqMjJNsiEZGBxEouXCGwJsuRAA5MlcZajemNN/xcmoCJAichnZ/qS8+9vNutGHYrgNWM+YX9jVPGAL+ke/W/ZqyaeOKzIsOC12L+OPJqfFmS3AIIX2NHtwAw6tMVl18Hm2cgHTj0AoASmpaCHyXtKllJdTgRTVXNqbMF5jCNTMrnGlLfBdjee55gkZnJzhIldpVd2rWewAdeL2CPAJDnjU6M52KI7HNGKqdhaZZ2MYAzzpRhAx4D1zL0jGC8Gmhn9mJmgpo4VB9tihIoWYw2NoyyMkG6AGMy86EA8gzWcnlZXleFTxHnsGNZAlYvaYdG9ODku8ncXDkZ6pqtJBO+gCyBQJW+jmXXHloyAwRfvdTICPp7OJ39dFpetWotmXiCLxs6esZivOx+bvmy1R0zSKEMoeOnc2nJeyVGopnAVXuu0xdlbIxbwRhyDPJ9WyLtfjPw8zqscnW21LWLM79UeBn+Qk4yuoYy8JoDxsJHKsYkOjAHiOrYBWrPewUw9Wj8TGbvVEUZdR7jrImWQdP8ylID84Gu+eDo/AqnQnap9MHMeFUmqeRnFOCnny/A0soSKFrce/g/JcZo+Haq9M2b4/mgbTS20kZ6lyVg1Xso1oNPEPr5JTamYHRu0Khnwe9s1OfaJpizOsL7isS2fgbJ9CnXeAE6WvJfulfXciR1dQdiG7L/dc54CeMK7O/ZsTP1nzzGnkSXCwmakEjS7wl2Lz6M886utzyvFpu9iPO9gQRwP8HWEJUGMqdMipaxV8dgFHZ1LU8br9wK4EVSk1+o1SrbLI9Hvrcs65ClfDLrMM9EzFeJsRr2xd8DHhZAfDxXaU58YFkXOlhFY5EcD2RpgAykykIW0FXCw4xj8V15r87CjNY2lWEIc/pDIEMdORM6AE+h5ed3cA55p3yfYGNmopukyPf/ylyXmLg5r8r7cimOwbAyXNGUDJM3ic9jQ9TWDsr08Mttgrpq1RUwCo9EyW5be2OwhY4ePQwQgQYjAdcApYPqZ4Z9MBGD5rSJEUvXZQfKsqkEmLPCSOkPWZE1jQCODUhAUT4+Q5l/VRm1JZVoJw6cSL/wrlelJx59jDmkvB4ppMkxmFWLWvlDgyE7UNMwLyqxGJkWAlo7pKsBHY0/sEUmOgRWBTLcjwLBAsX+balkWbCdZYDLXtVXMQGfxwvKVDCAK6LngvuYcQIQPoxO5yYksD753/6a4PQcTZWQKMKH+vCHPoyu467Y4R0dNGoBrLtI4DBB5+sqfJJxGFKCpX2wR+tZm73o7bXA3rPsVKbgWZp4NMA6df1N4CBNUSq3EKBPjT0bx6xavTY0pe++5ylkvpqin0OlvhuSCCGdxT5rhF00jEyHmWt9kAakRnbu2hN6dg0NbfikVsZRmok2q1qsZQL6NmSDjSXYsZAKoFG+4zzXaGtrADBtjr4YLtMLsJbU5m6nMYuMKu3sESrTVq9ZjJ81koFpghPlpgTnQ+6EYFkCSGsLbAMW2xDNUywDa6ARo3txCiejow0NxhM9aWjgfIBqTTCPe9DStDqwpWlx6j9L2Sy6760AYvWN6IuuVUbnIuWmyIKxZl94cRes2CXpME2srth6ZTqCrFonlTvLl69gn9tMeBJ/e136p6/clZ6CiLFn797Yj29+8538eVOAMf39g8gEHIDUsjY98pNH0x133BGx2wM/ejC9613vCkmbkyQQ9lOerITdpz/9mWiuIqgq2BDnK8/bgvzS2jXrmX8abFliz7klG+w0jMgJAO6QtinZb8fHkvrCzuf0dJYXKF4FdlDY+J9OvOVrac+VWlAzscb4DNt54jQNTAGNLIn/A5ian/rUp9N1N92QtmzZkj75yU+mXbDsLPs+duxY2k+MoZ3WRre20lOhZHtzl+55FaxKX9kkOeQPsq8haaqFuW2hCW8TrMAaggyBvCOU45+H2bcAaan16zaiebqKn+2LdV8Lq+VaKjO3bdsGA/hgOnDsZZLq+L4Rb2u7ciL4ojG2B4o+NA6irLbAIoi3gnjA+/RvJgUHJQLhM5iUnsDPbqlHsz0okfg1JG+GbdoF4Oje7oZZ2AezOgBsrncFINqhIydg2Y6ERu2EPUkIhhZ3LaEsfVW6/ebrkCeA8EJzZr+vF3KCDXh6iEdMHJvwNq5uplxamQ1LqGvJxpvIUI96ENbts889H/MiQPfCizvS+vXrA6y8/trr07e++c2wtx4rxuw5SZt9kKpolJv9hWINZBBe6QbOOq4Zpla7jQ1TVshzMfw+EsR6M4Lnjl1IPUXiNZO+QuolOjx7qnAtGJ+vfs2rkcA4GTJAFSYs2avDI/0BMjZhM9XIdNws476ILbbRVR1YxElAsmoIIvoaLUhZWdU0DRmmpwd9UJI7EubUZl+HDVvctSyc9QrOLv3baexcbR2avLD3VwO8rVq+Ejs+mz7wkY9GMn71+lUwGdH6ZDxGZGfiwy5fupj1QrzPWrgJqRJ79jzx5HPE3wvTxo0bOBtOAZyiF6t2sWctYzaInMBf/e3fQGKpSFsuX5lOYlP0nd8IQW/JkhXBNO4f6Oc6z7J/29MjDz/N+l5Aqf9vpq1bt8Zeter5HM2gvv3tb0Aae0367ncfSv/+g7+K5MAQsfN6AEIbcdIUtpIx4/w6evpQEGcOnziQWrG5h+iBYaO9C0iVeAZFNYmsYfZffU0jBB9K97HHffi8nk9WPplwyYxjSYIwSW0Kh4nYsnULEh/70lPPnEuvur4rGlqpg2tSMQ49K934W9apzSFrlcbhCGtDcsDKLNes578JryZ+1tcni9TlkDGZhdynEgwC9UoRWL0hRrV/H9I0nBWNsFJkOzuvjfStsZHzINIPlQKxJHSMN6bB0dR+rmBd15MA7OykMqWvN2T/tA2TZLZNklkBpjyOjG1JQ6OMtXIrXEJZ0gAAIABJREFUaj8HY3U+iJozCT/9Cier9Jr/3sK5/mknPL8xl9JllugsTuB841o4vcWmm8+SmO+8541U8gxL3z/foQ9jP+/Xxg2Xfl/Cig1M5r9+CjCe94ufvW7cW7Ag8xdEPGYQF05xDvAEXixRt0ymHMf8AqjPl7769fTFr3479NTKWBQVLJBr1q9Nf/iB96Vly5amr33/2+mzX/+u/g+gQe6iV2isFk59YZQCVItWqnZ2z6BqBA9qqGGkPcR9TIm4Gte4lngli9wY0TJvtWRyUJJ1znSKc4Yqd/UtmCf5sMsgwaWgh5+p6VSJ0y+wo4PVDqs0SoOw75YSCsLou52HYSGryAz7mBqYZGx95RJKAE9BWku/AaKirM7gkoUumGDQo0Pld/gSxCnGpBrgR3aZgK+lp/0wD1BCiBnxLHdBe/CErpT37q/Yz3/48X+XvnPf19L6K9cjVoxTBbvoJ48+mU7vpySP+9y8hS6AV6xg85an7S8cxfE8HoDRoqU8j/pKMHSvu+46FlhV+slDL1JmTxkUnV1xZQMozmwpD3BZPrwfBubylYtSQ+tkGuqfTIdeVjtOrSueC6BjzcZOtKdWpwNkpV/afjrYGrJdZsjSCyJGwyqAr2rBBmv5BabIBGmQytDVfMs7uylFWZHuv2dX2vUyDiHOafeKTuQNWtln6NKQKTl3ajKdPIzjCdPCgMY5D4aviQPAAgoymLusxRLl3wFMzOLglaXLNmKQcHRP7u0N3dh+2JoyNehHmu7A8f2zt7wlrYZZ8PSOF9LHv/fj9KE3XpcOo+f6wT/+/bRw06b0kx2Pp+dObE/02wYEG02n0HgcAemqFOxBx6qXJmc2LrOMMcrBXW8GpfwDvCF0S11L07CRLyCw7pqWodvcalaOo5Jabp1NjaNaY0EfZYyWL0f/6qp1aQn6VdULGHPA12oCHBsgjR3tS8cf7U9H9sJ6AJQb45nB5HPzC1naBsYAtwsXk61tJgGCA1zbQg4OlqwZwOx6AmQO0QERFnbfSb4StkQ5yJjlIDJm1WZi64eTUaP2CsFX7SiOwyClNRjgKbSPqmAh9aJDZCBcz5yCeUYn00GcGJ1K94NhlpIVEeAK/rpJDS5Z0+OUSlTSubQSOYgFNEEbRfZgisBch6QZ5lDTCVjesHyP8ZkL6hgTJIzY+ZB9FY3K1DQGEHXPyhJwrNX+MbgvE1iV0ZJXSpRXzhHQj9uUzXIoWbPsy3YPVNbL4CASHLxPBntjO2XuFQBoBnUCPW5I7r9acI0NPY0xkhXm36EdWAKGZHN5yNaPcyD3IXbOcu/mv3Fd0Dil8yPXaBGIZT2MCYYybgZJ/dzHdnSwdjBnJ/n3KAZltfaVvb0GLeHWEtMHkxfP4rF+hmc7g85zP0kb2jHwGa5leaJnmsCozOPIhKtXiY4097JpuiJdxZz3niNJxPfydWljPQwGGN+7W2bTi2gdjzO2bDMAc8eMORWxZa1boO0J6rq+bMna9Nqr7wDobEhPPfXj1EOX6KPnKKsx0ZQJDOGP+v4AzfRPBXr8vHMfx27RWChXV7gvlKNQkiNYeFzMRFo0TxPQ4E11ahbz3wsXop2HI/mqa28lw3yEgPJFRyBsbfbPPUvYYwSGyzpWpLaGpeh/kzxhDEYm+3CoduJoHecWctlYa0t1WrxwdWqtXYUdsWIBjq4AqzpYODrRzEGNcy5qo5RKZCrU9TxPV8JWmAU2KFjAgNu8T6AvM1YFhLLPEWABIFSUEgo8yuCPgCWDt/7cs7fwJYrOwwVoFsBiJOKUSbBhQ+5MLHsrgmYNj42OAAuGLpB5FkwHYWtv7cI5Y2Gxr23i4obQ9unYZ9AwihUBPyYoSaJECtvR1raQvVsfTI4FAf4y98hPDJ7vicDLShJtq9ex6YUNu9YsvybKN2W4XmLJlhKDJmejWVnswbz3DdIy+C7gbum3gJes7+yTZHDM8++nS+F/FgDNoFo+Zz2rckMcwchs4QKcFGye9yquEb6A3yVzsgS0Fj5DJHj1dCNSf+XDBdBaXGMGJ1zwtwDB5yfK/beVOcWrYI9e+oFnlwnuecn1+QCs3xsyHJdAYPdO9mvCV3JES9/tNTMIapNAGeycLXHOGtzmzrtx7QAJc1n7RTORpYSHvwvt19L4C8p4hoU/oENuOTq/q1EagrV9HLZY3wmlAOhijoRQdPJmX8a4meRzHxJwCQ7WIYW0eDHBPqXC52DBjWB/1SLVpBpgqDrV0b0cvXa01ZQTcd+oI+gaLsDU2DfZB47SWrdXiTQRe8ax8hlDP1uNwDzu4RP7GIKalwbedZI1En3ljrhZeiNrmhIMm6AkGWKSzvLUDGxb9qlOrusY+y7A4P62Lhq7ZLNYxdUX0GxOQDE0QINCm5llgo0G/iaoshauDb1kMI1FYyWDtXK1jPmeUUADE5yr1qCjeuYQSfGW0LcfnTybWjvrA4CZwQ9SE7G6pim6nG/ctIak8ZG4dvUCmnoAfs7QwGKGLt5T2FL94sraUdiH+GqHn6HSQF+U86N3Lg2cxU+obKM5DIk2+gYcOLIzmof2UeZYVQZ7B3ZuGx3AJ2aOoN9JmeTgZFqzYnNUJbV0wpikc98YCWc7VzdS2tlUC1sGuyC7LWR4ZIXRTMTSd7s3u3bDp1Y/Nthh2Aj2qUvdwDU0BSlPHCeJ1dzcYJqFijkkdOgybsMWAViBr2MnjqBbSPk5Y3r49JGQodpy5QqYOT3p9ttuTQf27kP772rsC6wjq4Mkg0T55PEgprQDwo7SLKQbGRwZkVqelauWc57we+bKRJSatV3dCzOzhwPK5jX6MZPKpuHY73jpGM14+tMVVy/Hd0BGgCqsFthlJ48fTWsAJvTHRiAzRO8KYojR4QkAjvMAXbmEupIF1Q4AdBY9Uv0tE1qxeo13+Les5x56F6gf2Q1Lbwi2oWX9M7BCQ+sQMDwSyfhaSr0spZHUKM3/BHZXrliKDdEPn06rVq5Ovad7ArCLhjns6RUrVnK/dNUGWFjavYx5tikwoD3X1ke3vWdXl/p8J9HSBphzvVW0k4DsouwUKQjGwqZ/lrDXcmao9e+2qiLJVoNOXw8AtOzVC2q30rtgEdfyezth2w6QlP3G9++NMue9e1+OM8VZNS5Yvmxluuyyy4gLaK6zcWMkh/yePprBaIvs9O0Z6RhfeeWV6U//5M/5HDU4YfspgedMXroCAIi4VbDpNECP3a6VrZHhHMkS5r+Q4XC4BSgFMV0jIbHi2VpUGmgpS7axsMFFLOlni3M71pcVAcyrPRbaqfDbvYeGwThFDYB769atSb/7gQ+ku37wg/SX//mv0+OPPx7A6rthsR6k8dUBWMFqlxZaq7nhX+6WXpw9cX8h+7MAubdl6c4770zXXnstbMG1jOPe9Oijj6YXXtgewJPrqIZruOeUBxG4cmz0ZZ559gnscnc6BaPbZLSJDJPk00hzleMHOv/uX3U0TdzYuNOkhtWAtbDsBLq9j0w60FfLZ0sCSLpIsr8WNnhUXiLDNEusYKKs2ubSXawL1ps67/PPPp23iJetpCK+iOZ6QU6SWQ0JBRv59a9+lsGgMqkkF6R1H6fabJzr64sIOL6w/aV08y03RPNqJUnc31ZaSKjas+dlALfLAOuexoYeT2/7xV/MMQnnxASA1cKWhenv/st/CX9KxqqvLNvk2WaiMPtpzo9r0nnxb8faM8L4QBvoeWJptSzjC7DSQzOaMbKit0ia52ThKxUssmSD1GZgjX+ovbzxlpsjCa1mqhUQQ3St37X7Rb6jgaTDJkhTz0eivx5t1GkqAZtIZp1HD9sGp55THpGXrSOxsLAjPfLAY9geANIP/Hr63ne/w54cS7e++ua0fs1lgXfUY7OHaQg2zOfHQ6vTBn8QVki4Hee8eRGWvGBuOSCuiRyTqQ3sVSVPTp88gcYnTH6kRgT+br/9NvzINmQJH0q/9e9+I/3NX/3XtGHVxvS+9/8bgG7WE8/Uj+/8z9//GkD8KIzYgfTet21Fz3lp+uLn7w0/tAxN2M1gHFdvvQoW6sMkSNawzq+HcdkQY+4Z3kfCx8Z8ywB2ZaSr8/rQww+nX/63v5Qe/NFd6Zbbrka7+Ok0MEuSEMLBuD0PkGUcGOqDDd2VjnFu+l2tnKEhaYFL1NNzCrwkJ4tXwrI929Ob+s4D4rJnHPcdO3oBfu2fIknQvZkTt0qTdHS1UCGAHcfnsWVArA+rVU0wgDsAZQRL2WqGKeLpOvZADX1Ryu0Pw/pobZepmn0DK5C01QZDNqt13U3DxqmHTarEhPNuNbK6wxNUgtYRG1/gXLYyqInzZxL/xRh1CmBZS76oA6kIrifm2UqSro+qC3sLWc2thFoD57Y+zOgE7wffsHdBB7IE9QD8MrJNYHTT5KzsyQf+RwCr8//Mp/KHU6Upn/ee+cYzO6KlDEX4sLlETNer0AmLnqfBKsxZh0Kb5V/LaF3y60oOX+GcFz8vHOjiHubLEAQho/TSiYxXKeiYD94WRn5+8FB8bj7wWgCrGt7sP5dYATxzMGL4jmieIOLJAnuGbnJ/+h/+OoAK/Ud1V3/utTen36NrXZdAClmYd/zb9yFLSac+Y6eSIy8gqpGZPx7BtOE7MrCag2rsfv5btg4sT/UmNbEGymYlIoaI5+ZaMOfs/K4xqAx2a6khSHQH12nOLJ8AY8MwGhyEJ56HLeKlzJoNo8nPutGJPNd3NjI1Ou5uEktxAhBjbc+CNGikomQukAEDjwj/g+5t2bBAlqVM6onO2JXW73Ys4o+OO89DnXMzmQb1MNTFWoKMQI2NQLjmjQgtf/Eb94Q0gA2fZDQHo8pnZgEITlQSkGzeujRNVp5PGy7fAL18Km17Zm86dQDDTrapqbEtXXUtgtQwE3Zt76HEP2/a1s6ZtGp9SzjLlm7phAzSkOv5J1+mMZQak6IZOWDRuc1BTE60+N8LO2tTx5IKOi/ihJ2B7RIHWaIbaHW65oYrQsPmRe7j2JGBfJijq9UEA9iNPDAATZ2zsUrAgROySioMB7ZA9erVNekX3n5NZFd37DiWHn5sP42sqlM9IHcb5eV1MEAHyTKegXE7RBf4cptOKb+mbmABrKqxF0GNWVKBHAGVGjRWWugMCK0eEHPPWdiug5YsMs+UvNhgopXM+2sV337Hr6QOjNgoxuM9n/lCeuedr0o7f/xCuvJ/8vUecJrW1d33f2an99mp23uBXVg6UkRRbMQS84piFOwmYk2MRuPjI7HyGpOYBEuUWLAFSxRRIxpFKYoisMDC9r6zO733ts/3e6772h14fd7hs8zuzH1f93X9y/mf8zu/8zsvf26qQ5P28b7D6dhcV2TbhjBSMzj1Q7Az+3uGooxKCRexJ4NAV5mukOoWglyChDJ1T6JDMGXZOV4zleFklLLu9RpeEucEmIKqMEaVBeBnnF/p7G3LYELA2qV8Zm60m/GTUQ2wClPhwL0w9LYD9PfTiVT9UrVTNLwyj0Hn1dYT7KcBKyXPGM0mmCc0GCtFy7aCQ9gyC9fxLGDqYA+M20PTqf+4xLRCNpbDx63v1sNPiDIy199Vl10FgH8i/e4Xj5HgIATFkRhl7Vdb0seeLXWTkukUSK3HkZM7tmrlGpw5qLORsVOX1WZa6K7C9h0BpJpDn/Ek+qonaao2BsgqgCfDqox7Ke1FegOD0qNGLHtHFuU4pRJ1coE4DPS5JkC0dXx0Ahphm8r4nQSwdSFUKJ8gCM/vRwloxgdkqrJUCqQit3IdoLPZvzE0xUZhq1fg/NWjTbWo2n3NHMrUNNA368x1ylhkAWAX7L17XBuXgWBZKXtFLzYKXZwqDt7FvHApr13GWDQzL5V8ZhUBtIjqXNgOHFJeM8h7d8LafQhbOERAd5K1s5xrbhlCLw0g2LZ9UdnB+CC6kGzfM4wDPABjrIv56uU6U8yr6YsAlAVWjfv5pwA/2GlaynitGSYgIUE0yXO0oel7NkDaAM70QTrIdvKZfSUAicbDmgSf1/JuM63BWsiapJy14Zx0zqYLaY7Rkv7zO7emw91oYplAMJHgXtCo6hc7Nv7R8Ep6dF8sAFb9exavZFUEgqruAc8gtjN7CuBcFoQOAu+PtIP7jd/VQse+9NJn0hTkcNp/aDtJGku3dEK8mp9IVpby0iWLV9AIZC0Z4sWxTmQfdfYchql0LMqrtBcDA3R0blhKZ1uCS3QCQeXDGfHmZgnKZUgJ4NkoZRQplUnKSZ00M+91sDHUap2B7VNuSSeDJHAauCVz5dmnDS0tzxjQEUAEmOrYZH5Ddl6fBoMWshif5EvwfrmAal/raA8TsB+lYcCo5aXB1LYM0wWeBQDaEhsqnbXlMhgITbCjbGzF+SOrVxCKj/RPMc/oWWiVyCQSJ6HrzcI5cPBAZK3nKKEaHevj5zr5WfAoW8byXVlM1WVtkYkvZuwyGZkMiJozeOWPeyZAsQKzxnWUMWAyiYFgjjvnBfalJaX+3psL0ohlmwa5cb8Z4OqI6dAKTOgUhyZ0nPfyBDOpBN9ggu+p4GSe4PU9uTuVzVNmF09p5WXYc1Y2Wij3f1KCXGA0v6cFgXfuEyql4tcpv1IpBie+cL+huVoACBf6Z/m96DTngfyTAOGCz+q1lfH29cFm9fxw9TP3gtSn/Lq8oWchuexas8LB891xD1C1cJ8B2MvEFfB2nAuMJV9jQ6AqAIKDyMCcOLwPuzqMk28iXIddLUCSC0o08b4JmwaaZMKnaoZB1USZ22D/ED4Evo3BKXPtetR+ty9dBYhIM0OubwMrA/aFz5376PGcAUrGpjk1ttlSYV1EIlufLguWfaaYz8LeytBnwxbpstnezMba/ZgBnnZndo/pN9oszqSIfqkBmKzOIs5pG+LIV43+A0UySfFx+NwytKGK6SaopJSNTxwrbWE1QNMIwFIwNvl3VDaxz8o4a2xeUk/poQ3XBCoFb1/9mlekb3/nKzSgQPty6nhatxG/jQBs5iSNKmgEaaM7z+4xOq7LSP/9Q78DMD07/IoRuiVXVzSmQ3tPwEg6h6B3EBbcsbSOAHps6kha3FqEtNBiykUf5T5rON9Xp907hgEVVuFH9dFwBw12ZFVk1g/hM01zRsgWO3hwV7rosq3IR/XD/m9Bp42mHyJ/nBkDBONVJEcPH9uHHUUHPgEuzcIYxOYMwCbbv2d/2nTWmQSdfTS8WUYAOFDoXt+JXJX2giCT8kgZSjEXjPnOnQbylCETQFpOvX3XA9GAafWaVRH06T8N0VRH9qL+6kDvNHZ8DNAOpm6Aj3ZBHgHMWs054LkyFSWRVtLt2r0/wHu7KS9GK0o5mUrKeIPFLLjLerYxiQ2YbGC1HOKIupcDlHNGJ3fW+SiVHXYOl+zx2AMdnD80iIQQILPVSrs++jSsXNESjbb6aOzTeQI5Mc8PmmX29iiBZuMsfDrWeyVniXr1AiKT+Ihq7RPD4xOiMYtPo7a399rchDSWiQlAorUAhx2ACSPoI9ow0GZGEWO4hgGqm+g0PUtJdjvatErilOOPCZIcPnw8KuJsXFMDE7Cyppk1MwIDtY6y7VEa9Q4jYUBTImaxvXk5YKSa6egjrljJ/kUCC9dK2SrLbGXMFfkMVjpFjw50Wkn8KzEikGm1xghvCJvHwrfZXjV7w8Zbxyk733XABry1sE+PBrAnYOJ+zcve3b+CknkyaQlMRRmZKy2rh81ZQ7WebMRPfOKToe2rSVBWphFQpxfW6wigmlronoWCqibI7XWR7fvMEVkInoYWNfeXs0DzKpKFIOpCW7TQJsf5xnNqK7SVxgBr1q1Fd3c3YzKQnn7F5emKyy5LX7/1VuYWlujFF7KnDqYXvOAF6Tvf+U4AqoLETzxh0xpiMtZkLUBZ3hdFoEqQ2WZSsj2D4MU8O1ae8zZdkzUpsDWH9qVj4e+0a700ex0eGYhKP3WGZ8mO22xOHdFi2ZP4g87fMEy/qnpmvh7bSDJGsC5iNeJhSQRV+Mp2EbenQfhynhVW3kowiLOcc9JEFIw3/UAzbCepyFsUVYX0TYEhOz6XlUh7tBrXljF/QSwRS5Hcxc9D81OtYGNe/JJJtH9Lma9/+tRHqYiE+W5jQ8ZYPyHX9n8QPeLP3HxLNOBZSbOeru4TASK3w0q1AmdkZByQcyQAv7PPOSfdffe9aQNNnULznnGrYy+YKLn1a1+NNSjxKjuTBdGQ6GDvnIwxywB3xzoH4wVW/ZlrsAo5kax5IfbZuWFvyqK2ClFJP8FUv6zuUX84urCTmDCR575cZAks534dpKmnP/NKmtwpV6Bvi+byIw8w16MkeloBRM8AWH0gzqhNm1anHY/sCP3ZoBxxoUaaHHdRcfu6V/95OnLoSNq/+xB9VS5k/SxL//6FL6JH+j6SMCujKkmN4CGaINkk1c8bpFrhOHIodq6fwx4Z2wyqQ61EGP7gI088klXsMPil+LqO6RQs1vPPP4/kwP4A+m+//ceMwSzVsWeh6bwrbdu8DeZpBfqu9yFxcEVgRN++/dfpw598ET7CyfT1L94JwaElvfxlr0EC4H9o/PTbaLx5zTV/Sow9AUh7D2DyGTGeLm6bIdZRoi+LV/Pym/seiqa9RRByzj5nDXbtZHrBS56OZN1DqWvoeOAFJryG0FB1/GQ8T4BPKDU1MTiGxEs7eEo3gHx3NK7SV8+T78PYXpMTe/fYnA4iRhPJBXXMiTWVNhQX8TVWP8faxwfqp7pYQptNwZhaziTnntcTv1TqJ3DP44DuK9air031oftWXWTX1wjrKZKL2FmlfFataorElM2mZM3qv4Wdj6r1EghjE1QBNIK/DANEr4p9PortqyYWd0W4ht23e3d1wggnmYadMwEgFCMT1bluJgnUN9AXjOdZtJDVgp0A3Fi2hLOAM1mmtbr4wVjNDWNuABcaURd3rrGaO1ingLM82Ck4+jHABgMFIFa2qEGCgWfuBOfO7UJwNr9u/j12VOHaAi5/7Ct/f8bZzL6eBKzm19BtLjiGC6+Tvz//2cJ/538PTNyAoPARBlmW1mUsjQw0kEa+CKPXR7nIa974TjKjGDMWoYy3lz3/Sqjdb4zOxDrJX/3Gf6abb/m67cTQUlR/TkD19F3lAXR2+BjMsAALUgDGP7KVnDyzBKOWSyNUbcOOYNNEB2qlD2yYpJadGlE65XYJzqJ3WRnR3S+YB8ZTWamVz2iQkOlaZeWFkRNzMh0/M0b8/Tw2v6Xrj2IATlK6730a7EUAHMFQpnOm4xBEB4Nna6SdI7UY0YYso0FSxpbk9ZY5REAoqJsxcLxPDwmfSmbbi65+Fs2MRtJysrdVbDRLen7x6MOUvvwuxt+mA9n6dbT4O/ewcc1ywKX+tGxjc5TbbX/4eOo76u8yMLxpWQ3s0gYclQ6y0+iukDWzqcdZdJzbet5mbttQQCYqzQNw9B6+f3ca7sWpIxYXSMmA1YzREiyrwvqo5bBtWgLLCv1ZsyJ2Pqyg6/raDcspAVpNedBoegAd186Owaz7PB20l6+BUs7fD0DxHwSAjAo6WY08043/6z0Y5Kn02CP3s45ei6FqQKR/OH3sH29OD+6ikVYT5WE0sGptg5GL83b0AHq3AMDzrAsZIWq/xtHs/YZmJo4EIaX6JBCAcRIp52bwa1iHLvIegWCObBm+RQBs1ZTIvf5Zz01VaL2tAhg5ByZOFUDhjQ/flZ55zfMAndScBAg0YKREa3wKRgZyC6MTg6mfcqJDXUOpC/brtGCpmVpxMgF85q2aNVzqOucfU1ynIsokAYjUnYJNKdhpEKIW1RhlMhABAoRXX9BmTiRZASOr0tYtK9Cdo8yW9TiNUzRFefkkkOLSFUtTPQfN7u88lA4+3Bcl8oN81gjrVV27Iu6HSrdYdLI0qDhL9bBBS2EkzlfgONaXBuBoKbCyADOUovUcnUxH9pBdRSYhpDRkVXKNlYC6FbBqZ6fNfou2A9aQaZuio+AMsg01zMUAjIcy9tFiggGD+XHYfIKnjeyFbF8CqMt0svGJgElBu84g2Mh7HiCvrJl7r+EQgQHtgVIiM51kxjQHVhd7fZhAtAJ0ULAFDmuqZ/+VkIWe4neWkgqc6iTWwTaNRmUErQL/0YAqnGpYG9A8J/v5TEpicPOipFOb4P70gLYkcYjAQgyikqZfFRyeSqBMeY9aDdlhljMb+Mf8ev8ZkypE58NGaAJpaNeFZAHyEIKDdfy+mTFt495reH5uMTUxXlGqGztbCC9gjXSURl9H0fA9yKUfr82kUi6AdbSFpEJDYAFkPnldrxIIAGk8ShrlXvuRlDjBPA0I1Jr84uxFgSNVyiJjLCcAa+Xt1bAHN9IIA+0AAHoakhEXr1tOsqEMYLVsOnXgFATblbuyZYqPWCozi3v1Z67pWsZzCeVD5593KU079qQdOx+mqqGEc0JWJ78nqBRAD01W1rg6QQFsFIDnLFMfp9opOxNJTJ5FKWxLwwXiSjBIUTbOi6cYO/kD0+x/7Wv05mFPVcHGtGPzIu6/rgHnGXBiisSc6yErIieRVdUEG2cTbKwV/NuAAl1RnEM7XcugNAsdbA1tXZTmy1rRnkSrl9ALMwkom3wCh+d4z1GSFTbZ00mCLcQ1GwEaykl3q19YArhqclCGWFj9ArAa1RnB/HNMMqkcz6zsTM4kKnIwKQdWc/8lA2NlJTGWOJSj2KLdex8nGajOpUwHS3kEdug6zX3KtFNvtAg2neO/nMYF6zacFRqwsuJiDKNUPEsIWAEioFDKPuvsPRoahEN0v+6jkcE4DprVBjLWBsn0h/4ywVgFZ5Zdw22E00iQXkUppuW+VkJkXGmBTfFn14+HYQZQCiSGAiufF4xVnt95CBAwWGLZ3AUi7znsxHgGu24CmHd+tUUGYnxKAQjNgU/ZNZ7xUSYf4581bcrL6XM2auYf4PyGviOsHhOcXM+A1sDWP/M48bFHF4B4zmmsYZeLgZdn+gJnJ6+MykHAbKVnwZQBGzCLAAAgAElEQVT+VrB2C9eQVvJUYDUHWHN/cmHiPH+GSBwX/MPg5ooReI/cS4xDaHIWQH3PcW2XoFEOJMb4Z+PjNePsKTQ28+jQZpv0CT93gZ9Zxpoux2DuemIn/sWRkAKQ5RRJAWycWl0G+NqJOUFhziLL2VdSElgHcHb0MGWNJK9q8A8MFpVFsuS5lrL11evPRDZGpoUsW5/nyaBHXg2Wr4OnAqs5gOqxMietPndefJ5AAbLURcYI8cmzRFh81/cpgNVz+CXs+rCAgvKZxqL673SJBoCamAXoo3GFYzZOs4tiKhtQT2fM2RPcfw0amQbLfT19ETgH65i0mCBUGdn3QTS97Qw/CXi5bt0K9DuPRxLCAFcwdtUaGJkwYCdgZjXTKKqJs3txq2BnH3vPBqmj7D2AW4Kpmso2fBP1/m0sqHbtCZKyDfiu5VSjAMxU0SmY6RkcHI8u01UVJAlnB/GDeGDAsmiSAwuxCX1pE0qTMyTGycDpW5UgFzMyjM+NrejrPR7AnWuhEiCt50QXZaIrUw96fQIpg4AW7qNjRw/hyzIG6HVW0XyomjPfSpJjsMOIJrP4iXU2hf/ShM+n71xMomYOZ7mCpjgdMJ5cxgKmMuIqQEQF8GTxDuCzGUAb8C2HidlJ6W4rHZ33HzgSwd/AsXFKiLl//X3A3nL8kEZARYNb2ZutdCQXjLNfgmvD5ovGcIOU5dvIsgJGZLAUuccxNOvKcZ5mAZe68PUCmENrcJKSSZl4E2PGS9pxGf0cp5R/CDQU46uVISvmwW9Fjr5oQwO2nveN01hGxhJDEnMyx7rwme1xYVvnWjTOLeFcRCwh282zJpK4lNZUEnAb22jvWpta077dAOVrV6fHH4M1Pm48lMmf+BUJEEChJUtbmF+kEZj3bpji61evD3BINqrgRBMJ1RJKXdmCIQWn3+Ka1TeawZcrQhpqnvNQBngzYzdFc4AJmFHjVKuN4EP3wh4eQEpCRqpzFQkVY2LPqDx2C9BVORylICB+UJatREQjYLbay/uPzgCwtwC8PA7IeCBAaxM6sef4vV3BfZ4I6gvSICa5o7GYoB42TkZmZiuzhJh7z/dbAh8xrgm82NuevVk8pbyTJjuzh3H6hh2c4D0CdgKaYzJ0efbc/ubNsf5vwGp+RngGR8WJcTKyBcuXL4dZfYSmXBeEn//vn/0c1+cshVW8bdvZlDF/N4BLgfBnPvOZwWL1DBtAmsfxaKVUXjaqY2dViUngHthj2vk62NzLSFRs2XJGWr16dTybsgKPPb4b4LoLViKkhcCh4iDmGDVJagUKCTIapjov/kopEALfqDyoRvZtmuTNFAkA3P7wEfQtXN9VtcSTlpWrF8o4qR3vMa2tDl1MMRIecppYvQVwyiTAOLEClBHYnFmDHcFZ7anlzyWATjKQTaaFZprHPrZXIDRkhGSKGM+wpeRKfO+7nw3fJfAArlXKHn14++OASJPpJ/99F4mTVhpor0cOYyW2ui9K/h96cFe6/LJLYfPujyobz/kmJDbqIIR5XknEkslr9cR9990HuDwYscDAANWTVr4tAFaLOBtyn8615ppwrgVQHWP9CIlggvfxOhm3shrZb7Gmo0Iq03+NBpX8N6pR4Lvl+j7rIu5pkgSbicazaV4lyzWSiUxkT8+xdOToPrSW1UVFxu3Q0Uji7d69g/vHn/W8LiT8r7ryqrQWUksDTET1U6dhrj/0yHZ0ie8KO1rEfQ9j52Sc1kFkupTGnXf+90/BFYpo9LQeZu+Z2ApZq0ocyLgFXMTP/+U9d9HoiXOvgO8od2jcWkaZ/hxO3RSkMteDzQVriMOtxBBcXIYcx/Off1k695wzU3/XMBhBS9p5YHu65Wv/mW765DXpB7f9lvirjwZqk/irZzCHy9Ov77srXfmsi1mT1TC6aaxGHL9q1TrOq0bss7aVNUsV6aOPPZ4efvRoNBEvxeBLDpD8UkaVx0teegH3jt8KFtDRcSRdeNH5EbfZtLQPdmljYxP3TcMn7JkNpwaQ3JjgmVrAHo53D8Va6OhA8iyS7BKfbFhXH6X0ddyXWtR7dyOpIwkJcpB9d9SZH+WMaGmrY85g8yNDc4KmfVbSaNPtZdIA83QShrDVpDX0dhHvUvc3A/qLWX+yT638tWKOGLK5PvSi1ZKtQeJgmNi4sVGpTNYXPkAjILQkvajcNlkyTSUpa6kZHWWbp2kP161bj8QLfVFgnJfgI5x/zkU0EDwU8l4SU2ys2IuOuGfXOIBxNRtPKodYgYDusA3Y7v3plyBEZE5sziQ95dDGTwuMwoLTnIOu+XvCWAOQRVdOnX+d1XDGLAW1kxgOU/j3WXDgV+785Z9zypFd4HifctILcFvhVk4Z8FP3nF0yvk45zrFZs695N7xzXbj/hYzXpwYCp8HVQmldITDwOgExev8FR9TrGPRMK51AAHj/Aw+mm/7h0+E4mRk9B/3O97/tzUwyortM5DBG7a1/9bfpOBMm0dMFbSMoD9isO6rloaKLmU5fNDUSuAEIMHOfxZ9m+gRiKIulmY4NRxbhQEWmM8rlZSDYldkD33GGAQigErpVOCiyLk5izKXiq8caH2rg5ud4H8FIiBxZLBqDEVmUczgFgqyOlx3adZwEJKK0P1iuUrIBVzQwnAcOSQj8ho3MDgjLkooNNtno0b1ZR9pARz03nsfrRJlYrI+s67uixe+64Q1plizET3/4u7R106q0bcvG9ASL+pvf/j4HDa69JaN8aDF/X+QfrnHFZdvSnqOPptY1jWnnnn4c3PCPidk5uPj8unYD7PJouuW8WlrUsqQ8Xfr0szjEoJbj1FaRNdQROnqYjPGjZHIgX4Ex8Bw8jyLdQbIx/LAmKQtBatCcbGgtjxINGblet5mSMbVcZ5mL40doovM4zFJ0TB1nsyzVAB1LAAZtAHD4YEeap6RZwLwKZ+6sM5anl734Kk+c9OwrnkOJCfcG8PCBT3w8Pbr/ibQIdkbtYsTWFzeEMe05MZQO7+NkVdZWTb2AEwrAajDczNZTFkUZloy6WrUqeZ9AzWLo7l09MPzsVMnaXsuBdGX76nTpuWen2+/5DcHcovR8mHclh/rSnX2dqXp9Y+qm7P44h8UlZDGfu3gNpd08E4LXgzMD6fHJ/vQg4Mw9GLvjatHIVIHppXyhIJ1zq10w9FV2Dt8jm3vuRfasuqcCUJzFOM/8EXx3kPnu0C9fXpE2rG8hwGqMfTTF+hwh+36iYzztODhKGQMlK5SzbWAcxg9PpW4Osh7BM9aZHbhl75I4S3VkTpW38OCZ4lAEX0qLcKZOslarMchlGPZSJQ0AR4bRA93/OPpTrCeLFnU2ZJpVsbYhDRMJ4DRwYFQDQAqSTsDWmOU+ijrnAHRxg2RmwqAxQB0hUHL1qLdazQHSBINkzOCPFalzbLZMp/MkdkBAcY7BqkEL9yRM3hnLdm3GJCuZ8ZjCLh2TEcPA1M9wiLAnxth8ymOKp9ukxCzlrMAqjM2GBthCyB2UABDOTLHOoS+q26cUhfIVieZN87Kz3cOLuBecECtiLceoh01hidEk2XO3dnkjdoPNqra0m0kTZtbdEls7lsq2iyYowX7PTI5bSFtXu5ssIXMrqFDKQYyCWWrmWstaGjhPKImjcdiEEiSMUR3oKLAOuqmApixY7e4hxuK+xTOpg4uuY51cNLootXNQyzpF4YPXGtAxB3wmeHsabVyUenEiegnIxwnuRpgQy/LrsEXmFiYJtCYYZ9/fTAKhgf2+GOZqBWNtR9/REnTTyhHJ1xZb3sxzxZiK1QiM8YwBV/GgtZzk68mWN8BY+vVvfo2tkl3AfbOQPZFacSb6ScZFYlDgq1BWbDLJr2DVFIDVTCdUZ5OXCkrz+ZUMYjkGuMQXyRYWYOEXJTjRnccFzAXEM5BKTeCYFxIGZU4MnyewGgUHcTZmG68FNtZadIEr1RNUb0V2AUGLzI9oBsWL7do8jYNlsGnWWyaSh800TtoM4KrgsHrYQ2hcDYzqhNG1dzHd2SLRBvO7f4B7gCmPXqTOlyBr1l08u9ms03fcYjxzHGQBSGX36RmdAYcF1mUMkkxsy9INNLzSTOqnHGzP3h2AKHTthrW1fOXStBRNu8Y6KhXYFDLNtEOHjuymRHhv2MXapuVRBdHevCwtX7I6moN4hskiCmCVwCfKk7HBfYPH02G0qAZHOtkH7B+7dJNA2rxpbQAGhym/lM1hU5dEudYA7LBFJEfKlQ8CxKyqaqDpCI0K0NouZgyKkZ9YxJ8cjDRIECx33yvvkPsI4YeE5lh2VofOqmePZXQFgD1AR9agGpO+Tp9BlrOBqmzJKhi0/t1svEFPH/c2jK3Km4IYKHsNf2fwKlvWRkunE+9Wv8g2KYCl+nfBAsvASYOy/CtP3Ma8CfbG+zKGav6lPfbLwD2+tBWxLrOfZyz37JlPlesbxBagv/x38VqfveBnxr8Dj88A6Tg/Cr93bPVVQxvQ8S34mU9t1BpJ1AAatGPZ+sv9wEhqc57YDVrfJcBo9zLOmvvg6MHDnOn72GcmUgsaf+wzEwY2eNB+zkZVjwADe5NzxsZJVhhVlQN8ABbpl1k+Oi4Lo7IeKYCz6WBOkwQCUCuFoomciavC/QeI7dqQPR5JmcLYFu4/5oe9otQS3lw2vvqihQ2W+81x1IYtyth9ObDq+MUOK6IcFhttsyHX0moAxHoCOYPYQYKufvaHQYY2f2iwi8BL6ZxpwMoq1h2SB/iqDYAgsiXXrV2HnzqFTzsUDMhEYnrlyjNpvLMLaSa6IxNQ7du3OzqLtzS34R8Up/6x/Wn9xrXYmV5AXMBEqgkozCMZq3+MHnow70j8Un5eRfnmEhq8FHnmEhg9RmMpG3GuWLIySu3LYKl0d/dF8rsfzUzi4tgjdmnPEgYwPdEcVPtSttr4DIyulkZK4Y8CPizFpmWdhGdItERn4dnq1IhOaBUB267du4gJ5pFW4RxFn02Jh1bAulKlDNRHtF8BoMEk87tqJZ3oSY5vPGMZlT6UYaKZp5LyGI2EamDIWIowgw+rtmYtY6cGo9I8lmR2dWmjWZ/0Noimd6zZMViU5cYj+KL1gKU2uTq+5zi+Rh2grEA3iSWmVnmucKpiD9oYT78cQIqqnTaeswFgahSAq4LmX8fRaFyxuh1AZoh5hoXsAcpCHrd5SRnXBURUd9Dzo6W5lWD6KPYee2Jcw9knS6zYpq2sIfvtqc7ShKSQoK4VAgIwJp6H8flLAdi70dCbpRrHcwYCIOWbNnFVmRNCAEH7HMwxK9zsu1DLmEfzU8p3BYdNAI8NEfji480A+ApmqOMvOGOiUECjYXFdlEKXzjVEWb5JgUrAbgfEZp3RjCe6oitBwU+tEuIa88RV4wCnlu+7TRZx9s6xH6xAUzvfasIJxkRgUO3HMZqzZI30Ml1imXfGayZY6mqWsBaYR3wyqxJrAIEsS3aNyizsHbJj+snoXWB5ukm8aKhc8BPVEswrLwYB26OxjU36sEkCUyZ884SaMY2xlrqk6i76JQNPwNI/2gJBLMHJiQkY5hHNZzG7X17HRk7PetazQuf0oQcfjTHKE1wL7W/+94U2KP+Z9+s5oS0axcFXwkDArxmAe4xneO/fvBvW3s9gS25IH7rxf0eCVZ/xrLPOAgC8PGQCxhlT9UBbYJE5HlkyMAOmBVsXCwZhO5Ui8vcy1MapuBpiToJR6VqMZJnnu2eBepAkgSUHqXuM79/YzHqh2sA5HKSLOLK8xHRNxOeAyzr0BMITVBfYTVZykaMlsKpOZDXrUeaiMh6zxHAhw8PvZWEHmQlfTFLPNA1/2+pWpBdf/RIAvBr0iG8P+YFIfuHr33f/byOpMu0Pwj8iXudgGwWM++pXvpDej8TDCDHx/FRp+tH3v8i65RnQzL/z53emq5BA+Lv//RGa6e3mk63gKUrXXvsSbBmNY2EDP/rYw/iLnekXv/hNuhaAu71tOXuJqkMIPMYFVZQ4VxPfybC2SuAYchF3/OgO1sY4dp8Gx6BZGW6UEaxCbz5KtrPEY+Ak4EDes0lY50hpDM/USW20wD94hGMvESDOVhJJFZDRvO4oMWYwhsWGIoaAdMT+M+Eyzbxd9vQraSLYEgSqqLhVQgZ9bM+mYPVzzd4ubPvyJem391Pmz3kRcngYS0k8Vz/vuelM5ALqqyDnELfPMqc1jejOwvi+8SMfDk39IZJ9FVQM6Du9DB3jfs6KbvRuH0EHetWqtemyp10e5/DKZVR9EcvPE1/c+NEbwzN70Qv/JP3kJz+NZIqVmEtXLAv7cIImtuEbsU50l174oqvTt77xI6Rj8Lc5z9aTELrwvMtgtP48wP2qRpnqXJFg+fJLn0cjq52pmyTakuXt3Md23PcZgFYSYtg+5Qo6jg1FgvKGt7ycpOReQPXuYNmWksy7/faHomp41CQYY/hX774+/f7B37PHD6XLn76J88Uy/vYAioNcIP6tr0Fy1CRUDRW/J0ha9GLrS7CZHV3EaVSgLGKtSuaLKmjIYVYVj2MHq6uL2XNqwouREE+DJZQQX8uwbcT+elbI7raZ+QQBn5UENpQ7YzPs2K5j6ZyzN6Q/bH8i1TXVcU7oa1Oxqc4886UrKSC9fv1K/IUjkcxDNSj0UNvaYHmz5jyPZlkTK2j0XYvkyaGDx1IL0jwGljJybZqd6ZnbmAzyGlUEVZxlpSXVyMqsgsF6mGqJuvSGV16X/vVr/xC9VdRmrQD4dw9KvBoNEF2gGTkczsai++78cuZ5Fb5y5/iPgaD5axYyWkPwPho+PBk4DWctaPgiIjlg92SANZw6nebCa+NgLzjg+fXyf/u7haV/+Wtno151AdvB6xWuEweBI19wqCNbL3s2/5xCMLcQJF74dx2qgl96yll/kuPupTEoYyy+L9xya/rlr+8KvZQtm1end7zlTWn18tU4wCwoDo2bb7kl/eDHd7Kw1ZWwe73AJAd2oTRRZtY0mNirr/2T9K3v/DgYcxb8FslMIzAk6goN0irKbgb7YBIN6khJYxU4E4Q1SC1UlmaxdmRVxllgGlRLAYvVZGEjPwvh5L/7wLvS2/76/Wk/ZTKjvphrGxwJygiGzpKlc2hLbaqE4Ve3kEotxJ4BRGhSNUjWA3A/sg5mGGKzaPxi0DJa/xSgnUFg1tTE57WkQUxVY6t6gvAU96eTr8MeASH3GuA0QaHNnCbR3FnRTgOiAwCNKwnIG1MnQbAdEfF7IP5gvDmoStRz4fPOWbskve76F6VfPnB3OkzAeO99gKICvCB6ghuWmNtka4TxG9doc1+NbYvSGeeupay+PoCgctPljGlHBx3xjnSlzsMEOGrKkjSzsUIuL2Gk5lFqEOxBGddirlvaCRim+nEgp9OaDcsoD1qDvtQxAgdKiNDCPAY46bTZXCxWLp+1mI1eiwPrITACi4LkezBPX/6nz0nPuPTi1KpAOxniu+6/P93y9S9hTXg/aFAjAE0Nwts6bd0HaBR1gqyggEmhAVHm1GQ6g8WwG6Xg293WEnYzkVLrBakExKuLa1kLY+lMDvvXbzyLsobh9EO6n+/EQW3k4So4+RYjDlxKcKibNa5jZ4kizbraAQWacTSbLVnl2ofrTqYH6YS8iyUx7mdjfMpYo6V26TRq5jVi+62NlWmkZ4JypKxREZgOgCbAEYxEdWJRzQhZA5mmi2zGwEJsomx/46YWHPzFAfaN4fR0EFh0I4XQeYgSK9ZNGU7pvF3syQQ7d3ZSnuLebW7kPAE7BFOymsC1Eh3XKrogznpDGOy6hir0TJmXRiaobio1wAiQQSpY1dNxMnUe4F5H4NeE88DzcD16WaQWGHx1OhMsn5OLS9IQwd40zzsDA3S+h/GmB0IlQZdQ6QSZ0Xl0aEsxBOXMUSnRTDQVY/0LBshCdN+YgAjmFWBOw+JynG6CFDVgbNzAmBkP9XPv+xo4qBjTBoDbKrrZjzBOAzhuYRPU0xM4FdTg39UgymoCux+9gIz2kzBdh7qn0wjjJehm0iQALFlRkup8HdevxhZV8Xqbj0SjJg5IwaNBdMwCRGU87JoMnTbrEO94m7nnux8nONFA9rGKIG3oD5RhAP5WOw/ad2algsOzhMYjo7AIVxzvTYcg7Oi3rmYdXMSYj3P9x1cQkHCPrZ0EHTi9u2pY+3zkCl63eYiggYVkmT69YwO0F2IQH5snKTTFWI0iX3CMyTsmQKBUKLdZzesqXNRcB0WK1CyoOonNYEwgCCN5ALiPpMAgczvMOAwXjpXYCAH6Z0k3AS31r2saqtNl5z2DcSpPd939K9Yd2VrG6iQLcRkgugCoWk1DZuLN1TAwavDGYaVd834LJ/Op74UD2MDXKnTyIjDjwhyRfc7YtxIgp/oJVoazgCgYtTg41TBWy7AXyjn0E9CHPln0FeTNcYRart+A7ApgX/1S3X+eI+vGKXhvEqQ4GI0kTC2JVy8sQDKBH2wIgYZsnnllLzgY9h/cS3DQSnChZhmsMb4foqGjTq0Lq7G6DTu8DAdIVM5zTGYIDyM+bwASgGpWZq0+maCpNm4a8X+1tHTO3SuW2uv8FWOAS2WTsTc6uw8iu9MTZUmrVm0IRpeHWQ/aYkMwr5rRDGzFAbIaZM++x2nqtYNnoPsoe0vNVAP8c8+5mHlaxdmRsc9lk5gFEPA2q2a5bf9IF0zk36dJgDMDMcGDjejDrYX5eujACWzSE6y7UTpIb6E6YE0a6DqU9u6jCYmSOOwvA9Lmxaso+91I9/AGkn82jsmA0th7OOiZFJCMxky3uEAbjHMja9KUlbcruSNbw/M0gFAOF8e/Fb1BO84axHuueY8mQIfpPt5Lh0KbVQzjifbiYOaabAY9Mm/idBJU9JELVS+nQcvTbmPo/hVA1fz3Tw2m838XlnB8O+Vjeu77zLmz5dovBPJZaX3mS0b5uuBsMO8zCDRrwnUa9M3Zql7/qYF9/tk5OBs+hwlkN1Aw6X3Wwvd4v/NQuHYwcrKmeeFBxlRgQyMxnsGR3mvOxHIsezjLDz+xjwCCtQiLcpJqHwNQy3Cd/0CP1ScW+IhnUq1RZpxNK2V9KKMhewjfEJBmGhu9fNlmfIrN+D5qfWhQM7BDEsMpP9vn8IbwRReCzAvHPjSETTyF3yVLtwCgxvdMNuY0MJszobM5lyXlPtT3+ZOrX4w+n6W2lPCr1cuDqbW8lnLkulqaxBAgVUW3+55M1xtb14POdM8AHZfZB/39JziP0cVEZko9fUuil69YgV3sZ3/1kPAbSatpNDSFc9yNrttqf0fZez/Pb0VQdP0moJtA80wGYg1B1MlJACmqVgRr9h3YQ7CDbjRJBvXUGimvriYg6gE4ytaKZ20GDnjflvqWkUQVmOmn5C90APEl1M7UpzXgFyzT7lkSKCtwLXqjlhuqJy0AsYKmQ4KmNUhJ9aF3OUwJpVpw/ruHcmfRRNeHzUPr+Nkk+qRqXFrtYQWnQKjNlzZtVg8SGwI400jDKKWBBiFoNAA+LaZzdG93P9fOAL8RqopMgLXR1OggCfollEIfPUrwLnuWcRjgvgYps1y6jOZFzLfl5MdJ8FdyLqhhW0ag3YfeuUkBqxUMNpctW8wY9GBDlwczUPmfWRiZXnsIVo62WyLp7p1dwRaqR3qhCT+1l0YfAgZ2PLdL+QT67gIuswSkxaz9QZI44yC684BZFcYtxh3YZ0kGauAtAVA+tO8Yc72GoBbNfzqm27RUEFjWrJtE1lRoOKqziP8hu0h/tprkgwBpA1VXFkw7vhU86yxzK6iYx34CQo63zESJJyOsqVGy+AFA8hFTgEoCqOGDaQtYI9HVnHjDtSHoaRLF8maTAuU8u7bAXhCyt0wWjeITmVBTxkJWm9cUIFQuI0tPKOvm2NsEUcDTxi/YaZ5tDTFPOX5zPefm+ERluue+B6imoF8EINcA4O8Y66CXJIDgohr4sgBlSlnWb+LQcyQDL2Gr8ezOt18CYgIIiymBtrR5goGtpXu2Wq3aLq8js/Dw4UOh9Rsay7JXCw0NtRcr2INe29LmXbv3Fkrps/Piqc0PoyEn45TpsWayO+67U1IAnEkCGdOMv7b4+te8GrbZYyQoNwJsVMDAHqVb+gXpK1+5hSZzvemFVz8faYll6cc/+jFJ02H0hAc5z2Wva3/dn4ynMiTM9TBBhWxOWZuW4ov2ZXI1WXNGbWBWabkQvzidjCqRDUzplH01xpQfMYnM5yxuh0GNTxMJMWyszc96O0fxrZBo4NnGBDaNYzkPjE2tItU2luOHycqsgYVhlZgL4BkXX5aefvGlWOKMHHTHHT9M113/CnyRmnTb929P9/3ugUjej3F2OA+eeoJKvl4b9AKaGKnje2DP3vTaV72C+0HKi7j2IFIkY8z7N2/7IXttJORXztiwKT0Cc9VE8xi+ZyU+qKz+WdbmM664KL32NdcCCtGkDi1NNTr1s0YAol1XfuaJzr6wKV/+yjcDVJVROgRLOiqYC0nP7Bz0YMvWQoYDZRIyUaXCY1chBTDv/mMf+FylJEgkk9RwP1WsV5sI7959Aru/nMRQBdWchzJmuJ/Dn5AFxJ6oqfmnL70GkI7ESeEMlDk4g42aksVbkBjS1i/B5+6m8d5u9GMbYGtf87KXpp/e+d/pw3//IQgwkAVI+oyQKBqwqzs4wa1f+xJYIjPPvu/vZ4/AktfP/Nsb3gohiRJ4nrelbUn6whf+I21DMsFGfibjJvCnDh0/mn7zwG/QXD2e6liP55+7DSZsUfrFrynvf8WLsan96Q+//z1DsSj95V+8Pt38rzfrpTP+L0/f/87PaMa1JT34yKNJOZet52xK9z/0G8YEmTSkXipnqkiiIUnTtiHdfsedUSm4iDyQFRSNVEs1Q0oxdjzR0cvaJqbEJtWwLptbsVvEPvsP0KCNI6idPbRzRwdrMZOLW7aE8v+pwfTK6y/AH+yMuFp26tKW5fjqranzWA+NwD3zlAYoBVglCZI9hOQAACAASURBVAouYOJZn6gFXdED+7oBrm20SpxGxU0lLDa1fWU0O+8VdfozSubJ+jZxa3RiU/ZsXVRg96qRR6yncZis8Toqdrx/E5yV+BLd9GpxvxZc08xntMdPOMvKIeJtEycGbw9z1Mb91hHHN7dQHcO5pDTGsY6usLvtNArVZpgEdr3KyB1G2uHCC2GnHtgXYKl2Qm33Za009J2FbIKPYfm/bNUWkpM2uDK5bpxkFc7efUeQbWwJexPA6lOzTDlwmju6C0u44pApgGD+PTL45sstozKToqZHOPyZoY3vUWJeAM4WALBxfQ9VHcECoJo7f/k95U5w/lkLHXZ/JqPDr1NlZIWsRvxQQ1pgwebl/BGnFO47Z8nk186/L2Su+ur8XhY6qcEKMOPFYTiM0/ua17+Zw386Xfq0C9JfvuE1MGOkEQuIlqZH0UH64Ec+Hl2bo2xMZhOGupaM6TiAjevqmZedl975l3+RfvmLu9IvKXPowBjMhFg9cIPyqZZv4+zYjbmn0xKEDLQUbA02q+VCPFgcZAZbHhwEiJMhwM4r1e4BYKlgxX34g+9PF6L5ecO73pN2UII+r46lnd50w9hkvn8GAEMHowywaA7wzIxSueXDMt7QATPLJms2JPbw6fFFAX0Bg9Ua4X2W/Wr+zUTIKDVAMUPHWRkZbEW03QBZSf3pACDAeJ6jAYeo9/BguvLCbeliOuFewuFqCebRY4fT5277FqyDwwH4zFtezOaqAzRoZ3F/6N1vBVToTh0jvemOX92dHt0xiGMheOkBSam9DDiXnWACa6ESkGfzOUtSG9kem41VgR4LLPcN9MJ42o/zCruTl6rnfBKgb7rQ1fdkBP9GVwYdWYfxYOS53LlOJSXKTe0VNFRoh5mxON17z45Yd2U4YF1kk8wiq8+TadFw6HC9WsD0xc3ohOCID3SSOZeByCF34wfeAaDckjo6u9ONn/gHKvqZD0qhBPCqKEmpxhDpKPbQuMoy9QiJgmWTy2AEFpBqcfhkqsoy0biUkNEScAuZPZyHYq47xJtXYC1ffca5qZtyj+0llPTjXC+CEQAWnSrViQalEmh33Vp+soixKYHpuJQJ3QBgppb8oUVjaQ++XK/jTbBVJguZgK1Chg9rVeCrFcd9CaUPB+ls2iegJ7jEe8th/gooQIyLP66v2SgHnkd7N1H+UYkuV1sIl/dTWn3kaBcC2+iIdVIODXOxHlZDZMZYsyNHYAfws+hPaGMN9kIwMAU3+FmAfTadYlGUayRE4fiq5BrVS5ivxaxiMtdVJBRke44MzAPewhg/xrwjsxESHTxjHQd/E8hWvUxsLjqPds0YwDoEUtYTjgCC6HOUqi+aBfDl32N2HMcBrsNx0PHV6Q49HhlI3pOHg9s6B+wEvhmbGtYWmHMqg8Fgdam4VH8zjVJg2o6yv6r5Ob03IukwTsnCSUuScGAM0mVDemBUAqzKRsn6snDwYbO1J32dlM07UILosEIcDMtaTTUqLxD7mPTlvA3CuPdymMgn2ZMn2Yhq441SxidIaIbVMahiXBdZtsOPKfZk3QAQOebub4DH408QcJLpVyJB1clq9kAjJfJFJlX4vEaebQxA071Vzj1Ws/c6YTM/Doi8DDzy/CN8GJvuBIygg2jjjvDPNp59MwB2DePWx++msC1gsFmJvnEe62eKw/YE83mQZ3HMrDxQ8xcJo9jDknCauX7NBO4rUgDF6mwiJTAO6D8IyjqKzUFjPebHm9OeWwoWX8Hc81Bfki4862kEjSXp+7f/F3aeta8EAIm1S86/HMbjBMBBR+obIfEDgOYpFiXnOEMap0wF8tQls0sX/u0eVqNWpnm5AKTgiiBQsOA45OcMssZD903AVUzsvHPQZkTnwZL9Hsq3xgnMQstQEx6AFcEOzK0m2HDLW9fwXtmqNJyqoLTVAWH9uBYEzi1LFcC07HKGdavubhXr2EBtfI6GMhguE6aj/Fzn2iCqBqaz4Ms8Gn4rlqzAllLWA6ptwksWRTQo8ozgzMp0KwNeDNvoeBp0+u/Hdt8Ly/RgsK5kLTUAMJy5cRt2iIQFiSPPgokpmwVZ+mhgDJCFg2czg2Mdh8IOytipJ5hcvmIJwRngCA1gVq5EkxsJkz27d0YlgeNRBYth/arNACWrg809CnhRoWYUDrQMiRH0VPcceDh1Dx5h/O0WWYym19q0ZvkWMu1IuOy6j/NpmOCgJl1y3p+ktW1rWR5T6Z7f3EWzjkcioy/Y2d6+DBbbGvaF+raBthVYZ4JGrjKBY9fmaSmEEPd3DRAYRUkla6cGA+FzmXUXpBYslqEzAsvO8mn1ygT9dTrDsY0KEaV7GO9gXGVJ6vwr970MSg1C/1gC2teeYjQWgqun+ocLfbv877kft/DsXwjKLgQ/BVbjdyE7lIGQ8T7PBL3PWCOFkv6Cv/dUYDd/pizQO+1vuuZibzE20Rgt/30BN86BVRPoC8Hd8Hvt+ByJDX0d15Vs1IyJZbB5jMDqGN3op2btlmslkXYta/glu8Fkpxc4yQaVgZPlQA2euacAN72e4ItFK/MELfM0mTw/tS9byTmmBnrGRAt/neEJcNUvfQo+Xz8mWzOFCqyCj35qPtR3jXrH7G0L58RbKfCGY34NILIAmTNKkJJgfRZw4RlXPBsm3d60Zu2GKIO3MYgakYsJnouYlypAu+WwX1YCztmwM2u+Y1McS5f8O4AV+y6kRzjsDZYHYbv2DD9MU51MyuNY14HQAq2io28dQe0UwU0RZ5jdy0fQT1YvdADdtwaYRtME1aPotlWXN6RWtD17+rrTyMRIMEkG8Wd8lkXzdZEMHILJppZiHf6TJdwusdzejBFgywSVXagWpYzDqkiwKsmRSWLYb0AgV8BnAw2EbI7l59t8psxEKeujEV3YA/sPwJ6jWRVdh0/QkEZftIlr7oFF1lDXEKCqFWWWXc4lAjjGIPRn0YF1rPv6aZoE00kQb4L6eMu41dAcgP1fjW0JXWUWzwSAmLbPLvbqJnoma18OHOgMQGjrlq3p3l8/jg+F/x4ak8YI+Htoo/rsAnw1VC4pITUCA0eWrkH6hvWrAAl6gtRQRvJXZnsTbNQJAPVjgLNz+sWQGka4Hxt5zMMOMnk1YjdsgheTOBPqUE5XId0wR+koCaqCnt0swF5xFmVHqWcbmv9n06m6kvtes3I9YPoYupoAHv2WuZvENlGYNXWNZnyhgz3PdWWBWsaNH4SdtkGiQHMGpNkdViJB1mXc7z6DaznAUgAd93EArxIrokw9y5xa/i/ZQ+1RzyXfWw5wVy+4CuhpA9hJWVQctEEe4AwW2PM6JuJNXAnu6d/ZNdqko2Qjk0RuvLgewJyAo7ajhiqremLHpTCFVyxpZh1Tck91Q3Pb0mg6dMePfgo4PwRIAqkAeS4Bg5OyfPlz9OhR1hfJCJ7JpGIObCm55vrQJpk82LBhA6A6aWVtnZUvnN2CpJb25yCo8hdqWkpwicQT9+qYCNDKZF2zZg1jOJyOF5pI5U0lff1CcDVPiuX213vwGvm9lSgJ1dycXkRzXG3E17/+9diju57YlV704henV7zsZeyD/nTLLV8g2XlWgDKyWL7+ta9Hw06rfrxvx/5JAB4fGM19BJkF3Wzk5NlROONCPxzH73TjzNMJsji/fGKBdUoVBXyrqF5rJ1mkXzsw2hVM8+4jJJeUiOCsrSK28ppT2OBJk6wArlUkUzyjJoIp6DmV2XYTTps2biTJO5xWta/Ev1iaVi1DpxdQ/Hvfvy3dREXiYSQK3v2eGyEz2cOFMecaQeQRXGQulB06yTNt23J2+tt3vTO98to3pm98/eaQDvh3SFw7dlG6jDxbsFz5UvZkNVU7HYcORwx7w1tfn7797TtgJlP+XSjXv+GGP0/Xv/YVxFF9xIp1JKg7Q8dSIlgf0gp1lBEO9A+nb3zrNnwwWHxKA1mdBDilAVFjNa+e9TNzjXbn23UXCWDGzZ40jEwkgUeVzmAfNtPQaCXN5vYTC5qwLGX/WxGm3MmmTZvZAzXpd/f+gbhF/S6TBoCxnIl//qrrQ8Jswo6rrNNBQK89+3ZGAkKy0zRjtJLnngcEq2W/miBfs3pdNF9qwFcy5NNvdXwikQnhwiTHz3/5M+x4xsQ/a+uW9OznPifdeus30huuvYZE+WrOu7XpXe/4K/ZcJ5qpZyNXsQ1SVE+68oqrUgvs2Nv+67b01S99m6aGsBhJYjzj2c+gESw9CrChd/zg5zz5ZDS12saafuB3vyf5VZ2+8uUvYs8mQmP7nX/13kikrdu4DFC1PB04tD9is5VN9UgyXpC2nX9++sPDj6bv3v5TiGg6H1l8UIftaG9bnHbvQk7IqjtIZOIKo+P9+Jj1VOkOUVXLOco1+8EZXKODJNRMzPfD7r/hHc9O3cOPUBXDv7vH0OrF18DOj1ABNsZcdXXNAXQaKJEw45xSL3UKwMbzdIAKQ8kxjiNHWeA7WfNxWLmykLDdJpJGR6l2MVTMTGDgWs081wTntDzI1lZ1r6eRURmEHEBTbWz1IHI7NoQ3SVdL7OY6U1vb2MJEUMcxPpPxcXsvJkFn1RpLM22lB0slgV0RsY3z7BlqszxtmwznjuNKFumHWZ1gbIxtwt6vWoXGOeevtmgKEtOy1iUQQ/aH3nv/ENUYLWVhDzxPBtGAte+IiUb7OrQhW3kKWHUjLHScszKw0x0Ac8O40AHLf7YQWA1gTKdORkHB2c0bTPnvHIA9VZIfHlwGuj712nnJ2FOd8YX3KriZf50S39e3LDi7iuXnr1+owRpaZfFfoUtf4SK5E5rdy5N1w3KHPL+eGaNZdu8emDhvf+cH0xXPuCi9651vDVZeDQtounDgv+dvbwQQPEIWnvLqKy8Ip+h73/k5TgiL04tRD/yXf/HG9IzLn56+9s1vpO/96M4I7tQesttsYBuwnQzETgLe9J6gjMda1yjtPV3Kox5trpOlOLOcBNk+liiW6XkDkJKjSj/5AdmYkqn0wpe9Hp1BAkZ17GBzRbmhQAGL3ljakpxo1IMBq8MI3fz5T6f3/d37WFh9aJ++OH37tu9HCbFsrWqo8vMYdWJuMoWAVNC//UizyIrcBysL4E7QsdymD1GKxs8CaM7mIF8Tw2SP6sw6nphNf//uN6WBE53pRS+5GlMEI4CswR13351+iaj2MI6LYE+1n9Ezkl5J2fxzn345hhaNTwzp//7k58mqZNk9s9czlHrLvItGFvwkqNtLq9OGrUtSFZtRhp3SB5UEq27WXRh5BcvrAfDG2dhTOIeDGAW9sFgnBXDVwzlCUq6rap5P1txOyRvaJpbc2IziyEHZD1HBHV23ZViZbXGMLUuUmWKcW47Qs6yIaUEInNUaAt4rL7soXXfty9MnP/lZNFLo4Hr55lQPK/Ze6Ps1GM26RlgP6B92HwRM4YyLrRQMGMsnvd1sf1UGY01tRIE2gzUzyALzMtMEzpnLpbBt6bw6t1dNXJgQAFGWuRRjTOcB73SxBMYiK8kDzZiRUh/HhKqlWjwbt5OK27Iu7nxEKsPwlnEjpTxntQxjwKx5DO0kdMjYpzghYJSx5mW7lhCMRZkrIH2UISgVgZFsay+iXI8Sn2a6DYOSdXZOkVkfI1tMgxqeO8jp3Bu9IAg+YOmpycRCrixtSL/d3R8M2XlAQEu1LREXOqyyDsOg0T1m9g/nPKqrvQ+evQFwtaKZ4GURZV4wW22GMdBNxu4QDAiRZicd56WO4LiJa9MwmHFgnbFfixQKpRv9FIyaEgETXj5EkAHOkYh/UhMPVQK7NkAQA+QoT82C8sJyirWqfS1hY3LOo92JTqulukgMVHPNUca3p7kUhjDsHw4HgW81QT3ETiJCzvIFABK4xcnkPjX8MherYawqbF7FHy1hNAShnGMAVkuRpcmypAicS5W9YFLUko7spI4za6mCuZd9KFg5H6LzODWUexjYVAFCVuEAlVJWU8z7StUMBoksY55L+KONsDR5ni7LERjJqGaN1mg32QTI3QbQCVk1AMxxsqdHlqDjhv0Yw67Y1XbzYaQeYALX8LwC5K61I80E29iwVcjDteKHqi6hDIKgiPcvVDmujioX7qWZ1WHW3whTRAVVAKrKAQjfCWI1gvxXw/wtI2mgbvMMIrCjMlZ5ARyhcCRjjgSpZBkqv2KyjdeWM6+b0UJsq2uiA/MOulB3YW8JbJiXla1LYaBfmY51HiFAgpU1OkCpH1pgJmii+sKqisw+nNKVzDHbwhlVboIMu1fBXLIDo9mEjY6y0mScUtZ22FW7F1sJwaTUkhyo4U9nZ3/WvMfyNz7Oe/JLC2kQUouta0VLUJ2iZIMqNMXKS2qjPNKyqvGJfhgQvQGsmqUuh2EwTNmYXZgt1e0fOYwz3B1BbjmAZgUOss6MgX4/zvkAQMiG9WcgPdLOvqcUsAiBep8iAGmSL2zijCWTseiCWRIYq2NOUDN8KO3Y/TDnC+uIhKDgMLhoyIXMsZfUS1aMfstZZ+NAnwELayyafjQTsFcx5wPDVCB02f24O7Lhgr/e6znnbGPvT1AWdwQABq5zjKeuP/fD+emfbZsup+ToTJIiaEqqfcYe37n3QeaSYKAUYAhGnmVH2864nIGtTX946B6A1Z4o5d+8+sLUVLo+tJ1kwFQRMG1/9AGaRxyLpM7WLefSRXp1MFrszuvZkPkZ6n5mOpcZYJklq2XwRpCYM9pD79mxI6izSUbYuEyrNgACg7zCNTL2kNnYDCjLQMqMvZh/RaMmE9MRiJ4GdPPfL0wyRxm658yCM/xJCfDC3C4EURde56mJ/IXXidL1wrWfBKx6VxHwyzL9/zJWs4Tl6UqY/PPyktjcpwzpcdeY+vmFUv6MuZq9448Bq6d8RN+sJ1EAHnLGquCCIM0EwFbH/v34P72ceQaW8uYtj0RShYBH5qTl3MFQjM/LPFg1+PQiQtIp/FOloVgXZYBO51yKr0aliZrG2AgbY2h/ct9U3+PUvBVw1vx+M/uUdfOONRBAYvacuXZxPLPX1Vd3XWTuc7aIhFqDJCGDmjdiEJ71rKuQNjoRJfLDHMKLqThoBOAcg1V36SWXAIacG3YiegDoywazGl8H/3WRBpev0BO2UamsOP0Uq01MBpKssKpiGr1Wq2zGYVl1AB7NzKJ5WtYf+pXHSLSvIEGi9MYEdbqjBOIDI0eQ/lhMk6gjBNWwSS2nx0C0oTXa19eXZidgzAMkHUSmYc1aAkd8xdWrl8U1ZB3atMvEzhROTQvsSX2rESQLGgBJQ5KhtCXYiAHuWVDPvLq3omScZMYsySNBNAFQJXP8ezPl/xmwEx5UJNFMSgm82vxEsK0SW9pNY6kS2GWCY4JBwfBjzPwsu0mvRZN/CpZXDf64ZZl+pvtP38EmmUoZqB87hp9aCejaiOzCzid281w0K4LF2YOfLGN6hPu3bH8tiaBBAB7tczVBeR8B9BJKsnspB3W+j/OZ6uZqGmbIctZXtaQHkD0r5x7POvscysEPYddHAAORLYCE0cy4ViOj1QIz2KD3rK3bKM1HJobzZoDO0QMwbNUV7kb2QRJGLc+lbMJSPrMc5tpSCARFALOzOsnYthF6SfRS6fX4jt0whagMYKzL8A9Du5vx06eZxnnsJUE2TGOYGWIcZc7KOIPDp+KA0/8tJrCWVSegJ5CaAYZ51QWAYYEl7hrMfGUbRFmSTPKP140AKmgjlFVR4kKAT8BIAED5AfeqJaya1cy2mIBw33o+Zw3fvK9JQMkZrmuiyt0ddlT/CL8vYmbsdzWs1a2b1qQmyk0bYQZ2kUjU3q+Gqf67B7azjlcayrFOAM2PdqR9R08gRQDbFHBDFmGRXdcBfgXcx2FD2zE+64sCiwwwbACmtU2gAii15Fq/m8/3vQHQg4oIGOTjk3/Xdvh3x86/C2jmMXpoYfJem0YJhOTA6Ug0X81AbF/jtR3TDHQDHMEn2bLlLACbLrRwd0Sy6s1vfhP3SfzEWXrHD74LQ7ot3UnH80aq29asXg1wgmTGY0+wJ9H5tlM7jM2w946rmqMBIOODC2Pm51vBX8vvNwBAGwXnflzYushsxbxrFgX/cVgZb9rAFjRxywCSBmGvNFr500Gya3gi5Bt8XsuIJtmvRSSJz4RdPMq+6Cb5EjUoEkUkGWD7t23dmt75lrenLuZt985d6J2eHQndCy++KN38uc+klwPe3fKlr4AZdERANEh5dz1dzPtJLth01ntxrCdJ+n/ig+9NTzv3fMbs7ekT//yx9PF//FTafeAgn0dfhy4kRNAunrekn0TTt772+fSql18H+LY4/b+f/CAgEvEBsUE3Osz/+Ol/SUc7+mjctC69lfG/F3bls599ZQDXJmDUw8c7i1Lvj910U7ANvYd6QMNYK6ylEcEq9qXr2++hkWpAx5fzHlIYvI7VA2nIXiQkY0islNL7oJykWSOknGkacp2crQLIHQytfNm+dmOvw18KjXl9VisR+V6GT/q6N9AMHFunPRAss1u7IN6hI0eR4UIOBND3BAzSSpJkanU2EdCtXb0pki3tALl12B73RC9gpszWUshjxuIyh2VifuxjH0uf/ud/Qde6K5Kbb7/hNQCb25Bg+AZ29WGpbema/+dP0/WvenX69Kf/NX3ntl+kzWdvTG991xth3C+DkDXB506nz9/yHyF/spsmbe6fYcrwPvSh96dPfupTIUeh7MJnP/dv6UMf/BskGi7B5vXCLt0fvqLyVPaEOXwQdjb2YNu2zend7/sbgPe/SyeoKBV0FAQWeF+2vC1K68vt9EQj53FlHfB5Z7CpkogaAfXnkAKsCGkZvQX8dGz5DPto1+MTadOW0vTK125LJ/p2pX27hvFJ65A8GaMKV3+xCUmJTq5vQ0RwEGNAEj+jAI9BKiskh21UFfEU82B1ZCtM204SPvNF7Jk+Ek3MneztLCEfLhTnMZKISwDz6WmjJusQEiuyXpWtmyPIdF8p/WA1ZS3xYF0da4Uko3mDaphGx6kkbYB11Q/wb1VlNcShanC1WQCdZrTXrcYwrlX3upHeD32wkKu4N/ECfWFlHPv6pmGilnF2IUdCta6JYBvV2gtGX2k5UgI9kMw8F8cgDBICxL1j4iN2KqIvwxS622XES38UWH1S5nqBs527WOFmFX4ezpqHl0BTHCiZ8LFfOcAqcJS/Z6FzHQGC5TgyNEJ/Rkc1c3Tz1+VOdp5tWgj+xmsLwOpCUHXha+T++CUrZ+HXqax9gQf01Otm/870lWLuCwZ44d8Vqz2OUXr/330obTjzjPSa66+nTKEVw0BwY0khz/aHhx5mc/5b+vCH35u+eeu307k0gLr++tfEwTxCc423vefdlKx3klWoi+Dn8JGeREI87qpSYMy6ZTaAZaR+3ixIQ/cxqXw6/3rggBUsYMGqjD2RMR+ik7Z/l64lqMHBX4lR+5PnXIlxeFM63NORrnvju2Cakg3TSEIlDw0Y2YE2UPJM0QlmMYsGWv6xdsOqdDdsWrXjDLKryJgOExgIrlWQmbCkecOqlekdb39besu73hud/8YJCHBTAzQ4aRk6QM4i5ledwGAGGewFThGqlREUTuqkwBh765//Wdq2clU6cx2dPbnftnXL0gkcqK/QHXLnIQ4PTjSBn2nKRUoJZN7+xjdQilQfTJB+HPMb3vvPGbhrGTnjOAuQYvlyrBXHintYtb4hLV1Lx1P0sWQL2mikAWfUhkyH9h8MILsUp3QMhKqrh+xlAYgIwPJUIGnwLwjAmFmayJR5rQZEldVvGqXEYAqw2BUlqS8TSpfVmx06BlqWb3qAcR4Gm1aAt4p5XaSzQvZ/IxpmL776pRipJXTv60r3P/q79JNf/gRRZxw8nJMRgOD+YzgUNuKO9ZoxbLJlnAVTBoue/4LxGiRFtIPtBCJakI5NJctKUutyyqpgtO1DINsKlDRSnRZB/09VgwFiWcViVkd9MpElg6DiYlizNGqqAoxrpqFWApcZPDkeZVA1ZrvJEgAtETxwoPL5oxh6bBDjbsc9EwgZCzYMtI1UdPA4kPwy8wT5JHQp62A6Wmpz9Ohg6uoko0lZA+SdEB6PskzYi00rbBQzlzaRuVsL4+7ggR4angGssm1mYLVFjxhLpVgDltgWUQM+y4ltxYKgn4e30yxoCFkgFdNEq5oOoPRQCCNKYi1RwYgTILubz7U5AONNX6lUywNVAoiHL8XZNs9BPc/7F9lci+efxwGY5MEHj3A9pD+qYNRFQwft4IKkVNgbGT4xlwJONtviD2PUDquhlHK6GtiQAn1diIEfouNSv+Arr2+FFV2EQzPERh5k3Y0TeLje/BMgLSesrNVy9qKNy2SxCsDNULY+yTwP66jIREfzz6SJ5dY2SwkQXGaXh2YBuJEBLlHK0nH1nENGQDDdhnBic0oDMOYlHJLl/K4CJ2kRNqGSw6yCDsVgURlD12vy3ftX4ayGe6qO4IO91F6W9p5RkR4bGw4wvB5Q+jIefFjWF7apBV3iBjtKcoFOQH3lC+rVbg1MiPnGwGStRliBOsEcnj2wKg+xVke5f5uaMZSxLr0HZQuQNEpVzG85jdM8o8aZ3CEaqiG5Gnq+xYJcXN6gxPXk3tdp9mEsTVy3ZAMvpHMxLKmBMYBGxrIMGZfj+yfSNS95SZQ9/vZBupdiF0/0o2cmA435M/niHnMN5jBXfPfShQOslGcSVFXcvViDxO+sfAqbTaBdqfaX4+Z9acP5s+2srdFEag+dpweHkZLgcyRBRJl/CEZjo9nHBj1lpXaxp3SGpMSqlRvZ78wKHXTlGIxN9NKQbn+wTKoIuE3clQEI9OGY6gyuXbMktFYPYZ9lr6n1WEs5cARlGJnm5WvZjx3p6ue/GIcfx4W9IojYRfJsEjZPFqxmzMlTzEJBZveT9owkxd6DO9LRrr2RqZd90NKwHMe7PYLW0YlO7NbOAF0qYftfcMElwQzY8cRDvOdwOJWyigRDXPeeQA2huAAAIABJREFUY3adXrlibdpC6dVR7nvXAfTIYLTPydBj8JsbWwAIzku9xygLA5hYt35zdGHW/CXkPB557L6Y4+liGK0ExWtXnJcaytemJ2hY1je6K/b+mesuSC1lmwOoNQiPJCLU/44T++jI+kg0Pzlz83mpHkBb/W+Tm55TkfYQIDUxWfBBsgZwsunck7JVNVxZt2GZvbm0TibXIDBnEiTbYwEiYm8yfy0DrgNQjJ2VfeUJ8IxZaaLcRZIBYvnXQn8obzaRz1l+jVi28aGnE+c56Of3HLzNfbGcfbkwgR3+ZOGszVhervVMMiigPv4XVZWFe1vIdF3ok+b3nYMDuY9p8Jb5sNmai/LN/x9g1WDrlH9rOT2MvPwzPUv9e5ypjGsnMksdlJWNC6ySmMsYb1lHb8uFG2ikYEWPOl3QeAIQ8Tz1zHfOQ3bCgB8boRNfRZOlcy64DFth2lxWlNVIp33lnJUWPpVrJNjPp8cmryLL5hfbHiCCn+HrCozZQnCkBRFUzhmvwSLnpYIXsvQEC+oB8M4//4LUTzdt/d7HHnuI8vV1JKXpmA64esWllyPZcwb7hPJ81pfM8eyRnHsPjQy4914CZOI/qytktjfRrMfkhfppVmMN0rBDJqHBugfzHLbDUtVo5MbSneOss8xZTdFimoXNIGlkv4EMorb0V3s6hw/Xzf97YNod5PU03CTYNpDeh57rCLba5kJ2ylY6ow0txWESX6sp9Vf+RIZ3F+WkdSbMARQsJZcJ29V5Iu61saEOEETN2cXp4YceAqxdHWtBWQDBSW1kO8CTjHfZatrHfhqDmEiPpnrYFIPKE12dEQ+5No4dPcY6aQpgQgZsKwwiG/OsxSfuRuzdc62J8k/nxfdV4aQEaIWN8drNVCComdiLLmBzSxvB5+LoPr0YoHcjQJ2VaI6RDUpqkYAZHoWGoGZcdFy28kDw3v3LGmEN1tB8T0DNJlVTOGxjdHmOM5DrLFu2KiRiKglsTSwIBCtXEFrakjxmj6f1fGYvsgQGuM6JLFs12W1EtXLVGph/jAGVMEohqJFqwtcge5D3DMMi7qOOdZK5NlYSONYfmQJImOUcHGUuZRRbORixG3vIRJMVCsUkq4IIEJ3hqZJg3eXEIecofEdBWhPHheRByJBEApn1Fsm+LDGhrRDoLlOKIj4Jggxnj4wrm1BpawPAZb2bePQeTYD4eSYk7bKtTqB7L2RAIuCSmQ5zCyLGKM3OFtdXpDZ83SqAi2YA+vPOvzD94q67aZQ4no6c6EVvsA19xVUAWy1pyZp16au33hr6sJnPaCVjpsUZMYnSLhFTC/YqKYIkGrGZtmrjxk3RSFJA1HHx/BUoE5DKyulhCsvIJR7yd+vWrUOj89r05S9/Od2PLJnv8Xdhlwus27y5dQYUI/9QsIn5z7Wf2dliDDgTTO4jB49GssBhvvPOn6ePf/wm1tYwGr2PwljcCMi0J7RfL73k8kgeqOWsvEV+jnivT03c6e/lZJ38fIg4qACw6xfq+2T20J/riGYAtDbUfiACWv6sDqC6g8o45UZKCBIgqVMBSlyk76wTgS+q5q1dEjxJ6tGca29pIYFWh++xI5IfwiAykjfDVm2tbYkGd2qsPvLII1FOvv2x7VTxLQlptx//xG7xVpVVpsuveAbg85b0j5/6NMdEtLSMzzt381np72BNFuF3f/M/v5V+Atno+hvemP755s+HnrEAozqZxay7BnQ3v/m1L6Q3v+5N6YP/630wMZVysXoRUE4ZCRJHP/rvH4We85te97q0Y/sj6e577klXX/3CTK8fB7mKWGrjxs3pne9+d6yhJtjpkqZc61Nq2BIzetxXwHrPpR4C4GYwT60JXjurZirzUG3gh7MN/gf4BQObPbj3sQ6IOjTjY08s0k8jEJbEM9KXJYlXr6hNgwDGAu+TSOXd+rWvheZ0D7ZVvd2uni462sO0tpkuA34MZvaxowdhcTbSnLUVfGBJxPh2ub/313fHGaZG+DLGXdmVy599YXrooT8AgO7BRjaRuBvg2YncxAZCC3YG7c814evvfBy5K2LMd7ztL9i3VBuxhlqal6QP3wTjuONwkLLe9663pDZ0wT920z+kcy++ON3+w59Fg8ABQPePffSjMM4Xp4984iaaofakLVvpxTI1TMLvMEkEG8PRA4axsgHTDW+9jiRUY/rUTZ+hH0xd+tfPfiL9z69+lr54y3/xWpowQvoSXK2gtN9qtXk1ThfBVoW5OzLWz/yAQRBvunSUQ6wzAUa1xCB9EKqp9istRzu5cTO+6HZIREXpldet5xw8FBVRR49ShYap6ybXJoHJCMXKklLOSDEUWb3aHJNasZ9CooikCeezDbrVsu6BGa3cnwC95qIaoDwa3RU4KuVI0ixBDmj/fjYW+1HbYE4/a7ROTAUhbBjQXbDWYgL3qnbWWLOtHWAaUlApG1YpIf37Cl7XSP+ZeSSLZMAOUNk6SNJyhMrbqqpqnmWc94ElcGboAuk3OLeh0Uy8ovyNSVzjF6vM6qjgXEIFwSjXH8E/GYc5a6VRDUkdk5Xj43w+N62yW9cJ4tqFUgC5g3vagc8aEWi0TjnJ/CVnGOZOWwTrbJicZp9fJ2NY8Ccy+pmD55/c2MV3veNgpTyZOZo7wgsB1oy9koWXudNsuLkw65S/Txp4vM7SnQL74tQ1vRd/770UwteF93X62hlTI/+8pwYWXveRHY8hJPyHdO2fvyoyH3E/Pgt/m+X5PvnJz6DTNpLedsNbouuktvu8884LavxJDPYvH7g/ffo/0I/BeXCRGN/YMNj7qyBSduwETssAVnUqx9lkJw6TITLb5r2zgINubTl3ZNwIhAQQdIQ9QNAbtEnfHKXItWSFfv3LH4aOxS3f+nr6l89+CX04u3rbSdzMOO5tRkSIbI1BhhvRjLqLvJrFJfPLjw1pV8CbIlb5MGWtNVCk1W99zuWXpQ984H3p57/+VfrIR/8peLNlGMEhMqe1jQR9IAYeDLUAgrIiLPv3APFz1CeROWVmwmd/3gUXpDdccw3l4g3pQUS2z77s/NQx0JX+7YtfSntPHEYHFj0iNvkisuA3vOp1adOG9cFWUgPrZ2gSfeYrt2OcOTy9ZTb7VAR4jCXvK9Kgc0it2lCPvqmdZhF7RgagDefQBlUdBw6RUURXijmswpHspGudpQloX4fgfhVg5uiIHQAzZlkWcmYZtWigYtwsOCUw5RiEk2HhW1bqraspIOMbwwGJ/3Tesmv5Gplrxu41HI6vuual6byzzo2SBXGO7/33f6V7H/otNyNoB/CL4z3Sw7VlZQZYkjl9bjGNc5TzWX6nXhKlXtmyFrwDYORDGqDDX/fq56QNF29Jj6E7eHD3/rR3T2fas4vAYxCACcOlcyl9Xg2RdhgJOnyPbufQWkbXPxrmVALU1pNRNcs7jxTCDGXT3kaVbChZm1LtBbkZ/wEylZA/A0iuxGrHEiAYsDOsIM40h3l01WRdyYJpopOQB+I4jZW6u3X4yHYCqEU8zTiWKpZJAFZUjaPWbgaMfba2NW1rU3z6eNoH6PvQg3QHh1WhLqFJBBFukwflNMpqW1XHoTaRjiGnoPyA+kmyHUXnSugSTLUeTFjLWFgD6FcSb0Uzs5OWGuugMWsVTFrIsiKgDYEtStZmuf9xDq1KwM9Zm1gUQO0yyuKmjxBc9MtIyzLnp4CkCKx1xFxH/B4QTe6cerC1fK9jTTXwngrGa5TrdwL6HYGqOsI9VoD2ON5qwo2avUeXb4YA3OAobFnYCxillNxXwFKvM27FWbRkSHbIMAfPvCz12DTaMgFWm0+wXi0p4748MMvVw4yO2F6XMQUcU1ZCRk6eUCuCOqvtqqEZSaUCumillVmaXmiYVixDWnvDga+chI28kLUP3bTQgTOzqn1oK02d5zak3TgBshOVotgIsK2Teghgq4nAfXnHRGpAv3iK5xnBDEMcSmDNwTxUoyoDqRhTLli/vCH1sv8Pwm6ah2nfQRCnZqpV+DxaSBM0MH81XK+WJl6CL6P4193Mo/Mn08HyMMvBBTTdq4GTaReVPICF21jaRNlqZXrtq1+Zdu7bnu57+H7WajnPt5gy2aXp/EsuYv/+TzrSS7dWys1QV4ig8CRl/NGETw1e4YYsgxNb1aXuv0sZ90rPBABynRQKIKI78wiOrfNggyqJAiTBs46/OAs1BPOWRqrNJiFae465zRoGRAImA9pCNZrfLWlvCWaIjIxlS1eHnIzPPT5F+ewc5aysJXUfLTUNxpVgCwatBSbqEMyK7p7j2PjKqHQYHunH+R3k7zx/3cr05r98Z9q790C6/Qc/iffazOoCzkQZl50ELzY9qCA5YLOAk4xlFiC6cGRlolHdfQBwdTuTRT4fB38FoOjyNjRMYc120qmwgtKfMmzPDGDHCVgYSs/IHLL5i1CL+JVHm+ClkjWyZi++6OlpeePSdGDvXipQngC8wlnCuTcADbYGB9UKGlqtWLYGpsK+dORIRwAP5Wj8VnEuqhM5DStR2796yfq0ovXCdBiQ9kjng+yBOcpbL6ah2XKex4oBE892kDXJYXfvHjRpZTLAGNi0hfutDt3jIp/dGbF0lLNBFkjWyMzAPSsfjYI6A/SQAjJQzOy+Ex/+SoYXRqlk5pfpL+n6ZP5BdvaoK5gldnLfJ2d25gCkR1Xuty3077x23FEB/Ix/F0DOU35U4Z6zOymcdwtek/88/77Qz4qEU+j2ZD5JsKesJCp8ZmiBFn6fv0+fNcoOg/2c+Ye573nat8v8WMHDHPwNVpUgC+/TjoZPyPoIBqprnI1Tws9PXcNkcKGZyELbbVDpVx+JhiN7dhPU9PE5OvDek+/Pyt9q8ItmCVAmLBvhWiZB9CW09QJCs2rMs07toGxZX2PTqrRq7WbYaoAzlAwWR3Jd5nmWOM198JyEIIt+oc+d2+Uc1KhFOiKa4FjNEKB9Jh8kGO/XuKxBbZCAqk3MQvcbCRBeM8V6meF1a1ejTU/n+noAwXnE0Otp3mNZ3+ZV7WnDurXsTf0pM6fqSBpPVGT3eRI5JJ53QvY3Y2ugbFJHGxL3oc8i+Mt+15Z4f/rXNSTzBWH13CNxwGucH4MimWtR6s8pCavhycvKx3Pdh6SFf/dzdGJ9GftL1qls1RCe1sjDNpwi2R6+kgCYTV/truyaodEQ8z7Nfxa1+iVA5J6Nq4W+vQyWrGrPzK/z2gsjaphArgh/TvBqCgBQwkKVIJ0aypZlC8SR8PPGBAxMvhsAR8NU4yh1wWIE7MY6n7oAV8e5z+2PPBSNQBpI2NloZ4pxFZyWUGCZ+qyNPrhWD/p8WTLGhLbgIOzBSNKoKyqpgXMBUHUEf3gAtpqa1LKABFBnCc5DroH1MkKUrA2KRrysizqIIc1oo0umsJGtEgt9gLl9NHmRNSWoVInG3xlnbg1g0WcTAHXPTVAC7TCtXLkiLYXd5Losk7zB7yzzVdLGdTqJz2jznG6AZe/bADnAeGz7pB3H+QzLlidDj1hLX5hjxkkgRduYJ4086TISimcltpi5D51d2Mky4wTM/C6zTdC7IpIeGRki89SzOFZmqONpcsemL+OAOh4sEipk5Ap2tiJX00YzKjtOz4ZGoI24lA/gvOCazE7AcdoNNdCb6LVw4wfeQ/O7PSQoGgLEtlELXmU6eOxE2k43+37AkxLmbzsszzFAMec2j2HHGd9Yd4XnFdTO7GBBBuVU6WYWD+VnbP7+hYmtkCpxJAt2NGyf2ycHnIO2ddrmL7Td8Ysosc3GOWfKn2as6kNNAWqtCCafiaIdyGPYQfzVr74urSEx8cRjj6StW88MMsCb3vSmkDv4OECUTZW0r3mi7DSAehprEHzMbX/+TJOspxI12rElkaxgXmMdyzyOwEn2XzFAM02IkqXAyg0hFQJItn7dWYB0xBCALe3tS9Kf/dlr2Xfb09du+0b0SgmgnfEZHIQhip9ZBrPiquc8g94rv4omOgL8y3if+rFr29ekTes3RqOuSy65OBIk03z+9++4PTTPf/SjH0TCy2Z9T3vapdFM7Jd3/RowSxtQkPdjTr771a9CaELXlXjpTe98e5pm7/VQ8lxHIkdzMc21qrC3TbXt6TP/9tH03f+8Lf0F1bEnjsOGxd40NLVCDusisbQ//evNn0sf/cSN6Z/+6d/Sy1/+ksB92tuRcVmxDom5UZ4dvWPswZcA1U1Kqc0sAGo1gqCyck9t+I0zjGE//l74JVZjYB+suPDfJkTmqDyzgrGGBIo6picB1YrwWcv52UgfiRqaRTgek7ynniRWE+fLMAmVOkr5V69cnX53z/bwDZUfue66N4QGrHIbAfDaBMvYGh9ZEtWevbtIIK0mmb+L/QZbn9csbmwNAHTvnoPM84q0c+fOdMFF5wUJZMfuP0RTvDEc8hPHuwASPRtpMqycAXbm3AvPjaSKWtI//MEPsaEGDos4/8rTRRdemJ7/guem2398R7rnt/dC0KpM111zLU2rjyH/9EAAB7t39dGo6rJ0392/CcLX9a99ffrKN78J2FlDo+yu9N3vfSl9/vOfI5Gwm3GT6c+5Gz5gcXrpn70QALmDa/2BJpbECTItYW4uorLsV3cdQQpHZnDmDrkLCGdDa1r/dBBC2uuvezoVV0vwNbvRe/19OorMyplb18AO7sJeVaSNrMcf//A3YYuvet4KjF0XklsV3ENl2v5gF/tAktJQ4ENF+qfsSeNETFkkNzkqowK2Us1oGGQmAjXK6h6PkDwuRVtYrW2lAKxmc7/p13u+Wj2m3zZMf5nwQfC3s72dVWmVsEaMhdWgtlhWe6Ccn+c3YVY8r/+og4k72I+0F/H8HGfVCM0ijd2LOTfHkK+cnYW1CinJXjcatobFMp0hYwF2a59do6Mj4EKrkP+hCmcAWaGLLloHDrIfYpcasFyMzzkC4C5j2jPGtdLXS3wuSRHwWLLIqeZVC8HU3EjlzvVC7a38dU8CMyPbU0Ayw7E43fk1gNDQRzxt8BY63pER13ErAKZP9oaebLDz9y18v+BIGM8Fxj0HVb2WTDbBAIPLLIgogKrZaXAKWI1pMTr2LDj1LE8GVvN7814jE81h/oEPfCC9933vj06J+VdBlxq9uZn03vf8ffqrd7yRw5LmFBhANUbMYoUuEgvlxzS8+qcvfrnQVdLOhxlVPspjuVnL3crIQthPqY2Mc99xdG0O46SrmxrgUNaIqBbjrzFSa2RKphfDXcJAlACIlFouy6F13auvTS+4+qr02I6H0vs/fjMMPLtrA5bqnCOEGCBcAVjVvbfTcgQfUTqGA5KdGxgnWBlqjarfKGBnhlwZAECmL/7LTensbVvTb37/u/TXf/33ONMATmyKaTPfrBM3QSVMzikQwFIc6RI2ncG9ZROWB0yxSN18pbz+bzgAnnfF0wlqJ9GcPZ6OdHWklTQH+cU9/5O+9z8/Q/8SHS+yJC84/9L0sue8MDpmzjCm3TRH+OfP35oe2X88SkWKcGb0l0swgrI0NValAIDFBMXnX7oSmjvCw3v24bTTiRNEzmYsxzC65LUo6yY72Uc5jeMJmKHWqt2h63F4jmJ4w6AY2xWcNEGVSACIWRok8d1MRgPU9HGcU/qgZA6+LLmMM2KIkK3RCDazRITxhfvCLF4Jh8UVaPde/aznpGY773Z3pFu/9w00UBFUFeDikJFlKGM0AmrfG2WKWXmLxslYYY7mKF6Uou9w0uMeMU4QdNM6mkEVlfRzEM2iseMmDpsR92q2SnbnLB1pZwRfdBwxIrMw32QvNrTpCN6YNgMofPk/Ppd+TDdKmujxh+eL5mYAQbyf3ADgI2uKDD4a1yBXXBuQ35IQy5WLlK2Q0WsPKQkt3HM161oNqDmCUxsY2Hx+eprOqICArkl3fuwTUTEO6bIqHKGl7AfYhZtXUqaCAVRj9yiNjzqOyJ3OwJpwmDlIo5RYMi5A7NYtK5AqqEbU+xDGmTI89Vg9ptWVNMDlfuubDK5gamB8x8je2UOkHKBEkKSUtddEyXAjTpg6p8Fc5iCY4PAAK07lsG7n6Ew/R5a6ZK4izfYSrHQTJDONYdP0hXP74zM5DY63+5JfljOPNlmSGdvAL2vYJwxFGqAs+njNXBqGHev8GBjLBJ7jposBhdRUcv1H506BVRxHs+41lOxRVUHygVIf1t/wGGLdlL/PCeiIeEYizHty8dg91SwL7j2LQfH6k7COzNGHKeU9greWLWZdIbVLOJiMQR2Z+bl+DjnKNaq5lDJJbbCae9bBSm2uT2V8Zjn6s4O7OlP1hBIOZNmxFWUke9iiqWZjTXoYAughOpmBdyUaUqc1x7gG4398FfpDpCs2VdWn5UcpmerLuiMrQeHtSrjPNpycWseEghYO3RKchKM45mPMzRjj0cE1BnyP88wFHON6QOYGgHz3UA8/6GX7qA1cwv2xOk5tkWCIybwWkNHhsLEWgu8Xnn0Bdr8+/eCn36OUcIzAt5ULVKaPf+SmtL97H5Iv30mPoLVZzPmsXrH3KouSpw+bG7fu3csOjt2cnU01JtKiXNVMa/az8847g3LJPQAbTTw/DB/KorQhAsvakwCWCww2E1d2zbTURnkMQyXtgfqpDhXkmnBe6sk022BgyRI6XxMgGnzbRA1XIs5KAT9thEe3unPavVpoyovYi65nwQOdJ89Jk4KTeHqTaAzr+Faiwag+l/dei7OilEAVh8Nq9F1r+Z3rNZibhYAuY7x6PsFGQBTmMeQAeinLUbNbW+EZSIwSWg5NSEKgaJAlaij7nZmkRJczUA1gzY6vxaRkXbQx7DVVrenMTeekckDtMjLXDz1+fxoc64kkyjB6fVHBzVcjWoyraYa1YvkG3g9gjEP/2I6H0as7GLIvdBbgfmFywDo9c81V2PtpEq/3wCqqTBvXnk3gUJexhNFYLvbZmFDB38jfYBwPH9kbwFs9jLfQZxc2jaSw2mqZzXY/ZizTDDyMmXUuMn2bzI4UHCBh2dyXyUE1nyP3cwKsLvw7ShkXfOWvib3NNRf6dwtfF8Cdn5t/duH1C19jsmEhoPl/u9bC9zwpkC90FZY1EgxaTVNhWyvpUyqzjvtYmHiPXy8AVP13Xp6af068nhXh6wTp/JoiMpGZ5dkbY6CuneMNMOPrQpa2cG0Pf/WpIwEWtjLrwh1ADX8/AQhybN8+3sPCLPZAyOyjwXwlQaXlx3MYauWUIgtrAlKvQBuuFBeBZQ6CFmMk1qzbhp3AvjLXo3Smr2SNCBT6Wd6/gYmAgffu++opM/dn+jv+3J/lzWMi2CUKcG9aqpsxR7OSYBnmAp0uo4zLzufBYNNX948drqfU75ctSPA9QiCvplkdSW2ZQVu3bE4XblufNm/eEJpqFVBkKtHM97yWkVomASF8S/e4iQZtifcskJUNsIGWPrLJ2D5YSN5nK1rERbwvtJr5RAHV1tYMsPLL0mGvOSs4xo0Hs5gfyBZc2DRHHyBb19mfYIP7A3NHLC6ZRwLI80rrEHAKqkYTIOUiAGEm8T06KWtX+sTPKLGDYIZFZ06bTrJOrSALjXn27d0d4+/+rSaAbkN3X83N6HzNy2OsC02Suo72kdBqibUqY8tzJfBa7nGWhG3v0BHsKM2LYDPt3PM4Y2SqXvCKRPPoEOtBRiRJaa4vc6mYNXLuOeeHZqlj6JrOiSY+U+wRJlq2mV3TJ9AXVNKhC/ZrP5qAAeoBbBqYniyiyYvxBdePEmETqYKMjI9gqj7BYtZc7B+uO45P6tocgmHoVxk2cj3Buz873kGFAmsnY9RnzW2WIruwFGBG1n8946RmsMlGJdU8a9SLVkP0OE3hBCZNwMU48f6oVqAyzGG3uZNVCBm4mOHkoSPJmOR2ThamgKmVB07XtIC5jE5tDU9VxbyrZ1nOGTUIE85KJue6opAA0F8944wzgrXbTsOwelm8jP8wZeK9JPcsP87PXAFWK7cEdis5B5sBWRup+BBAUHt3lnUW8gDxGejus/8aAHfwuPg7fpbSEZwLq9fSzGzfofQDmtb0c76Xs6+0JScBEFzjmRbhEOcg5bZRqp2BxQGkxzmqL+F5mTGzImllMq4A2ns/WeIu24NZXG2c4O7IE/95TO7Zwo8Lus7xjj9yTpjQ8ysHVWMdYCNPJb2YF8E7gdUbb7wRRuwG9FRvibUxwho7/H8oe+8Avcpq7ftOpveSSSaZlEnvAQxSpUpTbK+vIopHEXvB1971iBy7WDgiejg2LMeD7SgWkKKCgEgPhBDSe5veJ1Pf32/tZ4eR9/vnGxyTzDzPfva+y7rXuta1roXM3nL0iy1tesELLqBikr4ZNLcSyBu3GjN0UsMzivHMzpnwosO2a8Jz8DWX2IoKjagcs8KEyhPiJ5OW7iWZ58ed0ArA0wFQto64cBMNbU4h9m4lMULyvm4WlSgbkcjYn45bfxJanHcA9OPA8znLaQBmQmLnth2xp1pmzaP50LpYxzt27kjPQYfThmjV2AIrQQXl//u/fgQD+FIkirrS937wi1TTBAhFXGWfgnUkIVpp4DaMvVPS5Ls/+D4JY2y4DH/WypVvfSssRPa08S1DcMMPfp6akUDZu5dyZYb9ouefnv7Pu96ZrvokMoVnnMZzrKdpUXO6/U9/ivtUg/ZwW0f6818fSK+89GXoTR4Ivfd7/n438eASmJO7ANI6ucYVxDsSY+yEUJJu+umPClILmXxVMML5topJf6ZrAE1x7I1zobSR69rkijdVwt4+ShJaCwxOSrUljhhnoVUD6i1X8BndbUfx30hYcD4Ok2yeCfNXUkA/QNc+pN+qQ7aQKBxf89WveTVDzzXZ28YcQzxTD4yBYua1nGurrd/YUEWJ+R6uQU8HCBUm4JctW0fDpqXBiB9krVVAOtv89Ma0c8/mbF1z1foamgTCWn3yCbSw67DRPEg/Dpxrx2ddhfbrn++4C1uR9RGwkqMf0I68eKoAWyH0Te9D8mF5LpzpAAAgAElEQVQuTa4++JGPoSc7SeOvG9L73/3BaAS7ZNHidMEF56XHNz2V/nrv3VHhbNWYDEkTMLOQKVTjephnN/k1yR545WVnp0c3wBQnWb986ULOAkg1nBl76Ecj8T2kvVgLECuxedphJT7wNWCtHL+uLq1ePSdt2flUKuZ52zm3uwGOR6n+mCCmmT+/ibMN1vBTB4LZuXZ9SVp/6hLwj6H0yIP7wlb3IK1oxa15qyCV8WG6jhFDePbxZxkEKBNvrnX3pvvOypNugE1yYQG4ymztIiZsoF+PDfg8P7SP7ZTsl4T4aibJIKjtWFQTNxvo+xr9WpnQjTRznkaTY3v+KG1Thu2sgvBWjwSe8haNM7K+C/r7B2Q5s9QGh9g/sG9mYXOOcI7owxsDZc1kMzJKNdWcVg90gQGghIB0GPjIIm0zoDwyAf1gVIKvPcg5aNclhAwg1zAxri9jopr7lrGaO725I/rssvypbNLsEPxnlqgaV89mnE4FaiOwy0usdE4NGsMYFhyaKaViz8545Ubx/wuYzd7/zL2YFR5mY0d2yoPDEjgz1wWDnwFg2YdmS8C5ysPXzJH+J8C4YKzzQ8Y/8wPB+zTToXFctnRZlsWMQ1lQwhOMrtOUHV3zlW/RLOpDlOW0U848OwDUPBC57/6/p8989YZUOsOO9Ua0MuhwEngGS1NdsMU2gGHSReiXMbtbnzyA5qjsUjPYsijUyGAxoOdop82jHKh2z7TMN0BVAsdi2Q5Ysa9+9cuh4XnZ5W+NpjqjNgpRN4UDaIIskw5IMMjMuINqHRsL3SeF43W0eTa1Ok5aCW2dMX6MMgcZr2OUHqyji9+3v3ZN6MyVsIqvfPf702svuyJdc813CBp3pl//z0/ST3/6w/Tbu+4AdINtipNh8G83vgl0OqZxn0V0ER0DLBXM+/hH3ptewmE6iJVw0T/48EPpzLPOgQ17S/rCDdenyjkIrmM4Lj3n4nTu+lNx7XEEAEm60TR8z0c/lw5RxhsHsOXZjNGYenSUmVtmpKahGppL16JDJchzuBuDPYuDi9J9tA+7YaueSJnMa19xaWhWvePdnyJrMkSWbHpsuJXrMDiUcx3AcRYAnDBQEGTWr45yusxrL+EHjayRd7398vT97/04HejA4vFsxuoeRjk7JMiqBho6MxwaWQMVjApNZNBqTisWzkkXUhKi5tJeHLff3PZnDihKNABWp8GkGFDAGyalDO3csQh2UmRtCxp9EYQXyv8sPTSzF9nyUZgwlWntyfPSDtbX9ifJANIRvYiM6zSQzlG62zteRYJr0nWlxXKDcyjbaqBspWukP520/jnpvJNO4/45ECjruPn236e/Pf4w94hhNWZk7dh1vUrdRxx1uTDY8qj9FrC3IcSYovsaauxBxCbsX7Wk7MgZ5aAySvh4GWRqrwazutDcShZTMc9pQqlpHsAqQOkLzjsnnXvyuYh2z2Xc+9P11/40/eXOR8Lw2UhNw208O8J6D3Ysf2+sV6AfIW4Y5Ja3RKmoDpz3yxqsQvOlAranmWwDjkGYsxBYeEaddBqWgczN5LAqBwCM9/BwJdzbAOtwQmbhgoo0bKJL8JxyuN69rBlr0TNcJAvwCgyv+HvEadoymTiUkPJDiK8B/HkZv0bqYbeQeTtcBkDNxumDCTLOohREki09Fh1NvbiazJZQuvbIJBIQNghu8XcTHYNIFAzThMzkg0mBODYjNrFBBCxSyzgsC+LC9ejNspVYG5ZOeZ+eC7KbZGZnWmZV3KjLRQ1em1Qtb6F8kQYfowBujZSKHplBZhtn1gxfJYdxuWX3B+jASRyG8kIa4gHnMr9NLYBdyynXxEZRUUuiqDgt28vP0WA+yn3sbkSDlQWxjNTkvP10fkb7NppsAPxCXon7EzOMNSQjFT2fCvTk2g/TbAMh80HYY08OErDBTpa5GjrMPNIMPmumTG32SBu2opP70W8pQZTV8twxg/ZCcF4qsME/qtBGmDtjTjrt+FPTRee8IH31K1+H3UX2m2zFXNhJMym3tKP93zb+lTJwHpQxpKokAMIASfUpTMR63cL8+rMshZABXGb2K9RXhbFpomr12uVp3x7Kjvf2RfaYKtUQp++HtWT+S4zO65VESYT7h7WLrR2BRSwYPsIZIdExWNzh07BGASsgHyG8Xx26ckOCFfxpkzxHIdM1g2GAQyNAyz8jU52cQ5vyIdAsO7OfjLElSTYwMZCfS1nt4uVL0l0470dxQgbRLpF1ZsmlwdS8qgWAM3MpCa3B6QKILthSQ3hLNMdxtEtwCjtgeW7buYnSSKjL0TkdoL2lDvbDJN2T6zg3KV0kuD6CDtrWTT2pbb/ZaptNyo4jSUEywWQRuz2dePwZCPgPIr7fR0kaTQzp4L599yaYI+gs4beMMEFm6A1ozFLPIsg6jiZCgkJKuGyhwc7ufTsAyNGCxNGzQdnaZRdgy+phHmwk2VNKImEhcwBQrU3XX3KO2SPubZ1n95qN/QQFLHGVJZ59WeHA700gs94EpjJ/rXA+Mz7uNRkzvja2YqE8XAdVOxqljU6tiRX3tQ68PpzWJv6XgXV+PdsXzP7tRZ+RK8lBzLi7uB7v5+9TwdCpftykzbG0PQX/KmfBTv28wsPGH74ub4Liv923fglCBaDvIg0frhDwF/ZF/plTCQFT2VL5/QWgkCfR3e+Csja+wS/NpQC0weH/RGKS+2HtxDgX2JwBpHof+Hz+fGrpo4wswaVDgEc7Nj/NfXczn2rxAbpaHsI71aGstpsxMi1DVgTpfAWw6jxk2pBWTeTzXVZWl054zllIN1XjG2KnSTKZFBhg/xnQCfq4v4PjLNDKunVv5n/Px9WAxHuNcSk07IoGOqxZ3zNAQ6hIsrAuBVBN+OqklRLkev0BAB3tUTXAV3FpBj5pa80+NMM2nE35vGzc+kbkaGRkMzYGxs0El5UYCddcSCDRCEoGfHEEfwA/QUrO1rog23QOjkgNEy32AxipBzqPQNQdq/yUPD/3pswXgy2vGyCpwK++lFOnqyIBNcNZ4mfB3wgWXZY0DPklnjfWQ1bGxjNR7UGH4MMk6GfxPNr5aPDGabr/4AGS/4NROp0/m42q2vH1ZVCGfjvSShUYZn2EUQzyhsceSYuQGdm2dRu+0SxYXXMCpPWaavB7SwJ9Xk9AUMBQsNhAziC0hzG3sZVatUdhikl4sFlXd6f6lV3ptttviYZ127ZtDaa1wL7avU9u3JxaaHTm+xYDyjlWdpz3K4vHDCCztRBd3/XvyADLgLSxVxc6h3Zk7kdPT8kXMk+h76pE02FKb92jlhSPAsZ6nToSYnYTF0R2nINIgg3qx6ZFYo2k2HOes55qhS3ZPuZFMkujTJj9Vo3/snTRwrQI2asRQK8yzsnQyWTBOde9AFidAEm7YM51AAoUA4hFWTnTJtPUdbNtx27upZpzqsDmLzhRRfzO5EOu65fbAudBQobdxo+S+FMKoprPrSZeOsqzCbh1AzA3UBYywLz3IOug7RUsk2msz1PCmW9CVFmJSoAvq3kEuM884wykdFq5f/2NhmhYWk2C4RDsQ8+iQ9TW+uxik+5VG/bYzCma2VJyUwdzt491qD2oRgtyF1USAyEjABgkG1YA1T0MaywHLr0n11JWRVNIOOHP5Rqr7t0sQZfLgBREODI06VjMd+zvYW+zBN2z7Xf8rJBRmGp7p9py18HUs2AqsB/VBuxdkx4n0oxn6dLFkay49tqvpxe/+MXpPmTnzj37zHTBhc+nCd2BdOttv0tPbnoCIghNu5iP7Zv3Ex/Bng+fJN//bnab9nm4Z+X9eWIwEmjaOBIMsuh0dxbRpGb9+ucCOj6XxDeVIiUj6Wc3/TC9/OUvJSELixBAzvmwjPjwQeQoaMim/qI+tPqLhynh7sI+aeMaIL08+fhGNHKp0GTNn3HGuQB8JGJk1DPJVvhUytRjzmZRQj7M+nL/boSVa8m7YL0xTymxs8DOqSdTlv6Ph7K4EJug1MXRKJ8G+If5f+oppwIuNUSju2VLloc8w7bte0gGWDU2kX743evjGWfh4yrf8bNf/pzGUz8NMP95EHVMpvz5r3eFD3jJqy5lL4+QJD4E+WeIBnMH8N+rolnnvt0HYYoup+KVpAnEk3/87a+xLuOcZa0LrOpgu6Zki9cBeGn/eonrXV2uwyCwsNfLcSpHSofQoF0Qse4B7OZ0iGMDNFRW1quazxsElGumMdB+7sX3619a/t1IHG7sMYvmQOrNVnAmvuCil4AfcAby3n6qYo33h/AR/3LnbakWX27V6qXcF74rscPmpx7nHBtHHmUm91kMMx45jZbFvEfZnaPp3nvvCva/STlBykqe//RTnxfrRX1W2a/9xNnlAG+utwVUY6wEB7n99jvicFFyyoZ/7pdiSt0rsQmXvvQVAKuz069uvjntgLl64UUXpTW85+Zf/Iohm0xXffpfI9F20UteFHM2jcRpd98oPnIVOA5NnhhTCReFQuFovu3ePvFEmintPEg1mc2dqHbG31Yvd/acupBQOXxQv9yEMWuJ6q16Yp7WFoIFmko3qnmK9m8j47Ph8YMwejmDOIv0d4uoaj06AOhKhS4mOM2eV5xaFramXbv38TkkHpBfGAc8itJ/xszFqavqfqsGqNCnEJsyTnCuBCyV8quG0as8Qw8NsoI8go7XIAkD11cXe0v/3SoEqyG0GZlms5rVkiI5kwuxiXus/Uh3JL5kgc+ml00NrN1d2zuZi9ncs+cV8SV72bPIM76PBGMVTKTGxmZipE6qzSg3hdxg5YSg6cJFAmxWXVg1A6MWhkYVtlf7L2FSot8Bzhy133egc2vM5T2aC5Wh6mow7qoCF1BaQ4mwaffc+v3wqMOBFhCMQLHgoBcA1GMgaMH4PgOiZs5JOQe5Bj4a2vCVSwfkDqwlk5nhy6gGmQB+wZEPKDL7yoFd/57jnRFMxr+f0QMLxzzzlYLufgzEFdwsBBGZ7830R1lOFpRGyXbsiUIpGf+WcZd/TS3nyoxx5pHlwUY43oXmMpYWHiDDs5Ty8xIdbg72TKsuA3X97L/eew+o+OF06SWvYpFlJRE5+LsFJ+jTV3+V8lMUnyy/5T6qpMQH8AwKLsWP/6lVqLOp8bJc8qF7N9JxmDKQcIws77ZLGnpDLLTmuc2UUmzVX8XBw0CDQhUrJMxBfN03vpFaEPl/z/veHSULIzzHU0+jA8LmqaD8ZGRcJ0JdLh4hGAQFZ7MQmKk/pP1UhxIsJX3/m19N62lOsGztqSxaQAVOmhede2b6P299Y1D2p9sUi4148//8HnD19emHP7oxnXLaSegCzU6vetsVCSIRxtTsOA4KC7ESBs8IpcI//I9vpQ9/4BOAl93pO9/6SpSkCv8KYP/25j/AGKyHYVqTruLzqTsPBuRFa05K73r9m1Mfm/kohkfa/+VvuhqAxDmfwHhWpwsvvDB9/8bfBOCk8zRJADx7QU2qazZownACKpXR5EhB9wEcVsHoV73gJemkVcdxEDXASKpL9z5wf7rmaz8gKzySLn31xeibVqcf/PTnARxOyAZxfaufl62a0GxyvC465+T08hdflH5Pmcef/vI4pfxoxuCoWtWVs5B0LAVU7BSfrWfWH/8eZ/4sAV+DmP173vHWKD146InH06133p6e2nkoFWHMxrG2fTjio9yzK48cfhAnPMwte7EkXZmI6HposKHrISggI1NQA2aWjcWOP53usAC5Tz5yIDoQlhfKR0d5r9qZpbJFDUJYCCXsj1oz/lytlEDKrpgno+N4/vPPiaZHt6L/solSpiGbQBic8gzTGZsy7s1sT1QWK7GDkbLL+bRJHFkcV4YG5h83yBpTjxabC4Cf3W8pqOI0bsIsXejU8vtRfj9dFiyDZYYQnyvNng/4FPqeGHiabhVPwGrcjhNKZs4mSzqDHtSCSTbySeOwAmR0sgeKClIMAt8mN4ItItDInUfCA2eNsyC0bDxMBr1JADguG8zSet44d5jMGSUE0aAMo1xMAGxjmx49pJk8C9IJY4Bik3xo3z4OpiMyqXNHN2Pwhz30WwAmmAVmBBlrS+T5vWc72FAwOrn91ImOawdNo/rYd93U81kmov6rHX4VXQ9gVVkRwRycoGK1PNxXoBYe1pNqRfEoAzgxkwx4tgIz1qQJmumUUEzYZIxsnUFpHRlEtZLGWTsue7+CZR0fk+2AIlFgbJdO4ATjJLj5HLSi2intHESPzJI1kqGJSpNUhAB5Ede32dhsNlQNmcbtrI+FXRyu7dzT8XS9LQPI9jPIDM4/AIC/N2PcjcI430QXq2HW2MoJiu130inWMWch6agOAjRHV3Vf7LmgvaEsvb8LxjUPaPOqPrq+HgYIbsPx0jZZNl6PDWxASkFZlW5Ywb28TyH1aTgXUcZSgEFcQhVelLGpwY6dSCOiC+kO+p1/vwFneyZOEkyTXVvSiaecmNoOtaff0BW0vBE9tQXF6XXvfHHqPXqE0vY96aF/7Eodh3RZNOCUTzoHMaDZ+MaZh9EowYZVRkJFTUHBAfYKQL6HfTnjuG7tbJzAgxmTSjBBUMx5DM08n8HySx3dLEPrvAXgjr20wYdNq2y8o7xhNLjRsXNIWCfIxOJYZNdRYkKLU8kLR2EylWMDFgIqH9l7hDFHD5iGCedf8FJ0qBbjlBFMNM1P+9vRNhztTbfc+ce0bTfi/IXFY8LHPbmscR2lXzNCdsWu6COhTW1gnWWRJxHkKrJUHrtmE62nt22g4cp+ZGampdZVdalzBIF/SnaOWzcfB2wwbXy4Mx3cTrKRxisCk7Yeq2Bd1qsDJvgOI7W0qJbsPwyGBbNgYrXh0O8CtN0VDmMF+0ngx9uUgWrQVlpShzO2CjbJsuhIXcyc7KCU/1AP8gSpPzoGL1twOu+dE0654FgVjGqZcuMEUNGJPs7VfKNn+uI2bBF8tgRO0DVDhxwHE3Ykl7ADuTZgDqxaAhd+R9jqgk9VSHSH5q/70gAoBzWjFDoH32QJZKwD7VfurwU4VegkHcFovNf1lSXEjyXJY460EllSJcqwGbS4vkmHgo6hoPkzgblVO4Fmxu7RVmSqdH45KBnYo9McSXyBj4KPp8Zq5kM9IwXgpsirnXLG6ijBldcV+Mk+9xk5qBx8K3zgMeA0EppcqyRYkyZ288YmslRl+csc0/knaRwNbBAhkplq8q0A1PpnMFZltgGuHt5/ON11x1/QoevgGfsCcKwCUIxx5JnrSAQJCQ4zh4JHBmR5otUmSAJTGcCsHBdN+RatSwsWUz7KOTUCS22asivMU3SKLoDDgkfaeIGpnPOe6woK8nlvGRvXgy3gyFg3UfqMDyNjroznsiqhkS7CM2c0sW+bAmyqIEKq4LkdG0tni81+Z649STdkW7ADaj+rsVwEwKRMVKwPS6yJQPK/R8UXZaMGSZYqNjQ0hUSADE1jEO9pGNuiHFA5nyEgYcC/bNW62H/63uqo+WXDFMvKW1sXFip1BDbVN8nWfiQPjn1nPlGwXjyjXF+B/GQJR+ffzxxCcsaS9naEFNV1bSIw1gjbYVqgU3u0fdv2jLEaQBh70xiI3weLMhJQam5mbGCBD1mdjr0apcWcFQKn1YAdsnEEvfTfQ8sUnRv3g+DzCGtAP3+0oP/rPpwwsWn/BoDsTkrPj1C9tOlJkjeMx7atT+FvABrBqty1aw86skiPcbi3LqDhD5qqgtvaoGKeP7qrZ4cDn+F4cMbbzGT6UKxB77sfELEHcGSgn/J/5kCA0JJ0Kx7a0WRtB3DsB4QdBmzVrtVBqBC8nTUDJ8fznzEeoMxf9nGAln4uUanPa6MtweJgBxNM65P3dx+ITs/PpZFgI70Saqn2KOE+BwoansYmlvrvp1T8wME2bIQNSZQ0oCkSyX3tST1r6dENMnlluspVyU7pcuZ6FEZcHde1YtDSaudWhvQM1ngl+nxKDYwAEsuM7QU4auK1o/iyc+fORVd3RjDbDtqAi3ERzIsEAbbXhIPxn2eUTVkEhl9w0QVp5/YdyMY8hY9ZnLYjYeBwC2q5NlwzNlATjJkGoC1jwEhXqR73QGj/WoPI57e2NKFdvij9Hcm5NmQZZLgPce4IsDrX45RNRYWiEhusDVmXWYwuFTtLwrk2TWD6pS/5THIrMg0Fc5jF87FvCj9yexTcu/iZcYoxbES4nh0FiZ5jb3zGsMbfAjz1M1m7OVP6GIGJ35UBQo6wJwUyXvjCF7KvtqVHHn04nXPOOZBxtqWXv+xCWN74I5QK3n3vXwA4u9KOHXtDAgmFvWzcghShb5AlAXMZjpyxqn2zqmEmdmw+QPdpaD8LrO5CV/nIITSXzdjFg8M2G+tlHlgHAczPY/2QECbmEhSsrUWv2MpMfF6b6bXRBFMgfCdN8gSGt8C67WqjQg77VEPVytp1zw1WqIkZfSiTHjYS80zqw8aUQUxpRFJtAG3nLdu3UpGwmHhfiYtq/JAjacMjj4XUSBHP5TlQogYvOo8dJBhOp0pT9umQDhzPt3vHjvTQA4+G/NI6pBMOwqi154uQzK233J7+fv8jEW+uXrsUcGlPuhpAT3awidwPfuBjaR3NPhcwNofZF7vb9tCU86mQKZGR1zp3CWuGvg5IJjWh7bsZIPghSGGeFWa/9MtKsPfeoz6AnemjoR5230ZKIxJhZN6bzAMUfv6LT0t33flA9AfQbW4knjd+k2czBDiqL9TcMhvN6MMhgdNDDDeH/hoSOwaxJ339EDEYuzFihLe/8z2sBZvHIXOFrzUIONhJJVMLe/YpGoJt3vw444k4DNKDtYzNEWziGWeekjY8+jRn+kzAuOdETPz0Vtiq+HxjJES0T0qy2ITJ823VmhUxZxsff4KYP6v6c1UbLy1ZvJCE1u5o9jtB7OLzqwlaDkvUJNEqAG81rtWF/sdDD6fljPnShYvQ4K1Mt9Ag60UvelE66/lnpXe/772i5zBG8dXK6UtSV5paWmfRnA7muyA+JIilS5fCoN4V51BtDTaPBFdrKw1jOzpJrOG79h6EhAIDW8kaKid3bKWSxOo/CCaNM0gYUZ44TGw4DVt34OBQmjO3PK1CCgBog4TFZnKdZWihst7Z3aXFNDYDmznqHIoyS5AqVLeZgCslzjnKOa8bITte7K8KlnVUHgD29rBGZZTqm1RRSak280YktIoAVLduocGYppMxrWD/22hRUNl8aQ1VrkpKOM/atwWtAK/oSjc116R9+6lEYK7MNVVzTcdaHVV1XHft7ExrVi0IqZqens6QN9LNVBpBV6Cexnf2uTl8mARGJFtNHE9EYzoTFsvWNMH0luWKzjQ23ETJ1q00BuvmNVTAbdsymVavaUBPHXkeG0BDvmqDwd4Pk1sgvtKGigBjRcSPYXb/fvsPw6Qc60BcsKw6QXlWP/DWghMdzi6GIs84BghUMJ65TZ362lwWIP9ZZrQLDs0/uTzZZ+QNrPKgY6KQccrfnzMQ8uscs+OFv+ROdp6FVcdi6leuRRVOuNFS+FfP3M/Uz9cxCLesAHZlAOv00GYRPDZzpiNtxi2/nxzk9d8/+8lP07nnnhsHc+58+xzqxFx99TfSOQglv/AlL03DXPcd730vwCALzGDDQMCFR0RRApVpDEZXP2BegN4Cd4VDb8xmMCyQOhgx0wn+W1sXp4ZZNenefzyMtqOMvsm0hkP+DZe9Ov3m5t/SbfA16aMf+Ez61Ec+kE4557T0lnfQOOtQB8whnDuEWGNhGPNZ1it4HUF9BiBNshrBNSh7npbe+67XU2ZwLuBQSfrEZ7+QNm/fFoDsKIvsu//+BTosrwnNVgG+7TRLMQiZPa+FLvAj6Zprv5F+fds9GB7p2tTV8xnNULmLMIwNOJfXk62so2thI2P7+KPoqq5eEettP4zfcsrvv/P973NwLE83/v7n6MkQXCOOfxYlcle//6OhLaPUZlvXwfSnm+9PD9+/CTHkPelfP/dmOmfuSf910x2w+WSL2k10DLYlgQK11ZNkKcctuYclNZp1OEormLP/df7FCISvBbDDuZVV4p4g83799dezSYfRR7k8/eFPd6Sf3fznNCIogUMdHWUtWWQcxa5qcCCvfONl6ZR1a6LU4RAsiEd37Ew3/vZWxsPgTZaADGUTBzgIBEsVrIdmQNt3v/mNqYMGAD/60e/ZF+PpVZdeiCG+gIPyNgSTu9Mf7ngAEAjLD/ulo3uAQ0qWMmuWebeJljtcPuqEelUROMh2cj3ngXLBi4rFS7YQmmBNNQ3JYGvKxlQf1rGf2VRNANOfdcGLvgCsSbaVAOOSeXPSPOar9whZIBZBGQZ/NgdCO47D0wjO27DMPVbGG6ZbCojZ7hUA57YrMMQVGEgzsFJY1TYl6QMLmecg0u/lAO3gZ8Pcvxo8aoGqmauzbBAyxmFjJ3CTADYsK2UsFraWphnzyHZVkh0D2O88ACiMIUa/mw+oxgCOYPAJrnhPeztOaGASwKbUeNsYSiDpKGPRzwRCTg4JiNBDDEBPgMNmRgAIaiiR/Khg7Idhng7gAJiVnQW6u55y5tVVLWnGJPIcgHo6CDrKR/o76UJPWWUNDnMNOx0jPNIBU2+XbCxLnY14s9K8wJuCJe7+y8qBdZIEj6cbpDl+/tv74hlGYG52wIg9DNLaJYtB0NVGXTybbF5LZGT7KkUiOUcZEb8teytjH00DAJa1OwyDasyGCuGkWgbG7wEyGypqaaI2KyQg9h3akQYAx8YFXUILLdcNxk5wfwJ1giraqyxtlgGtmZ6OrMEwKzBvs9JPE0EGX66PUi5QwrwqY6LmVCkgnryVWmxNO06P4GYFB3v9obE0H5koGaP+bHBuRdpDhrcFh2j+YfTl7BIfT6e28rH4P5NV4LNK0eIZUucaINlx5RHTUF1RakdSoZ17Y+ji506DRQ/jglpeT1upRprl8jyrU1ZrrQmM+3Kaf1XB8i4Bka+DWa5zPmfefEDOrelEGAIKMOPqs4YAACAASURBVOuAttLgr3V+c/rD329Ii04h0G2kBKq6OX3vOvTS2pCO4DDPtNh0RiO5egxchZIfLHj8SpwfgjvutQwg9MgRmBtQp19x+UIScM9JX/rC/2RsYVVfWWc21XAuJpGtGMcOD7Bv7Jlj2b9OvyW3Pm8ANLKvXT+wiCegjPfBNjXrXM691zYC1pOU8lojbB4bX7h2vaYA4qzqptRUO4cAZgklTpuwyUfodnsSYCXN40Csd+5EYgXwt3+YoF9WHDocYyE9cZSfs/dTS3QBP0pAKRw8k2YDtTAlTDj1wO4YA5yaXb06qhsmxgWsxtPW/VuR2WhLjYsI0EnytaLvWETp9OE9g+nxBw+kESQjBvl2vtQ+i2YerDUlBCoBt5ZR0qWO9vZ99/HZBMgTlBZRpjSMXkkZ2hVmzCvZ582U/+/a2RZdrZW2Wb3m+DQXsHhiAH1bWAJ7O28L5pSMqYULjuceZnIGywjT01KSJgtsA4QMIDIDfbLfCwDIsMk4QDqaGUs5A0Flnuc+kT6K/ofnalgnGwJqqwoA29SmUMeS1QXGaf7vHOiM+xH8EhDVRGrj4q5M8DjGmYxSNI7SZ+IZdGgNVAV9fJPviWC7wALNSy79jNA9Y59FQkfA1qCF+57q6xXZ7IYAMe82bRrLfaYxCYajrN4CgJk9a8Z28++xP3lNMO4E7PicvBQ5BkcdbROBhffloGfecEUxAO+llHO6lDGoJsC32ZCd3D0si2x6w/1IBjAw9Geu9xh3AB0DCQF6Nd9MXBhI2LSmGvbiQYDVW2++nTVBV2zkM8pI3KihKFPJea5kU9lsU3svEy5bDxlwrCad7Gx/VKQPSLJpbuuSNAOQLxrLB6s0kxAyaT+Cb2EZYcxRMN6YJ7XL9N+4b5P/Q4B5NrfTP5EIUUJQI+AneFlJQN+AHvKSRQtJZlPaXI/GMcvLMjc/7lhzWH1QQZuCbIgSMDFPzhGRlyzNUhM6rqEAtTNAxT/1vaM5nqXA+Jr1sM5cx13o53V0dMQc+roq9qRSSy1zW0JOxLNevbvpMOlXI68ySIlwKYGra/PBhx6Mxi611OzZHCqYkayVRrQJBQyVGciEUNTOjYVNQIhWuOClILP/RSIwY+4N4YMXc0a5vrtIsBvENjvmkh1CfoPSSb7VDp0zZ24wpSIewj8ZGcVuMbdlhcZyXnfnLmRCYBvOnjM7ZBFEN9QijySX5yPrKrR7XcuuaX+udjLzq3aor4vGQTpbxmBMvnqwYwS1I4CJbTR13bVza5Qsd8MyVcqkjXuza/NhfGMBnnImsp7xsXy12KZpaLYKYLoOavHDBeeVCjD5O0yzD4NSg13P76ME7wJCnmVdMHn6mI9err3/QDtSLN2hgdoHEOnZXmFHWuZEdlw/IEckZHSE8SEEWyqoXKiG1ZqxfahWYI+pWOo6FyCfZG1Wco06APrFrXPwz9pIktNUiT3Zw5wvYB7U3xS4dkxsqmP5st3AKyGLNNAM7hC/n8CnLiWR5RiQ9giwsre9lzUNgGOiHyJFZbBB2ZPsrQbYpAGcq0EOGD6DbuJWXwwDeC0A4GmAKfc0ic8OQKgWwKfNgH82XFIrUI3gcubOjvUC9lVRhWfDLfTbC4ik4ylT3f4PmVb2ZDRGq0VapqlpRjASy2EY9AMgqGm7e+cOmsAtTfPm0seA5MYgbM25s1soh21O7//E51MZ9zOEDzSdLOeQekfMWybXlkmHuKesInWMY51z8IU5DXe/4K8F8z5LvArM5WfLVHZpbOJnfeXxdf5jz19Z2pHAiHJQPySv2HP+s0Re/u37plYMRMNMmGCWctcBpM9b0IKNrIcMg/xQ74FU3TiSNiF50a3Oj5URVIQNUhHWjYSWzySr3/NB+TZBamUO3GfzFsxLS1esjThSFvEgc9kGO3KABIGavYLTkigkBGndZFurt7540TxAmKoAfQaRxtq3fzcgJ5JRSmIQiyhfN0HSuwzbvxcG4tJli2HTHkorVi9J991/L3sQiQxubOH8FdFoTg+s1KQRa0O7LKHARnMzZlSQAHgYVnwX/tGpgE5PENu9kL28jcZ3D4U/smQRDYRgiy6aR/PmfXujamgPgOkFLzwvLaA5qgkAbY7Nlnbt3AcrsDR1EzC9E+nBfTQD7SHhdM/d96PNjZY2+/fcc85IZyOt91U60V/++n8JX/8QiX5tZD+o1mzYeWpY/uiXP0OiDW1KwD+lj2qqaCxVmskYlRfTQZ49fwdybzZrKyEgKSEm88x1/Vnybwl6OeBzbX15sAf78bFNynhuVQIYKjli3tiqjTiP2A8yRq2sGoCtWaqcFg6olVLeQw/6rr1txDywMiXxlRM3wslgfw+HnT8CNqBtbyIBcdyaVQBi27BfxHmcIX192CnsiEDkKmL56toZ2G8kT7j3SUoIa2giNoIf+SRN0vogw4xb0YFT7R5yfSm6teb4lWnTpieJ+fEvbEjMg7h39XePciP6SZluv0SbTF7SPd3AOl4M8a6eaoJy9v6f7/hr+t/nnR/VHzZH+h1EK+3nVZ+7Or3xrW/DrkKSo5LPysdhfAbdQtmqM5qoIpCYwhrqxye15J5ikfjMRTSLHeMM378va/5SP8fms2iIdnJGDMLqBJQuoxKgpJwqM8gENp3yTHGf1JOwqMK/LSY+EEzcdWCQ+88yKRGKmjiJeM54MCOPBduUn40SwFtmLzFCP0OZPGMoVX6a0WUdYbGcsn5ZVHI0kZQ6wjrrpl9DCTbrqae78IUkf6GH2gVD2HOQz1TmQiC9GdbtAPOjTKFN28PHJJbuaIN5CtFwBAKLzFIJL5LZwqwR3A4Tq+B6BWNUW+ea4LhizeBTwWw36TcIsDxJk1k/vxR/zH3seb54cTOSCgfB9MAkkHaYP28hidUekjhHmHdxkcy0TRKMjRKfKgU4FLqO2fjoQjRAzlEKYO48kmV3/vb6SUs3BI38mmpgcxAzB1ZzZ+mYU6tT52HvAjQboSMembJngEr/HV0q81RYweHKDXPgFs/67NxBD/CzwML4/wus5k68zvLUr7wsIGPlunqy3z6blRuOvwyJSN3lTFIZG4q8O7Fo4FjWX3jmXLtn6nP+4LvfS29605uOOZg6clu2bMHAtyHIzSbnoO8mur3hxh+nP/31bxHQ6qfKHtDYFLGoBFYHAVXd1DqwGbCadeq1icwkC7wOYGQtej8f/vAHADBnp6s++5l0Jx0bXaynHbcmffJjHwXIGkuvocFTHeJz18NeragrSV/99++k2/7yDzAtgTeCOgL/0AVSgzJq0/VEs8Y845RD1nJPLz73LESQLwvG0FEm/lG65332i1/Lgj/GZtXiRelr13weA6aODOWyGJ69HAoeFHfec1f6zxt/geakjmiWMRCsw75GN+73vest6ZKXvywcO3Vvxsgey4yw9Gs6a/S9H/tUenLrdjoup3TyhaemR7Y8lcYoNb32Y1elE5fQ4ZRr9AOubKAb8/ve+aU0H0bBVVd/nIAE54Tnf9Vr38V44xi7k7lfw1Z6IWDseUq1QAFE1BRs4KB/7toT0gWnnZVayfKX4xTp5CoT0MYBb8nVd2/4fvrMVZ+iLLU6ffFr16WNZKcHuYHoD+VRLQ2ejznt+OPS2/7lsjQJY+Mwh/TKdSuRf7g2bYKBEQQo0S411TxcBJY0MLyvngPn3W+5PJ0BKGGQdjfsZzvjPgfNHsuJpsHgnMSCbNiyNX3l299J7ToeXM+1cdTrBfquNbSrMgaRv454U89yco7tjdhnWcmogZ7V/nbKU6urBpkJ2S5+FVEqNiraqHXFgBczl3V8ViNlGVe84Q1p2Qkr0ueu/Vw62HMoK2HlZXXoRZ24ai0NrjqYm12hzTumXijNzIrR4VS3UVAVfyVBvORbVh6i0iQUjuAQ9BngytwyyCRos4GIzIUh9GxkZcpuNdCr5CFb5pWnxrnASdTK9wN2dQPAdcEKZVlwP4CujRNp3ZrqNBtj//ST3YC/NLcBVLVjvYDZCM81wFoYxAGXaF/mXsP5yoS2LdVQ05W1I1lHUA1jOhvGwyg/szPldByDmYDIJW0cYABJFj+WakvC3jAH6rfM5eBAJ7KOcsnpOIrV402scYIT7aZ70WmyxBe7WWPHYAKvUWzOBIe9DbLqcC6qtbf8GxJu6mMftnG9veUDaT+IK5UcFkMxPe5lbQlBtZlzbW9uWwrgapRYR2dsD9usTDzTucuBBO6Ig2REUVx+X13DWFXhblBe4rUyllhWVyBAFwBMBKo6ID5Itp5cVwb7mpSQOBEID8CTebPJEQDD3l2HSBRxcKubBRo6wnyW4hDNgAFfxEHdzvOOMDe1gHH1B2CcHwncJPXzGV3s4TGyjUU4iwtpOFWNkyRU5JhmHKAsJ+Cfsqer6bo5xvW0H+4NKnDSUQ7PAVi/A8Sw3TK8C46NhJKMkez8+Fw8r5rNgtv8m2J5GokBFoHEy+wVdFywfCFB3qEISJcuXxbnzDoSTgrjb37qMcoAN6cZy0bT8c+fkSaq6WoKQ3/jowACFc0IxXfAfhC8hBnGZwheT6OUKXIl7kFBVb89vmSd4+DIOB9kD3/ic+elu257gqTSEZxSHgAnsBh2dF7ZIUivQzJUAFbVF8qAVbWPZK0BkAi8MP5IYUWizRO0jo1ZSyLKvdeHVpJj0NYu44g9wDl2xlmnAHCsTHfdfjdyJbPTWWddmPbTLfuW236LFtnK6Pr605/+KpMfQBpBvSjXG7FCsPWq0KCOBlDs+VEG231gSVsdTd9K9R8o3aqqsKStEgb/PNj0dcHOQbUwzskt+29Jc5ZTJrZodpTp7gfU2vDYVqQA0MyUIYZuGcSqYOspt7N8CQDS3HmUf/0juo0uIJAfL7bMk3WD8yQg3dGODhkJNTurLl68OHUdaGP9o2EGy6WzvwO7iLQBAe8iNFdL+Iztex6HKXIAhx6G0cJ17EFKrDxLo7OteSeZr5mPdCxxzb1EtYI2xQBRrctAXPIqG7cT8xu1YJmPFnY42IWZzqrfnZ041oWfR0lxaAeGd1UAMTNppFhAXEcgMH6XuaUkrGBiWtLNVwBi3ksBpHN/q/MV5H6CdQE0mzlkAKbmPOsmHWAQdsbuzWr++ctKmI4yw3I/yT/zxHQGujIvsngLyfkMjCv4i9jA+LeO65RnOZbwL4B1kwVQONi16ucVwNVGGGH1aLXJwHTMBRpyYNfnNPljgGRS2N+rCem9DQlMxDDBLMI/y4AzHHH1Qnkemzgq32DgUVyozcvAAixODCf3zJ+76e67acMTkbAeGUOjFOkemYU+ik6+zE/vT5Zj1lQuA9MzkMcSYcEDQWvWPsGtjE0ZHyaLBgWr+bA4l5WJCPtqwjgXSKAagWs30FTIah+b2/k715YgqwxLy529n3peU4+kjwGl1wwpCW5D7f0Axx1Tb9pnC//A3zu/AjKy7bJ1lrE+Mz8yX+MhD1OYl+xnecygRnrGVBYAFXwXFLU5RAAkMNSGiIqGMRDuD5uhqIenDFAlwbb3rra/wKvzbEl9DuL2yyzkLF4KO2gWZfAZqzRb956Mrg+ZkMHK5j//Hs/GYwj2yapUimGU++uBldmEjqsM8kEBPCIsWU2+2GR7Jb6YTPMe9O5HuNdx1r2VQBloK1OqhvXH2OuXMVey1MajmZXAAX5lSElYfp8B+TXVjcdeK6vOcYkmdQavMiyj5N2YyjL6Plgz+/FHN/H3QWwAOvRdNnkaQ1OuDeDmiWC/2WhlJiXDpaWVgIvI0TQBJGJ/ZX0NknG2A/Ueqgcq6PqtDr8sUs9n/QLna5D93Acw1TPYAbjaBRijNh1BMqydbsDJesA/48eD7dvobL2CZ2ggztml58PaaqAh34q0e/du9Av3xvr2edsBf+1YbsWTTUNdcDXoV1awHosZkwaaoC1dsijthBBRjW8gK7QY/1qpDpl1giWu4yrYTSZC9u9DAgD7pe3Ys/8gYH1/sPFqACEzMBfWFnqJ3oMl+a6zEdbJAMzcGiQqrMDSdrQiVdOG9rrPfhKd2pcsWsS4dgIG7MDnIakMkCsTW83MyvKq6ChulLSIe+0EyBrivDe+a0Ly4QhrUKbwAdiq5dhXkxjRwI6xreV9gmKuk05Ywc1oWwaTGcae67SCuammnHjevOZ03LJWwD7A3qo6ErrT0g9+fBN+6172J/6BOEhIfRU6r5uUYt1mkj3ZV6SXC3FqNKuKvxf2cmbw/yk+P/bG7CX/75e+bB4/h0+SnSvHyFA5LlAY06lko2cqF7L4RFaZ8Z57Tq3gUTXKm6ooU66NODg0nUnamhAPgJxGxfZ2s2rJ+FHwvgHKXSNntICRcaNyCDJJRyQIMBZW04yrwWnSkNfYT6DIRBjXdm+6R2Tl12Iv6yPxhVYtJd396jYCssyhLL26pomfAVhxRsjS7uP87xL4b5kVvkxvfzes0HuiGmPd8Sfgn9QAXDWHhIl2y/PQ5FwUl/BcHZ37aDy2IS1euoTv5ch53J5OPmV9epxmWDxxJPFdX2dRir5ry450+umnp5t+8fNoXFjO8y1buCqS1FYZtbV1RoOiLElE5c7CRVSubg784nQaY8nIm4OmZDBeqQYawRFqJKnV2cFzsH+7+NPkT1TeIm+Aui3vR56AxVWEv9jYMBNm5orAIWRBjDFf9933t7AR6uZXw3QMiURDBKUt9I1hSTbPdk5KsUXYRoMPHW180eXrGgNQU4f1wL6eaDjkGRiVDcxTCRp93UoNBJakBCusdRqClVLi6L4sghwjblBPouHii18KsN3OftweLF9Z5/qkp5zyvGA/r1jZGozNPSS4FsxfiC71LmzVAL5bRZozC9IWjM4ymuz+6bY/ReNkte2zXicpPZfm2du4Rjnnkn6dX86dCRirqRqb6iPhoy9QTqllkHsAlTsBAOsoT/d8EBwes9kYc1oHaPpvH/tkSN/NpgxfduUrX/WOdM4Fa9Mdf9nImlUhB+AZ/9r9ELqxrOEVVKtuAfeoptGuZDmBVF/r+eu4WoKuz6BfUDeLBBmkF5OlHUfYTwCKJrymoY9dAfGmiJ97X45fFFDOrCOBSNJqQXMkHWxUqLDTuBW1zMmI/qgrkjFRmiUkivxJNInJZC5k+SgtV0EcJ8ekiviwmJ49JaxN93bzzEbGrQzW56E4a/fik1dBYrFJcj++N1yJ8B2MSSphC1lVWgcoL0hpE0P1V401lGOSSGWuroqKkh58etwhcDgrQKz2UitZ1qi2yPOVijTIfn5pZwRcZc9aaVdLk0f3ilW89hwRWD4EIUewet1xSzhXO1hTPaH3Ogj2ZdKlnmSzsjjdXdm6lCdhVZj9VWqIG01Ez6CfAk+dpt31hxsmo/mQZm6K455b0zjEc4qk01dgC/wTczTPUBWukQOr/pmXoXm9qaDtVMZE6DhNeW/hH3FPLsmpX89mrE412r7O+536mccy7YWLHGNwhFkPwnr8Zqrjnt9LZPvDoc++n8nWZQYs2E8Fh9/35A5//rP7/nZPOvPMMwuOkMCFJQ+U3bMYA7gkM/EUjM4PffJLBO7cSZQeK6zttXG47KqO69HXDcrOJLrgitQJFdyRMSIowcTLXrv2mi/BkpnLQsNJA8R7wzuujEzwmRiH91x5ZdqIgP77P3JVOufsk9O7+d3evZvTle/9PKsNJ95yI9UDBVuCIpWV52WsFX7MELU2z0qVrI+vfOZqSgM4MHDIxgyAWK2XXfGWyLwMsUlK+dmHP/geNFxOjNJFv/fB0F2A43EQVsIl//JWDBUb0kYiIVBos5iSdMqJS9OnP0ETMDahy8GxctS7yMLXIw7/mz/ekq7+8nUYVUTy2Qxv+cDl6Se/+hUGdyCNAJ5d/8VPRfnSKIdcJ/p7Gx7ckv7lsjdxIMwHdCDTR5D/6X/7KsDefopBMRLq0PA8VKLBwoJWD8IwAUhXyUEyH2be/3rhi9NJ645PTQTSMhUHYKhaJjsI2NuFs/3mN34cVtj70HBZQ5fqI+kjn/w3tEDJ3mNgdDIt0ytmnl5y/oXpXVe8nuCerJHAJTqO7/vUpym3oGNqt4dA1hBD/U4ZgBVqCmKM1i6kGyRNwE5YtyqtXLYsGA3OuUGGousBwGFB7nvssXTd938QTXWGu1gnDNpRjMgExkLwbwKgwvUhiCU705LvPHucg2L+26A6WIbuZdaaDmzOkpy7gPKTziOxNobQSIku2VzQZr/GGCvm1qeVc5cSbFell13+yvSFb3857e3ez34AnMHutqLpsmLh0mDB3v/Ik5TuMtYY4BLYwsQRYZBsBIWUa5rFczUGq4OghoXQLjtQh4lxUfPUDF4RjIYJxs0Awm1kIe10ABFICABABJRN7CMyi67dgQ7Ghe9+cAeNcMvcaWnODEBdPmP/zjGYfhhzSvfLWYsWX/cK0uEACNZpDitd44C5Yxh5HQaBPHF5baIZ1lzCwdjS8S6XQAygWm7XQUobZMAqbyDr2YBujDKCIUru+gmam9CBmUT0uor/ohkEr5WA4OsMVv2vNGRFOLi4tyIZPywWvwX0vDdPgmIkMY4Cfm9Dy28nmd9hf8nHl3JwlbGwZKAOO7cCMTII1JeVOaqd4dqZfTfrr3ZtBigLzKqdOCkjWiIUQJuXKOPgm87cl8A6dIAyTT/joozN5QIUJ3It6aDken1hO8NfKVhc/q4kZzBVyVRqhQfVWfazefajyKPwgGmAA7KOw3AeILSth3pgDtSRhW1ECqDONcPrrRfoZj1NI1PqOJd3UjrCYi+1VN3DM446mCrcHrheyJTU4YyP4ahPwGqWHevtD9nh0ow0mZv2MhgKZo75OZKuwWDNTyLPFBLAoRu7sJEury1L09olx6Vf/NevAWZGKdddlPq4lsHXahoQ2Hjg9NNOpenB4+n+f9yLw8LczyXDvjCly9//wnT3I7+N5MJRnKAnHj6EbbabKfIOAMfa/FKbjHA9wVWNouvMKtwSJC6KR+tZm5SbT+9Pi4/DIWFNPf5AP5ldX8pYyISyszV3H+BesO5Ygzj7fTAJ1FFyvoTCdR7UMdWZshyoBtu+BOb+GrLuaha52crLG9AZHE4PP/x47GdB1i5Kr6YVDRLEosmlvuia56YLzn05gUg/pTXl6cf//R30m9rTkqVzaea0C/2ujigFshld4G9cucKOZkz+UUqYxlm32rGyqpE0s2U6AfYsstS4pgPINewZgI0AMxYGWAOMhBoaDg6hczwOC6lveH866Yzjg4m8YePj6O3tw1GztBn7DpOij+Z+oQ9MMD5v9rwob921e08wWGRGq4E5e04DYGkzAVZ1uv/+h6JL6WrkYGbRiGKE5oN79tMQETvfhvwAUDZBGZlqWGHrVp+AQzyOruGTBDEtMFZWM1ykVTASAquWzVmWJVPA4FpfSAfZhE34S8xzdBUPfyJ4lOGwOV36Z7kfkwOEuQ3PpQHUyDzWmKUQVGdNOjJpmbwcPPdt8j+PXcdGX9xLnLv6NgW3R/s2La6RacdH0BGMzQxlqwCwa6JsqobAzPNXpkcmf5CBmNmzsXN10AtJ9qmMJf8+QpYib6STvS4DCrRDkcTnsx0vAUL9J3Uq/fIzovxPKpGr0yCan2VskyzBr4WTZZs/f+53+rnBbsUemwDMSuMzGx32Cyfe61piaPl4NHUJVjcBlIAQrwt9SoGKaCDlsLBXiXiKScQ6X+2s813bNvN+2ddUlMD0lt3jnKjHGWZXXf4Ag92nPkVmiw3Wxllncd1IbZSllauPJzBA6xHmqedNObpgrm0b56j/ZSdynzd08Lk/S+TUQlXvLmPVqkeZAexh98nM+Leo7uKzStWG9AMFcz0PTAQIjrgI9Wni3jI/3gREgPLRHLbAqrbxKsCfzSNsEJKvvZzMkMcFUQrMw9q9PoBbzzu+opQ5zg1ZuFbI4E+yJ6M5CnujWXAAINvmSoKuBp4yTmQH6lPnUgz9+key23iOnp7uKLN3rizJF1C2BGAG5epKEZSypgS4pyvyJliuvRTUxuczSBdwEPx3W6ql6mfs2bsjGu5YbeQc2pDIUvdeQEdLzDNpBUFzulmjySiIOAddVT9TgKWMqo8Oyjd93joAz5yoIeizZw8yTDzXDHQAvabl25YLm8nbt38v8hFo2AIG1XDmj6JL2Nl1BOLCdtip+ylvfRi/cR3vI/jlOR6kdHz16tUk6TbBhuyKvTpzNg06CYC3UkUxRJxwBEbRCGCK+6oOH2LdmlbAvBa0cmnkip/eQINYwXftV/9Rnq+rHTuHz1IFaxJ2UR92NSvZJclLivHwkV4Yd4AE061yAnBGy0n5DNnF9n9wXGRnC4BGkxKSAVbBNMBW7KX5E9sj1ePIXfD8c9OTnJdnnn02zVZ20lSUNcx4Cww99eQTsMH3cY8Ascz/kUOHKCO/iDUH2IUfZVJtLmznDRs2ABR0x55eu2452qz7+FxKS4kZ9GXajrSjsUmDGhqkXnzuecwPgI9NfVhLQ8z54YOHaXpzkDkb55w4lM497+z0N1iJy1csjeTLYqoB7VYuACaIa2LgMCBXF+D8JrpIVxjrFXSMldEQ/Ld60XHfuHFjrF3HfZBktmduJVVBCwGNa/iZoHczjeDmA6zWcTaWM0Y2Fa2i0+yYGubYmE4AkTvu/AuNgh+iPNxmRPgQrN2j6nArd6EUltronid5ArwAimbxbFYll6ViCvs6/pb9O36Wh7+Ffz+bsSoTKOLdcAeNH7JUXZZAsbI1syH5V37eZP9W/ker4l7VMZtArq4B0EUHeyDOxP5OpK2Yk2Lm3+s7F6VFlYx5HedOA6zxWdEEqJ5KOw1oPwkKNWxlMaoZOiqjHDBanUTZ5fq8siGNsTWi7mcTGDLRK22Sy36rwY7KaC523bMgLXXuZs10dlHFgh9smbcyXiYZO+jnMXvOTOYd7WX2axF2dkHrQqoGSTZOqw5gTDuV9UIpiST0rFlN6aZf/iQ1cv9raWj1p9tuB4hvtOc9/gAAIABJREFUypIYAzQls3EOZ2kV6+qFF5xPj456mNqHo8dIJcCvjPs69EHPP+/5lHTvTXejeepnz6S5tU3ATkQz9h8PPAJTFYAS+yegO2/ufHTgdweo5BzU4CA+7/TnAZaipQ+LUECxgmRfFSCzFUl3/OXWsF9KGXqO3/iDH0WiefOmp0Pi73vf+16wTEN+SD8l5t9zQJhdstAo+5OkBkzN/ch2WIkrtUOMY9EaZDfwk8tKKO/eC4BKDGmZvvMj8WI6sbkygdFtnus2wSC2l4aVS1ue3heVTSpQLFq4Ip1w/HPjzN+8+UnmnnXiuQdoPG9uK7Z0Z3wfpdmf/mbr/MX4/U1gLhsAOStS84yl2MTatGPXo+wd2PhUio2yt7x2SLOxbsrZh9rHvDGaWFVGPEEoYt48bJ8SH5mWryXiZaxTzwV1VB99+GHuleoVzsNlKxbDeO8AwEfKEDnDLKFVkW674/506vOWUonSlB4hlp/O+fbwg8hEYG8nqICb5H5inAEMPTP1+60cG8FfG4AxKenCfV5MjDDm2qV3TTOs1W3bqPCFhGLjVassK4jbqppIzDEHxvoDvfg1BNMmeDx/tF1HKe0cpEdCLSC9wKs2yXjUM1E0xucrFhx3HxI/lFGZ1dXdG5WbxZAbxoh7rVDwHkqpno1m0jbXY010waANy8J+G4RZGpw9vuvqbIhGkpAPXLpycdry1N5YG/YbGGWvlcXZb6xdwlomQperE4GYTGkZuDY4tOLa8SexrU4lfy9nDY3KSne/G7txvLfMyWR7ZLfP4XzzfFfb2iolY/s+SHc2pKJ3IHgPHhdMc6XxTA5YsVsBAjxkI0evF3KZ2lXWJSxsk6aCq2WMg+DstLv+eAPYGKUeUzS1ciMbpo93GmzlzlEOrOa/i38XdLvyjHHOLs1fMxXMnArqTDW2z/7MGDqd6zDW2d9zx+zZ78t/n18jBzijNEJ3sPDeqRm1/BoT2SwdA0inAqyZUmo2iZ4N/k4DqZMWwYrwI5+RP3fuvOeff4ggzM0XpT4F5zEHht0EHaA9t/3lrnTTr/+YdYsXRHEhsTg1/lU00rFjW09HVpZtRqUoBFQzvbxpBAQkgAACG9PXv/QFNmwDi+loaFVt2rE1fej9n0rvfccV6cLzL0i3/e2udM3Xv4PW6BnpdZe9Nv3hdzelE9Bpufn2e9Ktd9+bAb1cOhN41912I2d81SIWkADZZz/2wXTuaacz3zA6FLLX+eRtd/39/nTtdf8RQboGacXihenLn/804sE4tFhc9TIEMbfv258++PFPh+GVEfWiF56fzoMB+7Vrvszrr8a5qmbx67AqMN5PVrCXwwddG9bg5675ZrqDA2SUw/CNLzk/1QHu/uimX0TJUgnjcuUbrggm7SBGdIgyqYnR4lSL8+d42GWvH2emH5Dxqa270/v/9Wrum7njeecsxKGsryAIagfnJkihtHX9mtXpda++DImCJkpucaY9+Ll/2Sx2QXc+33Ple9NrX/OadMrJp0RAug3n78Of+BJd3y0Xzljc0+ySzkHGOZVeetHz0xte96o0Y25D+vI3r0133H1fOAuDHFJDMndtZMU6q8fZKsLILABg/sT7r0SCYRhdjwPpxOeu5x5YH6L5zL+sGSUcNmx5On3+G99JxWS6uugyr8MYJa/oyqhbZQmLYGQkmDLcq+AIZWs79qb/GU/pYvFCwXEtmAdIHYzMUhCw6TAkhgDDB2BEWEo7HcNZVktpMKzWIhbBOI2zXvaSl6Sa+Y3pmz/7AcAua5PPpGojLUJ3cUZdIwf7QZxbSoLd0pZ0w4KbPU/QaBgnEUMJ8NGIM1XjumOPtXHidvisBqMAZYPYKCUEpimRgROgJMAwpfY+rw+gVm8jjYzqmnkeGwH5TH2ASIdxIAE5l6ydRakFgBkdOG3S3EkSspfGUcWgZxVqMfMNpp3acZpkLPaLW2JMy+x+GEG7mTyvmwWaEfIyb9EAzy7GGnSuUQ5AXEn3wWmst3Be2csB3mGMBQGPgswexYmYTWOgUUplqjmILalQmD6a2MVJoO2VRcs1BHELz2gIan7ShGU0ZMrO+AAE+2Fcdtm53gphnqOczysbyfQhh/m/CSZkTMkK7kcGTCYJnZWIhzcsSImTH2R1d76sWI0A926CJBhK8X6D8gJIJ3jpeyP41tZapputf8HV6Oyo/RQsKbAlMomJzJ0XTKYfEAezj6zIfeYIDwukmSCHier8QmIgm0u2FUNZT9PTWljIEKaDVel1BhmYQeapgbKbURzAOhySGssm+aVjO8q9m44YkQVBuVMNLJgRbMc4YFkZDCPX9KhMK0pjxgHSO5jEYbQ4BwXZ3Q7q0PKcZcx9LZIhK2avTsvmLk47Hn86HSXjT/gfgJPNCY9QIrmHYNrSKkGHV77iFQBuj6XTzzg1/e43v06Hu3amk1/QyhrtTS0rq1N5Pd1Z2/fi5MkumoU+XiclpCPpvrvaEz0EcC4EHZ2zgkYaHyXJqowMftFEDXu7B7tCI751Nemvf4YJJFFVdjEdMi0RzMBttSDF1g1gcBBIjgwABA4SHMuKFViNrC7/N245L3bh7JNPT6948cvTQhqgLFm4OMrmtPFlMEcHYNZs2PA4Dk8x5TJb0x9u/R2OTztaUn1UY9B9tnEF912H478b5twEkjNPoSO2MR0hGLRaQR3RDPDLSmnyc1Fw36oNtVxnzqzH8ZrBviZAwXnWSR+lVP+QwCxaV7PmIPuALmptcUt6+lGkKVgEbYd2RkPBHlglJWhKNc7M2HDuXfzjYI3a9MeOwhUkggQD1XKSBVxCmZFZpTqA9WqYKt2wTSaJBE5Ydyqf3RT7rQNHcvvuXUgcHCRJgXxBpdeh82oFZYxzF6Ud23YgzdOQFs9by5jWs+Z1ePVuBYvc04J0dn61WYrBg93BYX9S5jxpx3fXEOOTE791QP3ZKCDwVEAy97Hy8n93z1RfJPdvcp8nypD58lpR3h+RULaHo1S7wHQKPXx+p7OayXrI8qFhH6XIriMrSFxTrvXQE3N96TMwh+H/uNZ0lQ2qtQVumoL/kwO80cm7APrGc8hYKDQgyrpVa+U8kzzvPIoywDfYMAWWY172H88na4A/M0f3mWfzjPS9gVX7Mq/NPckisSza75kEn46dXWz3H4SJzN4dLoAT0XEb+5jLBeR+4jGtQG2XLBWTWxhEAwg1w6pgMdZSCrOH8uEH7rs3/I9pRbAZKbMuIykouFTN7wUKIrEkizwAdn0v7XnW1NKT2X1mZ/diahCXLVtJN9s5EQxYMTUDVocd1J3DQcAqmcL66o5hdLrGTsuYtCKtCnBVEMfSymCwSi2xSkkbzKEWYKdmPMNIwhb7nQ1eFgeEv1CYW2WFHFQ1nz0PYx1EBUPWXCUrm8/WSP6e/E/lBSJ5H6SNLCHn+SoAZuCqz1/MveVJB6+bNd3KKsQcJKtw/HIufD4Bdn/nfjLIMWrzs/WTa4iUBAb9WNezNkYwxw73vt73GgP52c75UcbD0n2fyQZOwYRjvGRly4rR5/B6/qyPMVfaQd9QP7eNpiBH2veFLr8x1TJYs+pqzgL0EPgRGJ/ApgjMyaSNceO5HVvB9KEhSsj500BuNgkey9wH0DHx2Y/CcCwvpZu83RV5Qy+sOgGezq7DwZq7E939c2FqzabKapCgcSEJvjqSXdX4aGrzD1OCOzwOgw7/sr2zjXFSoD6Og2AFFaHvWo2WuPOjvRBQGMLgC1x4H4OD1TBD+0NeoAe5qNvv/Fvciww6NWP7Bl3HJQTRso3Vm1XyIUtChB4nvp3P7fruomTaDuJR+KQsEeDEXPTuTMxVE+SPAhQJGgvKVgCa7du/H5CxlWQ0RAfmVZarkg0mDFagPfjoY49Gk686NM2bOTcOU1WgHt58JHec/9EJko1cZ8cuupXgHKr9WM7emz9/RjSAWbKA800GvV3NkRRzgK2KegK91n6ibCUvZtHvwXhx/sL52A4AcYDt3Tt2BBCuWKRauG2sl6ZZLTAuZwPgbIsmWj1Uk0lVKWedCgwLhFQjd2HCVDmMMqpYBM+1CbLDq9mjMqhsNCYzeWCoJxIElp7b8GWIhLA9BywNPgK71rO8BmbwDGIlAd6tVM/t3nuA85jKAe0KezKTSsmSW35lWGdOFir4f6ZbCvv8GAkqOyaOfeUJq3D5tA2BpbqIMn/YdalUSt40ygWWv8eL5LFxdg9ZP4rpVt9JIcKZrURjsWegK82ZP52GMdgHfHPPZpMSAumuqXL9AWKTWljNgpoL5i9IzSQijF3V5hbo37J9O2PTGcALKzTTxsbJnCbYAxCk/dLP1PZp7WSSh73gw7yG/mvzTBqNUkkzSmKsR83haAZqtQJdzEG4xrg3pQK8hwFi1WGqM93Ty5evxEdsgKAJUIsjllVoKN0hq86EVzXzsyPNh/TzMHJ3O/fsSpdcegks0PvSCpLYjwDIDcoqJXH8/ve8L7ThPdtuufU2EgSr0/Zdu9LKpcelBx54AJbs34OhJzhlctLz1nJ8fSyTbTLinY91ALiPPrwhWKOei2Xch3tzOZrdDTUmayoAa2FEs76MG9XJNknWS6y08YmNyBRcHDFJLwzXysrG9Otf/7LADHwmEZrjJNM5E8oghdnxXdvZReLL5sclSj01MCbMp3ulgjPtAFWMHiXVBG/D7MlSWCjVSDSH3A6LowGWp+tr66bu1Ahwpd4qah34IyZmKtL5514YtvOvf7mDOQMcZ2wPHGwPKZlaEou9vYcCLFd2p64WLWVs1+yWmvQYMgxnnH5+2rJ5J6SW7exNwD/iZ0xI+KSeo/qMVezZ0OEntlAX2rPOhIgVJZ5JxdhVe9YMclPmiWyqZBOmN7zu9ennN93EWQA7gjFYtmohWqqnUYXZhU8ylPbu3sL+nyBJQ3PB2TNYswfQSG0Hp4AtzVsO7IH5fgjZCirqZCUvXtYUSYVO+uuUIl2oDE1nF5Is+6mS9KzlbDF5MzY+gB4pCRvIKCa7bQyltJ97rWkO+4adJktbiQbtvOeY4GjLXPxb6CdWGAdTmUXVSc+bET7Tfj0TfNdRoWWS2GRF9KKxV4pAOseRjOkxii6M+cQehiA9Yfqwx9k4RjxoHEkytyyAYSqt6TOhbJCfXUvVxKRkH/bM5ie30zCNs043gbUhmCwBQ/USjw9tV5XyUXyGa9571C77bVNq569SiQOr+kIPn+ek0rJCxi92Y4JzbYDnFzwW2B0iDiyDJd1Po4qGGcrYsN97wBok/Ys/SMagGfAAEgQmn5WvsKrD5KA2tYKkl7aniyZqAqvGSNM23PfzyT4ybAKGUw3fVIDRi+RfU0HK3Lk3CH82eDn1/b43N+hBGS+wCXLjLYqtkRbgsbzvWIYrfLrMrB/7LNFrA/7ImmdOXxjows+mnAHxewPm/HW5Ttczn6s5eka6YCp4fMzo584u2zfLqD/DrvU8efa45OCqzzlECbtOX/75+T16bYPXPZ1707999htp32E6rYrws1hlwYn6V9gKHkbCCIHvIOy36IAurTEYPllDhukYTZmIX//C59IJZKaDmxW0cwAeQMrf/+bmtOWJp9Lb3/72dAhH6u3v+SDA6lnpRXSmu/feP6cLXvCy9KVrv5vueWgDn58ZsgxMVtENx0i8SE4DIOjF556d3vu2t6V6DMfRYdgEwb5QVHws/ZqmUj/7xR8wDDbAcszRYX3nm8m2nRcZaDuH6sL/5Be/TL+8+Y/BKjsTXZmPffQjsFUTotCPRMmgGjtqZUU2naDzuSedGNm5IjbPJZe9HqODrm1dc/rl976aPv2Fr6S9Rw5xyOyNCoMVHK7//cP/JPtF0wA2joLWGmoDwQmcz3pKvzU+ir5/9DNfTA+jaUMD9DRzXg1BSkqHdtNlkH8vIwPqcy5ftjxVmn0K5yMDHjVExTyQ2dC//fUeGAH/SB/6wIfSTLIfvRysj1HG8amvfR1Hh3Js9EFtfBJlQi3LOPjJHtJhdf2pywGI70ajcpCs/Pnp5JNOTe/7wKfx9TBeGDPHZhIn9eyT1qZ/ecXLELpuDTZJW0cbh8yM0NiKLozcaz/Peh8C51/79k8iI2O1tmy/CjRBWmH4NVLit5PsLSo6aRR6/qQAQrZl/p/9EgBUuDcyiAFNWYuWLJRg+AZwHJVKmLC7aKEkHO3qVI/26gwysIPoV40D0lgm3I6gYW0rmSyc+EouUMF7RinjoNli1qwLKzmEkye4OnP2NDp4z0ATjQ60hzBYneOpEUphmRqqBKACnDJH46bIAPcT0OBDwu5lVrw5A307oLJ0ZeNV25QGDciqmbwI6qjl2tNx9lMX2TrGddVpLTxcf9q59QjzXJuGOkvTP+5BjNpg20w05eOl1H+PywZgP7ShYTloBiocFzOHyoDISLYxQyFhw5gFI0DflO8KwJEqQGDB1ag9F2xkLxUL3hGEWPY8zs0OUJ7TCHNumkxY9qxjP8I6swxbtkEEpQJOAkHxPvFNeUZZRi4SxfyfUgyBabKGx2i0PACwKjNZJqeayFXDZlxhRGhbcQAmzGJCYXYuQiWFG/fQC1yV142zRjL/OCvDstzfH2hvdJ7j8PK9rG1/73si6eSC9JAVTJHBVWB4RTa3ALjqhE9nkAROIrglkNPIhE4t+1ywTRB/kIxlsIPpajnK+DchvD4TIO0oe7kUJ7xqP3puu6M1QTS8kvJNglGCMMkoBoK9X6HjHUzmbMGH1qoAFc8sc6aO4EtndxzGpcCqp6fJH1HraWpy1VKWjmzDEGuqT102hkVbW0MA1VwzCy3RZWnl4jVp7dJVZGqH0bh7inLBDdieHtgjHWkmOrs6YgLFfo4ssoU60g/dnxasakwz18FQpvlUy1KAw/pSgqeutG9PG11I0SPddwgbW5HuuGVvevQhbKqmWQBfSQCepZj5U3C+THYpEjGlnDGvf/OytGzleiRK7sae7o01YoJOfTXnMxjWZr01Hbxv2EZk2AmlAHRafFmwr9jv3vP641akM048Iz1n9UlpMXphDdXoJrf1YEvp5AqLx8YuO3HwBbIfefQR2GQzCWzZx0MwOFrmk1Ci/LR+AcNK52iaTDXRQPDOu29Dy+rhKCuX7WowOS4wQPmRoFfoIfLcY9P60uyFsJOaWnjGRSwR9OuKATmLDqd5x9VRtkqQubcLZ6wIhguPxwP0HaxLOzfAVC5hbuYgYk9Auq9tcxoYQ2PVZh4mDQThQzqEcbO8B80u1/VRqhDUFy42+89hAmkDxwxQnfHRhsyZRSkgYKlloyVEBzWAvY9thOUwiSY667xYZ4vNVI4zV0tzoua6OWluwzLAARjplCyGB0MyYwLaheCJAYsOmcwlmTEZg4+TFtvh70vYp2U4yVlS2eRKrPQAYfQd8lJ//8xZodEcZoqOqAwEXyt7M8BX7J9na64J30UTkLxDfIA72hpsfrwemyLA4IKIRid8G8QL2AUrSX9LdyU+38A0C9CnMpOyrq6Z71Yh8Mhrc31Nf543AQ3GbXR4z6QJvFcZPpHENMnjVwEMyD9jqo+VfUaBneq9Flixuc8VxilsZQa+hr5nMEaz8TlK2afrYwQnXdtsAG7gIEg6Kkio7Tdi4svzP+wgX2UAbJYB1wLCq88nSzVkVLCHgh8TBBP79uxPW2D42N0WLhLnh9p8jCPjUQ4Aq902mZFdPztPMkkV9656rSQyAVbttFyBvu/qVWvYEzMZR0qsCRxL0O11bPSfBTTV0XRP1VLWX8s9FQnaxu8IhLieenABZLqqdGOn+Nf+bIo7G+x8mbShl1tgpAXbozC+AmExsJHoz3ykOJScCw6fSZvKFOZ/6rrIJjQLjvKYIZubzI/3y48LCbD4Xz5/2d/1jR0l98M/xyjP+OX2VbCyK8qujTeIzsbwCQXyBPwdc+2N60ig1D+34XPOQjrKst9+fJfwYwsJgHztOBaWDhbbyCVkM2ymojau7NvhtA/igIDeQcAunYV6jHQNZ/wspIIEtGuYF99jqbLr2z1uKWU0PAtyi53gSfjSlMrEmNqM7tExbKgAaj3Bp/NZiY0ZwLd13N2TlTAax2x2RuJtiMoA965rYhzfQsCiEie7mPmScWNZkGt7GDICuzCkWdQrVHvv0EGE6GHz1sCKHCQhbyd0U7iCKX7vR9rmMOXtAyQjS9BarAEktplNaGzHWCKVBZglyKrvLVvIYLaKBN9MGHmldJMe4Lm7AY01IHso8x+EjWhywGC3kfJcbd7a1asi8at8wGGSaPr/+qA1+L/arQn8gNUrllPC3AbYihRLa2tUdFnFMCK7mP/UOlXr+BBl+JbmT0NyqhPNvDStAjCMJiUAkWrvjQ6ThKVst5Hkf0gpcFY/+OCD4b/bbXpM2Sv8L+drkXqaNmWByCLxQ7thbGxJs/FG85wW/CLlHQCEBNKxmWUkNNRiFsAQpHbTCeRP3W2l+GRWXAXjndeZBJG2Y3RqAzmZkwLfxpI2plGPtlxNXCUisOu9gC82MRL8OwxBZPc+dWeJ0SJj6jPqHWlb1UFXt9eSbysnOFsKki0hq1Own742SEkRq2f+natF+5f/XHDOrWljQtek51YQM6L61X1cCDQKCbs89s1j/zxJGInUQoVCCRlhm6ouWIru9LQB9k1LaihbHPq8+5BwsPmUDkw7kgsmbny9zlH0grSKk9+pX6yNsplv+LQm/CQ3mNT3P5/LMNpzi/H2zK+AmT1KPCb4bzOtSrXhWPf8hngccAsmH3AqwAk6rR0HIei0hyb1isUnpcfwfdbQLGrDYxvSokXLYEUuiuZwtVWsL2T8qgH1m4kPK2EumsTpA2TfDvC9jca+f//7A4CNEXSnK950RfrP//xexBUCyDaoGgTIUTrqpBOPj72wby+saYhIPezFjRu3BKDjeTQEwN9D9aOl/qtWrkiPPw5jHJ+kETZ8O8z4ItcUoH3rkta0A1kBfXq15JW3m41G6ZqV66ggBcBj71ue7dqz1FrJkzmzm4IJLvv9jVe8AUbsVsanIf3yl78MwNIYJAPsC3Me4wyIZXNf7JFr+CgbohqQtQV2+C4SJKMwMW0811jfmDohIMgurGQOyvA9u5B6qEPSy5jINSbD1/L39kN9+Lz4CKHHT0+BQ71BzpqJ/Tn3nLMD64heJRI/ePb4j7UxF51ik/GNdSZcWtPTVAiXlhPbtR9Mx687MW3fsYu11sm+GQO8L4LFnsnq6O/EGelzKdHHOaEbUkLgu2jpApizO9Ilr3kl4D66+4Dk9z9wLwAmUjHId7xcOUPO7Dk0F/sFVbXO5SRJgxWrFyCRtw/yRCXYUD/Po8xCRczxCHtTF6gGicaeruIAVnds6eQccAQn0QtGK5hY5LJLLklf/uL3IaSdn2688bY4y5QlCJ4wa6HYwI+k5Ixmkq424WAbdlDB55laRxKnCwwia5iYNaFtmgU7HhLBwUPocePzVpJAtz6qo4OY3spV1pjNCr1OBaC38zqE3ROwtwFuNCstSACNw3Y1kMiA2cDhA3SO3jH6pgKk+NqYtyBzzFsAEXCyNxqqCVDbQGs1TN8dW0gKtSPJU1rFvPdEgmk6464+qmCqAHI593nwYEf83Wo042NJUYK6lu6Tt4pxLY3Gc1SISxYgqOwDS6uy87M2g3FVkklJmKJozDjKeBiLjQD21nJ9GgXa74OYQJC+Bw1sE451JHS6Sb5pL2Xx2ujbxtgSJPrx18JP+fPvvj0ZeltTWJ1TM0wBNmahQcEhyv6eA50BQE5p7uTvfP/UzFTu3OVOb+Y8FRiogowF4PaYM3zs0/ygzGnOna5nDH72GVMB12d/bryvcGDkgG7+mmhSFViAoNkzzzT1OQ0qdEgLfn38ykWSi/GrVZd/5YeSh5YH51NPPQXqfoBMz0Vkou5nMmrS+vXrj4HAI0zyU3ufTld/7vrUDQA7TQRSNhXRu0h7LULDgpbDlMeyFgNoMMOmxmoE1wLMdlnH87/64x9Op520PoyYLFrJU2MsBnLQ6b+++6N0ySWXwgorTx/51MdZMLPT2WecHlmyHXva03//+k6Yh2S2omDWAE7jYdG6WhrMEYt1Ohvr/Ve+I118/vMDzLUj6WToL2VBXhtlKIfpEvqJqz5Hcyid/WnpeScdB2P23ZEtNxOors1VX/h6emzTxtgBX/jMVWnVMroN8pk2TpGtZyb2LW9/b7rhe9elV77ybenab3wiPYdGLIcPH0Gr9l1cZ3r66Ec+iN7MCelNb3lP2s3Pp7PZg4XDpv7VD69NyynPGQf80DHzc8302XHWgFF4xS6Nf7jjznTVNf+RitDvK8OQTTC4ZQCW9RyEr33py9P5Z58ZmjRmpULfLuDRzFfQkTLbfRRE4hWvfAu6gdfFwTkBK+kQWaev/Pt1aX7rIjSXlgMQk83mAPn8Zz+Lvh+BFYf51667Lv36D3+Ma9343X+Pw+U73/1B+vGv7kyVHCijjF8lFvbck9emK159KR1BEafGMKj3FU1OWKp2hxcI7STr/8Of/TL97g51cgHUNKysiyoOnMUwcWYg3L6r40jax70OgzdlMu2CkBljKG/4UQhZYFYK1gPUcO1SgJwXX/yC9CTC8Zu37+aAo5zWzDxGJBpkyVgkGSBdfxIDKxhrA64SWKxjsJkF7irU7UN7cqBjkDJc2BBo8SgMaYdEfoWW0rR05hkn4sR2pc00mZneTgmcQCJ7bJDDtpfEwih7TKLeABqLAtZDsjhdpJ4ofqYC1gHScSgBbNTNwAFtIEtN8yrXLtTTNNlJB3l0aFY8D6202knKRg4jm4DOComBw/tpVrSPLouAa1WdlJtSjl0EQ3CQW+3BGR+0S7xMF8ZGNulwlMzq32m/siAwmv7EGUZCA0NcCzhb6iGDsfWAL48ECH8LJjjfHDZmx5rIKBokD5C5dH4t1w8tVJ1BPif2F46O35bwB/7HFbJieh1J/1C7iasynhOM/QBAJMoG4RCoAVplvYQYAAAgAElEQVTdzXu54aM4GerHTofZPM7nOT8CpdPtcq8zxCUN7LIyF3+Xg5IeqiLX4aMHGBtM17iDjJkaDkicvQIw2fXUWhSs8hZzVpesuyGYqMjBRXKgYaYau4JYZFCPwmpnb1WqmYZTPKAsAGzjYe577WoCVNYCKROctOlpRm91GniMEifslPZQR1p4R0aqJZCl6iTZFIH7ln1tV1XvQwdljEFT8LyCTOWodgyE386ryn0EYK2GL+BuXwkMJFjXjueAbAyeXfbvrGl16aTl69lLNEcpJakAQDiXpM58xOjb0c3asOH+1E15WMgZ89k2BRAEWbJ0cbrjz7eGjZ2/oj5VLWxD0mIszWmlM3YTzkwkYdzfjB9Zkv37RugaupHAEIkCNreAaDG2TpmRatgAc5uL0qIFs9OFNEA8eHhraoWdVFo2O33m6u9jg20wZWDE82unAe0CiEf3yLnzW1/JOM+g2tgq11iVPUROA0bEIhokLExL5q9Ev6wFphBNuJ6mgQJ2bGYTLAIW/iGYIbLktL8NVEscJtE1o6WBgBS9Q1D+Uhp5bd7yBNniyfTktg0EJGiYJoJqnm/btj0x3sXYCkuDDCh12IdoTFFei4OKDGADjavqqtdy/lHu2fY0ybw9ac5xaOzNXZb2bx0lKfI041qX6meipdxJ9+nh5tRStIqHodEC87mvbVPqGtwRAUCUdxUa7UyHMqG0wAisKp0hHb6jBPayE0vt3E5J7HRKQZR1KPVMdv1o88zA0xm4rLw+7T2wn2CfZ4lsOnuRoEbWWB3n7Lqlq1NdCYH1CGV1PKuBce8gzDdeI6vtyBEo16yEWbCaDI7NqgdwKfvP4LbgE8l+cTdmrNRnyvnzRlCCk/mXDVcEC3MmZySVOZtlmqkROIjTmFfaRGkz/wkMHEtSa1KVg9Hj1pLJCpPt6Z7mrLBCQF11y8r8zzPJHSWgrO5kNHbSbHheCsTyHj9HMKAZbUP9Nv0iGcKCIwFG8XtfPxyduDNgWDDE5w//sACeRW6tcF0/I0/SZz6XjFntko0VLH8VQJQNqIZoNcBPUyR7fK5cqkBQISuNDcGFKPcPoEEcIrJNmW/qGh8F8JBRaMDr9S2ntqS3niSwoLjrRdkcG+kICBsoCqDoO/WhnfjkY5sYR3RaERBXkETJBr/0SQSedMzjWX2+eEb3eHj9lG/3BatIH0bf6ITj1qaPkowWXFRP1egoB0Q8FbLSWwMbQZMs+Z6Dqs6lvmwuuxWST2HIMwAkXODw9QOvy/xUnss1IlNz7759+KQEd+qfCqL51gDZBVYLEgIFYNWkvMBqdt1nYodji5W/ZPp52Wf7R+bHZ6/wbM1upwACe0Pxb08/zrtYH5lWbdx//K8ATHsR2b7xGs8m5zgDY31dtt4B8mOcMgaf616tVtds6IDHGZeJbwRzm2sJYHqBqECBealNsQGKXeRdVzYGk7Hmc1eThDKhJWBYwdjVogfrt53PwcOCNKE/GvvIs4v5cu30E2z3D9B1HiBD8LIIALeGJkml7At14GzYIegg26i+ni7QJKR6ITOYlpXlbtmvTBv9UxuCHcBG2a24FmCzgnNgFsnEIp7dc7llTmuU4u7dhy3CmSumeZIDJvtJYNVgXWksS5/H8Y17WMvtffvw9Q9wNmH3uQfLXo39LG2WhTeOf9avvaEBUzTG5PxZuXIJxAOaMMHwrC+rCYJjL8Gna8jxtqrCrJc6p9pkS54XLmoF8NgOGMsZC6g6SrK3mEC6lzFyLwQzy/IDxs8mc7KvBZMF99zH/SE1AOBMzbDs4pDzYL88+eTGSGr0Ml9KLNnwt555qeDAKyaIb6CKRSaUEmvao2rGoZeKMlmPXbCDR1wLrgvZ3oVSe/dfJUhB3CdxRCn36fgKaupK6QeVYQM9I10f3p+Bvmspa7RXzv0LaGDrTW5pJYjUbazkFq0gkBcY0/eX7avtVI9fMHfIhnXBwGYtB1hCUop7DeJOIU7VFil1UYu9mjmTJC5nRN51O6o1sMG9gAQCx/puAbez3rR1SqD0IWURmsvuH/4Xn6ct8ZokcmxAZALHZJRgbj/PGFIl+oXssfBp+MpjZve8c5MxwPlmvA3FTagHCIKkTxEg1P4De9JLLn55WrfipNjPPTCB77333mDg9+JzKA/Q2dcT66gCP94z2kZWrsdC9jjWvk6yoOg4VQOCQTZjK8VZtllb1kSR2Gikl7VWT9OZeTDQPRMrAFVgDzr3473EHT3pwKF9rAUqBWCwjlCVY/XMeWe8JP3mt//DeTPG/m5IzzvtLNYja4D3uy7c/4I5QczAZudNG9Xwvee+e+LZlRXSxpQFEEnyk2TFyc89Mf3pdhiYxq+s0RoAIqsrOkgymICUrbhj156QElrEXtm6bTusXZrlknTbvWM/TeWovmRNWS27i073IQsRCbZpaN+fEWDXE09IZqKzOU2FKiuqkbVYxvrLgFXXi3IEsqbVIF+yeGG6/lvXpbe+5a38fSn7u5/GSzczH/eEH5+dwxk2kskIZhVVJnKiSSeGdIxzdMXxrfiIB9G9F3DN3jcMM7dl7izsL3qWzLug3DgxoxIwRwCFlcDQnhnrmPSPlBrAqA2F1DPVNkiCWsw93vL7W4iR8CWREFOjtEcGIVu1BZ/UzkoLW1en+S0L8D0fSVt3bIrGVeogL1iKtm5jSTTZevyh9jjWnLsx7JlVWko0XXH5Felb3/p2NJ981aWXAmr+GJCxKl1E9ayVBFJXHnl0QzrxpMX4yk0waO+N9zbCgNzPM7dzL4uWzSIO6+d+0LdFvqQBP3NEZgP7dfGSBZSiC9xTWs/79u/1TJhGjD/J+2D+liEfRhMyY/puKpjHj9aku/+8PdOzxU5U26hGgokAOX/Vp1UyoRSwdBms2M1P42/T+0PdVYuXBIAl3FQT1xOGsmfxxbjQQK8sXSXE8B1hrCqFIHNfe9LSXB3A7zQwqh7AzPYOGZyMG31F1Ba1mZNrWb/Zs1cig26hayP6N0geZE3XUMbazLXmts4kAQIbHx371oUkE/CdBHY72vqZX/hQMIi1RTXsOeMiNZZdWwNDJrPowQKmMAe5lF7kXpQ2G0A+TpKceaTc63Ad6ubIsO2lqlbTnSVWgTJ43YoVLRA1DqQq/LLprJ1i7lHg3aZ0Gx5nXy2YGcnXXb6G8zuadMLuMtEopueZPQIBaFyfwCQR61NbPO22//nmZBjfaESQGXu//wkYPeb4/DMImYOaBgU5sJizPqeCoVMdrPy6uYENlmoBuZyaMcsdacGoqZntvNwt/5z82lNB1tyBi+eJ0tTMicvLyI49W3js/+z85Y5gfH6AWDpsmcMbB5aDVgCF3e1TX5/fk4enTv3DDzwYn2lwcRCWj4tEzdXofopDfQgB7Le965MYbyjXXNtmQSMAdDOhclvOpJCBh+YwmnJSovW3DRDDR2TzV1nyxX1d+ZY3pRe94KLIbFtbM8qLewhiH3vwofTovY+mv9/zWDrtrPVkjObCmHowXXzRediZ8vTFr94AUMSh7POoyefCMulgWGDnc5+ZTKxJkLe8/nXplf/rxWxeNi4bMCqWHdOCSF4f2bWP/Otn6Vp4MLI1S1sXp8//24fTbHRk3Fy7yVS96R3vJ1BhzCiR/u8b/4MMdXWUGOvMehjf+F83YZhOSYtp9vLGN70dJ200ffPaT2L829K3YNZ++uMfTMuXrkgVMyvTZ7/wjXTn3+5LRTV2h4MdAMvs5c8/L72Z8vwRBTxDk1A3TueWJg04Pmb9/d5M1u5/X/GhVEICdDqUeYGnap773BNPTu+Awt9KAzDXjGBXN46iZSiybQRJHXtLSjpxRj7y4Y+n111+WToVlpmaYzvp6Pjg/2XrPOD0LKu0f0/vLTOTyWTSG8HQu6CCNEGsq36rrqjYXVdcFXtbwYLi6qrfuvbVXSwINlBQUCnSe0sIJKQnM5neMjOZmWS+///c7wvR3xccJ5nyvs9zP/d9ynWuc5177k8ve/krRUFwlrVpO6yVd7/7g+mVrzgX5vC7GXDSky686A0Eth3pv7/7H2khyfWjDAB708Xvo710MlqbyjB4rzj39PTmf3wtQPHSCNwNCHPgRNASdD6qeADan/nC19KGrbuRS8C54XRluZRHK282HnaNHWRP7OdZlgE02eJwaPX4maKCzlEHzP4uNblgr33j619Jl33xc7QuD6cGGLCztDIyeDwG5kQLeWi0EYADRgqK1cAgq6JdWyHradk2aB8qND8H0Lgfp2XwUAngiUJDTA7sRM9wzoSXoH10G5PRacNokCDD/hq1DRsDLmBbB6ixs5/X5GlmCQf2n22BBO6aMh1ETJykQteMjkxpLVUxsR8JkZADyiBiLER2YPULYI7gZDc/3Zdm0AlromVzz87Z9OTt/anR6YFjOCI+m0SHfiqHwXyqh+rXJI5WpcpJNZO8hsj5cgIc5BUZvvyjGiZIPa9RgRatw7hca0W8K9RzMujQHjkgi2ChkcCjxsFYrr2OiJ+d5rVtkxDgjPZaXlo2a4D6/BeArgG4CSGvpUKNz1Uh1xmA1VEmHe4jQAE6CBvRjvioLNRxzi32P5VRJUVIODs5K/cwkB0CkG2c9tDyTGS3uaAV95g1cXJ7l05KYCB/P6bXFzQGDW69VP2BTAi1XQULHD5kO/sB0Lx+WlmQDMotGgwYa6Ria8LspOFaHK6DrLR9OvPZUdqw6PU/fDWtqzJ7YSEPYTvqR9Er62fow2600sIcsv+4btetIGwQCXUFz08hjxquB55aTmQ1oj4r7J2MngMExeX0+QdwQjAZDDX210Qt61VJCyTo9D7vXcYq+6OFSZvHLjmCivFLqULXpcee3pXGQPo7ly7BycO+Hh1ID93317R31/pgIak/aWvZBnTu1M2+4GUvRktoSWpb1EhA0c0wvnsRfUcCg0KIbahjaHnt2jUKE2cFgdqOdOONj4T8glIGVkbKOdgnHb2EoXgnpRcQyDeiU2wRqLy8A5mTnXQlvDP1kRQ6XCwmZHI/Bw8YdBlsKXqfizI+4ykCNwXjw4Tz8gbS5dxoByLtMSEdja/aqkbeo42gfREJEEH2spWBxOqzHSDyhz/+MT0H6RQHNjhEZoSWKJP9mvKG6Nh47Il701O7HkkDMKlqkb44SOJRUUKL0oB6ZMaCALOhiQQTYNk67Fhf6hnYScBH2y12u7FhMQAAbNQtTwHADaZWWgQ7F2B19vH6PV34BgK88c3saRgC2OkVTUdgi5Ag2DuQdg88ib1A8zCOqkO5NJvcP/d9gE6Qg4hR22a1mkFjw6ODqc+Jvvx0BWfJAqcPvYEAVHB1Bv2lI2i/m4LJZBV7O2yrxSu70qNP8Jw9e4AQoRvIK7znze9IzzvutBhgEYOf6JHq7utJDz/8FL6kNa1mWEUl/ncXYNWDdBwIspikGjN40PcRaE6QoO53SjV+MbfN58p/EVQsxj3a7xzf5FCyCFYV46cMHqrdXGjP5zwWi8zF4loASpyFaH23KC64J8AquBaolYbDdmUZTiaerBG/I9Dqz03Zph/VFc9+9i/Fop3X4/kPbc8COGo8ZIwZg6L4kFH4DDgX91AA6gocyr+PKQ+NuWRq6tN8TX108T1cZ/ejN6/flmEgwFxk8BY1X51EHvp+JN0BJgp4KI0gKGAcTGIX8iYWNrkXh+ioZXiAZ6NtM27LLFAZCzDcHPKlzVPaB7srY3USVpzAqoxCW0gFPU2QLf6G1h+vKzAcwDefBYG8vil8lO1/1YVBS+99zzvTiScdE1PhPdCzTrjNgVisoXFZZjWb4Mh6zQWVGB5biLH9nDueCvY+in3FP+Fh8j8KtjxAbtZClvooLD01It2rszj2XNjLjFXvP4O72mDjk2e1Ff9/4Orfz04ospEzoG6nhgw+19Ugpsjm9Uq1+AIOzwKqxasv7n27wTKYmllqca/5psJ/5avNvipLVuTvCsyZKIbvjXMV8G5+FqH5J3NUnTuH0DigSv+eAbCQrwi9Wd9PwFm/avDDcERi6X0Mf6qn6KKWtsmbw5MEWgRwPaEB9hnTsNZT7JshCkX9vWMBVpk3yHSe5vXqYb2Oo10qIDpGK+Z+/KQt32NIn3iv5SVITOCso+VRhMCBSYC/9QB3HYBHB6ZoqYXV7JmQndkAs9l9ZytrHUCBg63GKIDUQfmp5t8tFCb8vtqV0xSkJkhqZQzu3LaLDgbaeIlOlDRxL1dw7S0wQdV67FzYFes8Cvh12NrVMMF604b1DzGoh3kBnBPBRludPQ/a1wCPkeHyHNQAdpqw7sOPDSLHcoDzOUlOMSdwFsC4W0L/TkyhPWdPC0wrf6C9DAATgEZAxvMxzv3UI99TRwF3EoZ6PUSSdlqMO1iHWpykDGd19maJrVUTpA5GUj8YWq378Y/zWgHKiS37iYOlWw0DKlTWss7kFra5WmQSYI/9o7xDAXwcw/9pFse5plK7V7Axsqb9k6VN8t+9RtuHBfslTdh+7N+1r16brbt2eRhH+Fn912ntFfvW91TIxTzMbSyjSsBSe+V7uG9luepbzAf8t8y+XECzFZZhcXQLuq7aCafaT/E+Yc9oJW+Qwcb3QsqONwjJDfa4NkCwrxlARVk7Y/CdTNXevG074KTMfABm1kGQqHguiwVB3zczVjl7aNlrF2eZLjvBs9HuusdkprU2tgOa0vXBay9iP61G8mEPQ4Scsv7D//kheasEoJK0bNGSYIeqvyxHS2KEBQvX0Bbu/QcBRvu3A5ajk1jRmDrbliJNtoD910ihogY26FMcXfYKr9XY2IHkQi9rL0BOLNa9Bbs3hN+mY4dChuC2DLtFAJl33nYXABBxPKDq2Mh+WsvPZC/QdcLyySbV5hu9S5QaHhnE3+8MPWiHYq1iaNXevm6khUZC4sqhZw6Ra6CivAc934PkNrKcBU/rAFZlvtu5NgqoKXOuFpKKcdeT5I5qcMqOV/tYLEft+DLiF/eis0z0H34t/CTyR4evW0nsBWuTAq/yFNu2dgP2LSbmXBnFFgfltgDgtSNHp92RTX3brbcGUOswopUrVod+8R133BbPMfucTM6IpMJ9DLNA1qt7qtxp7MiO1JKDOQNgy+N7KVBTZAnQFUITz2EMbdkRQPwG4v8piusWoy10j1Ng0rR2LmgJuZsKyTpIPCmLOIrmpgVKn8HxJx6DJv59ofWprFg7IPMIe9kio4z2ZUtWURBDeg97UlU1Raz8CAzvLJMwR2vf2iORCIBIsP7BbghxSKtIbFEeTj/D50s+8MH0q1/+iiGze9MrXvUP6bfXXhs2+8RTjyevpSAM69OB3SPjO6I4NE4cb8eaes7VaiRDaBmju6Gm3VyYOQydDOwSXyLuikHD3McY+1MbPDg4yWtg71xKYvJaJtU3I2lVIemOOQtjdFo21bSnW2/YzX6FEMQ5nSRmlIQdxUnsv4Oe6vg999GKw5rSMHaYJDYGkKmNHTV5Xn8xQ1uNwzdvYcAe7fLT2LPIY827if/3s59CJ5q9c9QRy1NP3y5yLQpV+JahEbE1UKqQxiPmI9iw80F9WJnjyiZITosuH+WCWGvjbRmjlWAHLa1VSCMgp4APMISap9QbXQ3eg0U9O4C0HUofmYdbAFXu5CmKBwKmAqQtFB4neA4H8E3Kz6gba1fpDJ8LJisYuYGXwQ6foNDWDJZhnh35b0H/v75Q4DEObmaPihfV1KqRrtxCL3lqNR0P2DVzJDaYEpRRH+NiJ8A59GF2AJonh9rNrTf+gHk2GuYcPARTIRgSxZYz2hj4pWe0syK5z0GZzzD0VQthi4GIziPowX4/IrZCwO9fi4BkkZEQiXsGDPxf8T0KIVAYflsNouoRZs9E3gnHBoOZ1fC3le9coX8G+PQtfelCcJjZt/leYjpvsGH5fgRDuTpevOJisKyDyUFoThaKk3ijAiRoZWjBjpbJYCCxhUqrrMZFXYswpHvSTTfeQjWpk2nux4ZxlBXWDNJdxWF45KkNocs5JXMHpz9Ha6xalhec+/xgul39q1sRK8eYAqxGjqFgLmi5H7XuKjb8maefms4784x0NO0zDh+RBt/HRL0vfeUb6YmHN6YlDHr44MXvSs9hCJIs0/Ub1geb9ontfem6P9wWiWS0orHhJWu4FwJQxtmFsZTxyduffdrzgrWqPoZNHzqvA1SNQ5OPdZngAP3oyqvTr6/7Q7QLt8GgecPr/5EWq6cQct+MLh6V+DEDEoBDDsx/f/ebOJdlVEhGqVT0pbe/9YPppz/7PnutOt3x8IPpiiuugPU1l84764wQ1X4x8gWdtNqMEETWmXTTWvWq178ljaCpagtjC0b8fRddxMAnEg/ahb0Gn60VTHMKQ2uDQJlR3QC1H73sivQ0dDC07KPq00Wr/ofe8x7aX0+I6rHP3TYtA70AkAqi31al3di+5t333Jd+8Ytr06Wf/RBaTQtxYhOhq+VeqcKBbXhyc/rW936SHn4U/ScAhXPPOzOmim5AYPwwKvkf/fAH0re//W10dtZHFc42dxMGgTOn31Xy906CiI++7x3puScdz94oBAw+etZeof5Pfe4r6eEntiQIfhg8raXnQn2rfO7imZqsmY/wYCutjPP3aI9ljaKiZI6ibZTZBmLo+9syo5h7AF7opFRQBawAtKuimjiLY7C9w0FitjBUUyKbouJVA2PUaYsHeH/1UEcJ/G2lOsDrzsJKqwWAqK2HkQY5olqGGgaqlCm0JSQfldD3mxSr5nxM4RwPUEmzWl+BEyhlvzyGUZuloj1qa5JBoLZEw+h0XBMt/i6wWovTrW6RwSmAgv2QgYoo+VK0V48+c3FqWraAQW7d6dY/7wzd1XKMYDmyWwGs2gajXJaOjrNSga2pFkCiM2jSAVa84Qg2wxRmv/s+klTtJCAW71/t8DNAm3KqfiUYWbwP62tvOWvl9TrkwyfEaxtI1RO0lGhT+KKDywwyQipAW0Ow6tkUUJOtGvYpkkKeryLv4oM8NzU/g2MlqxbR8AnuH+wvTVBAsL13yTgBHms4xPsNCAhTJRWEVXfGyZFTVBsnLQ+6TzjbtuBkhDWDNAHOm3yq/ywLnNf0c2gDckn+pMFsbjqIH852mf0jkOpLqV2mndAJT7EPbJsoo53HgHOGhGi0nzXgmls6ACQUTseeVuH5hwiwatF864SlIzA6RgIn63n7A1OpDVpuBVVCN4H5rzFdfPB/wfjy+mUJkIzxTrAItGum8wAkyhgA3IceIHuuBOC/iouxYjtLUlwBu3moniQGlqzyATJ2yqnml4JMl45x9gnI1EM9nGEyRx57MueiOfQZBXIOxw5vXP9w2rX1/giwekg+ZVWMUehy6MEb3vz6dP+DD8VanX72Kemk5wIEwrV10rrDn2TfuGdGqMZ2U7m98c93pJ/96upg/wjMqgl0xqnHUXA5nGn0DJUiAHay5s+vviHd8Odb2Su0mFKBtq3IoXDRKsThsD2tjHsz4GWbh30zaVRHyMqyvroKwN/qd9e8anwUU/0E4/hQP7Se5MGgpqt9caqvQMcKOyZjtYqEtBVg95bb76JVtDuSwBoCMjXPBgd60o5dgJtSxznzVWhktZYjg1DfyZsaOKFnN96TJkvGE3O4wv7tV1TfTeUUzjaYGoABkaSwPjuZ9jxLcLV0CYkdAyzS6JJUc3AlDIpRBmJtijaos087mwB5KUzVUfzn//KatD7xDGec7lc4r7b3y0I475xzYMW8NH3kox/LrEATxOjdIIbhehxc0dKAJhi27YxTn5f+9e2fJHh/IF13/e/TQ8jXfOQTl6Rrfv0L/CmTxthfkxaXsGtnPPe09OF/vYQ9i60kEVH/7x58xfiE+ky2KjGYgwWX/bcSjbNVqw+LJNYW2mGYZnsBIUwyjDcM8Bzyow6U4IE+yRgoiqyFdswAA2Pya45hAnPivMr+MD4J4Mjx0fzxbAgMCupEAYnrjsnyYWMKLd1aGdbqGVan7Eeib+NjJ7Va3Y0GNcC8MBXEAgF08SdsgrasED/KFIhDWTibRQAtdEqxs+p+Uk8OEGsy9L0cmOBrZ4DV15ohUw1AxSAoo1jxkhZ13McBcurrI06z7aww6suvRWKk/QLcjXYw45rcxiqoaTGR4xm/5zWrjdosM5MEx2sdIRkyEY6403V2CFShJTZa5fFtMr382SbaFtU1c0hJSEzAsPjTH/4cMcH0LFXD8tGwhU5LNy6RqRXT471OGbdquFkgwjf7zG2nVvtOhuQcccdXvnwZexv5DNq+NbxFve/wKQGgG98WNGXjcegZ3BORbfHY4kZzDByms1Clz8YyfiYDqvEQY3+5T/0coDt/j6giXqPwu8YrVm99d58Ze0JQUz21iNpNXOVxxOvn9wigpeALswd5lqCQY3R8fMlI7I+QqgmtXZ+f65ynax9UszgSkBznBAHC39Tv+PLx3gXmc9D13R8FhrOF9wIDPOQt9KeFDhSfowCbU9VloTolW39kQT4kP3h+Msmdhh12ibWpg23pACvt3kFIEvUUuxwkJghcYhzq9fF+smKnAMCGAQgEb53G7OX3AeIZXxpvG0czTRhbxkAdltjWzaxdbDuq+0OGo9qFVfzecCSdo7ye1ys7Xfa3bN2QVDPpZSUcElVu8cqkEP/gs5ap6MN0jzUDMFYTTzfXN6XunXRbcC5CxgB21uLFXZwFWi+xT21oTg7ARrVomgEcE81KQBmICJypBQztk/HtubU1vh82mOx82WfdDI8dQIvcE7sDgKmJtv629rY4Tw7HWoAEVzl+IktYlOE7+0K7dOu2rYA5ttzzmtohzo12oobrDU1l7lU7IIgky1JSi+CXa2F+Nw+2fJgAztAoedE8ui2Mjed4TpJ2jJEEQOqxnwvRymzjDC+Yz3rEsLM65BH6AJJhR6qhSDw6y150zkNMnDfoLHRrxhrZokpMFwxP3lvpGFu/tVUWim1/1r6FjTOhtzjCNRyUHXxVDeIAACAASURBVByKGxnEV2PX/DPiqDizmSWqvckVbo+Ptki7K7AskAcDE7tjHqqNEzDI2uKZmGTeGexsmWOFwpEAbDvEl66F7TDOWmMYTNaOpKiM7doHMOzwGEGVKr5n4ch9oO9wIF50IaAJrF6uA9oGIXqYF5TgD2zVtUBeClAigDqnzjT+WUCtvhFdWaRN1Pvd2nt7dL1Z+lYvth9NylFY15XlsKbpTjpsxUrANs9XDUAkombsLRmZ644+PBikg/3sKQoRdpTUwby02yuKfJEj2KEDi3piAHAUmQfOcx3dJmtWHMWG4CzJYJ0eS/OZezEMeNrDfi3j3DXRcSOrs3dkC9Pkd8L0RkOVmM9ux+NOOCk9StflJKzrBuJE/ff2rbuC7Xn4YUeFTrpkkyHav4dHIXDAwB3i8wiMZ9exDpkBW9CVBune04MkwGaG+Q6kzkVtsBWHMvnL7jb8kjGhkhb1aBO1MEjqqCOPohD7UHRGriPO3PDERuIBZgTA9h0H7Pe2HVaoJMCEcn3sOfP5/TAJbYvW7R1z7LExkOroY45Kt972p5BCOPa443mtp9KqFUdw3yQ75mwhc2HngTrGWdZFX91AwWXVihXpml9eg6TB5thjGefJMWQUs8LeCrwgr8aZqHMAID5rlOKPrdo17I8A0LGH0Ykj/qJttXuI652GdakuvTymVkhm2l8ZuBaGnt6MtIEhgDkwDMxKAHABbPd5hXqnDFSameF9KIg3w0B3z27d2sPnunTCCcekM097YfrTjTekRxluOkyByrNU20ReB8vyrLOOTbfd9BC5Kn7ZXJv1k60ouP3BSz7E9U6ljVseID7ZHzq+PQz+q8BudDJgboDOUNnPCftaEZgI/p/XCVyIAoCDoBwE3LEIeZLeQYBf4hr2rUPq1OifJKc2RvdnnnPEWmRS9lA8G6ZTUyISEQPrtmZdK+/Zl/Zs4fdgwk0y1NyYpIqAf4b1GthL8Yswo56zJTDNOMVUAnnl9RedjgTCeog87emBu5+iaEQuLksem2HndD/nrbldDIh4JobDZdzHeEk2vsMQ3VsWkBYvAWyk+2p+RxM2vCm9/JWvigLbNYDOu/bso1gBeAvW4RAspU00viGfo2wU72V3gI6Hukxoqpbz72HunTArOR/XpljtpX5CVqqfLV4V5fimkD5zL1Q6VA6/7cwI83DUMHIBWtKHMgeyxbWdXHgdedeCDqRDyClGAeqNoSzC6c+1raFDTSG4H38q+FoHG51jxUVUEYtPhC2sA8DWRu5B0/YAenIO0D0AoSaujdxMtrxAvcNsY+jarX/6wZxC8CK6ITQfgWzWX5GdaYVtFifs2dHhOfWuGocTIVYEuErcP9uS76LJ3CiyWXPAVUh0Cwn7oQyEQ5mmxcpWPqb5j6ysQ/8UGav5IKv5lwP54teLbQp/z2h99noKQKuBWIAd+dWL11F8r7gWA/uCg/PrOhQZFkVtszkerhqgGwArH6OCswVD85zDDyPxWxzMFDVRVpM0Lac1XD0TA50pdoDT+qbQV3vw0UfTZZd/G5DG061Gm60fKZ1yzJHpaAaAfP2bP1BIj+EmMOsQYtfo1MGSmhomeGLTWC1Xf+bs009MF0FPbwA0U9vySoSl9+yaSK966QXphKPWUaXpD+c0S9DbPdiPoR9PH/nM16mQwBiJqkBG74tVS5kPZWioGsBOqVfIt886+dT0gX9+RwBzB9VaFNCRDeWwLPZEKfpKd9z9YPr4p78Q+pfUZjMV3ARKxoThdSHIrrPKxfu+810XwsA4Ll126aWpr3soXXvNVSFD8L2f/zxdjR7r/pGD6bJPfiAtWbgQVtEakpwxWhrRS+GgzHJt//6t76Wbbr4tDswsVYMrv/dVWIiwrUTuCknj/485XYqjuJ/BK1/++tcDeRwmWFy6qDN9/EPvS8sZ1FIhw81AzSSosE+K+0Iw0uq0rWg93T3pzW96b/rOf10R1Tz3xxRJoBMW1dr4t0uvIIhoS/0EdL5fnvpOoGOAxPUbxJgAhCg0xkvNGL8uOK5uSSnrhRJces8bX5dedf45BIlMimXDGywf4BoMKNcjN3DZFd9KOwhcxwTdTSCc/MfzdOLx4qULqfIy2VFADPadga/FaitLkWzwDAXTIl9VQ1V0w3Z8vxCTfwW3MFQ4qgOVtDXB8pphraNlMZijgi+21zjgSL0iNEuwbOpkjgPcCEodAHA8iHGtgUVnvtEAAFo5h2bJ3qk03neAduYXpmnaqMuRdpiGWTQFcWuGc7AIB1EDIGKV9AGCvBkA9UGCJfVCy7kfhaRneP8p2zV5QPioEL+vaqZIwFAZ/VwZYNgcgueLGCp22PGLU+PitrSbtoz1j/ekns0EZQMEHRIRMOx13FOZWqg406ju8lHNgu6r4Ocw4NP8u1dHxJpNqFPF86ngHJQRFTepJ0YgWIFDKQHIDOmOQDgcbpUTv5AWcc0MSK1QO4zHycjax1xbCkcisGTL+kHPTQEwiNZN7F0ufOQAPNhH/ECFCYfOwQWgVWMa4z4pq4mvdXD/ZUxpQ+Y27SZSGSX4FuhyaESNts12T5LGEp5NOc94lu9lk6vLznYh9IYiwS7sE4HVYOsoG+LbGLgbTMlqCIsfCacAlim3+jo6yVLb+WVIxodBEcLwveh708LR2EzrURv7BPkFWZn6o2mrm1Q2azlrNaUE4tjeJQsa08a7+1LpCCC2rDJ9V86bC5IAwbENkNr10rcpieJ1ygaR2WXrZCnVWZOysikCExLtYNSJcFNNPUiRY7CexMscBnaiAq4lyAAcdGJ9OH7bSG0rIwHgnZsR/e9c0IVm8EKAWYT28QNzE9CkXUF8YbAnCHQchNbAhNNI4vn6ilVd6f+8/tVhPw0uR2A1VaDtKzg50AvbEz2rxzdtTnfed08AytVcn+1Syo7Mn9+OvpQDVlJ6iAEbAzAm1Gj27CFrF2fWSnQBywh2mYoG7j+lILwHW1okzZhjx3HnuhzosXRBPclEJ4mIBQFYViyEbeuNtOE5SMpW+vvpxli8eHHqpmD20Pr1VJ4no0VSsK4OH1HK66vTPIuu5CAsF8XjSwHuV8xflLqaF6S923qxtUtT1/JF6ab7bkyjZcOc5ZnUUbo0Blz10w47zXkSQCH+w27wWmQG+7inlctpqyWZqJppT5XTS9jyXcHQHyNBaSP4mTe/Ke0d3JFuvv3PEXDawqnunYs1D/bAxRf/C7axKv3lz7fQGrY8/eTKX0ZhWX2uMqeJChqJvfA7DSQpr3rJK9JF//QWNLhb0/d/+IP00GP3kBROpOdR1Hx68xbW4v4IPqfQsLWiXUub4blnncu5Q1OQ5zKvgYErIMsVSEcoOTCF7IUTsAXcbd0sh20ju1v2UY6VcsxU1IQ3SCkLRqyFlwxYBVbJ/3lKZVHOI97QXzkReog2SdtQlY3wkIaunPfH78Usd4EGGZjhblhjfkcpioxxRekmPhuwRngkeJa/BeDAucPOtKL910xcop20+BYDCrTLsvkKMZMApgwndQ/9U0syacKtHdH36S+jOwpDrY0xSXRwQOj1BUvR2MH7y8DgPpmngEgHg7kGAyxAOO4vtFkE0fx3/nsMF1KrlgSpkcRUyRU/GmDDtaI954dgkMnSGL5aiQvb+WP4Ef7GazYpC4187kdQS3aPdrDI9HXi+wSgu6CWv1fPa7vC/o7g1DjM7dv+eBfvQ8x2kIC8tDsYeuXIiWQGLwmHbbeFOCOGN2n7C0wz1y/aoLFPrYARl1zyz2np8k7LiKHzfUAGZQCL+gSfULZx2W6r459By/yRk974Ey32Pq0M2hTZztHeEt+L9oRI8p7paAn0tvhK+bdz8pw/BXBqfCfgpG/yXixkhVxWcTCXP5OBUuPLQ5msxQG44WfcqXS9xL4TgHUfa7sCBDfuBeQNIDUX+vx2Zs/mXCC3sedzlPeFLP18trxMoB6esRqMnj+HXkk9kfHLvpFBif+XOSRBRC1L9S2Ng1yrDJjY9ixLJgNk5gRFwoUFxxLYd4IdAlcmqtM8QxNt4yqfzn5id2OaaWIwWUYjsJpkxgi4OVtAGQsfldcQTFGes3vEIVjGXcYRTc0MktoNA47Y0h+25X0AYMa4K1rNuX8JAgI4MtAESgTXQl/R1+MeWwBUc3FA1jc+lgRkFBDRYVzzYasdxJfsgRzSSHHJkPWkk0+OM1sPwOI6RT7ioCnWIAq/URRg6AozCOxY8lw1A6Bq5zwjLcTCvreao7bM+1ktTPNK5eAaiB29Bve8Egoha4HD1aY4lGmYAqLMc1l/rmueC8K9y+5XP9hcw7gG8M8PAcY6zmScJ2ycgGEM/eVpCn7IjpM84HNSB9dkvAWbVk2y78AgN5ZMP4e79JKQ+8xN5vfxXtodmcKCBoLzstbquH7b7WWAVnEtMpt9LzXLjdXVSh4AfBzAv9mFpj8zXo78WbPFf8WhOALvAb5yD9MWs8InZPZ5dC/wD+87il+eeIsefATzFxA0159yIUlgSvkEn5260E348WK3gaxqgQGLVr6nQ2eiWwhSQOivhjxclt0zJ8q2Lef3xUFxFo6yzq45njGsEidERtFRmYdvKgcVZRVs+RTIVQXnY2CcgT2zT6QyZIO6tw2j5b4CcLU79ELPP+8foltmP5Pel61cmH78k5+k3bStz6mtyr6eZIr74s4l5IYriYtg3EZxBx8hWMc5niA/EljVFo7AFhUUsZi6B/36+RQI7Dqs0r4Qk27e8STgFQzNjkUhNSAxpbtnW9q47bGQdBmifbqO2OWYo49Pdz/wEB1GtKqzzmvRVO3tHQnQ/yTyY2MA9Xz7+vdGkV1Gch8Tcnd3bwtfVE3M8Zw1RzGMmj0PlLx27bq43rsfvBPmag/azg5vcg9wXcoBAmJOwTBcBpP0xONOSFu2b4ak8zAPdiYto+Cxa+fuDCATP0Yc4eR0cnvPagOt4VGs4exN0+XlM5sADFq8rAtg9DDOdHO674HbQ3KwfcG89NjjGyiQLI8hnY01rUHe8gxqQr3X7Pcy6UaZj+uv/124EodDF3GbIs4TXW/GvBah9Jv4UW1kcYi3mssCo5PYtkkYQeraB3+aTVut5jzvOUK+18rEWmd87GePmn8qoyPouY9kphqgUb3Mcgrs+yaRDOA1lWdoaeyEqLWbOJjhR5xJCQK9zAbYP0NhhNjaWH2cFneBaGMOfX0VsWUFzObwg/imCQCySuQE85yIuXTBy8+LZ9Nrq3oDQ/pg/Rv31kGQs1PAHe/QPcFI7W7WRM9DleaitRGmP2xiC0HVNeqfMpyOFlmxgvD3mGsLGA7YOsiQyzVrF3HNvWnrZq+TeHxZO+8/kupaHMLLqx2oYeZESxrqcxCfRZtyilXERYRZ06Qd0JFiKFR1K8W0+TPp2OcuYZ8NpB6GYVUgz/X4A4NB5unsaMBOk6sTo0t4s6U/dFoLA6D0Ne3E0hZYBgdZc3xbFzIG/cg+traVc15qiYFPSXfe+xTnaCL1CzrOlmPbZpERMD8VH5KRXM/vy0Z3SBl+BpKW8iHqZtdRxO53uJlrwNobH3lN/qysW8kNk+AiFt80Lna+uqLW6yux036MEBe6Z2TIikm535vYL0p0KAUhEN8s65f5GzUUX7SxDhSsZc9IFGjgOY4Qq4UONnmMNl4bOken366do5yVGiQZJvl9/TnDrXvJEMgHXXuvtREyma+pr6oJ5isxx11/+h7xW9ZJjfilYKBDg1SzaqXMFlZuyoA3WhhwgiFiX2DzWd0rTvc8FNDMUZzxUTb6zwZp+e+5HSCDs3GuimBnAYDNF/CsXmtRH7UIlhWB1XiPYtmk8Dp/fx2H3lcRJMjBWnYShzJWi9ftfebznsHdorHQYNhq8eTWp6O97MEHH0i3334Pg0dOSG9/+1sYItAUej62S0g9Xr5c6j1rJFuFgG6Wh2ngfuWVP0vX33gHbEPo01DFG0g+X3zu6SRw5emnV/4uWnfraN3V6A+z+SZgADaQdE8jVi6CZstTE4k6us+kbeXpve96S5rX2Zbec8mlaeGCZWnd4avTqsXz0xloqlop3AszdABGzCjG/OIPfzEMX0wBDvdTZImINTKZD/Zh6PUYhPB2LzvrzPS+d76dewDocsoxjyyEe0kSHfLwDUDOm29/KHQobUVysq5VhWiL4VpjCrkJl61T7LdaHKtjK2xFsfLtYKWXvOi89OY3vjF9ngFQyiggGpqu/9XPMBhU5XBMDq8Zp3JcrzYOwcV6Bg58+BOfjwy4CUPyo+/8F20ZBGaZglJ8jM8Y/uI+8XrHOdSXXv6V9Nj6zSTZUsrr02c//ZG0etmKZ8D2Q/dk8e81MIsNzgzsJgDHr/jS12jH2Jp+8IP/JNil2sezUBP2ut9cF9q2DWiovuo1b0w7YHhJP4eoRRKbJ9qVYSwEeuyEXL26E2mBD6XPXvYFnDGDRayECFY6hIfph//3y59IR65bF8yhAzAqIo6VRUJSPkcw+k9velt6cOPT0VZrm3ipzB2CaHWGRmA71aC1UgHYaIVylovYRwu4w2JiSIa/Ix2Jsz0tuGviw/rq7jQSVTh7p2MeqEDzBKCzBlD0LW97a/r8FV+HzSpLwEmb/Bp+uFqgE81VLhHWbShHBEAR2iUwURXstgVrtBd2Vh+VKpzkas7Hnj1b0hIGItTz/mOAD+W871Lat1pwErKGNuHAJ2EudtPOPIzFzkxcngog7QTrCo4Ug9BqqDhVMYVcKQAJOeUcolm0U2Xi7ieAHOJ6wIWDIVltBZlnUUeVr7SHliT0bKqDzabhV2uLx8k+qrZ9mvua5PzupvLeQ8I5mYmoqZr9Tgc774+RBzAs5d4PsLZWYjOvi3VnfbWPGm5F713qYdjGVsJlxFQU2TbaWBkzvK8sXDVXpwUohToisS0Aq4WdHQENAXClwv2CJ5zbgzAx52Ck2iqnbmglTkZmxRhnsIc9u49zp25puaBwNm4qUAFEq8dD4CK7UMcggOv72q1waOEs9koGVpVAkAVjIuswIhP5nAPn9mOfvTUbGSEmK+Vq5ppgsm6jg2oa8t7YNFd6ju/Vzufa0AGtF/Q0SGdvzwPwTQSXA7tNtlI6+qjO9MT9MBfRjvVbPqtgkhXsuPbsgP7GBNtiAu/lQDhZOwLYylTohRvRNfVixwexLQxHMhGZpR2srJnv0xo0iuOXR+EemiFQ8OA6YGjOKiX22gFY6neXO+kSYNkpv9Ummbym04mbSUarSGrrCNQFF3Z170qnn3FaenLzxri2cWzw2dj6ReikCigJ/NnquWhpR1zzn/7wV6rj29IwifY4ia62tJ7ngxmEuYNkCMnFvJb5Aaw+tWlPDP/y6GoY6rjH5hbWGye/z8FZQXLJQLOAjy1WQlCC4ebg5k8WZAxe7DRoNPAhsrfyPMP+KeW+jznq6GgnNBDd8MRmpigvi3bJ+2FiZjuDbhkJt1IO2qalFKhWLF+RWmH/XHvj79OGLU+mSoL4NlhRC1o60pK2xTCVx9KLKf5t69uafvyb/0HWpSotqFoOswHNKp8t9/jkU0/mYq8Dn4xTOOjg12k+HQaVsy1pxcJT0lgfhQKZOIKIyDqU8BzXP/lg6kUPcIZo0wJIkdXcQhvQunWHp4cefKSgW674PK3XNoXw+yacoJj4F9leABiwAU444gSKILSiwSI+46zT0wOP3kUweStMB1v06imsborquPCMAZ9BdTtFsLWrjmA4xOJoUVIScByNpwl0GfWhDr9xonhmPAkCwgDy7PMcM6tSlgnDAQFMPdcWTnphsspsNLKUPdLCMAInSNsK5/TyXgaXuPe0XUWANMdX+gLaJk2G8X1qzUXMw3mN8+NZ8Xx4/cHczgCFu0SJKIfsmBir6ynY4n5yqrDTtgN4ZKUEVCzC+3sCFf4RyPF+qk2G1Trmsy2+wwAVJvtNxEktgEVlMVAqA3qhs4xEi63StrUGa97YVHuCPTMO2r5zZzCkgo0V0bv68Cb2BfAMo2MStmhRV0wRr+caY2K9oJzFLW7A6zf+8ewJjo4SaAvORMFQuSe7FvANMtECZOZ3Zdjo8wWUQh8RWz6P89KOHW9loE2OLzK7U2BthiTg21/7GVrrezEftOJV9QfhDEgnfEApttbXEbDIsZHgdu7KklE4jRh1CQNFeKco4H3hC59iSBzvw/lV2mEOO2CxOhhOSp0Eoy8Q90gSsxWOq4r/zwmwf/ezgLtlIe1hjr/9Vp50m21nxmqDd/pMDJWjKgEUN0gBsC3kDX7HXeRXLbxnxqqxWIFcIfPUBQhwleEP/mTxPYLUkX2HcUk6yJRgLssYUambiO+NecyvQmImFxpyLJ9bJqIniRjmAOtmwV+AcIpAJGQutHvRPu57E0MSxxmTy0xWL9Vn6UNRfoNdT5vsEIkmCRsM0dANjK62fL8TAajyPnx2PxsPeh5l6Nn6LItTMFC77/fG0GOTYVpKXC+g1wez3+J7TDQmTjbpHkOzNIZjcd29JsyuJfuhjwQ7t3ejlYov6WDAltdew76UUeoiuV8HB2CvYjdNJtXhtBPE+6qO3yXmcKE5Y2WQDgTMRil4OOgoA2YMuFLbnKKFGneCw9Fej+9oIi6ehGGvhqpnRnaVAI5gSZaXKBQ3LGKy5y1QCJjGUCWAyNKCXqet/y34SM+PTP0S1qkaANJXUGLCtmRBzKKGnQCX560GpkkHTNIAuWuUoDgAgDzAeiEfxesbR8X1Q6iowl94lmKHcj1qIQtmuA+dDyCTVRayupfVPHsHz2iH1ZQUaHfeQwBg+EFtbwCZgC8ChxP4Sv3+CMDVrt34W4owniRtmsxC42rtnkVv46MG7q2F15dpaCt3LaCPvlowXc3LKDrECSUXUkvb9ebMR4EuZBqQNmCtXAMeWrBJXZM8w2MiGLlq6vp9C0xFaZPY/8aD2jiuJ3Jszp/aqh0UYzsZ8FXP37WHcf5kNbMno0uGe5N12ouWZw8gpsBt7lgSJPHM5f1fzJXzvJPMrHUrZD1iuxvskMvaxbNlfSH9U+Z5ptBogUO9rV29T5CX9EVX1pIFK+Ojlr3yl5v/kM578Yto/V8RsUxf3w46Pu6F2bkjbEojQ4gaAGP29u0m/iKXmNcFUMwgv5AwRNMe8s2O7u1R419M12gfe/w5a+kKIk4udhqY09hlKZg1TgG8fwS/yn4YhFHt68g6b22v53V28G+0I5E2+O63/yv92799joLoMMW9yfQvyLL8+hc3pNNOPRG90RthNQ+TAxE/swZ2dcYQKEkyDmgliDRXLiU2WXfYkeQ/XRQwYMoyOEpf7SDMp7c/znNUYkmcAd+KHNPLX/LydO+d9wdwPA9f3927hzUbCN1Lz4A2yHwtGH48nxrPH2fIgoE2T9alRjXbKpl15n1TMMvnpxPozBTEVkZglBkX/RCulixZQhFhOK1eyiwYOhOz5n+OHdwrFv5CEgtUbs+eXenee+8N1l8Rv3mGQOd9aw+cd6C8DddgN7T7xvNmp4SM8yEAOl+3pbUpZnY4UEsGZRXkMfMibZ7ncUTt6GEBMO0ShJtOB8MaZ1bSDbshCGArVq4IdqzM4ElAyLPPOR27gvwKMla/uub6IGvUN1YS36KPv2NPYBuCZO7vUuydnSoXvPyF6epf/B72I5lb+NI88Omc816Yfvu734c2dBPgWhMdXaUkm70U2ezS9GwbOzhkq0lZCGyTAOE+GbrE7K59IwOPooA2gLQIoGQ5eVqZg4TVZVYeSH+LvT7qpJXhqx5/dDNsbEBTupyMk4wbx7iu9gVIHiF110Jr+hCSAS0QacYY+rzpMV5LAFK5MPIqr71rDYWzRrCleqbdkw9YMBnopwhGbL9zOyxVmLpRDNG3aQrwr+YCrbBXtW2yi+162b1TP0ChiviupRlSJQzhPnL3f3j1cXSVtURR5S+33pFmAO7V0i7HXm2iK9TYAniM+MjzQBezsmgWlBxUjJ8qwaYrezMJ1gH5PDVLnojh9Tkc8SLsrAy5HIodUcwBV1DezFjB9etYAFCOTq9dJzGAVPgics5M+nE42DjntQ12behzA6z29OwNbXxjUGPxea0w3e0Osyv1AFIp0VXgC0FUJE+dx+/2MqC7EQKcNnwSTGFogA5DztkAgHE9vseuW0kNnQvnoeE7mEruvOmHpsMFcLHAiii0WDxzUETdg8ZUMOAacjaBNxrs1milsWXARfDwGLDxJwKliEv+5s+hIGvRCRZ/oMh2eObfxUUufKH4/Wc0mTCmRRD12QOe76dYWTv0zaNi6oSyAlhaZKwWf774s9ESZMAWQMKzN+Ak37/85WaM0wIo20cCqm1MX2EQ0rnnnJIufMMbIkDL0xo1AuijNMieGUp/vfve9Bc0WWSeiu5b7bTFS+OgZqNx3ZpVC9PJxx4BiNCdXv2Pr09vuPgSQAaHevAAmZKmeSuHubJfaQACF9uEnQhab3s+TI8vf/Gz6Y57EPhGTP6/f3QNDoGNwz3ITjvvRWcwKOj5MWhq89Pb0v9cdW1mKVkt1ppLJjgEnK7hNesJ3BSir+HrLzj+RNob/yUGzQi+1OqIaMnQKH3hy1cw5Gh76ljSRfvqSBj3F59/brrttjtSN1UMnXhmrBZYkgFccf0O9WEza1yrDUCHlBbgUqxMEczUcI8ffu+70+mnPjd0xaSSyzLQ8BqQVbAuH//U59j4dem+ux5I3/3Pr2HYGkKq4NA/f8OEZi0EVq3DPrJ+Q/rC5V+LNjtbYD/24X9Np5xwYkEzMu+hv2dR24pmBc8JcjryuwAWPvvZb6YTT1iTPvnpT6Rupka+932fTJd99pLQPrwPnVv3RI9g6/V/TLtpPyhV1y0Ohy1FVDkALgXOnN6qwZepqNSCDJ0a1qqCg378c1anT3z4/ThjWnQNhvgZtWsGCMhvueu+9IUrvkn7t81FAlc4w6je2FIuQ0DmHAadeSoK9I8OUZHdY/IhmKK4bqRCMH+cGlqUEHOHdAAAIABJREFU9igmPXmYWh0OpaQKJ0A19bzTz00XveWt6aWvfk0qB4QxcHMoVVMXRkwNl30koWAG5msNAmp8Pxiy/Ng8nGMH4t5TsD72bB9CiJspoID/3ZP9aQETW6vRJrWFvIp7XsK1zXPQEz37fWrqoOHaXTObBgE9rEzV4bRmOMATthqIh7EXneZdDbBKhwiAGR8Y7OkB255JYmDJ7BPo51ljg8ORIOGU2tSgggE5s5sqJ8xV5RVNCDTy7otG1pQYLk1yFnsZttMN08iClRIZ9SS4bYBtNbYqhggsr08QrgGWZ3DQCiDXGGL96ooSIMvyEiTpXNARbBIJWaFJKrMBryCw6k73w0n1+6M9KLfVB7Oevxe1E024lUutjMBRb8P31DvzfOgbrODx+hNEmj0mYE64F4QyYOLrggfBWHWuGBVedWv9Rpj7yPNzMFO0055lW7sEtXXito+bfAR4FOLdhd/RCeau4ZBziYQM0NS2InXgnv/cM3B2C9K2jdvQIdyEruZuhskBdCLi65YMolMJba8jTH+X9TxqEn2A1vuOtGl9X5oc4r2d6spFhtasrE+dsiwNz4HsKe0ZryPsIPAaWrTxBc4C2mCeoaE+3q8MFiYOdq6GB0hFeg4t1+kZAgmHj6kdRFVdtqptYjpuZRyUUT/IealhIcpY13n1jWHfxBocpFEOUGbLqGCTQe4Shlu94Iznp59f9ZMAQ5ajs7nuyFW01DBQgvZHW38mCBCWLVuIzexOjyLj0k/S3k8CtQ9QsYJkr6OtmaNP8FkC2EqyO4P/kHVqIatvCLsI21Zm+tqltnHSKurkd0Enj7LJj8/cTRQoPWcCO4GpDtDRZyW2JRvR+/NHKgjAZB2rQ2vxx3Opb69HsqAR8GsckMvBROMkt67/cccelV72sgtoqQQsjqnSIwFqPvbUxvS9n/4Y8N6oD6CE933dy1+Xjli9Dh8ynHbu3Z3ueuz+1DeGzukuADPscQwE5FIFDDtIBBywYeC6n46PCg7eqcghdM1fmbZtGkptjYtg77YS6LSEgH1374507wO3oeu9OYZQ5fRVThqgZ+g44RPZv/6srHfbiwQ+s9ylzGUBUplnpWnhvAXpuceekg6o+8Y9lWBodvU9jWYb7X+lJAssmmCGsgom0LYrm/iWcqAqKRStYpCVk7ZNAufYQyabWZMsIqMAiMLOsK6CWvmMy57IRW3PuT63Gb+mJqHdFgLzxgQ+r1HXj4nJ44CDskbdWzGEJBJdtbGIdWRPRenejqPcQWISr+2ZNnkWUgiGKB8BsGYwzesICRBjoGD+ZaZ2xudyXOTwhRwexRfDTgjMeN0tgJq2Es8DUPE9jLuaBBoAs5opOMrWGaD9sodp3IIkDnozIResEgQxjrLDwpYygVv9nvdne5p6lAKctoI1ws7xHiMi5zqbKES3UbyTnSUI5bW7Ht5zbtPN2lp2UdiBYiwio8aBPA79kf0nYCBDtZ7guQM5pdUMyGjF9xo/FoeE+V41MGwyYy/7UJl5rlN0NYGJ/Phb16dbb38kTc0NMrgCQE0ZEoAGBw6WEUfJXHVdYhCZtrbw3ANYZShGOfvoAKx62ye//vUvs8cAYcLFm7bYSmlWbQJk4Sf7CJ+DlxMtmfEnG/ACl79gzO1SIyEI6ZciQJZ/PqxDprDnk8OC5d1ajKuMjXL8UvyFZ1lL/GTRV/lbBaA3AOAovBV+L16qALgGj1qDn2UDQtYAwxPnRF9jou53uB8BPYeFqNljwUEAXX+q9m8UorGTJZ41h0xyqGN4DGf5QOjr+x5zaS/dUeoiDqHtXq62HYVnpQsEbqJwjaXwTAKVAVwIwrjXtRsZTLPDR7DNe/I5Z0ZpnvqunVQ/1+vK6+V9F2NrniM+YRK2uvGAflwtSvfePpJ2gYthgAGPky3kAlsCaNEdwX4QWO2iZd5p0/oNNRmz/qoJn0UyNTUd1uR7GoPIIMee8/rel+d+CL/haw4AagjiiUAJCAtWB1GGuxdUFBwOdiOEjAAtBYuVwZBhzjoLlOg3fH+BG5+L62x+ZEzha6vX6RlX4sRnuR/2/qCgb+h7Cizwcw6GwoYJgFfRaqENq1dOA//p7/s8tSd2pmTYPhcfvGdZgf6sz0DCwyQkD9msRYao9+T7xMAoPkL3OYomGYjyBoJ1yb04YEtpk0ZyHs9EM4BKE0VAn3vsWRl/ar7i09RWnMRGqFFrp4H7U7kSAX6LT7bJtwD+zYe92gq4WwspocLp2MQxw0g7FAsoAfBSLbZzSXvuGhv3e29q+PmcjBP39I0Bgjvw0MvALgWbtzSKeko4xDpSgNXvqHsuMzcGD2pPPLvkWb6mMaY+wzjUWQ6uTpZT0DayPhI/jEGN47Qvfs83DX8kCSP7iEI1JO63JIBZ1yibgqLt8x6DnEWXm3JgxoExMwCbt2X7k9Gd2YmEhFqm+kU7McdlI9N14iBGn7HDLicPqo3dG8WHWeKdNSuPZK0s8O5LWzZtY6L90aHf28G5sAj2yOMPQMAZB4SrpeX+FBhnffiAlui8UeNYzdXmeVUMR3si/K1txXuIP5rRBt61Yy8+4WA6/vij0g5YrP/A1PdvfvO/8LET6W1ve2O65ppr2F/700uZl2Exc+fTgLuCUazT5q1bYJlKOlJeYA58oD1isX0AYhZqF9MRuZy5IyMD+9IK9D47mxdTuPZ8j8No3Z7uuvcvmbnJkZzH0M61tIO3wfYeYb9YJFlCbi2YvHP3FiQDBtAeJlFhzc3xjK9l2UuQ0+S7z6d5hi9+8fkAvv20aO+GoUdejn/VEZpnWPRetnQZ4GofBIBy9tcumJEdzB9ZTyfRscR3XSEFFedUlJr9UIY+kvHj3Bzt0YCGN998c5zPvwdWi+CP+9nCrECaHbueU23iDDFsEx0Y3r+MegHVSiTM6poYErRzAFICOQkg4Pz2BcgW9HGWzFkpfCqfBmHh1FPP4ZrwoSQ4f7jp11GIc/jeWeediB0iP9vNHJML/ynd9tc7iDXmpe9/72fZPsBSFVQ++rg16U9/vj2u2/kqdQKuSGKYu6qL7NAqJx/nQl9Ky5YviRZ8tZLdx8aHDS2VqQsmqTIOjs51XZSrKE9NdBL0BIjZMq+M350Pg5n5OrJ+OExDu8zRI/Jjv2B/gqrr4GXy0HbiR1r3x7gOOzUmZOTS7TIOGL4fCbUs40Hhp4V1oL5qF9yC9sa05+mptP0xMSElEJHviJkRnDXy9RVHNKZeCtmrV9RH4cTcqgrW7jAY0uDgBHrAknK4J/NVQWbCREL7NH8Bfgob14AN7O2h6Id28BTdPc0A/jLBBSWXrWBmCaDvbjAt56+UizURXyqZMYqMW9ei+rAN+ylwqgduLDqGLq5uuIbOt26kC4xbRumMc89UEstNcT0qMSpFbfeX+05/6MAsCSGuv3iXBapmNFrHHGzGz61ctihtfGIHdi7nmw7uNZ4337SLbhI9WDsBI64MFoWzTPK9VvN6YhwOzzMOcV4OdUfunWHF8zvpStuFbWEmBuunlJ3zcbZtAZwNrfTqKJD09YxCoGTAHPnqpk19qeTPN/xkzlaroM0XjGcO6HPQE232ARRmoCY0k/x6VIttFZS9h2EmCIjWMT4iQGcxdLbuTpMB/xSBu2AhFMDKYvLwDNAZ1a/MUvV7VpmKfy8a7dAhKfzJYv9Sh/+W+VoEb4ttVsXrKop2F9mxfytjkB1DsdVLtpZgnkGQTu63v/1tVKZfhN6n96a+0cc/8ZkQev7IRz4USYM6P7Igoj2E+x4iYbj6t9em+x5bTwLZE9IBsmLcfAKrBwkCDcrqQetPOmFtOv+sM6jeLUnzEIB/z6c+BmLeT9LKhsShl9ASdtpJJ6QzzziLoUL/EcK/FVQ+RMvncV0vOPVk0P/96fYHYOugz+eGDB1Glt/rskr+tf/4evryFV9ND6/fGA51LkBOAgM226Ft8wH28PsCnzWsyfGHPSd96uMfDOq1wMQcAYns0Y9+7FL07fpD47OE6rIT3zW2Tubex0ArLVMwjQSECFiiVVBNztAJkCnlRubAqHUZZJwcRNfyPnOw4M4+/bnpYx94PwkcVH5+fx+BYV01Q4/0IFzXo489lpYvW5aeePzxYFWZdIVO5CF//h5YzcArLD6S0e989/vp7rvuicTrg+9/B8DqSQF+FYH74r4s7i8Dk9DxEn/CmfWg+/OBSz6SXvu6f0xrDlubbr/3r+mXv7weVtRydGPfmn7wwx8TTI3Haz++8cn0le/8vHAm2B/soX1QzMtpUaiHum6lzMMq2X0yKsQcdAx0OYAGZK/0tcs/kw5fuTInleyJURzFL6/9XfrOf18dAMaEwAmGTJkFgSQTjtDBwwE1Ov2vmX00OoWhzDpsBkO+X7BAAl3x7GVvEoESf42zyPerqcw1tUNLJcC5HDDbc3fxRy4BqKBaR0JhhXftsYehH/kwhpJqKUHG4YevjErXFqrNg1Dqbd9fy/RDQd8hhhj1Fwxr2AaE4lvQLkkY5APYFHVV29kzzU0wu2gRnpmoTP3QSfsbcDw83675jUhCUPUkkB7DCg9xnmowsFUAq5UNMJjRhSVEThWwxKZ7MdRTBLYYUNmtat/YfnGA1t0ZAOFmANqGaYANwOYS2K1gPwGIRkDJXq8lMCxx4BQyA0PQUwd5XjIWqzi/DQSFndMkdyZUILYHue5p5DMcshVD4WwHY6/KHqjhQ7bHLIHS2LhD0WgX4u/qh7qnpgkcTDoyUzVPug+9uMKzisBVu1u0fQGSZQC1BgdUZUKvLAc/UUliWGE7l5VgmTh4jj2cWTkC055Bz6Utd7RDCARWEFyVYUtKCTRVmsz6BdkePpNAR9Vau2/bkUxetXJdI32A8g+5FSzvpwITUh9miwc2zzYQ7jR1LVicDlt9VLS47qf9ZHyIdmGgyk29G1PvZG+05kwBzs/sZ9gGSVcNAGcl2hClINernjMv7d4+ksYB5EOGgferMtjQeJiQh0xJoQDoOY8BKDrnAkDE1wSF26lS+oit+s4CTJRZAFD3hwlmB2Tsov07s08emDIWLpZM1RwQ2crpMDBZhNUyJXherSSh0fLK/6tz1UeVVA0+/UcLbdOrV68sJIkKqJOgkTSee/6ZMOYfwldUE1z3pc6uTpLDUSqeW0gq0LFTUoOPyRjgeDCStBnA10Fa27zxGLTCpU1gI5RYcF/Xk8StIKCR/TrB89Yu6ASCvcb/QhKgAMzMsH5qojmY1OWT9WlSJVXbyrBSjvVWungTmVgzXNMMNjlYC+yXKmxtM4zDroUd6eJ/+Wdai9qRwZhIm9Hwbga4qAQ0eBztrloSpe/+5L/Ttm50jSmMNBBMf/KDH0+P3f8wlfPdafuu3empHVuRUQC45WyZd0d4kC85Wt0FESxCqot8kCDuH171soJcQUna+PgW2CZD+OZm/IPgIN0kDCfoH9jDfhBYtvWThJQgSEA6aloWT/jse2WQQ3BRH5gF7i3SyHKv4x7e9873Epgeht1Cr2vnpvTV/7ycYjaAJMxmiwmKTWh3nSJszGZyamIpI7uCAPKUk05jbRahH4vPDL1O2SUUKPm5DKbKHoYVReAuy9ME1vhi4cJOQJTOAIf2IV8iUO0QghGAGcESdYuNj4wf9nnwPPmyU4N1QywWr5+ZPHM6WBfVwjf+I4A/AQeCZTUMy9XyjLhLgCkPQNJmCSbJegvJJ0GnAlvPGMnWfoGb0BTjGgVZctxlYUKAIQ9vc8CmrC7ZZYIwxopRRJL9KiMM1oxs0gzYZmaqds5Cvd0nAj7GQLZkq71swdouqWb1+mDaGU8F24/9How42nsFRtphaLVRjPA6fMZO6c2RqYxsCyUAcmHLcluXrZN5mJEWtMCAxgqH7/frkgdMDgsxrj/j9OHisBoZZa5BgE4GCDBCf3fVPenHV/4mzZajq1nVF+31lQxQIXRgPYljMfCuZTDtjH0N7WONBe4Av5GVqWLKtB09X/3qF0PbzDZrB/nINor43DOrnRPs1trpFuKf+WvujEwyyGSIKBjHIcggvkzfAIYDiM0sNP1/xAL+pPcfUVlAofE9E6joZtPHGc/zO95zHoxGfAQoMjKCxiBFIW3gLMZEgKqMuNB1NMlxO/o6BwE9/Rw6ok6jxhbX0Y6gbIR3VAObSDmjGYEZzlcM7+GcyJaWTRkFZIvCvJcA0xS64mVzTq80H8lsMfeMYJL/HmMAnTI0Qmy+lnvNToeYGxDGh/jd8yuzlve0PXCS+HMGo+jKVZVkOQv3aWYZcmZZA8+sMZ3Juq3ygmXBQHdIokNoACijs6JQGPW9YiYFe8qW+mCaqynrtoiiSAZzBQVlJka7frSrU+olE1bawtfMZBGHs2rPih1oeRPIRDShzTr7FhIEORjKii2RqR0txADBFi/6B/ZyZlpi2rVnorm5JWxAkUBjEW4voI6FD1k/DtizY08QNDMaiwODquJnKnjGPs/QUbajwWvms0NlduzcRdI6P6Q/7Hao4j0HSFyVTFCeQxssiODaCa6Hzykw8FzT2OPGO8FUBPC1lSOY1xYulHooDHaLHZwT5rgP1soC7I7tu+JsWCiMwZXEhhY7agHfssSFoKtkgML5irNiDpMBQ1myWcZDdnJmihfzVE+J+1E74bNxzwlE5MJCJiAtwFe2Q4CR6NAQ+qwWigQM1EaVwQzgxsDfnp5etOU9P5n9bMeAft95He6vPCxL2Q/JTmrmAmLz92iJD1vqZPNcJLJbqoWuOsFymYN2EsmQ3s+5Cd+jbIUsSPaEg8Nkb/vvAIIKWEDk2nYzxZm3mCMLjCIy5zeeMR/aLj+8lqkpnoXnJgohEC4ARNXWdd3VtB+mQl6PXv0IjLBqiBUZJMtdcIP7+mlWQnMViSSHeq5dfXRqB5CsoMCtP+9nIGQHebL5tvH0zIFJwJod7MOZtO6INVwLgMdeWai01FMYFdyqoWvvcQZqOthTndd9dMOpGdo5v4t5Hww2Ji+uI4aqwv7smxlhHsaOdNaZJ0fR7wk0Td13Z551ZuRY9yJ9p1SH3ULKD41xv8N0kzbCDpQVqMzDGPZJXFLCj8OyKhjqMTaM9AyT3Y9edyLXiK4+9u43v/1Z2ClBtZe85JUx0MfnP58BYa3M2djwxOPpQWaPEI4Qf+ZnUlnwvRYIxTEEhbXBRq2CvWeefVYMu5uCgav92PTUUxBZ0JolX5vX3JFOO+10wEQGwGJ/R0Z7KQDMQbpaD4O6E8bw4ZF4uCcryNe1u5JwLL3UMwfBAWhXXfWLYKyG344/2bf4p9iJoT8M+1jAc2LYESCZJIVZJVK4ZuUPxtkjRxyzmI5a2u25yT50SCvpWFMSS3a5hYrevsFg0J982rlpyaI16bY7r0s1MDIfemhj2N9zX7Y6YkPkTgGVL0i33HxPxCgnnnBK+vKXvxF5vdr1DjPKMm2ZZW4HcegbQ0Kam7XzgIJ5BdepOZZQwLmSwGYrWQyrs4jFcW7uxAZQODDfcQ6MfwaQedjPfTUrbcZ+s928j71tx+2k+T2vJ75d7vcoqNQ31oIt0UUMI3dhF11FFdrn0tS9i7kg6LEaH4QslLG8hB3et5KB26UA0SUA8Q4H799OTr8NSRt9ObYAL8S5BOWABARhN7UvrCJ+XZqOPGIFHdJ/TgsgeWzZxYAtQJsZyAVTvHczhIpyZnQ4pK8JQNj4xOuX0Nezm/yC3M6ylsUJ7VPHfCQY8PGDw8Qn7Mk6Oq4Pco2qMLYzXFyphYWL1B0XO9sfUomPPrwZf038w7MfoVPwILrEU9yrOYjPQ0KF0oESzKa4Nkk7SgmYm8xKTiI/lbSUgX7yb7pTQw6KdWig2CIzVWmJBu5DnxKFSTpiGzjPByclV0lVMp7xtTKhxDCooxPJkf3jsQf8b8lSuqjYr8o56l/1ST09dEdQVGmB3KVUTQkF7xqILDNUzxfgMytLF3KOJ3mthekuSJQlp5167NxCvrGClsRFaKa5AFZGPRBFLVEXWb0QgwkHnhg4Z/Zg1vg6iK5CDkazsysaVp2KwYOJTW5NyC0th+qgFoOzQ5mqRWA1PhccWvHnihNtiwGdte5D/xzKMvx7uQHf41Bg1d+zHa74WqFXUwB1w4HI1iDZ3LhxY/rjH29Mr3vda2N9iobCDfbud78HYeMPUOU6IQNuVo0w+g/cfz8Poxua8hTsUKoqJjIGrZHk5CSC2CHT7fm3VZo3veHVDCRZlH7wvf9JWxkuNQPlznZeJaCes7or2v6OO/b4dCwfDz72RPrWD38E+84Kb1V611svSquoQH3pin9PlRifjbSn68hlC9rSrIGYR3LaDDtqO1MHJ9mQAaYZEAtIFIzjM4YxrGNO+mo4sOuocH3mk5dkxgXAaQ8Tjd/3r59LL3/589NRxx+fPn3Z5YAAvCWHodiCGx1akcAK2M2lVYBq58Nk/RnrIYX6oIkFt28QGfp/sP5CR8vBOxykJoLNcq7zpOOPTcsAHaZwgqfBXj0MFpADQGzhicCavaXjm9eCFTFcLhCMD2XgFvdI5AoCumIuOPEnn9qUPvWJS7m2rvSOt70JhtHq2Mux1wlEDArVdSruWdvLPI1qR/URVCpJcPWvrk1/vPFmKiiNAK09OBFATgAIWQsmDya4J51wXHrHO9+a3v6eTxNAUiUk2ZMpoNHU0O/n52to4Z6Czm8+pIasCY1aKGUEOvMwfJd+7APppGOPwSgQnFKd/sWvr03/99tX01ZAwJLjtjhn7plglwlU89EAqFoJ6G0SIbVdsHwCQXPXvg4nKQtLw+m07KzVljdDgAOc9UgS+Vnb/puYDH7dL34Rwt2vu+hNAQB2tDen17721emxDQ+mRzauxyLzvB38Q8IHWSnuf7af1n50G0894fjUB4t5w6NPM9ytHykLWgkIug7SFtti0oLYfWhSwlxdxJ6ZBxg3TEC+Q7AKNuMEFSb3PBhnaqPsbQI/iJcb0hEQLJbVYGtYj5ZWKP6CmeNcSw/BYx9BLteCTjZgnmxTA2ICWaQFZnGYdYCkdQy6qp/N7LIYJiWwyn6qAHgTbJvAKw4BDI1V4mBZkio0IOtYsyYKb6UGN2q7hcYczkpgVQtpW1RMbOYc4XwjgWa/Z00+pqRz/U6uN0lT59F792O/wCp739fILfYyE+OhFFLcbGvNp8tkvrCx1bOKgg57kmavVOuUYoJZlaYm+Pp2zs+Aw75sx1EnlD1XDUtEgENfVca+UCTdHnt/K1rGg8z0rI3MCTvJKm+m7ENNQVNRMFN9LoE5LbLnK1i7Es34kE3bxOCsOYIXddRKaAvrIphd0bUCYLkaZmZf2j60Le1AG9O1suVvtLcuzQIolXLkSmEFKxGwfGV9GtgzDkhl8uPz4d4J/rxnmfmhsxgOUscpHGBSldlXrrvvr45Qe5u6ixUMXGIgggAJJeNy9k4qd3wRTn8UbVF0YG3flAkgKODACg/0fm5qLJJpbRZ2grVtQcutBsBK4HPR4iUUmaheCxrwBNVe7IDF2YVWtAnr4zDlh2kpe9krzg8G4U50v3bs6ElLli9NTzz5GIWq3rSLAXsDTErto/AyhxEwyDHCqwiQh6ACW2FQYTurzAhtrsmk0QLF+XD6VnIF6b3QPOFa05dbnMRilL43qDFItDhstK5e9aRtj84zk7HokpiaUg1/4Quelxrw382Uea/6DS1TsiOdKExwrZ7qGoYRdhJ4LetYkDZu2JzOOfu8dPSxJ6Rvfu876dc33ZDau+anHtr/GmAdlFL5nbGjQgY0CcK4U7dNYvPTiuuwrdItHz6frwoAjDItuw5buHTZ/AC1bK9ahFZrHVX4ivI6fPUWAOoOEsMhbPuGaKfWBh5++JpgU+3cSeLFi8oU0s45wTjYGIK2FFqiXZ7D7X3bSuRk2Becelo6/9wXI/mgnM6edOXV30/js/0x4Mr1V9NpeAAgLBPLc3tZFCVkcwnq1iDN05W6OrrifWxZsl3KsXOerwDi+EXvU6DF5CP0BQN4kc2q9rNdQPjGKChmlpQMhjxJGlF+D5q2n/+M3QQlvK+IxdRWnFXLUM3azIqUeWYsIGgaupjxe9jPaONE+wpwchybvABWvew/p7SOk+yrmarfysymPNxBYLUk2p5ta5fpL3NOzVKnIgPSO/mW69XG6e9si87FcEFFQAJsjgmOAFI2cdgK7H1MTsdemnxUa8u5JsHkRs5qK+xdAVQPuuCGBakoKoZUQdaE9jlnjc+8jyIecPn8z8+FWCDHnrn4n1l+DqTK4GIGZJ6NC4uxYvjHsMUMvnEoKWdPECzABgFuX5/E4e5bnkzf/e5VAN8w9cp72C/uB5lmMo30Fdm2+p5ekLFQDOSRpYj+pzJctkfU8Ey/csVlFDDpyAl7LUNJPyK7XAAw+4MQnykUlgO4x37FADG/UwCs/btQaQkdBDneFXDM8gGZ1ek1eN/8Hvfo62j6bHWzpdoBohO0pDhA0zUN7Vn+EzAPDUuuoxH700Y8FAMiNCxc00xMCM6glEmzD6FI1lASSZBH0MyDJNnDoRHaJhnlB9EJr4Y14lAk94/sP//4O8Zrkj/yM1O+Rp+mBiWMHIFWEsCDEiQsOvJrY1MjWYLC11G7GNtmUURLl6dbm+fkPGUcGxztgRYm8AxNMBonBphgTZFAIN3zYMt52FbeX2DJe/W5ZFkPz28J7EoHqfB+ElQwHDK5jAHcgyErwb+j6AAAZFwahRGdqLaKOLSo+S8TKcBn/IHnNMtfWChSxmB/yGjE3pS1ow5xgN0+A4F1rSv+BFvjM5cUow0yj6kBHPWZVwIw9kAA8ZnbFqxsxxggqWxucAHWFuDYmEhgXCkqXsN8SKaX8XjIMnDNQ3Tpmfwa46jJqmTG3DTyCqyXT852egG25qZ5wTydpLp3kAKC4IHMMGMJvzbDPUa6q33kPmOfBiCfmbOumwxypREEr71f196kWoA2Zlt4ilmnCgs1JvG+Rpy29dLyAAAgAElEQVQxE5ZYPOIg7scuhTAM5GaAT/6sH7rQau63mCP5+95/MDJZZ8+Sx9c8xOfqGSi+r59zy6b2nCImSZ9nO2JVCS/4OW2bLFI7XLRP+boKOpWc+3pkbwTwBFVLuV61XBtlqwJaeOKHKdbt2LErhpg5wbuWoDvETDhrIdmHnXGdnB1RTR6gv1CKzoFrrbx2M+29DitTuigGUPMxwPPrZoZEL4Np9vE8ikCZ/qT4JxOk7K5jb7nP+RxEFOOSQl4p2KfNyEMXjSktAo9hwyF5MPhqH0DYKCzm+srmtHzhWnyj/gRQBAB2YAydye4nyR/o+Fm0jGJtBzEuXRu0YVkoqbG469R63sshurKeJxlG1bWwjfugyEYbtdPCQ5OZ9YwZIz1bALVmYXFuZd8tDLZyK90T7S0L05Ynd0WhT7Csf2gX8Q3sZzX5BRfjjBoLHkAb9Qi6dcZjffb0DNDBw/NmxWvQ5KvgjBu/a+McPNcKyNQGiO5znQD4eeLRPQEYVSPvdt7ZL02PoI9/3LFHpz/+4XfxXE4+6bmAnl0Meh6M4Uve+66d29Kd99wZzOc67I/DjyqVPMOGys6bZq8uW7wsHb7msMjftqDLv23rztQCcN80H9Y0BUYHxq2D+LMJcs+TDNusYABpLYD2qpWHxbDGGboAZhkmtg2mbnVVG910KyMusPullng9hq4Ry3jGdbvGbVdddVXYuig2BqCau1oixtT+FNjtESdgK6LrhLM1R3EnEkp+J2S82PYjMA8XLYEhbrcQX+vsXJye2MAgcHMHfnfVyuXp4Ycfjjjv9W/853gW65+6Kx1z3Or0rW//iDyyNJ3/itUhEfTEY0Npz05btL1uJQUaQ+ZEKSbtmpdaJQlMRoHxZqG1XFmscqRflG+ohcBj6sPWj2tU67OZwUxVFjN4701PM+SP627vcLCqtin7/VLAzCyZKX4AqEyc601brBC/qcS2D8F4l6TRBNBux6osd/OjaggltZzFLU8NZTDQYU9Ku1k0oUh/7HEr06OPbMI2ladGiEwr17ak++7eGlJkzerLtrYjIbCd+Q4yYNWHJK+dj51hv9fasYRtnhT8pJttH1rcSsQZuzrAV3t0gJy9uRU9eM5eI+zhEUB+MObwLRMAsAL22ioHHprnlkNKEk/xDpuRR2hntolDdo8+ZjX3Vk0392aeVznnZF86fO2K9OijW2F2wlYGbB5Dg9Vixwz+VwkXi/29/SM8M4dfqZmdpcnmNRe6tVkHpVvEErJ01wzPqDoPbyOWGmWQl90gIQ+lk2fNxV+UvqDekUxrdactMI1n7YbRmMf8hvLQ5t0/pWwDhUr+PgZ5oZOBfpMQB+0C2DeOFjgFE0PqhV1Ib5lnsYcakQJzSFwncgSSKByUWEUxOE7A85530lx5VARd6Nw+GRpUJlBU/R2K4MTGdqombbQ21NH65EYItgRBU0x2c3vi0Ayqi20eUV3DQKtvZUITrfXRRlacSpgrf75fTKiNSndmu/qnyBgMqfFCFaQYvBTBz6hAslkMOg792qGGv/j1qDYe8jrFnzG0KP4pVvOL4KwV3gceehAjtTW9mrbnXHURMEPnlA06SpXs5ltuTq961avCGU2w4W644Yb0u9/fDUDXll4PHf3Wu+5Mv77uesCgzEbQMDvoJ8THvdUCDbsTIeArrvhc+sU1v0rXXXt76DbI8rANdfnC+elf//mdsLxWB5i3bNUqpAXuS5d/7aupZ5hWfSoGywHFxwfHg8FXgUFRL0aHGq31Ag7shfPPOwN9koXp+9/9KcCdgE8UpXIAF5sx//H+1X20YGuS2MqG3o8e3k//91sxMXuOCOdNF16cXnTuqemii95C62V/uvDNF5NkO9E8s3Aiy4wgNQecHojVq5ekw9asStf//ubQCFOgO+xrJC/uc2vL7AOHOggsEpgJfM/CxjLx/9hH35+OOfKI9LtfX5fe9tY3I2TMfPZo7zF4JUE0kDCQ5BqeSaQK9+N9BRBl4KQ0ge/Pe9mC9RWkDF76svPTCccdk9tlZQ74aAotm1kUvxDosKAmYWNyxfm5y7/69XTfg48FgKJOovpMRsu2V9uOobP0S36ej+G79POfR5/0naEtYguGAVU9LbIy+vr6GODiOeESnQyvzEIFC9jq5EAM9799/P3hPJUxuPehR9OnLvuPAEXHSTZkF5dipGxJqAQgsML4pgtflm6/Ew1fqAYjADRLliyNoLmXKpQFg0qC0fkYkBm02nbtRNBF0XT/M0ETWNTxFYoRros6OM048299lSFhOP3XXPiGYLe1t3Wm17z2gvTr3/8UJhf7GssOZkc1rT4N9zMBm5zlJKqzdQTly2BhPf7Aetq/txFAz1BNm5929+2MgUuQ1WJYjEOjlgCwnlzWmjoBS4Ywej86gIbgDK17VNPmA4odSSAxtKePylt3GsbhT9NKEbkp1c8yJsnTmZ2araLb7tvDxzAVKKb17hOUgP1aM07Axf0eINF1P+vwqqieVdo7j6dVCtQJ8rbLR8IL+LofAHgfcgITFARmeR5VTqXkEFfgIDLJIZ8hn596XNNWGk1ow6jLlOT1g2GRkf1o35H5KsgfXQL57FltFlANho7vXQBWdfSaqxzCRIwS4Ket1eCncYTdM1aya52Syv6OCY+8/xRrsY1kuJf7OKBUC685Bfu4ItogBIDshWZPEvDW4HwmCXjzSIPcVvzMnhDikplCcFjpe/EzMYWbN88Mh9zO5L2UBdtDYD1PlnVKvUnRAtruapmOOkWCPsLwqtNPeUEkNZv2bk6bdm2K13KIXe82Ktm0YcnILTnoNKZJBgMS+FA5nB7GLnANJhrUZ0Mmpa6gBWlA4jqGveWsOl7RoT86YyfBah8WoIVTBQt7+57u2MN1OOnIsaxGy+CbBTBE6yrOfZgyhxpxrvnHBN934qrBtrpD2qZGkp35agfTCjKPQHUBLf0mqmr4qIe60IIlSWQPLX133XNP+sKXGNiHyP5DDCNobp7PMy9Nd95xZ3rfB94b4MqPrvxpuvYPtwLQco8ECE5Ilh08jg5waPoRxBjAR+Gd56sd0cM4+dvAt4ZIwv0Xa+D+ERkJMMmKrUlGbidWy9l2V2K6kJRgd2IrZKXIiChH4uactAm5mwsvfH0M5VC37Fe/ui797y9+A/uURIyHKrjQ5NAB4wLW4yQmzr4LG2e7z5e/8tV0O3IpC1Z0pQbYg9MwAfoZ7jBD0FISqLvWvzS1AeCZqPf2Aa44mA+W2JzdHeL86ojijJzo6U2ENAnBlKLxxha1ME+qYAEKlAheqJcpq2fz5m0ElLDKAeleg4+++dY/U7CkXQiGSC3XO4i/lHGaK22cZ17ThPwlF5yTbryJ1ryw+WqFV6Uznv/81F69JG2mhfDJbY+kikaDShjFVMElwTpF1MnTUaAoJOc5E1ebNB9YY6iTT3p+6J/vorg5yhBKGRvRJhlhfEEv0nN3iD/WnYLt8G33MrtZjVacivvZNQrtUNl4YYPyK8lgU1Ykipz8u0aqsu5WHcJC8i/+Nsv9hs3x92Q56E/jnontCCoFb/vR3KtD77pUwJEHYsKkRppAgINvDnDuZX1pKIzFfAaCHS0kDibvbRTeLFAK8gm27kC6wGttBVBxKJpnT2sb18ejqJPFY+tsgH653dhrMvbyF6MlVd/ED8egVHe+P1sAJqONPcCY/Ko+4Uj6XFfPSxjP/H6yPZU/KDKHTZKeBU/9emFNjYmC8VjoyCqwtrJeYm7Ry/Fl8e/8Hnbvwbs20056JYz8UTTIZawK8KC9TKzkuXVQSSShxr8mUFHJyv5i1iEvZJ2zFEHnOCvf+Mbl0cYq02vG88yzMvEVsBSYFGQ3oJwFRM8gU4Fdxh7ME3QtJhgHF1gwtu/hk/19rz8z8dTAy8xl1zcGb7BHevYOwjLsph2VQSEkD3YGqRHcDwMqgD+MjvvQveGGa1K4nhhIvUFLOBaSBdncHwKIFWVtGVRkTWPoZxSsc8ylxuG0lPmCcTORcu87XdqkTjBVgFrmvxOzZSKHjnDMicB+k6waO7tnHABqf/4sGWIUGHjP2mihVnstD9SYRl9zzaqVwbDTD84ctKgg84hWVUAqgeqQbuBWTPZqAABdd9vaBVd1HNEKH8BiZltnXeAMmGft4Qywul/0RwGBe+5Y+1z8sBgBCIw9cSCGe1iQ0q9FzsT7BSMWepD3IMs3gB4LFfhzYwkZt1FMDHsvGK0vQJ/TQksUVDw7Pmv/LaDsgEEZj4KHdohwv7D6+5HnaEEj2mnvgooDg8Np8yZADmK/MZhIfbQX+7Wy6JrC/tY2BJvNwbLqxvuMnTzeTN4g6D3KgC0HJk3xs4IrASQjwWA+6L5TGsROtDmLaYJgsvgpQAXpO3xc4cyL2Qb4n/V43aPmnMWhVRMAwO4tz3mRyONnczXjC/8esh18P/Qb7RSk6KmGoR9KCEVxyQ4A9kIvANYIAJotoF6X5yH2L9c9AstsItpK2fMysGVNIfsmsO559jp8fgLJMUQo/ACfLdIGXk7cJ0nF+CxsWi7sWFDWjOhzWiBvtCE/UqGOI763Hp9ljGNu6LVr/+0WG6Eo8DQ5qtdp8WNQDWsXLzMtiD8gSfH67gedjXskzgE2fAGSEh3tTWGvLZipYe2+HuT52hURw7kET70+fkdmdc7NjXHZt5GfewTYh3xfe+/Qo0Z8bmjCCprhj3uwE8MwTy1Q7AbUbABwGUBKroL1b7EPGt/ZXLMQf408gDYJJtjwvt60bc/TaS05Y0hs2IOmfAk2qYpzWIVvj24J1k3gVss5Q+xQZdGf5zgCqDLLGujvJmnJ37xtM1hGK9dYke68++4AUZctXcz7t1DkX8Ea1cegngMw1ksZovrIE3cB7qNh61wQ9qmyOfXo/C7qXEanzU72CLrZ2AXZpQ40DrkHQPSuRYujg8bhTO0dbYGrKyMxTregJKlpwPXF6Jkuh6z0x2tvRlP2HLomb08XnHc+191CFwmZB+CuBIMnNmxIT29Sj3Yc4Ix8iutzoFMAyuZo3LxMvUbW0WJQA35WHzaI9JwSaW0UmYfZg0rqWB2bdZ4JeXYNMVMMZ2J9OtrnA1wv5qzvRxKgh/dZwOvX49efjR/ycD5IXOyZWUBYgdXrrrsurvFZ7KbQGWEBr4DzFL9XJOmp3z6FnbDgJnPWpma1og2RHFY0HzC4EoBv+zaAS56hA5VWrlgUcnayZHdsH0vvff/7kLl6Ot0AGL0fUPCFZ53C5oDN2j6Zbrj+Kbo86PikK8E8pNYCJjmyfrSUHMJC/CT+xDwpx1v8KvvF+7P1vRxG8SR7D/UIgDvl5trT1qdp7WapFi8io+Jrgr92jexlLsfqVa1p3yDgHSCk7MpUrQQABfiekchHZfNPkgxPoLduYW8e7eVKH4h9xBBD9oMNM3ZQLuhoYb8xPBB2pXJ6tu3jasMO+n3D1COPW5geuGcP71GbXvDCdZDkttH11pde+cpT6EKYSTdd+1B0uFrQXwMDuH8SHV3zWOVwWGQHKerzJA74DCchVPk+bG3YqpDvAEgttEm80lx4tg0dbeSIOp8mRdIAF9PRQSfJ3mEkHNAEVq+arsN5rQw2bQfPCzkoBoBy/yMwtA8QC3X30JkIoLtu7VqIVRs5l3Qp0K24fFUn7fM9YRunICoRFnLP5Do8w9WrW7DDo2EnJ70m9nY1e9l94XVLKIt5KyyP8aZ7SikoGc8SJGSbVoFJmIt6LiQitXF9UXDCNo6hox7FrSgW5OFZg7BpD38OQ7+Zi4M5jHWTietzaG+v4Pt0IZIja/8c4rVw0fyISyqhwdYSu6pTXvK+97x1bheTH3sH+nLbAivpG0ZgFQbV4FKjgsEKPSMdAUwn/t7BIXBAQGcXOjLql9hupVaU4ZhswtDJInAAfC0Cpr62H0VdqexcbWfLSWzxNQLgdWcWKrfFluwi+BlOSNaDu9JwtgAG5amhXnOhel0Aaovt/cXqShFkFbgr/r1oDIrBs/pv99NWf/bZZ8c1mkAaHKqtoyMaHsN4qn3EkCqru5/7/JdgivamE05cky750AfTTbfcmq78GdPtdWayv9ioyzB01azt9u3dTBbPLZgm5k0wBw8/4rD0p1s2MNmcQJFJbzIVV6DN8pmPfBjdk4URsI0QgHz285fTcv54qmvFacLmcGKmGhkOifDgzIY8Qx6dU2z9rCGo+/cvfY6BVofT0v9v6Y4H1wfrLrcZ5+SiuA6RHqi16SR0Xu/4o9al977tzRyGB9LSVUvS5f/+LQ5Qbbrggpdg+J9Mt9xybwT2EzJf3D+yVj2RgddmhpSUcAELq16CLB58GYFlVj00cRr5ILASULKFBA1q2WMGKCZtVlYEOpYv7UyDtIW96x2vSy8990U4XIxkAKa8ZjxLU4G/BVZjgxT++J4yaJwQaQunzL0B9v7nP39peu/F70krV656prWvuI+KAb97R3aWLKW/3nkXuqb/Gcw+J4EPA0bY0lBjIO2e5R6t8sVrxKAjtWF5T9ufoYPpRILdw89++lPqsbYznOKLMNXQbLG1OrJBKiq8zjFrVqSPXfzO6K1ub5uP4T+QfvDjn6Tf3/RXWAQm1ZXROlXJwpVxbx76F59H5bO1IT3y0ONURbdjOBrSz372vfT6f7qQVn0TaaryBn/Ke7A3TcIrop3w0NXy+RU0eAWGAUHPhr31pc98lsrm9nQW4uoyHJ20/OFPvTd956pvwjwboaqntAGAKMzC4V2laT6TJo9g361Zs5QkcSrd/MdbqFjlCdAvfc0F6errfpXoxI8WcKiWqQRgtBWQc80U1UGM616C+fWAfuNcXM28krSQwUNVAW6hGWrbPeeolrV3s0NsAYxi3WCn0i2RGmX7dAOUbkXzq4mkjTaKOhKn5lGqv7zpHL8jq6DCAExGmJqaMg509bZdmewF/cxgkqSLFHmcNQ6CmJqJvL4MWr1NJOmCVgKjrKMgnIHdtDbTjSlDpyC9YXtWtJaaHIQHM+bVmdmuJ5iapTgCAPOcxu9ngC/auj0z/LtCOymAH/iQLY1ZbsOBVtXsbYhDAaLPUqHt5qzskRFl2z/3Oo1Uh0xckyKHwEwT9dGlgUYzUCVo74xUUwc2HQKseg8miaGxKjivrbd6wx+DegHl0NTSsJhQCBoBGkbXAslwPYGFLEkD9MNJZmWs3nfr/bQBHZ1maIO56babYKY2xMTXmcFGhgA+jIi7k8LZGFSSWxtm0nwTaZ7fBCCdqX+lbBbuu4Gko6nBKcWyI7Jgv0G3qVQetiLvUSdLwNlJC978Gs4bII8FKBhAglclyDqUItwv08J2YX2B7cgG1u6DCZJ6J4SWEyiY0BtkCKTJ8GuF9TFLMj41MZq6ls4n2KjH6ZIocF1PwyAYIOERHPzH1/2fvD8BBn9/vbIhxzBV9gVhNxyB9Jcbb0pX/u9vQ/NIKLGjqzEdffTR6UVnnRNJ6O0As1f/9tcB6jW10m7KvrSTRBDBYpRsVbsKpmTrRNKTgVW3adhK94Ogd0EKoIR7lURw6vFHpne/9e3pdrTA77zjnvQ9ZFIufMOFBFDzYS71p7e9/aK0nu6Nb/zgGmy0Q+YEh/KQgyqTeDboYlipnQDnWxnYU88+27xpe5zJmpba1AhraRrfsB9W7/QE0jaFfa+ukwUEh1JwrNFhQoeOZ9oGQ96haGHTSSZwRaxf1kP1cVLbQXMQQXxaWtXnNgm0OHDKySfBgmykBf+56dpf/y6YjQ4teeDRh6Kw1kbBx+JJN0GhZysHt7CG2ClqAc9RXFm9Wvawg8YykP3805+X6mdaGBS2IXUPb0NuRFa6DAzjAqvvFkcEpbQBeV/6f+J3Mi5M9oNJyM+sXLaO4tDSkFvYT6CplmtxgrqfixqrzxaZ1bg1fgAQILm2ndzQyL0s2ySSHWKTMdrcrODr/Vp5ZqERCmDgYDWNiQmuQJgDLGXl1cjK47yaNJcQXHomnTYuCGKr5TRglML9LbQEW6wxmbDV2s/qlAtqKyHUCLjVDKhgQCuAanCawcICmCtQG8XK7J+D8cV65+4mWk9lPFlENWW26KSFUy/ZzyY+AOayzqL4JKBaaMcNJkcwPHMMmUtNhUKxob++K8KQHIPkdl1/SlueswYBD9vqPRdhUwuF9mAdmLgGGJuL78WuquJziZ8uMCFCrw/gMsATr1HmE5XIpzcOpC9+4b9g5PTCPO+Ldthy9P4q0f7VLs/ARA4/UIibY7p3JHxaecFStVqJJ3gW//H1z5H0csqw2SbKB2G0ymKzrT7sEHtfxoe6swIYJhSCKCaMDqNzWrEyNR67SEXUHwPEGGMivaC3Q49kwUVBiGvzWU/A6hl26AZ2a5aBLA4ftBgxSwIka0UwxgF5gjBOtA/yBPfTSuFM3WOB1XkMJ3FfRZKtjeP3JqKdHz32QsuyIGkUoUOXL090D1Yiq2ALvjq5AnVKABzAT7k3spRGqGzDSMqa8ZPEFwK6bbynucoExXcluepDDkL5Ck45BdE69mzkMpzhEQCeBZBGfv7TK0PGZeHalRTeaDlGI7kWQx0NO5ETZf1hbYjxdVEiwpZ9AbZMEMmDF7UhsYcs9kf3m1+zCJITOgFF40OfRfCHxcEEqwA3bE0NKQi+6EfkQfGnBKZdL8yp5mDcmzuYY2V2OyxDznYFZ97imuBbG+fW1llZRkpnCORP6svc17JXWb8xBsO48yXR5MFuuUAqI912Tm2r7EwBt72ApT5vgcIx7KkzAAR1x4PdSfyAzRbg9XoE14xtBE0a8FlddJyV4mTyUNR8PswHPIayJx3mqLa3Mx32sV9HAcUEmS00RMePBy2KHgGHZHvJA8+yFVkqwGKszHcHbTVGu3vONd3ToXdulxD2yaF7dnPZqq112B/6ymiUAl4pPWD8JmishZ3APnd399I5AlgpAB6yGTk/FsAXAPd9nJgtc75IwsjDnXNLu3FIaDpzr57VAB0FSTmrAkzaH9nZfciK9fPhuVCuIZsz95DkIYZ94ZuMMRpsIQ5N2zwcWP1ChxaO8xqyfCdlS7MevnephRn8Rdg3i5jsd0H9AFe0Oyyc+ZJ/zLlcYK+7HmaCvxJD03h+Asb6EwFopTEE/EdZk34KEBYF7BwzF/M+tR0W6CyazFXCni0nP62hJb/u/3H1JvB5lmXa/t02e7M0bdI23UtLCwVK2WWTfZMdBHdEGBfUb5xxGVGQGXWGz+Vzm1FcxgVUxA1RRhHc2JF9X0r3Nk2aJs2etEmapP/juO73UeYff7G0yfu+z3M/930t53Ve5zVGYXMjLfcwpMtmxnDH9Zs3IA3VmF569vl05OoT0qqVR4du7iTdaT39HdiezrRuHdJC9eikAqw2NS6Mifay/e1Gsfujl3b23Rb1QxeZLxn9EhaIBUeUORgRaB5OHaF1mc9o+/bOKK6bY7Yx6+HSCy5hYwGCsSeffP5ROpk2wg7FL9oOzl6xaGELcH01g4S4fm1jD/7UdVx10CLyoW3sQ2wdxVMn0ctgfPn5dakZINdhbRYQ17+6iUFDEJ8IePZOy+xibiEtXTQvdcMM/vhH/gUiATHbZDVSUhTdn3sytVCo+P3df0hz589Co//1tL8/wv1S1IioVmY1/k/1EguSEGV6iYOaZ1BU5dw2AppPsm+6Q37I54zPgBCgnI6RZjDsOS+y/42362rVP68LG+9sB3OKwGcsHLBO2uYxNS35QQO2+M477wyJlIKI5rqGjSz5+EI6x72SgVl8H+8RLdmQVATx1OzU3mzd3oeNNJsgx4NhqX5wL91qwgIt85uwMf3I2SkfU5UuuujytGHrQ8RnW9KWDbQfEscedEQ95J7TKD7+CgBbmUWlBiyU2BrO2QE17OpgzVlvC1T6UDtgOjoYNCR5jO6KQQptDl6ev7QhzaczbicEgNraRbCMifccPAwDtHI2/k8mPuC8EkMOqOxuxz+RNxjbjU7bHWC60pHmla5BSCRxZ8PYGDhCyDySg84gb2aglbN2oluUNbfLtAni0E6k+gTzBH8rka4QYJ7G1NZhYy9834oVTKvfNJJOOH4p52cbTN1j0+2/eZyuSRiaTKwfof1dML9qJp9bg16og7Cti5DLmfk5DNxO2Cpy5mE6BJyvsWDpPM7zLjoNMp6ymILD5o3bA5ysBpwOKQPuZx5t8107ma1A58x07OiGzTtCL1kczgHi+oc1gL/mTIsWNXHOukLeYttWh6oClsIadg1OOHYlLfOvpoNWN8MO7wu7UV3RAGjJc2ZdHGK2/8pFnN1B9gbdYez2MWSRRoj/lZbLkpLEBJy3rcxleN0xK9A9xbZgD2phntaByfXsctAcMm0zyfMhQNmFoC+3S1d92oF+/Use6DvOexP+RjHUDqRdkM9mICfY1DyTNRmI4Y7qa0+HKS5Q7jBmO39nNalrO8bQ4UWpCz9RhsGosxj71P2375OtMGIbCoticK4O2KvrNgRjYXsbLQawhgaphhmdatRKc6pjuFMAmQ5MURModFumhZO2zcMWD6cj7g9bRccWWmAkVEbL6lhEGzRB1BSThlKQrIHw9rJDxHkQ/BuER5AVtDABCI2P0xUzCBLBnP8TxCsFxsEuDdBWBxlQYSngzZPQgi0bLIc8QS2cM79lkGR7wGYqgE1Q6G3z8drCqMjMKIHOMlt8ICbcezmZt/3i9vSTn9/Ba2ak8y88L63fsC7d9/DTJNw4NpzzAhKdT3yM4UOKJFO5Ew3/wU9+wTTA1mCLzFsyM7Xu6InKgMK9VRgZh+Zc+9F/Ticec1QcDAeR/Oj2n6Xv3XpHmgUwIJu4m5bsHjaBzDqZtFYvK0DM91IVMWhwQqWyqCv2249Jhu+B9bqcDVyVvnnzrem7N/80gBp1K9RWjAEwAnRuNIy/xlgDZBXsuKOPivfqQt5gB1WtGbSQOHHRSaRmF1knw4SXTSuDA6dRB3BQD/C7k3ZbkRgBDBOySafpRMM7ViAAACAASURBVJtZbuuR5VZFEi5dXoF9riIcfdDMo2pt0MQvRiWM++THMwhMfvrD70UpJ7QBDdd8M4OenDn8L6A4wtIieQoAIlCqMCJW0f8Ks/PWn/w83fgf/0aVmCqjIY1VXp5NqYs29theBpb0Aqhf+b5/STPmzgKY2RWHXK0hk5sydEJlGlq8ymNTchATDcmCS8GqIPAgwXFfyWL81A0fT2eceUr6+HXXpfsfeSI+J8TjBc1kJLIfZlH5OeyAeelsfm/uvKXpoUefSbfedjuBh62FBlEEseTPt9zyn2ke7R/trVtp1fgpk8hPTx+99j8BcG6mAtQVRuxj192IoDXGF0Q/pDRMOj03tMGLvjg2KQosAh4WuaPC7jAbAWK1g23NnExnAmzPh4knuHHw0fulG776YcDa3tBqGuG66OpO82vnpf/6/KfTh6+9Nl1++aWpdct6QJeN2JdWgueUjj35hHTPAw+kMiqEVRitaTiScdZJw19NcWE3LQPDMOp8HuR1qW4mwQBsHxPvMZygYtWyLqeq+8NCW8SYojPFSM7k+TVMEAwO1aTaXYAPVNCGOUN7AlgiUOBeyih5TcDm3UsVU4dviGk7jwC6rDcTkn0GBcFE0W7huJQ3MUiNfurchu8V2n5I2sfZ4TwIkbG3bBv3PAT7x8SFh2UqWCF4ThBXD/g2Oomn4bUG0yZoxtQlWc8ARBzMFVPuw/xlWxnf/M9nIqQQkqjZkJUkJHKbTTWAhj/zWY/CRn2RYHg3beTBRAUQKmybYGm0PfFejbSPOCRllHYqCxaeQ7WTrRq6mTP4Q8AgwFHaJwJKnuN9RKHajbDPfG6oqmKKykngtWH7YFM7VWyU95uDL7n6HVenm//7B1HZNIFSc3n5iv0D5Nk7gaTJyy/yvTntGbRokws+S1izKtZ9t+2Z7k2eBXBoSCHMxdGG9Alro55u+KhIUEtJmevGvzfPRRYFkKKtnQnMJDYCweX+6cKzbqFpZouprdnaAEEg/l0WgNqlU2WAsbYOr3Kqr5rQLo+Jj0HrPosLdbY47kvrNmwNrUyHE5x/3hmAY+Vp4Yol0W43Z25L2PsuGCLd6GmvffVlJk7uwGcuJbBYhYwHLNjQa3UYFiwM2lS+/u1vp3WbmFirvjYB7yB71wF4tVQSKqpykhTQu8w+14KFsw0wWLbsQ7eijPhRWcuALRX8rJH1vvLyN6WFJACPPvB0uu2nv0+NTfXpmNetSff86eH03ve9Iy1euiR970e3pOfXEcDYosVrBD6DgY3PnM5mvOa974PdeUoMJPv09f8WyWg5xZcagpvdFJTG1aMTSBMYKclmaB+9LtkHU9mnFhhMfKdzrmcByDq1c4wWv27YQ4PD1SQ2Mj8MRrERtEx1ISngtLbG2VORCJjFQDSCZWxLC2DfxedenOoZlvejO26nbW8j+4xgDGZxB0MWdzHwq4GWp928XuCyCht6xJrlkUjv2NFPMGXlgnVlsqislMbKmQR36Ljt6khVJC+EaXrYNMbrJ6JYlXUiBXyiq5OH4CRRExVbksiH2fqVqaV+Hq2PjQTnDGezmBVthoDTnlHWyBZ8WR2eTeMBJQ+y5Ab3yz6YzQCGFZyRFoqutnBWkTzpw+0gyuLJtEsRX5nQt8HI7qBlcRpss3mwjQVTtW/+KTNLnxotoJFQm5MK6OTOInXi9Mm5fT/7iYKVH2ci5AssiOtv/95tFMBNJPHZX8vRc4CK12Z8JRhqPBfakNw7zVwBIPketjZmf5TPq23u2kWTE89ytPuH/SsNAAumlxeWB9u49oIdtmGH7JT6adodwdySLqjxQgZneB+qchUUBwoNwQBMSnGezzIyFB9kqW3dok1IBVg4LYFUniFbybsdTMPvu/aDSH042OuRB54g8O8FWIX1VklCg99092uj9kVgYOtwZosW8Yn2KscvVhBYR55BJT+//vprKcIsB0TpCmZ1+BwZbvrGYHrKerQIJcPTIRBZG9bOYgGdXSQatvZqldVUdLiaCYNM8fBPrq+t6gJjgD4C1tGdFRI1DriBDUdy4eUN0Ro3TJLtcx5UYqab4VwCcj5b3q+OpLXZVm9YJDNmkITxd0FzWzON/we1GzzgQUCCEZhdFj6UmnDYq9cjcaEmWp3JL9iPM93nnJEKrjNajo37yVl8BkW7tcB7ls/g9/ncSsBHfbjP0aUWnHKdxinS294qI3UGcxGeeuKJSIRPO/XUANf24uf1ezFzwkRUYLVoczYGhJ0Wg6s8MHwVk68LYoJnImYoCDSyfpkhmIF7QYnCfwoueg8F09UNL0BVHtPlc/waLEO+CuJJWeREnCgeSMEwz0xuC0Q8dwcO8jrPV8hr+G8CXaWiRBAL2K95CFXRNZgLDvYOOJTY+44cCaBSG21cHcUQu05Cz9gpzsqXwGZlCJYyAH10zgmO+wwlpNhCORvfZg7VwGCgmbPQioQIov2yu8Ihb2onqovrM9kDEDQg8ED+4WyGPsAy9+vAgINPkJ0QLPO4CNyIEbLPbL2cORPwmHxTIFnZEO2SuaVrMspZ6AM4HoWRLII7nXb/Bgbh2EYfE8vZZ8oYxOA69qDPSCZ+DCozHgNUUE7Aa9hFcUFJBDU5XXeHfAYTmH0hcO9+d69ZWPI8+rzifd1PngulgyQUldqjvVYLJ7KkZTqFeZQxxX7JQFVmsA6yL21xd61lyka+zXXaOmsRoJLXap7GHNRmIVzprrAf6g5npuwIgIrgdR4KV5Sf+DOb2jj3BQgdDGDzHv5NG5f1sy3xZyA2Zqn4vFhbc+PdApfsBYtfIjTKapQrLTbewz4lfiwnBppoS7WzYNEzbO+xv7an5QsWQy5qjPb7msoGnncfeUQzQONgWnnA0gA2fnvX7wLYOvqYw9NRRxyKfNdoaqpbQN7EeUJ6UCm4bTvayL86Ug8s+hFybO1C6PJSnHD4ZT1txM88Q9F+Ne3ujbXp7j/9Hk3O+vT8KxviWV/19ssAMgfTr35xVzryyMPSGcjUrYPVevNtP0srD1wOU3YxOqfbo8tPFnB0UrBnHUBmIWyC+5zk2dpm3YAOtP8+0D8G221paPe3I3fhE3Ag2hyIMzvJl2WBysgdHu0h9kfSZtYSBkmtSA89dF9auWwJ93psevKxF9LzLz4f+XFI3hHYOvV+65bWYObGHlOX3NjWwihbRcahKiRxjgFK59TOjesb2NOnRlrEEQH8UaQzjpwGA9Rul/lzZ8KuBRDiTVauWMPzo+CE1q12NTfNlHCVOHf+t+8DaIvd/NOf/sA9d8d+FVAOBrXzZexcDimUws/nIpSyQZ4RWeA1xMBzyJ93QWrywER7NbbL+ylHjmsp3bmbNlOUF8PhI5W7aphLyzbXVQPw/u73Xppu/fGtDGEewleVp7PecEpasmxB+tY3f8BiGDM4uIiuBM6frd52K6jRX8d172jbGefGAtXgUHcMQJpJx7B53cAu1hdWass8pKUsXABWblzbCdjrjAi6dBiMbLeqQGMjYKzFC/EyZ2sI6w9FARD7DfGifxfMVO6tRomI0JXCF6Onsgf7OWt+GeQO8vT2XTFsUYKXGqX6KngHQSITwLMeTarKLBOkYwBV5y6pJ14F4ANEN7aOGRn41BGAw6F+4k7+V8299Q+Aszkvg8+sIpcLpj7xfjw+9qCXY6HRnKSaLgXlEHoZZiVgaIHAoq+du84kCD9kjhVEMOJDHhWwXtgMsRGzxlHypuOOXQTztDUYm2sOPQAMrZXOLNi+RDueT2tVaw5bDllmQzrm2IV0ySKVyb12daFrOg9fxd7c0T6aliwR9CQ2byT/ZlOrKbwHDKAfMpZF/l2cd6UJNDmnnX5UegicbcWyFvKm7iioOejPmRayz9dvZGCouEFlXdoC23nBIoqSFIp2Iremxq+xc5anM+7TrgEyL2RYGnZXmbx64g4x0Tr2nDin3ZrqYrdR4BzARy1cBNsa22reJwBup0NItDx174/3jREAu2GzxlcOfhXZjkEOVBJDO5AF3A4YaGD16oaNBJEGaT2hv2Kl3kpyHZpdPrlC4D+LtsuIyIMKsjaOyQfsFhyYbIvZOFy/63ltrTp3tqhHKydmmM9Wu8pgUSdWQ0KgsZ+hQ+HvUSEGuCwOvKG1jjc0yjQCXLPvF/py7iiZOzliDScXZkOgwH9183Coo+IagbnVvsykLVi1WRMpA7Q6zbgGjFw7tP9/+MCHQv9MaGYCBChEw9HOVPfhmIMOTf98zTUBGLa3b+PgVnPAG9I/fugGIgUOD6BQJ6LNEwQyPRhkZXlsi0dSEODhremyiy4gqJya1rduTu/98HWpEibPTOj7VutG2AD/dt316a8P/ZWhSb/hIE3FUWG8YYbJLDbZV57PKuk1/3AVICfsZJzR/lzT1775LSpBDkyyEoWAMVqte0kAxbYxCeF5zVtcg+OPPz4tRPT4CYLQ/l6eO4fbaXXS252EqGG3IhGDlbj+hTzTCy48i41Zk77xre8C3AO8uD5W7TmYWYIhJ085YcvgmQa4SocloMoPZCmpR2Iri/8YYJGlX5LVL3z2k2n1qpXR3mKA47R3AyJBq7+xb40kXvslAPWavxuEGBhbVbO1wYDnDNpfbcWJ68G4mCAGY9AYBF2yd1z9vtRPINMLZV+Gn41d1tpcZycO2WKrxqbgRa4AC6i6x/IEzjhPssRIqq16qPkRDLIQNOT3A6iLxsX4GQW8tBCH8OH3XQ2Nfn+qMnvTV752ExXVmenaf/kYjr2Sas0GkgGCNMCIl59/AZ2ZVxBBvyA0t1o5t2sOP4yPH2av7ko3/PtX0kubdkQl1s8NLUOPCPvPZCoSYIEBnouVutxuSeUKa1xUvq3WZWZCRdp/2bLU2rU9DTIaSWM3TNJFt0866oBD0m3f/XGaEIh+zxXp6GMPSz2d7Qwae4WAdwx7Mpau/4/rkFP4XBqdztkDDK2yH9lPKxUYJkZ10qbMJg0A6ujcTGef2ironjWnV1JhL60zDC4E1HSwDqAqzNQG7qkK3dSKPgo+rZh32265lyGkFXqwQQrQz2YQRTMJZh2tL7awavNigirn3/Y0W3j6x9FasZVQxjUbfYoSAqJ8OeyAAZqTptBhKg3AqMYu2Bq3h6C+QpF89ksAxgRnDiOK/e50cqv6JNBTtbvs9akERbYKBVNBMM/WN1kwfEQwMEsgXxSSZL7I7LGVLIKe3PYbjIQARvg771vLdQlU7SPQfL6bVhOerZXLqSzYIE5Fh1nFmsykhUV9nb20kjrEwjcbArwUYJWVK2Do5+f3NumU8e1hNihye5toGhwJRlqtdTvj1Aex/QTDDnSoR8NnYhrWherIOIOGXn/c6zivFemdb7sy3fjv/zdYNwsXLQSM2Ja6mHxq24eMiB40dPYMclbVhkO36FBa7UdlaajZ5uRzbbvJFmyVmtIwm0mLOTJOTUgisiwlq/xb02x0xQDMWpkEq4bfPqIX2yYFz0OXqQLAwTMYunS23VvYQv+Na5EpakmiSgCA71p13mi3094aOM5GOqecquu69ejFMu02GLxUR7q729Kv7/gu+34LybtJpUmz+ogMLTBpQ69HDbQZ+AY/c4L1rKT1TND3m9+8KYC30059PWz1H6Vj0TvdsHVzevK5l7E1VoypgsOi9DuIghrWUju5bB7Zjj5zQWWz8JCYMFFiD1aypisWLUgXnXlmOuLgI1Jj1UKkCj5HcDmPgPXc9MBDD5LwHJi2trWm//z2N9Iw+3UcRpbgiAOFtKdVBB2VfB9+yGqeQVP63R0P4B8zg7mqjgIH6z24dzDWUOw6Ej7+I8AvW4ONO3lGnt8wvKVvi0bkWQSSgDUN5bBOYOAhhj8OkGkrH69A+gM94Zk8T6aE7kUyZN8ehkZu3Zs+94lPpNUMvHBQ46MA9M+/9FdsUxeV94nUw6AKh7Fo3xyKYpvf6QyG/MRHPhYTaD/CQEKZe6PeKw7tyquvSicfe0p6+okn01e+/lVYljK/Ba7YG/jbfQRkytvoA2VGnnveKWnbli1p85a20Geqdn/wnL74mc+kxXOXIotCFQzGb4ydYA8JBAb4iEEz4TawFcSUSSi4KTspJC6KAostvwEwZBBORx2xVmieySoUAMy+KyZb87oAekqIb2iCErOFJpXnWRsBiCz4pdsKAFRQBacaw4vsYfy7dQk76d/DL3LWA7zSHpU6HMQFspSCDIOsHRg2L5J72VyZnRg2izPidvVnJvEFuBo/CzYvPsB/D2ZglhrymsYi4ddo4ot5Zg7FiWFCMDlribFkZ9nyWEX7tJIhxoLRFhPAbLYHoySegtqFPqBxqnYr2IJ8lkl+HqhpTJJBC2Nd94YMZAemqJNaVengUpwfLxbQK4PRPZXOiFef6U1f/Oq30LS3i8XuEtmjykHZWmEPWwZV/8aI9FyWAFtbH30+7vMh2FEXnH8uMhVnBYNzCJ+q9p+JaAHECoTZVeVXTGIHACxtjuhqctK4SeHmLduiLU62dAU+rw6msfplMuHmQwCYR2ypLzAWCBYbz07QTITauLcNwGD9hm3B5tO2hhY8cUDkCvo/rn8uoEsjMX0NYJaxp4ynCYoGyolUchZ2YTsCVCOLrA5CRhmFVsCS1nZyi97oFnCytvFlE8DZLOYD2AptJCIwlxnKOV4M0E+gLMgbGTCM+C/Y47L6ouwee05Qf5r7UZtZAgt8H19vMiWgK8WikCLzZwXwXXTN5VkKmfFVsLWKjrnYx35W5FLs59jvOZ7LIIW2LbNWi88PmaDYA54zbXnOOSrMhbCNRSE1dxvk6/aeokslihuZFRs6rVEIIaHmPuPZaC+iWJDlGLLOrjmRraF5cJZSCOoGKjHiAJG8x30+GcjzrBsPhwETHIjOmiyZIwAoKBqximCmr1N/mfcYIGuWiWknRgYuJV/klnEB7RnuO55pTTAiARRZee2Sg5MGBTMBbfuJASwMytCtJNH1GQvOuj4yrD3v/hkDnIINnUEcf89WdEk+sgVrAV9ieBj3qxxb1t9Fm5/XCl5lRUVlZgQHs9yXwKT7vQ8GQA/yQxYOzGlDn5t7UJc1tEdl6pXkh9xHRY7o85Ck4cCoRuKSoptTn+m+zO5ZwyhQOILMRidtr7sCkLITUtDGaw6pDD7b/TkAiBPMOv4uQ1YGpuCA4M0Mzshipse7h4MogV3asg3wERkP4yoZW+EvjPeVhgg7KAiv1ACvMT6VHc0zMg+WbWxMLJvMOROCiVV8nmSKAPd4rdcxSszYC+u7H9a4Gsiu59gE0ifkI334xpFJQIjhHXymoE9dWrHkiIgHhwCrm2cvDFtag9zB7+6+jbNN0YP/ttV3GLDIafFOAV+xeHlqbqBrc7yW55dlb+wesivMHGCqXVEOW5IlTeF9LgM1bZdu37EVu9eXngZgvfDi89OXvvp92rw962PprOMPT4sWLiXvuzu0fKtpaVbrvRH2+iQ5mtrK2l/PQD+gv7NM1MXsoSA+k+fqfmhGrmGAmHoQ4NXOSn2YHU3FdHRtVQ3AlT7PApyp68zG5rRlfXuavZB5Ad3mNeaREhEAk5jCPgTpxRhC22fRwv2UC5F52KPnUf/WR+eJ/x7D07AB4iR+TXc2yDQK8gDWYKTBYdL/76FgUUWSZWxhN2oF+7yWeLOaHLQToGkqudChh76ONUamw3ZWLVbkFTm/ce9IdqtxMB9n4A6K1cYk+kUZ2PpF8/89xB5xzSSDApuZ3BbvFv/v2XVf6buVUPA9PfdFKFNO59qipfsxgHQj10gxhj2pbn7X7j6geWJv9us73nYJcgzrmdi+OW1E7/Qf3vuO9CuGi++bQNudiffB5mb/y8b1nPhZyuEpZ9cMIOrgZIHeWchTbWMQX9M8fBS+aWSIAb8dfdFt5QAltkXIKapUMx2CwD59OH8Xo6kBoPE+R4gna4hBQ4YFUFbGZMW+mtTRSixq7r6wiZgTRr5YGeSlMRiONHzEoOXuXoB34shaCioOw9VWD/VTVM81EoBC7AY4Uifnr5bBSaPYVl3fVJhHmIhgXzqpfkppFoRdadrHIbqJXG79j9JX5ibhy7heuxuqeM86SG/GL7a0S5pR31pQcDdEjekAudr1yhhWpXa6HejjdIIAxFOcVcrIIZDO3HEo3NAQDNX90EfFdrc0z6WYT0GMYtvwUJaG02TObCIWmMFFIel24klrIG1u4ybBq4yPSdrd/zs7epHKqkdiYXnaQpzS1s7f6Xbo6umm05aYhgTBWMIc13xgDgRD/cbyJcvTww8/CtN2MTI0DFMnFpk7d24UN8rxXe2b0XMGjC1RAAIkdUiW/RPK5EgKUtXHwpsxkpJN+69cnl5euy5AdEkp2pZFi+eGju+ChbMpisxgwOzc9NyTz0AeAvSmq7wLO+i6Tnn6vltLUhu5Hct2iaCNA1S5abxAhd41MMFu4qEZpAWTEONmq0bnzu4Qct6yZSv6WdsigIu4BudhxVP6RgYoZRHk6WlW/aTTR0EWgxhBL8bEilPoRfH5AplWiRwIEm36OiNubi7B3+ym5piaWw9jZTZVUZ3WGLtfQ2Orl18CXgbp0aYFOh8BfcRjOcCJZMPKtHVpq88EJE4gttpihX+EgCMGWJWMy2vlBgTiRPzVLNvM8JF3XfNxWh1kdqkbZVKbK30yK9XgWLNyYQCkaoicdMpJ0Wb40Y9cl955xdvTySTLd919T/rS179PEqcGIsMQSPQcGrUYdsr3vnVTtHr++YF70yc+8+W0EP3WfVR3+hH7HejenS5EO3UxA1N+85s7UyeAtxpFo0Rg3p+A2VQ2yRhGoplguRMadyM09D4OQhko/ZRSm5FJzOUXXZiOPerIdMt3v5deADy3SmCVQYAztNUwaHtKTsNWC9v0Iq/hOv0edWIb0d5lF1yQ3nrJRcHWGSGY/sjHb0itDGNx2MmE9+czD4ZJAXLmlr8K2+x1MmpY8ndhVEEJdQD1pP6+h4B8PQ7EJz/6wXT6CcdFQrrPCbAGut4zv1sAq4VzeC3Q6r4ovl6rzasB+eMf/hBBxWmnnYbxyXpCOdAuAb84+SsAVnfC/BuPKi0OGIdSxn52sEswYTS2Bm8lKYAY6BBSEN5XbjYMO2f7OYc2MwWtwNgmgVMy9pHJFIAmRon3WzyjJd30pc/FEIs+WB6fvOFT6d8/9+moaKlLPZUKuuL1d9/zR9hcE+n8N5zP2WgIRsEC9HyGCWwnAFY3tQKOfOfW9Ny6bQFE+wRCf8qgAIDMlttyDJfnRbmCEPsW1bONMiYkZ6DbLycfGkjXURHTIfSHIfbe1CoFONhdmb74r59LvTt3pB/c8lVYzjhfBxPAlNy2maCZHPC6z3wsff5rX0zMhQnNFOP3wKO5cZ3ZJBdpC4Bs6QaCCbUsZUDlRAzjjSGfpt5SLbaLAEPwXq0YYqs0iyC5fIS13wVYvxMAh+sTTOomOO6lLa2cM1TLtTaSaNlOr4NxiINtbCYxJnfasAZtCKDgdBa7AW2w2bTLLJ+/iMFa0zlLJNQL5qSOni60mLekVsCnzdu3pE60kHth4PULfngv/ElhMu0jaFRNbq+2R0Yhz7kK+p8BqyzcPNQls7UFTmzTNgRxL8jLz7qZOEcTcK6PgmrYJ1mxNpwwV4u9aNsP1y8ww3kjnYpzWd0yM+1GHP2JjTx7AWnKATnRMtC2FcIkx7Y/ps571njvQRyOeEEdLSqTIeRqW2SJzVM6w1b8PFGTygZYVPIws77et2s8jq2Z5BnuxZ40NdOWWM+1AzT24nQXLqhLu9p2p49/+MNp2eKV6Zs3fYekvilA6ReeeQlwzs6DCQa+EZRU4dTRe9wHa2Qp3RBNMCQcdNGvhhSBhS2Utn0bjNjiWYRzoQUWrXhZasHv5hamtMLI3Aawuo8BBwYnGqGC3UQTTvgs/VJI2vAzWx3Z7jwDfUsuWjnxvIrz3QgwEbIO+AMPbR+ts40AFN3YiTqYCVt3rGPI3bdhpW5GzmMGz1n5BYoQMHuK5EbtcmVUxrmerj6uBTv00U/eiM0doAWuNl19xeWpY+umtHrN4QTilWiArU3f/P7PGKSU9wuzCGBnEvC5J3hOMtX0c7YTy6yOTgSHRgkGun+4XgMvZPcAVV+fzjj+2LS4ZVH66hdvSYegZd3M9VeR2BnAK4Hz4IP3p9/DLh+QIQG7U8ada2liWUuQok+YJNhSMtMEgscUQehUAkjV44cwHNUEdHsIUpQhKFdnz8RdlhHFBIc6KE1hgB1sZ0OCKBLAAqivQJMWnVln3nBzezhb3pt+RxuopaxtsKqi8cRCYFvOPv6MdMlZF6BlOkj3yMOptaeNAslQeu6FdSRt2hDWDJ9WiZ3YTZGwjED1/e9+d3qBtsT169bzrNCTJGHdQ/B/9rlnpzdfcgUD97alG7/w2TRMcQC5t2gLm8LrLIpMTLLvLFRwXpro6BD42LKBAX0wxfuYvGqA/pa3XJze8uYraBvqjum3JoUC9AbS46yp96wsRQwNdM8JbmCDa2jBFLjQKNhm5QOOQi8LHC12JK0xQMSb4sz30xUT4EAADg7yQUiFhyKTTgasrZ4m07bLyT6qFIwViBOwYRmdqhoTzC24BUqaE6tcaChBrPpaf9nuitLZygN1MlhrLBZtdwCMtum6J4sJtybTfQwA6oXxsmNnf2ZU8W+VISMA25zNk5m7uwEqLUDBCiIOHeZc9QK2BGOTGKcLpmR5nPn6SOosVM6jddCuBrtgtB2VAOe+ryyPRhgNyhJZaFKTbmqVMh8ZPHPTaSeUMvi7lmpme+TWfKb9opNsZ1fIWdn1xDMaJhnr7berC11O/HdoGgJQTyAT8+LjPemHyEFNygp1KOC+4SiyVmBcTYakUxQtlALHAh4F01cNci/Oz9qNjTv3nLMprJxE8tEaw6McfGjSauzrMx0DKNLPq5EpyKwGdpktfPg9WUJ9ADPdkAD8HJNBEyiLZcZU1WQ+y5cuSYvmzw0gmnT6eQAAIABJREFUsx4QwfZIgXOLs+qRDslWkz0S+pMDaSugjcCUPstQUHaJwKXPvo6ulgo+R/CoiutrolPLraJ8hDavj2LldD7zyMMOC7mJQXIKu79k/7jnu7q6IilvIf5Vt14tzMaQE6CIwp7yuowBBHsi8S+BRMG0wmaEfnkObwI8jN8J5qoc1DzP4W9FCX4tA9SZHVqhXr++1/9FbJtL8f9/kKF4ffHvRRusMLwAfXRQeRGlHKTQGwy9+lJOUcSfWYvV1kQLxeY8MgONubIMQTBxDbwo7PumITEVhb/8c0khu02m+ZlnTqkIpVFkhuYiMBrzttuzPhFj2lnmvuLfgoEZAJ/AiTEAbGEpSYLY+Jk8DM/Bsnmdc4ySwV/vQyBQm6x0kK2+Avz6zE7OZhfxZwxBoqC/D9kLh4yZFwnCOMyzme4q234dVudEaokN8bx4RkoUmS8G6Kyd55x6Pb7W/GvXrpxAC/rtxQHuAeh3bwqk5DzTTgH9K+AcU6sFb02cZwLoBgOZXev7qKsrIOYziGF8Tms2ZuNnnqMe7FQnswL2KEPBRh9itoZkoniG7Edb9AsWrGCutkj7GaA+6z1JDiTrWj9vC7W/Y5whcNqHJnsPg3y3ojutQ5Pd28vneQ/DBMABamC/tHcCo9pvv7Tr8fnchcC0IHUDsZ3P0OfnMF/BAAvPAhJ5aHMhe+dr87X57z7reRRRHQqoVIJgme/seQgJCMBe19mCr4Qo18nc3eth9DgxEetRxVqhiWqBa5IYUFsQGscE4/vwlXuZuyDTbOWywyimcJ7R7O6ECTqJv482+Q0vcS2DaSlDKdciL6esTgVDh+xyKadIZcG8thrN2QY6f1iPvoEeiqw7Y2/Oa5L5iu8lV1TCwfvX8ExlGOkOiEwvvvBsWoxdq8OH7ujYnra2dvI7lemtDA895ODDo9D7ha98Mb3jqjcRm81K//XlbyMJtyw99crLhE109rHtF5FDbd/RisQO2tDEUc3Myxil0G/8/+B9D4X2rbrt8ZxC3zlrweu7NQOy7y069jI1XgUhn8X8hXMgxHTQxr6c/HhDDM+prUJqgcGsoyO0P2vrKKz392Wt22EICmGf2Nrmirmoo/zJ3nTCiUczFJU1ZH9UsHemMyBRok5PXzeDrrCTdlSR3zUA+hhfNALudrb3pZ2tXall9uxA8aK7DpLJskVruEY7A3LRL8enmQkfRSz9F7HabTB7pxMfhf/iLCmx4e8Psm+1QeJAftkJmL/+Lrsom14AXtZudOaoh6lcVcQcsN3nz2fgVhtdUJwz7MURRx+e7n34yXTlP76dOJc9hwSBUmMP3v9I2kj345x59Tyn4VhDLfwgIP8YMaL1QAcoZW1mh01BpKGTYgeg57ZtDNhjAS2QOGzZgU4tPP8hfLms+SLvNR5dMA85JGIL58lIntDWNDU1cD76uWftYsZ9auZOIcaYwbyC6vTKS9vj32fDtN0dWBI2jGEiU2ByK1c3jA+GTxexXzOkl2E605QNtOhknG6xRdklK1F1DEoa4mYyv0uwGFvJMzUUVL5Cex7crZIv9re0eeZEWb5NgJhCtgQRu26IUWfNqWUJRxiuVsO5QNaC1+sCxeftBC3j7PrcW9uVNVDDVCKNjOtcnJnHXIRG1usVYmWLaVMJZtX6dT+q95oxDrEaB8zJkkamkGJHJfc+f8EsnpcFm86Icx0iNURr/oH7zwuWfjWs16PAolrmzadj7j7WioGTyPs0IYW4C2C3Y2cbMqSz8TeQaZA8HIUcsxn88fDDjmJo1qYA1Hd1UXigU8tusREkCDoB06fXo99cinGVXpDc0jKnKoZfHXQwM2g62oNMOAALv75BaQ1wPtZiF8RqainYqqxHrb688ccgBe/lS5YhF7E+LWOGkEWUrWAsU/7wy6/ts7pXj9EpmJ+htcqHC65kZqaIf070ywJwzDpeuc05G2jZERra3WzIYS6qAx1MN4Y6OTtjgt4OgrHcwqRjCT1CwRy5P7xxaCaUKsB+fjBZSpV7nW1Ubm2zLbVDGGR4iB3U49OrIwFcsGBeWrJ0EfoPVAmZwlkPfVcALn8JEhH0mgCy0UwAImDCALuZbF+Kg2SgQsBrtcXf8edFdbxgdxRtW1PISIe5VqcZv/Pd7wNMwyDyeg31FA0Rw2HqSCorSSIXcE2f+sRHo3L7xS9/KTbaB675x3QQwtxqzXlYv/WDm9MPb/9TKjMzJUkY6hqkQlCRFjFR+u1vvhytlXvSo2hmzlvSAlV6N8AqYBlI7mKmkg2yxr20TdsurX7fuEL2kug9iTzL0DtijXoAY01gdcxKBnjIBAMEoytZgzt+flv68x//mO5/+MEIhtbBTCjDoMiOEyS31Uud1CqDH0FbEX9BIqtQIfw7nq5623np/VddiZFggjrB3iev/3x6nmmEFC+5L76DlSTCnVl2ZbLgDM1JUGewmW3njnY/E0PJqQ7EEaRUC81qNKCGbMN3vfWS9LZLLw7DG88xHp+JeH7iBZhaVNyKANzrfu1XUbn132Ri3vCpT6XXn3RyOh49UQNFv6INGQ85DJvvv2++Jd31lwcIBJk2qBi4bCOqIQ2wJK127iSxsbLkefFePUd+tgGlw2z9fOMcH019HHRbwC004MBAsaaW2DKugZqB01nrmZy773z1v1Ij+h1KETz6xCMk+2eS0HUSxA4wqGVteuzxp9E9XpAuv+wywBXOKedwPW27Bx14cF4LZAzaSFg+/5XvpOde3ZaBPi7QIkpUbRjMJEIW3ZWRbGYZhmzM8xrEkTHPFgAQ0BXLUFJAgAan4L/VwOAcpBJH7sSAIkBO4pz5LTOwDVQvSbK72oagz5MIsge/+b3/Sh/6l/ekPj5EAM/XW+PInYkKnDtN2PMkNgNzCeM7iLKEjoIBkTADYcJQpqvCwJabSOMg1YxpALybgTj2XtojRnbCkO8h8GLPuI+7ARB6kcpwD9WQnE/nfFZafNH+cMMyU3UyfvsIR2kflgltquHg+AbPEhdZy3lpQY6jhZbeGYCts2Dgz+SMmSTUwXSS/dVN0D+BLhDRd1qH0X56/aupnWB1ALbOMJtAhoRJkS1rI7bh8hmGIX6uls3BZxJijadl8wmGI+3Kd2YcVhBMqg/rGVQ+wW95oyEN4Ouojio/69T2amRK+kHdnmUCvQDhdBznMGvh483DBh2EkQOqGPggOICNi1ZuQPR9UKejzT32gYUuBagM7TmkMhFBj+NZhaC91Ve1T0kKeGay+moJBMqpzDc08TqYW8PcxwIcbN9OEv9dDGf50lfSule3MiH1z2n16tVp55btMaRAIOThJ59Nz7+wlUJWOVPnm9ES6koHMYhvF0CB9nsipv16z57D2rAnskj+lx1wbQkeTVZmElQ0zq6nvYoJyABaU9k0Vt5NeALQY0CJVXTtja8RWFXiQ1aikbLCAAIk7hHtnvZPdtsitHZMxsxxx7igKZyNfoDRu/7yK5w6TMnuzfFwwbliUqltJf0kV3U4ZEtYtgztBbH7zs2/ou3+d4ncIvb6Wy49J5142Oq0DA1T7bZTwde3tqX3f+QGwG8+i1eDZcA+45u3coqpwU4kqVaxHQqCL+7u4sFLrMOmq8Nqd0gd4Mu3vvwFmOUD6bGHHkn7Ld8fyZgVcV36JVspn33mWTSX0B2bsyjd9NM/xhpY74qg0m4UzsdMDvqnr70m3fGz21IHQftnb/x8uv2OO9Nd9/0F1jegHusqoGWnh+Bq4e/3cMZrSar92uvaRsXOZ4mfcnhGMKZM2NV9JLjkPSa5LwH8Gt5rnMJEMwF1DwXMaoIf2buK77/hpFPTOy+8LHVsaUci5Zb0cuu2NGP+dGxDHTI2XSSSDenYo49OTz36ZLQz9vXuSdd94rq0cN7CAIV+fMsPYbPcS1taM5IIx6TTTzuHhLWfgtZ/pAFs6QTgnbpTDudzwNoINyhTzEKXJnQRhYzVBx6UhqkgPfLQ0wEKC8pXsj9POvW0dMl5FL9sFQZo2itrWnFx9lTYPn227FGWNya/y1QJ2SNZHoIjWQtQDUTBshHiru3taGIRSFsYq4NZY5I+DRslkOXAMPe9+nUCNoMADg47sX1RqZ8VS5bQkri4NDyCZEOpAANyWRj+z2JX+NVSi34cg9zWjJAbf2o/jNFMkGRAZE3ZAF9ktPL7Ac7w3Ezkje08B3HmRKaVTgG4GBtV26o+WtLUQLR4PYo+XkxnBQjsY9jBttadtK0xZISzCPYGiMzAMoJxwX8BwlrYFrvRZGucSVsjD2YCVoZT2WtJpqs5F4sXzgu7YrKr3MgACaDAgetjPJJZkAye4c0rq0jYNJDsQVtk60l6ShhUAIDK0ainKVu1ksqGQwx8+K7FEK1ijzzwbLr3gYdDc71MQ452oHZZLS6nVXsGC+ZiwWIsALs9tOvILPTng0iFLGJA6ZVXvCWS2gFigA3rNwUzVTbaIIBkAQyZlNj9Nc4Qjnp8kr5/wCE8+B1/t5eus6n40jKMSwxrkrjAc2tEP6eJfbOcGLqRZ9CMBIcsR1uVjcdlOspsNmnupqD/6toNMMLao/3bAoyAknG2Z7URtmnoMwI22KYtqcIYR2DI6xmm66n4d3+/DxBu67btAcg99dQz6bhjjo+9KBg2H8mLvQIsrJXgeQ3FTwfvFIBnwVotwHCdqMCQrXmZsaomuEX3HMdoT4qYsAA7i5xDNmAUA9iwRau8rykYrK993WvnOeR3zjGn8jiZVeqFZEZtALXEs7LcbG0sgN2CeSmIFx16nO062h31MOY9FjcyeGl8DWAiSOJQToArySACh95WDIQK0FEQhq4KQVRYNNqLfkBrcxtj1RE2n4zQUdhzvr4ZgopgXz22W7mYajo1BA5DTxRGYNRNWNDo7FL6hv0g+CprKO9b2b45XhhSw5f7s320n2JWG7Jh6vvuJi8MW4+deO2amVtmcFYw2HObQV3zwxh8VALEA3DWB8P6Ks5IkYPJ0Bbc72JPW8UTULUt3TMge9L7dn/V4hS1O8ZJ+pA9aPdZGDGOlVVYF5/r0Dz3u/Ys+yA/W7b2AMXhXezRjo7OKOZndjPXWOqclAzk3ol149v18Bo9E863qMOetcBuMkaIPYLf9HO0OSN2ZTrM1pyXz7UQYrxh/ix43MfZLXIfr0m7lHNu8yGHbWVNYu9FqZIg/fCs8p5lv0MG8TMLrd7ivAToa4zCmoR/5U/XwvfK3QPaaP4e3at5D0YnJvdcyFdUldVxzsjFy4fTFgaPOuzNgmwN7Pdx7G43dnong5R8H2OsuppZrMkMciaAK2LEp156nNi0ki7KnWnB/OYYVPTi8y+nWcjlrDjgUHRMeU7Enb09nQGCNMOGc57EZiTFpsNC7scuHnXYMcQB2B7ssPtPYssrr76aNndsTvuvWJrWrFqVnn3y8XTIqgMCGxBY+/zn/yvd9T8/hChGW/kH/08aYD9cdOkb0umvf33a8MKr6bSTz0pvokvlPQyNfvypJ9Nvf383IK8stvlpFnZJJuJozwRxBDgHILaYiO3+HSAwgp4OYC6nU1EJDjXQ7RDo7RxOy5YupFjUElPPBUIPPBTpoR6GbNar3WgMguRBw2wKuB2RC+3HTJGyafUAxL0MKLoAXcqHKDox/JO8xQKJz9V9kwlPmUpgflnOZtjFmZCt18hwsoYZPMcp/cQnA2nlymXkXxAc0uz0+IMvpI5tXSEJ51lumT8zHXLg62IY6GuLP8U+kalc7nBp7MgPkYVyz8jAtuMoWKgScPhM96gYSkiRmCGwDkUeWeQannv3nXYgSHjYKmMecZcWfHQ7e6LKwjF2rIK8pRyN1dOQ0uoa2hHSbT0wSzeRx0ocqEdP1GFiAqnOQouta/GAdR+B1FFJvBtECfZqV6e2LDxBxP4zAQeryRe70fRdBGFmE0DtiOxNWUISTmBNN9INNTI2AI5lx0N+f+UB7Dz1rHnWlRwY2NsTnWUNnHvj+7D77AOJVoYR5ePkQ7aeQySaxkWUoZ3augXZqUyqjaHP9XUWGMUDsryDZIsyPssuQQcOu37KOfjMLQUKbMtk9sxKbtDX+RrzGLuJA1TlmirIQ5X3FJOoBKuoacC3VMAOXtaMz6lKm19pI3ealVoB27UlpKQUvuop5KJTzuePgDUZMzlMUskgu/skz0jkWwwmtVPJKeKKri46ICJ/1w87OE9NXwcxO4iRPJp8cgpnn3pQEC+OOoYixpMMRwS8mjcXm8k6ClouZth2K1JtfbTi77diIW39ALieb8hIzbNnom28HBBzHXGeckZTKAAxbBAWfCW6zmPIQQxjszt3OsRdaUokBPHr4l2C4g6jsuBh279rcjTdamvXvhydWRb41YRXf9cBuZIsZyDJZrGqkr1tJ0U7YPOcOdg+fTBxtKDwgoUt+JmUXlkLO3/L87/b14PDkMLr5rdNJ5gMpamafrgVqPxl61fWcxJIlTlh5W8MFshW0OKWFtsQFIX3YFkJzQLaUzDWtnO4swwu/JmTZjsQQ29t2wHNlyFQTAmW9WDrYLCoNPIGCh7KSOA8nNnYhyZUOHXbWXy4mWXhAsbC4BjmUuleTJWpGeryIlpLZTHZ5trUNDOCvGj5xMHKdJGhFoc/JiBK+6UtngB6mGuqNPgOFgPGUvAoDECuHI2A9jfCnPrRbT9Nv8bw9pHcDOLMTTinyp6w4gvwK2z5VozipRdekDZt2cxgq38PNtihqw9P/+/GG9IoAa+6X08+90L65+u+kCDZpUoCnXGCJMHOc08/OUCa22+/mwNWYroBnziJzqT5g+95e7qINjENhOytj37iWhiJ6yITimmwEpZoqX7XVZeiL9KOnsuDYVhlXqjXlHXFCAQMokrdda8/+ehglDz7IlO6AfdMrHwOAV7yfzLtAlgI87QvraEF1Bc/9YROsTJ97xtfxAHVh57bR6/9TPrrU1T/bG9E9yPYn7ag+wwNgEm8tHPLFs5NH3jfu9P3f/KztGHjppIzJ8CgekMoEq8zuPeYKvn2vne9DbbumaGzajBQwWmR1eM+KIKHwjm8tp3qtcBq8Xs+zwBRsGYP3H9fPPMzzjw7B4Sx9XNUPkKV5QNMJdzejRA2P+DXSB6omsJQejOTp9uppvzurr9wneqREdDysnEntAOc9Dtlma3mVEpb8AZkkWaSRKytazE+QlDPc/fT1DiV1SgTkW5atEpvpDo7G2OyNdjaJp6yyb7z3f9Gj2YLATQgGcnm5Zedg5zBmTl548FZPXdvT2UvdpLQfO8nd6S77n08dGBlZHhrUf1UV9RpvpwNr980WZDTuoqXaYt96FQh7+D95LpEPjdQEvlvwAZueBQDrGahwKVi00ug8g8Q3O/l37s7qV4PwnYAWBUcuPRN5zHk7ddpiM8RUDeYsNKrwQ3YnrVTf8eu6WpsRyNgaW1ZNQBRD2eNIFaMDp2ZWoC6Cq5tH7SzSehjM2g5qAIc6+1Er2srQEQ7b+feNumN8ee5xVVmp2Ckya4cBnekAbdg55SCiRGJsq2defCRA6N8JrZViCuZrLhLyrFxlQJv6h169byv87jmE1hVUsmb4H33csgGCQxlV1uokD1dw3maDlDWyM0vRjds5fwFaQXfcxCu30elsoNKfhtOaycG/bmX1wKotaZtOO09XJNhi0Lzkp8o0IYeD/FlaE5qhySZQlBPkL4AR3EWBC1tOGdBiQqGqIwApstesu0o6xMWCWVm0DjEq5ZJ1PVMe5xQM8spR1H9dd949WwCWwr57zGe9Rg9LtqKahy3rLRxigXjVPanMolpOjaxHAC8om48LVvZkvqnkRSRgJ124hnp+KNOwak3IxOxIf3iF79mb09Py+ctIpAAmMZet9EV8chTDhPifYk+Tjru0PTMky8TqFPthHE8CQvaRlHKEqHdZgXUxND7CcBYIC7YOlkjzHuaja7Xpg1tJDK2DuVkOvY752DKFDT4THpwxMFyjcDTiZ7Z/k2FOaS2mgGGQaxJfz3sBQMIGTRVFF0cxqEcwRQSm86eDpz6CKwJtVBrkDtYDnAwi8S2MaaiH4ykiUDCANHM5//f12lBaed1trslBOMb0/Vobc+BGT6TBE1WYjvA4Eu0Sv3w9t9SLGEaMHuthiJDNVIATRgLvFsUz0ZJ2JwgXME1//M1H4SNsB++6s/pF7++M4BYizfUitIPvvHZtBCm8K9/+ct06lknIfg+K7pXetF9nUFLr50cGsKn125PH/r0N7mXPE0+hmSwCWfCFr304nPTEeiLPf3Yw+mM088JbdG5C/dL13720+mVrVuo0jsUjNdxT9q9OuRqZgAidFLsMSDWDcvWNfiKRNF4IzoVtBesAzZvOmL8G/FhaA9ESz91FIpOU9MH30UrGDrn2yg2ItuGPZ2STmJ4VQ0/P+LAQ9KShYvTvyM5Moye8Tjns44BX3sGp6WTTjyUd69AouExZldMpsvedEk6GtmUGsvU2LW77robvbdH0iWXnJqOOe6oYMp974c/Tut20GLI4R9i8IDAapVD7/CTUXSSoYIds3HlUCagXnr+hWnDK+vS97//a2wPZ8cJo55/wNRD91+QPohETz37xQ4Bz1G04+PYG4jSBLZNNGRc7mKdZErZDhpDKgVzSTpM8ttJ+F9Z92ratH1z2FH3rWdlQcsCGCktVPGZlsv9DOJzmmbNTqch+9BCYaISAMLEpArmkUUVEyUTBNuyRu0AimFS6BPCEvFLwN74yfPktG9byCdhou2GtekE5TrAOcEvYzLbygRGKwA3YxAThr2Pjhr/FLgUoPE1hLycdyUhaCUkgFdDTCkR/bjDMQSaQhKKQR2bNm8nYFYrqRIfgAYjbIRB2MdqeFlfFTQ0ABZwcfiW8kzTSKpCY5GHYhugOvcHH3hAsPMbka2wgKcfzIVz5DQAArspKnud0zgkgl1RkAE42kGyJ9jv32XaDZCMVTu9gbUWyDn44ENiqntmqk2kV1/Zlv74l/vjeU9BUqIChqzFH8vDts0HGZifFYBRjgayP462bgEtgsVR7kcA/PDVB3O96D7CSB7i0Nul4h7QxulPi9ZVk8q52A0Hz+23334B+pi4C66G3pqtg8TpxsUOeBrj/WuQg1kEiLmAljalTcrZz9rh0NGN9nE+j4RZoKyvZyg0xgRLF+Cr1NhzTyhlIpiwj8GCxuKV/Jv6qjU8ayXJ93BPDtTRh8pItONFPywQZvwzyP34VSnTzQJ6sBuJLcIHZ7DKPRqJiD62lAf438blAS7wQTErwbhdZlcJULVd1t9xnxcAaQa5SnMatP/6/lKcH8QPfi5Q9drW/QJkeq0cgZ8fr+MenNQusOk691Jk08Y1ATbFICNtcrTC0v6KffW9i2/fT1k2n3vxmdoA29ndawF+qV8JpUgAKdvGLGNRTrBokczOpRgQFXmaa0QyzmcYyzsopSc0MnPLvT8TVN3ZuSOmz+/Brlj599ya92RWVGaq+Zky4r33DH6iYcvPQn7EuIaz6xA/QUAHkMhMHuNnAsC1MJ5DJ5rilwQJ/WrIFihXoE6uoLsAMMw8P8ezq02TOS4RxyRbVvNMYuz5MNnU2RMkDVZgaICaN9Jey/sINjhsxHbt9vYOzifMTcF8E6USHcjW6WYGKdoG3EDhQRCkgdjR9Q22b67xhY3yGfXgz4co3nVw9tshDAkWxx6GvCB45P6y9VuAyGt3j/nMmonfQgqAXG4mCbrrFIVBLSq/k9cMuSnsis+qD11En6f30dw8p6Sp6rOC3cbvxe8Gw1jQNf/p+jiJXkAjkzdyQlHEcbW0brXMy7NCPBu+RiC6ALNkoBbdmQ6ozqRkPxPpA9C/Iey60mOvBWWLzwmwls+UqSdQPBJnGd8HEAWdCvfZzb4jRgRMmjmDWA4fr/+appY4mIGT3l9a/wzSO8PpEKTp5hL/7IQVunzZ/mnzuh34ITqXlEOg5XpsksIXe74NwFG2o8M09/Iei+YtSPst2p9iiwMXYTezVwRBHRg1CaPgzLNOTffdcw+dOPOw+SvTFW99c/r+D74b17mjezvDoB5DqqiRohfPb7Q/HX/kEWk9wOrY8LS0as0hdMHUp0cefwTgvjsdeMgBaQP5+wrk2NYcckTq3NSTHnjgPvZbT3S2Cu4IllVQTFK7so48eN6ceemhe5/BBpIWAKbOwLeefvoZ7IGq9MyzT6YtbZvSIUcuRHNVpm8eCti5YyB9+CNvYcA18moANq1bYQyz/5xpMrZ3d9i0qdNgJUe3U9ZW9vkXca4Yxy4BXtZDnXTjzMHRznT2G45Njz3154gzJ/dMT5vXDqdDVxwH8AvhAmbrGEyYjZs2UWBdyRlD87YkfZgZyhZZcoF7HBC6t7cr3Xffg9FNIOGtGa1j2dfujTq1d9mfgpq5SFjItWQpD8+f7+eZL9rMsz3Ocju2UtuFIlN8KjGkscg+yTMAaEthFe6e6CGXxHbCMmzdRAxC13JDYxkAYV1av7YLqcLc3ar90N7Y+h51EkkQFOXs0LE4ZWZdDgg3jmbsntHBdNTrFqZnn2oNMpdpjfm1JEFCs9QEE7WGeHXK2Ny0YS2MRH/FokXkSzonyUZcK0Clks4O5gomP2dD+UM5KJJzQmlPn8/fbcefUT8rnrnMZYeZmsc5fNrAIDr/+Ap2P5hBDJNX0TS6ZymuMqTL7qhc/ApMOwAamdPO2AnsTqzEbiTlVMiLQqqJ02l3qrkjSknpgNVzuU7OOPrFLzzXhq/RTtntUCI3sB4WTCTvKSkm31BwuYpC8W5iELZZSBAqSSJoaZypTqyFaIshShrUkLsoX9CPBFcTkgAO16yGdOhzcy5EHfFlNYPhtqKJqjSF3Qx+5i5slfBCjpMYsIlUpjFp5GnYD2OzE05YBZlqPL1EjF0JGO4Asm1bWUwbLGVA49PKldbg9yVMTAhsC+6CcShTVgd+ozSUsW0TXYzVxIlZSgJ/1juE75mNpEB3+LHwKdyDWJk2vosDrF2OAAAgAElEQVQY1NkJziRpgH3dQ1w0m+G4U9Y/9WvsY26B8o009rmlJG9MN3wVmYrJZFG1LYIZKbwa332Te3jD7syQkFXGYsbgHw5VOFCD/NJnhM4XDslqfa5gEIqQKJrEWfVRBN92oKhCMiFxOwCK2ktWst3NOiBjKhkcMlompskjy8yICMw56AZ2GvqgpRP8W/0c52dzWuZEpVVntwhNOavpcwm0rbQYwMrScBN4+IuWMNu0iyBMp1s4rgDhOOzqQV39ng+levT6dkLzD7YZG8wAqZJrqHFyGEb+Yx/6QATHJrL/+pmvxoGQ5b2YFoxPXfvhNAq1+Kb//nZau3GARGFPamhG/4JDNIBg734LGLbRToWfgz2I+LHgULDrAZ2qMRC333YzTIMZUSn+KEOCXl63KVhJrpPfgj+jIPgXXXgybIAnQ2h+AnZNZjTlid3BCPUtAzgIElI64aTDSGYXpDt/91veJ7eNCpqErSy1mWqeogoMqHLeeaeS/HWmF59+MX3p/16XVh2yPBCrT//Hl9MjTzyPrgiBqh13pYDQVtIIUnn2TVDh3375hemEY45Id93/UPo1ib+twwbBe9Hj2aOmHm2eXofAuQWeVUsWpy9//rOArBkQUthbRoWb/rVBRhEU/K29rxSUu/uKqnhRvbXMsnnjBkD/TgTNj8RIQf/lHgtwFd5MeuNb34tcQ57Y7Z6UhXXR2aen8845K91zz/1c+29ZzynICRyPYPI29CJ3pn5aGA27ywCCZgBS1eA8hnFQrqdnxaTNChVFt+hmDQY/n1HfxPljH0+wvgcuXZK+BFtqiApOR1tb+vlPfw5rBNYKQJnGVR2TQYb8vOc9b0lHv+51EWRYDd4os4WEaPWaAxg0MZJ++pu7049++YesveMz8CB6pvhdwTBZslUYngb0TKtpXXfgRjlBynTY09Ww26bAgjQBNfiSTq/W6bSJKgaymDxMSZdeckl69LEHqfB3AFzRDsFbNvB8HSow0EugRiVsdAi7QHB//oVnpnvv/30ahf01znmy3aJK7UJh3Zw7hWH1rCjzV2nLuxN3Wbgxk382rAxx8jmeFS2NVH6nktTVAJxYEBrqnZo6NnC9fGY8dp2QYJtvHiySPHgqLJHFmQDKXJMMGldY5eR9CjA+QGhaHkL/TzCW36ljn6oFZBIp+9dAY1Ivx/uNKfPAeoZ2mYEoB9/7Do3haMOXicrfuTjMMfqhTB7ls+fDel1GULaMYtUC245kqLEQbQBqA1Sqd3MIeyj8bAGIw02mOWgaL0JXajmsptkEOQqh79gOAIt9Gua89xJotTKtvh0n+CoevBdwyUJEhQE+720i6vlwYIO2LaRb1AFmj9SgPTW9iYMLSrWPaw09s1hMYVXWz+4BWrd29+v0eS02uNzJ9NbjqBSOkyuP8jNb5umFSXWzdOgwZwg+nRp9/NHHobV6Wvr6176Nfh/ABUun/awhylgAC+AwwISnYOq/vL6ToAV7zF5YvZq21YNmpzYmVw4yaKiB1pvRLnSuKMI4TEqhedu0fUgRsgV7Q8AuszRqqOA3z5uVNm8SWOX3QKSDpVLSqDRwHeW+nE5pgCMU4pRxWwJiqAmBiUmIgGORjC9DF0iG/i71gPizmiJjla19JIlaVz8/giCBeYAkA7oAnAg4bH12cIlMzuggdfvI3CaBO/WUk9M1V12ZdgKaLULwv582uE0MWXgOVsaddz8MqKreJCCI+k7sf7D4XNAJDUgu2co3q3DG8ScASJ+YnntxY7r1Fz+PtvsgHfPz1SsWsXZ707uuuJKAy2BW3wW4oR9jz+of7Fz5+ne/nx5Bs3RwMLdB2s5TA4hukGyR6bijD0g3fPxD3G05Q/k+nR5+vDVNBcAtk3lr0cbETwCfaz7vvNOwDxvSCwwnUwaLbY2kAJO/SR5kfgZ+YnAkSOCkWmUpvF4LTrbxO5WRYg01lfSlzzLYZ+XB6c3v/AeuH5Y2INGFZ70hfejq92JPc+L5f792I0P/SIR2jacr335Wuubd78EfPp1++dNfEbvMSr+598F0/aeuR8f6wDQQ8QytXhTHlEL65a/uSGedfUpMnP7K17+e7nnocYbgwR5yMBu6WaGLTXDqxHDtqgOnq3G8J8CIffNFF9NVsjD95Ee/TD/82R2sBcEkzKUuWuCbeGZnn3xSetNllwY7T1M0StIgECULeoQExQE+FfhppRyiTZh9aQHb4UH+ru3P29DRnrtwPpIknekr3/gae2SYszKRlqCLPol9qoJNuRkGeD/ahaEvBZjfTPH5nHPOSQeuOJDzmYdNCIS47upZDg0j4O9QSfby7mGSHDa8LaP+GcAi1BBjxV2dTuZFb14ZDCx3TtqdWL47A5QAeH2ALRYEHGgqy04mZCc+thqApLFuOWcQLTlNIgi6rbUmV7ZZCTA76MKA1intduEMoJU2DKuradZcCi5bSYpNnMpIurtjiFQvwa1tiKG3igySg2aMB2WS6FiV4qihGGecd/ghBxI7zYx7dnhcSMDY1eB/BxgqkzwH2bJCQ4PTLSzrEPsyjWKirbgx7IfzYQtvmcN5AF8sxGzd3J1epLVVokIMrirLk4KnUfQTuFWHo7C3BVBXFIGDGSMIyhWMkkTbyfKeq69grdDJxl607dqNFAITdbm2ohNMxmxmMnFtBBJLiJEc8iNZIVq8g9En8EbMJnOZ5NVEZQFdUcbIguLl+HgBLhmT0/FDnp1IqLlHAejd/Gwa7LNK7EMeboOEDsGHGto5+cZnAlKMAhT1oTlWy76WTDGitBC+uwXZqhFsirHwbvavDDT9iVqODscxAZQN7Huqi1pd0gCfzp60yCarLirR4bMzKF3Ee5l5p112UK57XVaiyZRM2tARUSk8+30LkvzpXs5rkpmmyshEaBfJfvYdxVfRBeXfC7svcOn+cH1lTavx5t4T/Kwi9hfQFhTSf8RMhxJ70NcXxT5BM8/NXn2N/gEQzLPoEEf/9H4FK4rf85kbDzjc1yDS+6zGZihdYtxiThOv5/MzrUhAl8IADD9vx/heRmQfvaj9A73RAmnSOYdYwzVoJIZwMF5mjhZdicbiOQ4JQIdCYQG6CMLso2Jk7uc1xiRw8qUMmmY92nFkMApSTm7ZRpaDIoZGT65KX3fWSy1Aad/D+N/7MKeLDhw+J1iTPOfYa6UWZeVP1PsLwk8wdmGhA4pYdChyNv24RUblB5q8P8BaiyvVztXAD5vLRndKDPALpkNMSdcuT2XveOaHWDOLN+0MOOyCHGRxWZJEFBkDLPX1mZVdsHNl8+mEBWoa6AwV+NKPeK0CwxVqqHIGfE03Wp2dsCDtJsjvaUk3+69gaMtIc0+HnSI3ABgV/Cm6GDz7xk8BIpsTABhH10GpgOBzKgDkoiPUW802ybd3IJJ7Ne99p4ILkBdT3ZXj8yz5Wt+nHCMVuXI5bcXkaQPspZZFFGyaKPiMb0vPPttFgZBCTflsS97RxTRGJVd5pD//8X50JukMYIjkueefHf5u+X5LQgqgDPtYBWuyj6LPxq0vh16ogPay/Q5AChBbxXts2vAqOTwMe/QVtbvGTK0Mm5oOkL1wycL05PPPRqdsLnCuYlBTM2xRhkjRRvynv9yTprD3lJUxZ1qybEa67rqPpC9+4XO4iHIGcL4+vQJQ8+yz6/kZg6DY712QUpYfsBxZCHwaYp0bX9pKrpDnLVQxEFa/X01h0c4z58jUEoNUsW/mtSxK69ZuhVTSF/nCCSccxVmtJy7sTI8++VxavoocU8IZRYAWYn4Bqt6BnfGZFu1eZXhSLbmNBRPXOqQqlGBw2C1r5rnIAyEzuL7q4IPQlX+eGLg+TYeI0oZ8USXxeBlJ0lGvWwRprDE998SmtPaZXemic96Wh1eHNMWeGGZYDG8siibaMp91YWsJXSlE3x7xsriJZBulEAYYrKpNKeO/7aTRf+Q9VthnQT7tcS4aCpTl1n+LbLkzyoLsLCaxK6Onb6gw3xfpZD1HiLlr50CsaWSIOgWn5x9v5+zGMaXFvzIdfPgiiBnbUvsWO5MlAuThrOEfQAyyZrySRMbKFgkBqdGcFY8aG+uB7FCXDjn0kPTr3zwC+EyhBfvVAXCG+k+at4DiLmDl9lfpBBjIPKsG9tkeCInGQyGV4Lmww88zrV3mmVRgj4eVAbBLWNkoUQDuv4GJ81u3TvK8mbcDi1vpGwuo5rkexEpsjv6vG//pukSXiwUMcia73Lp3kVMYH2Dbi8Fl5p/hE5TgCd1dCxgA2OG3Mw5kZ7ZmRMqMbLboOsMtLlkKaLh5MPAqyYrOHxAo7GNPFt2JUcwLSTGA9pivIH7D3lFmQrkCikeygzsoDMydbVdDNZJ/FB38bM6GQGgvQ61xkdjCnK8fc+zBUYB48aWXiXWQ+9qJhBXXZDEttLztFOTxm1uUsz6yZgVs/SXtkF21i5Y0pPVb+9Py5Urb0BVoRytrQzgTr2MJWDP2AiSIRli65ucCq2UUKSschM3emtVsQTHPGVA7fCZ4Wg2o8ysvMYyLGHUvg7Qt6LS3d/NcplK4mCQWtlAAU5rY9bhjD02vvExHn4QNpBCmbH7+zkAIvMgIFmU5lVpBrR4Lik5Dv8sD6+bxO3RsoqxXapvSkbBhFHWVKhvOnK+sq+oghhykhNE2sWWhdABueAenFEY8dH8c5OBKxnExcbGKplNWd2QUdmsP7ZS9AWiqb9GOsdIJuhhjOEaD3WqCthwICkJajc7aOzmQcpCWNH2eCBfSRHVlLloR6rbOp1XDKZNVLGAdAaWtbln/gSoHry/Yj4LFVlTHufaf/fIX6a7f3g2bL7etD4P0T8h6jSCNAFO9WK6pik1+5JqD04GwZ77x7VsDdLB10CnFx8OEOev0kxiksiVd+c6r0y0/+HEMKJkkQBVpt2Jplel9DC+65Ue3ps1b26LaYEVINaKDVy5J70Ub7l6qZ3fd86fQ5MhgadahMwgK48v1yV41wRnlAMRQr1DAt2XBZ2Tba07qQ93TtlheaIXMRNf2tnDZGVMJhoHPpkBwA4ySvcfn/ss/XZPOPPukYJD+4z9dn9Yx4U8YYZoTnkqTt/dZWedFBh6TJB43/utH0lmnnZg+8NFPMs3x5bjWShz2V//zi+lnP/9V+vWv/hQtrN5XDfc4Sbvn+6+8PL318jfyfBC597LCiGagtdCAKnRiikDaWy4C5CKZ8b4isOa122FXtW5vT0cArGrggpVXAlepqaczzn03QBOJI//sWhqqz8DbHH3EGtoTYPk+/Qrt4GUMJ/tQ2kAF8JZb78iMS1oUE5OB6baidYFAjaTPATABiuIrTTbVh5nKL0crNyyEvQTNirXvofVuAgBVoOqsU49FHwd9MyqYTiM879zzIti77w/3UGmsg3V1WToA5ozMbpNC2eE6ImUWBki87r7/r+lr37ktBiFkznGWc7DV1D2RB1JEES5Ysw20gc9Ft27OIlgTPKxo47HllcRxLvpGJx5/cjrx6DM4d3NoeX2SPXpLOu2MY5AsaKMq+wxVsLXBIpUDq6YgjyoNoS0DgTydAfj85FOPMLxKxlfWu1Mea5oj3q3L6R/db2O5GmbFT9DHypvXYKBmRS6+2Et090bFvBZdQzVaOzuo9G7BGew2dI7liEFHngd/P2JQWbt+WjCpS2iuPy7t8RiI7c/c2wGqqV9cMlEmaDA3ZKwKiDtIym93hY7SSc1TKfFF25ZArLpJBIEOZfJVMtUJ5+OsaYO1T7IAlAfRUY4QqJhcT2JXBJZG1Bx2nxpQAEqqpmrgMRO7O5dq3eLaGelAWo3mkBBM4zW1gBrzSJZkSU7OaUjfevTP6cfPPAGfgAF8XK+yICYrkWgCDnm2/MrsBgEL1roaIIeJvpWwEmUiWS2N2daui17QIGmUVqYBAy0SWxzotCrbw3DSygMM8fvDWQS/mmpoeS1JRAXnAICpr3c8nXn6cemJR58JsfG5sJufe/n50OgyEN8Le62G9bZivwfWfUcbWkBqEjXT0r0MNg4gy0QP1XT2UhOl5XF0DmWRNrARnH4saB4FOBJT1z636sGC4LNnzZlFp0V72EIH5MR+iqTbQTxqh2HzbHc2eI5qk60/kebwd9iw/G82RbpI3PidXoAg/Y3dClU4ZqfP78YvObBMVxQVsSxsTKFFhgCtkFjyXoBSk/1iL8qusUrvsCn7HhSDV8d5GGBcTarh3QT26DUqzGDn8Rjv6YAQ3S5ddhEcuYtHueaISfnLXH4wnfd680VvTE8//UL63R8eSeV13CtnxymedRQor2KA2Ax0mUH9chCtNpIMStZCkOhl2NLf/M5NMCxWpKsBJQXm7da4/c7f4x8sxavjJItFJ5FlNco5x5ot5iLQbpelE8p5HnUEnBYN1VySUbNu09bQptzHPpHB42TWOp6RvpuaYyTeBlTKfgTLXlCYu7R1eTdV5X96/z8AEK5K3/rGd9NTz78E27s2XXz2G2jrIykjOFx16KHpqZeficE9b7zkDLpHzocZ0sFz19NVEOS2I8Xzg/TGN15MG/IxMGeYZAxSLfvQabKycYYZdKQu3J13/T7tIIEcZ533X7kqDQAs7mTozohFB/cO91zOIsj428f+fzsyDocesBo5hsb0b5/9DwoVden4k04ILeM///HeYO5edukF6eSTT0CDjeKAlkFtTQE94i/3oz7WmMbEWJ/qsDMDV+MQ458eAnB9f9uuTmwErEvec83Bq9MhDBB0IJ7M1EZYhSZJj9EW+ejjj4Ve8/kXnBPF7+oYOkTxDCBlJ4nj2rWvkEygYY9u3+zGJroMKMYQc1mln87D8Vr6AeUWA9zNqJ8NGGCLOXua4Hs+jEdjQM+bshiTJDOtrdthRzbGkNJWGPcCbRbRe4jnymtgEHDeBfPmA/DJfgzZJj5DXT+lXzds2MQ91UV7s2CJwOB89LdqAHc3UmRQ37S/DxYXZ2EXyVCY8QDRYA7CdtLGmRgZz7QsmAuz9KCIP4VUjB37YOzkAao18e8HwDSW9bZ5w9Yw9DlpzRqPGRATRCGJmoa+l3ZCxqggDp8rA2yM/yhnTV9Cp6+NwqrTZPcx4SzaZo17KdxY+HRIQpGwFgBhEWcKYjhx1scvsLqPvXDjZ/6VvUG8jU8ZoMhu4qiOosBpEA68Z+UiZJszqE0GkDG56yuz3jUVjDJO62MPl8X5FqyWIch6w6CXpWV7smBNHzZNkDOWk9fXUmiWAOHQnPhH9pD+t5I4SLCojiTE+5kFyPXLW29Jp7z+eAZizQnJlqeff4VW2f505OtOSJWA+jsB3Tu60LCkUCzwHkClrEvjM97aoRF2k1kodP2c9K2kjQx62bWFBqCvizZPvt1vHUhibNu8CabzDNpeV0ZxPGJx7juACeKsvxXStcolxmrxpz65AMYKUC5YvtyXz78APgsAvIgZom0cQKEHZs8sCp09ADGhwY9/8FyY85hPmQf5PHyvkFgI/5QBM7saZBnFHrOwIls24nJnXBgL5QKoQJJsX/X1JBu497J2qhPjs1SAEjUm5zOQPimk1Qy9lQ4xV5MBZ4wsW1ww3Gdp7pMHy+TPzHvSCfN7Q17CQohdfRJd9gjMwkBXpsPYpQ4fo/SIevG2wDeUNBeNI7Q7Q7DPuykEyMCyKKQd8z0E2O1o4shHHhkhGWvtfQomhS0s5YqCShnclQiUB8lldqYyRvl1BUhuTlMUVEMWwhy0VGAN1nMJgDdxLqf1weuWWes6y6w09pHdZtHC4UYSfARnArz0mSo/xNoXBKIAPj0SvMFrv9UlNIYz143P4lpiKJ7rGowBc9u8Dt6v1yqzXM3kAJGx8zLtYhAcrxO8ryOe87z2UgBUmkCtaeXhDN/cGxKCtFEeJs+9z1mZBP/NdfBzMgsxkoDoPFV2Itj08fOc83hLnvcId0tga6G5G3Yr1jXnkJJEunZ1pOUrm9PCZRXpyWf+SBcFkiy1LRS75wIQbuRa8Zs8Y+M8u0raN7anYyGByB6MQjxV3pNPpkMT+3gvcmtrX30pdHb2QIFrhDlWNrUO8J/3U4oiBu5YOXbPeA3KgU1LO3a1pc3bNtBNkiehH7Bi/7AZjz36WABX+62gSwZdW23xwasOTrNhZz5471/TshWzUgMDaV6hE2iC5Mg2b210P+s6QZwgnmkOYk5oh69dNDUkbhKD7DxSe3Un/qwM/++a1NPVtwq//8TjL0TXYCeDeS7Gz2/dvBmfV5EOO3wV8glr05/vezzNoVvowBUHY7c2sOboE9N5cyzzQ7Zu2xQDp/WHFpft3hER280AzxriSnGKQQDNMVAkH49gWi3nfRr7rIyYbRC72ovNlV04QVxpvPjGN52Wbv/pn8nTp6Y1B56A7u0BEV+ai0u0ycWQbO8K3+Q+lPVs0eTpJx5iaNTGaA/P3TXEfDz7mG/DRThwWpugH9SGaEt8nyIGtxtF35jxiXxeBagcKCewajHAeRJltEiOUiCdFBkD/Bolh6ymZX3WbGKU9i5AY+w5RBQB/UMP3485DNt5JtNiUNF0aITaWn2XwKmgvHtskuc6uwXAfk8X8Tk2lOo4dcroCBqChLeP+HXN4cux3b20/zdGp8fmLTsDTHOB9yq3KKOK+znggKXEjVu43hy7WAQpA6iTPVbGXtiD3WiA5eCQzVnMAXI2im2T2u0DDqBbDsbzIPmPB2cZw3hfemF7dOIGb42z0LKA68QOaNeaGwHsAViVuTMVUTZQEpndnIKjykwFlGM9SBCWB7JXW8ffswyNMaBxpfl99i92NA1R9BMK89t6oiQxvyRSjQG4+9paGMFDdglFXB9PMzoRK8nzzIvM0Ss5d1N4PrbhO3RTH+dwdbt/1Dg1lrGT1TNuobzKVk7O62w0i5UcEzDdQ36wm64HwrRAJdw6IoHmNF6bg6uiWxp/YIeCOMGsplpeN5RWHLiAGHE760DXB89nsN95UZmYoZzSNMgrmrQ4PXy056GCgnxtI3uNuKx5dkXab9mitHnzRnzXdH7PvLqCAbQ7gyyUkOkaoGivhIAEuNlzjCUgQC2gS1Hwl1zbOGoE1P1otGGnbHwWxmpGxHKizC1Fe47AlI5DFit3FYFpXKmIs1NcDT6kbttWVx8BvpvQw1dMZozqr05DA/8awKIIIuIQButNo2ArFUwNqv/+qvp9OQDNAxNishu/Y4BisiOTRwdbTsUhBMilcPI6g90RqpVRZbT9UzA1HIRpmNVpAhCCkH6r6Thz2zVtvzQxGVdvkARRTT+rgVY01agyKLEarSNTO0RjIXv1cRLNn/3i7lTHQ7r0jedQLa5NP77tdnQyTFgJgNhxZRizSkETAuAzTz0xnXTyqemfPvxpNi7Gkc1ZAwXayrqxzCknHJnaSDB3bOlL19/wsdRKknTTTd+jjQCmCMmKgNlN3/oBiTiMBRx8GWwSEbt6aOIO/7B62Ych0rnYBu7aykgNIFldHBMJvIPBZ0wGdL8EmJRBVUtuMg79N6cLT3IApXhrEAXUBFY9tFHxDkdb+o6KuSzCHCCWsZHreY4/uPlrwci64p0foAICMOLPuO8p7CsZSwKr4gwatRGClv/51X+nF55+LN38k1+iF0c7rQQeDpNBkxTfHgAUP9fDbQt3HVbIQVa3fO+mYNhId/eH3nMRmBXBQBHoFBPNA2T1HqL3xT89tOw19voOmH5qGx1+xJGxZwJ8LBBqAtVzL3ozSTXr4rAp9rZJ9DSYMKPorFIIiYmCQ9D0r7jiknTlu65OF132DirRJDEkA+V1OCxAkelQ4CfUB+atZ9CiPcm+Naj24CrFRpcL+wJQAkCwb5eZFWcBp8Cr0gTOfRltzBe94dS41qWLl6bDGGjzB6Yi9nLdb3zLW1MdrV3uQfe6eoJzaC2qqPAs7kuPMBTo+htvCkac62kQVR403wycC2LEZFn3WIjRWDVSXZNz5JpzfRRoaStelE46/lTa2J28zPReNDxNsjduXp82bXuOvdhK68wmWjNIzJQZINkPuQ8qRyNMwOnpHEN300QPPZQqjDHXZ+VUyQEB3azZmgeE7GMQlmxbay75RGcj6dCVEBPnHGh3yMPT0qUwNnke7TvQHUZ0uo/O4bIRWx81X1lGgnA9EpjxUOz2MeTN7P5wF/lV7B0ZvDG0JUgMJaZLKYn196waZimB7BBiarXMVd4rEj72VQZy81BA91glzkEGkvtYvSL3oYmxwYkalOqmVggksU8t0jiIap9MEfbJHmzYMM4rSwCQmAnkun+dZs/7aHNsh1SXVSet8h3LwuR0QACEvp9jAuggIEoMmyMILJK2uGfLBD73YKm4NqyM7fuNAF3NOGYrmsKPMa3bRcBZyiSkojeK6P5uetcrcZyVVIQjz4DNN7GbRIyARBs+SdA4tRa22yyKTwTR7jsD/jYGWFXh6JSnUMaghpb5MWxRJWtE7YlFhg1BtXMvgdAY7Neli2el8rkw79nf1bQiD+9iaisSETIEepBMqGZz18Cijq8437nC5FtFyypAfj0DobZtpQUHR6nT1tcJ/0eFVf8igB0RI/vTjgmNFWuqZpDVyxYKcibrtv4LTAzzRtNh+TQBDtVQqAsAzLYjnrktfmox6Qp9PBNED1ax2zuZfNnZFp9V+uDQ53KYSiMDGRbMWgijD4DW1lKBO7QdxiZs5YOJDAN8kiDOtp1pMeVSMDIXz0xyXMuoSHNmzjqR9n4qsHsHRtJxR70O+YCdSK7cysA5WuzQnnnvu96ZVizYH+YBrcFoWtpunodmwHxu70y3IR9SxXO65pqr0BKaRWLMdHDaz7/x3e+STAAoc48CTNqMGVSg93JWxVrrKHDI4BskKBzE300CwFt5FhjKMVye1Okk9WrAuIP3W5aOPuZQ/EVP+p/f/ibY63PnLU4b1m3HJnP+JT3LEOB+fb0axLIlnEorO4PmGV47kubBSjrv1DPo9ljMM5mZtsLYvuW2HzMwooUEZlmaCysiywowU4oAACAASURBVB3INKQdngKeQd8TjzyUHnrwARh8LenYY4/jXtF5gkXdYRse662ZfODhv6R1tPDtw86fwjChcRhDD/3lkdSrcXLargUPh8ZZpee5Lps3O1351qtS+d4ZMGSfSr+583/oZjg1rVy1gjVsTY8gndDR0ZEuPP+cdMrJp8fU8jEZTLYw4SMdujSNOCccNuslY1AZnyEGGLXRuWDsZdfGiy++mF7Z9GpMzV21CuAQFmcF3zKPLQBOV46ExKWJtenq60pr17+SnqXotYDgcA62e5D7qAJM7iWOc9jCEBUwg+aVS1amZXOXxZ40UREgNf7Rtwg6TCHWMF4z5tpJu6w6rsZJxh3qb9bCZNCy2KZbxrOvBbwVODDm6NzZBcAr+7Uu2Fy2ptcSOxRthwO2gpFUC3rKppHZYaEjAJ9gziIvQ/Jox4d71c8ZJ0aUsSIwV8jh7HYQTElPvh4wXjvQwFnVrlpk9+znNsU8cV2bKGCi5qT6/gHeWBMOsEkbCfgPYFfOmTLJHoRhpsyCTNlB4k/BIDsUdtJ1pf6tvrYMfz9lGjEZz1RtNZ/JVJIR3zvrJf5vYEZ7YKxlwD4KED3K+198wXnptJOPDy21iHFkgeqwI7YVcMo+XEDA6qx2KkBhg3/BHbtYZNYKHnry+IC1MNBtc55GnLtx69a0iWSxAvB83sJlGXwGmB0hNhdgsf00gF8uVTblLBjIDRRzlQ5Qw982cm2iMVsDIPUekqZu4liLG21ooPVSINtN5n3A/nQzOZfBASOyHLEX2meLMrZV+yxkpuorlQ9xeI0xRj02YjqgQS0xrwDTa0HVzARV083uM4c15WFisv8E5S1cWwPTGec2y7zuuv4ANaPlnwiLzyvAuQBU1bDj5wXIKOApEBVsLIF5zmLoo2L/h3j+fSRgXkd0d0lY4DmZ1/h618f8IrQgS0zCgu0YTDELnbK2OV+xJ0rXaE7jmepF7ql1+46YFi6Iq7113kXBmrboa65mrC7L3ckoocEXRIsM4lskk4np/rWYqXyD3076tsVSYF7pgB7YrbGfzXnMCWVMBQBL8avEBhWwdkhqE7qVTcQWJtIB8LDGw7zOeKpYnwGGVXp+JQEIBsY4uAAmc8Q1ydAaX2u+4fqZd1VREDKeUgfP4S2h/R73kG2AX66TgP5s5hsI6Lp2tiUPkCdlspC61LCIZMvxUOLZ8hnFUB3jRxlUBbvO+xMkEa/T5qm1OMa08WCHsUeijZlL9r21ca5XFKBL11NcWyEpYfus5zIzn/N5lwDkvQqA24ngnfieUfgNEFRtPyRWnOHgYRN8Z1/qD+wUUMPfIW7m5v3YfwtOTrZ2mn14VcMdfJDXR4T9N4Ascu7QvcxfGdTPkgrBPi8xIC3GZJZilp4oSAevZdfH2aHoWlYhGDaZWhnQ2dm1HZ/WldYcMQfbuDe9vKE7HbDfagpUO1Mb2v524Qm8KTs2Scy4YsFSimlLcncUnzVIXCPLVBBszZrD0jNP/JXCPhIhPH+7FpcvOSTNaWyJ4qxSR3lYsYfabsrx9NcnHgjgbQCAw0GHzkvR3kmSUprN3KKxGQksfTkvawGsPWT5gamLjo8ZdJ061HdqLeQaiqUhU0ewduCBq8IOd+xw7/YFi9TZCQJ2yqI00P1gAWMYfxzMRElqxJRNs9AjRdLE7oTtrcSZxAdLYeQehtRQe9cWhmFtDh8rQ3/J/IPSy8/iiykyd7RvSSedfn667/77Yw3nL1QuaUcQrPZNQFxjwNVeulHEW2R0a3csjMiEjK4B9nMtknGCqvtY11n4uR7OXD82oxx/sHARRa129I9h6taUN6bzzjovCCB2XFiokw0eg3zx557N1545bejPf3Iz95Ttid0l2msBOcEz967FG+MCbUOA9krZiEVoW0ML2DxIxq25c+6SzFrrOZ8wsttH8KSuZU9HN3kSvo58cC+JWxXSFsq0TcCu9Qzrm2YjdbRz1w6IBMTfdkhTcHStHZ5tccJizABxr/GsBaBptI23LMMWk6esf5U4dQ+2BumvKbx+Kl0lw8qPSAoWo8BGe6wtKHutOzbujJjTAoaDWCWc1QA8lrEOu+kgNEVoaWkOotiOdkghJMr6uxoIJeabIyzOksWNofE+zv1vXN+XFlPAtsiy4dU29iT+gf00hDSBeZBNFrIg6wGbR2Sf8tm7YcREHhpZMOsbw9LNI7Gb8VyyH7TjLkBY8zOJaPjHIC3xXBzupLSSsVoe4Oeg+Fy4dyjWFBhQ+yQv+H4lnqOzdvYCfjbgi7vQLmWbRPt8dGdqdox3iWmC2mZOzJ8CshYYtOF70Dy1/d5vWbZzYAX3MBzKgpb2TXs86hBhrs24XPkDQWm7l7rQJ5ZxGzaTWMMkSla4S6D3WLGyiRhmFz5gNuuuTIhMVcmD5uuZLVzD3h2PbrAsVTUNCQLnukxHQq0KIpD3XcNnqiE7nTPeBfN2iDOibQ9WNUByHTrgFpIn0cq3A+HQ1SvSuvWbsQ2shyQv6L8Ct1M2vPA/MdvZyrjBmA5Ux+TBMnjMwZibPweXWS7AIDZPM/a7nlHEuwggNSyLFi4JoE5jbXUoqtC0DheVwlhwNlGmf7PRg/ucq345wf97u6YBoaGm7fv5cFuBzYMPorXEgJINlVtNArn4G6BWXNvf2aY+lJyYGPFkJ5rB5GEch+83LOuR6zCAkd5rYuN9OAxiOkGcA7H8uYZEQ/GPH7sW4zbKQIFL08UXXpReZErzxz91I5sfJpUUeQBOA+zQlCO4PvW4owFWT0o3fPaLJMm2rFtF0phwRDAEEO1ics070UK95E2XpvVbNsLE+VSwXZ12PYh4O5gUySVBngGO/eJafHdWbLDc1izz5/1Xvjvd+qOfpl7Q/AmnLQsocS1OIB4lSNMo6X0LkXaDR9fC5+NQDKsSAWDFugoMZcaxLDr38wxEjrtpI7KNWVDVNiPbL01wqr02dchsGZZdSLUgg1Q5cRCiswhgdczkQbH/aTojNvERqxenAaqeVXXN6S1XvSH96eG/pieffjl04Mapzuxmuhvmj2vgOXALdKqnN118fnr7Wy4PYxaV06j85qEQRTD5NyYi92Ni5v8E2eK/XvN3PWIfTqwDwHLNmqO4P7TBYqKxLET2PTf/fz72/zH2HnCaluX59j0zO22n7uzM9jLbgGVpS+9FqiCYWIiaKNgbmqgRG3ZsQTRRE2ssmL8hGgVRMSgWBKSz1AWW7X2n7E7v5X8c1/0+sPLl+37f8Bt2d8r7Ps/93PdVzuu8zuvqtHUfVRYdu0mSt8YelGRZy9eOWHNoam9fzrCxu2DFtaRNDE2ZQbJdBnDYOAfaOQLNVQA7DnYr5/VnYsXr+Xc/pTO12KzOTDCVETsNwIoxg8U1ip6MBnKayrrMtCNXz0lvB7TtQPi6lmnUqwkOZsaUQKvfVozYEliiLlghtgXYfuTK67YcevMPH7yWYMW2BAMP0XIMy0yHlVDhXXVYevDBZ3g2nEmNmYNwBAcNd0xq1a3j89ij1qSLLwBYdaoiz2OEQH/T7g3pmW2Pc5bQ2+EaetA4HaVQp/ZnOftjWqq97dW2IXbjgCF1VE6Q8Dfg+OpkYrLOtg6zmCayJpUm42OAzFMyEL0/npttzOrx6dDLcCRDgEOT2JmmOWXQ+nGSnN3unYOpv4PvdXO9AHwFYJr7+gMZjfMSf30u1PzLv+QCUm4d9CNYzaUE+LnfOqholKPV/L/nv5yD6eL3S3+N0+ClOIykYMKGFTNY1JaZPIi32dIeIGeJWRyv7ZUbWD4vSZCZTlbmSiwE/oh2co+ZdsNPrn0/59+kdhDwJjRnZcoGAzVrpxZnJTTcsJVTDqKyOjgf4JIWek5BAC62PGkjKmnhKAfwHEHzWWZpNYFwPVPchSmHmaxUxnTsMtj5XlcZjNdxdHBraIURbK9gPy+nhVkpCac5ljkdjPfKHTF8X8Yl9z5O0UK2ds/eDFKvWoUuUCPsPm0Sz36im9ZDkMT6tsbUhY5mOe/Z1g9AY4uuj9jCAIdCsHGE/UctgAJUZeraDdvL68OWxGCuWFMHJSkrwl5lfSbZZEPYWodAGKwIGNbS9jiDQkcjAIRJn3p+TTj1Be3tnBcSogA4+H0AVL9XGwAHCZ22Bkc9g3UeGOtPz+7cQAECHVl+OgB/Mw+uobmplgmli2mjgxFr4sYFjgB4Dk/imybQ3CLw0h6M8xmdCAQ5FqLqCcKqbEsL++5zZ7+az/Go1645LjVDtT/7tKNhD/WmW2//NZpb29Mll5wCS/Mc1qEy7QJonuLFamTXcyk/+j8/TsPId1x42rHpxMOPZSJrfdpIK91Pf/mrtB7mhT9jl8CqlcuZtMrwGdaimJZu0q/NF9Cz+r9x8w4KgPlcmMC77/MZyfqUCxcuTldf9WaAeJIaAucbb7oxdTBI5fiTTk116An86mZ0zOOmkFNx2BfrUo4+1ST7uJFgdFn7PKbjnhfDMpbzHBbOWwSosz8Ya0+sX0/M4tThBejWjqUuhv88sWE9RQra7xbNJdlYEMzT+hmw3BYdiXTKaLoHZuef7r2H7y2MAYA99Bj1wrjZ3b2HZ0AbGbHIgnlLccNlsBJ3I9GBfijgj4CVVX5b60xIG7i2Q5cfjo5pW8Q8W+hisBtoJUPCWkgetCcHDtD+yae66+PYMxkd6qubODnBeHocG8lz3MjQjhaGUeyDOas2YG9XD++9Cz2yvWnp8qXYRPXdsn6nTGOTipkEiSYY1ewLGeae604GLO6gRXBR+1x0S5+iowD9eZ7RoatWIF+zOcCxp5AUGiY4XcLAtAaEtDY+uwPdzgXcn0y6oWhxnAEo3YQ21hCMVuM1wSGfp+9nW7qJFpGlmyTiN7ufQg8O+1zoAloIdSPIqjfmdEiPAKcMKteyPLpCMvDRwXULwgqSRmskSYvFnGBfYf8EI0wIY0CG7CziE891SJ3wamoKBjMxgJWxaO/3zNsiZ/zrNcZ98D3ZOcEc5/1l8gUYGWQCbJiMCbIUGau5dVh9z6ylLqAVdpjDcfcdD1JcgamofIzTgMspfmFPqtnPAhO23edWdIkEJjSZqRf+AlugNJfTdpVKGKfF7Ag6ntQyVtOrhmReUEgfMuL3jeH5fYc0qLM2ynsFIKy/kOnBf7WwnIwPavi9SaoQ0SVBwql3rwAEEDF1sJkT0ENiAJ8uiC94L8PYApJ2PNjiFG8dNOaHw2RdkwBg+M8kLuL0YKFiu9gXgmlKosQAK+0xz0cml+trLOzQCrXNLP67Du4DZZ/UovNZ1vBzgpIBugF41wjAsrWq+NO9pLOz4DcDHzMGGG/7vbZRosgE9tZBbbJue6HAm+P0AvZ6j8aBw7TPCGha5F46z8JBbqO3KCQ7N4gm/qyJKuvn/jKB9ZxavfRrA9yfRY8O3kedUdfOzhqJKLacz4bVpm00lzH+OQCjVbkzJS9CP08WUXRx8ZxKQ5QE3TyL8f5xP1lHNoOPVp9ZG56/a2qxwvPRB+BSkFd8b5PnkHuK5BWgjr86wE8AxUJGHdqnMlFnYtuVKop6KJmv52MfxbMDANP7KExpf+I8C7Irb8AZF/jMgDFnjt+TJGFCXKvWLj4z2jltReW9LfJFnmJexZoHSQZQ3fXw79pOGYjemz5STddJXsPk3pArYm3OTJTVea2iPTmGtkRumtvw/VnzVVlwkX+Glmtml2amsnlpbps13hF4ributAgRMVSwNd03MuNzTvR8zJfjw0L+ISRr2HOF3TBmiezfNRR4tdhh/YJ70naEhJRRk4xGmFE+H9/X/M7fMtbNoKst0IL6ytkhAQHAbQem59UCpvtS+6PtsUtNux+MOfaGgHuAMFHo1FZnINW4TlmNmBcSa5sBydCahhDV1jo3/wxnUnu6ffsOilY8d17DZx1ygJG3aw9t/1X2gz4YgEiHZt5zz58hAK3gd/aluYuwXdP70GTvT/MbGcCEFJ2yIN1Iyijlg7un6FiZzj3x3ChIb92+if0xDkNsTwAfMymSLpy3BOIFU8c3PgngSpGP/5YvW4kO9HJH4oTdk7mbW6/L0//c9iu6LOay/hRqSJ7Wnrg2/fznv4guI7V5N6HPfeb5a9MjTz8SHUKNrO2bIf0MwG6zeL3+qccDq1jPEBu7cZ7c+Gyw/Y858mitIx0766OYWekgnyCETYQW7tkvelEUzX/+85ux02pEe2Zzt43EIJd5RMKB7Fae7RIGdM1rd5jECKxFJtrPWch9MvCrvBnZwDnpwXsfSnOXN6bte7bDuF+eNm16FkyiP7oIfC1tZh1TOj0z+wB7VyLjpM6r2sIWnS102cU2ZuEzOoN55uwPv19FoXrJ4kVp8fylPK97sbG16ZKL/zpkgyzRqH27c8dWdG5XBiisFIQMF2UeB1hThwZ+/xtfzTqX7FFzsArWuxVsRL+mvNUeuivdL5JiXD8TuYF+8aJc1JjET+hrc+HBJCX7PM2DxLYaAGvtQysaxTspHAsKGkKw+zO+oZ60w8/1Fbx/NexfAe/wpaxJUyMyMBA5ZjPQqoJ2cyXm9nfqCEgsQ5KHYon5t4QzB7QzKKrCwaHRMm/CkXnz7cvmw3zeE3ZjggJ1aKIjo6bv8pqWr5jDmjCfiDPeyJp3dLE3ePbGJ0Tmce7tKBBob5kHkxhi0QH0OefNZf4C6zEIEWWQ4cr9DEFz7Xz/aXROJwHtUMSCXCLBKBMWWlub4szvADTUQMualITlh8BvDJGVLJRrN3H2C/xKbEz9XnPBGs6WNrbofgoAlhfzuWgnCzKkw7EsshQaeNqFejteYUo3wRqWYaptiQg/8kzWXttqkYbn4tmUsTxMwVHST2B9IRWED5J4yO/ILrWr1mfqcxN6Vg5gGBayALtgdB1FO7uRZMEOsUeBwFILuYl+I7Nl833NNG90q7LXK8Aru2B8x2wYbT35nDJMeW6KuVHO6R2uUs3+qJHwhZ9ScUdfY+zRDKa5bZvSc4LFgeOSW5lzZN9fg1b+qsMWw0Lez/dmpO0bD4DN4EfwfUOSDR699yfTDVQvMw8ptwAPKWRPhdXDEcmw1NsS6BlT30pMVBfbqonVS39PwfL5MD0M5WyfGwJMtOo4OkalpCScXbSXHAymHiyMXbTeRCARTnwk/jTIiQoJDryoBBZgbeE0Dm6lylsuB+OFU8y6qeqAPd/+I3vGYEgHZlVTVq5snAOwWAdwaAJNvvdMqu81OD/bnaza3EE16av/9l0SygXpQ1d/kOSpId3+xzvS9V/7PlUVkH83uOsZJWAeJmvx0gvOTJdeell6699fzVRwGVxKHHBIbdFiUzcAsp120hHptVe+Os1BL/Fr3/pWuu3nd6TjjzwCluu7YXaMpa997wfpnnWPhZabiO1zLSfekxXHCPpTuvT889kDI+mBdQ/HQCtZLJ4C22QjURd4K4Eo0XpaCgbcrB7OCGwMAQL9yb9nACMgIEjzg29/J/36t7+hzf0/QwbB9zUI0cmNU3UIIgCH3Za4TPgUKBLFsSCBgzBQ8j1NnjDe9erScmgPwZj9+1e/RJJ6IN3x4J3pB//9U56PAE9YVoBGJojzb8GSOozODF7fSew/oYo2YkIeQFgO5IpCwAtZq4E0lQKNgwOm+D0q/N20XuwncT3yyLUkhQQvCsMLIEMZHwdRevLZjenDn/gsyahAi2AzTob1qmSxXnrBKWjZ/jXGZ0760133ps9/6WvQ97MeaOuCirR4NZoqLRh+kvwJq9xUyhpt24bJNzTCYAmcmJqPvT3jALxUzwQeeVako4A03BPbd1bbJAEGrc4Iy5eP1aZXX/Z3afXyVcFIrlS7mERf5yNbqJsWx3nsJUGiSGbYN1tgR119zedwtDnwn8FiGshb9Vl1yGHp8r/5u/Tyy98YE6aFhwL0CX26En83k/hod6slEW/P0zlpR9kPS2AYxzxThhL75MA+EjS7HxiUlqi82g48ZaUatMyWhIH9OJa97NsRqt4Ii1YA7E4xFIi5JCGIHcG0wbz1Aye3W3njuTsfCokhgDEnHfJzONlB24xl7KHfqX7KKNWxaZiSg/ihgQ7OIe0igeGUENQIniM+z0OpMgc2fxTA4l+Cof8bsJp//mANNv99MPOoeM3/7bXivTwQUa39y/cv9m+O7LMkR7Bq83EK4x97XRtTAnIzG9vKZQZJQ/uHoCd+V5YGXxdC7YX5VCEbiP+c5OvLWsXMtjL/GaBqJOXKpTuEScYqLWxo5yQYrOOchehst7YFIJcoAIxwft0sOjuTYc/ZMHtUUFWEMlJ7GJcTPOOaJpIcbPG55x+D4PwDqbWxjcEw+wO8nLSFaVA9RYoG6jVhh0VarSNNxzCmKlgJs1PXRAdMWRKLabocOmEg0EZC6Tk1wsDrp0Jd00sgxPmkQB66QCZBQsGjnMXyeoIrnGBPN0HVhNraXBdBnSwIUWMLBwIyAzLJrdzaHWDsxXqqw+N+nHRaGAUQdekWLVkBIx0fxfoZaDWQ9BSsN5+PQfYYnwZAmTGj3t3etH3flnhNn3E57NNZMx1UAiOLFq9aWZTYn9gb6B+MlcFSYjJp7yiDsFgMh0Npf6KQxKZwGn0TYuzqd2vjte/qfBtIyZCurmjGNpenN7zqZdiQ+vS9//x+GgN8EZ3YSXUd7CTajjhKJEb1wfhSyH3pgsWpDKbpEmQ/tm3ZxZDFZ2BS0G7DYzHoaMYvHkbCMwGw8BTVW9ntVt1NTCc8rBzkRYsXMIANlgQAebQWi58DwEfxC/tvoKzfOXb1qvQPb3mTiljpR//1f9Kjz24gWWpPe57dHkPhxkysCX6HYgAKU0TbFqXjjj0GULA+gIqOfX0M01kYQJpano2ABepMy16aAjiZv4RBeoCCv73zd2kftrEBHekaJm03NDIjF7b91EAVsglLAYkBFCh0CcttxN43M+DCZMLiTb92WqBdbT6MTpmZIvczMH4gwBxdv/IpBmAO+TLwXTx3UTptzTkxfKO+vjE9/sR6gMkFwXQxriDaQeKI/YzdbkDOw7WQLSVrzza/Oh6uyXKNQwAEC7TLrFsNEg7qXslOCo1e2RbqOBv8CzaVWpEHYas0EJD2D2CjQzMNNo2at2jkjk3TSgqDVQa92lKCUsp4yFrdDINxHsOeFhPXDVOI27RpC8nkrEigHIDTzATj1uZ54W9MkgRUI4iXbc/12TIMBBnXkYs2Gr1cxM0aawKoDo/LnQnBFmfLyMqaTbJvd1JuEUOjU0CH9Y3YMGxm9uOFnJHFYEGS3F2g3bOTJhclvKbM1JKxlTuwAgC2cMTFZMZo1ku2PTnYjyTHsv+zlmrWDvX6XGePZAB/JWZPoywyYkRBjnrA1VUwMqsq6tJ3v/2z9PTmrfgmtGrLSS6RJnDgRy2trgHG8Axyy7OUj8yM1HeGfceXj5JJOKwqWoUBuccAV9vbFxJHnhcsb+9JFptAmYOO1OfTlxsLTslg0q6ZAOE7Y5iGTNoSEcFE1O/3ybKke8tBgr0cas9t7mjCzmFHjOE9T8HiY1+pOdxKN1ckGCXNVn1GJkU4jCgnXCZaUehl3/qn7BPzBRM526N9VrltXB1L3oO11Wa2wTy0pTyzNX3GkjFi48TPOHhLgNS4S1Z4iShYStKMUwGiyUUEAIMiwDrK8DwAC3M3sY/6mw0gQbH/+GVjV2VWDNUDHCeo0B/KrJ5F4SM4wDwT7bfMwH6SRQekCawUYFO0XMZ/XKAX6YBDxTx4b8EOh4l4XRJJxmXR0jVmTqSOc8GOFayzM8KBZJ4F95dr5K37MwJwTbB37J6zYOIaqRvruYiBwADfwyEVAhON/M0BU4OyqSGK2P6v1qts8GCwRleXx6FgsQbnL/aHOrxC57IsuwBqh+2SEajDR+UON4kLxbCcDPIGu5TXDRYzIIAkFM+LRAuLF65XL7I+3mMGNpVvECDJrbCCD4OSdWLdvDDsgocsEpUMqOQBkhYJXOycAMfgVD4seggauDdnUyASHHR/ZnmGoczwZU9okzxvMuqCbRrFP8EAYuZYb2OlLC0h07hgkuufZMdnUDxrWz7/Z7YvBZkjtstBxXbtXgZnc37kftWuy15WdsGCQrBQAVrreD4ysmWjev1+jHLmB7h243kH4Nq+G51XJcm7Ec6sbHk/7ArQngVLV3BNOQHXssSItzjhsnod5tKShCze+fwczuI9+hqe0dDKtSvG4iAARwzAkmnHvQ+ieTrg0LuJPmKSLsgv6yANncL+mk/+jM2f7KDAsCVtZ1jtZD9+qWcMkHBx6rMbhny7kvNVM91AF83C9MzmZ6O46fC1bqX+kAeRvnvaSaezj4lZAFVkJO7et4e8Zzk+B5II+6QGnxP4BHtEbVfvYy4aqguZpWIx1/ju2+SpZ53xomAyj1DoHBwfSL+/63+IewGvWK9TTjybLUaXRF0z52iAyeNPBuiz/knkAMhT6vCZi5DW6oZtP2ZHGODKGPZY/9a1czgtWzU/4pdVqw5JDzzwQPY3QSgCbAYHGII9OcD9C4i6t6qII5ctX8Jz3BO4gxrm2gwHSHWg3/iSCy6L1v31Wx6KFnMHi+vPbaeWnSJIrt1SBqCRGHHp0iVMVH+Y/SbwTVwEgDubTqxxnuEcJKQEBgWLlNbKmv6yGishM6xAgmkuOrLPpMULVxI/cR/c30Pr7gkbLiC1hiJeG5qvAoU1arvzfSUJbvzuD0LCzP2/EIZtrzraxInLKexuI14YkyUs7hPEIYdusnYxuyH71xggKMBawma0O3FeIuHLclEWEBYzB2fTNvX3Mcw56Yl7iQIF9+DrtM6dhQxGV5wpTYk4jb7kAMSneQsgwy0iJqFoXFPZkLY+xRyDA5JzwryEZJkdgcpFTDmJOgo/sP/5fX2W/tEZGbJM6xvtkICww8/s3dHD+cU32SUG+CmWoYSQcw6UHLBo20j8p/3w3mTGTtOpYow5PgaTH3vo/BhnG4wPgT8Btkq+m4k9GD6g7qctOttcMAAAIABJREFU6mBCAH5VFNUtEigpZrt9DIsil1f/1HNswTOAU+5jmiTNQnPO3bQxDgR19lDGd+LZc/61Ddo6baC2r7BbBXaSyYNZNqfIbY3TGmB2qudssVLik6az6PgIPM9imTMiDPkDfyG+AgvyecruraQ7x0G9koH6KMQ7QCzzP/B1nANjgj4AcZ9jDQSROroWg+iH5rFrad4AK4cuRfMFu2gpMkIWmMm6ThInyVItc5CxMyfU/7bJXexK3XvJfXx9FAZtHiDGsyHurGWNjUu8xiDgi1mxFyRGZAkcY0/A1HDr2BznQVEVkqBwxtlr0h13PhlYSAMkHXOFAStGxk6P3v2jabVLQvsHJpLaBwNUlWpoQ/QihzAKwZgogVVFa4UPQ4cVWlsEZVbgdu/ZGcw46dk6fKnrbkYZoAeDsYXj8UHmB5dBMD+Kh1sww8ZJdgs9JJ1yJPsFAs4TrgO2L8DYokUkXugFzq0A2YpNVFR0M0PTpCQ7YPWqPFTBoHVyphpUbDLZATMx1m6GYcDe6677YgQLn//ctaHf4gTYj1/7hfQwU63lW08BIMSgDdmxTvAFYLjqjZenCwA8//YN74U1g5M34fYQmBTjSD7+j+9L58BqVXdPSOuaj34qPbFuc3rHm65g0MeLSXiHSKpH0pve9R6qfFRTS5WVuNdYPIHk/Be15y6+6KJ0809/FiCpFX81fhzw5M9GsVJ2hAcyfj9eoQTUhn2LF5Vh5Yds16iJWNXh66Ftw3Urlu+zN7CwnV0A49JLLogJ2Tf+902w2qhGW1HmmQWw4us+B6xqeKx88T2ZZ3yrFkD+hn/7cgwC+eUdt6ZbAG8H1RPBqUxaseN9Teh9HVvmTznuaLRGe9ObrnxlOnzNYbE3vNJi/xwMrPu1Iok52GAcvF80P/t20XaKxt7hRxwBUw9Gii1EHCTS5NDFfRa5hs/x/A/0q/8LI4Eq3kUvOo0WvTNpPaW9NAxDS7rz3gfSx9gTx59yVLriza/i7x9Jcw+ZhrFKewiGacy+1mkSCtDSSfbDOA6719GAkwzuAHTs3kVw001FmbM2k1M/ApgzbLt7KyDtHCrWnOhyjOlJx55MO0pDWkzb8Orlqwk4ajBQA+kZROBXMlDH1k+NkGumRuFGBmpd8/HrYVWQQPPf/Dmz0rWfuhoWQnda2L4sHUBq4HVv+QcCJpVuDMIYYkHwZxupQbJfrOL6mwElKkB9FYF2QMgUxsvp9vVVSIN0jtJuwmRmKNblCMNUNhEWM5reqk4ZYqQasQkGcg3Spp+ICadxcpUYMxm5ipXa+uFnSHgqLQszTQDVimCwvHn4OqwqE18WnLpFBEQUmqJSNQSgWz4G2HeAlgfE8RUtP/ichMUtgfCyb0op+l/Yjf83YPVgEPSFdiZOX8mWHRxc/29fK1mpLBNQ+jj4d+K1gm5qspgDivia59JzG8HI878bfxOENcoosTgqZH+IFcbhZWkJFnT2Jt46lz5BBL8VwIfBf3a8OQkXpMXBMkVRhrATJOvbSKAIGEdhO9n2FAkkwOpQFxVFghYLMLaM1PAstS8y/8oAHwNY1dkKrAJO1aifOZNK7yyGDL34lHTTjX9K11/3eYbwbEj/+q3vYWNlUTHwwbYNTI23apVUgEDwQAC2j+9XY0SbxmnFQiagjj0i06xuThP7HGZS53DIKQisel1OIZ4yCOFymhC7l9m/A3H1UQCjaJ/Uxbst/B3uW/H6cnzZDPxfGWzwBsTqnSjZyVC2EQohbQCqbRRQ6qobCbIYlsW1DGKfTE7pMolnVhT/ssZUTsiclj3OII89MB8P9O+PwEIgdDbs1IUAhcHQlpEEY01NLdtyZFJMVpCUcEb7x7vjHFsRlxUaFWPPKUveQAXWgM+vuGZ5MF1mMZdPofUKsNpSTsAJq3tgqjfNP2QeER3T1AEROwEa9++H+QuIGwMZKFAMEyjIaldnW8ZZtU4Ne2yrzhhJQzmBYiXrfsGpZ6c1y9vTT379O9rRd8Q6GmC6BwZpXRLsdR9XUzExaQvtuBJj1SQlKuxub876K19yQTr1uLXp1ltvgz2yKR195CF0JlSnowj0jzrmuPT36Hc3tixKp599dGpfeXjqQqu08wAJBNe2a0dX+tMf74KxujhdxmCmmITKc+gRdAAMVULjjrv/lLr5nVr0r5pm1ZHUtYZdmyQYqytrSG01i7AX2PVZtsWjUUZiQJdYALq9AJP7BSGV7CAprrDfB98kHj9AMdDp0bIZVsAi6e5FdxS2l3bp6NWHpOMXHMn+QRYDm2j/wwDslgaG+jmRthUNrmFAiAlihWokLQyQ7dKQNWBiMzlB0cEWKuMUEtdpXrQRlk0vg5rGaF0aJmmM4nXYBZYaOxzahDFMaQbTfp/m+gkQCUR7uKaKGbbb41e0ubKoaC+0ZV0QWvBAIf8ybPGmbRtIqBtSO5IITXSp7NlFG3J/VzBp1Lp/FC30Y48+EQCqFeYggC7Xa6HdDeCaeAbGlBgK3c/cAeVZiGnhxIa2IztsTcBNBqRslgB8OKt9/T0U/3piqJka97GHBbPZUyMOROW1BSYdDqHskTcuY3UWLEqBJYFwW5MLzcjQ6A3mWGaQ9aHt2Usi5OT2fv7uGTShywNWYZHxu3Uk58EQjDjUgkDurHL/2s63kELTbDRAV6xYHqylGKpgUoaD64cJs337SPrZLb9iW7O50S2aLuM5EXhXknxqawVHC7sb7eYx1DXbDQs8DvNygq72aZA2cFnI9RQtTjvt+Dj3LbOQRGEveg0Cqp73Qu7IllBlpnrRdhsmBg/3EIw+9wUTidEBFeSXkWPCJCjfafs351zgzYnxMnwlFsSQEW0M9lDAUlaKU8RlpPjMR5xhwPdl6Hkf6hDmmFRQR6DR558Baz9beUazZ88OkLCuJC0mM1QdOddWps+I7b8AIIMASgKrPjcLbZ4H2c0C2EoBRWHbuELb7lvSLxlF/LC5slHz+xrfZztT6pDTp/ILtnB6RmQ86h+NpdzLwQTFngsQDDoMCV8pQLcP2+Hf3ZPqDgcAH+etBAJTWAxSCOfZ62iI9cvDgO0gMHF3iJtAVSExVgw8svPLm3Bvj1LgiHbX0JoVBHMYDmvL3+0S0EZbaPAc7kEveseu3SFtlnMaNNTVdCVmisGXpe4Bb0omp2CyLOsoQsjojvXLzDFBdONC43LZ/rL37DKySFSA67nDMMcIJrwheUTOYhHXxL/I4wIgFQBzMAtZTQyQKYGOrk8Rh1sIKjeeZc9nv5XlvGwPkUllccMCSUiNWTDh2jxjtug2I9fmMDrZzN67oHUxMCtHR7ls7vkUYNP2GP9k8DB3J3ajp5zvzQJrZtG6fzOhSDBXPu5ffhT5q4CCQVxRDC9ivec0gLlWAWfnd8gO9ey4RsG0VfqKl25gLzdxH+YSaiH6vPPrO51bXUaeM/dlri3I6t6MrkttKez3aMHWLrlvZJhjTwMgFVjB/rqWYXd59gHkx7O3ECKZaCT2lHveP/30ubhvgj0fv4t8BECfPzsAQB6ttARW9z14O23/K9BmhvkMi3L9E8h/baQzhZ+74MVHpQ1o2G95djckpdF00V+dQNw0lp584inAVs5bHzFVBYPEyE8ELB974vEAJEfJP2Zj145ec1QA/CMUJRwAuxN8oROps7l0Bi2mu8UBmQ4fGqKrRb/R4jAyWKFrjz4qtGyffPLx2MtKOQhILqLlevuebXSCPpUee3Idz5u45fyXsJC1FFw60k5keaYpNHd1M1medVY2IMaK8HhbyKcnAS8nI5i0IDQz8pcuBqaefvoptCF3cAZ3xj6UZV3bwDNHBqltwSJ8PENSt+5Izz6xlWeMf3VGDTlfbw/rTuzVgI55yAFiR5YsXh4gjgQVYxILrQKzlRRQ+2TucT3ql+qXlPGwCLmRAcbVxGoWFBxM3UzxpQet9vkMvu3sJqdbtIjuFGKyCGLK0iUvvoTvDxJbPUGHzNGs2awo+Irz7N67Bb+AtijvtZMuHOcUeHZtoz7jzFPDJ2x4fEO66493UuTBjmHHR9mPdlAsQjd348YNrE8tmpVzmBlDIV3GJjZI++M5yqST50lPMa/CfWgOFt/D98lo5eutyGl1IiOjXY/BT0FKMFvLzEjzF9m5xlF1FCbct3aGiEnt2rKHblHkQVbgA4lzJWYd0n5Y2v4og1+fIVZ0KKLMR3EvNUflS9r5SKzqe1RzXmVJ2jJXDpGkYVYu0jrYrFy9zW6ATuxJHUX5Ebqe2gD0Q7ajeoT1m0kh4ADkj1qAUKQiuEaLluJiE8yFaQb43r0dpqMAHzG5z8I9Np+Ohu0b8CcONmcl6pthWqLZqnRgaB6KE7Ep89lkyDwELGP+kATSIEi+EiOJLZol8kJ73TicD2MbdYm1rzFEjN8riI7Pdcm43f25ki/w90KSM2ib6oRr6yNJChsU98TPGxd5BsU+QhZCfxKgqLGUbF8JhNMA9cxEYP9r0wY4P21gIfVgCztYj0bOi0XBXmQU22Fs13OGupDv0Hrb6eZsFpnfssAFpsvBCZQ8md2GfvE+SCCwsgkxsmQp+6VEls4EQpmoFvTNH2HDa8cs2tcDFlvQic5M8yQ7YfGx+jZlDownLVzKKLb7UuJQPWfNIqwYTt/ABPGmdjpGjcQe9ZtlN3zzqukzT7+Q51qB0P5D6eRT1sYQpZZZc9FRGMCILYmK+RiAj4Y+62RYec0HIQOuJs3TTAK/O61dewyH28mOI9F2pCHQkOvMiofl+SkqF7lNJBv9rBX1fLUvWmP4Wdu+/MgC3ARfpSmcoXVaqpwWA7OKDVI4ORO8cK2yHPj9fA85yc/Bi20oWSPJ1y0qkYKQ6hCp4yQFOweEODmu5Zlnnk5f+co30iscOHHmGaDVaK50dqc7odavom1g2aGr07XXXZceo7UgZAec3sdD+djVb07nIAXwng98Oq178hllAzHUNuHaTjuVfvzd76R2BPpNtAZIlN77ng+m7r3D6d++8kUYP3NJptk1ON1PfPb69Ie771MjOes46YBLIGhUIzjwBkJlJLzNbIIJNmMN7/Oyl70Up7IVFusjEVDKXgvmC88uzp7MtlIylCvwGZBxDaMN3N0k4CK4xQ/4fbWZrLkJW7VR3Z8EZOmAFXDYEavSU5s20y4viJBp++45Xz/mssbrZmDVhCaEB9j0jQSRn3z/e9PaE45I133jS+lp9L4OyKIA/GhftABgdZyWDkbvyNLhcJ1/1gnpmg++P/3sJ/+VLmMgSUzDDcGPvMeKJOUvWIglwKMA6Yufjf3HffcxhGPfnu1pyYplqRI9Odvhy0mqazGsZYin79jVkZ5iD7QwuGbLxs3pqccfT++56l0knhxYANIZ6BRWUWl934euSfevewi2CsyqJS2Ia+9Li49ItF82B1t3CudqBUsAX3DQdrQxBzhNNKb9uxi6tINkhSS8kXYrg9Ye9tC01XQBqdnQ1VsNJAn8CURqeY9XnvfydNbxZ1OVIbDCsVYBsMogj71LUBrPHEBmG9IEn772KwRC9QzfmZfe8LpXA0TMA1DelBrYf0/RWvr+T15LZVk91NyiHBtF4pFSAAAiVoMayIjLYB8KOEyhy6AezLza2WnJrGVpuLMC+9GXurAFXT1dTOAkoaMKNaljBFyTLFXFwo7sY+9RoB534Iui5YAHfqqrZFe0uYrJxfQ4DsVKEfvPae9lfL+2AccjSM/5sqArGb0RwC6qdBjiqmlYd90kRQR1ai3lRE/HInxe/N297f57/uOFgGhRVDrYNh30488BqcXXit///wusFu0WB7/m86/lGc0gcDBWX/DhcKW/uK5IrHMi64fV2FxFycwe2yZ9P5Nyq9gxRMIppsGu0Z7n4CdXMyWdymzViHPGWfMZ9Wjs4BwnmW4dWg+8zQgyFcO0sxA1h1RDjQkv7YUxNBCwRga1zM7QnnUiqICpFcFZMDuZ1ji3pZEJn2gNoX/5ujedn7bu2gCodi+XnZNlgypvYwYOTxuSmW1KEuBgqfbOpJW/gvevg1VpAWgMxz8LlkEHLAPbY22FF3AIMXeWxqR07iKq8ASnO7YBmhEo2fqi+LrDGGwztb+kiqjXwpLvrQ8SUO2jbd8KcRnD6ZzcLktMFlnoicI+qm9qjhYYMNDMpigVlKySZ4zT1yOhm9qfttJyJQtCJ97a0pba5y1DqgVQLVQEYLMo/m+CJ6iaaFtlQteB/n2pZ6QrRPbVVIvKuywb9oEYvEPw/DOr5AhgwaqLVmKZfgQJyK1MdKJRC9N8R+eOtACWQVdvV6ptnYHm59I0COvz+FWrGKK0P617bH1qAaTejkbzFED2uM9cU6DOLezgMp53GfbpwtPPTsccekT66vX/loa4yY5+zjcAXtZoVkfRhE+cCLASsNqkzr1RFDfzls56mRUUmqykvOyS89IZJ5/A+s6EXbGMAgrtPTzPT3/+89g6gMuVsGg5032C7filh554GP1G9MqgrDttvom9fRmFxUOWLQvdYSc/b+7Ym/7jZzfRikQnCmskf9nASNKTk0r92tI5yAmsPZ1EcBhf+Wx66V9dxsNnPQFMZVCYVP7y1lvQXTs0gCEZ/81NrZEIb0d3df3TT9NCvyHtpYVyJMACzgxr8cqXviSdvPxIAvHZ6a6719HixnMEtK2fhebZ0tb0NEzQxia0wtCzbYI9U8mzck9ZmZc5V4U+Zy1gp61bJhL1FHMFVPwUYLDoG4UQ7lNQMDTP+W8XWmr7YXTUArj3DqARx9C0OfMWpCVLDkFOgH1EErh5G+wcAvZ5c9phq7WEjlZo7mF/9/ftDVZTK8lsdSXDa2LaLdO2aUVoALycAWNX9oEgkcX00FE2oMY/W6zWtw2VEnQjCl/LwFdwx3Mk6En+kAt4Dus04SHBEyxRv22ANulxmDayq2T3jbBHtE8tDPuwTbCHgVUVVRRSCOoLUC/LoWAbQvOS9ki7kYjzBNlkMQu8xAR2XmsARkUMnzJG0QqyboKyAcywnupqxZAp/pNJ1ohenffq9TiwpJb2/pAg4N8mMkMy89SnJKG12LJ1c1e6+751EQPZhZGI4QzeZ8RAWFsZM+NPBmIwK0IO4PkhgsYzE5PDIbHh4I0RClWHMpn6lFOO4zqaYxK812dSroGxgB7+iv8yUKR/zu27VRiGo5h63MnUcQeQWRh2fxkDC6o6NC4zTG3RzvIKMXSJ89gL8OxTitbBAMgdapuTEd/3AH7elnMZqCa2FnJ9xsYn0c7P+8esAgDX2Qz1c3bFTFvtS/IogrvFYDbb2mWRCJbr9WTXhZwBn6GZJ3ALiGayo7Z+HWCGRRolwyQ+2NZZDaVe3yFL0a63XsDQgm3owDoBe2Plap6pzzJY4RiBIsdwUK4FDPOcEeKrzNTJazM4DpjMNco093e9L9c6WtrteiMhjwFHtmbraPnwvgXWZCe6r31v92AxVDcATavNgnoltuA8hn7JZPQ91NSMwWlGA+GTTIqJe2Qwlva0WsN70bcUzIhSccgEUNzkXvSlrmkQJNhfymV4TsybBIIsGvi86pxNIVOadTbZdF/aueG6SLgZwMaa2wWBgeeg3qRJtwCxA15CgiPuTd0+Afc8bM48MACRUlxSgJKFLqnrZtEzJMeMU+2u0n7yPnloshqghkEm61lL2L3jcLs2CjJcesQ3Ai6yuAQV3cOyk2NADs/BfSew6sAfk2fBWveGuZ8JfD95hs9DJmH4OVuAg11n63y+r6IwUIAP/ltGuLMjcoxVxFE5P45/c0+C6a28fwu2w/xX5rLnpAHguoFYye4Ln7NghGcr2IestbHZEHFvaGpD+pFhFwz7sBcyFwEm6Bv2z2ARs8revyC7hCb3QTfDl57XjNbeADqwnpnFZpE9F7oy3u0kdexCaYC0zyJ0X0sdq6aAtg8JlPTjC5tblJHAt9ASO8wg3m2bOxj+cwKvOpQuuuSs9KMbf0Te+dewUp9Kuxku1I32ac/e/tSxwQ6jyvTyS/4qdEdr8F/f+e53aadmIC/v6eBgO5OUHqvlzPTSjWjyuGfP7rQb4ss8gLvzz780huWYb7ovPFcLGIpXz5m+9Ve/SIcfeRSgx6y0des2CpaclWFY+diBRx59CP9JQYx900iXyjQdT4PYiWHYrPu60SwfzNIcs2gp156NUrgcww7I2nbGgMVzr7Ha+R+sYR2zVYKMIAMTcsmc+bPRZN+V5i5mr81uYuAS7Hiel3n4sxCvRiC9NOCzDnQPADTNolDLPeMAZ7IPOpk7sWhpXdiclcsPCYkOQc8BfGxImQQhhD3HNTRhrzz7rpNyEUsoEPv9syH4/PKW30YB6vSzzkJuYBNM3Gd4JuSJ5FiL0bXtp1txARI/7hU1KefPX4SPb06PPX4/MVUfQzlX8XrL6CbbzDOoTju37wofctYZZxKLlafv//sNdEdVkj8ysI7ccoiYxMJAF8PUash/+7neUYcwAwyPyi6MjiRsXOhm6+3zegXIzzOOoWolSSBjXsE758rsw1fZnes5s4iq1IUsanO8RpiKAxI3AkegYAUbcopisLakxvk27PFFq5tSJ3GPBIU+OkCnAfMsiGr/PB/B3ueMaqOEmTILUxBSeQm7AQYDIK2jo1LgNAYnQzgc2K80nVIwggO5S6kRotHsldh5usEcVDU+PUBRAJYmoLOa6s8CmjqDRVswrWwhIG3ffvPTXFxpYt5Ox06Lstod7DuvOhPJtMY51amTM9wAg9OUS7syQIzthwOkMiZngC1ZK+uqFoWkAFbxQ+5ju6P1x/GznvTIpfKnsVissf7YXInzr50qCjJBTMRP+LOumQWcIF+oWxodMOI4WTpFX5zxvMxWtSPFIYBNTXkwn236teSSDg2uZW3MV7RpdXS6jlBMtAN6JkzSsgr8DGthUXXHjsm0GHa0OcAgWt12T4Ur4R6a6QAeYa8NMSQ5EjyWxuufyQAuz+coYHnMDA77JonPzjzzYIdIKl9lV5lFGvYW7y+pQPs2BrmhsRmfy73sPwBJR5a2gC4+tIUOOZn54iotsxtDqkPgeoh412JB2W9v+/B0bXUrNz8vPfHkQ+mkk48hGNyEiPKydCfT6s447XwOjpsVbQWGC2jg1RPyjqxm6zxNyrvQ4Nl/oIMK/TbA2ZMiuTQI06EriDykZikP1gcn+9O2lqgKlqZ8+ffnKoAl5xvOIJhWucJRBB8FeBqHEueZ20tyi0fh2ArwVGZJ4RALIM3XjXYkFiy0kaK6l4HjGPJUqoR6sIp/a8xCi4kK+qbNm9Pvfv/7dMXfvi5E09Us9X4n+f0RHuwu2mfe98GPRAu4CPw4wUUVf379+k8gXLwo/Q/TDq//6g0xiMMJ0uHEALH+9QufSMcfcRg7lyZYjPuVr30bE/sOSdd+4lMBGk2T2Dotrpwk6FNf+Od02x/ugrmlhkgGijRAslNjiqjVY9aOWnkUO5ayKT92zTUEhSPpLe94f+iAeTimpERLf5b+FJXZ3EIqM3UOU7P7cOZDTuHNXIB4bU+PFSZ3qs7Mduxqvv6Sc89Lf/+Od8Tgp3/9zne5vjtoCyA5DGcgS4NnSJAQmpL8komnA75C58vWRdl2vM0xJP2f+vxH03uveQ9aeGjLiOGgkVmmjiEBXCcaLg69meS1Tj3+mHTV298YLYyDGHcTFVlEWYcqB4RRTefTvxeAvkes+JqGxCDHP0doixvGKO5jqMwiWjamMMAPPv5E+sPt/8Pk552wRduY6HcEQPdi2jCWpjt+f0fa+NRG7vudHPzFkE1r0OZ7KP3Tl76eOkmcK6g2qeFhhQbJmHT0yQ1U4uamPQDxsh9GrIzY1sAhFnyekCbfNZU6t7NHD3CNygBoFDQWXrTACZXU5rk4fUR5hwAWDDjnMqVuqrMyrWk/Lp1+0smpniR40ZxFMU1UJ5bbAwwmR2kP2ZJu+MF/plddfkWINC9dMo+Aezzt2ErbLWDyL++8A8mJ/0BHUH1GgmwA3XA2tugTOAfDCcNTRTWtAkBVvU2WicnSZel8NJMuO/2ytGgW700S7hTDvT370Ev8afrxz28NkJqufIAI2nYIcE9dfUKaMQxoQiC/u7sX/denkXpA9xImrPoyCrLLrlCDUy1FgcIxGQy8bg2O3VZABzo5GKEJx1rLWRgEFAnGqsUBqhe2kJtc5pYTjb4R+nPYY6RseTBbdggvBEafZ1/kos8LGasa84MZqS9knf4/WKieh4M+Xvj6f/G9sK45ORPgiz/jfyWmuceR1wtWanw5M8rjp6KIqaP07KpNKqMrA6tWY2X/yIyMyZ0l/SNNb1FV9utFIWqCn3eqaA3OvZEqIyQJXofXdKhUB0k/Ts3BRCY8DuarAfT2bQdJVhy5pg5NOHBszShAQQ1BZJVAyWQ3gTVJQRRYRtPKw+bT8tVNWxSgCJqtahEr/l5LkKtmqzcVBRorhFQwLR6M9WIXu3CSsJKtqI54nySkc+jE2IFOmMPAXJz8bPkTp7pwMUUzgsxNiNGzk2NQWjl7WVZ2mVRplqmBljP1Ck0u+2VFsAa9A+gMcm7Vi5pWsJVzpc6gjPZx7gt3HMHk4tZD+Dq6FJpVrjWAfRNGzpSVzl37NxF8MzCG5zMHna6WJthbdIl4QMo4NLJMMrvMAJQEiTbiYYZW9cJYHeDGJ3i/mACsFrEadFxKDWfKoU7l/O6AgCFuuhHgziABSxis7XLEcvdvV4YkV1yH1WnFPzTS6tTCYIDOvb3pFYCa5114RvrBDd9L657akhatInmmNakPQOEAhYq6SVidJAtbYaJMWuHn3lqZ5G7b6BQ2xiBnlG6VkB+BzanLGCLpMlj2+tyX+mS7K0quIYI1f26CgRbqLf3Vxeekd73pDegz96XZ0NDvvecBWvjuSedcfEGaDetjGDBYvZ1pxP6bYA4/9szj6Vv/8cM0xrMaA0iYwfNZS8fB2aedlE47+aTQkP/nb34r3fXQYxHURXAMx1HgAAAgAElEQVQYFXgCQZ7xwoWNAN0doR+uOsKqFe3YWydh16YLzr4g9e3tgyWzCAAJFiqxzoIFC6KavXXL9hgauQA9VzelA+V6Cdh/d8cf0vpNG4J1P4uOgDNPPSHNAuzZsbOLBIp9NZOAH+br5m3rY08Nsj7DI2gEa4/xI1WgcDMZJCWztYzEqWoahgy2Xl2+UVh9gyS12v06rs+2pNxKyiACB/zZwguYqibm4kWLI6HHs6Xbbv95alvYklYffhT7pTLt3Lo3JC8G0dt9ctvTgDdzGHTRztrxvth9918nCWKdU1K5Hllbnr1KbHMTAbGM0Hr0VWUyjZLsqLs4zLOzXdqYxva1YFFxToz31OBUj7uFvSK4ES32gjPGKqXCq4mMerd23IREQimm0Z9XAV7HZPXw63SusM4jMKd7YDjYKt+P3EM3960eqiCnwNQo7Z11dNUIWmgETJhlWchQ9aOPa91FodT9OCK7hBG0ORYoC3aUDHXZqtGaX2J56KcDJITRKrulHnBqFgwrQdEYzMZr2aopW34vSfGtv/4DybiSCyYKsI8E22V+Y/NkgucPmX3qu2bANcgLxkeCXgDZAkSTdGCMU4C/8srXwhhuz4x44rQ8qd64yjjCybV58JHPR1DS9l2T4nH2jcMnQyImbKJaiplBbIynX4yBZAHsjaKnSjIPSNwfXVwCrD7bzFoMUJL3jRg+EjGHhGQtUEE2pSTqWR+ZY7ZZW9gS8DBJUc/W+RPBmjSmltxQKrRkCw8IGJOpHVICIBLDkwSwHebkh4N1c/wpQOQ92b3TxD6NeNTBg7auYwD1cS0wsLx/95h7TrvYi12RJWfCJ7Dm9GWZYFHgoUdT5qVsXocIBYuSuDo625RHw8ob76tRKjgcg09lAvE8RshH9gCq76elWTakAJq6hEoKuF4O6oxrjMFAOU51vQSwA1yw+BB6vzDSAVMtCjgN3uJyjlcFSTk3oY2XgXAlWwTzZX06wTizGTObtYOhew6ukXVTsE0LwC+GsPEcGwFgYvAZzMBh2Luu7TSsjTzQ1jqXbZsONR6JPZ81VXMhJ17L7o5oo7dVXqDDllSLZ7lls+g4LDoLCyZnfiYycC3GCL7kvShjOsgugKPBUudTgKkC0oH3HgM++R1ZoPMYIOl5l1hgO7QsWFvY1Zv1eQ6jNxpayXbWhASYGqIyMilUkYdazDGSGiMoNVH2I5hn/Lxgm/FQtPIHGJTjqyIGDLkAYy/WcYK4oeiOK6QdvKfIQ7CjaoBmxrF2M09BtygSMnPKKPBpUcQARQb1ECxth3+55kOceRn/XrtgWS33LcBkLO5gpjGHGZa6QEIXuXjWwVx2OFzeOwGohu2SXV1iunH+ZGzlYUNZOiFsnXmj9iRAkwzCRh5twyvnIw+hEbQRhLB7DYAT+bRu9v65552Fbe4kxmpjD7J3IMs8s+XpNKMZe9jDILuO4bT1wb60YvaC9ImPfSAXAXnPL3/lq2nXvt50xRv/FvboboDEA8QYm9Kao45gINbu2APufwcaKlc4d84SroGzg12zICBwfv99D4bm5+rDDkFubzjtoSjc2XkgfI7SOvshzcxGpmLVihWxtuvXb0rnn/eStBnC0RPPrAOE7kxHrT0SKYCnKEITp9ppAwPeXMScV7BLWSwLLvQyETPBQqYA34sUgSDn3MUtFHgpOjKcuImp8wPEQkrxNZOfNiOnUEUCPywbFn++bevO8BWDAK52rhobj/C6dtH0MaynbT6F+ij2yBzG/rH/J/EhFsmnWXfjpwnbonm+kp4srhnja7stHtkqIyvP2o5t/0oydkK4WbJ4XnrRWRcFIeZ3v/t9DAw699wLYW3vRWd2HTMFkGuBTFdGDLAEmYAdm/emV7zsVfhM7gOi0SBr+Muf/5S4Dx1T2LbT7m9smlrWylMsXbIYtvDT2FQlIgVW7czNrEY3XqnxLvZTmcAZ1yfgKpBn7OJetbthCcORt0IC8ryLO8moFag0XjXfnBIfiuHWWTcOlCmGQVpSnjVzNrkNHTiAbvtIBtXtbanHD+AvRpg70weDNKRC2BMWcXvBGRx22chz0/7t2ZOHr2r/5qG5PTreH3vfdvj9HbxTDz6cjaAvnwlaqjyHefCplxwSOpt9aPj1D3VEe3gr8d+zT/fxntgcyV4hU4Rdxd2Uc/0TxDAzaYWv5nosRPUyrHoKrVEL/7MXYG9rpaJkNvosYjz3mTZoDPwjhjXyqZ59EMki15c9qhdVO5pr4TkoA2VXhtJMfmQMTaZrLhJEBCLppJSb+gyiuIadcJ95n/n3ctFdPxndA/haz5V+dmKC/IcX067m+F7N3sk0d35r+N4R8JnMtoZlzp/mYsV72x1X1WAhOzE0szE63JS2WbAIFrZyB+zlc84+Pt3+24dTf68a/nTwEMLlgiCkvoUU+Hs5P4MVQcboowhhujhBp2QfoKhSTJIBBVz90OZaPM0FeM4PW8gZWlXkUNWQSDzpmGDshim062a+l4cK21Qsm1WT7BA+uwVcJ+Uh7EazwFf2tW9fPr2fVuqXIGB8yy03hUGqJDFcvnR5evyR9WnN4cdwmJh+ygOSHaFujxdnBVdNlqzdYiJHJZNq1L59+9JRR0Hhx9mGoDABuXqrfuh0PTBDcHoNBGPIAO9Vz4aPanU4dxeKwKjUUiRDtABSi6qbzrdwzmNsaAOWAjwNB13ShojBS6VguABa3Qw62twWZPKZgVn1KAyQQ4TdYCYYtlmPJuvZSFNG9xLt1T6ANw3EyvZVeddZXVW3lHXo4/Vu+K+fpJ//+jaAJ4yNgQUBzjwc4te+8HH0X+bQSVmGzuqHYcTsCiBNJzuBjsNXP/+pdMzhh1K5Vei/P73q5W9P73rnG9KLL8AIkgSWM31xmg06TvBUAauqB7D6gx//JBpeCH/LIA0CUwZinKrucKQGDEoV7/f1f/kXGGELuf796bWveydOA91VhxotbCO5GEkdGNxwtvysAGglB/Pv3/OOtAXDduPPEADPMVY862JAQUxvlS3F4bRd/R1veH160emnRyvNf/3iF+k7P7wpWohzKZnNy1+PpBK25ojV6Re3oXPDuuhINAGCQU5PtyA6iwrgtZ//YPrIp69BEsAKNYeCiZAn4WDf8NrXMDTsI2nB3HnpGBLnTlqg/uHd74j2mecGQeBUCnZyBolyJTkCO4PBkhat9xGMOCy1Fdv4Ha5pYH8HGnj3pzoG4dz7xJPp7oceSatoLT2RYU2oCqUnNzydNm1ALJzKy1lnHAkbuI5pva8MbbyrP/VZJmFuShUYiVGTCTRYNOpDaHscunI+ydU+nBZBqiCvUhEsjTlOLUNAxmH1DcAE27sNoXoOtUpXq9qX8ntLYVgMpme3b4BZxLkDkBoC5BhAp9V2lWVLa5GjYPLjVloPn6bFtbwp/fMXPpVmowsowzcLVaM5Qo/BNAHgU08/hlGZSMetPSUCqDJZnzjSfoDgGhL0/7iJ/fvb34UEw2LaO7Zt7QgwblwxEYMpwS2TGYDVSoBjgR21HBthWb360lelM49FG6mMc+RDJdgenhpK22BOfewzX069APtTTpfl51s4H9cA8q+YswJGKy2xGMn7HnkkXfvF63EkPCuqcQYbvuNMKwrqXBFIyPRGFhPmrkmaRQDZuCS6avhom3oINDG6dtXFACgdgQm6TiIqdDI+soPPf89gacFCKIDOg1nOB4OtLwRWc3HoLwPv7Kryxwt/vmBtPPcDHjw+/oJVXfqmAOIMD5/ftyAXL1gK8ONrJUQ1fzmAvvgzEgD+qTh4RDKCb7YV6oh1JrJO/P3cKaDVyMF3HjpSOE4zWVkuoWsm0woyp3IAtTAVYuAdzOCuXSR1fZ7dbOdnUOzx0+twcICBSm4hMfmSsQarm2uYobZ3NUkPVeZm2mWaCSib2qbR++yiWMW5QTy/mqSyE5s1ScBkj5R6WspDBACGg3NWTiUsz2mA9YqRqpj8ChcCW1CTGkOORn2rXFENWxBIHs6bQVxOlt60lWo2PqqatqYp2tRimrK+wMnhLLgJjr5CcGWC4Fb2rFpHtrBZdNgfLYRjgFqcrTL2NmfJgjBcEpxyGy1trTh7wFY4/QY6+kP9yP6+jgiI1FSzBc+WtgBbBF9JamW4+rzKYzggQVUZweBwBzaTdkAnUPNMnXwqIFzL9XiPtmZF0R92957dtFADEDrozjYm2/Z8rGBH2FIHcwhyW/hkfyjoztmaTYDptY2yuPtJXhYeSmC9cg7SIL1pHy3nDvWa6ucsDuMbOY9d+5yQa/BOAGVRjDNpK1ywbGMf0g7H8An1C6t5ll0dPVTvc0XctTXwKqrnFm58LlUzSCRI3KoJpq/75DVp7SGHp+995/v4oF+lAYsA7PcrXnVpupJukYGOAwBwC8gfatMvfnNr+gp6atOwZ8YJbgRz1P2a5tqOxN+oWXfvQw9FUQa3Cdhoq7K6t9MwRBbTAqe8AkxWh01oY4wjMBttTBA+tH1lWjV/JcAU7AMAhQkHMwQr1EmwIzBO+ngtQWPZ3YBiPIN6mI13/PkPaRes4NVHrghNuk50vwRLW2E67mU6ttpxakTJvuuHPWh7mb53NvZ9gHb9GezfFibeNjNUZLgfcAGdMLsHHGY3EyChHoZD2xymhhC+C6LJvjK22YtPXATbYxGg6ijXZzv8r3/3P8QIMHYGuvid1rSCtrhxfNJW2LW9/Z1piP3hvm9qsMjGPgDkVVKmn3sLvc7Q5lRvnhZs2t/qCIRl6QqajpGomHTIorJLqYx1EKSwcCBZPgq4PmtAwsyqtZUKf0FMJFBTi91upMVw9uzmWBsHCMVkWtl7Fn1GaiO+lIVmG2wfiakJgkH6qIzMsAt2LDg0h3jT+EV2dEw9h0HO+TBGzENTMwvNGFa2Tp/D1rhvA/cCUDXeU1BIWyFo4l4QvJKttx8AS63bYGSY2JZsc7RqB5hpwA4AZYs7trYMJ/TH398bMiFq86m1ViWTwoIXe8br8pxE0Zp1C9ZiyRdov8fxlwKr3us0Wr4O/3rTm14f/rcHhqKAq/dta1ujjFGSGhl9AXrZkhexsqCtrYEMg8DPBvOEe1Kf2f2izW+FfV1o4AZwyvm21VBd0j6BTRMS/JSJusmoQKnxn4lwlgrIzB/fN4bj8PqeEYcZBfhUeiYZlPK6MvOwD0ayrfruXXMMfZyM4dDk5brysyKRFaQkPoiULgBWwEd/3lSS59UASFpL8hRyfLy2hTCTvQV07MzCrgkmmaCbSCrGnll/pYEdXLfAlaC19zbCUME8DToPXLT4ZYt2DDqSVcl1uJ+993F8v4mfk+6dZr4PJmwfYF6esp7XXnaVbxtJsCxLOjRkTnreCkJItMP6usbAvG/u8iMCZLFkMEZhAqMd+t4m5moac12yS2UBZZa4zMaptJcczGHCyhTkwSRZzkLAU+3ZnCu5jiUd9Wjr9N7t3hM047UtpOCHfE5q/xlCNVFANHG3aJLfT+A0646ahOuUQ1og2vgFFLNUgPsw3G6sgftbzUeYQKUChf/26yHH4zPmfnpglZuUW/B1srMYr0VG102QTPumHIShk7Y9hsxJOpE5haMr1sMzH1qqpcApX6tSNLn7wmcYwK77jTMYmrCcif3dPXHWC0kH1ytCr1J3Ze6aOaigXgIlitjx4CK9BQQBXJ+rAVzRURQDmQUxZa6XgFLzqxhko1WHzBRMSPvVSsWMPOiuuEfXWrtdGnwWNhBmpDGcwEYJ3JgstW1aJBaA9CIEd4pikh2L5sHPtxQbuWWNxJDJMlYOEKQYJuYrmFdINQOU59m3zWnBlrtvlToapj3+hPT73/829U8RPwGUty9rJ3/ZbJsacnfnppMPOyP98Rd/gHV6eqx5H2DRbbf/Li1Y2p46iPfKuKef/uzmKEwcD3nmvgceCpb/Sy6+MB15GC3dW2BS4g8bYugUxUny8o3kXTspZL373W9J3/r2D9IE75Xz1rw+k9zj+eeem0487njWoTZd/+Uvp7e95SrOZG36M922659+OOTYjjnuGFiemyky74yiSg25tsC6Q65l/am7GfYOR69oxuGHreaMj6bNDODqwp5JJjn6hEPZuhSbeO5PPrYl9vVRxAEWvUcBz/ohkYyAofQC+mAxYwi2m9zBp8qoNMPeU79aslAT/rCLgc4LlzRh9ykUUDwVH4v5BeQ9w/jxKs+suTt2Xl+h/r460Q6Q9r9DD1uFHMEWnqvM54m0CH33VRTnHn7o0bQCZmwdXTIWNDdvWQ+hhi4XAGY1XYkCAACn06WX/TU6sweydiqg5B9/8xsGhlal+S3O5zE100eqW5wBpkEK+73OXODeHEVgzuh+1H48R24in3D/qsfv62p/7M7zDHhGLZp0dKA7T6wg8C/wKXu7EtypggFPVXYkIPNWxvCOmExfrRYmuQ2x0rTSYzDK5h9GcaqZ+J39WsMajQAiy+IfoGio7YiCLWsuyF6HTuoEcwzCd/EQR+nMGuS51BKba7/6iTvqkS4bhMgxAdAmzqJuaBsxRj9+WKmxUfLdtjl16Lsy6LxiIM1jVkEfQPeOrQCtgLFiDYKodu2OwJ6FHBwxu6BeczPvz4rt30uHWQ/3g42iwSnVtzD0imemnVLTXdtWAJLG9GFWTLUlPeUwOgpDyp8ZW/Qxb8Jp9+aK/qdtyp3ZWVNcZqZmucBKYnggL2LXWxCqSu/hn6ZQVcaDhaSLHdk89PCvxDXuY1m0mpzQr+ZP/UbYMWcAwP5WjsR70Paa78RZInWc2VSeZrUSF0LiaITkYTelhIFOur9st1+8GHb3gRHO+Gg6/bQz0t1/ug/8qTLt3X0gHXJkEySCJXQg9kKmYcQt5n1/N3Gi4zkYbmyuaseGPstrqrVzir1QoU+Ptn6LVg471FHZFUJcI2vWBJz9OMbwWAmYsl+DkcsvjTrbJYoiERrFc3Qbuj5l571s3vSZpx7LG6nTRBLEQxiDhr5q+Yowag4QmAVjZC/T56xYH8pwGwMMBYkVCrelSKOm0d20aSMVoCfTWWedA1sABkfAfDrSggXmY9c42640EY7fwLAO9obBWQRWB1W/c5tM0Y5RTE/NDNQCnPBAFpXCQr9LpxRsRQ5tRqkzYFu03cQEWdmqtsywg3Q4tmQYHFs5jKEHEYRnHY9o9+D+BOFkNHndtgFWYZBlwqi1YUCmURBY/furP5J20J5g27USC5ZYDqON8NMfvIr1xBGxHntpYXvr2z6MmcM4Cv5yjV/+7KfT4WiX2eYpJfmqt7wrfe7TnwWMRU8mxmOTCMZ1VKduAIRPf+6f0LPbyZRFuDU6PkEjT6Z6p/xDvdxaAs4RdtdJx52Q1hx2KOyb0zHajenu396R/vzAI2zI1ek/fvLjGFpg+1611UMCp0vPPi1d+for0xMbnwHgvC7ALOEZEw2fSTQos3bqWxneQvZKn/7I1emYNUeE5tkXv/7N9Md7HsRQqemY28nLAFfe/Nq/SceddALDkz4RrZuTBrXudQ2D4KqmgTe76CUnpvsfvTcYADKiyjBy//K5TzNgpDG9+T0fSscctTpd9ba3MEHxnrSExHgxDFJ55/HMwpuWIiF3X4mFGAZFALpEey8qygbZBvlVVo5tQaNd8sF1d6Xf3P17mJSjaKIuTBdfeFFqJVm65d6bAaum08kIq3dTkHjysc2Amm1cex3ty3ekLkD3mVS9KpiUOXs+8Ao6oDI+92xRk4UD6uAcgUUrKDxPMCGeEQAIApYHusaZUu7702amATO4YW2GcGzzAIIOPXYxLblUYffQTkP1kHIXzmcGTNk5cW6ffojW+10AQ9x6G8MZrmc/LUCnRhaLAS/hG1uRQSVdu0lqrYbSluRQChJ8gRetplXZr/7bV9M9DzwOIFPPILUr06c++8/BvBoprZsBuXJyasFwZCJwtrDbirbqxeddnNauXkt1sCWGD2hwDBoPDHamG/77x+m2Ox9IwwJ06kHyex9467vT4YsOxbniNHihpxE//+z1X027YXzwAjhH0X6KGLTRXfl3rwsto2/84MY0QpGhAmA12DCe9eFyZDRmp3e+4c1pGa2uVYBAWzZvR5dpH9PI+XMX7LAt26KV10Tf4FOn4/2P8fvagYJpULAStCMv/HsOr1/wQbD0/wWs/q+/U/riwUBp8X4H/7ytFBr/g9mqAbAexFiNdv/CoZq45hfKKGycV/+SE1olTnSOJtdFQSp0P3MhL8DPYshLJGA8a8Pr0FYWxGYaYi0SFHWtsslIegbLU+8+2iBwYDNIxBwAVc4ExjomR6q3rFbVtCyawHYzC0IQQAZOHT3A0wSK+t9xkHLt4IyZw+hTthJIDqVVMATHOQAbtm4iWC15LoXGsVM5QXEQFwwUXrMW2Yfenf0EPTg63teCneenSH4KtnrxnNqRAqgjwNm0lUKHIJ/UcHSdLdAICAwSKFv1FUyLQR4yWbWBJngObILxVwdIVhlsBQArEmv1etSslB0dw5iwxfW1TAAFWK0C/JMdXk2Qpk6iCbtrrSV1OEGwYliiQmvPdlcZiYIqEwx8GEcnqm+kGyBpIPUQZGnvfaoGM9p5f1vtxZgE288wuZ58/U0wVqtrSMjVLNYsyh4YIrBE62kcBuIkgbnshtgL2AGlGqYqsFUEMgtW1aC9SqBJlDIxXMWwBlorkVywA8JWXjWibI8WTO4hZmhqhQGESH2/bctU4X2vIw6lHY8g6c933JOfGUG3rKoAVi2qxT42sDN51okRHLK+JhOrSJ63P7UDQJIqCfZhENtdD6A4dGA0/c1Fx6dD0CO77dcPMPmVtuyl85AueCikQl7zmlemBymGydoU/Nm6bWdoJZquLlm0MF104dnpscce4+u70zKYK/c/8gTgTtYQXoOMzxPrngwdYDYVQTL+mgTozOOR/Kmi9dqhT06ltYUcx9VL0thDUijAKjvbZ1kLYFhB0rl5x7Npd9c2fNhgaKDldl6Kr3Yy8HBlouQAlv1iFZwNsIDBPW0wb7ZiB4fxfeMaV7XvAHQb2G9HoCnbxIXWU2I3jFZPdArEQhu/ffv2YIKuPvTQAGQC3MO5OIDqP2mN3N21NRgUBr5HHIoeuckZ4Jyx0u4+gF6u49TTT8NnLKSLApYnwzTHuPcm2ikN2kcAnE1CbIOqVhaExK2W/R3yLA458fkGupEHcvRSlNi1m0GQsAdsyVbTVAaOrWExuIi4S2BPTaOsP6iWt4CL8Zv71xZifGEZ+n2ytHQ2vIfDRQuGn8lMARTGWecHZBILFPp3Gd3s9AD6Cw1FI2sHjggmqWmphrjXl4dqyQA1DsR+8WnxQtaXAK/6tkoRyOj0rJoYyDYJEC4AEdtznWZfHXIBJoLTxDw3/OAnJAOd0TZWVknyF7O8oq853isDqyZIMvgys//5lmP8HLbJAo5FEA/HeRecG22jZRjO/DsWkiQjSE6QmWjrrl1mdBiomagmdTAqBeRkGOa/Czj7uzLEmx1M40TdUuuygzAO9CBNZMsyr6FXqZKJwrXKHrJqqW8/uOBo0pi1KfOU3xjiEiBeTgSjgBneiYSYGDG07GyHJnnyWck8zJ1GBrEZkA2NUYkHsCll+QjGC5hbeBI0CLYmIFw3Wnzl+LQ5nJ1mYmzBywaAZplc+XVKjEL+PukEUPZKP11hsuI6sBNdaOKZYFZro1kXgVHjFsFZB+AJ4hnne41y1wRBBDi6AEj2dnSnLdiYfplEso05D9odW2Wy9hw+C39RxZkVWpDBV6ybz8n18jkJaso6dc0iDI6CIGsoI4j3zQVP4jv2mS5fwDG0S0t72zNhDiJb11WWAW3bqWBaC7laM8WePC/DDoLM1B02/yL38lNwoU+9URLS/XT9mIT6OrWAXI10A9k6rU3xQ/aaeZA6kAUpJsvaGgtl/5uZdgrPqdMNUQCw1tZR19b3i0GO6u+x55qxCQ3YKjVILf66DoLd3azvAVqn+7ElxqnRQQgYoLZjllQQ2Of3HL4EWObr+zO5XVU5DweZAKaqn2gxho408z+vXQAqdyTyyTORSOPsCO2LP+e6+mewOO0KYc9o/6KFn33ovvKZKI3gcMB8hgut+mxLzDnNOeKw8JE1D8mXSufMPM1W/KCXBChMThDyEexF9x9rMom/9MxFoYE1iKHH0YmX7cZzutCiMz7/YC7nDi31I4O9zmtZ+DHQs8BgTui1u49Gub+iddeYrpCDCpJT6OXm2C3OUchCGCfl4Yz6w6rQfUQXsX0+w6XmpgcevC+tW/doeve73pK++bPv4KsooJEbPAlJZRZt1R/78EchSlAw30YBnSJ7J50u2yAZ7QPMHpT5Dqh437oH+XdHaJCaZ2vZxwAk69FH/PbXvhbSc7fc/Mt05tnnwWrclh5ety795re3c3ar6IBaxjU8hmwVltVzaLzL0Tnj1NPZgwzphTR2y80/T8sOPwQ7jZwbOfQYDnicQVy2cbs3vPd+CGAWJl/9ylel3972e7pNdgOizaXdHWkzntEUHQTDaJApUee+3b5rO3JJk2nOEgZoLVscA8X6OzuIjw+kU09emx56aD2xbTus3H3YKp4TzNOe/QB8xF8WKB3IKd7QSIFx/nwwF3Kdvl4IUOZX7M+Fi+n0YL5BfSNMWJgj3R0UBplrIPORKA8cDnDI4VrsFVmtxjz6qVgACxDESf20LPvs3I7z5lP4p/hfxfOpgPUpG3gGupXPbH6E9cg6p3XYUO3F0vZ2nj/nkXuvHKLT68kNdBJVp7nY2jWQ8baxNrthx9tBQlQJkHt4evzxjbxfHv4Usa3DtkVEiI2ybctdU65dkOO5JvEggW7PjrGMNtEiYExx1+6wBxavWkpc3pHaIf089Gc0XdlLVlXGK4g79f+CuRAtDKgWr6GQ3U6HCp1eY4Bg6nRG9wFt6IJvyse4Z2QVz6Rra1IcwI4SdxjxcR/PZ4TXcpaJzN5KfINMUQE9wVHPdh3yc+avSuusXkxUDEwAACAASURBVIOU3pMU6Tlny1c1p0bmocykq2gLBI5BAN9gEGNL3JZR26FDrRLDKTnC5z9NPF853pg6tkNy4rZokGUGQFvaQc7fi9auQIl7ocC/7D7xOTk0y4ccw+gkyFj8CsJRzpOis9yfxWYUAKrxUNjJEvEksJODClOut2c8s9azTmnYN2yp4GvMxinFKtr8aTsKeFZqZceQQ8HViKe0mQDS2MgW/HLP/r7oouqDPDBIV6JmyZivZR5xU6uykUqJOSgL/JE23+GRHvw0a3sYLffs60qkTyQiaA8d1Eawjr/q5sFOcibskDe0spiGDEqnmuWygu0I9h5ykW8m19OGTxwkb5MUOcZmEGQusEVDTZt9XesBusn6wRdmQtoQjLV4Mcp7jvCaMYbJ1JRPZRO13MbeZW2HpOmjjgA8Jal49zv/gUENgzjNgXTaKSczmOBhjDyOnuRy86btgDiLYH+sxQk2p+0MwDHYN+ga5xV14p0EGMuWLQ9qbQ0ByggXZFVWQ5/bU0XQss6D7Q49tG7NgZHhlK0QrHdAAQ9aZyLqm6uYuW3fvyuQHzoypUMWX4sqbtYscmNpmIrqnnes1pMtXmN8OiDBgVOhUcQDb4bnW0M7hkFNTOBkU0UgFqZIpoIBQWYTBDRhZQ8nrSyCmloGDx56KwNhubi2XgzxG9/+7tTR0xMt8D58ncCLTjk2vesNr4lW3AmrKuh0XHvtl9Fh3RDaIaNsou9+80upnanFU1RBRPdv+M5302tedUXoRUmRdkKsbYtTHPiYtocD+KevfC3dQyJoe7iJqjGfy6x4sStSAULnhpKhOEMnzkG+4tUwfi5/DYnftrQNAPja674abb7TBOKEGAxQaU2feO+7MQzLUyfV+Cvf/l4AY9tPY9eE4xWmV06gUkSfzXX06uXpkx/5UIBpBmcf+8J1af2ztDrI+rUKgEFpJQn/1Idp/WCt389grj6ep8Cqqq2RdAv+8doGDC2w4mSQqV800judLj7nrPR+dEy70dj5KDIIizE2b3/Lm2PAwU7kJ45EsDzYEBqPkoZLFl0XASAwcUocRicqjlbFZSLYcmUwheEwCf8NVbgXnXRcWkm75PpnHk43/fYXDNipT+e9+KVp9cpVaQ+ae7c+/PNUTSvqkkXLCbTRV6QytmnD3nTLTXdHsg3xlOCBALwZYWTIRNXV0zgfKm/bYGrTsthr4AaoMWUAij5bTR2Gt57gb6iClguYaQO4BQefqdvkPrSAwqdGtm4ee5KJgeaiAorN6K+0L4Fmz3Pf8jRSHBiVoT6eD9q6kzxv3/e6z32AZGNWJCjl6BfaTjVhm4ePhIpr6FrZBq32JetmYeHDH/houvCiM9NqGMI+n09+/joGXu0BfMrnJnJ9nKPVHLVWBW3wx2lO3Zx0IvpKhyw7DMMFs4mBKM0sQi2BV1lVX9rZuT19+PNfTt2yVvV77NX3veHKdDrDTxrROrHFcz/tN7+6/Q/phh/fEmC+VHsBt4UY2iv/9nJYebPSF77yzdQp6xFk1qOnxqozr5qh8V/znvel9rYFwbI8ILMJh2Jw3g+47VRyE4GhaA8TsMrMjQFsyH6KQzF5Gqts4uw3DALCbnnDgpslsL74Mzy9x62kEx02wt87CNT3+xGYPveRX+d52D8gzzi0L/y90qvHwIv4mXxM8qfJamlvRLJagKvFe+fsvJRE8/fIZzMDWEdnoSj0zThz4UyCzJ0t3/OMVYIAgRK/Z13HygdC7nVzSNaZeqmw/ShncxK9m3KSfosABl8WDNRjtQVSLShbhNQw8iO6EULv0MnfsMtqRihcoGnI3ty5B2Yqb+HylwM+tjWPptPOPhGmw5bU3Y+WpCC7+zjoJxSfKHBgQuKctLH3enbwnBmaZhXfqaG2iAneFOsVbBnWxGBh5VLasrCzG7buUWyW9icqyGhvhhkXeDEhc3ATr11joobdNh8XxLJgNpMFcxJ6JRpfE7Sjxz0KLgHiVBIslgHMxd6xCIXNrWN86KyGOVStaYUBjGqm8BDSHII2DrzSHsikV1MxQATbu7g/2rRHYakCaSKbQODI+nJE8uM24MbZ21JpkKfS1BRta61Mte/uGgTM2UfiwJnGZtBoEoFDTCOlSNVLwIssFyxxgw18hRq66jByxhsAVo89nSF24wwvgDveuZeWaZZpWl0prrOfaIIfgXFO2w3Beg/JZzVSDVW0h0+wjraAj7AnZHNMyhBQ+zZYgOKmsqMEdkxK8ynQU5ks59gAO8Q+dAqrWPf4AdmvMAcE8bm+GjZHG8Wqa6/5AH5qQbru+n9Nf6AIVEa1uZn99PLzzwntSaVatgAo1sB++8EPfxTdG+cwZOKK17wi3fC976ftPPf3vf996a77Hk7fueE/uXYYZAS1Ui7G8eGjTsCFjT9nIYxK/PpcimdHLT+avaCuLlritnARsA3L+iORcUhVj/pPJAZdDlxCFqJnkInakzA+KQJ5b/qa0KejC8Ot6FrbYt/dRfzEczhhzeHpTOKuuYCrN918c3rs6WcThHDliUMPpgpG2Hxaiq/8mytZf4LxGbKcZ6T7778/AJOTTkRWRb/mWhlzsfMfe/SxdONPbko1xBVbdm8Cw5yiENma5jXPTZdf8tepiXOmzf/dPQ/Hvr33/rvThee/KFhg82HKNtDqL7jkw6O3JgNvsDJsvxbw0YeMkVxOcL4FHwUjrEDso41em6UuYAXxi086BqvAPJE1p50tWsfHYUdqetzHSh3k8zMZw60c6tLAHjcmjG4iix7YaTuIHKoTkhzsj2DCBmBoMpEBIa/Y4aeWt4v4MLOwsuEMdqVtdCElpV/1ukwobYNj5wukstejvdZp8BibmtCkzK2Nvkcz//Y6XUM/9de5XdmojwIB++b7372Ryc2PY+OUtpLVbvdRBp/Uuc5go8mFRa8MyGi+TWYcYOTQDONWJ0zLJD2bWGgJ7CKTJwuEAiXGNsHsRKpKdq9ashZN1D0VvBRIdY0FtLw+2cHNJMYyAG1p91kKaPp8Ql+UfaxO5gBxuo/ULFhgSikA/2lBXadhB5sxe54irCxAjsMFQWRqKjUTPx+yYRbqMgHAuMPnI6tTZ2CyWWZsRpweQ6jY9A690C/KOFULTSAtdx3g7z0XvFUxFE2bXs8+9Uw5bb2Sv3vfxnm+4bTFV0FMFrYfu+4QV4FVGWG9nF3lK7SdatQZNwYxQ+01/YGdXbQPL1FWA01B7ahxhGd+954OgD8GbAGuGU/axt8MK3h226wANCVtuB+NORzqFoAhtkDww0K+a+7+s53Q/MdCndqgAmwOtGnkeQniCcTJ8oz14sNiniyubmyN4L+r7jMMYEGwkGfSih1cCuizgCnptpAKIvgaeUZGlprwOsyL/HMvEicddCV2Ei/1wYbTp/mMyC1pu56dh4Y5OV7AlN8VeM0DhXPONYxt7qFL0VRMsFLARCmVRobpKEdhnlB0E0bMYfdHyCLQBsv+nYnPnkWBpYbf88zpE5Wj6AJwUzNUm9xHzpi7kHJxQDat99QqcMz1xbA61t3XtEsr3x+FHcCdAfyU9qivl4F/troIFkZsJwigNqHToOsjIY8W1xIr12dj94jxTAsFG8+MeaGvKwCnbbCoJghUSCQU8gchQyB5oRQXxiAVY2gPYylWm7KYCQhvfCJAqR0ZgR3p/lUfcQY2uui2cXCn+ZGSIa6pdmEK0N6z6r2GHiyv6/uFBRSALYG9AlWuc9hKOzrU6GSPBSOdZ+1rRMcnf8/SKZpJ90DWtJeNr37guEVn9qesMvXO3RPz589jzfEf99wZA4y++MXPpZ/8+KZ060O/S1//0lfS5z7KvIz1T0HWuTz91WWXREv8GDmvHal70BXvpJulk3x2BBuwfsvGdO+6B4J0VEFx07z8uKOOTY898ETEfi85/zyIQselbVt2ENv38Bqj6fEnn2CP7EqHoH2+nWLespXo1dNNc/+DD4a91iZceP6FyKz1MFx3Jq3+sFyRRROQOu5YYsyN6ynI4E8YLmj3gsSp/rH9sOH2pqPWrEUW8QH2HkSW+TNDusTXHKZ7R9JDI4Uez+VZ552R7rj37tSGHMAUtqsPG7HriZ0UKKfSZUgbzV0wL/3793+SjjxxNetfAwD3LHk/RULAIgeVOhfF+K4d4LCToEsJxSjcEWfUUdipo2g/BtaivMKSw2ZivxkmuRMJAsDVwR5ewz4p/ImyIPo1Y/zooAmfnH2j0izzsAfbd1BkxYBGBx+xhxiDNotppLCIz0s333wT+pcOZIXJySwNuwo8Z0A/aWgXoBKDj2uJR+q4TxmdXQcoKpFbCkKtXNoG0WklE9Mf4BxzzRIUZE9HGxZ2nvgnCn12GtCpEgVIgmVlFrXRUzEMlPyZ/dkLO9azbkHLs9HKwK5qSBu1ldhK1uqR+9B+5SzMamtJ5XX4puqs9bprE/upEz+3HFsEtmWeWgFuonSCXY+V2ixwKuVqdL92wgj45gwo+lUidxkyv7HLy5wk2O/6ZwuWCsODAyFVNs31KbfRyHBbBQkcSO18oubZxAQNsEXxs3v3YSd5PsouytCuR/Pewc76iLHhSQrkFLFpUx1kHYaQAqih2FwJcQqlieznSIZ71YeN2QUOZsrFUv2+flJJG/X+zSXEPKLoTXzU1eXQ0zxg0DZ3i4dFQUsbpoSAdibIh9jIGaWW/1xgzoM1g1mvT+baIjcKmQEZ0VnWx3hTOzhEfCMgmofqCT5mMDdr6btePFM6mizODGOL1fDuZUZGgMzcYwtzHmYBJAtqWhTupwvS/elMlzruu5ZPbZ3/7qHg4IOb25p1wcXZOhlgtf8AvhOgyhhyjK/tZwi4soOC6BV27mIrRsmBfL2Z6rDjfyvFgLhPyRHeWyU2zftesKAxhmnaxYc7jI4YAepaCDkywm2oqFCKhdyilu6yPrqKJ+n0im69hvay6VNP01mMpzPPOIkblsHWA6LclObNXpUeeOC+NI8qyYMPr2eQw+vT/NntTC9uTt37rN7MZ/L7j9PS5bPSn/+0Lp1ywhlpXutyQMr6ACfUMJvLQdDh+vCtGhsID2LM1M3bQpVjAIekI8msUcRrCXQMaAymPCCzaQ/VaGlcYhqpuq0GiRh7jXsFh9oCdwRrAUfLxhmKlkS1Pis4pKPodk3gZB1kojMyqJsBUlnB4XDYwMKFC0OvQ3ZHZTjajENE03NU+ktgIl+zZckkMDYnrA6NVfAkBDG4j+0MpbjiTe+KgRpjsg94kJVc3Dte//L08ssuDuRelHsr7JKf/fjmdOppp6YvocdZDjL0T1/4DBTyeVF1ddNv2bw1zYd9l4P0g7UdHVZlG/14+gxDtP5wDwOSZFJFUuE6WAKwEipjMLNLY1CIAB3vPzQwmb5wzTvSGsDIj33muvTo+o3Brqpm/Voq69O73vrmdNLpx0eL4jDX/56rP4xe3JY0jeEZtaJuYMNdq965jGEfb7vi1TBIDyfRoQ2Nw7cH9sD7P/IpKvk9HCEVqTDwbOxLLzg5ve3KN9JSMZjectWHYLYCnKqHxZTsqGpz7ToqBjMTJAGOqNfIRj/z5FMZ5PXu0H+SDfv1f/9OMGEuYjjJiuUr02KEt+vVvOLZDwGm2XYhgO29m/z2cQ/bYA49teOxtPaYNWl5K+0mVPtuv/2udOddT1EJ6jUFA+jvT6vRovnE+9+KS+9M3/zhd1PDvOVp9doT2WN9VK62pn3DOzlMM9OKVWsArRGb7j2QHrznifTnX+9LbQCIFfNwROhyCGbIRBV0PPvME9KzTz3LwUXHlCn1O7bROsktW/wHw4b1XJH2bJsMAKO8op4WTLRiWQuZRQ6pWkEVuJx76ESweicVxwrA2LlLoMYjVt5Y0ZD2PNWdNjzQm845azVg4mj6zR83RzLrRMKjDl+QPvPRD6TZdU1YL4ocGDTlG2yVG8YxbiCI2Y4OZT1OswmdR/VDbvzhf6VLLjsvWhAeWv8o++upMO6ZJo9RDbYqz0m9NovkeiGe7+JZ7enSCy9Nyxe0p9XLVwUDYRiQfRidu2b2Yg9M4C9871/T7euYUC0YS8X37a94TTp37VqmfLdEoG5Su5GBZV/48lfSVoCKEYLNaT5bYRO+6w1XpDkMB/rhjT9O6zbtSJMUq8qdBGvLAs5pDkne6y+/PC1A23IitM4OwBynYkywPwYDQ8qLLiHkqtyXVuc9H+aIAj8m91boZDiQMIzirAQBnBSpnRLeFHzN1b9cCTQJ8/DJOhKgnzYxjojUYQe5TXEaoCzaIQXPgknh13NiH4PbAnAxzs4aYjKC8/TGnGyW5lPlODxePCdXBkvWUbyH4iMntgd/5LYljb0/H2CGd6K98rmVwKwM6maANv/d5FJQwkErWR/UQtNMBOOrALSrCQwmKLiN0bJiMKSV8feC9esqByggSJGLG9rsQuQ8M5jyRMtaNFsNTFbRTvXw489EsBcT0Vk/pz4uQwZD+9C5fzetOjhoNUVpwR8EKHconDbCFdfeq1PZuw870g9QSvuHmtRZJ67UiqrdjnaYiXT46rk4RoY8ULGcIBiYqLatMyfsqg6MonE06DRW/t3AUI7Q1OFBjNnuyLOpMciAaTAySHGPokgV1PMpE44pJ2qbWcIi42cFDJqoZtcxrKCxeh7Xjp4Tid1w6oMZuCAYMlUeKAI2dfuiygx4PTljiFbEvSS5O8LRWyAMQIcHLrji/igHeVQbKAAHg+9qAAijyKkadJS3khgPlyaTDhKUKxmQgx41h/sBPsFO8JXulZL+LU9bwKgW+9XM2S+nKNTQQqvTHAAoAyv0Twn58B9UandTWEMaYfdu1phq+4RaZ9z7zCaCVnxML/tijAKPLdkC3LIAhmEXxxZ2L3FmTWBMjj13JkHBKOQHvMdgNaE5OypjSB1pdxjnYw5A7lVvuzIdgt1//Iln0ilnvSj9w0c/mdYhz2LBz+flVS5qa0pXvuZv0n1orq177Amq/svS1f/47vTrW36SOphs/34KMOomvedDH0/bmAI8AlIMrpLqAMFPWXVosNT+8Bh6bayFwNPhS+ekq/72nWkQSYQGbKki9spbDBJT2FKtvajCyXn+LebcdOut2NbN8ZrVnJdKgrvDV7enOS1z0p/vvBcbnMHxXqRfHGzx4X+8Ki1rXZhmyDJkP3STZH7iui+m/ez9Hv0Z7fczCEwrI7E8Kx3efkTaAJv3F7+8M336Mx9iui9yA4AO8rQthNvCaPvi17/xDYqUs1P93Dr82Q8TNb3Q6T5h7dHpvW99R2rQJhFHjNi2zLncTtfRAgZV2cGTw2dX04KkGpMZIA5mKPta8Eb7N0PGPoFmaFAShBft27LMerkmk1d/zgJ21iXVnmQ2V4CAxAO5pTUzCY371L/MUlGA/ZzbAEzDQgHWs2c8NxbMw/ZwD9meZYkobVy1zDhZocHhyyDD8yyPzNrIbbvZdgZMSvyjbxCEV79VDfRxNVaj7ZdkRfkH4s+w12xawSk3q3IjoSXLAR0GYJOhKEBXzrUMcI8P3PNoGoD9OU4xsMJqYsgjla6TYD2z3AQ7sh5GxkQyO0y5CONW13QCMMgBYsval6fLX/EqCiOyWCi8lOysrxMtd4I9smop3ntb2tqi7TxYfw43je9jy4wXeRaetzywyntx4JSFGi1rVMviMzdyBgUmdOxMskykBM8EtMYo/PvvGHSDjoYt42qUejs+a892HhILM1Pwx3syIeNrgsNZVzYX+szBjfst1tXJzuVVmhzkhG2ReWl853t6Ns0dZGOZ+AZj0VY83qsYuhMtz5zPHsgOfjow1r0tkO1aC0L3wIr0vtUJtsAl4ULwbQRgTM01Jxe3tbZEXjSHwWmFjq3PXhfjvlcDMop3xhGl7rvnwEsYnuqu9gvukcwWQOQgYEKt8hrIf9QB0IfMDWvt9doF4c/pF/L+wofGNGU6vQKoMLK2m0KAPbOPZtsqD6AazE8y1lp8g3mVRcx6SAISSLLkEW217FVBGJnke5AP2bV3X1yb9+36eCayfEEuqGTGY0lqzXzLrjjWPj+zXOx1HVx/Geb1vKcMqcyKck+S9wEkCTBLYJGFa7Idw2TYNwJDLcSBylWY7LvtIn7EUe0llxtUb5gD6twO19VnN4tJ8LORD5nLAJHm0NiVEZvjKfecwKZa071UEd3fSn4JPkbQyguo5+q61+BjZZk3YHu0KSGTARi+dfvOtI1czVf03FTz+8G+4rmFDqEsWGLEZhAQn5UdCxZkgtxjTGjHnQQh2e122wTQkDFVz6XFCPNW45QiVgomacmehT5rsMyzbcuagvl5FOxYryViQfdHDm6jaFvIEshi874DxMbeyDo2xhUYjqnoPEd9sQVv41iJAu4Bvxbkbp5P1r0U8M95qCQe90YFbf8yuOyo7N6/B73qXeniF1/IM6xP9z/wYJChPviBf0z/t6zzgPOrqtb2nmQymZ7pk15IQmihhxJaQLEBVlQERRQVvKDeez8RCxZULnoRxAZWsIKgV7yoKChSBQQSiKGF9J6ZZDKZPpPMJN/zrP0/4u/7xssNZGbO/5x99l7lXe961/e/e0taTmfIN2/8anTCKr0ns199V4HfyFJ5Zokc5130fmTHuAcZ7jJmsSXHH3U83YpNgKnr2P/d6dXouAITMMiKwZrshW4Y/TuQ15k3f16QZ5rp1Fu79h/paNr6//THP0ZBaCJFiwPmzA7YbNXqNakTXdQJrOuUFgb8AmLVwVbtpzfbguV82uN37t4SxaA1q9ZzTjIZRb/iOdB/9cKi8102k5O4R2fNmYlsD0QSYtEtuzbEHIrNL3XT1s1+4H0fc/zh6XVnvir98ic/TZuQgnKIbx35Sy1s3q5tyAvisyUATZvVBEjUFXvEIUrj0d/KRXqAxZZquiUXpidWLEcaYFrahi789m072WecRdjDMYOCwtFEsImBMQom7JcWurOq+d52uibGMTCpgW7GXWjF20ERLGxiE5NvC+s+T0vjZIBuADkKzcoSWuF2voCAZCsT7/eBae3cOpje+vpTU+emrUg87YxBqiPEoDuxo+rtarM2gYVE7GAHbeQEXJw12Wd8S7yg57XoooyWbHkxHodRVRDXa99C/oSzFIxx/uc5dZ7BbvT1XY9+WIteZMbc1lQF2al3ZDfEJVlHMBkh/Q0w8Gm8Q1e1ZOYT2dkRrwu0gsM434T7Uc5KUlQZwdqoGq3GEw4cB/jE/csGiHszJ1KzOYrADtPjXDioULb7iMVUOm7ijMvktEuPfRlkEIc7y861wAJT1v1v/OT31O+MAYkOYbUDgS7MvcSEuFRy8jygeZfDlymc9yMpQKgU6+WwUofHGVEPOUQL+xVdZLwHC3zOafCZR0CEOUkBijZxDUmMPUhHVENE6KewIVtWbEa3rr82tCnVZCA3ZHlE/UtIdknCMHSRGCgJD5+tn7MDMQq72ijOr2daIFWg3OG50SFuxwJxnPJ8kiyqsQ8WonopKggWD5BjtyO9OEoMYYFG87zHd2V+gJ2YgDxYDe+sguvZUeCaBYHAbg58RxezH0JiIToULBCjbdtSD7bBeWYdtafKBoZfJx7V4phDLpS13tCaHnjgb2giEz9hx6bMaInOVmPoCopau2DYOiDevFxQ1v1cA6DuHIl6XlQfeaKfF6QCFtA9UHbsWTX7jzthGg5tf3p+xeaoguwf18WDi6a3snkBJ2FHNDUgFD2+Jb3tnAtSz3Yo37TfdMNm7GdxBkd3prUvbaSNbhGOfRovj0TQ9lI2VB1VrajYlSa5CeK8uHIVDhyWGMFGe+v00J8ziG4ncJlE1bERTddJMbnR9pnsSDSKEwGucquJyaVUd0eBm7hJ32YTsDHVv/LBRPD7CeyphZII9kZlM9rjCMAqCTAm2PLPxli9elUc2oNon1u/bj1GxxYTN6WotzvVjZaVS13caNVQMF+0g42W289yW7w+jdSc1umv0mb/AtU2DAOboAnWwHdu+Hy0DIiAm6QsXfoM7MKBdPbZZ0dbzu//cHdatGhR6IUVyYEC+21MPyw0ZQut2cwaRGOLVoP/+OxX0+pNyAGALo0PwEKQCPAZVokHN1ho/L1gxUTAAX+3mcDr1m9eF62Dn7v6K6HraaiJq0ufIfk8cdFxwUzT0RkYPbnsmXTlVdegXZgHKMlA9QDtg/X06Y99MJ31qiUYdUAG2gfKMM5baX/4PySsO3ZS0VUPlnt1GupVXPuYQ49Eh6ojXXr552D3wiiUBhvSjIIzVpV4h2zQNliftTA6HER9zdWfYaPvTo///Yn01DIqk4O0iftrGn6rkXxmIyyiE449PF3wzvOohDq8hP3gIZ6ITtjQpnTvY3+kYwCQlWB14mhFWvrEhrRxrRrAao9heni4kQESBfbXv334Dal1elW6/4mH0uPLYSRQmTzthKnpjWcelTZ2815xUpWVjamcQK4TsHDNqi1p6f1b0wSGMFVM43mrTKo0Lln02cm1MZEYQ9bdx4Q5xK/dc1atqiv3pU7YYGCPYMsceqfnYSQPnj8nbdi0Nh1/WmtqbapNDROm0Lbcl5ate5mp7OVp/iGTY9rgzo0MJ+Dvmya0pWOPOTn95aEn0gu0vo/yTBORI6jH2FRjPA+ee2g6C9CzGQbSmExDzsxfHnk0/eZ3f0VUm0nDc9vSKUuOj6ncj5P4v+eid9KOv45hL0sZ3mWQYOOpQxN4R4CptiCXs58sUsg0HePMDzB0Sz8MvsKQMSavN09Lr3/dSWnx4uPTEw8/yPOsSRMn16WHly9PXSSakHfSq49dlD70rndiX0CYOWcCX0ME58+tfDl99r++HgOzenEc02vHpysuuzQdMG1G+t97fpfu+NPDeGV2jfsQQzcOJyjj68K3nQtjdXJIOwjcd2KnemhF7UXAvouJleohysToJ6mICYrsOZ14Ne/IoNf2QRM223aLADdySSGlUhVfx5JbIvLvb0cHyCERTrA0iI+JwNmHVp4bbgAAIABJREFUx89ZfbPV2epWnGEW0aTF6xtwa7xjujKfn4sgubrrtUOPSKdWAjuLpDui5zgxBrqvgKmZbfovX/p1zquf632beHrNATScLZwY65gE6EANuE16sp1Rk1j0y/8z8fcWAD/Q0aoEKKqqI9BGg2+wKycO2pWipaRga4XEgItQeo5iQGGc9kgYKS4QOIyLAXy0VePobOPIAHdmkleSnDW1EXj2dEQls47Plx3bsZUKOoWJBid4U8Wvoj1KiHX3duz+VgJgdI9lj/ocGVeR+WBQwB7FHs1f0AyW2Z+6cYhDfGA/7fa2wVcqI4Al7CYoswpaZxtLABZEWNiP/VKjcfza2lEKA8P9BBmDAJZ8u1zWZ1TjSdAjeZXVz71gU2SoTp88j+CtKhLpbbs3EJDuSAcynFCtRAdhNTEsy3czTKAiu7sMbVXbUboY/uaQuni1vk9hDe7V4QNOGo9k3DXm7B7AtHfvf3sHE9PRzpw1m0maDJVUr85Cj8UR8aAhAnHn9zivxdcc289VcsiH08k524205jRPoaVpAfqXjdXoRG2j1YYJnav3JiSkAAob+JlKChjGDn3p5Rd4Du5lyiwCP97LbiaF266xx0maxm4we/fzHOruZukJN1XGbZQz0Nf0O6kw9pryE9gX7nuiZ4A2rhOPPSJdcuHb07y589OtP/kZTMzfA0JXpcZ2GAok3lw6AHClV8487ai0GAanZ/FHt94WewNLlS48722wVt9BC9BgWk6r2n9d983UTeGjnzWv4P3uxdZf9u63om/+tvTTX/403fm7+2Ct2k5dnj73sStD/qAxWPgspqxb7lXgQaAqBkOboPJ3f7j3vvTzO25Prz7rzPTQo38jAB+A0VCJb7mEzoi/pOXLnw+w2T12HH7/zee8MdUBzjcyUbcSv2dr1ZPPL0/XfOubaZS16ZfB5PAvXlQ1/l2f+7oz34i8ycZ07VduSKe86liu/WEW2whErjCDQigqLcN3v/71r0+/ueuX6T7uYz3DRfaSSKnLVweCvuT4w9Jzy1ano46enz70vvcFONtDa6YF5jrkYsazwUymoxnGwnhw4zIokHUGMxMk9GUNXqMNNwN8xbkvJ1HyvwUJYlClhdlohc3ajmo5Fmx9ixuh1RmdQqWvYFtmG+ZlDdQFwQLELYFxUTjm9wrt/ZigHuCDxeUMBgQ4xP0VrFATtgIsMF61tdxhTaGziSFymrq2W0ag3zegjrZrwYUAZmVC5oGYApdKCuShMplBZsusCf3fHn4y9cAC3Iesx3jsh2BFcD+C8VFok/pnoUeatT2FzSyOBMMfPyGgNgn5nsMXHoW2++kw2OnCcoIDXz6/z14AXd0AiDKremEjZtud302cuhKomQkDeW1cy5jerq+J6MTWbf2Sw224Z5nm3lFJM8aBmwG7C6KR5MmYdmiFwINsuwp+19Y/wbRgw8iOLK2rvi7KWyX/kDU/M/hd/BkyIcS0doOZOMmYbKMVXcBf0LDc2NzdqK8M6QBj1Qwgqc0bw1zw175rAbb8fJxzB57xXixGyvrzy9je/aQvlgFoq69sUe2Q2vWyg0JXjfdtLNcCiCaYV0fxJT6jVATVfvlLFkgzqJX3r9eOeyDmMvYYCHb3WMxr6CRekDHoOsXQoZKuZryDAIrzsCj1t/0zWNE8UwEqC/47MMhzIFilhId5UbRfkt/4cw2Aj4KVatuZ4LoOMROCG4wJ8MFqZN/y+0ohRIFDkgL3vJt4yfjGdm3Pr/sit41ni+pQYoGmHHfIqMoSQII0frZLIFCcgeA800LQ3CKBknDmeW3oczbTIqocSJMSGvyusUiA3Py+7Lt9fOYunlW2aQ9spV0wdUNGhM90PwgcC+bGvcdnSrJxArdDrzhPdkSY5YS/yVIg/r22xE4CgfJga8eE6PJY004GzAo6TwKsrudZBAuV3LAwbmeCv+/5UpM1dJiddsJe8r91akqrGOfkQpLrnbs1vecCFDVvs9VfG2v8GbsxWKFmWsYsvPtc+4n7dn8XwGoucBmgkb/8U+4uF2GKbpDC1gmqZg1VpUXMoTMjTb3aGKRm7ERulKUDLMDCGHOoM/bHFmAXTp+sTZMhGAU17RXv1D07TGv6BjRGDznkIAbptqOBOxM5nqVpycmLY+i1xZNnlj2bzjhjCeStLJswAqg7jjPjkMRh1tN3McDnfftHt6Yy2Wlq4/A1n0LSosMX45f6Yn87gKoX4EOZEnWvG2DMzoAcVUNeXw8wPnvOHEChOiRYvhfg+F46kXbyu+//4HuRCHgm9qWyYD2DDmLABuNPOxnctJfBgpMZuDW9bRrvuz499ezfAbFqASTpvhAo413C0UonnXx0enbFP6I4YQfLwcgjdnZ0xrnbQgdoCxrmrTPBEWCYdm8ZSOtWb46CtRIwSkIBNaV+gcM6YxzIChB19kOu2UPRRMxkAjlhDe9myEF5VM5HCCgs2GmDRrFjNQC3xsuerfb2KXRskkCyR7Lfgcil3qpC7xTxmgjUDpg/mw6dTWkjw0YnUGzbz/caYHi7F7yGnbCyYJvoYhA3kdUskKq9r0Cap5525ir2iMPJerpGwGmweYCNe70n9x/F6ObmdjRIh0I+Jg+ioqhIa9WYQC/v1y87c2WiDhksG8Pyu3a/KKE1RgFZfWjfodJSYVcjB4EFC1mq8O3mLz3I7WUdde0M19CfAv5W0Mm0hwRUuanxTme3GMy6uFbq4ctONDLqBeiu0C4I4FIY4HZjEHaZhUjuJ2IXuV4OPeY5JSKIn9gI65m20GsHgfmUCK/56kRA1SH2sz9jh4/t8oK/kRORE8SzKx0gWOteUG6A+/dnBpAKs0igTNQYuUMdgaSMSru1p89sTy+u2Y6urBIzgX/H3pY57nCncDG+ewuT2NaaEnipTva8A+enl1a+QOes+rUjadHChenpp58l/6gBu4N8yBqMQPYaUzJCf0A8YJElYyvGSsRoXM8CnODnEIQK8ZJh8vEabG7EFULmttGL/4SWs6BjVXSCSJYwXtAWSeLxWcWJZOjW8q6G+ezaSTXEWXRshdyPhZ3craNcRR8BfTUEO+PpveqWc/Ua8kW7PvTdFumMcwf69F9iLdmP+6fMXZnQkyhYGtMp86AtFlS1oOO8gEbY0tUArTs6kDnlmXzm/RC4RiH5zWVwuUz6Ecg6DvT0vStfGNIRXHf3bu6Vn2MXBss1uox4/DpmhdhNUnbDr8/Y34XQ+Yb16GH0jE+rX+5LM+eMh1LPA0Nv6EeUYhygyeELj6MitDctOeG1aT/J9wvPPJtmzJoTk3c2dK5J61ZtQnR3b7rsQ5dxoGwTmJReevnFtHHzBpK7+RzKbWkak3RtFbn79/ekgw45JITx21tmUiGiTVKWgoGBgTCL28BDN3CNiaEhBzgKWGaw5YLaihHC5zBw+hisIWVeBN1JkKH/ititOmZqwFbD4tnHC7NlSx0eEfbQteLg88pJQLenm7/zw3QhCZsOwRdhEBaBQuwcAyqrExx0N68JBbvbZNANWQM4UYAKTsSz9cmA9rd3/zF979Y7Y1rpm16/JF36gYt4oRwOA1WuedddsFWPPSEdeOCBwS4Q8HWYgtWBPKWbigwOSOfnV2FY/qkDqVoaG+jyTzi8an04yjKZcIK7TvQEkDa2sG1E+nc4WO7NQFiH2MDBnoDo838i9L182T/SX//yN4ZAXYJQ+DERSI7RJlEkM704vUsv/wRMVKpcfGbWx6PSDFPlB9+6Ls2nLU02kcBqOe9qw9bN6YpPXc0GA0TG0miUzgFg+7eLLwKogGEMKHDLz36RbvnFPWgnAjLpuGWsmtzLLlMw3woMxuHaqz+dDkesvBNd0B3dO9LDjz6SlnesjWqTzORuAr8w2m567m3GtBZAxPnpnW+5mIUoh0H8Qnrs6d+mwbLdtHzvw+EvwGk1pKV/fya9sBw2GM/QiGOuB3VobaGA0F6Z5h86IzWicbNmWxdGrSc9+JflaS+AwqmHT0loErO2aNJt70utVCi7aNN9ee2mtPpZgvEO1hQjpkbIPhxFuVO6NQAYiD4OPzFAGGkDUoOZKocv0Sa6m3NFVxqJLlpeFbT87ShPn//sR9JP7vx6OvrEljQNQOaUI96Q/vbo0+nPjz2YemgPHDOJqKYaBbhTTuHj/Le+LT304Avp6WdfSn28hwmTANABRqoErRCMhjMX0gDvftv5gCJTMBq70nU33kSRY0s4m/e/54J0xpnHRkVr8+Yt6ZDD5tEKszs99NQT6Re/vhsBbgIBsASDA1lyoRPnnmKgxhCGUn2RYUS9rX7ZNm6hrlpDxX43ud2L4RqH+OskgBiHwjipUJ0aum3TZR+8KB2LLqssRfewe3SEZ/jtPfemH99+N23lYKh871KmIZ96wgkwWtelq2/8RgAiMsI8LswESScddVi6+F0XpHnTp3MfGFE8kYBATFSV6cB5Flg18NUpddIm4ZAEA8jQh5NpEz+vULhtlARps2fDLGzGLtQBfNmSmHUxHa6jllkEzKUkymsYQPZFq1lO+g0wnLyunoxtGQrIG7BvhXHdQ+ARzBnXyARbZj6H1sA92iEFX/kn0kZNUeCrpSg7dr2V0RyAF1//v5yACZrO18/IwIJTxcMfG3uFroxgRWaXGvfnZDuDIX5crpYb2HMuqXRWEBCOR0d1iD092p+vWXwZ1GedvAx05CA/JxeFfmhmPxC5qLUpA5RfH8/emn1AC1XYYfam05TDxWZwGVtQDVtVHWCnkY/RWr5lzTBMvAlpOjZ7R+dWqvLo5bAJd+2AYcystXLaYF20AFYj9iiAVe6FZz7gwFoAXRiXXSSP7HmHyAU/i3dVhr9zaF4TLUeqA+xTL1Vguoo3UoXDJsipIOGVxTDQA3sTzdIyglXfVCXsVgHWwWi1zAzoWhK+OtiXBkZDIJlWdCcQsApVGAxVcbCquJ6MPnErkzbbsEaxwX0UboaowgcbOmKeDDjZHmx1WWDVNbJdSRb8KPc+hzb44Zh03c1AAtYFjaIBghgv77m1hQUCdobIgj5jJZ7qMGfcv5SY7jupmkShgYIrmFDslcMPnhZMy10wERopPPQM9qQjT56c6ppnpLGhprR13bZ0/70rKGQw9G4Wun3sk26CDO9zDFs8TOFpDEBT/dWQofDcRPiujTA4VANbPajMWLMrQhkF9bnfjzb3W885B11Qkg2CoR//8rb009vvisp2E2wlWVJdFFAclyC1t5aumR/96IYoIH3ik1dFIXeQcn89rLL/vPwD6aQTTk5f/uLX0lIGdHbz92Vow3JQI1hectqx6SMXvzc14PNv/dFP0m/vfTiNQ0frio9cmo4hOB3kmdrRJivDt4WUDOc+AD0r2grykwz/+jd3pTt+8z/pC1/4bHpx1UvpFloA9xB4nnDKXDRPt1Dkgd0rK4EHPxGf+85z3xFgdA0vSNaB7WL9nJHrbvpOWkYhuoLPlyH6ltefjJb2C2l6S1s6+7VvSbOJwb7xnW+kR55Zkc4557Xp/He8MzRPLfr00CYZQyGwaz+79Sfp7e95d/r3z38+9SJTMBiyL6w8oHcbwa0tic0NbRQxr4SdDJhFLCbYoo5jYKRh47KeaAAAgooWXgVI8SC2gxpjxKC3sHt5n8a5IUHOAGr+/Rwv5RgqAAYKigWrMA8YoNhEchItq6yrLf4F+6qwf9rVAGBjD5UKUCUGZAEcZgakWp+vFHgKIDEGJvjZwdbO51umk9fzeybtnsNhzrbamTvofugmvtwdg7PUWM12Vaa8iXo94IGtwqFlKLOV+yvs4PKlz6cnH3uSz6LNlOTdVkjPXdaizMyzf5UB0GYFsCpogR/0q4/Pzms0mo4+/BgGk80OSRJjtay3mEFZ//T+fec9JdDVmLYAEb1WAGvRom+BLWtkZoA5M4Gju4JbDOaO78rDGMB27mDw+hMUnOZnMvtRBnAGvr2XAK4cRBJFRJm++AOLPwJyUTTkvtkemWGXfz63QefOKj9TpmuAZhGrW5ivBqChFd1D473w4fl+TXoyaOrPe5067G29NhfQLlh1JaA/BhERa++JGQ95SErek9l/+j33b4Vav+qOOlxRFrzvVIasw6TU8cdOhIHiK0Apks2CYem9Cpxn2Zk8oE+r7Z+hO8dHCdhrl/o4c93aLO6rn5zKGEEWmRIB2U8DWJHUyXSN98q+sIU7A9KyjTNLO4aV+S4Er7m1YmiUaxTD3/wekYSAWAAR5k7B7ETP0QFyrKn/HQVWbI/rIagaXYessfqeESNwLRNwr+Y8CoFb6x/VdtjxZxMAroCqe01/VrTJ504E5RByfmaLauR6JNN15D1Kt9TB/JH5nAfICUrkwrNyF8EctqXflnvWzMFSFrKVq3Dfhf5tFFLymTPOC4Yvn+t7nATDuZ6uSwFv72m78y94fYI3+awax8Lg4pzLsN9GbCZYL3jQDvOxFRbtlMmwlM1dWAjBq2HuySF6nRT0BMn7oruJIgjnJ6TvZE6Fzxa254vPDgZ+FD+gsJAnaT+MdWX0ux+MFyMWlRFSKm64F/TJsc9KNjUu9y/7di92wrPj3o35F55fmWglu6YdzyBsZnFnUDfHZJlR7JEyP5TV5VT0zMIvOiX3wnoLzWTtozllyXe7590vAhlbtm5Ks2ZNLzHxGCjDGltsam1uzfZJ34CtkZHssKtgIio9ogQdtkeilDmkHYl/f2YpnXr1aTK53F5YiM6wmFTdxjqyPwAhH3zw4UzmQJ/f1l6LnRecdy6klJG0cuXKeC4LDuvWrE8XX3xBDLnz5393zx/pqKkFLK2PM2XXoQXWGnRbu+gOqp9ci74oOqgz5hBHjaXnVz0fuYBoWdmezNY+gHxgIQSOu//whyARqZMpCDuOGGrevLkMwpwZuMLGjnV0WXUw72FWMAsH0cZfuXYdwCj7jvNYRVHG6fH7ADTH1GqkG1Ed5tbJzbTqNwSr0di7D4DKve/U+d3cq8COg8FDK5PDJ1NWmREL0xLRHFQUXVeAhP0Adm0zq9KRi45I/yA+6Ng8ANZCcQZikGbBPWjXhwWOCgoGMghth9Z0NSD1ZSxj7mHBub29iTWDKcr/Bnr3Q+KZFfqZndt3MewTL0pRv2Njd3RfCZBqWz0LMupfKWzIhAb4j78jtuZzq5CQmljD/kDup1ZZGuzKEPvYzj3xHgdGGZPri9zDSuf04tfqAGAFVx24LEHEgoit3xPQ1Z3UxLApdYP5/jAJaRnkoih+qd9LN9cI4GY3ZKLaJmxGJZ3KEEU802UWGv0fD12pT7MDmn8PPX3+VPJnJza6EgA05odESY5YzT0ixsr7kB8apDNiWL8fcQ7nq7ltUuS0Pca/5sfkIDL2PQtDdBCbK2gPJpJfWaxog205NNATJJxu86zActg3xBXa9chpMfpRpwk2bL4fWcWNDN5VhmIqGrTGMS0M0+ro3IJPrElT0M93L614DkJhgFj8Y4wmIcBOlbAtGVhVSqK5pZZO3v6wEXaG2h3nADDtjCzNBnIkP8Mu4f2h35qLzHb8eHm/n7W2ZcPmDrUqYxVjxJL9c92cOzPA+Y2hqLzjPhIUO8AHYLSaX2tnlPnR/g5zn7rVPMOCsy2xMrpwcv6urYy1LPnRXWCO1eAhgqPRzs/+lMBpjL2f/NlCxCDnT1DbIVriFL7DncjKWY9z3RsbYVUHgRP5M/zJRvShq8ECfPVD5g3cm1INkn0Cm776xwfsf/D+9VDs96X3XXgKB6MtPfLE71lvNh4bffL0STFIZ/36bhwOArLzDk4taCfOaG0H+a5PHbBStvVuSMuXvojOR0onH784vbBiUzryyIOY7rwpQMYlS85Kv2dK/Dvf8fa0HuOyFZ1Md8OaNWvRFDudlsIcROeppdC9CaBcIY1zFS1wfqlRR0QaL38gBmoAVDkdmeqHQaEHw4X14O/uQ0eFtiGnyk2hotMEKDIJJ6kGTyWO1OqPG1YadhmVjmycBknQ0E4LVkRpMBOrbNU0dIG4Bw1JJYFAuQ7F4N+qHfftoRasNIix6uuOsTr3re/cyhCv9vRvl7yPdu4Z4Vw9FIPc5y233oLW6Xup1DbF7zmAIYIxDkgeHmOAlNvjvB8r7fF3JUbaBA53N0b3k1d/LW2gjUdQQOaSDJpQ24PSrrEVua+ngjB37rxoxYhWFNeaazZWNadvfe2a9ASOSgHq+ejTOLFdcHeCrW58ViQuHLqVL69Jl1x+FSwvgS+T3/3poNmT09eu+SLagYDWGOkRnsGqTQ/39VEGTO2EsSp4Us+0vS9/4co0b8b0CMjHc3heRFrg0o9c5egukniTNie0ZcaqbLBKDumnP/GxdPIJx4WcQhlAQrRsk0zc9/hj6bEnHiOo6eB9YBypUNlC0YMxmUD7ahlVK+PeyST8lbT4Lly4gIM1kamTD6BpuyfNO2QSAPLcNBcR89HhCem+PzxAhbojzZwNS4fq2WFHLMTATYJVNpIeePiFYMHt3TqQpuNIF55IuxV6LlvRUDmUIVw9sN562D+rntua1q7YFY4o5hbwLlynPQAD3YIvfsN8VHaY3+NatTCYlCDo2UUAiziyRq6aw10DyvQfV5yf1nU+wv2u5Fw1pI9+4MI0fWpT+vNf70UXd1uqAsCtp8pvZd7Cbg1oZ2vrgvSL2+4CaGdQBsCI3f8CPQa/MgCHe3i3aLC+ZvHpRFgT0l8eeIwgozkN0r5x0fkXIAR/ZHr22WcohMzEQExM67ZtSLfedlt69qV1YX8FOAVVZaw6wFwrPDaCA+9xwqE0hAzC5cpUHpLhZw9hiJXrwpcChhngKpZPdRXhEl5bmjuvKZ12xEkMhwHcZoBeK8wUJwkayAtOPPTI0tTCHvrIBy5Ga+kIAPKBdMMPb06Pr3jJYmnWQePjjz/ikHTJey5KUwEdxpl4aF0x9NF6X0pqBKi0urZMyR6xaq4xlkGxk3aiLv7RKdiGpwMy2FXqrRk2vYMxJre3EhhPCCcVQynck+5bnIZJh6x4q66uQTheEyL2suc4AAfPuFtBxx33QSAeSVZ/TDTtYCigbUrPv/Ri2sZ77qVtw9ZzE+08SE/UKy4RNlRg91+/CqZY8XdW2qOOiHGQ5SO7SJaJn+v6yLzXfsY9meDG0AkD9cwqtTIaUC6LJJhXxzmqAuSxRWg3U8zHBp0UbqBmMpCT0yIJ+H+B1YKZVCSNY3tJ7ti8ZRUMAJjfyLmci+D9SpgPDrwygJDlJtKX955s1TqcbscmgEaCo2oKF9p0W2zFUevaqlN3F9p3DHCrxFeEmuI/gVUTAlUfnV6e0pyDaEVhYu12WkhG+CyDbx39KBXKslHOZmNOjkb6lHyR9cL9TGCzlhNYARiWw8DftQPN7j5OMH8Nxh/thA0wZwWLbTZxSJNDBCo5NCafsgBkzNqC22vLsEUI1syzYtBosjmNaa0G/r6TnQTmg0xcVwKlALvjN2w3UhdZOQ0cub/bUDuJQLAKiR705GhXlwFrJXXSJDWsrZrzOQzbFhS2DTda7Pj97Z2y0GTVqs9MkAjg6hCeveN4j7jhKXPK0uLT5hGkwXyFYbsTrbvWic3psUc7YfkOp3nHNLGW89JELlbBInR3lKc7b3saoG6MAi0D+QCEyFtir5GOp2GClVHafjz/AaQIUZUKlWI1AqkZ6MhKVxXs+/e/+/x0/NFH0VKH0Dxu8LFnl6Y7fnd36rN1ifNHbEXAmVs7e9Wh4rlc20pagPwB5Wjc4SMy4CzAsaenCchv64H9wt5hX7N0qZoCle1ck2c1pG9+5UupHeZvz9bd6fIrP5fWwpI44fhD0qc+/u90FyAHILDAddVGs7U0ktUYWkbgR8xzww03wuJoSudz77IOW1paGJK1NF2LxMkQ7OeFRx6SPnTxRamT7oJf/fi29PErPg6I3RBJ5gjtcNHyzgps7d6VvnrD9alLhJ/9+553nJVefeLi1DSxkep7ZpmvpovhM1++Pmz5t268NsDvUYemYNMqubcVK1ak+fMOS8+vXZ2u/+4P0UsnASc+mDN7aprR1preQVHue9/7KYnohvTrO2/B37JPbU0N+5ILOcYNEYjzVZzjwOQDXDVGyYBMYX/+CVZiS/ZbafOJbGllnTLYFEYlfm/faMGmcrBFLtLYTRQtgHzmELax+Mxo6RMIEbAoAatFzFa0S8fvC+gJHGA7o0hVAu0K8C8A37BtWXc9Wt44n8Uw1Mwss4Bsu6rFDtmhsOHVH7WV2/ZG7q0YrpGNZC6Ymvj6ZauchcKVL2DPlz/HsxjHUExTPNj4k58zbswdSXkoTi5mx9IESDGMrfbvgmkZ4CExyGFHQnQ4mtgadlBpWEUxoLVYg2jHZ919HhOVDCLm9+VwFsGfAQquvguLavl1vMKa1a9Eg27IZtla6LMJGlMojL0lqJUBGRNgWa36mmh39J2XBom6TvmF5kKdy+r1xnMGCuZd6GBzXyHhUGrl9meLYbRDJNKC6+7BasAp43BZ4rZRD7A3BKfiPqOFnw4HfIJJq34pA4YZUC0Yq/0Ut1wLAaEC1BU4zfegHqbDbR2kxb6mCBS+G9uhRJlgUj12uopk3uuHrcK3Zj06i5d2pmQwNXfX5TbnLGGGr+BnBGvcvyaog4CFPXSuqf/pjIoeKuz6h6IgaTJXAOUu4ygtkcYNypa1oQNp278evizAaIbBqbUJIBJAAefN/zbm8Tnt1PNdy8ZU01OGneCmILhkFcGMWgbkBXMQECwKDNGqXgKeuW60+MPcnDZ1Ci3QtWj8T4+1Fpzdx70JwspQUrNW1nZIJMnw5PlsSS1kQiay341nXO/QCCYeNqezIBGFV37XNTI2is5D7rNfEChyEg2PUkN5/ob7RHZfAL+xxzIYLImmheEntvhXygCj8Cp5JRiqgLvuZ9fMr70QFOw42ooOv0xrO5YOmDUtTYF92AKTrw6/4Hn1WWQW+mx2gWxGzq4Hea4dFNssrGva3F8yd2Ws84txAAAdnElEQVS7uwckGVgYmEbHontcKQs/2zgszhVFhB2QmxzC5rMUMVSRf8lozcWQvC8ycz/b0GjlJsE3Z8xnpiSlUQJYw95GR0oGUr3+v3YUBShF/KS9iVxCEFa7xroGQzaGgTncMmvZRhu8THruR5c7RveQjDav34u0gMU/C8fBaBbMxUuGHmzIcMUo5xKYLBOW+Eq/og+x4OZ1CUD2sje7OQcnn7gorVm5Au3wkyiqtAI2TUnXfe0bsKc7g/k8QstbEDywKVPIGY6j+23j+vXpzNe8Jl1zzY3s5fHp0EMPTudd8O5gXf/45z8HpJLpCoADaSIawQAFKyFEtU2hg2niIOSh7bQcV1BkbEV3H5IWLfkL5h6cVr+4JvVSYZ4zc1bqYI+ou7ifdS8n7jn7dWfH2kVsbqwuK28/LD8Ck17O2t3EKguOmp7aaDHeB0L2jydfwsfnNcI0R+eLBXG1Tm2DttNKm+1ARYuxBx48NVjttfVt2G4AfOx2HZ06O3Z0RBt6DACHHTt5ciuzIrroKiKmwVVUMbtjEDLR4lMOi9zfNnJjH3X2LXaFbeF+q8j1BMeGiVWb2xro8FVOTwKCg6X5k3tqba8iBmxkbyOrxjXdcx1dgxTuJ6f1q7bRWcrPom850mt3h7F2ZgiOt4vDnAcbKcYSQ5DMSWSQKus1kcGJDGCeALBajUZpbU0ja94d53OAfF4tzn7AYosSeYgv5569IhlILWmZo/oBDbrnRrZhHd1VE/m5XRBcxgnYAg46jGsE0kY1XUF9PbJjeS7iw+lzsZ8MlKwQ5Gate7uRogzpqdySHzmt9oF40uGaDl62+D6mbIYAaRRoTey5N8xSH2vqXvd/arSGdAaPzxbDL0AYAtTbg0+RcCc43I/tdxhqL++1AgC4pokiN/iJrP2Ym4BP64VUKEHIzg0ji+w/lJ/RXwkkAnbyuSHNlMs4AYrKdJ47dzLzZw5Kj9Cd2o6Gbi2D4sfxeatWMxwVH9GHxilYaQC98V4EP6NbkryXfKYGjXvZrRK09DmDrKH4RdZqLRVU+XmxJvMdfc8ouUclP298EPaImzUMqAE01p43gOm1YVP3EEd0dOpnlHNgYOuWXRTYPEdqvyp5AHmFdyWZsVy8wI4aPss5XV5Tqasa2cmCudHhZAdFlt1z3SthvYpThUwO56yGrldZ566XhTtb+M0pLQCMo8NRfXrZxdqFGu5xgO41lpyzDYDchLwZerven4NRRyi8dO1ERodhyXYmigE4pM33EoN4P3vztP39vRPSwQfPABBdB9OnBaOwO21HL2WYxLeVQT4zqFbc9dtlvCwYnzzYFIzOe95+LnTytvSF/7ohtc+jYslibFjdAZg1Oe0CdGpmYM7yFRt5OfvSma86J21Cq2btmjXpsMMOi2B94cEHIXT9eDoZo7mHREK9F51QBiaqqdq0RbBiXO+B3IHo9Pp1m4Np6mGP6j3Bna3mwW1x92qjZGXGGgMoAqiqKzefStI0wLBqNrbaaTIMDGw1sF29O5n4dx+CzWfSNrcsnbHk9KioukITSIiHqQYZJOooreLmCr7oN0EGP6dzrEdjJQyR+oyCouy852kVePDhp9Ib33h2WjAPAI+/tx1F5zhEwvOrX/0qnfumcyM4UyfKoD4qkrL7SlXFokJZtGoVlfdwvtz786tWpS/+97dpn7DaJ4TvceAPnSMAo6XO0IDlX5tRBZ6FJssyqOAGp6MEBofTwnAVCV0bbAvXbJQNNGK5hv+w9SwMRACsevBymMZ/Ism7JZhPUtLPecOr0ocuujDEgYPtJjKBodsBY/izn7sWEJ0WBQzMhy6+ML31Ta/jADtUiUoloMxmkvSLPvgZPg+LJbBq+o8zsELQigGbPX1K+voNX6MKiTeIihrVwWBw7AXg76Yd9IAwWC+TVD75zJMklytp5+hMLVNbUtsBaHWMMnnRIRF7qFZXzU3PPfdi6u7flGbAVKuZMokK3BwOCe3nBncYgY1bXkYA/R+ptrw2Hb7gyNQKu3orINtmdKd2UMEu270rvZpk2CEGDz/0FADYWHr1m1+T+ssH0OrZkVY+t5FJiRgJnthBcLaiHX3kcWkLbSRPPfNy0NkN4gxmNTIVAMJqd6nZ27+Lg8m2qXBvE7TpLL5+04fTD267GY0nDj2aipWANQfPr0qHLJwTA2DUu5WRYnHBCZ9KTghkNsE6Wre2L734Ui9mhn2A4amqlb3MeekhkOGzxmCgTUNiYiHJ2WSec4LtGgSTDd4TQOy8BXMDhHiSyZ4///XvYrDNEAYJP4Dxx2DKyJC9DQjSuxOH7ARGW6EJLmwDMLmw2FAwFK3SjhpAyVidRJuXujeyBNlXniNz6YUzDkwLZs2PqmB7SePPNpxuWHfX33BTDGL46IcuSQsOmB3OsxsW3xev/zqVt3U4qAzmvv1Nr02nHX9yAOb+t85FhowhqFVfiyQmFhZmsp5cDsqt0JsQan82U6TYCTO7B+ZAD0H4sPqAEVyq95flQXzHucKeE3bjKSu+BuNT2ycHOKzxlTFvhawChrNBSnZYDv7IyWfBaDJRiGmxAhkmXNyj7TNOgt5Fm/hWNCHXUpAy+PZedSoWkay6DwHk6CCttNpOInAUWj0EAFGUCV0cr52rqgb1FpXUHNPpCZC7FgZBEaiXgEjj9gBAopVeXq2tlkwhj4ngVHhhvfVReJB+nBlLeaJiwSwrmF+ZvZSHhhRAayQyfjbTvhWAr6wbRUu1hUBnHAEwz0yrTjAcLZSZuJuwcp+1FGQqEfXduRkHKLBiPGNey/8Dm0kzae/vIBBmAGhMBo1Agc+Pe+FnKgQwBRtIsmbPraN1pY+BZrZB0cYcLDGZn0oz0E5KkB3JcaojiCOBNpcbD9CebI+DsZYbCYJlvW+P0yIBczkXynMY+MqczIN1BNVl09j2nNu5vOdBAnoD23DELLHM1oxbOfgRfclotVGn1OnMef0iv40Oirwegs0WK/w9z6LTYf1HdsV+Ah8r/aE1DXA4nvay6gaSQ/xCOTIv5QTGDic8DpBOSYP7//wY4M8aWI4kKyZjSJkgt50OPbI5BvJ17tjN+x9Li46YzCCnqemntyxjiN+4NOsoWjin1qW5U2emiSRE+/ZWpS0bB9Off7+c1r0MVFUgSVJeTcDN8/Rty+3v+pQYzqH+o8x29o4MCSUodWV2OsiIsk2wmujxjFMWI3MwG3sznB58nJZ25GYG+TwZZLX4q9edenI6+rAj0raNHel//ucuQLA9JNW1MFEGqcfa0sQwCRDwEXUB8RvVFCZlKQluyDjQxkFgRj4FFgdv76MwXc499cxUw4v+wwOPpq9893vRTvTFz12ZZqLDPYbNbUQ2xOm+Jq7GBPojz9LfH38yztEJsOtlcDmM7Pbb70hH0aEygk/61g9vQsN8EbI170qVMJ2XP7Y0Onve+Pa38KzIxqiTpRwAweTzSKJc9YUvpf5KWjixn4hmpZOOXIAcA4nij35ATEJhD825a6+9Oa0mvnrta5ek9zDkbxjAaSJ7qh7Wneyd6278fnqGQZllSiXgQ7UTxx52SDr/3LelK6+4Jl315U+m66+/IZ1x+knpw5fmoZCCvCGBhB2IwXUCOOqHReCawZqsn6xmdAZVC/bfK+CrsZntuRmkywlowd4rGLDZfviPFrKwqUX8k/OWgrWaGaVFPSmiHGMck3h+Jhi0XqfEfDSZ93wULFZBwRiCVbLBtir6vWBhclbyEKbMsNivTWRasufUAkEX3Q7KTe2CRSNoImvNoqFDr/xcfbuxqv9uXGd1164Mu7nWr2ZYyCitpwCrZQJv+hs2TMSarg7rEp1U2ksFzbXFxmQxKCZLE2S9uf0A4vPSsYtOjM/zq5Bf+CcQYwHPOBIbLfNOsD+vR9b0DhCZhRsg1vDvQ9e55Muy1mNuc1R/zYJhAVgaCxqb2EJIGxu/Y1JRyD7YupjXIgaUGZMKKuo/3C+8I32a/tRiY7nTQMJGZr/wChCe27M9r8U7s+Ms1shn9XcFKYOxqgxDjlH1a7Lh/G/ZsMbDPqeAdAFUFXvD8pr3HbJeXM8hKZNo4St8l62orplrMUxuonaj+6iJz2gnbpqKb5e5U/g2QVfXMcvssA+V3MoPF744nl05hwCz89BeW8x7KGg76G6Az1Cv2RhkDOeQ2yJzO2wUBkr72nutKA0HEVSo4fNqeRcOz5FNKwPVIqygnwCgAJ86x8YVgo58kz1j8ssQshgE7C3avp/ZkCPGkeYppYKF618woGW2umb+bJ2DsFhz7bMMYnVvHWZm55nPGe+ZOL+cmMlByAUYKRhvB6Tvw2sLBvrcvliBpPGgZCbJAVoK3FlkUL8afyv4Y9JRnPO8n3OsI6NVtppdbLGfS3GIn6P/8XckflgEcZibiXVRDHYPuWctpHs9z7T7VTLINNiDc2ZMJZ6rZ33JRbluBQiJBXf3sUzBDpiz6rB2AUTn4Wh2Hak5KuO8xODStvEW1B8u7Jzvyut5T0OuVangXgCfRZeP1xnDF2b2ff6n6FrMBRl8JPFAFFL0QaX4TWChYIFn5nTuIIrhz6X1CTspk8zBtU6Bt3jPvQeLvmQHBM3dJ+HHQ4OzpJcbQ1456w7DjCJ87jQovq/NECgvoysyCmHsfZ/fAon72n83IBWI6pdZz314PfMHbe86ZNCOXHh4FDHs4hIgNw686eZvA77Vpw9ecmH69vdvDvBoDwDJ5666Is2aMZM5FR3pqGOOxpddn+6951GGajWm173hLAgyj0RuvWk7GIKFenJW8wOZGXaIqP3ZQvv+tNlTUg/khio6XqrrmohxBxhOvD6mxL/1nDcDgO5FYuD2yJPq2lsY8n0y+qUOIIwqE9cF6KTg9cTTT8Dm7CCXaSBX3J6aZlSnmfOnpy2bdjAHgGF3tBIbkza1AFizHrYiux4DsFvriCGrySWUXTMePu7EhRCbVjMMaVoM0JJ0UMmtO0NmF7iIxI0mNNSnzZgCExPpul10Ce1RGoucx5ZoAh67NsaTuI0g3+ULE3RS/sLCiSDxEOzDakCmppZJafO6XdEiHT5XkgBYg0Sdgw+jE4CBTJs37AYkq0s7GCzl8MKBPnwUBIPxyBnsIp4OAqf7x67gUjwXo7QNfGU86d4sONAlNEziO/NApBAqRmCaNvD8FCtW7U5TiLHcp4Le2t+J2AbPeRRmQjqDNnLWSOa8SJhyOepPDyszAMvG/MBnsqNx6rzGsMudW7rAp2wNp6NQu8KtLFgIwFcGUY8YWZ3Pcrp991KwtkvKpF3ChHmB0IZdNCOAjWIQEnlYmvjsyEEsQsnMN1gpsSk9RwEu6qfEOMxT5PXoy4w7lD2kU6y5mSHY4ABqdEsaki2tbKO5a20DbfvdA+wHi3lVMVhVjXL9oMUFz4t2LgqErJVnxfxUxqoSccZ5bYDlI+qzkz85gG4HLGOxAdfTLgZnWGgfKrDX4lz9SGRYTPEhcxelvhTCl2xVwPeQaHCAlTFXEO2cLyI5MHfxRKGTf5HJqW0Q/DX2U0Ky1g4f1rACm7OfGEBJnegigITXjGyFxJ5VxLbOgRFKs9VfTGSfeRbPNUi8pUQ2ry8P4jPXtWgcLP/8pfap62536SC5WNThJJxnSAxblmO+6MwuEYLMlSVZyeOxWOMaxlA6c2UYrzJRo7iE/9PuG0e5t0exH9p5iwnGwOasUeg8573j9i86dh7OpYvqXDsHvze1ToHWTdv15o7RtG4LWgy8xAkaQqYKvfx8Z1p8zEHpjJNOS1/52s9I7mgZaOSwU4np66LVenIjfxKEdsFYmd0UFfmdJGu2tU+bOitaxoYJdnp3duO0ZqKLeWxqYdJta0trOHs1RXPwnsXH95FcqPOzgankzzMAqAvtKNvyo0WFAy/tRhqzDBgDVZPOYH9GNU1no3bGaJoxtY0K5BQMAaAth7YGlmUNwKsTkb//ve/F4jU3NAaw2s69/ILq1mz076z4Wmk85ZST4mX0ci//YBjGX+9/MLSYGvidU05dgkj20SRrud2kkk0xZtDLPTkRXQNRtPAYBK9buyFaFk499fS8EdhBtdxXOF02S5GUFFVJ/zTwyNPZfOV8sVF+cvsv0/d/+r8ceDRGCXam8lwrYDju5ZkcIuWGKpMe788Dzl1DW33n1m3p69f/KLT75gK0Xnftl6LCv9/WLeEZgVQ2oOtrJdkhBtoK/86JpT+77fb0g+//KgDQyy9/H9MOX8vGJ1kwkDfB4fnUb7zhhu+kZ59+MZ1y0km0YzB0CB08fy70eUjQdxJYXvDej6dd6hNxLZmV+zgQtlcuoDJ29VWfQufigHD4VqQE6/IAHAAxKkmC7wa0MUQJo2Ur7wCoQg9tr3966u60bPkT7KmydMi8Y9KLzwymv//tBYLnlE44c2aa0Iq2EELJ+9k7K1d2oP3ZCVsIQ7O/m72OeHdNM9qHh7Pn69J22B0DTCTvWLcmVaCROgm29ksruqCC0xp7PODkKYfAAOpKLz2/GodJ5ZC2gjrYbL07B9Onr/hsuv/+R9Of7nsIB6I+kQkoBkjjA0Bp0tK3S4Ycz689xpA48KV5Mmy8RliRtM1vYZqggGlbw1hqhUVXj8ZINUlAQ1tjPLOVRsWqbZWoAbzowal2bd+X/vZQJzqU6rEQeDdz7XIAGlix+2Cs7scJ7tuLU5MxwUAZExGHZR0xdzqD6NoBu4fSyxs2pW07YMlYgceKNbVl8L+Syl65DgaHPUQlcQ+/j3wgFULAexnuDl+j0rRhE8EmwF9o0+hco2hgKzlBK+Lb/chEtDW1hx7aAAzzWW2zYMMfFM5YQHISAfABc2ZHJe1R5B/uf+SR9Ml//480l7OoEPcIYvPjcKq2e333299OL69egXbi+WnWtLkArUzzwznKvLYwkwshuXXOtt1ofXSQAklw/gcGpG2AOKxgQ+hTjQ5wfu7lPoLH/bKQInCVYYDmMw5IbVdbXAWIHMpi5V2g3O/X4CRtwRzDRlUBZLVQUW+GOaGWq8ZaxyU4bbIS7ZCZ8hSG3yRaZkUnVfYuQF71p2TVOxk7JtMC3Aqwqu/FkcHp1lIomByBs8mdP+d9vPTSKgDZtXQGrE7rN6yJoYF6jGqqlrtZf5MAmd4ZeMj/eB8FayqAVejJtmgp/C6A6bRFKzW+AwvFSiIUoEfxZ1EYKthfrwT9rySJBgfjCbr3wJZom8ywANrMN25eT2BEO5zTr7HlMfGZB4yEmMCniZblXlr9R9T6QQ/aIVQGN2XsBTu1ZhzYgt6UmuAGy7b/ZOaYzxdtJyYQsFZqOUMHHtTG+iHNsEEkEuZsDISwhoM/w7mT7kSRSAFoWRcBCgOM8obxGySA2Cs1yZQsGJUBYPIGQGiVOfsmNIdKOj+hWca9BgPPIC1YGjlRk/XhXjCB1m/FBE0CAoFx2yAFKXJ/jjY5g1sTbDfleS1wCKz63swRZJtKPtnHUCY1sMrUDzOLiLOCvAWt/erjVtOLthOmLmFVALi2vAyS3Ftci65fli2kEbi+a6UmoFjKvPmT0umnH4VtG0p3/PzvqZ661LRD6Uhor0A7ezFt7bQgDTAIilH2j9z7clr2WGeawuCkfeMAm6qsmrF6FHfUaopWYxM4nsi9XE2F2HYi46No2GA9ginF//nuJvAST168mCJZY3r86aVRmNvLzYbuKIfmtBOPSWcteVUax96Zgt6aWclTzz7LMIXeNH32rPQLgM11FMgskgb7IM/1wW9hQzDAgqvuJZkCtlvPpR3v2//93wwEIKAnwP7Yx69ENmJnOusNr07vv/BdJEZdDCVD088pzCWtdS8gUFBLq4DgsYyTGjpcZIRtoTjymU99OdtszxFx0/nvOi+dfsqSGDhlS5sJbjVAqMXjkO/hs7/z3e+ne+97EG1qUXQAHM7wvb+5M90EUGrL3GUfvYyAuTzd85sH048ZivGuC87F7m5Nb3nz2bC7HfZjrGRXSG26/hs3pq3qJTKsa/OGznTxhW9Obz37DenOO+5AT3xpuvPOO9IDD/453XzzTRSIWrCn704HzV0QgJ9ae8VXDDUJO1mKRUrfKNpTC6CyAGDHMQwkGtVKgGwBvhbXM8D2exGmWMDx3AVDsQSWloDVfP3Sz2l7S+hqaMHHWc1AXQYYMsjqjwtsFcUJbWsBtsRnGisJCqj5KCDJZ+4F6HgFGM4Jk5Pjd5OsbIVVuAMwrI/WbX2gYJUSDhmE8t9JdFir3Jbr/pSNMgi4StcHrGMEjEJHz0K1tr/QzIz2/xLAGGA29yzTTW009fm872Dk8C6nTp3BJOvjiakZQFka0PNP5qWt0GFXaE8HPJD5Y+IuG8fBOmpoO5BRJuluGBrBggPIzQzeTE7wvoJzE3IP0rryeoaNc9I9xqCmFiVn7R37QGBKpmFuzc+aszJH3B+RfAQRIk/dDTDS+3OAh8BZCRQv3l3sAUF7gZl/AeoDTLKDQjApgD/vKdv2kAWzqlX6XTwHZ5MWcPyvybfamBkYyj9jjBvFVgqShXRFwZD1PofxERb+4tl4734JRDQgBWS7ex3v20K/4IHAVGgVskYmXn7Z6mryrQac78xNGAxSt5v7lD8Fbt23nos+JIEcjhkAOkCbSaoMUlnu5gWCgPneBacpTvHeGyBD1Dqgimc31lAH3PhMKQ1b+L2+oHI/92B7eWgHx5lRBxjwGpvuV+yvEgCdz42D7yjQo3faCuO+gaDZewg9Tc5m6BXzP8HOAcgwY4LeJZ1h+YjGb1XkeBFveceukYU0FnxcJJ5ozcoeK2mZyjTt5jxVI4PlOmXyCkMK+WzZyAK6knTqKbKbA3jGCuama6KOo3F1j8/K7+ZnhZFdivM8N2EHlPhhrQUi6rim8gH+6b5xgFcM8SIX6UEOQDm3BmLsWdMnM+FcYJW1joHCWRfSPaM96ECbzxhgJ7ljDzbDsxhn1xfs3ia+CskNnbNng7WW7RsgBvvHBfKd6XAtyAmWFNItRZHEd2Rs4jstWN2RT9ptWbKnhtav2L18boqBqIVNK6QkYn+WGNNx/nLWF/eYgVo7Z/BIxCzqPwueK3mVi03ZThT21Z+1CODjRbjM+83XzrFiaHLT7WOMbBFAX6iPl31oq7tFhiFiJ/d8BpbJcx3S4+BAGKszp00np4BBKX2Ngvhv7v4t1xxJl6FTbq67HLLM7Xf8OmS+vkFXRxO5uLrF69atg4zxzbBX55zzhjxBXFYbdnDp8qfwZZ4LgCdyi9l8RsfmztCSnLFAUtkQcmOnpgf//HgUJXogD7QwDFdNa/80Jlv61FPpGYZHjbIfz3vHeRGz+1kR+5MfLX/uWYCi7djswdTfBWhs6gMwU9+GXusmWqRZK2e+zJzTSi5Fuzst3+PxkYMMY5LM1MTA7goYqBb6dnM2LFj18r3G5jb2nSQ0wDW6kpqxRRIm+tTLpPtRmYypMEhHAH6Ge2Wam+swXCxidEHbveAr2BTyhc2bN0Wcc+DBsyiU1ICtvEAnZn06gm7N++55DN8DS9+CcYCCWSpr0eIpEcttBiOS6W5c0Noymc/HzqGB37OTPEqhe7CGQT5LPGY/vxgD1UIKxRyMa+Fro1Bi3k4Bv4GZIeP4jKlISSx7agMa8nZ3Zc3rGnJpbWlDA6CrWIE2DB84KgFMkgT3UUu+Y9xqd04XBChlH+qxmcYso+zRCXyWQ9FNZufOncF5pTOxqz+6L5uY5TIG0QtMNUA1bbQ1v0nGbdhsOxYE4vSd2u4BfjaKqKy1w7KVCct+R6CRvxdwE6g3deJi6o6bK8lCjmGDxJ7GuLoB/XIvDNBo8ed9y6Z0SGJm9gJM82y+a4ksMXDPHCD8EhZYubiS/9RumE958434jD7OgEO+tjCsbNasVmwnUhfEfA5r72cd9gDmqh0bmqpS8UCR7ZLQRlezf8WLQ6cUexXFxhhwHOk7ebIAY+5kyjEHeY6DMON5swap95712tXwllErNgGxAeYtuGqAntOnq3MKqYZ3o7yDMcFO9vEw9mAoZv4Qg3iPxMEOotam6reHLfLzTgVPY6ipWtncxziewXTBvV7YR22peyZslt0jsqV5Bw67LNjT+o46BjKLMYXMiwQ35QDcB/x7HWB0dC/xjnAt8a7cI/5MJSBaP+/P2M3rBImLm7Bj9f8CjkZl7WYjQgc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/>
          <p:nvPr/>
        </p:nvPicPr>
        <p:blipFill>
          <a:blip r:embed="rId3"/>
          <a:srcRect l="57883" t="65812" r="25943" b="11396"/>
          <a:stretch>
            <a:fillRect/>
          </a:stretch>
        </p:blipFill>
        <p:spPr bwMode="auto">
          <a:xfrm>
            <a:off x="642910" y="500042"/>
            <a:ext cx="3619500" cy="28669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578" name="AutoShape 2" descr="https://s14.stc.all.kpcdn.net/share/i/cloud4video/56e874c3702b933e37544b69/bas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0" name="AutoShape 4" descr="https://pp.vk.me/c630020/v630020892/257ee/Vbk69H_sq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 descr="C:\Documents and Settings\User\Мои документы\Downloads\Vbk69H_sqic.jpg"/>
          <p:cNvPicPr/>
          <p:nvPr/>
        </p:nvPicPr>
        <p:blipFill>
          <a:blip r:embed="rId4"/>
          <a:srcRect l="11545" b="22779"/>
          <a:stretch>
            <a:fillRect/>
          </a:stretch>
        </p:blipFill>
        <p:spPr bwMode="auto">
          <a:xfrm>
            <a:off x="4786314" y="642918"/>
            <a:ext cx="4066514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1" name="Рисунок 63" descr="F:\DCIM\116_PANA\P1160025.JPG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3714752"/>
            <a:ext cx="5092048" cy="2738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Прямоугольник 18"/>
          <p:cNvSpPr/>
          <p:nvPr/>
        </p:nvSpPr>
        <p:spPr>
          <a:xfrm>
            <a:off x="3250397" y="6165304"/>
            <a:ext cx="2928958" cy="6926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 Black" pitchFamily="34" charset="0"/>
              </a:rPr>
              <a:t>СПСЧ 14</a:t>
            </a:r>
            <a:endParaRPr lang="ru-RU" b="1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0" y="3000372"/>
            <a:ext cx="4714876" cy="9906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 Black" pitchFamily="34" charset="0"/>
              </a:rPr>
              <a:t>Отдел ГИБДД УМВД по г. Брянску</a:t>
            </a:r>
            <a:endParaRPr lang="ru-RU" b="1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429256" y="2786058"/>
            <a:ext cx="2928958" cy="9906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 Black" pitchFamily="34" charset="0"/>
              </a:rPr>
              <a:t>ВЧ № 6703</a:t>
            </a:r>
            <a:endParaRPr lang="ru-RU" b="1" dirty="0">
              <a:solidFill>
                <a:schemeClr val="tx2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</TotalTime>
  <Words>379</Words>
  <Application>Microsoft Office PowerPoint</Application>
  <PresentationFormat>Экран (4:3)</PresentationFormat>
  <Paragraphs>65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Windows User</cp:lastModifiedBy>
  <cp:revision>35</cp:revision>
  <dcterms:created xsi:type="dcterms:W3CDTF">2017-10-12T11:10:14Z</dcterms:created>
  <dcterms:modified xsi:type="dcterms:W3CDTF">2017-10-16T09:30:08Z</dcterms:modified>
</cp:coreProperties>
</file>