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70" r:id="rId2"/>
    <p:sldId id="266" r:id="rId3"/>
    <p:sldId id="256" r:id="rId4"/>
    <p:sldId id="257" r:id="rId5"/>
    <p:sldId id="258" r:id="rId6"/>
    <p:sldId id="271" r:id="rId7"/>
    <p:sldId id="259" r:id="rId8"/>
    <p:sldId id="265" r:id="rId9"/>
    <p:sldId id="269" r:id="rId10"/>
    <p:sldId id="260" r:id="rId11"/>
    <p:sldId id="261" r:id="rId12"/>
    <p:sldId id="262" r:id="rId13"/>
    <p:sldId id="263" r:id="rId14"/>
    <p:sldId id="264" r:id="rId15"/>
    <p:sldId id="267" r:id="rId16"/>
    <p:sldId id="268" r:id="rId17"/>
  </p:sldIdLst>
  <p:sldSz cx="9144000" cy="6858000" type="screen4x3"/>
  <p:notesSz cx="6858000" cy="9144000"/>
  <p:custDataLst>
    <p:tags r:id="rId19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4" d="100"/>
          <a:sy n="44" d="100"/>
        </p:scale>
        <p:origin x="-126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3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AE6D8F0-F865-491A-A22A-18E1B4D320D0}" type="doc">
      <dgm:prSet loTypeId="urn:microsoft.com/office/officeart/2005/8/layout/arrow5" loCatId="process" qsTypeId="urn:microsoft.com/office/officeart/2005/8/quickstyle/3d2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FDCF2ADB-A6D2-4414-9451-B34C0E1AA653}">
      <dgm:prSet phldrT="[Текст]" phldr="1"/>
      <dgm:spPr/>
      <dgm:t>
        <a:bodyPr/>
        <a:lstStyle/>
        <a:p>
          <a:endParaRPr lang="ru-RU" dirty="0"/>
        </a:p>
      </dgm:t>
    </dgm:pt>
    <dgm:pt modelId="{A4D8B0E0-1083-4398-898F-FE83EB3EAB30}" type="parTrans" cxnId="{26D4C03C-D1EE-4696-9480-DD488152C37D}">
      <dgm:prSet/>
      <dgm:spPr/>
      <dgm:t>
        <a:bodyPr/>
        <a:lstStyle/>
        <a:p>
          <a:endParaRPr lang="ru-RU"/>
        </a:p>
      </dgm:t>
    </dgm:pt>
    <dgm:pt modelId="{1E1200E2-D9BF-40B0-80BA-7F2C1D62E10F}" type="sibTrans" cxnId="{26D4C03C-D1EE-4696-9480-DD488152C37D}">
      <dgm:prSet/>
      <dgm:spPr/>
      <dgm:t>
        <a:bodyPr/>
        <a:lstStyle/>
        <a:p>
          <a:endParaRPr lang="ru-RU"/>
        </a:p>
      </dgm:t>
    </dgm:pt>
    <dgm:pt modelId="{D17DD1D2-5A78-48A7-83E6-283107728C39}">
      <dgm:prSet phldrT="[Текст]" phldr="1"/>
      <dgm:spPr/>
      <dgm:t>
        <a:bodyPr/>
        <a:lstStyle/>
        <a:p>
          <a:endParaRPr lang="ru-RU" dirty="0"/>
        </a:p>
      </dgm:t>
    </dgm:pt>
    <dgm:pt modelId="{FD809DEF-4F19-4DF8-8EE1-20EA3AC212DC}" type="sibTrans" cxnId="{4FFD32F1-9846-4C9B-8814-A51E5A47E01C}">
      <dgm:prSet/>
      <dgm:spPr/>
      <dgm:t>
        <a:bodyPr/>
        <a:lstStyle/>
        <a:p>
          <a:endParaRPr lang="ru-RU"/>
        </a:p>
      </dgm:t>
    </dgm:pt>
    <dgm:pt modelId="{0B8DA3FB-0F76-43A6-8065-066B2296585D}" type="parTrans" cxnId="{4FFD32F1-9846-4C9B-8814-A51E5A47E01C}">
      <dgm:prSet/>
      <dgm:spPr/>
      <dgm:t>
        <a:bodyPr/>
        <a:lstStyle/>
        <a:p>
          <a:endParaRPr lang="ru-RU"/>
        </a:p>
      </dgm:t>
    </dgm:pt>
    <dgm:pt modelId="{D3A1093A-1BBD-4F84-AF31-DCF9ECC859B0}" type="pres">
      <dgm:prSet presAssocID="{AAE6D8F0-F865-491A-A22A-18E1B4D320D0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0578B11-BA8E-4526-AE68-77144C60713C}" type="pres">
      <dgm:prSet presAssocID="{FDCF2ADB-A6D2-4414-9451-B34C0E1AA653}" presName="arrow" presStyleLbl="node1" presStyleIdx="0" presStyleCnt="2" custScaleX="94404" custScaleY="100043" custRadScaleRad="100670" custRadScaleInc="-31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A05BC2-E650-4B6C-AA6D-4003FD278ABC}" type="pres">
      <dgm:prSet presAssocID="{D17DD1D2-5A78-48A7-83E6-283107728C39}" presName="arrow" presStyleLbl="node1" presStyleIdx="1" presStyleCnt="2" custScaleX="93994" custScaleY="90542" custRadScaleRad="85209" custRadScaleInc="31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6D4C03C-D1EE-4696-9480-DD488152C37D}" srcId="{AAE6D8F0-F865-491A-A22A-18E1B4D320D0}" destId="{FDCF2ADB-A6D2-4414-9451-B34C0E1AA653}" srcOrd="0" destOrd="0" parTransId="{A4D8B0E0-1083-4398-898F-FE83EB3EAB30}" sibTransId="{1E1200E2-D9BF-40B0-80BA-7F2C1D62E10F}"/>
    <dgm:cxn modelId="{9854A143-FEE1-4F95-8AD7-D5FA9598AD0D}" type="presOf" srcId="{AAE6D8F0-F865-491A-A22A-18E1B4D320D0}" destId="{D3A1093A-1BBD-4F84-AF31-DCF9ECC859B0}" srcOrd="0" destOrd="0" presId="urn:microsoft.com/office/officeart/2005/8/layout/arrow5"/>
    <dgm:cxn modelId="{4FFD32F1-9846-4C9B-8814-A51E5A47E01C}" srcId="{AAE6D8F0-F865-491A-A22A-18E1B4D320D0}" destId="{D17DD1D2-5A78-48A7-83E6-283107728C39}" srcOrd="1" destOrd="0" parTransId="{0B8DA3FB-0F76-43A6-8065-066B2296585D}" sibTransId="{FD809DEF-4F19-4DF8-8EE1-20EA3AC212DC}"/>
    <dgm:cxn modelId="{70E3B4F5-C47C-407C-9761-18BCADD96180}" type="presOf" srcId="{FDCF2ADB-A6D2-4414-9451-B34C0E1AA653}" destId="{20578B11-BA8E-4526-AE68-77144C60713C}" srcOrd="0" destOrd="0" presId="urn:microsoft.com/office/officeart/2005/8/layout/arrow5"/>
    <dgm:cxn modelId="{58E9A2E0-EF22-4B50-9063-35BD7E5C4209}" type="presOf" srcId="{D17DD1D2-5A78-48A7-83E6-283107728C39}" destId="{39A05BC2-E650-4B6C-AA6D-4003FD278ABC}" srcOrd="0" destOrd="0" presId="urn:microsoft.com/office/officeart/2005/8/layout/arrow5"/>
    <dgm:cxn modelId="{92A7E7AC-6BC5-4DB6-B5A2-42D7C4094BC7}" type="presParOf" srcId="{D3A1093A-1BBD-4F84-AF31-DCF9ECC859B0}" destId="{20578B11-BA8E-4526-AE68-77144C60713C}" srcOrd="0" destOrd="0" presId="urn:microsoft.com/office/officeart/2005/8/layout/arrow5"/>
    <dgm:cxn modelId="{8B17F6DD-516F-4371-8E77-BB93CFFDBC64}" type="presParOf" srcId="{D3A1093A-1BBD-4F84-AF31-DCF9ECC859B0}" destId="{39A05BC2-E650-4B6C-AA6D-4003FD278ABC}" srcOrd="1" destOrd="0" presId="urn:microsoft.com/office/officeart/2005/8/layout/arrow5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FA75C85-20EB-4903-8D47-9C4CBC90656D}" type="doc">
      <dgm:prSet loTypeId="urn:microsoft.com/office/officeart/2005/8/layout/cycle6" loCatId="cycle" qsTypeId="urn:microsoft.com/office/officeart/2005/8/quickstyle/simple3" qsCatId="simple" csTypeId="urn:microsoft.com/office/officeart/2005/8/colors/colorful1#3" csCatId="colorful" phldr="1"/>
      <dgm:spPr/>
      <dgm:t>
        <a:bodyPr/>
        <a:lstStyle/>
        <a:p>
          <a:endParaRPr lang="ru-RU"/>
        </a:p>
      </dgm:t>
    </dgm:pt>
    <dgm:pt modelId="{21C9FBE0-AA1E-44EE-A82C-411870B35638}">
      <dgm:prSet phldrT="[Текст]" custT="1"/>
      <dgm:spPr/>
      <dgm:t>
        <a:bodyPr/>
        <a:lstStyle/>
        <a:p>
          <a:r>
            <a:rPr lang="ru-RU" sz="2000" b="1" dirty="0" smtClean="0">
              <a:solidFill>
                <a:srgbClr val="002060"/>
              </a:solidFill>
              <a:latin typeface="Cambria" pitchFamily="18" charset="0"/>
            </a:rPr>
            <a:t>Проблемная ситуация</a:t>
          </a:r>
          <a:endParaRPr lang="ru-RU" sz="2000" b="1" dirty="0">
            <a:solidFill>
              <a:srgbClr val="002060"/>
            </a:solidFill>
            <a:latin typeface="Cambria" pitchFamily="18" charset="0"/>
          </a:endParaRPr>
        </a:p>
      </dgm:t>
    </dgm:pt>
    <dgm:pt modelId="{35320F5C-043F-4DA7-95B6-12390F3C30C6}" type="parTrans" cxnId="{6B2D2805-8ACD-48EB-BF52-502159E926CD}">
      <dgm:prSet/>
      <dgm:spPr/>
      <dgm:t>
        <a:bodyPr/>
        <a:lstStyle/>
        <a:p>
          <a:endParaRPr lang="ru-RU"/>
        </a:p>
      </dgm:t>
    </dgm:pt>
    <dgm:pt modelId="{43421CC6-C24D-4E43-A073-0E889E3CEDDE}" type="sibTrans" cxnId="{6B2D2805-8ACD-48EB-BF52-502159E926CD}">
      <dgm:prSet/>
      <dgm:spPr/>
      <dgm:t>
        <a:bodyPr/>
        <a:lstStyle/>
        <a:p>
          <a:endParaRPr lang="ru-RU"/>
        </a:p>
      </dgm:t>
    </dgm:pt>
    <dgm:pt modelId="{17477E27-F98B-48FB-BA5F-7764EDC32C57}">
      <dgm:prSet phldrT="[Текст]"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  <a:latin typeface="Cambria" pitchFamily="18" charset="0"/>
            </a:rPr>
            <a:t>Проблема</a:t>
          </a:r>
          <a:endParaRPr lang="ru-RU" b="1" dirty="0">
            <a:solidFill>
              <a:srgbClr val="002060"/>
            </a:solidFill>
            <a:latin typeface="Cambria" pitchFamily="18" charset="0"/>
          </a:endParaRPr>
        </a:p>
      </dgm:t>
    </dgm:pt>
    <dgm:pt modelId="{530DB468-E30B-42DF-AD5E-BC4C75A9A1D0}" type="parTrans" cxnId="{8ADD7916-1C21-4F12-AD50-5025770D3323}">
      <dgm:prSet/>
      <dgm:spPr/>
      <dgm:t>
        <a:bodyPr/>
        <a:lstStyle/>
        <a:p>
          <a:endParaRPr lang="ru-RU"/>
        </a:p>
      </dgm:t>
    </dgm:pt>
    <dgm:pt modelId="{ECAF2C27-6E4F-4931-BBA1-712917BAC4F9}" type="sibTrans" cxnId="{8ADD7916-1C21-4F12-AD50-5025770D3323}">
      <dgm:prSet/>
      <dgm:spPr/>
      <dgm:t>
        <a:bodyPr/>
        <a:lstStyle/>
        <a:p>
          <a:endParaRPr lang="ru-RU"/>
        </a:p>
      </dgm:t>
    </dgm:pt>
    <dgm:pt modelId="{15AA51BC-136B-430C-80D9-4AEBEE7512BF}">
      <dgm:prSet phldrT="[Текст]"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  <a:latin typeface="Cambria" pitchFamily="18" charset="0"/>
            </a:rPr>
            <a:t>Поиск способов её решения</a:t>
          </a:r>
          <a:endParaRPr lang="ru-RU" b="1" dirty="0">
            <a:solidFill>
              <a:srgbClr val="002060"/>
            </a:solidFill>
            <a:latin typeface="Cambria" pitchFamily="18" charset="0"/>
          </a:endParaRPr>
        </a:p>
      </dgm:t>
    </dgm:pt>
    <dgm:pt modelId="{22FC284E-324C-4364-AB64-36EBE8D73F9E}" type="parTrans" cxnId="{76BC330C-867E-488B-95A0-2264EF305D46}">
      <dgm:prSet/>
      <dgm:spPr/>
      <dgm:t>
        <a:bodyPr/>
        <a:lstStyle/>
        <a:p>
          <a:endParaRPr lang="ru-RU"/>
        </a:p>
      </dgm:t>
    </dgm:pt>
    <dgm:pt modelId="{5425C299-8149-4736-A6ED-1AF71A100001}" type="sibTrans" cxnId="{76BC330C-867E-488B-95A0-2264EF305D46}">
      <dgm:prSet/>
      <dgm:spPr/>
      <dgm:t>
        <a:bodyPr/>
        <a:lstStyle/>
        <a:p>
          <a:endParaRPr lang="ru-RU"/>
        </a:p>
      </dgm:t>
    </dgm:pt>
    <dgm:pt modelId="{7240A65D-1ADB-4EDF-B238-3D459F5A848C}">
      <dgm:prSet phldrT="[Текст]"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  <a:latin typeface="Cambria" pitchFamily="18" charset="0"/>
            </a:rPr>
            <a:t>Решение проблемы</a:t>
          </a:r>
          <a:endParaRPr lang="ru-RU" b="1" dirty="0">
            <a:solidFill>
              <a:srgbClr val="002060"/>
            </a:solidFill>
            <a:latin typeface="Cambria" pitchFamily="18" charset="0"/>
          </a:endParaRPr>
        </a:p>
      </dgm:t>
    </dgm:pt>
    <dgm:pt modelId="{50A38B56-E1E6-4703-B89E-1CFF842761BD}" type="parTrans" cxnId="{D732EE86-9F4D-4DD0-AE33-C39EDED2F8FF}">
      <dgm:prSet/>
      <dgm:spPr/>
      <dgm:t>
        <a:bodyPr/>
        <a:lstStyle/>
        <a:p>
          <a:endParaRPr lang="ru-RU"/>
        </a:p>
      </dgm:t>
    </dgm:pt>
    <dgm:pt modelId="{CB5D115C-FC56-4E04-9B67-03D84111386A}" type="sibTrans" cxnId="{D732EE86-9F4D-4DD0-AE33-C39EDED2F8FF}">
      <dgm:prSet/>
      <dgm:spPr/>
      <dgm:t>
        <a:bodyPr/>
        <a:lstStyle/>
        <a:p>
          <a:endParaRPr lang="ru-RU"/>
        </a:p>
      </dgm:t>
    </dgm:pt>
    <dgm:pt modelId="{91E4E257-0845-42EF-942C-25AC8604499D}">
      <dgm:prSet phldrT="[Текст]" custT="1"/>
      <dgm:spPr/>
      <dgm:t>
        <a:bodyPr/>
        <a:lstStyle/>
        <a:p>
          <a:r>
            <a:rPr lang="ru-RU" sz="2000" b="1" dirty="0" smtClean="0">
              <a:solidFill>
                <a:srgbClr val="002060"/>
              </a:solidFill>
              <a:latin typeface="Cambria" pitchFamily="18" charset="0"/>
            </a:rPr>
            <a:t>Рефлексия</a:t>
          </a:r>
          <a:endParaRPr lang="ru-RU" sz="2000" b="1" dirty="0">
            <a:solidFill>
              <a:srgbClr val="002060"/>
            </a:solidFill>
            <a:latin typeface="Cambria" pitchFamily="18" charset="0"/>
          </a:endParaRPr>
        </a:p>
      </dgm:t>
    </dgm:pt>
    <dgm:pt modelId="{8D03BC60-BC34-40A8-BB48-BEE88FCAE6DF}" type="parTrans" cxnId="{78DA1DF4-309B-41E9-BE32-447DF9199794}">
      <dgm:prSet/>
      <dgm:spPr/>
      <dgm:t>
        <a:bodyPr/>
        <a:lstStyle/>
        <a:p>
          <a:endParaRPr lang="ru-RU"/>
        </a:p>
      </dgm:t>
    </dgm:pt>
    <dgm:pt modelId="{44A3F5E5-3354-4A27-81D7-4FEE3120D800}" type="sibTrans" cxnId="{78DA1DF4-309B-41E9-BE32-447DF9199794}">
      <dgm:prSet/>
      <dgm:spPr/>
      <dgm:t>
        <a:bodyPr/>
        <a:lstStyle/>
        <a:p>
          <a:endParaRPr lang="ru-RU"/>
        </a:p>
      </dgm:t>
    </dgm:pt>
    <dgm:pt modelId="{8A927E82-599A-4711-97D2-C54BD4E20860}" type="pres">
      <dgm:prSet presAssocID="{CFA75C85-20EB-4903-8D47-9C4CBC90656D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5647ED9-003F-41CF-B611-DEF45F8F6987}" type="pres">
      <dgm:prSet presAssocID="{21C9FBE0-AA1E-44EE-A82C-411870B35638}" presName="node" presStyleLbl="node1" presStyleIdx="0" presStyleCnt="5" custScaleX="11480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E0FCC1-A180-4018-BFA5-217A1C26CD8A}" type="pres">
      <dgm:prSet presAssocID="{21C9FBE0-AA1E-44EE-A82C-411870B35638}" presName="spNode" presStyleCnt="0"/>
      <dgm:spPr/>
      <dgm:t>
        <a:bodyPr/>
        <a:lstStyle/>
        <a:p>
          <a:endParaRPr lang="ru-RU"/>
        </a:p>
      </dgm:t>
    </dgm:pt>
    <dgm:pt modelId="{F7F7ADA3-3D91-4EEA-8B26-4C07255FE35A}" type="pres">
      <dgm:prSet presAssocID="{43421CC6-C24D-4E43-A073-0E889E3CEDDE}" presName="sibTrans" presStyleLbl="sibTrans1D1" presStyleIdx="0" presStyleCnt="5"/>
      <dgm:spPr/>
      <dgm:t>
        <a:bodyPr/>
        <a:lstStyle/>
        <a:p>
          <a:endParaRPr lang="ru-RU"/>
        </a:p>
      </dgm:t>
    </dgm:pt>
    <dgm:pt modelId="{29546CAB-FC15-481B-AB86-DD17450FAB78}" type="pres">
      <dgm:prSet presAssocID="{17477E27-F98B-48FB-BA5F-7764EDC32C57}" presName="node" presStyleLbl="node1" presStyleIdx="1" presStyleCnt="5" custScaleX="120952" custRadScaleRad="101858" custRadScaleInc="98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3EB4ED-7C94-49E3-9A8D-5206DC5A9040}" type="pres">
      <dgm:prSet presAssocID="{17477E27-F98B-48FB-BA5F-7764EDC32C57}" presName="spNode" presStyleCnt="0"/>
      <dgm:spPr/>
      <dgm:t>
        <a:bodyPr/>
        <a:lstStyle/>
        <a:p>
          <a:endParaRPr lang="ru-RU"/>
        </a:p>
      </dgm:t>
    </dgm:pt>
    <dgm:pt modelId="{CB667B7E-9F01-440A-8CB6-7DC197E947BE}" type="pres">
      <dgm:prSet presAssocID="{ECAF2C27-6E4F-4931-BBA1-712917BAC4F9}" presName="sibTrans" presStyleLbl="sibTrans1D1" presStyleIdx="1" presStyleCnt="5"/>
      <dgm:spPr/>
      <dgm:t>
        <a:bodyPr/>
        <a:lstStyle/>
        <a:p>
          <a:endParaRPr lang="ru-RU"/>
        </a:p>
      </dgm:t>
    </dgm:pt>
    <dgm:pt modelId="{EA960A4F-46AF-49BF-8132-D36193E612A7}" type="pres">
      <dgm:prSet presAssocID="{15AA51BC-136B-430C-80D9-4AEBEE7512BF}" presName="node" presStyleLbl="node1" presStyleIdx="2" presStyleCnt="5" custScaleX="141482" custRadScaleRad="106129" custRadScaleInc="-214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C270EB-E96E-4CBA-BCC9-85693B989CB2}" type="pres">
      <dgm:prSet presAssocID="{15AA51BC-136B-430C-80D9-4AEBEE7512BF}" presName="spNode" presStyleCnt="0"/>
      <dgm:spPr/>
      <dgm:t>
        <a:bodyPr/>
        <a:lstStyle/>
        <a:p>
          <a:endParaRPr lang="ru-RU"/>
        </a:p>
      </dgm:t>
    </dgm:pt>
    <dgm:pt modelId="{B031CE7E-8531-4751-91B4-36B13F3B22C1}" type="pres">
      <dgm:prSet presAssocID="{5425C299-8149-4736-A6ED-1AF71A100001}" presName="sibTrans" presStyleLbl="sibTrans1D1" presStyleIdx="2" presStyleCnt="5"/>
      <dgm:spPr/>
      <dgm:t>
        <a:bodyPr/>
        <a:lstStyle/>
        <a:p>
          <a:endParaRPr lang="ru-RU"/>
        </a:p>
      </dgm:t>
    </dgm:pt>
    <dgm:pt modelId="{E201BFCE-8E25-4163-9D6A-4F6D345C3070}" type="pres">
      <dgm:prSet presAssocID="{7240A65D-1ADB-4EDF-B238-3D459F5A848C}" presName="node" presStyleLbl="node1" presStyleIdx="3" presStyleCnt="5" custScaleX="142529" custRadScaleRad="99459" custRadScaleInc="22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E66169-0DC2-4787-B071-B0B03B04ECD6}" type="pres">
      <dgm:prSet presAssocID="{7240A65D-1ADB-4EDF-B238-3D459F5A848C}" presName="spNode" presStyleCnt="0"/>
      <dgm:spPr/>
      <dgm:t>
        <a:bodyPr/>
        <a:lstStyle/>
        <a:p>
          <a:endParaRPr lang="ru-RU"/>
        </a:p>
      </dgm:t>
    </dgm:pt>
    <dgm:pt modelId="{05DAC9C3-6253-4BF9-9C58-485C25601905}" type="pres">
      <dgm:prSet presAssocID="{CB5D115C-FC56-4E04-9B67-03D84111386A}" presName="sibTrans" presStyleLbl="sibTrans1D1" presStyleIdx="3" presStyleCnt="5"/>
      <dgm:spPr/>
      <dgm:t>
        <a:bodyPr/>
        <a:lstStyle/>
        <a:p>
          <a:endParaRPr lang="ru-RU"/>
        </a:p>
      </dgm:t>
    </dgm:pt>
    <dgm:pt modelId="{2D8DB1FB-697B-48E0-80C1-D186CCF1B2C2}" type="pres">
      <dgm:prSet presAssocID="{91E4E257-0845-42EF-942C-25AC8604499D}" presName="node" presStyleLbl="node1" presStyleIdx="4" presStyleCnt="5" custScaleX="129616" custRadScaleRad="102134" custRadScaleInc="-11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8A11C7-1D25-4D17-A727-337241D82AB6}" type="pres">
      <dgm:prSet presAssocID="{91E4E257-0845-42EF-942C-25AC8604499D}" presName="spNode" presStyleCnt="0"/>
      <dgm:spPr/>
      <dgm:t>
        <a:bodyPr/>
        <a:lstStyle/>
        <a:p>
          <a:endParaRPr lang="ru-RU"/>
        </a:p>
      </dgm:t>
    </dgm:pt>
    <dgm:pt modelId="{F49955EC-EF3C-4A05-BF4B-5DCEB16F4E38}" type="pres">
      <dgm:prSet presAssocID="{44A3F5E5-3354-4A27-81D7-4FEE3120D800}" presName="sibTrans" presStyleLbl="sibTrans1D1" presStyleIdx="4" presStyleCnt="5"/>
      <dgm:spPr/>
      <dgm:t>
        <a:bodyPr/>
        <a:lstStyle/>
        <a:p>
          <a:endParaRPr lang="ru-RU"/>
        </a:p>
      </dgm:t>
    </dgm:pt>
  </dgm:ptLst>
  <dgm:cxnLst>
    <dgm:cxn modelId="{29FAC415-7964-4993-B204-CDD9E47B4A85}" type="presOf" srcId="{21C9FBE0-AA1E-44EE-A82C-411870B35638}" destId="{D5647ED9-003F-41CF-B611-DEF45F8F6987}" srcOrd="0" destOrd="0" presId="urn:microsoft.com/office/officeart/2005/8/layout/cycle6"/>
    <dgm:cxn modelId="{6F61B2AA-9409-46E5-BF9C-3D3822F1196A}" type="presOf" srcId="{91E4E257-0845-42EF-942C-25AC8604499D}" destId="{2D8DB1FB-697B-48E0-80C1-D186CCF1B2C2}" srcOrd="0" destOrd="0" presId="urn:microsoft.com/office/officeart/2005/8/layout/cycle6"/>
    <dgm:cxn modelId="{BA1523E7-0525-4398-B9D2-600B35242D48}" type="presOf" srcId="{5425C299-8149-4736-A6ED-1AF71A100001}" destId="{B031CE7E-8531-4751-91B4-36B13F3B22C1}" srcOrd="0" destOrd="0" presId="urn:microsoft.com/office/officeart/2005/8/layout/cycle6"/>
    <dgm:cxn modelId="{F8AFBF80-F149-4565-9442-D1A2A4C01CE2}" type="presOf" srcId="{7240A65D-1ADB-4EDF-B238-3D459F5A848C}" destId="{E201BFCE-8E25-4163-9D6A-4F6D345C3070}" srcOrd="0" destOrd="0" presId="urn:microsoft.com/office/officeart/2005/8/layout/cycle6"/>
    <dgm:cxn modelId="{78DA1DF4-309B-41E9-BE32-447DF9199794}" srcId="{CFA75C85-20EB-4903-8D47-9C4CBC90656D}" destId="{91E4E257-0845-42EF-942C-25AC8604499D}" srcOrd="4" destOrd="0" parTransId="{8D03BC60-BC34-40A8-BB48-BEE88FCAE6DF}" sibTransId="{44A3F5E5-3354-4A27-81D7-4FEE3120D800}"/>
    <dgm:cxn modelId="{76BC330C-867E-488B-95A0-2264EF305D46}" srcId="{CFA75C85-20EB-4903-8D47-9C4CBC90656D}" destId="{15AA51BC-136B-430C-80D9-4AEBEE7512BF}" srcOrd="2" destOrd="0" parTransId="{22FC284E-324C-4364-AB64-36EBE8D73F9E}" sibTransId="{5425C299-8149-4736-A6ED-1AF71A100001}"/>
    <dgm:cxn modelId="{152CE09F-5DAF-476C-B1E7-3C3D3B469C5F}" type="presOf" srcId="{44A3F5E5-3354-4A27-81D7-4FEE3120D800}" destId="{F49955EC-EF3C-4A05-BF4B-5DCEB16F4E38}" srcOrd="0" destOrd="0" presId="urn:microsoft.com/office/officeart/2005/8/layout/cycle6"/>
    <dgm:cxn modelId="{6B2D2805-8ACD-48EB-BF52-502159E926CD}" srcId="{CFA75C85-20EB-4903-8D47-9C4CBC90656D}" destId="{21C9FBE0-AA1E-44EE-A82C-411870B35638}" srcOrd="0" destOrd="0" parTransId="{35320F5C-043F-4DA7-95B6-12390F3C30C6}" sibTransId="{43421CC6-C24D-4E43-A073-0E889E3CEDDE}"/>
    <dgm:cxn modelId="{CEDA02A3-6B70-4958-9DCA-78163BE9BD01}" type="presOf" srcId="{15AA51BC-136B-430C-80D9-4AEBEE7512BF}" destId="{EA960A4F-46AF-49BF-8132-D36193E612A7}" srcOrd="0" destOrd="0" presId="urn:microsoft.com/office/officeart/2005/8/layout/cycle6"/>
    <dgm:cxn modelId="{00173909-AB4D-4771-9128-F4C838020D69}" type="presOf" srcId="{ECAF2C27-6E4F-4931-BBA1-712917BAC4F9}" destId="{CB667B7E-9F01-440A-8CB6-7DC197E947BE}" srcOrd="0" destOrd="0" presId="urn:microsoft.com/office/officeart/2005/8/layout/cycle6"/>
    <dgm:cxn modelId="{D732EE86-9F4D-4DD0-AE33-C39EDED2F8FF}" srcId="{CFA75C85-20EB-4903-8D47-9C4CBC90656D}" destId="{7240A65D-1ADB-4EDF-B238-3D459F5A848C}" srcOrd="3" destOrd="0" parTransId="{50A38B56-E1E6-4703-B89E-1CFF842761BD}" sibTransId="{CB5D115C-FC56-4E04-9B67-03D84111386A}"/>
    <dgm:cxn modelId="{8ADD7916-1C21-4F12-AD50-5025770D3323}" srcId="{CFA75C85-20EB-4903-8D47-9C4CBC90656D}" destId="{17477E27-F98B-48FB-BA5F-7764EDC32C57}" srcOrd="1" destOrd="0" parTransId="{530DB468-E30B-42DF-AD5E-BC4C75A9A1D0}" sibTransId="{ECAF2C27-6E4F-4931-BBA1-712917BAC4F9}"/>
    <dgm:cxn modelId="{CC022768-9FF2-4D4E-8565-27516D233290}" type="presOf" srcId="{CFA75C85-20EB-4903-8D47-9C4CBC90656D}" destId="{8A927E82-599A-4711-97D2-C54BD4E20860}" srcOrd="0" destOrd="0" presId="urn:microsoft.com/office/officeart/2005/8/layout/cycle6"/>
    <dgm:cxn modelId="{DB55DD55-9292-4E36-9625-16045D5F2C9B}" type="presOf" srcId="{CB5D115C-FC56-4E04-9B67-03D84111386A}" destId="{05DAC9C3-6253-4BF9-9C58-485C25601905}" srcOrd="0" destOrd="0" presId="urn:microsoft.com/office/officeart/2005/8/layout/cycle6"/>
    <dgm:cxn modelId="{50ADFA91-8926-45FD-9A1A-E5D19A3FD7A2}" type="presOf" srcId="{17477E27-F98B-48FB-BA5F-7764EDC32C57}" destId="{29546CAB-FC15-481B-AB86-DD17450FAB78}" srcOrd="0" destOrd="0" presId="urn:microsoft.com/office/officeart/2005/8/layout/cycle6"/>
    <dgm:cxn modelId="{F193DFEC-8949-4360-B51C-6900C0B015CD}" type="presOf" srcId="{43421CC6-C24D-4E43-A073-0E889E3CEDDE}" destId="{F7F7ADA3-3D91-4EEA-8B26-4C07255FE35A}" srcOrd="0" destOrd="0" presId="urn:microsoft.com/office/officeart/2005/8/layout/cycle6"/>
    <dgm:cxn modelId="{2FCD36DD-2054-4CFB-B027-6297BC024C03}" type="presParOf" srcId="{8A927E82-599A-4711-97D2-C54BD4E20860}" destId="{D5647ED9-003F-41CF-B611-DEF45F8F6987}" srcOrd="0" destOrd="0" presId="urn:microsoft.com/office/officeart/2005/8/layout/cycle6"/>
    <dgm:cxn modelId="{19A5D4F1-9ECF-457F-9B61-EF5193DA6F11}" type="presParOf" srcId="{8A927E82-599A-4711-97D2-C54BD4E20860}" destId="{D1E0FCC1-A180-4018-BFA5-217A1C26CD8A}" srcOrd="1" destOrd="0" presId="urn:microsoft.com/office/officeart/2005/8/layout/cycle6"/>
    <dgm:cxn modelId="{4C920A8B-DD19-4EEF-8E22-3A1FF3C44C49}" type="presParOf" srcId="{8A927E82-599A-4711-97D2-C54BD4E20860}" destId="{F7F7ADA3-3D91-4EEA-8B26-4C07255FE35A}" srcOrd="2" destOrd="0" presId="urn:microsoft.com/office/officeart/2005/8/layout/cycle6"/>
    <dgm:cxn modelId="{424133F5-50FD-417E-8946-7C28E99EF25F}" type="presParOf" srcId="{8A927E82-599A-4711-97D2-C54BD4E20860}" destId="{29546CAB-FC15-481B-AB86-DD17450FAB78}" srcOrd="3" destOrd="0" presId="urn:microsoft.com/office/officeart/2005/8/layout/cycle6"/>
    <dgm:cxn modelId="{697913AD-551E-44FD-B8F7-2DCCEB372329}" type="presParOf" srcId="{8A927E82-599A-4711-97D2-C54BD4E20860}" destId="{933EB4ED-7C94-49E3-9A8D-5206DC5A9040}" srcOrd="4" destOrd="0" presId="urn:microsoft.com/office/officeart/2005/8/layout/cycle6"/>
    <dgm:cxn modelId="{2A579F9F-A370-429B-AE16-8E1ECC98F106}" type="presParOf" srcId="{8A927E82-599A-4711-97D2-C54BD4E20860}" destId="{CB667B7E-9F01-440A-8CB6-7DC197E947BE}" srcOrd="5" destOrd="0" presId="urn:microsoft.com/office/officeart/2005/8/layout/cycle6"/>
    <dgm:cxn modelId="{B3ABBDFD-80E3-4178-809E-4FCA26A1E21D}" type="presParOf" srcId="{8A927E82-599A-4711-97D2-C54BD4E20860}" destId="{EA960A4F-46AF-49BF-8132-D36193E612A7}" srcOrd="6" destOrd="0" presId="urn:microsoft.com/office/officeart/2005/8/layout/cycle6"/>
    <dgm:cxn modelId="{739BFAEF-2A64-4AB7-AE78-C94F36BA210D}" type="presParOf" srcId="{8A927E82-599A-4711-97D2-C54BD4E20860}" destId="{25C270EB-E96E-4CBA-BCC9-85693B989CB2}" srcOrd="7" destOrd="0" presId="urn:microsoft.com/office/officeart/2005/8/layout/cycle6"/>
    <dgm:cxn modelId="{4DE01C03-7A3B-4C7D-BF16-A8CE9C5E709D}" type="presParOf" srcId="{8A927E82-599A-4711-97D2-C54BD4E20860}" destId="{B031CE7E-8531-4751-91B4-36B13F3B22C1}" srcOrd="8" destOrd="0" presId="urn:microsoft.com/office/officeart/2005/8/layout/cycle6"/>
    <dgm:cxn modelId="{21D54770-4989-4BE6-9AED-F1CBC687436F}" type="presParOf" srcId="{8A927E82-599A-4711-97D2-C54BD4E20860}" destId="{E201BFCE-8E25-4163-9D6A-4F6D345C3070}" srcOrd="9" destOrd="0" presId="urn:microsoft.com/office/officeart/2005/8/layout/cycle6"/>
    <dgm:cxn modelId="{946703A3-E690-42E3-AA05-0A24CCF1C6B2}" type="presParOf" srcId="{8A927E82-599A-4711-97D2-C54BD4E20860}" destId="{53E66169-0DC2-4787-B071-B0B03B04ECD6}" srcOrd="10" destOrd="0" presId="urn:microsoft.com/office/officeart/2005/8/layout/cycle6"/>
    <dgm:cxn modelId="{46065563-AE7B-405A-AF64-0ED4BD816F58}" type="presParOf" srcId="{8A927E82-599A-4711-97D2-C54BD4E20860}" destId="{05DAC9C3-6253-4BF9-9C58-485C25601905}" srcOrd="11" destOrd="0" presId="urn:microsoft.com/office/officeart/2005/8/layout/cycle6"/>
    <dgm:cxn modelId="{C4DE80A8-76ED-4F26-AC99-EFC513A3F1BE}" type="presParOf" srcId="{8A927E82-599A-4711-97D2-C54BD4E20860}" destId="{2D8DB1FB-697B-48E0-80C1-D186CCF1B2C2}" srcOrd="12" destOrd="0" presId="urn:microsoft.com/office/officeart/2005/8/layout/cycle6"/>
    <dgm:cxn modelId="{289718F4-5DA0-4DC0-B4E1-3EDBEB42F0C7}" type="presParOf" srcId="{8A927E82-599A-4711-97D2-C54BD4E20860}" destId="{2C8A11C7-1D25-4D17-A727-337241D82AB6}" srcOrd="13" destOrd="0" presId="urn:microsoft.com/office/officeart/2005/8/layout/cycle6"/>
    <dgm:cxn modelId="{F1A46B4D-3D35-45AA-86FA-2A7C16B8DF33}" type="presParOf" srcId="{8A927E82-599A-4711-97D2-C54BD4E20860}" destId="{F49955EC-EF3C-4A05-BF4B-5DCEB16F4E38}" srcOrd="14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0578B11-BA8E-4526-AE68-77144C60713C}">
      <dsp:nvSpPr>
        <dsp:cNvPr id="0" name=""/>
        <dsp:cNvSpPr/>
      </dsp:nvSpPr>
      <dsp:spPr>
        <a:xfrm rot="16200000">
          <a:off x="126864" y="521213"/>
          <a:ext cx="4247741" cy="4501469"/>
        </a:xfrm>
        <a:prstGeom prst="downArrow">
          <a:avLst>
            <a:gd name="adj1" fmla="val 50000"/>
            <a:gd name="adj2" fmla="val 35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62280" tIns="462280" rIns="462280" bIns="46228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 dirty="0"/>
        </a:p>
      </dsp:txBody>
      <dsp:txXfrm rot="5400000">
        <a:off x="1" y="1710011"/>
        <a:ext cx="3758114" cy="2123871"/>
      </dsp:txXfrm>
    </dsp:sp>
    <dsp:sp modelId="{39A05BC2-E650-4B6C-AA6D-4003FD278ABC}">
      <dsp:nvSpPr>
        <dsp:cNvPr id="0" name=""/>
        <dsp:cNvSpPr/>
      </dsp:nvSpPr>
      <dsp:spPr>
        <a:xfrm rot="5400000">
          <a:off x="4530417" y="698843"/>
          <a:ext cx="4229292" cy="4073969"/>
        </a:xfrm>
        <a:prstGeom prst="downArrow">
          <a:avLst>
            <a:gd name="adj1" fmla="val 50000"/>
            <a:gd name="adj2" fmla="val 35000"/>
          </a:avLst>
        </a:prstGeom>
        <a:gradFill rotWithShape="0">
          <a:gsLst>
            <a:gs pos="0">
              <a:schemeClr val="accent2">
                <a:hueOff val="4681519"/>
                <a:satOff val="-5839"/>
                <a:lumOff val="1373"/>
                <a:alphaOff val="0"/>
                <a:shade val="51000"/>
                <a:satMod val="130000"/>
              </a:schemeClr>
            </a:gs>
            <a:gs pos="80000">
              <a:schemeClr val="accent2">
                <a:hueOff val="4681519"/>
                <a:satOff val="-5839"/>
                <a:lumOff val="1373"/>
                <a:alphaOff val="0"/>
                <a:shade val="93000"/>
                <a:satMod val="130000"/>
              </a:schemeClr>
            </a:gs>
            <a:gs pos="100000">
              <a:schemeClr val="accent2">
                <a:hueOff val="4681519"/>
                <a:satOff val="-5839"/>
                <a:lumOff val="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62280" tIns="462280" rIns="462280" bIns="46228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 dirty="0"/>
        </a:p>
      </dsp:txBody>
      <dsp:txXfrm rot="-5400000">
        <a:off x="5321024" y="1678505"/>
        <a:ext cx="3361024" cy="211464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647ED9-003F-41CF-B611-DEF45F8F6987}">
      <dsp:nvSpPr>
        <dsp:cNvPr id="0" name=""/>
        <dsp:cNvSpPr/>
      </dsp:nvSpPr>
      <dsp:spPr>
        <a:xfrm>
          <a:off x="2077925" y="101024"/>
          <a:ext cx="2016225" cy="1141511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002060"/>
              </a:solidFill>
              <a:latin typeface="Cambria" pitchFamily="18" charset="0"/>
            </a:rPr>
            <a:t>Проблемная ситуация</a:t>
          </a:r>
          <a:endParaRPr lang="ru-RU" sz="2000" b="1" kern="1200" dirty="0">
            <a:solidFill>
              <a:srgbClr val="002060"/>
            </a:solidFill>
            <a:latin typeface="Cambria" pitchFamily="18" charset="0"/>
          </a:endParaRPr>
        </a:p>
      </dsp:txBody>
      <dsp:txXfrm>
        <a:off x="2133649" y="156748"/>
        <a:ext cx="1904777" cy="1030063"/>
      </dsp:txXfrm>
    </dsp:sp>
    <dsp:sp modelId="{F7F7ADA3-3D91-4EEA-8B26-4C07255FE35A}">
      <dsp:nvSpPr>
        <dsp:cNvPr id="0" name=""/>
        <dsp:cNvSpPr/>
      </dsp:nvSpPr>
      <dsp:spPr>
        <a:xfrm>
          <a:off x="766726" y="652047"/>
          <a:ext cx="4560454" cy="4560454"/>
        </a:xfrm>
        <a:custGeom>
          <a:avLst/>
          <a:gdLst/>
          <a:ahLst/>
          <a:cxnLst/>
          <a:rect l="0" t="0" r="0" b="0"/>
          <a:pathLst>
            <a:path>
              <a:moveTo>
                <a:pt x="3338431" y="260415"/>
              </a:moveTo>
              <a:arcTo wR="2280227" hR="2280227" stAng="17859035" swAng="1857144"/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9546CAB-FC15-481B-AB86-DD17450FAB78}">
      <dsp:nvSpPr>
        <dsp:cNvPr id="0" name=""/>
        <dsp:cNvSpPr/>
      </dsp:nvSpPr>
      <dsp:spPr>
        <a:xfrm>
          <a:off x="4192601" y="1754964"/>
          <a:ext cx="2124125" cy="1141511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solidFill>
                <a:srgbClr val="002060"/>
              </a:solidFill>
              <a:latin typeface="Cambria" pitchFamily="18" charset="0"/>
            </a:rPr>
            <a:t>Проблема</a:t>
          </a:r>
          <a:endParaRPr lang="ru-RU" sz="2200" b="1" kern="1200" dirty="0">
            <a:solidFill>
              <a:srgbClr val="002060"/>
            </a:solidFill>
            <a:latin typeface="Cambria" pitchFamily="18" charset="0"/>
          </a:endParaRPr>
        </a:p>
      </dsp:txBody>
      <dsp:txXfrm>
        <a:off x="4248325" y="1810688"/>
        <a:ext cx="2012677" cy="1030063"/>
      </dsp:txXfrm>
    </dsp:sp>
    <dsp:sp modelId="{CB667B7E-9F01-440A-8CB6-7DC197E947BE}">
      <dsp:nvSpPr>
        <dsp:cNvPr id="0" name=""/>
        <dsp:cNvSpPr/>
      </dsp:nvSpPr>
      <dsp:spPr>
        <a:xfrm>
          <a:off x="808734" y="963428"/>
          <a:ext cx="4560454" cy="4560454"/>
        </a:xfrm>
        <a:custGeom>
          <a:avLst/>
          <a:gdLst/>
          <a:ahLst/>
          <a:cxnLst/>
          <a:rect l="0" t="0" r="0" b="0"/>
          <a:pathLst>
            <a:path>
              <a:moveTo>
                <a:pt x="4535840" y="1946097"/>
              </a:moveTo>
              <a:arcTo wR="2280227" hR="2280227" stAng="21094435" swAng="1978873"/>
            </a:path>
          </a:pathLst>
        </a:cu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960A4F-46AF-49BF-8132-D36193E612A7}">
      <dsp:nvSpPr>
        <dsp:cNvPr id="0" name=""/>
        <dsp:cNvSpPr/>
      </dsp:nvSpPr>
      <dsp:spPr>
        <a:xfrm>
          <a:off x="3436404" y="4203234"/>
          <a:ext cx="2484667" cy="1141511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solidFill>
                <a:srgbClr val="002060"/>
              </a:solidFill>
              <a:latin typeface="Cambria" pitchFamily="18" charset="0"/>
            </a:rPr>
            <a:t>Поиск способов её решения</a:t>
          </a:r>
          <a:endParaRPr lang="ru-RU" sz="2200" b="1" kern="1200" dirty="0">
            <a:solidFill>
              <a:srgbClr val="002060"/>
            </a:solidFill>
            <a:latin typeface="Cambria" pitchFamily="18" charset="0"/>
          </a:endParaRPr>
        </a:p>
      </dsp:txBody>
      <dsp:txXfrm>
        <a:off x="3492128" y="4258958"/>
        <a:ext cx="2373219" cy="1030063"/>
      </dsp:txXfrm>
    </dsp:sp>
    <dsp:sp modelId="{B031CE7E-8531-4751-91B4-36B13F3B22C1}">
      <dsp:nvSpPr>
        <dsp:cNvPr id="0" name=""/>
        <dsp:cNvSpPr/>
      </dsp:nvSpPr>
      <dsp:spPr>
        <a:xfrm>
          <a:off x="1539691" y="814805"/>
          <a:ext cx="4560454" cy="4560454"/>
        </a:xfrm>
        <a:custGeom>
          <a:avLst/>
          <a:gdLst/>
          <a:ahLst/>
          <a:cxnLst/>
          <a:rect l="0" t="0" r="0" b="0"/>
          <a:pathLst>
            <a:path>
              <a:moveTo>
                <a:pt x="1903726" y="4529156"/>
              </a:moveTo>
              <a:arcTo wR="2280227" hR="2280227" stAng="5970236" swAng="707838"/>
            </a:path>
          </a:pathLst>
        </a:custGeom>
        <a:noFill/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201BFCE-8E25-4163-9D6A-4F6D345C3070}">
      <dsp:nvSpPr>
        <dsp:cNvPr id="0" name=""/>
        <dsp:cNvSpPr/>
      </dsp:nvSpPr>
      <dsp:spPr>
        <a:xfrm>
          <a:off x="484070" y="4203239"/>
          <a:ext cx="2503054" cy="1141511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solidFill>
                <a:srgbClr val="002060"/>
              </a:solidFill>
              <a:latin typeface="Cambria" pitchFamily="18" charset="0"/>
            </a:rPr>
            <a:t>Решение проблемы</a:t>
          </a:r>
          <a:endParaRPr lang="ru-RU" sz="2200" b="1" kern="1200" dirty="0">
            <a:solidFill>
              <a:srgbClr val="002060"/>
            </a:solidFill>
            <a:latin typeface="Cambria" pitchFamily="18" charset="0"/>
          </a:endParaRPr>
        </a:p>
      </dsp:txBody>
      <dsp:txXfrm>
        <a:off x="539794" y="4258963"/>
        <a:ext cx="2391606" cy="1030063"/>
      </dsp:txXfrm>
    </dsp:sp>
    <dsp:sp modelId="{05DAC9C3-6253-4BF9-9C58-485C25601905}">
      <dsp:nvSpPr>
        <dsp:cNvPr id="0" name=""/>
        <dsp:cNvSpPr/>
      </dsp:nvSpPr>
      <dsp:spPr>
        <a:xfrm>
          <a:off x="805623" y="649278"/>
          <a:ext cx="4560454" cy="4560454"/>
        </a:xfrm>
        <a:custGeom>
          <a:avLst/>
          <a:gdLst/>
          <a:ahLst/>
          <a:cxnLst/>
          <a:rect l="0" t="0" r="0" b="0"/>
          <a:pathLst>
            <a:path>
              <a:moveTo>
                <a:pt x="380901" y="3541971"/>
              </a:moveTo>
              <a:arcTo wR="2280227" hR="2280227" stAng="8784206" swAng="2169051"/>
            </a:path>
          </a:pathLst>
        </a:custGeom>
        <a:noFill/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D8DB1FB-697B-48E0-80C1-D186CCF1B2C2}">
      <dsp:nvSpPr>
        <dsp:cNvPr id="0" name=""/>
        <dsp:cNvSpPr/>
      </dsp:nvSpPr>
      <dsp:spPr>
        <a:xfrm>
          <a:off x="-220726" y="1671966"/>
          <a:ext cx="2276279" cy="1141511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002060"/>
              </a:solidFill>
              <a:latin typeface="Cambria" pitchFamily="18" charset="0"/>
            </a:rPr>
            <a:t>Рефлексия</a:t>
          </a:r>
          <a:endParaRPr lang="ru-RU" sz="2000" b="1" kern="1200" dirty="0">
            <a:solidFill>
              <a:srgbClr val="002060"/>
            </a:solidFill>
            <a:latin typeface="Cambria" pitchFamily="18" charset="0"/>
          </a:endParaRPr>
        </a:p>
      </dsp:txBody>
      <dsp:txXfrm>
        <a:off x="-165002" y="1727690"/>
        <a:ext cx="2164831" cy="1030063"/>
      </dsp:txXfrm>
    </dsp:sp>
    <dsp:sp modelId="{F49955EC-EF3C-4A05-BF4B-5DCEB16F4E38}">
      <dsp:nvSpPr>
        <dsp:cNvPr id="0" name=""/>
        <dsp:cNvSpPr/>
      </dsp:nvSpPr>
      <dsp:spPr>
        <a:xfrm>
          <a:off x="803193" y="673068"/>
          <a:ext cx="4560454" cy="4560454"/>
        </a:xfrm>
        <a:custGeom>
          <a:avLst/>
          <a:gdLst/>
          <a:ahLst/>
          <a:cxnLst/>
          <a:rect l="0" t="0" r="0" b="0"/>
          <a:pathLst>
            <a:path>
              <a:moveTo>
                <a:pt x="400639" y="989263"/>
              </a:moveTo>
              <a:arcTo wR="2280227" hR="2280227" stAng="12868955" swAng="1743537"/>
            </a:path>
          </a:pathLst>
        </a:custGeom>
        <a:noFill/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5">
  <dgm:title val=""/>
  <dgm:desc val=""/>
  <dgm:catLst>
    <dgm:cat type="relationship" pri="6000"/>
    <dgm:cat type="process" pri="3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lte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0.1"/>
          <dgm:constr type="sibSp" refType="h" op="lte" fact="0.1"/>
          <dgm:constr type="diam" refType="w" refFor="ch" refPtType="node" op="equ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2"/>
          <dgm:constr type="sibSp" refType="h" op="lte" fact="0.1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3" axis="ch" ptType="node" func="cnt" op="equ" val="7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4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/>
          <dgm:constr type="sibSp" refType="h" op="lte" fact="0.1"/>
        </dgm:constrLst>
      </dgm:if>
      <dgm:if name="Name15" axis="ch" ptType="node" func="cnt" op="gte" val="9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else name="Name1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35"/>
        </dgm:constrLst>
      </dgm:else>
    </dgm:choose>
    <dgm:ruleLst/>
    <dgm:forEach name="Name17" axis="ch" ptType="node">
      <dgm:layoutNode name="arrow">
        <dgm:varLst>
          <dgm:bulletEnabled val="1"/>
        </dgm:varLst>
        <dgm:alg type="tx"/>
        <dgm:shape xmlns:r="http://schemas.openxmlformats.org/officeDocument/2006/relationships" type="down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2C6F3434-4B42-4458-9B6B-D3C1F70A45F4}" type="datetimeFigureOut">
              <a:rPr lang="ru-RU"/>
              <a:pPr>
                <a:defRPr/>
              </a:pPr>
              <a:t>31.05.2015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AF07C682-C5CF-4872-9877-4F0F652E5D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302946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9D50B31-0974-4CFC-B05D-123C59FF61F1}" type="slidenum">
              <a:rPr lang="ru-RU" altLang="ru-RU" smtClean="0"/>
              <a:pPr eaLnBrk="1" hangingPunct="1"/>
              <a:t>15</a:t>
            </a:fld>
            <a:endParaRPr lang="ru-RU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1C57B7-026F-4C08-BA4C-19507DBDBD4B}" type="datetimeFigureOut">
              <a:rPr lang="ru-RU"/>
              <a:pPr>
                <a:defRPr/>
              </a:pPr>
              <a:t>31.05.2015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8DA313-D61C-4CEE-B354-DD85C75FD6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8208446"/>
      </p:ext>
    </p:extLst>
  </p:cSld>
  <p:clrMapOvr>
    <a:masterClrMapping/>
  </p:clrMapOvr>
  <p:transition>
    <p:pull dir="r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B8BCFA-7064-489E-9B73-C6661749F147}" type="datetimeFigureOut">
              <a:rPr lang="ru-RU"/>
              <a:pPr>
                <a:defRPr/>
              </a:pPr>
              <a:t>31.05.2015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2049E9-7DD8-4669-8594-200368CA9F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8239844"/>
      </p:ext>
    </p:extLst>
  </p:cSld>
  <p:clrMapOvr>
    <a:masterClrMapping/>
  </p:clrMapOvr>
  <p:transition>
    <p:pull dir="r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15EACF-8652-4524-A282-59020453A552}" type="datetimeFigureOut">
              <a:rPr lang="ru-RU"/>
              <a:pPr>
                <a:defRPr/>
              </a:pPr>
              <a:t>31.05.2015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C48353-3A65-4B86-83D0-A80CB37F52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3957078"/>
      </p:ext>
    </p:extLst>
  </p:cSld>
  <p:clrMapOvr>
    <a:masterClrMapping/>
  </p:clrMapOvr>
  <p:transition>
    <p:pull dir="r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26A354-A19F-40BA-8111-C2C4D2AB19C2}" type="datetimeFigureOut">
              <a:rPr lang="ru-RU"/>
              <a:pPr>
                <a:defRPr/>
              </a:pPr>
              <a:t>31.05.2015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44A3C1-676A-43C9-ABA5-09601CB9A4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845695"/>
      </p:ext>
    </p:extLst>
  </p:cSld>
  <p:clrMapOvr>
    <a:masterClrMapping/>
  </p:clrMapOvr>
  <p:transition>
    <p:pull dir="r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B8E56D-AE84-4882-8875-D7D5B466CB70}" type="datetimeFigureOut">
              <a:rPr lang="ru-RU"/>
              <a:pPr>
                <a:defRPr/>
              </a:pPr>
              <a:t>31.05.2015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3AD942-1B5D-48AE-9A05-BDBCE22D15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7894178"/>
      </p:ext>
    </p:extLst>
  </p:cSld>
  <p:clrMapOvr>
    <a:masterClrMapping/>
  </p:clrMapOvr>
  <p:transition>
    <p:pull dir="r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835B5F-F3E5-42B2-AFB8-126D19E4A647}" type="datetimeFigureOut">
              <a:rPr lang="ru-RU"/>
              <a:pPr>
                <a:defRPr/>
              </a:pPr>
              <a:t>31.05.2015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00718A-5196-4BDE-9504-C4F095D248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152995"/>
      </p:ext>
    </p:extLst>
  </p:cSld>
  <p:clrMapOvr>
    <a:masterClrMapping/>
  </p:clrMapOvr>
  <p:transition>
    <p:pull dir="r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712DD1-9518-4C4A-BC63-FA872DBA2324}" type="datetimeFigureOut">
              <a:rPr lang="ru-RU"/>
              <a:pPr>
                <a:defRPr/>
              </a:pPr>
              <a:t>31.05.2015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F5A532-1071-466F-8B8C-04693BE022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6734588"/>
      </p:ext>
    </p:extLst>
  </p:cSld>
  <p:clrMapOvr>
    <a:masterClrMapping/>
  </p:clrMapOvr>
  <p:transition>
    <p:pull dir="r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83A369-3361-4DCB-9CE1-E1A78F1B7DCC}" type="datetimeFigureOut">
              <a:rPr lang="ru-RU"/>
              <a:pPr>
                <a:defRPr/>
              </a:pPr>
              <a:t>31.05.2015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242CD9-2FA6-4BD8-A22D-8569C8B5A1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9938438"/>
      </p:ext>
    </p:extLst>
  </p:cSld>
  <p:clrMapOvr>
    <a:masterClrMapping/>
  </p:clrMapOvr>
  <p:transition>
    <p:pull dir="r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18D465-36F2-4633-A2F8-1895EE7D4143}" type="datetimeFigureOut">
              <a:rPr lang="ru-RU"/>
              <a:pPr>
                <a:defRPr/>
              </a:pPr>
              <a:t>31.05.2015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5141B9-C409-438A-B414-BA3555D351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0953792"/>
      </p:ext>
    </p:extLst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D39061-A0A3-4743-B83F-FA0DE4B10841}" type="datetimeFigureOut">
              <a:rPr lang="ru-RU"/>
              <a:pPr>
                <a:defRPr/>
              </a:pPr>
              <a:t>31.05.2015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88B30C-AA03-43B0-9D0A-5D1A3197DB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631677"/>
      </p:ext>
    </p:extLst>
  </p:cSld>
  <p:clrMapOvr>
    <a:masterClrMapping/>
  </p:clrMapOvr>
  <p:transition>
    <p:pull dir="r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8D3853-251C-466F-80ED-1F0A17C71BE0}" type="datetimeFigureOut">
              <a:rPr lang="ru-RU"/>
              <a:pPr>
                <a:defRPr/>
              </a:pPr>
              <a:t>31.05.2015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E9EC88-F542-4AE1-8653-413E31CBFA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3391442"/>
      </p:ext>
    </p:extLst>
  </p:cSld>
  <p:clrMapOvr>
    <a:masterClrMapping/>
  </p:clrMapOvr>
  <p:transition>
    <p:pull dir="r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AA79A30-B8E2-4C61-B0C2-DDDDFF4B9017}" type="datetimeFigureOut">
              <a:rPr lang="ru-RU"/>
              <a:pPr>
                <a:defRPr/>
              </a:pPr>
              <a:t>31.05.2015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9DA688B-4E1B-42AC-90D2-380F4585E9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pull dir="ru"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11" Type="http://schemas.openxmlformats.org/officeDocument/2006/relationships/image" Target="../media/image12.jpeg"/><Relationship Id="rId5" Type="http://schemas.openxmlformats.org/officeDocument/2006/relationships/image" Target="../media/image28.jpeg"/><Relationship Id="rId10" Type="http://schemas.openxmlformats.org/officeDocument/2006/relationships/image" Target="../media/image33.jpeg"/><Relationship Id="rId4" Type="http://schemas.openxmlformats.org/officeDocument/2006/relationships/image" Target="../media/image27.jpeg"/><Relationship Id="rId9" Type="http://schemas.openxmlformats.org/officeDocument/2006/relationships/image" Target="../media/image3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23.jpeg"/><Relationship Id="rId4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5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11" Type="http://schemas.openxmlformats.org/officeDocument/2006/relationships/image" Target="../media/image16.jpeg"/><Relationship Id="rId5" Type="http://schemas.openxmlformats.org/officeDocument/2006/relationships/image" Target="../media/image10.jpeg"/><Relationship Id="rId10" Type="http://schemas.openxmlformats.org/officeDocument/2006/relationships/image" Target="../media/image15.jpeg"/><Relationship Id="rId4" Type="http://schemas.openxmlformats.org/officeDocument/2006/relationships/image" Target="../media/image9.jpeg"/><Relationship Id="rId9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extBox 5"/>
          <p:cNvSpPr txBox="1">
            <a:spLocks noChangeArrowheads="1"/>
          </p:cNvSpPr>
          <p:nvPr/>
        </p:nvSpPr>
        <p:spPr bwMode="auto">
          <a:xfrm>
            <a:off x="684213" y="188913"/>
            <a:ext cx="27352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3200" b="1">
                <a:solidFill>
                  <a:srgbClr val="002060"/>
                </a:solidFill>
                <a:latin typeface="Calibri" pitchFamily="34" charset="0"/>
              </a:rPr>
              <a:t>1 ГРУППА</a:t>
            </a:r>
          </a:p>
        </p:txBody>
      </p:sp>
      <p:pic>
        <p:nvPicPr>
          <p:cNvPr id="4100" name="Picture 4" descr="C:\Documents and Settings\Пользователь\Рабочий стол\К мастерклассу\орф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869159"/>
            <a:ext cx="1278632" cy="18441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1" name="Picture 5" descr="C:\Documents and Settings\Пользователь\Рабочий стол\К мастерклассу\горф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288" y="188640"/>
            <a:ext cx="1642864" cy="2200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2" name="Picture 6" descr="C:\Documents and Settings\Пользователь\Рабочий стол\К мастерклассу\орф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46454" y="4106654"/>
            <a:ext cx="1797546" cy="27513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151" name="TextBox 9"/>
          <p:cNvSpPr txBox="1">
            <a:spLocks noChangeArrowheads="1"/>
          </p:cNvSpPr>
          <p:nvPr/>
        </p:nvSpPr>
        <p:spPr bwMode="auto">
          <a:xfrm>
            <a:off x="1763713" y="5805488"/>
            <a:ext cx="525621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800" b="1">
                <a:solidFill>
                  <a:srgbClr val="002060"/>
                </a:solidFill>
                <a:latin typeface="Calibri" pitchFamily="34" charset="0"/>
              </a:rPr>
              <a:t>ОРФОЭПИЧЕСКИЙ СЛОВАРЬ</a:t>
            </a:r>
          </a:p>
        </p:txBody>
      </p:sp>
      <p:pic>
        <p:nvPicPr>
          <p:cNvPr id="6152" name="Picture 8" descr="C:\Documents and Settings\Пользователь\Рабочий стол\К мастерклассу\иллюстрации\орф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773238"/>
            <a:ext cx="1227138" cy="173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1763713" y="1125538"/>
            <a:ext cx="5616575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400" b="1" i="1">
                <a:solidFill>
                  <a:srgbClr val="C00000"/>
                </a:solidFill>
              </a:rPr>
              <a:t>Августовский/ августОвский</a:t>
            </a:r>
          </a:p>
          <a:p>
            <a:pPr algn="ctr" eaLnBrk="1" hangingPunct="1"/>
            <a:r>
              <a:rPr lang="ru-RU" altLang="ru-RU" sz="2400" b="1" i="1">
                <a:solidFill>
                  <a:srgbClr val="C00000"/>
                </a:solidFill>
              </a:rPr>
              <a:t>диспАнсер/ диспансЕр</a:t>
            </a:r>
          </a:p>
          <a:p>
            <a:pPr algn="ctr" eaLnBrk="1" hangingPunct="1"/>
            <a:r>
              <a:rPr lang="ru-RU" altLang="ru-RU" sz="2400" b="1" i="1">
                <a:solidFill>
                  <a:srgbClr val="C00000"/>
                </a:solidFill>
              </a:rPr>
              <a:t>бАнты/ бантЫ</a:t>
            </a:r>
          </a:p>
          <a:p>
            <a:pPr algn="ctr" eaLnBrk="1" hangingPunct="1"/>
            <a:r>
              <a:rPr lang="ru-RU" altLang="ru-RU" sz="2400" b="1" i="1">
                <a:solidFill>
                  <a:srgbClr val="C00000"/>
                </a:solidFill>
              </a:rPr>
              <a:t>ходатАйство/ ходАтайство</a:t>
            </a:r>
          </a:p>
          <a:p>
            <a:pPr algn="ctr" eaLnBrk="1" hangingPunct="1"/>
            <a:r>
              <a:rPr lang="ru-RU" altLang="ru-RU" sz="2400" b="1" i="1">
                <a:solidFill>
                  <a:srgbClr val="C00000"/>
                </a:solidFill>
              </a:rPr>
              <a:t>звОнит/ звонИт</a:t>
            </a:r>
          </a:p>
          <a:p>
            <a:pPr algn="ctr" eaLnBrk="1" hangingPunct="1"/>
            <a:r>
              <a:rPr lang="ru-RU" altLang="ru-RU" sz="2400" b="1" i="1">
                <a:solidFill>
                  <a:srgbClr val="C00000"/>
                </a:solidFill>
              </a:rPr>
              <a:t>обеспечЕние/ обеспЕчение</a:t>
            </a:r>
          </a:p>
          <a:p>
            <a:pPr algn="ctr" eaLnBrk="1" hangingPunct="1"/>
            <a:r>
              <a:rPr lang="ru-RU" altLang="ru-RU" sz="2400" b="1" i="1">
                <a:solidFill>
                  <a:srgbClr val="C00000"/>
                </a:solidFill>
              </a:rPr>
              <a:t>сИроты/ сирОты</a:t>
            </a:r>
          </a:p>
          <a:p>
            <a:pPr algn="ctr" eaLnBrk="1" hangingPunct="1"/>
            <a:r>
              <a:rPr lang="ru-RU" altLang="ru-RU" sz="2400" b="1" i="1">
                <a:solidFill>
                  <a:srgbClr val="C00000"/>
                </a:solidFill>
              </a:rPr>
              <a:t>новорОжденный/ новорождЁнный</a:t>
            </a:r>
          </a:p>
          <a:p>
            <a:pPr algn="ctr" eaLnBrk="1" hangingPunct="1"/>
            <a:r>
              <a:rPr lang="ru-RU" altLang="ru-RU" sz="2400" b="1" i="1">
                <a:solidFill>
                  <a:srgbClr val="C00000"/>
                </a:solidFill>
              </a:rPr>
              <a:t>мозАичный/ мозаИчный</a:t>
            </a:r>
          </a:p>
          <a:p>
            <a:pPr algn="ctr" eaLnBrk="1" hangingPunct="1"/>
            <a:r>
              <a:rPr lang="ru-RU" altLang="ru-RU" sz="2400" b="1" i="1">
                <a:solidFill>
                  <a:srgbClr val="C00000"/>
                </a:solidFill>
              </a:rPr>
              <a:t>вклЮчим/ включИм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900" decel="100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/>
      <p:bldP spid="6151" grpId="0"/>
      <p:bldP spid="3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1"/>
          <p:cNvSpPr txBox="1">
            <a:spLocks noChangeArrowheads="1"/>
          </p:cNvSpPr>
          <p:nvPr/>
        </p:nvSpPr>
        <p:spPr bwMode="auto">
          <a:xfrm>
            <a:off x="539750" y="333375"/>
            <a:ext cx="19446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 b="1">
                <a:solidFill>
                  <a:srgbClr val="002060"/>
                </a:solidFill>
                <a:latin typeface="Calibri" pitchFamily="34" charset="0"/>
              </a:rPr>
              <a:t>2 ГРУППА</a:t>
            </a:r>
          </a:p>
        </p:txBody>
      </p:sp>
      <p:sp>
        <p:nvSpPr>
          <p:cNvPr id="7171" name="TextBox 2"/>
          <p:cNvSpPr txBox="1">
            <a:spLocks noChangeArrowheads="1"/>
          </p:cNvSpPr>
          <p:nvPr/>
        </p:nvSpPr>
        <p:spPr bwMode="auto">
          <a:xfrm>
            <a:off x="1116013" y="692150"/>
            <a:ext cx="75596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КТО ЭТО?</a:t>
            </a:r>
          </a:p>
        </p:txBody>
      </p:sp>
      <p:sp>
        <p:nvSpPr>
          <p:cNvPr id="4" name="TextBox 3"/>
          <p:cNvSpPr txBox="1"/>
          <p:nvPr/>
        </p:nvSpPr>
        <p:spPr>
          <a:xfrm rot="21125025">
            <a:off x="827584" y="1772816"/>
            <a:ext cx="3096344" cy="46166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err="1">
                <a:solidFill>
                  <a:srgbClr val="002060"/>
                </a:solidFill>
              </a:rPr>
              <a:t>Мерчендайзер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 rot="613775">
            <a:off x="4730684" y="2279297"/>
            <a:ext cx="3312368" cy="46166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2060"/>
                </a:solidFill>
              </a:rPr>
              <a:t>Брокер</a:t>
            </a:r>
          </a:p>
        </p:txBody>
      </p:sp>
      <p:sp>
        <p:nvSpPr>
          <p:cNvPr id="6" name="TextBox 5"/>
          <p:cNvSpPr txBox="1"/>
          <p:nvPr/>
        </p:nvSpPr>
        <p:spPr>
          <a:xfrm rot="20990939">
            <a:off x="768643" y="2944226"/>
            <a:ext cx="3528392" cy="46166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2060"/>
                </a:solidFill>
              </a:rPr>
              <a:t>Логистик</a:t>
            </a:r>
          </a:p>
        </p:txBody>
      </p:sp>
      <p:sp>
        <p:nvSpPr>
          <p:cNvPr id="7" name="TextBox 6"/>
          <p:cNvSpPr txBox="1"/>
          <p:nvPr/>
        </p:nvSpPr>
        <p:spPr>
          <a:xfrm rot="20870345">
            <a:off x="4715184" y="3448142"/>
            <a:ext cx="3456384" cy="46166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2060"/>
                </a:solidFill>
              </a:rPr>
              <a:t>Продюсер</a:t>
            </a:r>
          </a:p>
        </p:txBody>
      </p:sp>
      <p:sp>
        <p:nvSpPr>
          <p:cNvPr id="8" name="TextBox 7"/>
          <p:cNvSpPr txBox="1"/>
          <p:nvPr/>
        </p:nvSpPr>
        <p:spPr>
          <a:xfrm rot="422336">
            <a:off x="2040237" y="4300622"/>
            <a:ext cx="3384376" cy="46166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err="1">
                <a:solidFill>
                  <a:srgbClr val="002060"/>
                </a:solidFill>
              </a:rPr>
              <a:t>Копирайтер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18434" name="Picture 2" descr="C:\Documents and Settings\Пользователь\Рабочий стол\К мастерклассу\и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80312" y="0"/>
            <a:ext cx="1538089" cy="22842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8435" name="Picture 3" descr="C:\Documents and Settings\Пользователь\Рабочий стол\К мастерклассу\ин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4077072"/>
            <a:ext cx="1584176" cy="25828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8436" name="Picture 4" descr="C:\Documents and Settings\Пользователь\Рабочий стол\К мастерклассу\ин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92280" y="4005064"/>
            <a:ext cx="1872208" cy="27003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3" name="TextBox 12"/>
          <p:cNvSpPr txBox="1"/>
          <p:nvPr/>
        </p:nvSpPr>
        <p:spPr>
          <a:xfrm>
            <a:off x="2051050" y="5516563"/>
            <a:ext cx="4752975" cy="9540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СЛОВАРЬ </a:t>
            </a:r>
          </a:p>
          <a:p>
            <a:pPr algn="ctr">
              <a:defRPr/>
            </a:pP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ИНОСТРАННЫХ СЛОВ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9" dur="1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1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3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7" dur="1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900" decel="100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900" decel="100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7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1"/>
          <p:cNvSpPr txBox="1">
            <a:spLocks noChangeArrowheads="1"/>
          </p:cNvSpPr>
          <p:nvPr/>
        </p:nvSpPr>
        <p:spPr bwMode="auto">
          <a:xfrm>
            <a:off x="684213" y="188913"/>
            <a:ext cx="19431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800" b="1">
                <a:solidFill>
                  <a:srgbClr val="002060"/>
                </a:solidFill>
                <a:latin typeface="Calibri" pitchFamily="34" charset="0"/>
              </a:rPr>
              <a:t>3 ГРУППА</a:t>
            </a:r>
          </a:p>
        </p:txBody>
      </p:sp>
      <p:pic>
        <p:nvPicPr>
          <p:cNvPr id="19458" name="Picture 2" descr="C:\Documents and Settings\Пользователь\Рабочий стол\К мастерклассу\акац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412776"/>
            <a:ext cx="1774277" cy="23762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9459" name="Picture 3" descr="C:\Documents and Settings\Пользователь\Рабочий стол\К мастерклассу\астр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548680"/>
            <a:ext cx="2337048" cy="17527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9460" name="Picture 4" descr="C:\Documents and Settings\Пользователь\Рабочий стол\К мастерклассу\гвоздик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6096" y="260647"/>
            <a:ext cx="2088232" cy="16661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198" name="Picture 5" descr="C:\Documents and Settings\Пользователь\Рабочий стол\К мастерклассу\марг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413" y="2492375"/>
            <a:ext cx="2300287" cy="174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2" name="Picture 6" descr="C:\Documents and Settings\Пользователь\Рабочий стол\К мастерклассу\ланд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76056" y="2060848"/>
            <a:ext cx="2337048" cy="17527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9463" name="Picture 7" descr="C:\Documents and Settings\Пользователь\Рабочий стол\К мастерклассу\тюльпан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4365104"/>
            <a:ext cx="2435027" cy="18354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9464" name="Picture 8" descr="C:\Documents and Settings\Пользователь\Рабочий стол\К мастерклассу\хриз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131840" y="4365104"/>
            <a:ext cx="1946523" cy="18363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202" name="Picture 9" descr="C:\Documents and Settings\Пользователь\Рабочий стол\К мастерклассу\шалфей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3933825"/>
            <a:ext cx="1579563" cy="2097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6" name="Picture 10" descr="C:\Documents and Settings\Пользователь\Рабочий стол\К мастерклассу\глад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948264" y="3861048"/>
            <a:ext cx="1656184" cy="24119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9467" name="Picture 11" descr="C:\Documents and Settings\Пользователь\Рабочий стол\К мастерклассу\э1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740352" y="260648"/>
            <a:ext cx="1221482" cy="18696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3" name="TextBox 12"/>
          <p:cNvSpPr txBox="1"/>
          <p:nvPr/>
        </p:nvSpPr>
        <p:spPr>
          <a:xfrm>
            <a:off x="468313" y="6237288"/>
            <a:ext cx="78486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FF0000"/>
                </a:solidFill>
                <a:latin typeface="+mj-lt"/>
              </a:rPr>
              <a:t>ЭТИМОЛОГИЧЕСКИЙ СЛОВАРЬ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4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5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1"/>
          <p:cNvSpPr txBox="1">
            <a:spLocks noChangeArrowheads="1"/>
          </p:cNvSpPr>
          <p:nvPr/>
        </p:nvSpPr>
        <p:spPr bwMode="auto">
          <a:xfrm>
            <a:off x="827088" y="333375"/>
            <a:ext cx="28813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800" b="1">
                <a:solidFill>
                  <a:srgbClr val="002060"/>
                </a:solidFill>
                <a:latin typeface="Calibri" pitchFamily="34" charset="0"/>
              </a:rPr>
              <a:t>4 ГРУППА</a:t>
            </a:r>
          </a:p>
        </p:txBody>
      </p:sp>
      <p:sp>
        <p:nvSpPr>
          <p:cNvPr id="9219" name="TextBox 2"/>
          <p:cNvSpPr txBox="1">
            <a:spLocks noChangeArrowheads="1"/>
          </p:cNvSpPr>
          <p:nvPr/>
        </p:nvSpPr>
        <p:spPr bwMode="auto">
          <a:xfrm>
            <a:off x="1258888" y="908050"/>
            <a:ext cx="6192837" cy="354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800" b="1">
                <a:solidFill>
                  <a:srgbClr val="C00000"/>
                </a:solidFill>
                <a:latin typeface="Monotype Corsiva" pitchFamily="66" charset="0"/>
              </a:rPr>
              <a:t>«Встал ни свет ни заря, с первыми петухами. Утренняя гимнастика вогнала меня в пот, и я на всех парусах помчался к речке.  От холодной воды у меня побежали мурашки, но я с горем пополам умылся и отправился на кухню. Ароматные запахи пробудили волчий аппетит, и у меня потекли слюнки!»</a:t>
            </a:r>
          </a:p>
        </p:txBody>
      </p:sp>
      <p:pic>
        <p:nvPicPr>
          <p:cNvPr id="20482" name="Picture 2" descr="C:\Documents and Settings\Пользователь\Рабочий стол\К мастерклассу\фр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4005064"/>
            <a:ext cx="1542614" cy="20162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483" name="Picture 3" descr="C:\Documents and Settings\Пользователь\Рабочий стол\К мастерклассу\фр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628800"/>
            <a:ext cx="1260620" cy="18722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484" name="Picture 4" descr="C:\Documents and Settings\Пользователь\Рабочий стол\К мастерклассу\фр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87816" y="1988840"/>
            <a:ext cx="1656184" cy="267126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224" name="Picture 8" descr="C:\Documents and Settings\Пользователь\Рабочий стол\К мастерклассу\реб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293096"/>
            <a:ext cx="2975822" cy="19664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225" name="Picture 9" descr="C:\Documents and Settings\Пользователь\Рабочий стол\К мастерклассу\реб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00875" y="0"/>
            <a:ext cx="2143125" cy="14287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1" name="TextBox 10"/>
          <p:cNvSpPr txBox="1"/>
          <p:nvPr/>
        </p:nvSpPr>
        <p:spPr>
          <a:xfrm>
            <a:off x="971550" y="6308725"/>
            <a:ext cx="7056438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FF0000"/>
                </a:solidFill>
                <a:latin typeface="+mj-lt"/>
              </a:rPr>
              <a:t>ФРАЗЕОЛОГИЧЕСКИЙ СЛОВАРЬ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10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1"/>
          <p:cNvSpPr txBox="1">
            <a:spLocks noChangeArrowheads="1"/>
          </p:cNvSpPr>
          <p:nvPr/>
        </p:nvSpPr>
        <p:spPr bwMode="auto">
          <a:xfrm>
            <a:off x="827088" y="476250"/>
            <a:ext cx="17287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400" b="1">
                <a:solidFill>
                  <a:srgbClr val="002060"/>
                </a:solidFill>
                <a:latin typeface="Calibri" pitchFamily="34" charset="0"/>
              </a:rPr>
              <a:t>5 ГРУППА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9552" y="1412776"/>
            <a:ext cx="3312368" cy="83099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</a:rPr>
              <a:t>Доктор прописал пациенту инъекции.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788024" y="1412776"/>
            <a:ext cx="3240360" cy="83099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C00000"/>
                </a:solidFill>
              </a:rPr>
              <a:t>Врач назначил больному уколы.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843213" y="620713"/>
            <a:ext cx="561657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C00000"/>
                </a:solidFill>
                <a:latin typeface="+mj-lt"/>
              </a:rPr>
              <a:t>Об одном и том же по-разному…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67544" y="2564904"/>
            <a:ext cx="3744416" cy="83099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Шофёр стал внимательно всматриваться во мрак.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716016" y="2564904"/>
            <a:ext cx="3744416" cy="83099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rgbClr val="7030A0"/>
                </a:solidFill>
                <a:latin typeface="+mj-lt"/>
              </a:rPr>
              <a:t>Водитель стал зорко вглядываться в темноту.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23528" y="3789040"/>
            <a:ext cx="3888432" cy="83099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chemeClr val="tx1"/>
                </a:solidFill>
                <a:latin typeface="+mj-lt"/>
              </a:rPr>
              <a:t>Караульный спрятался от ливня под кровлей здания.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60032" y="3789040"/>
            <a:ext cx="3672408" cy="83099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rgbClr val="002060"/>
                </a:solidFill>
                <a:latin typeface="+mj-lt"/>
              </a:rPr>
              <a:t>Часовой скрылся от дождя под крышей дома.</a:t>
            </a:r>
          </a:p>
        </p:txBody>
      </p:sp>
      <p:pic>
        <p:nvPicPr>
          <p:cNvPr id="10244" name="Picture 4" descr="F:\К мастерклассу\иллюстрации\синн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797152"/>
            <a:ext cx="1824202" cy="1800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45" name="Picture 5" descr="F:\К мастерклассу\иллюстрации\син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0312" y="4797152"/>
            <a:ext cx="1379215" cy="193347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4" name="TextBox 13"/>
          <p:cNvSpPr txBox="1"/>
          <p:nvPr/>
        </p:nvSpPr>
        <p:spPr>
          <a:xfrm>
            <a:off x="2555875" y="5589588"/>
            <a:ext cx="4103688" cy="522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СЛОВАРЬ СИНОНИМОВ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900" decel="100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900" decel="100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7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6013" y="260350"/>
            <a:ext cx="6769100" cy="15700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Нужны ли  нам словари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 эпоху Интернета и компьютерных технологий?</a:t>
            </a:r>
          </a:p>
        </p:txBody>
      </p:sp>
      <p:grpSp>
        <p:nvGrpSpPr>
          <p:cNvPr id="3" name="Группа 2"/>
          <p:cNvGrpSpPr/>
          <p:nvPr/>
        </p:nvGrpSpPr>
        <p:grpSpPr>
          <a:xfrm>
            <a:off x="539552" y="1916832"/>
            <a:ext cx="3960439" cy="4247741"/>
            <a:chOff x="0" y="648077"/>
            <a:chExt cx="4501469" cy="4247741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4" name="Стрелка вниз 3"/>
            <p:cNvSpPr/>
            <p:nvPr/>
          </p:nvSpPr>
          <p:spPr>
            <a:xfrm rot="16200000">
              <a:off x="126864" y="521213"/>
              <a:ext cx="4247741" cy="4501469"/>
            </a:xfrm>
            <a:prstGeom prst="downArrow">
              <a:avLst>
                <a:gd name="adj1" fmla="val 50000"/>
                <a:gd name="adj2" fmla="val 35000"/>
              </a:avLst>
            </a:prstGeom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" name="Стрелка вниз 4"/>
            <p:cNvSpPr/>
            <p:nvPr/>
          </p:nvSpPr>
          <p:spPr>
            <a:xfrm rot="21600000">
              <a:off x="1" y="1710011"/>
              <a:ext cx="3758114" cy="212387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462280" tIns="462280" rIns="462280" bIns="462280" spcCol="1270" anchor="ctr"/>
            <a:lstStyle/>
            <a:p>
              <a:pPr algn="ctr" defTabSz="288925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6500" dirty="0"/>
            </a:p>
          </p:txBody>
        </p:sp>
      </p:grpSp>
      <p:grpSp>
        <p:nvGrpSpPr>
          <p:cNvPr id="6" name="Группа 5"/>
          <p:cNvGrpSpPr/>
          <p:nvPr/>
        </p:nvGrpSpPr>
        <p:grpSpPr>
          <a:xfrm>
            <a:off x="4716016" y="1988840"/>
            <a:ext cx="4073970" cy="4229292"/>
            <a:chOff x="4608078" y="621182"/>
            <a:chExt cx="4073970" cy="4229292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7" name="Стрелка вниз 6"/>
            <p:cNvSpPr/>
            <p:nvPr/>
          </p:nvSpPr>
          <p:spPr>
            <a:xfrm rot="5400000">
              <a:off x="4530417" y="698843"/>
              <a:ext cx="4229292" cy="4073969"/>
            </a:xfrm>
            <a:prstGeom prst="downArrow">
              <a:avLst>
                <a:gd name="adj1" fmla="val 50000"/>
                <a:gd name="adj2" fmla="val 35000"/>
              </a:avLst>
            </a:prstGeom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4681519"/>
                <a:satOff val="-5839"/>
                <a:lumOff val="1373"/>
                <a:alphaOff val="0"/>
              </a:schemeClr>
            </a:fillRef>
            <a:effectRef idx="2">
              <a:schemeClr val="accent2">
                <a:hueOff val="4681519"/>
                <a:satOff val="-5839"/>
                <a:lumOff val="1373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Стрелка вниз 4"/>
            <p:cNvSpPr/>
            <p:nvPr/>
          </p:nvSpPr>
          <p:spPr>
            <a:xfrm>
              <a:off x="5321024" y="1678505"/>
              <a:ext cx="3361024" cy="211464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462280" tIns="462280" rIns="462280" bIns="462280" spcCol="1270" anchor="ctr"/>
            <a:lstStyle/>
            <a:p>
              <a:pPr algn="ctr" defTabSz="288925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6500" dirty="0"/>
            </a:p>
          </p:txBody>
        </p:sp>
      </p:grpSp>
      <p:pic>
        <p:nvPicPr>
          <p:cNvPr id="9" name="Picture 8" descr="C:\Documents and Settings\Пользователь\Рабочий стол\К мастерклассу\иллюстрации\малыш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3068960"/>
            <a:ext cx="2520280" cy="18902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Picture 6" descr="C:\Documents and Settings\Пользователь\Рабочий стол\К мастерклассу\иллюстрации\малыш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2" y="3212976"/>
            <a:ext cx="2653748" cy="17537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95736" y="1340768"/>
            <a:ext cx="4464496" cy="212365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СЛОВАРИ – НАШИ ДРУЗЬЯ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И ПОМОЩНИКИ</a:t>
            </a:r>
          </a:p>
        </p:txBody>
      </p:sp>
      <p:pic>
        <p:nvPicPr>
          <p:cNvPr id="25602" name="Picture 2" descr="F:\К мастерклассу\иллюстрации\синн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6720" y="4077072"/>
            <a:ext cx="2334980" cy="23042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5603" name="Picture 3" descr="F:\К мастерклассу\иллюстрации\фр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3861048"/>
            <a:ext cx="1754113" cy="26051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5605" name="Picture 5" descr="F:\К мастерклассу\иллюстрации\э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1920" y="3717032"/>
            <a:ext cx="1941562" cy="297177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5606" name="Picture 6" descr="F:\К мастерклассу\иллюстрации\ин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476672"/>
            <a:ext cx="1551532" cy="23042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5607" name="Picture 7" descr="F:\К мастерклассу\иллюстрации\горф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76256" y="332656"/>
            <a:ext cx="1881809" cy="25202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00" decel="100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750" y="908050"/>
            <a:ext cx="3455988" cy="35401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«Нет ничего такого в жизни и в нашем сознании, что нельзя было бы передать русским языком…»</a:t>
            </a:r>
          </a:p>
          <a:p>
            <a:pPr algn="ctr">
              <a:defRPr/>
            </a:pP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  <a:p>
            <a:pPr algn="ctr">
              <a:defRPr/>
            </a:pP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К.Г. Паустовский</a:t>
            </a:r>
          </a:p>
        </p:txBody>
      </p:sp>
      <p:pic>
        <p:nvPicPr>
          <p:cNvPr id="17409" name="Picture 1" descr="F:\К мастерклассу\иллюстрации\5e956a2b31e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20048" y="476672"/>
            <a:ext cx="3528392" cy="50405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528" y="548680"/>
            <a:ext cx="4824536" cy="424731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СЛОВАРИ – НАШИ ДРУЗЬЯ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И ПОМОЩНИКИ</a:t>
            </a:r>
          </a:p>
        </p:txBody>
      </p:sp>
      <p:pic>
        <p:nvPicPr>
          <p:cNvPr id="5" name="Picture 4" descr="G:\school\30a36f3bdeac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48250" y="2205038"/>
            <a:ext cx="4095750" cy="444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8888" y="476250"/>
            <a:ext cx="61214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НАШИ ЗАДАЧИ:</a:t>
            </a:r>
          </a:p>
        </p:txBody>
      </p:sp>
      <p:sp>
        <p:nvSpPr>
          <p:cNvPr id="3075" name="TextBox 2"/>
          <p:cNvSpPr txBox="1">
            <a:spLocks noChangeArrowheads="1"/>
          </p:cNvSpPr>
          <p:nvPr/>
        </p:nvSpPr>
        <p:spPr bwMode="auto">
          <a:xfrm>
            <a:off x="755650" y="1628775"/>
            <a:ext cx="7561263" cy="286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Clr>
                <a:srgbClr val="C00000"/>
              </a:buClr>
              <a:buFont typeface="Wingdings" pitchFamily="2" charset="2"/>
              <a:buChar char="ü"/>
            </a:pPr>
            <a:r>
              <a:rPr lang="ru-RU" altLang="ru-RU" sz="3600">
                <a:solidFill>
                  <a:srgbClr val="002060"/>
                </a:solidFill>
                <a:latin typeface="Monotype Corsiva" pitchFamily="66" charset="0"/>
              </a:rPr>
              <a:t> познакомиться с назначением словарей;</a:t>
            </a:r>
          </a:p>
          <a:p>
            <a:pPr eaLnBrk="1" hangingPunct="1">
              <a:buClr>
                <a:srgbClr val="C00000"/>
              </a:buClr>
              <a:buFont typeface="Wingdings" pitchFamily="2" charset="2"/>
              <a:buChar char="ü"/>
            </a:pPr>
            <a:r>
              <a:rPr lang="ru-RU" altLang="ru-RU" sz="3600">
                <a:solidFill>
                  <a:srgbClr val="002060"/>
                </a:solidFill>
                <a:latin typeface="Monotype Corsiva" pitchFamily="66" charset="0"/>
              </a:rPr>
              <a:t> почерпнуть из них полезную для себя информацию;</a:t>
            </a:r>
          </a:p>
          <a:p>
            <a:pPr eaLnBrk="1" hangingPunct="1">
              <a:buClr>
                <a:srgbClr val="C00000"/>
              </a:buClr>
              <a:buFont typeface="Wingdings" pitchFamily="2" charset="2"/>
              <a:buChar char="ü"/>
            </a:pPr>
            <a:r>
              <a:rPr lang="ru-RU" altLang="ru-RU" sz="3600">
                <a:solidFill>
                  <a:srgbClr val="002060"/>
                </a:solidFill>
                <a:latin typeface="Monotype Corsiva" pitchFamily="66" charset="0"/>
              </a:rPr>
              <a:t> увидеть многогранность и красоту языка через словарь</a:t>
            </a:r>
          </a:p>
        </p:txBody>
      </p:sp>
      <p:pic>
        <p:nvPicPr>
          <p:cNvPr id="1027" name="Picture 3" descr="C:\Documents and Settings\Пользователь\Рабочий стол\К мастерклассу\к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4149080"/>
            <a:ext cx="4016126" cy="24996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0825" y="260350"/>
            <a:ext cx="8642350" cy="1570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Нужны ли  нам словари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 эпоху Интернета и компьютерных технологий?</a:t>
            </a:r>
          </a:p>
        </p:txBody>
      </p:sp>
      <p:graphicFrame>
        <p:nvGraphicFramePr>
          <p:cNvPr id="6" name="Схема 5"/>
          <p:cNvGraphicFramePr/>
          <p:nvPr/>
        </p:nvGraphicFramePr>
        <p:xfrm>
          <a:off x="179512" y="1412776"/>
          <a:ext cx="9252056" cy="5076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102" name="Picture 6" descr="C:\Documents and Settings\Пользователь\Рабочий стол\К мастерклассу\иллюстрации\малыш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84168" y="3282575"/>
            <a:ext cx="2653748" cy="17537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104" name="Picture 8" descr="C:\Documents and Settings\Пользователь\Рабочий стол\К мастерклассу\иллюстрации\малыш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39552" y="3212976"/>
            <a:ext cx="2520280" cy="18902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6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08625" y="260350"/>
            <a:ext cx="3167063" cy="3048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«Словарь – это вся Вселенная </a:t>
            </a:r>
          </a:p>
          <a:p>
            <a:pPr algn="ctr">
              <a:defRPr/>
            </a:pP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 алфавитном порядке…»</a:t>
            </a:r>
          </a:p>
          <a:p>
            <a:pPr algn="ctr">
              <a:defRPr/>
            </a:pP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                                                 Анатоль Франс</a:t>
            </a:r>
          </a:p>
        </p:txBody>
      </p:sp>
      <p:pic>
        <p:nvPicPr>
          <p:cNvPr id="29698" name="Picture 2" descr="F:\К мастерклассу\иллюстрации\горф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8437" y="332656"/>
            <a:ext cx="1397915" cy="18722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9699" name="Picture 3" descr="F:\К мастерклассу\иллюстрации\ин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3789040"/>
            <a:ext cx="1164332" cy="18983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9700" name="Picture 4" descr="F:\К мастерклассу\иллюстрации\син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35896" y="2564904"/>
            <a:ext cx="1177342" cy="165047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9701" name="Picture 5" descr="F:\К мастерклассу\иллюстрации\синн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2348880"/>
            <a:ext cx="1807840" cy="178405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9702" name="Picture 6" descr="F:\К мастерклассу\иллюстрации\фр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96336" y="3501008"/>
            <a:ext cx="1296144" cy="16940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9703" name="Picture 7" descr="F:\К мастерклассу\иллюстрации\э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27784" y="4437112"/>
            <a:ext cx="1221482" cy="18696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9704" name="Picture 8" descr="F:\К мастерклассу\иллюстрации\ож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67544" y="4725143"/>
            <a:ext cx="1436365" cy="190667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9705" name="Picture 9" descr="F:\К мастерклассу\иллюстрации\англ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427984" y="4725144"/>
            <a:ext cx="1360165" cy="19430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9707" name="Picture 11" descr="F:\К мастерклассу\иллюстрации\син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283967" y="548680"/>
            <a:ext cx="1176131" cy="1800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9708" name="Picture 12" descr="F:\К мастерклассу\иллюстрации\даль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979712" y="332656"/>
            <a:ext cx="1716782" cy="17167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900" decel="1000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1"/>
          <p:cNvSpPr txBox="1">
            <a:spLocks noChangeArrowheads="1"/>
          </p:cNvSpPr>
          <p:nvPr/>
        </p:nvSpPr>
        <p:spPr bwMode="auto">
          <a:xfrm>
            <a:off x="1116013" y="765175"/>
            <a:ext cx="68405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600" b="1">
                <a:solidFill>
                  <a:srgbClr val="C00000"/>
                </a:solidFill>
                <a:latin typeface="Calibri" pitchFamily="34" charset="0"/>
              </a:rPr>
              <a:t>ТИПЫ СЛОВАРЕЙ</a:t>
            </a:r>
          </a:p>
        </p:txBody>
      </p:sp>
      <p:cxnSp>
        <p:nvCxnSpPr>
          <p:cNvPr id="4" name="Прямая со стрелкой 3"/>
          <p:cNvCxnSpPr/>
          <p:nvPr/>
        </p:nvCxnSpPr>
        <p:spPr>
          <a:xfrm flipH="1">
            <a:off x="1187450" y="1628775"/>
            <a:ext cx="1800225" cy="1368425"/>
          </a:xfrm>
          <a:prstGeom prst="straightConnector1">
            <a:avLst/>
          </a:prstGeom>
          <a:ln w="28575"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>
            <a:off x="5508625" y="1628775"/>
            <a:ext cx="2087563" cy="1223963"/>
          </a:xfrm>
          <a:prstGeom prst="straightConnector1">
            <a:avLst/>
          </a:prstGeom>
          <a:ln w="28575"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125" name="TextBox 6"/>
          <p:cNvSpPr txBox="1">
            <a:spLocks noChangeArrowheads="1"/>
          </p:cNvSpPr>
          <p:nvPr/>
        </p:nvSpPr>
        <p:spPr bwMode="auto">
          <a:xfrm>
            <a:off x="179388" y="3141663"/>
            <a:ext cx="42481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800" b="1">
                <a:solidFill>
                  <a:srgbClr val="C00000"/>
                </a:solidFill>
                <a:latin typeface="Calibri" pitchFamily="34" charset="0"/>
              </a:rPr>
              <a:t>Энциклопедические</a:t>
            </a:r>
          </a:p>
        </p:txBody>
      </p:sp>
      <p:sp>
        <p:nvSpPr>
          <p:cNvPr id="5126" name="TextBox 7"/>
          <p:cNvSpPr txBox="1">
            <a:spLocks noChangeArrowheads="1"/>
          </p:cNvSpPr>
          <p:nvPr/>
        </p:nvSpPr>
        <p:spPr bwMode="auto">
          <a:xfrm>
            <a:off x="5003800" y="3141663"/>
            <a:ext cx="345598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800" b="1">
                <a:solidFill>
                  <a:srgbClr val="C00000"/>
                </a:solidFill>
                <a:latin typeface="Calibri" pitchFamily="34" charset="0"/>
              </a:rPr>
              <a:t>Лингвистические</a:t>
            </a:r>
          </a:p>
        </p:txBody>
      </p:sp>
      <p:pic>
        <p:nvPicPr>
          <p:cNvPr id="5127" name="Picture 2" descr="C:\Documents and Settings\Пользователь\Рабочий стол\К мастерклассу\A6811452738677655B2691EFDBE8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75" y="3933825"/>
            <a:ext cx="3633788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125" grpId="0"/>
      <p:bldP spid="51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323850" y="188913"/>
            <a:ext cx="8569325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800" b="1">
                <a:solidFill>
                  <a:srgbClr val="C00000"/>
                </a:solidFill>
                <a:latin typeface="Cambria" pitchFamily="18" charset="0"/>
              </a:rPr>
              <a:t>Технология проблемного обучения </a:t>
            </a:r>
          </a:p>
          <a:p>
            <a:pPr algn="ctr" eaLnBrk="1" hangingPunct="1"/>
            <a:r>
              <a:rPr lang="ru-RU" altLang="ru-RU" sz="2800" b="1">
                <a:solidFill>
                  <a:srgbClr val="C00000"/>
                </a:solidFill>
                <a:latin typeface="Cambria" pitchFamily="18" charset="0"/>
              </a:rPr>
              <a:t>является ведущей в моей педагогической деятельности</a:t>
            </a:r>
          </a:p>
        </p:txBody>
      </p:sp>
      <p:pic>
        <p:nvPicPr>
          <p:cNvPr id="3" name="Picture 4" descr="C:\Documents and Settings\Пользователь\Рабочий стол\фото я\DSC00006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1988840"/>
            <a:ext cx="3238693" cy="28803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Picture 6" descr="C:\Documents and Settings\Пользователь\Рабочий стол\фото я\DSC0000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39952" y="3140968"/>
            <a:ext cx="4416491" cy="33123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179388" y="188913"/>
            <a:ext cx="8713787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400" b="1">
                <a:solidFill>
                  <a:srgbClr val="C00000"/>
                </a:solidFill>
                <a:latin typeface="Cambria" pitchFamily="18" charset="0"/>
              </a:rPr>
              <a:t>Последовательность этапов </a:t>
            </a:r>
          </a:p>
          <a:p>
            <a:pPr algn="ctr" eaLnBrk="1" hangingPunct="1"/>
            <a:r>
              <a:rPr lang="ru-RU" altLang="ru-RU" sz="2400" b="1">
                <a:solidFill>
                  <a:srgbClr val="C00000"/>
                </a:solidFill>
                <a:latin typeface="Cambria" pitchFamily="18" charset="0"/>
              </a:rPr>
              <a:t>продуктивной познавательной деятельности ученика</a:t>
            </a:r>
          </a:p>
        </p:txBody>
      </p:sp>
      <p:graphicFrame>
        <p:nvGraphicFramePr>
          <p:cNvPr id="3" name="Схема 2"/>
          <p:cNvGraphicFramePr/>
          <p:nvPr/>
        </p:nvGraphicFramePr>
        <p:xfrm>
          <a:off x="1259632" y="1314000"/>
          <a:ext cx="6096000" cy="554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3" grpId="0">
        <p:bldAsOne/>
      </p:bldGraphic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b5f12c1c825c616afffad06e7ee364c91a44920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494</TotalTime>
  <Words>289</Words>
  <Application>Microsoft Office PowerPoint</Application>
  <PresentationFormat>Экран (4:3)</PresentationFormat>
  <Paragraphs>66</Paragraphs>
  <Slides>16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Arial</vt:lpstr>
      <vt:lpstr>Calibri</vt:lpstr>
      <vt:lpstr>Monotype Corsiva</vt:lpstr>
      <vt:lpstr>Wingdings</vt:lpstr>
      <vt:lpstr>Cambria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Организация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xxxx</cp:lastModifiedBy>
  <cp:revision>45</cp:revision>
  <dcterms:created xsi:type="dcterms:W3CDTF">2012-09-26T22:57:16Z</dcterms:created>
  <dcterms:modified xsi:type="dcterms:W3CDTF">2015-05-31T12:54:17Z</dcterms:modified>
</cp:coreProperties>
</file>