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506A8-14E4-4B58-873F-63F835502329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71993-DA8B-43E1-B508-1322756E0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951314"/>
      </p:ext>
    </p:extLst>
  </p:cSld>
  <p:clrMapOvr>
    <a:masterClrMapping/>
  </p:clrMapOvr>
  <p:transition spd="med"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8FD61-CD2A-4F82-B10D-02F0BF628CB4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FFAA-15BB-40C5-A53A-8DA7065BD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163694"/>
      </p:ext>
    </p:extLst>
  </p:cSld>
  <p:clrMapOvr>
    <a:masterClrMapping/>
  </p:clrMapOvr>
  <p:transition spd="med"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50D51-3B26-4AD8-AFC7-4F2FEA103051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2B8BB-A364-44CF-AA98-07D7FAE0A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947060"/>
      </p:ext>
    </p:extLst>
  </p:cSld>
  <p:clrMapOvr>
    <a:masterClrMapping/>
  </p:clrMapOvr>
  <p:transition spd="med"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54A70-0740-414B-8089-1F12DFA20F72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74045-5561-464B-89F4-F2A0501FA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443813"/>
      </p:ext>
    </p:extLst>
  </p:cSld>
  <p:clrMapOvr>
    <a:masterClrMapping/>
  </p:clrMapOvr>
  <p:transition spd="med"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80687-5111-42C6-B21A-2902571C2B23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1D51-7370-4F72-B351-BCFE8E70A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351042"/>
      </p:ext>
    </p:extLst>
  </p:cSld>
  <p:clrMapOvr>
    <a:masterClrMapping/>
  </p:clrMapOvr>
  <p:transition spd="med"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DCB1B-25B0-44B1-B200-6D96EE7BFC47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09A7E-EC91-4B1C-B09F-51E14DBDA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336444"/>
      </p:ext>
    </p:extLst>
  </p:cSld>
  <p:clrMapOvr>
    <a:masterClrMapping/>
  </p:clrMapOvr>
  <p:transition spd="med"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FF218-7F90-4492-A367-13EE577F7062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3584B-485C-4875-96E9-97E9BBA66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93746"/>
      </p:ext>
    </p:extLst>
  </p:cSld>
  <p:clrMapOvr>
    <a:masterClrMapping/>
  </p:clrMapOvr>
  <p:transition spd="med"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3BABC-BE3A-4E93-9E61-C1D514340316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A085C-8507-4610-A5CD-BBA551933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433865"/>
      </p:ext>
    </p:extLst>
  </p:cSld>
  <p:clrMapOvr>
    <a:masterClrMapping/>
  </p:clrMapOvr>
  <p:transition spd="med"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E5FB-5004-49D1-85FC-F0B0CE88817C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1D03-9A00-4152-B5CF-0B692342C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551419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729EA-6C28-4799-BD1F-B4E1B258D3F3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B3808-9090-494C-ACB1-738DEBB238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532738"/>
      </p:ext>
    </p:extLst>
  </p:cSld>
  <p:clrMapOvr>
    <a:masterClrMapping/>
  </p:clrMapOvr>
  <p:transition spd="med"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28AE0-F97F-4300-A9DB-42A6765993B8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5E2CE-3607-4F68-9DFC-45E12CF5F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85080"/>
      </p:ext>
    </p:extLst>
  </p:cSld>
  <p:clrMapOvr>
    <a:masterClrMapping/>
  </p:clrMapOvr>
  <p:transition spd="med"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FA0006-0A9E-4EF5-BB22-B6BF3C576F9B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808361-937D-49AC-9BE9-3E2F549FA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l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2;&#1083;&#1072;&#1089;&#1089;&#1085;&#1099;&#1081;%20&#1095;&#1072;&#1089;\&#1048;&#1086;&#1075;&#1072;&#1085;%20&#1057;&#1077;&#1073;&#1072;&#1089;&#1090;&#1100;&#1103;&#1085;%20&#1041;&#1072;&#1093;%20-%20&#1058;&#1086;&#1082;&#1082;&#1072;&#1090;&#1072;%20&#1080;%20&#1092;&#1091;&#1075;&#1072;%20&#1088;&#1077;%20&#1084;&#1080;&#1085;&#1086;&#1088;%20%20(audiopoisk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шлиман\собор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0"/>
            <a:ext cx="46847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Иоган Себастьян Бах - Токката и фуга ре минор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68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2492375"/>
            <a:ext cx="81359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400">
                <a:solidFill>
                  <a:srgbClr val="C00000"/>
                </a:solidFill>
                <a:latin typeface="Comic Sans MS" pitchFamily="66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650" y="549275"/>
            <a:ext cx="7777163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solidFill>
                  <a:srgbClr val="C00000"/>
                </a:solidFill>
                <a:latin typeface="Comic Sans MS" pitchFamily="66" charset="0"/>
              </a:rPr>
              <a:t>ТВОРЧЕСТВО – </a:t>
            </a:r>
          </a:p>
          <a:p>
            <a:pPr algn="ctr" eaLnBrk="1" hangingPunct="1"/>
            <a:r>
              <a:rPr lang="ru-RU" altLang="ru-RU" sz="4000" b="1">
                <a:solidFill>
                  <a:srgbClr val="C00000"/>
                </a:solidFill>
                <a:latin typeface="Comic Sans MS" pitchFamily="66" charset="0"/>
              </a:rPr>
              <a:t>ЕДИНСТВЕННЫЙ СПОСОБ САМОРЕАЛИЗАЦИИ: </a:t>
            </a:r>
          </a:p>
          <a:p>
            <a:pPr algn="ctr" eaLnBrk="1" hangingPunct="1"/>
            <a:r>
              <a:rPr lang="ru-RU" altLang="ru-RU" sz="4000" b="1">
                <a:solidFill>
                  <a:srgbClr val="C00000"/>
                </a:solidFill>
                <a:latin typeface="Comic Sans MS" pitchFamily="66" charset="0"/>
              </a:rPr>
              <a:t>АРГУМЕНТЫ </a:t>
            </a:r>
          </a:p>
          <a:p>
            <a:pPr algn="ctr" eaLnBrk="1" hangingPunct="1"/>
            <a:r>
              <a:rPr lang="ru-RU" altLang="ru-RU" sz="4000" b="1">
                <a:solidFill>
                  <a:srgbClr val="C00000"/>
                </a:solidFill>
                <a:latin typeface="Comic Sans MS" pitchFamily="66" charset="0"/>
              </a:rPr>
              <a:t>«ЗА» И «ПРОТИВ»</a:t>
            </a:r>
          </a:p>
        </p:txBody>
      </p:sp>
      <p:pic>
        <p:nvPicPr>
          <p:cNvPr id="2050" name="Picture 2" descr="C:\Documents and Settings\Пользователь\Рабочий стол\шлиман\з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077072"/>
            <a:ext cx="2881238" cy="2046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Documents and Settings\Пользователь\Рабочий стол\шлиман\против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9" y="4005064"/>
            <a:ext cx="2985755" cy="205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63713" y="765175"/>
            <a:ext cx="67691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00B050"/>
                </a:solidFill>
                <a:latin typeface="Comic Sans MS" pitchFamily="66" charset="0"/>
              </a:rPr>
              <a:t>Можно ли самореализоваться через творчество?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71775" y="2492375"/>
            <a:ext cx="58324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C00000"/>
                </a:solidFill>
                <a:latin typeface="Comic Sans MS" pitchFamily="66" charset="0"/>
              </a:rPr>
              <a:t>Что такое самореализация?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4005263"/>
            <a:ext cx="75596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002060"/>
                </a:solidFill>
                <a:latin typeface="Comic Sans MS" pitchFamily="66" charset="0"/>
              </a:rPr>
              <a:t>Творчество – это </a:t>
            </a:r>
          </a:p>
          <a:p>
            <a:pPr eaLnBrk="1" hangingPunct="1"/>
            <a:r>
              <a:rPr lang="ru-RU" altLang="ru-RU" sz="3200" b="1">
                <a:solidFill>
                  <a:srgbClr val="002060"/>
                </a:solidFill>
                <a:latin typeface="Comic Sans MS" pitchFamily="66" charset="0"/>
              </a:rPr>
              <a:t>единственный способ самореализоваться?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лыбающееся лицо 1"/>
          <p:cNvSpPr/>
          <p:nvPr/>
        </p:nvSpPr>
        <p:spPr>
          <a:xfrm>
            <a:off x="1116013" y="1268413"/>
            <a:ext cx="2879725" cy="2520950"/>
          </a:xfrm>
          <a:prstGeom prst="smileyFac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5724525" y="1268413"/>
            <a:ext cx="2735263" cy="2520950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19250" y="5157788"/>
            <a:ext cx="19446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6600" b="1">
                <a:solidFill>
                  <a:srgbClr val="C00000"/>
                </a:solidFill>
                <a:latin typeface="Comic Sans MS" pitchFamily="66" charset="0"/>
              </a:rPr>
              <a:t>ЗА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92725" y="5229225"/>
            <a:ext cx="35274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5400" b="1">
                <a:solidFill>
                  <a:srgbClr val="00B050"/>
                </a:solidFill>
                <a:latin typeface="Comic Sans MS" pitchFamily="66" charset="0"/>
              </a:rPr>
              <a:t>ПРОТИВ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Пользователь\Рабочий стол\шлиман\дирижер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139952" cy="2759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Пользователь\Рабочий стол\шлиман\oper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4462636" cy="320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Documents and Settings\Пользователь\Рабочий стол\шлиман\художник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4953744" cy="3302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Пользователь\Рабочий стол\шлиман\мс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456384" cy="3356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Пользователь\Рабочий стол\шлиман\водит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656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Documents and Settings\Пользователь\Рабочий стол\шлиман\дворник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3450928"/>
            <a:ext cx="4289776" cy="340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Пользователь\Рабочий стол\шлиман\дач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88640"/>
            <a:ext cx="3505572" cy="3505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Documents and Settings\Пользователь\Рабочий стол\шлиман\вышивк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248472" cy="3449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Documents and Settings\Пользователь\Рабочий стол\шлиман\торт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3717032"/>
            <a:ext cx="5493990" cy="2935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Пользователь\Рабочий стол\шлиман\семь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0258" y="0"/>
            <a:ext cx="4663742" cy="3091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Documents and Settings\Пользователь\Рабочий стол\шлиман\дет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38475"/>
            <a:ext cx="5715000" cy="3819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Пользователь\Рабочий стол\шлиман\солнце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88913"/>
            <a:ext cx="701198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55650" y="4941888"/>
            <a:ext cx="7920038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>
                <a:solidFill>
                  <a:srgbClr val="C00000"/>
                </a:solidFill>
                <a:latin typeface="Comic Sans MS" pitchFamily="66" charset="0"/>
              </a:rPr>
              <a:t>Бывают крылья у художников,</a:t>
            </a:r>
          </a:p>
          <a:p>
            <a:pPr algn="ctr" eaLnBrk="1" hangingPunct="1"/>
            <a:r>
              <a:rPr lang="ru-RU" altLang="ru-RU" sz="3200">
                <a:solidFill>
                  <a:srgbClr val="C00000"/>
                </a:solidFill>
                <a:latin typeface="Comic Sans MS" pitchFamily="66" charset="0"/>
              </a:rPr>
              <a:t>И у портных, и у сапожников…</a:t>
            </a:r>
          </a:p>
          <a:p>
            <a:pPr eaLnBrk="1" hangingPunct="1"/>
            <a:endParaRPr lang="ru-RU" altLang="ru-RU">
              <a:latin typeface="Calibri" pitchFamily="34" charset="0"/>
            </a:endParaRPr>
          </a:p>
          <a:p>
            <a:pPr eaLnBrk="1" hangingPunct="1"/>
            <a:r>
              <a:rPr lang="ru-RU" altLang="ru-RU">
                <a:latin typeface="Calibri" pitchFamily="34" charset="0"/>
              </a:rPr>
              <a:t>                                                                                               </a:t>
            </a:r>
            <a:r>
              <a:rPr lang="ru-RU" altLang="ru-RU" sz="2000">
                <a:solidFill>
                  <a:srgbClr val="C00000"/>
                </a:solidFill>
                <a:latin typeface="Comic Sans MS" pitchFamily="66" charset="0"/>
              </a:rPr>
              <a:t>Геннадий Шпаликов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bd6eceb69a3f423c285915363e37152eed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53</Words>
  <Application>Microsoft Office PowerPoint</Application>
  <PresentationFormat>Экран (4:3)</PresentationFormat>
  <Paragraphs>15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xxxx</cp:lastModifiedBy>
  <cp:revision>11</cp:revision>
  <dcterms:created xsi:type="dcterms:W3CDTF">2013-04-11T02:23:39Z</dcterms:created>
  <dcterms:modified xsi:type="dcterms:W3CDTF">2015-05-31T12:59:25Z</dcterms:modified>
</cp:coreProperties>
</file>