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8"/>
  </p:handoutMasterIdLst>
  <p:sldIdLst>
    <p:sldId id="287" r:id="rId2"/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91" r:id="rId19"/>
    <p:sldId id="289" r:id="rId20"/>
    <p:sldId id="273" r:id="rId21"/>
    <p:sldId id="288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90" r:id="rId30"/>
    <p:sldId id="292" r:id="rId31"/>
    <p:sldId id="281" r:id="rId32"/>
    <p:sldId id="282" r:id="rId33"/>
    <p:sldId id="283" r:id="rId34"/>
    <p:sldId id="284" r:id="rId35"/>
    <p:sldId id="285" r:id="rId36"/>
    <p:sldId id="286" r:id="rId37"/>
  </p:sldIdLst>
  <p:sldSz cx="9144000" cy="6858000" type="screen4x3"/>
  <p:notesSz cx="6858000" cy="9144000"/>
  <p:custDataLst>
    <p:tags r:id="rId39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333" autoAdjust="0"/>
  </p:normalViewPr>
  <p:slideViewPr>
    <p:cSldViewPr>
      <p:cViewPr varScale="1">
        <p:scale>
          <a:sx n="45" d="100"/>
          <a:sy n="45" d="100"/>
        </p:scale>
        <p:origin x="-123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193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F:\&#1050;%20&#1059;&#1056;&#1054;&#1050;&#1059;\&#1090;&#1072;&#1073;&#1083;&#1080;&#1094;&#1072;%20&#1091;&#1089;&#1087;&#1077;&#1074;&#1072;&#1077;&#1084;&#1086;&#1089;&#1090;&#1080;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F:\&#1050;%20&#1059;&#1056;&#1054;&#1050;&#1059;\&#1090;&#1072;&#1073;&#1083;&#1080;&#1094;&#1072;%20&#1091;&#1089;&#1087;&#1077;&#1074;&#1072;&#1077;&#1084;&#1086;&#1089;&#1090;&#1080;.xlsx" TargetMode="External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% успеваемости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2007-2008 уч.г.</c:v>
                </c:pt>
                <c:pt idx="1">
                  <c:v>2008-2009уч.г.</c:v>
                </c:pt>
                <c:pt idx="2">
                  <c:v>2009-2010 уч. г.</c:v>
                </c:pt>
                <c:pt idx="3">
                  <c:v>2011-2012 уч. 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% качества знаний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2007-2008 уч.г.</c:v>
                </c:pt>
                <c:pt idx="1">
                  <c:v>2008-2009уч.г.</c:v>
                </c:pt>
                <c:pt idx="2">
                  <c:v>2009-2010 уч. г.</c:v>
                </c:pt>
                <c:pt idx="3">
                  <c:v>2011-2012 уч. г.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60</c:v>
                </c:pt>
                <c:pt idx="1">
                  <c:v>63</c:v>
                </c:pt>
                <c:pt idx="2">
                  <c:v>62.9</c:v>
                </c:pt>
                <c:pt idx="3">
                  <c:v>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28126336"/>
        <c:axId val="128230528"/>
        <c:axId val="0"/>
      </c:bar3DChart>
      <c:catAx>
        <c:axId val="12812633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28230528"/>
        <c:crosses val="autoZero"/>
        <c:auto val="1"/>
        <c:lblAlgn val="ctr"/>
        <c:lblOffset val="100"/>
        <c:noMultiLvlLbl val="0"/>
      </c:catAx>
      <c:valAx>
        <c:axId val="1282305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8126336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Лист1!$B$24</c:f>
              <c:strCache>
                <c:ptCount val="1"/>
                <c:pt idx="0">
                  <c:v>% успеваемости</c:v>
                </c:pt>
              </c:strCache>
            </c:strRef>
          </c:tx>
          <c:invertIfNegative val="0"/>
          <c:cat>
            <c:strRef>
              <c:f>Лист1!$A$25:$A$29</c:f>
              <c:strCache>
                <c:ptCount val="5"/>
                <c:pt idx="0">
                  <c:v>2007-2008 уч.г.</c:v>
                </c:pt>
                <c:pt idx="1">
                  <c:v>2008-2009 уч.год</c:v>
                </c:pt>
                <c:pt idx="2">
                  <c:v>2009-2010 уч.г.</c:v>
                </c:pt>
                <c:pt idx="3">
                  <c:v>2010-2011 уч.г.</c:v>
                </c:pt>
                <c:pt idx="4">
                  <c:v>2011-2012 уч.г.</c:v>
                </c:pt>
              </c:strCache>
            </c:strRef>
          </c:cat>
          <c:val>
            <c:numRef>
              <c:f>Лист1!$B$25:$B$29</c:f>
              <c:numCache>
                <c:formatCode>General</c:formatCode>
                <c:ptCount val="5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</c:numCache>
            </c:numRef>
          </c:val>
        </c:ser>
        <c:ser>
          <c:idx val="1"/>
          <c:order val="1"/>
          <c:tx>
            <c:strRef>
              <c:f>Лист1!$C$24</c:f>
              <c:strCache>
                <c:ptCount val="1"/>
                <c:pt idx="0">
                  <c:v>% качества знаний</c:v>
                </c:pt>
              </c:strCache>
            </c:strRef>
          </c:tx>
          <c:invertIfNegative val="0"/>
          <c:cat>
            <c:strRef>
              <c:f>Лист1!$A$25:$A$29</c:f>
              <c:strCache>
                <c:ptCount val="5"/>
                <c:pt idx="0">
                  <c:v>2007-2008 уч.г.</c:v>
                </c:pt>
                <c:pt idx="1">
                  <c:v>2008-2009 уч.год</c:v>
                </c:pt>
                <c:pt idx="2">
                  <c:v>2009-2010 уч.г.</c:v>
                </c:pt>
                <c:pt idx="3">
                  <c:v>2010-2011 уч.г.</c:v>
                </c:pt>
                <c:pt idx="4">
                  <c:v>2011-2012 уч.г.</c:v>
                </c:pt>
              </c:strCache>
            </c:strRef>
          </c:cat>
          <c:val>
            <c:numRef>
              <c:f>Лист1!$C$25:$C$29</c:f>
              <c:numCache>
                <c:formatCode>General</c:formatCode>
                <c:ptCount val="5"/>
                <c:pt idx="0">
                  <c:v>72</c:v>
                </c:pt>
                <c:pt idx="1">
                  <c:v>75</c:v>
                </c:pt>
                <c:pt idx="2">
                  <c:v>79</c:v>
                </c:pt>
                <c:pt idx="3">
                  <c:v>80</c:v>
                </c:pt>
                <c:pt idx="4">
                  <c:v>85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1615360"/>
        <c:axId val="131633536"/>
        <c:axId val="0"/>
      </c:bar3DChart>
      <c:catAx>
        <c:axId val="13161536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31633536"/>
        <c:crosses val="autoZero"/>
        <c:auto val="1"/>
        <c:lblAlgn val="ctr"/>
        <c:lblOffset val="100"/>
        <c:noMultiLvlLbl val="0"/>
      </c:catAx>
      <c:valAx>
        <c:axId val="1316335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1615360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AD462E1-0783-4E10-8067-668D88342F76}" type="doc">
      <dgm:prSet loTypeId="urn:microsoft.com/office/officeart/2005/8/layout/arrow5" loCatId="process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A1772D2C-73BB-44E7-A93C-DCE2E2DD2A1F}">
      <dgm:prSet phldrT="[Текст]"/>
      <dgm:spPr/>
      <dgm:t>
        <a:bodyPr/>
        <a:lstStyle/>
        <a:p>
          <a:r>
            <a:rPr lang="ru-RU" dirty="0" smtClean="0"/>
            <a:t>Русский язык</a:t>
          </a:r>
          <a:endParaRPr lang="ru-RU" dirty="0"/>
        </a:p>
      </dgm:t>
    </dgm:pt>
    <dgm:pt modelId="{468BC8C6-D4A6-477D-A054-D37F0271A885}" type="parTrans" cxnId="{D5494775-7840-4587-8453-6D692E95C1EA}">
      <dgm:prSet/>
      <dgm:spPr/>
      <dgm:t>
        <a:bodyPr/>
        <a:lstStyle/>
        <a:p>
          <a:endParaRPr lang="ru-RU"/>
        </a:p>
      </dgm:t>
    </dgm:pt>
    <dgm:pt modelId="{9E201BAA-E26D-4A5E-B00A-D8527FC7D982}" type="sibTrans" cxnId="{D5494775-7840-4587-8453-6D692E95C1EA}">
      <dgm:prSet/>
      <dgm:spPr/>
      <dgm:t>
        <a:bodyPr/>
        <a:lstStyle/>
        <a:p>
          <a:endParaRPr lang="ru-RU"/>
        </a:p>
      </dgm:t>
    </dgm:pt>
    <dgm:pt modelId="{CB21FB57-D66A-4927-8DED-BB886327C817}">
      <dgm:prSet phldrT="[Текст]"/>
      <dgm:spPr/>
      <dgm:t>
        <a:bodyPr/>
        <a:lstStyle/>
        <a:p>
          <a:r>
            <a:rPr lang="ru-RU" dirty="0" smtClean="0"/>
            <a:t>Литература</a:t>
          </a:r>
          <a:endParaRPr lang="ru-RU" dirty="0"/>
        </a:p>
      </dgm:t>
    </dgm:pt>
    <dgm:pt modelId="{C340F8A9-FCDB-4823-8BEB-2888A6D82934}" type="parTrans" cxnId="{2E6D35D4-B625-424D-B7D2-F93B65FA1051}">
      <dgm:prSet/>
      <dgm:spPr/>
      <dgm:t>
        <a:bodyPr/>
        <a:lstStyle/>
        <a:p>
          <a:endParaRPr lang="ru-RU"/>
        </a:p>
      </dgm:t>
    </dgm:pt>
    <dgm:pt modelId="{7A3B9C2E-F024-4FB3-97FB-B879FDBDE08E}" type="sibTrans" cxnId="{2E6D35D4-B625-424D-B7D2-F93B65FA1051}">
      <dgm:prSet/>
      <dgm:spPr/>
      <dgm:t>
        <a:bodyPr/>
        <a:lstStyle/>
        <a:p>
          <a:endParaRPr lang="ru-RU"/>
        </a:p>
      </dgm:t>
    </dgm:pt>
    <dgm:pt modelId="{18D3DF27-1E27-4CA4-B9B2-D7670DA46835}" type="pres">
      <dgm:prSet presAssocID="{4AD462E1-0783-4E10-8067-668D88342F7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3DCFFB5-0EF7-4BC9-A814-EC0DFA840A15}" type="pres">
      <dgm:prSet presAssocID="{A1772D2C-73BB-44E7-A93C-DCE2E2DD2A1F}" presName="arrow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85F8EB-E063-4D15-A779-4B0D7D9383C3}" type="pres">
      <dgm:prSet presAssocID="{CB21FB57-D66A-4927-8DED-BB886327C817}" presName="arrow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94E1FF8-9D89-49F5-B3DB-9493A481C0C4}" type="presOf" srcId="{CB21FB57-D66A-4927-8DED-BB886327C817}" destId="{3685F8EB-E063-4D15-A779-4B0D7D9383C3}" srcOrd="0" destOrd="0" presId="urn:microsoft.com/office/officeart/2005/8/layout/arrow5"/>
    <dgm:cxn modelId="{2E6D35D4-B625-424D-B7D2-F93B65FA1051}" srcId="{4AD462E1-0783-4E10-8067-668D88342F76}" destId="{CB21FB57-D66A-4927-8DED-BB886327C817}" srcOrd="1" destOrd="0" parTransId="{C340F8A9-FCDB-4823-8BEB-2888A6D82934}" sibTransId="{7A3B9C2E-F024-4FB3-97FB-B879FDBDE08E}"/>
    <dgm:cxn modelId="{8E0339AD-98F4-48E6-9420-9D3EA07E1130}" type="presOf" srcId="{4AD462E1-0783-4E10-8067-668D88342F76}" destId="{18D3DF27-1E27-4CA4-B9B2-D7670DA46835}" srcOrd="0" destOrd="0" presId="urn:microsoft.com/office/officeart/2005/8/layout/arrow5"/>
    <dgm:cxn modelId="{D5494775-7840-4587-8453-6D692E95C1EA}" srcId="{4AD462E1-0783-4E10-8067-668D88342F76}" destId="{A1772D2C-73BB-44E7-A93C-DCE2E2DD2A1F}" srcOrd="0" destOrd="0" parTransId="{468BC8C6-D4A6-477D-A054-D37F0271A885}" sibTransId="{9E201BAA-E26D-4A5E-B00A-D8527FC7D982}"/>
    <dgm:cxn modelId="{2F201912-5D2E-4038-95FE-40899EF2D393}" type="presOf" srcId="{A1772D2C-73BB-44E7-A93C-DCE2E2DD2A1F}" destId="{23DCFFB5-0EF7-4BC9-A814-EC0DFA840A15}" srcOrd="0" destOrd="0" presId="urn:microsoft.com/office/officeart/2005/8/layout/arrow5"/>
    <dgm:cxn modelId="{E97BAE4E-336E-4185-894F-89E012CB9C0B}" type="presParOf" srcId="{18D3DF27-1E27-4CA4-B9B2-D7670DA46835}" destId="{23DCFFB5-0EF7-4BC9-A814-EC0DFA840A15}" srcOrd="0" destOrd="0" presId="urn:microsoft.com/office/officeart/2005/8/layout/arrow5"/>
    <dgm:cxn modelId="{A7F9068D-FFBA-49DB-80D9-97AA519BD70D}" type="presParOf" srcId="{18D3DF27-1E27-4CA4-B9B2-D7670DA46835}" destId="{3685F8EB-E063-4D15-A779-4B0D7D9383C3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FA75C85-20EB-4903-8D47-9C4CBC90656D}" type="doc">
      <dgm:prSet loTypeId="urn:microsoft.com/office/officeart/2005/8/layout/cycle6" loCatId="cycle" qsTypeId="urn:microsoft.com/office/officeart/2005/8/quickstyle/simple3" qsCatId="simple" csTypeId="urn:microsoft.com/office/officeart/2005/8/colors/colorful1#3" csCatId="colorful" phldr="1"/>
      <dgm:spPr/>
      <dgm:t>
        <a:bodyPr/>
        <a:lstStyle/>
        <a:p>
          <a:endParaRPr lang="ru-RU"/>
        </a:p>
      </dgm:t>
    </dgm:pt>
    <dgm:pt modelId="{21C9FBE0-AA1E-44EE-A82C-411870B35638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002060"/>
              </a:solidFill>
              <a:latin typeface="Cambria" pitchFamily="18" charset="0"/>
            </a:rPr>
            <a:t>Проблемная ситуация</a:t>
          </a:r>
          <a:endParaRPr lang="ru-RU" sz="2000" b="1" dirty="0">
            <a:solidFill>
              <a:srgbClr val="002060"/>
            </a:solidFill>
            <a:latin typeface="Cambria" pitchFamily="18" charset="0"/>
          </a:endParaRPr>
        </a:p>
      </dgm:t>
    </dgm:pt>
    <dgm:pt modelId="{35320F5C-043F-4DA7-95B6-12390F3C30C6}" type="parTrans" cxnId="{6B2D2805-8ACD-48EB-BF52-502159E926CD}">
      <dgm:prSet/>
      <dgm:spPr/>
      <dgm:t>
        <a:bodyPr/>
        <a:lstStyle/>
        <a:p>
          <a:endParaRPr lang="ru-RU"/>
        </a:p>
      </dgm:t>
    </dgm:pt>
    <dgm:pt modelId="{43421CC6-C24D-4E43-A073-0E889E3CEDDE}" type="sibTrans" cxnId="{6B2D2805-8ACD-48EB-BF52-502159E926CD}">
      <dgm:prSet/>
      <dgm:spPr/>
      <dgm:t>
        <a:bodyPr/>
        <a:lstStyle/>
        <a:p>
          <a:endParaRPr lang="ru-RU"/>
        </a:p>
      </dgm:t>
    </dgm:pt>
    <dgm:pt modelId="{17477E27-F98B-48FB-BA5F-7764EDC32C57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  <a:latin typeface="Cambria" pitchFamily="18" charset="0"/>
            </a:rPr>
            <a:t>Проблема</a:t>
          </a:r>
          <a:endParaRPr lang="ru-RU" b="1" dirty="0">
            <a:solidFill>
              <a:srgbClr val="002060"/>
            </a:solidFill>
            <a:latin typeface="Cambria" pitchFamily="18" charset="0"/>
          </a:endParaRPr>
        </a:p>
      </dgm:t>
    </dgm:pt>
    <dgm:pt modelId="{530DB468-E30B-42DF-AD5E-BC4C75A9A1D0}" type="parTrans" cxnId="{8ADD7916-1C21-4F12-AD50-5025770D3323}">
      <dgm:prSet/>
      <dgm:spPr/>
      <dgm:t>
        <a:bodyPr/>
        <a:lstStyle/>
        <a:p>
          <a:endParaRPr lang="ru-RU"/>
        </a:p>
      </dgm:t>
    </dgm:pt>
    <dgm:pt modelId="{ECAF2C27-6E4F-4931-BBA1-712917BAC4F9}" type="sibTrans" cxnId="{8ADD7916-1C21-4F12-AD50-5025770D3323}">
      <dgm:prSet/>
      <dgm:spPr/>
      <dgm:t>
        <a:bodyPr/>
        <a:lstStyle/>
        <a:p>
          <a:endParaRPr lang="ru-RU"/>
        </a:p>
      </dgm:t>
    </dgm:pt>
    <dgm:pt modelId="{15AA51BC-136B-430C-80D9-4AEBEE7512BF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  <a:latin typeface="Cambria" pitchFamily="18" charset="0"/>
            </a:rPr>
            <a:t>Поиск способов её решения</a:t>
          </a:r>
          <a:endParaRPr lang="ru-RU" b="1" dirty="0">
            <a:solidFill>
              <a:srgbClr val="002060"/>
            </a:solidFill>
            <a:latin typeface="Cambria" pitchFamily="18" charset="0"/>
          </a:endParaRPr>
        </a:p>
      </dgm:t>
    </dgm:pt>
    <dgm:pt modelId="{22FC284E-324C-4364-AB64-36EBE8D73F9E}" type="parTrans" cxnId="{76BC330C-867E-488B-95A0-2264EF305D46}">
      <dgm:prSet/>
      <dgm:spPr/>
      <dgm:t>
        <a:bodyPr/>
        <a:lstStyle/>
        <a:p>
          <a:endParaRPr lang="ru-RU"/>
        </a:p>
      </dgm:t>
    </dgm:pt>
    <dgm:pt modelId="{5425C299-8149-4736-A6ED-1AF71A100001}" type="sibTrans" cxnId="{76BC330C-867E-488B-95A0-2264EF305D46}">
      <dgm:prSet/>
      <dgm:spPr/>
      <dgm:t>
        <a:bodyPr/>
        <a:lstStyle/>
        <a:p>
          <a:endParaRPr lang="ru-RU"/>
        </a:p>
      </dgm:t>
    </dgm:pt>
    <dgm:pt modelId="{7240A65D-1ADB-4EDF-B238-3D459F5A848C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  <a:latin typeface="Cambria" pitchFamily="18" charset="0"/>
            </a:rPr>
            <a:t>Решение проблемы</a:t>
          </a:r>
          <a:endParaRPr lang="ru-RU" b="1" dirty="0">
            <a:solidFill>
              <a:srgbClr val="002060"/>
            </a:solidFill>
            <a:latin typeface="Cambria" pitchFamily="18" charset="0"/>
          </a:endParaRPr>
        </a:p>
      </dgm:t>
    </dgm:pt>
    <dgm:pt modelId="{50A38B56-E1E6-4703-B89E-1CFF842761BD}" type="parTrans" cxnId="{D732EE86-9F4D-4DD0-AE33-C39EDED2F8FF}">
      <dgm:prSet/>
      <dgm:spPr/>
      <dgm:t>
        <a:bodyPr/>
        <a:lstStyle/>
        <a:p>
          <a:endParaRPr lang="ru-RU"/>
        </a:p>
      </dgm:t>
    </dgm:pt>
    <dgm:pt modelId="{CB5D115C-FC56-4E04-9B67-03D84111386A}" type="sibTrans" cxnId="{D732EE86-9F4D-4DD0-AE33-C39EDED2F8FF}">
      <dgm:prSet/>
      <dgm:spPr/>
      <dgm:t>
        <a:bodyPr/>
        <a:lstStyle/>
        <a:p>
          <a:endParaRPr lang="ru-RU"/>
        </a:p>
      </dgm:t>
    </dgm:pt>
    <dgm:pt modelId="{91E4E257-0845-42EF-942C-25AC8604499D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002060"/>
              </a:solidFill>
              <a:latin typeface="Cambria" pitchFamily="18" charset="0"/>
            </a:rPr>
            <a:t>Рефлексия</a:t>
          </a:r>
          <a:endParaRPr lang="ru-RU" sz="2000" b="1" dirty="0">
            <a:solidFill>
              <a:srgbClr val="002060"/>
            </a:solidFill>
            <a:latin typeface="Cambria" pitchFamily="18" charset="0"/>
          </a:endParaRPr>
        </a:p>
      </dgm:t>
    </dgm:pt>
    <dgm:pt modelId="{8D03BC60-BC34-40A8-BB48-BEE88FCAE6DF}" type="parTrans" cxnId="{78DA1DF4-309B-41E9-BE32-447DF9199794}">
      <dgm:prSet/>
      <dgm:spPr/>
      <dgm:t>
        <a:bodyPr/>
        <a:lstStyle/>
        <a:p>
          <a:endParaRPr lang="ru-RU"/>
        </a:p>
      </dgm:t>
    </dgm:pt>
    <dgm:pt modelId="{44A3F5E5-3354-4A27-81D7-4FEE3120D800}" type="sibTrans" cxnId="{78DA1DF4-309B-41E9-BE32-447DF9199794}">
      <dgm:prSet/>
      <dgm:spPr/>
      <dgm:t>
        <a:bodyPr/>
        <a:lstStyle/>
        <a:p>
          <a:endParaRPr lang="ru-RU"/>
        </a:p>
      </dgm:t>
    </dgm:pt>
    <dgm:pt modelId="{8A927E82-599A-4711-97D2-C54BD4E20860}" type="pres">
      <dgm:prSet presAssocID="{CFA75C85-20EB-4903-8D47-9C4CBC90656D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5647ED9-003F-41CF-B611-DEF45F8F6987}" type="pres">
      <dgm:prSet presAssocID="{21C9FBE0-AA1E-44EE-A82C-411870B35638}" presName="node" presStyleLbl="node1" presStyleIdx="0" presStyleCnt="5" custScaleX="1148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E0FCC1-A180-4018-BFA5-217A1C26CD8A}" type="pres">
      <dgm:prSet presAssocID="{21C9FBE0-AA1E-44EE-A82C-411870B35638}" presName="spNode" presStyleCnt="0"/>
      <dgm:spPr/>
      <dgm:t>
        <a:bodyPr/>
        <a:lstStyle/>
        <a:p>
          <a:endParaRPr lang="ru-RU"/>
        </a:p>
      </dgm:t>
    </dgm:pt>
    <dgm:pt modelId="{F7F7ADA3-3D91-4EEA-8B26-4C07255FE35A}" type="pres">
      <dgm:prSet presAssocID="{43421CC6-C24D-4E43-A073-0E889E3CEDDE}" presName="sibTrans" presStyleLbl="sibTrans1D1" presStyleIdx="0" presStyleCnt="5"/>
      <dgm:spPr/>
      <dgm:t>
        <a:bodyPr/>
        <a:lstStyle/>
        <a:p>
          <a:endParaRPr lang="ru-RU"/>
        </a:p>
      </dgm:t>
    </dgm:pt>
    <dgm:pt modelId="{29546CAB-FC15-481B-AB86-DD17450FAB78}" type="pres">
      <dgm:prSet presAssocID="{17477E27-F98B-48FB-BA5F-7764EDC32C57}" presName="node" presStyleLbl="node1" presStyleIdx="1" presStyleCnt="5" custScaleX="120952" custRadScaleRad="101858" custRadScaleInc="98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3EB4ED-7C94-49E3-9A8D-5206DC5A9040}" type="pres">
      <dgm:prSet presAssocID="{17477E27-F98B-48FB-BA5F-7764EDC32C57}" presName="spNode" presStyleCnt="0"/>
      <dgm:spPr/>
      <dgm:t>
        <a:bodyPr/>
        <a:lstStyle/>
        <a:p>
          <a:endParaRPr lang="ru-RU"/>
        </a:p>
      </dgm:t>
    </dgm:pt>
    <dgm:pt modelId="{CB667B7E-9F01-440A-8CB6-7DC197E947BE}" type="pres">
      <dgm:prSet presAssocID="{ECAF2C27-6E4F-4931-BBA1-712917BAC4F9}" presName="sibTrans" presStyleLbl="sibTrans1D1" presStyleIdx="1" presStyleCnt="5"/>
      <dgm:spPr/>
      <dgm:t>
        <a:bodyPr/>
        <a:lstStyle/>
        <a:p>
          <a:endParaRPr lang="ru-RU"/>
        </a:p>
      </dgm:t>
    </dgm:pt>
    <dgm:pt modelId="{EA960A4F-46AF-49BF-8132-D36193E612A7}" type="pres">
      <dgm:prSet presAssocID="{15AA51BC-136B-430C-80D9-4AEBEE7512BF}" presName="node" presStyleLbl="node1" presStyleIdx="2" presStyleCnt="5" custScaleX="141482" custRadScaleRad="106129" custRadScaleInc="-214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C270EB-E96E-4CBA-BCC9-85693B989CB2}" type="pres">
      <dgm:prSet presAssocID="{15AA51BC-136B-430C-80D9-4AEBEE7512BF}" presName="spNode" presStyleCnt="0"/>
      <dgm:spPr/>
      <dgm:t>
        <a:bodyPr/>
        <a:lstStyle/>
        <a:p>
          <a:endParaRPr lang="ru-RU"/>
        </a:p>
      </dgm:t>
    </dgm:pt>
    <dgm:pt modelId="{B031CE7E-8531-4751-91B4-36B13F3B22C1}" type="pres">
      <dgm:prSet presAssocID="{5425C299-8149-4736-A6ED-1AF71A100001}" presName="sibTrans" presStyleLbl="sibTrans1D1" presStyleIdx="2" presStyleCnt="5"/>
      <dgm:spPr/>
      <dgm:t>
        <a:bodyPr/>
        <a:lstStyle/>
        <a:p>
          <a:endParaRPr lang="ru-RU"/>
        </a:p>
      </dgm:t>
    </dgm:pt>
    <dgm:pt modelId="{E201BFCE-8E25-4163-9D6A-4F6D345C3070}" type="pres">
      <dgm:prSet presAssocID="{7240A65D-1ADB-4EDF-B238-3D459F5A848C}" presName="node" presStyleLbl="node1" presStyleIdx="3" presStyleCnt="5" custScaleX="142529" custRadScaleRad="99459" custRadScaleInc="22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E66169-0DC2-4787-B071-B0B03B04ECD6}" type="pres">
      <dgm:prSet presAssocID="{7240A65D-1ADB-4EDF-B238-3D459F5A848C}" presName="spNode" presStyleCnt="0"/>
      <dgm:spPr/>
      <dgm:t>
        <a:bodyPr/>
        <a:lstStyle/>
        <a:p>
          <a:endParaRPr lang="ru-RU"/>
        </a:p>
      </dgm:t>
    </dgm:pt>
    <dgm:pt modelId="{05DAC9C3-6253-4BF9-9C58-485C25601905}" type="pres">
      <dgm:prSet presAssocID="{CB5D115C-FC56-4E04-9B67-03D84111386A}" presName="sibTrans" presStyleLbl="sibTrans1D1" presStyleIdx="3" presStyleCnt="5"/>
      <dgm:spPr/>
      <dgm:t>
        <a:bodyPr/>
        <a:lstStyle/>
        <a:p>
          <a:endParaRPr lang="ru-RU"/>
        </a:p>
      </dgm:t>
    </dgm:pt>
    <dgm:pt modelId="{2D8DB1FB-697B-48E0-80C1-D186CCF1B2C2}" type="pres">
      <dgm:prSet presAssocID="{91E4E257-0845-42EF-942C-25AC8604499D}" presName="node" presStyleLbl="node1" presStyleIdx="4" presStyleCnt="5" custScaleX="129616" custRadScaleRad="102134" custRadScaleInc="-11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8A11C7-1D25-4D17-A727-337241D82AB6}" type="pres">
      <dgm:prSet presAssocID="{91E4E257-0845-42EF-942C-25AC8604499D}" presName="spNode" presStyleCnt="0"/>
      <dgm:spPr/>
      <dgm:t>
        <a:bodyPr/>
        <a:lstStyle/>
        <a:p>
          <a:endParaRPr lang="ru-RU"/>
        </a:p>
      </dgm:t>
    </dgm:pt>
    <dgm:pt modelId="{F49955EC-EF3C-4A05-BF4B-5DCEB16F4E38}" type="pres">
      <dgm:prSet presAssocID="{44A3F5E5-3354-4A27-81D7-4FEE3120D800}" presName="sibTrans" presStyleLbl="sibTrans1D1" presStyleIdx="4" presStyleCnt="5"/>
      <dgm:spPr/>
      <dgm:t>
        <a:bodyPr/>
        <a:lstStyle/>
        <a:p>
          <a:endParaRPr lang="ru-RU"/>
        </a:p>
      </dgm:t>
    </dgm:pt>
  </dgm:ptLst>
  <dgm:cxnLst>
    <dgm:cxn modelId="{02AF52AB-9981-4A93-AFC7-A3707E47C45B}" type="presOf" srcId="{21C9FBE0-AA1E-44EE-A82C-411870B35638}" destId="{D5647ED9-003F-41CF-B611-DEF45F8F6987}" srcOrd="0" destOrd="0" presId="urn:microsoft.com/office/officeart/2005/8/layout/cycle6"/>
    <dgm:cxn modelId="{8E08AA4C-619A-44D5-BF73-40E46973160C}" type="presOf" srcId="{17477E27-F98B-48FB-BA5F-7764EDC32C57}" destId="{29546CAB-FC15-481B-AB86-DD17450FAB78}" srcOrd="0" destOrd="0" presId="urn:microsoft.com/office/officeart/2005/8/layout/cycle6"/>
    <dgm:cxn modelId="{78DA1DF4-309B-41E9-BE32-447DF9199794}" srcId="{CFA75C85-20EB-4903-8D47-9C4CBC90656D}" destId="{91E4E257-0845-42EF-942C-25AC8604499D}" srcOrd="4" destOrd="0" parTransId="{8D03BC60-BC34-40A8-BB48-BEE88FCAE6DF}" sibTransId="{44A3F5E5-3354-4A27-81D7-4FEE3120D800}"/>
    <dgm:cxn modelId="{A32BA942-26C9-4F66-A632-CFA90B978204}" type="presOf" srcId="{CB5D115C-FC56-4E04-9B67-03D84111386A}" destId="{05DAC9C3-6253-4BF9-9C58-485C25601905}" srcOrd="0" destOrd="0" presId="urn:microsoft.com/office/officeart/2005/8/layout/cycle6"/>
    <dgm:cxn modelId="{BB76A524-9381-475B-96B4-306B4E8BAE03}" type="presOf" srcId="{CFA75C85-20EB-4903-8D47-9C4CBC90656D}" destId="{8A927E82-599A-4711-97D2-C54BD4E20860}" srcOrd="0" destOrd="0" presId="urn:microsoft.com/office/officeart/2005/8/layout/cycle6"/>
    <dgm:cxn modelId="{FDA18EAF-D043-48A8-9778-3C7B64E8BFDB}" type="presOf" srcId="{91E4E257-0845-42EF-942C-25AC8604499D}" destId="{2D8DB1FB-697B-48E0-80C1-D186CCF1B2C2}" srcOrd="0" destOrd="0" presId="urn:microsoft.com/office/officeart/2005/8/layout/cycle6"/>
    <dgm:cxn modelId="{76BC330C-867E-488B-95A0-2264EF305D46}" srcId="{CFA75C85-20EB-4903-8D47-9C4CBC90656D}" destId="{15AA51BC-136B-430C-80D9-4AEBEE7512BF}" srcOrd="2" destOrd="0" parTransId="{22FC284E-324C-4364-AB64-36EBE8D73F9E}" sibTransId="{5425C299-8149-4736-A6ED-1AF71A100001}"/>
    <dgm:cxn modelId="{6B2D2805-8ACD-48EB-BF52-502159E926CD}" srcId="{CFA75C85-20EB-4903-8D47-9C4CBC90656D}" destId="{21C9FBE0-AA1E-44EE-A82C-411870B35638}" srcOrd="0" destOrd="0" parTransId="{35320F5C-043F-4DA7-95B6-12390F3C30C6}" sibTransId="{43421CC6-C24D-4E43-A073-0E889E3CEDDE}"/>
    <dgm:cxn modelId="{7BCFF6A2-0F30-490F-8058-BBD06176C2CC}" type="presOf" srcId="{15AA51BC-136B-430C-80D9-4AEBEE7512BF}" destId="{EA960A4F-46AF-49BF-8132-D36193E612A7}" srcOrd="0" destOrd="0" presId="urn:microsoft.com/office/officeart/2005/8/layout/cycle6"/>
    <dgm:cxn modelId="{D732EE86-9F4D-4DD0-AE33-C39EDED2F8FF}" srcId="{CFA75C85-20EB-4903-8D47-9C4CBC90656D}" destId="{7240A65D-1ADB-4EDF-B238-3D459F5A848C}" srcOrd="3" destOrd="0" parTransId="{50A38B56-E1E6-4703-B89E-1CFF842761BD}" sibTransId="{CB5D115C-FC56-4E04-9B67-03D84111386A}"/>
    <dgm:cxn modelId="{0515D03C-B59A-4C87-8E01-73EF6FD3DD57}" type="presOf" srcId="{7240A65D-1ADB-4EDF-B238-3D459F5A848C}" destId="{E201BFCE-8E25-4163-9D6A-4F6D345C3070}" srcOrd="0" destOrd="0" presId="urn:microsoft.com/office/officeart/2005/8/layout/cycle6"/>
    <dgm:cxn modelId="{8ADD7916-1C21-4F12-AD50-5025770D3323}" srcId="{CFA75C85-20EB-4903-8D47-9C4CBC90656D}" destId="{17477E27-F98B-48FB-BA5F-7764EDC32C57}" srcOrd="1" destOrd="0" parTransId="{530DB468-E30B-42DF-AD5E-BC4C75A9A1D0}" sibTransId="{ECAF2C27-6E4F-4931-BBA1-712917BAC4F9}"/>
    <dgm:cxn modelId="{096254E2-1F1F-4217-82EA-CCB47E159DAA}" type="presOf" srcId="{ECAF2C27-6E4F-4931-BBA1-712917BAC4F9}" destId="{CB667B7E-9F01-440A-8CB6-7DC197E947BE}" srcOrd="0" destOrd="0" presId="urn:microsoft.com/office/officeart/2005/8/layout/cycle6"/>
    <dgm:cxn modelId="{E738E812-46C7-4BAE-8351-93740F96F409}" type="presOf" srcId="{44A3F5E5-3354-4A27-81D7-4FEE3120D800}" destId="{F49955EC-EF3C-4A05-BF4B-5DCEB16F4E38}" srcOrd="0" destOrd="0" presId="urn:microsoft.com/office/officeart/2005/8/layout/cycle6"/>
    <dgm:cxn modelId="{73C3C711-6C35-47AB-8BB3-07209BA5796F}" type="presOf" srcId="{5425C299-8149-4736-A6ED-1AF71A100001}" destId="{B031CE7E-8531-4751-91B4-36B13F3B22C1}" srcOrd="0" destOrd="0" presId="urn:microsoft.com/office/officeart/2005/8/layout/cycle6"/>
    <dgm:cxn modelId="{DB5DE26E-6206-42CE-BAB1-BAAAD93A7F76}" type="presOf" srcId="{43421CC6-C24D-4E43-A073-0E889E3CEDDE}" destId="{F7F7ADA3-3D91-4EEA-8B26-4C07255FE35A}" srcOrd="0" destOrd="0" presId="urn:microsoft.com/office/officeart/2005/8/layout/cycle6"/>
    <dgm:cxn modelId="{50F41761-A150-4864-8EE5-F65E9B98F005}" type="presParOf" srcId="{8A927E82-599A-4711-97D2-C54BD4E20860}" destId="{D5647ED9-003F-41CF-B611-DEF45F8F6987}" srcOrd="0" destOrd="0" presId="urn:microsoft.com/office/officeart/2005/8/layout/cycle6"/>
    <dgm:cxn modelId="{A22F5DD3-69D8-48BF-8B11-EE1419290B39}" type="presParOf" srcId="{8A927E82-599A-4711-97D2-C54BD4E20860}" destId="{D1E0FCC1-A180-4018-BFA5-217A1C26CD8A}" srcOrd="1" destOrd="0" presId="urn:microsoft.com/office/officeart/2005/8/layout/cycle6"/>
    <dgm:cxn modelId="{362AEA91-4203-4350-A218-554D7334D941}" type="presParOf" srcId="{8A927E82-599A-4711-97D2-C54BD4E20860}" destId="{F7F7ADA3-3D91-4EEA-8B26-4C07255FE35A}" srcOrd="2" destOrd="0" presId="urn:microsoft.com/office/officeart/2005/8/layout/cycle6"/>
    <dgm:cxn modelId="{A3CEB133-CD36-4800-9A9F-5CB77FE1632E}" type="presParOf" srcId="{8A927E82-599A-4711-97D2-C54BD4E20860}" destId="{29546CAB-FC15-481B-AB86-DD17450FAB78}" srcOrd="3" destOrd="0" presId="urn:microsoft.com/office/officeart/2005/8/layout/cycle6"/>
    <dgm:cxn modelId="{A220D34A-4F23-4692-A0B5-6BADBDDD25C9}" type="presParOf" srcId="{8A927E82-599A-4711-97D2-C54BD4E20860}" destId="{933EB4ED-7C94-49E3-9A8D-5206DC5A9040}" srcOrd="4" destOrd="0" presId="urn:microsoft.com/office/officeart/2005/8/layout/cycle6"/>
    <dgm:cxn modelId="{28F300C8-0328-4093-80BF-D4CC6E1E8EF6}" type="presParOf" srcId="{8A927E82-599A-4711-97D2-C54BD4E20860}" destId="{CB667B7E-9F01-440A-8CB6-7DC197E947BE}" srcOrd="5" destOrd="0" presId="urn:microsoft.com/office/officeart/2005/8/layout/cycle6"/>
    <dgm:cxn modelId="{4D9CBDED-7AD5-4FA9-A7DF-E06EA8BAC71A}" type="presParOf" srcId="{8A927E82-599A-4711-97D2-C54BD4E20860}" destId="{EA960A4F-46AF-49BF-8132-D36193E612A7}" srcOrd="6" destOrd="0" presId="urn:microsoft.com/office/officeart/2005/8/layout/cycle6"/>
    <dgm:cxn modelId="{0620ECF3-4168-47CA-88FC-6575CD27CAEB}" type="presParOf" srcId="{8A927E82-599A-4711-97D2-C54BD4E20860}" destId="{25C270EB-E96E-4CBA-BCC9-85693B989CB2}" srcOrd="7" destOrd="0" presId="urn:microsoft.com/office/officeart/2005/8/layout/cycle6"/>
    <dgm:cxn modelId="{25E4AEAB-765B-4319-905C-DF517721FD32}" type="presParOf" srcId="{8A927E82-599A-4711-97D2-C54BD4E20860}" destId="{B031CE7E-8531-4751-91B4-36B13F3B22C1}" srcOrd="8" destOrd="0" presId="urn:microsoft.com/office/officeart/2005/8/layout/cycle6"/>
    <dgm:cxn modelId="{6C009F26-26E3-45A4-AEAB-3FA9757A83C8}" type="presParOf" srcId="{8A927E82-599A-4711-97D2-C54BD4E20860}" destId="{E201BFCE-8E25-4163-9D6A-4F6D345C3070}" srcOrd="9" destOrd="0" presId="urn:microsoft.com/office/officeart/2005/8/layout/cycle6"/>
    <dgm:cxn modelId="{69409B0C-1E4F-4ED2-9510-DDEDC7006215}" type="presParOf" srcId="{8A927E82-599A-4711-97D2-C54BD4E20860}" destId="{53E66169-0DC2-4787-B071-B0B03B04ECD6}" srcOrd="10" destOrd="0" presId="urn:microsoft.com/office/officeart/2005/8/layout/cycle6"/>
    <dgm:cxn modelId="{2DCD1AB5-7306-4CF4-88A0-44CD242EFF21}" type="presParOf" srcId="{8A927E82-599A-4711-97D2-C54BD4E20860}" destId="{05DAC9C3-6253-4BF9-9C58-485C25601905}" srcOrd="11" destOrd="0" presId="urn:microsoft.com/office/officeart/2005/8/layout/cycle6"/>
    <dgm:cxn modelId="{E7419170-9786-41AF-B17E-84D0763B1B4A}" type="presParOf" srcId="{8A927E82-599A-4711-97D2-C54BD4E20860}" destId="{2D8DB1FB-697B-48E0-80C1-D186CCF1B2C2}" srcOrd="12" destOrd="0" presId="urn:microsoft.com/office/officeart/2005/8/layout/cycle6"/>
    <dgm:cxn modelId="{0BFB0FDF-19E1-40BB-BE1D-752615C9229D}" type="presParOf" srcId="{8A927E82-599A-4711-97D2-C54BD4E20860}" destId="{2C8A11C7-1D25-4D17-A727-337241D82AB6}" srcOrd="13" destOrd="0" presId="urn:microsoft.com/office/officeart/2005/8/layout/cycle6"/>
    <dgm:cxn modelId="{3306CEB3-9DF2-493F-A77A-AAB1390E0354}" type="presParOf" srcId="{8A927E82-599A-4711-97D2-C54BD4E20860}" destId="{F49955EC-EF3C-4A05-BF4B-5DCEB16F4E38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8F40E82-FCAD-4602-A424-2CCB0F54C28D}" type="doc">
      <dgm:prSet loTypeId="urn:microsoft.com/office/officeart/2005/8/layout/default#2" loCatId="list" qsTypeId="urn:microsoft.com/office/officeart/2005/8/quickstyle/simple3" qsCatId="simple" csTypeId="urn:microsoft.com/office/officeart/2005/8/colors/colorful1#4" csCatId="colorful" phldr="1"/>
      <dgm:spPr/>
      <dgm:t>
        <a:bodyPr/>
        <a:lstStyle/>
        <a:p>
          <a:endParaRPr lang="ru-RU"/>
        </a:p>
      </dgm:t>
    </dgm:pt>
    <dgm:pt modelId="{96825382-F9FF-4FD8-9017-24A28526994E}">
      <dgm:prSet phldrT="[Текст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2000" b="1" dirty="0" err="1" smtClean="0">
              <a:solidFill>
                <a:srgbClr val="002060"/>
              </a:solidFill>
              <a:latin typeface="Cambria" pitchFamily="18" charset="0"/>
            </a:rPr>
            <a:t>Социокультурная</a:t>
          </a:r>
          <a:endParaRPr lang="ru-RU" sz="2000" b="1" dirty="0">
            <a:solidFill>
              <a:srgbClr val="002060"/>
            </a:solidFill>
            <a:latin typeface="Cambria" pitchFamily="18" charset="0"/>
          </a:endParaRPr>
        </a:p>
      </dgm:t>
    </dgm:pt>
    <dgm:pt modelId="{AC9F6CE8-770A-406B-A004-91F5741D9580}" type="parTrans" cxnId="{1575AED9-C24A-4A7D-B6D2-84CE173254EA}">
      <dgm:prSet/>
      <dgm:spPr/>
      <dgm:t>
        <a:bodyPr/>
        <a:lstStyle/>
        <a:p>
          <a:endParaRPr lang="ru-RU"/>
        </a:p>
      </dgm:t>
    </dgm:pt>
    <dgm:pt modelId="{4DF646D4-69A0-4A10-BFC3-B84C6A78A6F4}" type="sibTrans" cxnId="{1575AED9-C24A-4A7D-B6D2-84CE173254EA}">
      <dgm:prSet/>
      <dgm:spPr/>
      <dgm:t>
        <a:bodyPr/>
        <a:lstStyle/>
        <a:p>
          <a:endParaRPr lang="ru-RU"/>
        </a:p>
      </dgm:t>
    </dgm:pt>
    <dgm:pt modelId="{6C731F60-9F74-4255-9B77-F74557AC1F5A}">
      <dgm:prSet phldrT="[Текст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2000" b="1" dirty="0" smtClean="0">
              <a:solidFill>
                <a:srgbClr val="002060"/>
              </a:solidFill>
              <a:latin typeface="Cambria" pitchFamily="18" charset="0"/>
            </a:rPr>
            <a:t>Коммуникативная</a:t>
          </a:r>
          <a:endParaRPr lang="ru-RU" sz="2000" b="1" dirty="0">
            <a:solidFill>
              <a:srgbClr val="002060"/>
            </a:solidFill>
            <a:latin typeface="Cambria" pitchFamily="18" charset="0"/>
          </a:endParaRPr>
        </a:p>
      </dgm:t>
    </dgm:pt>
    <dgm:pt modelId="{E69E7AA5-7BAE-421E-817E-6EE5BB69421F}" type="parTrans" cxnId="{FC4B311A-0D58-433E-B7BA-985B63CFD546}">
      <dgm:prSet/>
      <dgm:spPr/>
      <dgm:t>
        <a:bodyPr/>
        <a:lstStyle/>
        <a:p>
          <a:endParaRPr lang="ru-RU"/>
        </a:p>
      </dgm:t>
    </dgm:pt>
    <dgm:pt modelId="{BFCE571E-9B4F-4817-B2D3-B5A9F7F3EA05}" type="sibTrans" cxnId="{FC4B311A-0D58-433E-B7BA-985B63CFD546}">
      <dgm:prSet/>
      <dgm:spPr/>
      <dgm:t>
        <a:bodyPr/>
        <a:lstStyle/>
        <a:p>
          <a:endParaRPr lang="ru-RU"/>
        </a:p>
      </dgm:t>
    </dgm:pt>
    <dgm:pt modelId="{8CF0A469-DA74-4B00-9EBE-E78E575EC5A8}">
      <dgm:prSet phldrT="[Текст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2000" b="1" dirty="0" smtClean="0">
              <a:solidFill>
                <a:srgbClr val="002060"/>
              </a:solidFill>
              <a:latin typeface="Cambria" pitchFamily="18" charset="0"/>
            </a:rPr>
            <a:t>Информационная</a:t>
          </a:r>
          <a:endParaRPr lang="ru-RU" sz="2000" b="1" dirty="0">
            <a:solidFill>
              <a:srgbClr val="002060"/>
            </a:solidFill>
            <a:latin typeface="Cambria" pitchFamily="18" charset="0"/>
          </a:endParaRPr>
        </a:p>
      </dgm:t>
    </dgm:pt>
    <dgm:pt modelId="{805B94D7-D4E2-4224-A9F1-4BB7B9CEBFB7}" type="parTrans" cxnId="{4E3CF3C3-5E9A-40A0-8A61-15702F118094}">
      <dgm:prSet/>
      <dgm:spPr/>
      <dgm:t>
        <a:bodyPr/>
        <a:lstStyle/>
        <a:p>
          <a:endParaRPr lang="ru-RU"/>
        </a:p>
      </dgm:t>
    </dgm:pt>
    <dgm:pt modelId="{88FE24F7-3724-47E8-A101-F64E40EC9B22}" type="sibTrans" cxnId="{4E3CF3C3-5E9A-40A0-8A61-15702F118094}">
      <dgm:prSet/>
      <dgm:spPr/>
      <dgm:t>
        <a:bodyPr/>
        <a:lstStyle/>
        <a:p>
          <a:endParaRPr lang="ru-RU"/>
        </a:p>
      </dgm:t>
    </dgm:pt>
    <dgm:pt modelId="{9AFF6A99-D5A4-4213-8059-41EEB00CD60A}">
      <dgm:prSet phldrT="[Текст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2000" b="1" dirty="0" err="1" smtClean="0">
              <a:solidFill>
                <a:srgbClr val="002060"/>
              </a:solidFill>
              <a:latin typeface="Cambria" pitchFamily="18" charset="0"/>
            </a:rPr>
            <a:t>Здоровьесберегающая</a:t>
          </a:r>
          <a:endParaRPr lang="ru-RU" sz="2000" b="1" dirty="0">
            <a:solidFill>
              <a:srgbClr val="002060"/>
            </a:solidFill>
            <a:latin typeface="Cambria" pitchFamily="18" charset="0"/>
          </a:endParaRPr>
        </a:p>
      </dgm:t>
    </dgm:pt>
    <dgm:pt modelId="{67B16B94-804C-4297-85FE-54F1EB41808D}" type="parTrans" cxnId="{9682154D-E57F-45AD-B275-8E627ECC4ABD}">
      <dgm:prSet/>
      <dgm:spPr/>
      <dgm:t>
        <a:bodyPr/>
        <a:lstStyle/>
        <a:p>
          <a:endParaRPr lang="ru-RU"/>
        </a:p>
      </dgm:t>
    </dgm:pt>
    <dgm:pt modelId="{0D258D21-F806-40BE-B245-52763128D6E1}" type="sibTrans" cxnId="{9682154D-E57F-45AD-B275-8E627ECC4ABD}">
      <dgm:prSet/>
      <dgm:spPr/>
      <dgm:t>
        <a:bodyPr/>
        <a:lstStyle/>
        <a:p>
          <a:endParaRPr lang="ru-RU"/>
        </a:p>
      </dgm:t>
    </dgm:pt>
    <dgm:pt modelId="{E24BDF18-9120-4D77-AF3A-29AE136D741A}">
      <dgm:prSet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2000" b="1" dirty="0" smtClean="0">
              <a:solidFill>
                <a:srgbClr val="002060"/>
              </a:solidFill>
              <a:latin typeface="Cambria" pitchFamily="18" charset="0"/>
            </a:rPr>
            <a:t>Ценностно-смысловая</a:t>
          </a:r>
          <a:endParaRPr lang="ru-RU" sz="2000" b="1" dirty="0">
            <a:solidFill>
              <a:srgbClr val="002060"/>
            </a:solidFill>
            <a:latin typeface="Cambria" pitchFamily="18" charset="0"/>
          </a:endParaRPr>
        </a:p>
      </dgm:t>
    </dgm:pt>
    <dgm:pt modelId="{104EB277-6EA5-46E2-808D-EE658F9E2DEF}" type="parTrans" cxnId="{A371E28D-959B-43CE-8347-404A0361C3E5}">
      <dgm:prSet/>
      <dgm:spPr/>
      <dgm:t>
        <a:bodyPr/>
        <a:lstStyle/>
        <a:p>
          <a:endParaRPr lang="ru-RU"/>
        </a:p>
      </dgm:t>
    </dgm:pt>
    <dgm:pt modelId="{9126EB06-E34D-46A9-BBB9-AC349990E0F0}" type="sibTrans" cxnId="{A371E28D-959B-43CE-8347-404A0361C3E5}">
      <dgm:prSet/>
      <dgm:spPr/>
      <dgm:t>
        <a:bodyPr/>
        <a:lstStyle/>
        <a:p>
          <a:endParaRPr lang="ru-RU"/>
        </a:p>
      </dgm:t>
    </dgm:pt>
    <dgm:pt modelId="{73FFF917-EE85-4596-9C6B-A7FCDBAA8867}">
      <dgm:prSet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2000" b="1" dirty="0" smtClean="0">
              <a:solidFill>
                <a:srgbClr val="002060"/>
              </a:solidFill>
              <a:latin typeface="Cambria" pitchFamily="18" charset="0"/>
            </a:rPr>
            <a:t>Учебно-познавательная</a:t>
          </a:r>
          <a:endParaRPr lang="ru-RU" sz="2000" b="1" dirty="0">
            <a:solidFill>
              <a:srgbClr val="002060"/>
            </a:solidFill>
            <a:latin typeface="Cambria" pitchFamily="18" charset="0"/>
          </a:endParaRPr>
        </a:p>
      </dgm:t>
    </dgm:pt>
    <dgm:pt modelId="{C2CDD103-7890-4D33-964D-12DA450DCCFE}" type="parTrans" cxnId="{EF97A26E-86F8-4938-9754-9DD13968B3FE}">
      <dgm:prSet/>
      <dgm:spPr/>
      <dgm:t>
        <a:bodyPr/>
        <a:lstStyle/>
        <a:p>
          <a:endParaRPr lang="ru-RU"/>
        </a:p>
      </dgm:t>
    </dgm:pt>
    <dgm:pt modelId="{91E01F25-6D99-49BB-8146-D4AC67171EAA}" type="sibTrans" cxnId="{EF97A26E-86F8-4938-9754-9DD13968B3FE}">
      <dgm:prSet/>
      <dgm:spPr/>
      <dgm:t>
        <a:bodyPr/>
        <a:lstStyle/>
        <a:p>
          <a:endParaRPr lang="ru-RU"/>
        </a:p>
      </dgm:t>
    </dgm:pt>
    <dgm:pt modelId="{03C3A6D9-2302-4E1F-8634-330B8BD96CE4}" type="pres">
      <dgm:prSet presAssocID="{38F40E82-FCAD-4602-A424-2CCB0F54C28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BF2004E-3A14-4B73-9157-4C46F47687A3}" type="pres">
      <dgm:prSet presAssocID="{E24BDF18-9120-4D77-AF3A-29AE136D741A}" presName="node" presStyleLbl="node1" presStyleIdx="0" presStyleCnt="6" custScaleX="113692" custScaleY="79424" custLinFactNeighborX="5710" custLinFactNeighborY="-494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D7E82B-E435-4702-8D92-255DC200C430}" type="pres">
      <dgm:prSet presAssocID="{9126EB06-E34D-46A9-BBB9-AC349990E0F0}" presName="sibTrans" presStyleCnt="0"/>
      <dgm:spPr/>
      <dgm:t>
        <a:bodyPr/>
        <a:lstStyle/>
        <a:p>
          <a:endParaRPr lang="ru-RU"/>
        </a:p>
      </dgm:t>
    </dgm:pt>
    <dgm:pt modelId="{D1B1687D-87CB-4206-BAF1-FFB0DAAFD3D3}" type="pres">
      <dgm:prSet presAssocID="{73FFF917-EE85-4596-9C6B-A7FCDBAA8867}" presName="node" presStyleLbl="node1" presStyleIdx="1" presStyleCnt="6" custScaleX="121479" custScaleY="89853" custLinFactNeighborX="57" custLinFactNeighborY="-442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3CE84F-EFB4-4CFD-93D8-3867C3AE5254}" type="pres">
      <dgm:prSet presAssocID="{91E01F25-6D99-49BB-8146-D4AC67171EAA}" presName="sibTrans" presStyleCnt="0"/>
      <dgm:spPr/>
      <dgm:t>
        <a:bodyPr/>
        <a:lstStyle/>
        <a:p>
          <a:endParaRPr lang="ru-RU"/>
        </a:p>
      </dgm:t>
    </dgm:pt>
    <dgm:pt modelId="{EBB1ABCF-A48C-4F50-890C-E2C734051AB7}" type="pres">
      <dgm:prSet presAssocID="{96825382-F9FF-4FD8-9017-24A28526994E}" presName="node" presStyleLbl="node1" presStyleIdx="2" presStyleCnt="6" custScaleY="86895" custLinFactNeighborX="6110" custLinFactNeighborY="-457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7E4AF1-48A5-4F34-8B20-9B8F0644EF8B}" type="pres">
      <dgm:prSet presAssocID="{4DF646D4-69A0-4A10-BFC3-B84C6A78A6F4}" presName="sibTrans" presStyleCnt="0"/>
      <dgm:spPr/>
      <dgm:t>
        <a:bodyPr/>
        <a:lstStyle/>
        <a:p>
          <a:endParaRPr lang="ru-RU"/>
        </a:p>
      </dgm:t>
    </dgm:pt>
    <dgm:pt modelId="{A7403B86-ACF5-422C-B9D5-DD2F11786060}" type="pres">
      <dgm:prSet presAssocID="{6C731F60-9F74-4255-9B77-F74557AC1F5A}" presName="node" presStyleLbl="node1" presStyleIdx="3" presStyleCnt="6" custLinFactNeighborX="4463" custLinFactNeighborY="-378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468D00-DA29-4B81-BDBA-494102BCB33E}" type="pres">
      <dgm:prSet presAssocID="{BFCE571E-9B4F-4817-B2D3-B5A9F7F3EA05}" presName="sibTrans" presStyleCnt="0"/>
      <dgm:spPr/>
      <dgm:t>
        <a:bodyPr/>
        <a:lstStyle/>
        <a:p>
          <a:endParaRPr lang="ru-RU"/>
        </a:p>
      </dgm:t>
    </dgm:pt>
    <dgm:pt modelId="{637123E9-CC04-446D-B39A-16DF22F1C6A4}" type="pres">
      <dgm:prSet presAssocID="{8CF0A469-DA74-4B00-9EBE-E78E575EC5A8}" presName="node" presStyleLbl="node1" presStyleIdx="4" presStyleCnt="6" custLinFactNeighborX="3649" custLinFactNeighborY="-378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BD4AB9-10EB-4C14-82F0-C318E0B51D8A}" type="pres">
      <dgm:prSet presAssocID="{88FE24F7-3724-47E8-A101-F64E40EC9B22}" presName="sibTrans" presStyleCnt="0"/>
      <dgm:spPr/>
      <dgm:t>
        <a:bodyPr/>
        <a:lstStyle/>
        <a:p>
          <a:endParaRPr lang="ru-RU"/>
        </a:p>
      </dgm:t>
    </dgm:pt>
    <dgm:pt modelId="{9CE6AB69-C9D8-470F-9A47-BB2885139C41}" type="pres">
      <dgm:prSet presAssocID="{9AFF6A99-D5A4-4213-8059-41EEB00CD60A}" presName="node" presStyleLbl="node1" presStyleIdx="5" presStyleCnt="6" custScaleX="126776" custLinFactNeighborX="-116" custLinFactNeighborY="-378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682154D-E57F-45AD-B275-8E627ECC4ABD}" srcId="{38F40E82-FCAD-4602-A424-2CCB0F54C28D}" destId="{9AFF6A99-D5A4-4213-8059-41EEB00CD60A}" srcOrd="5" destOrd="0" parTransId="{67B16B94-804C-4297-85FE-54F1EB41808D}" sibTransId="{0D258D21-F806-40BE-B245-52763128D6E1}"/>
    <dgm:cxn modelId="{098EBBE0-D443-474B-BCA2-4E42496F3670}" type="presOf" srcId="{6C731F60-9F74-4255-9B77-F74557AC1F5A}" destId="{A7403B86-ACF5-422C-B9D5-DD2F11786060}" srcOrd="0" destOrd="0" presId="urn:microsoft.com/office/officeart/2005/8/layout/default#2"/>
    <dgm:cxn modelId="{7CB395EB-055F-4694-B743-99A717AC86CB}" type="presOf" srcId="{96825382-F9FF-4FD8-9017-24A28526994E}" destId="{EBB1ABCF-A48C-4F50-890C-E2C734051AB7}" srcOrd="0" destOrd="0" presId="urn:microsoft.com/office/officeart/2005/8/layout/default#2"/>
    <dgm:cxn modelId="{4E3CF3C3-5E9A-40A0-8A61-15702F118094}" srcId="{38F40E82-FCAD-4602-A424-2CCB0F54C28D}" destId="{8CF0A469-DA74-4B00-9EBE-E78E575EC5A8}" srcOrd="4" destOrd="0" parTransId="{805B94D7-D4E2-4224-A9F1-4BB7B9CEBFB7}" sibTransId="{88FE24F7-3724-47E8-A101-F64E40EC9B22}"/>
    <dgm:cxn modelId="{FC4B311A-0D58-433E-B7BA-985B63CFD546}" srcId="{38F40E82-FCAD-4602-A424-2CCB0F54C28D}" destId="{6C731F60-9F74-4255-9B77-F74557AC1F5A}" srcOrd="3" destOrd="0" parTransId="{E69E7AA5-7BAE-421E-817E-6EE5BB69421F}" sibTransId="{BFCE571E-9B4F-4817-B2D3-B5A9F7F3EA05}"/>
    <dgm:cxn modelId="{2C698F9C-10B6-43DF-AC99-769F4C28272C}" type="presOf" srcId="{38F40E82-FCAD-4602-A424-2CCB0F54C28D}" destId="{03C3A6D9-2302-4E1F-8634-330B8BD96CE4}" srcOrd="0" destOrd="0" presId="urn:microsoft.com/office/officeart/2005/8/layout/default#2"/>
    <dgm:cxn modelId="{EF97A26E-86F8-4938-9754-9DD13968B3FE}" srcId="{38F40E82-FCAD-4602-A424-2CCB0F54C28D}" destId="{73FFF917-EE85-4596-9C6B-A7FCDBAA8867}" srcOrd="1" destOrd="0" parTransId="{C2CDD103-7890-4D33-964D-12DA450DCCFE}" sibTransId="{91E01F25-6D99-49BB-8146-D4AC67171EAA}"/>
    <dgm:cxn modelId="{3159FAB1-EBC0-4463-9ED2-D86AAD37E102}" type="presOf" srcId="{73FFF917-EE85-4596-9C6B-A7FCDBAA8867}" destId="{D1B1687D-87CB-4206-BAF1-FFB0DAAFD3D3}" srcOrd="0" destOrd="0" presId="urn:microsoft.com/office/officeart/2005/8/layout/default#2"/>
    <dgm:cxn modelId="{622B2E2D-4AFE-48CB-B2BF-42DCEB5009FF}" type="presOf" srcId="{E24BDF18-9120-4D77-AF3A-29AE136D741A}" destId="{5BF2004E-3A14-4B73-9157-4C46F47687A3}" srcOrd="0" destOrd="0" presId="urn:microsoft.com/office/officeart/2005/8/layout/default#2"/>
    <dgm:cxn modelId="{FD09C961-7418-4A77-B2C6-58BA52351C0F}" type="presOf" srcId="{9AFF6A99-D5A4-4213-8059-41EEB00CD60A}" destId="{9CE6AB69-C9D8-470F-9A47-BB2885139C41}" srcOrd="0" destOrd="0" presId="urn:microsoft.com/office/officeart/2005/8/layout/default#2"/>
    <dgm:cxn modelId="{49D45319-382A-4FF3-8FF2-D6977CFE3A80}" type="presOf" srcId="{8CF0A469-DA74-4B00-9EBE-E78E575EC5A8}" destId="{637123E9-CC04-446D-B39A-16DF22F1C6A4}" srcOrd="0" destOrd="0" presId="urn:microsoft.com/office/officeart/2005/8/layout/default#2"/>
    <dgm:cxn modelId="{1575AED9-C24A-4A7D-B6D2-84CE173254EA}" srcId="{38F40E82-FCAD-4602-A424-2CCB0F54C28D}" destId="{96825382-F9FF-4FD8-9017-24A28526994E}" srcOrd="2" destOrd="0" parTransId="{AC9F6CE8-770A-406B-A004-91F5741D9580}" sibTransId="{4DF646D4-69A0-4A10-BFC3-B84C6A78A6F4}"/>
    <dgm:cxn modelId="{A371E28D-959B-43CE-8347-404A0361C3E5}" srcId="{38F40E82-FCAD-4602-A424-2CCB0F54C28D}" destId="{E24BDF18-9120-4D77-AF3A-29AE136D741A}" srcOrd="0" destOrd="0" parTransId="{104EB277-6EA5-46E2-808D-EE658F9E2DEF}" sibTransId="{9126EB06-E34D-46A9-BBB9-AC349990E0F0}"/>
    <dgm:cxn modelId="{908B32F0-D1D6-4146-9B5B-AC8F0760EEC3}" type="presParOf" srcId="{03C3A6D9-2302-4E1F-8634-330B8BD96CE4}" destId="{5BF2004E-3A14-4B73-9157-4C46F47687A3}" srcOrd="0" destOrd="0" presId="urn:microsoft.com/office/officeart/2005/8/layout/default#2"/>
    <dgm:cxn modelId="{DDC1D9BB-81A1-42A8-8611-9775C11C8017}" type="presParOf" srcId="{03C3A6D9-2302-4E1F-8634-330B8BD96CE4}" destId="{20D7E82B-E435-4702-8D92-255DC200C430}" srcOrd="1" destOrd="0" presId="urn:microsoft.com/office/officeart/2005/8/layout/default#2"/>
    <dgm:cxn modelId="{72EA0B21-B518-4FA2-93D5-0D31689C4530}" type="presParOf" srcId="{03C3A6D9-2302-4E1F-8634-330B8BD96CE4}" destId="{D1B1687D-87CB-4206-BAF1-FFB0DAAFD3D3}" srcOrd="2" destOrd="0" presId="urn:microsoft.com/office/officeart/2005/8/layout/default#2"/>
    <dgm:cxn modelId="{0F050690-D59C-4434-9CE6-A762D3724781}" type="presParOf" srcId="{03C3A6D9-2302-4E1F-8634-330B8BD96CE4}" destId="{F43CE84F-EFB4-4CFD-93D8-3867C3AE5254}" srcOrd="3" destOrd="0" presId="urn:microsoft.com/office/officeart/2005/8/layout/default#2"/>
    <dgm:cxn modelId="{004C3D8C-B214-4544-8F51-B1286DB4A740}" type="presParOf" srcId="{03C3A6D9-2302-4E1F-8634-330B8BD96CE4}" destId="{EBB1ABCF-A48C-4F50-890C-E2C734051AB7}" srcOrd="4" destOrd="0" presId="urn:microsoft.com/office/officeart/2005/8/layout/default#2"/>
    <dgm:cxn modelId="{7A8CCDE5-8AD9-4F60-B93E-838595EC07D2}" type="presParOf" srcId="{03C3A6D9-2302-4E1F-8634-330B8BD96CE4}" destId="{6B7E4AF1-48A5-4F34-8B20-9B8F0644EF8B}" srcOrd="5" destOrd="0" presId="urn:microsoft.com/office/officeart/2005/8/layout/default#2"/>
    <dgm:cxn modelId="{466527C4-F88A-4AB1-9F95-87B2F77379D9}" type="presParOf" srcId="{03C3A6D9-2302-4E1F-8634-330B8BD96CE4}" destId="{A7403B86-ACF5-422C-B9D5-DD2F11786060}" srcOrd="6" destOrd="0" presId="urn:microsoft.com/office/officeart/2005/8/layout/default#2"/>
    <dgm:cxn modelId="{6199B3E0-37BF-4E30-8712-EF98A6731A58}" type="presParOf" srcId="{03C3A6D9-2302-4E1F-8634-330B8BD96CE4}" destId="{21468D00-DA29-4B81-BDBA-494102BCB33E}" srcOrd="7" destOrd="0" presId="urn:microsoft.com/office/officeart/2005/8/layout/default#2"/>
    <dgm:cxn modelId="{4DB51D88-8CDC-479B-9177-87D06890E269}" type="presParOf" srcId="{03C3A6D9-2302-4E1F-8634-330B8BD96CE4}" destId="{637123E9-CC04-446D-B39A-16DF22F1C6A4}" srcOrd="8" destOrd="0" presId="urn:microsoft.com/office/officeart/2005/8/layout/default#2"/>
    <dgm:cxn modelId="{FFCF1A9F-89C9-4231-B65E-D01EF9990DC1}" type="presParOf" srcId="{03C3A6D9-2302-4E1F-8634-330B8BD96CE4}" destId="{DDBD4AB9-10EB-4C14-82F0-C318E0B51D8A}" srcOrd="9" destOrd="0" presId="urn:microsoft.com/office/officeart/2005/8/layout/default#2"/>
    <dgm:cxn modelId="{6FA04A2A-A233-4861-83B1-5626C74698AF}" type="presParOf" srcId="{03C3A6D9-2302-4E1F-8634-330B8BD96CE4}" destId="{9CE6AB69-C9D8-470F-9A47-BB2885139C41}" srcOrd="10" destOrd="0" presId="urn:microsoft.com/office/officeart/2005/8/layout/default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DCFFB5-0EF7-4BC9-A814-EC0DFA840A15}">
      <dsp:nvSpPr>
        <dsp:cNvPr id="0" name=""/>
        <dsp:cNvSpPr/>
      </dsp:nvSpPr>
      <dsp:spPr>
        <a:xfrm rot="16200000">
          <a:off x="638" y="25375"/>
          <a:ext cx="2973585" cy="2973585"/>
        </a:xfrm>
        <a:prstGeom prst="downArrow">
          <a:avLst>
            <a:gd name="adj1" fmla="val 50000"/>
            <a:gd name="adj2" fmla="val 35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Русский язык</a:t>
          </a:r>
          <a:endParaRPr lang="ru-RU" sz="3200" kern="1200" dirty="0"/>
        </a:p>
      </dsp:txBody>
      <dsp:txXfrm rot="5400000">
        <a:off x="639" y="768770"/>
        <a:ext cx="2453208" cy="1486793"/>
      </dsp:txXfrm>
    </dsp:sp>
    <dsp:sp modelId="{3685F8EB-E063-4D15-A779-4B0D7D9383C3}">
      <dsp:nvSpPr>
        <dsp:cNvPr id="0" name=""/>
        <dsp:cNvSpPr/>
      </dsp:nvSpPr>
      <dsp:spPr>
        <a:xfrm rot="5400000">
          <a:off x="3121775" y="25375"/>
          <a:ext cx="2973585" cy="2973585"/>
        </a:xfrm>
        <a:prstGeom prst="downArrow">
          <a:avLst>
            <a:gd name="adj1" fmla="val 50000"/>
            <a:gd name="adj2" fmla="val 35000"/>
          </a:avLst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Литература</a:t>
          </a:r>
          <a:endParaRPr lang="ru-RU" sz="3200" kern="1200" dirty="0"/>
        </a:p>
      </dsp:txBody>
      <dsp:txXfrm rot="-5400000">
        <a:off x="3642153" y="768771"/>
        <a:ext cx="2453208" cy="148679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647ED9-003F-41CF-B611-DEF45F8F6987}">
      <dsp:nvSpPr>
        <dsp:cNvPr id="0" name=""/>
        <dsp:cNvSpPr/>
      </dsp:nvSpPr>
      <dsp:spPr>
        <a:xfrm>
          <a:off x="2077925" y="101024"/>
          <a:ext cx="2016225" cy="1141511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2060"/>
              </a:solidFill>
              <a:latin typeface="Cambria" pitchFamily="18" charset="0"/>
            </a:rPr>
            <a:t>Проблемная ситуация</a:t>
          </a:r>
          <a:endParaRPr lang="ru-RU" sz="2000" b="1" kern="1200" dirty="0">
            <a:solidFill>
              <a:srgbClr val="002060"/>
            </a:solidFill>
            <a:latin typeface="Cambria" pitchFamily="18" charset="0"/>
          </a:endParaRPr>
        </a:p>
      </dsp:txBody>
      <dsp:txXfrm>
        <a:off x="2133649" y="156748"/>
        <a:ext cx="1904777" cy="1030063"/>
      </dsp:txXfrm>
    </dsp:sp>
    <dsp:sp modelId="{F7F7ADA3-3D91-4EEA-8B26-4C07255FE35A}">
      <dsp:nvSpPr>
        <dsp:cNvPr id="0" name=""/>
        <dsp:cNvSpPr/>
      </dsp:nvSpPr>
      <dsp:spPr>
        <a:xfrm>
          <a:off x="766726" y="652047"/>
          <a:ext cx="4560454" cy="4560454"/>
        </a:xfrm>
        <a:custGeom>
          <a:avLst/>
          <a:gdLst/>
          <a:ahLst/>
          <a:cxnLst/>
          <a:rect l="0" t="0" r="0" b="0"/>
          <a:pathLst>
            <a:path>
              <a:moveTo>
                <a:pt x="3338431" y="260415"/>
              </a:moveTo>
              <a:arcTo wR="2280227" hR="2280227" stAng="17859035" swAng="1857144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546CAB-FC15-481B-AB86-DD17450FAB78}">
      <dsp:nvSpPr>
        <dsp:cNvPr id="0" name=""/>
        <dsp:cNvSpPr/>
      </dsp:nvSpPr>
      <dsp:spPr>
        <a:xfrm>
          <a:off x="4192601" y="1754964"/>
          <a:ext cx="2124125" cy="1141511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rgbClr val="002060"/>
              </a:solidFill>
              <a:latin typeface="Cambria" pitchFamily="18" charset="0"/>
            </a:rPr>
            <a:t>Проблема</a:t>
          </a:r>
          <a:endParaRPr lang="ru-RU" sz="2200" b="1" kern="1200" dirty="0">
            <a:solidFill>
              <a:srgbClr val="002060"/>
            </a:solidFill>
            <a:latin typeface="Cambria" pitchFamily="18" charset="0"/>
          </a:endParaRPr>
        </a:p>
      </dsp:txBody>
      <dsp:txXfrm>
        <a:off x="4248325" y="1810688"/>
        <a:ext cx="2012677" cy="1030063"/>
      </dsp:txXfrm>
    </dsp:sp>
    <dsp:sp modelId="{CB667B7E-9F01-440A-8CB6-7DC197E947BE}">
      <dsp:nvSpPr>
        <dsp:cNvPr id="0" name=""/>
        <dsp:cNvSpPr/>
      </dsp:nvSpPr>
      <dsp:spPr>
        <a:xfrm>
          <a:off x="808734" y="963428"/>
          <a:ext cx="4560454" cy="4560454"/>
        </a:xfrm>
        <a:custGeom>
          <a:avLst/>
          <a:gdLst/>
          <a:ahLst/>
          <a:cxnLst/>
          <a:rect l="0" t="0" r="0" b="0"/>
          <a:pathLst>
            <a:path>
              <a:moveTo>
                <a:pt x="4535840" y="1946097"/>
              </a:moveTo>
              <a:arcTo wR="2280227" hR="2280227" stAng="21094435" swAng="1978873"/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960A4F-46AF-49BF-8132-D36193E612A7}">
      <dsp:nvSpPr>
        <dsp:cNvPr id="0" name=""/>
        <dsp:cNvSpPr/>
      </dsp:nvSpPr>
      <dsp:spPr>
        <a:xfrm>
          <a:off x="3436404" y="4203234"/>
          <a:ext cx="2484667" cy="1141511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rgbClr val="002060"/>
              </a:solidFill>
              <a:latin typeface="Cambria" pitchFamily="18" charset="0"/>
            </a:rPr>
            <a:t>Поиск способов её решения</a:t>
          </a:r>
          <a:endParaRPr lang="ru-RU" sz="2200" b="1" kern="1200" dirty="0">
            <a:solidFill>
              <a:srgbClr val="002060"/>
            </a:solidFill>
            <a:latin typeface="Cambria" pitchFamily="18" charset="0"/>
          </a:endParaRPr>
        </a:p>
      </dsp:txBody>
      <dsp:txXfrm>
        <a:off x="3492128" y="4258958"/>
        <a:ext cx="2373219" cy="1030063"/>
      </dsp:txXfrm>
    </dsp:sp>
    <dsp:sp modelId="{B031CE7E-8531-4751-91B4-36B13F3B22C1}">
      <dsp:nvSpPr>
        <dsp:cNvPr id="0" name=""/>
        <dsp:cNvSpPr/>
      </dsp:nvSpPr>
      <dsp:spPr>
        <a:xfrm>
          <a:off x="1539691" y="814805"/>
          <a:ext cx="4560454" cy="4560454"/>
        </a:xfrm>
        <a:custGeom>
          <a:avLst/>
          <a:gdLst/>
          <a:ahLst/>
          <a:cxnLst/>
          <a:rect l="0" t="0" r="0" b="0"/>
          <a:pathLst>
            <a:path>
              <a:moveTo>
                <a:pt x="1903726" y="4529156"/>
              </a:moveTo>
              <a:arcTo wR="2280227" hR="2280227" stAng="5970236" swAng="707838"/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01BFCE-8E25-4163-9D6A-4F6D345C3070}">
      <dsp:nvSpPr>
        <dsp:cNvPr id="0" name=""/>
        <dsp:cNvSpPr/>
      </dsp:nvSpPr>
      <dsp:spPr>
        <a:xfrm>
          <a:off x="484070" y="4203239"/>
          <a:ext cx="2503054" cy="1141511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rgbClr val="002060"/>
              </a:solidFill>
              <a:latin typeface="Cambria" pitchFamily="18" charset="0"/>
            </a:rPr>
            <a:t>Решение проблемы</a:t>
          </a:r>
          <a:endParaRPr lang="ru-RU" sz="2200" b="1" kern="1200" dirty="0">
            <a:solidFill>
              <a:srgbClr val="002060"/>
            </a:solidFill>
            <a:latin typeface="Cambria" pitchFamily="18" charset="0"/>
          </a:endParaRPr>
        </a:p>
      </dsp:txBody>
      <dsp:txXfrm>
        <a:off x="539794" y="4258963"/>
        <a:ext cx="2391606" cy="1030063"/>
      </dsp:txXfrm>
    </dsp:sp>
    <dsp:sp modelId="{05DAC9C3-6253-4BF9-9C58-485C25601905}">
      <dsp:nvSpPr>
        <dsp:cNvPr id="0" name=""/>
        <dsp:cNvSpPr/>
      </dsp:nvSpPr>
      <dsp:spPr>
        <a:xfrm>
          <a:off x="805623" y="649278"/>
          <a:ext cx="4560454" cy="4560454"/>
        </a:xfrm>
        <a:custGeom>
          <a:avLst/>
          <a:gdLst/>
          <a:ahLst/>
          <a:cxnLst/>
          <a:rect l="0" t="0" r="0" b="0"/>
          <a:pathLst>
            <a:path>
              <a:moveTo>
                <a:pt x="380901" y="3541971"/>
              </a:moveTo>
              <a:arcTo wR="2280227" hR="2280227" stAng="8784206" swAng="2169051"/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8DB1FB-697B-48E0-80C1-D186CCF1B2C2}">
      <dsp:nvSpPr>
        <dsp:cNvPr id="0" name=""/>
        <dsp:cNvSpPr/>
      </dsp:nvSpPr>
      <dsp:spPr>
        <a:xfrm>
          <a:off x="-220726" y="1671966"/>
          <a:ext cx="2276279" cy="1141511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2060"/>
              </a:solidFill>
              <a:latin typeface="Cambria" pitchFamily="18" charset="0"/>
            </a:rPr>
            <a:t>Рефлексия</a:t>
          </a:r>
          <a:endParaRPr lang="ru-RU" sz="2000" b="1" kern="1200" dirty="0">
            <a:solidFill>
              <a:srgbClr val="002060"/>
            </a:solidFill>
            <a:latin typeface="Cambria" pitchFamily="18" charset="0"/>
          </a:endParaRPr>
        </a:p>
      </dsp:txBody>
      <dsp:txXfrm>
        <a:off x="-165002" y="1727690"/>
        <a:ext cx="2164831" cy="1030063"/>
      </dsp:txXfrm>
    </dsp:sp>
    <dsp:sp modelId="{F49955EC-EF3C-4A05-BF4B-5DCEB16F4E38}">
      <dsp:nvSpPr>
        <dsp:cNvPr id="0" name=""/>
        <dsp:cNvSpPr/>
      </dsp:nvSpPr>
      <dsp:spPr>
        <a:xfrm>
          <a:off x="803193" y="673068"/>
          <a:ext cx="4560454" cy="4560454"/>
        </a:xfrm>
        <a:custGeom>
          <a:avLst/>
          <a:gdLst/>
          <a:ahLst/>
          <a:cxnLst/>
          <a:rect l="0" t="0" r="0" b="0"/>
          <a:pathLst>
            <a:path>
              <a:moveTo>
                <a:pt x="400639" y="989263"/>
              </a:moveTo>
              <a:arcTo wR="2280227" hR="2280227" stAng="12868955" swAng="1743537"/>
            </a:path>
          </a:pathLst>
        </a:custGeom>
        <a:noFill/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F2004E-3A14-4B73-9157-4C46F47687A3}">
      <dsp:nvSpPr>
        <dsp:cNvPr id="0" name=""/>
        <dsp:cNvSpPr/>
      </dsp:nvSpPr>
      <dsp:spPr>
        <a:xfrm>
          <a:off x="144024" y="144015"/>
          <a:ext cx="2774249" cy="116283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2060"/>
              </a:solidFill>
              <a:latin typeface="Cambria" pitchFamily="18" charset="0"/>
            </a:rPr>
            <a:t>Ценностно-смысловая</a:t>
          </a:r>
          <a:endParaRPr lang="ru-RU" sz="2000" b="1" kern="1200" dirty="0">
            <a:solidFill>
              <a:srgbClr val="002060"/>
            </a:solidFill>
            <a:latin typeface="Cambria" pitchFamily="18" charset="0"/>
          </a:endParaRPr>
        </a:p>
      </dsp:txBody>
      <dsp:txXfrm>
        <a:off x="144024" y="144015"/>
        <a:ext cx="2774249" cy="1162836"/>
      </dsp:txXfrm>
    </dsp:sp>
    <dsp:sp modelId="{D1B1687D-87CB-4206-BAF1-FFB0DAAFD3D3}">
      <dsp:nvSpPr>
        <dsp:cNvPr id="0" name=""/>
        <dsp:cNvSpPr/>
      </dsp:nvSpPr>
      <dsp:spPr>
        <a:xfrm>
          <a:off x="3024347" y="144022"/>
          <a:ext cx="2964264" cy="1315526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2060"/>
              </a:solidFill>
              <a:latin typeface="Cambria" pitchFamily="18" charset="0"/>
            </a:rPr>
            <a:t>Учебно-познавательная</a:t>
          </a:r>
          <a:endParaRPr lang="ru-RU" sz="2000" b="1" kern="1200" dirty="0">
            <a:solidFill>
              <a:srgbClr val="002060"/>
            </a:solidFill>
            <a:latin typeface="Cambria" pitchFamily="18" charset="0"/>
          </a:endParaRPr>
        </a:p>
      </dsp:txBody>
      <dsp:txXfrm>
        <a:off x="3024347" y="144022"/>
        <a:ext cx="2964264" cy="1315526"/>
      </dsp:txXfrm>
    </dsp:sp>
    <dsp:sp modelId="{EBB1ABCF-A48C-4F50-890C-E2C734051AB7}">
      <dsp:nvSpPr>
        <dsp:cNvPr id="0" name=""/>
        <dsp:cNvSpPr/>
      </dsp:nvSpPr>
      <dsp:spPr>
        <a:xfrm>
          <a:off x="6235926" y="144022"/>
          <a:ext cx="2440145" cy="1272218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>
              <a:solidFill>
                <a:srgbClr val="002060"/>
              </a:solidFill>
              <a:latin typeface="Cambria" pitchFamily="18" charset="0"/>
            </a:rPr>
            <a:t>Социокультурная</a:t>
          </a:r>
          <a:endParaRPr lang="ru-RU" sz="2000" b="1" kern="1200" dirty="0">
            <a:solidFill>
              <a:srgbClr val="002060"/>
            </a:solidFill>
            <a:latin typeface="Cambria" pitchFamily="18" charset="0"/>
          </a:endParaRPr>
        </a:p>
      </dsp:txBody>
      <dsp:txXfrm>
        <a:off x="6235926" y="144022"/>
        <a:ext cx="2440145" cy="1272218"/>
      </dsp:txXfrm>
    </dsp:sp>
    <dsp:sp modelId="{A7403B86-ACF5-422C-B9D5-DD2F11786060}">
      <dsp:nvSpPr>
        <dsp:cNvPr id="0" name=""/>
        <dsp:cNvSpPr/>
      </dsp:nvSpPr>
      <dsp:spPr>
        <a:xfrm>
          <a:off x="216020" y="1797923"/>
          <a:ext cx="2440145" cy="1464087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2060"/>
              </a:solidFill>
              <a:latin typeface="Cambria" pitchFamily="18" charset="0"/>
            </a:rPr>
            <a:t>Коммуникативная</a:t>
          </a:r>
          <a:endParaRPr lang="ru-RU" sz="2000" b="1" kern="1200" dirty="0">
            <a:solidFill>
              <a:srgbClr val="002060"/>
            </a:solidFill>
            <a:latin typeface="Cambria" pitchFamily="18" charset="0"/>
          </a:endParaRPr>
        </a:p>
      </dsp:txBody>
      <dsp:txXfrm>
        <a:off x="216020" y="1797923"/>
        <a:ext cx="2440145" cy="1464087"/>
      </dsp:txXfrm>
    </dsp:sp>
    <dsp:sp modelId="{637123E9-CC04-446D-B39A-16DF22F1C6A4}">
      <dsp:nvSpPr>
        <dsp:cNvPr id="0" name=""/>
        <dsp:cNvSpPr/>
      </dsp:nvSpPr>
      <dsp:spPr>
        <a:xfrm>
          <a:off x="2880317" y="1797923"/>
          <a:ext cx="2440145" cy="1464087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2060"/>
              </a:solidFill>
              <a:latin typeface="Cambria" pitchFamily="18" charset="0"/>
            </a:rPr>
            <a:t>Информационная</a:t>
          </a:r>
          <a:endParaRPr lang="ru-RU" sz="2000" b="1" kern="1200" dirty="0">
            <a:solidFill>
              <a:srgbClr val="002060"/>
            </a:solidFill>
            <a:latin typeface="Cambria" pitchFamily="18" charset="0"/>
          </a:endParaRPr>
        </a:p>
      </dsp:txBody>
      <dsp:txXfrm>
        <a:off x="2880317" y="1797923"/>
        <a:ext cx="2440145" cy="1464087"/>
      </dsp:txXfrm>
    </dsp:sp>
    <dsp:sp modelId="{9CE6AB69-C9D8-470F-9A47-BB2885139C41}">
      <dsp:nvSpPr>
        <dsp:cNvPr id="0" name=""/>
        <dsp:cNvSpPr/>
      </dsp:nvSpPr>
      <dsp:spPr>
        <a:xfrm>
          <a:off x="5472605" y="1797923"/>
          <a:ext cx="3093518" cy="146408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>
              <a:solidFill>
                <a:srgbClr val="002060"/>
              </a:solidFill>
              <a:latin typeface="Cambria" pitchFamily="18" charset="0"/>
            </a:rPr>
            <a:t>Здоровьесберегающая</a:t>
          </a:r>
          <a:endParaRPr lang="ru-RU" sz="2000" b="1" kern="1200" dirty="0">
            <a:solidFill>
              <a:srgbClr val="002060"/>
            </a:solidFill>
            <a:latin typeface="Cambria" pitchFamily="18" charset="0"/>
          </a:endParaRPr>
        </a:p>
      </dsp:txBody>
      <dsp:txXfrm>
        <a:off x="5472605" y="1797923"/>
        <a:ext cx="3093518" cy="14640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#2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D8A9B74-5659-4684-B629-7F5DA3685C66}" type="datetimeFigureOut">
              <a:rPr lang="ru-RU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D5A55A6A-033B-4485-B260-B5070A9A6D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8279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6DD905-2E84-4CE0-B653-B9DF4B75E8E7}" type="datetimeFigureOut">
              <a:rPr lang="ru-RU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01040C-82DA-4A59-BAF4-7C8D5028C2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4371673"/>
      </p:ext>
    </p:extLst>
  </p:cSld>
  <p:clrMapOvr>
    <a:masterClrMapping/>
  </p:clrMapOvr>
  <p:transition>
    <p:pull dir="l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517FF9-1DB4-45EF-84B6-CF483E75F0B1}" type="datetimeFigureOut">
              <a:rPr lang="ru-RU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384945-E7C2-4FF6-90DD-339310D2E0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6149944"/>
      </p:ext>
    </p:extLst>
  </p:cSld>
  <p:clrMapOvr>
    <a:masterClrMapping/>
  </p:clrMapOvr>
  <p:transition>
    <p:pull dir="l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ADC38-8A8A-483D-BD10-FC9F398CD401}" type="datetimeFigureOut">
              <a:rPr lang="ru-RU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35412-C662-4BA7-B07B-867E66BE4E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0441263"/>
      </p:ext>
    </p:extLst>
  </p:cSld>
  <p:clrMapOvr>
    <a:masterClrMapping/>
  </p:clrMapOvr>
  <p:transition>
    <p:pull dir="l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10C619-0B55-4EC7-9643-88397981FEA8}" type="datetimeFigureOut">
              <a:rPr lang="ru-RU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909A7-AA30-413D-8DA8-03FBBD1BC8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3932749"/>
      </p:ext>
    </p:extLst>
  </p:cSld>
  <p:clrMapOvr>
    <a:masterClrMapping/>
  </p:clrMapOvr>
  <p:transition>
    <p:pull dir="l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A934A8-F506-47D7-A3B0-DF88C4B09D71}" type="datetimeFigureOut">
              <a:rPr lang="ru-RU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C216D-50E4-48D1-A288-B761357278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9559207"/>
      </p:ext>
    </p:extLst>
  </p:cSld>
  <p:clrMapOvr>
    <a:masterClrMapping/>
  </p:clrMapOvr>
  <p:transition>
    <p:pull dir="l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B14CAB-FB75-4D62-896A-C6D9DBFBEEC7}" type="datetimeFigureOut">
              <a:rPr lang="ru-RU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C8CF3-57BF-4008-98CF-5A39844F1D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1127488"/>
      </p:ext>
    </p:extLst>
  </p:cSld>
  <p:clrMapOvr>
    <a:masterClrMapping/>
  </p:clrMapOvr>
  <p:transition>
    <p:pull dir="l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24851-E45F-4971-9C9B-F48B4C2397DA}" type="datetimeFigureOut">
              <a:rPr lang="ru-RU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8DD06-B44C-41CC-8DAC-4238CC8038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253232"/>
      </p:ext>
    </p:extLst>
  </p:cSld>
  <p:clrMapOvr>
    <a:masterClrMapping/>
  </p:clrMapOvr>
  <p:transition>
    <p:pull dir="l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E72D9-CA3F-4CDF-AA65-D88D78486879}" type="datetimeFigureOut">
              <a:rPr lang="ru-RU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CB966E-1696-4794-B795-A53F7CF352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468032"/>
      </p:ext>
    </p:extLst>
  </p:cSld>
  <p:clrMapOvr>
    <a:masterClrMapping/>
  </p:clrMapOvr>
  <p:transition>
    <p:pull dir="l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E205C-BC7F-41A2-867D-48064D726F82}" type="datetimeFigureOut">
              <a:rPr lang="ru-RU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B125CE-88E6-4579-B8D6-D304AC5BAF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8633040"/>
      </p:ext>
    </p:extLst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2F1F1-1D3A-4804-8100-7A65F8C84D7A}" type="datetimeFigureOut">
              <a:rPr lang="ru-RU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AC9CB5-7BD8-4F85-A26A-F757551A63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2267301"/>
      </p:ext>
    </p:extLst>
  </p:cSld>
  <p:clrMapOvr>
    <a:masterClrMapping/>
  </p:clrMapOvr>
  <p:transition>
    <p:pull dir="l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60A73-219C-4778-9F24-811E08B667CF}" type="datetimeFigureOut">
              <a:rPr lang="ru-RU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81C93-AD10-45B7-8D55-BD46E13620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9917302"/>
      </p:ext>
    </p:extLst>
  </p:cSld>
  <p:clrMapOvr>
    <a:masterClrMapping/>
  </p:clrMapOvr>
  <p:transition>
    <p:pull dir="l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DDCD438-EF84-4821-9A00-676B1F1B6811}" type="datetimeFigureOut">
              <a:rPr lang="ru-RU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D238F95-15B3-4798-A6C2-8202A99C85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ll dir="lu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55;&#1086;&#1083;&#1100;&#1079;&#1086;&#1074;&#1072;&#1090;&#1077;&#1083;&#1100;\&#1056;&#1072;&#1073;&#1086;&#1095;&#1080;&#1081;%20&#1089;&#1090;&#1086;&#1083;\&#1059;&#1043;-2013%20&#1054;&#1041;&#1051;&#1040;&#1057;&#1058;&#1068;\&#1089;&#1087;&#1086;&#1082;&#1086;&#1081;&#1085;&#1072;&#1103;%20&#1085;&#1072;%20&#1074;&#1089;&#1090;&#1091;&#1087;&#1080;&#1090;&#1077;&#1083;&#1100;&#1085;&#1099;&#1077;%20&#1089;&#1090;&#1080;&#1093;&#1080;.mp3" TargetMode="Externa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tiff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1"/>
          <p:cNvSpPr txBox="1">
            <a:spLocks noChangeArrowheads="1"/>
          </p:cNvSpPr>
          <p:nvPr/>
        </p:nvSpPr>
        <p:spPr bwMode="auto">
          <a:xfrm>
            <a:off x="900113" y="260350"/>
            <a:ext cx="75596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C00000"/>
                </a:solidFill>
                <a:latin typeface="Cambria" pitchFamily="18" charset="0"/>
              </a:rPr>
              <a:t>Методические приёмы </a:t>
            </a:r>
          </a:p>
          <a:p>
            <a:pPr algn="ctr" eaLnBrk="1" hangingPunct="1"/>
            <a:r>
              <a:rPr lang="ru-RU" altLang="ru-RU" sz="2400" b="1">
                <a:solidFill>
                  <a:srgbClr val="C00000"/>
                </a:solidFill>
                <a:latin typeface="Cambria" pitchFamily="18" charset="0"/>
              </a:rPr>
              <a:t>для создания проблемных ситуаций на уроке</a:t>
            </a:r>
          </a:p>
        </p:txBody>
      </p:sp>
      <p:sp>
        <p:nvSpPr>
          <p:cNvPr id="11267" name="TextBox 2"/>
          <p:cNvSpPr txBox="1">
            <a:spLocks noChangeArrowheads="1"/>
          </p:cNvSpPr>
          <p:nvPr/>
        </p:nvSpPr>
        <p:spPr bwMode="auto">
          <a:xfrm>
            <a:off x="539750" y="1844675"/>
            <a:ext cx="360045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buClr>
                <a:srgbClr val="FF0000"/>
              </a:buClr>
              <a:buFont typeface="Wingdings" pitchFamily="2" charset="2"/>
              <a:buChar char="q"/>
            </a:pPr>
            <a:r>
              <a:rPr lang="ru-RU" altLang="ru-RU" sz="2400" b="1">
                <a:solidFill>
                  <a:srgbClr val="002060"/>
                </a:solidFill>
                <a:latin typeface="Cambria" pitchFamily="18" charset="0"/>
              </a:rPr>
              <a:t>  Постановка проблемных задач </a:t>
            </a:r>
          </a:p>
          <a:p>
            <a:pPr algn="ctr" eaLnBrk="1" hangingPunct="1">
              <a:buClr>
                <a:srgbClr val="FF0000"/>
              </a:buClr>
            </a:pPr>
            <a:r>
              <a:rPr lang="ru-RU" altLang="ru-RU" sz="2400" b="1">
                <a:solidFill>
                  <a:srgbClr val="002060"/>
                </a:solidFill>
                <a:latin typeface="Cambria" pitchFamily="18" charset="0"/>
              </a:rPr>
              <a:t>с недостаточными или избыточными данными,  с неопределённостью в постановке вопроса, </a:t>
            </a:r>
          </a:p>
          <a:p>
            <a:pPr algn="ctr" eaLnBrk="1" hangingPunct="1">
              <a:buClr>
                <a:srgbClr val="FF0000"/>
              </a:buClr>
            </a:pPr>
            <a:r>
              <a:rPr lang="ru-RU" altLang="ru-RU" sz="2400" b="1">
                <a:solidFill>
                  <a:srgbClr val="002060"/>
                </a:solidFill>
                <a:latin typeface="Cambria" pitchFamily="18" charset="0"/>
              </a:rPr>
              <a:t>с противоречивыми данными</a:t>
            </a:r>
          </a:p>
        </p:txBody>
      </p:sp>
      <p:pic>
        <p:nvPicPr>
          <p:cNvPr id="11269" name="Picture 5" descr="C:\Documents and Settings\Пользователь\Рабочий стол\фото я\DSC0001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4966" y="1916832"/>
            <a:ext cx="3861663" cy="46080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1"/>
          <p:cNvSpPr>
            <a:spLocks noChangeArrowheads="1"/>
          </p:cNvSpPr>
          <p:nvPr/>
        </p:nvSpPr>
        <p:spPr bwMode="auto">
          <a:xfrm>
            <a:off x="611188" y="0"/>
            <a:ext cx="756126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C00000"/>
                </a:solidFill>
                <a:latin typeface="Cambria" pitchFamily="18" charset="0"/>
              </a:rPr>
              <a:t>Методические приёмы </a:t>
            </a:r>
          </a:p>
          <a:p>
            <a:pPr algn="ctr" eaLnBrk="1" hangingPunct="1"/>
            <a:r>
              <a:rPr lang="ru-RU" altLang="ru-RU" sz="2400" b="1">
                <a:solidFill>
                  <a:srgbClr val="C00000"/>
                </a:solidFill>
                <a:latin typeface="Cambria" pitchFamily="18" charset="0"/>
              </a:rPr>
              <a:t>для создания проблемных ситуаций на уроке</a:t>
            </a:r>
          </a:p>
        </p:txBody>
      </p:sp>
      <p:sp>
        <p:nvSpPr>
          <p:cNvPr id="12291" name="TextBox 2"/>
          <p:cNvSpPr txBox="1">
            <a:spLocks noChangeArrowheads="1"/>
          </p:cNvSpPr>
          <p:nvPr/>
        </p:nvSpPr>
        <p:spPr bwMode="auto">
          <a:xfrm>
            <a:off x="5148263" y="3500438"/>
            <a:ext cx="316865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rgbClr val="FF0000"/>
              </a:buClr>
              <a:buFont typeface="Wingdings" pitchFamily="2" charset="2"/>
              <a:buChar char="q"/>
            </a:pPr>
            <a:r>
              <a:rPr lang="ru-RU" altLang="ru-RU" sz="2400" b="1">
                <a:solidFill>
                  <a:srgbClr val="002060"/>
                </a:solidFill>
                <a:latin typeface="Cambria" pitchFamily="18" charset="0"/>
              </a:rPr>
              <a:t> Изложение разных точек зрения на один и тот же вопрос;  различная оценка современниками личности писателя или поэта</a:t>
            </a:r>
          </a:p>
        </p:txBody>
      </p:sp>
      <p:pic>
        <p:nvPicPr>
          <p:cNvPr id="12293" name="Picture 5" descr="C:\Documents and Settings\Пользователь\Рабочий стол\фото я\DSC0000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124744"/>
            <a:ext cx="4704523" cy="35283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Прямоугольник 1"/>
          <p:cNvSpPr>
            <a:spLocks noChangeArrowheads="1"/>
          </p:cNvSpPr>
          <p:nvPr/>
        </p:nvSpPr>
        <p:spPr bwMode="auto">
          <a:xfrm>
            <a:off x="755650" y="188913"/>
            <a:ext cx="76327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C00000"/>
                </a:solidFill>
                <a:latin typeface="Cambria" pitchFamily="18" charset="0"/>
              </a:rPr>
              <a:t>Методические приёмы </a:t>
            </a:r>
          </a:p>
          <a:p>
            <a:pPr algn="ctr" eaLnBrk="1" hangingPunct="1"/>
            <a:r>
              <a:rPr lang="ru-RU" altLang="ru-RU" sz="2400" b="1">
                <a:solidFill>
                  <a:srgbClr val="C00000"/>
                </a:solidFill>
                <a:latin typeface="Cambria" pitchFamily="18" charset="0"/>
              </a:rPr>
              <a:t>для создания проблемных ситуаций на уроке</a:t>
            </a:r>
          </a:p>
        </p:txBody>
      </p:sp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539750" y="1557338"/>
            <a:ext cx="35274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rgbClr val="FF0000"/>
              </a:buClr>
              <a:buFont typeface="Wingdings" pitchFamily="2" charset="2"/>
              <a:buChar char="q"/>
            </a:pPr>
            <a:r>
              <a:rPr lang="ru-RU" altLang="ru-RU" sz="2400" b="1">
                <a:solidFill>
                  <a:srgbClr val="002060"/>
                </a:solidFill>
                <a:latin typeface="Cambria" pitchFamily="18" charset="0"/>
              </a:rPr>
              <a:t>Побуждение учащихся к сопоставлению фактов, сравнению, обобщению, выводам</a:t>
            </a:r>
          </a:p>
        </p:txBody>
      </p:sp>
      <p:pic>
        <p:nvPicPr>
          <p:cNvPr id="13317" name="Picture 5" descr="C:\Documents and Settings\Пользователь\Рабочий стол\фото я\DSC0000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5936" y="2780928"/>
            <a:ext cx="4704523" cy="35283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2"/>
          <p:cNvSpPr>
            <a:spLocks noChangeArrowheads="1"/>
          </p:cNvSpPr>
          <p:nvPr/>
        </p:nvSpPr>
        <p:spPr bwMode="auto">
          <a:xfrm>
            <a:off x="684213" y="188913"/>
            <a:ext cx="705643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C00000"/>
                </a:solidFill>
                <a:latin typeface="Cambria" pitchFamily="18" charset="0"/>
              </a:rPr>
              <a:t>Методические приёмы </a:t>
            </a:r>
          </a:p>
          <a:p>
            <a:pPr algn="ctr" eaLnBrk="1" hangingPunct="1"/>
            <a:r>
              <a:rPr lang="ru-RU" altLang="ru-RU" sz="2400" b="1">
                <a:solidFill>
                  <a:srgbClr val="C00000"/>
                </a:solidFill>
                <a:latin typeface="Cambria" pitchFamily="18" charset="0"/>
              </a:rPr>
              <a:t>для создания проблемных ситуаций на уроке</a:t>
            </a:r>
          </a:p>
        </p:txBody>
      </p:sp>
      <p:sp>
        <p:nvSpPr>
          <p:cNvPr id="14339" name="TextBox 3"/>
          <p:cNvSpPr txBox="1">
            <a:spLocks noChangeArrowheads="1"/>
          </p:cNvSpPr>
          <p:nvPr/>
        </p:nvSpPr>
        <p:spPr bwMode="auto">
          <a:xfrm>
            <a:off x="611188" y="1052513"/>
            <a:ext cx="7561262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rgbClr val="C00000"/>
              </a:buClr>
              <a:buFont typeface="Wingdings" pitchFamily="2" charset="2"/>
              <a:buChar char="v"/>
            </a:pPr>
            <a:r>
              <a:rPr lang="ru-RU" altLang="ru-RU"/>
              <a:t> </a:t>
            </a:r>
            <a:r>
              <a:rPr lang="ru-RU" altLang="ru-RU" sz="2400" b="1">
                <a:solidFill>
                  <a:srgbClr val="002060"/>
                </a:solidFill>
                <a:latin typeface="Cambria" pitchFamily="18" charset="0"/>
              </a:rPr>
              <a:t>Предлагаю классу рассмотреть явление с разных сторон;</a:t>
            </a:r>
          </a:p>
          <a:p>
            <a:pPr eaLnBrk="1" hangingPunct="1">
              <a:buClr>
                <a:srgbClr val="C00000"/>
              </a:buClr>
              <a:buFont typeface="Wingdings" pitchFamily="2" charset="2"/>
              <a:buChar char="v"/>
            </a:pPr>
            <a:endParaRPr lang="ru-RU" altLang="ru-RU" sz="2400" b="1">
              <a:solidFill>
                <a:srgbClr val="002060"/>
              </a:solidFill>
              <a:latin typeface="Cambria" pitchFamily="18" charset="0"/>
            </a:endParaRPr>
          </a:p>
          <a:p>
            <a:pPr eaLnBrk="1" hangingPunct="1">
              <a:buClr>
                <a:srgbClr val="C00000"/>
              </a:buClr>
              <a:buFont typeface="Wingdings" pitchFamily="2" charset="2"/>
              <a:buChar char="v"/>
            </a:pPr>
            <a:r>
              <a:rPr lang="ru-RU" altLang="ru-RU" sz="2400" b="1">
                <a:solidFill>
                  <a:srgbClr val="002060"/>
                </a:solidFill>
                <a:latin typeface="Cambria" pitchFamily="18" charset="0"/>
              </a:rPr>
              <a:t> Ставлю  конкретные вопросы на обобщение, обоснование, конкретизацию, логику рассуждения;</a:t>
            </a:r>
          </a:p>
          <a:p>
            <a:pPr eaLnBrk="1" hangingPunct="1">
              <a:buClr>
                <a:srgbClr val="C00000"/>
              </a:buClr>
              <a:buFont typeface="Wingdings" pitchFamily="2" charset="2"/>
              <a:buChar char="v"/>
            </a:pPr>
            <a:endParaRPr lang="ru-RU" altLang="ru-RU" sz="2400" b="1">
              <a:solidFill>
                <a:srgbClr val="002060"/>
              </a:solidFill>
              <a:latin typeface="Cambria" pitchFamily="18" charset="0"/>
            </a:endParaRPr>
          </a:p>
          <a:p>
            <a:pPr eaLnBrk="1" hangingPunct="1">
              <a:buClr>
                <a:srgbClr val="C00000"/>
              </a:buClr>
            </a:pPr>
            <a:endParaRPr lang="ru-RU" altLang="ru-RU" sz="2400" b="1">
              <a:solidFill>
                <a:srgbClr val="002060"/>
              </a:solidFill>
              <a:latin typeface="Cambria" pitchFamily="18" charset="0"/>
            </a:endParaRPr>
          </a:p>
          <a:p>
            <a:pPr eaLnBrk="1" hangingPunct="1">
              <a:buClr>
                <a:srgbClr val="C00000"/>
              </a:buClr>
              <a:buFont typeface="Wingdings" pitchFamily="2" charset="2"/>
              <a:buChar char="v"/>
            </a:pPr>
            <a:r>
              <a:rPr lang="ru-RU" altLang="ru-RU" sz="2400" b="1">
                <a:solidFill>
                  <a:srgbClr val="002060"/>
                </a:solidFill>
                <a:latin typeface="Cambria" pitchFamily="18" charset="0"/>
              </a:rPr>
              <a:t>Определяю  проблемные теоретические и практические задания;</a:t>
            </a:r>
          </a:p>
          <a:p>
            <a:pPr eaLnBrk="1" hangingPunct="1">
              <a:buClr>
                <a:srgbClr val="C00000"/>
              </a:buClr>
              <a:buFont typeface="Wingdings" pitchFamily="2" charset="2"/>
              <a:buChar char="v"/>
            </a:pPr>
            <a:endParaRPr lang="ru-RU" altLang="ru-RU" sz="2400" b="1">
              <a:solidFill>
                <a:srgbClr val="002060"/>
              </a:solidFill>
              <a:latin typeface="Cambria" pitchFamily="18" charset="0"/>
            </a:endParaRPr>
          </a:p>
          <a:p>
            <a:pPr eaLnBrk="1" hangingPunct="1">
              <a:buClr>
                <a:srgbClr val="C00000"/>
              </a:buClr>
              <a:buFont typeface="Wingdings" pitchFamily="2" charset="2"/>
              <a:buChar char="v"/>
            </a:pPr>
            <a:r>
              <a:rPr lang="ru-RU" altLang="ru-RU" sz="2400" b="1">
                <a:solidFill>
                  <a:srgbClr val="002060"/>
                </a:solidFill>
                <a:latin typeface="Cambria" pitchFamily="18" charset="0"/>
              </a:rPr>
              <a:t> Подвожу  школьников к противоречию и предлагаю им самим найти способ его разрешения.</a:t>
            </a:r>
          </a:p>
          <a:p>
            <a:pPr eaLnBrk="1" hangingPunct="1">
              <a:buClr>
                <a:srgbClr val="C00000"/>
              </a:buClr>
            </a:pPr>
            <a:endParaRPr lang="ru-RU" altLang="ru-RU" sz="2400" b="1">
              <a:solidFill>
                <a:srgbClr val="002060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"/>
          <p:cNvSpPr txBox="1">
            <a:spLocks noChangeArrowheads="1"/>
          </p:cNvSpPr>
          <p:nvPr/>
        </p:nvSpPr>
        <p:spPr bwMode="auto">
          <a:xfrm>
            <a:off x="0" y="188913"/>
            <a:ext cx="8893175" cy="22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C00000"/>
                </a:solidFill>
                <a:latin typeface="Cambria" pitchFamily="18" charset="0"/>
              </a:rPr>
              <a:t>Использование проблемного обучения на уроках русского языка и литературы способствует формированию у школьников ключевых компетенций, чему отводится ведущее место в новых ФГОС</a:t>
            </a:r>
          </a:p>
        </p:txBody>
      </p:sp>
      <p:graphicFrame>
        <p:nvGraphicFramePr>
          <p:cNvPr id="5" name="Схема 4"/>
          <p:cNvGraphicFramePr/>
          <p:nvPr/>
        </p:nvGraphicFramePr>
        <p:xfrm>
          <a:off x="323528" y="2564904"/>
          <a:ext cx="8676072" cy="460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Graphic spid="5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"/>
          <p:cNvSpPr txBox="1">
            <a:spLocks noChangeArrowheads="1"/>
          </p:cNvSpPr>
          <p:nvPr/>
        </p:nvSpPr>
        <p:spPr bwMode="auto">
          <a:xfrm>
            <a:off x="0" y="333375"/>
            <a:ext cx="8675688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C00000"/>
                </a:solidFill>
                <a:latin typeface="Cambria" pitchFamily="18" charset="0"/>
              </a:rPr>
              <a:t>Современные педагогические технологии помогают повысить качество знаний учащихся</a:t>
            </a: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323528" y="1556792"/>
          <a:ext cx="8352928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388" name="TextBox 4"/>
          <p:cNvSpPr txBox="1">
            <a:spLocks noChangeArrowheads="1"/>
          </p:cNvSpPr>
          <p:nvPr/>
        </p:nvSpPr>
        <p:spPr bwMode="auto">
          <a:xfrm>
            <a:off x="395288" y="6237288"/>
            <a:ext cx="8280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000" b="1">
                <a:solidFill>
                  <a:srgbClr val="C00000"/>
                </a:solidFill>
                <a:latin typeface="Cambria" pitchFamily="18" charset="0"/>
              </a:rPr>
              <a:t>Динамика успеваемости и качества знаний по русскому языку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ольник 1"/>
          <p:cNvSpPr>
            <a:spLocks noChangeArrowheads="1"/>
          </p:cNvSpPr>
          <p:nvPr/>
        </p:nvSpPr>
        <p:spPr bwMode="auto">
          <a:xfrm>
            <a:off x="179388" y="260350"/>
            <a:ext cx="86407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C00000"/>
                </a:solidFill>
                <a:latin typeface="Cambria" pitchFamily="18" charset="0"/>
              </a:rPr>
              <a:t>Использование современных педагогических технологий помогает повысить качество знаний учащихся</a:t>
            </a:r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827584" y="1556792"/>
          <a:ext cx="7992888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412" name="TextBox 3"/>
          <p:cNvSpPr txBox="1">
            <a:spLocks noChangeArrowheads="1"/>
          </p:cNvSpPr>
          <p:nvPr/>
        </p:nvSpPr>
        <p:spPr bwMode="auto">
          <a:xfrm>
            <a:off x="539750" y="6021388"/>
            <a:ext cx="79200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000" b="1">
                <a:solidFill>
                  <a:srgbClr val="C00000"/>
                </a:solidFill>
                <a:latin typeface="Cambria" pitchFamily="18" charset="0"/>
              </a:rPr>
              <a:t>Динамика успеваемости и качества знаний по литературе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1"/>
          <p:cNvSpPr txBox="1">
            <a:spLocks noChangeArrowheads="1"/>
          </p:cNvSpPr>
          <p:nvPr/>
        </p:nvSpPr>
        <p:spPr bwMode="auto">
          <a:xfrm>
            <a:off x="323850" y="404813"/>
            <a:ext cx="835183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C00000"/>
                </a:solidFill>
                <a:latin typeface="Cambria" pitchFamily="18" charset="0"/>
              </a:rPr>
              <a:t>Результаты ЕГЭ по русскому языку выпускников </a:t>
            </a:r>
          </a:p>
          <a:p>
            <a:pPr algn="ctr" eaLnBrk="1" hangingPunct="1"/>
            <a:r>
              <a:rPr lang="ru-RU" altLang="ru-RU" sz="2400" b="1">
                <a:solidFill>
                  <a:srgbClr val="C00000"/>
                </a:solidFill>
                <a:latin typeface="Cambria" pitchFamily="18" charset="0"/>
              </a:rPr>
              <a:t>11 классов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11188" y="1628775"/>
          <a:ext cx="7848600" cy="3017838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1592215"/>
                <a:gridCol w="1437220"/>
                <a:gridCol w="1747209"/>
                <a:gridCol w="1240208"/>
                <a:gridCol w="1831748"/>
              </a:tblGrid>
              <a:tr h="161561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Год</a:t>
                      </a:r>
                      <a:endParaRPr lang="ru-RU" sz="2000" dirty="0">
                        <a:latin typeface="Cambria" pitchFamily="18" charset="0"/>
                      </a:endParaRPr>
                    </a:p>
                  </a:txBody>
                  <a:tcPr marL="91437" marR="91437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Класс</a:t>
                      </a:r>
                      <a:endParaRPr lang="ru-RU" sz="2000" dirty="0">
                        <a:latin typeface="Cambria" pitchFamily="18" charset="0"/>
                      </a:endParaRPr>
                    </a:p>
                  </a:txBody>
                  <a:tcPr marL="91437" marR="91437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Количество</a:t>
                      </a:r>
                      <a:r>
                        <a:rPr lang="ru-RU" sz="2000" baseline="0" dirty="0" smtClean="0"/>
                        <a:t> участников</a:t>
                      </a:r>
                      <a:endParaRPr lang="ru-RU" sz="2000" dirty="0">
                        <a:latin typeface="Cambria" pitchFamily="18" charset="0"/>
                      </a:endParaRPr>
                    </a:p>
                  </a:txBody>
                  <a:tcPr marL="91437" marR="91437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Средний балл </a:t>
                      </a:r>
                      <a:endParaRPr lang="ru-RU" sz="2000" dirty="0">
                        <a:latin typeface="Cambria" pitchFamily="18" charset="0"/>
                      </a:endParaRPr>
                    </a:p>
                  </a:txBody>
                  <a:tcPr marL="91437" marR="91437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Количество участников, не превысивших минимальный порог</a:t>
                      </a:r>
                      <a:endParaRPr lang="ru-RU" sz="2000" dirty="0">
                        <a:latin typeface="Cambria" pitchFamily="18" charset="0"/>
                      </a:endParaRPr>
                    </a:p>
                  </a:txBody>
                  <a:tcPr marL="91437" marR="91437" marT="45725" marB="45725"/>
                </a:tc>
              </a:tr>
              <a:tr h="701114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2007-2008 учебный год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1437" marR="91437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11б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1437" marR="91437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27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1437" marR="91437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68,6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1437" marR="91437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0,0%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1437" marR="91437" marT="45725" marB="45725"/>
                </a:tc>
              </a:tr>
              <a:tr h="701114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2009-2010 учебный год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1437" marR="91437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11б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1437" marR="91437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25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1437" marR="91437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74,0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1437" marR="91437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0,0%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1437" marR="91437" marT="45725" marB="45725"/>
                </a:tc>
              </a:tr>
            </a:tbl>
          </a:graphicData>
        </a:graphic>
      </p:graphicFrame>
      <p:sp>
        <p:nvSpPr>
          <p:cNvPr id="18457" name="TextBox 5"/>
          <p:cNvSpPr txBox="1">
            <a:spLocks noChangeArrowheads="1"/>
          </p:cNvSpPr>
          <p:nvPr/>
        </p:nvSpPr>
        <p:spPr bwMode="auto">
          <a:xfrm>
            <a:off x="684213" y="5373688"/>
            <a:ext cx="727233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C00000"/>
                </a:solidFill>
                <a:latin typeface="Cambria" pitchFamily="18" charset="0"/>
              </a:rPr>
              <a:t>По материалам Брянского областного центра </a:t>
            </a:r>
          </a:p>
          <a:p>
            <a:pPr algn="ctr" eaLnBrk="1" hangingPunct="1"/>
            <a:r>
              <a:rPr lang="ru-RU" altLang="ru-RU" sz="2400" b="1">
                <a:solidFill>
                  <a:srgbClr val="C00000"/>
                </a:solidFill>
                <a:latin typeface="Cambria" pitchFamily="18" charset="0"/>
              </a:rPr>
              <a:t>оценки качества образования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5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68313" y="5805488"/>
            <a:ext cx="79914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002060"/>
                </a:solidFill>
              </a:rPr>
              <a:t>Методическое объединение учителей русского языка и литературы МБОУ СОШ №67 г. Брянска</a:t>
            </a:r>
          </a:p>
        </p:txBody>
      </p:sp>
      <p:pic>
        <p:nvPicPr>
          <p:cNvPr id="49155" name="Picture 3" descr="F:\Я\DSC_004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8280000" cy="55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1"/>
          <p:cNvSpPr txBox="1">
            <a:spLocks noChangeArrowheads="1"/>
          </p:cNvSpPr>
          <p:nvPr/>
        </p:nvSpPr>
        <p:spPr bwMode="auto">
          <a:xfrm>
            <a:off x="611188" y="188913"/>
            <a:ext cx="70564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600" b="1">
                <a:solidFill>
                  <a:srgbClr val="C00000"/>
                </a:solidFill>
                <a:latin typeface="Cambria" pitchFamily="18" charset="0"/>
              </a:rPr>
              <a:t> </a:t>
            </a:r>
          </a:p>
        </p:txBody>
      </p:sp>
      <p:sp>
        <p:nvSpPr>
          <p:cNvPr id="19459" name="TextBox 4"/>
          <p:cNvSpPr txBox="1">
            <a:spLocks noChangeArrowheads="1"/>
          </p:cNvSpPr>
          <p:nvPr/>
        </p:nvSpPr>
        <p:spPr bwMode="auto">
          <a:xfrm>
            <a:off x="5076825" y="1125538"/>
            <a:ext cx="25193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23850" y="836613"/>
            <a:ext cx="84963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C00000"/>
                </a:solidFill>
                <a:latin typeface="Cambria" pitchFamily="18" charset="0"/>
              </a:rPr>
              <a:t>С 2010 года в нашей школе успешно работает литературно-театральная студия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187450" y="1989138"/>
            <a:ext cx="3313113" cy="458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/>
              <a:t> </a:t>
            </a:r>
            <a:r>
              <a:rPr lang="ru-RU" altLang="ru-RU" sz="3600" b="1">
                <a:solidFill>
                  <a:srgbClr val="C00000"/>
                </a:solidFill>
              </a:rPr>
              <a:t>Б</a:t>
            </a:r>
            <a:r>
              <a:rPr lang="ru-RU" altLang="ru-RU" sz="2800" b="1">
                <a:solidFill>
                  <a:srgbClr val="002060"/>
                </a:solidFill>
              </a:rPr>
              <a:t>ольше</a:t>
            </a:r>
          </a:p>
          <a:p>
            <a:pPr eaLnBrk="1" hangingPunct="1"/>
            <a:endParaRPr lang="ru-RU" altLang="ru-RU" sz="2800" b="1">
              <a:solidFill>
                <a:srgbClr val="002060"/>
              </a:solidFill>
            </a:endParaRPr>
          </a:p>
          <a:p>
            <a:pPr eaLnBrk="1" hangingPunct="1"/>
            <a:r>
              <a:rPr lang="ru-RU" altLang="ru-RU" sz="3600" b="1">
                <a:solidFill>
                  <a:srgbClr val="C00000"/>
                </a:solidFill>
              </a:rPr>
              <a:t>Р</a:t>
            </a:r>
            <a:r>
              <a:rPr lang="ru-RU" altLang="ru-RU" sz="2800" b="1">
                <a:solidFill>
                  <a:srgbClr val="002060"/>
                </a:solidFill>
              </a:rPr>
              <a:t>адости</a:t>
            </a:r>
          </a:p>
          <a:p>
            <a:pPr eaLnBrk="1" hangingPunct="1"/>
            <a:endParaRPr lang="ru-RU" altLang="ru-RU" sz="2800" b="1">
              <a:solidFill>
                <a:srgbClr val="002060"/>
              </a:solidFill>
            </a:endParaRPr>
          </a:p>
          <a:p>
            <a:pPr eaLnBrk="1" hangingPunct="1"/>
            <a:r>
              <a:rPr lang="ru-RU" altLang="ru-RU" sz="3600" b="1">
                <a:solidFill>
                  <a:srgbClr val="C00000"/>
                </a:solidFill>
              </a:rPr>
              <a:t>А</a:t>
            </a:r>
            <a:r>
              <a:rPr lang="ru-RU" altLang="ru-RU" sz="2800" b="1">
                <a:solidFill>
                  <a:srgbClr val="002060"/>
                </a:solidFill>
              </a:rPr>
              <a:t>ктёрского </a:t>
            </a:r>
            <a:br>
              <a:rPr lang="ru-RU" altLang="ru-RU" sz="2800" b="1">
                <a:solidFill>
                  <a:srgbClr val="002060"/>
                </a:solidFill>
              </a:rPr>
            </a:br>
            <a:r>
              <a:rPr lang="ru-RU" altLang="ru-RU" sz="2800" b="1">
                <a:solidFill>
                  <a:srgbClr val="002060"/>
                </a:solidFill>
              </a:rPr>
              <a:t/>
            </a:r>
            <a:br>
              <a:rPr lang="ru-RU" altLang="ru-RU" sz="2800" b="1">
                <a:solidFill>
                  <a:srgbClr val="002060"/>
                </a:solidFill>
              </a:rPr>
            </a:br>
            <a:r>
              <a:rPr lang="ru-RU" altLang="ru-RU" sz="3600" b="1">
                <a:solidFill>
                  <a:srgbClr val="C00000"/>
                </a:solidFill>
              </a:rPr>
              <a:t>В</a:t>
            </a:r>
            <a:r>
              <a:rPr lang="ru-RU" altLang="ru-RU" sz="2800" b="1">
                <a:solidFill>
                  <a:srgbClr val="002060"/>
                </a:solidFill>
              </a:rPr>
              <a:t>дохновения </a:t>
            </a:r>
          </a:p>
          <a:p>
            <a:pPr eaLnBrk="1" hangingPunct="1"/>
            <a:endParaRPr lang="ru-RU" altLang="ru-RU" sz="2800" b="1">
              <a:solidFill>
                <a:srgbClr val="002060"/>
              </a:solidFill>
            </a:endParaRPr>
          </a:p>
          <a:p>
            <a:pPr eaLnBrk="1" hangingPunct="1"/>
            <a:r>
              <a:rPr lang="ru-RU" altLang="ru-RU" sz="3600" b="1">
                <a:solidFill>
                  <a:srgbClr val="C00000"/>
                </a:solidFill>
              </a:rPr>
              <a:t>О</a:t>
            </a:r>
            <a:r>
              <a:rPr lang="ru-RU" altLang="ru-RU" sz="2800" b="1">
                <a:solidFill>
                  <a:srgbClr val="002060"/>
                </a:solidFill>
              </a:rPr>
              <a:t>птимизма</a:t>
            </a:r>
          </a:p>
        </p:txBody>
      </p:sp>
      <p:pic>
        <p:nvPicPr>
          <p:cNvPr id="19465" name="Picture 9" descr="D:\Документы\Загрузки\маск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2447925"/>
            <a:ext cx="4476750" cy="4410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84213" y="0"/>
            <a:ext cx="82089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000" b="1">
                <a:solidFill>
                  <a:srgbClr val="002060"/>
                </a:solidFill>
                <a:latin typeface="Cambria" pitchFamily="18" charset="0"/>
              </a:rPr>
              <a:t>ВНЕУРОЧНАЯ ДЕЯТЕЛЬНОСТЬ</a:t>
            </a:r>
          </a:p>
        </p:txBody>
      </p:sp>
    </p:spTree>
  </p:cSld>
  <p:clrMapOvr>
    <a:masterClrMapping/>
  </p:clrMapOvr>
  <p:transition spd="med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1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Пользователь\Рабочий стол\К УРОКУ\park alan__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12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3" name="спокойная на вступительные стих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1865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1"/>
          <p:cNvSpPr txBox="1">
            <a:spLocks noChangeArrowheads="1"/>
          </p:cNvSpPr>
          <p:nvPr/>
        </p:nvSpPr>
        <p:spPr bwMode="auto">
          <a:xfrm>
            <a:off x="611188" y="188913"/>
            <a:ext cx="70564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600" b="1">
                <a:solidFill>
                  <a:srgbClr val="C00000"/>
                </a:solidFill>
                <a:latin typeface="Cambria" pitchFamily="18" charset="0"/>
              </a:rPr>
              <a:t> </a:t>
            </a:r>
          </a:p>
        </p:txBody>
      </p:sp>
      <p:sp>
        <p:nvSpPr>
          <p:cNvPr id="20483" name="TextBox 4"/>
          <p:cNvSpPr txBox="1">
            <a:spLocks noChangeArrowheads="1"/>
          </p:cNvSpPr>
          <p:nvPr/>
        </p:nvSpPr>
        <p:spPr bwMode="auto">
          <a:xfrm>
            <a:off x="5076825" y="1125538"/>
            <a:ext cx="25193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19460" name="Picture 4" descr="D:\Документы\МОИ ФОТО\ФОТО 2010\9 мая 2010\DSC0444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4500000" cy="337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1" name="Picture 5" descr="D:\Документы\МОИ ФОТО\ФОТО 2010\9 мая 2010\DSC0443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00" y="1988840"/>
            <a:ext cx="4356000" cy="3267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0" y="5157788"/>
            <a:ext cx="914400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C00000"/>
                </a:solidFill>
              </a:rPr>
              <a:t>Литературно-музыкальная композиция </a:t>
            </a:r>
          </a:p>
          <a:p>
            <a:pPr algn="ctr" eaLnBrk="1" hangingPunct="1"/>
            <a:r>
              <a:rPr lang="ru-RU" altLang="ru-RU" sz="2400" b="1">
                <a:solidFill>
                  <a:srgbClr val="C00000"/>
                </a:solidFill>
              </a:rPr>
              <a:t>«Детство, опалённое войной», </a:t>
            </a:r>
          </a:p>
          <a:p>
            <a:pPr algn="ctr" eaLnBrk="1" hangingPunct="1"/>
            <a:r>
              <a:rPr lang="ru-RU" altLang="ru-RU" sz="2400" b="1">
                <a:solidFill>
                  <a:srgbClr val="C00000"/>
                </a:solidFill>
              </a:rPr>
              <a:t>посвящённая 65-летию победы в Великой Отечественной войне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C:\Documents and Settings\Пользователь\Рабочий стол\сканирование\сканирование000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48064" cy="34439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7107" name="Picture 3" descr="C:\Documents and Settings\Пользователь\Рабочий стол\сканирование\сканирование000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97827" y="3356992"/>
            <a:ext cx="5246173" cy="3501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39750" y="3716338"/>
            <a:ext cx="3240088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C00000"/>
                </a:solidFill>
              </a:rPr>
              <a:t>Литературно-музыкальная композиция </a:t>
            </a:r>
          </a:p>
          <a:p>
            <a:pPr algn="ctr" eaLnBrk="1" hangingPunct="1"/>
            <a:r>
              <a:rPr lang="ru-RU" altLang="ru-RU" sz="2800" b="1">
                <a:solidFill>
                  <a:srgbClr val="C00000"/>
                </a:solidFill>
              </a:rPr>
              <a:t>«Слово – дело великое»</a:t>
            </a:r>
          </a:p>
          <a:p>
            <a:pPr algn="ctr" eaLnBrk="1" hangingPunct="1"/>
            <a:r>
              <a:rPr lang="ru-RU" altLang="ru-RU" sz="2800" b="1">
                <a:solidFill>
                  <a:srgbClr val="C00000"/>
                </a:solidFill>
              </a:rPr>
              <a:t>(2010 год)</a:t>
            </a:r>
          </a:p>
        </p:txBody>
      </p:sp>
      <p:pic>
        <p:nvPicPr>
          <p:cNvPr id="47108" name="Picture 4" descr="C:\Documents and Settings\Пользователь\Рабочий стол\ШАБЛОНЫ\29304_vRs\paperscrolls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6136" y="332656"/>
            <a:ext cx="2715008" cy="28914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0" y="5876925"/>
            <a:ext cx="9324975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C00000"/>
                </a:solidFill>
                <a:latin typeface="Cambria" pitchFamily="18" charset="0"/>
              </a:rPr>
              <a:t>2011 год </a:t>
            </a:r>
            <a:r>
              <a:rPr lang="ru-RU" altLang="ru-RU" sz="2400" b="1">
                <a:solidFill>
                  <a:srgbClr val="C00000"/>
                </a:solidFill>
                <a:latin typeface="Cambria" pitchFamily="18" charset="0"/>
              </a:rPr>
              <a:t>– мероприятия, </a:t>
            </a:r>
          </a:p>
          <a:p>
            <a:pPr algn="ctr" eaLnBrk="1" hangingPunct="1"/>
            <a:r>
              <a:rPr lang="ru-RU" altLang="ru-RU" sz="2400" b="1">
                <a:solidFill>
                  <a:srgbClr val="C00000"/>
                </a:solidFill>
                <a:latin typeface="Cambria" pitchFamily="18" charset="0"/>
              </a:rPr>
              <a:t>посвящённые 300-летию со дня рождения М.В. Ломоносова</a:t>
            </a:r>
          </a:p>
        </p:txBody>
      </p:sp>
      <p:pic>
        <p:nvPicPr>
          <p:cNvPr id="31746" name="Picture 2" descr="C:\Documents and Settings\Пользователь\Рабочий стол\Скинуто с флэшки\ЛОМОНОСОВ 300 лет фото\DSC0005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0"/>
            <a:ext cx="4395756" cy="313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7" name="Picture 3" descr="C:\Documents and Settings\Пользователь\Рабочий стол\Скинуто с флэшки\ЛОМОНОСОВ 300 лет фото\DSC0004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0"/>
            <a:ext cx="4320032" cy="302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8" name="Picture 4" descr="C:\Documents and Settings\Пользователь\Рабочий стол\Скинуто с флэшки\ЛОМОНОСОВ 300 лет фото\DSC0004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2996952"/>
            <a:ext cx="4248471" cy="298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9" name="Picture 5" descr="C:\Documents and Settings\Пользователь\Рабочий стол\Скинуто с флэшки\ЛОМОНОСОВ 300 лет фото\DSC00053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2996952"/>
            <a:ext cx="4323635" cy="298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1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Documents and Settings\Пользователь\Рабочий стол\Скинуто с флэшки\ЛОМОНОСОВ 300 лет фото\DSC0004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844824"/>
            <a:ext cx="5619563" cy="442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2771" name="Picture 3" descr="C:\Documents and Settings\Пользователь\Рабочий стол\Изображение5 008.ti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1863" y="1916113"/>
            <a:ext cx="2844800" cy="39608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-180975" y="333375"/>
            <a:ext cx="93249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C00000"/>
                </a:solidFill>
                <a:latin typeface="Cambria" pitchFamily="18" charset="0"/>
              </a:rPr>
              <a:t>Проект </a:t>
            </a:r>
          </a:p>
          <a:p>
            <a:pPr algn="ctr" eaLnBrk="1" hangingPunct="1"/>
            <a:r>
              <a:rPr lang="ru-RU" altLang="ru-RU" sz="2400" b="1">
                <a:solidFill>
                  <a:srgbClr val="C00000"/>
                </a:solidFill>
                <a:latin typeface="Cambria" pitchFamily="18" charset="0"/>
              </a:rPr>
              <a:t>«Слава россов, неподражаемый, бессмертный Ломоносов!» </a:t>
            </a:r>
          </a:p>
          <a:p>
            <a:pPr algn="ctr" eaLnBrk="1" hangingPunct="1"/>
            <a:r>
              <a:rPr lang="ru-RU" altLang="ru-RU" sz="2400" b="1">
                <a:solidFill>
                  <a:srgbClr val="C00000"/>
                </a:solidFill>
                <a:latin typeface="Cambria" pitchFamily="18" charset="0"/>
              </a:rPr>
              <a:t>занял 3 место в городском конкурсе учебных проектов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95288" y="188913"/>
            <a:ext cx="83534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FF0000"/>
                </a:solidFill>
                <a:latin typeface="Cambria" pitchFamily="18" charset="0"/>
              </a:rPr>
              <a:t>ПОСЕЩЕНИЕ БИБЛИОТЕК- </a:t>
            </a:r>
          </a:p>
          <a:p>
            <a:pPr algn="ctr" eaLnBrk="1" hangingPunct="1"/>
            <a:r>
              <a:rPr lang="ru-RU" altLang="ru-RU" sz="2400" b="1">
                <a:solidFill>
                  <a:srgbClr val="FF0000"/>
                </a:solidFill>
                <a:latin typeface="Cambria" pitchFamily="18" charset="0"/>
              </a:rPr>
              <a:t> ЭТО ИНТЕРЕСНЫЕ ВСТРЕЧИ С ПОЭТАМИ И ПИСАТЕЛЯМИ БРЯНСКОГО КРАЯ…</a:t>
            </a:r>
          </a:p>
        </p:txBody>
      </p:sp>
      <p:pic>
        <p:nvPicPr>
          <p:cNvPr id="4" name="Picture 2" descr="G:\Изображение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4414" y="1643050"/>
            <a:ext cx="7403292" cy="496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468313" y="188913"/>
            <a:ext cx="79914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FF0000"/>
                </a:solidFill>
                <a:latin typeface="Cambria" pitchFamily="18" charset="0"/>
              </a:rPr>
              <a:t>… И УВЛЕКАТЕЛЬНОЕ ПУТЕШЕСТВИЕ В МИР КНИГИ </a:t>
            </a:r>
          </a:p>
        </p:txBody>
      </p:sp>
      <p:pic>
        <p:nvPicPr>
          <p:cNvPr id="3" name="Picture 2" descr="C:\Documents and Settings\user\Мои документы\К презентации 7Б\Проскуринская библиотека осень 2010\DSC0002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0688"/>
            <a:ext cx="4824536" cy="38464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4" descr="C:\Documents and Settings\user\Мои документы\К презентации 7Б\Проскуринская библиотека осень 2010\Проскуринская библиотека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40000" y="3330000"/>
            <a:ext cx="4704000" cy="352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95288" y="188913"/>
            <a:ext cx="79930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C00000"/>
                </a:solidFill>
                <a:latin typeface="Cambria" pitchFamily="18" charset="0"/>
              </a:rPr>
              <a:t>Посещение театров расширяет кругозор детей, </a:t>
            </a:r>
          </a:p>
          <a:p>
            <a:pPr algn="ctr" eaLnBrk="1" hangingPunct="1"/>
            <a:r>
              <a:rPr lang="ru-RU" altLang="ru-RU" sz="2400" b="1">
                <a:solidFill>
                  <a:srgbClr val="C00000"/>
                </a:solidFill>
                <a:latin typeface="Cambria" pitchFamily="18" charset="0"/>
              </a:rPr>
              <a:t>способствует развитию познавательного интереса</a:t>
            </a:r>
          </a:p>
        </p:txBody>
      </p:sp>
      <p:pic>
        <p:nvPicPr>
          <p:cNvPr id="3" name="Picture 4" descr="C:\Documents and Settings\user\Мои документы\Гадкий утёнок\DSC0055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43274" y="2897560"/>
            <a:ext cx="5500726" cy="3960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C:\Documents and Settings\user\Мои документы\Гадкий утёнок\DSC0054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3840000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0825" y="4076700"/>
            <a:ext cx="32416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C00000"/>
                </a:solidFill>
                <a:latin typeface="Cambria" pitchFamily="18" charset="0"/>
              </a:rPr>
              <a:t>В Брянском ТЮЗе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427538" y="2205038"/>
            <a:ext cx="43211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000" b="1">
                <a:solidFill>
                  <a:srgbClr val="C00000"/>
                </a:solidFill>
              </a:rPr>
              <a:t>Мюзикл «Гадкий утёнок» </a:t>
            </a:r>
          </a:p>
          <a:p>
            <a:pPr algn="ctr" eaLnBrk="1" hangingPunct="1"/>
            <a:r>
              <a:rPr lang="ru-RU" altLang="ru-RU" sz="2000" b="1">
                <a:solidFill>
                  <a:srgbClr val="C00000"/>
                </a:solidFill>
              </a:rPr>
              <a:t>театра «Взрослые и дети»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1"/>
          <p:cNvSpPr txBox="1">
            <a:spLocks noChangeArrowheads="1"/>
          </p:cNvSpPr>
          <p:nvPr/>
        </p:nvSpPr>
        <p:spPr bwMode="auto">
          <a:xfrm>
            <a:off x="179388" y="5732463"/>
            <a:ext cx="8713787" cy="120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C00000"/>
                </a:solidFill>
                <a:latin typeface="Cambria" pitchFamily="18" charset="0"/>
              </a:rPr>
              <a:t>Литературные экскурсии – </a:t>
            </a:r>
          </a:p>
          <a:p>
            <a:pPr algn="ctr" eaLnBrk="1" hangingPunct="1"/>
            <a:r>
              <a:rPr lang="ru-RU" altLang="ru-RU" sz="2400" b="1">
                <a:solidFill>
                  <a:srgbClr val="C00000"/>
                </a:solidFill>
                <a:latin typeface="Cambria" pitchFamily="18" charset="0"/>
              </a:rPr>
              <a:t> возможность больше узнать о творчестве писателей и поэтов </a:t>
            </a:r>
          </a:p>
        </p:txBody>
      </p:sp>
      <p:pic>
        <p:nvPicPr>
          <p:cNvPr id="25603" name="Picture 3" descr="C:\Documents and Settings\Пользователь\Рабочий стол\сканирование\Копия сканирование000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688" y="0"/>
            <a:ext cx="4536504" cy="30147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4" name="Picture 4" descr="C:\Documents and Settings\Пользователь\Рабочий стол\сканирование\сканирование000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00" y="0"/>
            <a:ext cx="2436266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6" name="Picture 6" descr="C:\Documents and Settings\Пользователь\Рабочий стол\сканирование\сканирование000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924944"/>
            <a:ext cx="2232248" cy="29720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31" name="Picture 7" descr="F:\Тула\DSC_0029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3808" y="2996952"/>
            <a:ext cx="4050011" cy="2700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611188" y="260350"/>
            <a:ext cx="770572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C00000"/>
                </a:solidFill>
                <a:latin typeface="Cambria" pitchFamily="18" charset="0"/>
              </a:rPr>
              <a:t>Мои ученики принимают </a:t>
            </a:r>
          </a:p>
          <a:p>
            <a:pPr algn="ctr" eaLnBrk="1" hangingPunct="1"/>
            <a:r>
              <a:rPr lang="ru-RU" altLang="ru-RU" sz="2800" b="1">
                <a:solidFill>
                  <a:srgbClr val="C00000"/>
                </a:solidFill>
                <a:latin typeface="Cambria" pitchFamily="18" charset="0"/>
              </a:rPr>
              <a:t>активное участие в различных конкурсах</a:t>
            </a:r>
          </a:p>
        </p:txBody>
      </p:sp>
      <p:pic>
        <p:nvPicPr>
          <p:cNvPr id="4" name="Picture 5" descr="F:\конкурс чтецов 4.12.2009\DSC0024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2060848"/>
            <a:ext cx="4075956" cy="30569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7" descr="F:\Вова Халепо\DSC0055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1340768"/>
            <a:ext cx="4214813" cy="4786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971550" y="260350"/>
            <a:ext cx="76327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>
                <a:solidFill>
                  <a:srgbClr val="002060"/>
                </a:solidFill>
                <a:latin typeface="Cambria" pitchFamily="18" charset="0"/>
              </a:rPr>
              <a:t>3 место в областном конкурсе чтецов «Моя Родина»</a:t>
            </a:r>
          </a:p>
        </p:txBody>
      </p:sp>
      <p:pic>
        <p:nvPicPr>
          <p:cNvPr id="48130" name="Picture 2" descr="F:\Я\DSC_012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628800"/>
            <a:ext cx="5294114" cy="35294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8131" name="Picture 3" descr="C:\Documents and Settings\Пользователь\Рабочий стол\САЙТ\Портфолио\Изображение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5600" y="1557338"/>
            <a:ext cx="3563938" cy="49672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Пользователь\Рабочий стол\фотографии рассортировать\1 сентября Лена\DSCI065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7704" y="0"/>
            <a:ext cx="5231647" cy="507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75" name="TextBox 7"/>
          <p:cNvSpPr txBox="1">
            <a:spLocks noChangeArrowheads="1"/>
          </p:cNvSpPr>
          <p:nvPr/>
        </p:nvSpPr>
        <p:spPr bwMode="auto">
          <a:xfrm>
            <a:off x="0" y="5157788"/>
            <a:ext cx="9144000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Учитель русского языка и литературы </a:t>
            </a:r>
          </a:p>
          <a:p>
            <a:pPr algn="ctr">
              <a:defRPr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МБОУ СОШ №67</a:t>
            </a:r>
          </a:p>
          <a:p>
            <a:pPr algn="ctr">
              <a:defRPr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Ангелина Евгеньевна Федосова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DSC0015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1"/>
          <a:stretch>
            <a:fillRect/>
          </a:stretch>
        </p:blipFill>
        <p:spPr bwMode="auto">
          <a:xfrm>
            <a:off x="1331913" y="333375"/>
            <a:ext cx="6480175" cy="459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900113" y="5373688"/>
            <a:ext cx="72723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C00000"/>
                </a:solidFill>
              </a:rPr>
              <a:t>Участники школьного этапа </a:t>
            </a:r>
          </a:p>
          <a:p>
            <a:pPr algn="ctr" eaLnBrk="1" hangingPunct="1"/>
            <a:r>
              <a:rPr lang="ru-RU" altLang="ru-RU" sz="2400" b="1">
                <a:solidFill>
                  <a:srgbClr val="C00000"/>
                </a:solidFill>
              </a:rPr>
              <a:t>Всероссийского конкурса чтецов </a:t>
            </a:r>
          </a:p>
          <a:p>
            <a:pPr algn="ctr" eaLnBrk="1" hangingPunct="1"/>
            <a:r>
              <a:rPr lang="ru-RU" altLang="ru-RU" sz="2400" b="1">
                <a:solidFill>
                  <a:srgbClr val="C00000"/>
                </a:solidFill>
              </a:rPr>
              <a:t>«Живая классика»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0" y="188913"/>
            <a:ext cx="896461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C00000"/>
                </a:solidFill>
                <a:latin typeface="Cambria" pitchFamily="18" charset="0"/>
              </a:rPr>
              <a:t>Патриотическое воспитание – </a:t>
            </a:r>
          </a:p>
          <a:p>
            <a:pPr algn="ctr" eaLnBrk="1" hangingPunct="1"/>
            <a:r>
              <a:rPr lang="ru-RU" altLang="ru-RU" sz="2400" b="1">
                <a:solidFill>
                  <a:srgbClr val="C00000"/>
                </a:solidFill>
                <a:latin typeface="Cambria" pitchFamily="18" charset="0"/>
              </a:rPr>
              <a:t>одно из главных направлений во внеклассной работе</a:t>
            </a:r>
          </a:p>
        </p:txBody>
      </p:sp>
      <p:pic>
        <p:nvPicPr>
          <p:cNvPr id="33794" name="Picture 2" descr="F:\Акция о войне 1812 г\DSC0000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3696000" cy="27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795" name="Picture 3" descr="F:\Акция о войне 1812 г\DSC0002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22000"/>
            <a:ext cx="3648000" cy="273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796" name="Picture 4" descr="C:\Documents and Settings\Пользователь\Рабочий стол\Изображение5 007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1196975"/>
            <a:ext cx="2884487" cy="388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203575" y="5084763"/>
            <a:ext cx="594042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C00000"/>
                </a:solidFill>
                <a:latin typeface="Cambria" pitchFamily="18" charset="0"/>
              </a:rPr>
              <a:t>Август 2012 г. – участие </a:t>
            </a:r>
          </a:p>
          <a:p>
            <a:pPr algn="ctr" eaLnBrk="1" hangingPunct="1"/>
            <a:r>
              <a:rPr lang="ru-RU" altLang="ru-RU" sz="2400" b="1">
                <a:solidFill>
                  <a:srgbClr val="C00000"/>
                </a:solidFill>
                <a:latin typeface="Cambria" pitchFamily="18" charset="0"/>
              </a:rPr>
              <a:t>во Всероссийской историко-краеведческой акции </a:t>
            </a:r>
          </a:p>
          <a:p>
            <a:pPr algn="ctr" eaLnBrk="1" hangingPunct="1"/>
            <a:r>
              <a:rPr lang="ru-RU" altLang="ru-RU" sz="2400" b="1">
                <a:solidFill>
                  <a:srgbClr val="C00000"/>
                </a:solidFill>
                <a:latin typeface="Cambria" pitchFamily="18" charset="0"/>
              </a:rPr>
              <a:t>«Будь достоин славы своих предков»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23850" y="188913"/>
            <a:ext cx="82089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C00000"/>
                </a:solidFill>
                <a:latin typeface="Cambria" pitchFamily="18" charset="0"/>
              </a:rPr>
              <a:t>Участие во Всероссийском съезде</a:t>
            </a:r>
          </a:p>
          <a:p>
            <a:pPr algn="ctr" eaLnBrk="1" hangingPunct="1"/>
            <a:r>
              <a:rPr lang="ru-RU" altLang="ru-RU" sz="2400" b="1">
                <a:solidFill>
                  <a:srgbClr val="C00000"/>
                </a:solidFill>
                <a:latin typeface="Cambria" pitchFamily="18" charset="0"/>
              </a:rPr>
              <a:t> учителей русского языка и литературы</a:t>
            </a:r>
          </a:p>
          <a:p>
            <a:pPr algn="ctr" eaLnBrk="1" hangingPunct="1"/>
            <a:r>
              <a:rPr lang="ru-RU" altLang="ru-RU" sz="2400" b="1">
                <a:solidFill>
                  <a:srgbClr val="C00000"/>
                </a:solidFill>
                <a:latin typeface="Cambria" pitchFamily="18" charset="0"/>
              </a:rPr>
              <a:t>4-6 июля 2012 года</a:t>
            </a:r>
          </a:p>
        </p:txBody>
      </p:sp>
      <p:pic>
        <p:nvPicPr>
          <p:cNvPr id="34818" name="Picture 2" descr="F:\Москва лето 2012\Съезд учителей РЯ и литературы 4-6 июля 2012\DSC0000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484784"/>
            <a:ext cx="5388091" cy="40410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19" name="Picture 3" descr="C:\Documents and Settings\Пользователь\Рабочий стол\Изображение5 005.ti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104" y="1844824"/>
            <a:ext cx="3491880" cy="48063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F:\Москва лето 2012\Съезд учителей РЯ и литературы 4-6 июля 2012\DSC0002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4512000" cy="338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3" name="Picture 3" descr="F:\Москва лето 2012\Съезд учителей РЯ и литературы 4-6 июля 2012\DSC0004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0000" y="0"/>
            <a:ext cx="4464000" cy="33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5" name="Picture 5" descr="F:\Москва лето 2012\Съезд учителей РЯ и литературы 4-6 июля 2012\DSC0008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74000"/>
            <a:ext cx="4512000" cy="338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6" name="Picture 6" descr="F:\Москва лето 2012\Съезд учителей РЯ и литературы 4-6 июля 2012\DSC00072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3474000"/>
            <a:ext cx="4181432" cy="338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F:\Москва лето 2012\Съезд учителей РЯ и литературы 4-6 июля 2012\DSC0002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4200467" cy="31503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6867" name="Picture 3" descr="F:\Москва лето 2012\Съезд учителей РЯ и литературы 4-6 июля 2012\DSC0004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984" y="188640"/>
            <a:ext cx="4503400" cy="316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6868" name="Picture 4" descr="F:\Москва лето 2012\Съезд учителей РЯ и литературы 4-6 июля 2012\DSC0004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3501008"/>
            <a:ext cx="4176000" cy="313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6869" name="Picture 5" descr="F:\Москва лето 2012\Съезд учителей РЯ и литературы 4-6 июля 2012\DSC00090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3501008"/>
            <a:ext cx="4224000" cy="316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468313" y="1196975"/>
            <a:ext cx="4391025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600" b="1" i="1">
                <a:solidFill>
                  <a:srgbClr val="002060"/>
                </a:solidFill>
                <a:latin typeface="Cambria" pitchFamily="18" charset="0"/>
                <a:ea typeface="Times New Roman" pitchFamily="18" charset="0"/>
                <a:cs typeface="Arial" charset="0"/>
              </a:rPr>
              <a:t>«Если вы удачно выберете труд и вложите  в него свою душу, то счастье само вас отыщет»</a:t>
            </a:r>
          </a:p>
          <a:p>
            <a:pPr algn="ctr"/>
            <a:r>
              <a:rPr lang="ru-RU" altLang="ru-RU" sz="3600" b="1" i="1">
                <a:solidFill>
                  <a:srgbClr val="002060"/>
                </a:solidFill>
                <a:latin typeface="Cambria" pitchFamily="18" charset="0"/>
                <a:ea typeface="Times New Roman" pitchFamily="18" charset="0"/>
                <a:cs typeface="Arial" charset="0"/>
              </a:rPr>
              <a:t>                                </a:t>
            </a:r>
          </a:p>
          <a:p>
            <a:pPr algn="ctr"/>
            <a:r>
              <a:rPr lang="ru-RU" altLang="ru-RU" sz="3600" b="1" i="1">
                <a:solidFill>
                  <a:srgbClr val="002060"/>
                </a:solidFill>
                <a:latin typeface="Cambria" pitchFamily="18" charset="0"/>
                <a:ea typeface="Times New Roman" pitchFamily="18" charset="0"/>
                <a:cs typeface="Arial" charset="0"/>
              </a:rPr>
              <a:t>К.Д. Ушинский</a:t>
            </a:r>
          </a:p>
        </p:txBody>
      </p:sp>
      <p:pic>
        <p:nvPicPr>
          <p:cNvPr id="3" name="Picture 4" descr="G:\school\30a36f3bdeac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7900" y="1341438"/>
            <a:ext cx="4095750" cy="444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755650" y="2565400"/>
            <a:ext cx="78486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800" b="1">
                <a:solidFill>
                  <a:srgbClr val="C00000"/>
                </a:solidFill>
                <a:latin typeface="Cambria" pitchFamily="18" charset="0"/>
              </a:rPr>
              <a:t>СПАСИБО ЗА ВНИМАНИЕ!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C:\Documents and Settings\Пользователь\Рабочий стол\К УРОКУ\де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188640"/>
            <a:ext cx="3161280" cy="3204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3" name="Схема 2"/>
          <p:cNvGraphicFramePr/>
          <p:nvPr/>
        </p:nvGraphicFramePr>
        <p:xfrm>
          <a:off x="1524000" y="3501008"/>
          <a:ext cx="6096000" cy="3024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Documents and Settings\Пользователь\Рабочий стол\К УРОКУ\72042249_lihachev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641" y="188640"/>
            <a:ext cx="6018443" cy="439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147" name="TextBox 2"/>
          <p:cNvSpPr txBox="1">
            <a:spLocks noChangeArrowheads="1"/>
          </p:cNvSpPr>
          <p:nvPr/>
        </p:nvSpPr>
        <p:spPr bwMode="auto">
          <a:xfrm>
            <a:off x="323850" y="4724400"/>
            <a:ext cx="8424863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C00000"/>
                </a:solidFill>
                <a:latin typeface="Cambria" pitchFamily="18" charset="0"/>
              </a:rPr>
              <a:t>«…филология есть связь всех связей; она нужна абсолютно всем, потому что в основе всего лежит слово, через которое оформляется любое знание и любое творчество»</a:t>
            </a:r>
          </a:p>
          <a:p>
            <a:pPr algn="ctr" eaLnBrk="1" hangingPunct="1"/>
            <a:r>
              <a:rPr lang="ru-RU" altLang="ru-RU" sz="2400" b="1">
                <a:solidFill>
                  <a:srgbClr val="C00000"/>
                </a:solidFill>
                <a:latin typeface="Cambria" pitchFamily="18" charset="0"/>
              </a:rPr>
              <a:t>                                                                  Д.С. Лихачёв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"/>
          <p:cNvSpPr txBox="1">
            <a:spLocks noChangeArrowheads="1"/>
          </p:cNvSpPr>
          <p:nvPr/>
        </p:nvSpPr>
        <p:spPr bwMode="auto">
          <a:xfrm>
            <a:off x="611188" y="333375"/>
            <a:ext cx="81375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C00000"/>
                </a:solidFill>
                <a:latin typeface="Cambria" pitchFamily="18" charset="0"/>
              </a:rPr>
              <a:t>Современные педагогические технологии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292080" y="1124744"/>
            <a:ext cx="3528392" cy="52322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002060"/>
                </a:solidFill>
                <a:latin typeface="Cambria" pitchFamily="18" charset="0"/>
              </a:rPr>
              <a:t>Проектный метод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9512" y="1124744"/>
            <a:ext cx="4608512" cy="52322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002060"/>
                </a:solidFill>
                <a:latin typeface="Cambria" pitchFamily="18" charset="0"/>
              </a:rPr>
              <a:t>Групповые технологии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43608" y="2132856"/>
            <a:ext cx="7632848" cy="52322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002060"/>
                </a:solidFill>
                <a:latin typeface="Cambria" pitchFamily="18" charset="0"/>
              </a:rPr>
              <a:t>Личностно-ориентированный подход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7544" y="3212976"/>
            <a:ext cx="5328592" cy="52322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002060"/>
                </a:solidFill>
                <a:latin typeface="Cambria" pitchFamily="18" charset="0"/>
              </a:rPr>
              <a:t>Исследовательский метод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99792" y="4293096"/>
            <a:ext cx="5616624" cy="52322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002060"/>
                </a:solidFill>
                <a:latin typeface="Cambria" pitchFamily="18" charset="0"/>
              </a:rPr>
              <a:t>Информационные технологии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11560" y="5445224"/>
            <a:ext cx="6048672" cy="52322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002060"/>
                </a:solidFill>
                <a:latin typeface="Cambria" pitchFamily="18" charset="0"/>
              </a:rPr>
              <a:t>Игровые технологии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1"/>
          <p:cNvSpPr txBox="1">
            <a:spLocks noChangeArrowheads="1"/>
          </p:cNvSpPr>
          <p:nvPr/>
        </p:nvSpPr>
        <p:spPr bwMode="auto">
          <a:xfrm>
            <a:off x="0" y="260350"/>
            <a:ext cx="88931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C00000"/>
                </a:solidFill>
                <a:latin typeface="Cambria" pitchFamily="18" charset="0"/>
              </a:rPr>
              <a:t>Технология проблемного обучения </a:t>
            </a:r>
          </a:p>
          <a:p>
            <a:pPr algn="ctr" eaLnBrk="1" hangingPunct="1"/>
            <a:r>
              <a:rPr lang="ru-RU" altLang="ru-RU" sz="2400" b="1">
                <a:solidFill>
                  <a:srgbClr val="C00000"/>
                </a:solidFill>
                <a:latin typeface="Cambria" pitchFamily="18" charset="0"/>
              </a:rPr>
              <a:t>является ведущей в моей педагогической деятельности</a:t>
            </a:r>
          </a:p>
        </p:txBody>
      </p:sp>
      <p:pic>
        <p:nvPicPr>
          <p:cNvPr id="8196" name="Picture 4" descr="C:\Documents and Settings\Пользователь\Рабочий стол\фото я\DSC0000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1412776"/>
            <a:ext cx="3238693" cy="28803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198" name="Picture 6" descr="C:\Documents and Settings\Пользователь\Рабочий стол\фото я\DSC0000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9992" y="3284984"/>
            <a:ext cx="4416491" cy="33123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1"/>
          <p:cNvSpPr txBox="1">
            <a:spLocks noChangeArrowheads="1"/>
          </p:cNvSpPr>
          <p:nvPr/>
        </p:nvSpPr>
        <p:spPr bwMode="auto">
          <a:xfrm>
            <a:off x="611188" y="404813"/>
            <a:ext cx="78486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C00000"/>
                </a:solidFill>
                <a:latin typeface="Cambria" pitchFamily="18" charset="0"/>
              </a:rPr>
              <a:t>ОБУЧЕНИЕ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7544" y="1268760"/>
            <a:ext cx="3384000" cy="46080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FF0000"/>
                </a:solidFill>
                <a:latin typeface="Cambria" pitchFamily="18" charset="0"/>
              </a:rPr>
              <a:t>Ранее</a:t>
            </a:r>
          </a:p>
          <a:p>
            <a:pPr algn="ctr">
              <a:defRPr/>
            </a:pPr>
            <a:endParaRPr lang="ru-RU" sz="2400" dirty="0">
              <a:solidFill>
                <a:srgbClr val="FF0000"/>
              </a:solidFill>
            </a:endParaRPr>
          </a:p>
          <a:p>
            <a:pPr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передача готовых знаний;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  <a:defRPr/>
            </a:pPr>
            <a:endParaRPr lang="ru-RU" sz="2400" b="1" dirty="0">
              <a:solidFill>
                <a:srgbClr val="002060"/>
              </a:solidFill>
              <a:latin typeface="Cambria" pitchFamily="18" charset="0"/>
            </a:endParaRPr>
          </a:p>
          <a:p>
            <a:pPr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 усвоение определённых умений и навыков;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  <a:defRPr/>
            </a:pPr>
            <a:endParaRPr lang="ru-RU" sz="2400" b="1" dirty="0">
              <a:solidFill>
                <a:srgbClr val="002060"/>
              </a:solidFill>
              <a:latin typeface="Cambria" pitchFamily="18" charset="0"/>
            </a:endParaRPr>
          </a:p>
          <a:p>
            <a:pPr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 заучивание наизусть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139952" y="1268760"/>
            <a:ext cx="4284000" cy="46080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Сейчас</a:t>
            </a:r>
          </a:p>
          <a:p>
            <a:pPr>
              <a:defRPr/>
            </a:pPr>
            <a:endParaRPr lang="ru-RU" b="1" dirty="0">
              <a:solidFill>
                <a:srgbClr val="002060"/>
              </a:solidFill>
              <a:latin typeface="Cambria" pitchFamily="18" charset="0"/>
            </a:endParaRPr>
          </a:p>
          <a:p>
            <a:pPr>
              <a:buClr>
                <a:srgbClr val="002060"/>
              </a:buClr>
              <a:buFont typeface="Wingdings" pitchFamily="2" charset="2"/>
              <a:buChar char="Ø"/>
              <a:defRPr/>
            </a:pPr>
            <a:r>
              <a:rPr lang="ru-RU" sz="2400" b="1" dirty="0">
                <a:solidFill>
                  <a:srgbClr val="FF0000"/>
                </a:solidFill>
                <a:latin typeface="Cambria" pitchFamily="18" charset="0"/>
              </a:rPr>
              <a:t>формирование поискового мышления;</a:t>
            </a:r>
          </a:p>
          <a:p>
            <a:pPr>
              <a:buClr>
                <a:srgbClr val="002060"/>
              </a:buClr>
              <a:buFont typeface="Wingdings" pitchFamily="2" charset="2"/>
              <a:buChar char="Ø"/>
              <a:defRPr/>
            </a:pPr>
            <a:r>
              <a:rPr lang="ru-RU" sz="2400" b="1" dirty="0">
                <a:solidFill>
                  <a:srgbClr val="FF0000"/>
                </a:solidFill>
                <a:latin typeface="Cambria" pitchFamily="18" charset="0"/>
              </a:rPr>
              <a:t>развитие познавательной мотивации и индивидуальности мышления учащихся;</a:t>
            </a:r>
          </a:p>
          <a:p>
            <a:pPr>
              <a:buClr>
                <a:srgbClr val="002060"/>
              </a:buClr>
              <a:buFont typeface="Wingdings" pitchFamily="2" charset="2"/>
              <a:buChar char="Ø"/>
              <a:defRPr/>
            </a:pPr>
            <a:r>
              <a:rPr lang="ru-RU" sz="2400" b="1" dirty="0">
                <a:solidFill>
                  <a:srgbClr val="FF0000"/>
                </a:solidFill>
                <a:latin typeface="Cambria" pitchFamily="18" charset="0"/>
              </a:rPr>
              <a:t>развитие способности сопоставлять и обобщать факты, делать собственные выводы</a:t>
            </a:r>
          </a:p>
          <a:p>
            <a:pPr>
              <a:buClr>
                <a:srgbClr val="002060"/>
              </a:buClr>
              <a:defRPr/>
            </a:pPr>
            <a:endParaRPr lang="ru-RU" sz="2400" b="1" dirty="0">
              <a:solidFill>
                <a:srgbClr val="FF0000"/>
              </a:solidFill>
              <a:latin typeface="Cambria" pitchFamily="18" charset="0"/>
            </a:endParaRPr>
          </a:p>
          <a:p>
            <a:pPr>
              <a:defRPr/>
            </a:pPr>
            <a:endParaRPr lang="ru-RU" b="1" dirty="0">
              <a:solidFill>
                <a:srgbClr val="002060"/>
              </a:solidFill>
              <a:latin typeface="Cambria" pitchFamily="18" charset="0"/>
            </a:endParaRPr>
          </a:p>
          <a:p>
            <a:pPr>
              <a:buClr>
                <a:srgbClr val="001746"/>
              </a:buClr>
              <a:defRPr/>
            </a:pPr>
            <a:endParaRPr lang="ru-RU" sz="2400" b="1" dirty="0">
              <a:solidFill>
                <a:srgbClr val="002060"/>
              </a:solidFill>
              <a:latin typeface="Cambria" pitchFamily="18" charset="0"/>
            </a:endParaRPr>
          </a:p>
          <a:p>
            <a:pPr>
              <a:buClr>
                <a:srgbClr val="001746"/>
              </a:buClr>
              <a:defRPr/>
            </a:pPr>
            <a:endParaRPr lang="ru-RU" dirty="0"/>
          </a:p>
          <a:p>
            <a:pPr>
              <a:buClr>
                <a:srgbClr val="001746"/>
              </a:buClr>
              <a:buFont typeface="Wingdings" pitchFamily="2" charset="2"/>
              <a:buChar char="Ø"/>
              <a:defRPr/>
            </a:pPr>
            <a:endParaRPr lang="ru-RU" dirty="0"/>
          </a:p>
          <a:p>
            <a:pPr>
              <a:buClr>
                <a:srgbClr val="001746"/>
              </a:buClr>
              <a:buFont typeface="Wingdings" pitchFamily="2" charset="2"/>
              <a:buChar char="Ø"/>
              <a:defRPr/>
            </a:pPr>
            <a:endParaRPr lang="ru-RU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"/>
          <p:cNvSpPr txBox="1">
            <a:spLocks noChangeArrowheads="1"/>
          </p:cNvSpPr>
          <p:nvPr/>
        </p:nvSpPr>
        <p:spPr bwMode="auto">
          <a:xfrm>
            <a:off x="250825" y="404813"/>
            <a:ext cx="84248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C00000"/>
                </a:solidFill>
                <a:latin typeface="Cambria" pitchFamily="18" charset="0"/>
              </a:rPr>
              <a:t>Последовательность этапов </a:t>
            </a:r>
          </a:p>
          <a:p>
            <a:pPr algn="ctr" eaLnBrk="1" hangingPunct="1"/>
            <a:r>
              <a:rPr lang="ru-RU" altLang="ru-RU" sz="2400" b="1">
                <a:solidFill>
                  <a:srgbClr val="C00000"/>
                </a:solidFill>
                <a:latin typeface="Cambria" pitchFamily="18" charset="0"/>
              </a:rPr>
              <a:t>продуктивной познавательной деятельности ученика</a:t>
            </a:r>
          </a:p>
        </p:txBody>
      </p:sp>
      <p:graphicFrame>
        <p:nvGraphicFramePr>
          <p:cNvPr id="3" name="Схема 2"/>
          <p:cNvGraphicFramePr/>
          <p:nvPr/>
        </p:nvGraphicFramePr>
        <p:xfrm>
          <a:off x="1259632" y="1314000"/>
          <a:ext cx="6096000" cy="554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Graphic spid="3" grpId="0">
        <p:bldAsOne/>
      </p:bldGraphic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6f26f95aedb3a33e16d8468cb53412e89d69c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974</TotalTime>
  <Words>581</Words>
  <Application>Microsoft Office PowerPoint</Application>
  <PresentationFormat>Экран (4:3)</PresentationFormat>
  <Paragraphs>142</Paragraphs>
  <Slides>36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2" baseType="lpstr">
      <vt:lpstr>Arial</vt:lpstr>
      <vt:lpstr>Calibri</vt:lpstr>
      <vt:lpstr>Cambria</vt:lpstr>
      <vt:lpstr>Wingdings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Организация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xxxx</cp:lastModifiedBy>
  <cp:revision>102</cp:revision>
  <dcterms:created xsi:type="dcterms:W3CDTF">2012-09-19T20:13:47Z</dcterms:created>
  <dcterms:modified xsi:type="dcterms:W3CDTF">2015-05-31T12:57:25Z</dcterms:modified>
</cp:coreProperties>
</file>