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3" r:id="rId14"/>
    <p:sldId id="271" r:id="rId15"/>
    <p:sldId id="272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367" autoAdjust="0"/>
  </p:normalViewPr>
  <p:slideViewPr>
    <p:cSldViewPr>
      <p:cViewPr>
        <p:scale>
          <a:sx n="52" d="100"/>
          <a:sy n="52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250ED-5C66-4D88-9D84-77F27D07C738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7CF80-047B-4964-A942-6E36F0CC5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86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etkahoot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Kahoot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 это сравнительно новый сервис для создания онлайн викторин, тестов и опросов.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0250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Добавляем необходимое количество вопросов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388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Сохраняем </a:t>
            </a:r>
            <a:r>
              <a:rPr lang="ru-RU" dirty="0" err="1" smtClean="0"/>
              <a:t>кахут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31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Запускаем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кахут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626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Варианты ответов представлены геометрическими фигурами, ученик на своем устройстве выбирать правильный ответ.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489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Результаты проведенных </a:t>
            </a:r>
            <a:r>
              <a:rPr lang="ru-RU" dirty="0" err="1" smtClean="0"/>
              <a:t>кахутов</a:t>
            </a:r>
            <a:r>
              <a:rPr lang="ru-RU" dirty="0" smtClean="0"/>
              <a:t> сохраняются</a:t>
            </a:r>
            <a:r>
              <a:rPr lang="ru-RU" baseline="0" dirty="0" smtClean="0"/>
              <a:t> в отчетах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040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Скачанный файл с результатами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кахута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26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Научиться пользоваться сервисом довольно легко, имеются  обучающие ролики.</a:t>
            </a:r>
          </a:p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Использование данного сервиса  может быть хорошим способом оригинального получения обратной связи от учащихся.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388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Заходим на сайт </a:t>
            </a:r>
            <a:r>
              <a:rPr lang="en-US" dirty="0" smtClean="0"/>
              <a:t>kahoot.com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099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Создаем</a:t>
            </a:r>
            <a:r>
              <a:rPr lang="ru-RU" baseline="0" dirty="0" smtClean="0"/>
              <a:t> аккаунт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97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Создаем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кахут</a:t>
            </a:r>
            <a:r>
              <a:rPr lang="ru-RU" baseline="0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33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Заполняем форму </a:t>
            </a:r>
            <a:r>
              <a:rPr lang="ru-RU" dirty="0" err="1" smtClean="0"/>
              <a:t>кахута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383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 заполненной формы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080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Добавляем вопросы в </a:t>
            </a:r>
            <a:r>
              <a:rPr lang="ru-RU" dirty="0" err="1" smtClean="0"/>
              <a:t>кахут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549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Создаем</a:t>
            </a:r>
            <a:r>
              <a:rPr lang="ru-RU" baseline="0" dirty="0" smtClean="0"/>
              <a:t> вопрос.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Созданные в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Kahoot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 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вопросы позволяют включить в них фотографии и даже видеофрагменты. Темп выполнения викторин, тестов регулируется путём введения временного предела для каждого вопроса.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32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Пример вопроса.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желании учитель может ввести баллы за ответы на поставленные вопросы: за правильные ответы и за скорость. Табло отображается на мониторе учительского компьютера.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C7CF80-047B-4964-A942-6E36F0CC50E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524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57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38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9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3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30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0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44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052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58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59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933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54FA6-076A-456B-B6BB-B11AF6F31AB3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C3C08-855E-41BD-876C-9655E3114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5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226" y="2204864"/>
            <a:ext cx="8458200" cy="158660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Новые формы </a:t>
            </a:r>
            <a:r>
              <a:rPr lang="ru-RU" dirty="0" smtClean="0"/>
              <a:t>опроса на уроках. </a:t>
            </a:r>
            <a:r>
              <a:rPr lang="en-US">
                <a:solidFill>
                  <a:schemeClr val="tx1"/>
                </a:solidFill>
              </a:rPr>
              <a:t>Kahoot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4365104"/>
            <a:ext cx="2768352" cy="2232248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/>
              <a:t>Подготовила: </a:t>
            </a:r>
          </a:p>
          <a:p>
            <a:r>
              <a:rPr lang="ru-RU" sz="2800" dirty="0" err="1" smtClean="0"/>
              <a:t>Сигеева</a:t>
            </a:r>
            <a:r>
              <a:rPr lang="ru-RU" sz="2800" dirty="0" smtClean="0"/>
              <a:t> Е.А., </a:t>
            </a:r>
          </a:p>
          <a:p>
            <a:r>
              <a:rPr lang="ru-RU" sz="2800" dirty="0" smtClean="0"/>
              <a:t>учитель информатики </a:t>
            </a:r>
            <a:endParaRPr lang="en-US" sz="2800" dirty="0" smtClean="0"/>
          </a:p>
          <a:p>
            <a:r>
              <a:rPr lang="ru-RU" sz="2800" dirty="0" smtClean="0"/>
              <a:t>1 </a:t>
            </a:r>
            <a:r>
              <a:rPr lang="ru-RU" sz="2800" dirty="0" err="1" smtClean="0"/>
              <a:t>кв.категории</a:t>
            </a:r>
            <a:endParaRPr lang="ru-RU" sz="2800" dirty="0" smtClean="0"/>
          </a:p>
          <a:p>
            <a:r>
              <a:rPr lang="ru-RU" sz="2800" dirty="0" smtClean="0"/>
              <a:t>МБОУ СОШ п.Мирный</a:t>
            </a:r>
          </a:p>
          <a:p>
            <a:r>
              <a:rPr lang="ru-RU" sz="2800" dirty="0" err="1" smtClean="0"/>
              <a:t>Клетнянского</a:t>
            </a:r>
            <a:r>
              <a:rPr lang="ru-RU" sz="2800" dirty="0" smtClean="0"/>
              <a:t> района </a:t>
            </a:r>
          </a:p>
          <a:p>
            <a:r>
              <a:rPr lang="ru-RU" sz="2800" dirty="0" smtClean="0"/>
              <a:t>Брянской области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1" r="76942" b="54020"/>
          <a:stretch/>
        </p:blipFill>
        <p:spPr bwMode="auto">
          <a:xfrm>
            <a:off x="3491880" y="188640"/>
            <a:ext cx="2070893" cy="182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16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9"/>
          <a:stretch/>
        </p:blipFill>
        <p:spPr bwMode="auto">
          <a:xfrm>
            <a:off x="57538" y="0"/>
            <a:ext cx="9089478" cy="483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9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"/>
          <a:stretch/>
        </p:blipFill>
        <p:spPr bwMode="auto">
          <a:xfrm>
            <a:off x="0" y="0"/>
            <a:ext cx="9172818" cy="489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9" b="32255"/>
          <a:stretch/>
        </p:blipFill>
        <p:spPr bwMode="auto">
          <a:xfrm>
            <a:off x="1" y="4238486"/>
            <a:ext cx="9221524" cy="2619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8172400" y="548680"/>
            <a:ext cx="936104" cy="2160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4"/>
          <a:stretch/>
        </p:blipFill>
        <p:spPr bwMode="auto">
          <a:xfrm>
            <a:off x="0" y="0"/>
            <a:ext cx="9144000" cy="488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1331640" y="3645024"/>
            <a:ext cx="1512168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03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ahoot-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2"/>
            <a:ext cx="4356484" cy="217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a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168" y="1844824"/>
            <a:ext cx="5871832" cy="268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ahh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5074464" cy="263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470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2"/>
          <a:stretch/>
        </p:blipFill>
        <p:spPr bwMode="auto">
          <a:xfrm>
            <a:off x="-28818" y="0"/>
            <a:ext cx="9172818" cy="488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2699792" y="476672"/>
            <a:ext cx="648072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71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6"/>
          <a:stretch/>
        </p:blipFill>
        <p:spPr bwMode="auto">
          <a:xfrm>
            <a:off x="0" y="35696"/>
            <a:ext cx="9144000" cy="488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3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aho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6916053" cy="377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5410" y="62068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Спасибо за внимание!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72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1"/>
          <a:stretch/>
        </p:blipFill>
        <p:spPr bwMode="auto">
          <a:xfrm>
            <a:off x="0" y="795108"/>
            <a:ext cx="9155262" cy="488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6372200" y="1340768"/>
            <a:ext cx="936104" cy="21602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093355" y="7104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Знакомьтесь, </a:t>
            </a:r>
            <a:r>
              <a:rPr lang="en-US" sz="3200" dirty="0" err="1"/>
              <a:t>K</a:t>
            </a:r>
            <a:r>
              <a:rPr lang="en-US" sz="3200" dirty="0" err="1" smtClean="0"/>
              <a:t>ahoot</a:t>
            </a:r>
            <a:r>
              <a:rPr lang="ru-RU" sz="3200" dirty="0" smtClean="0"/>
              <a:t>!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6906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0"/>
          <a:stretch/>
        </p:blipFill>
        <p:spPr bwMode="auto">
          <a:xfrm>
            <a:off x="22840" y="0"/>
            <a:ext cx="9172818" cy="49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1547664" y="476672"/>
            <a:ext cx="648072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5"/>
          <a:stretch/>
        </p:blipFill>
        <p:spPr bwMode="auto">
          <a:xfrm>
            <a:off x="0" y="3056"/>
            <a:ext cx="9167382" cy="487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t="60677" b="4940"/>
          <a:stretch/>
        </p:blipFill>
        <p:spPr bwMode="auto">
          <a:xfrm>
            <a:off x="13130" y="4395019"/>
            <a:ext cx="9130870" cy="176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303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"/>
          <a:stretch/>
        </p:blipFill>
        <p:spPr bwMode="auto">
          <a:xfrm>
            <a:off x="0" y="0"/>
            <a:ext cx="9172818" cy="489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739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"/>
          <a:stretch/>
        </p:blipFill>
        <p:spPr bwMode="auto">
          <a:xfrm>
            <a:off x="1488" y="0"/>
            <a:ext cx="9172818" cy="489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7956376" y="476672"/>
            <a:ext cx="1152128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9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"/>
          <a:stretch/>
        </p:blipFill>
        <p:spPr bwMode="auto">
          <a:xfrm>
            <a:off x="704" y="0"/>
            <a:ext cx="9143296" cy="4866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/>
          <p:cNvSpPr/>
          <p:nvPr/>
        </p:nvSpPr>
        <p:spPr>
          <a:xfrm>
            <a:off x="3851920" y="2564904"/>
            <a:ext cx="1368152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0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6"/>
          <a:stretch/>
        </p:blipFill>
        <p:spPr bwMode="auto">
          <a:xfrm>
            <a:off x="19825" y="6504"/>
            <a:ext cx="9161250" cy="490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54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3"/>
          <a:stretch/>
        </p:blipFill>
        <p:spPr bwMode="auto">
          <a:xfrm>
            <a:off x="2272" y="17552"/>
            <a:ext cx="9141599" cy="487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8100392" y="548680"/>
            <a:ext cx="936104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0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148</Words>
  <Application>Microsoft Office PowerPoint</Application>
  <PresentationFormat>Экран (4:3)</PresentationFormat>
  <Paragraphs>43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Новые формы опроса на уроках. Kahoot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Опросы на уроках. №1</dc:title>
  <dc:creator>Сигеева</dc:creator>
  <cp:lastModifiedBy>Сигеева</cp:lastModifiedBy>
  <cp:revision>16</cp:revision>
  <dcterms:created xsi:type="dcterms:W3CDTF">2018-11-25T17:40:35Z</dcterms:created>
  <dcterms:modified xsi:type="dcterms:W3CDTF">2018-11-26T17:51:37Z</dcterms:modified>
</cp:coreProperties>
</file>